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docProps/app.xml" ContentType="application/vnd.openxmlformats-officedocument.extended-properties+xml"/>
  <Override PartName="/docProps/core.xml" ContentType="application/vnd.openxmlformats-package.core-properties+xml"/>
  <Override PartName="/ppt/theme/theme1.xml" ContentType="application/vnd.openxmlformats-officedocument.them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s/slide1.xml" ContentType="application/vnd.openxmlformats-officedocument.presentationml.slide+xml"/>
  <Default Extension="png" ContentType="image/png"/>
  <Override PartName="/ppt/slides/slide2.xml" ContentType="application/vnd.openxmlformats-officedocument.presentationml.slide+xml"/>
  <Default Extension="jpg" ContentType="image/jpg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2" Type="http://schemas.openxmlformats.org/officeDocument/2006/relationships/extended-properties" Target="docProps/app.xml"/><Relationship Id="rId3" Type="http://schemas.openxmlformats.org/package/2006/relationships/metadata/core-properties" Target="docProps/core.xml"/><Relationship Id="rId4" Type="http://schemas.openxmlformats.org/officeDocument/2006/relationships/custom-properties" Target="docProps/custom.xml"/></Relationships>
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6"/>
    <p:sldId id="257" r:id="rId7"/>
    <p:sldId id="258" r:id="rId8"/>
    <p:sldId id="259" r:id="rId9"/>
    <p:sldId id="260" r:id="rId10"/>
    <p:sldId id="261" r:id="rId11"/>
    <p:sldId id="262" r:id="rId12"/>
    <p:sldId id="263" r:id="rId13"/>
    <p:sldId id="264" r:id="rId14"/>
    <p:sldId id="265" r:id="rId15"/>
    <p:sldId id="266" r:id="rId16"/>
  </p:sldIdLst>
  <p:sldSz cx="4610100" cy="3460750"/>
  <p:notesSz cx="4610100" cy="3460750"/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78" d="100"/>
          <a:sy n="78" d="100"/>
        </p:scale>
        <p:origin x="-1536" y="-84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1" Type="http://schemas.openxmlformats.org/officeDocument/2006/relationships/slideMaster" Target="slideMasters/slideMaster1.xml"/><Relationship Id="rId2" Type="http://schemas.openxmlformats.org/officeDocument/2006/relationships/theme" Target="theme/theme1.xml"/><Relationship Id="rId3" Type="http://schemas.openxmlformats.org/officeDocument/2006/relationships/viewProps" Target="viewProps.xml"/><Relationship Id="rId4" Type="http://schemas.openxmlformats.org/officeDocument/2006/relationships/presProps" Target="presProps.xml"/><Relationship Id="rId5" Type="http://schemas.openxmlformats.org/officeDocument/2006/relationships/tableStyles" Target="tableStyles.xml"/><Relationship Id="rId6" Type="http://schemas.openxmlformats.org/officeDocument/2006/relationships/slide" Target="slides/slide1.xml"/><Relationship Id="rId7" Type="http://schemas.openxmlformats.org/officeDocument/2006/relationships/slide" Target="slides/slide2.xml"/><Relationship Id="rId8" Type="http://schemas.openxmlformats.org/officeDocument/2006/relationships/slide" Target="slides/slide3.xml"/><Relationship Id="rId9" Type="http://schemas.openxmlformats.org/officeDocument/2006/relationships/slide" Target="slides/slide4.xml"/><Relationship Id="rId10" Type="http://schemas.openxmlformats.org/officeDocument/2006/relationships/slide" Target="slides/slide5.xml"/><Relationship Id="rId11" Type="http://schemas.openxmlformats.org/officeDocument/2006/relationships/slide" Target="slides/slide6.xml"/><Relationship Id="rId12" Type="http://schemas.openxmlformats.org/officeDocument/2006/relationships/slide" Target="slides/slide7.xml"/><Relationship Id="rId13" Type="http://schemas.openxmlformats.org/officeDocument/2006/relationships/slide" Target="slides/slide8.xml"/><Relationship Id="rId14" Type="http://schemas.openxmlformats.org/officeDocument/2006/relationships/slide" Target="slides/slide9.xml"/><Relationship Id="rId15" Type="http://schemas.openxmlformats.org/officeDocument/2006/relationships/slide" Target="slides/slide10.xml"/><Relationship Id="rId16" Type="http://schemas.openxmlformats.org/officeDocument/2006/relationships/slide" Target="slides/slide11.xml"/></Relationships>
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345757" y="1072832"/>
            <a:ext cx="3918585" cy="72675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691515" y="1938020"/>
            <a:ext cx="3227070" cy="8651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>
              <a:defRPr sz="600" b="0" i="0">
                <a:solidFill>
                  <a:srgbClr val="F2F2F2"/>
                </a:solidFill>
                <a:latin typeface="Calibri"/>
                <a:cs typeface="Calibri"/>
              </a:defRPr>
            </a:lvl1pPr>
          </a:lstStyle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pc="75"/>
              <a:t>S. </a:t>
            </a:r>
            <a:r>
              <a:rPr dirty="0" spc="50"/>
              <a:t>Roelly  </a:t>
            </a:r>
            <a:r>
              <a:rPr dirty="0" spc="40"/>
              <a:t>(Universität</a:t>
            </a:r>
            <a:r>
              <a:rPr dirty="0" spc="185"/>
              <a:t> </a:t>
            </a:r>
            <a:r>
              <a:rPr dirty="0" spc="60"/>
              <a:t>Potsdam)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>
              <a:defRPr sz="600" b="0" i="0">
                <a:solidFill>
                  <a:srgbClr val="8E0000"/>
                </a:solidFill>
                <a:latin typeface="Calibri"/>
                <a:cs typeface="Calibri"/>
              </a:defRPr>
            </a:lvl1pPr>
          </a:lstStyle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pc="40"/>
              <a:t>Vorstellung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>
              <a:defRPr sz="600" b="0" i="0">
                <a:solidFill>
                  <a:srgbClr val="7A0000"/>
                </a:solidFill>
                <a:latin typeface="Calibri"/>
                <a:cs typeface="Calibri"/>
              </a:defRPr>
            </a:lvl1pPr>
          </a:lstStyle>
          <a:p>
            <a:pPr marL="25400">
              <a:lnSpc>
                <a:spcPct val="100000"/>
              </a:lnSpc>
              <a:spcBef>
                <a:spcPts val="60"/>
              </a:spcBef>
            </a:pPr>
            <a:fld id="{81D60167-4931-47E6-BA6A-407CBD079E47}" type="slidenum">
              <a:rPr dirty="0" spc="45"/>
              <a:t>#</a:t>
            </a:fld>
            <a:r>
              <a:rPr dirty="0" spc="45"/>
              <a:t> </a:t>
            </a:r>
            <a:r>
              <a:rPr dirty="0" spc="114"/>
              <a:t>/</a:t>
            </a:r>
            <a:r>
              <a:rPr dirty="0" spc="55"/>
              <a:t> </a:t>
            </a:r>
            <a:r>
              <a:rPr dirty="0" spc="45"/>
              <a:t>11</a:t>
            </a: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1050" b="1" i="0">
                <a:solidFill>
                  <a:schemeClr val="hlink"/>
                </a:solidFill>
                <a:latin typeface="Gill Sans MT"/>
                <a:cs typeface="Gill Sans MT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b="0" i="0">
                <a:solidFill>
                  <a:schemeClr val="tx1"/>
                </a:solidFill>
              </a:defRPr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>
              <a:defRPr sz="600" b="0" i="0">
                <a:solidFill>
                  <a:srgbClr val="F2F2F2"/>
                </a:solidFill>
                <a:latin typeface="Calibri"/>
                <a:cs typeface="Calibri"/>
              </a:defRPr>
            </a:lvl1pPr>
          </a:lstStyle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pc="75"/>
              <a:t>S. </a:t>
            </a:r>
            <a:r>
              <a:rPr dirty="0" spc="50"/>
              <a:t>Roelly  </a:t>
            </a:r>
            <a:r>
              <a:rPr dirty="0" spc="40"/>
              <a:t>(Universität</a:t>
            </a:r>
            <a:r>
              <a:rPr dirty="0" spc="185"/>
              <a:t> </a:t>
            </a:r>
            <a:r>
              <a:rPr dirty="0" spc="60"/>
              <a:t>Potsdam)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>
              <a:defRPr sz="600" b="0" i="0">
                <a:solidFill>
                  <a:srgbClr val="8E0000"/>
                </a:solidFill>
                <a:latin typeface="Calibri"/>
                <a:cs typeface="Calibri"/>
              </a:defRPr>
            </a:lvl1pPr>
          </a:lstStyle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pc="40"/>
              <a:t>Vorstellung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>
              <a:defRPr sz="600" b="0" i="0">
                <a:solidFill>
                  <a:srgbClr val="7A0000"/>
                </a:solidFill>
                <a:latin typeface="Calibri"/>
                <a:cs typeface="Calibri"/>
              </a:defRPr>
            </a:lvl1pPr>
          </a:lstStyle>
          <a:p>
            <a:pPr marL="25400">
              <a:lnSpc>
                <a:spcPct val="100000"/>
              </a:lnSpc>
              <a:spcBef>
                <a:spcPts val="60"/>
              </a:spcBef>
            </a:pPr>
            <a:fld id="{81D60167-4931-47E6-BA6A-407CBD079E47}" type="slidenum">
              <a:rPr dirty="0" spc="45"/>
              <a:t>#</a:t>
            </a:fld>
            <a:r>
              <a:rPr dirty="0" spc="45"/>
              <a:t> </a:t>
            </a:r>
            <a:r>
              <a:rPr dirty="0" spc="114"/>
              <a:t>/</a:t>
            </a:r>
            <a:r>
              <a:rPr dirty="0" spc="55"/>
              <a:t> </a:t>
            </a:r>
            <a:r>
              <a:rPr dirty="0" spc="45"/>
              <a:t>11</a:t>
            </a: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1050" b="1" i="0">
                <a:solidFill>
                  <a:schemeClr val="hlink"/>
                </a:solidFill>
                <a:latin typeface="Gill Sans MT"/>
                <a:cs typeface="Gill Sans MT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idx="2" sz="half"/>
          </p:nvPr>
        </p:nvSpPr>
        <p:spPr>
          <a:xfrm>
            <a:off x="230505" y="795972"/>
            <a:ext cx="2005393" cy="228409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idx="3" sz="half"/>
          </p:nvPr>
        </p:nvSpPr>
        <p:spPr>
          <a:xfrm>
            <a:off x="2374201" y="795972"/>
            <a:ext cx="2005393" cy="228409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>
              <a:defRPr sz="600" b="0" i="0">
                <a:solidFill>
                  <a:srgbClr val="F2F2F2"/>
                </a:solidFill>
                <a:latin typeface="Calibri"/>
                <a:cs typeface="Calibri"/>
              </a:defRPr>
            </a:lvl1pPr>
          </a:lstStyle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pc="75"/>
              <a:t>S. </a:t>
            </a:r>
            <a:r>
              <a:rPr dirty="0" spc="50"/>
              <a:t>Roelly  </a:t>
            </a:r>
            <a:r>
              <a:rPr dirty="0" spc="40"/>
              <a:t>(Universität</a:t>
            </a:r>
            <a:r>
              <a:rPr dirty="0" spc="185"/>
              <a:t> </a:t>
            </a:r>
            <a:r>
              <a:rPr dirty="0" spc="60"/>
              <a:t>Potsdam)</a:t>
            </a:r>
          </a:p>
        </p:txBody>
      </p:sp>
      <p:sp>
        <p:nvSpPr>
          <p:cNvPr id="6" name="Holder 6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>
              <a:defRPr sz="600" b="0" i="0">
                <a:solidFill>
                  <a:srgbClr val="8E0000"/>
                </a:solidFill>
                <a:latin typeface="Calibri"/>
                <a:cs typeface="Calibri"/>
              </a:defRPr>
            </a:lvl1pPr>
          </a:lstStyle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pc="40"/>
              <a:t>Vorstellung</a:t>
            </a:r>
          </a:p>
        </p:txBody>
      </p:sp>
      <p:sp>
        <p:nvSpPr>
          <p:cNvPr id="7" name="Holder 7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>
              <a:defRPr sz="600" b="0" i="0">
                <a:solidFill>
                  <a:srgbClr val="7A0000"/>
                </a:solidFill>
                <a:latin typeface="Calibri"/>
                <a:cs typeface="Calibri"/>
              </a:defRPr>
            </a:lvl1pPr>
          </a:lstStyle>
          <a:p>
            <a:pPr marL="25400">
              <a:lnSpc>
                <a:spcPct val="100000"/>
              </a:lnSpc>
              <a:spcBef>
                <a:spcPts val="60"/>
              </a:spcBef>
            </a:pPr>
            <a:fld id="{81D60167-4931-47E6-BA6A-407CBD079E47}" type="slidenum">
              <a:rPr dirty="0" spc="45"/>
              <a:t>#</a:t>
            </a:fld>
            <a:r>
              <a:rPr dirty="0" spc="45"/>
              <a:t> </a:t>
            </a:r>
            <a:r>
              <a:rPr dirty="0" spc="114"/>
              <a:t>/</a:t>
            </a:r>
            <a:r>
              <a:rPr dirty="0" spc="55"/>
              <a:t> </a:t>
            </a:r>
            <a:r>
              <a:rPr dirty="0" spc="45"/>
              <a:t>11</a:t>
            </a:r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1050" b="1" i="0">
                <a:solidFill>
                  <a:schemeClr val="hlink"/>
                </a:solidFill>
                <a:latin typeface="Gill Sans MT"/>
                <a:cs typeface="Gill Sans MT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>
              <a:defRPr sz="600" b="0" i="0">
                <a:solidFill>
                  <a:srgbClr val="F2F2F2"/>
                </a:solidFill>
                <a:latin typeface="Calibri"/>
                <a:cs typeface="Calibri"/>
              </a:defRPr>
            </a:lvl1pPr>
          </a:lstStyle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pc="75"/>
              <a:t>S. </a:t>
            </a:r>
            <a:r>
              <a:rPr dirty="0" spc="50"/>
              <a:t>Roelly  </a:t>
            </a:r>
            <a:r>
              <a:rPr dirty="0" spc="40"/>
              <a:t>(Universität</a:t>
            </a:r>
            <a:r>
              <a:rPr dirty="0" spc="185"/>
              <a:t> </a:t>
            </a:r>
            <a:r>
              <a:rPr dirty="0" spc="60"/>
              <a:t>Potsdam)</a:t>
            </a:r>
          </a:p>
        </p:txBody>
      </p:sp>
      <p:sp>
        <p:nvSpPr>
          <p:cNvPr id="4" name="Holder 4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>
              <a:defRPr sz="600" b="0" i="0">
                <a:solidFill>
                  <a:srgbClr val="8E0000"/>
                </a:solidFill>
                <a:latin typeface="Calibri"/>
                <a:cs typeface="Calibri"/>
              </a:defRPr>
            </a:lvl1pPr>
          </a:lstStyle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pc="40"/>
              <a:t>Vorstellung</a:t>
            </a:r>
          </a:p>
        </p:txBody>
      </p:sp>
      <p:sp>
        <p:nvSpPr>
          <p:cNvPr id="5" name="Holder 5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>
              <a:defRPr sz="600" b="0" i="0">
                <a:solidFill>
                  <a:srgbClr val="7A0000"/>
                </a:solidFill>
                <a:latin typeface="Calibri"/>
                <a:cs typeface="Calibri"/>
              </a:defRPr>
            </a:lvl1pPr>
          </a:lstStyle>
          <a:p>
            <a:pPr marL="25400">
              <a:lnSpc>
                <a:spcPct val="100000"/>
              </a:lnSpc>
              <a:spcBef>
                <a:spcPts val="60"/>
              </a:spcBef>
            </a:pPr>
            <a:fld id="{81D60167-4931-47E6-BA6A-407CBD079E47}" type="slidenum">
              <a:rPr dirty="0" spc="45"/>
              <a:t>#</a:t>
            </a:fld>
            <a:r>
              <a:rPr dirty="0" spc="45"/>
              <a:t> </a:t>
            </a:r>
            <a:r>
              <a:rPr dirty="0" spc="114"/>
              <a:t>/</a:t>
            </a:r>
            <a:r>
              <a:rPr dirty="0" spc="55"/>
              <a:t> </a:t>
            </a:r>
            <a:r>
              <a:rPr dirty="0" spc="45"/>
              <a:t>11</a:t>
            </a:r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>
              <a:defRPr sz="600" b="0" i="0">
                <a:solidFill>
                  <a:srgbClr val="F2F2F2"/>
                </a:solidFill>
                <a:latin typeface="Calibri"/>
                <a:cs typeface="Calibri"/>
              </a:defRPr>
            </a:lvl1pPr>
          </a:lstStyle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pc="75"/>
              <a:t>S. </a:t>
            </a:r>
            <a:r>
              <a:rPr dirty="0" spc="50"/>
              <a:t>Roelly  </a:t>
            </a:r>
            <a:r>
              <a:rPr dirty="0" spc="40"/>
              <a:t>(Universität</a:t>
            </a:r>
            <a:r>
              <a:rPr dirty="0" spc="185"/>
              <a:t> </a:t>
            </a:r>
            <a:r>
              <a:rPr dirty="0" spc="60"/>
              <a:t>Potsdam)</a:t>
            </a:r>
          </a:p>
        </p:txBody>
      </p:sp>
      <p:sp>
        <p:nvSpPr>
          <p:cNvPr id="3" name="Holder 3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>
              <a:defRPr sz="600" b="0" i="0">
                <a:solidFill>
                  <a:srgbClr val="8E0000"/>
                </a:solidFill>
                <a:latin typeface="Calibri"/>
                <a:cs typeface="Calibri"/>
              </a:defRPr>
            </a:lvl1pPr>
          </a:lstStyle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pc="40"/>
              <a:t>Vorstellung</a:t>
            </a:r>
          </a:p>
        </p:txBody>
      </p:sp>
      <p:sp>
        <p:nvSpPr>
          <p:cNvPr id="4" name="Holder 4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>
              <a:defRPr sz="600" b="0" i="0">
                <a:solidFill>
                  <a:srgbClr val="7A0000"/>
                </a:solidFill>
                <a:latin typeface="Calibri"/>
                <a:cs typeface="Calibri"/>
              </a:defRPr>
            </a:lvl1pPr>
          </a:lstStyle>
          <a:p>
            <a:pPr marL="25400">
              <a:lnSpc>
                <a:spcPct val="100000"/>
              </a:lnSpc>
              <a:spcBef>
                <a:spcPts val="60"/>
              </a:spcBef>
            </a:pPr>
            <a:fld id="{81D60167-4931-47E6-BA6A-407CBD079E47}" type="slidenum">
              <a:rPr dirty="0" spc="45"/>
              <a:t>#</a:t>
            </a:fld>
            <a:r>
              <a:rPr dirty="0" spc="45"/>
              <a:t> </a:t>
            </a:r>
            <a:r>
              <a:rPr dirty="0" spc="114"/>
              <a:t>/</a:t>
            </a:r>
            <a:r>
              <a:rPr dirty="0" spc="55"/>
              <a:t> </a:t>
            </a:r>
            <a:r>
              <a:rPr dirty="0" spc="45"/>
              <a:t>11</a:t>
            </a: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theme" Target="../theme/theme1.xml"/></Relationships>
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k object 16"/>
          <p:cNvSpPr/>
          <p:nvPr/>
        </p:nvSpPr>
        <p:spPr>
          <a:xfrm>
            <a:off x="3023667" y="3261498"/>
            <a:ext cx="43180" cy="30480"/>
          </a:xfrm>
          <a:custGeom>
            <a:avLst/>
            <a:gdLst/>
            <a:ahLst/>
            <a:cxnLst/>
            <a:rect l="l" t="t" r="r" b="b"/>
            <a:pathLst>
              <a:path w="43180" h="30479">
                <a:moveTo>
                  <a:pt x="0" y="30366"/>
                </a:moveTo>
                <a:lnTo>
                  <a:pt x="43019" y="30366"/>
                </a:lnTo>
                <a:lnTo>
                  <a:pt x="43019" y="0"/>
                </a:lnTo>
                <a:lnTo>
                  <a:pt x="0" y="0"/>
                </a:lnTo>
                <a:lnTo>
                  <a:pt x="0" y="30366"/>
                </a:lnTo>
                <a:close/>
              </a:path>
            </a:pathLst>
          </a:custGeom>
          <a:ln w="5060">
            <a:solidFill>
              <a:srgbClr val="ADAD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bk object 17"/>
          <p:cNvSpPr/>
          <p:nvPr/>
        </p:nvSpPr>
        <p:spPr>
          <a:xfrm>
            <a:off x="2944050" y="3257536"/>
            <a:ext cx="25400" cy="38100"/>
          </a:xfrm>
          <a:custGeom>
            <a:avLst/>
            <a:gdLst/>
            <a:ahLst/>
            <a:cxnLst/>
            <a:rect l="l" t="t" r="r" b="b"/>
            <a:pathLst>
              <a:path w="25400" h="38100">
                <a:moveTo>
                  <a:pt x="25400" y="0"/>
                </a:moveTo>
                <a:lnTo>
                  <a:pt x="0" y="19050"/>
                </a:lnTo>
                <a:lnTo>
                  <a:pt x="25400" y="38100"/>
                </a:lnTo>
                <a:lnTo>
                  <a:pt x="25400" y="0"/>
                </a:lnTo>
                <a:close/>
              </a:path>
            </a:pathLst>
          </a:custGeom>
          <a:solidFill>
            <a:srgbClr val="D6D6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bk object 18"/>
          <p:cNvSpPr/>
          <p:nvPr/>
        </p:nvSpPr>
        <p:spPr>
          <a:xfrm>
            <a:off x="3121853" y="3257536"/>
            <a:ext cx="25400" cy="38100"/>
          </a:xfrm>
          <a:custGeom>
            <a:avLst/>
            <a:gdLst/>
            <a:ahLst/>
            <a:cxnLst/>
            <a:rect l="l" t="t" r="r" b="b"/>
            <a:pathLst>
              <a:path w="25400" h="38100">
                <a:moveTo>
                  <a:pt x="0" y="0"/>
                </a:moveTo>
                <a:lnTo>
                  <a:pt x="0" y="38100"/>
                </a:lnTo>
                <a:lnTo>
                  <a:pt x="2540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D6D6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bk object 19"/>
          <p:cNvSpPr/>
          <p:nvPr/>
        </p:nvSpPr>
        <p:spPr>
          <a:xfrm>
            <a:off x="3287279" y="3271621"/>
            <a:ext cx="43180" cy="30480"/>
          </a:xfrm>
          <a:custGeom>
            <a:avLst/>
            <a:gdLst/>
            <a:ahLst/>
            <a:cxnLst/>
            <a:rect l="l" t="t" r="r" b="b"/>
            <a:pathLst>
              <a:path w="43179" h="30479">
                <a:moveTo>
                  <a:pt x="0" y="30366"/>
                </a:moveTo>
                <a:lnTo>
                  <a:pt x="43019" y="30366"/>
                </a:lnTo>
                <a:lnTo>
                  <a:pt x="43019" y="0"/>
                </a:lnTo>
                <a:lnTo>
                  <a:pt x="0" y="0"/>
                </a:lnTo>
                <a:lnTo>
                  <a:pt x="0" y="30366"/>
                </a:lnTo>
                <a:close/>
              </a:path>
            </a:pathLst>
          </a:custGeom>
          <a:ln w="5060">
            <a:solidFill>
              <a:srgbClr val="ADAD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bk object 20"/>
          <p:cNvSpPr/>
          <p:nvPr/>
        </p:nvSpPr>
        <p:spPr>
          <a:xfrm>
            <a:off x="3297771" y="3261347"/>
            <a:ext cx="43180" cy="30480"/>
          </a:xfrm>
          <a:custGeom>
            <a:avLst/>
            <a:gdLst/>
            <a:ahLst/>
            <a:cxnLst/>
            <a:rect l="l" t="t" r="r" b="b"/>
            <a:pathLst>
              <a:path w="43179" h="30479">
                <a:moveTo>
                  <a:pt x="0" y="10160"/>
                </a:moveTo>
                <a:lnTo>
                  <a:pt x="0" y="0"/>
                </a:lnTo>
                <a:lnTo>
                  <a:pt x="43180" y="0"/>
                </a:lnTo>
                <a:lnTo>
                  <a:pt x="43180" y="30480"/>
                </a:lnTo>
                <a:lnTo>
                  <a:pt x="33020" y="30480"/>
                </a:lnTo>
              </a:path>
            </a:pathLst>
          </a:custGeom>
          <a:ln w="5060">
            <a:solidFill>
              <a:srgbClr val="ADAD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bk object 21"/>
          <p:cNvSpPr/>
          <p:nvPr/>
        </p:nvSpPr>
        <p:spPr>
          <a:xfrm>
            <a:off x="3307932" y="3251186"/>
            <a:ext cx="43180" cy="30480"/>
          </a:xfrm>
          <a:custGeom>
            <a:avLst/>
            <a:gdLst/>
            <a:ahLst/>
            <a:cxnLst/>
            <a:rect l="l" t="t" r="r" b="b"/>
            <a:pathLst>
              <a:path w="43179" h="30479">
                <a:moveTo>
                  <a:pt x="0" y="10160"/>
                </a:moveTo>
                <a:lnTo>
                  <a:pt x="0" y="0"/>
                </a:lnTo>
                <a:lnTo>
                  <a:pt x="43180" y="0"/>
                </a:lnTo>
                <a:lnTo>
                  <a:pt x="43180" y="30480"/>
                </a:lnTo>
                <a:lnTo>
                  <a:pt x="33020" y="30480"/>
                </a:lnTo>
              </a:path>
            </a:pathLst>
          </a:custGeom>
          <a:ln w="5060">
            <a:solidFill>
              <a:srgbClr val="ADAD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bk object 22"/>
          <p:cNvSpPr/>
          <p:nvPr/>
        </p:nvSpPr>
        <p:spPr>
          <a:xfrm>
            <a:off x="3224111" y="3257536"/>
            <a:ext cx="203200" cy="38100"/>
          </a:xfrm>
          <a:custGeom>
            <a:avLst/>
            <a:gdLst/>
            <a:ahLst/>
            <a:cxnLst/>
            <a:rect l="l" t="t" r="r" b="b"/>
            <a:pathLst>
              <a:path w="203200" h="38100">
                <a:moveTo>
                  <a:pt x="25400" y="0"/>
                </a:moveTo>
                <a:lnTo>
                  <a:pt x="0" y="19050"/>
                </a:lnTo>
                <a:lnTo>
                  <a:pt x="25400" y="38100"/>
                </a:lnTo>
                <a:lnTo>
                  <a:pt x="25400" y="0"/>
                </a:lnTo>
                <a:close/>
              </a:path>
              <a:path w="203200" h="38100">
                <a:moveTo>
                  <a:pt x="177802" y="0"/>
                </a:moveTo>
                <a:lnTo>
                  <a:pt x="177802" y="38100"/>
                </a:lnTo>
                <a:lnTo>
                  <a:pt x="203202" y="19050"/>
                </a:lnTo>
                <a:lnTo>
                  <a:pt x="177802" y="0"/>
                </a:lnTo>
                <a:close/>
              </a:path>
            </a:pathLst>
          </a:custGeom>
          <a:solidFill>
            <a:srgbClr val="D6D6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bk object 23"/>
          <p:cNvSpPr/>
          <p:nvPr/>
        </p:nvSpPr>
        <p:spPr>
          <a:xfrm>
            <a:off x="3593072" y="3263886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0" y="0"/>
                </a:moveTo>
                <a:lnTo>
                  <a:pt x="38100" y="0"/>
                </a:lnTo>
              </a:path>
            </a:pathLst>
          </a:custGeom>
          <a:ln w="7591">
            <a:solidFill>
              <a:srgbClr val="ADAD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bk object 24"/>
          <p:cNvSpPr/>
          <p:nvPr/>
        </p:nvSpPr>
        <p:spPr>
          <a:xfrm>
            <a:off x="3504171" y="3257536"/>
            <a:ext cx="203200" cy="38100"/>
          </a:xfrm>
          <a:custGeom>
            <a:avLst/>
            <a:gdLst/>
            <a:ahLst/>
            <a:cxnLst/>
            <a:rect l="l" t="t" r="r" b="b"/>
            <a:pathLst>
              <a:path w="203200" h="38100">
                <a:moveTo>
                  <a:pt x="25400" y="0"/>
                </a:moveTo>
                <a:lnTo>
                  <a:pt x="0" y="19050"/>
                </a:lnTo>
                <a:lnTo>
                  <a:pt x="25400" y="38100"/>
                </a:lnTo>
                <a:lnTo>
                  <a:pt x="25400" y="0"/>
                </a:lnTo>
                <a:close/>
              </a:path>
              <a:path w="203200" h="38100">
                <a:moveTo>
                  <a:pt x="177802" y="0"/>
                </a:moveTo>
                <a:lnTo>
                  <a:pt x="177802" y="38100"/>
                </a:lnTo>
                <a:lnTo>
                  <a:pt x="203202" y="19050"/>
                </a:lnTo>
                <a:lnTo>
                  <a:pt x="177802" y="0"/>
                </a:lnTo>
                <a:close/>
              </a:path>
            </a:pathLst>
          </a:custGeom>
          <a:solidFill>
            <a:srgbClr val="D6D6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bk object 25"/>
          <p:cNvSpPr/>
          <p:nvPr/>
        </p:nvSpPr>
        <p:spPr>
          <a:xfrm>
            <a:off x="3580372" y="3251186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0" y="0"/>
                </a:moveTo>
                <a:lnTo>
                  <a:pt x="38100" y="0"/>
                </a:lnTo>
              </a:path>
            </a:pathLst>
          </a:custGeom>
          <a:ln w="7591">
            <a:solidFill>
              <a:srgbClr val="D6D6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bk object 26"/>
          <p:cNvSpPr/>
          <p:nvPr/>
        </p:nvSpPr>
        <p:spPr>
          <a:xfrm>
            <a:off x="3593072" y="3276587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0" y="0"/>
                </a:moveTo>
                <a:lnTo>
                  <a:pt x="38100" y="0"/>
                </a:lnTo>
              </a:path>
            </a:pathLst>
          </a:custGeom>
          <a:ln w="7591">
            <a:solidFill>
              <a:srgbClr val="D6D6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bk object 27"/>
          <p:cNvSpPr/>
          <p:nvPr/>
        </p:nvSpPr>
        <p:spPr>
          <a:xfrm>
            <a:off x="3580372" y="3289287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0" y="0"/>
                </a:moveTo>
                <a:lnTo>
                  <a:pt x="38100" y="0"/>
                </a:lnTo>
              </a:path>
            </a:pathLst>
          </a:custGeom>
          <a:ln w="7591">
            <a:solidFill>
              <a:srgbClr val="D6D6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bk object 28"/>
          <p:cNvSpPr/>
          <p:nvPr/>
        </p:nvSpPr>
        <p:spPr>
          <a:xfrm>
            <a:off x="3593072" y="3301987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0" y="0"/>
                </a:moveTo>
                <a:lnTo>
                  <a:pt x="38100" y="0"/>
                </a:lnTo>
              </a:path>
            </a:pathLst>
          </a:custGeom>
          <a:ln w="7591">
            <a:solidFill>
              <a:srgbClr val="D6D6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bk object 29"/>
          <p:cNvSpPr/>
          <p:nvPr/>
        </p:nvSpPr>
        <p:spPr>
          <a:xfrm>
            <a:off x="3860432" y="3251186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0" y="0"/>
                </a:moveTo>
                <a:lnTo>
                  <a:pt x="38100" y="0"/>
                </a:lnTo>
              </a:path>
            </a:pathLst>
          </a:custGeom>
          <a:ln w="7591">
            <a:solidFill>
              <a:srgbClr val="ADAD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bk object 30"/>
          <p:cNvSpPr/>
          <p:nvPr/>
        </p:nvSpPr>
        <p:spPr>
          <a:xfrm>
            <a:off x="3873132" y="3263886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0" y="0"/>
                </a:moveTo>
                <a:lnTo>
                  <a:pt x="38100" y="0"/>
                </a:lnTo>
              </a:path>
            </a:pathLst>
          </a:custGeom>
          <a:ln w="7591">
            <a:solidFill>
              <a:srgbClr val="ADAD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bk object 31"/>
          <p:cNvSpPr/>
          <p:nvPr/>
        </p:nvSpPr>
        <p:spPr>
          <a:xfrm>
            <a:off x="3873132" y="3276587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0" y="0"/>
                </a:moveTo>
                <a:lnTo>
                  <a:pt x="38100" y="0"/>
                </a:lnTo>
              </a:path>
            </a:pathLst>
          </a:custGeom>
          <a:ln w="7591">
            <a:solidFill>
              <a:srgbClr val="ADAD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bk object 32"/>
          <p:cNvSpPr/>
          <p:nvPr/>
        </p:nvSpPr>
        <p:spPr>
          <a:xfrm>
            <a:off x="3784231" y="3257536"/>
            <a:ext cx="203200" cy="38100"/>
          </a:xfrm>
          <a:custGeom>
            <a:avLst/>
            <a:gdLst/>
            <a:ahLst/>
            <a:cxnLst/>
            <a:rect l="l" t="t" r="r" b="b"/>
            <a:pathLst>
              <a:path w="203200" h="38100">
                <a:moveTo>
                  <a:pt x="25400" y="0"/>
                </a:moveTo>
                <a:lnTo>
                  <a:pt x="0" y="19050"/>
                </a:lnTo>
                <a:lnTo>
                  <a:pt x="25400" y="38100"/>
                </a:lnTo>
                <a:lnTo>
                  <a:pt x="25400" y="0"/>
                </a:lnTo>
                <a:close/>
              </a:path>
              <a:path w="203200" h="38100">
                <a:moveTo>
                  <a:pt x="177802" y="0"/>
                </a:moveTo>
                <a:lnTo>
                  <a:pt x="177802" y="38100"/>
                </a:lnTo>
                <a:lnTo>
                  <a:pt x="203202" y="19050"/>
                </a:lnTo>
                <a:lnTo>
                  <a:pt x="177802" y="0"/>
                </a:lnTo>
                <a:close/>
              </a:path>
            </a:pathLst>
          </a:custGeom>
          <a:solidFill>
            <a:srgbClr val="D6D6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bk object 33"/>
          <p:cNvSpPr/>
          <p:nvPr/>
        </p:nvSpPr>
        <p:spPr>
          <a:xfrm>
            <a:off x="3860432" y="3289287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0" y="0"/>
                </a:moveTo>
                <a:lnTo>
                  <a:pt x="38100" y="0"/>
                </a:lnTo>
              </a:path>
            </a:pathLst>
          </a:custGeom>
          <a:ln w="7591">
            <a:solidFill>
              <a:srgbClr val="D6D6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bk object 34"/>
          <p:cNvSpPr/>
          <p:nvPr/>
        </p:nvSpPr>
        <p:spPr>
          <a:xfrm>
            <a:off x="3873132" y="3301987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0" y="0"/>
                </a:moveTo>
                <a:lnTo>
                  <a:pt x="38100" y="0"/>
                </a:lnTo>
              </a:path>
            </a:pathLst>
          </a:custGeom>
          <a:ln w="7591">
            <a:solidFill>
              <a:srgbClr val="D6D6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bk object 35"/>
          <p:cNvSpPr/>
          <p:nvPr/>
        </p:nvSpPr>
        <p:spPr>
          <a:xfrm>
            <a:off x="4140493" y="3251186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0" y="0"/>
                </a:moveTo>
                <a:lnTo>
                  <a:pt x="38100" y="0"/>
                </a:lnTo>
              </a:path>
            </a:pathLst>
          </a:custGeom>
          <a:ln w="7591">
            <a:solidFill>
              <a:srgbClr val="ADAD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bk object 36"/>
          <p:cNvSpPr/>
          <p:nvPr/>
        </p:nvSpPr>
        <p:spPr>
          <a:xfrm>
            <a:off x="4153193" y="3263886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0" y="0"/>
                </a:moveTo>
                <a:lnTo>
                  <a:pt x="38100" y="0"/>
                </a:lnTo>
              </a:path>
            </a:pathLst>
          </a:custGeom>
          <a:ln w="7591">
            <a:solidFill>
              <a:srgbClr val="ADAD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bk object 37"/>
          <p:cNvSpPr/>
          <p:nvPr/>
        </p:nvSpPr>
        <p:spPr>
          <a:xfrm>
            <a:off x="4153193" y="3276587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0" y="0"/>
                </a:moveTo>
                <a:lnTo>
                  <a:pt x="38100" y="0"/>
                </a:lnTo>
              </a:path>
            </a:pathLst>
          </a:custGeom>
          <a:ln w="7591">
            <a:solidFill>
              <a:srgbClr val="ADAD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bk object 38"/>
          <p:cNvSpPr/>
          <p:nvPr/>
        </p:nvSpPr>
        <p:spPr>
          <a:xfrm>
            <a:off x="4140493" y="3289287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0" y="0"/>
                </a:moveTo>
                <a:lnTo>
                  <a:pt x="38100" y="0"/>
                </a:lnTo>
              </a:path>
            </a:pathLst>
          </a:custGeom>
          <a:ln w="7591">
            <a:solidFill>
              <a:srgbClr val="ADAD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bk object 39"/>
          <p:cNvSpPr/>
          <p:nvPr/>
        </p:nvSpPr>
        <p:spPr>
          <a:xfrm>
            <a:off x="4153193" y="3301987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0" y="0"/>
                </a:moveTo>
                <a:lnTo>
                  <a:pt x="38100" y="0"/>
                </a:lnTo>
              </a:path>
            </a:pathLst>
          </a:custGeom>
          <a:ln w="7591">
            <a:solidFill>
              <a:srgbClr val="ADAD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bk object 40"/>
          <p:cNvSpPr/>
          <p:nvPr/>
        </p:nvSpPr>
        <p:spPr>
          <a:xfrm>
            <a:off x="4451033" y="328166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0" y="0"/>
                </a:moveTo>
                <a:lnTo>
                  <a:pt x="20320" y="20320"/>
                </a:lnTo>
              </a:path>
            </a:pathLst>
          </a:custGeom>
          <a:ln w="7591">
            <a:solidFill>
              <a:srgbClr val="ADAD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bk object 41"/>
          <p:cNvSpPr/>
          <p:nvPr/>
        </p:nvSpPr>
        <p:spPr>
          <a:xfrm>
            <a:off x="4423969" y="3255172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366" y="15183"/>
                </a:moveTo>
                <a:lnTo>
                  <a:pt x="30366" y="6797"/>
                </a:lnTo>
                <a:lnTo>
                  <a:pt x="23568" y="0"/>
                </a:lnTo>
                <a:lnTo>
                  <a:pt x="15183" y="0"/>
                </a:lnTo>
                <a:lnTo>
                  <a:pt x="6797" y="0"/>
                </a:lnTo>
                <a:lnTo>
                  <a:pt x="0" y="6797"/>
                </a:lnTo>
                <a:lnTo>
                  <a:pt x="0" y="15183"/>
                </a:lnTo>
                <a:lnTo>
                  <a:pt x="0" y="23568"/>
                </a:lnTo>
                <a:lnTo>
                  <a:pt x="6797" y="30366"/>
                </a:lnTo>
                <a:lnTo>
                  <a:pt x="15183" y="30366"/>
                </a:lnTo>
                <a:lnTo>
                  <a:pt x="23568" y="30366"/>
                </a:lnTo>
                <a:lnTo>
                  <a:pt x="30366" y="23568"/>
                </a:lnTo>
                <a:lnTo>
                  <a:pt x="30366" y="15183"/>
                </a:lnTo>
                <a:close/>
              </a:path>
            </a:pathLst>
          </a:custGeom>
          <a:ln w="5060">
            <a:solidFill>
              <a:srgbClr val="ADAD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bk object 42"/>
          <p:cNvSpPr/>
          <p:nvPr/>
        </p:nvSpPr>
        <p:spPr>
          <a:xfrm>
            <a:off x="4344352" y="3251186"/>
            <a:ext cx="50800" cy="50800"/>
          </a:xfrm>
          <a:custGeom>
            <a:avLst/>
            <a:gdLst/>
            <a:ahLst/>
            <a:cxnLst/>
            <a:rect l="l" t="t" r="r" b="b"/>
            <a:pathLst>
              <a:path w="50800" h="50800">
                <a:moveTo>
                  <a:pt x="25400" y="50800"/>
                </a:moveTo>
                <a:lnTo>
                  <a:pt x="35160" y="48796"/>
                </a:lnTo>
                <a:lnTo>
                  <a:pt x="43248" y="43339"/>
                </a:lnTo>
                <a:lnTo>
                  <a:pt x="48762" y="35262"/>
                </a:lnTo>
                <a:lnTo>
                  <a:pt x="50800" y="25400"/>
                </a:lnTo>
                <a:lnTo>
                  <a:pt x="48796" y="15537"/>
                </a:lnTo>
                <a:lnTo>
                  <a:pt x="43339" y="7461"/>
                </a:lnTo>
                <a:lnTo>
                  <a:pt x="35262" y="2004"/>
                </a:lnTo>
                <a:lnTo>
                  <a:pt x="25400" y="0"/>
                </a:lnTo>
                <a:lnTo>
                  <a:pt x="15537" y="2004"/>
                </a:lnTo>
                <a:lnTo>
                  <a:pt x="7461" y="7461"/>
                </a:lnTo>
                <a:lnTo>
                  <a:pt x="2004" y="15537"/>
                </a:lnTo>
                <a:lnTo>
                  <a:pt x="0" y="25400"/>
                </a:lnTo>
              </a:path>
            </a:pathLst>
          </a:custGeom>
          <a:ln w="5060">
            <a:solidFill>
              <a:srgbClr val="ADAD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bk object 43"/>
          <p:cNvSpPr/>
          <p:nvPr/>
        </p:nvSpPr>
        <p:spPr>
          <a:xfrm>
            <a:off x="4329112" y="3268967"/>
            <a:ext cx="30480" cy="12700"/>
          </a:xfrm>
          <a:custGeom>
            <a:avLst/>
            <a:gdLst/>
            <a:ahLst/>
            <a:cxnLst/>
            <a:rect l="l" t="t" r="r" b="b"/>
            <a:pathLst>
              <a:path w="30479" h="12700">
                <a:moveTo>
                  <a:pt x="30480" y="0"/>
                </a:moveTo>
                <a:lnTo>
                  <a:pt x="15240" y="12699"/>
                </a:lnTo>
                <a:lnTo>
                  <a:pt x="0" y="0"/>
                </a:lnTo>
              </a:path>
            </a:pathLst>
          </a:custGeom>
          <a:ln w="5060">
            <a:solidFill>
              <a:srgbClr val="ADAD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bk object 44"/>
          <p:cNvSpPr/>
          <p:nvPr/>
        </p:nvSpPr>
        <p:spPr>
          <a:xfrm>
            <a:off x="4496754" y="3251186"/>
            <a:ext cx="50800" cy="50800"/>
          </a:xfrm>
          <a:custGeom>
            <a:avLst/>
            <a:gdLst/>
            <a:ahLst/>
            <a:cxnLst/>
            <a:rect l="l" t="t" r="r" b="b"/>
            <a:pathLst>
              <a:path w="50800" h="50800">
                <a:moveTo>
                  <a:pt x="25400" y="50800"/>
                </a:moveTo>
                <a:lnTo>
                  <a:pt x="15537" y="48796"/>
                </a:lnTo>
                <a:lnTo>
                  <a:pt x="7461" y="43339"/>
                </a:lnTo>
                <a:lnTo>
                  <a:pt x="2004" y="35262"/>
                </a:lnTo>
                <a:lnTo>
                  <a:pt x="0" y="25400"/>
                </a:lnTo>
                <a:lnTo>
                  <a:pt x="2004" y="15537"/>
                </a:lnTo>
                <a:lnTo>
                  <a:pt x="7461" y="7461"/>
                </a:lnTo>
                <a:lnTo>
                  <a:pt x="15537" y="2004"/>
                </a:lnTo>
                <a:lnTo>
                  <a:pt x="25400" y="0"/>
                </a:lnTo>
                <a:lnTo>
                  <a:pt x="35262" y="2004"/>
                </a:lnTo>
                <a:lnTo>
                  <a:pt x="43339" y="7461"/>
                </a:lnTo>
                <a:lnTo>
                  <a:pt x="48796" y="15537"/>
                </a:lnTo>
                <a:lnTo>
                  <a:pt x="50800" y="25400"/>
                </a:lnTo>
              </a:path>
            </a:pathLst>
          </a:custGeom>
          <a:ln w="5060">
            <a:solidFill>
              <a:srgbClr val="ADAD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bk object 45"/>
          <p:cNvSpPr/>
          <p:nvPr/>
        </p:nvSpPr>
        <p:spPr>
          <a:xfrm>
            <a:off x="4532315" y="3268967"/>
            <a:ext cx="30480" cy="12700"/>
          </a:xfrm>
          <a:custGeom>
            <a:avLst/>
            <a:gdLst/>
            <a:ahLst/>
            <a:cxnLst/>
            <a:rect l="l" t="t" r="r" b="b"/>
            <a:pathLst>
              <a:path w="30479" h="12700">
                <a:moveTo>
                  <a:pt x="30480" y="0"/>
                </a:moveTo>
                <a:lnTo>
                  <a:pt x="15240" y="12699"/>
                </a:lnTo>
                <a:lnTo>
                  <a:pt x="0" y="0"/>
                </a:lnTo>
              </a:path>
            </a:pathLst>
          </a:custGeom>
          <a:ln w="5060">
            <a:solidFill>
              <a:srgbClr val="ADAD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bk object 46"/>
          <p:cNvSpPr/>
          <p:nvPr/>
        </p:nvSpPr>
        <p:spPr>
          <a:xfrm>
            <a:off x="0" y="0"/>
            <a:ext cx="2304415" cy="140335"/>
          </a:xfrm>
          <a:custGeom>
            <a:avLst/>
            <a:gdLst/>
            <a:ahLst/>
            <a:cxnLst/>
            <a:rect l="l" t="t" r="r" b="b"/>
            <a:pathLst>
              <a:path w="2304415" h="140335">
                <a:moveTo>
                  <a:pt x="0" y="140106"/>
                </a:moveTo>
                <a:lnTo>
                  <a:pt x="2303995" y="140106"/>
                </a:lnTo>
                <a:lnTo>
                  <a:pt x="2303995" y="0"/>
                </a:lnTo>
                <a:lnTo>
                  <a:pt x="0" y="0"/>
                </a:lnTo>
                <a:lnTo>
                  <a:pt x="0" y="140106"/>
                </a:lnTo>
                <a:close/>
              </a:path>
            </a:pathLst>
          </a:custGeom>
          <a:solidFill>
            <a:srgbClr val="A3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bk object 47"/>
          <p:cNvSpPr/>
          <p:nvPr/>
        </p:nvSpPr>
        <p:spPr>
          <a:xfrm>
            <a:off x="2303995" y="0"/>
            <a:ext cx="2304415" cy="140335"/>
          </a:xfrm>
          <a:custGeom>
            <a:avLst/>
            <a:gdLst/>
            <a:ahLst/>
            <a:cxnLst/>
            <a:rect l="l" t="t" r="r" b="b"/>
            <a:pathLst>
              <a:path w="2304415" h="140335">
                <a:moveTo>
                  <a:pt x="0" y="140106"/>
                </a:moveTo>
                <a:lnTo>
                  <a:pt x="2303995" y="140106"/>
                </a:lnTo>
                <a:lnTo>
                  <a:pt x="2303995" y="0"/>
                </a:lnTo>
                <a:lnTo>
                  <a:pt x="0" y="0"/>
                </a:lnTo>
                <a:lnTo>
                  <a:pt x="0" y="140106"/>
                </a:lnTo>
                <a:close/>
              </a:path>
            </a:pathLst>
          </a:custGeom>
          <a:solidFill>
            <a:srgbClr val="D8D8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402932" y="183870"/>
            <a:ext cx="1117600" cy="16637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050" b="1" i="0">
                <a:solidFill>
                  <a:schemeClr val="hlink"/>
                </a:solidFill>
                <a:latin typeface="Gill Sans MT"/>
                <a:cs typeface="Gill Sans MT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665784" y="1610461"/>
            <a:ext cx="3278530" cy="96075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>
          <a:xfrm>
            <a:off x="146761" y="3338410"/>
            <a:ext cx="1242695" cy="12255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600" b="0" i="0">
                <a:solidFill>
                  <a:srgbClr val="F2F2F2"/>
                </a:solidFill>
                <a:latin typeface="Calibri"/>
                <a:cs typeface="Calibri"/>
              </a:defRPr>
            </a:lvl1pPr>
          </a:lstStyle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pc="75"/>
              <a:t>S. </a:t>
            </a:r>
            <a:r>
              <a:rPr dirty="0" spc="50"/>
              <a:t>Roelly  </a:t>
            </a:r>
            <a:r>
              <a:rPr dirty="0" spc="40"/>
              <a:t>(Universität</a:t>
            </a:r>
            <a:r>
              <a:rPr dirty="0" spc="185"/>
              <a:t> </a:t>
            </a:r>
            <a:r>
              <a:rPr dirty="0" spc="60"/>
              <a:t>Potsdam)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>
          <a:xfrm>
            <a:off x="2069185" y="3338410"/>
            <a:ext cx="440055" cy="12255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600" b="0" i="0">
                <a:solidFill>
                  <a:srgbClr val="8E0000"/>
                </a:solidFill>
                <a:latin typeface="Calibri"/>
                <a:cs typeface="Calibri"/>
              </a:defRPr>
            </a:lvl1pPr>
          </a:lstStyle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pc="40"/>
              <a:t>Vorstellung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>
          <a:xfrm>
            <a:off x="4277334" y="3338410"/>
            <a:ext cx="276225" cy="12255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600" b="0" i="0">
                <a:solidFill>
                  <a:srgbClr val="7A0000"/>
                </a:solidFill>
                <a:latin typeface="Calibri"/>
                <a:cs typeface="Calibri"/>
              </a:defRPr>
            </a:lvl1pPr>
          </a:lstStyle>
          <a:p>
            <a:pPr marL="25400">
              <a:lnSpc>
                <a:spcPct val="100000"/>
              </a:lnSpc>
              <a:spcBef>
                <a:spcPts val="60"/>
              </a:spcBef>
            </a:pPr>
            <a:fld id="{81D60167-4931-47E6-BA6A-407CBD079E47}" type="slidenum">
              <a:rPr dirty="0" spc="45"/>
              <a:t>#</a:t>
            </a:fld>
            <a:r>
              <a:rPr dirty="0" spc="45"/>
              <a:t> </a:t>
            </a:r>
            <a:r>
              <a:rPr dirty="0" spc="114"/>
              <a:t>/</a:t>
            </a:r>
            <a:r>
              <a:rPr dirty="0" spc="55"/>
              <a:t> </a:t>
            </a:r>
            <a:r>
              <a:rPr dirty="0" spc="45"/>
              <a:t>11</a:t>
            </a:r>
          </a:p>
        </p:txBody>
      </p:sp>
    </p:spTree>
  </p:cSld>
  <p:clrMap folHlink="folHlink" hlink="hlink" accent1="accent1" accent2="accent2" accent3="accent3" accent4="accent4" accent5="accent5" accent6="accent6" tx2="dk2" bg2="lt2" tx1="dk1" bg1="lt1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.png"/><Relationship Id="rId3" Type="http://schemas.openxmlformats.org/officeDocument/2006/relationships/image" Target="../media/image2.png"/><Relationship Id="rId4" Type="http://schemas.openxmlformats.org/officeDocument/2006/relationships/image" Target="../media/image3.png"/><Relationship Id="rId5" Type="http://schemas.openxmlformats.org/officeDocument/2006/relationships/image" Target="../media/image4.png"/><Relationship Id="rId6" Type="http://schemas.openxmlformats.org/officeDocument/2006/relationships/image" Target="../media/image5.png"/></Relationships>
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3024.png"/><Relationship Id="rId3" Type="http://schemas.openxmlformats.org/officeDocument/2006/relationships/image" Target="../media/image13025.jpg"/></Relationships>
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3026.png"/><Relationship Id="rId3" Type="http://schemas.openxmlformats.org/officeDocument/2006/relationships/image" Target="../media/image13027.jpg"/></Relationships>
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6.png"/><Relationship Id="rId3" Type="http://schemas.openxmlformats.org/officeDocument/2006/relationships/image" Target="../media/image7.jpg"/><Relationship Id="rId4" Type="http://schemas.openxmlformats.org/officeDocument/2006/relationships/image" Target="../media/image8.jpg"/></Relationships>
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hyperlink" Target="mailto:david.dereudre@univ-lille1.fr" TargetMode="External"/><Relationship Id="rId3" Type="http://schemas.openxmlformats.org/officeDocument/2006/relationships/hyperlink" Target="mailto:mazzonet@uni-potsdam.de" TargetMode="External"/><Relationship Id="rId4" Type="http://schemas.openxmlformats.org/officeDocument/2006/relationships/hyperlink" Target="mailto:roelly@math.uni-potsdam.de" TargetMode="External"/><Relationship Id="rId5" Type="http://schemas.openxmlformats.org/officeDocument/2006/relationships/hyperlink" Target="mailto:roelly@math.uni-potsdam.deAutorenexemplar" TargetMode="External"/><Relationship Id="rId6" Type="http://schemas.openxmlformats.org/officeDocument/2006/relationships/image" Target="../media/image9.png"/><Relationship Id="rId7" Type="http://schemas.openxmlformats.org/officeDocument/2006/relationships/image" Target="../media/image10.png"/><Relationship Id="rId8" Type="http://schemas.openxmlformats.org/officeDocument/2006/relationships/image" Target="../media/image11.png"/><Relationship Id="rId9" Type="http://schemas.openxmlformats.org/officeDocument/2006/relationships/image" Target="../media/image12.png"/><Relationship Id="rId10" Type="http://schemas.openxmlformats.org/officeDocument/2006/relationships/image" Target="../media/image13.png"/><Relationship Id="rId11" Type="http://schemas.openxmlformats.org/officeDocument/2006/relationships/image" Target="../media/image14.png"/><Relationship Id="rId12" Type="http://schemas.openxmlformats.org/officeDocument/2006/relationships/image" Target="../media/image15.png"/><Relationship Id="rId13" Type="http://schemas.openxmlformats.org/officeDocument/2006/relationships/image" Target="../media/image16.png"/><Relationship Id="rId14" Type="http://schemas.openxmlformats.org/officeDocument/2006/relationships/image" Target="../media/image17.png"/><Relationship Id="rId15" Type="http://schemas.openxmlformats.org/officeDocument/2006/relationships/image" Target="../media/image18.png"/><Relationship Id="rId16" Type="http://schemas.openxmlformats.org/officeDocument/2006/relationships/image" Target="../media/image19.png"/><Relationship Id="rId17" Type="http://schemas.openxmlformats.org/officeDocument/2006/relationships/image" Target="../media/image20.png"/><Relationship Id="rId18" Type="http://schemas.openxmlformats.org/officeDocument/2006/relationships/image" Target="../media/image21.png"/><Relationship Id="rId19" Type="http://schemas.openxmlformats.org/officeDocument/2006/relationships/image" Target="../media/image22.png"/><Relationship Id="rId20" Type="http://schemas.openxmlformats.org/officeDocument/2006/relationships/image" Target="../media/image23.png"/><Relationship Id="rId21" Type="http://schemas.openxmlformats.org/officeDocument/2006/relationships/image" Target="../media/image24.png"/><Relationship Id="rId22" Type="http://schemas.openxmlformats.org/officeDocument/2006/relationships/image" Target="../media/image25.png"/><Relationship Id="rId23" Type="http://schemas.openxmlformats.org/officeDocument/2006/relationships/image" Target="../media/image26.png"/><Relationship Id="rId24" Type="http://schemas.openxmlformats.org/officeDocument/2006/relationships/image" Target="../media/image27.png"/><Relationship Id="rId25" Type="http://schemas.openxmlformats.org/officeDocument/2006/relationships/image" Target="../media/image28.png"/><Relationship Id="rId26" Type="http://schemas.openxmlformats.org/officeDocument/2006/relationships/image" Target="../media/image29.png"/><Relationship Id="rId27" Type="http://schemas.openxmlformats.org/officeDocument/2006/relationships/image" Target="../media/image30.png"/><Relationship Id="rId28" Type="http://schemas.openxmlformats.org/officeDocument/2006/relationships/image" Target="../media/image31.png"/><Relationship Id="rId29" Type="http://schemas.openxmlformats.org/officeDocument/2006/relationships/image" Target="../media/image32.png"/><Relationship Id="rId30" Type="http://schemas.openxmlformats.org/officeDocument/2006/relationships/image" Target="../media/image33.png"/><Relationship Id="rId31" Type="http://schemas.openxmlformats.org/officeDocument/2006/relationships/image" Target="../media/image34.png"/><Relationship Id="rId32" Type="http://schemas.openxmlformats.org/officeDocument/2006/relationships/image" Target="../media/image35.png"/><Relationship Id="rId33" Type="http://schemas.openxmlformats.org/officeDocument/2006/relationships/image" Target="../media/image36.png"/><Relationship Id="rId34" Type="http://schemas.openxmlformats.org/officeDocument/2006/relationships/image" Target="../media/image37.png"/><Relationship Id="rId35" Type="http://schemas.openxmlformats.org/officeDocument/2006/relationships/image" Target="../media/image38.png"/><Relationship Id="rId36" Type="http://schemas.openxmlformats.org/officeDocument/2006/relationships/image" Target="../media/image39.png"/><Relationship Id="rId37" Type="http://schemas.openxmlformats.org/officeDocument/2006/relationships/image" Target="../media/image40.png"/><Relationship Id="rId38" Type="http://schemas.openxmlformats.org/officeDocument/2006/relationships/image" Target="../media/image41.png"/><Relationship Id="rId39" Type="http://schemas.openxmlformats.org/officeDocument/2006/relationships/image" Target="../media/image42.png"/><Relationship Id="rId40" Type="http://schemas.openxmlformats.org/officeDocument/2006/relationships/image" Target="../media/image43.png"/><Relationship Id="rId41" Type="http://schemas.openxmlformats.org/officeDocument/2006/relationships/image" Target="../media/image44.png"/><Relationship Id="rId42" Type="http://schemas.openxmlformats.org/officeDocument/2006/relationships/image" Target="../media/image45.png"/><Relationship Id="rId43" Type="http://schemas.openxmlformats.org/officeDocument/2006/relationships/image" Target="../media/image46.png"/><Relationship Id="rId44" Type="http://schemas.openxmlformats.org/officeDocument/2006/relationships/image" Target="../media/image47.png"/><Relationship Id="rId45" Type="http://schemas.openxmlformats.org/officeDocument/2006/relationships/image" Target="../media/image48.png"/><Relationship Id="rId46" Type="http://schemas.openxmlformats.org/officeDocument/2006/relationships/image" Target="../media/image49.png"/><Relationship Id="rId47" Type="http://schemas.openxmlformats.org/officeDocument/2006/relationships/image" Target="../media/image50.png"/><Relationship Id="rId48" Type="http://schemas.openxmlformats.org/officeDocument/2006/relationships/image" Target="../media/image51.png"/><Relationship Id="rId49" Type="http://schemas.openxmlformats.org/officeDocument/2006/relationships/image" Target="../media/image52.png"/><Relationship Id="rId50" Type="http://schemas.openxmlformats.org/officeDocument/2006/relationships/image" Target="../media/image53.png"/><Relationship Id="rId51" Type="http://schemas.openxmlformats.org/officeDocument/2006/relationships/image" Target="../media/image54.png"/><Relationship Id="rId52" Type="http://schemas.openxmlformats.org/officeDocument/2006/relationships/image" Target="../media/image55.png"/><Relationship Id="rId53" Type="http://schemas.openxmlformats.org/officeDocument/2006/relationships/image" Target="../media/image56.png"/><Relationship Id="rId54" Type="http://schemas.openxmlformats.org/officeDocument/2006/relationships/image" Target="../media/image57.png"/><Relationship Id="rId55" Type="http://schemas.openxmlformats.org/officeDocument/2006/relationships/image" Target="../media/image58.png"/><Relationship Id="rId56" Type="http://schemas.openxmlformats.org/officeDocument/2006/relationships/image" Target="../media/image59.png"/><Relationship Id="rId57" Type="http://schemas.openxmlformats.org/officeDocument/2006/relationships/image" Target="../media/image60.png"/><Relationship Id="rId58" Type="http://schemas.openxmlformats.org/officeDocument/2006/relationships/image" Target="../media/image61.png"/><Relationship Id="rId59" Type="http://schemas.openxmlformats.org/officeDocument/2006/relationships/image" Target="../media/image62.png"/><Relationship Id="rId60" Type="http://schemas.openxmlformats.org/officeDocument/2006/relationships/image" Target="../media/image63.png"/><Relationship Id="rId61" Type="http://schemas.openxmlformats.org/officeDocument/2006/relationships/image" Target="../media/image64.png"/><Relationship Id="rId62" Type="http://schemas.openxmlformats.org/officeDocument/2006/relationships/image" Target="../media/image65.png"/><Relationship Id="rId63" Type="http://schemas.openxmlformats.org/officeDocument/2006/relationships/image" Target="../media/image66.png"/><Relationship Id="rId64" Type="http://schemas.openxmlformats.org/officeDocument/2006/relationships/image" Target="../media/image67.png"/><Relationship Id="rId65" Type="http://schemas.openxmlformats.org/officeDocument/2006/relationships/image" Target="../media/image68.png"/><Relationship Id="rId66" Type="http://schemas.openxmlformats.org/officeDocument/2006/relationships/image" Target="../media/image69.png"/><Relationship Id="rId67" Type="http://schemas.openxmlformats.org/officeDocument/2006/relationships/image" Target="../media/image70.png"/><Relationship Id="rId68" Type="http://schemas.openxmlformats.org/officeDocument/2006/relationships/image" Target="../media/image71.png"/><Relationship Id="rId69" Type="http://schemas.openxmlformats.org/officeDocument/2006/relationships/image" Target="../media/image72.png"/><Relationship Id="rId70" Type="http://schemas.openxmlformats.org/officeDocument/2006/relationships/image" Target="../media/image73.png"/><Relationship Id="rId71" Type="http://schemas.openxmlformats.org/officeDocument/2006/relationships/image" Target="../media/image74.png"/><Relationship Id="rId72" Type="http://schemas.openxmlformats.org/officeDocument/2006/relationships/image" Target="../media/image75.png"/><Relationship Id="rId73" Type="http://schemas.openxmlformats.org/officeDocument/2006/relationships/image" Target="../media/image76.png"/><Relationship Id="rId74" Type="http://schemas.openxmlformats.org/officeDocument/2006/relationships/image" Target="../media/image77.png"/><Relationship Id="rId75" Type="http://schemas.openxmlformats.org/officeDocument/2006/relationships/image" Target="../media/image78.png"/><Relationship Id="rId76" Type="http://schemas.openxmlformats.org/officeDocument/2006/relationships/image" Target="../media/image79.png"/><Relationship Id="rId77" Type="http://schemas.openxmlformats.org/officeDocument/2006/relationships/image" Target="../media/image80.png"/><Relationship Id="rId78" Type="http://schemas.openxmlformats.org/officeDocument/2006/relationships/image" Target="../media/image81.png"/><Relationship Id="rId79" Type="http://schemas.openxmlformats.org/officeDocument/2006/relationships/image" Target="../media/image82.png"/><Relationship Id="rId80" Type="http://schemas.openxmlformats.org/officeDocument/2006/relationships/image" Target="../media/image83.png"/><Relationship Id="rId81" Type="http://schemas.openxmlformats.org/officeDocument/2006/relationships/image" Target="../media/image84.png"/><Relationship Id="rId82" Type="http://schemas.openxmlformats.org/officeDocument/2006/relationships/image" Target="../media/image85.png"/><Relationship Id="rId83" Type="http://schemas.openxmlformats.org/officeDocument/2006/relationships/image" Target="../media/image86.png"/><Relationship Id="rId84" Type="http://schemas.openxmlformats.org/officeDocument/2006/relationships/image" Target="../media/image87.png"/><Relationship Id="rId85" Type="http://schemas.openxmlformats.org/officeDocument/2006/relationships/image" Target="../media/image88.png"/><Relationship Id="rId86" Type="http://schemas.openxmlformats.org/officeDocument/2006/relationships/image" Target="../media/image89.png"/><Relationship Id="rId87" Type="http://schemas.openxmlformats.org/officeDocument/2006/relationships/image" Target="../media/image90.png"/><Relationship Id="rId88" Type="http://schemas.openxmlformats.org/officeDocument/2006/relationships/image" Target="../media/image91.png"/><Relationship Id="rId89" Type="http://schemas.openxmlformats.org/officeDocument/2006/relationships/image" Target="../media/image92.png"/><Relationship Id="rId90" Type="http://schemas.openxmlformats.org/officeDocument/2006/relationships/image" Target="../media/image93.png"/><Relationship Id="rId91" Type="http://schemas.openxmlformats.org/officeDocument/2006/relationships/image" Target="../media/image94.png"/><Relationship Id="rId92" Type="http://schemas.openxmlformats.org/officeDocument/2006/relationships/image" Target="../media/image95.png"/><Relationship Id="rId93" Type="http://schemas.openxmlformats.org/officeDocument/2006/relationships/image" Target="../media/image96.png"/><Relationship Id="rId94" Type="http://schemas.openxmlformats.org/officeDocument/2006/relationships/image" Target="../media/image97.png"/><Relationship Id="rId95" Type="http://schemas.openxmlformats.org/officeDocument/2006/relationships/image" Target="../media/image98.png"/><Relationship Id="rId96" Type="http://schemas.openxmlformats.org/officeDocument/2006/relationships/image" Target="../media/image99.png"/><Relationship Id="rId97" Type="http://schemas.openxmlformats.org/officeDocument/2006/relationships/image" Target="../media/image100.png"/><Relationship Id="rId98" Type="http://schemas.openxmlformats.org/officeDocument/2006/relationships/image" Target="../media/image101.png"/><Relationship Id="rId99" Type="http://schemas.openxmlformats.org/officeDocument/2006/relationships/image" Target="../media/image102.png"/><Relationship Id="rId100" Type="http://schemas.openxmlformats.org/officeDocument/2006/relationships/image" Target="../media/image103.png"/><Relationship Id="rId101" Type="http://schemas.openxmlformats.org/officeDocument/2006/relationships/image" Target="../media/image104.png"/><Relationship Id="rId102" Type="http://schemas.openxmlformats.org/officeDocument/2006/relationships/image" Target="../media/image105.png"/><Relationship Id="rId103" Type="http://schemas.openxmlformats.org/officeDocument/2006/relationships/image" Target="../media/image106.png"/><Relationship Id="rId104" Type="http://schemas.openxmlformats.org/officeDocument/2006/relationships/image" Target="../media/image107.png"/><Relationship Id="rId105" Type="http://schemas.openxmlformats.org/officeDocument/2006/relationships/image" Target="../media/image108.png"/><Relationship Id="rId106" Type="http://schemas.openxmlformats.org/officeDocument/2006/relationships/image" Target="../media/image109.png"/><Relationship Id="rId107" Type="http://schemas.openxmlformats.org/officeDocument/2006/relationships/image" Target="../media/image110.png"/><Relationship Id="rId108" Type="http://schemas.openxmlformats.org/officeDocument/2006/relationships/image" Target="../media/image111.png"/><Relationship Id="rId109" Type="http://schemas.openxmlformats.org/officeDocument/2006/relationships/image" Target="../media/image112.png"/><Relationship Id="rId110" Type="http://schemas.openxmlformats.org/officeDocument/2006/relationships/image" Target="../media/image113.png"/><Relationship Id="rId111" Type="http://schemas.openxmlformats.org/officeDocument/2006/relationships/image" Target="../media/image114.png"/><Relationship Id="rId112" Type="http://schemas.openxmlformats.org/officeDocument/2006/relationships/image" Target="../media/image115.png"/><Relationship Id="rId113" Type="http://schemas.openxmlformats.org/officeDocument/2006/relationships/image" Target="../media/image116.png"/><Relationship Id="rId114" Type="http://schemas.openxmlformats.org/officeDocument/2006/relationships/image" Target="../media/image117.png"/><Relationship Id="rId115" Type="http://schemas.openxmlformats.org/officeDocument/2006/relationships/image" Target="../media/image118.png"/><Relationship Id="rId116" Type="http://schemas.openxmlformats.org/officeDocument/2006/relationships/image" Target="../media/image119.png"/><Relationship Id="rId117" Type="http://schemas.openxmlformats.org/officeDocument/2006/relationships/image" Target="../media/image120.png"/><Relationship Id="rId118" Type="http://schemas.openxmlformats.org/officeDocument/2006/relationships/image" Target="../media/image121.png"/><Relationship Id="rId119" Type="http://schemas.openxmlformats.org/officeDocument/2006/relationships/image" Target="../media/image122.png"/><Relationship Id="rId120" Type="http://schemas.openxmlformats.org/officeDocument/2006/relationships/image" Target="../media/image123.png"/><Relationship Id="rId121" Type="http://schemas.openxmlformats.org/officeDocument/2006/relationships/image" Target="../media/image124.png"/><Relationship Id="rId122" Type="http://schemas.openxmlformats.org/officeDocument/2006/relationships/image" Target="../media/image125.png"/><Relationship Id="rId123" Type="http://schemas.openxmlformats.org/officeDocument/2006/relationships/image" Target="../media/image126.png"/><Relationship Id="rId124" Type="http://schemas.openxmlformats.org/officeDocument/2006/relationships/image" Target="../media/image127.png"/><Relationship Id="rId125" Type="http://schemas.openxmlformats.org/officeDocument/2006/relationships/image" Target="../media/image128.png"/><Relationship Id="rId126" Type="http://schemas.openxmlformats.org/officeDocument/2006/relationships/image" Target="../media/image129.png"/><Relationship Id="rId127" Type="http://schemas.openxmlformats.org/officeDocument/2006/relationships/image" Target="../media/image130.png"/><Relationship Id="rId128" Type="http://schemas.openxmlformats.org/officeDocument/2006/relationships/image" Target="../media/image131.png"/><Relationship Id="rId129" Type="http://schemas.openxmlformats.org/officeDocument/2006/relationships/image" Target="../media/image132.png"/><Relationship Id="rId130" Type="http://schemas.openxmlformats.org/officeDocument/2006/relationships/image" Target="../media/image133.png"/><Relationship Id="rId131" Type="http://schemas.openxmlformats.org/officeDocument/2006/relationships/image" Target="../media/image134.png"/><Relationship Id="rId132" Type="http://schemas.openxmlformats.org/officeDocument/2006/relationships/image" Target="../media/image135.png"/><Relationship Id="rId133" Type="http://schemas.openxmlformats.org/officeDocument/2006/relationships/image" Target="../media/image136.png"/><Relationship Id="rId134" Type="http://schemas.openxmlformats.org/officeDocument/2006/relationships/image" Target="../media/image137.png"/><Relationship Id="rId135" Type="http://schemas.openxmlformats.org/officeDocument/2006/relationships/image" Target="../media/image138.png"/><Relationship Id="rId136" Type="http://schemas.openxmlformats.org/officeDocument/2006/relationships/image" Target="../media/image139.png"/><Relationship Id="rId137" Type="http://schemas.openxmlformats.org/officeDocument/2006/relationships/image" Target="../media/image140.png"/><Relationship Id="rId138" Type="http://schemas.openxmlformats.org/officeDocument/2006/relationships/image" Target="../media/image141.png"/><Relationship Id="rId139" Type="http://schemas.openxmlformats.org/officeDocument/2006/relationships/image" Target="../media/image142.png"/><Relationship Id="rId140" Type="http://schemas.openxmlformats.org/officeDocument/2006/relationships/image" Target="../media/image143.png"/><Relationship Id="rId141" Type="http://schemas.openxmlformats.org/officeDocument/2006/relationships/image" Target="../media/image144.png"/><Relationship Id="rId142" Type="http://schemas.openxmlformats.org/officeDocument/2006/relationships/image" Target="../media/image145.png"/><Relationship Id="rId143" Type="http://schemas.openxmlformats.org/officeDocument/2006/relationships/image" Target="../media/image146.png"/><Relationship Id="rId144" Type="http://schemas.openxmlformats.org/officeDocument/2006/relationships/image" Target="../media/image147.png"/><Relationship Id="rId145" Type="http://schemas.openxmlformats.org/officeDocument/2006/relationships/image" Target="../media/image148.png"/><Relationship Id="rId146" Type="http://schemas.openxmlformats.org/officeDocument/2006/relationships/image" Target="../media/image149.png"/><Relationship Id="rId147" Type="http://schemas.openxmlformats.org/officeDocument/2006/relationships/image" Target="../media/image150.png"/><Relationship Id="rId148" Type="http://schemas.openxmlformats.org/officeDocument/2006/relationships/image" Target="../media/image151.png"/><Relationship Id="rId149" Type="http://schemas.openxmlformats.org/officeDocument/2006/relationships/image" Target="../media/image152.png"/><Relationship Id="rId150" Type="http://schemas.openxmlformats.org/officeDocument/2006/relationships/image" Target="../media/image153.png"/><Relationship Id="rId151" Type="http://schemas.openxmlformats.org/officeDocument/2006/relationships/image" Target="../media/image154.png"/><Relationship Id="rId152" Type="http://schemas.openxmlformats.org/officeDocument/2006/relationships/image" Target="../media/image155.png"/><Relationship Id="rId153" Type="http://schemas.openxmlformats.org/officeDocument/2006/relationships/image" Target="../media/image156.png"/><Relationship Id="rId154" Type="http://schemas.openxmlformats.org/officeDocument/2006/relationships/image" Target="../media/image157.png"/><Relationship Id="rId155" Type="http://schemas.openxmlformats.org/officeDocument/2006/relationships/image" Target="../media/image158.png"/><Relationship Id="rId156" Type="http://schemas.openxmlformats.org/officeDocument/2006/relationships/image" Target="../media/image159.png"/><Relationship Id="rId157" Type="http://schemas.openxmlformats.org/officeDocument/2006/relationships/image" Target="../media/image160.png"/><Relationship Id="rId158" Type="http://schemas.openxmlformats.org/officeDocument/2006/relationships/image" Target="../media/image161.png"/><Relationship Id="rId159" Type="http://schemas.openxmlformats.org/officeDocument/2006/relationships/image" Target="../media/image162.png"/><Relationship Id="rId160" Type="http://schemas.openxmlformats.org/officeDocument/2006/relationships/image" Target="../media/image163.png"/><Relationship Id="rId161" Type="http://schemas.openxmlformats.org/officeDocument/2006/relationships/image" Target="../media/image164.png"/><Relationship Id="rId162" Type="http://schemas.openxmlformats.org/officeDocument/2006/relationships/image" Target="../media/image165.png"/><Relationship Id="rId163" Type="http://schemas.openxmlformats.org/officeDocument/2006/relationships/image" Target="../media/image166.png"/><Relationship Id="rId164" Type="http://schemas.openxmlformats.org/officeDocument/2006/relationships/image" Target="../media/image167.png"/><Relationship Id="rId165" Type="http://schemas.openxmlformats.org/officeDocument/2006/relationships/image" Target="../media/image168.png"/><Relationship Id="rId166" Type="http://schemas.openxmlformats.org/officeDocument/2006/relationships/image" Target="../media/image169.png"/><Relationship Id="rId167" Type="http://schemas.openxmlformats.org/officeDocument/2006/relationships/image" Target="../media/image170.png"/><Relationship Id="rId168" Type="http://schemas.openxmlformats.org/officeDocument/2006/relationships/image" Target="../media/image171.png"/><Relationship Id="rId169" Type="http://schemas.openxmlformats.org/officeDocument/2006/relationships/image" Target="../media/image172.png"/><Relationship Id="rId170" Type="http://schemas.openxmlformats.org/officeDocument/2006/relationships/image" Target="../media/image173.png"/><Relationship Id="rId171" Type="http://schemas.openxmlformats.org/officeDocument/2006/relationships/image" Target="../media/image174.png"/><Relationship Id="rId172" Type="http://schemas.openxmlformats.org/officeDocument/2006/relationships/image" Target="../media/image175.png"/><Relationship Id="rId173" Type="http://schemas.openxmlformats.org/officeDocument/2006/relationships/image" Target="../media/image176.png"/><Relationship Id="rId174" Type="http://schemas.openxmlformats.org/officeDocument/2006/relationships/image" Target="../media/image177.png"/><Relationship Id="rId175" Type="http://schemas.openxmlformats.org/officeDocument/2006/relationships/image" Target="../media/image178.png"/><Relationship Id="rId176" Type="http://schemas.openxmlformats.org/officeDocument/2006/relationships/image" Target="../media/image179.png"/><Relationship Id="rId177" Type="http://schemas.openxmlformats.org/officeDocument/2006/relationships/image" Target="../media/image180.png"/><Relationship Id="rId178" Type="http://schemas.openxmlformats.org/officeDocument/2006/relationships/image" Target="../media/image181.png"/><Relationship Id="rId179" Type="http://schemas.openxmlformats.org/officeDocument/2006/relationships/image" Target="../media/image182.png"/><Relationship Id="rId180" Type="http://schemas.openxmlformats.org/officeDocument/2006/relationships/image" Target="../media/image183.png"/><Relationship Id="rId181" Type="http://schemas.openxmlformats.org/officeDocument/2006/relationships/image" Target="../media/image184.png"/><Relationship Id="rId182" Type="http://schemas.openxmlformats.org/officeDocument/2006/relationships/image" Target="../media/image185.png"/><Relationship Id="rId183" Type="http://schemas.openxmlformats.org/officeDocument/2006/relationships/image" Target="../media/image186.png"/><Relationship Id="rId184" Type="http://schemas.openxmlformats.org/officeDocument/2006/relationships/image" Target="../media/image187.png"/><Relationship Id="rId185" Type="http://schemas.openxmlformats.org/officeDocument/2006/relationships/image" Target="../media/image188.png"/><Relationship Id="rId186" Type="http://schemas.openxmlformats.org/officeDocument/2006/relationships/image" Target="../media/image189.png"/><Relationship Id="rId187" Type="http://schemas.openxmlformats.org/officeDocument/2006/relationships/image" Target="../media/image190.png"/><Relationship Id="rId188" Type="http://schemas.openxmlformats.org/officeDocument/2006/relationships/image" Target="../media/image191.png"/><Relationship Id="rId189" Type="http://schemas.openxmlformats.org/officeDocument/2006/relationships/image" Target="../media/image192.png"/><Relationship Id="rId190" Type="http://schemas.openxmlformats.org/officeDocument/2006/relationships/image" Target="../media/image193.png"/><Relationship Id="rId191" Type="http://schemas.openxmlformats.org/officeDocument/2006/relationships/image" Target="../media/image194.png"/><Relationship Id="rId192" Type="http://schemas.openxmlformats.org/officeDocument/2006/relationships/image" Target="../media/image195.png"/><Relationship Id="rId193" Type="http://schemas.openxmlformats.org/officeDocument/2006/relationships/image" Target="../media/image196.png"/><Relationship Id="rId194" Type="http://schemas.openxmlformats.org/officeDocument/2006/relationships/image" Target="../media/image197.png"/><Relationship Id="rId195" Type="http://schemas.openxmlformats.org/officeDocument/2006/relationships/image" Target="../media/image198.png"/><Relationship Id="rId196" Type="http://schemas.openxmlformats.org/officeDocument/2006/relationships/image" Target="../media/image199.png"/><Relationship Id="rId197" Type="http://schemas.openxmlformats.org/officeDocument/2006/relationships/image" Target="../media/image200.png"/><Relationship Id="rId198" Type="http://schemas.openxmlformats.org/officeDocument/2006/relationships/image" Target="../media/image201.png"/><Relationship Id="rId199" Type="http://schemas.openxmlformats.org/officeDocument/2006/relationships/image" Target="../media/image202.png"/><Relationship Id="rId200" Type="http://schemas.openxmlformats.org/officeDocument/2006/relationships/image" Target="../media/image203.png"/><Relationship Id="rId201" Type="http://schemas.openxmlformats.org/officeDocument/2006/relationships/image" Target="../media/image204.png"/><Relationship Id="rId202" Type="http://schemas.openxmlformats.org/officeDocument/2006/relationships/image" Target="../media/image205.png"/><Relationship Id="rId203" Type="http://schemas.openxmlformats.org/officeDocument/2006/relationships/image" Target="../media/image206.png"/><Relationship Id="rId204" Type="http://schemas.openxmlformats.org/officeDocument/2006/relationships/image" Target="../media/image207.png"/><Relationship Id="rId205" Type="http://schemas.openxmlformats.org/officeDocument/2006/relationships/image" Target="../media/image208.png"/><Relationship Id="rId206" Type="http://schemas.openxmlformats.org/officeDocument/2006/relationships/image" Target="../media/image209.png"/><Relationship Id="rId207" Type="http://schemas.openxmlformats.org/officeDocument/2006/relationships/image" Target="../media/image210.png"/><Relationship Id="rId208" Type="http://schemas.openxmlformats.org/officeDocument/2006/relationships/image" Target="../media/image211.png"/><Relationship Id="rId209" Type="http://schemas.openxmlformats.org/officeDocument/2006/relationships/image" Target="../media/image212.png"/><Relationship Id="rId210" Type="http://schemas.openxmlformats.org/officeDocument/2006/relationships/image" Target="../media/image213.png"/><Relationship Id="rId211" Type="http://schemas.openxmlformats.org/officeDocument/2006/relationships/image" Target="../media/image214.png"/><Relationship Id="rId212" Type="http://schemas.openxmlformats.org/officeDocument/2006/relationships/image" Target="../media/image215.png"/><Relationship Id="rId213" Type="http://schemas.openxmlformats.org/officeDocument/2006/relationships/image" Target="../media/image216.png"/><Relationship Id="rId214" Type="http://schemas.openxmlformats.org/officeDocument/2006/relationships/image" Target="../media/image217.png"/><Relationship Id="rId215" Type="http://schemas.openxmlformats.org/officeDocument/2006/relationships/image" Target="../media/image218.png"/><Relationship Id="rId216" Type="http://schemas.openxmlformats.org/officeDocument/2006/relationships/image" Target="../media/image219.png"/><Relationship Id="rId217" Type="http://schemas.openxmlformats.org/officeDocument/2006/relationships/image" Target="../media/image220.png"/><Relationship Id="rId218" Type="http://schemas.openxmlformats.org/officeDocument/2006/relationships/image" Target="../media/image221.png"/><Relationship Id="rId219" Type="http://schemas.openxmlformats.org/officeDocument/2006/relationships/image" Target="../media/image222.png"/><Relationship Id="rId220" Type="http://schemas.openxmlformats.org/officeDocument/2006/relationships/image" Target="../media/image223.png"/><Relationship Id="rId221" Type="http://schemas.openxmlformats.org/officeDocument/2006/relationships/image" Target="../media/image224.png"/><Relationship Id="rId222" Type="http://schemas.openxmlformats.org/officeDocument/2006/relationships/image" Target="../media/image225.png"/><Relationship Id="rId223" Type="http://schemas.openxmlformats.org/officeDocument/2006/relationships/image" Target="../media/image226.png"/><Relationship Id="rId224" Type="http://schemas.openxmlformats.org/officeDocument/2006/relationships/image" Target="../media/image227.png"/><Relationship Id="rId225" Type="http://schemas.openxmlformats.org/officeDocument/2006/relationships/image" Target="../media/image228.png"/><Relationship Id="rId226" Type="http://schemas.openxmlformats.org/officeDocument/2006/relationships/image" Target="../media/image229.png"/><Relationship Id="rId227" Type="http://schemas.openxmlformats.org/officeDocument/2006/relationships/image" Target="../media/image230.png"/><Relationship Id="rId228" Type="http://schemas.openxmlformats.org/officeDocument/2006/relationships/image" Target="../media/image231.png"/><Relationship Id="rId229" Type="http://schemas.openxmlformats.org/officeDocument/2006/relationships/image" Target="../media/image232.png"/><Relationship Id="rId230" Type="http://schemas.openxmlformats.org/officeDocument/2006/relationships/image" Target="../media/image233.png"/><Relationship Id="rId231" Type="http://schemas.openxmlformats.org/officeDocument/2006/relationships/image" Target="../media/image234.png"/><Relationship Id="rId232" Type="http://schemas.openxmlformats.org/officeDocument/2006/relationships/image" Target="../media/image235.png"/><Relationship Id="rId233" Type="http://schemas.openxmlformats.org/officeDocument/2006/relationships/image" Target="../media/image236.png"/><Relationship Id="rId234" Type="http://schemas.openxmlformats.org/officeDocument/2006/relationships/image" Target="../media/image237.png"/><Relationship Id="rId235" Type="http://schemas.openxmlformats.org/officeDocument/2006/relationships/image" Target="../media/image238.png"/><Relationship Id="rId236" Type="http://schemas.openxmlformats.org/officeDocument/2006/relationships/image" Target="../media/image239.png"/><Relationship Id="rId237" Type="http://schemas.openxmlformats.org/officeDocument/2006/relationships/image" Target="../media/image240.png"/><Relationship Id="rId238" Type="http://schemas.openxmlformats.org/officeDocument/2006/relationships/image" Target="../media/image241.png"/><Relationship Id="rId239" Type="http://schemas.openxmlformats.org/officeDocument/2006/relationships/image" Target="../media/image242.png"/><Relationship Id="rId240" Type="http://schemas.openxmlformats.org/officeDocument/2006/relationships/image" Target="../media/image243.png"/><Relationship Id="rId241" Type="http://schemas.openxmlformats.org/officeDocument/2006/relationships/image" Target="../media/image244.png"/><Relationship Id="rId242" Type="http://schemas.openxmlformats.org/officeDocument/2006/relationships/image" Target="../media/image245.png"/><Relationship Id="rId243" Type="http://schemas.openxmlformats.org/officeDocument/2006/relationships/image" Target="../media/image246.png"/><Relationship Id="rId244" Type="http://schemas.openxmlformats.org/officeDocument/2006/relationships/image" Target="../media/image247.png"/><Relationship Id="rId245" Type="http://schemas.openxmlformats.org/officeDocument/2006/relationships/image" Target="../media/image248.png"/><Relationship Id="rId246" Type="http://schemas.openxmlformats.org/officeDocument/2006/relationships/image" Target="../media/image249.png"/><Relationship Id="rId247" Type="http://schemas.openxmlformats.org/officeDocument/2006/relationships/image" Target="../media/image250.png"/><Relationship Id="rId248" Type="http://schemas.openxmlformats.org/officeDocument/2006/relationships/image" Target="../media/image251.png"/><Relationship Id="rId249" Type="http://schemas.openxmlformats.org/officeDocument/2006/relationships/image" Target="../media/image252.png"/><Relationship Id="rId250" Type="http://schemas.openxmlformats.org/officeDocument/2006/relationships/image" Target="../media/image253.png"/><Relationship Id="rId251" Type="http://schemas.openxmlformats.org/officeDocument/2006/relationships/image" Target="../media/image254.png"/><Relationship Id="rId252" Type="http://schemas.openxmlformats.org/officeDocument/2006/relationships/image" Target="../media/image255.png"/><Relationship Id="rId253" Type="http://schemas.openxmlformats.org/officeDocument/2006/relationships/image" Target="../media/image256.png"/><Relationship Id="rId254" Type="http://schemas.openxmlformats.org/officeDocument/2006/relationships/image" Target="../media/image257.png"/><Relationship Id="rId255" Type="http://schemas.openxmlformats.org/officeDocument/2006/relationships/image" Target="../media/image258.png"/><Relationship Id="rId256" Type="http://schemas.openxmlformats.org/officeDocument/2006/relationships/image" Target="../media/image259.png"/><Relationship Id="rId257" Type="http://schemas.openxmlformats.org/officeDocument/2006/relationships/image" Target="../media/image260.png"/><Relationship Id="rId258" Type="http://schemas.openxmlformats.org/officeDocument/2006/relationships/image" Target="../media/image261.png"/><Relationship Id="rId259" Type="http://schemas.openxmlformats.org/officeDocument/2006/relationships/image" Target="../media/image262.png"/><Relationship Id="rId260" Type="http://schemas.openxmlformats.org/officeDocument/2006/relationships/image" Target="../media/image263.png"/><Relationship Id="rId261" Type="http://schemas.openxmlformats.org/officeDocument/2006/relationships/image" Target="../media/image264.png"/><Relationship Id="rId262" Type="http://schemas.openxmlformats.org/officeDocument/2006/relationships/image" Target="../media/image265.png"/><Relationship Id="rId263" Type="http://schemas.openxmlformats.org/officeDocument/2006/relationships/image" Target="../media/image266.png"/><Relationship Id="rId264" Type="http://schemas.openxmlformats.org/officeDocument/2006/relationships/image" Target="../media/image267.png"/><Relationship Id="rId265" Type="http://schemas.openxmlformats.org/officeDocument/2006/relationships/image" Target="../media/image268.png"/><Relationship Id="rId266" Type="http://schemas.openxmlformats.org/officeDocument/2006/relationships/image" Target="../media/image269.png"/><Relationship Id="rId267" Type="http://schemas.openxmlformats.org/officeDocument/2006/relationships/image" Target="../media/image270.png"/><Relationship Id="rId268" Type="http://schemas.openxmlformats.org/officeDocument/2006/relationships/image" Target="../media/image271.png"/><Relationship Id="rId269" Type="http://schemas.openxmlformats.org/officeDocument/2006/relationships/image" Target="../media/image272.png"/><Relationship Id="rId270" Type="http://schemas.openxmlformats.org/officeDocument/2006/relationships/image" Target="../media/image273.png"/><Relationship Id="rId271" Type="http://schemas.openxmlformats.org/officeDocument/2006/relationships/image" Target="../media/image274.png"/><Relationship Id="rId272" Type="http://schemas.openxmlformats.org/officeDocument/2006/relationships/image" Target="../media/image275.png"/><Relationship Id="rId273" Type="http://schemas.openxmlformats.org/officeDocument/2006/relationships/image" Target="../media/image276.png"/><Relationship Id="rId274" Type="http://schemas.openxmlformats.org/officeDocument/2006/relationships/image" Target="../media/image277.png"/><Relationship Id="rId275" Type="http://schemas.openxmlformats.org/officeDocument/2006/relationships/image" Target="../media/image278.png"/><Relationship Id="rId276" Type="http://schemas.openxmlformats.org/officeDocument/2006/relationships/image" Target="../media/image279.png"/><Relationship Id="rId277" Type="http://schemas.openxmlformats.org/officeDocument/2006/relationships/image" Target="../media/image280.png"/><Relationship Id="rId278" Type="http://schemas.openxmlformats.org/officeDocument/2006/relationships/image" Target="../media/image281.png"/><Relationship Id="rId279" Type="http://schemas.openxmlformats.org/officeDocument/2006/relationships/image" Target="../media/image282.png"/><Relationship Id="rId280" Type="http://schemas.openxmlformats.org/officeDocument/2006/relationships/image" Target="../media/image283.png"/><Relationship Id="rId281" Type="http://schemas.openxmlformats.org/officeDocument/2006/relationships/image" Target="../media/image284.png"/><Relationship Id="rId282" Type="http://schemas.openxmlformats.org/officeDocument/2006/relationships/image" Target="../media/image285.png"/><Relationship Id="rId283" Type="http://schemas.openxmlformats.org/officeDocument/2006/relationships/image" Target="../media/image286.png"/><Relationship Id="rId284" Type="http://schemas.openxmlformats.org/officeDocument/2006/relationships/image" Target="../media/image287.png"/><Relationship Id="rId285" Type="http://schemas.openxmlformats.org/officeDocument/2006/relationships/image" Target="../media/image288.png"/><Relationship Id="rId286" Type="http://schemas.openxmlformats.org/officeDocument/2006/relationships/image" Target="../media/image289.png"/><Relationship Id="rId287" Type="http://schemas.openxmlformats.org/officeDocument/2006/relationships/image" Target="../media/image290.png"/><Relationship Id="rId288" Type="http://schemas.openxmlformats.org/officeDocument/2006/relationships/image" Target="../media/image291.png"/><Relationship Id="rId289" Type="http://schemas.openxmlformats.org/officeDocument/2006/relationships/image" Target="../media/image292.png"/><Relationship Id="rId290" Type="http://schemas.openxmlformats.org/officeDocument/2006/relationships/image" Target="../media/image293.png"/><Relationship Id="rId291" Type="http://schemas.openxmlformats.org/officeDocument/2006/relationships/image" Target="../media/image294.png"/><Relationship Id="rId292" Type="http://schemas.openxmlformats.org/officeDocument/2006/relationships/image" Target="../media/image295.png"/><Relationship Id="rId293" Type="http://schemas.openxmlformats.org/officeDocument/2006/relationships/image" Target="../media/image296.png"/><Relationship Id="rId294" Type="http://schemas.openxmlformats.org/officeDocument/2006/relationships/image" Target="../media/image297.png"/><Relationship Id="rId295" Type="http://schemas.openxmlformats.org/officeDocument/2006/relationships/image" Target="../media/image298.png"/><Relationship Id="rId296" Type="http://schemas.openxmlformats.org/officeDocument/2006/relationships/image" Target="../media/image299.png"/><Relationship Id="rId297" Type="http://schemas.openxmlformats.org/officeDocument/2006/relationships/image" Target="../media/image300.png"/><Relationship Id="rId298" Type="http://schemas.openxmlformats.org/officeDocument/2006/relationships/image" Target="../media/image301.png"/><Relationship Id="rId299" Type="http://schemas.openxmlformats.org/officeDocument/2006/relationships/image" Target="../media/image302.png"/><Relationship Id="rId300" Type="http://schemas.openxmlformats.org/officeDocument/2006/relationships/image" Target="../media/image303.png"/><Relationship Id="rId301" Type="http://schemas.openxmlformats.org/officeDocument/2006/relationships/image" Target="../media/image304.png"/><Relationship Id="rId302" Type="http://schemas.openxmlformats.org/officeDocument/2006/relationships/image" Target="../media/image305.png"/><Relationship Id="rId303" Type="http://schemas.openxmlformats.org/officeDocument/2006/relationships/image" Target="../media/image306.png"/><Relationship Id="rId304" Type="http://schemas.openxmlformats.org/officeDocument/2006/relationships/image" Target="../media/image307.png"/><Relationship Id="rId305" Type="http://schemas.openxmlformats.org/officeDocument/2006/relationships/image" Target="../media/image308.png"/><Relationship Id="rId306" Type="http://schemas.openxmlformats.org/officeDocument/2006/relationships/image" Target="../media/image309.png"/><Relationship Id="rId307" Type="http://schemas.openxmlformats.org/officeDocument/2006/relationships/image" Target="../media/image310.png"/><Relationship Id="rId308" Type="http://schemas.openxmlformats.org/officeDocument/2006/relationships/image" Target="../media/image311.png"/><Relationship Id="rId309" Type="http://schemas.openxmlformats.org/officeDocument/2006/relationships/image" Target="../media/image312.png"/><Relationship Id="rId310" Type="http://schemas.openxmlformats.org/officeDocument/2006/relationships/image" Target="../media/image313.png"/><Relationship Id="rId311" Type="http://schemas.openxmlformats.org/officeDocument/2006/relationships/image" Target="../media/image314.png"/><Relationship Id="rId312" Type="http://schemas.openxmlformats.org/officeDocument/2006/relationships/image" Target="../media/image315.png"/><Relationship Id="rId313" Type="http://schemas.openxmlformats.org/officeDocument/2006/relationships/image" Target="../media/image316.png"/><Relationship Id="rId314" Type="http://schemas.openxmlformats.org/officeDocument/2006/relationships/image" Target="../media/image317.png"/><Relationship Id="rId315" Type="http://schemas.openxmlformats.org/officeDocument/2006/relationships/image" Target="../media/image318.png"/><Relationship Id="rId316" Type="http://schemas.openxmlformats.org/officeDocument/2006/relationships/image" Target="../media/image319.png"/><Relationship Id="rId317" Type="http://schemas.openxmlformats.org/officeDocument/2006/relationships/image" Target="../media/image320.png"/><Relationship Id="rId318" Type="http://schemas.openxmlformats.org/officeDocument/2006/relationships/image" Target="../media/image321.png"/><Relationship Id="rId319" Type="http://schemas.openxmlformats.org/officeDocument/2006/relationships/image" Target="../media/image322.png"/><Relationship Id="rId320" Type="http://schemas.openxmlformats.org/officeDocument/2006/relationships/image" Target="../media/image323.png"/><Relationship Id="rId321" Type="http://schemas.openxmlformats.org/officeDocument/2006/relationships/image" Target="../media/image324.png"/><Relationship Id="rId322" Type="http://schemas.openxmlformats.org/officeDocument/2006/relationships/image" Target="../media/image325.png"/><Relationship Id="rId323" Type="http://schemas.openxmlformats.org/officeDocument/2006/relationships/image" Target="../media/image326.png"/><Relationship Id="rId324" Type="http://schemas.openxmlformats.org/officeDocument/2006/relationships/image" Target="../media/image327.png"/><Relationship Id="rId325" Type="http://schemas.openxmlformats.org/officeDocument/2006/relationships/image" Target="../media/image328.png"/><Relationship Id="rId326" Type="http://schemas.openxmlformats.org/officeDocument/2006/relationships/image" Target="../media/image329.png"/><Relationship Id="rId327" Type="http://schemas.openxmlformats.org/officeDocument/2006/relationships/image" Target="../media/image330.png"/><Relationship Id="rId328" Type="http://schemas.openxmlformats.org/officeDocument/2006/relationships/image" Target="../media/image331.png"/><Relationship Id="rId329" Type="http://schemas.openxmlformats.org/officeDocument/2006/relationships/image" Target="../media/image332.png"/><Relationship Id="rId330" Type="http://schemas.openxmlformats.org/officeDocument/2006/relationships/image" Target="../media/image333.png"/><Relationship Id="rId331" Type="http://schemas.openxmlformats.org/officeDocument/2006/relationships/image" Target="../media/image334.png"/><Relationship Id="rId332" Type="http://schemas.openxmlformats.org/officeDocument/2006/relationships/image" Target="../media/image335.png"/><Relationship Id="rId333" Type="http://schemas.openxmlformats.org/officeDocument/2006/relationships/image" Target="../media/image336.png"/><Relationship Id="rId334" Type="http://schemas.openxmlformats.org/officeDocument/2006/relationships/image" Target="../media/image337.png"/><Relationship Id="rId335" Type="http://schemas.openxmlformats.org/officeDocument/2006/relationships/image" Target="../media/image338.png"/><Relationship Id="rId336" Type="http://schemas.openxmlformats.org/officeDocument/2006/relationships/image" Target="../media/image339.png"/><Relationship Id="rId337" Type="http://schemas.openxmlformats.org/officeDocument/2006/relationships/image" Target="../media/image340.png"/><Relationship Id="rId338" Type="http://schemas.openxmlformats.org/officeDocument/2006/relationships/image" Target="../media/image341.png"/><Relationship Id="rId339" Type="http://schemas.openxmlformats.org/officeDocument/2006/relationships/image" Target="../media/image342.png"/><Relationship Id="rId340" Type="http://schemas.openxmlformats.org/officeDocument/2006/relationships/image" Target="../media/image343.png"/><Relationship Id="rId341" Type="http://schemas.openxmlformats.org/officeDocument/2006/relationships/image" Target="../media/image344.png"/><Relationship Id="rId342" Type="http://schemas.openxmlformats.org/officeDocument/2006/relationships/image" Target="../media/image345.png"/><Relationship Id="rId343" Type="http://schemas.openxmlformats.org/officeDocument/2006/relationships/image" Target="../media/image346.png"/><Relationship Id="rId344" Type="http://schemas.openxmlformats.org/officeDocument/2006/relationships/image" Target="../media/image347.png"/><Relationship Id="rId345" Type="http://schemas.openxmlformats.org/officeDocument/2006/relationships/image" Target="../media/image348.png"/><Relationship Id="rId346" Type="http://schemas.openxmlformats.org/officeDocument/2006/relationships/image" Target="../media/image349.png"/><Relationship Id="rId347" Type="http://schemas.openxmlformats.org/officeDocument/2006/relationships/image" Target="../media/image350.png"/><Relationship Id="rId348" Type="http://schemas.openxmlformats.org/officeDocument/2006/relationships/image" Target="../media/image351.png"/><Relationship Id="rId349" Type="http://schemas.openxmlformats.org/officeDocument/2006/relationships/image" Target="../media/image352.png"/><Relationship Id="rId350" Type="http://schemas.openxmlformats.org/officeDocument/2006/relationships/image" Target="../media/image353.png"/><Relationship Id="rId351" Type="http://schemas.openxmlformats.org/officeDocument/2006/relationships/image" Target="../media/image354.png"/><Relationship Id="rId352" Type="http://schemas.openxmlformats.org/officeDocument/2006/relationships/image" Target="../media/image355.png"/><Relationship Id="rId353" Type="http://schemas.openxmlformats.org/officeDocument/2006/relationships/image" Target="../media/image356.png"/><Relationship Id="rId354" Type="http://schemas.openxmlformats.org/officeDocument/2006/relationships/image" Target="../media/image357.png"/><Relationship Id="rId355" Type="http://schemas.openxmlformats.org/officeDocument/2006/relationships/image" Target="../media/image358.png"/><Relationship Id="rId356" Type="http://schemas.openxmlformats.org/officeDocument/2006/relationships/image" Target="../media/image359.png"/><Relationship Id="rId357" Type="http://schemas.openxmlformats.org/officeDocument/2006/relationships/image" Target="../media/image360.png"/><Relationship Id="rId358" Type="http://schemas.openxmlformats.org/officeDocument/2006/relationships/image" Target="../media/image361.png"/><Relationship Id="rId359" Type="http://schemas.openxmlformats.org/officeDocument/2006/relationships/image" Target="../media/image362.png"/><Relationship Id="rId360" Type="http://schemas.openxmlformats.org/officeDocument/2006/relationships/image" Target="../media/image363.png"/><Relationship Id="rId361" Type="http://schemas.openxmlformats.org/officeDocument/2006/relationships/image" Target="../media/image364.png"/><Relationship Id="rId362" Type="http://schemas.openxmlformats.org/officeDocument/2006/relationships/image" Target="../media/image365.png"/><Relationship Id="rId363" Type="http://schemas.openxmlformats.org/officeDocument/2006/relationships/image" Target="../media/image366.png"/><Relationship Id="rId364" Type="http://schemas.openxmlformats.org/officeDocument/2006/relationships/image" Target="../media/image367.png"/><Relationship Id="rId365" Type="http://schemas.openxmlformats.org/officeDocument/2006/relationships/image" Target="../media/image368.png"/><Relationship Id="rId366" Type="http://schemas.openxmlformats.org/officeDocument/2006/relationships/image" Target="../media/image369.png"/><Relationship Id="rId367" Type="http://schemas.openxmlformats.org/officeDocument/2006/relationships/image" Target="../media/image370.png"/><Relationship Id="rId368" Type="http://schemas.openxmlformats.org/officeDocument/2006/relationships/image" Target="../media/image371.png"/><Relationship Id="rId369" Type="http://schemas.openxmlformats.org/officeDocument/2006/relationships/image" Target="../media/image372.png"/><Relationship Id="rId370" Type="http://schemas.openxmlformats.org/officeDocument/2006/relationships/image" Target="../media/image373.png"/><Relationship Id="rId371" Type="http://schemas.openxmlformats.org/officeDocument/2006/relationships/image" Target="../media/image374.png"/><Relationship Id="rId372" Type="http://schemas.openxmlformats.org/officeDocument/2006/relationships/image" Target="../media/image375.png"/><Relationship Id="rId373" Type="http://schemas.openxmlformats.org/officeDocument/2006/relationships/image" Target="../media/image376.png"/><Relationship Id="rId374" Type="http://schemas.openxmlformats.org/officeDocument/2006/relationships/image" Target="../media/image377.png"/><Relationship Id="rId375" Type="http://schemas.openxmlformats.org/officeDocument/2006/relationships/image" Target="../media/image378.png"/><Relationship Id="rId376" Type="http://schemas.openxmlformats.org/officeDocument/2006/relationships/image" Target="../media/image379.png"/><Relationship Id="rId377" Type="http://schemas.openxmlformats.org/officeDocument/2006/relationships/image" Target="../media/image380.png"/><Relationship Id="rId378" Type="http://schemas.openxmlformats.org/officeDocument/2006/relationships/image" Target="../media/image381.png"/><Relationship Id="rId379" Type="http://schemas.openxmlformats.org/officeDocument/2006/relationships/image" Target="../media/image382.png"/><Relationship Id="rId380" Type="http://schemas.openxmlformats.org/officeDocument/2006/relationships/image" Target="../media/image383.png"/><Relationship Id="rId381" Type="http://schemas.openxmlformats.org/officeDocument/2006/relationships/image" Target="../media/image384.png"/><Relationship Id="rId382" Type="http://schemas.openxmlformats.org/officeDocument/2006/relationships/image" Target="../media/image385.png"/><Relationship Id="rId383" Type="http://schemas.openxmlformats.org/officeDocument/2006/relationships/image" Target="../media/image386.png"/><Relationship Id="rId384" Type="http://schemas.openxmlformats.org/officeDocument/2006/relationships/image" Target="../media/image387.png"/><Relationship Id="rId385" Type="http://schemas.openxmlformats.org/officeDocument/2006/relationships/image" Target="../media/image388.png"/><Relationship Id="rId386" Type="http://schemas.openxmlformats.org/officeDocument/2006/relationships/image" Target="../media/image389.png"/><Relationship Id="rId387" Type="http://schemas.openxmlformats.org/officeDocument/2006/relationships/image" Target="../media/image390.png"/><Relationship Id="rId388" Type="http://schemas.openxmlformats.org/officeDocument/2006/relationships/image" Target="../media/image391.png"/><Relationship Id="rId389" Type="http://schemas.openxmlformats.org/officeDocument/2006/relationships/image" Target="../media/image392.png"/><Relationship Id="rId390" Type="http://schemas.openxmlformats.org/officeDocument/2006/relationships/image" Target="../media/image393.png"/><Relationship Id="rId391" Type="http://schemas.openxmlformats.org/officeDocument/2006/relationships/image" Target="../media/image394.png"/><Relationship Id="rId392" Type="http://schemas.openxmlformats.org/officeDocument/2006/relationships/image" Target="../media/image395.png"/><Relationship Id="rId393" Type="http://schemas.openxmlformats.org/officeDocument/2006/relationships/image" Target="../media/image396.png"/><Relationship Id="rId394" Type="http://schemas.openxmlformats.org/officeDocument/2006/relationships/image" Target="../media/image397.png"/><Relationship Id="rId395" Type="http://schemas.openxmlformats.org/officeDocument/2006/relationships/image" Target="../media/image398.png"/><Relationship Id="rId396" Type="http://schemas.openxmlformats.org/officeDocument/2006/relationships/image" Target="../media/image399.png"/><Relationship Id="rId397" Type="http://schemas.openxmlformats.org/officeDocument/2006/relationships/image" Target="../media/image400.png"/><Relationship Id="rId398" Type="http://schemas.openxmlformats.org/officeDocument/2006/relationships/image" Target="../media/image401.png"/><Relationship Id="rId399" Type="http://schemas.openxmlformats.org/officeDocument/2006/relationships/image" Target="../media/image402.png"/><Relationship Id="rId400" Type="http://schemas.openxmlformats.org/officeDocument/2006/relationships/image" Target="../media/image403.png"/><Relationship Id="rId401" Type="http://schemas.openxmlformats.org/officeDocument/2006/relationships/image" Target="../media/image404.png"/><Relationship Id="rId402" Type="http://schemas.openxmlformats.org/officeDocument/2006/relationships/image" Target="../media/image405.png"/><Relationship Id="rId403" Type="http://schemas.openxmlformats.org/officeDocument/2006/relationships/image" Target="../media/image406.png"/><Relationship Id="rId404" Type="http://schemas.openxmlformats.org/officeDocument/2006/relationships/image" Target="../media/image407.png"/><Relationship Id="rId405" Type="http://schemas.openxmlformats.org/officeDocument/2006/relationships/image" Target="../media/image408.png"/><Relationship Id="rId406" Type="http://schemas.openxmlformats.org/officeDocument/2006/relationships/image" Target="../media/image409.png"/><Relationship Id="rId407" Type="http://schemas.openxmlformats.org/officeDocument/2006/relationships/image" Target="../media/image410.png"/><Relationship Id="rId408" Type="http://schemas.openxmlformats.org/officeDocument/2006/relationships/image" Target="../media/image411.png"/><Relationship Id="rId409" Type="http://schemas.openxmlformats.org/officeDocument/2006/relationships/image" Target="../media/image412.png"/><Relationship Id="rId410" Type="http://schemas.openxmlformats.org/officeDocument/2006/relationships/image" Target="../media/image413.png"/><Relationship Id="rId411" Type="http://schemas.openxmlformats.org/officeDocument/2006/relationships/image" Target="../media/image414.png"/><Relationship Id="rId412" Type="http://schemas.openxmlformats.org/officeDocument/2006/relationships/image" Target="../media/image415.png"/><Relationship Id="rId413" Type="http://schemas.openxmlformats.org/officeDocument/2006/relationships/image" Target="../media/image416.png"/><Relationship Id="rId414" Type="http://schemas.openxmlformats.org/officeDocument/2006/relationships/image" Target="../media/image417.png"/><Relationship Id="rId415" Type="http://schemas.openxmlformats.org/officeDocument/2006/relationships/image" Target="../media/image418.png"/><Relationship Id="rId416" Type="http://schemas.openxmlformats.org/officeDocument/2006/relationships/image" Target="../media/image419.png"/><Relationship Id="rId417" Type="http://schemas.openxmlformats.org/officeDocument/2006/relationships/image" Target="../media/image420.png"/><Relationship Id="rId418" Type="http://schemas.openxmlformats.org/officeDocument/2006/relationships/image" Target="../media/image421.png"/><Relationship Id="rId419" Type="http://schemas.openxmlformats.org/officeDocument/2006/relationships/image" Target="../media/image422.png"/><Relationship Id="rId420" Type="http://schemas.openxmlformats.org/officeDocument/2006/relationships/image" Target="../media/image423.png"/><Relationship Id="rId421" Type="http://schemas.openxmlformats.org/officeDocument/2006/relationships/image" Target="../media/image424.png"/><Relationship Id="rId422" Type="http://schemas.openxmlformats.org/officeDocument/2006/relationships/image" Target="../media/image425.png"/><Relationship Id="rId423" Type="http://schemas.openxmlformats.org/officeDocument/2006/relationships/image" Target="../media/image426.png"/><Relationship Id="rId424" Type="http://schemas.openxmlformats.org/officeDocument/2006/relationships/image" Target="../media/image427.png"/><Relationship Id="rId425" Type="http://schemas.openxmlformats.org/officeDocument/2006/relationships/image" Target="../media/image428.png"/><Relationship Id="rId426" Type="http://schemas.openxmlformats.org/officeDocument/2006/relationships/image" Target="../media/image429.png"/><Relationship Id="rId427" Type="http://schemas.openxmlformats.org/officeDocument/2006/relationships/image" Target="../media/image430.png"/><Relationship Id="rId428" Type="http://schemas.openxmlformats.org/officeDocument/2006/relationships/image" Target="../media/image431.png"/><Relationship Id="rId429" Type="http://schemas.openxmlformats.org/officeDocument/2006/relationships/image" Target="../media/image432.png"/><Relationship Id="rId430" Type="http://schemas.openxmlformats.org/officeDocument/2006/relationships/image" Target="../media/image433.png"/><Relationship Id="rId431" Type="http://schemas.openxmlformats.org/officeDocument/2006/relationships/image" Target="../media/image434.png"/><Relationship Id="rId432" Type="http://schemas.openxmlformats.org/officeDocument/2006/relationships/image" Target="../media/image435.png"/><Relationship Id="rId433" Type="http://schemas.openxmlformats.org/officeDocument/2006/relationships/image" Target="../media/image436.png"/><Relationship Id="rId434" Type="http://schemas.openxmlformats.org/officeDocument/2006/relationships/image" Target="../media/image437.png"/><Relationship Id="rId435" Type="http://schemas.openxmlformats.org/officeDocument/2006/relationships/image" Target="../media/image438.png"/><Relationship Id="rId436" Type="http://schemas.openxmlformats.org/officeDocument/2006/relationships/image" Target="../media/image439.png"/><Relationship Id="rId437" Type="http://schemas.openxmlformats.org/officeDocument/2006/relationships/image" Target="../media/image440.png"/><Relationship Id="rId438" Type="http://schemas.openxmlformats.org/officeDocument/2006/relationships/image" Target="../media/image441.png"/><Relationship Id="rId439" Type="http://schemas.openxmlformats.org/officeDocument/2006/relationships/image" Target="../media/image442.png"/><Relationship Id="rId440" Type="http://schemas.openxmlformats.org/officeDocument/2006/relationships/image" Target="../media/image443.png"/><Relationship Id="rId441" Type="http://schemas.openxmlformats.org/officeDocument/2006/relationships/image" Target="../media/image444.png"/><Relationship Id="rId442" Type="http://schemas.openxmlformats.org/officeDocument/2006/relationships/image" Target="../media/image445.png"/><Relationship Id="rId443" Type="http://schemas.openxmlformats.org/officeDocument/2006/relationships/image" Target="../media/image446.png"/><Relationship Id="rId444" Type="http://schemas.openxmlformats.org/officeDocument/2006/relationships/image" Target="../media/image447.png"/><Relationship Id="rId445" Type="http://schemas.openxmlformats.org/officeDocument/2006/relationships/image" Target="../media/image448.png"/><Relationship Id="rId446" Type="http://schemas.openxmlformats.org/officeDocument/2006/relationships/image" Target="../media/image449.png"/><Relationship Id="rId447" Type="http://schemas.openxmlformats.org/officeDocument/2006/relationships/image" Target="../media/image450.png"/><Relationship Id="rId448" Type="http://schemas.openxmlformats.org/officeDocument/2006/relationships/image" Target="../media/image451.png"/><Relationship Id="rId449" Type="http://schemas.openxmlformats.org/officeDocument/2006/relationships/image" Target="../media/image452.png"/><Relationship Id="rId450" Type="http://schemas.openxmlformats.org/officeDocument/2006/relationships/image" Target="../media/image453.png"/><Relationship Id="rId451" Type="http://schemas.openxmlformats.org/officeDocument/2006/relationships/image" Target="../media/image454.png"/><Relationship Id="rId452" Type="http://schemas.openxmlformats.org/officeDocument/2006/relationships/image" Target="../media/image455.png"/><Relationship Id="rId453" Type="http://schemas.openxmlformats.org/officeDocument/2006/relationships/image" Target="../media/image456.png"/><Relationship Id="rId454" Type="http://schemas.openxmlformats.org/officeDocument/2006/relationships/image" Target="../media/image457.png"/><Relationship Id="rId455" Type="http://schemas.openxmlformats.org/officeDocument/2006/relationships/image" Target="../media/image458.png"/><Relationship Id="rId456" Type="http://schemas.openxmlformats.org/officeDocument/2006/relationships/image" Target="../media/image459.png"/><Relationship Id="rId457" Type="http://schemas.openxmlformats.org/officeDocument/2006/relationships/image" Target="../media/image460.png"/><Relationship Id="rId458" Type="http://schemas.openxmlformats.org/officeDocument/2006/relationships/image" Target="../media/image461.png"/><Relationship Id="rId459" Type="http://schemas.openxmlformats.org/officeDocument/2006/relationships/image" Target="../media/image462.png"/><Relationship Id="rId460" Type="http://schemas.openxmlformats.org/officeDocument/2006/relationships/image" Target="../media/image463.png"/><Relationship Id="rId461" Type="http://schemas.openxmlformats.org/officeDocument/2006/relationships/image" Target="../media/image464.png"/><Relationship Id="rId462" Type="http://schemas.openxmlformats.org/officeDocument/2006/relationships/image" Target="../media/image465.png"/><Relationship Id="rId463" Type="http://schemas.openxmlformats.org/officeDocument/2006/relationships/image" Target="../media/image466.png"/><Relationship Id="rId464" Type="http://schemas.openxmlformats.org/officeDocument/2006/relationships/image" Target="../media/image467.png"/><Relationship Id="rId465" Type="http://schemas.openxmlformats.org/officeDocument/2006/relationships/image" Target="../media/image468.png"/><Relationship Id="rId466" Type="http://schemas.openxmlformats.org/officeDocument/2006/relationships/image" Target="../media/image469.png"/><Relationship Id="rId467" Type="http://schemas.openxmlformats.org/officeDocument/2006/relationships/image" Target="../media/image470.png"/><Relationship Id="rId468" Type="http://schemas.openxmlformats.org/officeDocument/2006/relationships/image" Target="../media/image471.png"/><Relationship Id="rId469" Type="http://schemas.openxmlformats.org/officeDocument/2006/relationships/image" Target="../media/image472.png"/><Relationship Id="rId470" Type="http://schemas.openxmlformats.org/officeDocument/2006/relationships/image" Target="../media/image473.png"/><Relationship Id="rId471" Type="http://schemas.openxmlformats.org/officeDocument/2006/relationships/image" Target="../media/image474.png"/><Relationship Id="rId472" Type="http://schemas.openxmlformats.org/officeDocument/2006/relationships/image" Target="../media/image475.png"/><Relationship Id="rId473" Type="http://schemas.openxmlformats.org/officeDocument/2006/relationships/image" Target="../media/image476.png"/><Relationship Id="rId474" Type="http://schemas.openxmlformats.org/officeDocument/2006/relationships/image" Target="../media/image477.png"/><Relationship Id="rId475" Type="http://schemas.openxmlformats.org/officeDocument/2006/relationships/image" Target="../media/image478.png"/><Relationship Id="rId476" Type="http://schemas.openxmlformats.org/officeDocument/2006/relationships/image" Target="../media/image479.png"/><Relationship Id="rId477" Type="http://schemas.openxmlformats.org/officeDocument/2006/relationships/image" Target="../media/image480.png"/><Relationship Id="rId478" Type="http://schemas.openxmlformats.org/officeDocument/2006/relationships/image" Target="../media/image481.png"/><Relationship Id="rId479" Type="http://schemas.openxmlformats.org/officeDocument/2006/relationships/image" Target="../media/image482.png"/><Relationship Id="rId480" Type="http://schemas.openxmlformats.org/officeDocument/2006/relationships/image" Target="../media/image483.png"/><Relationship Id="rId481" Type="http://schemas.openxmlformats.org/officeDocument/2006/relationships/image" Target="../media/image484.png"/><Relationship Id="rId482" Type="http://schemas.openxmlformats.org/officeDocument/2006/relationships/image" Target="../media/image485.png"/><Relationship Id="rId483" Type="http://schemas.openxmlformats.org/officeDocument/2006/relationships/image" Target="../media/image486.png"/><Relationship Id="rId484" Type="http://schemas.openxmlformats.org/officeDocument/2006/relationships/image" Target="../media/image487.png"/><Relationship Id="rId485" Type="http://schemas.openxmlformats.org/officeDocument/2006/relationships/image" Target="../media/image488.png"/><Relationship Id="rId486" Type="http://schemas.openxmlformats.org/officeDocument/2006/relationships/image" Target="../media/image489.png"/><Relationship Id="rId487" Type="http://schemas.openxmlformats.org/officeDocument/2006/relationships/image" Target="../media/image490.png"/><Relationship Id="rId488" Type="http://schemas.openxmlformats.org/officeDocument/2006/relationships/image" Target="../media/image491.png"/><Relationship Id="rId489" Type="http://schemas.openxmlformats.org/officeDocument/2006/relationships/image" Target="../media/image492.png"/><Relationship Id="rId490" Type="http://schemas.openxmlformats.org/officeDocument/2006/relationships/image" Target="../media/image493.png"/><Relationship Id="rId491" Type="http://schemas.openxmlformats.org/officeDocument/2006/relationships/image" Target="../media/image494.png"/><Relationship Id="rId492" Type="http://schemas.openxmlformats.org/officeDocument/2006/relationships/image" Target="../media/image495.png"/><Relationship Id="rId493" Type="http://schemas.openxmlformats.org/officeDocument/2006/relationships/image" Target="../media/image496.png"/><Relationship Id="rId494" Type="http://schemas.openxmlformats.org/officeDocument/2006/relationships/image" Target="../media/image497.png"/><Relationship Id="rId495" Type="http://schemas.openxmlformats.org/officeDocument/2006/relationships/image" Target="../media/image498.png"/><Relationship Id="rId496" Type="http://schemas.openxmlformats.org/officeDocument/2006/relationships/image" Target="../media/image499.png"/><Relationship Id="rId497" Type="http://schemas.openxmlformats.org/officeDocument/2006/relationships/image" Target="../media/image500.png"/><Relationship Id="rId498" Type="http://schemas.openxmlformats.org/officeDocument/2006/relationships/image" Target="../media/image501.png"/><Relationship Id="rId499" Type="http://schemas.openxmlformats.org/officeDocument/2006/relationships/image" Target="../media/image502.png"/><Relationship Id="rId500" Type="http://schemas.openxmlformats.org/officeDocument/2006/relationships/image" Target="../media/image503.png"/><Relationship Id="rId501" Type="http://schemas.openxmlformats.org/officeDocument/2006/relationships/image" Target="../media/image504.png"/><Relationship Id="rId502" Type="http://schemas.openxmlformats.org/officeDocument/2006/relationships/image" Target="../media/image505.png"/><Relationship Id="rId503" Type="http://schemas.openxmlformats.org/officeDocument/2006/relationships/image" Target="../media/image506.png"/><Relationship Id="rId504" Type="http://schemas.openxmlformats.org/officeDocument/2006/relationships/image" Target="../media/image507.png"/><Relationship Id="rId505" Type="http://schemas.openxmlformats.org/officeDocument/2006/relationships/image" Target="../media/image508.png"/><Relationship Id="rId506" Type="http://schemas.openxmlformats.org/officeDocument/2006/relationships/image" Target="../media/image509.png"/><Relationship Id="rId507" Type="http://schemas.openxmlformats.org/officeDocument/2006/relationships/image" Target="../media/image510.png"/><Relationship Id="rId508" Type="http://schemas.openxmlformats.org/officeDocument/2006/relationships/image" Target="../media/image511.png"/><Relationship Id="rId509" Type="http://schemas.openxmlformats.org/officeDocument/2006/relationships/image" Target="../media/image512.png"/><Relationship Id="rId510" Type="http://schemas.openxmlformats.org/officeDocument/2006/relationships/image" Target="../media/image513.png"/><Relationship Id="rId511" Type="http://schemas.openxmlformats.org/officeDocument/2006/relationships/image" Target="../media/image514.png"/><Relationship Id="rId512" Type="http://schemas.openxmlformats.org/officeDocument/2006/relationships/image" Target="../media/image515.png"/><Relationship Id="rId513" Type="http://schemas.openxmlformats.org/officeDocument/2006/relationships/image" Target="../media/image516.png"/><Relationship Id="rId514" Type="http://schemas.openxmlformats.org/officeDocument/2006/relationships/image" Target="../media/image517.png"/><Relationship Id="rId515" Type="http://schemas.openxmlformats.org/officeDocument/2006/relationships/image" Target="../media/image518.png"/><Relationship Id="rId516" Type="http://schemas.openxmlformats.org/officeDocument/2006/relationships/image" Target="../media/image519.png"/><Relationship Id="rId517" Type="http://schemas.openxmlformats.org/officeDocument/2006/relationships/image" Target="../media/image520.png"/><Relationship Id="rId518" Type="http://schemas.openxmlformats.org/officeDocument/2006/relationships/image" Target="../media/image521.png"/><Relationship Id="rId519" Type="http://schemas.openxmlformats.org/officeDocument/2006/relationships/image" Target="../media/image522.png"/><Relationship Id="rId520" Type="http://schemas.openxmlformats.org/officeDocument/2006/relationships/image" Target="../media/image523.png"/><Relationship Id="rId521" Type="http://schemas.openxmlformats.org/officeDocument/2006/relationships/image" Target="../media/image524.png"/><Relationship Id="rId522" Type="http://schemas.openxmlformats.org/officeDocument/2006/relationships/image" Target="../media/image525.png"/><Relationship Id="rId523" Type="http://schemas.openxmlformats.org/officeDocument/2006/relationships/image" Target="../media/image526.png"/><Relationship Id="rId524" Type="http://schemas.openxmlformats.org/officeDocument/2006/relationships/image" Target="../media/image527.png"/><Relationship Id="rId525" Type="http://schemas.openxmlformats.org/officeDocument/2006/relationships/image" Target="../media/image528.png"/><Relationship Id="rId526" Type="http://schemas.openxmlformats.org/officeDocument/2006/relationships/image" Target="../media/image529.png"/><Relationship Id="rId527" Type="http://schemas.openxmlformats.org/officeDocument/2006/relationships/image" Target="../media/image530.png"/><Relationship Id="rId528" Type="http://schemas.openxmlformats.org/officeDocument/2006/relationships/image" Target="../media/image531.png"/><Relationship Id="rId529" Type="http://schemas.openxmlformats.org/officeDocument/2006/relationships/image" Target="../media/image532.png"/><Relationship Id="rId530" Type="http://schemas.openxmlformats.org/officeDocument/2006/relationships/image" Target="../media/image533.png"/><Relationship Id="rId531" Type="http://schemas.openxmlformats.org/officeDocument/2006/relationships/image" Target="../media/image534.png"/><Relationship Id="rId532" Type="http://schemas.openxmlformats.org/officeDocument/2006/relationships/image" Target="../media/image535.png"/><Relationship Id="rId533" Type="http://schemas.openxmlformats.org/officeDocument/2006/relationships/image" Target="../media/image536.png"/><Relationship Id="rId534" Type="http://schemas.openxmlformats.org/officeDocument/2006/relationships/image" Target="../media/image537.png"/><Relationship Id="rId535" Type="http://schemas.openxmlformats.org/officeDocument/2006/relationships/image" Target="../media/image538.png"/><Relationship Id="rId536" Type="http://schemas.openxmlformats.org/officeDocument/2006/relationships/image" Target="../media/image539.png"/><Relationship Id="rId537" Type="http://schemas.openxmlformats.org/officeDocument/2006/relationships/image" Target="../media/image540.png"/><Relationship Id="rId538" Type="http://schemas.openxmlformats.org/officeDocument/2006/relationships/image" Target="../media/image541.png"/><Relationship Id="rId539" Type="http://schemas.openxmlformats.org/officeDocument/2006/relationships/image" Target="../media/image542.png"/><Relationship Id="rId540" Type="http://schemas.openxmlformats.org/officeDocument/2006/relationships/image" Target="../media/image543.png"/><Relationship Id="rId541" Type="http://schemas.openxmlformats.org/officeDocument/2006/relationships/image" Target="../media/image544.png"/><Relationship Id="rId542" Type="http://schemas.openxmlformats.org/officeDocument/2006/relationships/image" Target="../media/image545.png"/><Relationship Id="rId543" Type="http://schemas.openxmlformats.org/officeDocument/2006/relationships/image" Target="../media/image546.png"/><Relationship Id="rId544" Type="http://schemas.openxmlformats.org/officeDocument/2006/relationships/image" Target="../media/image547.png"/><Relationship Id="rId545" Type="http://schemas.openxmlformats.org/officeDocument/2006/relationships/image" Target="../media/image548.png"/><Relationship Id="rId546" Type="http://schemas.openxmlformats.org/officeDocument/2006/relationships/image" Target="../media/image549.png"/><Relationship Id="rId547" Type="http://schemas.openxmlformats.org/officeDocument/2006/relationships/image" Target="../media/image550.png"/><Relationship Id="rId548" Type="http://schemas.openxmlformats.org/officeDocument/2006/relationships/image" Target="../media/image551.png"/><Relationship Id="rId549" Type="http://schemas.openxmlformats.org/officeDocument/2006/relationships/image" Target="../media/image552.png"/><Relationship Id="rId550" Type="http://schemas.openxmlformats.org/officeDocument/2006/relationships/image" Target="../media/image553.png"/><Relationship Id="rId551" Type="http://schemas.openxmlformats.org/officeDocument/2006/relationships/image" Target="../media/image554.png"/><Relationship Id="rId552" Type="http://schemas.openxmlformats.org/officeDocument/2006/relationships/image" Target="../media/image555.png"/><Relationship Id="rId553" Type="http://schemas.openxmlformats.org/officeDocument/2006/relationships/image" Target="../media/image556.png"/><Relationship Id="rId554" Type="http://schemas.openxmlformats.org/officeDocument/2006/relationships/image" Target="../media/image557.png"/><Relationship Id="rId555" Type="http://schemas.openxmlformats.org/officeDocument/2006/relationships/image" Target="../media/image558.png"/><Relationship Id="rId556" Type="http://schemas.openxmlformats.org/officeDocument/2006/relationships/image" Target="../media/image559.png"/><Relationship Id="rId557" Type="http://schemas.openxmlformats.org/officeDocument/2006/relationships/image" Target="../media/image560.png"/><Relationship Id="rId558" Type="http://schemas.openxmlformats.org/officeDocument/2006/relationships/image" Target="../media/image561.png"/><Relationship Id="rId559" Type="http://schemas.openxmlformats.org/officeDocument/2006/relationships/image" Target="../media/image562.png"/><Relationship Id="rId560" Type="http://schemas.openxmlformats.org/officeDocument/2006/relationships/image" Target="../media/image563.png"/><Relationship Id="rId561" Type="http://schemas.openxmlformats.org/officeDocument/2006/relationships/image" Target="../media/image564.png"/><Relationship Id="rId562" Type="http://schemas.openxmlformats.org/officeDocument/2006/relationships/image" Target="../media/image565.png"/><Relationship Id="rId563" Type="http://schemas.openxmlformats.org/officeDocument/2006/relationships/image" Target="../media/image566.png"/><Relationship Id="rId564" Type="http://schemas.openxmlformats.org/officeDocument/2006/relationships/image" Target="../media/image567.png"/><Relationship Id="rId565" Type="http://schemas.openxmlformats.org/officeDocument/2006/relationships/image" Target="../media/image568.png"/><Relationship Id="rId566" Type="http://schemas.openxmlformats.org/officeDocument/2006/relationships/image" Target="../media/image569.png"/><Relationship Id="rId567" Type="http://schemas.openxmlformats.org/officeDocument/2006/relationships/image" Target="../media/image570.png"/><Relationship Id="rId568" Type="http://schemas.openxmlformats.org/officeDocument/2006/relationships/image" Target="../media/image571.png"/><Relationship Id="rId569" Type="http://schemas.openxmlformats.org/officeDocument/2006/relationships/image" Target="../media/image572.png"/><Relationship Id="rId570" Type="http://schemas.openxmlformats.org/officeDocument/2006/relationships/image" Target="../media/image573.png"/><Relationship Id="rId571" Type="http://schemas.openxmlformats.org/officeDocument/2006/relationships/image" Target="../media/image574.png"/><Relationship Id="rId572" Type="http://schemas.openxmlformats.org/officeDocument/2006/relationships/image" Target="../media/image575.png"/><Relationship Id="rId573" Type="http://schemas.openxmlformats.org/officeDocument/2006/relationships/image" Target="../media/image576.png"/><Relationship Id="rId574" Type="http://schemas.openxmlformats.org/officeDocument/2006/relationships/image" Target="../media/image577.png"/><Relationship Id="rId575" Type="http://schemas.openxmlformats.org/officeDocument/2006/relationships/image" Target="../media/image578.png"/><Relationship Id="rId576" Type="http://schemas.openxmlformats.org/officeDocument/2006/relationships/image" Target="../media/image579.png"/><Relationship Id="rId577" Type="http://schemas.openxmlformats.org/officeDocument/2006/relationships/image" Target="../media/image580.png"/><Relationship Id="rId578" Type="http://schemas.openxmlformats.org/officeDocument/2006/relationships/image" Target="../media/image581.png"/><Relationship Id="rId579" Type="http://schemas.openxmlformats.org/officeDocument/2006/relationships/image" Target="../media/image582.png"/><Relationship Id="rId580" Type="http://schemas.openxmlformats.org/officeDocument/2006/relationships/image" Target="../media/image583.png"/><Relationship Id="rId581" Type="http://schemas.openxmlformats.org/officeDocument/2006/relationships/image" Target="../media/image584.png"/><Relationship Id="rId582" Type="http://schemas.openxmlformats.org/officeDocument/2006/relationships/image" Target="../media/image585.png"/><Relationship Id="rId583" Type="http://schemas.openxmlformats.org/officeDocument/2006/relationships/image" Target="../media/image586.png"/><Relationship Id="rId584" Type="http://schemas.openxmlformats.org/officeDocument/2006/relationships/image" Target="../media/image587.png"/><Relationship Id="rId585" Type="http://schemas.openxmlformats.org/officeDocument/2006/relationships/image" Target="../media/image588.png"/><Relationship Id="rId586" Type="http://schemas.openxmlformats.org/officeDocument/2006/relationships/image" Target="../media/image589.png"/><Relationship Id="rId587" Type="http://schemas.openxmlformats.org/officeDocument/2006/relationships/image" Target="../media/image590.png"/><Relationship Id="rId588" Type="http://schemas.openxmlformats.org/officeDocument/2006/relationships/image" Target="../media/image591.png"/><Relationship Id="rId589" Type="http://schemas.openxmlformats.org/officeDocument/2006/relationships/image" Target="../media/image592.png"/><Relationship Id="rId590" Type="http://schemas.openxmlformats.org/officeDocument/2006/relationships/image" Target="../media/image593.png"/><Relationship Id="rId591" Type="http://schemas.openxmlformats.org/officeDocument/2006/relationships/image" Target="../media/image594.png"/><Relationship Id="rId592" Type="http://schemas.openxmlformats.org/officeDocument/2006/relationships/image" Target="../media/image595.png"/><Relationship Id="rId593" Type="http://schemas.openxmlformats.org/officeDocument/2006/relationships/image" Target="../media/image596.png"/><Relationship Id="rId594" Type="http://schemas.openxmlformats.org/officeDocument/2006/relationships/image" Target="../media/image597.png"/><Relationship Id="rId595" Type="http://schemas.openxmlformats.org/officeDocument/2006/relationships/image" Target="../media/image598.png"/><Relationship Id="rId596" Type="http://schemas.openxmlformats.org/officeDocument/2006/relationships/image" Target="../media/image599.png"/><Relationship Id="rId597" Type="http://schemas.openxmlformats.org/officeDocument/2006/relationships/image" Target="../media/image600.png"/><Relationship Id="rId598" Type="http://schemas.openxmlformats.org/officeDocument/2006/relationships/image" Target="../media/image601.png"/><Relationship Id="rId599" Type="http://schemas.openxmlformats.org/officeDocument/2006/relationships/image" Target="../media/image602.png"/><Relationship Id="rId600" Type="http://schemas.openxmlformats.org/officeDocument/2006/relationships/image" Target="../media/image603.png"/><Relationship Id="rId601" Type="http://schemas.openxmlformats.org/officeDocument/2006/relationships/image" Target="../media/image604.png"/><Relationship Id="rId602" Type="http://schemas.openxmlformats.org/officeDocument/2006/relationships/image" Target="../media/image605.png"/><Relationship Id="rId603" Type="http://schemas.openxmlformats.org/officeDocument/2006/relationships/image" Target="../media/image606.png"/><Relationship Id="rId604" Type="http://schemas.openxmlformats.org/officeDocument/2006/relationships/image" Target="../media/image607.png"/><Relationship Id="rId605" Type="http://schemas.openxmlformats.org/officeDocument/2006/relationships/image" Target="../media/image608.png"/><Relationship Id="rId606" Type="http://schemas.openxmlformats.org/officeDocument/2006/relationships/image" Target="../media/image609.png"/><Relationship Id="rId607" Type="http://schemas.openxmlformats.org/officeDocument/2006/relationships/image" Target="../media/image610.png"/><Relationship Id="rId608" Type="http://schemas.openxmlformats.org/officeDocument/2006/relationships/image" Target="../media/image611.png"/><Relationship Id="rId609" Type="http://schemas.openxmlformats.org/officeDocument/2006/relationships/image" Target="../media/image612.png"/><Relationship Id="rId610" Type="http://schemas.openxmlformats.org/officeDocument/2006/relationships/image" Target="../media/image613.png"/><Relationship Id="rId611" Type="http://schemas.openxmlformats.org/officeDocument/2006/relationships/image" Target="../media/image614.png"/><Relationship Id="rId612" Type="http://schemas.openxmlformats.org/officeDocument/2006/relationships/image" Target="../media/image615.png"/><Relationship Id="rId613" Type="http://schemas.openxmlformats.org/officeDocument/2006/relationships/image" Target="../media/image616.png"/><Relationship Id="rId614" Type="http://schemas.openxmlformats.org/officeDocument/2006/relationships/image" Target="../media/image617.png"/><Relationship Id="rId615" Type="http://schemas.openxmlformats.org/officeDocument/2006/relationships/image" Target="../media/image618.png"/><Relationship Id="rId616" Type="http://schemas.openxmlformats.org/officeDocument/2006/relationships/image" Target="../media/image619.png"/><Relationship Id="rId617" Type="http://schemas.openxmlformats.org/officeDocument/2006/relationships/image" Target="../media/image620.png"/><Relationship Id="rId618" Type="http://schemas.openxmlformats.org/officeDocument/2006/relationships/image" Target="../media/image621.png"/><Relationship Id="rId619" Type="http://schemas.openxmlformats.org/officeDocument/2006/relationships/image" Target="../media/image622.png"/><Relationship Id="rId620" Type="http://schemas.openxmlformats.org/officeDocument/2006/relationships/image" Target="../media/image623.png"/><Relationship Id="rId621" Type="http://schemas.openxmlformats.org/officeDocument/2006/relationships/image" Target="../media/image624.png"/><Relationship Id="rId622" Type="http://schemas.openxmlformats.org/officeDocument/2006/relationships/image" Target="../media/image625.png"/><Relationship Id="rId623" Type="http://schemas.openxmlformats.org/officeDocument/2006/relationships/image" Target="../media/image626.png"/><Relationship Id="rId624" Type="http://schemas.openxmlformats.org/officeDocument/2006/relationships/image" Target="../media/image627.png"/><Relationship Id="rId625" Type="http://schemas.openxmlformats.org/officeDocument/2006/relationships/image" Target="../media/image628.png"/><Relationship Id="rId626" Type="http://schemas.openxmlformats.org/officeDocument/2006/relationships/image" Target="../media/image629.png"/><Relationship Id="rId627" Type="http://schemas.openxmlformats.org/officeDocument/2006/relationships/image" Target="../media/image630.png"/><Relationship Id="rId628" Type="http://schemas.openxmlformats.org/officeDocument/2006/relationships/image" Target="../media/image631.png"/><Relationship Id="rId629" Type="http://schemas.openxmlformats.org/officeDocument/2006/relationships/image" Target="../media/image632.png"/><Relationship Id="rId630" Type="http://schemas.openxmlformats.org/officeDocument/2006/relationships/image" Target="../media/image633.png"/><Relationship Id="rId631" Type="http://schemas.openxmlformats.org/officeDocument/2006/relationships/image" Target="../media/image634.png"/><Relationship Id="rId632" Type="http://schemas.openxmlformats.org/officeDocument/2006/relationships/image" Target="../media/image635.png"/><Relationship Id="rId633" Type="http://schemas.openxmlformats.org/officeDocument/2006/relationships/image" Target="../media/image636.png"/><Relationship Id="rId634" Type="http://schemas.openxmlformats.org/officeDocument/2006/relationships/image" Target="../media/image637.png"/><Relationship Id="rId635" Type="http://schemas.openxmlformats.org/officeDocument/2006/relationships/image" Target="../media/image638.png"/><Relationship Id="rId636" Type="http://schemas.openxmlformats.org/officeDocument/2006/relationships/image" Target="../media/image639.png"/><Relationship Id="rId637" Type="http://schemas.openxmlformats.org/officeDocument/2006/relationships/image" Target="../media/image640.png"/><Relationship Id="rId638" Type="http://schemas.openxmlformats.org/officeDocument/2006/relationships/image" Target="../media/image641.png"/><Relationship Id="rId639" Type="http://schemas.openxmlformats.org/officeDocument/2006/relationships/image" Target="../media/image642.png"/><Relationship Id="rId640" Type="http://schemas.openxmlformats.org/officeDocument/2006/relationships/image" Target="../media/image643.png"/><Relationship Id="rId641" Type="http://schemas.openxmlformats.org/officeDocument/2006/relationships/image" Target="../media/image644.png"/><Relationship Id="rId642" Type="http://schemas.openxmlformats.org/officeDocument/2006/relationships/image" Target="../media/image645.png"/><Relationship Id="rId643" Type="http://schemas.openxmlformats.org/officeDocument/2006/relationships/image" Target="../media/image646.png"/><Relationship Id="rId644" Type="http://schemas.openxmlformats.org/officeDocument/2006/relationships/image" Target="../media/image647.png"/><Relationship Id="rId645" Type="http://schemas.openxmlformats.org/officeDocument/2006/relationships/image" Target="../media/image648.png"/><Relationship Id="rId646" Type="http://schemas.openxmlformats.org/officeDocument/2006/relationships/image" Target="../media/image649.png"/><Relationship Id="rId647" Type="http://schemas.openxmlformats.org/officeDocument/2006/relationships/image" Target="../media/image650.png"/><Relationship Id="rId648" Type="http://schemas.openxmlformats.org/officeDocument/2006/relationships/image" Target="../media/image651.png"/><Relationship Id="rId649" Type="http://schemas.openxmlformats.org/officeDocument/2006/relationships/image" Target="../media/image652.png"/><Relationship Id="rId650" Type="http://schemas.openxmlformats.org/officeDocument/2006/relationships/image" Target="../media/image653.png"/><Relationship Id="rId651" Type="http://schemas.openxmlformats.org/officeDocument/2006/relationships/image" Target="../media/image654.png"/><Relationship Id="rId652" Type="http://schemas.openxmlformats.org/officeDocument/2006/relationships/image" Target="../media/image655.png"/><Relationship Id="rId653" Type="http://schemas.openxmlformats.org/officeDocument/2006/relationships/image" Target="../media/image656.png"/><Relationship Id="rId654" Type="http://schemas.openxmlformats.org/officeDocument/2006/relationships/image" Target="../media/image657.png"/><Relationship Id="rId655" Type="http://schemas.openxmlformats.org/officeDocument/2006/relationships/image" Target="../media/image658.png"/><Relationship Id="rId656" Type="http://schemas.openxmlformats.org/officeDocument/2006/relationships/image" Target="../media/image659.png"/><Relationship Id="rId657" Type="http://schemas.openxmlformats.org/officeDocument/2006/relationships/image" Target="../media/image660.png"/><Relationship Id="rId658" Type="http://schemas.openxmlformats.org/officeDocument/2006/relationships/image" Target="../media/image661.png"/><Relationship Id="rId659" Type="http://schemas.openxmlformats.org/officeDocument/2006/relationships/image" Target="../media/image662.png"/><Relationship Id="rId660" Type="http://schemas.openxmlformats.org/officeDocument/2006/relationships/image" Target="../media/image663.png"/><Relationship Id="rId661" Type="http://schemas.openxmlformats.org/officeDocument/2006/relationships/image" Target="../media/image664.png"/><Relationship Id="rId662" Type="http://schemas.openxmlformats.org/officeDocument/2006/relationships/image" Target="../media/image665.png"/><Relationship Id="rId663" Type="http://schemas.openxmlformats.org/officeDocument/2006/relationships/image" Target="../media/image666.png"/><Relationship Id="rId664" Type="http://schemas.openxmlformats.org/officeDocument/2006/relationships/image" Target="../media/image667.png"/><Relationship Id="rId665" Type="http://schemas.openxmlformats.org/officeDocument/2006/relationships/image" Target="../media/image668.png"/><Relationship Id="rId666" Type="http://schemas.openxmlformats.org/officeDocument/2006/relationships/image" Target="../media/image669.png"/><Relationship Id="rId667" Type="http://schemas.openxmlformats.org/officeDocument/2006/relationships/image" Target="../media/image670.png"/><Relationship Id="rId668" Type="http://schemas.openxmlformats.org/officeDocument/2006/relationships/image" Target="../media/image671.png"/><Relationship Id="rId669" Type="http://schemas.openxmlformats.org/officeDocument/2006/relationships/image" Target="../media/image672.png"/><Relationship Id="rId670" Type="http://schemas.openxmlformats.org/officeDocument/2006/relationships/image" Target="../media/image673.png"/><Relationship Id="rId671" Type="http://schemas.openxmlformats.org/officeDocument/2006/relationships/image" Target="../media/image674.png"/><Relationship Id="rId672" Type="http://schemas.openxmlformats.org/officeDocument/2006/relationships/image" Target="../media/image675.png"/><Relationship Id="rId673" Type="http://schemas.openxmlformats.org/officeDocument/2006/relationships/image" Target="../media/image676.png"/><Relationship Id="rId674" Type="http://schemas.openxmlformats.org/officeDocument/2006/relationships/image" Target="../media/image677.png"/><Relationship Id="rId675" Type="http://schemas.openxmlformats.org/officeDocument/2006/relationships/image" Target="../media/image678.png"/><Relationship Id="rId676" Type="http://schemas.openxmlformats.org/officeDocument/2006/relationships/image" Target="../media/image679.png"/><Relationship Id="rId677" Type="http://schemas.openxmlformats.org/officeDocument/2006/relationships/image" Target="../media/image680.png"/><Relationship Id="rId678" Type="http://schemas.openxmlformats.org/officeDocument/2006/relationships/image" Target="../media/image681.png"/><Relationship Id="rId679" Type="http://schemas.openxmlformats.org/officeDocument/2006/relationships/image" Target="../media/image682.png"/><Relationship Id="rId680" Type="http://schemas.openxmlformats.org/officeDocument/2006/relationships/image" Target="../media/image683.png"/><Relationship Id="rId681" Type="http://schemas.openxmlformats.org/officeDocument/2006/relationships/image" Target="../media/image684.png"/><Relationship Id="rId682" Type="http://schemas.openxmlformats.org/officeDocument/2006/relationships/image" Target="../media/image685.png"/><Relationship Id="rId683" Type="http://schemas.openxmlformats.org/officeDocument/2006/relationships/image" Target="../media/image686.png"/><Relationship Id="rId684" Type="http://schemas.openxmlformats.org/officeDocument/2006/relationships/image" Target="../media/image687.png"/><Relationship Id="rId685" Type="http://schemas.openxmlformats.org/officeDocument/2006/relationships/image" Target="../media/image688.png"/><Relationship Id="rId686" Type="http://schemas.openxmlformats.org/officeDocument/2006/relationships/image" Target="../media/image689.png"/><Relationship Id="rId687" Type="http://schemas.openxmlformats.org/officeDocument/2006/relationships/image" Target="../media/image690.png"/><Relationship Id="rId688" Type="http://schemas.openxmlformats.org/officeDocument/2006/relationships/image" Target="../media/image691.png"/><Relationship Id="rId689" Type="http://schemas.openxmlformats.org/officeDocument/2006/relationships/image" Target="../media/image692.png"/><Relationship Id="rId690" Type="http://schemas.openxmlformats.org/officeDocument/2006/relationships/image" Target="../media/image693.png"/><Relationship Id="rId691" Type="http://schemas.openxmlformats.org/officeDocument/2006/relationships/image" Target="../media/image694.png"/><Relationship Id="rId692" Type="http://schemas.openxmlformats.org/officeDocument/2006/relationships/image" Target="../media/image695.png"/><Relationship Id="rId693" Type="http://schemas.openxmlformats.org/officeDocument/2006/relationships/image" Target="../media/image696.png"/><Relationship Id="rId694" Type="http://schemas.openxmlformats.org/officeDocument/2006/relationships/image" Target="../media/image697.png"/><Relationship Id="rId695" Type="http://schemas.openxmlformats.org/officeDocument/2006/relationships/image" Target="../media/image698.png"/><Relationship Id="rId696" Type="http://schemas.openxmlformats.org/officeDocument/2006/relationships/image" Target="../media/image699.png"/><Relationship Id="rId697" Type="http://schemas.openxmlformats.org/officeDocument/2006/relationships/image" Target="../media/image700.png"/><Relationship Id="rId698" Type="http://schemas.openxmlformats.org/officeDocument/2006/relationships/image" Target="../media/image701.png"/><Relationship Id="rId699" Type="http://schemas.openxmlformats.org/officeDocument/2006/relationships/image" Target="../media/image702.png"/><Relationship Id="rId700" Type="http://schemas.openxmlformats.org/officeDocument/2006/relationships/image" Target="../media/image703.png"/><Relationship Id="rId701" Type="http://schemas.openxmlformats.org/officeDocument/2006/relationships/image" Target="../media/image704.png"/><Relationship Id="rId702" Type="http://schemas.openxmlformats.org/officeDocument/2006/relationships/image" Target="../media/image705.png"/><Relationship Id="rId703" Type="http://schemas.openxmlformats.org/officeDocument/2006/relationships/image" Target="../media/image706.png"/><Relationship Id="rId704" Type="http://schemas.openxmlformats.org/officeDocument/2006/relationships/image" Target="../media/image707.png"/><Relationship Id="rId705" Type="http://schemas.openxmlformats.org/officeDocument/2006/relationships/image" Target="../media/image708.png"/><Relationship Id="rId706" Type="http://schemas.openxmlformats.org/officeDocument/2006/relationships/image" Target="../media/image709.png"/><Relationship Id="rId707" Type="http://schemas.openxmlformats.org/officeDocument/2006/relationships/image" Target="../media/image710.png"/><Relationship Id="rId708" Type="http://schemas.openxmlformats.org/officeDocument/2006/relationships/image" Target="../media/image711.png"/><Relationship Id="rId709" Type="http://schemas.openxmlformats.org/officeDocument/2006/relationships/image" Target="../media/image712.png"/><Relationship Id="rId710" Type="http://schemas.openxmlformats.org/officeDocument/2006/relationships/image" Target="../media/image713.png"/><Relationship Id="rId711" Type="http://schemas.openxmlformats.org/officeDocument/2006/relationships/image" Target="../media/image714.png"/><Relationship Id="rId712" Type="http://schemas.openxmlformats.org/officeDocument/2006/relationships/image" Target="../media/image715.png"/><Relationship Id="rId713" Type="http://schemas.openxmlformats.org/officeDocument/2006/relationships/image" Target="../media/image716.png"/><Relationship Id="rId714" Type="http://schemas.openxmlformats.org/officeDocument/2006/relationships/image" Target="../media/image717.png"/><Relationship Id="rId715" Type="http://schemas.openxmlformats.org/officeDocument/2006/relationships/image" Target="../media/image718.png"/><Relationship Id="rId716" Type="http://schemas.openxmlformats.org/officeDocument/2006/relationships/image" Target="../media/image719.png"/><Relationship Id="rId717" Type="http://schemas.openxmlformats.org/officeDocument/2006/relationships/image" Target="../media/image720.png"/><Relationship Id="rId718" Type="http://schemas.openxmlformats.org/officeDocument/2006/relationships/image" Target="../media/image721.png"/><Relationship Id="rId719" Type="http://schemas.openxmlformats.org/officeDocument/2006/relationships/image" Target="../media/image722.png"/><Relationship Id="rId720" Type="http://schemas.openxmlformats.org/officeDocument/2006/relationships/image" Target="../media/image723.png"/><Relationship Id="rId721" Type="http://schemas.openxmlformats.org/officeDocument/2006/relationships/image" Target="../media/image724.png"/><Relationship Id="rId722" Type="http://schemas.openxmlformats.org/officeDocument/2006/relationships/image" Target="../media/image725.png"/><Relationship Id="rId723" Type="http://schemas.openxmlformats.org/officeDocument/2006/relationships/image" Target="../media/image726.png"/><Relationship Id="rId724" Type="http://schemas.openxmlformats.org/officeDocument/2006/relationships/image" Target="../media/image727.png"/><Relationship Id="rId725" Type="http://schemas.openxmlformats.org/officeDocument/2006/relationships/image" Target="../media/image728.png"/><Relationship Id="rId726" Type="http://schemas.openxmlformats.org/officeDocument/2006/relationships/image" Target="../media/image729.png"/><Relationship Id="rId727" Type="http://schemas.openxmlformats.org/officeDocument/2006/relationships/image" Target="../media/image730.png"/><Relationship Id="rId728" Type="http://schemas.openxmlformats.org/officeDocument/2006/relationships/image" Target="../media/image731.png"/><Relationship Id="rId729" Type="http://schemas.openxmlformats.org/officeDocument/2006/relationships/image" Target="../media/image732.png"/><Relationship Id="rId730" Type="http://schemas.openxmlformats.org/officeDocument/2006/relationships/image" Target="../media/image733.png"/><Relationship Id="rId731" Type="http://schemas.openxmlformats.org/officeDocument/2006/relationships/image" Target="../media/image734.png"/><Relationship Id="rId732" Type="http://schemas.openxmlformats.org/officeDocument/2006/relationships/image" Target="../media/image735.png"/><Relationship Id="rId733" Type="http://schemas.openxmlformats.org/officeDocument/2006/relationships/image" Target="../media/image736.png"/><Relationship Id="rId734" Type="http://schemas.openxmlformats.org/officeDocument/2006/relationships/image" Target="../media/image737.png"/><Relationship Id="rId735" Type="http://schemas.openxmlformats.org/officeDocument/2006/relationships/image" Target="../media/image738.png"/><Relationship Id="rId736" Type="http://schemas.openxmlformats.org/officeDocument/2006/relationships/image" Target="../media/image739.png"/><Relationship Id="rId737" Type="http://schemas.openxmlformats.org/officeDocument/2006/relationships/image" Target="../media/image740.png"/><Relationship Id="rId738" Type="http://schemas.openxmlformats.org/officeDocument/2006/relationships/image" Target="../media/image741.png"/><Relationship Id="rId739" Type="http://schemas.openxmlformats.org/officeDocument/2006/relationships/image" Target="../media/image742.png"/><Relationship Id="rId740" Type="http://schemas.openxmlformats.org/officeDocument/2006/relationships/image" Target="../media/image743.png"/><Relationship Id="rId741" Type="http://schemas.openxmlformats.org/officeDocument/2006/relationships/image" Target="../media/image744.png"/><Relationship Id="rId742" Type="http://schemas.openxmlformats.org/officeDocument/2006/relationships/image" Target="../media/image745.png"/><Relationship Id="rId743" Type="http://schemas.openxmlformats.org/officeDocument/2006/relationships/image" Target="../media/image746.png"/><Relationship Id="rId744" Type="http://schemas.openxmlformats.org/officeDocument/2006/relationships/image" Target="../media/image747.png"/><Relationship Id="rId745" Type="http://schemas.openxmlformats.org/officeDocument/2006/relationships/image" Target="../media/image748.png"/><Relationship Id="rId746" Type="http://schemas.openxmlformats.org/officeDocument/2006/relationships/image" Target="../media/image749.png"/><Relationship Id="rId747" Type="http://schemas.openxmlformats.org/officeDocument/2006/relationships/image" Target="../media/image750.png"/><Relationship Id="rId748" Type="http://schemas.openxmlformats.org/officeDocument/2006/relationships/image" Target="../media/image751.png"/><Relationship Id="rId749" Type="http://schemas.openxmlformats.org/officeDocument/2006/relationships/image" Target="../media/image752.png"/><Relationship Id="rId750" Type="http://schemas.openxmlformats.org/officeDocument/2006/relationships/image" Target="../media/image753.png"/><Relationship Id="rId751" Type="http://schemas.openxmlformats.org/officeDocument/2006/relationships/image" Target="../media/image754.png"/><Relationship Id="rId752" Type="http://schemas.openxmlformats.org/officeDocument/2006/relationships/image" Target="../media/image755.png"/><Relationship Id="rId753" Type="http://schemas.openxmlformats.org/officeDocument/2006/relationships/image" Target="../media/image756.png"/><Relationship Id="rId754" Type="http://schemas.openxmlformats.org/officeDocument/2006/relationships/image" Target="../media/image757.png"/><Relationship Id="rId755" Type="http://schemas.openxmlformats.org/officeDocument/2006/relationships/image" Target="../media/image758.png"/><Relationship Id="rId756" Type="http://schemas.openxmlformats.org/officeDocument/2006/relationships/image" Target="../media/image759.png"/><Relationship Id="rId757" Type="http://schemas.openxmlformats.org/officeDocument/2006/relationships/image" Target="../media/image760.png"/><Relationship Id="rId758" Type="http://schemas.openxmlformats.org/officeDocument/2006/relationships/image" Target="../media/image761.png"/><Relationship Id="rId759" Type="http://schemas.openxmlformats.org/officeDocument/2006/relationships/image" Target="../media/image762.png"/><Relationship Id="rId760" Type="http://schemas.openxmlformats.org/officeDocument/2006/relationships/image" Target="../media/image763.png"/><Relationship Id="rId761" Type="http://schemas.openxmlformats.org/officeDocument/2006/relationships/image" Target="../media/image764.png"/><Relationship Id="rId762" Type="http://schemas.openxmlformats.org/officeDocument/2006/relationships/image" Target="../media/image765.png"/><Relationship Id="rId763" Type="http://schemas.openxmlformats.org/officeDocument/2006/relationships/image" Target="../media/image766.png"/><Relationship Id="rId764" Type="http://schemas.openxmlformats.org/officeDocument/2006/relationships/image" Target="../media/image767.png"/><Relationship Id="rId765" Type="http://schemas.openxmlformats.org/officeDocument/2006/relationships/image" Target="../media/image768.png"/><Relationship Id="rId766" Type="http://schemas.openxmlformats.org/officeDocument/2006/relationships/image" Target="../media/image769.png"/><Relationship Id="rId767" Type="http://schemas.openxmlformats.org/officeDocument/2006/relationships/image" Target="../media/image770.png"/><Relationship Id="rId768" Type="http://schemas.openxmlformats.org/officeDocument/2006/relationships/image" Target="../media/image771.png"/><Relationship Id="rId769" Type="http://schemas.openxmlformats.org/officeDocument/2006/relationships/image" Target="../media/image772.png"/><Relationship Id="rId770" Type="http://schemas.openxmlformats.org/officeDocument/2006/relationships/image" Target="../media/image773.png"/><Relationship Id="rId771" Type="http://schemas.openxmlformats.org/officeDocument/2006/relationships/image" Target="../media/image774.png"/><Relationship Id="rId772" Type="http://schemas.openxmlformats.org/officeDocument/2006/relationships/image" Target="../media/image775.png"/><Relationship Id="rId773" Type="http://schemas.openxmlformats.org/officeDocument/2006/relationships/image" Target="../media/image776.png"/><Relationship Id="rId774" Type="http://schemas.openxmlformats.org/officeDocument/2006/relationships/image" Target="../media/image777.png"/><Relationship Id="rId775" Type="http://schemas.openxmlformats.org/officeDocument/2006/relationships/image" Target="../media/image778.png"/><Relationship Id="rId776" Type="http://schemas.openxmlformats.org/officeDocument/2006/relationships/image" Target="../media/image779.png"/><Relationship Id="rId777" Type="http://schemas.openxmlformats.org/officeDocument/2006/relationships/image" Target="../media/image780.png"/><Relationship Id="rId778" Type="http://schemas.openxmlformats.org/officeDocument/2006/relationships/image" Target="../media/image781.png"/><Relationship Id="rId779" Type="http://schemas.openxmlformats.org/officeDocument/2006/relationships/image" Target="../media/image782.png"/><Relationship Id="rId780" Type="http://schemas.openxmlformats.org/officeDocument/2006/relationships/image" Target="../media/image783.png"/><Relationship Id="rId781" Type="http://schemas.openxmlformats.org/officeDocument/2006/relationships/image" Target="../media/image784.png"/><Relationship Id="rId782" Type="http://schemas.openxmlformats.org/officeDocument/2006/relationships/image" Target="../media/image785.png"/><Relationship Id="rId783" Type="http://schemas.openxmlformats.org/officeDocument/2006/relationships/image" Target="../media/image786.png"/><Relationship Id="rId784" Type="http://schemas.openxmlformats.org/officeDocument/2006/relationships/image" Target="../media/image787.png"/><Relationship Id="rId785" Type="http://schemas.openxmlformats.org/officeDocument/2006/relationships/image" Target="../media/image788.png"/><Relationship Id="rId786" Type="http://schemas.openxmlformats.org/officeDocument/2006/relationships/image" Target="../media/image789.png"/><Relationship Id="rId787" Type="http://schemas.openxmlformats.org/officeDocument/2006/relationships/image" Target="../media/image790.png"/><Relationship Id="rId788" Type="http://schemas.openxmlformats.org/officeDocument/2006/relationships/image" Target="../media/image791.png"/><Relationship Id="rId789" Type="http://schemas.openxmlformats.org/officeDocument/2006/relationships/image" Target="../media/image792.png"/><Relationship Id="rId790" Type="http://schemas.openxmlformats.org/officeDocument/2006/relationships/image" Target="../media/image793.png"/><Relationship Id="rId791" Type="http://schemas.openxmlformats.org/officeDocument/2006/relationships/image" Target="../media/image794.png"/><Relationship Id="rId792" Type="http://schemas.openxmlformats.org/officeDocument/2006/relationships/image" Target="../media/image795.png"/><Relationship Id="rId793" Type="http://schemas.openxmlformats.org/officeDocument/2006/relationships/image" Target="../media/image796.png"/><Relationship Id="rId794" Type="http://schemas.openxmlformats.org/officeDocument/2006/relationships/image" Target="../media/image797.png"/><Relationship Id="rId795" Type="http://schemas.openxmlformats.org/officeDocument/2006/relationships/image" Target="../media/image798.png"/><Relationship Id="rId796" Type="http://schemas.openxmlformats.org/officeDocument/2006/relationships/image" Target="../media/image799.png"/><Relationship Id="rId797" Type="http://schemas.openxmlformats.org/officeDocument/2006/relationships/image" Target="../media/image800.png"/><Relationship Id="rId798" Type="http://schemas.openxmlformats.org/officeDocument/2006/relationships/image" Target="../media/image801.png"/><Relationship Id="rId799" Type="http://schemas.openxmlformats.org/officeDocument/2006/relationships/image" Target="../media/image802.png"/><Relationship Id="rId800" Type="http://schemas.openxmlformats.org/officeDocument/2006/relationships/image" Target="../media/image803.png"/><Relationship Id="rId801" Type="http://schemas.openxmlformats.org/officeDocument/2006/relationships/image" Target="../media/image804.png"/><Relationship Id="rId802" Type="http://schemas.openxmlformats.org/officeDocument/2006/relationships/image" Target="../media/image805.png"/><Relationship Id="rId803" Type="http://schemas.openxmlformats.org/officeDocument/2006/relationships/image" Target="../media/image806.png"/><Relationship Id="rId804" Type="http://schemas.openxmlformats.org/officeDocument/2006/relationships/image" Target="../media/image807.png"/><Relationship Id="rId805" Type="http://schemas.openxmlformats.org/officeDocument/2006/relationships/image" Target="../media/image808.png"/><Relationship Id="rId806" Type="http://schemas.openxmlformats.org/officeDocument/2006/relationships/image" Target="../media/image809.png"/><Relationship Id="rId807" Type="http://schemas.openxmlformats.org/officeDocument/2006/relationships/image" Target="../media/image810.png"/><Relationship Id="rId808" Type="http://schemas.openxmlformats.org/officeDocument/2006/relationships/image" Target="../media/image811.png"/><Relationship Id="rId809" Type="http://schemas.openxmlformats.org/officeDocument/2006/relationships/image" Target="../media/image812.png"/><Relationship Id="rId810" Type="http://schemas.openxmlformats.org/officeDocument/2006/relationships/image" Target="../media/image813.png"/><Relationship Id="rId811" Type="http://schemas.openxmlformats.org/officeDocument/2006/relationships/image" Target="../media/image814.png"/><Relationship Id="rId812" Type="http://schemas.openxmlformats.org/officeDocument/2006/relationships/image" Target="../media/image815.png"/><Relationship Id="rId813" Type="http://schemas.openxmlformats.org/officeDocument/2006/relationships/image" Target="../media/image816.png"/><Relationship Id="rId814" Type="http://schemas.openxmlformats.org/officeDocument/2006/relationships/image" Target="../media/image817.png"/><Relationship Id="rId815" Type="http://schemas.openxmlformats.org/officeDocument/2006/relationships/image" Target="../media/image818.png"/><Relationship Id="rId816" Type="http://schemas.openxmlformats.org/officeDocument/2006/relationships/image" Target="../media/image819.png"/><Relationship Id="rId817" Type="http://schemas.openxmlformats.org/officeDocument/2006/relationships/image" Target="../media/image820.png"/><Relationship Id="rId818" Type="http://schemas.openxmlformats.org/officeDocument/2006/relationships/image" Target="../media/image821.png"/><Relationship Id="rId819" Type="http://schemas.openxmlformats.org/officeDocument/2006/relationships/image" Target="../media/image822.png"/><Relationship Id="rId820" Type="http://schemas.openxmlformats.org/officeDocument/2006/relationships/image" Target="../media/image823.png"/><Relationship Id="rId821" Type="http://schemas.openxmlformats.org/officeDocument/2006/relationships/image" Target="../media/image824.png"/><Relationship Id="rId822" Type="http://schemas.openxmlformats.org/officeDocument/2006/relationships/image" Target="../media/image825.png"/><Relationship Id="rId823" Type="http://schemas.openxmlformats.org/officeDocument/2006/relationships/image" Target="../media/image826.png"/><Relationship Id="rId824" Type="http://schemas.openxmlformats.org/officeDocument/2006/relationships/image" Target="../media/image827.png"/><Relationship Id="rId825" Type="http://schemas.openxmlformats.org/officeDocument/2006/relationships/image" Target="../media/image828.png"/><Relationship Id="rId826" Type="http://schemas.openxmlformats.org/officeDocument/2006/relationships/image" Target="../media/image829.png"/><Relationship Id="rId827" Type="http://schemas.openxmlformats.org/officeDocument/2006/relationships/image" Target="../media/image830.png"/><Relationship Id="rId828" Type="http://schemas.openxmlformats.org/officeDocument/2006/relationships/image" Target="../media/image831.png"/><Relationship Id="rId829" Type="http://schemas.openxmlformats.org/officeDocument/2006/relationships/image" Target="../media/image832.png"/><Relationship Id="rId830" Type="http://schemas.openxmlformats.org/officeDocument/2006/relationships/image" Target="../media/image833.png"/><Relationship Id="rId831" Type="http://schemas.openxmlformats.org/officeDocument/2006/relationships/image" Target="../media/image834.png"/><Relationship Id="rId832" Type="http://schemas.openxmlformats.org/officeDocument/2006/relationships/image" Target="../media/image835.png"/><Relationship Id="rId833" Type="http://schemas.openxmlformats.org/officeDocument/2006/relationships/image" Target="../media/image836.png"/><Relationship Id="rId834" Type="http://schemas.openxmlformats.org/officeDocument/2006/relationships/image" Target="../media/image837.png"/><Relationship Id="rId835" Type="http://schemas.openxmlformats.org/officeDocument/2006/relationships/image" Target="../media/image838.png"/><Relationship Id="rId836" Type="http://schemas.openxmlformats.org/officeDocument/2006/relationships/image" Target="../media/image839.png"/><Relationship Id="rId837" Type="http://schemas.openxmlformats.org/officeDocument/2006/relationships/image" Target="../media/image840.png"/><Relationship Id="rId838" Type="http://schemas.openxmlformats.org/officeDocument/2006/relationships/image" Target="../media/image841.png"/><Relationship Id="rId839" Type="http://schemas.openxmlformats.org/officeDocument/2006/relationships/image" Target="../media/image842.png"/><Relationship Id="rId840" Type="http://schemas.openxmlformats.org/officeDocument/2006/relationships/image" Target="../media/image843.png"/><Relationship Id="rId841" Type="http://schemas.openxmlformats.org/officeDocument/2006/relationships/image" Target="../media/image844.png"/><Relationship Id="rId842" Type="http://schemas.openxmlformats.org/officeDocument/2006/relationships/image" Target="../media/image845.png"/><Relationship Id="rId843" Type="http://schemas.openxmlformats.org/officeDocument/2006/relationships/image" Target="../media/image846.png"/><Relationship Id="rId844" Type="http://schemas.openxmlformats.org/officeDocument/2006/relationships/image" Target="../media/image847.png"/><Relationship Id="rId845" Type="http://schemas.openxmlformats.org/officeDocument/2006/relationships/image" Target="../media/image848.png"/><Relationship Id="rId846" Type="http://schemas.openxmlformats.org/officeDocument/2006/relationships/image" Target="../media/image849.png"/><Relationship Id="rId847" Type="http://schemas.openxmlformats.org/officeDocument/2006/relationships/image" Target="../media/image850.png"/><Relationship Id="rId848" Type="http://schemas.openxmlformats.org/officeDocument/2006/relationships/image" Target="../media/image851.png"/><Relationship Id="rId849" Type="http://schemas.openxmlformats.org/officeDocument/2006/relationships/image" Target="../media/image852.png"/><Relationship Id="rId850" Type="http://schemas.openxmlformats.org/officeDocument/2006/relationships/image" Target="../media/image853.png"/><Relationship Id="rId851" Type="http://schemas.openxmlformats.org/officeDocument/2006/relationships/image" Target="../media/image854.png"/><Relationship Id="rId852" Type="http://schemas.openxmlformats.org/officeDocument/2006/relationships/image" Target="../media/image855.png"/><Relationship Id="rId853" Type="http://schemas.openxmlformats.org/officeDocument/2006/relationships/image" Target="../media/image856.png"/><Relationship Id="rId854" Type="http://schemas.openxmlformats.org/officeDocument/2006/relationships/image" Target="../media/image857.png"/><Relationship Id="rId855" Type="http://schemas.openxmlformats.org/officeDocument/2006/relationships/image" Target="../media/image858.png"/><Relationship Id="rId856" Type="http://schemas.openxmlformats.org/officeDocument/2006/relationships/image" Target="../media/image859.png"/><Relationship Id="rId857" Type="http://schemas.openxmlformats.org/officeDocument/2006/relationships/image" Target="../media/image860.png"/><Relationship Id="rId858" Type="http://schemas.openxmlformats.org/officeDocument/2006/relationships/image" Target="../media/image861.png"/><Relationship Id="rId859" Type="http://schemas.openxmlformats.org/officeDocument/2006/relationships/image" Target="../media/image862.png"/><Relationship Id="rId860" Type="http://schemas.openxmlformats.org/officeDocument/2006/relationships/image" Target="../media/image863.png"/><Relationship Id="rId861" Type="http://schemas.openxmlformats.org/officeDocument/2006/relationships/image" Target="../media/image864.png"/><Relationship Id="rId862" Type="http://schemas.openxmlformats.org/officeDocument/2006/relationships/image" Target="../media/image865.png"/><Relationship Id="rId863" Type="http://schemas.openxmlformats.org/officeDocument/2006/relationships/image" Target="../media/image866.png"/><Relationship Id="rId864" Type="http://schemas.openxmlformats.org/officeDocument/2006/relationships/image" Target="../media/image867.png"/><Relationship Id="rId865" Type="http://schemas.openxmlformats.org/officeDocument/2006/relationships/image" Target="../media/image868.png"/><Relationship Id="rId866" Type="http://schemas.openxmlformats.org/officeDocument/2006/relationships/image" Target="../media/image869.png"/><Relationship Id="rId867" Type="http://schemas.openxmlformats.org/officeDocument/2006/relationships/image" Target="../media/image870.png"/><Relationship Id="rId868" Type="http://schemas.openxmlformats.org/officeDocument/2006/relationships/image" Target="../media/image871.png"/><Relationship Id="rId869" Type="http://schemas.openxmlformats.org/officeDocument/2006/relationships/image" Target="../media/image872.png"/><Relationship Id="rId870" Type="http://schemas.openxmlformats.org/officeDocument/2006/relationships/image" Target="../media/image873.png"/><Relationship Id="rId871" Type="http://schemas.openxmlformats.org/officeDocument/2006/relationships/image" Target="../media/image874.png"/><Relationship Id="rId872" Type="http://schemas.openxmlformats.org/officeDocument/2006/relationships/image" Target="../media/image875.png"/><Relationship Id="rId873" Type="http://schemas.openxmlformats.org/officeDocument/2006/relationships/image" Target="../media/image876.png"/><Relationship Id="rId874" Type="http://schemas.openxmlformats.org/officeDocument/2006/relationships/image" Target="../media/image877.png"/><Relationship Id="rId875" Type="http://schemas.openxmlformats.org/officeDocument/2006/relationships/image" Target="../media/image878.png"/><Relationship Id="rId876" Type="http://schemas.openxmlformats.org/officeDocument/2006/relationships/image" Target="../media/image879.png"/><Relationship Id="rId877" Type="http://schemas.openxmlformats.org/officeDocument/2006/relationships/image" Target="../media/image880.png"/><Relationship Id="rId878" Type="http://schemas.openxmlformats.org/officeDocument/2006/relationships/image" Target="../media/image881.png"/><Relationship Id="rId879" Type="http://schemas.openxmlformats.org/officeDocument/2006/relationships/image" Target="../media/image882.png"/><Relationship Id="rId880" Type="http://schemas.openxmlformats.org/officeDocument/2006/relationships/image" Target="../media/image883.png"/><Relationship Id="rId881" Type="http://schemas.openxmlformats.org/officeDocument/2006/relationships/image" Target="../media/image884.png"/><Relationship Id="rId882" Type="http://schemas.openxmlformats.org/officeDocument/2006/relationships/image" Target="../media/image885.png"/><Relationship Id="rId883" Type="http://schemas.openxmlformats.org/officeDocument/2006/relationships/image" Target="../media/image886.png"/><Relationship Id="rId884" Type="http://schemas.openxmlformats.org/officeDocument/2006/relationships/image" Target="../media/image887.png"/><Relationship Id="rId885" Type="http://schemas.openxmlformats.org/officeDocument/2006/relationships/image" Target="../media/image888.png"/><Relationship Id="rId886" Type="http://schemas.openxmlformats.org/officeDocument/2006/relationships/image" Target="../media/image889.png"/><Relationship Id="rId887" Type="http://schemas.openxmlformats.org/officeDocument/2006/relationships/image" Target="../media/image890.png"/><Relationship Id="rId888" Type="http://schemas.openxmlformats.org/officeDocument/2006/relationships/image" Target="../media/image891.png"/><Relationship Id="rId889" Type="http://schemas.openxmlformats.org/officeDocument/2006/relationships/image" Target="../media/image892.png"/><Relationship Id="rId890" Type="http://schemas.openxmlformats.org/officeDocument/2006/relationships/image" Target="../media/image893.png"/><Relationship Id="rId891" Type="http://schemas.openxmlformats.org/officeDocument/2006/relationships/image" Target="../media/image894.png"/><Relationship Id="rId892" Type="http://schemas.openxmlformats.org/officeDocument/2006/relationships/image" Target="../media/image895.png"/><Relationship Id="rId893" Type="http://schemas.openxmlformats.org/officeDocument/2006/relationships/image" Target="../media/image896.png"/><Relationship Id="rId894" Type="http://schemas.openxmlformats.org/officeDocument/2006/relationships/image" Target="../media/image897.png"/><Relationship Id="rId895" Type="http://schemas.openxmlformats.org/officeDocument/2006/relationships/image" Target="../media/image898.png"/><Relationship Id="rId896" Type="http://schemas.openxmlformats.org/officeDocument/2006/relationships/image" Target="../media/image899.png"/><Relationship Id="rId897" Type="http://schemas.openxmlformats.org/officeDocument/2006/relationships/image" Target="../media/image900.png"/><Relationship Id="rId898" Type="http://schemas.openxmlformats.org/officeDocument/2006/relationships/image" Target="../media/image901.png"/><Relationship Id="rId899" Type="http://schemas.openxmlformats.org/officeDocument/2006/relationships/image" Target="../media/image902.png"/><Relationship Id="rId900" Type="http://schemas.openxmlformats.org/officeDocument/2006/relationships/image" Target="../media/image903.png"/><Relationship Id="rId901" Type="http://schemas.openxmlformats.org/officeDocument/2006/relationships/image" Target="../media/image904.png"/><Relationship Id="rId902" Type="http://schemas.openxmlformats.org/officeDocument/2006/relationships/image" Target="../media/image905.png"/><Relationship Id="rId903" Type="http://schemas.openxmlformats.org/officeDocument/2006/relationships/image" Target="../media/image906.png"/><Relationship Id="rId904" Type="http://schemas.openxmlformats.org/officeDocument/2006/relationships/image" Target="../media/image907.png"/><Relationship Id="rId905" Type="http://schemas.openxmlformats.org/officeDocument/2006/relationships/image" Target="../media/image908.png"/><Relationship Id="rId906" Type="http://schemas.openxmlformats.org/officeDocument/2006/relationships/image" Target="../media/image909.png"/><Relationship Id="rId907" Type="http://schemas.openxmlformats.org/officeDocument/2006/relationships/image" Target="../media/image910.png"/><Relationship Id="rId908" Type="http://schemas.openxmlformats.org/officeDocument/2006/relationships/image" Target="../media/image911.png"/><Relationship Id="rId909" Type="http://schemas.openxmlformats.org/officeDocument/2006/relationships/image" Target="../media/image912.png"/><Relationship Id="rId910" Type="http://schemas.openxmlformats.org/officeDocument/2006/relationships/image" Target="../media/image913.png"/><Relationship Id="rId911" Type="http://schemas.openxmlformats.org/officeDocument/2006/relationships/image" Target="../media/image914.png"/><Relationship Id="rId912" Type="http://schemas.openxmlformats.org/officeDocument/2006/relationships/image" Target="../media/image915.png"/><Relationship Id="rId913" Type="http://schemas.openxmlformats.org/officeDocument/2006/relationships/image" Target="../media/image916.png"/><Relationship Id="rId914" Type="http://schemas.openxmlformats.org/officeDocument/2006/relationships/image" Target="../media/image917.png"/><Relationship Id="rId915" Type="http://schemas.openxmlformats.org/officeDocument/2006/relationships/image" Target="../media/image918.png"/><Relationship Id="rId916" Type="http://schemas.openxmlformats.org/officeDocument/2006/relationships/image" Target="../media/image919.png"/><Relationship Id="rId917" Type="http://schemas.openxmlformats.org/officeDocument/2006/relationships/image" Target="../media/image920.png"/><Relationship Id="rId918" Type="http://schemas.openxmlformats.org/officeDocument/2006/relationships/image" Target="../media/image921.png"/><Relationship Id="rId919" Type="http://schemas.openxmlformats.org/officeDocument/2006/relationships/image" Target="../media/image922.png"/><Relationship Id="rId920" Type="http://schemas.openxmlformats.org/officeDocument/2006/relationships/image" Target="../media/image923.png"/><Relationship Id="rId921" Type="http://schemas.openxmlformats.org/officeDocument/2006/relationships/image" Target="../media/image924.png"/><Relationship Id="rId922" Type="http://schemas.openxmlformats.org/officeDocument/2006/relationships/image" Target="../media/image925.png"/><Relationship Id="rId923" Type="http://schemas.openxmlformats.org/officeDocument/2006/relationships/image" Target="../media/image926.png"/><Relationship Id="rId924" Type="http://schemas.openxmlformats.org/officeDocument/2006/relationships/image" Target="../media/image927.png"/><Relationship Id="rId925" Type="http://schemas.openxmlformats.org/officeDocument/2006/relationships/image" Target="../media/image928.png"/><Relationship Id="rId926" Type="http://schemas.openxmlformats.org/officeDocument/2006/relationships/image" Target="../media/image929.png"/><Relationship Id="rId927" Type="http://schemas.openxmlformats.org/officeDocument/2006/relationships/image" Target="../media/image930.png"/><Relationship Id="rId928" Type="http://schemas.openxmlformats.org/officeDocument/2006/relationships/image" Target="../media/image931.png"/><Relationship Id="rId929" Type="http://schemas.openxmlformats.org/officeDocument/2006/relationships/image" Target="../media/image932.png"/><Relationship Id="rId930" Type="http://schemas.openxmlformats.org/officeDocument/2006/relationships/image" Target="../media/image933.png"/><Relationship Id="rId931" Type="http://schemas.openxmlformats.org/officeDocument/2006/relationships/image" Target="../media/image934.png"/><Relationship Id="rId932" Type="http://schemas.openxmlformats.org/officeDocument/2006/relationships/image" Target="../media/image935.png"/><Relationship Id="rId933" Type="http://schemas.openxmlformats.org/officeDocument/2006/relationships/image" Target="../media/image936.png"/><Relationship Id="rId934" Type="http://schemas.openxmlformats.org/officeDocument/2006/relationships/image" Target="../media/image937.png"/><Relationship Id="rId935" Type="http://schemas.openxmlformats.org/officeDocument/2006/relationships/image" Target="../media/image938.png"/><Relationship Id="rId936" Type="http://schemas.openxmlformats.org/officeDocument/2006/relationships/image" Target="../media/image939.png"/><Relationship Id="rId937" Type="http://schemas.openxmlformats.org/officeDocument/2006/relationships/image" Target="../media/image940.png"/><Relationship Id="rId938" Type="http://schemas.openxmlformats.org/officeDocument/2006/relationships/image" Target="../media/image941.png"/><Relationship Id="rId939" Type="http://schemas.openxmlformats.org/officeDocument/2006/relationships/image" Target="../media/image942.png"/><Relationship Id="rId940" Type="http://schemas.openxmlformats.org/officeDocument/2006/relationships/image" Target="../media/image943.png"/><Relationship Id="rId941" Type="http://schemas.openxmlformats.org/officeDocument/2006/relationships/image" Target="../media/image944.png"/><Relationship Id="rId942" Type="http://schemas.openxmlformats.org/officeDocument/2006/relationships/image" Target="../media/image945.png"/><Relationship Id="rId943" Type="http://schemas.openxmlformats.org/officeDocument/2006/relationships/image" Target="../media/image946.png"/><Relationship Id="rId944" Type="http://schemas.openxmlformats.org/officeDocument/2006/relationships/image" Target="../media/image947.png"/><Relationship Id="rId945" Type="http://schemas.openxmlformats.org/officeDocument/2006/relationships/image" Target="../media/image948.png"/><Relationship Id="rId946" Type="http://schemas.openxmlformats.org/officeDocument/2006/relationships/image" Target="../media/image949.png"/><Relationship Id="rId947" Type="http://schemas.openxmlformats.org/officeDocument/2006/relationships/image" Target="../media/image950.png"/><Relationship Id="rId948" Type="http://schemas.openxmlformats.org/officeDocument/2006/relationships/image" Target="../media/image951.png"/><Relationship Id="rId949" Type="http://schemas.openxmlformats.org/officeDocument/2006/relationships/image" Target="../media/image952.png"/><Relationship Id="rId950" Type="http://schemas.openxmlformats.org/officeDocument/2006/relationships/image" Target="../media/image953.png"/><Relationship Id="rId951" Type="http://schemas.openxmlformats.org/officeDocument/2006/relationships/image" Target="../media/image954.png"/><Relationship Id="rId952" Type="http://schemas.openxmlformats.org/officeDocument/2006/relationships/image" Target="../media/image955.png"/><Relationship Id="rId953" Type="http://schemas.openxmlformats.org/officeDocument/2006/relationships/image" Target="../media/image956.png"/><Relationship Id="rId954" Type="http://schemas.openxmlformats.org/officeDocument/2006/relationships/image" Target="../media/image957.png"/><Relationship Id="rId955" Type="http://schemas.openxmlformats.org/officeDocument/2006/relationships/image" Target="../media/image958.png"/><Relationship Id="rId956" Type="http://schemas.openxmlformats.org/officeDocument/2006/relationships/image" Target="../media/image959.png"/><Relationship Id="rId957" Type="http://schemas.openxmlformats.org/officeDocument/2006/relationships/image" Target="../media/image960.png"/><Relationship Id="rId958" Type="http://schemas.openxmlformats.org/officeDocument/2006/relationships/image" Target="../media/image961.png"/><Relationship Id="rId959" Type="http://schemas.openxmlformats.org/officeDocument/2006/relationships/image" Target="../media/image962.png"/><Relationship Id="rId960" Type="http://schemas.openxmlformats.org/officeDocument/2006/relationships/image" Target="../media/image963.png"/><Relationship Id="rId961" Type="http://schemas.openxmlformats.org/officeDocument/2006/relationships/image" Target="../media/image964.png"/><Relationship Id="rId962" Type="http://schemas.openxmlformats.org/officeDocument/2006/relationships/image" Target="../media/image965.png"/><Relationship Id="rId963" Type="http://schemas.openxmlformats.org/officeDocument/2006/relationships/image" Target="../media/image966.png"/><Relationship Id="rId964" Type="http://schemas.openxmlformats.org/officeDocument/2006/relationships/image" Target="../media/image967.png"/><Relationship Id="rId965" Type="http://schemas.openxmlformats.org/officeDocument/2006/relationships/image" Target="../media/image968.png"/><Relationship Id="rId966" Type="http://schemas.openxmlformats.org/officeDocument/2006/relationships/image" Target="../media/image969.png"/><Relationship Id="rId967" Type="http://schemas.openxmlformats.org/officeDocument/2006/relationships/image" Target="../media/image970.png"/><Relationship Id="rId968" Type="http://schemas.openxmlformats.org/officeDocument/2006/relationships/image" Target="../media/image971.png"/><Relationship Id="rId969" Type="http://schemas.openxmlformats.org/officeDocument/2006/relationships/image" Target="../media/image972.png"/><Relationship Id="rId970" Type="http://schemas.openxmlformats.org/officeDocument/2006/relationships/image" Target="../media/image973.png"/><Relationship Id="rId971" Type="http://schemas.openxmlformats.org/officeDocument/2006/relationships/image" Target="../media/image974.png"/><Relationship Id="rId972" Type="http://schemas.openxmlformats.org/officeDocument/2006/relationships/image" Target="../media/image975.png"/><Relationship Id="rId973" Type="http://schemas.openxmlformats.org/officeDocument/2006/relationships/image" Target="../media/image976.png"/><Relationship Id="rId974" Type="http://schemas.openxmlformats.org/officeDocument/2006/relationships/image" Target="../media/image977.png"/><Relationship Id="rId975" Type="http://schemas.openxmlformats.org/officeDocument/2006/relationships/image" Target="../media/image978.png"/><Relationship Id="rId976" Type="http://schemas.openxmlformats.org/officeDocument/2006/relationships/image" Target="../media/image979.png"/><Relationship Id="rId977" Type="http://schemas.openxmlformats.org/officeDocument/2006/relationships/image" Target="../media/image980.png"/><Relationship Id="rId978" Type="http://schemas.openxmlformats.org/officeDocument/2006/relationships/image" Target="../media/image981.png"/><Relationship Id="rId979" Type="http://schemas.openxmlformats.org/officeDocument/2006/relationships/image" Target="../media/image982.png"/><Relationship Id="rId980" Type="http://schemas.openxmlformats.org/officeDocument/2006/relationships/image" Target="../media/image983.png"/><Relationship Id="rId981" Type="http://schemas.openxmlformats.org/officeDocument/2006/relationships/image" Target="../media/image984.png"/><Relationship Id="rId982" Type="http://schemas.openxmlformats.org/officeDocument/2006/relationships/image" Target="../media/image985.png"/><Relationship Id="rId983" Type="http://schemas.openxmlformats.org/officeDocument/2006/relationships/image" Target="../media/image986.png"/><Relationship Id="rId984" Type="http://schemas.openxmlformats.org/officeDocument/2006/relationships/image" Target="../media/image987.png"/><Relationship Id="rId985" Type="http://schemas.openxmlformats.org/officeDocument/2006/relationships/image" Target="../media/image988.png"/><Relationship Id="rId986" Type="http://schemas.openxmlformats.org/officeDocument/2006/relationships/image" Target="../media/image989.png"/><Relationship Id="rId987" Type="http://schemas.openxmlformats.org/officeDocument/2006/relationships/image" Target="../media/image990.png"/><Relationship Id="rId988" Type="http://schemas.openxmlformats.org/officeDocument/2006/relationships/image" Target="../media/image991.png"/><Relationship Id="rId989" Type="http://schemas.openxmlformats.org/officeDocument/2006/relationships/image" Target="../media/image992.png"/><Relationship Id="rId990" Type="http://schemas.openxmlformats.org/officeDocument/2006/relationships/image" Target="../media/image993.png"/><Relationship Id="rId991" Type="http://schemas.openxmlformats.org/officeDocument/2006/relationships/image" Target="../media/image994.png"/><Relationship Id="rId992" Type="http://schemas.openxmlformats.org/officeDocument/2006/relationships/image" Target="../media/image995.png"/><Relationship Id="rId993" Type="http://schemas.openxmlformats.org/officeDocument/2006/relationships/image" Target="../media/image996.png"/><Relationship Id="rId994" Type="http://schemas.openxmlformats.org/officeDocument/2006/relationships/image" Target="../media/image997.png"/><Relationship Id="rId995" Type="http://schemas.openxmlformats.org/officeDocument/2006/relationships/image" Target="../media/image998.png"/><Relationship Id="rId996" Type="http://schemas.openxmlformats.org/officeDocument/2006/relationships/image" Target="../media/image999.png"/><Relationship Id="rId997" Type="http://schemas.openxmlformats.org/officeDocument/2006/relationships/image" Target="../media/image1000.png"/><Relationship Id="rId998" Type="http://schemas.openxmlformats.org/officeDocument/2006/relationships/image" Target="../media/image1001.png"/><Relationship Id="rId999" Type="http://schemas.openxmlformats.org/officeDocument/2006/relationships/image" Target="../media/image1002.png"/><Relationship Id="rId1000" Type="http://schemas.openxmlformats.org/officeDocument/2006/relationships/image" Target="../media/image1003.png"/><Relationship Id="rId1001" Type="http://schemas.openxmlformats.org/officeDocument/2006/relationships/image" Target="../media/image1004.png"/><Relationship Id="rId1002" Type="http://schemas.openxmlformats.org/officeDocument/2006/relationships/image" Target="../media/image1005.png"/><Relationship Id="rId1003" Type="http://schemas.openxmlformats.org/officeDocument/2006/relationships/image" Target="../media/image1006.png"/><Relationship Id="rId1004" Type="http://schemas.openxmlformats.org/officeDocument/2006/relationships/image" Target="../media/image1007.png"/><Relationship Id="rId1005" Type="http://schemas.openxmlformats.org/officeDocument/2006/relationships/image" Target="../media/image1008.png"/><Relationship Id="rId1006" Type="http://schemas.openxmlformats.org/officeDocument/2006/relationships/image" Target="../media/image1009.png"/><Relationship Id="rId1007" Type="http://schemas.openxmlformats.org/officeDocument/2006/relationships/image" Target="../media/image1010.png"/><Relationship Id="rId1008" Type="http://schemas.openxmlformats.org/officeDocument/2006/relationships/image" Target="../media/image1011.png"/><Relationship Id="rId1009" Type="http://schemas.openxmlformats.org/officeDocument/2006/relationships/image" Target="../media/image1012.png"/><Relationship Id="rId1010" Type="http://schemas.openxmlformats.org/officeDocument/2006/relationships/image" Target="../media/image1013.png"/><Relationship Id="rId1011" Type="http://schemas.openxmlformats.org/officeDocument/2006/relationships/image" Target="../media/image1014.png"/><Relationship Id="rId1012" Type="http://schemas.openxmlformats.org/officeDocument/2006/relationships/image" Target="../media/image1015.png"/><Relationship Id="rId1013" Type="http://schemas.openxmlformats.org/officeDocument/2006/relationships/image" Target="../media/image1016.png"/><Relationship Id="rId1014" Type="http://schemas.openxmlformats.org/officeDocument/2006/relationships/image" Target="../media/image1017.png"/><Relationship Id="rId1015" Type="http://schemas.openxmlformats.org/officeDocument/2006/relationships/image" Target="../media/image1018.png"/><Relationship Id="rId1016" Type="http://schemas.openxmlformats.org/officeDocument/2006/relationships/image" Target="../media/image1019.png"/><Relationship Id="rId1017" Type="http://schemas.openxmlformats.org/officeDocument/2006/relationships/image" Target="../media/image1020.png"/><Relationship Id="rId1018" Type="http://schemas.openxmlformats.org/officeDocument/2006/relationships/image" Target="../media/image1021.png"/><Relationship Id="rId1019" Type="http://schemas.openxmlformats.org/officeDocument/2006/relationships/image" Target="../media/image1022.png"/><Relationship Id="rId1020" Type="http://schemas.openxmlformats.org/officeDocument/2006/relationships/image" Target="../media/image1023.png"/><Relationship Id="rId1021" Type="http://schemas.openxmlformats.org/officeDocument/2006/relationships/image" Target="../media/image1024.png"/><Relationship Id="rId1022" Type="http://schemas.openxmlformats.org/officeDocument/2006/relationships/image" Target="../media/image1025.png"/><Relationship Id="rId1023" Type="http://schemas.openxmlformats.org/officeDocument/2006/relationships/image" Target="../media/image1026.png"/><Relationship Id="rId1024" Type="http://schemas.openxmlformats.org/officeDocument/2006/relationships/image" Target="../media/image1027.png"/><Relationship Id="rId1025" Type="http://schemas.openxmlformats.org/officeDocument/2006/relationships/image" Target="../media/image1028.png"/><Relationship Id="rId1026" Type="http://schemas.openxmlformats.org/officeDocument/2006/relationships/image" Target="../media/image1029.png"/><Relationship Id="rId1027" Type="http://schemas.openxmlformats.org/officeDocument/2006/relationships/image" Target="../media/image1030.png"/><Relationship Id="rId1028" Type="http://schemas.openxmlformats.org/officeDocument/2006/relationships/image" Target="../media/image1031.png"/><Relationship Id="rId1029" Type="http://schemas.openxmlformats.org/officeDocument/2006/relationships/image" Target="../media/image1032.png"/><Relationship Id="rId1030" Type="http://schemas.openxmlformats.org/officeDocument/2006/relationships/image" Target="../media/image1033.png"/><Relationship Id="rId1031" Type="http://schemas.openxmlformats.org/officeDocument/2006/relationships/image" Target="../media/image1034.png"/><Relationship Id="rId1032" Type="http://schemas.openxmlformats.org/officeDocument/2006/relationships/image" Target="../media/image1035.png"/><Relationship Id="rId1033" Type="http://schemas.openxmlformats.org/officeDocument/2006/relationships/image" Target="../media/image1036.png"/><Relationship Id="rId1034" Type="http://schemas.openxmlformats.org/officeDocument/2006/relationships/image" Target="../media/image1037.png"/><Relationship Id="rId1035" Type="http://schemas.openxmlformats.org/officeDocument/2006/relationships/image" Target="../media/image1038.png"/><Relationship Id="rId1036" Type="http://schemas.openxmlformats.org/officeDocument/2006/relationships/image" Target="../media/image1039.png"/><Relationship Id="rId1037" Type="http://schemas.openxmlformats.org/officeDocument/2006/relationships/image" Target="../media/image1040.png"/><Relationship Id="rId1038" Type="http://schemas.openxmlformats.org/officeDocument/2006/relationships/image" Target="../media/image1041.png"/><Relationship Id="rId1039" Type="http://schemas.openxmlformats.org/officeDocument/2006/relationships/image" Target="../media/image1042.png"/><Relationship Id="rId1040" Type="http://schemas.openxmlformats.org/officeDocument/2006/relationships/image" Target="../media/image1043.png"/><Relationship Id="rId1041" Type="http://schemas.openxmlformats.org/officeDocument/2006/relationships/image" Target="../media/image1044.png"/><Relationship Id="rId1042" Type="http://schemas.openxmlformats.org/officeDocument/2006/relationships/image" Target="../media/image1045.png"/><Relationship Id="rId1043" Type="http://schemas.openxmlformats.org/officeDocument/2006/relationships/image" Target="../media/image1046.png"/><Relationship Id="rId1044" Type="http://schemas.openxmlformats.org/officeDocument/2006/relationships/image" Target="../media/image1047.png"/><Relationship Id="rId1045" Type="http://schemas.openxmlformats.org/officeDocument/2006/relationships/image" Target="../media/image1048.png"/><Relationship Id="rId1046" Type="http://schemas.openxmlformats.org/officeDocument/2006/relationships/image" Target="../media/image1049.png"/><Relationship Id="rId1047" Type="http://schemas.openxmlformats.org/officeDocument/2006/relationships/image" Target="../media/image1050.png"/><Relationship Id="rId1048" Type="http://schemas.openxmlformats.org/officeDocument/2006/relationships/image" Target="../media/image1051.png"/><Relationship Id="rId1049" Type="http://schemas.openxmlformats.org/officeDocument/2006/relationships/image" Target="../media/image1052.png"/><Relationship Id="rId1050" Type="http://schemas.openxmlformats.org/officeDocument/2006/relationships/image" Target="../media/image1053.png"/><Relationship Id="rId1051" Type="http://schemas.openxmlformats.org/officeDocument/2006/relationships/image" Target="../media/image1054.png"/><Relationship Id="rId1052" Type="http://schemas.openxmlformats.org/officeDocument/2006/relationships/image" Target="../media/image1055.png"/><Relationship Id="rId1053" Type="http://schemas.openxmlformats.org/officeDocument/2006/relationships/image" Target="../media/image1056.png"/><Relationship Id="rId1054" Type="http://schemas.openxmlformats.org/officeDocument/2006/relationships/image" Target="../media/image1057.png"/><Relationship Id="rId1055" Type="http://schemas.openxmlformats.org/officeDocument/2006/relationships/image" Target="../media/image1058.png"/><Relationship Id="rId1056" Type="http://schemas.openxmlformats.org/officeDocument/2006/relationships/image" Target="../media/image1059.png"/><Relationship Id="rId1057" Type="http://schemas.openxmlformats.org/officeDocument/2006/relationships/image" Target="../media/image1060.png"/><Relationship Id="rId1058" Type="http://schemas.openxmlformats.org/officeDocument/2006/relationships/image" Target="../media/image1061.png"/><Relationship Id="rId1059" Type="http://schemas.openxmlformats.org/officeDocument/2006/relationships/image" Target="../media/image1062.png"/><Relationship Id="rId1060" Type="http://schemas.openxmlformats.org/officeDocument/2006/relationships/image" Target="../media/image1063.png"/><Relationship Id="rId1061" Type="http://schemas.openxmlformats.org/officeDocument/2006/relationships/image" Target="../media/image1064.png"/><Relationship Id="rId1062" Type="http://schemas.openxmlformats.org/officeDocument/2006/relationships/image" Target="../media/image1065.png"/><Relationship Id="rId1063" Type="http://schemas.openxmlformats.org/officeDocument/2006/relationships/image" Target="../media/image1066.png"/><Relationship Id="rId1064" Type="http://schemas.openxmlformats.org/officeDocument/2006/relationships/image" Target="../media/image1067.png"/><Relationship Id="rId1065" Type="http://schemas.openxmlformats.org/officeDocument/2006/relationships/image" Target="../media/image1068.png"/><Relationship Id="rId1066" Type="http://schemas.openxmlformats.org/officeDocument/2006/relationships/image" Target="../media/image1069.png"/><Relationship Id="rId1067" Type="http://schemas.openxmlformats.org/officeDocument/2006/relationships/image" Target="../media/image1070.png"/><Relationship Id="rId1068" Type="http://schemas.openxmlformats.org/officeDocument/2006/relationships/image" Target="../media/image1071.png"/><Relationship Id="rId1069" Type="http://schemas.openxmlformats.org/officeDocument/2006/relationships/image" Target="../media/image1072.png"/><Relationship Id="rId1070" Type="http://schemas.openxmlformats.org/officeDocument/2006/relationships/image" Target="../media/image1073.png"/><Relationship Id="rId1071" Type="http://schemas.openxmlformats.org/officeDocument/2006/relationships/image" Target="../media/image1074.png"/><Relationship Id="rId1072" Type="http://schemas.openxmlformats.org/officeDocument/2006/relationships/image" Target="../media/image1075.png"/><Relationship Id="rId1073" Type="http://schemas.openxmlformats.org/officeDocument/2006/relationships/image" Target="../media/image1076.png"/><Relationship Id="rId1074" Type="http://schemas.openxmlformats.org/officeDocument/2006/relationships/image" Target="../media/image1077.png"/><Relationship Id="rId1075" Type="http://schemas.openxmlformats.org/officeDocument/2006/relationships/image" Target="../media/image1078.png"/><Relationship Id="rId1076" Type="http://schemas.openxmlformats.org/officeDocument/2006/relationships/image" Target="../media/image1079.png"/><Relationship Id="rId1077" Type="http://schemas.openxmlformats.org/officeDocument/2006/relationships/image" Target="../media/image1080.png"/><Relationship Id="rId1078" Type="http://schemas.openxmlformats.org/officeDocument/2006/relationships/image" Target="../media/image1081.png"/><Relationship Id="rId1079" Type="http://schemas.openxmlformats.org/officeDocument/2006/relationships/image" Target="../media/image1082.png"/><Relationship Id="rId1080" Type="http://schemas.openxmlformats.org/officeDocument/2006/relationships/image" Target="../media/image1083.png"/><Relationship Id="rId1081" Type="http://schemas.openxmlformats.org/officeDocument/2006/relationships/image" Target="../media/image1084.png"/><Relationship Id="rId1082" Type="http://schemas.openxmlformats.org/officeDocument/2006/relationships/image" Target="../media/image1085.png"/><Relationship Id="rId1083" Type="http://schemas.openxmlformats.org/officeDocument/2006/relationships/image" Target="../media/image1086.png"/><Relationship Id="rId1084" Type="http://schemas.openxmlformats.org/officeDocument/2006/relationships/image" Target="../media/image1087.png"/><Relationship Id="rId1085" Type="http://schemas.openxmlformats.org/officeDocument/2006/relationships/image" Target="../media/image1088.png"/><Relationship Id="rId1086" Type="http://schemas.openxmlformats.org/officeDocument/2006/relationships/image" Target="../media/image1089.png"/><Relationship Id="rId1087" Type="http://schemas.openxmlformats.org/officeDocument/2006/relationships/image" Target="../media/image1090.png"/><Relationship Id="rId1088" Type="http://schemas.openxmlformats.org/officeDocument/2006/relationships/image" Target="../media/image1091.png"/><Relationship Id="rId1089" Type="http://schemas.openxmlformats.org/officeDocument/2006/relationships/image" Target="../media/image1092.png"/><Relationship Id="rId1090" Type="http://schemas.openxmlformats.org/officeDocument/2006/relationships/image" Target="../media/image1093.png"/><Relationship Id="rId1091" Type="http://schemas.openxmlformats.org/officeDocument/2006/relationships/image" Target="../media/image1094.png"/><Relationship Id="rId1092" Type="http://schemas.openxmlformats.org/officeDocument/2006/relationships/image" Target="../media/image1095.png"/><Relationship Id="rId1093" Type="http://schemas.openxmlformats.org/officeDocument/2006/relationships/image" Target="../media/image1096.png"/><Relationship Id="rId1094" Type="http://schemas.openxmlformats.org/officeDocument/2006/relationships/image" Target="../media/image1097.png"/><Relationship Id="rId1095" Type="http://schemas.openxmlformats.org/officeDocument/2006/relationships/image" Target="../media/image1098.png"/><Relationship Id="rId1096" Type="http://schemas.openxmlformats.org/officeDocument/2006/relationships/image" Target="../media/image1099.png"/><Relationship Id="rId1097" Type="http://schemas.openxmlformats.org/officeDocument/2006/relationships/image" Target="../media/image1100.png"/><Relationship Id="rId1098" Type="http://schemas.openxmlformats.org/officeDocument/2006/relationships/image" Target="../media/image1101.png"/><Relationship Id="rId1099" Type="http://schemas.openxmlformats.org/officeDocument/2006/relationships/image" Target="../media/image1102.png"/><Relationship Id="rId1100" Type="http://schemas.openxmlformats.org/officeDocument/2006/relationships/image" Target="../media/image1103.png"/><Relationship Id="rId1101" Type="http://schemas.openxmlformats.org/officeDocument/2006/relationships/image" Target="../media/image1104.png"/><Relationship Id="rId1102" Type="http://schemas.openxmlformats.org/officeDocument/2006/relationships/image" Target="../media/image1105.png"/><Relationship Id="rId1103" Type="http://schemas.openxmlformats.org/officeDocument/2006/relationships/image" Target="../media/image1106.png"/><Relationship Id="rId1104" Type="http://schemas.openxmlformats.org/officeDocument/2006/relationships/image" Target="../media/image1107.png"/><Relationship Id="rId1105" Type="http://schemas.openxmlformats.org/officeDocument/2006/relationships/image" Target="../media/image1108.png"/><Relationship Id="rId1106" Type="http://schemas.openxmlformats.org/officeDocument/2006/relationships/image" Target="../media/image1109.png"/><Relationship Id="rId1107" Type="http://schemas.openxmlformats.org/officeDocument/2006/relationships/image" Target="../media/image1110.png"/><Relationship Id="rId1108" Type="http://schemas.openxmlformats.org/officeDocument/2006/relationships/image" Target="../media/image1111.png"/><Relationship Id="rId1109" Type="http://schemas.openxmlformats.org/officeDocument/2006/relationships/image" Target="../media/image1112.png"/><Relationship Id="rId1110" Type="http://schemas.openxmlformats.org/officeDocument/2006/relationships/image" Target="../media/image1113.png"/><Relationship Id="rId1111" Type="http://schemas.openxmlformats.org/officeDocument/2006/relationships/image" Target="../media/image1114.png"/><Relationship Id="rId1112" Type="http://schemas.openxmlformats.org/officeDocument/2006/relationships/image" Target="../media/image1115.png"/><Relationship Id="rId1113" Type="http://schemas.openxmlformats.org/officeDocument/2006/relationships/image" Target="../media/image1116.png"/><Relationship Id="rId1114" Type="http://schemas.openxmlformats.org/officeDocument/2006/relationships/image" Target="../media/image1117.png"/><Relationship Id="rId1115" Type="http://schemas.openxmlformats.org/officeDocument/2006/relationships/image" Target="../media/image1118.png"/><Relationship Id="rId1116" Type="http://schemas.openxmlformats.org/officeDocument/2006/relationships/image" Target="../media/image1119.png"/><Relationship Id="rId1117" Type="http://schemas.openxmlformats.org/officeDocument/2006/relationships/image" Target="../media/image1120.png"/><Relationship Id="rId1118" Type="http://schemas.openxmlformats.org/officeDocument/2006/relationships/image" Target="../media/image1121.png"/><Relationship Id="rId1119" Type="http://schemas.openxmlformats.org/officeDocument/2006/relationships/image" Target="../media/image1122.png"/><Relationship Id="rId1120" Type="http://schemas.openxmlformats.org/officeDocument/2006/relationships/image" Target="../media/image1123.png"/><Relationship Id="rId1121" Type="http://schemas.openxmlformats.org/officeDocument/2006/relationships/image" Target="../media/image1124.png"/><Relationship Id="rId1122" Type="http://schemas.openxmlformats.org/officeDocument/2006/relationships/image" Target="../media/image1125.png"/><Relationship Id="rId1123" Type="http://schemas.openxmlformats.org/officeDocument/2006/relationships/image" Target="../media/image1126.png"/><Relationship Id="rId1124" Type="http://schemas.openxmlformats.org/officeDocument/2006/relationships/image" Target="../media/image1127.png"/><Relationship Id="rId1125" Type="http://schemas.openxmlformats.org/officeDocument/2006/relationships/image" Target="../media/image1128.png"/><Relationship Id="rId1126" Type="http://schemas.openxmlformats.org/officeDocument/2006/relationships/image" Target="../media/image1129.png"/><Relationship Id="rId1127" Type="http://schemas.openxmlformats.org/officeDocument/2006/relationships/image" Target="../media/image1130.png"/><Relationship Id="rId1128" Type="http://schemas.openxmlformats.org/officeDocument/2006/relationships/image" Target="../media/image1131.png"/><Relationship Id="rId1129" Type="http://schemas.openxmlformats.org/officeDocument/2006/relationships/image" Target="../media/image1132.png"/><Relationship Id="rId1130" Type="http://schemas.openxmlformats.org/officeDocument/2006/relationships/image" Target="../media/image1133.png"/><Relationship Id="rId1131" Type="http://schemas.openxmlformats.org/officeDocument/2006/relationships/image" Target="../media/image1134.png"/><Relationship Id="rId1132" Type="http://schemas.openxmlformats.org/officeDocument/2006/relationships/image" Target="../media/image1135.png"/><Relationship Id="rId1133" Type="http://schemas.openxmlformats.org/officeDocument/2006/relationships/image" Target="../media/image1136.png"/><Relationship Id="rId1134" Type="http://schemas.openxmlformats.org/officeDocument/2006/relationships/image" Target="../media/image1137.png"/><Relationship Id="rId1135" Type="http://schemas.openxmlformats.org/officeDocument/2006/relationships/image" Target="../media/image1138.png"/><Relationship Id="rId1136" Type="http://schemas.openxmlformats.org/officeDocument/2006/relationships/image" Target="../media/image1139.png"/><Relationship Id="rId1137" Type="http://schemas.openxmlformats.org/officeDocument/2006/relationships/image" Target="../media/image1140.png"/><Relationship Id="rId1138" Type="http://schemas.openxmlformats.org/officeDocument/2006/relationships/image" Target="../media/image1141.png"/><Relationship Id="rId1139" Type="http://schemas.openxmlformats.org/officeDocument/2006/relationships/image" Target="../media/image1142.png"/><Relationship Id="rId1140" Type="http://schemas.openxmlformats.org/officeDocument/2006/relationships/image" Target="../media/image1143.png"/><Relationship Id="rId1141" Type="http://schemas.openxmlformats.org/officeDocument/2006/relationships/image" Target="../media/image1144.png"/><Relationship Id="rId1142" Type="http://schemas.openxmlformats.org/officeDocument/2006/relationships/image" Target="../media/image1145.png"/><Relationship Id="rId1143" Type="http://schemas.openxmlformats.org/officeDocument/2006/relationships/image" Target="../media/image1146.png"/><Relationship Id="rId1144" Type="http://schemas.openxmlformats.org/officeDocument/2006/relationships/image" Target="../media/image1147.png"/><Relationship Id="rId1145" Type="http://schemas.openxmlformats.org/officeDocument/2006/relationships/image" Target="../media/image1148.png"/><Relationship Id="rId1146" Type="http://schemas.openxmlformats.org/officeDocument/2006/relationships/image" Target="../media/image1149.png"/><Relationship Id="rId1147" Type="http://schemas.openxmlformats.org/officeDocument/2006/relationships/image" Target="../media/image1150.png"/><Relationship Id="rId1148" Type="http://schemas.openxmlformats.org/officeDocument/2006/relationships/image" Target="../media/image1151.png"/><Relationship Id="rId1149" Type="http://schemas.openxmlformats.org/officeDocument/2006/relationships/image" Target="../media/image1152.png"/><Relationship Id="rId1150" Type="http://schemas.openxmlformats.org/officeDocument/2006/relationships/image" Target="../media/image1153.png"/><Relationship Id="rId1151" Type="http://schemas.openxmlformats.org/officeDocument/2006/relationships/image" Target="../media/image1154.png"/><Relationship Id="rId1152" Type="http://schemas.openxmlformats.org/officeDocument/2006/relationships/image" Target="../media/image1155.png"/><Relationship Id="rId1153" Type="http://schemas.openxmlformats.org/officeDocument/2006/relationships/image" Target="../media/image1156.png"/><Relationship Id="rId1154" Type="http://schemas.openxmlformats.org/officeDocument/2006/relationships/image" Target="../media/image1157.png"/><Relationship Id="rId1155" Type="http://schemas.openxmlformats.org/officeDocument/2006/relationships/image" Target="../media/image1158.png"/><Relationship Id="rId1156" Type="http://schemas.openxmlformats.org/officeDocument/2006/relationships/image" Target="../media/image1159.png"/><Relationship Id="rId1157" Type="http://schemas.openxmlformats.org/officeDocument/2006/relationships/image" Target="../media/image1160.png"/><Relationship Id="rId1158" Type="http://schemas.openxmlformats.org/officeDocument/2006/relationships/image" Target="../media/image1161.png"/><Relationship Id="rId1159" Type="http://schemas.openxmlformats.org/officeDocument/2006/relationships/image" Target="../media/image1162.png"/><Relationship Id="rId1160" Type="http://schemas.openxmlformats.org/officeDocument/2006/relationships/image" Target="../media/image1163.png"/><Relationship Id="rId1161" Type="http://schemas.openxmlformats.org/officeDocument/2006/relationships/image" Target="../media/image1164.png"/><Relationship Id="rId1162" Type="http://schemas.openxmlformats.org/officeDocument/2006/relationships/image" Target="../media/image1165.png"/><Relationship Id="rId1163" Type="http://schemas.openxmlformats.org/officeDocument/2006/relationships/image" Target="../media/image1166.png"/><Relationship Id="rId1164" Type="http://schemas.openxmlformats.org/officeDocument/2006/relationships/image" Target="../media/image1167.png"/><Relationship Id="rId1165" Type="http://schemas.openxmlformats.org/officeDocument/2006/relationships/image" Target="../media/image1168.png"/><Relationship Id="rId1166" Type="http://schemas.openxmlformats.org/officeDocument/2006/relationships/image" Target="../media/image1169.png"/><Relationship Id="rId1167" Type="http://schemas.openxmlformats.org/officeDocument/2006/relationships/image" Target="../media/image1170.png"/><Relationship Id="rId1168" Type="http://schemas.openxmlformats.org/officeDocument/2006/relationships/image" Target="../media/image1171.png"/><Relationship Id="rId1169" Type="http://schemas.openxmlformats.org/officeDocument/2006/relationships/image" Target="../media/image1172.png"/><Relationship Id="rId1170" Type="http://schemas.openxmlformats.org/officeDocument/2006/relationships/image" Target="../media/image1173.png"/><Relationship Id="rId1171" Type="http://schemas.openxmlformats.org/officeDocument/2006/relationships/image" Target="../media/image1174.png"/><Relationship Id="rId1172" Type="http://schemas.openxmlformats.org/officeDocument/2006/relationships/image" Target="../media/image1175.png"/><Relationship Id="rId1173" Type="http://schemas.openxmlformats.org/officeDocument/2006/relationships/image" Target="../media/image1176.png"/><Relationship Id="rId1174" Type="http://schemas.openxmlformats.org/officeDocument/2006/relationships/image" Target="../media/image1177.png"/><Relationship Id="rId1175" Type="http://schemas.openxmlformats.org/officeDocument/2006/relationships/image" Target="../media/image1178.png"/><Relationship Id="rId1176" Type="http://schemas.openxmlformats.org/officeDocument/2006/relationships/image" Target="../media/image1179.png"/><Relationship Id="rId1177" Type="http://schemas.openxmlformats.org/officeDocument/2006/relationships/image" Target="../media/image1180.png"/><Relationship Id="rId1178" Type="http://schemas.openxmlformats.org/officeDocument/2006/relationships/image" Target="../media/image1181.png"/><Relationship Id="rId1179" Type="http://schemas.openxmlformats.org/officeDocument/2006/relationships/image" Target="../media/image1182.png"/><Relationship Id="rId1180" Type="http://schemas.openxmlformats.org/officeDocument/2006/relationships/image" Target="../media/image1183.png"/><Relationship Id="rId1181" Type="http://schemas.openxmlformats.org/officeDocument/2006/relationships/image" Target="../media/image1184.png"/><Relationship Id="rId1182" Type="http://schemas.openxmlformats.org/officeDocument/2006/relationships/image" Target="../media/image1185.png"/><Relationship Id="rId1183" Type="http://schemas.openxmlformats.org/officeDocument/2006/relationships/image" Target="../media/image1186.png"/><Relationship Id="rId1184" Type="http://schemas.openxmlformats.org/officeDocument/2006/relationships/image" Target="../media/image1187.png"/><Relationship Id="rId1185" Type="http://schemas.openxmlformats.org/officeDocument/2006/relationships/image" Target="../media/image1188.png"/><Relationship Id="rId1186" Type="http://schemas.openxmlformats.org/officeDocument/2006/relationships/image" Target="../media/image1189.png"/><Relationship Id="rId1187" Type="http://schemas.openxmlformats.org/officeDocument/2006/relationships/image" Target="../media/image1190.png"/><Relationship Id="rId1188" Type="http://schemas.openxmlformats.org/officeDocument/2006/relationships/image" Target="../media/image1191.png"/><Relationship Id="rId1189" Type="http://schemas.openxmlformats.org/officeDocument/2006/relationships/image" Target="../media/image1192.png"/><Relationship Id="rId1190" Type="http://schemas.openxmlformats.org/officeDocument/2006/relationships/image" Target="../media/image1193.png"/><Relationship Id="rId1191" Type="http://schemas.openxmlformats.org/officeDocument/2006/relationships/image" Target="../media/image1194.png"/><Relationship Id="rId1192" Type="http://schemas.openxmlformats.org/officeDocument/2006/relationships/image" Target="../media/image1195.png"/><Relationship Id="rId1193" Type="http://schemas.openxmlformats.org/officeDocument/2006/relationships/image" Target="../media/image1196.png"/><Relationship Id="rId1194" Type="http://schemas.openxmlformats.org/officeDocument/2006/relationships/image" Target="../media/image1197.png"/><Relationship Id="rId1195" Type="http://schemas.openxmlformats.org/officeDocument/2006/relationships/image" Target="../media/image1198.png"/><Relationship Id="rId1196" Type="http://schemas.openxmlformats.org/officeDocument/2006/relationships/image" Target="../media/image1199.png"/><Relationship Id="rId1197" Type="http://schemas.openxmlformats.org/officeDocument/2006/relationships/image" Target="../media/image1200.png"/><Relationship Id="rId1198" Type="http://schemas.openxmlformats.org/officeDocument/2006/relationships/image" Target="../media/image1201.png"/><Relationship Id="rId1199" Type="http://schemas.openxmlformats.org/officeDocument/2006/relationships/image" Target="../media/image1202.png"/><Relationship Id="rId1200" Type="http://schemas.openxmlformats.org/officeDocument/2006/relationships/image" Target="../media/image1203.png"/><Relationship Id="rId1201" Type="http://schemas.openxmlformats.org/officeDocument/2006/relationships/image" Target="../media/image1204.png"/><Relationship Id="rId1202" Type="http://schemas.openxmlformats.org/officeDocument/2006/relationships/image" Target="../media/image1205.png"/><Relationship Id="rId1203" Type="http://schemas.openxmlformats.org/officeDocument/2006/relationships/image" Target="../media/image1206.png"/><Relationship Id="rId1204" Type="http://schemas.openxmlformats.org/officeDocument/2006/relationships/image" Target="../media/image1207.png"/><Relationship Id="rId1205" Type="http://schemas.openxmlformats.org/officeDocument/2006/relationships/image" Target="../media/image1208.png"/><Relationship Id="rId1206" Type="http://schemas.openxmlformats.org/officeDocument/2006/relationships/image" Target="../media/image1209.png"/><Relationship Id="rId1207" Type="http://schemas.openxmlformats.org/officeDocument/2006/relationships/image" Target="../media/image1210.png"/><Relationship Id="rId1208" Type="http://schemas.openxmlformats.org/officeDocument/2006/relationships/image" Target="../media/image1211.png"/><Relationship Id="rId1209" Type="http://schemas.openxmlformats.org/officeDocument/2006/relationships/image" Target="../media/image1212.png"/><Relationship Id="rId1210" Type="http://schemas.openxmlformats.org/officeDocument/2006/relationships/image" Target="../media/image1213.png"/><Relationship Id="rId1211" Type="http://schemas.openxmlformats.org/officeDocument/2006/relationships/image" Target="../media/image1214.png"/><Relationship Id="rId1212" Type="http://schemas.openxmlformats.org/officeDocument/2006/relationships/image" Target="../media/image1215.png"/><Relationship Id="rId1213" Type="http://schemas.openxmlformats.org/officeDocument/2006/relationships/image" Target="../media/image1216.png"/><Relationship Id="rId1214" Type="http://schemas.openxmlformats.org/officeDocument/2006/relationships/image" Target="../media/image1217.png"/><Relationship Id="rId1215" Type="http://schemas.openxmlformats.org/officeDocument/2006/relationships/image" Target="../media/image1218.png"/><Relationship Id="rId1216" Type="http://schemas.openxmlformats.org/officeDocument/2006/relationships/image" Target="../media/image1219.png"/><Relationship Id="rId1217" Type="http://schemas.openxmlformats.org/officeDocument/2006/relationships/image" Target="../media/image1220.png"/><Relationship Id="rId1218" Type="http://schemas.openxmlformats.org/officeDocument/2006/relationships/image" Target="../media/image1221.png"/><Relationship Id="rId1219" Type="http://schemas.openxmlformats.org/officeDocument/2006/relationships/image" Target="../media/image1222.png"/><Relationship Id="rId1220" Type="http://schemas.openxmlformats.org/officeDocument/2006/relationships/image" Target="../media/image1223.png"/><Relationship Id="rId1221" Type="http://schemas.openxmlformats.org/officeDocument/2006/relationships/image" Target="../media/image1224.png"/><Relationship Id="rId1222" Type="http://schemas.openxmlformats.org/officeDocument/2006/relationships/image" Target="../media/image1225.png"/><Relationship Id="rId1223" Type="http://schemas.openxmlformats.org/officeDocument/2006/relationships/image" Target="../media/image1226.png"/><Relationship Id="rId1224" Type="http://schemas.openxmlformats.org/officeDocument/2006/relationships/image" Target="../media/image1227.png"/><Relationship Id="rId1225" Type="http://schemas.openxmlformats.org/officeDocument/2006/relationships/image" Target="../media/image1228.png"/><Relationship Id="rId1226" Type="http://schemas.openxmlformats.org/officeDocument/2006/relationships/image" Target="../media/image1229.png"/><Relationship Id="rId1227" Type="http://schemas.openxmlformats.org/officeDocument/2006/relationships/image" Target="../media/image1230.png"/><Relationship Id="rId1228" Type="http://schemas.openxmlformats.org/officeDocument/2006/relationships/image" Target="../media/image1231.png"/><Relationship Id="rId1229" Type="http://schemas.openxmlformats.org/officeDocument/2006/relationships/image" Target="../media/image1232.png"/><Relationship Id="rId1230" Type="http://schemas.openxmlformats.org/officeDocument/2006/relationships/image" Target="../media/image1233.png"/><Relationship Id="rId1231" Type="http://schemas.openxmlformats.org/officeDocument/2006/relationships/image" Target="../media/image1234.png"/><Relationship Id="rId1232" Type="http://schemas.openxmlformats.org/officeDocument/2006/relationships/image" Target="../media/image1235.png"/><Relationship Id="rId1233" Type="http://schemas.openxmlformats.org/officeDocument/2006/relationships/image" Target="../media/image1236.png"/><Relationship Id="rId1234" Type="http://schemas.openxmlformats.org/officeDocument/2006/relationships/image" Target="../media/image1237.png"/><Relationship Id="rId1235" Type="http://schemas.openxmlformats.org/officeDocument/2006/relationships/image" Target="../media/image1238.png"/><Relationship Id="rId1236" Type="http://schemas.openxmlformats.org/officeDocument/2006/relationships/image" Target="../media/image1239.png"/><Relationship Id="rId1237" Type="http://schemas.openxmlformats.org/officeDocument/2006/relationships/image" Target="../media/image1240.png"/><Relationship Id="rId1238" Type="http://schemas.openxmlformats.org/officeDocument/2006/relationships/image" Target="../media/image1241.png"/><Relationship Id="rId1239" Type="http://schemas.openxmlformats.org/officeDocument/2006/relationships/image" Target="../media/image1242.png"/><Relationship Id="rId1240" Type="http://schemas.openxmlformats.org/officeDocument/2006/relationships/image" Target="../media/image1243.png"/><Relationship Id="rId1241" Type="http://schemas.openxmlformats.org/officeDocument/2006/relationships/image" Target="../media/image1244.png"/><Relationship Id="rId1242" Type="http://schemas.openxmlformats.org/officeDocument/2006/relationships/image" Target="../media/image1245.png"/><Relationship Id="rId1243" Type="http://schemas.openxmlformats.org/officeDocument/2006/relationships/image" Target="../media/image1246.png"/><Relationship Id="rId1244" Type="http://schemas.openxmlformats.org/officeDocument/2006/relationships/image" Target="../media/image1247.png"/><Relationship Id="rId1245" Type="http://schemas.openxmlformats.org/officeDocument/2006/relationships/image" Target="../media/image1248.png"/><Relationship Id="rId1246" Type="http://schemas.openxmlformats.org/officeDocument/2006/relationships/image" Target="../media/image1249.png"/><Relationship Id="rId1247" Type="http://schemas.openxmlformats.org/officeDocument/2006/relationships/image" Target="../media/image1250.png"/><Relationship Id="rId1248" Type="http://schemas.openxmlformats.org/officeDocument/2006/relationships/image" Target="../media/image1251.png"/><Relationship Id="rId1249" Type="http://schemas.openxmlformats.org/officeDocument/2006/relationships/image" Target="../media/image1252.png"/><Relationship Id="rId1250" Type="http://schemas.openxmlformats.org/officeDocument/2006/relationships/image" Target="../media/image1253.png"/><Relationship Id="rId1251" Type="http://schemas.openxmlformats.org/officeDocument/2006/relationships/image" Target="../media/image1254.png"/><Relationship Id="rId1252" Type="http://schemas.openxmlformats.org/officeDocument/2006/relationships/image" Target="../media/image1255.png"/><Relationship Id="rId1253" Type="http://schemas.openxmlformats.org/officeDocument/2006/relationships/image" Target="../media/image1256.png"/><Relationship Id="rId1254" Type="http://schemas.openxmlformats.org/officeDocument/2006/relationships/image" Target="../media/image1257.png"/><Relationship Id="rId1255" Type="http://schemas.openxmlformats.org/officeDocument/2006/relationships/image" Target="../media/image1258.png"/><Relationship Id="rId1256" Type="http://schemas.openxmlformats.org/officeDocument/2006/relationships/image" Target="../media/image1259.png"/><Relationship Id="rId1257" Type="http://schemas.openxmlformats.org/officeDocument/2006/relationships/image" Target="../media/image1260.png"/><Relationship Id="rId1258" Type="http://schemas.openxmlformats.org/officeDocument/2006/relationships/image" Target="../media/image1261.png"/><Relationship Id="rId1259" Type="http://schemas.openxmlformats.org/officeDocument/2006/relationships/image" Target="../media/image1262.png"/><Relationship Id="rId1260" Type="http://schemas.openxmlformats.org/officeDocument/2006/relationships/image" Target="../media/image1263.png"/><Relationship Id="rId1261" Type="http://schemas.openxmlformats.org/officeDocument/2006/relationships/image" Target="../media/image1264.png"/><Relationship Id="rId1262" Type="http://schemas.openxmlformats.org/officeDocument/2006/relationships/image" Target="../media/image1265.png"/><Relationship Id="rId1263" Type="http://schemas.openxmlformats.org/officeDocument/2006/relationships/image" Target="../media/image1266.png"/><Relationship Id="rId1264" Type="http://schemas.openxmlformats.org/officeDocument/2006/relationships/image" Target="../media/image1267.png"/><Relationship Id="rId1265" Type="http://schemas.openxmlformats.org/officeDocument/2006/relationships/image" Target="../media/image1268.png"/><Relationship Id="rId1266" Type="http://schemas.openxmlformats.org/officeDocument/2006/relationships/image" Target="../media/image1269.png"/><Relationship Id="rId1267" Type="http://schemas.openxmlformats.org/officeDocument/2006/relationships/image" Target="../media/image1270.png"/><Relationship Id="rId1268" Type="http://schemas.openxmlformats.org/officeDocument/2006/relationships/image" Target="../media/image1271.png"/><Relationship Id="rId1269" Type="http://schemas.openxmlformats.org/officeDocument/2006/relationships/image" Target="../media/image1272.png"/><Relationship Id="rId1270" Type="http://schemas.openxmlformats.org/officeDocument/2006/relationships/image" Target="../media/image1273.png"/><Relationship Id="rId1271" Type="http://schemas.openxmlformats.org/officeDocument/2006/relationships/image" Target="../media/image1274.png"/><Relationship Id="rId1272" Type="http://schemas.openxmlformats.org/officeDocument/2006/relationships/image" Target="../media/image1275.png"/><Relationship Id="rId1273" Type="http://schemas.openxmlformats.org/officeDocument/2006/relationships/image" Target="../media/image1276.png"/><Relationship Id="rId1274" Type="http://schemas.openxmlformats.org/officeDocument/2006/relationships/image" Target="../media/image1277.png"/><Relationship Id="rId1275" Type="http://schemas.openxmlformats.org/officeDocument/2006/relationships/image" Target="../media/image1278.png"/><Relationship Id="rId1276" Type="http://schemas.openxmlformats.org/officeDocument/2006/relationships/image" Target="../media/image1279.png"/><Relationship Id="rId1277" Type="http://schemas.openxmlformats.org/officeDocument/2006/relationships/image" Target="../media/image1280.png"/><Relationship Id="rId1278" Type="http://schemas.openxmlformats.org/officeDocument/2006/relationships/image" Target="../media/image1281.png"/><Relationship Id="rId1279" Type="http://schemas.openxmlformats.org/officeDocument/2006/relationships/image" Target="../media/image1282.png"/><Relationship Id="rId1280" Type="http://schemas.openxmlformats.org/officeDocument/2006/relationships/image" Target="../media/image1283.png"/><Relationship Id="rId1281" Type="http://schemas.openxmlformats.org/officeDocument/2006/relationships/image" Target="../media/image1284.png"/><Relationship Id="rId1282" Type="http://schemas.openxmlformats.org/officeDocument/2006/relationships/image" Target="../media/image1285.png"/><Relationship Id="rId1283" Type="http://schemas.openxmlformats.org/officeDocument/2006/relationships/image" Target="../media/image1286.png"/><Relationship Id="rId1284" Type="http://schemas.openxmlformats.org/officeDocument/2006/relationships/image" Target="../media/image1287.png"/><Relationship Id="rId1285" Type="http://schemas.openxmlformats.org/officeDocument/2006/relationships/image" Target="../media/image1288.png"/><Relationship Id="rId1286" Type="http://schemas.openxmlformats.org/officeDocument/2006/relationships/image" Target="../media/image1289.png"/><Relationship Id="rId1287" Type="http://schemas.openxmlformats.org/officeDocument/2006/relationships/image" Target="../media/image1290.png"/><Relationship Id="rId1288" Type="http://schemas.openxmlformats.org/officeDocument/2006/relationships/image" Target="../media/image1291.png"/><Relationship Id="rId1289" Type="http://schemas.openxmlformats.org/officeDocument/2006/relationships/image" Target="../media/image1292.png"/><Relationship Id="rId1290" Type="http://schemas.openxmlformats.org/officeDocument/2006/relationships/image" Target="../media/image1293.png"/><Relationship Id="rId1291" Type="http://schemas.openxmlformats.org/officeDocument/2006/relationships/image" Target="../media/image1294.png"/><Relationship Id="rId1292" Type="http://schemas.openxmlformats.org/officeDocument/2006/relationships/image" Target="../media/image1295.png"/><Relationship Id="rId1293" Type="http://schemas.openxmlformats.org/officeDocument/2006/relationships/image" Target="../media/image1296.png"/><Relationship Id="rId1294" Type="http://schemas.openxmlformats.org/officeDocument/2006/relationships/image" Target="../media/image1297.png"/><Relationship Id="rId1295" Type="http://schemas.openxmlformats.org/officeDocument/2006/relationships/image" Target="../media/image1298.png"/><Relationship Id="rId1296" Type="http://schemas.openxmlformats.org/officeDocument/2006/relationships/image" Target="../media/image1299.png"/><Relationship Id="rId1297" Type="http://schemas.openxmlformats.org/officeDocument/2006/relationships/image" Target="../media/image1300.png"/><Relationship Id="rId1298" Type="http://schemas.openxmlformats.org/officeDocument/2006/relationships/image" Target="../media/image1301.png"/><Relationship Id="rId1299" Type="http://schemas.openxmlformats.org/officeDocument/2006/relationships/image" Target="../media/image1302.png"/><Relationship Id="rId1300" Type="http://schemas.openxmlformats.org/officeDocument/2006/relationships/image" Target="../media/image1303.png"/><Relationship Id="rId1301" Type="http://schemas.openxmlformats.org/officeDocument/2006/relationships/image" Target="../media/image1304.png"/><Relationship Id="rId1302" Type="http://schemas.openxmlformats.org/officeDocument/2006/relationships/image" Target="../media/image1305.png"/><Relationship Id="rId1303" Type="http://schemas.openxmlformats.org/officeDocument/2006/relationships/image" Target="../media/image1306.png"/><Relationship Id="rId1304" Type="http://schemas.openxmlformats.org/officeDocument/2006/relationships/image" Target="../media/image1307.png"/><Relationship Id="rId1305" Type="http://schemas.openxmlformats.org/officeDocument/2006/relationships/image" Target="../media/image1308.png"/><Relationship Id="rId1306" Type="http://schemas.openxmlformats.org/officeDocument/2006/relationships/image" Target="../media/image1309.png"/><Relationship Id="rId1307" Type="http://schemas.openxmlformats.org/officeDocument/2006/relationships/image" Target="../media/image1310.png"/><Relationship Id="rId1308" Type="http://schemas.openxmlformats.org/officeDocument/2006/relationships/image" Target="../media/image1311.png"/><Relationship Id="rId1309" Type="http://schemas.openxmlformats.org/officeDocument/2006/relationships/image" Target="../media/image1312.png"/><Relationship Id="rId1310" Type="http://schemas.openxmlformats.org/officeDocument/2006/relationships/image" Target="../media/image1313.png"/><Relationship Id="rId1311" Type="http://schemas.openxmlformats.org/officeDocument/2006/relationships/image" Target="../media/image1314.png"/><Relationship Id="rId1312" Type="http://schemas.openxmlformats.org/officeDocument/2006/relationships/image" Target="../media/image1315.png"/><Relationship Id="rId1313" Type="http://schemas.openxmlformats.org/officeDocument/2006/relationships/image" Target="../media/image1316.png"/><Relationship Id="rId1314" Type="http://schemas.openxmlformats.org/officeDocument/2006/relationships/image" Target="../media/image1317.png"/><Relationship Id="rId1315" Type="http://schemas.openxmlformats.org/officeDocument/2006/relationships/image" Target="../media/image1318.png"/><Relationship Id="rId1316" Type="http://schemas.openxmlformats.org/officeDocument/2006/relationships/image" Target="../media/image1319.png"/><Relationship Id="rId1317" Type="http://schemas.openxmlformats.org/officeDocument/2006/relationships/image" Target="../media/image1320.png"/><Relationship Id="rId1318" Type="http://schemas.openxmlformats.org/officeDocument/2006/relationships/image" Target="../media/image1321.png"/><Relationship Id="rId1319" Type="http://schemas.openxmlformats.org/officeDocument/2006/relationships/image" Target="../media/image1322.png"/><Relationship Id="rId1320" Type="http://schemas.openxmlformats.org/officeDocument/2006/relationships/image" Target="../media/image1323.png"/><Relationship Id="rId1321" Type="http://schemas.openxmlformats.org/officeDocument/2006/relationships/image" Target="../media/image1324.png"/><Relationship Id="rId1322" Type="http://schemas.openxmlformats.org/officeDocument/2006/relationships/image" Target="../media/image1325.png"/><Relationship Id="rId1323" Type="http://schemas.openxmlformats.org/officeDocument/2006/relationships/image" Target="../media/image1326.png"/><Relationship Id="rId1324" Type="http://schemas.openxmlformats.org/officeDocument/2006/relationships/image" Target="../media/image1327.png"/><Relationship Id="rId1325" Type="http://schemas.openxmlformats.org/officeDocument/2006/relationships/image" Target="../media/image1328.png"/><Relationship Id="rId1326" Type="http://schemas.openxmlformats.org/officeDocument/2006/relationships/image" Target="../media/image1329.png"/><Relationship Id="rId1327" Type="http://schemas.openxmlformats.org/officeDocument/2006/relationships/image" Target="../media/image1330.png"/><Relationship Id="rId1328" Type="http://schemas.openxmlformats.org/officeDocument/2006/relationships/image" Target="../media/image1331.png"/><Relationship Id="rId1329" Type="http://schemas.openxmlformats.org/officeDocument/2006/relationships/image" Target="../media/image1332.png"/><Relationship Id="rId1330" Type="http://schemas.openxmlformats.org/officeDocument/2006/relationships/image" Target="../media/image1333.png"/><Relationship Id="rId1331" Type="http://schemas.openxmlformats.org/officeDocument/2006/relationships/image" Target="../media/image1334.png"/><Relationship Id="rId1332" Type="http://schemas.openxmlformats.org/officeDocument/2006/relationships/image" Target="../media/image1335.png"/><Relationship Id="rId1333" Type="http://schemas.openxmlformats.org/officeDocument/2006/relationships/image" Target="../media/image1336.png"/><Relationship Id="rId1334" Type="http://schemas.openxmlformats.org/officeDocument/2006/relationships/image" Target="../media/image1337.png"/><Relationship Id="rId1335" Type="http://schemas.openxmlformats.org/officeDocument/2006/relationships/image" Target="../media/image1338.png"/><Relationship Id="rId1336" Type="http://schemas.openxmlformats.org/officeDocument/2006/relationships/image" Target="../media/image1339.png"/><Relationship Id="rId1337" Type="http://schemas.openxmlformats.org/officeDocument/2006/relationships/image" Target="../media/image1340.png"/><Relationship Id="rId1338" Type="http://schemas.openxmlformats.org/officeDocument/2006/relationships/image" Target="../media/image1341.png"/><Relationship Id="rId1339" Type="http://schemas.openxmlformats.org/officeDocument/2006/relationships/image" Target="../media/image1342.png"/><Relationship Id="rId1340" Type="http://schemas.openxmlformats.org/officeDocument/2006/relationships/image" Target="../media/image1343.png"/><Relationship Id="rId1341" Type="http://schemas.openxmlformats.org/officeDocument/2006/relationships/image" Target="../media/image1344.png"/><Relationship Id="rId1342" Type="http://schemas.openxmlformats.org/officeDocument/2006/relationships/image" Target="../media/image1345.png"/><Relationship Id="rId1343" Type="http://schemas.openxmlformats.org/officeDocument/2006/relationships/image" Target="../media/image1346.png"/><Relationship Id="rId1344" Type="http://schemas.openxmlformats.org/officeDocument/2006/relationships/image" Target="../media/image1347.png"/><Relationship Id="rId1345" Type="http://schemas.openxmlformats.org/officeDocument/2006/relationships/image" Target="../media/image1348.png"/><Relationship Id="rId1346" Type="http://schemas.openxmlformats.org/officeDocument/2006/relationships/image" Target="../media/image1349.png"/><Relationship Id="rId1347" Type="http://schemas.openxmlformats.org/officeDocument/2006/relationships/image" Target="../media/image1350.png"/><Relationship Id="rId1348" Type="http://schemas.openxmlformats.org/officeDocument/2006/relationships/image" Target="../media/image1351.png"/><Relationship Id="rId1349" Type="http://schemas.openxmlformats.org/officeDocument/2006/relationships/image" Target="../media/image1352.png"/><Relationship Id="rId1350" Type="http://schemas.openxmlformats.org/officeDocument/2006/relationships/image" Target="../media/image1353.png"/><Relationship Id="rId1351" Type="http://schemas.openxmlformats.org/officeDocument/2006/relationships/image" Target="../media/image1354.png"/><Relationship Id="rId1352" Type="http://schemas.openxmlformats.org/officeDocument/2006/relationships/image" Target="../media/image1355.png"/><Relationship Id="rId1353" Type="http://schemas.openxmlformats.org/officeDocument/2006/relationships/image" Target="../media/image1356.png"/><Relationship Id="rId1354" Type="http://schemas.openxmlformats.org/officeDocument/2006/relationships/image" Target="../media/image1357.png"/><Relationship Id="rId1355" Type="http://schemas.openxmlformats.org/officeDocument/2006/relationships/image" Target="../media/image1358.png"/><Relationship Id="rId1356" Type="http://schemas.openxmlformats.org/officeDocument/2006/relationships/image" Target="../media/image1359.png"/><Relationship Id="rId1357" Type="http://schemas.openxmlformats.org/officeDocument/2006/relationships/image" Target="../media/image1360.png"/><Relationship Id="rId1358" Type="http://schemas.openxmlformats.org/officeDocument/2006/relationships/image" Target="../media/image1361.png"/><Relationship Id="rId1359" Type="http://schemas.openxmlformats.org/officeDocument/2006/relationships/image" Target="../media/image1362.png"/><Relationship Id="rId1360" Type="http://schemas.openxmlformats.org/officeDocument/2006/relationships/image" Target="../media/image1363.png"/><Relationship Id="rId1361" Type="http://schemas.openxmlformats.org/officeDocument/2006/relationships/image" Target="../media/image1364.png"/><Relationship Id="rId1362" Type="http://schemas.openxmlformats.org/officeDocument/2006/relationships/image" Target="../media/image1365.png"/><Relationship Id="rId1363" Type="http://schemas.openxmlformats.org/officeDocument/2006/relationships/image" Target="../media/image1366.png"/><Relationship Id="rId1364" Type="http://schemas.openxmlformats.org/officeDocument/2006/relationships/image" Target="../media/image1367.png"/><Relationship Id="rId1365" Type="http://schemas.openxmlformats.org/officeDocument/2006/relationships/image" Target="../media/image1368.png"/><Relationship Id="rId1366" Type="http://schemas.openxmlformats.org/officeDocument/2006/relationships/image" Target="../media/image1369.png"/><Relationship Id="rId1367" Type="http://schemas.openxmlformats.org/officeDocument/2006/relationships/image" Target="../media/image1370.png"/><Relationship Id="rId1368" Type="http://schemas.openxmlformats.org/officeDocument/2006/relationships/image" Target="../media/image1371.png"/><Relationship Id="rId1369" Type="http://schemas.openxmlformats.org/officeDocument/2006/relationships/image" Target="../media/image1372.png"/><Relationship Id="rId1370" Type="http://schemas.openxmlformats.org/officeDocument/2006/relationships/image" Target="../media/image1373.png"/><Relationship Id="rId1371" Type="http://schemas.openxmlformats.org/officeDocument/2006/relationships/image" Target="../media/image1374.png"/><Relationship Id="rId1372" Type="http://schemas.openxmlformats.org/officeDocument/2006/relationships/image" Target="../media/image1375.png"/><Relationship Id="rId1373" Type="http://schemas.openxmlformats.org/officeDocument/2006/relationships/image" Target="../media/image1376.png"/><Relationship Id="rId1374" Type="http://schemas.openxmlformats.org/officeDocument/2006/relationships/image" Target="../media/image1377.png"/><Relationship Id="rId1375" Type="http://schemas.openxmlformats.org/officeDocument/2006/relationships/image" Target="../media/image1378.png"/><Relationship Id="rId1376" Type="http://schemas.openxmlformats.org/officeDocument/2006/relationships/image" Target="../media/image1379.png"/><Relationship Id="rId1377" Type="http://schemas.openxmlformats.org/officeDocument/2006/relationships/image" Target="../media/image1380.png"/><Relationship Id="rId1378" Type="http://schemas.openxmlformats.org/officeDocument/2006/relationships/image" Target="../media/image1381.png"/><Relationship Id="rId1379" Type="http://schemas.openxmlformats.org/officeDocument/2006/relationships/image" Target="../media/image1382.png"/><Relationship Id="rId1380" Type="http://schemas.openxmlformats.org/officeDocument/2006/relationships/image" Target="../media/image1383.png"/><Relationship Id="rId1381" Type="http://schemas.openxmlformats.org/officeDocument/2006/relationships/image" Target="../media/image1384.png"/><Relationship Id="rId1382" Type="http://schemas.openxmlformats.org/officeDocument/2006/relationships/image" Target="../media/image1385.png"/><Relationship Id="rId1383" Type="http://schemas.openxmlformats.org/officeDocument/2006/relationships/image" Target="../media/image1386.png"/><Relationship Id="rId1384" Type="http://schemas.openxmlformats.org/officeDocument/2006/relationships/image" Target="../media/image1387.png"/><Relationship Id="rId1385" Type="http://schemas.openxmlformats.org/officeDocument/2006/relationships/image" Target="../media/image1388.png"/><Relationship Id="rId1386" Type="http://schemas.openxmlformats.org/officeDocument/2006/relationships/image" Target="../media/image1389.png"/><Relationship Id="rId1387" Type="http://schemas.openxmlformats.org/officeDocument/2006/relationships/image" Target="../media/image1390.png"/><Relationship Id="rId1388" Type="http://schemas.openxmlformats.org/officeDocument/2006/relationships/image" Target="../media/image1391.png"/><Relationship Id="rId1389" Type="http://schemas.openxmlformats.org/officeDocument/2006/relationships/image" Target="../media/image1392.png"/><Relationship Id="rId1390" Type="http://schemas.openxmlformats.org/officeDocument/2006/relationships/image" Target="../media/image1393.png"/><Relationship Id="rId1391" Type="http://schemas.openxmlformats.org/officeDocument/2006/relationships/image" Target="../media/image1394.png"/><Relationship Id="rId1392" Type="http://schemas.openxmlformats.org/officeDocument/2006/relationships/image" Target="../media/image1395.png"/><Relationship Id="rId1393" Type="http://schemas.openxmlformats.org/officeDocument/2006/relationships/image" Target="../media/image1396.png"/><Relationship Id="rId1394" Type="http://schemas.openxmlformats.org/officeDocument/2006/relationships/image" Target="../media/image1397.png"/><Relationship Id="rId1395" Type="http://schemas.openxmlformats.org/officeDocument/2006/relationships/image" Target="../media/image1398.png"/><Relationship Id="rId1396" Type="http://schemas.openxmlformats.org/officeDocument/2006/relationships/image" Target="../media/image1399.png"/><Relationship Id="rId1397" Type="http://schemas.openxmlformats.org/officeDocument/2006/relationships/image" Target="../media/image1400.png"/><Relationship Id="rId1398" Type="http://schemas.openxmlformats.org/officeDocument/2006/relationships/image" Target="../media/image1401.png"/><Relationship Id="rId1399" Type="http://schemas.openxmlformats.org/officeDocument/2006/relationships/image" Target="../media/image1402.png"/><Relationship Id="rId1400" Type="http://schemas.openxmlformats.org/officeDocument/2006/relationships/image" Target="../media/image1403.png"/><Relationship Id="rId1401" Type="http://schemas.openxmlformats.org/officeDocument/2006/relationships/image" Target="../media/image1404.png"/><Relationship Id="rId1402" Type="http://schemas.openxmlformats.org/officeDocument/2006/relationships/image" Target="../media/image1405.png"/><Relationship Id="rId1403" Type="http://schemas.openxmlformats.org/officeDocument/2006/relationships/image" Target="../media/image1406.png"/><Relationship Id="rId1404" Type="http://schemas.openxmlformats.org/officeDocument/2006/relationships/image" Target="../media/image1407.png"/><Relationship Id="rId1405" Type="http://schemas.openxmlformats.org/officeDocument/2006/relationships/image" Target="../media/image1408.png"/><Relationship Id="rId1406" Type="http://schemas.openxmlformats.org/officeDocument/2006/relationships/image" Target="../media/image1409.png"/><Relationship Id="rId1407" Type="http://schemas.openxmlformats.org/officeDocument/2006/relationships/image" Target="../media/image1410.png"/><Relationship Id="rId1408" Type="http://schemas.openxmlformats.org/officeDocument/2006/relationships/image" Target="../media/image1411.png"/><Relationship Id="rId1409" Type="http://schemas.openxmlformats.org/officeDocument/2006/relationships/image" Target="../media/image1412.png"/><Relationship Id="rId1410" Type="http://schemas.openxmlformats.org/officeDocument/2006/relationships/image" Target="../media/image1413.png"/><Relationship Id="rId1411" Type="http://schemas.openxmlformats.org/officeDocument/2006/relationships/image" Target="../media/image1414.png"/><Relationship Id="rId1412" Type="http://schemas.openxmlformats.org/officeDocument/2006/relationships/image" Target="../media/image1415.png"/><Relationship Id="rId1413" Type="http://schemas.openxmlformats.org/officeDocument/2006/relationships/image" Target="../media/image1416.png"/><Relationship Id="rId1414" Type="http://schemas.openxmlformats.org/officeDocument/2006/relationships/image" Target="../media/image1417.png"/><Relationship Id="rId1415" Type="http://schemas.openxmlformats.org/officeDocument/2006/relationships/image" Target="../media/image1418.png"/><Relationship Id="rId1416" Type="http://schemas.openxmlformats.org/officeDocument/2006/relationships/image" Target="../media/image1419.png"/><Relationship Id="rId1417" Type="http://schemas.openxmlformats.org/officeDocument/2006/relationships/image" Target="../media/image1420.png"/><Relationship Id="rId1418" Type="http://schemas.openxmlformats.org/officeDocument/2006/relationships/image" Target="../media/image1421.png"/><Relationship Id="rId1419" Type="http://schemas.openxmlformats.org/officeDocument/2006/relationships/image" Target="../media/image1422.png"/><Relationship Id="rId1420" Type="http://schemas.openxmlformats.org/officeDocument/2006/relationships/image" Target="../media/image1423.png"/><Relationship Id="rId1421" Type="http://schemas.openxmlformats.org/officeDocument/2006/relationships/image" Target="../media/image1424.png"/><Relationship Id="rId1422" Type="http://schemas.openxmlformats.org/officeDocument/2006/relationships/image" Target="../media/image1425.png"/><Relationship Id="rId1423" Type="http://schemas.openxmlformats.org/officeDocument/2006/relationships/image" Target="../media/image1426.png"/><Relationship Id="rId1424" Type="http://schemas.openxmlformats.org/officeDocument/2006/relationships/image" Target="../media/image1427.png"/><Relationship Id="rId1425" Type="http://schemas.openxmlformats.org/officeDocument/2006/relationships/image" Target="../media/image1428.png"/><Relationship Id="rId1426" Type="http://schemas.openxmlformats.org/officeDocument/2006/relationships/image" Target="../media/image1429.png"/><Relationship Id="rId1427" Type="http://schemas.openxmlformats.org/officeDocument/2006/relationships/image" Target="../media/image1430.png"/><Relationship Id="rId1428" Type="http://schemas.openxmlformats.org/officeDocument/2006/relationships/image" Target="../media/image1431.png"/><Relationship Id="rId1429" Type="http://schemas.openxmlformats.org/officeDocument/2006/relationships/image" Target="../media/image1432.png"/><Relationship Id="rId1430" Type="http://schemas.openxmlformats.org/officeDocument/2006/relationships/image" Target="../media/image1433.png"/><Relationship Id="rId1431" Type="http://schemas.openxmlformats.org/officeDocument/2006/relationships/image" Target="../media/image1434.png"/><Relationship Id="rId1432" Type="http://schemas.openxmlformats.org/officeDocument/2006/relationships/image" Target="../media/image1435.png"/><Relationship Id="rId1433" Type="http://schemas.openxmlformats.org/officeDocument/2006/relationships/image" Target="../media/image1436.png"/><Relationship Id="rId1434" Type="http://schemas.openxmlformats.org/officeDocument/2006/relationships/image" Target="../media/image1437.png"/><Relationship Id="rId1435" Type="http://schemas.openxmlformats.org/officeDocument/2006/relationships/image" Target="../media/image1438.png"/><Relationship Id="rId1436" Type="http://schemas.openxmlformats.org/officeDocument/2006/relationships/image" Target="../media/image1439.png"/><Relationship Id="rId1437" Type="http://schemas.openxmlformats.org/officeDocument/2006/relationships/image" Target="../media/image1440.png"/><Relationship Id="rId1438" Type="http://schemas.openxmlformats.org/officeDocument/2006/relationships/image" Target="../media/image1441.png"/><Relationship Id="rId1439" Type="http://schemas.openxmlformats.org/officeDocument/2006/relationships/image" Target="../media/image1442.png"/><Relationship Id="rId1440" Type="http://schemas.openxmlformats.org/officeDocument/2006/relationships/image" Target="../media/image1443.png"/><Relationship Id="rId1441" Type="http://schemas.openxmlformats.org/officeDocument/2006/relationships/image" Target="../media/image1444.png"/><Relationship Id="rId1442" Type="http://schemas.openxmlformats.org/officeDocument/2006/relationships/image" Target="../media/image1445.png"/><Relationship Id="rId1443" Type="http://schemas.openxmlformats.org/officeDocument/2006/relationships/image" Target="../media/image1446.png"/><Relationship Id="rId1444" Type="http://schemas.openxmlformats.org/officeDocument/2006/relationships/image" Target="../media/image1447.png"/><Relationship Id="rId1445" Type="http://schemas.openxmlformats.org/officeDocument/2006/relationships/image" Target="../media/image1448.png"/><Relationship Id="rId1446" Type="http://schemas.openxmlformats.org/officeDocument/2006/relationships/image" Target="../media/image1449.png"/><Relationship Id="rId1447" Type="http://schemas.openxmlformats.org/officeDocument/2006/relationships/image" Target="../media/image1450.png"/><Relationship Id="rId1448" Type="http://schemas.openxmlformats.org/officeDocument/2006/relationships/image" Target="../media/image1451.png"/><Relationship Id="rId1449" Type="http://schemas.openxmlformats.org/officeDocument/2006/relationships/image" Target="../media/image1452.png"/><Relationship Id="rId1450" Type="http://schemas.openxmlformats.org/officeDocument/2006/relationships/image" Target="../media/image1453.png"/><Relationship Id="rId1451" Type="http://schemas.openxmlformats.org/officeDocument/2006/relationships/image" Target="../media/image1454.png"/><Relationship Id="rId1452" Type="http://schemas.openxmlformats.org/officeDocument/2006/relationships/image" Target="../media/image1455.png"/><Relationship Id="rId1453" Type="http://schemas.openxmlformats.org/officeDocument/2006/relationships/image" Target="../media/image1456.png"/><Relationship Id="rId1454" Type="http://schemas.openxmlformats.org/officeDocument/2006/relationships/image" Target="../media/image1457.png"/><Relationship Id="rId1455" Type="http://schemas.openxmlformats.org/officeDocument/2006/relationships/image" Target="../media/image1458.png"/><Relationship Id="rId1456" Type="http://schemas.openxmlformats.org/officeDocument/2006/relationships/image" Target="../media/image1459.png"/><Relationship Id="rId1457" Type="http://schemas.openxmlformats.org/officeDocument/2006/relationships/image" Target="../media/image1460.png"/><Relationship Id="rId1458" Type="http://schemas.openxmlformats.org/officeDocument/2006/relationships/image" Target="../media/image1461.png"/><Relationship Id="rId1459" Type="http://schemas.openxmlformats.org/officeDocument/2006/relationships/image" Target="../media/image1462.png"/><Relationship Id="rId1460" Type="http://schemas.openxmlformats.org/officeDocument/2006/relationships/image" Target="../media/image1463.png"/><Relationship Id="rId1461" Type="http://schemas.openxmlformats.org/officeDocument/2006/relationships/image" Target="../media/image1464.png"/><Relationship Id="rId1462" Type="http://schemas.openxmlformats.org/officeDocument/2006/relationships/image" Target="../media/image1465.png"/><Relationship Id="rId1463" Type="http://schemas.openxmlformats.org/officeDocument/2006/relationships/image" Target="../media/image1466.png"/><Relationship Id="rId1464" Type="http://schemas.openxmlformats.org/officeDocument/2006/relationships/image" Target="../media/image1467.png"/><Relationship Id="rId1465" Type="http://schemas.openxmlformats.org/officeDocument/2006/relationships/image" Target="../media/image1468.png"/><Relationship Id="rId1466" Type="http://schemas.openxmlformats.org/officeDocument/2006/relationships/image" Target="../media/image1469.png"/><Relationship Id="rId1467" Type="http://schemas.openxmlformats.org/officeDocument/2006/relationships/image" Target="../media/image1470.png"/><Relationship Id="rId1468" Type="http://schemas.openxmlformats.org/officeDocument/2006/relationships/image" Target="../media/image1471.png"/><Relationship Id="rId1469" Type="http://schemas.openxmlformats.org/officeDocument/2006/relationships/image" Target="../media/image1472.png"/><Relationship Id="rId1470" Type="http://schemas.openxmlformats.org/officeDocument/2006/relationships/image" Target="../media/image1473.png"/><Relationship Id="rId1471" Type="http://schemas.openxmlformats.org/officeDocument/2006/relationships/image" Target="../media/image1474.png"/><Relationship Id="rId1472" Type="http://schemas.openxmlformats.org/officeDocument/2006/relationships/image" Target="../media/image1475.png"/><Relationship Id="rId1473" Type="http://schemas.openxmlformats.org/officeDocument/2006/relationships/image" Target="../media/image1476.png"/><Relationship Id="rId1474" Type="http://schemas.openxmlformats.org/officeDocument/2006/relationships/image" Target="../media/image1477.png"/><Relationship Id="rId1475" Type="http://schemas.openxmlformats.org/officeDocument/2006/relationships/image" Target="../media/image1478.png"/><Relationship Id="rId1476" Type="http://schemas.openxmlformats.org/officeDocument/2006/relationships/image" Target="../media/image1479.png"/><Relationship Id="rId1477" Type="http://schemas.openxmlformats.org/officeDocument/2006/relationships/image" Target="../media/image1480.png"/><Relationship Id="rId1478" Type="http://schemas.openxmlformats.org/officeDocument/2006/relationships/image" Target="../media/image1481.png"/><Relationship Id="rId1479" Type="http://schemas.openxmlformats.org/officeDocument/2006/relationships/image" Target="../media/image1482.png"/><Relationship Id="rId1480" Type="http://schemas.openxmlformats.org/officeDocument/2006/relationships/image" Target="../media/image1483.png"/><Relationship Id="rId1481" Type="http://schemas.openxmlformats.org/officeDocument/2006/relationships/image" Target="../media/image1484.png"/><Relationship Id="rId1482" Type="http://schemas.openxmlformats.org/officeDocument/2006/relationships/image" Target="../media/image1485.png"/><Relationship Id="rId1483" Type="http://schemas.openxmlformats.org/officeDocument/2006/relationships/image" Target="../media/image1486.png"/><Relationship Id="rId1484" Type="http://schemas.openxmlformats.org/officeDocument/2006/relationships/image" Target="../media/image1487.png"/><Relationship Id="rId1485" Type="http://schemas.openxmlformats.org/officeDocument/2006/relationships/image" Target="../media/image1488.png"/><Relationship Id="rId1486" Type="http://schemas.openxmlformats.org/officeDocument/2006/relationships/image" Target="../media/image1489.png"/><Relationship Id="rId1487" Type="http://schemas.openxmlformats.org/officeDocument/2006/relationships/image" Target="../media/image1490.png"/><Relationship Id="rId1488" Type="http://schemas.openxmlformats.org/officeDocument/2006/relationships/image" Target="../media/image1491.png"/><Relationship Id="rId1489" Type="http://schemas.openxmlformats.org/officeDocument/2006/relationships/image" Target="../media/image1492.png"/><Relationship Id="rId1490" Type="http://schemas.openxmlformats.org/officeDocument/2006/relationships/image" Target="../media/image1493.png"/><Relationship Id="rId1491" Type="http://schemas.openxmlformats.org/officeDocument/2006/relationships/image" Target="../media/image1494.png"/><Relationship Id="rId1492" Type="http://schemas.openxmlformats.org/officeDocument/2006/relationships/image" Target="../media/image1495.png"/><Relationship Id="rId1493" Type="http://schemas.openxmlformats.org/officeDocument/2006/relationships/image" Target="../media/image1496.png"/><Relationship Id="rId1494" Type="http://schemas.openxmlformats.org/officeDocument/2006/relationships/image" Target="../media/image1497.png"/><Relationship Id="rId1495" Type="http://schemas.openxmlformats.org/officeDocument/2006/relationships/image" Target="../media/image1498.png"/><Relationship Id="rId1496" Type="http://schemas.openxmlformats.org/officeDocument/2006/relationships/image" Target="../media/image1499.png"/><Relationship Id="rId1497" Type="http://schemas.openxmlformats.org/officeDocument/2006/relationships/image" Target="../media/image1500.png"/><Relationship Id="rId1498" Type="http://schemas.openxmlformats.org/officeDocument/2006/relationships/image" Target="../media/image1501.png"/><Relationship Id="rId1499" Type="http://schemas.openxmlformats.org/officeDocument/2006/relationships/image" Target="../media/image1502.png"/><Relationship Id="rId1500" Type="http://schemas.openxmlformats.org/officeDocument/2006/relationships/image" Target="../media/image1503.png"/><Relationship Id="rId1501" Type="http://schemas.openxmlformats.org/officeDocument/2006/relationships/image" Target="../media/image1504.png"/><Relationship Id="rId1502" Type="http://schemas.openxmlformats.org/officeDocument/2006/relationships/image" Target="../media/image1505.png"/><Relationship Id="rId1503" Type="http://schemas.openxmlformats.org/officeDocument/2006/relationships/image" Target="../media/image1506.png"/><Relationship Id="rId1504" Type="http://schemas.openxmlformats.org/officeDocument/2006/relationships/image" Target="../media/image1507.png"/><Relationship Id="rId1505" Type="http://schemas.openxmlformats.org/officeDocument/2006/relationships/image" Target="../media/image1508.png"/><Relationship Id="rId1506" Type="http://schemas.openxmlformats.org/officeDocument/2006/relationships/image" Target="../media/image1509.png"/><Relationship Id="rId1507" Type="http://schemas.openxmlformats.org/officeDocument/2006/relationships/image" Target="../media/image1510.png"/><Relationship Id="rId1508" Type="http://schemas.openxmlformats.org/officeDocument/2006/relationships/image" Target="../media/image1511.png"/><Relationship Id="rId1509" Type="http://schemas.openxmlformats.org/officeDocument/2006/relationships/image" Target="../media/image1512.png"/><Relationship Id="rId1510" Type="http://schemas.openxmlformats.org/officeDocument/2006/relationships/image" Target="../media/image1513.png"/><Relationship Id="rId1511" Type="http://schemas.openxmlformats.org/officeDocument/2006/relationships/image" Target="../media/image1514.png"/><Relationship Id="rId1512" Type="http://schemas.openxmlformats.org/officeDocument/2006/relationships/image" Target="../media/image1515.png"/><Relationship Id="rId1513" Type="http://schemas.openxmlformats.org/officeDocument/2006/relationships/image" Target="../media/image1516.png"/><Relationship Id="rId1514" Type="http://schemas.openxmlformats.org/officeDocument/2006/relationships/image" Target="../media/image1517.png"/><Relationship Id="rId1515" Type="http://schemas.openxmlformats.org/officeDocument/2006/relationships/image" Target="../media/image1518.png"/><Relationship Id="rId1516" Type="http://schemas.openxmlformats.org/officeDocument/2006/relationships/image" Target="../media/image1519.png"/><Relationship Id="rId1517" Type="http://schemas.openxmlformats.org/officeDocument/2006/relationships/image" Target="../media/image1520.png"/><Relationship Id="rId1518" Type="http://schemas.openxmlformats.org/officeDocument/2006/relationships/image" Target="../media/image1521.png"/><Relationship Id="rId1519" Type="http://schemas.openxmlformats.org/officeDocument/2006/relationships/image" Target="../media/image1522.png"/><Relationship Id="rId1520" Type="http://schemas.openxmlformats.org/officeDocument/2006/relationships/image" Target="../media/image1523.png"/><Relationship Id="rId1521" Type="http://schemas.openxmlformats.org/officeDocument/2006/relationships/image" Target="../media/image1524.png"/><Relationship Id="rId1522" Type="http://schemas.openxmlformats.org/officeDocument/2006/relationships/image" Target="../media/image1525.png"/><Relationship Id="rId1523" Type="http://schemas.openxmlformats.org/officeDocument/2006/relationships/image" Target="../media/image1526.png"/><Relationship Id="rId1524" Type="http://schemas.openxmlformats.org/officeDocument/2006/relationships/image" Target="../media/image1527.png"/><Relationship Id="rId1525" Type="http://schemas.openxmlformats.org/officeDocument/2006/relationships/image" Target="../media/image1528.png"/><Relationship Id="rId1526" Type="http://schemas.openxmlformats.org/officeDocument/2006/relationships/image" Target="../media/image1529.png"/><Relationship Id="rId1527" Type="http://schemas.openxmlformats.org/officeDocument/2006/relationships/image" Target="../media/image1530.png"/><Relationship Id="rId1528" Type="http://schemas.openxmlformats.org/officeDocument/2006/relationships/image" Target="../media/image1531.png"/><Relationship Id="rId1529" Type="http://schemas.openxmlformats.org/officeDocument/2006/relationships/image" Target="../media/image1532.png"/><Relationship Id="rId1530" Type="http://schemas.openxmlformats.org/officeDocument/2006/relationships/image" Target="../media/image1533.png"/><Relationship Id="rId1531" Type="http://schemas.openxmlformats.org/officeDocument/2006/relationships/image" Target="../media/image1534.png"/><Relationship Id="rId1532" Type="http://schemas.openxmlformats.org/officeDocument/2006/relationships/image" Target="../media/image1535.png"/><Relationship Id="rId1533" Type="http://schemas.openxmlformats.org/officeDocument/2006/relationships/image" Target="../media/image1536.png"/><Relationship Id="rId1534" Type="http://schemas.openxmlformats.org/officeDocument/2006/relationships/image" Target="../media/image1537.png"/><Relationship Id="rId1535" Type="http://schemas.openxmlformats.org/officeDocument/2006/relationships/image" Target="../media/image1538.png"/><Relationship Id="rId1536" Type="http://schemas.openxmlformats.org/officeDocument/2006/relationships/image" Target="../media/image1539.png"/><Relationship Id="rId1537" Type="http://schemas.openxmlformats.org/officeDocument/2006/relationships/image" Target="../media/image1540.png"/><Relationship Id="rId1538" Type="http://schemas.openxmlformats.org/officeDocument/2006/relationships/image" Target="../media/image1541.png"/><Relationship Id="rId1539" Type="http://schemas.openxmlformats.org/officeDocument/2006/relationships/image" Target="../media/image1542.png"/><Relationship Id="rId1540" Type="http://schemas.openxmlformats.org/officeDocument/2006/relationships/image" Target="../media/image1543.png"/><Relationship Id="rId1541" Type="http://schemas.openxmlformats.org/officeDocument/2006/relationships/image" Target="../media/image1544.png"/><Relationship Id="rId1542" Type="http://schemas.openxmlformats.org/officeDocument/2006/relationships/image" Target="../media/image1545.png"/><Relationship Id="rId1543" Type="http://schemas.openxmlformats.org/officeDocument/2006/relationships/image" Target="../media/image1546.png"/><Relationship Id="rId1544" Type="http://schemas.openxmlformats.org/officeDocument/2006/relationships/image" Target="../media/image1547.png"/><Relationship Id="rId1545" Type="http://schemas.openxmlformats.org/officeDocument/2006/relationships/image" Target="../media/image1548.png"/><Relationship Id="rId1546" Type="http://schemas.openxmlformats.org/officeDocument/2006/relationships/image" Target="../media/image1549.png"/><Relationship Id="rId1547" Type="http://schemas.openxmlformats.org/officeDocument/2006/relationships/image" Target="../media/image1550.png"/><Relationship Id="rId1548" Type="http://schemas.openxmlformats.org/officeDocument/2006/relationships/image" Target="../media/image1551.png"/><Relationship Id="rId1549" Type="http://schemas.openxmlformats.org/officeDocument/2006/relationships/image" Target="../media/image1552.png"/><Relationship Id="rId1550" Type="http://schemas.openxmlformats.org/officeDocument/2006/relationships/image" Target="../media/image1553.png"/><Relationship Id="rId1551" Type="http://schemas.openxmlformats.org/officeDocument/2006/relationships/image" Target="../media/image1554.png"/><Relationship Id="rId1552" Type="http://schemas.openxmlformats.org/officeDocument/2006/relationships/image" Target="../media/image1555.png"/><Relationship Id="rId1553" Type="http://schemas.openxmlformats.org/officeDocument/2006/relationships/image" Target="../media/image1556.png"/><Relationship Id="rId1554" Type="http://schemas.openxmlformats.org/officeDocument/2006/relationships/image" Target="../media/image1557.png"/><Relationship Id="rId1555" Type="http://schemas.openxmlformats.org/officeDocument/2006/relationships/image" Target="../media/image1558.png"/><Relationship Id="rId1556" Type="http://schemas.openxmlformats.org/officeDocument/2006/relationships/image" Target="../media/image1559.png"/><Relationship Id="rId1557" Type="http://schemas.openxmlformats.org/officeDocument/2006/relationships/image" Target="../media/image1560.png"/><Relationship Id="rId1558" Type="http://schemas.openxmlformats.org/officeDocument/2006/relationships/image" Target="../media/image1561.png"/><Relationship Id="rId1559" Type="http://schemas.openxmlformats.org/officeDocument/2006/relationships/image" Target="../media/image1562.png"/><Relationship Id="rId1560" Type="http://schemas.openxmlformats.org/officeDocument/2006/relationships/image" Target="../media/image1563.png"/><Relationship Id="rId1561" Type="http://schemas.openxmlformats.org/officeDocument/2006/relationships/image" Target="../media/image1564.png"/><Relationship Id="rId1562" Type="http://schemas.openxmlformats.org/officeDocument/2006/relationships/image" Target="../media/image1565.png"/><Relationship Id="rId1563" Type="http://schemas.openxmlformats.org/officeDocument/2006/relationships/image" Target="../media/image1566.png"/><Relationship Id="rId1564" Type="http://schemas.openxmlformats.org/officeDocument/2006/relationships/image" Target="../media/image1567.png"/><Relationship Id="rId1565" Type="http://schemas.openxmlformats.org/officeDocument/2006/relationships/image" Target="../media/image1568.png"/><Relationship Id="rId1566" Type="http://schemas.openxmlformats.org/officeDocument/2006/relationships/image" Target="../media/image1569.png"/><Relationship Id="rId1567" Type="http://schemas.openxmlformats.org/officeDocument/2006/relationships/image" Target="../media/image1570.png"/><Relationship Id="rId1568" Type="http://schemas.openxmlformats.org/officeDocument/2006/relationships/image" Target="../media/image1571.png"/><Relationship Id="rId1569" Type="http://schemas.openxmlformats.org/officeDocument/2006/relationships/image" Target="../media/image1572.png"/><Relationship Id="rId1570" Type="http://schemas.openxmlformats.org/officeDocument/2006/relationships/image" Target="../media/image1573.png"/><Relationship Id="rId1571" Type="http://schemas.openxmlformats.org/officeDocument/2006/relationships/image" Target="../media/image1574.png"/><Relationship Id="rId1572" Type="http://schemas.openxmlformats.org/officeDocument/2006/relationships/image" Target="../media/image1575.png"/><Relationship Id="rId1573" Type="http://schemas.openxmlformats.org/officeDocument/2006/relationships/image" Target="../media/image1576.png"/><Relationship Id="rId1574" Type="http://schemas.openxmlformats.org/officeDocument/2006/relationships/image" Target="../media/image1577.png"/><Relationship Id="rId1575" Type="http://schemas.openxmlformats.org/officeDocument/2006/relationships/image" Target="../media/image1578.png"/><Relationship Id="rId1576" Type="http://schemas.openxmlformats.org/officeDocument/2006/relationships/image" Target="../media/image1579.png"/><Relationship Id="rId1577" Type="http://schemas.openxmlformats.org/officeDocument/2006/relationships/image" Target="../media/image1580.png"/><Relationship Id="rId1578" Type="http://schemas.openxmlformats.org/officeDocument/2006/relationships/image" Target="../media/image1581.png"/><Relationship Id="rId1579" Type="http://schemas.openxmlformats.org/officeDocument/2006/relationships/image" Target="../media/image1582.png"/><Relationship Id="rId1580" Type="http://schemas.openxmlformats.org/officeDocument/2006/relationships/image" Target="../media/image1583.png"/><Relationship Id="rId1581" Type="http://schemas.openxmlformats.org/officeDocument/2006/relationships/image" Target="../media/image1584.png"/><Relationship Id="rId1582" Type="http://schemas.openxmlformats.org/officeDocument/2006/relationships/image" Target="../media/image1585.png"/><Relationship Id="rId1583" Type="http://schemas.openxmlformats.org/officeDocument/2006/relationships/image" Target="../media/image1586.png"/><Relationship Id="rId1584" Type="http://schemas.openxmlformats.org/officeDocument/2006/relationships/image" Target="../media/image1587.png"/><Relationship Id="rId1585" Type="http://schemas.openxmlformats.org/officeDocument/2006/relationships/image" Target="../media/image1588.png"/><Relationship Id="rId1586" Type="http://schemas.openxmlformats.org/officeDocument/2006/relationships/image" Target="../media/image1589.png"/><Relationship Id="rId1587" Type="http://schemas.openxmlformats.org/officeDocument/2006/relationships/image" Target="../media/image1590.png"/><Relationship Id="rId1588" Type="http://schemas.openxmlformats.org/officeDocument/2006/relationships/image" Target="../media/image1591.png"/><Relationship Id="rId1589" Type="http://schemas.openxmlformats.org/officeDocument/2006/relationships/image" Target="../media/image1592.png"/><Relationship Id="rId1590" Type="http://schemas.openxmlformats.org/officeDocument/2006/relationships/image" Target="../media/image1593.png"/><Relationship Id="rId1591" Type="http://schemas.openxmlformats.org/officeDocument/2006/relationships/image" Target="../media/image1594.png"/><Relationship Id="rId1592" Type="http://schemas.openxmlformats.org/officeDocument/2006/relationships/image" Target="../media/image1595.png"/><Relationship Id="rId1593" Type="http://schemas.openxmlformats.org/officeDocument/2006/relationships/image" Target="../media/image1596.png"/><Relationship Id="rId1594" Type="http://schemas.openxmlformats.org/officeDocument/2006/relationships/image" Target="../media/image1597.png"/><Relationship Id="rId1595" Type="http://schemas.openxmlformats.org/officeDocument/2006/relationships/image" Target="../media/image1598.png"/><Relationship Id="rId1596" Type="http://schemas.openxmlformats.org/officeDocument/2006/relationships/image" Target="../media/image1599.png"/><Relationship Id="rId1597" Type="http://schemas.openxmlformats.org/officeDocument/2006/relationships/image" Target="../media/image1600.png"/><Relationship Id="rId1598" Type="http://schemas.openxmlformats.org/officeDocument/2006/relationships/image" Target="../media/image1601.png"/><Relationship Id="rId1599" Type="http://schemas.openxmlformats.org/officeDocument/2006/relationships/image" Target="../media/image1602.png"/><Relationship Id="rId1600" Type="http://schemas.openxmlformats.org/officeDocument/2006/relationships/image" Target="../media/image1603.png"/><Relationship Id="rId1601" Type="http://schemas.openxmlformats.org/officeDocument/2006/relationships/image" Target="../media/image1604.png"/><Relationship Id="rId1602" Type="http://schemas.openxmlformats.org/officeDocument/2006/relationships/image" Target="../media/image1605.png"/><Relationship Id="rId1603" Type="http://schemas.openxmlformats.org/officeDocument/2006/relationships/image" Target="../media/image1606.png"/><Relationship Id="rId1604" Type="http://schemas.openxmlformats.org/officeDocument/2006/relationships/image" Target="../media/image1607.png"/><Relationship Id="rId1605" Type="http://schemas.openxmlformats.org/officeDocument/2006/relationships/image" Target="../media/image1608.png"/><Relationship Id="rId1606" Type="http://schemas.openxmlformats.org/officeDocument/2006/relationships/image" Target="../media/image1609.png"/><Relationship Id="rId1607" Type="http://schemas.openxmlformats.org/officeDocument/2006/relationships/image" Target="../media/image1610.png"/><Relationship Id="rId1608" Type="http://schemas.openxmlformats.org/officeDocument/2006/relationships/image" Target="../media/image1611.png"/><Relationship Id="rId1609" Type="http://schemas.openxmlformats.org/officeDocument/2006/relationships/image" Target="../media/image1612.png"/><Relationship Id="rId1610" Type="http://schemas.openxmlformats.org/officeDocument/2006/relationships/image" Target="../media/image1613.png"/><Relationship Id="rId1611" Type="http://schemas.openxmlformats.org/officeDocument/2006/relationships/image" Target="../media/image1614.png"/><Relationship Id="rId1612" Type="http://schemas.openxmlformats.org/officeDocument/2006/relationships/image" Target="../media/image1615.png"/><Relationship Id="rId1613" Type="http://schemas.openxmlformats.org/officeDocument/2006/relationships/image" Target="../media/image1616.png"/><Relationship Id="rId1614" Type="http://schemas.openxmlformats.org/officeDocument/2006/relationships/image" Target="../media/image1617.png"/><Relationship Id="rId1615" Type="http://schemas.openxmlformats.org/officeDocument/2006/relationships/image" Target="../media/image1618.png"/><Relationship Id="rId1616" Type="http://schemas.openxmlformats.org/officeDocument/2006/relationships/image" Target="../media/image1619.png"/><Relationship Id="rId1617" Type="http://schemas.openxmlformats.org/officeDocument/2006/relationships/image" Target="../media/image1620.png"/><Relationship Id="rId1618" Type="http://schemas.openxmlformats.org/officeDocument/2006/relationships/image" Target="../media/image1621.png"/><Relationship Id="rId1619" Type="http://schemas.openxmlformats.org/officeDocument/2006/relationships/image" Target="../media/image1622.png"/><Relationship Id="rId1620" Type="http://schemas.openxmlformats.org/officeDocument/2006/relationships/image" Target="../media/image1623.png"/><Relationship Id="rId1621" Type="http://schemas.openxmlformats.org/officeDocument/2006/relationships/image" Target="../media/image1624.png"/><Relationship Id="rId1622" Type="http://schemas.openxmlformats.org/officeDocument/2006/relationships/image" Target="../media/image1625.png"/><Relationship Id="rId1623" Type="http://schemas.openxmlformats.org/officeDocument/2006/relationships/image" Target="../media/image1626.png"/><Relationship Id="rId1624" Type="http://schemas.openxmlformats.org/officeDocument/2006/relationships/image" Target="../media/image1627.png"/><Relationship Id="rId1625" Type="http://schemas.openxmlformats.org/officeDocument/2006/relationships/image" Target="../media/image1628.png"/><Relationship Id="rId1626" Type="http://schemas.openxmlformats.org/officeDocument/2006/relationships/image" Target="../media/image1629.png"/><Relationship Id="rId1627" Type="http://schemas.openxmlformats.org/officeDocument/2006/relationships/image" Target="../media/image1630.png"/><Relationship Id="rId1628" Type="http://schemas.openxmlformats.org/officeDocument/2006/relationships/image" Target="../media/image1631.png"/><Relationship Id="rId1629" Type="http://schemas.openxmlformats.org/officeDocument/2006/relationships/image" Target="../media/image1632.png"/><Relationship Id="rId1630" Type="http://schemas.openxmlformats.org/officeDocument/2006/relationships/image" Target="../media/image1633.png"/><Relationship Id="rId1631" Type="http://schemas.openxmlformats.org/officeDocument/2006/relationships/image" Target="../media/image1634.png"/><Relationship Id="rId1632" Type="http://schemas.openxmlformats.org/officeDocument/2006/relationships/image" Target="../media/image1635.png"/><Relationship Id="rId1633" Type="http://schemas.openxmlformats.org/officeDocument/2006/relationships/image" Target="../media/image1636.png"/><Relationship Id="rId1634" Type="http://schemas.openxmlformats.org/officeDocument/2006/relationships/image" Target="../media/image1637.png"/><Relationship Id="rId1635" Type="http://schemas.openxmlformats.org/officeDocument/2006/relationships/image" Target="../media/image1638.png"/><Relationship Id="rId1636" Type="http://schemas.openxmlformats.org/officeDocument/2006/relationships/image" Target="../media/image1639.png"/><Relationship Id="rId1637" Type="http://schemas.openxmlformats.org/officeDocument/2006/relationships/image" Target="../media/image1640.png"/><Relationship Id="rId1638" Type="http://schemas.openxmlformats.org/officeDocument/2006/relationships/image" Target="../media/image1641.png"/><Relationship Id="rId1639" Type="http://schemas.openxmlformats.org/officeDocument/2006/relationships/image" Target="../media/image1642.png"/><Relationship Id="rId1640" Type="http://schemas.openxmlformats.org/officeDocument/2006/relationships/image" Target="../media/image1643.png"/><Relationship Id="rId1641" Type="http://schemas.openxmlformats.org/officeDocument/2006/relationships/image" Target="../media/image1644.png"/><Relationship Id="rId1642" Type="http://schemas.openxmlformats.org/officeDocument/2006/relationships/image" Target="../media/image1645.png"/><Relationship Id="rId1643" Type="http://schemas.openxmlformats.org/officeDocument/2006/relationships/image" Target="../media/image1646.png"/><Relationship Id="rId1644" Type="http://schemas.openxmlformats.org/officeDocument/2006/relationships/image" Target="../media/image1647.png"/><Relationship Id="rId1645" Type="http://schemas.openxmlformats.org/officeDocument/2006/relationships/image" Target="../media/image1648.png"/><Relationship Id="rId1646" Type="http://schemas.openxmlformats.org/officeDocument/2006/relationships/image" Target="../media/image1649.png"/><Relationship Id="rId1647" Type="http://schemas.openxmlformats.org/officeDocument/2006/relationships/image" Target="../media/image1650.png"/><Relationship Id="rId1648" Type="http://schemas.openxmlformats.org/officeDocument/2006/relationships/image" Target="../media/image1651.png"/><Relationship Id="rId1649" Type="http://schemas.openxmlformats.org/officeDocument/2006/relationships/image" Target="../media/image1652.png"/><Relationship Id="rId1650" Type="http://schemas.openxmlformats.org/officeDocument/2006/relationships/image" Target="../media/image1653.png"/><Relationship Id="rId1651" Type="http://schemas.openxmlformats.org/officeDocument/2006/relationships/image" Target="../media/image1654.png"/><Relationship Id="rId1652" Type="http://schemas.openxmlformats.org/officeDocument/2006/relationships/image" Target="../media/image1655.png"/><Relationship Id="rId1653" Type="http://schemas.openxmlformats.org/officeDocument/2006/relationships/image" Target="../media/image1656.png"/><Relationship Id="rId1654" Type="http://schemas.openxmlformats.org/officeDocument/2006/relationships/image" Target="../media/image1657.png"/><Relationship Id="rId1655" Type="http://schemas.openxmlformats.org/officeDocument/2006/relationships/image" Target="../media/image1658.png"/><Relationship Id="rId1656" Type="http://schemas.openxmlformats.org/officeDocument/2006/relationships/image" Target="../media/image1659.png"/><Relationship Id="rId1657" Type="http://schemas.openxmlformats.org/officeDocument/2006/relationships/image" Target="../media/image1660.png"/><Relationship Id="rId1658" Type="http://schemas.openxmlformats.org/officeDocument/2006/relationships/image" Target="../media/image1661.png"/><Relationship Id="rId1659" Type="http://schemas.openxmlformats.org/officeDocument/2006/relationships/image" Target="../media/image1662.png"/><Relationship Id="rId1660" Type="http://schemas.openxmlformats.org/officeDocument/2006/relationships/image" Target="../media/image1663.png"/><Relationship Id="rId1661" Type="http://schemas.openxmlformats.org/officeDocument/2006/relationships/image" Target="../media/image1664.png"/><Relationship Id="rId1662" Type="http://schemas.openxmlformats.org/officeDocument/2006/relationships/image" Target="../media/image1665.png"/><Relationship Id="rId1663" Type="http://schemas.openxmlformats.org/officeDocument/2006/relationships/image" Target="../media/image1666.png"/><Relationship Id="rId1664" Type="http://schemas.openxmlformats.org/officeDocument/2006/relationships/image" Target="../media/image1667.png"/><Relationship Id="rId1665" Type="http://schemas.openxmlformats.org/officeDocument/2006/relationships/image" Target="../media/image1668.png"/><Relationship Id="rId1666" Type="http://schemas.openxmlformats.org/officeDocument/2006/relationships/image" Target="../media/image1669.png"/><Relationship Id="rId1667" Type="http://schemas.openxmlformats.org/officeDocument/2006/relationships/image" Target="../media/image1670.png"/><Relationship Id="rId1668" Type="http://schemas.openxmlformats.org/officeDocument/2006/relationships/image" Target="../media/image1671.png"/><Relationship Id="rId1669" Type="http://schemas.openxmlformats.org/officeDocument/2006/relationships/image" Target="../media/image1672.png"/><Relationship Id="rId1670" Type="http://schemas.openxmlformats.org/officeDocument/2006/relationships/image" Target="../media/image1673.png"/><Relationship Id="rId1671" Type="http://schemas.openxmlformats.org/officeDocument/2006/relationships/image" Target="../media/image1674.png"/><Relationship Id="rId1672" Type="http://schemas.openxmlformats.org/officeDocument/2006/relationships/image" Target="../media/image1675.png"/><Relationship Id="rId1673" Type="http://schemas.openxmlformats.org/officeDocument/2006/relationships/image" Target="../media/image1676.png"/><Relationship Id="rId1674" Type="http://schemas.openxmlformats.org/officeDocument/2006/relationships/image" Target="../media/image1677.png"/><Relationship Id="rId1675" Type="http://schemas.openxmlformats.org/officeDocument/2006/relationships/image" Target="../media/image1678.png"/><Relationship Id="rId1676" Type="http://schemas.openxmlformats.org/officeDocument/2006/relationships/image" Target="../media/image1679.png"/><Relationship Id="rId1677" Type="http://schemas.openxmlformats.org/officeDocument/2006/relationships/image" Target="../media/image1680.png"/><Relationship Id="rId1678" Type="http://schemas.openxmlformats.org/officeDocument/2006/relationships/image" Target="../media/image1681.png"/><Relationship Id="rId1679" Type="http://schemas.openxmlformats.org/officeDocument/2006/relationships/image" Target="../media/image1682.png"/><Relationship Id="rId1680" Type="http://schemas.openxmlformats.org/officeDocument/2006/relationships/image" Target="../media/image1683.png"/><Relationship Id="rId1681" Type="http://schemas.openxmlformats.org/officeDocument/2006/relationships/image" Target="../media/image1684.png"/><Relationship Id="rId1682" Type="http://schemas.openxmlformats.org/officeDocument/2006/relationships/image" Target="../media/image1685.png"/><Relationship Id="rId1683" Type="http://schemas.openxmlformats.org/officeDocument/2006/relationships/image" Target="../media/image1686.png"/><Relationship Id="rId1684" Type="http://schemas.openxmlformats.org/officeDocument/2006/relationships/image" Target="../media/image1687.png"/><Relationship Id="rId1685" Type="http://schemas.openxmlformats.org/officeDocument/2006/relationships/image" Target="../media/image1688.png"/><Relationship Id="rId1686" Type="http://schemas.openxmlformats.org/officeDocument/2006/relationships/image" Target="../media/image1689.png"/><Relationship Id="rId1687" Type="http://schemas.openxmlformats.org/officeDocument/2006/relationships/image" Target="../media/image1690.png"/><Relationship Id="rId1688" Type="http://schemas.openxmlformats.org/officeDocument/2006/relationships/image" Target="../media/image1691.png"/><Relationship Id="rId1689" Type="http://schemas.openxmlformats.org/officeDocument/2006/relationships/image" Target="../media/image1692.png"/><Relationship Id="rId1690" Type="http://schemas.openxmlformats.org/officeDocument/2006/relationships/image" Target="../media/image1693.png"/><Relationship Id="rId1691" Type="http://schemas.openxmlformats.org/officeDocument/2006/relationships/image" Target="../media/image1694.png"/><Relationship Id="rId1692" Type="http://schemas.openxmlformats.org/officeDocument/2006/relationships/image" Target="../media/image1695.png"/><Relationship Id="rId1693" Type="http://schemas.openxmlformats.org/officeDocument/2006/relationships/image" Target="../media/image1696.png"/><Relationship Id="rId1694" Type="http://schemas.openxmlformats.org/officeDocument/2006/relationships/image" Target="../media/image1697.png"/><Relationship Id="rId1695" Type="http://schemas.openxmlformats.org/officeDocument/2006/relationships/image" Target="../media/image1698.png"/><Relationship Id="rId1696" Type="http://schemas.openxmlformats.org/officeDocument/2006/relationships/image" Target="../media/image1699.png"/><Relationship Id="rId1697" Type="http://schemas.openxmlformats.org/officeDocument/2006/relationships/image" Target="../media/image1700.png"/><Relationship Id="rId1698" Type="http://schemas.openxmlformats.org/officeDocument/2006/relationships/image" Target="../media/image1701.png"/><Relationship Id="rId1699" Type="http://schemas.openxmlformats.org/officeDocument/2006/relationships/image" Target="../media/image1702.png"/><Relationship Id="rId1700" Type="http://schemas.openxmlformats.org/officeDocument/2006/relationships/image" Target="../media/image1703.png"/><Relationship Id="rId1701" Type="http://schemas.openxmlformats.org/officeDocument/2006/relationships/image" Target="../media/image1704.png"/><Relationship Id="rId1702" Type="http://schemas.openxmlformats.org/officeDocument/2006/relationships/image" Target="../media/image1705.png"/><Relationship Id="rId1703" Type="http://schemas.openxmlformats.org/officeDocument/2006/relationships/image" Target="../media/image1706.png"/><Relationship Id="rId1704" Type="http://schemas.openxmlformats.org/officeDocument/2006/relationships/image" Target="../media/image1707.png"/><Relationship Id="rId1705" Type="http://schemas.openxmlformats.org/officeDocument/2006/relationships/image" Target="../media/image1708.png"/><Relationship Id="rId1706" Type="http://schemas.openxmlformats.org/officeDocument/2006/relationships/image" Target="../media/image1709.png"/><Relationship Id="rId1707" Type="http://schemas.openxmlformats.org/officeDocument/2006/relationships/image" Target="../media/image1710.png"/><Relationship Id="rId1708" Type="http://schemas.openxmlformats.org/officeDocument/2006/relationships/image" Target="../media/image1711.png"/><Relationship Id="rId1709" Type="http://schemas.openxmlformats.org/officeDocument/2006/relationships/image" Target="../media/image1712.png"/><Relationship Id="rId1710" Type="http://schemas.openxmlformats.org/officeDocument/2006/relationships/image" Target="../media/image1713.png"/><Relationship Id="rId1711" Type="http://schemas.openxmlformats.org/officeDocument/2006/relationships/image" Target="../media/image1714.png"/><Relationship Id="rId1712" Type="http://schemas.openxmlformats.org/officeDocument/2006/relationships/image" Target="../media/image1715.png"/><Relationship Id="rId1713" Type="http://schemas.openxmlformats.org/officeDocument/2006/relationships/image" Target="../media/image1716.png"/><Relationship Id="rId1714" Type="http://schemas.openxmlformats.org/officeDocument/2006/relationships/image" Target="../media/image1717.png"/><Relationship Id="rId1715" Type="http://schemas.openxmlformats.org/officeDocument/2006/relationships/image" Target="../media/image1718.png"/><Relationship Id="rId1716" Type="http://schemas.openxmlformats.org/officeDocument/2006/relationships/image" Target="../media/image1719.png"/><Relationship Id="rId1717" Type="http://schemas.openxmlformats.org/officeDocument/2006/relationships/image" Target="../media/image1720.png"/><Relationship Id="rId1718" Type="http://schemas.openxmlformats.org/officeDocument/2006/relationships/image" Target="../media/image1721.png"/><Relationship Id="rId1719" Type="http://schemas.openxmlformats.org/officeDocument/2006/relationships/image" Target="../media/image1722.png"/><Relationship Id="rId1720" Type="http://schemas.openxmlformats.org/officeDocument/2006/relationships/image" Target="../media/image1723.png"/><Relationship Id="rId1721" Type="http://schemas.openxmlformats.org/officeDocument/2006/relationships/image" Target="../media/image1724.png"/><Relationship Id="rId1722" Type="http://schemas.openxmlformats.org/officeDocument/2006/relationships/image" Target="../media/image1725.png"/><Relationship Id="rId1723" Type="http://schemas.openxmlformats.org/officeDocument/2006/relationships/image" Target="../media/image1726.png"/><Relationship Id="rId1724" Type="http://schemas.openxmlformats.org/officeDocument/2006/relationships/image" Target="../media/image1727.png"/><Relationship Id="rId1725" Type="http://schemas.openxmlformats.org/officeDocument/2006/relationships/image" Target="../media/image1728.png"/><Relationship Id="rId1726" Type="http://schemas.openxmlformats.org/officeDocument/2006/relationships/image" Target="../media/image1729.png"/><Relationship Id="rId1727" Type="http://schemas.openxmlformats.org/officeDocument/2006/relationships/image" Target="../media/image1730.png"/><Relationship Id="rId1728" Type="http://schemas.openxmlformats.org/officeDocument/2006/relationships/image" Target="../media/image1731.png"/><Relationship Id="rId1729" Type="http://schemas.openxmlformats.org/officeDocument/2006/relationships/image" Target="../media/image1732.png"/><Relationship Id="rId1730" Type="http://schemas.openxmlformats.org/officeDocument/2006/relationships/image" Target="../media/image1733.png"/><Relationship Id="rId1731" Type="http://schemas.openxmlformats.org/officeDocument/2006/relationships/image" Target="../media/image1734.png"/><Relationship Id="rId1732" Type="http://schemas.openxmlformats.org/officeDocument/2006/relationships/image" Target="../media/image1735.png"/><Relationship Id="rId1733" Type="http://schemas.openxmlformats.org/officeDocument/2006/relationships/image" Target="../media/image1736.png"/><Relationship Id="rId1734" Type="http://schemas.openxmlformats.org/officeDocument/2006/relationships/image" Target="../media/image1737.png"/><Relationship Id="rId1735" Type="http://schemas.openxmlformats.org/officeDocument/2006/relationships/image" Target="../media/image1738.png"/><Relationship Id="rId1736" Type="http://schemas.openxmlformats.org/officeDocument/2006/relationships/image" Target="../media/image1739.png"/><Relationship Id="rId1737" Type="http://schemas.openxmlformats.org/officeDocument/2006/relationships/image" Target="../media/image1740.png"/><Relationship Id="rId1738" Type="http://schemas.openxmlformats.org/officeDocument/2006/relationships/image" Target="../media/image1741.png"/><Relationship Id="rId1739" Type="http://schemas.openxmlformats.org/officeDocument/2006/relationships/image" Target="../media/image1742.png"/><Relationship Id="rId1740" Type="http://schemas.openxmlformats.org/officeDocument/2006/relationships/image" Target="../media/image1743.png"/><Relationship Id="rId1741" Type="http://schemas.openxmlformats.org/officeDocument/2006/relationships/image" Target="../media/image1744.png"/><Relationship Id="rId1742" Type="http://schemas.openxmlformats.org/officeDocument/2006/relationships/image" Target="../media/image1745.png"/><Relationship Id="rId1743" Type="http://schemas.openxmlformats.org/officeDocument/2006/relationships/image" Target="../media/image1746.png"/><Relationship Id="rId1744" Type="http://schemas.openxmlformats.org/officeDocument/2006/relationships/image" Target="../media/image1747.png"/><Relationship Id="rId1745" Type="http://schemas.openxmlformats.org/officeDocument/2006/relationships/image" Target="../media/image1748.png"/><Relationship Id="rId1746" Type="http://schemas.openxmlformats.org/officeDocument/2006/relationships/image" Target="../media/image1749.png"/><Relationship Id="rId1747" Type="http://schemas.openxmlformats.org/officeDocument/2006/relationships/image" Target="../media/image1750.png"/><Relationship Id="rId1748" Type="http://schemas.openxmlformats.org/officeDocument/2006/relationships/image" Target="../media/image1751.png"/><Relationship Id="rId1749" Type="http://schemas.openxmlformats.org/officeDocument/2006/relationships/image" Target="../media/image1752.png"/><Relationship Id="rId1750" Type="http://schemas.openxmlformats.org/officeDocument/2006/relationships/image" Target="../media/image1753.png"/><Relationship Id="rId1751" Type="http://schemas.openxmlformats.org/officeDocument/2006/relationships/image" Target="../media/image1754.png"/><Relationship Id="rId1752" Type="http://schemas.openxmlformats.org/officeDocument/2006/relationships/image" Target="../media/image1755.png"/><Relationship Id="rId1753" Type="http://schemas.openxmlformats.org/officeDocument/2006/relationships/image" Target="../media/image1756.png"/><Relationship Id="rId1754" Type="http://schemas.openxmlformats.org/officeDocument/2006/relationships/image" Target="../media/image1757.png"/><Relationship Id="rId1755" Type="http://schemas.openxmlformats.org/officeDocument/2006/relationships/image" Target="../media/image1758.png"/><Relationship Id="rId1756" Type="http://schemas.openxmlformats.org/officeDocument/2006/relationships/image" Target="../media/image1759.png"/><Relationship Id="rId1757" Type="http://schemas.openxmlformats.org/officeDocument/2006/relationships/image" Target="../media/image1760.png"/><Relationship Id="rId1758" Type="http://schemas.openxmlformats.org/officeDocument/2006/relationships/image" Target="../media/image1761.png"/><Relationship Id="rId1759" Type="http://schemas.openxmlformats.org/officeDocument/2006/relationships/image" Target="../media/image1762.png"/><Relationship Id="rId1760" Type="http://schemas.openxmlformats.org/officeDocument/2006/relationships/image" Target="../media/image1763.png"/><Relationship Id="rId1761" Type="http://schemas.openxmlformats.org/officeDocument/2006/relationships/image" Target="../media/image1764.png"/><Relationship Id="rId1762" Type="http://schemas.openxmlformats.org/officeDocument/2006/relationships/image" Target="../media/image1765.png"/><Relationship Id="rId1763" Type="http://schemas.openxmlformats.org/officeDocument/2006/relationships/image" Target="../media/image1766.png"/><Relationship Id="rId1764" Type="http://schemas.openxmlformats.org/officeDocument/2006/relationships/image" Target="../media/image1767.png"/><Relationship Id="rId1765" Type="http://schemas.openxmlformats.org/officeDocument/2006/relationships/image" Target="../media/image1768.png"/><Relationship Id="rId1766" Type="http://schemas.openxmlformats.org/officeDocument/2006/relationships/image" Target="../media/image1769.png"/><Relationship Id="rId1767" Type="http://schemas.openxmlformats.org/officeDocument/2006/relationships/image" Target="../media/image1770.png"/><Relationship Id="rId1768" Type="http://schemas.openxmlformats.org/officeDocument/2006/relationships/image" Target="../media/image1771.png"/><Relationship Id="rId1769" Type="http://schemas.openxmlformats.org/officeDocument/2006/relationships/image" Target="../media/image1772.png"/><Relationship Id="rId1770" Type="http://schemas.openxmlformats.org/officeDocument/2006/relationships/image" Target="../media/image1773.png"/><Relationship Id="rId1771" Type="http://schemas.openxmlformats.org/officeDocument/2006/relationships/image" Target="../media/image1774.png"/><Relationship Id="rId1772" Type="http://schemas.openxmlformats.org/officeDocument/2006/relationships/image" Target="../media/image1775.png"/><Relationship Id="rId1773" Type="http://schemas.openxmlformats.org/officeDocument/2006/relationships/image" Target="../media/image1776.png"/><Relationship Id="rId1774" Type="http://schemas.openxmlformats.org/officeDocument/2006/relationships/image" Target="../media/image1777.png"/><Relationship Id="rId1775" Type="http://schemas.openxmlformats.org/officeDocument/2006/relationships/image" Target="../media/image1778.png"/><Relationship Id="rId1776" Type="http://schemas.openxmlformats.org/officeDocument/2006/relationships/image" Target="../media/image1779.png"/><Relationship Id="rId1777" Type="http://schemas.openxmlformats.org/officeDocument/2006/relationships/image" Target="../media/image1780.png"/><Relationship Id="rId1778" Type="http://schemas.openxmlformats.org/officeDocument/2006/relationships/image" Target="../media/image1781.png"/><Relationship Id="rId1779" Type="http://schemas.openxmlformats.org/officeDocument/2006/relationships/image" Target="../media/image1782.png"/><Relationship Id="rId1780" Type="http://schemas.openxmlformats.org/officeDocument/2006/relationships/image" Target="../media/image1783.png"/><Relationship Id="rId1781" Type="http://schemas.openxmlformats.org/officeDocument/2006/relationships/image" Target="../media/image1784.png"/><Relationship Id="rId1782" Type="http://schemas.openxmlformats.org/officeDocument/2006/relationships/image" Target="../media/image1785.png"/><Relationship Id="rId1783" Type="http://schemas.openxmlformats.org/officeDocument/2006/relationships/image" Target="../media/image1786.png"/><Relationship Id="rId1784" Type="http://schemas.openxmlformats.org/officeDocument/2006/relationships/image" Target="../media/image1787.png"/><Relationship Id="rId1785" Type="http://schemas.openxmlformats.org/officeDocument/2006/relationships/image" Target="../media/image1788.png"/><Relationship Id="rId1786" Type="http://schemas.openxmlformats.org/officeDocument/2006/relationships/image" Target="../media/image1789.png"/><Relationship Id="rId1787" Type="http://schemas.openxmlformats.org/officeDocument/2006/relationships/image" Target="../media/image1790.png"/><Relationship Id="rId1788" Type="http://schemas.openxmlformats.org/officeDocument/2006/relationships/image" Target="../media/image1791.png"/><Relationship Id="rId1789" Type="http://schemas.openxmlformats.org/officeDocument/2006/relationships/image" Target="../media/image1792.png"/><Relationship Id="rId1790" Type="http://schemas.openxmlformats.org/officeDocument/2006/relationships/image" Target="../media/image1793.png"/><Relationship Id="rId1791" Type="http://schemas.openxmlformats.org/officeDocument/2006/relationships/image" Target="../media/image1794.png"/><Relationship Id="rId1792" Type="http://schemas.openxmlformats.org/officeDocument/2006/relationships/image" Target="../media/image1795.png"/><Relationship Id="rId1793" Type="http://schemas.openxmlformats.org/officeDocument/2006/relationships/image" Target="../media/image1796.png"/><Relationship Id="rId1794" Type="http://schemas.openxmlformats.org/officeDocument/2006/relationships/image" Target="../media/image1797.png"/><Relationship Id="rId1795" Type="http://schemas.openxmlformats.org/officeDocument/2006/relationships/image" Target="../media/image1798.png"/><Relationship Id="rId1796" Type="http://schemas.openxmlformats.org/officeDocument/2006/relationships/image" Target="../media/image1799.png"/><Relationship Id="rId1797" Type="http://schemas.openxmlformats.org/officeDocument/2006/relationships/image" Target="../media/image1800.png"/><Relationship Id="rId1798" Type="http://schemas.openxmlformats.org/officeDocument/2006/relationships/image" Target="../media/image1801.png"/><Relationship Id="rId1799" Type="http://schemas.openxmlformats.org/officeDocument/2006/relationships/image" Target="../media/image1802.png"/><Relationship Id="rId1800" Type="http://schemas.openxmlformats.org/officeDocument/2006/relationships/image" Target="../media/image1803.png"/><Relationship Id="rId1801" Type="http://schemas.openxmlformats.org/officeDocument/2006/relationships/image" Target="../media/image1804.png"/><Relationship Id="rId1802" Type="http://schemas.openxmlformats.org/officeDocument/2006/relationships/image" Target="../media/image1805.png"/><Relationship Id="rId1803" Type="http://schemas.openxmlformats.org/officeDocument/2006/relationships/image" Target="../media/image1806.png"/><Relationship Id="rId1804" Type="http://schemas.openxmlformats.org/officeDocument/2006/relationships/image" Target="../media/image1807.png"/><Relationship Id="rId1805" Type="http://schemas.openxmlformats.org/officeDocument/2006/relationships/image" Target="../media/image1808.png"/><Relationship Id="rId1806" Type="http://schemas.openxmlformats.org/officeDocument/2006/relationships/image" Target="../media/image1809.png"/><Relationship Id="rId1807" Type="http://schemas.openxmlformats.org/officeDocument/2006/relationships/image" Target="../media/image1810.png"/><Relationship Id="rId1808" Type="http://schemas.openxmlformats.org/officeDocument/2006/relationships/image" Target="../media/image1811.png"/><Relationship Id="rId1809" Type="http://schemas.openxmlformats.org/officeDocument/2006/relationships/image" Target="../media/image1812.png"/><Relationship Id="rId1810" Type="http://schemas.openxmlformats.org/officeDocument/2006/relationships/image" Target="../media/image1813.png"/><Relationship Id="rId1811" Type="http://schemas.openxmlformats.org/officeDocument/2006/relationships/image" Target="../media/image1814.png"/><Relationship Id="rId1812" Type="http://schemas.openxmlformats.org/officeDocument/2006/relationships/image" Target="../media/image1815.png"/><Relationship Id="rId1813" Type="http://schemas.openxmlformats.org/officeDocument/2006/relationships/image" Target="../media/image1816.png"/><Relationship Id="rId1814" Type="http://schemas.openxmlformats.org/officeDocument/2006/relationships/image" Target="../media/image1817.png"/><Relationship Id="rId1815" Type="http://schemas.openxmlformats.org/officeDocument/2006/relationships/image" Target="../media/image1818.png"/><Relationship Id="rId1816" Type="http://schemas.openxmlformats.org/officeDocument/2006/relationships/image" Target="../media/image1819.png"/><Relationship Id="rId1817" Type="http://schemas.openxmlformats.org/officeDocument/2006/relationships/image" Target="../media/image1820.png"/><Relationship Id="rId1818" Type="http://schemas.openxmlformats.org/officeDocument/2006/relationships/image" Target="../media/image1821.png"/><Relationship Id="rId1819" Type="http://schemas.openxmlformats.org/officeDocument/2006/relationships/image" Target="../media/image1822.png"/><Relationship Id="rId1820" Type="http://schemas.openxmlformats.org/officeDocument/2006/relationships/image" Target="../media/image1823.png"/><Relationship Id="rId1821" Type="http://schemas.openxmlformats.org/officeDocument/2006/relationships/image" Target="../media/image1824.png"/><Relationship Id="rId1822" Type="http://schemas.openxmlformats.org/officeDocument/2006/relationships/image" Target="../media/image1825.png"/><Relationship Id="rId1823" Type="http://schemas.openxmlformats.org/officeDocument/2006/relationships/image" Target="../media/image1826.png"/><Relationship Id="rId1824" Type="http://schemas.openxmlformats.org/officeDocument/2006/relationships/image" Target="../media/image1827.png"/><Relationship Id="rId1825" Type="http://schemas.openxmlformats.org/officeDocument/2006/relationships/image" Target="../media/image1828.png"/><Relationship Id="rId1826" Type="http://schemas.openxmlformats.org/officeDocument/2006/relationships/image" Target="../media/image1829.png"/><Relationship Id="rId1827" Type="http://schemas.openxmlformats.org/officeDocument/2006/relationships/image" Target="../media/image1830.png"/><Relationship Id="rId1828" Type="http://schemas.openxmlformats.org/officeDocument/2006/relationships/image" Target="../media/image1831.png"/><Relationship Id="rId1829" Type="http://schemas.openxmlformats.org/officeDocument/2006/relationships/image" Target="../media/image1832.png"/><Relationship Id="rId1830" Type="http://schemas.openxmlformats.org/officeDocument/2006/relationships/image" Target="../media/image1833.png"/><Relationship Id="rId1831" Type="http://schemas.openxmlformats.org/officeDocument/2006/relationships/image" Target="../media/image1834.png"/><Relationship Id="rId1832" Type="http://schemas.openxmlformats.org/officeDocument/2006/relationships/image" Target="../media/image1835.png"/><Relationship Id="rId1833" Type="http://schemas.openxmlformats.org/officeDocument/2006/relationships/image" Target="../media/image1836.png"/><Relationship Id="rId1834" Type="http://schemas.openxmlformats.org/officeDocument/2006/relationships/image" Target="../media/image1837.png"/><Relationship Id="rId1835" Type="http://schemas.openxmlformats.org/officeDocument/2006/relationships/image" Target="../media/image1838.png"/><Relationship Id="rId1836" Type="http://schemas.openxmlformats.org/officeDocument/2006/relationships/image" Target="../media/image1839.png"/><Relationship Id="rId1837" Type="http://schemas.openxmlformats.org/officeDocument/2006/relationships/image" Target="../media/image1840.png"/><Relationship Id="rId1838" Type="http://schemas.openxmlformats.org/officeDocument/2006/relationships/image" Target="../media/image1841.png"/><Relationship Id="rId1839" Type="http://schemas.openxmlformats.org/officeDocument/2006/relationships/image" Target="../media/image1842.png"/><Relationship Id="rId1840" Type="http://schemas.openxmlformats.org/officeDocument/2006/relationships/image" Target="../media/image1843.png"/><Relationship Id="rId1841" Type="http://schemas.openxmlformats.org/officeDocument/2006/relationships/image" Target="../media/image1844.png"/><Relationship Id="rId1842" Type="http://schemas.openxmlformats.org/officeDocument/2006/relationships/image" Target="../media/image1845.png"/><Relationship Id="rId1843" Type="http://schemas.openxmlformats.org/officeDocument/2006/relationships/image" Target="../media/image1846.png"/><Relationship Id="rId1844" Type="http://schemas.openxmlformats.org/officeDocument/2006/relationships/image" Target="../media/image1847.png"/><Relationship Id="rId1845" Type="http://schemas.openxmlformats.org/officeDocument/2006/relationships/image" Target="../media/image1848.png"/><Relationship Id="rId1846" Type="http://schemas.openxmlformats.org/officeDocument/2006/relationships/image" Target="../media/image1849.png"/><Relationship Id="rId1847" Type="http://schemas.openxmlformats.org/officeDocument/2006/relationships/image" Target="../media/image1850.png"/><Relationship Id="rId1848" Type="http://schemas.openxmlformats.org/officeDocument/2006/relationships/image" Target="../media/image1851.png"/><Relationship Id="rId1849" Type="http://schemas.openxmlformats.org/officeDocument/2006/relationships/image" Target="../media/image1852.png"/><Relationship Id="rId1850" Type="http://schemas.openxmlformats.org/officeDocument/2006/relationships/image" Target="../media/image1853.png"/><Relationship Id="rId1851" Type="http://schemas.openxmlformats.org/officeDocument/2006/relationships/image" Target="../media/image1854.png"/><Relationship Id="rId1852" Type="http://schemas.openxmlformats.org/officeDocument/2006/relationships/image" Target="../media/image1855.png"/><Relationship Id="rId1853" Type="http://schemas.openxmlformats.org/officeDocument/2006/relationships/image" Target="../media/image1856.png"/><Relationship Id="rId1854" Type="http://schemas.openxmlformats.org/officeDocument/2006/relationships/image" Target="../media/image1857.png"/><Relationship Id="rId1855" Type="http://schemas.openxmlformats.org/officeDocument/2006/relationships/image" Target="../media/image1858.png"/><Relationship Id="rId1856" Type="http://schemas.openxmlformats.org/officeDocument/2006/relationships/image" Target="../media/image1859.png"/><Relationship Id="rId1857" Type="http://schemas.openxmlformats.org/officeDocument/2006/relationships/image" Target="../media/image1860.png"/><Relationship Id="rId1858" Type="http://schemas.openxmlformats.org/officeDocument/2006/relationships/image" Target="../media/image1861.png"/><Relationship Id="rId1859" Type="http://schemas.openxmlformats.org/officeDocument/2006/relationships/image" Target="../media/image1862.png"/><Relationship Id="rId1860" Type="http://schemas.openxmlformats.org/officeDocument/2006/relationships/image" Target="../media/image1863.png"/><Relationship Id="rId1861" Type="http://schemas.openxmlformats.org/officeDocument/2006/relationships/image" Target="../media/image1864.png"/><Relationship Id="rId1862" Type="http://schemas.openxmlformats.org/officeDocument/2006/relationships/image" Target="../media/image1865.png"/><Relationship Id="rId1863" Type="http://schemas.openxmlformats.org/officeDocument/2006/relationships/image" Target="../media/image1866.png"/><Relationship Id="rId1864" Type="http://schemas.openxmlformats.org/officeDocument/2006/relationships/image" Target="../media/image1867.png"/><Relationship Id="rId1865" Type="http://schemas.openxmlformats.org/officeDocument/2006/relationships/image" Target="../media/image1868.png"/><Relationship Id="rId1866" Type="http://schemas.openxmlformats.org/officeDocument/2006/relationships/image" Target="../media/image1869.png"/><Relationship Id="rId1867" Type="http://schemas.openxmlformats.org/officeDocument/2006/relationships/image" Target="../media/image1870.png"/><Relationship Id="rId1868" Type="http://schemas.openxmlformats.org/officeDocument/2006/relationships/image" Target="../media/image1871.png"/><Relationship Id="rId1869" Type="http://schemas.openxmlformats.org/officeDocument/2006/relationships/image" Target="../media/image1872.png"/><Relationship Id="rId1870" Type="http://schemas.openxmlformats.org/officeDocument/2006/relationships/image" Target="../media/image1873.png"/><Relationship Id="rId1871" Type="http://schemas.openxmlformats.org/officeDocument/2006/relationships/image" Target="../media/image1874.png"/><Relationship Id="rId1872" Type="http://schemas.openxmlformats.org/officeDocument/2006/relationships/image" Target="../media/image1875.png"/><Relationship Id="rId1873" Type="http://schemas.openxmlformats.org/officeDocument/2006/relationships/image" Target="../media/image1876.png"/><Relationship Id="rId1874" Type="http://schemas.openxmlformats.org/officeDocument/2006/relationships/image" Target="../media/image1877.png"/><Relationship Id="rId1875" Type="http://schemas.openxmlformats.org/officeDocument/2006/relationships/image" Target="../media/image1878.png"/><Relationship Id="rId1876" Type="http://schemas.openxmlformats.org/officeDocument/2006/relationships/image" Target="../media/image1879.png"/><Relationship Id="rId1877" Type="http://schemas.openxmlformats.org/officeDocument/2006/relationships/image" Target="../media/image1880.png"/><Relationship Id="rId1878" Type="http://schemas.openxmlformats.org/officeDocument/2006/relationships/image" Target="../media/image1881.png"/><Relationship Id="rId1879" Type="http://schemas.openxmlformats.org/officeDocument/2006/relationships/image" Target="../media/image1882.png"/><Relationship Id="rId1880" Type="http://schemas.openxmlformats.org/officeDocument/2006/relationships/image" Target="../media/image1883.png"/><Relationship Id="rId1881" Type="http://schemas.openxmlformats.org/officeDocument/2006/relationships/image" Target="../media/image1884.png"/><Relationship Id="rId1882" Type="http://schemas.openxmlformats.org/officeDocument/2006/relationships/image" Target="../media/image1885.png"/><Relationship Id="rId1883" Type="http://schemas.openxmlformats.org/officeDocument/2006/relationships/image" Target="../media/image1886.png"/><Relationship Id="rId1884" Type="http://schemas.openxmlformats.org/officeDocument/2006/relationships/image" Target="../media/image1887.png"/><Relationship Id="rId1885" Type="http://schemas.openxmlformats.org/officeDocument/2006/relationships/image" Target="../media/image1888.png"/><Relationship Id="rId1886" Type="http://schemas.openxmlformats.org/officeDocument/2006/relationships/image" Target="../media/image1889.png"/><Relationship Id="rId1887" Type="http://schemas.openxmlformats.org/officeDocument/2006/relationships/image" Target="../media/image1890.png"/><Relationship Id="rId1888" Type="http://schemas.openxmlformats.org/officeDocument/2006/relationships/image" Target="../media/image1891.png"/><Relationship Id="rId1889" Type="http://schemas.openxmlformats.org/officeDocument/2006/relationships/image" Target="../media/image1892.png"/><Relationship Id="rId1890" Type="http://schemas.openxmlformats.org/officeDocument/2006/relationships/image" Target="../media/image1893.png"/><Relationship Id="rId1891" Type="http://schemas.openxmlformats.org/officeDocument/2006/relationships/image" Target="../media/image1894.png"/><Relationship Id="rId1892" Type="http://schemas.openxmlformats.org/officeDocument/2006/relationships/image" Target="../media/image1895.png"/><Relationship Id="rId1893" Type="http://schemas.openxmlformats.org/officeDocument/2006/relationships/image" Target="../media/image1896.png"/><Relationship Id="rId1894" Type="http://schemas.openxmlformats.org/officeDocument/2006/relationships/image" Target="../media/image1897.png"/><Relationship Id="rId1895" Type="http://schemas.openxmlformats.org/officeDocument/2006/relationships/image" Target="../media/image1898.png"/><Relationship Id="rId1896" Type="http://schemas.openxmlformats.org/officeDocument/2006/relationships/image" Target="../media/image1899.png"/><Relationship Id="rId1897" Type="http://schemas.openxmlformats.org/officeDocument/2006/relationships/image" Target="../media/image1900.png"/><Relationship Id="rId1898" Type="http://schemas.openxmlformats.org/officeDocument/2006/relationships/image" Target="../media/image1901.png"/><Relationship Id="rId1899" Type="http://schemas.openxmlformats.org/officeDocument/2006/relationships/image" Target="../media/image1902.png"/><Relationship Id="rId1900" Type="http://schemas.openxmlformats.org/officeDocument/2006/relationships/image" Target="../media/image1903.png"/><Relationship Id="rId1901" Type="http://schemas.openxmlformats.org/officeDocument/2006/relationships/image" Target="../media/image1904.png"/><Relationship Id="rId1902" Type="http://schemas.openxmlformats.org/officeDocument/2006/relationships/image" Target="../media/image1905.png"/><Relationship Id="rId1903" Type="http://schemas.openxmlformats.org/officeDocument/2006/relationships/image" Target="../media/image1906.png"/><Relationship Id="rId1904" Type="http://schemas.openxmlformats.org/officeDocument/2006/relationships/image" Target="../media/image1907.png"/><Relationship Id="rId1905" Type="http://schemas.openxmlformats.org/officeDocument/2006/relationships/image" Target="../media/image1908.png"/><Relationship Id="rId1906" Type="http://schemas.openxmlformats.org/officeDocument/2006/relationships/image" Target="../media/image1909.png"/><Relationship Id="rId1907" Type="http://schemas.openxmlformats.org/officeDocument/2006/relationships/image" Target="../media/image1910.png"/><Relationship Id="rId1908" Type="http://schemas.openxmlformats.org/officeDocument/2006/relationships/image" Target="../media/image1911.png"/><Relationship Id="rId1909" Type="http://schemas.openxmlformats.org/officeDocument/2006/relationships/image" Target="../media/image1912.png"/><Relationship Id="rId1910" Type="http://schemas.openxmlformats.org/officeDocument/2006/relationships/image" Target="../media/image1913.png"/><Relationship Id="rId1911" Type="http://schemas.openxmlformats.org/officeDocument/2006/relationships/image" Target="../media/image1914.png"/><Relationship Id="rId1912" Type="http://schemas.openxmlformats.org/officeDocument/2006/relationships/image" Target="../media/image1915.png"/><Relationship Id="rId1913" Type="http://schemas.openxmlformats.org/officeDocument/2006/relationships/image" Target="../media/image1916.png"/><Relationship Id="rId1914" Type="http://schemas.openxmlformats.org/officeDocument/2006/relationships/image" Target="../media/image1917.png"/><Relationship Id="rId1915" Type="http://schemas.openxmlformats.org/officeDocument/2006/relationships/image" Target="../media/image1918.png"/><Relationship Id="rId1916" Type="http://schemas.openxmlformats.org/officeDocument/2006/relationships/image" Target="../media/image1919.png"/><Relationship Id="rId1917" Type="http://schemas.openxmlformats.org/officeDocument/2006/relationships/image" Target="../media/image1920.png"/><Relationship Id="rId1918" Type="http://schemas.openxmlformats.org/officeDocument/2006/relationships/image" Target="../media/image1921.png"/><Relationship Id="rId1919" Type="http://schemas.openxmlformats.org/officeDocument/2006/relationships/image" Target="../media/image1922.png"/><Relationship Id="rId1920" Type="http://schemas.openxmlformats.org/officeDocument/2006/relationships/image" Target="../media/image1923.png"/><Relationship Id="rId1921" Type="http://schemas.openxmlformats.org/officeDocument/2006/relationships/image" Target="../media/image1924.png"/><Relationship Id="rId1922" Type="http://schemas.openxmlformats.org/officeDocument/2006/relationships/image" Target="../media/image1925.png"/><Relationship Id="rId1923" Type="http://schemas.openxmlformats.org/officeDocument/2006/relationships/image" Target="../media/image1926.png"/><Relationship Id="rId1924" Type="http://schemas.openxmlformats.org/officeDocument/2006/relationships/image" Target="../media/image1927.png"/><Relationship Id="rId1925" Type="http://schemas.openxmlformats.org/officeDocument/2006/relationships/image" Target="../media/image1928.png"/><Relationship Id="rId1926" Type="http://schemas.openxmlformats.org/officeDocument/2006/relationships/image" Target="../media/image1929.png"/><Relationship Id="rId1927" Type="http://schemas.openxmlformats.org/officeDocument/2006/relationships/image" Target="../media/image1930.png"/><Relationship Id="rId1928" Type="http://schemas.openxmlformats.org/officeDocument/2006/relationships/image" Target="../media/image1931.png"/><Relationship Id="rId1929" Type="http://schemas.openxmlformats.org/officeDocument/2006/relationships/image" Target="../media/image1932.png"/><Relationship Id="rId1930" Type="http://schemas.openxmlformats.org/officeDocument/2006/relationships/image" Target="../media/image1933.png"/><Relationship Id="rId1931" Type="http://schemas.openxmlformats.org/officeDocument/2006/relationships/image" Target="../media/image1934.png"/><Relationship Id="rId1932" Type="http://schemas.openxmlformats.org/officeDocument/2006/relationships/image" Target="../media/image1935.png"/><Relationship Id="rId1933" Type="http://schemas.openxmlformats.org/officeDocument/2006/relationships/image" Target="../media/image1936.png"/><Relationship Id="rId1934" Type="http://schemas.openxmlformats.org/officeDocument/2006/relationships/image" Target="../media/image1937.png"/><Relationship Id="rId1935" Type="http://schemas.openxmlformats.org/officeDocument/2006/relationships/image" Target="../media/image1938.png"/><Relationship Id="rId1936" Type="http://schemas.openxmlformats.org/officeDocument/2006/relationships/image" Target="../media/image1939.png"/><Relationship Id="rId1937" Type="http://schemas.openxmlformats.org/officeDocument/2006/relationships/image" Target="../media/image1940.png"/><Relationship Id="rId1938" Type="http://schemas.openxmlformats.org/officeDocument/2006/relationships/image" Target="../media/image1941.png"/><Relationship Id="rId1939" Type="http://schemas.openxmlformats.org/officeDocument/2006/relationships/image" Target="../media/image1942.png"/><Relationship Id="rId1940" Type="http://schemas.openxmlformats.org/officeDocument/2006/relationships/image" Target="../media/image1943.png"/><Relationship Id="rId1941" Type="http://schemas.openxmlformats.org/officeDocument/2006/relationships/image" Target="../media/image1944.png"/><Relationship Id="rId1942" Type="http://schemas.openxmlformats.org/officeDocument/2006/relationships/image" Target="../media/image1945.png"/><Relationship Id="rId1943" Type="http://schemas.openxmlformats.org/officeDocument/2006/relationships/image" Target="../media/image1946.png"/><Relationship Id="rId1944" Type="http://schemas.openxmlformats.org/officeDocument/2006/relationships/image" Target="../media/image1947.png"/><Relationship Id="rId1945" Type="http://schemas.openxmlformats.org/officeDocument/2006/relationships/image" Target="../media/image1948.png"/><Relationship Id="rId1946" Type="http://schemas.openxmlformats.org/officeDocument/2006/relationships/image" Target="../media/image1949.png"/><Relationship Id="rId1947" Type="http://schemas.openxmlformats.org/officeDocument/2006/relationships/image" Target="../media/image1950.png"/><Relationship Id="rId1948" Type="http://schemas.openxmlformats.org/officeDocument/2006/relationships/image" Target="../media/image1951.png"/><Relationship Id="rId1949" Type="http://schemas.openxmlformats.org/officeDocument/2006/relationships/image" Target="../media/image1952.png"/><Relationship Id="rId1950" Type="http://schemas.openxmlformats.org/officeDocument/2006/relationships/image" Target="../media/image1953.png"/><Relationship Id="rId1951" Type="http://schemas.openxmlformats.org/officeDocument/2006/relationships/image" Target="../media/image1954.png"/><Relationship Id="rId1952" Type="http://schemas.openxmlformats.org/officeDocument/2006/relationships/image" Target="../media/image1955.png"/><Relationship Id="rId1953" Type="http://schemas.openxmlformats.org/officeDocument/2006/relationships/image" Target="../media/image1956.png"/><Relationship Id="rId1954" Type="http://schemas.openxmlformats.org/officeDocument/2006/relationships/image" Target="../media/image1957.png"/><Relationship Id="rId1955" Type="http://schemas.openxmlformats.org/officeDocument/2006/relationships/image" Target="../media/image1958.png"/><Relationship Id="rId1956" Type="http://schemas.openxmlformats.org/officeDocument/2006/relationships/image" Target="../media/image1959.png"/><Relationship Id="rId1957" Type="http://schemas.openxmlformats.org/officeDocument/2006/relationships/image" Target="../media/image1960.png"/><Relationship Id="rId1958" Type="http://schemas.openxmlformats.org/officeDocument/2006/relationships/image" Target="../media/image1961.png"/><Relationship Id="rId1959" Type="http://schemas.openxmlformats.org/officeDocument/2006/relationships/image" Target="../media/image1962.png"/><Relationship Id="rId1960" Type="http://schemas.openxmlformats.org/officeDocument/2006/relationships/image" Target="../media/image1963.png"/><Relationship Id="rId1961" Type="http://schemas.openxmlformats.org/officeDocument/2006/relationships/image" Target="../media/image1964.png"/><Relationship Id="rId1962" Type="http://schemas.openxmlformats.org/officeDocument/2006/relationships/image" Target="../media/image1965.png"/><Relationship Id="rId1963" Type="http://schemas.openxmlformats.org/officeDocument/2006/relationships/image" Target="../media/image1966.png"/><Relationship Id="rId1964" Type="http://schemas.openxmlformats.org/officeDocument/2006/relationships/image" Target="../media/image1967.png"/><Relationship Id="rId1965" Type="http://schemas.openxmlformats.org/officeDocument/2006/relationships/image" Target="../media/image1968.png"/><Relationship Id="rId1966" Type="http://schemas.openxmlformats.org/officeDocument/2006/relationships/image" Target="../media/image1969.png"/><Relationship Id="rId1967" Type="http://schemas.openxmlformats.org/officeDocument/2006/relationships/image" Target="../media/image1970.png"/><Relationship Id="rId1968" Type="http://schemas.openxmlformats.org/officeDocument/2006/relationships/image" Target="../media/image1971.png"/><Relationship Id="rId1969" Type="http://schemas.openxmlformats.org/officeDocument/2006/relationships/image" Target="../media/image1972.png"/><Relationship Id="rId1970" Type="http://schemas.openxmlformats.org/officeDocument/2006/relationships/image" Target="../media/image1973.png"/><Relationship Id="rId1971" Type="http://schemas.openxmlformats.org/officeDocument/2006/relationships/image" Target="../media/image1974.png"/><Relationship Id="rId1972" Type="http://schemas.openxmlformats.org/officeDocument/2006/relationships/image" Target="../media/image1975.png"/><Relationship Id="rId1973" Type="http://schemas.openxmlformats.org/officeDocument/2006/relationships/image" Target="../media/image1976.png"/><Relationship Id="rId1974" Type="http://schemas.openxmlformats.org/officeDocument/2006/relationships/image" Target="../media/image1977.png"/><Relationship Id="rId1975" Type="http://schemas.openxmlformats.org/officeDocument/2006/relationships/image" Target="../media/image1978.png"/><Relationship Id="rId1976" Type="http://schemas.openxmlformats.org/officeDocument/2006/relationships/image" Target="../media/image1979.png"/><Relationship Id="rId1977" Type="http://schemas.openxmlformats.org/officeDocument/2006/relationships/image" Target="../media/image1980.png"/><Relationship Id="rId1978" Type="http://schemas.openxmlformats.org/officeDocument/2006/relationships/image" Target="../media/image1981.png"/><Relationship Id="rId1979" Type="http://schemas.openxmlformats.org/officeDocument/2006/relationships/image" Target="../media/image1982.png"/><Relationship Id="rId1980" Type="http://schemas.openxmlformats.org/officeDocument/2006/relationships/image" Target="../media/image1983.png"/><Relationship Id="rId1981" Type="http://schemas.openxmlformats.org/officeDocument/2006/relationships/image" Target="../media/image1984.png"/><Relationship Id="rId1982" Type="http://schemas.openxmlformats.org/officeDocument/2006/relationships/image" Target="../media/image1985.png"/><Relationship Id="rId1983" Type="http://schemas.openxmlformats.org/officeDocument/2006/relationships/image" Target="../media/image1986.png"/><Relationship Id="rId1984" Type="http://schemas.openxmlformats.org/officeDocument/2006/relationships/image" Target="../media/image1987.png"/><Relationship Id="rId1985" Type="http://schemas.openxmlformats.org/officeDocument/2006/relationships/image" Target="../media/image1988.png"/><Relationship Id="rId1986" Type="http://schemas.openxmlformats.org/officeDocument/2006/relationships/image" Target="../media/image1989.png"/><Relationship Id="rId1987" Type="http://schemas.openxmlformats.org/officeDocument/2006/relationships/image" Target="../media/image1990.png"/><Relationship Id="rId1988" Type="http://schemas.openxmlformats.org/officeDocument/2006/relationships/image" Target="../media/image1991.png"/><Relationship Id="rId1989" Type="http://schemas.openxmlformats.org/officeDocument/2006/relationships/image" Target="../media/image1992.png"/><Relationship Id="rId1990" Type="http://schemas.openxmlformats.org/officeDocument/2006/relationships/image" Target="../media/image1993.png"/><Relationship Id="rId1991" Type="http://schemas.openxmlformats.org/officeDocument/2006/relationships/image" Target="../media/image1994.png"/><Relationship Id="rId1992" Type="http://schemas.openxmlformats.org/officeDocument/2006/relationships/image" Target="../media/image1995.png"/><Relationship Id="rId1993" Type="http://schemas.openxmlformats.org/officeDocument/2006/relationships/image" Target="../media/image1996.png"/><Relationship Id="rId1994" Type="http://schemas.openxmlformats.org/officeDocument/2006/relationships/image" Target="../media/image1997.png"/><Relationship Id="rId1995" Type="http://schemas.openxmlformats.org/officeDocument/2006/relationships/image" Target="../media/image1998.png"/><Relationship Id="rId1996" Type="http://schemas.openxmlformats.org/officeDocument/2006/relationships/image" Target="../media/image1999.png"/><Relationship Id="rId1997" Type="http://schemas.openxmlformats.org/officeDocument/2006/relationships/image" Target="../media/image2000.png"/><Relationship Id="rId1998" Type="http://schemas.openxmlformats.org/officeDocument/2006/relationships/image" Target="../media/image2001.png"/><Relationship Id="rId1999" Type="http://schemas.openxmlformats.org/officeDocument/2006/relationships/image" Target="../media/image2002.png"/><Relationship Id="rId2000" Type="http://schemas.openxmlformats.org/officeDocument/2006/relationships/image" Target="../media/image2003.png"/><Relationship Id="rId2001" Type="http://schemas.openxmlformats.org/officeDocument/2006/relationships/image" Target="../media/image2004.png"/><Relationship Id="rId2002" Type="http://schemas.openxmlformats.org/officeDocument/2006/relationships/image" Target="../media/image2005.png"/><Relationship Id="rId2003" Type="http://schemas.openxmlformats.org/officeDocument/2006/relationships/image" Target="../media/image2006.png"/><Relationship Id="rId2004" Type="http://schemas.openxmlformats.org/officeDocument/2006/relationships/image" Target="../media/image2007.png"/><Relationship Id="rId2005" Type="http://schemas.openxmlformats.org/officeDocument/2006/relationships/image" Target="../media/image2008.png"/><Relationship Id="rId2006" Type="http://schemas.openxmlformats.org/officeDocument/2006/relationships/image" Target="../media/image2009.png"/><Relationship Id="rId2007" Type="http://schemas.openxmlformats.org/officeDocument/2006/relationships/image" Target="../media/image2010.png"/><Relationship Id="rId2008" Type="http://schemas.openxmlformats.org/officeDocument/2006/relationships/image" Target="../media/image2011.png"/><Relationship Id="rId2009" Type="http://schemas.openxmlformats.org/officeDocument/2006/relationships/image" Target="../media/image2012.png"/><Relationship Id="rId2010" Type="http://schemas.openxmlformats.org/officeDocument/2006/relationships/image" Target="../media/image2013.png"/><Relationship Id="rId2011" Type="http://schemas.openxmlformats.org/officeDocument/2006/relationships/image" Target="../media/image2014.png"/><Relationship Id="rId2012" Type="http://schemas.openxmlformats.org/officeDocument/2006/relationships/image" Target="../media/image2015.png"/><Relationship Id="rId2013" Type="http://schemas.openxmlformats.org/officeDocument/2006/relationships/image" Target="../media/image2016.png"/><Relationship Id="rId2014" Type="http://schemas.openxmlformats.org/officeDocument/2006/relationships/image" Target="../media/image2017.png"/><Relationship Id="rId2015" Type="http://schemas.openxmlformats.org/officeDocument/2006/relationships/image" Target="../media/image2018.png"/><Relationship Id="rId2016" Type="http://schemas.openxmlformats.org/officeDocument/2006/relationships/image" Target="../media/image2019.png"/><Relationship Id="rId2017" Type="http://schemas.openxmlformats.org/officeDocument/2006/relationships/image" Target="../media/image2020.png"/><Relationship Id="rId2018" Type="http://schemas.openxmlformats.org/officeDocument/2006/relationships/image" Target="../media/image2021.png"/><Relationship Id="rId2019" Type="http://schemas.openxmlformats.org/officeDocument/2006/relationships/image" Target="../media/image2022.png"/><Relationship Id="rId2020" Type="http://schemas.openxmlformats.org/officeDocument/2006/relationships/image" Target="../media/image2023.png"/><Relationship Id="rId2021" Type="http://schemas.openxmlformats.org/officeDocument/2006/relationships/image" Target="../media/image2024.png"/><Relationship Id="rId2022" Type="http://schemas.openxmlformats.org/officeDocument/2006/relationships/image" Target="../media/image2025.png"/><Relationship Id="rId2023" Type="http://schemas.openxmlformats.org/officeDocument/2006/relationships/image" Target="../media/image2026.png"/><Relationship Id="rId2024" Type="http://schemas.openxmlformats.org/officeDocument/2006/relationships/image" Target="../media/image2027.png"/><Relationship Id="rId2025" Type="http://schemas.openxmlformats.org/officeDocument/2006/relationships/image" Target="../media/image2028.png"/><Relationship Id="rId2026" Type="http://schemas.openxmlformats.org/officeDocument/2006/relationships/image" Target="../media/image2029.png"/><Relationship Id="rId2027" Type="http://schemas.openxmlformats.org/officeDocument/2006/relationships/image" Target="../media/image2030.png"/><Relationship Id="rId2028" Type="http://schemas.openxmlformats.org/officeDocument/2006/relationships/image" Target="../media/image2031.png"/><Relationship Id="rId2029" Type="http://schemas.openxmlformats.org/officeDocument/2006/relationships/image" Target="../media/image2032.png"/><Relationship Id="rId2030" Type="http://schemas.openxmlformats.org/officeDocument/2006/relationships/image" Target="../media/image2033.png"/><Relationship Id="rId2031" Type="http://schemas.openxmlformats.org/officeDocument/2006/relationships/image" Target="../media/image2034.png"/><Relationship Id="rId2032" Type="http://schemas.openxmlformats.org/officeDocument/2006/relationships/image" Target="../media/image2035.png"/><Relationship Id="rId2033" Type="http://schemas.openxmlformats.org/officeDocument/2006/relationships/image" Target="../media/image2036.png"/><Relationship Id="rId2034" Type="http://schemas.openxmlformats.org/officeDocument/2006/relationships/image" Target="../media/image2037.png"/><Relationship Id="rId2035" Type="http://schemas.openxmlformats.org/officeDocument/2006/relationships/image" Target="../media/image2038.png"/><Relationship Id="rId2036" Type="http://schemas.openxmlformats.org/officeDocument/2006/relationships/image" Target="../media/image2039.png"/><Relationship Id="rId2037" Type="http://schemas.openxmlformats.org/officeDocument/2006/relationships/image" Target="../media/image2040.png"/><Relationship Id="rId2038" Type="http://schemas.openxmlformats.org/officeDocument/2006/relationships/image" Target="../media/image2041.png"/><Relationship Id="rId2039" Type="http://schemas.openxmlformats.org/officeDocument/2006/relationships/image" Target="../media/image2042.png"/><Relationship Id="rId2040" Type="http://schemas.openxmlformats.org/officeDocument/2006/relationships/image" Target="../media/image2043.png"/><Relationship Id="rId2041" Type="http://schemas.openxmlformats.org/officeDocument/2006/relationships/image" Target="../media/image2044.png"/><Relationship Id="rId2042" Type="http://schemas.openxmlformats.org/officeDocument/2006/relationships/image" Target="../media/image2045.png"/><Relationship Id="rId2043" Type="http://schemas.openxmlformats.org/officeDocument/2006/relationships/image" Target="../media/image2046.png"/><Relationship Id="rId2044" Type="http://schemas.openxmlformats.org/officeDocument/2006/relationships/image" Target="../media/image2047.png"/><Relationship Id="rId2045" Type="http://schemas.openxmlformats.org/officeDocument/2006/relationships/image" Target="../media/image2048.png"/><Relationship Id="rId2046" Type="http://schemas.openxmlformats.org/officeDocument/2006/relationships/image" Target="../media/image2049.png"/><Relationship Id="rId2047" Type="http://schemas.openxmlformats.org/officeDocument/2006/relationships/image" Target="../media/image2050.png"/><Relationship Id="rId2048" Type="http://schemas.openxmlformats.org/officeDocument/2006/relationships/image" Target="../media/image2051.png"/><Relationship Id="rId2049" Type="http://schemas.openxmlformats.org/officeDocument/2006/relationships/image" Target="../media/image2052.png"/><Relationship Id="rId2050" Type="http://schemas.openxmlformats.org/officeDocument/2006/relationships/image" Target="../media/image2053.png"/><Relationship Id="rId2051" Type="http://schemas.openxmlformats.org/officeDocument/2006/relationships/image" Target="../media/image2054.png"/><Relationship Id="rId2052" Type="http://schemas.openxmlformats.org/officeDocument/2006/relationships/image" Target="../media/image2055.png"/><Relationship Id="rId2053" Type="http://schemas.openxmlformats.org/officeDocument/2006/relationships/image" Target="../media/image2056.png"/><Relationship Id="rId2054" Type="http://schemas.openxmlformats.org/officeDocument/2006/relationships/image" Target="../media/image2057.png"/><Relationship Id="rId2055" Type="http://schemas.openxmlformats.org/officeDocument/2006/relationships/image" Target="../media/image2058.png"/><Relationship Id="rId2056" Type="http://schemas.openxmlformats.org/officeDocument/2006/relationships/image" Target="../media/image2059.png"/><Relationship Id="rId2057" Type="http://schemas.openxmlformats.org/officeDocument/2006/relationships/image" Target="../media/image2060.png"/><Relationship Id="rId2058" Type="http://schemas.openxmlformats.org/officeDocument/2006/relationships/image" Target="../media/image2061.png"/><Relationship Id="rId2059" Type="http://schemas.openxmlformats.org/officeDocument/2006/relationships/image" Target="../media/image2062.png"/><Relationship Id="rId2060" Type="http://schemas.openxmlformats.org/officeDocument/2006/relationships/image" Target="../media/image2063.png"/><Relationship Id="rId2061" Type="http://schemas.openxmlformats.org/officeDocument/2006/relationships/image" Target="../media/image2064.png"/><Relationship Id="rId2062" Type="http://schemas.openxmlformats.org/officeDocument/2006/relationships/image" Target="../media/image2065.png"/><Relationship Id="rId2063" Type="http://schemas.openxmlformats.org/officeDocument/2006/relationships/image" Target="../media/image2066.png"/><Relationship Id="rId2064" Type="http://schemas.openxmlformats.org/officeDocument/2006/relationships/image" Target="../media/image2067.png"/><Relationship Id="rId2065" Type="http://schemas.openxmlformats.org/officeDocument/2006/relationships/image" Target="../media/image2068.png"/><Relationship Id="rId2066" Type="http://schemas.openxmlformats.org/officeDocument/2006/relationships/image" Target="../media/image2069.png"/><Relationship Id="rId2067" Type="http://schemas.openxmlformats.org/officeDocument/2006/relationships/image" Target="../media/image2070.png"/><Relationship Id="rId2068" Type="http://schemas.openxmlformats.org/officeDocument/2006/relationships/image" Target="../media/image2071.png"/><Relationship Id="rId2069" Type="http://schemas.openxmlformats.org/officeDocument/2006/relationships/image" Target="../media/image2072.png"/><Relationship Id="rId2070" Type="http://schemas.openxmlformats.org/officeDocument/2006/relationships/image" Target="../media/image2073.png"/><Relationship Id="rId2071" Type="http://schemas.openxmlformats.org/officeDocument/2006/relationships/image" Target="../media/image2074.png"/><Relationship Id="rId2072" Type="http://schemas.openxmlformats.org/officeDocument/2006/relationships/image" Target="../media/image2075.png"/><Relationship Id="rId2073" Type="http://schemas.openxmlformats.org/officeDocument/2006/relationships/image" Target="../media/image2076.png"/><Relationship Id="rId2074" Type="http://schemas.openxmlformats.org/officeDocument/2006/relationships/image" Target="../media/image2077.png"/><Relationship Id="rId2075" Type="http://schemas.openxmlformats.org/officeDocument/2006/relationships/image" Target="../media/image2078.png"/><Relationship Id="rId2076" Type="http://schemas.openxmlformats.org/officeDocument/2006/relationships/image" Target="../media/image2079.png"/><Relationship Id="rId2077" Type="http://schemas.openxmlformats.org/officeDocument/2006/relationships/image" Target="../media/image2080.png"/><Relationship Id="rId2078" Type="http://schemas.openxmlformats.org/officeDocument/2006/relationships/image" Target="../media/image2081.png"/><Relationship Id="rId2079" Type="http://schemas.openxmlformats.org/officeDocument/2006/relationships/image" Target="../media/image2082.png"/><Relationship Id="rId2080" Type="http://schemas.openxmlformats.org/officeDocument/2006/relationships/image" Target="../media/image2083.png"/><Relationship Id="rId2081" Type="http://schemas.openxmlformats.org/officeDocument/2006/relationships/image" Target="../media/image2084.png"/><Relationship Id="rId2082" Type="http://schemas.openxmlformats.org/officeDocument/2006/relationships/image" Target="../media/image2085.png"/><Relationship Id="rId2083" Type="http://schemas.openxmlformats.org/officeDocument/2006/relationships/image" Target="../media/image2086.png"/><Relationship Id="rId2084" Type="http://schemas.openxmlformats.org/officeDocument/2006/relationships/image" Target="../media/image2087.png"/><Relationship Id="rId2085" Type="http://schemas.openxmlformats.org/officeDocument/2006/relationships/image" Target="../media/image2088.png"/><Relationship Id="rId2086" Type="http://schemas.openxmlformats.org/officeDocument/2006/relationships/image" Target="../media/image2089.png"/><Relationship Id="rId2087" Type="http://schemas.openxmlformats.org/officeDocument/2006/relationships/image" Target="../media/image2090.png"/><Relationship Id="rId2088" Type="http://schemas.openxmlformats.org/officeDocument/2006/relationships/image" Target="../media/image2091.png"/><Relationship Id="rId2089" Type="http://schemas.openxmlformats.org/officeDocument/2006/relationships/image" Target="../media/image2092.png"/><Relationship Id="rId2090" Type="http://schemas.openxmlformats.org/officeDocument/2006/relationships/image" Target="../media/image2093.png"/><Relationship Id="rId2091" Type="http://schemas.openxmlformats.org/officeDocument/2006/relationships/image" Target="../media/image2094.png"/><Relationship Id="rId2092" Type="http://schemas.openxmlformats.org/officeDocument/2006/relationships/image" Target="../media/image2095.png"/><Relationship Id="rId2093" Type="http://schemas.openxmlformats.org/officeDocument/2006/relationships/image" Target="../media/image2096.png"/><Relationship Id="rId2094" Type="http://schemas.openxmlformats.org/officeDocument/2006/relationships/image" Target="../media/image2097.png"/><Relationship Id="rId2095" Type="http://schemas.openxmlformats.org/officeDocument/2006/relationships/image" Target="../media/image2098.png"/><Relationship Id="rId2096" Type="http://schemas.openxmlformats.org/officeDocument/2006/relationships/image" Target="../media/image2099.png"/><Relationship Id="rId2097" Type="http://schemas.openxmlformats.org/officeDocument/2006/relationships/image" Target="../media/image2100.png"/><Relationship Id="rId2098" Type="http://schemas.openxmlformats.org/officeDocument/2006/relationships/image" Target="../media/image2101.png"/><Relationship Id="rId2099" Type="http://schemas.openxmlformats.org/officeDocument/2006/relationships/image" Target="../media/image2102.png"/><Relationship Id="rId2100" Type="http://schemas.openxmlformats.org/officeDocument/2006/relationships/image" Target="../media/image2103.png"/><Relationship Id="rId2101" Type="http://schemas.openxmlformats.org/officeDocument/2006/relationships/image" Target="../media/image2104.png"/><Relationship Id="rId2102" Type="http://schemas.openxmlformats.org/officeDocument/2006/relationships/image" Target="../media/image2105.png"/><Relationship Id="rId2103" Type="http://schemas.openxmlformats.org/officeDocument/2006/relationships/image" Target="../media/image2106.png"/><Relationship Id="rId2104" Type="http://schemas.openxmlformats.org/officeDocument/2006/relationships/image" Target="../media/image2107.png"/><Relationship Id="rId2105" Type="http://schemas.openxmlformats.org/officeDocument/2006/relationships/image" Target="../media/image2108.png"/><Relationship Id="rId2106" Type="http://schemas.openxmlformats.org/officeDocument/2006/relationships/image" Target="../media/image2109.png"/><Relationship Id="rId2107" Type="http://schemas.openxmlformats.org/officeDocument/2006/relationships/image" Target="../media/image2110.png"/><Relationship Id="rId2108" Type="http://schemas.openxmlformats.org/officeDocument/2006/relationships/image" Target="../media/image2111.png"/><Relationship Id="rId2109" Type="http://schemas.openxmlformats.org/officeDocument/2006/relationships/image" Target="../media/image2112.png"/><Relationship Id="rId2110" Type="http://schemas.openxmlformats.org/officeDocument/2006/relationships/image" Target="../media/image2113.png"/><Relationship Id="rId2111" Type="http://schemas.openxmlformats.org/officeDocument/2006/relationships/image" Target="../media/image2114.png"/><Relationship Id="rId2112" Type="http://schemas.openxmlformats.org/officeDocument/2006/relationships/image" Target="../media/image2115.png"/><Relationship Id="rId2113" Type="http://schemas.openxmlformats.org/officeDocument/2006/relationships/image" Target="../media/image2116.png"/><Relationship Id="rId2114" Type="http://schemas.openxmlformats.org/officeDocument/2006/relationships/image" Target="../media/image2117.png"/><Relationship Id="rId2115" Type="http://schemas.openxmlformats.org/officeDocument/2006/relationships/image" Target="../media/image2118.png"/><Relationship Id="rId2116" Type="http://schemas.openxmlformats.org/officeDocument/2006/relationships/image" Target="../media/image2119.png"/><Relationship Id="rId2117" Type="http://schemas.openxmlformats.org/officeDocument/2006/relationships/image" Target="../media/image2120.png"/><Relationship Id="rId2118" Type="http://schemas.openxmlformats.org/officeDocument/2006/relationships/image" Target="../media/image2121.png"/><Relationship Id="rId2119" Type="http://schemas.openxmlformats.org/officeDocument/2006/relationships/image" Target="../media/image2122.png"/><Relationship Id="rId2120" Type="http://schemas.openxmlformats.org/officeDocument/2006/relationships/image" Target="../media/image2123.png"/><Relationship Id="rId2121" Type="http://schemas.openxmlformats.org/officeDocument/2006/relationships/image" Target="../media/image2124.png"/><Relationship Id="rId2122" Type="http://schemas.openxmlformats.org/officeDocument/2006/relationships/image" Target="../media/image2125.png"/><Relationship Id="rId2123" Type="http://schemas.openxmlformats.org/officeDocument/2006/relationships/image" Target="../media/image2126.png"/><Relationship Id="rId2124" Type="http://schemas.openxmlformats.org/officeDocument/2006/relationships/image" Target="../media/image2127.png"/><Relationship Id="rId2125" Type="http://schemas.openxmlformats.org/officeDocument/2006/relationships/image" Target="../media/image2128.png"/><Relationship Id="rId2126" Type="http://schemas.openxmlformats.org/officeDocument/2006/relationships/image" Target="../media/image2129.png"/><Relationship Id="rId2127" Type="http://schemas.openxmlformats.org/officeDocument/2006/relationships/image" Target="../media/image2130.png"/><Relationship Id="rId2128" Type="http://schemas.openxmlformats.org/officeDocument/2006/relationships/image" Target="../media/image2131.png"/><Relationship Id="rId2129" Type="http://schemas.openxmlformats.org/officeDocument/2006/relationships/image" Target="../media/image2132.png"/><Relationship Id="rId2130" Type="http://schemas.openxmlformats.org/officeDocument/2006/relationships/image" Target="../media/image2133.png"/><Relationship Id="rId2131" Type="http://schemas.openxmlformats.org/officeDocument/2006/relationships/image" Target="../media/image2134.png"/><Relationship Id="rId2132" Type="http://schemas.openxmlformats.org/officeDocument/2006/relationships/image" Target="../media/image2135.png"/><Relationship Id="rId2133" Type="http://schemas.openxmlformats.org/officeDocument/2006/relationships/image" Target="../media/image2136.png"/><Relationship Id="rId2134" Type="http://schemas.openxmlformats.org/officeDocument/2006/relationships/image" Target="../media/image2137.png"/><Relationship Id="rId2135" Type="http://schemas.openxmlformats.org/officeDocument/2006/relationships/image" Target="../media/image2138.png"/><Relationship Id="rId2136" Type="http://schemas.openxmlformats.org/officeDocument/2006/relationships/image" Target="../media/image2139.png"/><Relationship Id="rId2137" Type="http://schemas.openxmlformats.org/officeDocument/2006/relationships/image" Target="../media/image2140.png"/><Relationship Id="rId2138" Type="http://schemas.openxmlformats.org/officeDocument/2006/relationships/image" Target="../media/image2141.png"/><Relationship Id="rId2139" Type="http://schemas.openxmlformats.org/officeDocument/2006/relationships/image" Target="../media/image2142.png"/><Relationship Id="rId2140" Type="http://schemas.openxmlformats.org/officeDocument/2006/relationships/image" Target="../media/image2143.png"/><Relationship Id="rId2141" Type="http://schemas.openxmlformats.org/officeDocument/2006/relationships/image" Target="../media/image2144.png"/><Relationship Id="rId2142" Type="http://schemas.openxmlformats.org/officeDocument/2006/relationships/image" Target="../media/image2145.png"/><Relationship Id="rId2143" Type="http://schemas.openxmlformats.org/officeDocument/2006/relationships/image" Target="../media/image2146.png"/><Relationship Id="rId2144" Type="http://schemas.openxmlformats.org/officeDocument/2006/relationships/image" Target="../media/image2147.png"/><Relationship Id="rId2145" Type="http://schemas.openxmlformats.org/officeDocument/2006/relationships/image" Target="../media/image2148.png"/><Relationship Id="rId2146" Type="http://schemas.openxmlformats.org/officeDocument/2006/relationships/image" Target="../media/image2149.png"/><Relationship Id="rId2147" Type="http://schemas.openxmlformats.org/officeDocument/2006/relationships/image" Target="../media/image2150.png"/><Relationship Id="rId2148" Type="http://schemas.openxmlformats.org/officeDocument/2006/relationships/image" Target="../media/image2151.png"/><Relationship Id="rId2149" Type="http://schemas.openxmlformats.org/officeDocument/2006/relationships/image" Target="../media/image2152.png"/><Relationship Id="rId2150" Type="http://schemas.openxmlformats.org/officeDocument/2006/relationships/image" Target="../media/image2153.png"/><Relationship Id="rId2151" Type="http://schemas.openxmlformats.org/officeDocument/2006/relationships/image" Target="../media/image2154.png"/><Relationship Id="rId2152" Type="http://schemas.openxmlformats.org/officeDocument/2006/relationships/image" Target="../media/image2155.png"/><Relationship Id="rId2153" Type="http://schemas.openxmlformats.org/officeDocument/2006/relationships/image" Target="../media/image2156.png"/><Relationship Id="rId2154" Type="http://schemas.openxmlformats.org/officeDocument/2006/relationships/image" Target="../media/image2157.png"/><Relationship Id="rId2155" Type="http://schemas.openxmlformats.org/officeDocument/2006/relationships/image" Target="../media/image2158.png"/><Relationship Id="rId2156" Type="http://schemas.openxmlformats.org/officeDocument/2006/relationships/image" Target="../media/image2159.png"/><Relationship Id="rId2157" Type="http://schemas.openxmlformats.org/officeDocument/2006/relationships/image" Target="../media/image2160.png"/><Relationship Id="rId2158" Type="http://schemas.openxmlformats.org/officeDocument/2006/relationships/image" Target="../media/image2161.png"/><Relationship Id="rId2159" Type="http://schemas.openxmlformats.org/officeDocument/2006/relationships/image" Target="../media/image2162.png"/><Relationship Id="rId2160" Type="http://schemas.openxmlformats.org/officeDocument/2006/relationships/image" Target="../media/image2163.png"/><Relationship Id="rId2161" Type="http://schemas.openxmlformats.org/officeDocument/2006/relationships/image" Target="../media/image2164.png"/><Relationship Id="rId2162" Type="http://schemas.openxmlformats.org/officeDocument/2006/relationships/image" Target="../media/image2165.png"/><Relationship Id="rId2163" Type="http://schemas.openxmlformats.org/officeDocument/2006/relationships/image" Target="../media/image2166.png"/><Relationship Id="rId2164" Type="http://schemas.openxmlformats.org/officeDocument/2006/relationships/image" Target="../media/image2167.png"/><Relationship Id="rId2165" Type="http://schemas.openxmlformats.org/officeDocument/2006/relationships/image" Target="../media/image2168.png"/><Relationship Id="rId2166" Type="http://schemas.openxmlformats.org/officeDocument/2006/relationships/image" Target="../media/image2169.png"/><Relationship Id="rId2167" Type="http://schemas.openxmlformats.org/officeDocument/2006/relationships/image" Target="../media/image2170.png"/><Relationship Id="rId2168" Type="http://schemas.openxmlformats.org/officeDocument/2006/relationships/image" Target="../media/image2171.png"/><Relationship Id="rId2169" Type="http://schemas.openxmlformats.org/officeDocument/2006/relationships/image" Target="../media/image2172.png"/><Relationship Id="rId2170" Type="http://schemas.openxmlformats.org/officeDocument/2006/relationships/image" Target="../media/image2173.png"/><Relationship Id="rId2171" Type="http://schemas.openxmlformats.org/officeDocument/2006/relationships/image" Target="../media/image2174.png"/><Relationship Id="rId2172" Type="http://schemas.openxmlformats.org/officeDocument/2006/relationships/image" Target="../media/image2175.png"/><Relationship Id="rId2173" Type="http://schemas.openxmlformats.org/officeDocument/2006/relationships/image" Target="../media/image2176.png"/><Relationship Id="rId2174" Type="http://schemas.openxmlformats.org/officeDocument/2006/relationships/image" Target="../media/image2177.png"/><Relationship Id="rId2175" Type="http://schemas.openxmlformats.org/officeDocument/2006/relationships/image" Target="../media/image2178.png"/><Relationship Id="rId2176" Type="http://schemas.openxmlformats.org/officeDocument/2006/relationships/image" Target="../media/image2179.png"/><Relationship Id="rId2177" Type="http://schemas.openxmlformats.org/officeDocument/2006/relationships/image" Target="../media/image2180.png"/><Relationship Id="rId2178" Type="http://schemas.openxmlformats.org/officeDocument/2006/relationships/image" Target="../media/image2181.png"/><Relationship Id="rId2179" Type="http://schemas.openxmlformats.org/officeDocument/2006/relationships/image" Target="../media/image2182.png"/><Relationship Id="rId2180" Type="http://schemas.openxmlformats.org/officeDocument/2006/relationships/image" Target="../media/image2183.png"/><Relationship Id="rId2181" Type="http://schemas.openxmlformats.org/officeDocument/2006/relationships/image" Target="../media/image2184.png"/><Relationship Id="rId2182" Type="http://schemas.openxmlformats.org/officeDocument/2006/relationships/image" Target="../media/image2185.png"/><Relationship Id="rId2183" Type="http://schemas.openxmlformats.org/officeDocument/2006/relationships/image" Target="../media/image2186.png"/><Relationship Id="rId2184" Type="http://schemas.openxmlformats.org/officeDocument/2006/relationships/image" Target="../media/image2187.png"/><Relationship Id="rId2185" Type="http://schemas.openxmlformats.org/officeDocument/2006/relationships/image" Target="../media/image2188.png"/><Relationship Id="rId2186" Type="http://schemas.openxmlformats.org/officeDocument/2006/relationships/image" Target="../media/image2189.png"/><Relationship Id="rId2187" Type="http://schemas.openxmlformats.org/officeDocument/2006/relationships/image" Target="../media/image2190.png"/><Relationship Id="rId2188" Type="http://schemas.openxmlformats.org/officeDocument/2006/relationships/image" Target="../media/image2191.png"/><Relationship Id="rId2189" Type="http://schemas.openxmlformats.org/officeDocument/2006/relationships/image" Target="../media/image2192.png"/><Relationship Id="rId2190" Type="http://schemas.openxmlformats.org/officeDocument/2006/relationships/image" Target="../media/image2193.png"/><Relationship Id="rId2191" Type="http://schemas.openxmlformats.org/officeDocument/2006/relationships/image" Target="../media/image2194.png"/><Relationship Id="rId2192" Type="http://schemas.openxmlformats.org/officeDocument/2006/relationships/image" Target="../media/image2195.png"/><Relationship Id="rId2193" Type="http://schemas.openxmlformats.org/officeDocument/2006/relationships/image" Target="../media/image2196.png"/><Relationship Id="rId2194" Type="http://schemas.openxmlformats.org/officeDocument/2006/relationships/image" Target="../media/image2197.png"/><Relationship Id="rId2195" Type="http://schemas.openxmlformats.org/officeDocument/2006/relationships/image" Target="../media/image2198.png"/><Relationship Id="rId2196" Type="http://schemas.openxmlformats.org/officeDocument/2006/relationships/image" Target="../media/image2199.png"/><Relationship Id="rId2197" Type="http://schemas.openxmlformats.org/officeDocument/2006/relationships/image" Target="../media/image2200.png"/><Relationship Id="rId2198" Type="http://schemas.openxmlformats.org/officeDocument/2006/relationships/image" Target="../media/image2201.png"/><Relationship Id="rId2199" Type="http://schemas.openxmlformats.org/officeDocument/2006/relationships/image" Target="../media/image2202.png"/><Relationship Id="rId2200" Type="http://schemas.openxmlformats.org/officeDocument/2006/relationships/image" Target="../media/image2203.png"/><Relationship Id="rId2201" Type="http://schemas.openxmlformats.org/officeDocument/2006/relationships/image" Target="../media/image2204.png"/><Relationship Id="rId2202" Type="http://schemas.openxmlformats.org/officeDocument/2006/relationships/image" Target="../media/image2205.png"/><Relationship Id="rId2203" Type="http://schemas.openxmlformats.org/officeDocument/2006/relationships/image" Target="../media/image2206.png"/><Relationship Id="rId2204" Type="http://schemas.openxmlformats.org/officeDocument/2006/relationships/image" Target="../media/image2207.png"/><Relationship Id="rId2205" Type="http://schemas.openxmlformats.org/officeDocument/2006/relationships/image" Target="../media/image2208.png"/><Relationship Id="rId2206" Type="http://schemas.openxmlformats.org/officeDocument/2006/relationships/image" Target="../media/image2209.png"/><Relationship Id="rId2207" Type="http://schemas.openxmlformats.org/officeDocument/2006/relationships/image" Target="../media/image2210.png"/><Relationship Id="rId2208" Type="http://schemas.openxmlformats.org/officeDocument/2006/relationships/image" Target="../media/image2211.png"/><Relationship Id="rId2209" Type="http://schemas.openxmlformats.org/officeDocument/2006/relationships/image" Target="../media/image2212.png"/><Relationship Id="rId2210" Type="http://schemas.openxmlformats.org/officeDocument/2006/relationships/image" Target="../media/image2213.png"/><Relationship Id="rId2211" Type="http://schemas.openxmlformats.org/officeDocument/2006/relationships/image" Target="../media/image2214.png"/><Relationship Id="rId2212" Type="http://schemas.openxmlformats.org/officeDocument/2006/relationships/image" Target="../media/image2215.png"/><Relationship Id="rId2213" Type="http://schemas.openxmlformats.org/officeDocument/2006/relationships/image" Target="../media/image2216.png"/><Relationship Id="rId2214" Type="http://schemas.openxmlformats.org/officeDocument/2006/relationships/image" Target="../media/image2217.png"/><Relationship Id="rId2215" Type="http://schemas.openxmlformats.org/officeDocument/2006/relationships/image" Target="../media/image2218.png"/><Relationship Id="rId2216" Type="http://schemas.openxmlformats.org/officeDocument/2006/relationships/image" Target="../media/image2219.png"/><Relationship Id="rId2217" Type="http://schemas.openxmlformats.org/officeDocument/2006/relationships/image" Target="../media/image2220.png"/><Relationship Id="rId2218" Type="http://schemas.openxmlformats.org/officeDocument/2006/relationships/image" Target="../media/image2221.png"/><Relationship Id="rId2219" Type="http://schemas.openxmlformats.org/officeDocument/2006/relationships/image" Target="../media/image2222.png"/><Relationship Id="rId2220" Type="http://schemas.openxmlformats.org/officeDocument/2006/relationships/image" Target="../media/image2223.png"/><Relationship Id="rId2221" Type="http://schemas.openxmlformats.org/officeDocument/2006/relationships/image" Target="../media/image2224.png"/><Relationship Id="rId2222" Type="http://schemas.openxmlformats.org/officeDocument/2006/relationships/image" Target="../media/image2225.png"/><Relationship Id="rId2223" Type="http://schemas.openxmlformats.org/officeDocument/2006/relationships/image" Target="../media/image2226.png"/><Relationship Id="rId2224" Type="http://schemas.openxmlformats.org/officeDocument/2006/relationships/image" Target="../media/image2227.png"/><Relationship Id="rId2225" Type="http://schemas.openxmlformats.org/officeDocument/2006/relationships/image" Target="../media/image2228.png"/><Relationship Id="rId2226" Type="http://schemas.openxmlformats.org/officeDocument/2006/relationships/image" Target="../media/image2229.png"/><Relationship Id="rId2227" Type="http://schemas.openxmlformats.org/officeDocument/2006/relationships/image" Target="../media/image2230.png"/><Relationship Id="rId2228" Type="http://schemas.openxmlformats.org/officeDocument/2006/relationships/image" Target="../media/image2231.png"/><Relationship Id="rId2229" Type="http://schemas.openxmlformats.org/officeDocument/2006/relationships/image" Target="../media/image2232.png"/><Relationship Id="rId2230" Type="http://schemas.openxmlformats.org/officeDocument/2006/relationships/image" Target="../media/image2233.png"/><Relationship Id="rId2231" Type="http://schemas.openxmlformats.org/officeDocument/2006/relationships/image" Target="../media/image2234.png"/><Relationship Id="rId2232" Type="http://schemas.openxmlformats.org/officeDocument/2006/relationships/image" Target="../media/image2235.png"/><Relationship Id="rId2233" Type="http://schemas.openxmlformats.org/officeDocument/2006/relationships/image" Target="../media/image2236.png"/><Relationship Id="rId2234" Type="http://schemas.openxmlformats.org/officeDocument/2006/relationships/image" Target="../media/image2237.png"/><Relationship Id="rId2235" Type="http://schemas.openxmlformats.org/officeDocument/2006/relationships/image" Target="../media/image2238.png"/><Relationship Id="rId2236" Type="http://schemas.openxmlformats.org/officeDocument/2006/relationships/image" Target="../media/image2239.png"/><Relationship Id="rId2237" Type="http://schemas.openxmlformats.org/officeDocument/2006/relationships/image" Target="../media/image2240.png"/><Relationship Id="rId2238" Type="http://schemas.openxmlformats.org/officeDocument/2006/relationships/image" Target="../media/image2241.png"/><Relationship Id="rId2239" Type="http://schemas.openxmlformats.org/officeDocument/2006/relationships/image" Target="../media/image2242.png"/><Relationship Id="rId2240" Type="http://schemas.openxmlformats.org/officeDocument/2006/relationships/image" Target="../media/image2243.png"/><Relationship Id="rId2241" Type="http://schemas.openxmlformats.org/officeDocument/2006/relationships/image" Target="../media/image2244.png"/><Relationship Id="rId2242" Type="http://schemas.openxmlformats.org/officeDocument/2006/relationships/image" Target="../media/image2245.png"/><Relationship Id="rId2243" Type="http://schemas.openxmlformats.org/officeDocument/2006/relationships/image" Target="../media/image2246.png"/><Relationship Id="rId2244" Type="http://schemas.openxmlformats.org/officeDocument/2006/relationships/image" Target="../media/image2247.png"/><Relationship Id="rId2245" Type="http://schemas.openxmlformats.org/officeDocument/2006/relationships/image" Target="../media/image2248.png"/><Relationship Id="rId2246" Type="http://schemas.openxmlformats.org/officeDocument/2006/relationships/image" Target="../media/image2249.png"/><Relationship Id="rId2247" Type="http://schemas.openxmlformats.org/officeDocument/2006/relationships/image" Target="../media/image2250.png"/><Relationship Id="rId2248" Type="http://schemas.openxmlformats.org/officeDocument/2006/relationships/image" Target="../media/image2251.png"/><Relationship Id="rId2249" Type="http://schemas.openxmlformats.org/officeDocument/2006/relationships/image" Target="../media/image2252.png"/><Relationship Id="rId2250" Type="http://schemas.openxmlformats.org/officeDocument/2006/relationships/image" Target="../media/image2253.png"/><Relationship Id="rId2251" Type="http://schemas.openxmlformats.org/officeDocument/2006/relationships/image" Target="../media/image2254.png"/><Relationship Id="rId2252" Type="http://schemas.openxmlformats.org/officeDocument/2006/relationships/image" Target="../media/image2255.png"/><Relationship Id="rId2253" Type="http://schemas.openxmlformats.org/officeDocument/2006/relationships/image" Target="../media/image2256.png"/><Relationship Id="rId2254" Type="http://schemas.openxmlformats.org/officeDocument/2006/relationships/image" Target="../media/image2257.png"/><Relationship Id="rId2255" Type="http://schemas.openxmlformats.org/officeDocument/2006/relationships/image" Target="../media/image2258.png"/><Relationship Id="rId2256" Type="http://schemas.openxmlformats.org/officeDocument/2006/relationships/image" Target="../media/image2259.png"/><Relationship Id="rId2257" Type="http://schemas.openxmlformats.org/officeDocument/2006/relationships/image" Target="../media/image2260.png"/><Relationship Id="rId2258" Type="http://schemas.openxmlformats.org/officeDocument/2006/relationships/image" Target="../media/image2261.png"/><Relationship Id="rId2259" Type="http://schemas.openxmlformats.org/officeDocument/2006/relationships/image" Target="../media/image2262.png"/><Relationship Id="rId2260" Type="http://schemas.openxmlformats.org/officeDocument/2006/relationships/image" Target="../media/image2263.png"/><Relationship Id="rId2261" Type="http://schemas.openxmlformats.org/officeDocument/2006/relationships/image" Target="../media/image2264.png"/><Relationship Id="rId2262" Type="http://schemas.openxmlformats.org/officeDocument/2006/relationships/image" Target="../media/image2265.png"/><Relationship Id="rId2263" Type="http://schemas.openxmlformats.org/officeDocument/2006/relationships/image" Target="../media/image2266.png"/><Relationship Id="rId2264" Type="http://schemas.openxmlformats.org/officeDocument/2006/relationships/image" Target="../media/image2267.png"/><Relationship Id="rId2265" Type="http://schemas.openxmlformats.org/officeDocument/2006/relationships/image" Target="../media/image2268.png"/><Relationship Id="rId2266" Type="http://schemas.openxmlformats.org/officeDocument/2006/relationships/image" Target="../media/image2269.png"/><Relationship Id="rId2267" Type="http://schemas.openxmlformats.org/officeDocument/2006/relationships/image" Target="../media/image2270.png"/><Relationship Id="rId2268" Type="http://schemas.openxmlformats.org/officeDocument/2006/relationships/image" Target="../media/image2271.png"/><Relationship Id="rId2269" Type="http://schemas.openxmlformats.org/officeDocument/2006/relationships/image" Target="../media/image2272.png"/><Relationship Id="rId2270" Type="http://schemas.openxmlformats.org/officeDocument/2006/relationships/image" Target="../media/image2273.png"/><Relationship Id="rId2271" Type="http://schemas.openxmlformats.org/officeDocument/2006/relationships/image" Target="../media/image2274.png"/><Relationship Id="rId2272" Type="http://schemas.openxmlformats.org/officeDocument/2006/relationships/image" Target="../media/image2275.png"/><Relationship Id="rId2273" Type="http://schemas.openxmlformats.org/officeDocument/2006/relationships/image" Target="../media/image2276.png"/><Relationship Id="rId2274" Type="http://schemas.openxmlformats.org/officeDocument/2006/relationships/image" Target="../media/image2277.png"/><Relationship Id="rId2275" Type="http://schemas.openxmlformats.org/officeDocument/2006/relationships/image" Target="../media/image2278.png"/><Relationship Id="rId2276" Type="http://schemas.openxmlformats.org/officeDocument/2006/relationships/image" Target="../media/image2279.png"/><Relationship Id="rId2277" Type="http://schemas.openxmlformats.org/officeDocument/2006/relationships/image" Target="../media/image2280.png"/><Relationship Id="rId2278" Type="http://schemas.openxmlformats.org/officeDocument/2006/relationships/image" Target="../media/image2281.png"/><Relationship Id="rId2279" Type="http://schemas.openxmlformats.org/officeDocument/2006/relationships/image" Target="../media/image2282.png"/><Relationship Id="rId2280" Type="http://schemas.openxmlformats.org/officeDocument/2006/relationships/image" Target="../media/image2283.png"/><Relationship Id="rId2281" Type="http://schemas.openxmlformats.org/officeDocument/2006/relationships/image" Target="../media/image2284.png"/><Relationship Id="rId2282" Type="http://schemas.openxmlformats.org/officeDocument/2006/relationships/image" Target="../media/image2285.png"/><Relationship Id="rId2283" Type="http://schemas.openxmlformats.org/officeDocument/2006/relationships/image" Target="../media/image2286.png"/><Relationship Id="rId2284" Type="http://schemas.openxmlformats.org/officeDocument/2006/relationships/image" Target="../media/image2287.png"/><Relationship Id="rId2285" Type="http://schemas.openxmlformats.org/officeDocument/2006/relationships/image" Target="../media/image2288.png"/><Relationship Id="rId2286" Type="http://schemas.openxmlformats.org/officeDocument/2006/relationships/image" Target="../media/image2289.png"/><Relationship Id="rId2287" Type="http://schemas.openxmlformats.org/officeDocument/2006/relationships/image" Target="../media/image2290.png"/><Relationship Id="rId2288" Type="http://schemas.openxmlformats.org/officeDocument/2006/relationships/image" Target="../media/image2291.png"/><Relationship Id="rId2289" Type="http://schemas.openxmlformats.org/officeDocument/2006/relationships/image" Target="../media/image2292.png"/><Relationship Id="rId2290" Type="http://schemas.openxmlformats.org/officeDocument/2006/relationships/image" Target="../media/image2293.png"/><Relationship Id="rId2291" Type="http://schemas.openxmlformats.org/officeDocument/2006/relationships/image" Target="../media/image2294.png"/><Relationship Id="rId2292" Type="http://schemas.openxmlformats.org/officeDocument/2006/relationships/image" Target="../media/image2295.png"/><Relationship Id="rId2293" Type="http://schemas.openxmlformats.org/officeDocument/2006/relationships/image" Target="../media/image2296.png"/><Relationship Id="rId2294" Type="http://schemas.openxmlformats.org/officeDocument/2006/relationships/image" Target="../media/image2297.png"/><Relationship Id="rId2295" Type="http://schemas.openxmlformats.org/officeDocument/2006/relationships/image" Target="../media/image2298.png"/><Relationship Id="rId2296" Type="http://schemas.openxmlformats.org/officeDocument/2006/relationships/image" Target="../media/image2299.png"/><Relationship Id="rId2297" Type="http://schemas.openxmlformats.org/officeDocument/2006/relationships/image" Target="../media/image2300.png"/><Relationship Id="rId2298" Type="http://schemas.openxmlformats.org/officeDocument/2006/relationships/image" Target="../media/image2301.png"/><Relationship Id="rId2299" Type="http://schemas.openxmlformats.org/officeDocument/2006/relationships/image" Target="../media/image2302.png"/><Relationship Id="rId2300" Type="http://schemas.openxmlformats.org/officeDocument/2006/relationships/image" Target="../media/image2303.png"/><Relationship Id="rId2301" Type="http://schemas.openxmlformats.org/officeDocument/2006/relationships/image" Target="../media/image2304.png"/><Relationship Id="rId2302" Type="http://schemas.openxmlformats.org/officeDocument/2006/relationships/image" Target="../media/image2305.png"/><Relationship Id="rId2303" Type="http://schemas.openxmlformats.org/officeDocument/2006/relationships/image" Target="../media/image2306.png"/><Relationship Id="rId2304" Type="http://schemas.openxmlformats.org/officeDocument/2006/relationships/image" Target="../media/image2307.png"/><Relationship Id="rId2305" Type="http://schemas.openxmlformats.org/officeDocument/2006/relationships/image" Target="../media/image2308.png"/><Relationship Id="rId2306" Type="http://schemas.openxmlformats.org/officeDocument/2006/relationships/image" Target="../media/image2309.png"/><Relationship Id="rId2307" Type="http://schemas.openxmlformats.org/officeDocument/2006/relationships/image" Target="../media/image2310.png"/><Relationship Id="rId2308" Type="http://schemas.openxmlformats.org/officeDocument/2006/relationships/image" Target="../media/image2311.png"/><Relationship Id="rId2309" Type="http://schemas.openxmlformats.org/officeDocument/2006/relationships/image" Target="../media/image2312.png"/><Relationship Id="rId2310" Type="http://schemas.openxmlformats.org/officeDocument/2006/relationships/image" Target="../media/image2313.png"/><Relationship Id="rId2311" Type="http://schemas.openxmlformats.org/officeDocument/2006/relationships/image" Target="../media/image2314.png"/><Relationship Id="rId2312" Type="http://schemas.openxmlformats.org/officeDocument/2006/relationships/image" Target="../media/image2315.png"/><Relationship Id="rId2313" Type="http://schemas.openxmlformats.org/officeDocument/2006/relationships/image" Target="../media/image2316.png"/><Relationship Id="rId2314" Type="http://schemas.openxmlformats.org/officeDocument/2006/relationships/image" Target="../media/image2317.png"/><Relationship Id="rId2315" Type="http://schemas.openxmlformats.org/officeDocument/2006/relationships/image" Target="../media/image2318.png"/><Relationship Id="rId2316" Type="http://schemas.openxmlformats.org/officeDocument/2006/relationships/image" Target="../media/image2319.png"/><Relationship Id="rId2317" Type="http://schemas.openxmlformats.org/officeDocument/2006/relationships/image" Target="../media/image2320.png"/><Relationship Id="rId2318" Type="http://schemas.openxmlformats.org/officeDocument/2006/relationships/image" Target="../media/image2321.png"/><Relationship Id="rId2319" Type="http://schemas.openxmlformats.org/officeDocument/2006/relationships/image" Target="../media/image2322.png"/><Relationship Id="rId2320" Type="http://schemas.openxmlformats.org/officeDocument/2006/relationships/image" Target="../media/image2323.png"/><Relationship Id="rId2321" Type="http://schemas.openxmlformats.org/officeDocument/2006/relationships/image" Target="../media/image2324.png"/><Relationship Id="rId2322" Type="http://schemas.openxmlformats.org/officeDocument/2006/relationships/image" Target="../media/image2325.png"/><Relationship Id="rId2323" Type="http://schemas.openxmlformats.org/officeDocument/2006/relationships/image" Target="../media/image2326.png"/><Relationship Id="rId2324" Type="http://schemas.openxmlformats.org/officeDocument/2006/relationships/image" Target="../media/image2327.png"/><Relationship Id="rId2325" Type="http://schemas.openxmlformats.org/officeDocument/2006/relationships/image" Target="../media/image2328.png"/><Relationship Id="rId2326" Type="http://schemas.openxmlformats.org/officeDocument/2006/relationships/image" Target="../media/image2329.png"/><Relationship Id="rId2327" Type="http://schemas.openxmlformats.org/officeDocument/2006/relationships/image" Target="../media/image2330.png"/><Relationship Id="rId2328" Type="http://schemas.openxmlformats.org/officeDocument/2006/relationships/image" Target="../media/image2331.png"/><Relationship Id="rId2329" Type="http://schemas.openxmlformats.org/officeDocument/2006/relationships/image" Target="../media/image2332.png"/><Relationship Id="rId2330" Type="http://schemas.openxmlformats.org/officeDocument/2006/relationships/image" Target="../media/image2333.png"/><Relationship Id="rId2331" Type="http://schemas.openxmlformats.org/officeDocument/2006/relationships/image" Target="../media/image2334.png"/><Relationship Id="rId2332" Type="http://schemas.openxmlformats.org/officeDocument/2006/relationships/image" Target="../media/image2335.png"/><Relationship Id="rId2333" Type="http://schemas.openxmlformats.org/officeDocument/2006/relationships/image" Target="../media/image2336.png"/><Relationship Id="rId2334" Type="http://schemas.openxmlformats.org/officeDocument/2006/relationships/image" Target="../media/image2337.png"/><Relationship Id="rId2335" Type="http://schemas.openxmlformats.org/officeDocument/2006/relationships/image" Target="../media/image2338.png"/><Relationship Id="rId2336" Type="http://schemas.openxmlformats.org/officeDocument/2006/relationships/image" Target="../media/image2339.png"/><Relationship Id="rId2337" Type="http://schemas.openxmlformats.org/officeDocument/2006/relationships/image" Target="../media/image2340.png"/><Relationship Id="rId2338" Type="http://schemas.openxmlformats.org/officeDocument/2006/relationships/image" Target="../media/image2341.png"/><Relationship Id="rId2339" Type="http://schemas.openxmlformats.org/officeDocument/2006/relationships/image" Target="../media/image2342.png"/><Relationship Id="rId2340" Type="http://schemas.openxmlformats.org/officeDocument/2006/relationships/image" Target="../media/image2343.png"/><Relationship Id="rId2341" Type="http://schemas.openxmlformats.org/officeDocument/2006/relationships/image" Target="../media/image2344.png"/><Relationship Id="rId2342" Type="http://schemas.openxmlformats.org/officeDocument/2006/relationships/image" Target="../media/image2345.png"/><Relationship Id="rId2343" Type="http://schemas.openxmlformats.org/officeDocument/2006/relationships/image" Target="../media/image2346.png"/><Relationship Id="rId2344" Type="http://schemas.openxmlformats.org/officeDocument/2006/relationships/image" Target="../media/image2347.png"/><Relationship Id="rId2345" Type="http://schemas.openxmlformats.org/officeDocument/2006/relationships/image" Target="../media/image2348.png"/><Relationship Id="rId2346" Type="http://schemas.openxmlformats.org/officeDocument/2006/relationships/image" Target="../media/image2349.png"/><Relationship Id="rId2347" Type="http://schemas.openxmlformats.org/officeDocument/2006/relationships/image" Target="../media/image2350.png"/><Relationship Id="rId2348" Type="http://schemas.openxmlformats.org/officeDocument/2006/relationships/image" Target="../media/image2351.png"/><Relationship Id="rId2349" Type="http://schemas.openxmlformats.org/officeDocument/2006/relationships/image" Target="../media/image2352.png"/><Relationship Id="rId2350" Type="http://schemas.openxmlformats.org/officeDocument/2006/relationships/image" Target="../media/image2353.png"/><Relationship Id="rId2351" Type="http://schemas.openxmlformats.org/officeDocument/2006/relationships/image" Target="../media/image2354.png"/><Relationship Id="rId2352" Type="http://schemas.openxmlformats.org/officeDocument/2006/relationships/image" Target="../media/image2355.png"/><Relationship Id="rId2353" Type="http://schemas.openxmlformats.org/officeDocument/2006/relationships/image" Target="../media/image2356.png"/><Relationship Id="rId2354" Type="http://schemas.openxmlformats.org/officeDocument/2006/relationships/image" Target="../media/image2357.png"/><Relationship Id="rId2355" Type="http://schemas.openxmlformats.org/officeDocument/2006/relationships/image" Target="../media/image2358.png"/><Relationship Id="rId2356" Type="http://schemas.openxmlformats.org/officeDocument/2006/relationships/image" Target="../media/image2359.png"/><Relationship Id="rId2357" Type="http://schemas.openxmlformats.org/officeDocument/2006/relationships/image" Target="../media/image2360.png"/><Relationship Id="rId2358" Type="http://schemas.openxmlformats.org/officeDocument/2006/relationships/image" Target="../media/image2361.png"/><Relationship Id="rId2359" Type="http://schemas.openxmlformats.org/officeDocument/2006/relationships/image" Target="../media/image2362.png"/><Relationship Id="rId2360" Type="http://schemas.openxmlformats.org/officeDocument/2006/relationships/image" Target="../media/image2363.png"/><Relationship Id="rId2361" Type="http://schemas.openxmlformats.org/officeDocument/2006/relationships/image" Target="../media/image2364.png"/><Relationship Id="rId2362" Type="http://schemas.openxmlformats.org/officeDocument/2006/relationships/image" Target="../media/image2365.png"/><Relationship Id="rId2363" Type="http://schemas.openxmlformats.org/officeDocument/2006/relationships/image" Target="../media/image2366.png"/><Relationship Id="rId2364" Type="http://schemas.openxmlformats.org/officeDocument/2006/relationships/image" Target="../media/image2367.png"/><Relationship Id="rId2365" Type="http://schemas.openxmlformats.org/officeDocument/2006/relationships/image" Target="../media/image2368.png"/><Relationship Id="rId2366" Type="http://schemas.openxmlformats.org/officeDocument/2006/relationships/image" Target="../media/image2369.png"/><Relationship Id="rId2367" Type="http://schemas.openxmlformats.org/officeDocument/2006/relationships/image" Target="../media/image2370.png"/><Relationship Id="rId2368" Type="http://schemas.openxmlformats.org/officeDocument/2006/relationships/image" Target="../media/image2371.png"/><Relationship Id="rId2369" Type="http://schemas.openxmlformats.org/officeDocument/2006/relationships/image" Target="../media/image2372.png"/><Relationship Id="rId2370" Type="http://schemas.openxmlformats.org/officeDocument/2006/relationships/image" Target="../media/image2373.png"/><Relationship Id="rId2371" Type="http://schemas.openxmlformats.org/officeDocument/2006/relationships/image" Target="../media/image2374.png"/><Relationship Id="rId2372" Type="http://schemas.openxmlformats.org/officeDocument/2006/relationships/image" Target="../media/image2375.png"/><Relationship Id="rId2373" Type="http://schemas.openxmlformats.org/officeDocument/2006/relationships/image" Target="../media/image2376.png"/><Relationship Id="rId2374" Type="http://schemas.openxmlformats.org/officeDocument/2006/relationships/image" Target="../media/image2377.png"/><Relationship Id="rId2375" Type="http://schemas.openxmlformats.org/officeDocument/2006/relationships/image" Target="../media/image2378.png"/><Relationship Id="rId2376" Type="http://schemas.openxmlformats.org/officeDocument/2006/relationships/image" Target="../media/image2379.png"/><Relationship Id="rId2377" Type="http://schemas.openxmlformats.org/officeDocument/2006/relationships/image" Target="../media/image2380.png"/><Relationship Id="rId2378" Type="http://schemas.openxmlformats.org/officeDocument/2006/relationships/image" Target="../media/image2381.png"/><Relationship Id="rId2379" Type="http://schemas.openxmlformats.org/officeDocument/2006/relationships/image" Target="../media/image2382.png"/><Relationship Id="rId2380" Type="http://schemas.openxmlformats.org/officeDocument/2006/relationships/image" Target="../media/image2383.png"/><Relationship Id="rId2381" Type="http://schemas.openxmlformats.org/officeDocument/2006/relationships/image" Target="../media/image2384.png"/><Relationship Id="rId2382" Type="http://schemas.openxmlformats.org/officeDocument/2006/relationships/image" Target="../media/image2385.png"/><Relationship Id="rId2383" Type="http://schemas.openxmlformats.org/officeDocument/2006/relationships/image" Target="../media/image2386.png"/><Relationship Id="rId2384" Type="http://schemas.openxmlformats.org/officeDocument/2006/relationships/image" Target="../media/image2387.png"/><Relationship Id="rId2385" Type="http://schemas.openxmlformats.org/officeDocument/2006/relationships/image" Target="../media/image2388.png"/><Relationship Id="rId2386" Type="http://schemas.openxmlformats.org/officeDocument/2006/relationships/image" Target="../media/image2389.png"/><Relationship Id="rId2387" Type="http://schemas.openxmlformats.org/officeDocument/2006/relationships/image" Target="../media/image2390.png"/><Relationship Id="rId2388" Type="http://schemas.openxmlformats.org/officeDocument/2006/relationships/image" Target="../media/image2391.png"/><Relationship Id="rId2389" Type="http://schemas.openxmlformats.org/officeDocument/2006/relationships/image" Target="../media/image2392.png"/><Relationship Id="rId2390" Type="http://schemas.openxmlformats.org/officeDocument/2006/relationships/image" Target="../media/image2393.png"/><Relationship Id="rId2391" Type="http://schemas.openxmlformats.org/officeDocument/2006/relationships/image" Target="../media/image2394.png"/><Relationship Id="rId2392" Type="http://schemas.openxmlformats.org/officeDocument/2006/relationships/image" Target="../media/image2395.png"/><Relationship Id="rId2393" Type="http://schemas.openxmlformats.org/officeDocument/2006/relationships/image" Target="../media/image2396.png"/><Relationship Id="rId2394" Type="http://schemas.openxmlformats.org/officeDocument/2006/relationships/image" Target="../media/image2397.png"/><Relationship Id="rId2395" Type="http://schemas.openxmlformats.org/officeDocument/2006/relationships/image" Target="../media/image2398.png"/><Relationship Id="rId2396" Type="http://schemas.openxmlformats.org/officeDocument/2006/relationships/image" Target="../media/image2399.png"/><Relationship Id="rId2397" Type="http://schemas.openxmlformats.org/officeDocument/2006/relationships/image" Target="../media/image2400.png"/><Relationship Id="rId2398" Type="http://schemas.openxmlformats.org/officeDocument/2006/relationships/image" Target="../media/image2401.png"/><Relationship Id="rId2399" Type="http://schemas.openxmlformats.org/officeDocument/2006/relationships/image" Target="../media/image2402.png"/><Relationship Id="rId2400" Type="http://schemas.openxmlformats.org/officeDocument/2006/relationships/image" Target="../media/image2403.png"/><Relationship Id="rId2401" Type="http://schemas.openxmlformats.org/officeDocument/2006/relationships/image" Target="../media/image2404.png"/><Relationship Id="rId2402" Type="http://schemas.openxmlformats.org/officeDocument/2006/relationships/image" Target="../media/image2405.png"/><Relationship Id="rId2403" Type="http://schemas.openxmlformats.org/officeDocument/2006/relationships/image" Target="../media/image2406.png"/><Relationship Id="rId2404" Type="http://schemas.openxmlformats.org/officeDocument/2006/relationships/image" Target="../media/image2407.png"/><Relationship Id="rId2405" Type="http://schemas.openxmlformats.org/officeDocument/2006/relationships/image" Target="../media/image2408.png"/><Relationship Id="rId2406" Type="http://schemas.openxmlformats.org/officeDocument/2006/relationships/image" Target="../media/image2409.png"/><Relationship Id="rId2407" Type="http://schemas.openxmlformats.org/officeDocument/2006/relationships/image" Target="../media/image2410.png"/><Relationship Id="rId2408" Type="http://schemas.openxmlformats.org/officeDocument/2006/relationships/image" Target="../media/image2411.png"/><Relationship Id="rId2409" Type="http://schemas.openxmlformats.org/officeDocument/2006/relationships/image" Target="../media/image2412.png"/><Relationship Id="rId2410" Type="http://schemas.openxmlformats.org/officeDocument/2006/relationships/image" Target="../media/image2413.png"/><Relationship Id="rId2411" Type="http://schemas.openxmlformats.org/officeDocument/2006/relationships/image" Target="../media/image2414.png"/><Relationship Id="rId2412" Type="http://schemas.openxmlformats.org/officeDocument/2006/relationships/image" Target="../media/image2415.png"/><Relationship Id="rId2413" Type="http://schemas.openxmlformats.org/officeDocument/2006/relationships/image" Target="../media/image2416.png"/><Relationship Id="rId2414" Type="http://schemas.openxmlformats.org/officeDocument/2006/relationships/image" Target="../media/image2417.png"/><Relationship Id="rId2415" Type="http://schemas.openxmlformats.org/officeDocument/2006/relationships/image" Target="../media/image2418.png"/><Relationship Id="rId2416" Type="http://schemas.openxmlformats.org/officeDocument/2006/relationships/image" Target="../media/image2419.png"/><Relationship Id="rId2417" Type="http://schemas.openxmlformats.org/officeDocument/2006/relationships/image" Target="../media/image2420.png"/><Relationship Id="rId2418" Type="http://schemas.openxmlformats.org/officeDocument/2006/relationships/image" Target="../media/image2421.png"/><Relationship Id="rId2419" Type="http://schemas.openxmlformats.org/officeDocument/2006/relationships/image" Target="../media/image2422.png"/><Relationship Id="rId2420" Type="http://schemas.openxmlformats.org/officeDocument/2006/relationships/image" Target="../media/image2423.png"/><Relationship Id="rId2421" Type="http://schemas.openxmlformats.org/officeDocument/2006/relationships/image" Target="../media/image2424.png"/><Relationship Id="rId2422" Type="http://schemas.openxmlformats.org/officeDocument/2006/relationships/image" Target="../media/image2425.png"/><Relationship Id="rId2423" Type="http://schemas.openxmlformats.org/officeDocument/2006/relationships/image" Target="../media/image2426.png"/><Relationship Id="rId2424" Type="http://schemas.openxmlformats.org/officeDocument/2006/relationships/image" Target="../media/image2427.png"/><Relationship Id="rId2425" Type="http://schemas.openxmlformats.org/officeDocument/2006/relationships/image" Target="../media/image2428.png"/><Relationship Id="rId2426" Type="http://schemas.openxmlformats.org/officeDocument/2006/relationships/image" Target="../media/image2429.png"/><Relationship Id="rId2427" Type="http://schemas.openxmlformats.org/officeDocument/2006/relationships/image" Target="../media/image2430.png"/><Relationship Id="rId2428" Type="http://schemas.openxmlformats.org/officeDocument/2006/relationships/image" Target="../media/image2431.png"/><Relationship Id="rId2429" Type="http://schemas.openxmlformats.org/officeDocument/2006/relationships/image" Target="../media/image2432.png"/><Relationship Id="rId2430" Type="http://schemas.openxmlformats.org/officeDocument/2006/relationships/image" Target="../media/image2433.png"/><Relationship Id="rId2431" Type="http://schemas.openxmlformats.org/officeDocument/2006/relationships/image" Target="../media/image2434.png"/><Relationship Id="rId2432" Type="http://schemas.openxmlformats.org/officeDocument/2006/relationships/image" Target="../media/image2435.png"/><Relationship Id="rId2433" Type="http://schemas.openxmlformats.org/officeDocument/2006/relationships/image" Target="../media/image2436.png"/><Relationship Id="rId2434" Type="http://schemas.openxmlformats.org/officeDocument/2006/relationships/image" Target="../media/image2437.png"/><Relationship Id="rId2435" Type="http://schemas.openxmlformats.org/officeDocument/2006/relationships/image" Target="../media/image2438.png"/><Relationship Id="rId2436" Type="http://schemas.openxmlformats.org/officeDocument/2006/relationships/image" Target="../media/image2439.png"/><Relationship Id="rId2437" Type="http://schemas.openxmlformats.org/officeDocument/2006/relationships/image" Target="../media/image2440.png"/><Relationship Id="rId2438" Type="http://schemas.openxmlformats.org/officeDocument/2006/relationships/image" Target="../media/image2441.png"/><Relationship Id="rId2439" Type="http://schemas.openxmlformats.org/officeDocument/2006/relationships/image" Target="../media/image2442.png"/><Relationship Id="rId2440" Type="http://schemas.openxmlformats.org/officeDocument/2006/relationships/image" Target="../media/image2443.png"/><Relationship Id="rId2441" Type="http://schemas.openxmlformats.org/officeDocument/2006/relationships/image" Target="../media/image2444.png"/><Relationship Id="rId2442" Type="http://schemas.openxmlformats.org/officeDocument/2006/relationships/image" Target="../media/image2445.png"/><Relationship Id="rId2443" Type="http://schemas.openxmlformats.org/officeDocument/2006/relationships/image" Target="../media/image2446.png"/><Relationship Id="rId2444" Type="http://schemas.openxmlformats.org/officeDocument/2006/relationships/image" Target="../media/image2447.png"/><Relationship Id="rId2445" Type="http://schemas.openxmlformats.org/officeDocument/2006/relationships/image" Target="../media/image2448.png"/><Relationship Id="rId2446" Type="http://schemas.openxmlformats.org/officeDocument/2006/relationships/image" Target="../media/image2449.png"/><Relationship Id="rId2447" Type="http://schemas.openxmlformats.org/officeDocument/2006/relationships/image" Target="../media/image2450.png"/><Relationship Id="rId2448" Type="http://schemas.openxmlformats.org/officeDocument/2006/relationships/image" Target="../media/image2451.png"/><Relationship Id="rId2449" Type="http://schemas.openxmlformats.org/officeDocument/2006/relationships/image" Target="../media/image2452.png"/><Relationship Id="rId2450" Type="http://schemas.openxmlformats.org/officeDocument/2006/relationships/image" Target="../media/image2453.png"/><Relationship Id="rId2451" Type="http://schemas.openxmlformats.org/officeDocument/2006/relationships/image" Target="../media/image2454.png"/><Relationship Id="rId2452" Type="http://schemas.openxmlformats.org/officeDocument/2006/relationships/image" Target="../media/image2455.png"/><Relationship Id="rId2453" Type="http://schemas.openxmlformats.org/officeDocument/2006/relationships/image" Target="../media/image2456.png"/><Relationship Id="rId2454" Type="http://schemas.openxmlformats.org/officeDocument/2006/relationships/image" Target="../media/image2457.png"/><Relationship Id="rId2455" Type="http://schemas.openxmlformats.org/officeDocument/2006/relationships/image" Target="../media/image2458.png"/><Relationship Id="rId2456" Type="http://schemas.openxmlformats.org/officeDocument/2006/relationships/image" Target="../media/image2459.png"/><Relationship Id="rId2457" Type="http://schemas.openxmlformats.org/officeDocument/2006/relationships/image" Target="../media/image2460.png"/><Relationship Id="rId2458" Type="http://schemas.openxmlformats.org/officeDocument/2006/relationships/image" Target="../media/image2461.png"/><Relationship Id="rId2459" Type="http://schemas.openxmlformats.org/officeDocument/2006/relationships/image" Target="../media/image2462.png"/><Relationship Id="rId2460" Type="http://schemas.openxmlformats.org/officeDocument/2006/relationships/image" Target="../media/image2463.png"/><Relationship Id="rId2461" Type="http://schemas.openxmlformats.org/officeDocument/2006/relationships/image" Target="../media/image2464.png"/><Relationship Id="rId2462" Type="http://schemas.openxmlformats.org/officeDocument/2006/relationships/image" Target="../media/image2465.png"/><Relationship Id="rId2463" Type="http://schemas.openxmlformats.org/officeDocument/2006/relationships/image" Target="../media/image2466.png"/><Relationship Id="rId2464" Type="http://schemas.openxmlformats.org/officeDocument/2006/relationships/image" Target="../media/image2467.png"/><Relationship Id="rId2465" Type="http://schemas.openxmlformats.org/officeDocument/2006/relationships/image" Target="../media/image2468.png"/><Relationship Id="rId2466" Type="http://schemas.openxmlformats.org/officeDocument/2006/relationships/image" Target="../media/image2469.png"/><Relationship Id="rId2467" Type="http://schemas.openxmlformats.org/officeDocument/2006/relationships/image" Target="../media/image2470.png"/><Relationship Id="rId2468" Type="http://schemas.openxmlformats.org/officeDocument/2006/relationships/image" Target="../media/image2471.png"/><Relationship Id="rId2469" Type="http://schemas.openxmlformats.org/officeDocument/2006/relationships/image" Target="../media/image2472.png"/><Relationship Id="rId2470" Type="http://schemas.openxmlformats.org/officeDocument/2006/relationships/image" Target="../media/image2473.png"/><Relationship Id="rId2471" Type="http://schemas.openxmlformats.org/officeDocument/2006/relationships/image" Target="../media/image2474.png"/><Relationship Id="rId2472" Type="http://schemas.openxmlformats.org/officeDocument/2006/relationships/image" Target="../media/image2475.png"/><Relationship Id="rId2473" Type="http://schemas.openxmlformats.org/officeDocument/2006/relationships/image" Target="../media/image2476.png"/><Relationship Id="rId2474" Type="http://schemas.openxmlformats.org/officeDocument/2006/relationships/image" Target="../media/image2477.png"/><Relationship Id="rId2475" Type="http://schemas.openxmlformats.org/officeDocument/2006/relationships/image" Target="../media/image2478.png"/><Relationship Id="rId2476" Type="http://schemas.openxmlformats.org/officeDocument/2006/relationships/image" Target="../media/image2479.png"/><Relationship Id="rId2477" Type="http://schemas.openxmlformats.org/officeDocument/2006/relationships/image" Target="../media/image2480.png"/><Relationship Id="rId2478" Type="http://schemas.openxmlformats.org/officeDocument/2006/relationships/image" Target="../media/image2481.png"/><Relationship Id="rId2479" Type="http://schemas.openxmlformats.org/officeDocument/2006/relationships/image" Target="../media/image2482.png"/><Relationship Id="rId2480" Type="http://schemas.openxmlformats.org/officeDocument/2006/relationships/image" Target="../media/image2483.png"/><Relationship Id="rId2481" Type="http://schemas.openxmlformats.org/officeDocument/2006/relationships/image" Target="../media/image2484.png"/><Relationship Id="rId2482" Type="http://schemas.openxmlformats.org/officeDocument/2006/relationships/image" Target="../media/image2485.png"/><Relationship Id="rId2483" Type="http://schemas.openxmlformats.org/officeDocument/2006/relationships/image" Target="../media/image2486.png"/><Relationship Id="rId2484" Type="http://schemas.openxmlformats.org/officeDocument/2006/relationships/image" Target="../media/image2487.png"/><Relationship Id="rId2485" Type="http://schemas.openxmlformats.org/officeDocument/2006/relationships/image" Target="../media/image2488.png"/><Relationship Id="rId2486" Type="http://schemas.openxmlformats.org/officeDocument/2006/relationships/image" Target="../media/image2489.png"/><Relationship Id="rId2487" Type="http://schemas.openxmlformats.org/officeDocument/2006/relationships/image" Target="../media/image2490.png"/><Relationship Id="rId2488" Type="http://schemas.openxmlformats.org/officeDocument/2006/relationships/image" Target="../media/image2491.png"/><Relationship Id="rId2489" Type="http://schemas.openxmlformats.org/officeDocument/2006/relationships/image" Target="../media/image2492.png"/><Relationship Id="rId2490" Type="http://schemas.openxmlformats.org/officeDocument/2006/relationships/image" Target="../media/image2493.png"/><Relationship Id="rId2491" Type="http://schemas.openxmlformats.org/officeDocument/2006/relationships/image" Target="../media/image2494.png"/><Relationship Id="rId2492" Type="http://schemas.openxmlformats.org/officeDocument/2006/relationships/image" Target="../media/image2495.png"/><Relationship Id="rId2493" Type="http://schemas.openxmlformats.org/officeDocument/2006/relationships/image" Target="../media/image2496.png"/><Relationship Id="rId2494" Type="http://schemas.openxmlformats.org/officeDocument/2006/relationships/image" Target="../media/image2497.png"/><Relationship Id="rId2495" Type="http://schemas.openxmlformats.org/officeDocument/2006/relationships/image" Target="../media/image2498.png"/><Relationship Id="rId2496" Type="http://schemas.openxmlformats.org/officeDocument/2006/relationships/image" Target="../media/image2499.png"/><Relationship Id="rId2497" Type="http://schemas.openxmlformats.org/officeDocument/2006/relationships/image" Target="../media/image2500.png"/><Relationship Id="rId2498" Type="http://schemas.openxmlformats.org/officeDocument/2006/relationships/image" Target="../media/image2501.png"/><Relationship Id="rId2499" Type="http://schemas.openxmlformats.org/officeDocument/2006/relationships/image" Target="../media/image2502.png"/><Relationship Id="rId2500" Type="http://schemas.openxmlformats.org/officeDocument/2006/relationships/image" Target="../media/image2503.png"/><Relationship Id="rId2501" Type="http://schemas.openxmlformats.org/officeDocument/2006/relationships/image" Target="../media/image2504.png"/><Relationship Id="rId2502" Type="http://schemas.openxmlformats.org/officeDocument/2006/relationships/image" Target="../media/image2505.png"/><Relationship Id="rId2503" Type="http://schemas.openxmlformats.org/officeDocument/2006/relationships/image" Target="../media/image2506.png"/><Relationship Id="rId2504" Type="http://schemas.openxmlformats.org/officeDocument/2006/relationships/image" Target="../media/image2507.png"/><Relationship Id="rId2505" Type="http://schemas.openxmlformats.org/officeDocument/2006/relationships/image" Target="../media/image2508.png"/><Relationship Id="rId2506" Type="http://schemas.openxmlformats.org/officeDocument/2006/relationships/image" Target="../media/image2509.png"/><Relationship Id="rId2507" Type="http://schemas.openxmlformats.org/officeDocument/2006/relationships/image" Target="../media/image2510.png"/><Relationship Id="rId2508" Type="http://schemas.openxmlformats.org/officeDocument/2006/relationships/image" Target="../media/image2511.png"/><Relationship Id="rId2509" Type="http://schemas.openxmlformats.org/officeDocument/2006/relationships/image" Target="../media/image2512.png"/><Relationship Id="rId2510" Type="http://schemas.openxmlformats.org/officeDocument/2006/relationships/image" Target="../media/image2513.png"/><Relationship Id="rId2511" Type="http://schemas.openxmlformats.org/officeDocument/2006/relationships/image" Target="../media/image2514.png"/><Relationship Id="rId2512" Type="http://schemas.openxmlformats.org/officeDocument/2006/relationships/image" Target="../media/image2515.png"/><Relationship Id="rId2513" Type="http://schemas.openxmlformats.org/officeDocument/2006/relationships/image" Target="../media/image2516.png"/><Relationship Id="rId2514" Type="http://schemas.openxmlformats.org/officeDocument/2006/relationships/image" Target="../media/image2517.png"/><Relationship Id="rId2515" Type="http://schemas.openxmlformats.org/officeDocument/2006/relationships/image" Target="../media/image2518.png"/><Relationship Id="rId2516" Type="http://schemas.openxmlformats.org/officeDocument/2006/relationships/image" Target="../media/image2519.png"/><Relationship Id="rId2517" Type="http://schemas.openxmlformats.org/officeDocument/2006/relationships/image" Target="../media/image2520.png"/><Relationship Id="rId2518" Type="http://schemas.openxmlformats.org/officeDocument/2006/relationships/image" Target="../media/image2521.png"/><Relationship Id="rId2519" Type="http://schemas.openxmlformats.org/officeDocument/2006/relationships/image" Target="../media/image2522.png"/><Relationship Id="rId2520" Type="http://schemas.openxmlformats.org/officeDocument/2006/relationships/image" Target="../media/image2523.png"/><Relationship Id="rId2521" Type="http://schemas.openxmlformats.org/officeDocument/2006/relationships/image" Target="../media/image2524.png"/><Relationship Id="rId2522" Type="http://schemas.openxmlformats.org/officeDocument/2006/relationships/image" Target="../media/image2525.png"/><Relationship Id="rId2523" Type="http://schemas.openxmlformats.org/officeDocument/2006/relationships/image" Target="../media/image2526.png"/><Relationship Id="rId2524" Type="http://schemas.openxmlformats.org/officeDocument/2006/relationships/image" Target="../media/image2527.png"/><Relationship Id="rId2525" Type="http://schemas.openxmlformats.org/officeDocument/2006/relationships/image" Target="../media/image2528.png"/><Relationship Id="rId2526" Type="http://schemas.openxmlformats.org/officeDocument/2006/relationships/image" Target="../media/image2529.png"/><Relationship Id="rId2527" Type="http://schemas.openxmlformats.org/officeDocument/2006/relationships/image" Target="../media/image2530.png"/><Relationship Id="rId2528" Type="http://schemas.openxmlformats.org/officeDocument/2006/relationships/image" Target="../media/image2531.png"/><Relationship Id="rId2529" Type="http://schemas.openxmlformats.org/officeDocument/2006/relationships/image" Target="../media/image2532.png"/><Relationship Id="rId2530" Type="http://schemas.openxmlformats.org/officeDocument/2006/relationships/image" Target="../media/image2533.png"/><Relationship Id="rId2531" Type="http://schemas.openxmlformats.org/officeDocument/2006/relationships/image" Target="../media/image2534.png"/><Relationship Id="rId2532" Type="http://schemas.openxmlformats.org/officeDocument/2006/relationships/image" Target="../media/image2535.png"/><Relationship Id="rId2533" Type="http://schemas.openxmlformats.org/officeDocument/2006/relationships/image" Target="../media/image2536.png"/><Relationship Id="rId2534" Type="http://schemas.openxmlformats.org/officeDocument/2006/relationships/image" Target="../media/image2537.png"/><Relationship Id="rId2535" Type="http://schemas.openxmlformats.org/officeDocument/2006/relationships/image" Target="../media/image2538.png"/><Relationship Id="rId2536" Type="http://schemas.openxmlformats.org/officeDocument/2006/relationships/image" Target="../media/image2539.png"/><Relationship Id="rId2537" Type="http://schemas.openxmlformats.org/officeDocument/2006/relationships/image" Target="../media/image2540.png"/><Relationship Id="rId2538" Type="http://schemas.openxmlformats.org/officeDocument/2006/relationships/image" Target="../media/image2541.png"/><Relationship Id="rId2539" Type="http://schemas.openxmlformats.org/officeDocument/2006/relationships/image" Target="../media/image2542.png"/><Relationship Id="rId2540" Type="http://schemas.openxmlformats.org/officeDocument/2006/relationships/image" Target="../media/image2543.png"/><Relationship Id="rId2541" Type="http://schemas.openxmlformats.org/officeDocument/2006/relationships/image" Target="../media/image2544.png"/><Relationship Id="rId2542" Type="http://schemas.openxmlformats.org/officeDocument/2006/relationships/image" Target="../media/image2545.png"/><Relationship Id="rId2543" Type="http://schemas.openxmlformats.org/officeDocument/2006/relationships/image" Target="../media/image2546.png"/><Relationship Id="rId2544" Type="http://schemas.openxmlformats.org/officeDocument/2006/relationships/image" Target="../media/image2547.png"/><Relationship Id="rId2545" Type="http://schemas.openxmlformats.org/officeDocument/2006/relationships/image" Target="../media/image2548.png"/><Relationship Id="rId2546" Type="http://schemas.openxmlformats.org/officeDocument/2006/relationships/image" Target="../media/image2549.png"/><Relationship Id="rId2547" Type="http://schemas.openxmlformats.org/officeDocument/2006/relationships/image" Target="../media/image2550.png"/><Relationship Id="rId2548" Type="http://schemas.openxmlformats.org/officeDocument/2006/relationships/image" Target="../media/image2551.png"/><Relationship Id="rId2549" Type="http://schemas.openxmlformats.org/officeDocument/2006/relationships/image" Target="../media/image2552.png"/><Relationship Id="rId2550" Type="http://schemas.openxmlformats.org/officeDocument/2006/relationships/image" Target="../media/image2553.png"/><Relationship Id="rId2551" Type="http://schemas.openxmlformats.org/officeDocument/2006/relationships/image" Target="../media/image2554.png"/><Relationship Id="rId2552" Type="http://schemas.openxmlformats.org/officeDocument/2006/relationships/image" Target="../media/image2555.png"/><Relationship Id="rId2553" Type="http://schemas.openxmlformats.org/officeDocument/2006/relationships/image" Target="../media/image2556.png"/><Relationship Id="rId2554" Type="http://schemas.openxmlformats.org/officeDocument/2006/relationships/image" Target="../media/image2557.png"/><Relationship Id="rId2555" Type="http://schemas.openxmlformats.org/officeDocument/2006/relationships/image" Target="../media/image2558.png"/><Relationship Id="rId2556" Type="http://schemas.openxmlformats.org/officeDocument/2006/relationships/image" Target="../media/image2559.png"/><Relationship Id="rId2557" Type="http://schemas.openxmlformats.org/officeDocument/2006/relationships/image" Target="../media/image2560.png"/><Relationship Id="rId2558" Type="http://schemas.openxmlformats.org/officeDocument/2006/relationships/image" Target="../media/image2561.png"/><Relationship Id="rId2559" Type="http://schemas.openxmlformats.org/officeDocument/2006/relationships/image" Target="../media/image2562.png"/><Relationship Id="rId2560" Type="http://schemas.openxmlformats.org/officeDocument/2006/relationships/image" Target="../media/image2563.png"/><Relationship Id="rId2561" Type="http://schemas.openxmlformats.org/officeDocument/2006/relationships/image" Target="../media/image2564.png"/><Relationship Id="rId2562" Type="http://schemas.openxmlformats.org/officeDocument/2006/relationships/image" Target="../media/image2565.png"/><Relationship Id="rId2563" Type="http://schemas.openxmlformats.org/officeDocument/2006/relationships/image" Target="../media/image2566.png"/><Relationship Id="rId2564" Type="http://schemas.openxmlformats.org/officeDocument/2006/relationships/image" Target="../media/image2567.png"/><Relationship Id="rId2565" Type="http://schemas.openxmlformats.org/officeDocument/2006/relationships/image" Target="../media/image2568.png"/><Relationship Id="rId2566" Type="http://schemas.openxmlformats.org/officeDocument/2006/relationships/image" Target="../media/image2569.png"/><Relationship Id="rId2567" Type="http://schemas.openxmlformats.org/officeDocument/2006/relationships/image" Target="../media/image2570.png"/><Relationship Id="rId2568" Type="http://schemas.openxmlformats.org/officeDocument/2006/relationships/image" Target="../media/image2571.png"/><Relationship Id="rId2569" Type="http://schemas.openxmlformats.org/officeDocument/2006/relationships/image" Target="../media/image2572.png"/><Relationship Id="rId2570" Type="http://schemas.openxmlformats.org/officeDocument/2006/relationships/image" Target="../media/image2573.png"/><Relationship Id="rId2571" Type="http://schemas.openxmlformats.org/officeDocument/2006/relationships/image" Target="../media/image2574.png"/><Relationship Id="rId2572" Type="http://schemas.openxmlformats.org/officeDocument/2006/relationships/image" Target="../media/image2575.png"/><Relationship Id="rId2573" Type="http://schemas.openxmlformats.org/officeDocument/2006/relationships/image" Target="../media/image2576.png"/><Relationship Id="rId2574" Type="http://schemas.openxmlformats.org/officeDocument/2006/relationships/image" Target="../media/image2577.png"/><Relationship Id="rId2575" Type="http://schemas.openxmlformats.org/officeDocument/2006/relationships/image" Target="../media/image2578.png"/><Relationship Id="rId2576" Type="http://schemas.openxmlformats.org/officeDocument/2006/relationships/image" Target="../media/image2579.png"/><Relationship Id="rId2577" Type="http://schemas.openxmlformats.org/officeDocument/2006/relationships/image" Target="../media/image2580.png"/><Relationship Id="rId2578" Type="http://schemas.openxmlformats.org/officeDocument/2006/relationships/image" Target="../media/image2581.png"/><Relationship Id="rId2579" Type="http://schemas.openxmlformats.org/officeDocument/2006/relationships/image" Target="../media/image2582.png"/><Relationship Id="rId2580" Type="http://schemas.openxmlformats.org/officeDocument/2006/relationships/image" Target="../media/image2583.png"/><Relationship Id="rId2581" Type="http://schemas.openxmlformats.org/officeDocument/2006/relationships/image" Target="../media/image2584.png"/><Relationship Id="rId2582" Type="http://schemas.openxmlformats.org/officeDocument/2006/relationships/image" Target="../media/image2585.png"/><Relationship Id="rId2583" Type="http://schemas.openxmlformats.org/officeDocument/2006/relationships/image" Target="../media/image2586.png"/><Relationship Id="rId2584" Type="http://schemas.openxmlformats.org/officeDocument/2006/relationships/image" Target="../media/image2587.png"/><Relationship Id="rId2585" Type="http://schemas.openxmlformats.org/officeDocument/2006/relationships/image" Target="../media/image2588.png"/><Relationship Id="rId2586" Type="http://schemas.openxmlformats.org/officeDocument/2006/relationships/image" Target="../media/image2589.png"/><Relationship Id="rId2587" Type="http://schemas.openxmlformats.org/officeDocument/2006/relationships/image" Target="../media/image2590.png"/><Relationship Id="rId2588" Type="http://schemas.openxmlformats.org/officeDocument/2006/relationships/image" Target="../media/image2591.png"/><Relationship Id="rId2589" Type="http://schemas.openxmlformats.org/officeDocument/2006/relationships/image" Target="../media/image2592.png"/><Relationship Id="rId2590" Type="http://schemas.openxmlformats.org/officeDocument/2006/relationships/image" Target="../media/image2593.png"/><Relationship Id="rId2591" Type="http://schemas.openxmlformats.org/officeDocument/2006/relationships/image" Target="../media/image2594.png"/><Relationship Id="rId2592" Type="http://schemas.openxmlformats.org/officeDocument/2006/relationships/image" Target="../media/image2595.png"/><Relationship Id="rId2593" Type="http://schemas.openxmlformats.org/officeDocument/2006/relationships/image" Target="../media/image2596.png"/><Relationship Id="rId2594" Type="http://schemas.openxmlformats.org/officeDocument/2006/relationships/image" Target="../media/image2597.png"/><Relationship Id="rId2595" Type="http://schemas.openxmlformats.org/officeDocument/2006/relationships/image" Target="../media/image2598.png"/><Relationship Id="rId2596" Type="http://schemas.openxmlformats.org/officeDocument/2006/relationships/image" Target="../media/image2599.png"/><Relationship Id="rId2597" Type="http://schemas.openxmlformats.org/officeDocument/2006/relationships/image" Target="../media/image2600.png"/><Relationship Id="rId2598" Type="http://schemas.openxmlformats.org/officeDocument/2006/relationships/image" Target="../media/image2601.png"/><Relationship Id="rId2599" Type="http://schemas.openxmlformats.org/officeDocument/2006/relationships/image" Target="../media/image2602.png"/><Relationship Id="rId2600" Type="http://schemas.openxmlformats.org/officeDocument/2006/relationships/image" Target="../media/image2603.png"/><Relationship Id="rId2601" Type="http://schemas.openxmlformats.org/officeDocument/2006/relationships/image" Target="../media/image2604.png"/><Relationship Id="rId2602" Type="http://schemas.openxmlformats.org/officeDocument/2006/relationships/image" Target="../media/image2605.png"/><Relationship Id="rId2603" Type="http://schemas.openxmlformats.org/officeDocument/2006/relationships/image" Target="../media/image2606.png"/><Relationship Id="rId2604" Type="http://schemas.openxmlformats.org/officeDocument/2006/relationships/image" Target="../media/image2607.png"/><Relationship Id="rId2605" Type="http://schemas.openxmlformats.org/officeDocument/2006/relationships/image" Target="../media/image2608.png"/><Relationship Id="rId2606" Type="http://schemas.openxmlformats.org/officeDocument/2006/relationships/image" Target="../media/image2609.png"/><Relationship Id="rId2607" Type="http://schemas.openxmlformats.org/officeDocument/2006/relationships/image" Target="../media/image2610.png"/><Relationship Id="rId2608" Type="http://schemas.openxmlformats.org/officeDocument/2006/relationships/image" Target="../media/image2611.png"/><Relationship Id="rId2609" Type="http://schemas.openxmlformats.org/officeDocument/2006/relationships/image" Target="../media/image2612.png"/><Relationship Id="rId2610" Type="http://schemas.openxmlformats.org/officeDocument/2006/relationships/image" Target="../media/image2613.png"/><Relationship Id="rId2611" Type="http://schemas.openxmlformats.org/officeDocument/2006/relationships/image" Target="../media/image2614.png"/><Relationship Id="rId2612" Type="http://schemas.openxmlformats.org/officeDocument/2006/relationships/image" Target="../media/image2615.png"/><Relationship Id="rId2613" Type="http://schemas.openxmlformats.org/officeDocument/2006/relationships/image" Target="../media/image2616.png"/><Relationship Id="rId2614" Type="http://schemas.openxmlformats.org/officeDocument/2006/relationships/image" Target="../media/image2617.png"/><Relationship Id="rId2615" Type="http://schemas.openxmlformats.org/officeDocument/2006/relationships/image" Target="../media/image2618.png"/><Relationship Id="rId2616" Type="http://schemas.openxmlformats.org/officeDocument/2006/relationships/image" Target="../media/image2619.png"/><Relationship Id="rId2617" Type="http://schemas.openxmlformats.org/officeDocument/2006/relationships/image" Target="../media/image2620.png"/><Relationship Id="rId2618" Type="http://schemas.openxmlformats.org/officeDocument/2006/relationships/image" Target="../media/image2621.png"/><Relationship Id="rId2619" Type="http://schemas.openxmlformats.org/officeDocument/2006/relationships/image" Target="../media/image2622.png"/><Relationship Id="rId2620" Type="http://schemas.openxmlformats.org/officeDocument/2006/relationships/image" Target="../media/image2623.png"/><Relationship Id="rId2621" Type="http://schemas.openxmlformats.org/officeDocument/2006/relationships/image" Target="../media/image2624.png"/><Relationship Id="rId2622" Type="http://schemas.openxmlformats.org/officeDocument/2006/relationships/image" Target="../media/image2625.png"/><Relationship Id="rId2623" Type="http://schemas.openxmlformats.org/officeDocument/2006/relationships/image" Target="../media/image2626.png"/><Relationship Id="rId2624" Type="http://schemas.openxmlformats.org/officeDocument/2006/relationships/image" Target="../media/image2627.png"/><Relationship Id="rId2625" Type="http://schemas.openxmlformats.org/officeDocument/2006/relationships/image" Target="../media/image2628.png"/><Relationship Id="rId2626" Type="http://schemas.openxmlformats.org/officeDocument/2006/relationships/image" Target="../media/image2629.png"/><Relationship Id="rId2627" Type="http://schemas.openxmlformats.org/officeDocument/2006/relationships/image" Target="../media/image2630.png"/><Relationship Id="rId2628" Type="http://schemas.openxmlformats.org/officeDocument/2006/relationships/image" Target="../media/image2631.png"/><Relationship Id="rId2629" Type="http://schemas.openxmlformats.org/officeDocument/2006/relationships/image" Target="../media/image2632.png"/><Relationship Id="rId2630" Type="http://schemas.openxmlformats.org/officeDocument/2006/relationships/image" Target="../media/image2633.png"/><Relationship Id="rId2631" Type="http://schemas.openxmlformats.org/officeDocument/2006/relationships/image" Target="../media/image2634.png"/><Relationship Id="rId2632" Type="http://schemas.openxmlformats.org/officeDocument/2006/relationships/image" Target="../media/image2635.png"/><Relationship Id="rId2633" Type="http://schemas.openxmlformats.org/officeDocument/2006/relationships/image" Target="../media/image2636.png"/><Relationship Id="rId2634" Type="http://schemas.openxmlformats.org/officeDocument/2006/relationships/image" Target="../media/image2637.png"/><Relationship Id="rId2635" Type="http://schemas.openxmlformats.org/officeDocument/2006/relationships/image" Target="../media/image2638.png"/><Relationship Id="rId2636" Type="http://schemas.openxmlformats.org/officeDocument/2006/relationships/image" Target="../media/image2639.png"/><Relationship Id="rId2637" Type="http://schemas.openxmlformats.org/officeDocument/2006/relationships/image" Target="../media/image2640.png"/><Relationship Id="rId2638" Type="http://schemas.openxmlformats.org/officeDocument/2006/relationships/image" Target="../media/image2641.png"/><Relationship Id="rId2639" Type="http://schemas.openxmlformats.org/officeDocument/2006/relationships/image" Target="../media/image2642.png"/><Relationship Id="rId2640" Type="http://schemas.openxmlformats.org/officeDocument/2006/relationships/image" Target="../media/image2643.png"/><Relationship Id="rId2641" Type="http://schemas.openxmlformats.org/officeDocument/2006/relationships/image" Target="../media/image2644.png"/><Relationship Id="rId2642" Type="http://schemas.openxmlformats.org/officeDocument/2006/relationships/image" Target="../media/image2645.png"/><Relationship Id="rId2643" Type="http://schemas.openxmlformats.org/officeDocument/2006/relationships/image" Target="../media/image2646.png"/><Relationship Id="rId2644" Type="http://schemas.openxmlformats.org/officeDocument/2006/relationships/image" Target="../media/image2647.png"/><Relationship Id="rId2645" Type="http://schemas.openxmlformats.org/officeDocument/2006/relationships/image" Target="../media/image2648.png"/><Relationship Id="rId2646" Type="http://schemas.openxmlformats.org/officeDocument/2006/relationships/image" Target="../media/image2649.png"/><Relationship Id="rId2647" Type="http://schemas.openxmlformats.org/officeDocument/2006/relationships/image" Target="../media/image2650.png"/><Relationship Id="rId2648" Type="http://schemas.openxmlformats.org/officeDocument/2006/relationships/image" Target="../media/image2651.png"/><Relationship Id="rId2649" Type="http://schemas.openxmlformats.org/officeDocument/2006/relationships/image" Target="../media/image2652.png"/><Relationship Id="rId2650" Type="http://schemas.openxmlformats.org/officeDocument/2006/relationships/image" Target="../media/image2653.png"/><Relationship Id="rId2651" Type="http://schemas.openxmlformats.org/officeDocument/2006/relationships/image" Target="../media/image2654.png"/><Relationship Id="rId2652" Type="http://schemas.openxmlformats.org/officeDocument/2006/relationships/image" Target="../media/image2655.png"/><Relationship Id="rId2653" Type="http://schemas.openxmlformats.org/officeDocument/2006/relationships/image" Target="../media/image2656.png"/><Relationship Id="rId2654" Type="http://schemas.openxmlformats.org/officeDocument/2006/relationships/image" Target="../media/image2657.png"/><Relationship Id="rId2655" Type="http://schemas.openxmlformats.org/officeDocument/2006/relationships/image" Target="../media/image2658.png"/><Relationship Id="rId2656" Type="http://schemas.openxmlformats.org/officeDocument/2006/relationships/image" Target="../media/image2659.png"/><Relationship Id="rId2657" Type="http://schemas.openxmlformats.org/officeDocument/2006/relationships/image" Target="../media/image2660.png"/><Relationship Id="rId2658" Type="http://schemas.openxmlformats.org/officeDocument/2006/relationships/image" Target="../media/image2661.png"/><Relationship Id="rId2659" Type="http://schemas.openxmlformats.org/officeDocument/2006/relationships/image" Target="../media/image2662.png"/><Relationship Id="rId2660" Type="http://schemas.openxmlformats.org/officeDocument/2006/relationships/image" Target="../media/image2663.png"/><Relationship Id="rId2661" Type="http://schemas.openxmlformats.org/officeDocument/2006/relationships/image" Target="../media/image2664.png"/><Relationship Id="rId2662" Type="http://schemas.openxmlformats.org/officeDocument/2006/relationships/image" Target="../media/image2665.png"/><Relationship Id="rId2663" Type="http://schemas.openxmlformats.org/officeDocument/2006/relationships/image" Target="../media/image2666.png"/><Relationship Id="rId2664" Type="http://schemas.openxmlformats.org/officeDocument/2006/relationships/image" Target="../media/image2667.png"/><Relationship Id="rId2665" Type="http://schemas.openxmlformats.org/officeDocument/2006/relationships/image" Target="../media/image2668.png"/><Relationship Id="rId2666" Type="http://schemas.openxmlformats.org/officeDocument/2006/relationships/image" Target="../media/image2669.png"/><Relationship Id="rId2667" Type="http://schemas.openxmlformats.org/officeDocument/2006/relationships/image" Target="../media/image2670.png"/><Relationship Id="rId2668" Type="http://schemas.openxmlformats.org/officeDocument/2006/relationships/image" Target="../media/image2671.png"/><Relationship Id="rId2669" Type="http://schemas.openxmlformats.org/officeDocument/2006/relationships/image" Target="../media/image2672.png"/><Relationship Id="rId2670" Type="http://schemas.openxmlformats.org/officeDocument/2006/relationships/image" Target="../media/image2673.png"/><Relationship Id="rId2671" Type="http://schemas.openxmlformats.org/officeDocument/2006/relationships/image" Target="../media/image2674.png"/><Relationship Id="rId2672" Type="http://schemas.openxmlformats.org/officeDocument/2006/relationships/image" Target="../media/image2675.png"/><Relationship Id="rId2673" Type="http://schemas.openxmlformats.org/officeDocument/2006/relationships/image" Target="../media/image2676.png"/><Relationship Id="rId2674" Type="http://schemas.openxmlformats.org/officeDocument/2006/relationships/image" Target="../media/image2677.png"/><Relationship Id="rId2675" Type="http://schemas.openxmlformats.org/officeDocument/2006/relationships/image" Target="../media/image2678.png"/><Relationship Id="rId2676" Type="http://schemas.openxmlformats.org/officeDocument/2006/relationships/image" Target="../media/image2679.png"/><Relationship Id="rId2677" Type="http://schemas.openxmlformats.org/officeDocument/2006/relationships/image" Target="../media/image2680.png"/><Relationship Id="rId2678" Type="http://schemas.openxmlformats.org/officeDocument/2006/relationships/image" Target="../media/image2681.png"/><Relationship Id="rId2679" Type="http://schemas.openxmlformats.org/officeDocument/2006/relationships/image" Target="../media/image2682.png"/><Relationship Id="rId2680" Type="http://schemas.openxmlformats.org/officeDocument/2006/relationships/image" Target="../media/image2683.png"/><Relationship Id="rId2681" Type="http://schemas.openxmlformats.org/officeDocument/2006/relationships/image" Target="../media/image2684.png"/><Relationship Id="rId2682" Type="http://schemas.openxmlformats.org/officeDocument/2006/relationships/image" Target="../media/image2685.png"/><Relationship Id="rId2683" Type="http://schemas.openxmlformats.org/officeDocument/2006/relationships/image" Target="../media/image2686.png"/><Relationship Id="rId2684" Type="http://schemas.openxmlformats.org/officeDocument/2006/relationships/image" Target="../media/image2687.png"/><Relationship Id="rId2685" Type="http://schemas.openxmlformats.org/officeDocument/2006/relationships/image" Target="../media/image2688.png"/><Relationship Id="rId2686" Type="http://schemas.openxmlformats.org/officeDocument/2006/relationships/image" Target="../media/image2689.png"/><Relationship Id="rId2687" Type="http://schemas.openxmlformats.org/officeDocument/2006/relationships/image" Target="../media/image2690.png"/><Relationship Id="rId2688" Type="http://schemas.openxmlformats.org/officeDocument/2006/relationships/image" Target="../media/image2691.png"/><Relationship Id="rId2689" Type="http://schemas.openxmlformats.org/officeDocument/2006/relationships/image" Target="../media/image2692.png"/><Relationship Id="rId2690" Type="http://schemas.openxmlformats.org/officeDocument/2006/relationships/image" Target="../media/image2693.png"/><Relationship Id="rId2691" Type="http://schemas.openxmlformats.org/officeDocument/2006/relationships/image" Target="../media/image2694.png"/><Relationship Id="rId2692" Type="http://schemas.openxmlformats.org/officeDocument/2006/relationships/image" Target="../media/image2695.png"/><Relationship Id="rId2693" Type="http://schemas.openxmlformats.org/officeDocument/2006/relationships/image" Target="../media/image2696.png"/><Relationship Id="rId2694" Type="http://schemas.openxmlformats.org/officeDocument/2006/relationships/image" Target="../media/image2697.png"/><Relationship Id="rId2695" Type="http://schemas.openxmlformats.org/officeDocument/2006/relationships/image" Target="../media/image2698.png"/><Relationship Id="rId2696" Type="http://schemas.openxmlformats.org/officeDocument/2006/relationships/image" Target="../media/image2699.png"/><Relationship Id="rId2697" Type="http://schemas.openxmlformats.org/officeDocument/2006/relationships/image" Target="../media/image2700.png"/><Relationship Id="rId2698" Type="http://schemas.openxmlformats.org/officeDocument/2006/relationships/image" Target="../media/image2701.png"/><Relationship Id="rId2699" Type="http://schemas.openxmlformats.org/officeDocument/2006/relationships/image" Target="../media/image2702.png"/><Relationship Id="rId2700" Type="http://schemas.openxmlformats.org/officeDocument/2006/relationships/image" Target="../media/image2703.png"/><Relationship Id="rId2701" Type="http://schemas.openxmlformats.org/officeDocument/2006/relationships/image" Target="../media/image2704.png"/><Relationship Id="rId2702" Type="http://schemas.openxmlformats.org/officeDocument/2006/relationships/image" Target="../media/image2705.png"/><Relationship Id="rId2703" Type="http://schemas.openxmlformats.org/officeDocument/2006/relationships/image" Target="../media/image2706.png"/><Relationship Id="rId2704" Type="http://schemas.openxmlformats.org/officeDocument/2006/relationships/image" Target="../media/image2707.png"/><Relationship Id="rId2705" Type="http://schemas.openxmlformats.org/officeDocument/2006/relationships/image" Target="../media/image2708.png"/><Relationship Id="rId2706" Type="http://schemas.openxmlformats.org/officeDocument/2006/relationships/image" Target="../media/image2709.png"/><Relationship Id="rId2707" Type="http://schemas.openxmlformats.org/officeDocument/2006/relationships/image" Target="../media/image2710.png"/><Relationship Id="rId2708" Type="http://schemas.openxmlformats.org/officeDocument/2006/relationships/image" Target="../media/image2711.png"/><Relationship Id="rId2709" Type="http://schemas.openxmlformats.org/officeDocument/2006/relationships/image" Target="../media/image2712.png"/><Relationship Id="rId2710" Type="http://schemas.openxmlformats.org/officeDocument/2006/relationships/image" Target="../media/image2713.png"/><Relationship Id="rId2711" Type="http://schemas.openxmlformats.org/officeDocument/2006/relationships/image" Target="../media/image2714.png"/><Relationship Id="rId2712" Type="http://schemas.openxmlformats.org/officeDocument/2006/relationships/image" Target="../media/image2715.png"/><Relationship Id="rId2713" Type="http://schemas.openxmlformats.org/officeDocument/2006/relationships/image" Target="../media/image2716.png"/><Relationship Id="rId2714" Type="http://schemas.openxmlformats.org/officeDocument/2006/relationships/image" Target="../media/image2717.png"/><Relationship Id="rId2715" Type="http://schemas.openxmlformats.org/officeDocument/2006/relationships/image" Target="../media/image2718.png"/><Relationship Id="rId2716" Type="http://schemas.openxmlformats.org/officeDocument/2006/relationships/image" Target="../media/image2719.png"/><Relationship Id="rId2717" Type="http://schemas.openxmlformats.org/officeDocument/2006/relationships/image" Target="../media/image2720.png"/><Relationship Id="rId2718" Type="http://schemas.openxmlformats.org/officeDocument/2006/relationships/image" Target="../media/image2721.png"/><Relationship Id="rId2719" Type="http://schemas.openxmlformats.org/officeDocument/2006/relationships/image" Target="../media/image2722.png"/><Relationship Id="rId2720" Type="http://schemas.openxmlformats.org/officeDocument/2006/relationships/image" Target="../media/image2723.png"/><Relationship Id="rId2721" Type="http://schemas.openxmlformats.org/officeDocument/2006/relationships/image" Target="../media/image2724.png"/><Relationship Id="rId2722" Type="http://schemas.openxmlformats.org/officeDocument/2006/relationships/image" Target="../media/image2725.png"/><Relationship Id="rId2723" Type="http://schemas.openxmlformats.org/officeDocument/2006/relationships/image" Target="../media/image2726.png"/><Relationship Id="rId2724" Type="http://schemas.openxmlformats.org/officeDocument/2006/relationships/image" Target="../media/image2727.png"/><Relationship Id="rId2725" Type="http://schemas.openxmlformats.org/officeDocument/2006/relationships/image" Target="../media/image2728.png"/><Relationship Id="rId2726" Type="http://schemas.openxmlformats.org/officeDocument/2006/relationships/image" Target="../media/image2729.png"/><Relationship Id="rId2727" Type="http://schemas.openxmlformats.org/officeDocument/2006/relationships/image" Target="../media/image2730.png"/><Relationship Id="rId2728" Type="http://schemas.openxmlformats.org/officeDocument/2006/relationships/image" Target="../media/image2731.png"/><Relationship Id="rId2729" Type="http://schemas.openxmlformats.org/officeDocument/2006/relationships/image" Target="../media/image2732.png"/><Relationship Id="rId2730" Type="http://schemas.openxmlformats.org/officeDocument/2006/relationships/image" Target="../media/image2733.png"/><Relationship Id="rId2731" Type="http://schemas.openxmlformats.org/officeDocument/2006/relationships/image" Target="../media/image2734.png"/><Relationship Id="rId2732" Type="http://schemas.openxmlformats.org/officeDocument/2006/relationships/image" Target="../media/image2735.png"/><Relationship Id="rId2733" Type="http://schemas.openxmlformats.org/officeDocument/2006/relationships/image" Target="../media/image2736.png"/><Relationship Id="rId2734" Type="http://schemas.openxmlformats.org/officeDocument/2006/relationships/image" Target="../media/image2737.png"/><Relationship Id="rId2735" Type="http://schemas.openxmlformats.org/officeDocument/2006/relationships/image" Target="../media/image2738.png"/><Relationship Id="rId2736" Type="http://schemas.openxmlformats.org/officeDocument/2006/relationships/image" Target="../media/image2739.png"/><Relationship Id="rId2737" Type="http://schemas.openxmlformats.org/officeDocument/2006/relationships/image" Target="../media/image2740.png"/><Relationship Id="rId2738" Type="http://schemas.openxmlformats.org/officeDocument/2006/relationships/image" Target="../media/image2741.png"/><Relationship Id="rId2739" Type="http://schemas.openxmlformats.org/officeDocument/2006/relationships/image" Target="../media/image2742.png"/><Relationship Id="rId2740" Type="http://schemas.openxmlformats.org/officeDocument/2006/relationships/image" Target="../media/image2743.png"/><Relationship Id="rId2741" Type="http://schemas.openxmlformats.org/officeDocument/2006/relationships/image" Target="../media/image2744.png"/><Relationship Id="rId2742" Type="http://schemas.openxmlformats.org/officeDocument/2006/relationships/image" Target="../media/image2745.png"/><Relationship Id="rId2743" Type="http://schemas.openxmlformats.org/officeDocument/2006/relationships/image" Target="../media/image2746.png"/><Relationship Id="rId2744" Type="http://schemas.openxmlformats.org/officeDocument/2006/relationships/image" Target="../media/image2747.png"/><Relationship Id="rId2745" Type="http://schemas.openxmlformats.org/officeDocument/2006/relationships/image" Target="../media/image2748.png"/><Relationship Id="rId2746" Type="http://schemas.openxmlformats.org/officeDocument/2006/relationships/image" Target="../media/image2749.png"/><Relationship Id="rId2747" Type="http://schemas.openxmlformats.org/officeDocument/2006/relationships/image" Target="../media/image2750.png"/><Relationship Id="rId2748" Type="http://schemas.openxmlformats.org/officeDocument/2006/relationships/image" Target="../media/image2751.png"/><Relationship Id="rId2749" Type="http://schemas.openxmlformats.org/officeDocument/2006/relationships/image" Target="../media/image2752.png"/><Relationship Id="rId2750" Type="http://schemas.openxmlformats.org/officeDocument/2006/relationships/image" Target="../media/image2753.png"/><Relationship Id="rId2751" Type="http://schemas.openxmlformats.org/officeDocument/2006/relationships/image" Target="../media/image2754.png"/><Relationship Id="rId2752" Type="http://schemas.openxmlformats.org/officeDocument/2006/relationships/image" Target="../media/image2755.png"/><Relationship Id="rId2753" Type="http://schemas.openxmlformats.org/officeDocument/2006/relationships/image" Target="../media/image2756.png"/><Relationship Id="rId2754" Type="http://schemas.openxmlformats.org/officeDocument/2006/relationships/image" Target="../media/image2757.png"/><Relationship Id="rId2755" Type="http://schemas.openxmlformats.org/officeDocument/2006/relationships/image" Target="../media/image2758.png"/><Relationship Id="rId2756" Type="http://schemas.openxmlformats.org/officeDocument/2006/relationships/image" Target="../media/image2759.png"/><Relationship Id="rId2757" Type="http://schemas.openxmlformats.org/officeDocument/2006/relationships/image" Target="../media/image2760.png"/><Relationship Id="rId2758" Type="http://schemas.openxmlformats.org/officeDocument/2006/relationships/image" Target="../media/image2761.png"/><Relationship Id="rId2759" Type="http://schemas.openxmlformats.org/officeDocument/2006/relationships/image" Target="../media/image2762.png"/><Relationship Id="rId2760" Type="http://schemas.openxmlformats.org/officeDocument/2006/relationships/image" Target="../media/image2763.png"/><Relationship Id="rId2761" Type="http://schemas.openxmlformats.org/officeDocument/2006/relationships/image" Target="../media/image2764.png"/><Relationship Id="rId2762" Type="http://schemas.openxmlformats.org/officeDocument/2006/relationships/image" Target="../media/image2765.png"/><Relationship Id="rId2763" Type="http://schemas.openxmlformats.org/officeDocument/2006/relationships/image" Target="../media/image2766.png"/><Relationship Id="rId2764" Type="http://schemas.openxmlformats.org/officeDocument/2006/relationships/image" Target="../media/image2767.png"/><Relationship Id="rId2765" Type="http://schemas.openxmlformats.org/officeDocument/2006/relationships/image" Target="../media/image2768.png"/><Relationship Id="rId2766" Type="http://schemas.openxmlformats.org/officeDocument/2006/relationships/image" Target="../media/image2769.png"/><Relationship Id="rId2767" Type="http://schemas.openxmlformats.org/officeDocument/2006/relationships/image" Target="../media/image2770.png"/><Relationship Id="rId2768" Type="http://schemas.openxmlformats.org/officeDocument/2006/relationships/image" Target="../media/image2771.png"/><Relationship Id="rId2769" Type="http://schemas.openxmlformats.org/officeDocument/2006/relationships/image" Target="../media/image2772.png"/><Relationship Id="rId2770" Type="http://schemas.openxmlformats.org/officeDocument/2006/relationships/image" Target="../media/image2773.png"/><Relationship Id="rId2771" Type="http://schemas.openxmlformats.org/officeDocument/2006/relationships/image" Target="../media/image2774.png"/><Relationship Id="rId2772" Type="http://schemas.openxmlformats.org/officeDocument/2006/relationships/image" Target="../media/image2775.png"/><Relationship Id="rId2773" Type="http://schemas.openxmlformats.org/officeDocument/2006/relationships/image" Target="../media/image2776.png"/><Relationship Id="rId2774" Type="http://schemas.openxmlformats.org/officeDocument/2006/relationships/image" Target="../media/image2777.png"/><Relationship Id="rId2775" Type="http://schemas.openxmlformats.org/officeDocument/2006/relationships/image" Target="../media/image2778.png"/><Relationship Id="rId2776" Type="http://schemas.openxmlformats.org/officeDocument/2006/relationships/image" Target="../media/image2779.png"/><Relationship Id="rId2777" Type="http://schemas.openxmlformats.org/officeDocument/2006/relationships/image" Target="../media/image2780.png"/><Relationship Id="rId2778" Type="http://schemas.openxmlformats.org/officeDocument/2006/relationships/image" Target="../media/image2781.png"/><Relationship Id="rId2779" Type="http://schemas.openxmlformats.org/officeDocument/2006/relationships/image" Target="../media/image2782.png"/><Relationship Id="rId2780" Type="http://schemas.openxmlformats.org/officeDocument/2006/relationships/image" Target="../media/image2783.png"/><Relationship Id="rId2781" Type="http://schemas.openxmlformats.org/officeDocument/2006/relationships/image" Target="../media/image2784.png"/><Relationship Id="rId2782" Type="http://schemas.openxmlformats.org/officeDocument/2006/relationships/image" Target="../media/image2785.png"/><Relationship Id="rId2783" Type="http://schemas.openxmlformats.org/officeDocument/2006/relationships/image" Target="../media/image2786.png"/><Relationship Id="rId2784" Type="http://schemas.openxmlformats.org/officeDocument/2006/relationships/image" Target="../media/image2787.png"/><Relationship Id="rId2785" Type="http://schemas.openxmlformats.org/officeDocument/2006/relationships/image" Target="../media/image2788.png"/><Relationship Id="rId2786" Type="http://schemas.openxmlformats.org/officeDocument/2006/relationships/image" Target="../media/image2789.png"/><Relationship Id="rId2787" Type="http://schemas.openxmlformats.org/officeDocument/2006/relationships/image" Target="../media/image2790.png"/><Relationship Id="rId2788" Type="http://schemas.openxmlformats.org/officeDocument/2006/relationships/image" Target="../media/image2791.png"/><Relationship Id="rId2789" Type="http://schemas.openxmlformats.org/officeDocument/2006/relationships/image" Target="../media/image2792.png"/><Relationship Id="rId2790" Type="http://schemas.openxmlformats.org/officeDocument/2006/relationships/image" Target="../media/image2793.png"/><Relationship Id="rId2791" Type="http://schemas.openxmlformats.org/officeDocument/2006/relationships/image" Target="../media/image2794.png"/><Relationship Id="rId2792" Type="http://schemas.openxmlformats.org/officeDocument/2006/relationships/image" Target="../media/image2795.png"/><Relationship Id="rId2793" Type="http://schemas.openxmlformats.org/officeDocument/2006/relationships/image" Target="../media/image2796.png"/><Relationship Id="rId2794" Type="http://schemas.openxmlformats.org/officeDocument/2006/relationships/image" Target="../media/image2797.png"/><Relationship Id="rId2795" Type="http://schemas.openxmlformats.org/officeDocument/2006/relationships/image" Target="../media/image2798.png"/><Relationship Id="rId2796" Type="http://schemas.openxmlformats.org/officeDocument/2006/relationships/image" Target="../media/image2799.png"/><Relationship Id="rId2797" Type="http://schemas.openxmlformats.org/officeDocument/2006/relationships/image" Target="../media/image2800.png"/><Relationship Id="rId2798" Type="http://schemas.openxmlformats.org/officeDocument/2006/relationships/image" Target="../media/image2801.png"/><Relationship Id="rId2799" Type="http://schemas.openxmlformats.org/officeDocument/2006/relationships/image" Target="../media/image2802.png"/><Relationship Id="rId2800" Type="http://schemas.openxmlformats.org/officeDocument/2006/relationships/image" Target="../media/image2803.png"/><Relationship Id="rId2801" Type="http://schemas.openxmlformats.org/officeDocument/2006/relationships/image" Target="../media/image2804.png"/><Relationship Id="rId2802" Type="http://schemas.openxmlformats.org/officeDocument/2006/relationships/image" Target="../media/image2805.png"/><Relationship Id="rId2803" Type="http://schemas.openxmlformats.org/officeDocument/2006/relationships/image" Target="../media/image2806.png"/><Relationship Id="rId2804" Type="http://schemas.openxmlformats.org/officeDocument/2006/relationships/image" Target="../media/image2807.png"/><Relationship Id="rId2805" Type="http://schemas.openxmlformats.org/officeDocument/2006/relationships/image" Target="../media/image2808.png"/><Relationship Id="rId2806" Type="http://schemas.openxmlformats.org/officeDocument/2006/relationships/image" Target="../media/image2809.png"/><Relationship Id="rId2807" Type="http://schemas.openxmlformats.org/officeDocument/2006/relationships/image" Target="../media/image2810.png"/><Relationship Id="rId2808" Type="http://schemas.openxmlformats.org/officeDocument/2006/relationships/image" Target="../media/image2811.png"/><Relationship Id="rId2809" Type="http://schemas.openxmlformats.org/officeDocument/2006/relationships/image" Target="../media/image2812.png"/><Relationship Id="rId2810" Type="http://schemas.openxmlformats.org/officeDocument/2006/relationships/image" Target="../media/image2813.png"/><Relationship Id="rId2811" Type="http://schemas.openxmlformats.org/officeDocument/2006/relationships/image" Target="../media/image2814.png"/><Relationship Id="rId2812" Type="http://schemas.openxmlformats.org/officeDocument/2006/relationships/image" Target="../media/image2815.png"/><Relationship Id="rId2813" Type="http://schemas.openxmlformats.org/officeDocument/2006/relationships/image" Target="../media/image2816.png"/><Relationship Id="rId2814" Type="http://schemas.openxmlformats.org/officeDocument/2006/relationships/image" Target="../media/image2817.png"/><Relationship Id="rId2815" Type="http://schemas.openxmlformats.org/officeDocument/2006/relationships/image" Target="../media/image2818.png"/><Relationship Id="rId2816" Type="http://schemas.openxmlformats.org/officeDocument/2006/relationships/image" Target="../media/image2819.png"/><Relationship Id="rId2817" Type="http://schemas.openxmlformats.org/officeDocument/2006/relationships/image" Target="../media/image2820.png"/><Relationship Id="rId2818" Type="http://schemas.openxmlformats.org/officeDocument/2006/relationships/image" Target="../media/image2821.png"/><Relationship Id="rId2819" Type="http://schemas.openxmlformats.org/officeDocument/2006/relationships/image" Target="../media/image2822.png"/><Relationship Id="rId2820" Type="http://schemas.openxmlformats.org/officeDocument/2006/relationships/image" Target="../media/image2823.png"/><Relationship Id="rId2821" Type="http://schemas.openxmlformats.org/officeDocument/2006/relationships/image" Target="../media/image2824.png"/><Relationship Id="rId2822" Type="http://schemas.openxmlformats.org/officeDocument/2006/relationships/image" Target="../media/image2825.png"/><Relationship Id="rId2823" Type="http://schemas.openxmlformats.org/officeDocument/2006/relationships/image" Target="../media/image2826.png"/><Relationship Id="rId2824" Type="http://schemas.openxmlformats.org/officeDocument/2006/relationships/image" Target="../media/image2827.png"/><Relationship Id="rId2825" Type="http://schemas.openxmlformats.org/officeDocument/2006/relationships/image" Target="../media/image2828.png"/><Relationship Id="rId2826" Type="http://schemas.openxmlformats.org/officeDocument/2006/relationships/image" Target="../media/image2829.png"/><Relationship Id="rId2827" Type="http://schemas.openxmlformats.org/officeDocument/2006/relationships/image" Target="../media/image2830.png"/><Relationship Id="rId2828" Type="http://schemas.openxmlformats.org/officeDocument/2006/relationships/image" Target="../media/image2831.png"/><Relationship Id="rId2829" Type="http://schemas.openxmlformats.org/officeDocument/2006/relationships/image" Target="../media/image2832.png"/><Relationship Id="rId2830" Type="http://schemas.openxmlformats.org/officeDocument/2006/relationships/image" Target="../media/image2833.png"/><Relationship Id="rId2831" Type="http://schemas.openxmlformats.org/officeDocument/2006/relationships/image" Target="../media/image2834.png"/><Relationship Id="rId2832" Type="http://schemas.openxmlformats.org/officeDocument/2006/relationships/image" Target="../media/image2835.png"/><Relationship Id="rId2833" Type="http://schemas.openxmlformats.org/officeDocument/2006/relationships/image" Target="../media/image2836.png"/><Relationship Id="rId2834" Type="http://schemas.openxmlformats.org/officeDocument/2006/relationships/image" Target="../media/image2837.png"/><Relationship Id="rId2835" Type="http://schemas.openxmlformats.org/officeDocument/2006/relationships/image" Target="../media/image2838.png"/><Relationship Id="rId2836" Type="http://schemas.openxmlformats.org/officeDocument/2006/relationships/image" Target="../media/image2839.png"/><Relationship Id="rId2837" Type="http://schemas.openxmlformats.org/officeDocument/2006/relationships/image" Target="../media/image2840.png"/><Relationship Id="rId2838" Type="http://schemas.openxmlformats.org/officeDocument/2006/relationships/image" Target="../media/image2841.png"/><Relationship Id="rId2839" Type="http://schemas.openxmlformats.org/officeDocument/2006/relationships/image" Target="../media/image2842.png"/><Relationship Id="rId2840" Type="http://schemas.openxmlformats.org/officeDocument/2006/relationships/image" Target="../media/image2843.png"/><Relationship Id="rId2841" Type="http://schemas.openxmlformats.org/officeDocument/2006/relationships/image" Target="../media/image2844.png"/><Relationship Id="rId2842" Type="http://schemas.openxmlformats.org/officeDocument/2006/relationships/image" Target="../media/image2845.png"/><Relationship Id="rId2843" Type="http://schemas.openxmlformats.org/officeDocument/2006/relationships/image" Target="../media/image2846.png"/><Relationship Id="rId2844" Type="http://schemas.openxmlformats.org/officeDocument/2006/relationships/image" Target="../media/image2847.png"/><Relationship Id="rId2845" Type="http://schemas.openxmlformats.org/officeDocument/2006/relationships/image" Target="../media/image2848.png"/><Relationship Id="rId2846" Type="http://schemas.openxmlformats.org/officeDocument/2006/relationships/image" Target="../media/image2849.png"/><Relationship Id="rId2847" Type="http://schemas.openxmlformats.org/officeDocument/2006/relationships/image" Target="../media/image2850.png"/><Relationship Id="rId2848" Type="http://schemas.openxmlformats.org/officeDocument/2006/relationships/image" Target="../media/image2851.png"/><Relationship Id="rId2849" Type="http://schemas.openxmlformats.org/officeDocument/2006/relationships/image" Target="../media/image2852.png"/><Relationship Id="rId2850" Type="http://schemas.openxmlformats.org/officeDocument/2006/relationships/image" Target="../media/image2853.png"/><Relationship Id="rId2851" Type="http://schemas.openxmlformats.org/officeDocument/2006/relationships/image" Target="../media/image2854.png"/><Relationship Id="rId2852" Type="http://schemas.openxmlformats.org/officeDocument/2006/relationships/image" Target="../media/image2855.png"/><Relationship Id="rId2853" Type="http://schemas.openxmlformats.org/officeDocument/2006/relationships/image" Target="../media/image2856.png"/><Relationship Id="rId2854" Type="http://schemas.openxmlformats.org/officeDocument/2006/relationships/image" Target="../media/image2857.png"/><Relationship Id="rId2855" Type="http://schemas.openxmlformats.org/officeDocument/2006/relationships/image" Target="../media/image2858.png"/><Relationship Id="rId2856" Type="http://schemas.openxmlformats.org/officeDocument/2006/relationships/image" Target="../media/image2859.png"/><Relationship Id="rId2857" Type="http://schemas.openxmlformats.org/officeDocument/2006/relationships/image" Target="../media/image2860.png"/><Relationship Id="rId2858" Type="http://schemas.openxmlformats.org/officeDocument/2006/relationships/image" Target="../media/image2861.png"/><Relationship Id="rId2859" Type="http://schemas.openxmlformats.org/officeDocument/2006/relationships/image" Target="../media/image2862.png"/><Relationship Id="rId2860" Type="http://schemas.openxmlformats.org/officeDocument/2006/relationships/image" Target="../media/image2863.png"/><Relationship Id="rId2861" Type="http://schemas.openxmlformats.org/officeDocument/2006/relationships/image" Target="../media/image2864.png"/><Relationship Id="rId2862" Type="http://schemas.openxmlformats.org/officeDocument/2006/relationships/image" Target="../media/image2865.png"/><Relationship Id="rId2863" Type="http://schemas.openxmlformats.org/officeDocument/2006/relationships/image" Target="../media/image2866.png"/><Relationship Id="rId2864" Type="http://schemas.openxmlformats.org/officeDocument/2006/relationships/image" Target="../media/image2867.png"/><Relationship Id="rId2865" Type="http://schemas.openxmlformats.org/officeDocument/2006/relationships/image" Target="../media/image2868.png"/><Relationship Id="rId2866" Type="http://schemas.openxmlformats.org/officeDocument/2006/relationships/image" Target="../media/image2869.png"/><Relationship Id="rId2867" Type="http://schemas.openxmlformats.org/officeDocument/2006/relationships/image" Target="../media/image2870.png"/><Relationship Id="rId2868" Type="http://schemas.openxmlformats.org/officeDocument/2006/relationships/image" Target="../media/image2871.png"/><Relationship Id="rId2869" Type="http://schemas.openxmlformats.org/officeDocument/2006/relationships/image" Target="../media/image2872.png"/><Relationship Id="rId2870" Type="http://schemas.openxmlformats.org/officeDocument/2006/relationships/image" Target="../media/image2873.png"/><Relationship Id="rId2871" Type="http://schemas.openxmlformats.org/officeDocument/2006/relationships/image" Target="../media/image2874.png"/><Relationship Id="rId2872" Type="http://schemas.openxmlformats.org/officeDocument/2006/relationships/image" Target="../media/image2875.png"/><Relationship Id="rId2873" Type="http://schemas.openxmlformats.org/officeDocument/2006/relationships/image" Target="../media/image2876.png"/><Relationship Id="rId2874" Type="http://schemas.openxmlformats.org/officeDocument/2006/relationships/image" Target="../media/image2877.png"/><Relationship Id="rId2875" Type="http://schemas.openxmlformats.org/officeDocument/2006/relationships/image" Target="../media/image2878.png"/><Relationship Id="rId2876" Type="http://schemas.openxmlformats.org/officeDocument/2006/relationships/image" Target="../media/image2879.png"/><Relationship Id="rId2877" Type="http://schemas.openxmlformats.org/officeDocument/2006/relationships/image" Target="../media/image2880.png"/><Relationship Id="rId2878" Type="http://schemas.openxmlformats.org/officeDocument/2006/relationships/image" Target="../media/image2881.png"/><Relationship Id="rId2879" Type="http://schemas.openxmlformats.org/officeDocument/2006/relationships/image" Target="../media/image2882.png"/><Relationship Id="rId2880" Type="http://schemas.openxmlformats.org/officeDocument/2006/relationships/image" Target="../media/image2883.png"/><Relationship Id="rId2881" Type="http://schemas.openxmlformats.org/officeDocument/2006/relationships/image" Target="../media/image2884.png"/><Relationship Id="rId2882" Type="http://schemas.openxmlformats.org/officeDocument/2006/relationships/image" Target="../media/image2885.png"/><Relationship Id="rId2883" Type="http://schemas.openxmlformats.org/officeDocument/2006/relationships/image" Target="../media/image2886.png"/><Relationship Id="rId2884" Type="http://schemas.openxmlformats.org/officeDocument/2006/relationships/image" Target="../media/image2887.png"/><Relationship Id="rId2885" Type="http://schemas.openxmlformats.org/officeDocument/2006/relationships/image" Target="../media/image2888.png"/><Relationship Id="rId2886" Type="http://schemas.openxmlformats.org/officeDocument/2006/relationships/image" Target="../media/image2889.png"/><Relationship Id="rId2887" Type="http://schemas.openxmlformats.org/officeDocument/2006/relationships/image" Target="../media/image2890.png"/><Relationship Id="rId2888" Type="http://schemas.openxmlformats.org/officeDocument/2006/relationships/image" Target="../media/image2891.png"/><Relationship Id="rId2889" Type="http://schemas.openxmlformats.org/officeDocument/2006/relationships/image" Target="../media/image2892.png"/><Relationship Id="rId2890" Type="http://schemas.openxmlformats.org/officeDocument/2006/relationships/image" Target="../media/image2893.png"/><Relationship Id="rId2891" Type="http://schemas.openxmlformats.org/officeDocument/2006/relationships/image" Target="../media/image2894.png"/><Relationship Id="rId2892" Type="http://schemas.openxmlformats.org/officeDocument/2006/relationships/image" Target="../media/image2895.png"/><Relationship Id="rId2893" Type="http://schemas.openxmlformats.org/officeDocument/2006/relationships/image" Target="../media/image2896.png"/><Relationship Id="rId2894" Type="http://schemas.openxmlformats.org/officeDocument/2006/relationships/image" Target="../media/image2897.png"/><Relationship Id="rId2895" Type="http://schemas.openxmlformats.org/officeDocument/2006/relationships/image" Target="../media/image2898.png"/><Relationship Id="rId2896" Type="http://schemas.openxmlformats.org/officeDocument/2006/relationships/image" Target="../media/image2899.png"/><Relationship Id="rId2897" Type="http://schemas.openxmlformats.org/officeDocument/2006/relationships/image" Target="../media/image2900.png"/><Relationship Id="rId2898" Type="http://schemas.openxmlformats.org/officeDocument/2006/relationships/image" Target="../media/image2901.png"/><Relationship Id="rId2899" Type="http://schemas.openxmlformats.org/officeDocument/2006/relationships/image" Target="../media/image2902.png"/><Relationship Id="rId2900" Type="http://schemas.openxmlformats.org/officeDocument/2006/relationships/image" Target="../media/image2903.png"/><Relationship Id="rId2901" Type="http://schemas.openxmlformats.org/officeDocument/2006/relationships/image" Target="../media/image2904.png"/><Relationship Id="rId2902" Type="http://schemas.openxmlformats.org/officeDocument/2006/relationships/image" Target="../media/image2905.png"/><Relationship Id="rId2903" Type="http://schemas.openxmlformats.org/officeDocument/2006/relationships/image" Target="../media/image2906.png"/><Relationship Id="rId2904" Type="http://schemas.openxmlformats.org/officeDocument/2006/relationships/image" Target="../media/image2907.png"/><Relationship Id="rId2905" Type="http://schemas.openxmlformats.org/officeDocument/2006/relationships/image" Target="../media/image2908.png"/><Relationship Id="rId2906" Type="http://schemas.openxmlformats.org/officeDocument/2006/relationships/image" Target="../media/image2909.png"/><Relationship Id="rId2907" Type="http://schemas.openxmlformats.org/officeDocument/2006/relationships/image" Target="../media/image2910.png"/><Relationship Id="rId2908" Type="http://schemas.openxmlformats.org/officeDocument/2006/relationships/image" Target="../media/image2911.png"/><Relationship Id="rId2909" Type="http://schemas.openxmlformats.org/officeDocument/2006/relationships/image" Target="../media/image2912.png"/><Relationship Id="rId2910" Type="http://schemas.openxmlformats.org/officeDocument/2006/relationships/image" Target="../media/image2913.png"/><Relationship Id="rId2911" Type="http://schemas.openxmlformats.org/officeDocument/2006/relationships/image" Target="../media/image2914.png"/><Relationship Id="rId2912" Type="http://schemas.openxmlformats.org/officeDocument/2006/relationships/image" Target="../media/image2915.png"/><Relationship Id="rId2913" Type="http://schemas.openxmlformats.org/officeDocument/2006/relationships/image" Target="../media/image2916.png"/><Relationship Id="rId2914" Type="http://schemas.openxmlformats.org/officeDocument/2006/relationships/image" Target="../media/image2917.png"/><Relationship Id="rId2915" Type="http://schemas.openxmlformats.org/officeDocument/2006/relationships/image" Target="../media/image2918.png"/><Relationship Id="rId2916" Type="http://schemas.openxmlformats.org/officeDocument/2006/relationships/image" Target="../media/image2919.png"/><Relationship Id="rId2917" Type="http://schemas.openxmlformats.org/officeDocument/2006/relationships/image" Target="../media/image2920.png"/><Relationship Id="rId2918" Type="http://schemas.openxmlformats.org/officeDocument/2006/relationships/image" Target="../media/image2921.png"/><Relationship Id="rId2919" Type="http://schemas.openxmlformats.org/officeDocument/2006/relationships/image" Target="../media/image2922.png"/><Relationship Id="rId2920" Type="http://schemas.openxmlformats.org/officeDocument/2006/relationships/image" Target="../media/image2923.png"/><Relationship Id="rId2921" Type="http://schemas.openxmlformats.org/officeDocument/2006/relationships/image" Target="../media/image2924.png"/><Relationship Id="rId2922" Type="http://schemas.openxmlformats.org/officeDocument/2006/relationships/image" Target="../media/image2925.png"/><Relationship Id="rId2923" Type="http://schemas.openxmlformats.org/officeDocument/2006/relationships/image" Target="../media/image2926.png"/><Relationship Id="rId2924" Type="http://schemas.openxmlformats.org/officeDocument/2006/relationships/image" Target="../media/image2927.png"/><Relationship Id="rId2925" Type="http://schemas.openxmlformats.org/officeDocument/2006/relationships/image" Target="../media/image2928.png"/><Relationship Id="rId2926" Type="http://schemas.openxmlformats.org/officeDocument/2006/relationships/image" Target="../media/image2929.png"/><Relationship Id="rId2927" Type="http://schemas.openxmlformats.org/officeDocument/2006/relationships/image" Target="../media/image2930.png"/><Relationship Id="rId2928" Type="http://schemas.openxmlformats.org/officeDocument/2006/relationships/image" Target="../media/image2931.png"/><Relationship Id="rId2929" Type="http://schemas.openxmlformats.org/officeDocument/2006/relationships/image" Target="../media/image2932.png"/><Relationship Id="rId2930" Type="http://schemas.openxmlformats.org/officeDocument/2006/relationships/image" Target="../media/image2933.png"/><Relationship Id="rId2931" Type="http://schemas.openxmlformats.org/officeDocument/2006/relationships/image" Target="../media/image2934.png"/><Relationship Id="rId2932" Type="http://schemas.openxmlformats.org/officeDocument/2006/relationships/image" Target="../media/image2935.png"/><Relationship Id="rId2933" Type="http://schemas.openxmlformats.org/officeDocument/2006/relationships/image" Target="../media/image2936.png"/><Relationship Id="rId2934" Type="http://schemas.openxmlformats.org/officeDocument/2006/relationships/image" Target="../media/image2937.png"/><Relationship Id="rId2935" Type="http://schemas.openxmlformats.org/officeDocument/2006/relationships/image" Target="../media/image2938.png"/><Relationship Id="rId2936" Type="http://schemas.openxmlformats.org/officeDocument/2006/relationships/image" Target="../media/image2939.png"/><Relationship Id="rId2937" Type="http://schemas.openxmlformats.org/officeDocument/2006/relationships/image" Target="../media/image2940.png"/><Relationship Id="rId2938" Type="http://schemas.openxmlformats.org/officeDocument/2006/relationships/image" Target="../media/image2941.png"/><Relationship Id="rId2939" Type="http://schemas.openxmlformats.org/officeDocument/2006/relationships/image" Target="../media/image2942.png"/><Relationship Id="rId2940" Type="http://schemas.openxmlformats.org/officeDocument/2006/relationships/image" Target="../media/image2943.png"/><Relationship Id="rId2941" Type="http://schemas.openxmlformats.org/officeDocument/2006/relationships/image" Target="../media/image2944.png"/><Relationship Id="rId2942" Type="http://schemas.openxmlformats.org/officeDocument/2006/relationships/image" Target="../media/image2945.png"/><Relationship Id="rId2943" Type="http://schemas.openxmlformats.org/officeDocument/2006/relationships/image" Target="../media/image2946.png"/><Relationship Id="rId2944" Type="http://schemas.openxmlformats.org/officeDocument/2006/relationships/image" Target="../media/image2947.png"/><Relationship Id="rId2945" Type="http://schemas.openxmlformats.org/officeDocument/2006/relationships/image" Target="../media/image2948.png"/><Relationship Id="rId2946" Type="http://schemas.openxmlformats.org/officeDocument/2006/relationships/image" Target="../media/image2949.png"/><Relationship Id="rId2947" Type="http://schemas.openxmlformats.org/officeDocument/2006/relationships/image" Target="../media/image2950.png"/><Relationship Id="rId2948" Type="http://schemas.openxmlformats.org/officeDocument/2006/relationships/image" Target="../media/image2951.png"/><Relationship Id="rId2949" Type="http://schemas.openxmlformats.org/officeDocument/2006/relationships/image" Target="../media/image2952.png"/><Relationship Id="rId2950" Type="http://schemas.openxmlformats.org/officeDocument/2006/relationships/image" Target="../media/image2953.png"/><Relationship Id="rId2951" Type="http://schemas.openxmlformats.org/officeDocument/2006/relationships/image" Target="../media/image2954.png"/><Relationship Id="rId2952" Type="http://schemas.openxmlformats.org/officeDocument/2006/relationships/image" Target="../media/image2955.png"/><Relationship Id="rId2953" Type="http://schemas.openxmlformats.org/officeDocument/2006/relationships/image" Target="../media/image2956.png"/><Relationship Id="rId2954" Type="http://schemas.openxmlformats.org/officeDocument/2006/relationships/image" Target="../media/image2957.png"/><Relationship Id="rId2955" Type="http://schemas.openxmlformats.org/officeDocument/2006/relationships/image" Target="../media/image2958.png"/><Relationship Id="rId2956" Type="http://schemas.openxmlformats.org/officeDocument/2006/relationships/image" Target="../media/image2959.png"/><Relationship Id="rId2957" Type="http://schemas.openxmlformats.org/officeDocument/2006/relationships/image" Target="../media/image2960.png"/><Relationship Id="rId2958" Type="http://schemas.openxmlformats.org/officeDocument/2006/relationships/image" Target="../media/image2961.png"/><Relationship Id="rId2959" Type="http://schemas.openxmlformats.org/officeDocument/2006/relationships/image" Target="../media/image2962.png"/><Relationship Id="rId2960" Type="http://schemas.openxmlformats.org/officeDocument/2006/relationships/image" Target="../media/image2963.png"/><Relationship Id="rId2961" Type="http://schemas.openxmlformats.org/officeDocument/2006/relationships/image" Target="../media/image2964.png"/><Relationship Id="rId2962" Type="http://schemas.openxmlformats.org/officeDocument/2006/relationships/image" Target="../media/image2965.png"/><Relationship Id="rId2963" Type="http://schemas.openxmlformats.org/officeDocument/2006/relationships/image" Target="../media/image2966.png"/><Relationship Id="rId2964" Type="http://schemas.openxmlformats.org/officeDocument/2006/relationships/image" Target="../media/image2967.png"/><Relationship Id="rId2965" Type="http://schemas.openxmlformats.org/officeDocument/2006/relationships/image" Target="../media/image2968.png"/><Relationship Id="rId2966" Type="http://schemas.openxmlformats.org/officeDocument/2006/relationships/image" Target="../media/image2969.png"/><Relationship Id="rId2967" Type="http://schemas.openxmlformats.org/officeDocument/2006/relationships/image" Target="../media/image2970.png"/><Relationship Id="rId2968" Type="http://schemas.openxmlformats.org/officeDocument/2006/relationships/image" Target="../media/image2971.png"/><Relationship Id="rId2969" Type="http://schemas.openxmlformats.org/officeDocument/2006/relationships/image" Target="../media/image2972.png"/><Relationship Id="rId2970" Type="http://schemas.openxmlformats.org/officeDocument/2006/relationships/image" Target="../media/image2973.png"/><Relationship Id="rId2971" Type="http://schemas.openxmlformats.org/officeDocument/2006/relationships/image" Target="../media/image2974.png"/><Relationship Id="rId2972" Type="http://schemas.openxmlformats.org/officeDocument/2006/relationships/image" Target="../media/image2975.png"/><Relationship Id="rId2973" Type="http://schemas.openxmlformats.org/officeDocument/2006/relationships/image" Target="../media/image2976.png"/><Relationship Id="rId2974" Type="http://schemas.openxmlformats.org/officeDocument/2006/relationships/image" Target="../media/image2977.png"/><Relationship Id="rId2975" Type="http://schemas.openxmlformats.org/officeDocument/2006/relationships/image" Target="../media/image2978.png"/><Relationship Id="rId2976" Type="http://schemas.openxmlformats.org/officeDocument/2006/relationships/image" Target="../media/image2979.png"/><Relationship Id="rId2977" Type="http://schemas.openxmlformats.org/officeDocument/2006/relationships/image" Target="../media/image2980.png"/><Relationship Id="rId2978" Type="http://schemas.openxmlformats.org/officeDocument/2006/relationships/image" Target="../media/image2981.png"/><Relationship Id="rId2979" Type="http://schemas.openxmlformats.org/officeDocument/2006/relationships/image" Target="../media/image2982.png"/><Relationship Id="rId2980" Type="http://schemas.openxmlformats.org/officeDocument/2006/relationships/image" Target="../media/image2983.png"/><Relationship Id="rId2981" Type="http://schemas.openxmlformats.org/officeDocument/2006/relationships/image" Target="../media/image2984.png"/><Relationship Id="rId2982" Type="http://schemas.openxmlformats.org/officeDocument/2006/relationships/image" Target="../media/image2985.png"/><Relationship Id="rId2983" Type="http://schemas.openxmlformats.org/officeDocument/2006/relationships/image" Target="../media/image2986.png"/><Relationship Id="rId2984" Type="http://schemas.openxmlformats.org/officeDocument/2006/relationships/image" Target="../media/image2987.png"/><Relationship Id="rId2985" Type="http://schemas.openxmlformats.org/officeDocument/2006/relationships/image" Target="../media/image2988.png"/><Relationship Id="rId2986" Type="http://schemas.openxmlformats.org/officeDocument/2006/relationships/image" Target="../media/image2989.png"/><Relationship Id="rId2987" Type="http://schemas.openxmlformats.org/officeDocument/2006/relationships/image" Target="../media/image2990.png"/><Relationship Id="rId2988" Type="http://schemas.openxmlformats.org/officeDocument/2006/relationships/image" Target="../media/image2991.png"/><Relationship Id="rId2989" Type="http://schemas.openxmlformats.org/officeDocument/2006/relationships/image" Target="../media/image2992.png"/><Relationship Id="rId2990" Type="http://schemas.openxmlformats.org/officeDocument/2006/relationships/image" Target="../media/image2993.png"/><Relationship Id="rId2991" Type="http://schemas.openxmlformats.org/officeDocument/2006/relationships/image" Target="../media/image2994.png"/><Relationship Id="rId2992" Type="http://schemas.openxmlformats.org/officeDocument/2006/relationships/image" Target="../media/image2995.png"/><Relationship Id="rId2993" Type="http://schemas.openxmlformats.org/officeDocument/2006/relationships/image" Target="../media/image2996.png"/><Relationship Id="rId2994" Type="http://schemas.openxmlformats.org/officeDocument/2006/relationships/image" Target="../media/image2997.png"/><Relationship Id="rId2995" Type="http://schemas.openxmlformats.org/officeDocument/2006/relationships/image" Target="../media/image2998.png"/><Relationship Id="rId2996" Type="http://schemas.openxmlformats.org/officeDocument/2006/relationships/image" Target="../media/image2999.png"/><Relationship Id="rId2997" Type="http://schemas.openxmlformats.org/officeDocument/2006/relationships/image" Target="../media/image3000.png"/><Relationship Id="rId2998" Type="http://schemas.openxmlformats.org/officeDocument/2006/relationships/image" Target="../media/image3001.png"/><Relationship Id="rId2999" Type="http://schemas.openxmlformats.org/officeDocument/2006/relationships/image" Target="../media/image3002.png"/><Relationship Id="rId3000" Type="http://schemas.openxmlformats.org/officeDocument/2006/relationships/image" Target="../media/image3003.png"/><Relationship Id="rId3001" Type="http://schemas.openxmlformats.org/officeDocument/2006/relationships/image" Target="../media/image3004.png"/><Relationship Id="rId3002" Type="http://schemas.openxmlformats.org/officeDocument/2006/relationships/image" Target="../media/image3005.png"/><Relationship Id="rId3003" Type="http://schemas.openxmlformats.org/officeDocument/2006/relationships/image" Target="../media/image3006.png"/><Relationship Id="rId3004" Type="http://schemas.openxmlformats.org/officeDocument/2006/relationships/image" Target="../media/image3007.png"/><Relationship Id="rId3005" Type="http://schemas.openxmlformats.org/officeDocument/2006/relationships/image" Target="../media/image3008.png"/><Relationship Id="rId3006" Type="http://schemas.openxmlformats.org/officeDocument/2006/relationships/image" Target="../media/image3009.png"/><Relationship Id="rId3007" Type="http://schemas.openxmlformats.org/officeDocument/2006/relationships/image" Target="../media/image3010.png"/><Relationship Id="rId3008" Type="http://schemas.openxmlformats.org/officeDocument/2006/relationships/image" Target="../media/image3011.png"/><Relationship Id="rId3009" Type="http://schemas.openxmlformats.org/officeDocument/2006/relationships/image" Target="../media/image3012.png"/><Relationship Id="rId3010" Type="http://schemas.openxmlformats.org/officeDocument/2006/relationships/image" Target="../media/image3013.png"/><Relationship Id="rId3011" Type="http://schemas.openxmlformats.org/officeDocument/2006/relationships/image" Target="../media/image3014.png"/><Relationship Id="rId3012" Type="http://schemas.openxmlformats.org/officeDocument/2006/relationships/image" Target="../media/image3015.png"/><Relationship Id="rId3013" Type="http://schemas.openxmlformats.org/officeDocument/2006/relationships/image" Target="../media/image3016.png"/><Relationship Id="rId3014" Type="http://schemas.openxmlformats.org/officeDocument/2006/relationships/image" Target="../media/image3017.png"/><Relationship Id="rId3015" Type="http://schemas.openxmlformats.org/officeDocument/2006/relationships/image" Target="../media/image3018.png"/><Relationship Id="rId3016" Type="http://schemas.openxmlformats.org/officeDocument/2006/relationships/image" Target="../media/image3019.png"/><Relationship Id="rId3017" Type="http://schemas.openxmlformats.org/officeDocument/2006/relationships/image" Target="../media/image3020.png"/><Relationship Id="rId3018" Type="http://schemas.openxmlformats.org/officeDocument/2006/relationships/image" Target="../media/image3021.png"/><Relationship Id="rId3019" Type="http://schemas.openxmlformats.org/officeDocument/2006/relationships/image" Target="../media/image3022.png"/><Relationship Id="rId3020" Type="http://schemas.openxmlformats.org/officeDocument/2006/relationships/image" Target="../media/image3023.png"/><Relationship Id="rId3021" Type="http://schemas.openxmlformats.org/officeDocument/2006/relationships/image" Target="../media/image3024.png"/><Relationship Id="rId3022" Type="http://schemas.openxmlformats.org/officeDocument/2006/relationships/image" Target="../media/image3025.png"/><Relationship Id="rId3023" Type="http://schemas.openxmlformats.org/officeDocument/2006/relationships/image" Target="../media/image3026.png"/><Relationship Id="rId3024" Type="http://schemas.openxmlformats.org/officeDocument/2006/relationships/image" Target="../media/image3027.png"/><Relationship Id="rId3025" Type="http://schemas.openxmlformats.org/officeDocument/2006/relationships/image" Target="../media/image3028.png"/><Relationship Id="rId3026" Type="http://schemas.openxmlformats.org/officeDocument/2006/relationships/image" Target="../media/image3029.png"/><Relationship Id="rId3027" Type="http://schemas.openxmlformats.org/officeDocument/2006/relationships/image" Target="../media/image3030.png"/><Relationship Id="rId3028" Type="http://schemas.openxmlformats.org/officeDocument/2006/relationships/image" Target="../media/image3031.png"/><Relationship Id="rId3029" Type="http://schemas.openxmlformats.org/officeDocument/2006/relationships/image" Target="../media/image3032.png"/><Relationship Id="rId3030" Type="http://schemas.openxmlformats.org/officeDocument/2006/relationships/image" Target="../media/image3033.png"/><Relationship Id="rId3031" Type="http://schemas.openxmlformats.org/officeDocument/2006/relationships/image" Target="../media/image3034.png"/><Relationship Id="rId3032" Type="http://schemas.openxmlformats.org/officeDocument/2006/relationships/image" Target="../media/image3035.png"/><Relationship Id="rId3033" Type="http://schemas.openxmlformats.org/officeDocument/2006/relationships/image" Target="../media/image3036.png"/><Relationship Id="rId3034" Type="http://schemas.openxmlformats.org/officeDocument/2006/relationships/image" Target="../media/image3037.png"/><Relationship Id="rId3035" Type="http://schemas.openxmlformats.org/officeDocument/2006/relationships/image" Target="../media/image3038.png"/><Relationship Id="rId3036" Type="http://schemas.openxmlformats.org/officeDocument/2006/relationships/image" Target="../media/image3039.png"/><Relationship Id="rId3037" Type="http://schemas.openxmlformats.org/officeDocument/2006/relationships/image" Target="../media/image3040.png"/><Relationship Id="rId3038" Type="http://schemas.openxmlformats.org/officeDocument/2006/relationships/image" Target="../media/image3041.png"/><Relationship Id="rId3039" Type="http://schemas.openxmlformats.org/officeDocument/2006/relationships/image" Target="../media/image3042.png"/><Relationship Id="rId3040" Type="http://schemas.openxmlformats.org/officeDocument/2006/relationships/image" Target="../media/image3043.png"/><Relationship Id="rId3041" Type="http://schemas.openxmlformats.org/officeDocument/2006/relationships/image" Target="../media/image3044.png"/><Relationship Id="rId3042" Type="http://schemas.openxmlformats.org/officeDocument/2006/relationships/image" Target="../media/image3045.png"/><Relationship Id="rId3043" Type="http://schemas.openxmlformats.org/officeDocument/2006/relationships/image" Target="../media/image3046.png"/><Relationship Id="rId3044" Type="http://schemas.openxmlformats.org/officeDocument/2006/relationships/image" Target="../media/image3047.png"/><Relationship Id="rId3045" Type="http://schemas.openxmlformats.org/officeDocument/2006/relationships/image" Target="../media/image3048.png"/><Relationship Id="rId3046" Type="http://schemas.openxmlformats.org/officeDocument/2006/relationships/image" Target="../media/image3049.png"/><Relationship Id="rId3047" Type="http://schemas.openxmlformats.org/officeDocument/2006/relationships/image" Target="../media/image3050.png"/><Relationship Id="rId3048" Type="http://schemas.openxmlformats.org/officeDocument/2006/relationships/image" Target="../media/image3051.png"/><Relationship Id="rId3049" Type="http://schemas.openxmlformats.org/officeDocument/2006/relationships/image" Target="../media/image3052.png"/><Relationship Id="rId3050" Type="http://schemas.openxmlformats.org/officeDocument/2006/relationships/image" Target="../media/image3053.png"/><Relationship Id="rId3051" Type="http://schemas.openxmlformats.org/officeDocument/2006/relationships/image" Target="../media/image3054.png"/><Relationship Id="rId3052" Type="http://schemas.openxmlformats.org/officeDocument/2006/relationships/image" Target="../media/image3055.png"/><Relationship Id="rId3053" Type="http://schemas.openxmlformats.org/officeDocument/2006/relationships/image" Target="../media/image3056.png"/><Relationship Id="rId3054" Type="http://schemas.openxmlformats.org/officeDocument/2006/relationships/image" Target="../media/image3057.png"/><Relationship Id="rId3055" Type="http://schemas.openxmlformats.org/officeDocument/2006/relationships/image" Target="../media/image3058.png"/><Relationship Id="rId3056" Type="http://schemas.openxmlformats.org/officeDocument/2006/relationships/image" Target="../media/image3059.png"/><Relationship Id="rId3057" Type="http://schemas.openxmlformats.org/officeDocument/2006/relationships/image" Target="../media/image3060.png"/><Relationship Id="rId3058" Type="http://schemas.openxmlformats.org/officeDocument/2006/relationships/image" Target="../media/image3061.png"/><Relationship Id="rId3059" Type="http://schemas.openxmlformats.org/officeDocument/2006/relationships/image" Target="../media/image3062.png"/><Relationship Id="rId3060" Type="http://schemas.openxmlformats.org/officeDocument/2006/relationships/image" Target="../media/image3063.png"/><Relationship Id="rId3061" Type="http://schemas.openxmlformats.org/officeDocument/2006/relationships/image" Target="../media/image3064.png"/><Relationship Id="rId3062" Type="http://schemas.openxmlformats.org/officeDocument/2006/relationships/image" Target="../media/image3065.png"/><Relationship Id="rId3063" Type="http://schemas.openxmlformats.org/officeDocument/2006/relationships/image" Target="../media/image3066.png"/><Relationship Id="rId3064" Type="http://schemas.openxmlformats.org/officeDocument/2006/relationships/image" Target="../media/image3067.png"/><Relationship Id="rId3065" Type="http://schemas.openxmlformats.org/officeDocument/2006/relationships/image" Target="../media/image3068.png"/><Relationship Id="rId3066" Type="http://schemas.openxmlformats.org/officeDocument/2006/relationships/image" Target="../media/image3069.png"/><Relationship Id="rId3067" Type="http://schemas.openxmlformats.org/officeDocument/2006/relationships/image" Target="../media/image3070.png"/><Relationship Id="rId3068" Type="http://schemas.openxmlformats.org/officeDocument/2006/relationships/image" Target="../media/image3071.png"/><Relationship Id="rId3069" Type="http://schemas.openxmlformats.org/officeDocument/2006/relationships/image" Target="../media/image3072.png"/><Relationship Id="rId3070" Type="http://schemas.openxmlformats.org/officeDocument/2006/relationships/image" Target="../media/image3073.png"/><Relationship Id="rId3071" Type="http://schemas.openxmlformats.org/officeDocument/2006/relationships/image" Target="../media/image3074.png"/><Relationship Id="rId3072" Type="http://schemas.openxmlformats.org/officeDocument/2006/relationships/image" Target="../media/image3075.png"/><Relationship Id="rId3073" Type="http://schemas.openxmlformats.org/officeDocument/2006/relationships/image" Target="../media/image3076.png"/><Relationship Id="rId3074" Type="http://schemas.openxmlformats.org/officeDocument/2006/relationships/image" Target="../media/image3077.png"/><Relationship Id="rId3075" Type="http://schemas.openxmlformats.org/officeDocument/2006/relationships/image" Target="../media/image3078.png"/><Relationship Id="rId3076" Type="http://schemas.openxmlformats.org/officeDocument/2006/relationships/image" Target="../media/image3079.png"/><Relationship Id="rId3077" Type="http://schemas.openxmlformats.org/officeDocument/2006/relationships/image" Target="../media/image3080.png"/><Relationship Id="rId3078" Type="http://schemas.openxmlformats.org/officeDocument/2006/relationships/image" Target="../media/image3081.png"/><Relationship Id="rId3079" Type="http://schemas.openxmlformats.org/officeDocument/2006/relationships/image" Target="../media/image3082.png"/><Relationship Id="rId3080" Type="http://schemas.openxmlformats.org/officeDocument/2006/relationships/image" Target="../media/image3083.png"/><Relationship Id="rId3081" Type="http://schemas.openxmlformats.org/officeDocument/2006/relationships/image" Target="../media/image3084.png"/><Relationship Id="rId3082" Type="http://schemas.openxmlformats.org/officeDocument/2006/relationships/image" Target="../media/image3085.png"/><Relationship Id="rId3083" Type="http://schemas.openxmlformats.org/officeDocument/2006/relationships/image" Target="../media/image3086.png"/><Relationship Id="rId3084" Type="http://schemas.openxmlformats.org/officeDocument/2006/relationships/image" Target="../media/image3087.png"/><Relationship Id="rId3085" Type="http://schemas.openxmlformats.org/officeDocument/2006/relationships/image" Target="../media/image3088.png"/><Relationship Id="rId3086" Type="http://schemas.openxmlformats.org/officeDocument/2006/relationships/image" Target="../media/image3089.png"/><Relationship Id="rId3087" Type="http://schemas.openxmlformats.org/officeDocument/2006/relationships/image" Target="../media/image3090.png"/><Relationship Id="rId3088" Type="http://schemas.openxmlformats.org/officeDocument/2006/relationships/image" Target="../media/image3091.png"/><Relationship Id="rId3089" Type="http://schemas.openxmlformats.org/officeDocument/2006/relationships/image" Target="../media/image3092.png"/><Relationship Id="rId3090" Type="http://schemas.openxmlformats.org/officeDocument/2006/relationships/image" Target="../media/image3093.png"/><Relationship Id="rId3091" Type="http://schemas.openxmlformats.org/officeDocument/2006/relationships/image" Target="../media/image3094.png"/><Relationship Id="rId3092" Type="http://schemas.openxmlformats.org/officeDocument/2006/relationships/image" Target="../media/image3095.png"/><Relationship Id="rId3093" Type="http://schemas.openxmlformats.org/officeDocument/2006/relationships/image" Target="../media/image3096.png"/><Relationship Id="rId3094" Type="http://schemas.openxmlformats.org/officeDocument/2006/relationships/image" Target="../media/image3097.png"/><Relationship Id="rId3095" Type="http://schemas.openxmlformats.org/officeDocument/2006/relationships/image" Target="../media/image3098.png"/><Relationship Id="rId3096" Type="http://schemas.openxmlformats.org/officeDocument/2006/relationships/image" Target="../media/image3099.png"/><Relationship Id="rId3097" Type="http://schemas.openxmlformats.org/officeDocument/2006/relationships/image" Target="../media/image3100.png"/><Relationship Id="rId3098" Type="http://schemas.openxmlformats.org/officeDocument/2006/relationships/image" Target="../media/image3101.png"/><Relationship Id="rId3099" Type="http://schemas.openxmlformats.org/officeDocument/2006/relationships/image" Target="../media/image3102.png"/><Relationship Id="rId3100" Type="http://schemas.openxmlformats.org/officeDocument/2006/relationships/image" Target="../media/image3103.png"/><Relationship Id="rId3101" Type="http://schemas.openxmlformats.org/officeDocument/2006/relationships/image" Target="../media/image3104.png"/><Relationship Id="rId3102" Type="http://schemas.openxmlformats.org/officeDocument/2006/relationships/image" Target="../media/image3105.png"/><Relationship Id="rId3103" Type="http://schemas.openxmlformats.org/officeDocument/2006/relationships/image" Target="../media/image3106.png"/><Relationship Id="rId3104" Type="http://schemas.openxmlformats.org/officeDocument/2006/relationships/image" Target="../media/image3107.png"/><Relationship Id="rId3105" Type="http://schemas.openxmlformats.org/officeDocument/2006/relationships/image" Target="../media/image3108.png"/><Relationship Id="rId3106" Type="http://schemas.openxmlformats.org/officeDocument/2006/relationships/image" Target="../media/image3109.png"/><Relationship Id="rId3107" Type="http://schemas.openxmlformats.org/officeDocument/2006/relationships/image" Target="../media/image3110.png"/><Relationship Id="rId3108" Type="http://schemas.openxmlformats.org/officeDocument/2006/relationships/image" Target="../media/image3111.png"/><Relationship Id="rId3109" Type="http://schemas.openxmlformats.org/officeDocument/2006/relationships/image" Target="../media/image3112.png"/><Relationship Id="rId3110" Type="http://schemas.openxmlformats.org/officeDocument/2006/relationships/image" Target="../media/image3113.png"/><Relationship Id="rId3111" Type="http://schemas.openxmlformats.org/officeDocument/2006/relationships/image" Target="../media/image3114.png"/><Relationship Id="rId3112" Type="http://schemas.openxmlformats.org/officeDocument/2006/relationships/image" Target="../media/image3115.png"/><Relationship Id="rId3113" Type="http://schemas.openxmlformats.org/officeDocument/2006/relationships/image" Target="../media/image3116.png"/><Relationship Id="rId3114" Type="http://schemas.openxmlformats.org/officeDocument/2006/relationships/image" Target="../media/image3117.png"/><Relationship Id="rId3115" Type="http://schemas.openxmlformats.org/officeDocument/2006/relationships/image" Target="../media/image3118.png"/><Relationship Id="rId3116" Type="http://schemas.openxmlformats.org/officeDocument/2006/relationships/image" Target="../media/image3119.png"/><Relationship Id="rId3117" Type="http://schemas.openxmlformats.org/officeDocument/2006/relationships/image" Target="../media/image3120.png"/><Relationship Id="rId3118" Type="http://schemas.openxmlformats.org/officeDocument/2006/relationships/image" Target="../media/image3121.png"/><Relationship Id="rId3119" Type="http://schemas.openxmlformats.org/officeDocument/2006/relationships/image" Target="../media/image3122.png"/><Relationship Id="rId3120" Type="http://schemas.openxmlformats.org/officeDocument/2006/relationships/image" Target="../media/image3123.png"/><Relationship Id="rId3121" Type="http://schemas.openxmlformats.org/officeDocument/2006/relationships/image" Target="../media/image3124.png"/><Relationship Id="rId3122" Type="http://schemas.openxmlformats.org/officeDocument/2006/relationships/image" Target="../media/image3125.png"/><Relationship Id="rId3123" Type="http://schemas.openxmlformats.org/officeDocument/2006/relationships/image" Target="../media/image3126.png"/><Relationship Id="rId3124" Type="http://schemas.openxmlformats.org/officeDocument/2006/relationships/image" Target="../media/image3127.png"/><Relationship Id="rId3125" Type="http://schemas.openxmlformats.org/officeDocument/2006/relationships/image" Target="../media/image3128.png"/><Relationship Id="rId3126" Type="http://schemas.openxmlformats.org/officeDocument/2006/relationships/image" Target="../media/image3129.png"/><Relationship Id="rId3127" Type="http://schemas.openxmlformats.org/officeDocument/2006/relationships/image" Target="../media/image3130.png"/><Relationship Id="rId3128" Type="http://schemas.openxmlformats.org/officeDocument/2006/relationships/image" Target="../media/image3131.png"/><Relationship Id="rId3129" Type="http://schemas.openxmlformats.org/officeDocument/2006/relationships/image" Target="../media/image3132.png"/><Relationship Id="rId3130" Type="http://schemas.openxmlformats.org/officeDocument/2006/relationships/image" Target="../media/image3133.png"/><Relationship Id="rId3131" Type="http://schemas.openxmlformats.org/officeDocument/2006/relationships/image" Target="../media/image3134.png"/><Relationship Id="rId3132" Type="http://schemas.openxmlformats.org/officeDocument/2006/relationships/image" Target="../media/image3135.png"/><Relationship Id="rId3133" Type="http://schemas.openxmlformats.org/officeDocument/2006/relationships/image" Target="../media/image3136.png"/><Relationship Id="rId3134" Type="http://schemas.openxmlformats.org/officeDocument/2006/relationships/image" Target="../media/image3137.png"/><Relationship Id="rId3135" Type="http://schemas.openxmlformats.org/officeDocument/2006/relationships/image" Target="../media/image3138.png"/><Relationship Id="rId3136" Type="http://schemas.openxmlformats.org/officeDocument/2006/relationships/image" Target="../media/image3139.png"/><Relationship Id="rId3137" Type="http://schemas.openxmlformats.org/officeDocument/2006/relationships/image" Target="../media/image3140.png"/><Relationship Id="rId3138" Type="http://schemas.openxmlformats.org/officeDocument/2006/relationships/image" Target="../media/image3141.png"/><Relationship Id="rId3139" Type="http://schemas.openxmlformats.org/officeDocument/2006/relationships/image" Target="../media/image3142.png"/><Relationship Id="rId3140" Type="http://schemas.openxmlformats.org/officeDocument/2006/relationships/image" Target="../media/image3143.png"/><Relationship Id="rId3141" Type="http://schemas.openxmlformats.org/officeDocument/2006/relationships/image" Target="../media/image3144.png"/><Relationship Id="rId3142" Type="http://schemas.openxmlformats.org/officeDocument/2006/relationships/image" Target="../media/image3145.png"/><Relationship Id="rId3143" Type="http://schemas.openxmlformats.org/officeDocument/2006/relationships/image" Target="../media/image3146.png"/><Relationship Id="rId3144" Type="http://schemas.openxmlformats.org/officeDocument/2006/relationships/image" Target="../media/image3147.png"/><Relationship Id="rId3145" Type="http://schemas.openxmlformats.org/officeDocument/2006/relationships/image" Target="../media/image3148.png"/><Relationship Id="rId3146" Type="http://schemas.openxmlformats.org/officeDocument/2006/relationships/image" Target="../media/image3149.png"/><Relationship Id="rId3147" Type="http://schemas.openxmlformats.org/officeDocument/2006/relationships/image" Target="../media/image3150.png"/><Relationship Id="rId3148" Type="http://schemas.openxmlformats.org/officeDocument/2006/relationships/image" Target="../media/image3151.png"/><Relationship Id="rId3149" Type="http://schemas.openxmlformats.org/officeDocument/2006/relationships/image" Target="../media/image3152.png"/><Relationship Id="rId3150" Type="http://schemas.openxmlformats.org/officeDocument/2006/relationships/image" Target="../media/image3153.png"/><Relationship Id="rId3151" Type="http://schemas.openxmlformats.org/officeDocument/2006/relationships/image" Target="../media/image3154.png"/><Relationship Id="rId3152" Type="http://schemas.openxmlformats.org/officeDocument/2006/relationships/image" Target="../media/image3155.png"/><Relationship Id="rId3153" Type="http://schemas.openxmlformats.org/officeDocument/2006/relationships/image" Target="../media/image3156.png"/><Relationship Id="rId3154" Type="http://schemas.openxmlformats.org/officeDocument/2006/relationships/image" Target="../media/image3157.png"/><Relationship Id="rId3155" Type="http://schemas.openxmlformats.org/officeDocument/2006/relationships/image" Target="../media/image3158.png"/><Relationship Id="rId3156" Type="http://schemas.openxmlformats.org/officeDocument/2006/relationships/image" Target="../media/image3159.png"/><Relationship Id="rId3157" Type="http://schemas.openxmlformats.org/officeDocument/2006/relationships/image" Target="../media/image3160.png"/><Relationship Id="rId3158" Type="http://schemas.openxmlformats.org/officeDocument/2006/relationships/image" Target="../media/image3161.png"/><Relationship Id="rId3159" Type="http://schemas.openxmlformats.org/officeDocument/2006/relationships/image" Target="../media/image3162.png"/><Relationship Id="rId3160" Type="http://schemas.openxmlformats.org/officeDocument/2006/relationships/image" Target="../media/image3163.png"/><Relationship Id="rId3161" Type="http://schemas.openxmlformats.org/officeDocument/2006/relationships/image" Target="../media/image3164.png"/><Relationship Id="rId3162" Type="http://schemas.openxmlformats.org/officeDocument/2006/relationships/image" Target="../media/image3165.png"/><Relationship Id="rId3163" Type="http://schemas.openxmlformats.org/officeDocument/2006/relationships/image" Target="../media/image3166.png"/><Relationship Id="rId3164" Type="http://schemas.openxmlformats.org/officeDocument/2006/relationships/image" Target="../media/image3167.png"/><Relationship Id="rId3165" Type="http://schemas.openxmlformats.org/officeDocument/2006/relationships/image" Target="../media/image3168.png"/><Relationship Id="rId3166" Type="http://schemas.openxmlformats.org/officeDocument/2006/relationships/image" Target="../media/image3169.png"/><Relationship Id="rId3167" Type="http://schemas.openxmlformats.org/officeDocument/2006/relationships/image" Target="../media/image3170.png"/><Relationship Id="rId3168" Type="http://schemas.openxmlformats.org/officeDocument/2006/relationships/image" Target="../media/image3171.png"/><Relationship Id="rId3169" Type="http://schemas.openxmlformats.org/officeDocument/2006/relationships/image" Target="../media/image3172.png"/><Relationship Id="rId3170" Type="http://schemas.openxmlformats.org/officeDocument/2006/relationships/image" Target="../media/image3173.png"/><Relationship Id="rId3171" Type="http://schemas.openxmlformats.org/officeDocument/2006/relationships/image" Target="../media/image3174.png"/><Relationship Id="rId3172" Type="http://schemas.openxmlformats.org/officeDocument/2006/relationships/image" Target="../media/image3175.png"/><Relationship Id="rId3173" Type="http://schemas.openxmlformats.org/officeDocument/2006/relationships/image" Target="../media/image3176.png"/><Relationship Id="rId3174" Type="http://schemas.openxmlformats.org/officeDocument/2006/relationships/image" Target="../media/image3177.png"/><Relationship Id="rId3175" Type="http://schemas.openxmlformats.org/officeDocument/2006/relationships/image" Target="../media/image3178.png"/><Relationship Id="rId3176" Type="http://schemas.openxmlformats.org/officeDocument/2006/relationships/image" Target="../media/image3179.png"/><Relationship Id="rId3177" Type="http://schemas.openxmlformats.org/officeDocument/2006/relationships/image" Target="../media/image3180.png"/><Relationship Id="rId3178" Type="http://schemas.openxmlformats.org/officeDocument/2006/relationships/image" Target="../media/image3181.png"/><Relationship Id="rId3179" Type="http://schemas.openxmlformats.org/officeDocument/2006/relationships/image" Target="../media/image3182.png"/><Relationship Id="rId3180" Type="http://schemas.openxmlformats.org/officeDocument/2006/relationships/image" Target="../media/image3183.png"/><Relationship Id="rId3181" Type="http://schemas.openxmlformats.org/officeDocument/2006/relationships/image" Target="../media/image3184.png"/><Relationship Id="rId3182" Type="http://schemas.openxmlformats.org/officeDocument/2006/relationships/image" Target="../media/image3185.png"/><Relationship Id="rId3183" Type="http://schemas.openxmlformats.org/officeDocument/2006/relationships/image" Target="../media/image3186.png"/><Relationship Id="rId3184" Type="http://schemas.openxmlformats.org/officeDocument/2006/relationships/image" Target="../media/image3187.png"/><Relationship Id="rId3185" Type="http://schemas.openxmlformats.org/officeDocument/2006/relationships/image" Target="../media/image3188.png"/><Relationship Id="rId3186" Type="http://schemas.openxmlformats.org/officeDocument/2006/relationships/image" Target="../media/image3189.png"/><Relationship Id="rId3187" Type="http://schemas.openxmlformats.org/officeDocument/2006/relationships/image" Target="../media/image3190.png"/><Relationship Id="rId3188" Type="http://schemas.openxmlformats.org/officeDocument/2006/relationships/image" Target="../media/image3191.png"/><Relationship Id="rId3189" Type="http://schemas.openxmlformats.org/officeDocument/2006/relationships/image" Target="../media/image3192.png"/><Relationship Id="rId3190" Type="http://schemas.openxmlformats.org/officeDocument/2006/relationships/image" Target="../media/image3193.png"/><Relationship Id="rId3191" Type="http://schemas.openxmlformats.org/officeDocument/2006/relationships/image" Target="../media/image3194.png"/><Relationship Id="rId3192" Type="http://schemas.openxmlformats.org/officeDocument/2006/relationships/image" Target="../media/image3195.png"/><Relationship Id="rId3193" Type="http://schemas.openxmlformats.org/officeDocument/2006/relationships/image" Target="../media/image3196.png"/><Relationship Id="rId3194" Type="http://schemas.openxmlformats.org/officeDocument/2006/relationships/image" Target="../media/image3197.png"/><Relationship Id="rId3195" Type="http://schemas.openxmlformats.org/officeDocument/2006/relationships/image" Target="../media/image3198.png"/><Relationship Id="rId3196" Type="http://schemas.openxmlformats.org/officeDocument/2006/relationships/image" Target="../media/image3199.png"/><Relationship Id="rId3197" Type="http://schemas.openxmlformats.org/officeDocument/2006/relationships/image" Target="../media/image3200.png"/><Relationship Id="rId3198" Type="http://schemas.openxmlformats.org/officeDocument/2006/relationships/image" Target="../media/image3201.png"/><Relationship Id="rId3199" Type="http://schemas.openxmlformats.org/officeDocument/2006/relationships/image" Target="../media/image3202.png"/><Relationship Id="rId3200" Type="http://schemas.openxmlformats.org/officeDocument/2006/relationships/image" Target="../media/image3203.png"/><Relationship Id="rId3201" Type="http://schemas.openxmlformats.org/officeDocument/2006/relationships/image" Target="../media/image3204.png"/><Relationship Id="rId3202" Type="http://schemas.openxmlformats.org/officeDocument/2006/relationships/image" Target="../media/image3205.png"/><Relationship Id="rId3203" Type="http://schemas.openxmlformats.org/officeDocument/2006/relationships/image" Target="../media/image3206.png"/><Relationship Id="rId3204" Type="http://schemas.openxmlformats.org/officeDocument/2006/relationships/image" Target="../media/image3207.png"/><Relationship Id="rId3205" Type="http://schemas.openxmlformats.org/officeDocument/2006/relationships/image" Target="../media/image3208.png"/><Relationship Id="rId3206" Type="http://schemas.openxmlformats.org/officeDocument/2006/relationships/image" Target="../media/image3209.png"/><Relationship Id="rId3207" Type="http://schemas.openxmlformats.org/officeDocument/2006/relationships/image" Target="../media/image3210.png"/><Relationship Id="rId3208" Type="http://schemas.openxmlformats.org/officeDocument/2006/relationships/image" Target="../media/image3211.png"/><Relationship Id="rId3209" Type="http://schemas.openxmlformats.org/officeDocument/2006/relationships/image" Target="../media/image3212.png"/><Relationship Id="rId3210" Type="http://schemas.openxmlformats.org/officeDocument/2006/relationships/image" Target="../media/image3213.png"/><Relationship Id="rId3211" Type="http://schemas.openxmlformats.org/officeDocument/2006/relationships/image" Target="../media/image3214.png"/><Relationship Id="rId3212" Type="http://schemas.openxmlformats.org/officeDocument/2006/relationships/image" Target="../media/image3215.png"/><Relationship Id="rId3213" Type="http://schemas.openxmlformats.org/officeDocument/2006/relationships/image" Target="../media/image3216.png"/><Relationship Id="rId3214" Type="http://schemas.openxmlformats.org/officeDocument/2006/relationships/image" Target="../media/image3217.png"/><Relationship Id="rId3215" Type="http://schemas.openxmlformats.org/officeDocument/2006/relationships/image" Target="../media/image3218.png"/><Relationship Id="rId3216" Type="http://schemas.openxmlformats.org/officeDocument/2006/relationships/image" Target="../media/image3219.png"/><Relationship Id="rId3217" Type="http://schemas.openxmlformats.org/officeDocument/2006/relationships/image" Target="../media/image3220.png"/><Relationship Id="rId3218" Type="http://schemas.openxmlformats.org/officeDocument/2006/relationships/image" Target="../media/image3221.png"/><Relationship Id="rId3219" Type="http://schemas.openxmlformats.org/officeDocument/2006/relationships/image" Target="../media/image3222.png"/><Relationship Id="rId3220" Type="http://schemas.openxmlformats.org/officeDocument/2006/relationships/image" Target="../media/image3223.png"/><Relationship Id="rId3221" Type="http://schemas.openxmlformats.org/officeDocument/2006/relationships/image" Target="../media/image3224.png"/><Relationship Id="rId3222" Type="http://schemas.openxmlformats.org/officeDocument/2006/relationships/image" Target="../media/image3225.png"/><Relationship Id="rId3223" Type="http://schemas.openxmlformats.org/officeDocument/2006/relationships/image" Target="../media/image3226.png"/><Relationship Id="rId3224" Type="http://schemas.openxmlformats.org/officeDocument/2006/relationships/image" Target="../media/image3227.png"/><Relationship Id="rId3225" Type="http://schemas.openxmlformats.org/officeDocument/2006/relationships/image" Target="../media/image3228.png"/><Relationship Id="rId3226" Type="http://schemas.openxmlformats.org/officeDocument/2006/relationships/image" Target="../media/image3229.png"/><Relationship Id="rId3227" Type="http://schemas.openxmlformats.org/officeDocument/2006/relationships/image" Target="../media/image3230.png"/><Relationship Id="rId3228" Type="http://schemas.openxmlformats.org/officeDocument/2006/relationships/image" Target="../media/image3231.png"/><Relationship Id="rId3229" Type="http://schemas.openxmlformats.org/officeDocument/2006/relationships/image" Target="../media/image3232.png"/><Relationship Id="rId3230" Type="http://schemas.openxmlformats.org/officeDocument/2006/relationships/image" Target="../media/image3233.png"/><Relationship Id="rId3231" Type="http://schemas.openxmlformats.org/officeDocument/2006/relationships/image" Target="../media/image3234.png"/><Relationship Id="rId3232" Type="http://schemas.openxmlformats.org/officeDocument/2006/relationships/image" Target="../media/image3235.png"/><Relationship Id="rId3233" Type="http://schemas.openxmlformats.org/officeDocument/2006/relationships/image" Target="../media/image3236.png"/><Relationship Id="rId3234" Type="http://schemas.openxmlformats.org/officeDocument/2006/relationships/image" Target="../media/image3237.png"/><Relationship Id="rId3235" Type="http://schemas.openxmlformats.org/officeDocument/2006/relationships/image" Target="../media/image3238.png"/><Relationship Id="rId3236" Type="http://schemas.openxmlformats.org/officeDocument/2006/relationships/image" Target="../media/image3239.png"/><Relationship Id="rId3237" Type="http://schemas.openxmlformats.org/officeDocument/2006/relationships/image" Target="../media/image3240.png"/><Relationship Id="rId3238" Type="http://schemas.openxmlformats.org/officeDocument/2006/relationships/image" Target="../media/image3241.png"/><Relationship Id="rId3239" Type="http://schemas.openxmlformats.org/officeDocument/2006/relationships/image" Target="../media/image3242.png"/><Relationship Id="rId3240" Type="http://schemas.openxmlformats.org/officeDocument/2006/relationships/image" Target="../media/image3243.png"/><Relationship Id="rId3241" Type="http://schemas.openxmlformats.org/officeDocument/2006/relationships/image" Target="../media/image3244.png"/><Relationship Id="rId3242" Type="http://schemas.openxmlformats.org/officeDocument/2006/relationships/image" Target="../media/image3245.png"/><Relationship Id="rId3243" Type="http://schemas.openxmlformats.org/officeDocument/2006/relationships/image" Target="../media/image3246.png"/><Relationship Id="rId3244" Type="http://schemas.openxmlformats.org/officeDocument/2006/relationships/image" Target="../media/image3247.png"/><Relationship Id="rId3245" Type="http://schemas.openxmlformats.org/officeDocument/2006/relationships/image" Target="../media/image3248.png"/><Relationship Id="rId3246" Type="http://schemas.openxmlformats.org/officeDocument/2006/relationships/image" Target="../media/image3249.png"/><Relationship Id="rId3247" Type="http://schemas.openxmlformats.org/officeDocument/2006/relationships/image" Target="../media/image3250.png"/><Relationship Id="rId3248" Type="http://schemas.openxmlformats.org/officeDocument/2006/relationships/image" Target="../media/image3251.png"/><Relationship Id="rId3249" Type="http://schemas.openxmlformats.org/officeDocument/2006/relationships/image" Target="../media/image3252.png"/><Relationship Id="rId3250" Type="http://schemas.openxmlformats.org/officeDocument/2006/relationships/image" Target="../media/image3253.png"/><Relationship Id="rId3251" Type="http://schemas.openxmlformats.org/officeDocument/2006/relationships/image" Target="../media/image3254.png"/><Relationship Id="rId3252" Type="http://schemas.openxmlformats.org/officeDocument/2006/relationships/image" Target="../media/image3255.png"/><Relationship Id="rId3253" Type="http://schemas.openxmlformats.org/officeDocument/2006/relationships/image" Target="../media/image3256.png"/><Relationship Id="rId3254" Type="http://schemas.openxmlformats.org/officeDocument/2006/relationships/image" Target="../media/image3257.png"/><Relationship Id="rId3255" Type="http://schemas.openxmlformats.org/officeDocument/2006/relationships/image" Target="../media/image3258.png"/><Relationship Id="rId3256" Type="http://schemas.openxmlformats.org/officeDocument/2006/relationships/image" Target="../media/image3259.png"/><Relationship Id="rId3257" Type="http://schemas.openxmlformats.org/officeDocument/2006/relationships/image" Target="../media/image3260.png"/><Relationship Id="rId3258" Type="http://schemas.openxmlformats.org/officeDocument/2006/relationships/image" Target="../media/image3261.png"/><Relationship Id="rId3259" Type="http://schemas.openxmlformats.org/officeDocument/2006/relationships/image" Target="../media/image3262.png"/><Relationship Id="rId3260" Type="http://schemas.openxmlformats.org/officeDocument/2006/relationships/image" Target="../media/image3263.png"/><Relationship Id="rId3261" Type="http://schemas.openxmlformats.org/officeDocument/2006/relationships/image" Target="../media/image3264.png"/><Relationship Id="rId3262" Type="http://schemas.openxmlformats.org/officeDocument/2006/relationships/image" Target="../media/image3265.png"/><Relationship Id="rId3263" Type="http://schemas.openxmlformats.org/officeDocument/2006/relationships/image" Target="../media/image3266.png"/><Relationship Id="rId3264" Type="http://schemas.openxmlformats.org/officeDocument/2006/relationships/image" Target="../media/image3267.png"/><Relationship Id="rId3265" Type="http://schemas.openxmlformats.org/officeDocument/2006/relationships/image" Target="../media/image3268.png"/><Relationship Id="rId3266" Type="http://schemas.openxmlformats.org/officeDocument/2006/relationships/image" Target="../media/image3269.png"/><Relationship Id="rId3267" Type="http://schemas.openxmlformats.org/officeDocument/2006/relationships/image" Target="../media/image3270.png"/><Relationship Id="rId3268" Type="http://schemas.openxmlformats.org/officeDocument/2006/relationships/image" Target="../media/image3271.png"/><Relationship Id="rId3269" Type="http://schemas.openxmlformats.org/officeDocument/2006/relationships/image" Target="../media/image3272.png"/><Relationship Id="rId3270" Type="http://schemas.openxmlformats.org/officeDocument/2006/relationships/image" Target="../media/image3273.png"/><Relationship Id="rId3271" Type="http://schemas.openxmlformats.org/officeDocument/2006/relationships/image" Target="../media/image3274.png"/><Relationship Id="rId3272" Type="http://schemas.openxmlformats.org/officeDocument/2006/relationships/image" Target="../media/image3275.png"/><Relationship Id="rId3273" Type="http://schemas.openxmlformats.org/officeDocument/2006/relationships/image" Target="../media/image3276.png"/><Relationship Id="rId3274" Type="http://schemas.openxmlformats.org/officeDocument/2006/relationships/image" Target="../media/image3277.png"/><Relationship Id="rId3275" Type="http://schemas.openxmlformats.org/officeDocument/2006/relationships/image" Target="../media/image3278.png"/><Relationship Id="rId3276" Type="http://schemas.openxmlformats.org/officeDocument/2006/relationships/image" Target="../media/image3279.png"/><Relationship Id="rId3277" Type="http://schemas.openxmlformats.org/officeDocument/2006/relationships/image" Target="../media/image3280.png"/><Relationship Id="rId3278" Type="http://schemas.openxmlformats.org/officeDocument/2006/relationships/image" Target="../media/image3281.png"/><Relationship Id="rId3279" Type="http://schemas.openxmlformats.org/officeDocument/2006/relationships/image" Target="../media/image3282.png"/><Relationship Id="rId3280" Type="http://schemas.openxmlformats.org/officeDocument/2006/relationships/image" Target="../media/image3283.png"/><Relationship Id="rId3281" Type="http://schemas.openxmlformats.org/officeDocument/2006/relationships/image" Target="../media/image3284.png"/><Relationship Id="rId3282" Type="http://schemas.openxmlformats.org/officeDocument/2006/relationships/image" Target="../media/image3285.png"/><Relationship Id="rId3283" Type="http://schemas.openxmlformats.org/officeDocument/2006/relationships/image" Target="../media/image3286.png"/><Relationship Id="rId3284" Type="http://schemas.openxmlformats.org/officeDocument/2006/relationships/image" Target="../media/image3287.png"/><Relationship Id="rId3285" Type="http://schemas.openxmlformats.org/officeDocument/2006/relationships/image" Target="../media/image3288.png"/><Relationship Id="rId3286" Type="http://schemas.openxmlformats.org/officeDocument/2006/relationships/image" Target="../media/image3289.png"/><Relationship Id="rId3287" Type="http://schemas.openxmlformats.org/officeDocument/2006/relationships/image" Target="../media/image3290.png"/><Relationship Id="rId3288" Type="http://schemas.openxmlformats.org/officeDocument/2006/relationships/image" Target="../media/image3291.png"/><Relationship Id="rId3289" Type="http://schemas.openxmlformats.org/officeDocument/2006/relationships/image" Target="../media/image3292.png"/><Relationship Id="rId3290" Type="http://schemas.openxmlformats.org/officeDocument/2006/relationships/image" Target="../media/image3293.png"/><Relationship Id="rId3291" Type="http://schemas.openxmlformats.org/officeDocument/2006/relationships/image" Target="../media/image3294.png"/><Relationship Id="rId3292" Type="http://schemas.openxmlformats.org/officeDocument/2006/relationships/image" Target="../media/image3295.png"/><Relationship Id="rId3293" Type="http://schemas.openxmlformats.org/officeDocument/2006/relationships/image" Target="../media/image3296.png"/><Relationship Id="rId3294" Type="http://schemas.openxmlformats.org/officeDocument/2006/relationships/image" Target="../media/image3297.png"/><Relationship Id="rId3295" Type="http://schemas.openxmlformats.org/officeDocument/2006/relationships/image" Target="../media/image3298.png"/><Relationship Id="rId3296" Type="http://schemas.openxmlformats.org/officeDocument/2006/relationships/image" Target="../media/image3299.png"/><Relationship Id="rId3297" Type="http://schemas.openxmlformats.org/officeDocument/2006/relationships/image" Target="../media/image3300.png"/><Relationship Id="rId3298" Type="http://schemas.openxmlformats.org/officeDocument/2006/relationships/image" Target="../media/image3301.png"/><Relationship Id="rId3299" Type="http://schemas.openxmlformats.org/officeDocument/2006/relationships/image" Target="../media/image3302.png"/><Relationship Id="rId3300" Type="http://schemas.openxmlformats.org/officeDocument/2006/relationships/image" Target="../media/image3303.png"/><Relationship Id="rId3301" Type="http://schemas.openxmlformats.org/officeDocument/2006/relationships/image" Target="../media/image3304.png"/><Relationship Id="rId3302" Type="http://schemas.openxmlformats.org/officeDocument/2006/relationships/image" Target="../media/image3305.png"/><Relationship Id="rId3303" Type="http://schemas.openxmlformats.org/officeDocument/2006/relationships/image" Target="../media/image3306.png"/><Relationship Id="rId3304" Type="http://schemas.openxmlformats.org/officeDocument/2006/relationships/image" Target="../media/image3307.png"/><Relationship Id="rId3305" Type="http://schemas.openxmlformats.org/officeDocument/2006/relationships/image" Target="../media/image3308.png"/><Relationship Id="rId3306" Type="http://schemas.openxmlformats.org/officeDocument/2006/relationships/image" Target="../media/image3309.png"/><Relationship Id="rId3307" Type="http://schemas.openxmlformats.org/officeDocument/2006/relationships/image" Target="../media/image3310.png"/><Relationship Id="rId3308" Type="http://schemas.openxmlformats.org/officeDocument/2006/relationships/image" Target="../media/image3311.png"/><Relationship Id="rId3309" Type="http://schemas.openxmlformats.org/officeDocument/2006/relationships/image" Target="../media/image3312.png"/><Relationship Id="rId3310" Type="http://schemas.openxmlformats.org/officeDocument/2006/relationships/image" Target="../media/image3313.png"/><Relationship Id="rId3311" Type="http://schemas.openxmlformats.org/officeDocument/2006/relationships/image" Target="../media/image3314.png"/><Relationship Id="rId3312" Type="http://schemas.openxmlformats.org/officeDocument/2006/relationships/image" Target="../media/image3315.png"/><Relationship Id="rId3313" Type="http://schemas.openxmlformats.org/officeDocument/2006/relationships/image" Target="../media/image3316.png"/><Relationship Id="rId3314" Type="http://schemas.openxmlformats.org/officeDocument/2006/relationships/image" Target="../media/image3317.png"/><Relationship Id="rId3315" Type="http://schemas.openxmlformats.org/officeDocument/2006/relationships/image" Target="../media/image3318.png"/><Relationship Id="rId3316" Type="http://schemas.openxmlformats.org/officeDocument/2006/relationships/image" Target="../media/image3319.png"/><Relationship Id="rId3317" Type="http://schemas.openxmlformats.org/officeDocument/2006/relationships/image" Target="../media/image3320.png"/><Relationship Id="rId3318" Type="http://schemas.openxmlformats.org/officeDocument/2006/relationships/image" Target="../media/image3321.png"/><Relationship Id="rId3319" Type="http://schemas.openxmlformats.org/officeDocument/2006/relationships/image" Target="../media/image3322.png"/><Relationship Id="rId3320" Type="http://schemas.openxmlformats.org/officeDocument/2006/relationships/image" Target="../media/image3323.png"/><Relationship Id="rId3321" Type="http://schemas.openxmlformats.org/officeDocument/2006/relationships/image" Target="../media/image3324.png"/><Relationship Id="rId3322" Type="http://schemas.openxmlformats.org/officeDocument/2006/relationships/image" Target="../media/image3325.png"/><Relationship Id="rId3323" Type="http://schemas.openxmlformats.org/officeDocument/2006/relationships/image" Target="../media/image3326.png"/><Relationship Id="rId3324" Type="http://schemas.openxmlformats.org/officeDocument/2006/relationships/image" Target="../media/image3327.png"/><Relationship Id="rId3325" Type="http://schemas.openxmlformats.org/officeDocument/2006/relationships/image" Target="../media/image3328.png"/><Relationship Id="rId3326" Type="http://schemas.openxmlformats.org/officeDocument/2006/relationships/image" Target="../media/image3329.png"/><Relationship Id="rId3327" Type="http://schemas.openxmlformats.org/officeDocument/2006/relationships/image" Target="../media/image3330.png"/><Relationship Id="rId3328" Type="http://schemas.openxmlformats.org/officeDocument/2006/relationships/image" Target="../media/image3331.png"/><Relationship Id="rId3329" Type="http://schemas.openxmlformats.org/officeDocument/2006/relationships/image" Target="../media/image3332.png"/><Relationship Id="rId3330" Type="http://schemas.openxmlformats.org/officeDocument/2006/relationships/image" Target="../media/image3333.png"/><Relationship Id="rId3331" Type="http://schemas.openxmlformats.org/officeDocument/2006/relationships/image" Target="../media/image3334.png"/><Relationship Id="rId3332" Type="http://schemas.openxmlformats.org/officeDocument/2006/relationships/image" Target="../media/image3335.png"/><Relationship Id="rId3333" Type="http://schemas.openxmlformats.org/officeDocument/2006/relationships/image" Target="../media/image3336.png"/><Relationship Id="rId3334" Type="http://schemas.openxmlformats.org/officeDocument/2006/relationships/image" Target="../media/image3337.png"/><Relationship Id="rId3335" Type="http://schemas.openxmlformats.org/officeDocument/2006/relationships/image" Target="../media/image3338.png"/><Relationship Id="rId3336" Type="http://schemas.openxmlformats.org/officeDocument/2006/relationships/image" Target="../media/image3339.png"/><Relationship Id="rId3337" Type="http://schemas.openxmlformats.org/officeDocument/2006/relationships/image" Target="../media/image3340.png"/><Relationship Id="rId3338" Type="http://schemas.openxmlformats.org/officeDocument/2006/relationships/image" Target="../media/image3341.png"/><Relationship Id="rId3339" Type="http://schemas.openxmlformats.org/officeDocument/2006/relationships/image" Target="../media/image3342.png"/><Relationship Id="rId3340" Type="http://schemas.openxmlformats.org/officeDocument/2006/relationships/image" Target="../media/image3343.png"/><Relationship Id="rId3341" Type="http://schemas.openxmlformats.org/officeDocument/2006/relationships/image" Target="../media/image3344.png"/><Relationship Id="rId3342" Type="http://schemas.openxmlformats.org/officeDocument/2006/relationships/image" Target="../media/image3345.png"/><Relationship Id="rId3343" Type="http://schemas.openxmlformats.org/officeDocument/2006/relationships/image" Target="../media/image3346.png"/><Relationship Id="rId3344" Type="http://schemas.openxmlformats.org/officeDocument/2006/relationships/image" Target="../media/image3347.png"/><Relationship Id="rId3345" Type="http://schemas.openxmlformats.org/officeDocument/2006/relationships/image" Target="../media/image3348.png"/><Relationship Id="rId3346" Type="http://schemas.openxmlformats.org/officeDocument/2006/relationships/image" Target="../media/image3349.png"/><Relationship Id="rId3347" Type="http://schemas.openxmlformats.org/officeDocument/2006/relationships/image" Target="../media/image3350.png"/><Relationship Id="rId3348" Type="http://schemas.openxmlformats.org/officeDocument/2006/relationships/image" Target="../media/image3351.png"/><Relationship Id="rId3349" Type="http://schemas.openxmlformats.org/officeDocument/2006/relationships/image" Target="../media/image3352.png"/><Relationship Id="rId3350" Type="http://schemas.openxmlformats.org/officeDocument/2006/relationships/image" Target="../media/image3353.png"/><Relationship Id="rId3351" Type="http://schemas.openxmlformats.org/officeDocument/2006/relationships/image" Target="../media/image3354.png"/><Relationship Id="rId3352" Type="http://schemas.openxmlformats.org/officeDocument/2006/relationships/image" Target="../media/image3355.png"/><Relationship Id="rId3353" Type="http://schemas.openxmlformats.org/officeDocument/2006/relationships/image" Target="../media/image3356.png"/><Relationship Id="rId3354" Type="http://schemas.openxmlformats.org/officeDocument/2006/relationships/image" Target="../media/image3357.png"/><Relationship Id="rId3355" Type="http://schemas.openxmlformats.org/officeDocument/2006/relationships/image" Target="../media/image3358.png"/><Relationship Id="rId3356" Type="http://schemas.openxmlformats.org/officeDocument/2006/relationships/image" Target="../media/image3359.png"/><Relationship Id="rId3357" Type="http://schemas.openxmlformats.org/officeDocument/2006/relationships/image" Target="../media/image3360.png"/><Relationship Id="rId3358" Type="http://schemas.openxmlformats.org/officeDocument/2006/relationships/image" Target="../media/image3361.png"/><Relationship Id="rId3359" Type="http://schemas.openxmlformats.org/officeDocument/2006/relationships/image" Target="../media/image3362.png"/><Relationship Id="rId3360" Type="http://schemas.openxmlformats.org/officeDocument/2006/relationships/image" Target="../media/image3363.png"/><Relationship Id="rId3361" Type="http://schemas.openxmlformats.org/officeDocument/2006/relationships/image" Target="../media/image3364.png"/><Relationship Id="rId3362" Type="http://schemas.openxmlformats.org/officeDocument/2006/relationships/image" Target="../media/image3365.png"/><Relationship Id="rId3363" Type="http://schemas.openxmlformats.org/officeDocument/2006/relationships/image" Target="../media/image3366.png"/><Relationship Id="rId3364" Type="http://schemas.openxmlformats.org/officeDocument/2006/relationships/image" Target="../media/image3367.png"/><Relationship Id="rId3365" Type="http://schemas.openxmlformats.org/officeDocument/2006/relationships/image" Target="../media/image3368.png"/><Relationship Id="rId3366" Type="http://schemas.openxmlformats.org/officeDocument/2006/relationships/image" Target="../media/image3369.png"/><Relationship Id="rId3367" Type="http://schemas.openxmlformats.org/officeDocument/2006/relationships/image" Target="../media/image3370.png"/><Relationship Id="rId3368" Type="http://schemas.openxmlformats.org/officeDocument/2006/relationships/image" Target="../media/image3371.png"/><Relationship Id="rId3369" Type="http://schemas.openxmlformats.org/officeDocument/2006/relationships/image" Target="../media/image3372.png"/><Relationship Id="rId3370" Type="http://schemas.openxmlformats.org/officeDocument/2006/relationships/image" Target="../media/image3373.png"/><Relationship Id="rId3371" Type="http://schemas.openxmlformats.org/officeDocument/2006/relationships/image" Target="../media/image3374.png"/><Relationship Id="rId3372" Type="http://schemas.openxmlformats.org/officeDocument/2006/relationships/image" Target="../media/image3375.png"/><Relationship Id="rId3373" Type="http://schemas.openxmlformats.org/officeDocument/2006/relationships/image" Target="../media/image3376.png"/><Relationship Id="rId3374" Type="http://schemas.openxmlformats.org/officeDocument/2006/relationships/image" Target="../media/image3377.png"/><Relationship Id="rId3375" Type="http://schemas.openxmlformats.org/officeDocument/2006/relationships/image" Target="../media/image3378.png"/><Relationship Id="rId3376" Type="http://schemas.openxmlformats.org/officeDocument/2006/relationships/image" Target="../media/image3379.png"/><Relationship Id="rId3377" Type="http://schemas.openxmlformats.org/officeDocument/2006/relationships/image" Target="../media/image3380.png"/><Relationship Id="rId3378" Type="http://schemas.openxmlformats.org/officeDocument/2006/relationships/image" Target="../media/image3381.png"/><Relationship Id="rId3379" Type="http://schemas.openxmlformats.org/officeDocument/2006/relationships/image" Target="../media/image3382.png"/><Relationship Id="rId3380" Type="http://schemas.openxmlformats.org/officeDocument/2006/relationships/image" Target="../media/image3383.png"/><Relationship Id="rId3381" Type="http://schemas.openxmlformats.org/officeDocument/2006/relationships/image" Target="../media/image3384.png"/><Relationship Id="rId3382" Type="http://schemas.openxmlformats.org/officeDocument/2006/relationships/image" Target="../media/image3385.png"/><Relationship Id="rId3383" Type="http://schemas.openxmlformats.org/officeDocument/2006/relationships/image" Target="../media/image3386.png"/><Relationship Id="rId3384" Type="http://schemas.openxmlformats.org/officeDocument/2006/relationships/image" Target="../media/image3387.png"/><Relationship Id="rId3385" Type="http://schemas.openxmlformats.org/officeDocument/2006/relationships/image" Target="../media/image3388.png"/><Relationship Id="rId3386" Type="http://schemas.openxmlformats.org/officeDocument/2006/relationships/image" Target="../media/image3389.png"/><Relationship Id="rId3387" Type="http://schemas.openxmlformats.org/officeDocument/2006/relationships/image" Target="../media/image3390.png"/><Relationship Id="rId3388" Type="http://schemas.openxmlformats.org/officeDocument/2006/relationships/image" Target="../media/image3391.png"/><Relationship Id="rId3389" Type="http://schemas.openxmlformats.org/officeDocument/2006/relationships/image" Target="../media/image3392.png"/><Relationship Id="rId3390" Type="http://schemas.openxmlformats.org/officeDocument/2006/relationships/image" Target="../media/image3393.png"/><Relationship Id="rId3391" Type="http://schemas.openxmlformats.org/officeDocument/2006/relationships/image" Target="../media/image3394.png"/><Relationship Id="rId3392" Type="http://schemas.openxmlformats.org/officeDocument/2006/relationships/image" Target="../media/image3395.png"/><Relationship Id="rId3393" Type="http://schemas.openxmlformats.org/officeDocument/2006/relationships/image" Target="../media/image3396.png"/><Relationship Id="rId3394" Type="http://schemas.openxmlformats.org/officeDocument/2006/relationships/image" Target="../media/image3397.png"/><Relationship Id="rId3395" Type="http://schemas.openxmlformats.org/officeDocument/2006/relationships/image" Target="../media/image3398.png"/><Relationship Id="rId3396" Type="http://schemas.openxmlformats.org/officeDocument/2006/relationships/image" Target="../media/image3399.png"/><Relationship Id="rId3397" Type="http://schemas.openxmlformats.org/officeDocument/2006/relationships/image" Target="../media/image3400.png"/><Relationship Id="rId3398" Type="http://schemas.openxmlformats.org/officeDocument/2006/relationships/image" Target="../media/image3401.png"/><Relationship Id="rId3399" Type="http://schemas.openxmlformats.org/officeDocument/2006/relationships/image" Target="../media/image3402.png"/><Relationship Id="rId3400" Type="http://schemas.openxmlformats.org/officeDocument/2006/relationships/image" Target="../media/image3403.png"/><Relationship Id="rId3401" Type="http://schemas.openxmlformats.org/officeDocument/2006/relationships/image" Target="../media/image3404.png"/><Relationship Id="rId3402" Type="http://schemas.openxmlformats.org/officeDocument/2006/relationships/image" Target="../media/image3405.png"/><Relationship Id="rId3403" Type="http://schemas.openxmlformats.org/officeDocument/2006/relationships/image" Target="../media/image3406.png"/><Relationship Id="rId3404" Type="http://schemas.openxmlformats.org/officeDocument/2006/relationships/image" Target="../media/image3407.png"/><Relationship Id="rId3405" Type="http://schemas.openxmlformats.org/officeDocument/2006/relationships/image" Target="../media/image3408.png"/><Relationship Id="rId3406" Type="http://schemas.openxmlformats.org/officeDocument/2006/relationships/image" Target="../media/image3409.png"/><Relationship Id="rId3407" Type="http://schemas.openxmlformats.org/officeDocument/2006/relationships/image" Target="../media/image3410.png"/><Relationship Id="rId3408" Type="http://schemas.openxmlformats.org/officeDocument/2006/relationships/image" Target="../media/image3411.png"/><Relationship Id="rId3409" Type="http://schemas.openxmlformats.org/officeDocument/2006/relationships/image" Target="../media/image3412.png"/><Relationship Id="rId3410" Type="http://schemas.openxmlformats.org/officeDocument/2006/relationships/image" Target="../media/image3413.png"/><Relationship Id="rId3411" Type="http://schemas.openxmlformats.org/officeDocument/2006/relationships/image" Target="../media/image3414.png"/><Relationship Id="rId3412" Type="http://schemas.openxmlformats.org/officeDocument/2006/relationships/image" Target="../media/image3415.png"/><Relationship Id="rId3413" Type="http://schemas.openxmlformats.org/officeDocument/2006/relationships/image" Target="../media/image3416.png"/><Relationship Id="rId3414" Type="http://schemas.openxmlformats.org/officeDocument/2006/relationships/image" Target="../media/image3417.png"/><Relationship Id="rId3415" Type="http://schemas.openxmlformats.org/officeDocument/2006/relationships/image" Target="../media/image3418.png"/><Relationship Id="rId3416" Type="http://schemas.openxmlformats.org/officeDocument/2006/relationships/image" Target="../media/image3419.png"/><Relationship Id="rId3417" Type="http://schemas.openxmlformats.org/officeDocument/2006/relationships/image" Target="../media/image3420.png"/><Relationship Id="rId3418" Type="http://schemas.openxmlformats.org/officeDocument/2006/relationships/image" Target="../media/image3421.png"/><Relationship Id="rId3419" Type="http://schemas.openxmlformats.org/officeDocument/2006/relationships/image" Target="../media/image3422.png"/><Relationship Id="rId3420" Type="http://schemas.openxmlformats.org/officeDocument/2006/relationships/image" Target="../media/image3423.png"/><Relationship Id="rId3421" Type="http://schemas.openxmlformats.org/officeDocument/2006/relationships/image" Target="../media/image3424.png"/><Relationship Id="rId3422" Type="http://schemas.openxmlformats.org/officeDocument/2006/relationships/image" Target="../media/image3425.png"/><Relationship Id="rId3423" Type="http://schemas.openxmlformats.org/officeDocument/2006/relationships/image" Target="../media/image3426.png"/><Relationship Id="rId3424" Type="http://schemas.openxmlformats.org/officeDocument/2006/relationships/image" Target="../media/image3427.png"/><Relationship Id="rId3425" Type="http://schemas.openxmlformats.org/officeDocument/2006/relationships/image" Target="../media/image3428.png"/><Relationship Id="rId3426" Type="http://schemas.openxmlformats.org/officeDocument/2006/relationships/image" Target="../media/image3429.png"/><Relationship Id="rId3427" Type="http://schemas.openxmlformats.org/officeDocument/2006/relationships/image" Target="../media/image3430.png"/><Relationship Id="rId3428" Type="http://schemas.openxmlformats.org/officeDocument/2006/relationships/image" Target="../media/image3431.png"/><Relationship Id="rId3429" Type="http://schemas.openxmlformats.org/officeDocument/2006/relationships/image" Target="../media/image3432.png"/><Relationship Id="rId3430" Type="http://schemas.openxmlformats.org/officeDocument/2006/relationships/image" Target="../media/image3433.png"/><Relationship Id="rId3431" Type="http://schemas.openxmlformats.org/officeDocument/2006/relationships/image" Target="../media/image3434.png"/><Relationship Id="rId3432" Type="http://schemas.openxmlformats.org/officeDocument/2006/relationships/image" Target="../media/image3435.png"/><Relationship Id="rId3433" Type="http://schemas.openxmlformats.org/officeDocument/2006/relationships/image" Target="../media/image3436.png"/><Relationship Id="rId3434" Type="http://schemas.openxmlformats.org/officeDocument/2006/relationships/image" Target="../media/image3437.png"/><Relationship Id="rId3435" Type="http://schemas.openxmlformats.org/officeDocument/2006/relationships/image" Target="../media/image3438.png"/><Relationship Id="rId3436" Type="http://schemas.openxmlformats.org/officeDocument/2006/relationships/image" Target="../media/image3439.png"/><Relationship Id="rId3437" Type="http://schemas.openxmlformats.org/officeDocument/2006/relationships/image" Target="../media/image3440.png"/><Relationship Id="rId3438" Type="http://schemas.openxmlformats.org/officeDocument/2006/relationships/image" Target="../media/image3441.png"/><Relationship Id="rId3439" Type="http://schemas.openxmlformats.org/officeDocument/2006/relationships/image" Target="../media/image3442.png"/><Relationship Id="rId3440" Type="http://schemas.openxmlformats.org/officeDocument/2006/relationships/image" Target="../media/image3443.png"/><Relationship Id="rId3441" Type="http://schemas.openxmlformats.org/officeDocument/2006/relationships/image" Target="../media/image3444.png"/><Relationship Id="rId3442" Type="http://schemas.openxmlformats.org/officeDocument/2006/relationships/image" Target="../media/image3445.png"/><Relationship Id="rId3443" Type="http://schemas.openxmlformats.org/officeDocument/2006/relationships/image" Target="../media/image3446.png"/><Relationship Id="rId3444" Type="http://schemas.openxmlformats.org/officeDocument/2006/relationships/image" Target="../media/image3447.png"/><Relationship Id="rId3445" Type="http://schemas.openxmlformats.org/officeDocument/2006/relationships/image" Target="../media/image3448.png"/><Relationship Id="rId3446" Type="http://schemas.openxmlformats.org/officeDocument/2006/relationships/image" Target="../media/image3449.png"/><Relationship Id="rId3447" Type="http://schemas.openxmlformats.org/officeDocument/2006/relationships/image" Target="../media/image3450.png"/><Relationship Id="rId3448" Type="http://schemas.openxmlformats.org/officeDocument/2006/relationships/image" Target="../media/image3451.png"/><Relationship Id="rId3449" Type="http://schemas.openxmlformats.org/officeDocument/2006/relationships/image" Target="../media/image3452.png"/><Relationship Id="rId3450" Type="http://schemas.openxmlformats.org/officeDocument/2006/relationships/image" Target="../media/image3453.png"/><Relationship Id="rId3451" Type="http://schemas.openxmlformats.org/officeDocument/2006/relationships/image" Target="../media/image3454.png"/><Relationship Id="rId3452" Type="http://schemas.openxmlformats.org/officeDocument/2006/relationships/image" Target="../media/image3455.png"/><Relationship Id="rId3453" Type="http://schemas.openxmlformats.org/officeDocument/2006/relationships/image" Target="../media/image3456.png"/><Relationship Id="rId3454" Type="http://schemas.openxmlformats.org/officeDocument/2006/relationships/image" Target="../media/image3457.png"/><Relationship Id="rId3455" Type="http://schemas.openxmlformats.org/officeDocument/2006/relationships/image" Target="../media/image3458.png"/><Relationship Id="rId3456" Type="http://schemas.openxmlformats.org/officeDocument/2006/relationships/image" Target="../media/image3459.png"/><Relationship Id="rId3457" Type="http://schemas.openxmlformats.org/officeDocument/2006/relationships/image" Target="../media/image3460.png"/><Relationship Id="rId3458" Type="http://schemas.openxmlformats.org/officeDocument/2006/relationships/image" Target="../media/image3461.png"/><Relationship Id="rId3459" Type="http://schemas.openxmlformats.org/officeDocument/2006/relationships/image" Target="../media/image3462.png"/><Relationship Id="rId3460" Type="http://schemas.openxmlformats.org/officeDocument/2006/relationships/image" Target="../media/image3463.png"/><Relationship Id="rId3461" Type="http://schemas.openxmlformats.org/officeDocument/2006/relationships/image" Target="../media/image3464.png"/><Relationship Id="rId3462" Type="http://schemas.openxmlformats.org/officeDocument/2006/relationships/image" Target="../media/image3465.png"/><Relationship Id="rId3463" Type="http://schemas.openxmlformats.org/officeDocument/2006/relationships/image" Target="../media/image3466.png"/><Relationship Id="rId3464" Type="http://schemas.openxmlformats.org/officeDocument/2006/relationships/image" Target="../media/image3467.png"/><Relationship Id="rId3465" Type="http://schemas.openxmlformats.org/officeDocument/2006/relationships/image" Target="../media/image3468.png"/><Relationship Id="rId3466" Type="http://schemas.openxmlformats.org/officeDocument/2006/relationships/image" Target="../media/image3469.png"/><Relationship Id="rId3467" Type="http://schemas.openxmlformats.org/officeDocument/2006/relationships/image" Target="../media/image3470.png"/><Relationship Id="rId3468" Type="http://schemas.openxmlformats.org/officeDocument/2006/relationships/image" Target="../media/image3471.png"/><Relationship Id="rId3469" Type="http://schemas.openxmlformats.org/officeDocument/2006/relationships/image" Target="../media/image3472.png"/><Relationship Id="rId3470" Type="http://schemas.openxmlformats.org/officeDocument/2006/relationships/image" Target="../media/image3473.png"/><Relationship Id="rId3471" Type="http://schemas.openxmlformats.org/officeDocument/2006/relationships/image" Target="../media/image3474.png"/><Relationship Id="rId3472" Type="http://schemas.openxmlformats.org/officeDocument/2006/relationships/image" Target="../media/image3475.png"/><Relationship Id="rId3473" Type="http://schemas.openxmlformats.org/officeDocument/2006/relationships/image" Target="../media/image3476.png"/><Relationship Id="rId3474" Type="http://schemas.openxmlformats.org/officeDocument/2006/relationships/image" Target="../media/image3477.png"/><Relationship Id="rId3475" Type="http://schemas.openxmlformats.org/officeDocument/2006/relationships/image" Target="../media/image3478.png"/><Relationship Id="rId3476" Type="http://schemas.openxmlformats.org/officeDocument/2006/relationships/image" Target="../media/image3479.png"/><Relationship Id="rId3477" Type="http://schemas.openxmlformats.org/officeDocument/2006/relationships/image" Target="../media/image3480.png"/><Relationship Id="rId3478" Type="http://schemas.openxmlformats.org/officeDocument/2006/relationships/image" Target="../media/image3481.png"/><Relationship Id="rId3479" Type="http://schemas.openxmlformats.org/officeDocument/2006/relationships/image" Target="../media/image3482.png"/><Relationship Id="rId3480" Type="http://schemas.openxmlformats.org/officeDocument/2006/relationships/image" Target="../media/image3483.png"/><Relationship Id="rId3481" Type="http://schemas.openxmlformats.org/officeDocument/2006/relationships/image" Target="../media/image3484.png"/><Relationship Id="rId3482" Type="http://schemas.openxmlformats.org/officeDocument/2006/relationships/image" Target="../media/image3485.png"/><Relationship Id="rId3483" Type="http://schemas.openxmlformats.org/officeDocument/2006/relationships/image" Target="../media/image3486.png"/><Relationship Id="rId3484" Type="http://schemas.openxmlformats.org/officeDocument/2006/relationships/image" Target="../media/image3487.png"/><Relationship Id="rId3485" Type="http://schemas.openxmlformats.org/officeDocument/2006/relationships/image" Target="../media/image3488.png"/><Relationship Id="rId3486" Type="http://schemas.openxmlformats.org/officeDocument/2006/relationships/image" Target="../media/image3489.png"/><Relationship Id="rId3487" Type="http://schemas.openxmlformats.org/officeDocument/2006/relationships/image" Target="../media/image3490.png"/><Relationship Id="rId3488" Type="http://schemas.openxmlformats.org/officeDocument/2006/relationships/image" Target="../media/image3491.png"/><Relationship Id="rId3489" Type="http://schemas.openxmlformats.org/officeDocument/2006/relationships/image" Target="../media/image3492.png"/><Relationship Id="rId3490" Type="http://schemas.openxmlformats.org/officeDocument/2006/relationships/image" Target="../media/image3493.png"/><Relationship Id="rId3491" Type="http://schemas.openxmlformats.org/officeDocument/2006/relationships/image" Target="../media/image3494.png"/><Relationship Id="rId3492" Type="http://schemas.openxmlformats.org/officeDocument/2006/relationships/image" Target="../media/image3495.png"/><Relationship Id="rId3493" Type="http://schemas.openxmlformats.org/officeDocument/2006/relationships/image" Target="../media/image3496.png"/><Relationship Id="rId3494" Type="http://schemas.openxmlformats.org/officeDocument/2006/relationships/image" Target="../media/image3497.png"/><Relationship Id="rId3495" Type="http://schemas.openxmlformats.org/officeDocument/2006/relationships/image" Target="../media/image3498.png"/><Relationship Id="rId3496" Type="http://schemas.openxmlformats.org/officeDocument/2006/relationships/image" Target="../media/image3499.png"/><Relationship Id="rId3497" Type="http://schemas.openxmlformats.org/officeDocument/2006/relationships/image" Target="../media/image3500.png"/><Relationship Id="rId3498" Type="http://schemas.openxmlformats.org/officeDocument/2006/relationships/image" Target="../media/image3501.png"/><Relationship Id="rId3499" Type="http://schemas.openxmlformats.org/officeDocument/2006/relationships/image" Target="../media/image3502.png"/><Relationship Id="rId3500" Type="http://schemas.openxmlformats.org/officeDocument/2006/relationships/image" Target="../media/image3503.png"/><Relationship Id="rId3501" Type="http://schemas.openxmlformats.org/officeDocument/2006/relationships/image" Target="../media/image3504.png"/><Relationship Id="rId3502" Type="http://schemas.openxmlformats.org/officeDocument/2006/relationships/image" Target="../media/image3505.png"/><Relationship Id="rId3503" Type="http://schemas.openxmlformats.org/officeDocument/2006/relationships/image" Target="../media/image3506.png"/><Relationship Id="rId3504" Type="http://schemas.openxmlformats.org/officeDocument/2006/relationships/image" Target="../media/image3507.png"/><Relationship Id="rId3505" Type="http://schemas.openxmlformats.org/officeDocument/2006/relationships/image" Target="../media/image3508.png"/><Relationship Id="rId3506" Type="http://schemas.openxmlformats.org/officeDocument/2006/relationships/image" Target="../media/image3509.png"/><Relationship Id="rId3507" Type="http://schemas.openxmlformats.org/officeDocument/2006/relationships/image" Target="../media/image3510.png"/><Relationship Id="rId3508" Type="http://schemas.openxmlformats.org/officeDocument/2006/relationships/image" Target="../media/image3511.png"/><Relationship Id="rId3509" Type="http://schemas.openxmlformats.org/officeDocument/2006/relationships/image" Target="../media/image3512.png"/><Relationship Id="rId3510" Type="http://schemas.openxmlformats.org/officeDocument/2006/relationships/image" Target="../media/image3513.png"/><Relationship Id="rId3511" Type="http://schemas.openxmlformats.org/officeDocument/2006/relationships/image" Target="../media/image3514.png"/><Relationship Id="rId3512" Type="http://schemas.openxmlformats.org/officeDocument/2006/relationships/image" Target="../media/image3515.png"/><Relationship Id="rId3513" Type="http://schemas.openxmlformats.org/officeDocument/2006/relationships/image" Target="../media/image3516.png"/><Relationship Id="rId3514" Type="http://schemas.openxmlformats.org/officeDocument/2006/relationships/image" Target="../media/image3517.png"/><Relationship Id="rId3515" Type="http://schemas.openxmlformats.org/officeDocument/2006/relationships/image" Target="../media/image3518.png"/><Relationship Id="rId3516" Type="http://schemas.openxmlformats.org/officeDocument/2006/relationships/image" Target="../media/image3519.png"/><Relationship Id="rId3517" Type="http://schemas.openxmlformats.org/officeDocument/2006/relationships/image" Target="../media/image3520.png"/><Relationship Id="rId3518" Type="http://schemas.openxmlformats.org/officeDocument/2006/relationships/image" Target="../media/image3521.png"/><Relationship Id="rId3519" Type="http://schemas.openxmlformats.org/officeDocument/2006/relationships/image" Target="../media/image3522.png"/><Relationship Id="rId3520" Type="http://schemas.openxmlformats.org/officeDocument/2006/relationships/image" Target="../media/image3523.png"/><Relationship Id="rId3521" Type="http://schemas.openxmlformats.org/officeDocument/2006/relationships/image" Target="../media/image3524.png"/><Relationship Id="rId3522" Type="http://schemas.openxmlformats.org/officeDocument/2006/relationships/image" Target="../media/image3525.png"/><Relationship Id="rId3523" Type="http://schemas.openxmlformats.org/officeDocument/2006/relationships/image" Target="../media/image3526.png"/><Relationship Id="rId3524" Type="http://schemas.openxmlformats.org/officeDocument/2006/relationships/image" Target="../media/image3527.png"/><Relationship Id="rId3525" Type="http://schemas.openxmlformats.org/officeDocument/2006/relationships/image" Target="../media/image3528.png"/><Relationship Id="rId3526" Type="http://schemas.openxmlformats.org/officeDocument/2006/relationships/image" Target="../media/image3529.png"/><Relationship Id="rId3527" Type="http://schemas.openxmlformats.org/officeDocument/2006/relationships/image" Target="../media/image3530.png"/><Relationship Id="rId3528" Type="http://schemas.openxmlformats.org/officeDocument/2006/relationships/image" Target="../media/image3531.png"/><Relationship Id="rId3529" Type="http://schemas.openxmlformats.org/officeDocument/2006/relationships/image" Target="../media/image3532.png"/><Relationship Id="rId3530" Type="http://schemas.openxmlformats.org/officeDocument/2006/relationships/image" Target="../media/image3533.png"/><Relationship Id="rId3531" Type="http://schemas.openxmlformats.org/officeDocument/2006/relationships/image" Target="../media/image3534.png"/><Relationship Id="rId3532" Type="http://schemas.openxmlformats.org/officeDocument/2006/relationships/image" Target="../media/image3535.png"/><Relationship Id="rId3533" Type="http://schemas.openxmlformats.org/officeDocument/2006/relationships/image" Target="../media/image3536.png"/><Relationship Id="rId3534" Type="http://schemas.openxmlformats.org/officeDocument/2006/relationships/image" Target="../media/image3537.png"/><Relationship Id="rId3535" Type="http://schemas.openxmlformats.org/officeDocument/2006/relationships/image" Target="../media/image3538.png"/><Relationship Id="rId3536" Type="http://schemas.openxmlformats.org/officeDocument/2006/relationships/image" Target="../media/image3539.png"/><Relationship Id="rId3537" Type="http://schemas.openxmlformats.org/officeDocument/2006/relationships/image" Target="../media/image3540.png"/><Relationship Id="rId3538" Type="http://schemas.openxmlformats.org/officeDocument/2006/relationships/image" Target="../media/image3541.png"/><Relationship Id="rId3539" Type="http://schemas.openxmlformats.org/officeDocument/2006/relationships/image" Target="../media/image3542.png"/><Relationship Id="rId3540" Type="http://schemas.openxmlformats.org/officeDocument/2006/relationships/image" Target="../media/image3543.png"/><Relationship Id="rId3541" Type="http://schemas.openxmlformats.org/officeDocument/2006/relationships/image" Target="../media/image3544.png"/><Relationship Id="rId3542" Type="http://schemas.openxmlformats.org/officeDocument/2006/relationships/image" Target="../media/image3545.png"/><Relationship Id="rId3543" Type="http://schemas.openxmlformats.org/officeDocument/2006/relationships/image" Target="../media/image3546.png"/><Relationship Id="rId3544" Type="http://schemas.openxmlformats.org/officeDocument/2006/relationships/image" Target="../media/image3547.png"/><Relationship Id="rId3545" Type="http://schemas.openxmlformats.org/officeDocument/2006/relationships/image" Target="../media/image3548.png"/><Relationship Id="rId3546" Type="http://schemas.openxmlformats.org/officeDocument/2006/relationships/image" Target="../media/image3549.png"/><Relationship Id="rId3547" Type="http://schemas.openxmlformats.org/officeDocument/2006/relationships/image" Target="../media/image3550.png"/><Relationship Id="rId3548" Type="http://schemas.openxmlformats.org/officeDocument/2006/relationships/image" Target="../media/image3551.png"/><Relationship Id="rId3549" Type="http://schemas.openxmlformats.org/officeDocument/2006/relationships/image" Target="../media/image3552.png"/><Relationship Id="rId3550" Type="http://schemas.openxmlformats.org/officeDocument/2006/relationships/image" Target="../media/image3553.png"/><Relationship Id="rId3551" Type="http://schemas.openxmlformats.org/officeDocument/2006/relationships/image" Target="../media/image3554.png"/><Relationship Id="rId3552" Type="http://schemas.openxmlformats.org/officeDocument/2006/relationships/image" Target="../media/image3555.png"/><Relationship Id="rId3553" Type="http://schemas.openxmlformats.org/officeDocument/2006/relationships/image" Target="../media/image3556.png"/><Relationship Id="rId3554" Type="http://schemas.openxmlformats.org/officeDocument/2006/relationships/image" Target="../media/image3557.png"/><Relationship Id="rId3555" Type="http://schemas.openxmlformats.org/officeDocument/2006/relationships/image" Target="../media/image3558.png"/><Relationship Id="rId3556" Type="http://schemas.openxmlformats.org/officeDocument/2006/relationships/image" Target="../media/image3559.png"/><Relationship Id="rId3557" Type="http://schemas.openxmlformats.org/officeDocument/2006/relationships/image" Target="../media/image3560.png"/><Relationship Id="rId3558" Type="http://schemas.openxmlformats.org/officeDocument/2006/relationships/image" Target="../media/image3561.png"/><Relationship Id="rId3559" Type="http://schemas.openxmlformats.org/officeDocument/2006/relationships/image" Target="../media/image3562.png"/><Relationship Id="rId3560" Type="http://schemas.openxmlformats.org/officeDocument/2006/relationships/image" Target="../media/image3563.png"/><Relationship Id="rId3561" Type="http://schemas.openxmlformats.org/officeDocument/2006/relationships/image" Target="../media/image3564.png"/><Relationship Id="rId3562" Type="http://schemas.openxmlformats.org/officeDocument/2006/relationships/image" Target="../media/image3565.png"/><Relationship Id="rId3563" Type="http://schemas.openxmlformats.org/officeDocument/2006/relationships/image" Target="../media/image3566.png"/><Relationship Id="rId3564" Type="http://schemas.openxmlformats.org/officeDocument/2006/relationships/image" Target="../media/image3567.png"/><Relationship Id="rId3565" Type="http://schemas.openxmlformats.org/officeDocument/2006/relationships/image" Target="../media/image3568.png"/><Relationship Id="rId3566" Type="http://schemas.openxmlformats.org/officeDocument/2006/relationships/image" Target="../media/image3569.png"/><Relationship Id="rId3567" Type="http://schemas.openxmlformats.org/officeDocument/2006/relationships/image" Target="../media/image3570.png"/><Relationship Id="rId3568" Type="http://schemas.openxmlformats.org/officeDocument/2006/relationships/image" Target="../media/image3571.png"/><Relationship Id="rId3569" Type="http://schemas.openxmlformats.org/officeDocument/2006/relationships/image" Target="../media/image3572.png"/><Relationship Id="rId3570" Type="http://schemas.openxmlformats.org/officeDocument/2006/relationships/image" Target="../media/image3573.png"/><Relationship Id="rId3571" Type="http://schemas.openxmlformats.org/officeDocument/2006/relationships/image" Target="../media/image3574.png"/><Relationship Id="rId3572" Type="http://schemas.openxmlformats.org/officeDocument/2006/relationships/image" Target="../media/image3575.png"/><Relationship Id="rId3573" Type="http://schemas.openxmlformats.org/officeDocument/2006/relationships/image" Target="../media/image3576.png"/><Relationship Id="rId3574" Type="http://schemas.openxmlformats.org/officeDocument/2006/relationships/image" Target="../media/image3577.png"/><Relationship Id="rId3575" Type="http://schemas.openxmlformats.org/officeDocument/2006/relationships/image" Target="../media/image3578.png"/><Relationship Id="rId3576" Type="http://schemas.openxmlformats.org/officeDocument/2006/relationships/image" Target="../media/image3579.png"/><Relationship Id="rId3577" Type="http://schemas.openxmlformats.org/officeDocument/2006/relationships/image" Target="../media/image3580.png"/><Relationship Id="rId3578" Type="http://schemas.openxmlformats.org/officeDocument/2006/relationships/image" Target="../media/image3581.png"/><Relationship Id="rId3579" Type="http://schemas.openxmlformats.org/officeDocument/2006/relationships/image" Target="../media/image3582.png"/><Relationship Id="rId3580" Type="http://schemas.openxmlformats.org/officeDocument/2006/relationships/image" Target="../media/image3583.png"/><Relationship Id="rId3581" Type="http://schemas.openxmlformats.org/officeDocument/2006/relationships/image" Target="../media/image3584.png"/><Relationship Id="rId3582" Type="http://schemas.openxmlformats.org/officeDocument/2006/relationships/image" Target="../media/image3585.png"/><Relationship Id="rId3583" Type="http://schemas.openxmlformats.org/officeDocument/2006/relationships/image" Target="../media/image3586.png"/><Relationship Id="rId3584" Type="http://schemas.openxmlformats.org/officeDocument/2006/relationships/image" Target="../media/image3587.png"/><Relationship Id="rId3585" Type="http://schemas.openxmlformats.org/officeDocument/2006/relationships/image" Target="../media/image3588.png"/><Relationship Id="rId3586" Type="http://schemas.openxmlformats.org/officeDocument/2006/relationships/image" Target="../media/image3589.png"/><Relationship Id="rId3587" Type="http://schemas.openxmlformats.org/officeDocument/2006/relationships/image" Target="../media/image3590.png"/><Relationship Id="rId3588" Type="http://schemas.openxmlformats.org/officeDocument/2006/relationships/image" Target="../media/image3591.png"/><Relationship Id="rId3589" Type="http://schemas.openxmlformats.org/officeDocument/2006/relationships/image" Target="../media/image3592.png"/><Relationship Id="rId3590" Type="http://schemas.openxmlformats.org/officeDocument/2006/relationships/image" Target="../media/image3593.png"/><Relationship Id="rId3591" Type="http://schemas.openxmlformats.org/officeDocument/2006/relationships/image" Target="../media/image3594.png"/><Relationship Id="rId3592" Type="http://schemas.openxmlformats.org/officeDocument/2006/relationships/image" Target="../media/image3595.png"/><Relationship Id="rId3593" Type="http://schemas.openxmlformats.org/officeDocument/2006/relationships/image" Target="../media/image3596.png"/><Relationship Id="rId3594" Type="http://schemas.openxmlformats.org/officeDocument/2006/relationships/image" Target="../media/image3597.png"/><Relationship Id="rId3595" Type="http://schemas.openxmlformats.org/officeDocument/2006/relationships/image" Target="../media/image3598.png"/><Relationship Id="rId3596" Type="http://schemas.openxmlformats.org/officeDocument/2006/relationships/image" Target="../media/image3599.png"/><Relationship Id="rId3597" Type="http://schemas.openxmlformats.org/officeDocument/2006/relationships/image" Target="../media/image3600.png"/><Relationship Id="rId3598" Type="http://schemas.openxmlformats.org/officeDocument/2006/relationships/image" Target="../media/image3601.png"/><Relationship Id="rId3599" Type="http://schemas.openxmlformats.org/officeDocument/2006/relationships/image" Target="../media/image3602.png"/><Relationship Id="rId3600" Type="http://schemas.openxmlformats.org/officeDocument/2006/relationships/image" Target="../media/image3603.png"/><Relationship Id="rId3601" Type="http://schemas.openxmlformats.org/officeDocument/2006/relationships/image" Target="../media/image3604.png"/><Relationship Id="rId3602" Type="http://schemas.openxmlformats.org/officeDocument/2006/relationships/image" Target="../media/image3605.png"/><Relationship Id="rId3603" Type="http://schemas.openxmlformats.org/officeDocument/2006/relationships/image" Target="../media/image3606.png"/><Relationship Id="rId3604" Type="http://schemas.openxmlformats.org/officeDocument/2006/relationships/image" Target="../media/image3607.png"/><Relationship Id="rId3605" Type="http://schemas.openxmlformats.org/officeDocument/2006/relationships/image" Target="../media/image3608.png"/><Relationship Id="rId3606" Type="http://schemas.openxmlformats.org/officeDocument/2006/relationships/image" Target="../media/image3609.png"/><Relationship Id="rId3607" Type="http://schemas.openxmlformats.org/officeDocument/2006/relationships/image" Target="../media/image3610.png"/><Relationship Id="rId3608" Type="http://schemas.openxmlformats.org/officeDocument/2006/relationships/image" Target="../media/image3611.png"/><Relationship Id="rId3609" Type="http://schemas.openxmlformats.org/officeDocument/2006/relationships/image" Target="../media/image3612.png"/><Relationship Id="rId3610" Type="http://schemas.openxmlformats.org/officeDocument/2006/relationships/image" Target="../media/image3613.png"/><Relationship Id="rId3611" Type="http://schemas.openxmlformats.org/officeDocument/2006/relationships/image" Target="../media/image3614.png"/><Relationship Id="rId3612" Type="http://schemas.openxmlformats.org/officeDocument/2006/relationships/image" Target="../media/image3615.png"/><Relationship Id="rId3613" Type="http://schemas.openxmlformats.org/officeDocument/2006/relationships/image" Target="../media/image3616.png"/><Relationship Id="rId3614" Type="http://schemas.openxmlformats.org/officeDocument/2006/relationships/image" Target="../media/image3617.png"/><Relationship Id="rId3615" Type="http://schemas.openxmlformats.org/officeDocument/2006/relationships/image" Target="../media/image3618.png"/><Relationship Id="rId3616" Type="http://schemas.openxmlformats.org/officeDocument/2006/relationships/image" Target="../media/image3619.png"/><Relationship Id="rId3617" Type="http://schemas.openxmlformats.org/officeDocument/2006/relationships/image" Target="../media/image3620.png"/><Relationship Id="rId3618" Type="http://schemas.openxmlformats.org/officeDocument/2006/relationships/image" Target="../media/image3621.png"/><Relationship Id="rId3619" Type="http://schemas.openxmlformats.org/officeDocument/2006/relationships/image" Target="../media/image3622.png"/><Relationship Id="rId3620" Type="http://schemas.openxmlformats.org/officeDocument/2006/relationships/image" Target="../media/image3623.png"/><Relationship Id="rId3621" Type="http://schemas.openxmlformats.org/officeDocument/2006/relationships/image" Target="../media/image3624.png"/><Relationship Id="rId3622" Type="http://schemas.openxmlformats.org/officeDocument/2006/relationships/image" Target="../media/image3625.png"/><Relationship Id="rId3623" Type="http://schemas.openxmlformats.org/officeDocument/2006/relationships/image" Target="../media/image3626.png"/><Relationship Id="rId3624" Type="http://schemas.openxmlformats.org/officeDocument/2006/relationships/image" Target="../media/image3627.png"/><Relationship Id="rId3625" Type="http://schemas.openxmlformats.org/officeDocument/2006/relationships/image" Target="../media/image3628.png"/><Relationship Id="rId3626" Type="http://schemas.openxmlformats.org/officeDocument/2006/relationships/image" Target="../media/image3629.png"/><Relationship Id="rId3627" Type="http://schemas.openxmlformats.org/officeDocument/2006/relationships/image" Target="../media/image3630.png"/><Relationship Id="rId3628" Type="http://schemas.openxmlformats.org/officeDocument/2006/relationships/image" Target="../media/image3631.png"/><Relationship Id="rId3629" Type="http://schemas.openxmlformats.org/officeDocument/2006/relationships/image" Target="../media/image3632.png"/><Relationship Id="rId3630" Type="http://schemas.openxmlformats.org/officeDocument/2006/relationships/image" Target="../media/image3633.png"/><Relationship Id="rId3631" Type="http://schemas.openxmlformats.org/officeDocument/2006/relationships/image" Target="../media/image3634.png"/><Relationship Id="rId3632" Type="http://schemas.openxmlformats.org/officeDocument/2006/relationships/image" Target="../media/image3635.png"/><Relationship Id="rId3633" Type="http://schemas.openxmlformats.org/officeDocument/2006/relationships/image" Target="../media/image3636.png"/><Relationship Id="rId3634" Type="http://schemas.openxmlformats.org/officeDocument/2006/relationships/image" Target="../media/image3637.png"/><Relationship Id="rId3635" Type="http://schemas.openxmlformats.org/officeDocument/2006/relationships/image" Target="../media/image3638.png"/><Relationship Id="rId3636" Type="http://schemas.openxmlformats.org/officeDocument/2006/relationships/image" Target="../media/image3639.png"/><Relationship Id="rId3637" Type="http://schemas.openxmlformats.org/officeDocument/2006/relationships/image" Target="../media/image3640.png"/><Relationship Id="rId3638" Type="http://schemas.openxmlformats.org/officeDocument/2006/relationships/image" Target="../media/image3641.png"/><Relationship Id="rId3639" Type="http://schemas.openxmlformats.org/officeDocument/2006/relationships/image" Target="../media/image3642.png"/><Relationship Id="rId3640" Type="http://schemas.openxmlformats.org/officeDocument/2006/relationships/image" Target="../media/image3643.png"/><Relationship Id="rId3641" Type="http://schemas.openxmlformats.org/officeDocument/2006/relationships/image" Target="../media/image3644.png"/><Relationship Id="rId3642" Type="http://schemas.openxmlformats.org/officeDocument/2006/relationships/image" Target="../media/image3645.png"/><Relationship Id="rId3643" Type="http://schemas.openxmlformats.org/officeDocument/2006/relationships/image" Target="../media/image3646.png"/><Relationship Id="rId3644" Type="http://schemas.openxmlformats.org/officeDocument/2006/relationships/image" Target="../media/image3647.png"/><Relationship Id="rId3645" Type="http://schemas.openxmlformats.org/officeDocument/2006/relationships/image" Target="../media/image3648.png"/><Relationship Id="rId3646" Type="http://schemas.openxmlformats.org/officeDocument/2006/relationships/image" Target="../media/image3649.png"/><Relationship Id="rId3647" Type="http://schemas.openxmlformats.org/officeDocument/2006/relationships/image" Target="../media/image3650.png"/><Relationship Id="rId3648" Type="http://schemas.openxmlformats.org/officeDocument/2006/relationships/image" Target="../media/image3651.png"/><Relationship Id="rId3649" Type="http://schemas.openxmlformats.org/officeDocument/2006/relationships/image" Target="../media/image3652.png"/><Relationship Id="rId3650" Type="http://schemas.openxmlformats.org/officeDocument/2006/relationships/image" Target="../media/image3653.png"/><Relationship Id="rId3651" Type="http://schemas.openxmlformats.org/officeDocument/2006/relationships/image" Target="../media/image3654.png"/><Relationship Id="rId3652" Type="http://schemas.openxmlformats.org/officeDocument/2006/relationships/image" Target="../media/image3655.png"/><Relationship Id="rId3653" Type="http://schemas.openxmlformats.org/officeDocument/2006/relationships/image" Target="../media/image3656.png"/><Relationship Id="rId3654" Type="http://schemas.openxmlformats.org/officeDocument/2006/relationships/image" Target="../media/image3657.png"/><Relationship Id="rId3655" Type="http://schemas.openxmlformats.org/officeDocument/2006/relationships/image" Target="../media/image3658.png"/><Relationship Id="rId3656" Type="http://schemas.openxmlformats.org/officeDocument/2006/relationships/image" Target="../media/image3659.png"/><Relationship Id="rId3657" Type="http://schemas.openxmlformats.org/officeDocument/2006/relationships/image" Target="../media/image3660.png"/><Relationship Id="rId3658" Type="http://schemas.openxmlformats.org/officeDocument/2006/relationships/image" Target="../media/image3661.png"/><Relationship Id="rId3659" Type="http://schemas.openxmlformats.org/officeDocument/2006/relationships/image" Target="../media/image3662.png"/><Relationship Id="rId3660" Type="http://schemas.openxmlformats.org/officeDocument/2006/relationships/image" Target="../media/image3663.png"/><Relationship Id="rId3661" Type="http://schemas.openxmlformats.org/officeDocument/2006/relationships/image" Target="../media/image3664.png"/><Relationship Id="rId3662" Type="http://schemas.openxmlformats.org/officeDocument/2006/relationships/image" Target="../media/image3665.png"/><Relationship Id="rId3663" Type="http://schemas.openxmlformats.org/officeDocument/2006/relationships/image" Target="../media/image3666.png"/><Relationship Id="rId3664" Type="http://schemas.openxmlformats.org/officeDocument/2006/relationships/image" Target="../media/image3667.png"/><Relationship Id="rId3665" Type="http://schemas.openxmlformats.org/officeDocument/2006/relationships/image" Target="../media/image3668.png"/><Relationship Id="rId3666" Type="http://schemas.openxmlformats.org/officeDocument/2006/relationships/image" Target="../media/image3669.png"/><Relationship Id="rId3667" Type="http://schemas.openxmlformats.org/officeDocument/2006/relationships/image" Target="../media/image3670.png"/><Relationship Id="rId3668" Type="http://schemas.openxmlformats.org/officeDocument/2006/relationships/image" Target="../media/image3671.png"/><Relationship Id="rId3669" Type="http://schemas.openxmlformats.org/officeDocument/2006/relationships/image" Target="../media/image3672.png"/><Relationship Id="rId3670" Type="http://schemas.openxmlformats.org/officeDocument/2006/relationships/image" Target="../media/image3673.png"/><Relationship Id="rId3671" Type="http://schemas.openxmlformats.org/officeDocument/2006/relationships/image" Target="../media/image3674.png"/><Relationship Id="rId3672" Type="http://schemas.openxmlformats.org/officeDocument/2006/relationships/image" Target="../media/image3675.png"/><Relationship Id="rId3673" Type="http://schemas.openxmlformats.org/officeDocument/2006/relationships/image" Target="../media/image3676.png"/><Relationship Id="rId3674" Type="http://schemas.openxmlformats.org/officeDocument/2006/relationships/image" Target="../media/image3677.png"/><Relationship Id="rId3675" Type="http://schemas.openxmlformats.org/officeDocument/2006/relationships/image" Target="../media/image3678.png"/><Relationship Id="rId3676" Type="http://schemas.openxmlformats.org/officeDocument/2006/relationships/image" Target="../media/image3679.png"/><Relationship Id="rId3677" Type="http://schemas.openxmlformats.org/officeDocument/2006/relationships/image" Target="../media/image3680.png"/><Relationship Id="rId3678" Type="http://schemas.openxmlformats.org/officeDocument/2006/relationships/image" Target="../media/image3681.png"/><Relationship Id="rId3679" Type="http://schemas.openxmlformats.org/officeDocument/2006/relationships/image" Target="../media/image3682.png"/><Relationship Id="rId3680" Type="http://schemas.openxmlformats.org/officeDocument/2006/relationships/image" Target="../media/image3683.png"/><Relationship Id="rId3681" Type="http://schemas.openxmlformats.org/officeDocument/2006/relationships/image" Target="../media/image3684.png"/><Relationship Id="rId3682" Type="http://schemas.openxmlformats.org/officeDocument/2006/relationships/image" Target="../media/image3685.png"/><Relationship Id="rId3683" Type="http://schemas.openxmlformats.org/officeDocument/2006/relationships/image" Target="../media/image3686.png"/><Relationship Id="rId3684" Type="http://schemas.openxmlformats.org/officeDocument/2006/relationships/image" Target="../media/image3687.png"/><Relationship Id="rId3685" Type="http://schemas.openxmlformats.org/officeDocument/2006/relationships/image" Target="../media/image3688.png"/><Relationship Id="rId3686" Type="http://schemas.openxmlformats.org/officeDocument/2006/relationships/image" Target="../media/image3689.png"/><Relationship Id="rId3687" Type="http://schemas.openxmlformats.org/officeDocument/2006/relationships/image" Target="../media/image3690.png"/><Relationship Id="rId3688" Type="http://schemas.openxmlformats.org/officeDocument/2006/relationships/image" Target="../media/image3691.png"/><Relationship Id="rId3689" Type="http://schemas.openxmlformats.org/officeDocument/2006/relationships/image" Target="../media/image3692.png"/><Relationship Id="rId3690" Type="http://schemas.openxmlformats.org/officeDocument/2006/relationships/image" Target="../media/image3693.png"/><Relationship Id="rId3691" Type="http://schemas.openxmlformats.org/officeDocument/2006/relationships/image" Target="../media/image3694.png"/><Relationship Id="rId3692" Type="http://schemas.openxmlformats.org/officeDocument/2006/relationships/image" Target="../media/image3695.png"/><Relationship Id="rId3693" Type="http://schemas.openxmlformats.org/officeDocument/2006/relationships/image" Target="../media/image3696.png"/><Relationship Id="rId3694" Type="http://schemas.openxmlformats.org/officeDocument/2006/relationships/image" Target="../media/image3697.png"/><Relationship Id="rId3695" Type="http://schemas.openxmlformats.org/officeDocument/2006/relationships/image" Target="../media/image3698.png"/><Relationship Id="rId3696" Type="http://schemas.openxmlformats.org/officeDocument/2006/relationships/image" Target="../media/image3699.png"/><Relationship Id="rId3697" Type="http://schemas.openxmlformats.org/officeDocument/2006/relationships/image" Target="../media/image3700.png"/><Relationship Id="rId3698" Type="http://schemas.openxmlformats.org/officeDocument/2006/relationships/image" Target="../media/image3701.png"/><Relationship Id="rId3699" Type="http://schemas.openxmlformats.org/officeDocument/2006/relationships/image" Target="../media/image3702.png"/><Relationship Id="rId3700" Type="http://schemas.openxmlformats.org/officeDocument/2006/relationships/image" Target="../media/image3703.png"/><Relationship Id="rId3701" Type="http://schemas.openxmlformats.org/officeDocument/2006/relationships/image" Target="../media/image3704.png"/><Relationship Id="rId3702" Type="http://schemas.openxmlformats.org/officeDocument/2006/relationships/image" Target="../media/image3705.png"/><Relationship Id="rId3703" Type="http://schemas.openxmlformats.org/officeDocument/2006/relationships/image" Target="../media/image3706.png"/><Relationship Id="rId3704" Type="http://schemas.openxmlformats.org/officeDocument/2006/relationships/image" Target="../media/image3707.png"/><Relationship Id="rId3705" Type="http://schemas.openxmlformats.org/officeDocument/2006/relationships/image" Target="../media/image3708.png"/><Relationship Id="rId3706" Type="http://schemas.openxmlformats.org/officeDocument/2006/relationships/image" Target="../media/image3709.png"/><Relationship Id="rId3707" Type="http://schemas.openxmlformats.org/officeDocument/2006/relationships/image" Target="../media/image3710.png"/><Relationship Id="rId3708" Type="http://schemas.openxmlformats.org/officeDocument/2006/relationships/image" Target="../media/image3711.png"/><Relationship Id="rId3709" Type="http://schemas.openxmlformats.org/officeDocument/2006/relationships/image" Target="../media/image3712.png"/><Relationship Id="rId3710" Type="http://schemas.openxmlformats.org/officeDocument/2006/relationships/image" Target="../media/image3713.png"/><Relationship Id="rId3711" Type="http://schemas.openxmlformats.org/officeDocument/2006/relationships/image" Target="../media/image3714.png"/><Relationship Id="rId3712" Type="http://schemas.openxmlformats.org/officeDocument/2006/relationships/image" Target="../media/image3715.png"/><Relationship Id="rId3713" Type="http://schemas.openxmlformats.org/officeDocument/2006/relationships/image" Target="../media/image3716.png"/><Relationship Id="rId3714" Type="http://schemas.openxmlformats.org/officeDocument/2006/relationships/image" Target="../media/image3717.png"/><Relationship Id="rId3715" Type="http://schemas.openxmlformats.org/officeDocument/2006/relationships/image" Target="../media/image3718.png"/><Relationship Id="rId3716" Type="http://schemas.openxmlformats.org/officeDocument/2006/relationships/image" Target="../media/image3719.png"/><Relationship Id="rId3717" Type="http://schemas.openxmlformats.org/officeDocument/2006/relationships/image" Target="../media/image3720.png"/><Relationship Id="rId3718" Type="http://schemas.openxmlformats.org/officeDocument/2006/relationships/image" Target="../media/image3721.png"/><Relationship Id="rId3719" Type="http://schemas.openxmlformats.org/officeDocument/2006/relationships/image" Target="../media/image3722.png"/><Relationship Id="rId3720" Type="http://schemas.openxmlformats.org/officeDocument/2006/relationships/image" Target="../media/image3723.png"/><Relationship Id="rId3721" Type="http://schemas.openxmlformats.org/officeDocument/2006/relationships/image" Target="../media/image3724.png"/><Relationship Id="rId3722" Type="http://schemas.openxmlformats.org/officeDocument/2006/relationships/image" Target="../media/image3725.png"/><Relationship Id="rId3723" Type="http://schemas.openxmlformats.org/officeDocument/2006/relationships/image" Target="../media/image3726.png"/><Relationship Id="rId3724" Type="http://schemas.openxmlformats.org/officeDocument/2006/relationships/image" Target="../media/image3727.png"/><Relationship Id="rId3725" Type="http://schemas.openxmlformats.org/officeDocument/2006/relationships/image" Target="../media/image3728.png"/><Relationship Id="rId3726" Type="http://schemas.openxmlformats.org/officeDocument/2006/relationships/image" Target="../media/image3729.png"/><Relationship Id="rId3727" Type="http://schemas.openxmlformats.org/officeDocument/2006/relationships/image" Target="../media/image3730.png"/><Relationship Id="rId3728" Type="http://schemas.openxmlformats.org/officeDocument/2006/relationships/image" Target="../media/image3731.png"/><Relationship Id="rId3729" Type="http://schemas.openxmlformats.org/officeDocument/2006/relationships/image" Target="../media/image3732.png"/><Relationship Id="rId3730" Type="http://schemas.openxmlformats.org/officeDocument/2006/relationships/image" Target="../media/image3733.png"/><Relationship Id="rId3731" Type="http://schemas.openxmlformats.org/officeDocument/2006/relationships/image" Target="../media/image3734.png"/><Relationship Id="rId3732" Type="http://schemas.openxmlformats.org/officeDocument/2006/relationships/image" Target="../media/image3735.png"/><Relationship Id="rId3733" Type="http://schemas.openxmlformats.org/officeDocument/2006/relationships/image" Target="../media/image3736.png"/><Relationship Id="rId3734" Type="http://schemas.openxmlformats.org/officeDocument/2006/relationships/image" Target="../media/image3737.png"/><Relationship Id="rId3735" Type="http://schemas.openxmlformats.org/officeDocument/2006/relationships/image" Target="../media/image3738.png"/><Relationship Id="rId3736" Type="http://schemas.openxmlformats.org/officeDocument/2006/relationships/image" Target="../media/image3739.png"/><Relationship Id="rId3737" Type="http://schemas.openxmlformats.org/officeDocument/2006/relationships/image" Target="../media/image3740.png"/><Relationship Id="rId3738" Type="http://schemas.openxmlformats.org/officeDocument/2006/relationships/image" Target="../media/image3741.png"/><Relationship Id="rId3739" Type="http://schemas.openxmlformats.org/officeDocument/2006/relationships/image" Target="../media/image3742.png"/><Relationship Id="rId3740" Type="http://schemas.openxmlformats.org/officeDocument/2006/relationships/image" Target="../media/image3743.png"/><Relationship Id="rId3741" Type="http://schemas.openxmlformats.org/officeDocument/2006/relationships/image" Target="../media/image3744.png"/><Relationship Id="rId3742" Type="http://schemas.openxmlformats.org/officeDocument/2006/relationships/image" Target="../media/image3745.png"/><Relationship Id="rId3743" Type="http://schemas.openxmlformats.org/officeDocument/2006/relationships/image" Target="../media/image3746.png"/><Relationship Id="rId3744" Type="http://schemas.openxmlformats.org/officeDocument/2006/relationships/image" Target="../media/image3747.png"/><Relationship Id="rId3745" Type="http://schemas.openxmlformats.org/officeDocument/2006/relationships/image" Target="../media/image3748.png"/><Relationship Id="rId3746" Type="http://schemas.openxmlformats.org/officeDocument/2006/relationships/image" Target="../media/image3749.png"/><Relationship Id="rId3747" Type="http://schemas.openxmlformats.org/officeDocument/2006/relationships/image" Target="../media/image3750.png"/><Relationship Id="rId3748" Type="http://schemas.openxmlformats.org/officeDocument/2006/relationships/image" Target="../media/image3751.png"/><Relationship Id="rId3749" Type="http://schemas.openxmlformats.org/officeDocument/2006/relationships/image" Target="../media/image3752.png"/><Relationship Id="rId3750" Type="http://schemas.openxmlformats.org/officeDocument/2006/relationships/image" Target="../media/image3753.png"/><Relationship Id="rId3751" Type="http://schemas.openxmlformats.org/officeDocument/2006/relationships/image" Target="../media/image3754.png"/><Relationship Id="rId3752" Type="http://schemas.openxmlformats.org/officeDocument/2006/relationships/image" Target="../media/image3755.png"/><Relationship Id="rId3753" Type="http://schemas.openxmlformats.org/officeDocument/2006/relationships/image" Target="../media/image3756.png"/><Relationship Id="rId3754" Type="http://schemas.openxmlformats.org/officeDocument/2006/relationships/image" Target="../media/image3757.png"/><Relationship Id="rId3755" Type="http://schemas.openxmlformats.org/officeDocument/2006/relationships/image" Target="../media/image3758.png"/><Relationship Id="rId3756" Type="http://schemas.openxmlformats.org/officeDocument/2006/relationships/image" Target="../media/image3759.png"/><Relationship Id="rId3757" Type="http://schemas.openxmlformats.org/officeDocument/2006/relationships/image" Target="../media/image3760.png"/><Relationship Id="rId3758" Type="http://schemas.openxmlformats.org/officeDocument/2006/relationships/image" Target="../media/image3761.png"/><Relationship Id="rId3759" Type="http://schemas.openxmlformats.org/officeDocument/2006/relationships/image" Target="../media/image3762.png"/><Relationship Id="rId3760" Type="http://schemas.openxmlformats.org/officeDocument/2006/relationships/image" Target="../media/image3763.png"/><Relationship Id="rId3761" Type="http://schemas.openxmlformats.org/officeDocument/2006/relationships/image" Target="../media/image3764.png"/><Relationship Id="rId3762" Type="http://schemas.openxmlformats.org/officeDocument/2006/relationships/image" Target="../media/image3765.png"/><Relationship Id="rId3763" Type="http://schemas.openxmlformats.org/officeDocument/2006/relationships/image" Target="../media/image3766.png"/><Relationship Id="rId3764" Type="http://schemas.openxmlformats.org/officeDocument/2006/relationships/image" Target="../media/image3767.png"/><Relationship Id="rId3765" Type="http://schemas.openxmlformats.org/officeDocument/2006/relationships/image" Target="../media/image3768.png"/><Relationship Id="rId3766" Type="http://schemas.openxmlformats.org/officeDocument/2006/relationships/image" Target="../media/image3769.png"/><Relationship Id="rId3767" Type="http://schemas.openxmlformats.org/officeDocument/2006/relationships/image" Target="../media/image3770.png"/><Relationship Id="rId3768" Type="http://schemas.openxmlformats.org/officeDocument/2006/relationships/image" Target="../media/image3771.png"/><Relationship Id="rId3769" Type="http://schemas.openxmlformats.org/officeDocument/2006/relationships/image" Target="../media/image3772.png"/><Relationship Id="rId3770" Type="http://schemas.openxmlformats.org/officeDocument/2006/relationships/image" Target="../media/image3773.png"/><Relationship Id="rId3771" Type="http://schemas.openxmlformats.org/officeDocument/2006/relationships/image" Target="../media/image3774.png"/><Relationship Id="rId3772" Type="http://schemas.openxmlformats.org/officeDocument/2006/relationships/image" Target="../media/image3775.png"/><Relationship Id="rId3773" Type="http://schemas.openxmlformats.org/officeDocument/2006/relationships/image" Target="../media/image3776.png"/><Relationship Id="rId3774" Type="http://schemas.openxmlformats.org/officeDocument/2006/relationships/image" Target="../media/image3777.png"/><Relationship Id="rId3775" Type="http://schemas.openxmlformats.org/officeDocument/2006/relationships/image" Target="../media/image3778.png"/><Relationship Id="rId3776" Type="http://schemas.openxmlformats.org/officeDocument/2006/relationships/image" Target="../media/image3779.png"/><Relationship Id="rId3777" Type="http://schemas.openxmlformats.org/officeDocument/2006/relationships/image" Target="../media/image3780.png"/><Relationship Id="rId3778" Type="http://schemas.openxmlformats.org/officeDocument/2006/relationships/image" Target="../media/image3781.png"/><Relationship Id="rId3779" Type="http://schemas.openxmlformats.org/officeDocument/2006/relationships/image" Target="../media/image3782.png"/><Relationship Id="rId3780" Type="http://schemas.openxmlformats.org/officeDocument/2006/relationships/image" Target="../media/image3783.png"/><Relationship Id="rId3781" Type="http://schemas.openxmlformats.org/officeDocument/2006/relationships/image" Target="../media/image3784.png"/><Relationship Id="rId3782" Type="http://schemas.openxmlformats.org/officeDocument/2006/relationships/image" Target="../media/image3785.png"/><Relationship Id="rId3783" Type="http://schemas.openxmlformats.org/officeDocument/2006/relationships/image" Target="../media/image3786.png"/><Relationship Id="rId3784" Type="http://schemas.openxmlformats.org/officeDocument/2006/relationships/image" Target="../media/image3787.png"/><Relationship Id="rId3785" Type="http://schemas.openxmlformats.org/officeDocument/2006/relationships/image" Target="../media/image3788.png"/><Relationship Id="rId3786" Type="http://schemas.openxmlformats.org/officeDocument/2006/relationships/image" Target="../media/image3789.png"/><Relationship Id="rId3787" Type="http://schemas.openxmlformats.org/officeDocument/2006/relationships/image" Target="../media/image3790.png"/><Relationship Id="rId3788" Type="http://schemas.openxmlformats.org/officeDocument/2006/relationships/image" Target="../media/image3791.png"/><Relationship Id="rId3789" Type="http://schemas.openxmlformats.org/officeDocument/2006/relationships/image" Target="../media/image3792.png"/><Relationship Id="rId3790" Type="http://schemas.openxmlformats.org/officeDocument/2006/relationships/image" Target="../media/image3793.png"/><Relationship Id="rId3791" Type="http://schemas.openxmlformats.org/officeDocument/2006/relationships/image" Target="../media/image3794.png"/><Relationship Id="rId3792" Type="http://schemas.openxmlformats.org/officeDocument/2006/relationships/image" Target="../media/image3795.png"/><Relationship Id="rId3793" Type="http://schemas.openxmlformats.org/officeDocument/2006/relationships/image" Target="../media/image3796.png"/><Relationship Id="rId3794" Type="http://schemas.openxmlformats.org/officeDocument/2006/relationships/image" Target="../media/image3797.png"/><Relationship Id="rId3795" Type="http://schemas.openxmlformats.org/officeDocument/2006/relationships/image" Target="../media/image3798.png"/><Relationship Id="rId3796" Type="http://schemas.openxmlformats.org/officeDocument/2006/relationships/image" Target="../media/image3799.png"/><Relationship Id="rId3797" Type="http://schemas.openxmlformats.org/officeDocument/2006/relationships/image" Target="../media/image3800.png"/><Relationship Id="rId3798" Type="http://schemas.openxmlformats.org/officeDocument/2006/relationships/image" Target="../media/image3801.png"/><Relationship Id="rId3799" Type="http://schemas.openxmlformats.org/officeDocument/2006/relationships/image" Target="../media/image3802.png"/><Relationship Id="rId3800" Type="http://schemas.openxmlformats.org/officeDocument/2006/relationships/image" Target="../media/image3803.png"/><Relationship Id="rId3801" Type="http://schemas.openxmlformats.org/officeDocument/2006/relationships/image" Target="../media/image3804.png"/><Relationship Id="rId3802" Type="http://schemas.openxmlformats.org/officeDocument/2006/relationships/image" Target="../media/image3805.png"/><Relationship Id="rId3803" Type="http://schemas.openxmlformats.org/officeDocument/2006/relationships/image" Target="../media/image3806.png"/><Relationship Id="rId3804" Type="http://schemas.openxmlformats.org/officeDocument/2006/relationships/image" Target="../media/image3807.png"/><Relationship Id="rId3805" Type="http://schemas.openxmlformats.org/officeDocument/2006/relationships/image" Target="../media/image3808.png"/><Relationship Id="rId3806" Type="http://schemas.openxmlformats.org/officeDocument/2006/relationships/image" Target="../media/image3809.png"/><Relationship Id="rId3807" Type="http://schemas.openxmlformats.org/officeDocument/2006/relationships/image" Target="../media/image3810.png"/><Relationship Id="rId3808" Type="http://schemas.openxmlformats.org/officeDocument/2006/relationships/image" Target="../media/image3811.png"/><Relationship Id="rId3809" Type="http://schemas.openxmlformats.org/officeDocument/2006/relationships/image" Target="../media/image3812.png"/><Relationship Id="rId3810" Type="http://schemas.openxmlformats.org/officeDocument/2006/relationships/image" Target="../media/image3813.png"/><Relationship Id="rId3811" Type="http://schemas.openxmlformats.org/officeDocument/2006/relationships/image" Target="../media/image3814.png"/><Relationship Id="rId3812" Type="http://schemas.openxmlformats.org/officeDocument/2006/relationships/image" Target="../media/image3815.png"/><Relationship Id="rId3813" Type="http://schemas.openxmlformats.org/officeDocument/2006/relationships/image" Target="../media/image3816.png"/><Relationship Id="rId3814" Type="http://schemas.openxmlformats.org/officeDocument/2006/relationships/image" Target="../media/image3817.png"/><Relationship Id="rId3815" Type="http://schemas.openxmlformats.org/officeDocument/2006/relationships/image" Target="../media/image3818.png"/><Relationship Id="rId3816" Type="http://schemas.openxmlformats.org/officeDocument/2006/relationships/image" Target="../media/image3819.png"/><Relationship Id="rId3817" Type="http://schemas.openxmlformats.org/officeDocument/2006/relationships/image" Target="../media/image3820.png"/><Relationship Id="rId3818" Type="http://schemas.openxmlformats.org/officeDocument/2006/relationships/image" Target="../media/image3821.png"/><Relationship Id="rId3819" Type="http://schemas.openxmlformats.org/officeDocument/2006/relationships/image" Target="../media/image3822.png"/><Relationship Id="rId3820" Type="http://schemas.openxmlformats.org/officeDocument/2006/relationships/image" Target="../media/image3823.png"/><Relationship Id="rId3821" Type="http://schemas.openxmlformats.org/officeDocument/2006/relationships/image" Target="../media/image3824.png"/><Relationship Id="rId3822" Type="http://schemas.openxmlformats.org/officeDocument/2006/relationships/image" Target="../media/image3825.png"/><Relationship Id="rId3823" Type="http://schemas.openxmlformats.org/officeDocument/2006/relationships/image" Target="../media/image3826.png"/><Relationship Id="rId3824" Type="http://schemas.openxmlformats.org/officeDocument/2006/relationships/image" Target="../media/image3827.png"/><Relationship Id="rId3825" Type="http://schemas.openxmlformats.org/officeDocument/2006/relationships/image" Target="../media/image3828.png"/><Relationship Id="rId3826" Type="http://schemas.openxmlformats.org/officeDocument/2006/relationships/image" Target="../media/image3829.png"/><Relationship Id="rId3827" Type="http://schemas.openxmlformats.org/officeDocument/2006/relationships/image" Target="../media/image3830.png"/><Relationship Id="rId3828" Type="http://schemas.openxmlformats.org/officeDocument/2006/relationships/image" Target="../media/image3831.png"/><Relationship Id="rId3829" Type="http://schemas.openxmlformats.org/officeDocument/2006/relationships/image" Target="../media/image3832.png"/><Relationship Id="rId3830" Type="http://schemas.openxmlformats.org/officeDocument/2006/relationships/image" Target="../media/image3833.png"/><Relationship Id="rId3831" Type="http://schemas.openxmlformats.org/officeDocument/2006/relationships/image" Target="../media/image3834.png"/><Relationship Id="rId3832" Type="http://schemas.openxmlformats.org/officeDocument/2006/relationships/image" Target="../media/image3835.png"/><Relationship Id="rId3833" Type="http://schemas.openxmlformats.org/officeDocument/2006/relationships/image" Target="../media/image3836.png"/><Relationship Id="rId3834" Type="http://schemas.openxmlformats.org/officeDocument/2006/relationships/image" Target="../media/image3837.png"/><Relationship Id="rId3835" Type="http://schemas.openxmlformats.org/officeDocument/2006/relationships/image" Target="../media/image3838.png"/><Relationship Id="rId3836" Type="http://schemas.openxmlformats.org/officeDocument/2006/relationships/image" Target="../media/image3839.png"/><Relationship Id="rId3837" Type="http://schemas.openxmlformats.org/officeDocument/2006/relationships/image" Target="../media/image3840.png"/><Relationship Id="rId3838" Type="http://schemas.openxmlformats.org/officeDocument/2006/relationships/image" Target="../media/image3841.png"/><Relationship Id="rId3839" Type="http://schemas.openxmlformats.org/officeDocument/2006/relationships/image" Target="../media/image3842.png"/><Relationship Id="rId3840" Type="http://schemas.openxmlformats.org/officeDocument/2006/relationships/image" Target="../media/image3843.png"/><Relationship Id="rId3841" Type="http://schemas.openxmlformats.org/officeDocument/2006/relationships/image" Target="../media/image3844.png"/><Relationship Id="rId3842" Type="http://schemas.openxmlformats.org/officeDocument/2006/relationships/image" Target="../media/image3845.png"/><Relationship Id="rId3843" Type="http://schemas.openxmlformats.org/officeDocument/2006/relationships/image" Target="../media/image3846.png"/><Relationship Id="rId3844" Type="http://schemas.openxmlformats.org/officeDocument/2006/relationships/image" Target="../media/image3847.png"/><Relationship Id="rId3845" Type="http://schemas.openxmlformats.org/officeDocument/2006/relationships/image" Target="../media/image3848.png"/><Relationship Id="rId3846" Type="http://schemas.openxmlformats.org/officeDocument/2006/relationships/image" Target="../media/image3849.png"/><Relationship Id="rId3847" Type="http://schemas.openxmlformats.org/officeDocument/2006/relationships/image" Target="../media/image3850.png"/><Relationship Id="rId3848" Type="http://schemas.openxmlformats.org/officeDocument/2006/relationships/image" Target="../media/image3851.png"/><Relationship Id="rId3849" Type="http://schemas.openxmlformats.org/officeDocument/2006/relationships/image" Target="../media/image3852.png"/><Relationship Id="rId3850" Type="http://schemas.openxmlformats.org/officeDocument/2006/relationships/image" Target="../media/image3853.png"/><Relationship Id="rId3851" Type="http://schemas.openxmlformats.org/officeDocument/2006/relationships/image" Target="../media/image3854.png"/><Relationship Id="rId3852" Type="http://schemas.openxmlformats.org/officeDocument/2006/relationships/image" Target="../media/image3855.png"/><Relationship Id="rId3853" Type="http://schemas.openxmlformats.org/officeDocument/2006/relationships/image" Target="../media/image3856.png"/><Relationship Id="rId3854" Type="http://schemas.openxmlformats.org/officeDocument/2006/relationships/image" Target="../media/image3857.png"/><Relationship Id="rId3855" Type="http://schemas.openxmlformats.org/officeDocument/2006/relationships/image" Target="../media/image3858.png"/><Relationship Id="rId3856" Type="http://schemas.openxmlformats.org/officeDocument/2006/relationships/image" Target="../media/image3859.png"/><Relationship Id="rId3857" Type="http://schemas.openxmlformats.org/officeDocument/2006/relationships/image" Target="../media/image3860.png"/><Relationship Id="rId3858" Type="http://schemas.openxmlformats.org/officeDocument/2006/relationships/image" Target="../media/image3861.png"/><Relationship Id="rId3859" Type="http://schemas.openxmlformats.org/officeDocument/2006/relationships/image" Target="../media/image3862.png"/><Relationship Id="rId3860" Type="http://schemas.openxmlformats.org/officeDocument/2006/relationships/image" Target="../media/image3863.png"/><Relationship Id="rId3861" Type="http://schemas.openxmlformats.org/officeDocument/2006/relationships/image" Target="../media/image3864.png"/><Relationship Id="rId3862" Type="http://schemas.openxmlformats.org/officeDocument/2006/relationships/image" Target="../media/image3865.png"/><Relationship Id="rId3863" Type="http://schemas.openxmlformats.org/officeDocument/2006/relationships/image" Target="../media/image3866.png"/><Relationship Id="rId3864" Type="http://schemas.openxmlformats.org/officeDocument/2006/relationships/image" Target="../media/image3867.png"/><Relationship Id="rId3865" Type="http://schemas.openxmlformats.org/officeDocument/2006/relationships/image" Target="../media/image3868.png"/><Relationship Id="rId3866" Type="http://schemas.openxmlformats.org/officeDocument/2006/relationships/image" Target="../media/image3869.png"/><Relationship Id="rId3867" Type="http://schemas.openxmlformats.org/officeDocument/2006/relationships/image" Target="../media/image3870.png"/><Relationship Id="rId3868" Type="http://schemas.openxmlformats.org/officeDocument/2006/relationships/image" Target="../media/image3871.png"/><Relationship Id="rId3869" Type="http://schemas.openxmlformats.org/officeDocument/2006/relationships/image" Target="../media/image3872.png"/><Relationship Id="rId3870" Type="http://schemas.openxmlformats.org/officeDocument/2006/relationships/image" Target="../media/image3873.png"/><Relationship Id="rId3871" Type="http://schemas.openxmlformats.org/officeDocument/2006/relationships/image" Target="../media/image3874.png"/><Relationship Id="rId3872" Type="http://schemas.openxmlformats.org/officeDocument/2006/relationships/image" Target="../media/image3875.png"/><Relationship Id="rId3873" Type="http://schemas.openxmlformats.org/officeDocument/2006/relationships/image" Target="../media/image3876.png"/><Relationship Id="rId3874" Type="http://schemas.openxmlformats.org/officeDocument/2006/relationships/image" Target="../media/image3877.png"/><Relationship Id="rId3875" Type="http://schemas.openxmlformats.org/officeDocument/2006/relationships/image" Target="../media/image3878.png"/><Relationship Id="rId3876" Type="http://schemas.openxmlformats.org/officeDocument/2006/relationships/image" Target="../media/image3879.png"/><Relationship Id="rId3877" Type="http://schemas.openxmlformats.org/officeDocument/2006/relationships/image" Target="../media/image3880.png"/><Relationship Id="rId3878" Type="http://schemas.openxmlformats.org/officeDocument/2006/relationships/image" Target="../media/image3881.png"/><Relationship Id="rId3879" Type="http://schemas.openxmlformats.org/officeDocument/2006/relationships/image" Target="../media/image3882.png"/><Relationship Id="rId3880" Type="http://schemas.openxmlformats.org/officeDocument/2006/relationships/image" Target="../media/image3883.png"/><Relationship Id="rId3881" Type="http://schemas.openxmlformats.org/officeDocument/2006/relationships/image" Target="../media/image3884.png"/><Relationship Id="rId3882" Type="http://schemas.openxmlformats.org/officeDocument/2006/relationships/image" Target="../media/image3885.png"/><Relationship Id="rId3883" Type="http://schemas.openxmlformats.org/officeDocument/2006/relationships/image" Target="../media/image3886.png"/><Relationship Id="rId3884" Type="http://schemas.openxmlformats.org/officeDocument/2006/relationships/image" Target="../media/image3887.png"/><Relationship Id="rId3885" Type="http://schemas.openxmlformats.org/officeDocument/2006/relationships/image" Target="../media/image3888.png"/><Relationship Id="rId3886" Type="http://schemas.openxmlformats.org/officeDocument/2006/relationships/image" Target="../media/image3889.png"/><Relationship Id="rId3887" Type="http://schemas.openxmlformats.org/officeDocument/2006/relationships/image" Target="../media/image3890.png"/><Relationship Id="rId3888" Type="http://schemas.openxmlformats.org/officeDocument/2006/relationships/image" Target="../media/image3891.png"/><Relationship Id="rId3889" Type="http://schemas.openxmlformats.org/officeDocument/2006/relationships/image" Target="../media/image3892.png"/><Relationship Id="rId3890" Type="http://schemas.openxmlformats.org/officeDocument/2006/relationships/image" Target="../media/image3893.png"/><Relationship Id="rId3891" Type="http://schemas.openxmlformats.org/officeDocument/2006/relationships/image" Target="../media/image3894.png"/><Relationship Id="rId3892" Type="http://schemas.openxmlformats.org/officeDocument/2006/relationships/image" Target="../media/image3895.png"/><Relationship Id="rId3893" Type="http://schemas.openxmlformats.org/officeDocument/2006/relationships/image" Target="../media/image3896.png"/><Relationship Id="rId3894" Type="http://schemas.openxmlformats.org/officeDocument/2006/relationships/image" Target="../media/image3897.png"/><Relationship Id="rId3895" Type="http://schemas.openxmlformats.org/officeDocument/2006/relationships/image" Target="../media/image3898.png"/><Relationship Id="rId3896" Type="http://schemas.openxmlformats.org/officeDocument/2006/relationships/image" Target="../media/image3899.png"/><Relationship Id="rId3897" Type="http://schemas.openxmlformats.org/officeDocument/2006/relationships/image" Target="../media/image3900.png"/><Relationship Id="rId3898" Type="http://schemas.openxmlformats.org/officeDocument/2006/relationships/image" Target="../media/image3901.png"/><Relationship Id="rId3899" Type="http://schemas.openxmlformats.org/officeDocument/2006/relationships/image" Target="../media/image3902.png"/><Relationship Id="rId3900" Type="http://schemas.openxmlformats.org/officeDocument/2006/relationships/image" Target="../media/image3903.png"/><Relationship Id="rId3901" Type="http://schemas.openxmlformats.org/officeDocument/2006/relationships/image" Target="../media/image3904.png"/><Relationship Id="rId3902" Type="http://schemas.openxmlformats.org/officeDocument/2006/relationships/image" Target="../media/image3905.png"/><Relationship Id="rId3903" Type="http://schemas.openxmlformats.org/officeDocument/2006/relationships/image" Target="../media/image3906.png"/><Relationship Id="rId3904" Type="http://schemas.openxmlformats.org/officeDocument/2006/relationships/image" Target="../media/image3907.png"/><Relationship Id="rId3905" Type="http://schemas.openxmlformats.org/officeDocument/2006/relationships/image" Target="../media/image3908.png"/><Relationship Id="rId3906" Type="http://schemas.openxmlformats.org/officeDocument/2006/relationships/image" Target="../media/image3909.png"/><Relationship Id="rId3907" Type="http://schemas.openxmlformats.org/officeDocument/2006/relationships/image" Target="../media/image3910.png"/><Relationship Id="rId3908" Type="http://schemas.openxmlformats.org/officeDocument/2006/relationships/image" Target="../media/image3911.png"/><Relationship Id="rId3909" Type="http://schemas.openxmlformats.org/officeDocument/2006/relationships/image" Target="../media/image3912.png"/><Relationship Id="rId3910" Type="http://schemas.openxmlformats.org/officeDocument/2006/relationships/image" Target="../media/image3913.png"/><Relationship Id="rId3911" Type="http://schemas.openxmlformats.org/officeDocument/2006/relationships/image" Target="../media/image3914.png"/><Relationship Id="rId3912" Type="http://schemas.openxmlformats.org/officeDocument/2006/relationships/image" Target="../media/image3915.png"/><Relationship Id="rId3913" Type="http://schemas.openxmlformats.org/officeDocument/2006/relationships/image" Target="../media/image3916.png"/><Relationship Id="rId3914" Type="http://schemas.openxmlformats.org/officeDocument/2006/relationships/image" Target="../media/image3917.png"/><Relationship Id="rId3915" Type="http://schemas.openxmlformats.org/officeDocument/2006/relationships/image" Target="../media/image3918.png"/><Relationship Id="rId3916" Type="http://schemas.openxmlformats.org/officeDocument/2006/relationships/image" Target="../media/image3919.png"/><Relationship Id="rId3917" Type="http://schemas.openxmlformats.org/officeDocument/2006/relationships/image" Target="../media/image3920.png"/><Relationship Id="rId3918" Type="http://schemas.openxmlformats.org/officeDocument/2006/relationships/image" Target="../media/image3921.png"/><Relationship Id="rId3919" Type="http://schemas.openxmlformats.org/officeDocument/2006/relationships/image" Target="../media/image3922.png"/><Relationship Id="rId3920" Type="http://schemas.openxmlformats.org/officeDocument/2006/relationships/image" Target="../media/image3923.png"/><Relationship Id="rId3921" Type="http://schemas.openxmlformats.org/officeDocument/2006/relationships/image" Target="../media/image3924.png"/><Relationship Id="rId3922" Type="http://schemas.openxmlformats.org/officeDocument/2006/relationships/image" Target="../media/image3925.png"/><Relationship Id="rId3923" Type="http://schemas.openxmlformats.org/officeDocument/2006/relationships/image" Target="../media/image3926.png"/><Relationship Id="rId3924" Type="http://schemas.openxmlformats.org/officeDocument/2006/relationships/image" Target="../media/image3927.png"/><Relationship Id="rId3925" Type="http://schemas.openxmlformats.org/officeDocument/2006/relationships/image" Target="../media/image3928.png"/><Relationship Id="rId3926" Type="http://schemas.openxmlformats.org/officeDocument/2006/relationships/image" Target="../media/image3929.png"/><Relationship Id="rId3927" Type="http://schemas.openxmlformats.org/officeDocument/2006/relationships/image" Target="../media/image3930.png"/><Relationship Id="rId3928" Type="http://schemas.openxmlformats.org/officeDocument/2006/relationships/image" Target="../media/image3931.png"/><Relationship Id="rId3929" Type="http://schemas.openxmlformats.org/officeDocument/2006/relationships/image" Target="../media/image3932.png"/><Relationship Id="rId3930" Type="http://schemas.openxmlformats.org/officeDocument/2006/relationships/image" Target="../media/image3933.png"/><Relationship Id="rId3931" Type="http://schemas.openxmlformats.org/officeDocument/2006/relationships/image" Target="../media/image3934.png"/><Relationship Id="rId3932" Type="http://schemas.openxmlformats.org/officeDocument/2006/relationships/image" Target="../media/image3935.png"/><Relationship Id="rId3933" Type="http://schemas.openxmlformats.org/officeDocument/2006/relationships/image" Target="../media/image3936.png"/><Relationship Id="rId3934" Type="http://schemas.openxmlformats.org/officeDocument/2006/relationships/image" Target="../media/image3937.png"/><Relationship Id="rId3935" Type="http://schemas.openxmlformats.org/officeDocument/2006/relationships/image" Target="../media/image3938.png"/><Relationship Id="rId3936" Type="http://schemas.openxmlformats.org/officeDocument/2006/relationships/image" Target="../media/image3939.png"/><Relationship Id="rId3937" Type="http://schemas.openxmlformats.org/officeDocument/2006/relationships/image" Target="../media/image3940.png"/><Relationship Id="rId3938" Type="http://schemas.openxmlformats.org/officeDocument/2006/relationships/image" Target="../media/image3941.png"/><Relationship Id="rId3939" Type="http://schemas.openxmlformats.org/officeDocument/2006/relationships/image" Target="../media/image3942.png"/><Relationship Id="rId3940" Type="http://schemas.openxmlformats.org/officeDocument/2006/relationships/image" Target="../media/image3943.png"/><Relationship Id="rId3941" Type="http://schemas.openxmlformats.org/officeDocument/2006/relationships/image" Target="../media/image3944.png"/><Relationship Id="rId3942" Type="http://schemas.openxmlformats.org/officeDocument/2006/relationships/image" Target="../media/image3945.png"/><Relationship Id="rId3943" Type="http://schemas.openxmlformats.org/officeDocument/2006/relationships/image" Target="../media/image3946.png"/><Relationship Id="rId3944" Type="http://schemas.openxmlformats.org/officeDocument/2006/relationships/image" Target="../media/image3947.png"/><Relationship Id="rId3945" Type="http://schemas.openxmlformats.org/officeDocument/2006/relationships/image" Target="../media/image3948.png"/><Relationship Id="rId3946" Type="http://schemas.openxmlformats.org/officeDocument/2006/relationships/image" Target="../media/image3949.png"/><Relationship Id="rId3947" Type="http://schemas.openxmlformats.org/officeDocument/2006/relationships/image" Target="../media/image3950.png"/><Relationship Id="rId3948" Type="http://schemas.openxmlformats.org/officeDocument/2006/relationships/image" Target="../media/image3951.png"/><Relationship Id="rId3949" Type="http://schemas.openxmlformats.org/officeDocument/2006/relationships/image" Target="../media/image3952.png"/><Relationship Id="rId3950" Type="http://schemas.openxmlformats.org/officeDocument/2006/relationships/image" Target="../media/image3953.png"/><Relationship Id="rId3951" Type="http://schemas.openxmlformats.org/officeDocument/2006/relationships/image" Target="../media/image3954.png"/><Relationship Id="rId3952" Type="http://schemas.openxmlformats.org/officeDocument/2006/relationships/image" Target="../media/image3955.png"/><Relationship Id="rId3953" Type="http://schemas.openxmlformats.org/officeDocument/2006/relationships/image" Target="../media/image3956.png"/><Relationship Id="rId3954" Type="http://schemas.openxmlformats.org/officeDocument/2006/relationships/image" Target="../media/image3957.png"/><Relationship Id="rId3955" Type="http://schemas.openxmlformats.org/officeDocument/2006/relationships/image" Target="../media/image3958.png"/><Relationship Id="rId3956" Type="http://schemas.openxmlformats.org/officeDocument/2006/relationships/image" Target="../media/image3959.png"/><Relationship Id="rId3957" Type="http://schemas.openxmlformats.org/officeDocument/2006/relationships/image" Target="../media/image3960.png"/><Relationship Id="rId3958" Type="http://schemas.openxmlformats.org/officeDocument/2006/relationships/image" Target="../media/image3961.png"/><Relationship Id="rId3959" Type="http://schemas.openxmlformats.org/officeDocument/2006/relationships/image" Target="../media/image3962.png"/><Relationship Id="rId3960" Type="http://schemas.openxmlformats.org/officeDocument/2006/relationships/image" Target="../media/image3963.png"/><Relationship Id="rId3961" Type="http://schemas.openxmlformats.org/officeDocument/2006/relationships/image" Target="../media/image3964.png"/><Relationship Id="rId3962" Type="http://schemas.openxmlformats.org/officeDocument/2006/relationships/image" Target="../media/image3965.png"/><Relationship Id="rId3963" Type="http://schemas.openxmlformats.org/officeDocument/2006/relationships/image" Target="../media/image3966.png"/><Relationship Id="rId3964" Type="http://schemas.openxmlformats.org/officeDocument/2006/relationships/image" Target="../media/image3967.png"/><Relationship Id="rId3965" Type="http://schemas.openxmlformats.org/officeDocument/2006/relationships/image" Target="../media/image3968.png"/><Relationship Id="rId3966" Type="http://schemas.openxmlformats.org/officeDocument/2006/relationships/image" Target="../media/image3969.png"/><Relationship Id="rId3967" Type="http://schemas.openxmlformats.org/officeDocument/2006/relationships/image" Target="../media/image3970.png"/><Relationship Id="rId3968" Type="http://schemas.openxmlformats.org/officeDocument/2006/relationships/image" Target="../media/image3971.png"/><Relationship Id="rId3969" Type="http://schemas.openxmlformats.org/officeDocument/2006/relationships/image" Target="../media/image3972.png"/><Relationship Id="rId3970" Type="http://schemas.openxmlformats.org/officeDocument/2006/relationships/image" Target="../media/image3973.png"/><Relationship Id="rId3971" Type="http://schemas.openxmlformats.org/officeDocument/2006/relationships/image" Target="../media/image3974.png"/><Relationship Id="rId3972" Type="http://schemas.openxmlformats.org/officeDocument/2006/relationships/image" Target="../media/image3975.png"/><Relationship Id="rId3973" Type="http://schemas.openxmlformats.org/officeDocument/2006/relationships/image" Target="../media/image3976.png"/><Relationship Id="rId3974" Type="http://schemas.openxmlformats.org/officeDocument/2006/relationships/image" Target="../media/image3977.png"/><Relationship Id="rId3975" Type="http://schemas.openxmlformats.org/officeDocument/2006/relationships/image" Target="../media/image3978.png"/><Relationship Id="rId3976" Type="http://schemas.openxmlformats.org/officeDocument/2006/relationships/image" Target="../media/image3979.png"/><Relationship Id="rId3977" Type="http://schemas.openxmlformats.org/officeDocument/2006/relationships/image" Target="../media/image3980.png"/><Relationship Id="rId3978" Type="http://schemas.openxmlformats.org/officeDocument/2006/relationships/image" Target="../media/image3981.png"/><Relationship Id="rId3979" Type="http://schemas.openxmlformats.org/officeDocument/2006/relationships/image" Target="../media/image3982.png"/><Relationship Id="rId3980" Type="http://schemas.openxmlformats.org/officeDocument/2006/relationships/image" Target="../media/image3983.png"/><Relationship Id="rId3981" Type="http://schemas.openxmlformats.org/officeDocument/2006/relationships/image" Target="../media/image3984.png"/><Relationship Id="rId3982" Type="http://schemas.openxmlformats.org/officeDocument/2006/relationships/image" Target="../media/image3985.png"/><Relationship Id="rId3983" Type="http://schemas.openxmlformats.org/officeDocument/2006/relationships/image" Target="../media/image3986.png"/><Relationship Id="rId3984" Type="http://schemas.openxmlformats.org/officeDocument/2006/relationships/image" Target="../media/image3987.png"/><Relationship Id="rId3985" Type="http://schemas.openxmlformats.org/officeDocument/2006/relationships/image" Target="../media/image3988.png"/><Relationship Id="rId3986" Type="http://schemas.openxmlformats.org/officeDocument/2006/relationships/image" Target="../media/image3989.png"/><Relationship Id="rId3987" Type="http://schemas.openxmlformats.org/officeDocument/2006/relationships/image" Target="../media/image3990.png"/><Relationship Id="rId3988" Type="http://schemas.openxmlformats.org/officeDocument/2006/relationships/image" Target="../media/image3991.png"/><Relationship Id="rId3989" Type="http://schemas.openxmlformats.org/officeDocument/2006/relationships/image" Target="../media/image3992.png"/><Relationship Id="rId3990" Type="http://schemas.openxmlformats.org/officeDocument/2006/relationships/image" Target="../media/image3993.png"/><Relationship Id="rId3991" Type="http://schemas.openxmlformats.org/officeDocument/2006/relationships/image" Target="../media/image3994.png"/><Relationship Id="rId3992" Type="http://schemas.openxmlformats.org/officeDocument/2006/relationships/image" Target="../media/image3995.png"/><Relationship Id="rId3993" Type="http://schemas.openxmlformats.org/officeDocument/2006/relationships/image" Target="../media/image3996.png"/><Relationship Id="rId3994" Type="http://schemas.openxmlformats.org/officeDocument/2006/relationships/image" Target="../media/image3997.png"/><Relationship Id="rId3995" Type="http://schemas.openxmlformats.org/officeDocument/2006/relationships/image" Target="../media/image3998.png"/><Relationship Id="rId3996" Type="http://schemas.openxmlformats.org/officeDocument/2006/relationships/image" Target="../media/image3999.png"/><Relationship Id="rId3997" Type="http://schemas.openxmlformats.org/officeDocument/2006/relationships/image" Target="../media/image4000.png"/><Relationship Id="rId3998" Type="http://schemas.openxmlformats.org/officeDocument/2006/relationships/image" Target="../media/image4001.png"/><Relationship Id="rId3999" Type="http://schemas.openxmlformats.org/officeDocument/2006/relationships/image" Target="../media/image4002.png"/><Relationship Id="rId4000" Type="http://schemas.openxmlformats.org/officeDocument/2006/relationships/image" Target="../media/image4003.png"/><Relationship Id="rId4001" Type="http://schemas.openxmlformats.org/officeDocument/2006/relationships/image" Target="../media/image4004.png"/><Relationship Id="rId4002" Type="http://schemas.openxmlformats.org/officeDocument/2006/relationships/image" Target="../media/image4005.png"/><Relationship Id="rId4003" Type="http://schemas.openxmlformats.org/officeDocument/2006/relationships/image" Target="../media/image4006.png"/><Relationship Id="rId4004" Type="http://schemas.openxmlformats.org/officeDocument/2006/relationships/image" Target="../media/image4007.png"/><Relationship Id="rId4005" Type="http://schemas.openxmlformats.org/officeDocument/2006/relationships/image" Target="../media/image4008.png"/><Relationship Id="rId4006" Type="http://schemas.openxmlformats.org/officeDocument/2006/relationships/image" Target="../media/image4009.png"/><Relationship Id="rId4007" Type="http://schemas.openxmlformats.org/officeDocument/2006/relationships/image" Target="../media/image4010.png"/><Relationship Id="rId4008" Type="http://schemas.openxmlformats.org/officeDocument/2006/relationships/image" Target="../media/image4011.png"/><Relationship Id="rId4009" Type="http://schemas.openxmlformats.org/officeDocument/2006/relationships/image" Target="../media/image4012.png"/><Relationship Id="rId4010" Type="http://schemas.openxmlformats.org/officeDocument/2006/relationships/image" Target="../media/image4013.png"/><Relationship Id="rId4011" Type="http://schemas.openxmlformats.org/officeDocument/2006/relationships/image" Target="../media/image4014.png"/><Relationship Id="rId4012" Type="http://schemas.openxmlformats.org/officeDocument/2006/relationships/image" Target="../media/image4015.png"/><Relationship Id="rId4013" Type="http://schemas.openxmlformats.org/officeDocument/2006/relationships/image" Target="../media/image4016.png"/><Relationship Id="rId4014" Type="http://schemas.openxmlformats.org/officeDocument/2006/relationships/image" Target="../media/image4017.png"/><Relationship Id="rId4015" Type="http://schemas.openxmlformats.org/officeDocument/2006/relationships/image" Target="../media/image4018.png"/><Relationship Id="rId4016" Type="http://schemas.openxmlformats.org/officeDocument/2006/relationships/image" Target="../media/image4019.png"/><Relationship Id="rId4017" Type="http://schemas.openxmlformats.org/officeDocument/2006/relationships/image" Target="../media/image4020.png"/><Relationship Id="rId4018" Type="http://schemas.openxmlformats.org/officeDocument/2006/relationships/image" Target="../media/image4021.png"/><Relationship Id="rId4019" Type="http://schemas.openxmlformats.org/officeDocument/2006/relationships/image" Target="../media/image4022.png"/><Relationship Id="rId4020" Type="http://schemas.openxmlformats.org/officeDocument/2006/relationships/image" Target="../media/image4023.png"/><Relationship Id="rId4021" Type="http://schemas.openxmlformats.org/officeDocument/2006/relationships/image" Target="../media/image4024.png"/><Relationship Id="rId4022" Type="http://schemas.openxmlformats.org/officeDocument/2006/relationships/image" Target="../media/image4025.png"/><Relationship Id="rId4023" Type="http://schemas.openxmlformats.org/officeDocument/2006/relationships/image" Target="../media/image4026.png"/><Relationship Id="rId4024" Type="http://schemas.openxmlformats.org/officeDocument/2006/relationships/image" Target="../media/image4027.png"/><Relationship Id="rId4025" Type="http://schemas.openxmlformats.org/officeDocument/2006/relationships/image" Target="../media/image4028.png"/><Relationship Id="rId4026" Type="http://schemas.openxmlformats.org/officeDocument/2006/relationships/image" Target="../media/image4029.png"/><Relationship Id="rId4027" Type="http://schemas.openxmlformats.org/officeDocument/2006/relationships/image" Target="../media/image4030.png"/><Relationship Id="rId4028" Type="http://schemas.openxmlformats.org/officeDocument/2006/relationships/image" Target="../media/image4031.png"/><Relationship Id="rId4029" Type="http://schemas.openxmlformats.org/officeDocument/2006/relationships/image" Target="../media/image4032.png"/><Relationship Id="rId4030" Type="http://schemas.openxmlformats.org/officeDocument/2006/relationships/image" Target="../media/image4033.png"/><Relationship Id="rId4031" Type="http://schemas.openxmlformats.org/officeDocument/2006/relationships/image" Target="../media/image4034.png"/><Relationship Id="rId4032" Type="http://schemas.openxmlformats.org/officeDocument/2006/relationships/image" Target="../media/image4035.png"/><Relationship Id="rId4033" Type="http://schemas.openxmlformats.org/officeDocument/2006/relationships/image" Target="../media/image4036.png"/><Relationship Id="rId4034" Type="http://schemas.openxmlformats.org/officeDocument/2006/relationships/image" Target="../media/image4037.png"/><Relationship Id="rId4035" Type="http://schemas.openxmlformats.org/officeDocument/2006/relationships/image" Target="../media/image4038.png"/><Relationship Id="rId4036" Type="http://schemas.openxmlformats.org/officeDocument/2006/relationships/image" Target="../media/image4039.png"/><Relationship Id="rId4037" Type="http://schemas.openxmlformats.org/officeDocument/2006/relationships/image" Target="../media/image4040.png"/><Relationship Id="rId4038" Type="http://schemas.openxmlformats.org/officeDocument/2006/relationships/image" Target="../media/image4041.png"/><Relationship Id="rId4039" Type="http://schemas.openxmlformats.org/officeDocument/2006/relationships/image" Target="../media/image4042.png"/><Relationship Id="rId4040" Type="http://schemas.openxmlformats.org/officeDocument/2006/relationships/image" Target="../media/image4043.png"/><Relationship Id="rId4041" Type="http://schemas.openxmlformats.org/officeDocument/2006/relationships/image" Target="../media/image4044.png"/><Relationship Id="rId4042" Type="http://schemas.openxmlformats.org/officeDocument/2006/relationships/image" Target="../media/image4045.png"/><Relationship Id="rId4043" Type="http://schemas.openxmlformats.org/officeDocument/2006/relationships/image" Target="../media/image4046.png"/><Relationship Id="rId4044" Type="http://schemas.openxmlformats.org/officeDocument/2006/relationships/image" Target="../media/image4047.png"/><Relationship Id="rId4045" Type="http://schemas.openxmlformats.org/officeDocument/2006/relationships/image" Target="../media/image4048.png"/><Relationship Id="rId4046" Type="http://schemas.openxmlformats.org/officeDocument/2006/relationships/image" Target="../media/image4049.png"/><Relationship Id="rId4047" Type="http://schemas.openxmlformats.org/officeDocument/2006/relationships/image" Target="../media/image4050.png"/><Relationship Id="rId4048" Type="http://schemas.openxmlformats.org/officeDocument/2006/relationships/image" Target="../media/image4051.png"/><Relationship Id="rId4049" Type="http://schemas.openxmlformats.org/officeDocument/2006/relationships/image" Target="../media/image4052.png"/><Relationship Id="rId4050" Type="http://schemas.openxmlformats.org/officeDocument/2006/relationships/image" Target="../media/image4053.png"/><Relationship Id="rId4051" Type="http://schemas.openxmlformats.org/officeDocument/2006/relationships/image" Target="../media/image4054.png"/><Relationship Id="rId4052" Type="http://schemas.openxmlformats.org/officeDocument/2006/relationships/image" Target="../media/image4055.png"/><Relationship Id="rId4053" Type="http://schemas.openxmlformats.org/officeDocument/2006/relationships/image" Target="../media/image4056.png"/><Relationship Id="rId4054" Type="http://schemas.openxmlformats.org/officeDocument/2006/relationships/image" Target="../media/image4057.png"/><Relationship Id="rId4055" Type="http://schemas.openxmlformats.org/officeDocument/2006/relationships/image" Target="../media/image4058.png"/><Relationship Id="rId4056" Type="http://schemas.openxmlformats.org/officeDocument/2006/relationships/image" Target="../media/image4059.png"/><Relationship Id="rId4057" Type="http://schemas.openxmlformats.org/officeDocument/2006/relationships/image" Target="../media/image4060.png"/><Relationship Id="rId4058" Type="http://schemas.openxmlformats.org/officeDocument/2006/relationships/image" Target="../media/image4061.png"/><Relationship Id="rId4059" Type="http://schemas.openxmlformats.org/officeDocument/2006/relationships/image" Target="../media/image4062.png"/><Relationship Id="rId4060" Type="http://schemas.openxmlformats.org/officeDocument/2006/relationships/image" Target="../media/image4063.png"/><Relationship Id="rId4061" Type="http://schemas.openxmlformats.org/officeDocument/2006/relationships/image" Target="../media/image4064.png"/><Relationship Id="rId4062" Type="http://schemas.openxmlformats.org/officeDocument/2006/relationships/image" Target="../media/image4065.png"/><Relationship Id="rId4063" Type="http://schemas.openxmlformats.org/officeDocument/2006/relationships/image" Target="../media/image4066.png"/><Relationship Id="rId4064" Type="http://schemas.openxmlformats.org/officeDocument/2006/relationships/image" Target="../media/image4067.png"/><Relationship Id="rId4065" Type="http://schemas.openxmlformats.org/officeDocument/2006/relationships/image" Target="../media/image4068.png"/><Relationship Id="rId4066" Type="http://schemas.openxmlformats.org/officeDocument/2006/relationships/image" Target="../media/image4069.png"/><Relationship Id="rId4067" Type="http://schemas.openxmlformats.org/officeDocument/2006/relationships/image" Target="../media/image4070.png"/><Relationship Id="rId4068" Type="http://schemas.openxmlformats.org/officeDocument/2006/relationships/image" Target="../media/image4071.png"/><Relationship Id="rId4069" Type="http://schemas.openxmlformats.org/officeDocument/2006/relationships/image" Target="../media/image4072.png"/><Relationship Id="rId4070" Type="http://schemas.openxmlformats.org/officeDocument/2006/relationships/image" Target="../media/image4073.png"/><Relationship Id="rId4071" Type="http://schemas.openxmlformats.org/officeDocument/2006/relationships/image" Target="../media/image4074.png"/><Relationship Id="rId4072" Type="http://schemas.openxmlformats.org/officeDocument/2006/relationships/image" Target="../media/image4075.png"/><Relationship Id="rId4073" Type="http://schemas.openxmlformats.org/officeDocument/2006/relationships/image" Target="../media/image4076.png"/><Relationship Id="rId4074" Type="http://schemas.openxmlformats.org/officeDocument/2006/relationships/image" Target="../media/image4077.png"/><Relationship Id="rId4075" Type="http://schemas.openxmlformats.org/officeDocument/2006/relationships/image" Target="../media/image4078.png"/><Relationship Id="rId4076" Type="http://schemas.openxmlformats.org/officeDocument/2006/relationships/image" Target="../media/image4079.png"/><Relationship Id="rId4077" Type="http://schemas.openxmlformats.org/officeDocument/2006/relationships/image" Target="../media/image4080.png"/><Relationship Id="rId4078" Type="http://schemas.openxmlformats.org/officeDocument/2006/relationships/image" Target="../media/image4081.png"/><Relationship Id="rId4079" Type="http://schemas.openxmlformats.org/officeDocument/2006/relationships/image" Target="../media/image4082.png"/><Relationship Id="rId4080" Type="http://schemas.openxmlformats.org/officeDocument/2006/relationships/image" Target="../media/image4083.png"/><Relationship Id="rId4081" Type="http://schemas.openxmlformats.org/officeDocument/2006/relationships/image" Target="../media/image4084.png"/><Relationship Id="rId4082" Type="http://schemas.openxmlformats.org/officeDocument/2006/relationships/image" Target="../media/image4085.png"/><Relationship Id="rId4083" Type="http://schemas.openxmlformats.org/officeDocument/2006/relationships/image" Target="../media/image4086.png"/><Relationship Id="rId4084" Type="http://schemas.openxmlformats.org/officeDocument/2006/relationships/image" Target="../media/image4087.png"/><Relationship Id="rId4085" Type="http://schemas.openxmlformats.org/officeDocument/2006/relationships/image" Target="../media/image4088.png"/><Relationship Id="rId4086" Type="http://schemas.openxmlformats.org/officeDocument/2006/relationships/image" Target="../media/image4089.png"/><Relationship Id="rId4087" Type="http://schemas.openxmlformats.org/officeDocument/2006/relationships/image" Target="../media/image4090.png"/><Relationship Id="rId4088" Type="http://schemas.openxmlformats.org/officeDocument/2006/relationships/image" Target="../media/image4091.png"/><Relationship Id="rId4089" Type="http://schemas.openxmlformats.org/officeDocument/2006/relationships/image" Target="../media/image4092.png"/><Relationship Id="rId4090" Type="http://schemas.openxmlformats.org/officeDocument/2006/relationships/image" Target="../media/image4093.png"/><Relationship Id="rId4091" Type="http://schemas.openxmlformats.org/officeDocument/2006/relationships/image" Target="../media/image4094.png"/><Relationship Id="rId4092" Type="http://schemas.openxmlformats.org/officeDocument/2006/relationships/image" Target="../media/image4095.png"/><Relationship Id="rId4093" Type="http://schemas.openxmlformats.org/officeDocument/2006/relationships/image" Target="../media/image4096.png"/><Relationship Id="rId4094" Type="http://schemas.openxmlformats.org/officeDocument/2006/relationships/image" Target="../media/image4097.png"/><Relationship Id="rId4095" Type="http://schemas.openxmlformats.org/officeDocument/2006/relationships/image" Target="../media/image4098.png"/><Relationship Id="rId4096" Type="http://schemas.openxmlformats.org/officeDocument/2006/relationships/image" Target="../media/image4099.png"/><Relationship Id="rId4097" Type="http://schemas.openxmlformats.org/officeDocument/2006/relationships/image" Target="../media/image4100.png"/><Relationship Id="rId4098" Type="http://schemas.openxmlformats.org/officeDocument/2006/relationships/image" Target="../media/image4101.png"/><Relationship Id="rId4099" Type="http://schemas.openxmlformats.org/officeDocument/2006/relationships/image" Target="../media/image4102.png"/><Relationship Id="rId4100" Type="http://schemas.openxmlformats.org/officeDocument/2006/relationships/image" Target="../media/image4103.png"/><Relationship Id="rId4101" Type="http://schemas.openxmlformats.org/officeDocument/2006/relationships/image" Target="../media/image4104.png"/><Relationship Id="rId4102" Type="http://schemas.openxmlformats.org/officeDocument/2006/relationships/image" Target="../media/image4105.png"/><Relationship Id="rId4103" Type="http://schemas.openxmlformats.org/officeDocument/2006/relationships/image" Target="../media/image4106.png"/><Relationship Id="rId4104" Type="http://schemas.openxmlformats.org/officeDocument/2006/relationships/image" Target="../media/image4107.png"/><Relationship Id="rId4105" Type="http://schemas.openxmlformats.org/officeDocument/2006/relationships/image" Target="../media/image4108.png"/><Relationship Id="rId4106" Type="http://schemas.openxmlformats.org/officeDocument/2006/relationships/image" Target="../media/image4109.png"/><Relationship Id="rId4107" Type="http://schemas.openxmlformats.org/officeDocument/2006/relationships/image" Target="../media/image4110.png"/><Relationship Id="rId4108" Type="http://schemas.openxmlformats.org/officeDocument/2006/relationships/image" Target="../media/image4111.png"/><Relationship Id="rId4109" Type="http://schemas.openxmlformats.org/officeDocument/2006/relationships/image" Target="../media/image4112.png"/><Relationship Id="rId4110" Type="http://schemas.openxmlformats.org/officeDocument/2006/relationships/image" Target="../media/image4113.png"/><Relationship Id="rId4111" Type="http://schemas.openxmlformats.org/officeDocument/2006/relationships/image" Target="../media/image4114.png"/><Relationship Id="rId4112" Type="http://schemas.openxmlformats.org/officeDocument/2006/relationships/image" Target="../media/image4115.png"/><Relationship Id="rId4113" Type="http://schemas.openxmlformats.org/officeDocument/2006/relationships/image" Target="../media/image4116.png"/><Relationship Id="rId4114" Type="http://schemas.openxmlformats.org/officeDocument/2006/relationships/image" Target="../media/image4117.png"/><Relationship Id="rId4115" Type="http://schemas.openxmlformats.org/officeDocument/2006/relationships/image" Target="../media/image4118.png"/><Relationship Id="rId4116" Type="http://schemas.openxmlformats.org/officeDocument/2006/relationships/image" Target="../media/image4119.png"/><Relationship Id="rId4117" Type="http://schemas.openxmlformats.org/officeDocument/2006/relationships/image" Target="../media/image4120.png"/><Relationship Id="rId4118" Type="http://schemas.openxmlformats.org/officeDocument/2006/relationships/image" Target="../media/image4121.png"/><Relationship Id="rId4119" Type="http://schemas.openxmlformats.org/officeDocument/2006/relationships/image" Target="../media/image4122.png"/><Relationship Id="rId4120" Type="http://schemas.openxmlformats.org/officeDocument/2006/relationships/image" Target="../media/image4123.png"/><Relationship Id="rId4121" Type="http://schemas.openxmlformats.org/officeDocument/2006/relationships/image" Target="../media/image4124.png"/><Relationship Id="rId4122" Type="http://schemas.openxmlformats.org/officeDocument/2006/relationships/image" Target="../media/image4125.png"/><Relationship Id="rId4123" Type="http://schemas.openxmlformats.org/officeDocument/2006/relationships/image" Target="../media/image4126.png"/><Relationship Id="rId4124" Type="http://schemas.openxmlformats.org/officeDocument/2006/relationships/image" Target="../media/image4127.png"/><Relationship Id="rId4125" Type="http://schemas.openxmlformats.org/officeDocument/2006/relationships/image" Target="../media/image4128.png"/><Relationship Id="rId4126" Type="http://schemas.openxmlformats.org/officeDocument/2006/relationships/image" Target="../media/image4129.png"/><Relationship Id="rId4127" Type="http://schemas.openxmlformats.org/officeDocument/2006/relationships/image" Target="../media/image4130.png"/><Relationship Id="rId4128" Type="http://schemas.openxmlformats.org/officeDocument/2006/relationships/image" Target="../media/image4131.png"/><Relationship Id="rId4129" Type="http://schemas.openxmlformats.org/officeDocument/2006/relationships/image" Target="../media/image4132.png"/><Relationship Id="rId4130" Type="http://schemas.openxmlformats.org/officeDocument/2006/relationships/image" Target="../media/image4133.png"/><Relationship Id="rId4131" Type="http://schemas.openxmlformats.org/officeDocument/2006/relationships/image" Target="../media/image4134.png"/><Relationship Id="rId4132" Type="http://schemas.openxmlformats.org/officeDocument/2006/relationships/image" Target="../media/image4135.png"/><Relationship Id="rId4133" Type="http://schemas.openxmlformats.org/officeDocument/2006/relationships/image" Target="../media/image4136.png"/><Relationship Id="rId4134" Type="http://schemas.openxmlformats.org/officeDocument/2006/relationships/image" Target="../media/image4137.png"/><Relationship Id="rId4135" Type="http://schemas.openxmlformats.org/officeDocument/2006/relationships/image" Target="../media/image4138.png"/><Relationship Id="rId4136" Type="http://schemas.openxmlformats.org/officeDocument/2006/relationships/image" Target="../media/image4139.png"/><Relationship Id="rId4137" Type="http://schemas.openxmlformats.org/officeDocument/2006/relationships/image" Target="../media/image4140.png"/><Relationship Id="rId4138" Type="http://schemas.openxmlformats.org/officeDocument/2006/relationships/image" Target="../media/image4141.png"/><Relationship Id="rId4139" Type="http://schemas.openxmlformats.org/officeDocument/2006/relationships/image" Target="../media/image4142.png"/><Relationship Id="rId4140" Type="http://schemas.openxmlformats.org/officeDocument/2006/relationships/image" Target="../media/image4143.png"/><Relationship Id="rId4141" Type="http://schemas.openxmlformats.org/officeDocument/2006/relationships/image" Target="../media/image4144.png"/><Relationship Id="rId4142" Type="http://schemas.openxmlformats.org/officeDocument/2006/relationships/image" Target="../media/image4145.png"/><Relationship Id="rId4143" Type="http://schemas.openxmlformats.org/officeDocument/2006/relationships/image" Target="../media/image4146.png"/><Relationship Id="rId4144" Type="http://schemas.openxmlformats.org/officeDocument/2006/relationships/image" Target="../media/image4147.png"/><Relationship Id="rId4145" Type="http://schemas.openxmlformats.org/officeDocument/2006/relationships/image" Target="../media/image4148.png"/><Relationship Id="rId4146" Type="http://schemas.openxmlformats.org/officeDocument/2006/relationships/image" Target="../media/image4149.png"/><Relationship Id="rId4147" Type="http://schemas.openxmlformats.org/officeDocument/2006/relationships/image" Target="../media/image4150.png"/><Relationship Id="rId4148" Type="http://schemas.openxmlformats.org/officeDocument/2006/relationships/image" Target="../media/image4151.png"/><Relationship Id="rId4149" Type="http://schemas.openxmlformats.org/officeDocument/2006/relationships/image" Target="../media/image4152.png"/><Relationship Id="rId4150" Type="http://schemas.openxmlformats.org/officeDocument/2006/relationships/image" Target="../media/image4153.png"/><Relationship Id="rId4151" Type="http://schemas.openxmlformats.org/officeDocument/2006/relationships/image" Target="../media/image4154.png"/><Relationship Id="rId4152" Type="http://schemas.openxmlformats.org/officeDocument/2006/relationships/image" Target="../media/image4155.png"/><Relationship Id="rId4153" Type="http://schemas.openxmlformats.org/officeDocument/2006/relationships/image" Target="../media/image4156.png"/><Relationship Id="rId4154" Type="http://schemas.openxmlformats.org/officeDocument/2006/relationships/image" Target="../media/image4157.png"/><Relationship Id="rId4155" Type="http://schemas.openxmlformats.org/officeDocument/2006/relationships/image" Target="../media/image4158.png"/><Relationship Id="rId4156" Type="http://schemas.openxmlformats.org/officeDocument/2006/relationships/image" Target="../media/image4159.png"/><Relationship Id="rId4157" Type="http://schemas.openxmlformats.org/officeDocument/2006/relationships/image" Target="../media/image4160.png"/><Relationship Id="rId4158" Type="http://schemas.openxmlformats.org/officeDocument/2006/relationships/image" Target="../media/image4161.png"/><Relationship Id="rId4159" Type="http://schemas.openxmlformats.org/officeDocument/2006/relationships/image" Target="../media/image4162.png"/><Relationship Id="rId4160" Type="http://schemas.openxmlformats.org/officeDocument/2006/relationships/image" Target="../media/image4163.png"/><Relationship Id="rId4161" Type="http://schemas.openxmlformats.org/officeDocument/2006/relationships/image" Target="../media/image4164.png"/><Relationship Id="rId4162" Type="http://schemas.openxmlformats.org/officeDocument/2006/relationships/image" Target="../media/image4165.png"/><Relationship Id="rId4163" Type="http://schemas.openxmlformats.org/officeDocument/2006/relationships/image" Target="../media/image4166.png"/><Relationship Id="rId4164" Type="http://schemas.openxmlformats.org/officeDocument/2006/relationships/image" Target="../media/image4167.png"/><Relationship Id="rId4165" Type="http://schemas.openxmlformats.org/officeDocument/2006/relationships/image" Target="../media/image4168.png"/><Relationship Id="rId4166" Type="http://schemas.openxmlformats.org/officeDocument/2006/relationships/image" Target="../media/image4169.png"/><Relationship Id="rId4167" Type="http://schemas.openxmlformats.org/officeDocument/2006/relationships/image" Target="../media/image4170.png"/><Relationship Id="rId4168" Type="http://schemas.openxmlformats.org/officeDocument/2006/relationships/image" Target="../media/image4171.png"/><Relationship Id="rId4169" Type="http://schemas.openxmlformats.org/officeDocument/2006/relationships/image" Target="../media/image4172.png"/><Relationship Id="rId4170" Type="http://schemas.openxmlformats.org/officeDocument/2006/relationships/image" Target="../media/image4173.png"/><Relationship Id="rId4171" Type="http://schemas.openxmlformats.org/officeDocument/2006/relationships/image" Target="../media/image4174.png"/><Relationship Id="rId4172" Type="http://schemas.openxmlformats.org/officeDocument/2006/relationships/image" Target="../media/image4175.png"/><Relationship Id="rId4173" Type="http://schemas.openxmlformats.org/officeDocument/2006/relationships/image" Target="../media/image4176.png"/><Relationship Id="rId4174" Type="http://schemas.openxmlformats.org/officeDocument/2006/relationships/image" Target="../media/image4177.png"/><Relationship Id="rId4175" Type="http://schemas.openxmlformats.org/officeDocument/2006/relationships/image" Target="../media/image4178.png"/><Relationship Id="rId4176" Type="http://schemas.openxmlformats.org/officeDocument/2006/relationships/image" Target="../media/image4179.png"/><Relationship Id="rId4177" Type="http://schemas.openxmlformats.org/officeDocument/2006/relationships/image" Target="../media/image4180.png"/><Relationship Id="rId4178" Type="http://schemas.openxmlformats.org/officeDocument/2006/relationships/image" Target="../media/image4181.png"/><Relationship Id="rId4179" Type="http://schemas.openxmlformats.org/officeDocument/2006/relationships/image" Target="../media/image4182.png"/><Relationship Id="rId4180" Type="http://schemas.openxmlformats.org/officeDocument/2006/relationships/image" Target="../media/image4183.png"/><Relationship Id="rId4181" Type="http://schemas.openxmlformats.org/officeDocument/2006/relationships/image" Target="../media/image4184.png"/><Relationship Id="rId4182" Type="http://schemas.openxmlformats.org/officeDocument/2006/relationships/image" Target="../media/image4185.png"/><Relationship Id="rId4183" Type="http://schemas.openxmlformats.org/officeDocument/2006/relationships/image" Target="../media/image4186.png"/><Relationship Id="rId4184" Type="http://schemas.openxmlformats.org/officeDocument/2006/relationships/image" Target="../media/image4187.png"/><Relationship Id="rId4185" Type="http://schemas.openxmlformats.org/officeDocument/2006/relationships/image" Target="../media/image4188.png"/><Relationship Id="rId4186" Type="http://schemas.openxmlformats.org/officeDocument/2006/relationships/image" Target="../media/image4189.png"/><Relationship Id="rId4187" Type="http://schemas.openxmlformats.org/officeDocument/2006/relationships/image" Target="../media/image4190.png"/><Relationship Id="rId4188" Type="http://schemas.openxmlformats.org/officeDocument/2006/relationships/image" Target="../media/image4191.png"/><Relationship Id="rId4189" Type="http://schemas.openxmlformats.org/officeDocument/2006/relationships/image" Target="../media/image4192.png"/><Relationship Id="rId4190" Type="http://schemas.openxmlformats.org/officeDocument/2006/relationships/image" Target="../media/image4193.png"/><Relationship Id="rId4191" Type="http://schemas.openxmlformats.org/officeDocument/2006/relationships/image" Target="../media/image4194.png"/><Relationship Id="rId4192" Type="http://schemas.openxmlformats.org/officeDocument/2006/relationships/image" Target="../media/image4195.png"/><Relationship Id="rId4193" Type="http://schemas.openxmlformats.org/officeDocument/2006/relationships/image" Target="../media/image4196.png"/><Relationship Id="rId4194" Type="http://schemas.openxmlformats.org/officeDocument/2006/relationships/image" Target="../media/image4197.png"/><Relationship Id="rId4195" Type="http://schemas.openxmlformats.org/officeDocument/2006/relationships/image" Target="../media/image4198.png"/><Relationship Id="rId4196" Type="http://schemas.openxmlformats.org/officeDocument/2006/relationships/image" Target="../media/image4199.png"/><Relationship Id="rId4197" Type="http://schemas.openxmlformats.org/officeDocument/2006/relationships/image" Target="../media/image4200.png"/><Relationship Id="rId4198" Type="http://schemas.openxmlformats.org/officeDocument/2006/relationships/image" Target="../media/image4201.png"/><Relationship Id="rId4199" Type="http://schemas.openxmlformats.org/officeDocument/2006/relationships/image" Target="../media/image4202.png"/><Relationship Id="rId4200" Type="http://schemas.openxmlformats.org/officeDocument/2006/relationships/image" Target="../media/image4203.png"/><Relationship Id="rId4201" Type="http://schemas.openxmlformats.org/officeDocument/2006/relationships/image" Target="../media/image4204.png"/><Relationship Id="rId4202" Type="http://schemas.openxmlformats.org/officeDocument/2006/relationships/image" Target="../media/image4205.png"/><Relationship Id="rId4203" Type="http://schemas.openxmlformats.org/officeDocument/2006/relationships/image" Target="../media/image4206.png"/><Relationship Id="rId4204" Type="http://schemas.openxmlformats.org/officeDocument/2006/relationships/image" Target="../media/image4207.png"/><Relationship Id="rId4205" Type="http://schemas.openxmlformats.org/officeDocument/2006/relationships/image" Target="../media/image4208.png"/><Relationship Id="rId4206" Type="http://schemas.openxmlformats.org/officeDocument/2006/relationships/image" Target="../media/image4209.png"/><Relationship Id="rId4207" Type="http://schemas.openxmlformats.org/officeDocument/2006/relationships/image" Target="../media/image4210.png"/><Relationship Id="rId4208" Type="http://schemas.openxmlformats.org/officeDocument/2006/relationships/image" Target="../media/image4211.png"/><Relationship Id="rId4209" Type="http://schemas.openxmlformats.org/officeDocument/2006/relationships/image" Target="../media/image4212.png"/><Relationship Id="rId4210" Type="http://schemas.openxmlformats.org/officeDocument/2006/relationships/image" Target="../media/image4213.png"/><Relationship Id="rId4211" Type="http://schemas.openxmlformats.org/officeDocument/2006/relationships/image" Target="../media/image4214.png"/><Relationship Id="rId4212" Type="http://schemas.openxmlformats.org/officeDocument/2006/relationships/image" Target="../media/image4215.png"/><Relationship Id="rId4213" Type="http://schemas.openxmlformats.org/officeDocument/2006/relationships/image" Target="../media/image4216.png"/><Relationship Id="rId4214" Type="http://schemas.openxmlformats.org/officeDocument/2006/relationships/image" Target="../media/image4217.png"/><Relationship Id="rId4215" Type="http://schemas.openxmlformats.org/officeDocument/2006/relationships/image" Target="../media/image4218.png"/><Relationship Id="rId4216" Type="http://schemas.openxmlformats.org/officeDocument/2006/relationships/image" Target="../media/image4219.png"/><Relationship Id="rId4217" Type="http://schemas.openxmlformats.org/officeDocument/2006/relationships/image" Target="../media/image4220.png"/><Relationship Id="rId4218" Type="http://schemas.openxmlformats.org/officeDocument/2006/relationships/image" Target="../media/image4221.png"/><Relationship Id="rId4219" Type="http://schemas.openxmlformats.org/officeDocument/2006/relationships/image" Target="../media/image4222.png"/><Relationship Id="rId4220" Type="http://schemas.openxmlformats.org/officeDocument/2006/relationships/image" Target="../media/image4223.png"/><Relationship Id="rId4221" Type="http://schemas.openxmlformats.org/officeDocument/2006/relationships/image" Target="../media/image4224.png"/><Relationship Id="rId4222" Type="http://schemas.openxmlformats.org/officeDocument/2006/relationships/image" Target="../media/image4225.png"/><Relationship Id="rId4223" Type="http://schemas.openxmlformats.org/officeDocument/2006/relationships/image" Target="../media/image4226.png"/><Relationship Id="rId4224" Type="http://schemas.openxmlformats.org/officeDocument/2006/relationships/image" Target="../media/image4227.png"/><Relationship Id="rId4225" Type="http://schemas.openxmlformats.org/officeDocument/2006/relationships/image" Target="../media/image4228.png"/><Relationship Id="rId4226" Type="http://schemas.openxmlformats.org/officeDocument/2006/relationships/image" Target="../media/image4229.png"/><Relationship Id="rId4227" Type="http://schemas.openxmlformats.org/officeDocument/2006/relationships/image" Target="../media/image4230.png"/><Relationship Id="rId4228" Type="http://schemas.openxmlformats.org/officeDocument/2006/relationships/image" Target="../media/image4231.png"/><Relationship Id="rId4229" Type="http://schemas.openxmlformats.org/officeDocument/2006/relationships/image" Target="../media/image4232.png"/><Relationship Id="rId4230" Type="http://schemas.openxmlformats.org/officeDocument/2006/relationships/image" Target="../media/image4233.png"/><Relationship Id="rId4231" Type="http://schemas.openxmlformats.org/officeDocument/2006/relationships/image" Target="../media/image4234.png"/><Relationship Id="rId4232" Type="http://schemas.openxmlformats.org/officeDocument/2006/relationships/image" Target="../media/image4235.png"/><Relationship Id="rId4233" Type="http://schemas.openxmlformats.org/officeDocument/2006/relationships/image" Target="../media/image4236.png"/><Relationship Id="rId4234" Type="http://schemas.openxmlformats.org/officeDocument/2006/relationships/image" Target="../media/image4237.png"/><Relationship Id="rId4235" Type="http://schemas.openxmlformats.org/officeDocument/2006/relationships/image" Target="../media/image4238.png"/><Relationship Id="rId4236" Type="http://schemas.openxmlformats.org/officeDocument/2006/relationships/image" Target="../media/image4239.png"/><Relationship Id="rId4237" Type="http://schemas.openxmlformats.org/officeDocument/2006/relationships/image" Target="../media/image4240.png"/><Relationship Id="rId4238" Type="http://schemas.openxmlformats.org/officeDocument/2006/relationships/image" Target="../media/image4241.png"/><Relationship Id="rId4239" Type="http://schemas.openxmlformats.org/officeDocument/2006/relationships/image" Target="../media/image4242.png"/><Relationship Id="rId4240" Type="http://schemas.openxmlformats.org/officeDocument/2006/relationships/image" Target="../media/image4243.png"/><Relationship Id="rId4241" Type="http://schemas.openxmlformats.org/officeDocument/2006/relationships/image" Target="../media/image4244.png"/><Relationship Id="rId4242" Type="http://schemas.openxmlformats.org/officeDocument/2006/relationships/image" Target="../media/image4245.png"/><Relationship Id="rId4243" Type="http://schemas.openxmlformats.org/officeDocument/2006/relationships/image" Target="../media/image4246.png"/><Relationship Id="rId4244" Type="http://schemas.openxmlformats.org/officeDocument/2006/relationships/image" Target="../media/image4247.png"/><Relationship Id="rId4245" Type="http://schemas.openxmlformats.org/officeDocument/2006/relationships/image" Target="../media/image4248.png"/><Relationship Id="rId4246" Type="http://schemas.openxmlformats.org/officeDocument/2006/relationships/image" Target="../media/image4249.png"/><Relationship Id="rId4247" Type="http://schemas.openxmlformats.org/officeDocument/2006/relationships/image" Target="../media/image4250.png"/><Relationship Id="rId4248" Type="http://schemas.openxmlformats.org/officeDocument/2006/relationships/image" Target="../media/image4251.png"/><Relationship Id="rId4249" Type="http://schemas.openxmlformats.org/officeDocument/2006/relationships/image" Target="../media/image4252.png"/><Relationship Id="rId4250" Type="http://schemas.openxmlformats.org/officeDocument/2006/relationships/image" Target="../media/image4253.png"/><Relationship Id="rId4251" Type="http://schemas.openxmlformats.org/officeDocument/2006/relationships/image" Target="../media/image4254.png"/><Relationship Id="rId4252" Type="http://schemas.openxmlformats.org/officeDocument/2006/relationships/image" Target="../media/image4255.png"/><Relationship Id="rId4253" Type="http://schemas.openxmlformats.org/officeDocument/2006/relationships/image" Target="../media/image4256.png"/><Relationship Id="rId4254" Type="http://schemas.openxmlformats.org/officeDocument/2006/relationships/image" Target="../media/image4257.png"/><Relationship Id="rId4255" Type="http://schemas.openxmlformats.org/officeDocument/2006/relationships/image" Target="../media/image4258.png"/><Relationship Id="rId4256" Type="http://schemas.openxmlformats.org/officeDocument/2006/relationships/image" Target="../media/image4259.png"/><Relationship Id="rId4257" Type="http://schemas.openxmlformats.org/officeDocument/2006/relationships/image" Target="../media/image4260.png"/><Relationship Id="rId4258" Type="http://schemas.openxmlformats.org/officeDocument/2006/relationships/image" Target="../media/image4261.png"/><Relationship Id="rId4259" Type="http://schemas.openxmlformats.org/officeDocument/2006/relationships/image" Target="../media/image4262.png"/><Relationship Id="rId4260" Type="http://schemas.openxmlformats.org/officeDocument/2006/relationships/image" Target="../media/image4263.png"/><Relationship Id="rId4261" Type="http://schemas.openxmlformats.org/officeDocument/2006/relationships/image" Target="../media/image4264.png"/><Relationship Id="rId4262" Type="http://schemas.openxmlformats.org/officeDocument/2006/relationships/image" Target="../media/image4265.png"/><Relationship Id="rId4263" Type="http://schemas.openxmlformats.org/officeDocument/2006/relationships/image" Target="../media/image4266.png"/><Relationship Id="rId4264" Type="http://schemas.openxmlformats.org/officeDocument/2006/relationships/image" Target="../media/image4267.png"/><Relationship Id="rId4265" Type="http://schemas.openxmlformats.org/officeDocument/2006/relationships/image" Target="../media/image4268.png"/><Relationship Id="rId4266" Type="http://schemas.openxmlformats.org/officeDocument/2006/relationships/image" Target="../media/image4269.png"/><Relationship Id="rId4267" Type="http://schemas.openxmlformats.org/officeDocument/2006/relationships/image" Target="../media/image4270.png"/><Relationship Id="rId4268" Type="http://schemas.openxmlformats.org/officeDocument/2006/relationships/image" Target="../media/image4271.png"/><Relationship Id="rId4269" Type="http://schemas.openxmlformats.org/officeDocument/2006/relationships/image" Target="../media/image4272.png"/><Relationship Id="rId4270" Type="http://schemas.openxmlformats.org/officeDocument/2006/relationships/image" Target="../media/image4273.png"/><Relationship Id="rId4271" Type="http://schemas.openxmlformats.org/officeDocument/2006/relationships/image" Target="../media/image4274.png"/><Relationship Id="rId4272" Type="http://schemas.openxmlformats.org/officeDocument/2006/relationships/image" Target="../media/image4275.png"/><Relationship Id="rId4273" Type="http://schemas.openxmlformats.org/officeDocument/2006/relationships/image" Target="../media/image4276.png"/><Relationship Id="rId4274" Type="http://schemas.openxmlformats.org/officeDocument/2006/relationships/image" Target="../media/image4277.png"/><Relationship Id="rId4275" Type="http://schemas.openxmlformats.org/officeDocument/2006/relationships/image" Target="../media/image4278.png"/><Relationship Id="rId4276" Type="http://schemas.openxmlformats.org/officeDocument/2006/relationships/image" Target="../media/image4279.png"/><Relationship Id="rId4277" Type="http://schemas.openxmlformats.org/officeDocument/2006/relationships/image" Target="../media/image4280.png"/><Relationship Id="rId4278" Type="http://schemas.openxmlformats.org/officeDocument/2006/relationships/image" Target="../media/image4281.png"/><Relationship Id="rId4279" Type="http://schemas.openxmlformats.org/officeDocument/2006/relationships/image" Target="../media/image4282.png"/><Relationship Id="rId4280" Type="http://schemas.openxmlformats.org/officeDocument/2006/relationships/image" Target="../media/image4283.png"/><Relationship Id="rId4281" Type="http://schemas.openxmlformats.org/officeDocument/2006/relationships/image" Target="../media/image4284.png"/><Relationship Id="rId4282" Type="http://schemas.openxmlformats.org/officeDocument/2006/relationships/image" Target="../media/image4285.png"/><Relationship Id="rId4283" Type="http://schemas.openxmlformats.org/officeDocument/2006/relationships/image" Target="../media/image4286.png"/><Relationship Id="rId4284" Type="http://schemas.openxmlformats.org/officeDocument/2006/relationships/image" Target="../media/image4287.png"/><Relationship Id="rId4285" Type="http://schemas.openxmlformats.org/officeDocument/2006/relationships/image" Target="../media/image4288.png"/><Relationship Id="rId4286" Type="http://schemas.openxmlformats.org/officeDocument/2006/relationships/image" Target="../media/image4289.png"/><Relationship Id="rId4287" Type="http://schemas.openxmlformats.org/officeDocument/2006/relationships/image" Target="../media/image4290.png"/><Relationship Id="rId4288" Type="http://schemas.openxmlformats.org/officeDocument/2006/relationships/image" Target="../media/image4291.png"/><Relationship Id="rId4289" Type="http://schemas.openxmlformats.org/officeDocument/2006/relationships/image" Target="../media/image4292.png"/><Relationship Id="rId4290" Type="http://schemas.openxmlformats.org/officeDocument/2006/relationships/image" Target="../media/image4293.png"/><Relationship Id="rId4291" Type="http://schemas.openxmlformats.org/officeDocument/2006/relationships/image" Target="../media/image4294.png"/><Relationship Id="rId4292" Type="http://schemas.openxmlformats.org/officeDocument/2006/relationships/image" Target="../media/image4295.png"/><Relationship Id="rId4293" Type="http://schemas.openxmlformats.org/officeDocument/2006/relationships/image" Target="../media/image4296.png"/><Relationship Id="rId4294" Type="http://schemas.openxmlformats.org/officeDocument/2006/relationships/image" Target="../media/image4297.png"/><Relationship Id="rId4295" Type="http://schemas.openxmlformats.org/officeDocument/2006/relationships/image" Target="../media/image4298.png"/><Relationship Id="rId4296" Type="http://schemas.openxmlformats.org/officeDocument/2006/relationships/image" Target="../media/image4299.png"/><Relationship Id="rId4297" Type="http://schemas.openxmlformats.org/officeDocument/2006/relationships/image" Target="../media/image4300.png"/><Relationship Id="rId4298" Type="http://schemas.openxmlformats.org/officeDocument/2006/relationships/image" Target="../media/image4301.png"/><Relationship Id="rId4299" Type="http://schemas.openxmlformats.org/officeDocument/2006/relationships/image" Target="../media/image4302.png"/><Relationship Id="rId4300" Type="http://schemas.openxmlformats.org/officeDocument/2006/relationships/image" Target="../media/image4303.png"/><Relationship Id="rId4301" Type="http://schemas.openxmlformats.org/officeDocument/2006/relationships/image" Target="../media/image4304.png"/><Relationship Id="rId4302" Type="http://schemas.openxmlformats.org/officeDocument/2006/relationships/image" Target="../media/image4305.png"/><Relationship Id="rId4303" Type="http://schemas.openxmlformats.org/officeDocument/2006/relationships/image" Target="../media/image4306.png"/><Relationship Id="rId4304" Type="http://schemas.openxmlformats.org/officeDocument/2006/relationships/image" Target="../media/image4307.png"/><Relationship Id="rId4305" Type="http://schemas.openxmlformats.org/officeDocument/2006/relationships/image" Target="../media/image4308.png"/><Relationship Id="rId4306" Type="http://schemas.openxmlformats.org/officeDocument/2006/relationships/image" Target="../media/image4309.png"/><Relationship Id="rId4307" Type="http://schemas.openxmlformats.org/officeDocument/2006/relationships/image" Target="../media/image4310.png"/><Relationship Id="rId4308" Type="http://schemas.openxmlformats.org/officeDocument/2006/relationships/image" Target="../media/image4311.png"/><Relationship Id="rId4309" Type="http://schemas.openxmlformats.org/officeDocument/2006/relationships/image" Target="../media/image4312.png"/><Relationship Id="rId4310" Type="http://schemas.openxmlformats.org/officeDocument/2006/relationships/image" Target="../media/image4313.png"/><Relationship Id="rId4311" Type="http://schemas.openxmlformats.org/officeDocument/2006/relationships/image" Target="../media/image4314.png"/><Relationship Id="rId4312" Type="http://schemas.openxmlformats.org/officeDocument/2006/relationships/image" Target="../media/image4315.png"/><Relationship Id="rId4313" Type="http://schemas.openxmlformats.org/officeDocument/2006/relationships/image" Target="../media/image4316.png"/><Relationship Id="rId4314" Type="http://schemas.openxmlformats.org/officeDocument/2006/relationships/image" Target="../media/image4317.png"/><Relationship Id="rId4315" Type="http://schemas.openxmlformats.org/officeDocument/2006/relationships/image" Target="../media/image4318.png"/><Relationship Id="rId4316" Type="http://schemas.openxmlformats.org/officeDocument/2006/relationships/image" Target="../media/image4319.png"/><Relationship Id="rId4317" Type="http://schemas.openxmlformats.org/officeDocument/2006/relationships/image" Target="../media/image4320.png"/><Relationship Id="rId4318" Type="http://schemas.openxmlformats.org/officeDocument/2006/relationships/image" Target="../media/image4321.png"/><Relationship Id="rId4319" Type="http://schemas.openxmlformats.org/officeDocument/2006/relationships/image" Target="../media/image4322.png"/><Relationship Id="rId4320" Type="http://schemas.openxmlformats.org/officeDocument/2006/relationships/image" Target="../media/image4323.png"/><Relationship Id="rId4321" Type="http://schemas.openxmlformats.org/officeDocument/2006/relationships/image" Target="../media/image4324.png"/><Relationship Id="rId4322" Type="http://schemas.openxmlformats.org/officeDocument/2006/relationships/image" Target="../media/image4325.png"/><Relationship Id="rId4323" Type="http://schemas.openxmlformats.org/officeDocument/2006/relationships/image" Target="../media/image4326.png"/><Relationship Id="rId4324" Type="http://schemas.openxmlformats.org/officeDocument/2006/relationships/image" Target="../media/image4327.png"/><Relationship Id="rId4325" Type="http://schemas.openxmlformats.org/officeDocument/2006/relationships/image" Target="../media/image4328.png"/><Relationship Id="rId4326" Type="http://schemas.openxmlformats.org/officeDocument/2006/relationships/image" Target="../media/image4329.png"/><Relationship Id="rId4327" Type="http://schemas.openxmlformats.org/officeDocument/2006/relationships/image" Target="../media/image4330.png"/><Relationship Id="rId4328" Type="http://schemas.openxmlformats.org/officeDocument/2006/relationships/image" Target="../media/image4331.png"/><Relationship Id="rId4329" Type="http://schemas.openxmlformats.org/officeDocument/2006/relationships/image" Target="../media/image4332.png"/><Relationship Id="rId4330" Type="http://schemas.openxmlformats.org/officeDocument/2006/relationships/image" Target="../media/image4333.png"/><Relationship Id="rId4331" Type="http://schemas.openxmlformats.org/officeDocument/2006/relationships/image" Target="../media/image4334.png"/><Relationship Id="rId4332" Type="http://schemas.openxmlformats.org/officeDocument/2006/relationships/image" Target="../media/image4335.png"/><Relationship Id="rId4333" Type="http://schemas.openxmlformats.org/officeDocument/2006/relationships/image" Target="../media/image4336.png"/><Relationship Id="rId4334" Type="http://schemas.openxmlformats.org/officeDocument/2006/relationships/image" Target="../media/image4337.png"/><Relationship Id="rId4335" Type="http://schemas.openxmlformats.org/officeDocument/2006/relationships/image" Target="../media/image4338.png"/><Relationship Id="rId4336" Type="http://schemas.openxmlformats.org/officeDocument/2006/relationships/image" Target="../media/image4339.png"/><Relationship Id="rId4337" Type="http://schemas.openxmlformats.org/officeDocument/2006/relationships/image" Target="../media/image4340.png"/><Relationship Id="rId4338" Type="http://schemas.openxmlformats.org/officeDocument/2006/relationships/image" Target="../media/image4341.png"/><Relationship Id="rId4339" Type="http://schemas.openxmlformats.org/officeDocument/2006/relationships/image" Target="../media/image4342.png"/><Relationship Id="rId4340" Type="http://schemas.openxmlformats.org/officeDocument/2006/relationships/image" Target="../media/image4343.png"/><Relationship Id="rId4341" Type="http://schemas.openxmlformats.org/officeDocument/2006/relationships/image" Target="../media/image4344.png"/><Relationship Id="rId4342" Type="http://schemas.openxmlformats.org/officeDocument/2006/relationships/image" Target="../media/image4345.png"/><Relationship Id="rId4343" Type="http://schemas.openxmlformats.org/officeDocument/2006/relationships/image" Target="../media/image4346.png"/><Relationship Id="rId4344" Type="http://schemas.openxmlformats.org/officeDocument/2006/relationships/image" Target="../media/image4347.png"/><Relationship Id="rId4345" Type="http://schemas.openxmlformats.org/officeDocument/2006/relationships/image" Target="../media/image4348.png"/><Relationship Id="rId4346" Type="http://schemas.openxmlformats.org/officeDocument/2006/relationships/image" Target="../media/image4349.png"/><Relationship Id="rId4347" Type="http://schemas.openxmlformats.org/officeDocument/2006/relationships/image" Target="../media/image4350.png"/><Relationship Id="rId4348" Type="http://schemas.openxmlformats.org/officeDocument/2006/relationships/image" Target="../media/image4351.png"/><Relationship Id="rId4349" Type="http://schemas.openxmlformats.org/officeDocument/2006/relationships/image" Target="../media/image4352.png"/><Relationship Id="rId4350" Type="http://schemas.openxmlformats.org/officeDocument/2006/relationships/image" Target="../media/image4353.png"/><Relationship Id="rId4351" Type="http://schemas.openxmlformats.org/officeDocument/2006/relationships/image" Target="../media/image4354.png"/><Relationship Id="rId4352" Type="http://schemas.openxmlformats.org/officeDocument/2006/relationships/image" Target="../media/image4355.png"/><Relationship Id="rId4353" Type="http://schemas.openxmlformats.org/officeDocument/2006/relationships/image" Target="../media/image4356.png"/><Relationship Id="rId4354" Type="http://schemas.openxmlformats.org/officeDocument/2006/relationships/image" Target="../media/image4357.png"/><Relationship Id="rId4355" Type="http://schemas.openxmlformats.org/officeDocument/2006/relationships/image" Target="../media/image4358.png"/><Relationship Id="rId4356" Type="http://schemas.openxmlformats.org/officeDocument/2006/relationships/image" Target="../media/image4359.png"/><Relationship Id="rId4357" Type="http://schemas.openxmlformats.org/officeDocument/2006/relationships/image" Target="../media/image4360.png"/><Relationship Id="rId4358" Type="http://schemas.openxmlformats.org/officeDocument/2006/relationships/image" Target="../media/image4361.png"/><Relationship Id="rId4359" Type="http://schemas.openxmlformats.org/officeDocument/2006/relationships/image" Target="../media/image4362.png"/><Relationship Id="rId4360" Type="http://schemas.openxmlformats.org/officeDocument/2006/relationships/image" Target="../media/image4363.png"/><Relationship Id="rId4361" Type="http://schemas.openxmlformats.org/officeDocument/2006/relationships/image" Target="../media/image4364.png"/><Relationship Id="rId4362" Type="http://schemas.openxmlformats.org/officeDocument/2006/relationships/image" Target="../media/image4365.png"/><Relationship Id="rId4363" Type="http://schemas.openxmlformats.org/officeDocument/2006/relationships/image" Target="../media/image4366.png"/><Relationship Id="rId4364" Type="http://schemas.openxmlformats.org/officeDocument/2006/relationships/image" Target="../media/image4367.png"/><Relationship Id="rId4365" Type="http://schemas.openxmlformats.org/officeDocument/2006/relationships/image" Target="../media/image4368.png"/><Relationship Id="rId4366" Type="http://schemas.openxmlformats.org/officeDocument/2006/relationships/image" Target="../media/image4369.png"/><Relationship Id="rId4367" Type="http://schemas.openxmlformats.org/officeDocument/2006/relationships/image" Target="../media/image4370.png"/><Relationship Id="rId4368" Type="http://schemas.openxmlformats.org/officeDocument/2006/relationships/image" Target="../media/image4371.png"/><Relationship Id="rId4369" Type="http://schemas.openxmlformats.org/officeDocument/2006/relationships/image" Target="../media/image4372.png"/><Relationship Id="rId4370" Type="http://schemas.openxmlformats.org/officeDocument/2006/relationships/image" Target="../media/image4373.png"/><Relationship Id="rId4371" Type="http://schemas.openxmlformats.org/officeDocument/2006/relationships/image" Target="../media/image4374.png"/><Relationship Id="rId4372" Type="http://schemas.openxmlformats.org/officeDocument/2006/relationships/image" Target="../media/image4375.png"/><Relationship Id="rId4373" Type="http://schemas.openxmlformats.org/officeDocument/2006/relationships/image" Target="../media/image4376.png"/><Relationship Id="rId4374" Type="http://schemas.openxmlformats.org/officeDocument/2006/relationships/image" Target="../media/image4377.png"/><Relationship Id="rId4375" Type="http://schemas.openxmlformats.org/officeDocument/2006/relationships/image" Target="../media/image4378.png"/><Relationship Id="rId4376" Type="http://schemas.openxmlformats.org/officeDocument/2006/relationships/image" Target="../media/image4379.png"/><Relationship Id="rId4377" Type="http://schemas.openxmlformats.org/officeDocument/2006/relationships/image" Target="../media/image4380.png"/><Relationship Id="rId4378" Type="http://schemas.openxmlformats.org/officeDocument/2006/relationships/image" Target="../media/image4381.png"/><Relationship Id="rId4379" Type="http://schemas.openxmlformats.org/officeDocument/2006/relationships/image" Target="../media/image4382.png"/><Relationship Id="rId4380" Type="http://schemas.openxmlformats.org/officeDocument/2006/relationships/image" Target="../media/image4383.png"/><Relationship Id="rId4381" Type="http://schemas.openxmlformats.org/officeDocument/2006/relationships/image" Target="../media/image4384.png"/><Relationship Id="rId4382" Type="http://schemas.openxmlformats.org/officeDocument/2006/relationships/image" Target="../media/image4385.png"/><Relationship Id="rId4383" Type="http://schemas.openxmlformats.org/officeDocument/2006/relationships/image" Target="../media/image4386.png"/><Relationship Id="rId4384" Type="http://schemas.openxmlformats.org/officeDocument/2006/relationships/image" Target="../media/image4387.png"/><Relationship Id="rId4385" Type="http://schemas.openxmlformats.org/officeDocument/2006/relationships/image" Target="../media/image4388.png"/><Relationship Id="rId4386" Type="http://schemas.openxmlformats.org/officeDocument/2006/relationships/image" Target="../media/image4389.png"/><Relationship Id="rId4387" Type="http://schemas.openxmlformats.org/officeDocument/2006/relationships/image" Target="../media/image4390.png"/><Relationship Id="rId4388" Type="http://schemas.openxmlformats.org/officeDocument/2006/relationships/image" Target="../media/image4391.png"/><Relationship Id="rId4389" Type="http://schemas.openxmlformats.org/officeDocument/2006/relationships/image" Target="../media/image4392.png"/><Relationship Id="rId4390" Type="http://schemas.openxmlformats.org/officeDocument/2006/relationships/image" Target="../media/image4393.png"/><Relationship Id="rId4391" Type="http://schemas.openxmlformats.org/officeDocument/2006/relationships/image" Target="../media/image4394.png"/><Relationship Id="rId4392" Type="http://schemas.openxmlformats.org/officeDocument/2006/relationships/image" Target="../media/image4395.png"/><Relationship Id="rId4393" Type="http://schemas.openxmlformats.org/officeDocument/2006/relationships/image" Target="../media/image4396.png"/><Relationship Id="rId4394" Type="http://schemas.openxmlformats.org/officeDocument/2006/relationships/image" Target="../media/image4397.png"/><Relationship Id="rId4395" Type="http://schemas.openxmlformats.org/officeDocument/2006/relationships/image" Target="../media/image4398.png"/><Relationship Id="rId4396" Type="http://schemas.openxmlformats.org/officeDocument/2006/relationships/image" Target="../media/image4399.png"/><Relationship Id="rId4397" Type="http://schemas.openxmlformats.org/officeDocument/2006/relationships/image" Target="../media/image4400.png"/><Relationship Id="rId4398" Type="http://schemas.openxmlformats.org/officeDocument/2006/relationships/image" Target="../media/image4401.png"/><Relationship Id="rId4399" Type="http://schemas.openxmlformats.org/officeDocument/2006/relationships/image" Target="../media/image4402.png"/><Relationship Id="rId4400" Type="http://schemas.openxmlformats.org/officeDocument/2006/relationships/image" Target="../media/image4403.png"/><Relationship Id="rId4401" Type="http://schemas.openxmlformats.org/officeDocument/2006/relationships/image" Target="../media/image4404.png"/><Relationship Id="rId4402" Type="http://schemas.openxmlformats.org/officeDocument/2006/relationships/image" Target="../media/image4405.png"/><Relationship Id="rId4403" Type="http://schemas.openxmlformats.org/officeDocument/2006/relationships/image" Target="../media/image4406.png"/><Relationship Id="rId4404" Type="http://schemas.openxmlformats.org/officeDocument/2006/relationships/image" Target="../media/image4407.png"/><Relationship Id="rId4405" Type="http://schemas.openxmlformats.org/officeDocument/2006/relationships/image" Target="../media/image4408.png"/><Relationship Id="rId4406" Type="http://schemas.openxmlformats.org/officeDocument/2006/relationships/image" Target="../media/image4409.png"/><Relationship Id="rId4407" Type="http://schemas.openxmlformats.org/officeDocument/2006/relationships/image" Target="../media/image4410.png"/><Relationship Id="rId4408" Type="http://schemas.openxmlformats.org/officeDocument/2006/relationships/image" Target="../media/image4411.png"/><Relationship Id="rId4409" Type="http://schemas.openxmlformats.org/officeDocument/2006/relationships/image" Target="../media/image4412.png"/><Relationship Id="rId4410" Type="http://schemas.openxmlformats.org/officeDocument/2006/relationships/image" Target="../media/image4413.png"/><Relationship Id="rId4411" Type="http://schemas.openxmlformats.org/officeDocument/2006/relationships/image" Target="../media/image4414.png"/><Relationship Id="rId4412" Type="http://schemas.openxmlformats.org/officeDocument/2006/relationships/image" Target="../media/image4415.png"/><Relationship Id="rId4413" Type="http://schemas.openxmlformats.org/officeDocument/2006/relationships/image" Target="../media/image4416.png"/><Relationship Id="rId4414" Type="http://schemas.openxmlformats.org/officeDocument/2006/relationships/image" Target="../media/image4417.png"/><Relationship Id="rId4415" Type="http://schemas.openxmlformats.org/officeDocument/2006/relationships/image" Target="../media/image4418.png"/><Relationship Id="rId4416" Type="http://schemas.openxmlformats.org/officeDocument/2006/relationships/image" Target="../media/image4419.png"/><Relationship Id="rId4417" Type="http://schemas.openxmlformats.org/officeDocument/2006/relationships/image" Target="../media/image4420.png"/><Relationship Id="rId4418" Type="http://schemas.openxmlformats.org/officeDocument/2006/relationships/image" Target="../media/image4421.png"/><Relationship Id="rId4419" Type="http://schemas.openxmlformats.org/officeDocument/2006/relationships/image" Target="../media/image4422.png"/><Relationship Id="rId4420" Type="http://schemas.openxmlformats.org/officeDocument/2006/relationships/image" Target="../media/image4423.png"/><Relationship Id="rId4421" Type="http://schemas.openxmlformats.org/officeDocument/2006/relationships/image" Target="../media/image4424.png"/><Relationship Id="rId4422" Type="http://schemas.openxmlformats.org/officeDocument/2006/relationships/image" Target="../media/image4425.png"/><Relationship Id="rId4423" Type="http://schemas.openxmlformats.org/officeDocument/2006/relationships/image" Target="../media/image4426.png"/><Relationship Id="rId4424" Type="http://schemas.openxmlformats.org/officeDocument/2006/relationships/image" Target="../media/image4427.png"/><Relationship Id="rId4425" Type="http://schemas.openxmlformats.org/officeDocument/2006/relationships/image" Target="../media/image4428.png"/><Relationship Id="rId4426" Type="http://schemas.openxmlformats.org/officeDocument/2006/relationships/image" Target="../media/image4429.png"/><Relationship Id="rId4427" Type="http://schemas.openxmlformats.org/officeDocument/2006/relationships/image" Target="../media/image4430.png"/><Relationship Id="rId4428" Type="http://schemas.openxmlformats.org/officeDocument/2006/relationships/image" Target="../media/image4431.png"/><Relationship Id="rId4429" Type="http://schemas.openxmlformats.org/officeDocument/2006/relationships/image" Target="../media/image4432.png"/><Relationship Id="rId4430" Type="http://schemas.openxmlformats.org/officeDocument/2006/relationships/image" Target="../media/image4433.png"/><Relationship Id="rId4431" Type="http://schemas.openxmlformats.org/officeDocument/2006/relationships/image" Target="../media/image4434.png"/><Relationship Id="rId4432" Type="http://schemas.openxmlformats.org/officeDocument/2006/relationships/image" Target="../media/image4435.png"/><Relationship Id="rId4433" Type="http://schemas.openxmlformats.org/officeDocument/2006/relationships/image" Target="../media/image4436.png"/><Relationship Id="rId4434" Type="http://schemas.openxmlformats.org/officeDocument/2006/relationships/image" Target="../media/image4437.png"/><Relationship Id="rId4435" Type="http://schemas.openxmlformats.org/officeDocument/2006/relationships/image" Target="../media/image4438.png"/><Relationship Id="rId4436" Type="http://schemas.openxmlformats.org/officeDocument/2006/relationships/image" Target="../media/image4439.png"/><Relationship Id="rId4437" Type="http://schemas.openxmlformats.org/officeDocument/2006/relationships/image" Target="../media/image4440.png"/><Relationship Id="rId4438" Type="http://schemas.openxmlformats.org/officeDocument/2006/relationships/image" Target="../media/image4441.png"/><Relationship Id="rId4439" Type="http://schemas.openxmlformats.org/officeDocument/2006/relationships/image" Target="../media/image4442.png"/><Relationship Id="rId4440" Type="http://schemas.openxmlformats.org/officeDocument/2006/relationships/image" Target="../media/image4443.png"/><Relationship Id="rId4441" Type="http://schemas.openxmlformats.org/officeDocument/2006/relationships/image" Target="../media/image4444.png"/><Relationship Id="rId4442" Type="http://schemas.openxmlformats.org/officeDocument/2006/relationships/image" Target="../media/image4445.png"/><Relationship Id="rId4443" Type="http://schemas.openxmlformats.org/officeDocument/2006/relationships/image" Target="../media/image4446.png"/><Relationship Id="rId4444" Type="http://schemas.openxmlformats.org/officeDocument/2006/relationships/image" Target="../media/image4447.png"/><Relationship Id="rId4445" Type="http://schemas.openxmlformats.org/officeDocument/2006/relationships/image" Target="../media/image4448.png"/><Relationship Id="rId4446" Type="http://schemas.openxmlformats.org/officeDocument/2006/relationships/image" Target="../media/image4449.png"/><Relationship Id="rId4447" Type="http://schemas.openxmlformats.org/officeDocument/2006/relationships/image" Target="../media/image4450.png"/><Relationship Id="rId4448" Type="http://schemas.openxmlformats.org/officeDocument/2006/relationships/image" Target="../media/image4451.png"/><Relationship Id="rId4449" Type="http://schemas.openxmlformats.org/officeDocument/2006/relationships/image" Target="../media/image4452.png"/><Relationship Id="rId4450" Type="http://schemas.openxmlformats.org/officeDocument/2006/relationships/image" Target="../media/image4453.png"/><Relationship Id="rId4451" Type="http://schemas.openxmlformats.org/officeDocument/2006/relationships/image" Target="../media/image4454.png"/><Relationship Id="rId4452" Type="http://schemas.openxmlformats.org/officeDocument/2006/relationships/image" Target="../media/image4455.png"/><Relationship Id="rId4453" Type="http://schemas.openxmlformats.org/officeDocument/2006/relationships/image" Target="../media/image4456.png"/><Relationship Id="rId4454" Type="http://schemas.openxmlformats.org/officeDocument/2006/relationships/image" Target="../media/image4457.png"/><Relationship Id="rId4455" Type="http://schemas.openxmlformats.org/officeDocument/2006/relationships/image" Target="../media/image4458.png"/><Relationship Id="rId4456" Type="http://schemas.openxmlformats.org/officeDocument/2006/relationships/image" Target="../media/image4459.png"/><Relationship Id="rId4457" Type="http://schemas.openxmlformats.org/officeDocument/2006/relationships/image" Target="../media/image4460.png"/><Relationship Id="rId4458" Type="http://schemas.openxmlformats.org/officeDocument/2006/relationships/image" Target="../media/image4461.png"/><Relationship Id="rId4459" Type="http://schemas.openxmlformats.org/officeDocument/2006/relationships/image" Target="../media/image4462.png"/><Relationship Id="rId4460" Type="http://schemas.openxmlformats.org/officeDocument/2006/relationships/image" Target="../media/image4463.png"/><Relationship Id="rId4461" Type="http://schemas.openxmlformats.org/officeDocument/2006/relationships/image" Target="../media/image4464.png"/><Relationship Id="rId4462" Type="http://schemas.openxmlformats.org/officeDocument/2006/relationships/image" Target="../media/image4465.png"/><Relationship Id="rId4463" Type="http://schemas.openxmlformats.org/officeDocument/2006/relationships/image" Target="../media/image4466.png"/><Relationship Id="rId4464" Type="http://schemas.openxmlformats.org/officeDocument/2006/relationships/image" Target="../media/image4467.png"/><Relationship Id="rId4465" Type="http://schemas.openxmlformats.org/officeDocument/2006/relationships/image" Target="../media/image4468.png"/><Relationship Id="rId4466" Type="http://schemas.openxmlformats.org/officeDocument/2006/relationships/image" Target="../media/image4469.png"/><Relationship Id="rId4467" Type="http://schemas.openxmlformats.org/officeDocument/2006/relationships/image" Target="../media/image4470.png"/><Relationship Id="rId4468" Type="http://schemas.openxmlformats.org/officeDocument/2006/relationships/image" Target="../media/image4471.png"/><Relationship Id="rId4469" Type="http://schemas.openxmlformats.org/officeDocument/2006/relationships/image" Target="../media/image4472.png"/><Relationship Id="rId4470" Type="http://schemas.openxmlformats.org/officeDocument/2006/relationships/image" Target="../media/image4473.png"/><Relationship Id="rId4471" Type="http://schemas.openxmlformats.org/officeDocument/2006/relationships/image" Target="../media/image4474.png"/><Relationship Id="rId4472" Type="http://schemas.openxmlformats.org/officeDocument/2006/relationships/image" Target="../media/image4475.png"/><Relationship Id="rId4473" Type="http://schemas.openxmlformats.org/officeDocument/2006/relationships/image" Target="../media/image4476.png"/><Relationship Id="rId4474" Type="http://schemas.openxmlformats.org/officeDocument/2006/relationships/image" Target="../media/image4477.png"/><Relationship Id="rId4475" Type="http://schemas.openxmlformats.org/officeDocument/2006/relationships/image" Target="../media/image4478.png"/><Relationship Id="rId4476" Type="http://schemas.openxmlformats.org/officeDocument/2006/relationships/image" Target="../media/image4479.png"/><Relationship Id="rId4477" Type="http://schemas.openxmlformats.org/officeDocument/2006/relationships/image" Target="../media/image4480.png"/><Relationship Id="rId4478" Type="http://schemas.openxmlformats.org/officeDocument/2006/relationships/image" Target="../media/image4481.png"/><Relationship Id="rId4479" Type="http://schemas.openxmlformats.org/officeDocument/2006/relationships/image" Target="../media/image4482.png"/><Relationship Id="rId4480" Type="http://schemas.openxmlformats.org/officeDocument/2006/relationships/image" Target="../media/image4483.png"/><Relationship Id="rId4481" Type="http://schemas.openxmlformats.org/officeDocument/2006/relationships/image" Target="../media/image4484.png"/><Relationship Id="rId4482" Type="http://schemas.openxmlformats.org/officeDocument/2006/relationships/image" Target="../media/image4485.png"/><Relationship Id="rId4483" Type="http://schemas.openxmlformats.org/officeDocument/2006/relationships/image" Target="../media/image4486.png"/><Relationship Id="rId4484" Type="http://schemas.openxmlformats.org/officeDocument/2006/relationships/image" Target="../media/image4487.png"/><Relationship Id="rId4485" Type="http://schemas.openxmlformats.org/officeDocument/2006/relationships/image" Target="../media/image4488.png"/><Relationship Id="rId4486" Type="http://schemas.openxmlformats.org/officeDocument/2006/relationships/image" Target="../media/image4489.png"/><Relationship Id="rId4487" Type="http://schemas.openxmlformats.org/officeDocument/2006/relationships/image" Target="../media/image4490.png"/><Relationship Id="rId4488" Type="http://schemas.openxmlformats.org/officeDocument/2006/relationships/image" Target="../media/image4491.png"/><Relationship Id="rId4489" Type="http://schemas.openxmlformats.org/officeDocument/2006/relationships/image" Target="../media/image4492.png"/><Relationship Id="rId4490" Type="http://schemas.openxmlformats.org/officeDocument/2006/relationships/image" Target="../media/image4493.png"/><Relationship Id="rId4491" Type="http://schemas.openxmlformats.org/officeDocument/2006/relationships/image" Target="../media/image4494.png"/><Relationship Id="rId4492" Type="http://schemas.openxmlformats.org/officeDocument/2006/relationships/image" Target="../media/image4495.png"/><Relationship Id="rId4493" Type="http://schemas.openxmlformats.org/officeDocument/2006/relationships/image" Target="../media/image4496.png"/><Relationship Id="rId4494" Type="http://schemas.openxmlformats.org/officeDocument/2006/relationships/image" Target="../media/image4497.png"/><Relationship Id="rId4495" Type="http://schemas.openxmlformats.org/officeDocument/2006/relationships/image" Target="../media/image4498.png"/><Relationship Id="rId4496" Type="http://schemas.openxmlformats.org/officeDocument/2006/relationships/image" Target="../media/image4499.png"/><Relationship Id="rId4497" Type="http://schemas.openxmlformats.org/officeDocument/2006/relationships/image" Target="../media/image4500.png"/><Relationship Id="rId4498" Type="http://schemas.openxmlformats.org/officeDocument/2006/relationships/image" Target="../media/image4501.png"/><Relationship Id="rId4499" Type="http://schemas.openxmlformats.org/officeDocument/2006/relationships/image" Target="../media/image4502.png"/><Relationship Id="rId4500" Type="http://schemas.openxmlformats.org/officeDocument/2006/relationships/image" Target="../media/image4503.png"/><Relationship Id="rId4501" Type="http://schemas.openxmlformats.org/officeDocument/2006/relationships/image" Target="../media/image4504.png"/><Relationship Id="rId4502" Type="http://schemas.openxmlformats.org/officeDocument/2006/relationships/image" Target="../media/image4505.png"/><Relationship Id="rId4503" Type="http://schemas.openxmlformats.org/officeDocument/2006/relationships/image" Target="../media/image4506.png"/><Relationship Id="rId4504" Type="http://schemas.openxmlformats.org/officeDocument/2006/relationships/image" Target="../media/image4507.png"/><Relationship Id="rId4505" Type="http://schemas.openxmlformats.org/officeDocument/2006/relationships/image" Target="../media/image4508.png"/><Relationship Id="rId4506" Type="http://schemas.openxmlformats.org/officeDocument/2006/relationships/image" Target="../media/image4509.png"/><Relationship Id="rId4507" Type="http://schemas.openxmlformats.org/officeDocument/2006/relationships/image" Target="../media/image4510.png"/><Relationship Id="rId4508" Type="http://schemas.openxmlformats.org/officeDocument/2006/relationships/image" Target="../media/image4511.png"/><Relationship Id="rId4509" Type="http://schemas.openxmlformats.org/officeDocument/2006/relationships/image" Target="../media/image4512.png"/><Relationship Id="rId4510" Type="http://schemas.openxmlformats.org/officeDocument/2006/relationships/image" Target="../media/image4513.png"/><Relationship Id="rId4511" Type="http://schemas.openxmlformats.org/officeDocument/2006/relationships/image" Target="../media/image4514.png"/><Relationship Id="rId4512" Type="http://schemas.openxmlformats.org/officeDocument/2006/relationships/image" Target="../media/image4515.png"/><Relationship Id="rId4513" Type="http://schemas.openxmlformats.org/officeDocument/2006/relationships/image" Target="../media/image4516.png"/><Relationship Id="rId4514" Type="http://schemas.openxmlformats.org/officeDocument/2006/relationships/image" Target="../media/image4517.png"/><Relationship Id="rId4515" Type="http://schemas.openxmlformats.org/officeDocument/2006/relationships/image" Target="../media/image4518.png"/><Relationship Id="rId4516" Type="http://schemas.openxmlformats.org/officeDocument/2006/relationships/image" Target="../media/image4519.png"/><Relationship Id="rId4517" Type="http://schemas.openxmlformats.org/officeDocument/2006/relationships/image" Target="../media/image4520.png"/><Relationship Id="rId4518" Type="http://schemas.openxmlformats.org/officeDocument/2006/relationships/image" Target="../media/image4521.png"/><Relationship Id="rId4519" Type="http://schemas.openxmlformats.org/officeDocument/2006/relationships/image" Target="../media/image4522.png"/><Relationship Id="rId4520" Type="http://schemas.openxmlformats.org/officeDocument/2006/relationships/image" Target="../media/image4523.png"/><Relationship Id="rId4521" Type="http://schemas.openxmlformats.org/officeDocument/2006/relationships/image" Target="../media/image4524.png"/><Relationship Id="rId4522" Type="http://schemas.openxmlformats.org/officeDocument/2006/relationships/image" Target="../media/image4525.png"/><Relationship Id="rId4523" Type="http://schemas.openxmlformats.org/officeDocument/2006/relationships/image" Target="../media/image4526.png"/><Relationship Id="rId4524" Type="http://schemas.openxmlformats.org/officeDocument/2006/relationships/image" Target="../media/image4527.png"/><Relationship Id="rId4525" Type="http://schemas.openxmlformats.org/officeDocument/2006/relationships/image" Target="../media/image4528.png"/><Relationship Id="rId4526" Type="http://schemas.openxmlformats.org/officeDocument/2006/relationships/image" Target="../media/image4529.png"/><Relationship Id="rId4527" Type="http://schemas.openxmlformats.org/officeDocument/2006/relationships/image" Target="../media/image4530.png"/><Relationship Id="rId4528" Type="http://schemas.openxmlformats.org/officeDocument/2006/relationships/image" Target="../media/image4531.png"/><Relationship Id="rId4529" Type="http://schemas.openxmlformats.org/officeDocument/2006/relationships/image" Target="../media/image4532.png"/><Relationship Id="rId4530" Type="http://schemas.openxmlformats.org/officeDocument/2006/relationships/image" Target="../media/image4533.png"/><Relationship Id="rId4531" Type="http://schemas.openxmlformats.org/officeDocument/2006/relationships/image" Target="../media/image4534.png"/><Relationship Id="rId4532" Type="http://schemas.openxmlformats.org/officeDocument/2006/relationships/image" Target="../media/image4535.png"/><Relationship Id="rId4533" Type="http://schemas.openxmlformats.org/officeDocument/2006/relationships/image" Target="../media/image4536.png"/><Relationship Id="rId4534" Type="http://schemas.openxmlformats.org/officeDocument/2006/relationships/image" Target="../media/image4537.png"/><Relationship Id="rId4535" Type="http://schemas.openxmlformats.org/officeDocument/2006/relationships/image" Target="../media/image4538.png"/><Relationship Id="rId4536" Type="http://schemas.openxmlformats.org/officeDocument/2006/relationships/image" Target="../media/image4539.png"/><Relationship Id="rId4537" Type="http://schemas.openxmlformats.org/officeDocument/2006/relationships/image" Target="../media/image4540.png"/><Relationship Id="rId4538" Type="http://schemas.openxmlformats.org/officeDocument/2006/relationships/image" Target="../media/image4541.png"/><Relationship Id="rId4539" Type="http://schemas.openxmlformats.org/officeDocument/2006/relationships/image" Target="../media/image4542.png"/><Relationship Id="rId4540" Type="http://schemas.openxmlformats.org/officeDocument/2006/relationships/image" Target="../media/image4543.png"/><Relationship Id="rId4541" Type="http://schemas.openxmlformats.org/officeDocument/2006/relationships/image" Target="../media/image4544.png"/><Relationship Id="rId4542" Type="http://schemas.openxmlformats.org/officeDocument/2006/relationships/image" Target="../media/image4545.png"/><Relationship Id="rId4543" Type="http://schemas.openxmlformats.org/officeDocument/2006/relationships/image" Target="../media/image4546.png"/><Relationship Id="rId4544" Type="http://schemas.openxmlformats.org/officeDocument/2006/relationships/image" Target="../media/image4547.png"/><Relationship Id="rId4545" Type="http://schemas.openxmlformats.org/officeDocument/2006/relationships/image" Target="../media/image4548.png"/><Relationship Id="rId4546" Type="http://schemas.openxmlformats.org/officeDocument/2006/relationships/image" Target="../media/image4549.png"/><Relationship Id="rId4547" Type="http://schemas.openxmlformats.org/officeDocument/2006/relationships/image" Target="../media/image4550.png"/><Relationship Id="rId4548" Type="http://schemas.openxmlformats.org/officeDocument/2006/relationships/image" Target="../media/image4551.png"/><Relationship Id="rId4549" Type="http://schemas.openxmlformats.org/officeDocument/2006/relationships/image" Target="../media/image4552.png"/><Relationship Id="rId4550" Type="http://schemas.openxmlformats.org/officeDocument/2006/relationships/image" Target="../media/image4553.png"/><Relationship Id="rId4551" Type="http://schemas.openxmlformats.org/officeDocument/2006/relationships/image" Target="../media/image4554.png"/><Relationship Id="rId4552" Type="http://schemas.openxmlformats.org/officeDocument/2006/relationships/image" Target="../media/image4555.png"/><Relationship Id="rId4553" Type="http://schemas.openxmlformats.org/officeDocument/2006/relationships/image" Target="../media/image4556.png"/><Relationship Id="rId4554" Type="http://schemas.openxmlformats.org/officeDocument/2006/relationships/image" Target="../media/image4557.png"/><Relationship Id="rId4555" Type="http://schemas.openxmlformats.org/officeDocument/2006/relationships/image" Target="../media/image4558.png"/><Relationship Id="rId4556" Type="http://schemas.openxmlformats.org/officeDocument/2006/relationships/image" Target="../media/image4559.png"/><Relationship Id="rId4557" Type="http://schemas.openxmlformats.org/officeDocument/2006/relationships/image" Target="../media/image4560.png"/><Relationship Id="rId4558" Type="http://schemas.openxmlformats.org/officeDocument/2006/relationships/image" Target="../media/image4561.png"/><Relationship Id="rId4559" Type="http://schemas.openxmlformats.org/officeDocument/2006/relationships/image" Target="../media/image4562.png"/><Relationship Id="rId4560" Type="http://schemas.openxmlformats.org/officeDocument/2006/relationships/image" Target="../media/image4563.png"/><Relationship Id="rId4561" Type="http://schemas.openxmlformats.org/officeDocument/2006/relationships/image" Target="../media/image4564.png"/><Relationship Id="rId4562" Type="http://schemas.openxmlformats.org/officeDocument/2006/relationships/image" Target="../media/image4565.png"/><Relationship Id="rId4563" Type="http://schemas.openxmlformats.org/officeDocument/2006/relationships/image" Target="../media/image4566.png"/><Relationship Id="rId4564" Type="http://schemas.openxmlformats.org/officeDocument/2006/relationships/image" Target="../media/image4567.png"/><Relationship Id="rId4565" Type="http://schemas.openxmlformats.org/officeDocument/2006/relationships/image" Target="../media/image4568.png"/><Relationship Id="rId4566" Type="http://schemas.openxmlformats.org/officeDocument/2006/relationships/image" Target="../media/image4569.png"/><Relationship Id="rId4567" Type="http://schemas.openxmlformats.org/officeDocument/2006/relationships/image" Target="../media/image4570.png"/><Relationship Id="rId4568" Type="http://schemas.openxmlformats.org/officeDocument/2006/relationships/image" Target="../media/image4571.png"/><Relationship Id="rId4569" Type="http://schemas.openxmlformats.org/officeDocument/2006/relationships/image" Target="../media/image4572.png"/><Relationship Id="rId4570" Type="http://schemas.openxmlformats.org/officeDocument/2006/relationships/image" Target="../media/image4573.png"/><Relationship Id="rId4571" Type="http://schemas.openxmlformats.org/officeDocument/2006/relationships/image" Target="../media/image4574.png"/><Relationship Id="rId4572" Type="http://schemas.openxmlformats.org/officeDocument/2006/relationships/image" Target="../media/image4575.png"/><Relationship Id="rId4573" Type="http://schemas.openxmlformats.org/officeDocument/2006/relationships/image" Target="../media/image4576.png"/><Relationship Id="rId4574" Type="http://schemas.openxmlformats.org/officeDocument/2006/relationships/image" Target="../media/image4577.png"/><Relationship Id="rId4575" Type="http://schemas.openxmlformats.org/officeDocument/2006/relationships/image" Target="../media/image4578.png"/><Relationship Id="rId4576" Type="http://schemas.openxmlformats.org/officeDocument/2006/relationships/image" Target="../media/image4579.png"/><Relationship Id="rId4577" Type="http://schemas.openxmlformats.org/officeDocument/2006/relationships/image" Target="../media/image4580.png"/><Relationship Id="rId4578" Type="http://schemas.openxmlformats.org/officeDocument/2006/relationships/image" Target="../media/image4581.png"/><Relationship Id="rId4579" Type="http://schemas.openxmlformats.org/officeDocument/2006/relationships/image" Target="../media/image4582.png"/><Relationship Id="rId4580" Type="http://schemas.openxmlformats.org/officeDocument/2006/relationships/image" Target="../media/image4583.png"/><Relationship Id="rId4581" Type="http://schemas.openxmlformats.org/officeDocument/2006/relationships/image" Target="../media/image4584.png"/><Relationship Id="rId4582" Type="http://schemas.openxmlformats.org/officeDocument/2006/relationships/image" Target="../media/image4585.png"/><Relationship Id="rId4583" Type="http://schemas.openxmlformats.org/officeDocument/2006/relationships/image" Target="../media/image4586.png"/><Relationship Id="rId4584" Type="http://schemas.openxmlformats.org/officeDocument/2006/relationships/image" Target="../media/image4587.png"/><Relationship Id="rId4585" Type="http://schemas.openxmlformats.org/officeDocument/2006/relationships/image" Target="../media/image4588.png"/><Relationship Id="rId4586" Type="http://schemas.openxmlformats.org/officeDocument/2006/relationships/image" Target="../media/image4589.png"/><Relationship Id="rId4587" Type="http://schemas.openxmlformats.org/officeDocument/2006/relationships/image" Target="../media/image4590.png"/><Relationship Id="rId4588" Type="http://schemas.openxmlformats.org/officeDocument/2006/relationships/image" Target="../media/image4591.png"/><Relationship Id="rId4589" Type="http://schemas.openxmlformats.org/officeDocument/2006/relationships/image" Target="../media/image4592.png"/><Relationship Id="rId4590" Type="http://schemas.openxmlformats.org/officeDocument/2006/relationships/image" Target="../media/image4593.png"/><Relationship Id="rId4591" Type="http://schemas.openxmlformats.org/officeDocument/2006/relationships/image" Target="../media/image4594.png"/><Relationship Id="rId4592" Type="http://schemas.openxmlformats.org/officeDocument/2006/relationships/image" Target="../media/image4595.png"/><Relationship Id="rId4593" Type="http://schemas.openxmlformats.org/officeDocument/2006/relationships/image" Target="../media/image4596.png"/><Relationship Id="rId4594" Type="http://schemas.openxmlformats.org/officeDocument/2006/relationships/image" Target="../media/image4597.png"/><Relationship Id="rId4595" Type="http://schemas.openxmlformats.org/officeDocument/2006/relationships/image" Target="../media/image4598.png"/><Relationship Id="rId4596" Type="http://schemas.openxmlformats.org/officeDocument/2006/relationships/image" Target="../media/image4599.png"/><Relationship Id="rId4597" Type="http://schemas.openxmlformats.org/officeDocument/2006/relationships/image" Target="../media/image4600.png"/><Relationship Id="rId4598" Type="http://schemas.openxmlformats.org/officeDocument/2006/relationships/image" Target="../media/image4601.png"/><Relationship Id="rId4599" Type="http://schemas.openxmlformats.org/officeDocument/2006/relationships/image" Target="../media/image4602.png"/><Relationship Id="rId4600" Type="http://schemas.openxmlformats.org/officeDocument/2006/relationships/image" Target="../media/image4603.png"/><Relationship Id="rId4601" Type="http://schemas.openxmlformats.org/officeDocument/2006/relationships/image" Target="../media/image4604.png"/><Relationship Id="rId4602" Type="http://schemas.openxmlformats.org/officeDocument/2006/relationships/image" Target="../media/image4605.png"/><Relationship Id="rId4603" Type="http://schemas.openxmlformats.org/officeDocument/2006/relationships/image" Target="../media/image4606.png"/><Relationship Id="rId4604" Type="http://schemas.openxmlformats.org/officeDocument/2006/relationships/image" Target="../media/image4607.png"/><Relationship Id="rId4605" Type="http://schemas.openxmlformats.org/officeDocument/2006/relationships/image" Target="../media/image4608.png"/><Relationship Id="rId4606" Type="http://schemas.openxmlformats.org/officeDocument/2006/relationships/image" Target="../media/image4609.png"/><Relationship Id="rId4607" Type="http://schemas.openxmlformats.org/officeDocument/2006/relationships/image" Target="../media/image4610.png"/><Relationship Id="rId4608" Type="http://schemas.openxmlformats.org/officeDocument/2006/relationships/image" Target="../media/image4611.png"/><Relationship Id="rId4609" Type="http://schemas.openxmlformats.org/officeDocument/2006/relationships/image" Target="../media/image4612.png"/><Relationship Id="rId4610" Type="http://schemas.openxmlformats.org/officeDocument/2006/relationships/image" Target="../media/image4613.png"/><Relationship Id="rId4611" Type="http://schemas.openxmlformats.org/officeDocument/2006/relationships/image" Target="../media/image4614.png"/><Relationship Id="rId4612" Type="http://schemas.openxmlformats.org/officeDocument/2006/relationships/image" Target="../media/image4615.png"/><Relationship Id="rId4613" Type="http://schemas.openxmlformats.org/officeDocument/2006/relationships/image" Target="../media/image4616.png"/><Relationship Id="rId4614" Type="http://schemas.openxmlformats.org/officeDocument/2006/relationships/image" Target="../media/image4617.png"/><Relationship Id="rId4615" Type="http://schemas.openxmlformats.org/officeDocument/2006/relationships/image" Target="../media/image4618.png"/><Relationship Id="rId4616" Type="http://schemas.openxmlformats.org/officeDocument/2006/relationships/image" Target="../media/image4619.png"/><Relationship Id="rId4617" Type="http://schemas.openxmlformats.org/officeDocument/2006/relationships/image" Target="../media/image4620.png"/><Relationship Id="rId4618" Type="http://schemas.openxmlformats.org/officeDocument/2006/relationships/image" Target="../media/image4621.png"/><Relationship Id="rId4619" Type="http://schemas.openxmlformats.org/officeDocument/2006/relationships/image" Target="../media/image4622.png"/><Relationship Id="rId4620" Type="http://schemas.openxmlformats.org/officeDocument/2006/relationships/image" Target="../media/image4623.png"/><Relationship Id="rId4621" Type="http://schemas.openxmlformats.org/officeDocument/2006/relationships/image" Target="../media/image4624.png"/><Relationship Id="rId4622" Type="http://schemas.openxmlformats.org/officeDocument/2006/relationships/image" Target="../media/image4625.png"/><Relationship Id="rId4623" Type="http://schemas.openxmlformats.org/officeDocument/2006/relationships/image" Target="../media/image4626.png"/><Relationship Id="rId4624" Type="http://schemas.openxmlformats.org/officeDocument/2006/relationships/image" Target="../media/image4627.png"/><Relationship Id="rId4625" Type="http://schemas.openxmlformats.org/officeDocument/2006/relationships/image" Target="../media/image4628.png"/><Relationship Id="rId4626" Type="http://schemas.openxmlformats.org/officeDocument/2006/relationships/image" Target="../media/image4629.png"/><Relationship Id="rId4627" Type="http://schemas.openxmlformats.org/officeDocument/2006/relationships/image" Target="../media/image4630.png"/><Relationship Id="rId4628" Type="http://schemas.openxmlformats.org/officeDocument/2006/relationships/image" Target="../media/image4631.png"/><Relationship Id="rId4629" Type="http://schemas.openxmlformats.org/officeDocument/2006/relationships/image" Target="../media/image4632.png"/><Relationship Id="rId4630" Type="http://schemas.openxmlformats.org/officeDocument/2006/relationships/image" Target="../media/image4633.png"/><Relationship Id="rId4631" Type="http://schemas.openxmlformats.org/officeDocument/2006/relationships/image" Target="../media/image4634.png"/><Relationship Id="rId4632" Type="http://schemas.openxmlformats.org/officeDocument/2006/relationships/image" Target="../media/image4635.png"/><Relationship Id="rId4633" Type="http://schemas.openxmlformats.org/officeDocument/2006/relationships/image" Target="../media/image4636.png"/><Relationship Id="rId4634" Type="http://schemas.openxmlformats.org/officeDocument/2006/relationships/image" Target="../media/image4637.png"/><Relationship Id="rId4635" Type="http://schemas.openxmlformats.org/officeDocument/2006/relationships/image" Target="../media/image4638.png"/><Relationship Id="rId4636" Type="http://schemas.openxmlformats.org/officeDocument/2006/relationships/image" Target="../media/image4639.png"/><Relationship Id="rId4637" Type="http://schemas.openxmlformats.org/officeDocument/2006/relationships/image" Target="../media/image4640.png"/><Relationship Id="rId4638" Type="http://schemas.openxmlformats.org/officeDocument/2006/relationships/image" Target="../media/image4641.png"/><Relationship Id="rId4639" Type="http://schemas.openxmlformats.org/officeDocument/2006/relationships/image" Target="../media/image4642.png"/><Relationship Id="rId4640" Type="http://schemas.openxmlformats.org/officeDocument/2006/relationships/image" Target="../media/image4643.png"/><Relationship Id="rId4641" Type="http://schemas.openxmlformats.org/officeDocument/2006/relationships/image" Target="../media/image4644.png"/><Relationship Id="rId4642" Type="http://schemas.openxmlformats.org/officeDocument/2006/relationships/image" Target="../media/image4645.png"/><Relationship Id="rId4643" Type="http://schemas.openxmlformats.org/officeDocument/2006/relationships/image" Target="../media/image4646.png"/><Relationship Id="rId4644" Type="http://schemas.openxmlformats.org/officeDocument/2006/relationships/image" Target="../media/image4647.png"/><Relationship Id="rId4645" Type="http://schemas.openxmlformats.org/officeDocument/2006/relationships/image" Target="../media/image4648.png"/><Relationship Id="rId4646" Type="http://schemas.openxmlformats.org/officeDocument/2006/relationships/image" Target="../media/image4649.png"/><Relationship Id="rId4647" Type="http://schemas.openxmlformats.org/officeDocument/2006/relationships/image" Target="../media/image4650.png"/><Relationship Id="rId4648" Type="http://schemas.openxmlformats.org/officeDocument/2006/relationships/image" Target="../media/image4651.png"/><Relationship Id="rId4649" Type="http://schemas.openxmlformats.org/officeDocument/2006/relationships/image" Target="../media/image4652.png"/><Relationship Id="rId4650" Type="http://schemas.openxmlformats.org/officeDocument/2006/relationships/image" Target="../media/image4653.png"/><Relationship Id="rId4651" Type="http://schemas.openxmlformats.org/officeDocument/2006/relationships/image" Target="../media/image4654.png"/><Relationship Id="rId4652" Type="http://schemas.openxmlformats.org/officeDocument/2006/relationships/image" Target="../media/image4655.png"/><Relationship Id="rId4653" Type="http://schemas.openxmlformats.org/officeDocument/2006/relationships/image" Target="../media/image4656.png"/><Relationship Id="rId4654" Type="http://schemas.openxmlformats.org/officeDocument/2006/relationships/image" Target="../media/image4657.png"/><Relationship Id="rId4655" Type="http://schemas.openxmlformats.org/officeDocument/2006/relationships/image" Target="../media/image4658.png"/><Relationship Id="rId4656" Type="http://schemas.openxmlformats.org/officeDocument/2006/relationships/image" Target="../media/image4659.png"/><Relationship Id="rId4657" Type="http://schemas.openxmlformats.org/officeDocument/2006/relationships/image" Target="../media/image4660.png"/><Relationship Id="rId4658" Type="http://schemas.openxmlformats.org/officeDocument/2006/relationships/image" Target="../media/image4661.png"/><Relationship Id="rId4659" Type="http://schemas.openxmlformats.org/officeDocument/2006/relationships/image" Target="../media/image4662.png"/><Relationship Id="rId4660" Type="http://schemas.openxmlformats.org/officeDocument/2006/relationships/image" Target="../media/image4663.png"/><Relationship Id="rId4661" Type="http://schemas.openxmlformats.org/officeDocument/2006/relationships/image" Target="../media/image4664.png"/><Relationship Id="rId4662" Type="http://schemas.openxmlformats.org/officeDocument/2006/relationships/image" Target="../media/image4665.png"/><Relationship Id="rId4663" Type="http://schemas.openxmlformats.org/officeDocument/2006/relationships/image" Target="../media/image4666.png"/><Relationship Id="rId4664" Type="http://schemas.openxmlformats.org/officeDocument/2006/relationships/image" Target="../media/image4667.png"/><Relationship Id="rId4665" Type="http://schemas.openxmlformats.org/officeDocument/2006/relationships/image" Target="../media/image4668.png"/><Relationship Id="rId4666" Type="http://schemas.openxmlformats.org/officeDocument/2006/relationships/image" Target="../media/image4669.png"/><Relationship Id="rId4667" Type="http://schemas.openxmlformats.org/officeDocument/2006/relationships/image" Target="../media/image4670.png"/><Relationship Id="rId4668" Type="http://schemas.openxmlformats.org/officeDocument/2006/relationships/image" Target="../media/image4671.png"/><Relationship Id="rId4669" Type="http://schemas.openxmlformats.org/officeDocument/2006/relationships/image" Target="../media/image4672.png"/><Relationship Id="rId4670" Type="http://schemas.openxmlformats.org/officeDocument/2006/relationships/image" Target="../media/image4673.png"/><Relationship Id="rId4671" Type="http://schemas.openxmlformats.org/officeDocument/2006/relationships/image" Target="../media/image4674.png"/><Relationship Id="rId4672" Type="http://schemas.openxmlformats.org/officeDocument/2006/relationships/image" Target="../media/image4675.png"/><Relationship Id="rId4673" Type="http://schemas.openxmlformats.org/officeDocument/2006/relationships/image" Target="../media/image4676.png"/><Relationship Id="rId4674" Type="http://schemas.openxmlformats.org/officeDocument/2006/relationships/image" Target="../media/image4677.png"/><Relationship Id="rId4675" Type="http://schemas.openxmlformats.org/officeDocument/2006/relationships/image" Target="../media/image4678.png"/><Relationship Id="rId4676" Type="http://schemas.openxmlformats.org/officeDocument/2006/relationships/image" Target="../media/image4679.png"/><Relationship Id="rId4677" Type="http://schemas.openxmlformats.org/officeDocument/2006/relationships/image" Target="../media/image4680.png"/><Relationship Id="rId4678" Type="http://schemas.openxmlformats.org/officeDocument/2006/relationships/image" Target="../media/image4681.png"/><Relationship Id="rId4679" Type="http://schemas.openxmlformats.org/officeDocument/2006/relationships/image" Target="../media/image4682.png"/><Relationship Id="rId4680" Type="http://schemas.openxmlformats.org/officeDocument/2006/relationships/image" Target="../media/image4683.png"/><Relationship Id="rId4681" Type="http://schemas.openxmlformats.org/officeDocument/2006/relationships/image" Target="../media/image4684.png"/><Relationship Id="rId4682" Type="http://schemas.openxmlformats.org/officeDocument/2006/relationships/image" Target="../media/image4685.png"/><Relationship Id="rId4683" Type="http://schemas.openxmlformats.org/officeDocument/2006/relationships/image" Target="../media/image4686.png"/><Relationship Id="rId4684" Type="http://schemas.openxmlformats.org/officeDocument/2006/relationships/image" Target="../media/image4687.png"/><Relationship Id="rId4685" Type="http://schemas.openxmlformats.org/officeDocument/2006/relationships/image" Target="../media/image4688.png"/><Relationship Id="rId4686" Type="http://schemas.openxmlformats.org/officeDocument/2006/relationships/image" Target="../media/image4689.png"/><Relationship Id="rId4687" Type="http://schemas.openxmlformats.org/officeDocument/2006/relationships/image" Target="../media/image4690.png"/><Relationship Id="rId4688" Type="http://schemas.openxmlformats.org/officeDocument/2006/relationships/image" Target="../media/image4691.png"/><Relationship Id="rId4689" Type="http://schemas.openxmlformats.org/officeDocument/2006/relationships/image" Target="../media/image4692.png"/><Relationship Id="rId4690" Type="http://schemas.openxmlformats.org/officeDocument/2006/relationships/image" Target="../media/image4693.png"/><Relationship Id="rId4691" Type="http://schemas.openxmlformats.org/officeDocument/2006/relationships/image" Target="../media/image4694.png"/><Relationship Id="rId4692" Type="http://schemas.openxmlformats.org/officeDocument/2006/relationships/image" Target="../media/image4695.png"/><Relationship Id="rId4693" Type="http://schemas.openxmlformats.org/officeDocument/2006/relationships/image" Target="../media/image4696.png"/><Relationship Id="rId4694" Type="http://schemas.openxmlformats.org/officeDocument/2006/relationships/image" Target="../media/image4697.png"/><Relationship Id="rId4695" Type="http://schemas.openxmlformats.org/officeDocument/2006/relationships/image" Target="../media/image4698.png"/><Relationship Id="rId4696" Type="http://schemas.openxmlformats.org/officeDocument/2006/relationships/image" Target="../media/image4699.png"/><Relationship Id="rId4697" Type="http://schemas.openxmlformats.org/officeDocument/2006/relationships/image" Target="../media/image4700.png"/><Relationship Id="rId4698" Type="http://schemas.openxmlformats.org/officeDocument/2006/relationships/image" Target="../media/image4701.png"/><Relationship Id="rId4699" Type="http://schemas.openxmlformats.org/officeDocument/2006/relationships/image" Target="../media/image4702.png"/><Relationship Id="rId4700" Type="http://schemas.openxmlformats.org/officeDocument/2006/relationships/image" Target="../media/image4703.png"/><Relationship Id="rId4701" Type="http://schemas.openxmlformats.org/officeDocument/2006/relationships/image" Target="../media/image4704.png"/><Relationship Id="rId4702" Type="http://schemas.openxmlformats.org/officeDocument/2006/relationships/image" Target="../media/image4705.png"/><Relationship Id="rId4703" Type="http://schemas.openxmlformats.org/officeDocument/2006/relationships/image" Target="../media/image4706.png"/><Relationship Id="rId4704" Type="http://schemas.openxmlformats.org/officeDocument/2006/relationships/image" Target="../media/image4707.png"/><Relationship Id="rId4705" Type="http://schemas.openxmlformats.org/officeDocument/2006/relationships/image" Target="../media/image4708.png"/><Relationship Id="rId4706" Type="http://schemas.openxmlformats.org/officeDocument/2006/relationships/image" Target="../media/image4709.png"/><Relationship Id="rId4707" Type="http://schemas.openxmlformats.org/officeDocument/2006/relationships/image" Target="../media/image4710.png"/><Relationship Id="rId4708" Type="http://schemas.openxmlformats.org/officeDocument/2006/relationships/image" Target="../media/image4711.png"/><Relationship Id="rId4709" Type="http://schemas.openxmlformats.org/officeDocument/2006/relationships/image" Target="../media/image4712.png"/><Relationship Id="rId4710" Type="http://schemas.openxmlformats.org/officeDocument/2006/relationships/image" Target="../media/image4713.png"/><Relationship Id="rId4711" Type="http://schemas.openxmlformats.org/officeDocument/2006/relationships/image" Target="../media/image4714.png"/><Relationship Id="rId4712" Type="http://schemas.openxmlformats.org/officeDocument/2006/relationships/image" Target="../media/image4715.png"/><Relationship Id="rId4713" Type="http://schemas.openxmlformats.org/officeDocument/2006/relationships/image" Target="../media/image4716.png"/><Relationship Id="rId4714" Type="http://schemas.openxmlformats.org/officeDocument/2006/relationships/image" Target="../media/image4717.png"/><Relationship Id="rId4715" Type="http://schemas.openxmlformats.org/officeDocument/2006/relationships/image" Target="../media/image4718.png"/><Relationship Id="rId4716" Type="http://schemas.openxmlformats.org/officeDocument/2006/relationships/image" Target="../media/image4719.png"/><Relationship Id="rId4717" Type="http://schemas.openxmlformats.org/officeDocument/2006/relationships/image" Target="../media/image4720.png"/><Relationship Id="rId4718" Type="http://schemas.openxmlformats.org/officeDocument/2006/relationships/image" Target="../media/image4721.png"/><Relationship Id="rId4719" Type="http://schemas.openxmlformats.org/officeDocument/2006/relationships/image" Target="../media/image4722.png"/><Relationship Id="rId4720" Type="http://schemas.openxmlformats.org/officeDocument/2006/relationships/image" Target="../media/image4723.png"/><Relationship Id="rId4721" Type="http://schemas.openxmlformats.org/officeDocument/2006/relationships/image" Target="../media/image4724.png"/><Relationship Id="rId4722" Type="http://schemas.openxmlformats.org/officeDocument/2006/relationships/image" Target="../media/image4725.png"/><Relationship Id="rId4723" Type="http://schemas.openxmlformats.org/officeDocument/2006/relationships/image" Target="../media/image4726.png"/><Relationship Id="rId4724" Type="http://schemas.openxmlformats.org/officeDocument/2006/relationships/image" Target="../media/image4727.png"/><Relationship Id="rId4725" Type="http://schemas.openxmlformats.org/officeDocument/2006/relationships/image" Target="../media/image4728.png"/><Relationship Id="rId4726" Type="http://schemas.openxmlformats.org/officeDocument/2006/relationships/image" Target="../media/image4729.png"/><Relationship Id="rId4727" Type="http://schemas.openxmlformats.org/officeDocument/2006/relationships/image" Target="../media/image4730.png"/><Relationship Id="rId4728" Type="http://schemas.openxmlformats.org/officeDocument/2006/relationships/image" Target="../media/image4731.png"/><Relationship Id="rId4729" Type="http://schemas.openxmlformats.org/officeDocument/2006/relationships/image" Target="../media/image4732.png"/><Relationship Id="rId4730" Type="http://schemas.openxmlformats.org/officeDocument/2006/relationships/image" Target="../media/image4733.png"/><Relationship Id="rId4731" Type="http://schemas.openxmlformats.org/officeDocument/2006/relationships/image" Target="../media/image4734.png"/><Relationship Id="rId4732" Type="http://schemas.openxmlformats.org/officeDocument/2006/relationships/image" Target="../media/image4735.png"/><Relationship Id="rId4733" Type="http://schemas.openxmlformats.org/officeDocument/2006/relationships/image" Target="../media/image4736.png"/><Relationship Id="rId4734" Type="http://schemas.openxmlformats.org/officeDocument/2006/relationships/image" Target="../media/image4737.png"/><Relationship Id="rId4735" Type="http://schemas.openxmlformats.org/officeDocument/2006/relationships/image" Target="../media/image4738.png"/><Relationship Id="rId4736" Type="http://schemas.openxmlformats.org/officeDocument/2006/relationships/image" Target="../media/image4739.png"/><Relationship Id="rId4737" Type="http://schemas.openxmlformats.org/officeDocument/2006/relationships/image" Target="../media/image4740.png"/><Relationship Id="rId4738" Type="http://schemas.openxmlformats.org/officeDocument/2006/relationships/image" Target="../media/image4741.png"/><Relationship Id="rId4739" Type="http://schemas.openxmlformats.org/officeDocument/2006/relationships/image" Target="../media/image4742.png"/><Relationship Id="rId4740" Type="http://schemas.openxmlformats.org/officeDocument/2006/relationships/image" Target="../media/image4743.png"/><Relationship Id="rId4741" Type="http://schemas.openxmlformats.org/officeDocument/2006/relationships/image" Target="../media/image4744.png"/><Relationship Id="rId4742" Type="http://schemas.openxmlformats.org/officeDocument/2006/relationships/image" Target="../media/image4745.png"/><Relationship Id="rId4743" Type="http://schemas.openxmlformats.org/officeDocument/2006/relationships/image" Target="../media/image4746.png"/><Relationship Id="rId4744" Type="http://schemas.openxmlformats.org/officeDocument/2006/relationships/image" Target="../media/image4747.png"/><Relationship Id="rId4745" Type="http://schemas.openxmlformats.org/officeDocument/2006/relationships/image" Target="../media/image4748.png"/><Relationship Id="rId4746" Type="http://schemas.openxmlformats.org/officeDocument/2006/relationships/image" Target="../media/image4749.png"/><Relationship Id="rId4747" Type="http://schemas.openxmlformats.org/officeDocument/2006/relationships/image" Target="../media/image4750.png"/><Relationship Id="rId4748" Type="http://schemas.openxmlformats.org/officeDocument/2006/relationships/image" Target="../media/image4751.png"/><Relationship Id="rId4749" Type="http://schemas.openxmlformats.org/officeDocument/2006/relationships/image" Target="../media/image4752.png"/><Relationship Id="rId4750" Type="http://schemas.openxmlformats.org/officeDocument/2006/relationships/image" Target="../media/image4753.png"/><Relationship Id="rId4751" Type="http://schemas.openxmlformats.org/officeDocument/2006/relationships/image" Target="../media/image4754.png"/><Relationship Id="rId4752" Type="http://schemas.openxmlformats.org/officeDocument/2006/relationships/image" Target="../media/image4755.png"/><Relationship Id="rId4753" Type="http://schemas.openxmlformats.org/officeDocument/2006/relationships/image" Target="../media/image4756.png"/><Relationship Id="rId4754" Type="http://schemas.openxmlformats.org/officeDocument/2006/relationships/image" Target="../media/image4757.png"/><Relationship Id="rId4755" Type="http://schemas.openxmlformats.org/officeDocument/2006/relationships/image" Target="../media/image4758.png"/><Relationship Id="rId4756" Type="http://schemas.openxmlformats.org/officeDocument/2006/relationships/image" Target="../media/image4759.png"/><Relationship Id="rId4757" Type="http://schemas.openxmlformats.org/officeDocument/2006/relationships/image" Target="../media/image4760.png"/><Relationship Id="rId4758" Type="http://schemas.openxmlformats.org/officeDocument/2006/relationships/image" Target="../media/image4761.png"/><Relationship Id="rId4759" Type="http://schemas.openxmlformats.org/officeDocument/2006/relationships/image" Target="../media/image4762.png"/><Relationship Id="rId4760" Type="http://schemas.openxmlformats.org/officeDocument/2006/relationships/image" Target="../media/image4763.png"/><Relationship Id="rId4761" Type="http://schemas.openxmlformats.org/officeDocument/2006/relationships/image" Target="../media/image4764.png"/><Relationship Id="rId4762" Type="http://schemas.openxmlformats.org/officeDocument/2006/relationships/image" Target="../media/image4765.png"/><Relationship Id="rId4763" Type="http://schemas.openxmlformats.org/officeDocument/2006/relationships/image" Target="../media/image4766.png"/><Relationship Id="rId4764" Type="http://schemas.openxmlformats.org/officeDocument/2006/relationships/image" Target="../media/image4767.png"/><Relationship Id="rId4765" Type="http://schemas.openxmlformats.org/officeDocument/2006/relationships/image" Target="../media/image4768.png"/><Relationship Id="rId4766" Type="http://schemas.openxmlformats.org/officeDocument/2006/relationships/image" Target="../media/image4769.png"/><Relationship Id="rId4767" Type="http://schemas.openxmlformats.org/officeDocument/2006/relationships/image" Target="../media/image4770.png"/><Relationship Id="rId4768" Type="http://schemas.openxmlformats.org/officeDocument/2006/relationships/image" Target="../media/image4771.png"/><Relationship Id="rId4769" Type="http://schemas.openxmlformats.org/officeDocument/2006/relationships/image" Target="../media/image4772.png"/><Relationship Id="rId4770" Type="http://schemas.openxmlformats.org/officeDocument/2006/relationships/image" Target="../media/image4773.png"/><Relationship Id="rId4771" Type="http://schemas.openxmlformats.org/officeDocument/2006/relationships/image" Target="../media/image4774.png"/><Relationship Id="rId4772" Type="http://schemas.openxmlformats.org/officeDocument/2006/relationships/image" Target="../media/image4775.png"/><Relationship Id="rId4773" Type="http://schemas.openxmlformats.org/officeDocument/2006/relationships/image" Target="../media/image4776.png"/><Relationship Id="rId4774" Type="http://schemas.openxmlformats.org/officeDocument/2006/relationships/image" Target="../media/image4777.png"/><Relationship Id="rId4775" Type="http://schemas.openxmlformats.org/officeDocument/2006/relationships/image" Target="../media/image4778.png"/><Relationship Id="rId4776" Type="http://schemas.openxmlformats.org/officeDocument/2006/relationships/image" Target="../media/image4779.png"/><Relationship Id="rId4777" Type="http://schemas.openxmlformats.org/officeDocument/2006/relationships/image" Target="../media/image4780.png"/><Relationship Id="rId4778" Type="http://schemas.openxmlformats.org/officeDocument/2006/relationships/image" Target="../media/image4781.png"/><Relationship Id="rId4779" Type="http://schemas.openxmlformats.org/officeDocument/2006/relationships/image" Target="../media/image4782.png"/><Relationship Id="rId4780" Type="http://schemas.openxmlformats.org/officeDocument/2006/relationships/image" Target="../media/image4783.png"/><Relationship Id="rId4781" Type="http://schemas.openxmlformats.org/officeDocument/2006/relationships/image" Target="../media/image4784.png"/><Relationship Id="rId4782" Type="http://schemas.openxmlformats.org/officeDocument/2006/relationships/image" Target="../media/image4785.png"/><Relationship Id="rId4783" Type="http://schemas.openxmlformats.org/officeDocument/2006/relationships/image" Target="../media/image4786.png"/><Relationship Id="rId4784" Type="http://schemas.openxmlformats.org/officeDocument/2006/relationships/image" Target="../media/image4787.png"/><Relationship Id="rId4785" Type="http://schemas.openxmlformats.org/officeDocument/2006/relationships/image" Target="../media/image4788.png"/><Relationship Id="rId4786" Type="http://schemas.openxmlformats.org/officeDocument/2006/relationships/image" Target="../media/image4789.png"/><Relationship Id="rId4787" Type="http://schemas.openxmlformats.org/officeDocument/2006/relationships/image" Target="../media/image4790.png"/><Relationship Id="rId4788" Type="http://schemas.openxmlformats.org/officeDocument/2006/relationships/image" Target="../media/image4791.png"/><Relationship Id="rId4789" Type="http://schemas.openxmlformats.org/officeDocument/2006/relationships/image" Target="../media/image4792.png"/><Relationship Id="rId4790" Type="http://schemas.openxmlformats.org/officeDocument/2006/relationships/image" Target="../media/image4793.png"/><Relationship Id="rId4791" Type="http://schemas.openxmlformats.org/officeDocument/2006/relationships/image" Target="../media/image4794.png"/><Relationship Id="rId4792" Type="http://schemas.openxmlformats.org/officeDocument/2006/relationships/image" Target="../media/image4795.png"/><Relationship Id="rId4793" Type="http://schemas.openxmlformats.org/officeDocument/2006/relationships/image" Target="../media/image4796.png"/><Relationship Id="rId4794" Type="http://schemas.openxmlformats.org/officeDocument/2006/relationships/image" Target="../media/image4797.png"/><Relationship Id="rId4795" Type="http://schemas.openxmlformats.org/officeDocument/2006/relationships/image" Target="../media/image4798.png"/><Relationship Id="rId4796" Type="http://schemas.openxmlformats.org/officeDocument/2006/relationships/image" Target="../media/image4799.png"/><Relationship Id="rId4797" Type="http://schemas.openxmlformats.org/officeDocument/2006/relationships/image" Target="../media/image4800.png"/><Relationship Id="rId4798" Type="http://schemas.openxmlformats.org/officeDocument/2006/relationships/image" Target="../media/image4801.png"/><Relationship Id="rId4799" Type="http://schemas.openxmlformats.org/officeDocument/2006/relationships/image" Target="../media/image4802.png"/><Relationship Id="rId4800" Type="http://schemas.openxmlformats.org/officeDocument/2006/relationships/image" Target="../media/image4803.png"/><Relationship Id="rId4801" Type="http://schemas.openxmlformats.org/officeDocument/2006/relationships/image" Target="../media/image4804.png"/><Relationship Id="rId4802" Type="http://schemas.openxmlformats.org/officeDocument/2006/relationships/image" Target="../media/image4805.png"/><Relationship Id="rId4803" Type="http://schemas.openxmlformats.org/officeDocument/2006/relationships/image" Target="../media/image4806.png"/><Relationship Id="rId4804" Type="http://schemas.openxmlformats.org/officeDocument/2006/relationships/image" Target="../media/image4807.png"/><Relationship Id="rId4805" Type="http://schemas.openxmlformats.org/officeDocument/2006/relationships/image" Target="../media/image4808.png"/><Relationship Id="rId4806" Type="http://schemas.openxmlformats.org/officeDocument/2006/relationships/image" Target="../media/image4809.png"/><Relationship Id="rId4807" Type="http://schemas.openxmlformats.org/officeDocument/2006/relationships/image" Target="../media/image4810.png"/><Relationship Id="rId4808" Type="http://schemas.openxmlformats.org/officeDocument/2006/relationships/image" Target="../media/image4811.png"/><Relationship Id="rId4809" Type="http://schemas.openxmlformats.org/officeDocument/2006/relationships/image" Target="../media/image4812.png"/><Relationship Id="rId4810" Type="http://schemas.openxmlformats.org/officeDocument/2006/relationships/image" Target="../media/image4813.png"/><Relationship Id="rId4811" Type="http://schemas.openxmlformats.org/officeDocument/2006/relationships/image" Target="../media/image4814.png"/><Relationship Id="rId4812" Type="http://schemas.openxmlformats.org/officeDocument/2006/relationships/image" Target="../media/image4815.png"/><Relationship Id="rId4813" Type="http://schemas.openxmlformats.org/officeDocument/2006/relationships/image" Target="../media/image4816.png"/><Relationship Id="rId4814" Type="http://schemas.openxmlformats.org/officeDocument/2006/relationships/image" Target="../media/image4817.png"/><Relationship Id="rId4815" Type="http://schemas.openxmlformats.org/officeDocument/2006/relationships/image" Target="../media/image4818.png"/><Relationship Id="rId4816" Type="http://schemas.openxmlformats.org/officeDocument/2006/relationships/image" Target="../media/image4819.png"/><Relationship Id="rId4817" Type="http://schemas.openxmlformats.org/officeDocument/2006/relationships/image" Target="../media/image4820.png"/><Relationship Id="rId4818" Type="http://schemas.openxmlformats.org/officeDocument/2006/relationships/image" Target="../media/image4821.png"/><Relationship Id="rId4819" Type="http://schemas.openxmlformats.org/officeDocument/2006/relationships/image" Target="../media/image4822.png"/><Relationship Id="rId4820" Type="http://schemas.openxmlformats.org/officeDocument/2006/relationships/image" Target="../media/image4823.png"/><Relationship Id="rId4821" Type="http://schemas.openxmlformats.org/officeDocument/2006/relationships/image" Target="../media/image4824.png"/><Relationship Id="rId4822" Type="http://schemas.openxmlformats.org/officeDocument/2006/relationships/image" Target="../media/image4825.png"/><Relationship Id="rId4823" Type="http://schemas.openxmlformats.org/officeDocument/2006/relationships/image" Target="../media/image4826.png"/><Relationship Id="rId4824" Type="http://schemas.openxmlformats.org/officeDocument/2006/relationships/image" Target="../media/image4827.png"/><Relationship Id="rId4825" Type="http://schemas.openxmlformats.org/officeDocument/2006/relationships/image" Target="../media/image4828.png"/><Relationship Id="rId4826" Type="http://schemas.openxmlformats.org/officeDocument/2006/relationships/image" Target="../media/image4829.png"/><Relationship Id="rId4827" Type="http://schemas.openxmlformats.org/officeDocument/2006/relationships/image" Target="../media/image4830.png"/><Relationship Id="rId4828" Type="http://schemas.openxmlformats.org/officeDocument/2006/relationships/image" Target="../media/image4831.png"/><Relationship Id="rId4829" Type="http://schemas.openxmlformats.org/officeDocument/2006/relationships/image" Target="../media/image4832.png"/><Relationship Id="rId4830" Type="http://schemas.openxmlformats.org/officeDocument/2006/relationships/image" Target="../media/image4833.png"/><Relationship Id="rId4831" Type="http://schemas.openxmlformats.org/officeDocument/2006/relationships/image" Target="../media/image4834.png"/><Relationship Id="rId4832" Type="http://schemas.openxmlformats.org/officeDocument/2006/relationships/image" Target="../media/image4835.png"/><Relationship Id="rId4833" Type="http://schemas.openxmlformats.org/officeDocument/2006/relationships/image" Target="../media/image4836.png"/><Relationship Id="rId4834" Type="http://schemas.openxmlformats.org/officeDocument/2006/relationships/image" Target="../media/image4837.png"/><Relationship Id="rId4835" Type="http://schemas.openxmlformats.org/officeDocument/2006/relationships/image" Target="../media/image4838.png"/><Relationship Id="rId4836" Type="http://schemas.openxmlformats.org/officeDocument/2006/relationships/image" Target="../media/image4839.png"/><Relationship Id="rId4837" Type="http://schemas.openxmlformats.org/officeDocument/2006/relationships/image" Target="../media/image4840.png"/><Relationship Id="rId4838" Type="http://schemas.openxmlformats.org/officeDocument/2006/relationships/image" Target="../media/image4841.png"/><Relationship Id="rId4839" Type="http://schemas.openxmlformats.org/officeDocument/2006/relationships/image" Target="../media/image4842.png"/><Relationship Id="rId4840" Type="http://schemas.openxmlformats.org/officeDocument/2006/relationships/image" Target="../media/image4843.png"/><Relationship Id="rId4841" Type="http://schemas.openxmlformats.org/officeDocument/2006/relationships/image" Target="../media/image4844.png"/><Relationship Id="rId4842" Type="http://schemas.openxmlformats.org/officeDocument/2006/relationships/image" Target="../media/image4845.png"/><Relationship Id="rId4843" Type="http://schemas.openxmlformats.org/officeDocument/2006/relationships/image" Target="../media/image4846.png"/><Relationship Id="rId4844" Type="http://schemas.openxmlformats.org/officeDocument/2006/relationships/image" Target="../media/image4847.png"/><Relationship Id="rId4845" Type="http://schemas.openxmlformats.org/officeDocument/2006/relationships/image" Target="../media/image4848.png"/><Relationship Id="rId4846" Type="http://schemas.openxmlformats.org/officeDocument/2006/relationships/image" Target="../media/image4849.png"/><Relationship Id="rId4847" Type="http://schemas.openxmlformats.org/officeDocument/2006/relationships/image" Target="../media/image4850.png"/><Relationship Id="rId4848" Type="http://schemas.openxmlformats.org/officeDocument/2006/relationships/image" Target="../media/image4851.png"/><Relationship Id="rId4849" Type="http://schemas.openxmlformats.org/officeDocument/2006/relationships/image" Target="../media/image4852.png"/><Relationship Id="rId4850" Type="http://schemas.openxmlformats.org/officeDocument/2006/relationships/image" Target="../media/image4853.png"/><Relationship Id="rId4851" Type="http://schemas.openxmlformats.org/officeDocument/2006/relationships/image" Target="../media/image4854.png"/><Relationship Id="rId4852" Type="http://schemas.openxmlformats.org/officeDocument/2006/relationships/image" Target="../media/image4855.png"/><Relationship Id="rId4853" Type="http://schemas.openxmlformats.org/officeDocument/2006/relationships/image" Target="../media/image4856.png"/><Relationship Id="rId4854" Type="http://schemas.openxmlformats.org/officeDocument/2006/relationships/image" Target="../media/image4857.png"/><Relationship Id="rId4855" Type="http://schemas.openxmlformats.org/officeDocument/2006/relationships/image" Target="../media/image4858.png"/><Relationship Id="rId4856" Type="http://schemas.openxmlformats.org/officeDocument/2006/relationships/image" Target="../media/image4859.png"/><Relationship Id="rId4857" Type="http://schemas.openxmlformats.org/officeDocument/2006/relationships/image" Target="../media/image4860.png"/><Relationship Id="rId4858" Type="http://schemas.openxmlformats.org/officeDocument/2006/relationships/image" Target="../media/image4861.png"/><Relationship Id="rId4859" Type="http://schemas.openxmlformats.org/officeDocument/2006/relationships/image" Target="../media/image4862.png"/><Relationship Id="rId4860" Type="http://schemas.openxmlformats.org/officeDocument/2006/relationships/image" Target="../media/image4863.png"/><Relationship Id="rId4861" Type="http://schemas.openxmlformats.org/officeDocument/2006/relationships/image" Target="../media/image4864.png"/><Relationship Id="rId4862" Type="http://schemas.openxmlformats.org/officeDocument/2006/relationships/image" Target="../media/image4865.png"/><Relationship Id="rId4863" Type="http://schemas.openxmlformats.org/officeDocument/2006/relationships/image" Target="../media/image4866.png"/><Relationship Id="rId4864" Type="http://schemas.openxmlformats.org/officeDocument/2006/relationships/image" Target="../media/image4867.png"/><Relationship Id="rId4865" Type="http://schemas.openxmlformats.org/officeDocument/2006/relationships/image" Target="../media/image4868.png"/><Relationship Id="rId4866" Type="http://schemas.openxmlformats.org/officeDocument/2006/relationships/image" Target="../media/image4869.png"/><Relationship Id="rId4867" Type="http://schemas.openxmlformats.org/officeDocument/2006/relationships/image" Target="../media/image4870.png"/><Relationship Id="rId4868" Type="http://schemas.openxmlformats.org/officeDocument/2006/relationships/image" Target="../media/image4871.png"/><Relationship Id="rId4869" Type="http://schemas.openxmlformats.org/officeDocument/2006/relationships/image" Target="../media/image4872.png"/><Relationship Id="rId4870" Type="http://schemas.openxmlformats.org/officeDocument/2006/relationships/image" Target="../media/image4873.png"/><Relationship Id="rId4871" Type="http://schemas.openxmlformats.org/officeDocument/2006/relationships/image" Target="../media/image4874.png"/><Relationship Id="rId4872" Type="http://schemas.openxmlformats.org/officeDocument/2006/relationships/image" Target="../media/image4875.png"/><Relationship Id="rId4873" Type="http://schemas.openxmlformats.org/officeDocument/2006/relationships/image" Target="../media/image4876.png"/><Relationship Id="rId4874" Type="http://schemas.openxmlformats.org/officeDocument/2006/relationships/image" Target="../media/image4877.png"/><Relationship Id="rId4875" Type="http://schemas.openxmlformats.org/officeDocument/2006/relationships/image" Target="../media/image4878.png"/><Relationship Id="rId4876" Type="http://schemas.openxmlformats.org/officeDocument/2006/relationships/image" Target="../media/image4879.png"/><Relationship Id="rId4877" Type="http://schemas.openxmlformats.org/officeDocument/2006/relationships/image" Target="../media/image4880.png"/><Relationship Id="rId4878" Type="http://schemas.openxmlformats.org/officeDocument/2006/relationships/image" Target="../media/image4881.png"/><Relationship Id="rId4879" Type="http://schemas.openxmlformats.org/officeDocument/2006/relationships/image" Target="../media/image4882.png"/><Relationship Id="rId4880" Type="http://schemas.openxmlformats.org/officeDocument/2006/relationships/image" Target="../media/image4883.png"/><Relationship Id="rId4881" Type="http://schemas.openxmlformats.org/officeDocument/2006/relationships/image" Target="../media/image4884.png"/><Relationship Id="rId4882" Type="http://schemas.openxmlformats.org/officeDocument/2006/relationships/image" Target="../media/image4885.png"/><Relationship Id="rId4883" Type="http://schemas.openxmlformats.org/officeDocument/2006/relationships/image" Target="../media/image4886.png"/><Relationship Id="rId4884" Type="http://schemas.openxmlformats.org/officeDocument/2006/relationships/image" Target="../media/image4887.png"/><Relationship Id="rId4885" Type="http://schemas.openxmlformats.org/officeDocument/2006/relationships/image" Target="../media/image4888.png"/><Relationship Id="rId4886" Type="http://schemas.openxmlformats.org/officeDocument/2006/relationships/image" Target="../media/image4889.png"/><Relationship Id="rId4887" Type="http://schemas.openxmlformats.org/officeDocument/2006/relationships/image" Target="../media/image4890.png"/><Relationship Id="rId4888" Type="http://schemas.openxmlformats.org/officeDocument/2006/relationships/image" Target="../media/image4891.png"/><Relationship Id="rId4889" Type="http://schemas.openxmlformats.org/officeDocument/2006/relationships/image" Target="../media/image4892.png"/><Relationship Id="rId4890" Type="http://schemas.openxmlformats.org/officeDocument/2006/relationships/image" Target="../media/image4893.png"/><Relationship Id="rId4891" Type="http://schemas.openxmlformats.org/officeDocument/2006/relationships/image" Target="../media/image4894.png"/><Relationship Id="rId4892" Type="http://schemas.openxmlformats.org/officeDocument/2006/relationships/image" Target="../media/image4895.png"/><Relationship Id="rId4893" Type="http://schemas.openxmlformats.org/officeDocument/2006/relationships/image" Target="../media/image4896.png"/><Relationship Id="rId4894" Type="http://schemas.openxmlformats.org/officeDocument/2006/relationships/image" Target="../media/image4897.png"/><Relationship Id="rId4895" Type="http://schemas.openxmlformats.org/officeDocument/2006/relationships/image" Target="../media/image4898.png"/><Relationship Id="rId4896" Type="http://schemas.openxmlformats.org/officeDocument/2006/relationships/image" Target="../media/image4899.png"/><Relationship Id="rId4897" Type="http://schemas.openxmlformats.org/officeDocument/2006/relationships/image" Target="../media/image4900.png"/><Relationship Id="rId4898" Type="http://schemas.openxmlformats.org/officeDocument/2006/relationships/image" Target="../media/image4901.png"/><Relationship Id="rId4899" Type="http://schemas.openxmlformats.org/officeDocument/2006/relationships/image" Target="../media/image4902.png"/><Relationship Id="rId4900" Type="http://schemas.openxmlformats.org/officeDocument/2006/relationships/image" Target="../media/image4903.png"/><Relationship Id="rId4901" Type="http://schemas.openxmlformats.org/officeDocument/2006/relationships/image" Target="../media/image4904.png"/><Relationship Id="rId4902" Type="http://schemas.openxmlformats.org/officeDocument/2006/relationships/image" Target="../media/image4905.png"/><Relationship Id="rId4903" Type="http://schemas.openxmlformats.org/officeDocument/2006/relationships/image" Target="../media/image4906.png"/><Relationship Id="rId4904" Type="http://schemas.openxmlformats.org/officeDocument/2006/relationships/image" Target="../media/image4907.png"/><Relationship Id="rId4905" Type="http://schemas.openxmlformats.org/officeDocument/2006/relationships/image" Target="../media/image4908.png"/><Relationship Id="rId4906" Type="http://schemas.openxmlformats.org/officeDocument/2006/relationships/image" Target="../media/image4909.png"/><Relationship Id="rId4907" Type="http://schemas.openxmlformats.org/officeDocument/2006/relationships/image" Target="../media/image4910.png"/><Relationship Id="rId4908" Type="http://schemas.openxmlformats.org/officeDocument/2006/relationships/image" Target="../media/image4911.png"/><Relationship Id="rId4909" Type="http://schemas.openxmlformats.org/officeDocument/2006/relationships/image" Target="../media/image4912.png"/><Relationship Id="rId4910" Type="http://schemas.openxmlformats.org/officeDocument/2006/relationships/image" Target="../media/image4913.png"/><Relationship Id="rId4911" Type="http://schemas.openxmlformats.org/officeDocument/2006/relationships/image" Target="../media/image4914.png"/><Relationship Id="rId4912" Type="http://schemas.openxmlformats.org/officeDocument/2006/relationships/image" Target="../media/image4915.png"/><Relationship Id="rId4913" Type="http://schemas.openxmlformats.org/officeDocument/2006/relationships/image" Target="../media/image4916.png"/><Relationship Id="rId4914" Type="http://schemas.openxmlformats.org/officeDocument/2006/relationships/image" Target="../media/image4917.png"/><Relationship Id="rId4915" Type="http://schemas.openxmlformats.org/officeDocument/2006/relationships/image" Target="../media/image4918.png"/><Relationship Id="rId4916" Type="http://schemas.openxmlformats.org/officeDocument/2006/relationships/image" Target="../media/image4919.png"/><Relationship Id="rId4917" Type="http://schemas.openxmlformats.org/officeDocument/2006/relationships/image" Target="../media/image4920.png"/><Relationship Id="rId4918" Type="http://schemas.openxmlformats.org/officeDocument/2006/relationships/image" Target="../media/image4921.png"/><Relationship Id="rId4919" Type="http://schemas.openxmlformats.org/officeDocument/2006/relationships/image" Target="../media/image4922.png"/><Relationship Id="rId4920" Type="http://schemas.openxmlformats.org/officeDocument/2006/relationships/image" Target="../media/image4923.png"/><Relationship Id="rId4921" Type="http://schemas.openxmlformats.org/officeDocument/2006/relationships/image" Target="../media/image4924.png"/><Relationship Id="rId4922" Type="http://schemas.openxmlformats.org/officeDocument/2006/relationships/image" Target="../media/image4925.png"/><Relationship Id="rId4923" Type="http://schemas.openxmlformats.org/officeDocument/2006/relationships/image" Target="../media/image4926.png"/><Relationship Id="rId4924" Type="http://schemas.openxmlformats.org/officeDocument/2006/relationships/image" Target="../media/image4927.png"/><Relationship Id="rId4925" Type="http://schemas.openxmlformats.org/officeDocument/2006/relationships/image" Target="../media/image4928.png"/><Relationship Id="rId4926" Type="http://schemas.openxmlformats.org/officeDocument/2006/relationships/image" Target="../media/image4929.png"/><Relationship Id="rId4927" Type="http://schemas.openxmlformats.org/officeDocument/2006/relationships/image" Target="../media/image4930.png"/><Relationship Id="rId4928" Type="http://schemas.openxmlformats.org/officeDocument/2006/relationships/image" Target="../media/image4931.png"/><Relationship Id="rId4929" Type="http://schemas.openxmlformats.org/officeDocument/2006/relationships/image" Target="../media/image4932.png"/><Relationship Id="rId4930" Type="http://schemas.openxmlformats.org/officeDocument/2006/relationships/image" Target="../media/image4933.png"/><Relationship Id="rId4931" Type="http://schemas.openxmlformats.org/officeDocument/2006/relationships/image" Target="../media/image4934.png"/><Relationship Id="rId4932" Type="http://schemas.openxmlformats.org/officeDocument/2006/relationships/image" Target="../media/image4935.png"/><Relationship Id="rId4933" Type="http://schemas.openxmlformats.org/officeDocument/2006/relationships/image" Target="../media/image4936.png"/><Relationship Id="rId4934" Type="http://schemas.openxmlformats.org/officeDocument/2006/relationships/image" Target="../media/image4937.png"/><Relationship Id="rId4935" Type="http://schemas.openxmlformats.org/officeDocument/2006/relationships/image" Target="../media/image4938.png"/><Relationship Id="rId4936" Type="http://schemas.openxmlformats.org/officeDocument/2006/relationships/image" Target="../media/image4939.png"/><Relationship Id="rId4937" Type="http://schemas.openxmlformats.org/officeDocument/2006/relationships/image" Target="../media/image4940.png"/><Relationship Id="rId4938" Type="http://schemas.openxmlformats.org/officeDocument/2006/relationships/image" Target="../media/image4941.png"/><Relationship Id="rId4939" Type="http://schemas.openxmlformats.org/officeDocument/2006/relationships/image" Target="../media/image4942.png"/><Relationship Id="rId4940" Type="http://schemas.openxmlformats.org/officeDocument/2006/relationships/image" Target="../media/image4943.png"/><Relationship Id="rId4941" Type="http://schemas.openxmlformats.org/officeDocument/2006/relationships/image" Target="../media/image4944.png"/><Relationship Id="rId4942" Type="http://schemas.openxmlformats.org/officeDocument/2006/relationships/image" Target="../media/image4945.png"/><Relationship Id="rId4943" Type="http://schemas.openxmlformats.org/officeDocument/2006/relationships/image" Target="../media/image4946.png"/><Relationship Id="rId4944" Type="http://schemas.openxmlformats.org/officeDocument/2006/relationships/image" Target="../media/image4947.png"/><Relationship Id="rId4945" Type="http://schemas.openxmlformats.org/officeDocument/2006/relationships/image" Target="../media/image4948.png"/><Relationship Id="rId4946" Type="http://schemas.openxmlformats.org/officeDocument/2006/relationships/image" Target="../media/image4949.png"/><Relationship Id="rId4947" Type="http://schemas.openxmlformats.org/officeDocument/2006/relationships/image" Target="../media/image4950.png"/><Relationship Id="rId4948" Type="http://schemas.openxmlformats.org/officeDocument/2006/relationships/image" Target="../media/image4951.png"/><Relationship Id="rId4949" Type="http://schemas.openxmlformats.org/officeDocument/2006/relationships/image" Target="../media/image4952.png"/><Relationship Id="rId4950" Type="http://schemas.openxmlformats.org/officeDocument/2006/relationships/image" Target="../media/image4953.png"/><Relationship Id="rId4951" Type="http://schemas.openxmlformats.org/officeDocument/2006/relationships/image" Target="../media/image4954.png"/><Relationship Id="rId4952" Type="http://schemas.openxmlformats.org/officeDocument/2006/relationships/image" Target="../media/image4955.png"/><Relationship Id="rId4953" Type="http://schemas.openxmlformats.org/officeDocument/2006/relationships/image" Target="../media/image4956.png"/><Relationship Id="rId4954" Type="http://schemas.openxmlformats.org/officeDocument/2006/relationships/image" Target="../media/image4957.png"/><Relationship Id="rId4955" Type="http://schemas.openxmlformats.org/officeDocument/2006/relationships/image" Target="../media/image4958.png"/><Relationship Id="rId4956" Type="http://schemas.openxmlformats.org/officeDocument/2006/relationships/image" Target="../media/image4959.png"/><Relationship Id="rId4957" Type="http://schemas.openxmlformats.org/officeDocument/2006/relationships/image" Target="../media/image4960.png"/><Relationship Id="rId4958" Type="http://schemas.openxmlformats.org/officeDocument/2006/relationships/image" Target="../media/image4961.png"/><Relationship Id="rId4959" Type="http://schemas.openxmlformats.org/officeDocument/2006/relationships/image" Target="../media/image4962.png"/><Relationship Id="rId4960" Type="http://schemas.openxmlformats.org/officeDocument/2006/relationships/image" Target="../media/image4963.png"/><Relationship Id="rId4961" Type="http://schemas.openxmlformats.org/officeDocument/2006/relationships/image" Target="../media/image4964.png"/><Relationship Id="rId4962" Type="http://schemas.openxmlformats.org/officeDocument/2006/relationships/image" Target="../media/image4965.png"/><Relationship Id="rId4963" Type="http://schemas.openxmlformats.org/officeDocument/2006/relationships/image" Target="../media/image4966.png"/><Relationship Id="rId4964" Type="http://schemas.openxmlformats.org/officeDocument/2006/relationships/image" Target="../media/image4967.png"/><Relationship Id="rId4965" Type="http://schemas.openxmlformats.org/officeDocument/2006/relationships/image" Target="../media/image4968.png"/><Relationship Id="rId4966" Type="http://schemas.openxmlformats.org/officeDocument/2006/relationships/image" Target="../media/image4969.png"/><Relationship Id="rId4967" Type="http://schemas.openxmlformats.org/officeDocument/2006/relationships/image" Target="../media/image4970.png"/><Relationship Id="rId4968" Type="http://schemas.openxmlformats.org/officeDocument/2006/relationships/image" Target="../media/image4971.png"/><Relationship Id="rId4969" Type="http://schemas.openxmlformats.org/officeDocument/2006/relationships/image" Target="../media/image4972.png"/><Relationship Id="rId4970" Type="http://schemas.openxmlformats.org/officeDocument/2006/relationships/image" Target="../media/image4973.png"/><Relationship Id="rId4971" Type="http://schemas.openxmlformats.org/officeDocument/2006/relationships/image" Target="../media/image4974.png"/><Relationship Id="rId4972" Type="http://schemas.openxmlformats.org/officeDocument/2006/relationships/image" Target="../media/image4975.png"/><Relationship Id="rId4973" Type="http://schemas.openxmlformats.org/officeDocument/2006/relationships/image" Target="../media/image4976.png"/><Relationship Id="rId4974" Type="http://schemas.openxmlformats.org/officeDocument/2006/relationships/image" Target="../media/image4977.png"/><Relationship Id="rId4975" Type="http://schemas.openxmlformats.org/officeDocument/2006/relationships/image" Target="../media/image4978.png"/><Relationship Id="rId4976" Type="http://schemas.openxmlformats.org/officeDocument/2006/relationships/image" Target="../media/image4979.png"/><Relationship Id="rId4977" Type="http://schemas.openxmlformats.org/officeDocument/2006/relationships/image" Target="../media/image4980.png"/><Relationship Id="rId4978" Type="http://schemas.openxmlformats.org/officeDocument/2006/relationships/image" Target="../media/image4981.png"/><Relationship Id="rId4979" Type="http://schemas.openxmlformats.org/officeDocument/2006/relationships/image" Target="../media/image4982.png"/><Relationship Id="rId4980" Type="http://schemas.openxmlformats.org/officeDocument/2006/relationships/image" Target="../media/image4983.png"/><Relationship Id="rId4981" Type="http://schemas.openxmlformats.org/officeDocument/2006/relationships/image" Target="../media/image4984.png"/><Relationship Id="rId4982" Type="http://schemas.openxmlformats.org/officeDocument/2006/relationships/image" Target="../media/image4985.png"/><Relationship Id="rId4983" Type="http://schemas.openxmlformats.org/officeDocument/2006/relationships/image" Target="../media/image4986.png"/><Relationship Id="rId4984" Type="http://schemas.openxmlformats.org/officeDocument/2006/relationships/image" Target="../media/image4987.png"/><Relationship Id="rId4985" Type="http://schemas.openxmlformats.org/officeDocument/2006/relationships/image" Target="../media/image4988.png"/><Relationship Id="rId4986" Type="http://schemas.openxmlformats.org/officeDocument/2006/relationships/image" Target="../media/image4989.png"/><Relationship Id="rId4987" Type="http://schemas.openxmlformats.org/officeDocument/2006/relationships/image" Target="../media/image4990.png"/><Relationship Id="rId4988" Type="http://schemas.openxmlformats.org/officeDocument/2006/relationships/image" Target="../media/image4991.png"/><Relationship Id="rId4989" Type="http://schemas.openxmlformats.org/officeDocument/2006/relationships/image" Target="../media/image4992.png"/><Relationship Id="rId4990" Type="http://schemas.openxmlformats.org/officeDocument/2006/relationships/image" Target="../media/image4993.png"/><Relationship Id="rId4991" Type="http://schemas.openxmlformats.org/officeDocument/2006/relationships/image" Target="../media/image4994.png"/><Relationship Id="rId4992" Type="http://schemas.openxmlformats.org/officeDocument/2006/relationships/image" Target="../media/image4995.png"/><Relationship Id="rId4993" Type="http://schemas.openxmlformats.org/officeDocument/2006/relationships/image" Target="../media/image4996.png"/><Relationship Id="rId4994" Type="http://schemas.openxmlformats.org/officeDocument/2006/relationships/image" Target="../media/image4997.png"/><Relationship Id="rId4995" Type="http://schemas.openxmlformats.org/officeDocument/2006/relationships/image" Target="../media/image4998.png"/><Relationship Id="rId4996" Type="http://schemas.openxmlformats.org/officeDocument/2006/relationships/image" Target="../media/image4999.png"/><Relationship Id="rId4997" Type="http://schemas.openxmlformats.org/officeDocument/2006/relationships/image" Target="../media/image5000.png"/><Relationship Id="rId4998" Type="http://schemas.openxmlformats.org/officeDocument/2006/relationships/image" Target="../media/image5001.png"/><Relationship Id="rId4999" Type="http://schemas.openxmlformats.org/officeDocument/2006/relationships/image" Target="../media/image5002.png"/><Relationship Id="rId5000" Type="http://schemas.openxmlformats.org/officeDocument/2006/relationships/image" Target="../media/image5003.png"/><Relationship Id="rId5001" Type="http://schemas.openxmlformats.org/officeDocument/2006/relationships/image" Target="../media/image5004.png"/><Relationship Id="rId5002" Type="http://schemas.openxmlformats.org/officeDocument/2006/relationships/image" Target="../media/image5005.png"/><Relationship Id="rId5003" Type="http://schemas.openxmlformats.org/officeDocument/2006/relationships/image" Target="../media/image5006.png"/><Relationship Id="rId5004" Type="http://schemas.openxmlformats.org/officeDocument/2006/relationships/image" Target="../media/image5007.png"/><Relationship Id="rId5005" Type="http://schemas.openxmlformats.org/officeDocument/2006/relationships/image" Target="../media/image5008.png"/><Relationship Id="rId5006" Type="http://schemas.openxmlformats.org/officeDocument/2006/relationships/image" Target="../media/image5009.png"/><Relationship Id="rId5007" Type="http://schemas.openxmlformats.org/officeDocument/2006/relationships/image" Target="../media/image5010.png"/><Relationship Id="rId5008" Type="http://schemas.openxmlformats.org/officeDocument/2006/relationships/image" Target="../media/image5011.png"/><Relationship Id="rId5009" Type="http://schemas.openxmlformats.org/officeDocument/2006/relationships/image" Target="../media/image5012.png"/><Relationship Id="rId5010" Type="http://schemas.openxmlformats.org/officeDocument/2006/relationships/image" Target="../media/image5013.png"/><Relationship Id="rId5011" Type="http://schemas.openxmlformats.org/officeDocument/2006/relationships/image" Target="../media/image5014.png"/><Relationship Id="rId5012" Type="http://schemas.openxmlformats.org/officeDocument/2006/relationships/image" Target="../media/image5015.png"/><Relationship Id="rId5013" Type="http://schemas.openxmlformats.org/officeDocument/2006/relationships/image" Target="../media/image5016.png"/><Relationship Id="rId5014" Type="http://schemas.openxmlformats.org/officeDocument/2006/relationships/image" Target="../media/image5017.png"/><Relationship Id="rId5015" Type="http://schemas.openxmlformats.org/officeDocument/2006/relationships/image" Target="../media/image5018.png"/><Relationship Id="rId5016" Type="http://schemas.openxmlformats.org/officeDocument/2006/relationships/image" Target="../media/image5019.png"/><Relationship Id="rId5017" Type="http://schemas.openxmlformats.org/officeDocument/2006/relationships/image" Target="../media/image5020.png"/><Relationship Id="rId5018" Type="http://schemas.openxmlformats.org/officeDocument/2006/relationships/image" Target="../media/image5021.png"/><Relationship Id="rId5019" Type="http://schemas.openxmlformats.org/officeDocument/2006/relationships/image" Target="../media/image5022.png"/><Relationship Id="rId5020" Type="http://schemas.openxmlformats.org/officeDocument/2006/relationships/image" Target="../media/image5023.png"/><Relationship Id="rId5021" Type="http://schemas.openxmlformats.org/officeDocument/2006/relationships/image" Target="../media/image5024.png"/><Relationship Id="rId5022" Type="http://schemas.openxmlformats.org/officeDocument/2006/relationships/image" Target="../media/image5025.png"/><Relationship Id="rId5023" Type="http://schemas.openxmlformats.org/officeDocument/2006/relationships/image" Target="../media/image5026.png"/><Relationship Id="rId5024" Type="http://schemas.openxmlformats.org/officeDocument/2006/relationships/image" Target="../media/image5027.png"/><Relationship Id="rId5025" Type="http://schemas.openxmlformats.org/officeDocument/2006/relationships/image" Target="../media/image5028.png"/><Relationship Id="rId5026" Type="http://schemas.openxmlformats.org/officeDocument/2006/relationships/image" Target="../media/image5029.png"/><Relationship Id="rId5027" Type="http://schemas.openxmlformats.org/officeDocument/2006/relationships/image" Target="../media/image5030.png"/><Relationship Id="rId5028" Type="http://schemas.openxmlformats.org/officeDocument/2006/relationships/image" Target="../media/image5031.png"/><Relationship Id="rId5029" Type="http://schemas.openxmlformats.org/officeDocument/2006/relationships/image" Target="../media/image5032.png"/><Relationship Id="rId5030" Type="http://schemas.openxmlformats.org/officeDocument/2006/relationships/image" Target="../media/image5033.png"/><Relationship Id="rId5031" Type="http://schemas.openxmlformats.org/officeDocument/2006/relationships/image" Target="../media/image5034.png"/><Relationship Id="rId5032" Type="http://schemas.openxmlformats.org/officeDocument/2006/relationships/image" Target="../media/image5035.png"/><Relationship Id="rId5033" Type="http://schemas.openxmlformats.org/officeDocument/2006/relationships/image" Target="../media/image5036.png"/><Relationship Id="rId5034" Type="http://schemas.openxmlformats.org/officeDocument/2006/relationships/image" Target="../media/image5037.png"/><Relationship Id="rId5035" Type="http://schemas.openxmlformats.org/officeDocument/2006/relationships/image" Target="../media/image5038.png"/><Relationship Id="rId5036" Type="http://schemas.openxmlformats.org/officeDocument/2006/relationships/image" Target="../media/image5039.png"/><Relationship Id="rId5037" Type="http://schemas.openxmlformats.org/officeDocument/2006/relationships/image" Target="../media/image5040.png"/><Relationship Id="rId5038" Type="http://schemas.openxmlformats.org/officeDocument/2006/relationships/image" Target="../media/image5041.png"/><Relationship Id="rId5039" Type="http://schemas.openxmlformats.org/officeDocument/2006/relationships/image" Target="../media/image5042.png"/><Relationship Id="rId5040" Type="http://schemas.openxmlformats.org/officeDocument/2006/relationships/image" Target="../media/image5043.png"/><Relationship Id="rId5041" Type="http://schemas.openxmlformats.org/officeDocument/2006/relationships/image" Target="../media/image5044.png"/><Relationship Id="rId5042" Type="http://schemas.openxmlformats.org/officeDocument/2006/relationships/image" Target="../media/image5045.png"/><Relationship Id="rId5043" Type="http://schemas.openxmlformats.org/officeDocument/2006/relationships/image" Target="../media/image5046.png"/><Relationship Id="rId5044" Type="http://schemas.openxmlformats.org/officeDocument/2006/relationships/image" Target="../media/image5047.png"/><Relationship Id="rId5045" Type="http://schemas.openxmlformats.org/officeDocument/2006/relationships/image" Target="../media/image5048.png"/><Relationship Id="rId5046" Type="http://schemas.openxmlformats.org/officeDocument/2006/relationships/image" Target="../media/image5049.png"/><Relationship Id="rId5047" Type="http://schemas.openxmlformats.org/officeDocument/2006/relationships/image" Target="../media/image5050.png"/><Relationship Id="rId5048" Type="http://schemas.openxmlformats.org/officeDocument/2006/relationships/image" Target="../media/image5051.png"/><Relationship Id="rId5049" Type="http://schemas.openxmlformats.org/officeDocument/2006/relationships/image" Target="../media/image5052.png"/><Relationship Id="rId5050" Type="http://schemas.openxmlformats.org/officeDocument/2006/relationships/image" Target="../media/image5053.png"/><Relationship Id="rId5051" Type="http://schemas.openxmlformats.org/officeDocument/2006/relationships/image" Target="../media/image5054.png"/><Relationship Id="rId5052" Type="http://schemas.openxmlformats.org/officeDocument/2006/relationships/image" Target="../media/image5055.png"/><Relationship Id="rId5053" Type="http://schemas.openxmlformats.org/officeDocument/2006/relationships/image" Target="../media/image5056.png"/><Relationship Id="rId5054" Type="http://schemas.openxmlformats.org/officeDocument/2006/relationships/image" Target="../media/image5057.png"/><Relationship Id="rId5055" Type="http://schemas.openxmlformats.org/officeDocument/2006/relationships/image" Target="../media/image5058.png"/><Relationship Id="rId5056" Type="http://schemas.openxmlformats.org/officeDocument/2006/relationships/image" Target="../media/image5059.png"/><Relationship Id="rId5057" Type="http://schemas.openxmlformats.org/officeDocument/2006/relationships/image" Target="../media/image5060.png"/><Relationship Id="rId5058" Type="http://schemas.openxmlformats.org/officeDocument/2006/relationships/image" Target="../media/image5061.png"/><Relationship Id="rId5059" Type="http://schemas.openxmlformats.org/officeDocument/2006/relationships/image" Target="../media/image5062.png"/><Relationship Id="rId5060" Type="http://schemas.openxmlformats.org/officeDocument/2006/relationships/image" Target="../media/image5063.png"/><Relationship Id="rId5061" Type="http://schemas.openxmlformats.org/officeDocument/2006/relationships/image" Target="../media/image5064.png"/><Relationship Id="rId5062" Type="http://schemas.openxmlformats.org/officeDocument/2006/relationships/image" Target="../media/image5065.png"/><Relationship Id="rId5063" Type="http://schemas.openxmlformats.org/officeDocument/2006/relationships/image" Target="../media/image5066.png"/><Relationship Id="rId5064" Type="http://schemas.openxmlformats.org/officeDocument/2006/relationships/image" Target="../media/image5067.png"/><Relationship Id="rId5065" Type="http://schemas.openxmlformats.org/officeDocument/2006/relationships/image" Target="../media/image5068.png"/><Relationship Id="rId5066" Type="http://schemas.openxmlformats.org/officeDocument/2006/relationships/image" Target="../media/image5069.png"/><Relationship Id="rId5067" Type="http://schemas.openxmlformats.org/officeDocument/2006/relationships/image" Target="../media/image5070.png"/><Relationship Id="rId5068" Type="http://schemas.openxmlformats.org/officeDocument/2006/relationships/image" Target="../media/image5071.png"/><Relationship Id="rId5069" Type="http://schemas.openxmlformats.org/officeDocument/2006/relationships/image" Target="../media/image5072.png"/><Relationship Id="rId5070" Type="http://schemas.openxmlformats.org/officeDocument/2006/relationships/image" Target="../media/image5073.png"/><Relationship Id="rId5071" Type="http://schemas.openxmlformats.org/officeDocument/2006/relationships/image" Target="../media/image5074.png"/><Relationship Id="rId5072" Type="http://schemas.openxmlformats.org/officeDocument/2006/relationships/image" Target="../media/image5075.png"/><Relationship Id="rId5073" Type="http://schemas.openxmlformats.org/officeDocument/2006/relationships/image" Target="../media/image5076.png"/><Relationship Id="rId5074" Type="http://schemas.openxmlformats.org/officeDocument/2006/relationships/image" Target="../media/image5077.png"/><Relationship Id="rId5075" Type="http://schemas.openxmlformats.org/officeDocument/2006/relationships/image" Target="../media/image5078.png"/><Relationship Id="rId5076" Type="http://schemas.openxmlformats.org/officeDocument/2006/relationships/image" Target="../media/image5079.png"/><Relationship Id="rId5077" Type="http://schemas.openxmlformats.org/officeDocument/2006/relationships/image" Target="../media/image5080.png"/><Relationship Id="rId5078" Type="http://schemas.openxmlformats.org/officeDocument/2006/relationships/image" Target="../media/image5081.png"/><Relationship Id="rId5079" Type="http://schemas.openxmlformats.org/officeDocument/2006/relationships/image" Target="../media/image5082.png"/><Relationship Id="rId5080" Type="http://schemas.openxmlformats.org/officeDocument/2006/relationships/image" Target="../media/image5083.png"/><Relationship Id="rId5081" Type="http://schemas.openxmlformats.org/officeDocument/2006/relationships/image" Target="../media/image5084.png"/><Relationship Id="rId5082" Type="http://schemas.openxmlformats.org/officeDocument/2006/relationships/image" Target="../media/image5085.png"/><Relationship Id="rId5083" Type="http://schemas.openxmlformats.org/officeDocument/2006/relationships/image" Target="../media/image5086.png"/><Relationship Id="rId5084" Type="http://schemas.openxmlformats.org/officeDocument/2006/relationships/image" Target="../media/image5087.png"/><Relationship Id="rId5085" Type="http://schemas.openxmlformats.org/officeDocument/2006/relationships/image" Target="../media/image5088.png"/><Relationship Id="rId5086" Type="http://schemas.openxmlformats.org/officeDocument/2006/relationships/image" Target="../media/image5089.png"/><Relationship Id="rId5087" Type="http://schemas.openxmlformats.org/officeDocument/2006/relationships/image" Target="../media/image5090.png"/><Relationship Id="rId5088" Type="http://schemas.openxmlformats.org/officeDocument/2006/relationships/image" Target="../media/image5091.png"/><Relationship Id="rId5089" Type="http://schemas.openxmlformats.org/officeDocument/2006/relationships/image" Target="../media/image5092.png"/><Relationship Id="rId5090" Type="http://schemas.openxmlformats.org/officeDocument/2006/relationships/image" Target="../media/image5093.png"/><Relationship Id="rId5091" Type="http://schemas.openxmlformats.org/officeDocument/2006/relationships/image" Target="../media/image5094.png"/><Relationship Id="rId5092" Type="http://schemas.openxmlformats.org/officeDocument/2006/relationships/image" Target="../media/image5095.png"/><Relationship Id="rId5093" Type="http://schemas.openxmlformats.org/officeDocument/2006/relationships/image" Target="../media/image5096.png"/><Relationship Id="rId5094" Type="http://schemas.openxmlformats.org/officeDocument/2006/relationships/image" Target="../media/image5097.png"/><Relationship Id="rId5095" Type="http://schemas.openxmlformats.org/officeDocument/2006/relationships/image" Target="../media/image5098.png"/><Relationship Id="rId5096" Type="http://schemas.openxmlformats.org/officeDocument/2006/relationships/image" Target="../media/image5099.png"/><Relationship Id="rId5097" Type="http://schemas.openxmlformats.org/officeDocument/2006/relationships/image" Target="../media/image5100.png"/><Relationship Id="rId5098" Type="http://schemas.openxmlformats.org/officeDocument/2006/relationships/image" Target="../media/image5101.png"/><Relationship Id="rId5099" Type="http://schemas.openxmlformats.org/officeDocument/2006/relationships/image" Target="../media/image5102.png"/><Relationship Id="rId5100" Type="http://schemas.openxmlformats.org/officeDocument/2006/relationships/image" Target="../media/image5103.png"/><Relationship Id="rId5101" Type="http://schemas.openxmlformats.org/officeDocument/2006/relationships/image" Target="../media/image5104.png"/><Relationship Id="rId5102" Type="http://schemas.openxmlformats.org/officeDocument/2006/relationships/image" Target="../media/image5105.png"/><Relationship Id="rId5103" Type="http://schemas.openxmlformats.org/officeDocument/2006/relationships/image" Target="../media/image5106.png"/><Relationship Id="rId5104" Type="http://schemas.openxmlformats.org/officeDocument/2006/relationships/image" Target="../media/image5107.png"/><Relationship Id="rId5105" Type="http://schemas.openxmlformats.org/officeDocument/2006/relationships/image" Target="../media/image5108.png"/><Relationship Id="rId5106" Type="http://schemas.openxmlformats.org/officeDocument/2006/relationships/image" Target="../media/image5109.png"/><Relationship Id="rId5107" Type="http://schemas.openxmlformats.org/officeDocument/2006/relationships/image" Target="../media/image5110.png"/><Relationship Id="rId5108" Type="http://schemas.openxmlformats.org/officeDocument/2006/relationships/image" Target="../media/image5111.png"/><Relationship Id="rId5109" Type="http://schemas.openxmlformats.org/officeDocument/2006/relationships/image" Target="../media/image5112.png"/><Relationship Id="rId5110" Type="http://schemas.openxmlformats.org/officeDocument/2006/relationships/image" Target="../media/image5113.png"/><Relationship Id="rId5111" Type="http://schemas.openxmlformats.org/officeDocument/2006/relationships/image" Target="../media/image5114.png"/><Relationship Id="rId5112" Type="http://schemas.openxmlformats.org/officeDocument/2006/relationships/image" Target="../media/image5115.png"/><Relationship Id="rId5113" Type="http://schemas.openxmlformats.org/officeDocument/2006/relationships/image" Target="../media/image5116.png"/><Relationship Id="rId5114" Type="http://schemas.openxmlformats.org/officeDocument/2006/relationships/image" Target="../media/image5117.png"/><Relationship Id="rId5115" Type="http://schemas.openxmlformats.org/officeDocument/2006/relationships/image" Target="../media/image5118.png"/><Relationship Id="rId5116" Type="http://schemas.openxmlformats.org/officeDocument/2006/relationships/image" Target="../media/image5119.png"/><Relationship Id="rId5117" Type="http://schemas.openxmlformats.org/officeDocument/2006/relationships/image" Target="../media/image5120.png"/><Relationship Id="rId5118" Type="http://schemas.openxmlformats.org/officeDocument/2006/relationships/image" Target="../media/image5121.png"/><Relationship Id="rId5119" Type="http://schemas.openxmlformats.org/officeDocument/2006/relationships/image" Target="../media/image5122.png"/><Relationship Id="rId5120" Type="http://schemas.openxmlformats.org/officeDocument/2006/relationships/image" Target="../media/image5123.png"/><Relationship Id="rId5121" Type="http://schemas.openxmlformats.org/officeDocument/2006/relationships/image" Target="../media/image5124.png"/><Relationship Id="rId5122" Type="http://schemas.openxmlformats.org/officeDocument/2006/relationships/image" Target="../media/image5125.png"/><Relationship Id="rId5123" Type="http://schemas.openxmlformats.org/officeDocument/2006/relationships/image" Target="../media/image5126.png"/><Relationship Id="rId5124" Type="http://schemas.openxmlformats.org/officeDocument/2006/relationships/image" Target="../media/image5127.png"/><Relationship Id="rId5125" Type="http://schemas.openxmlformats.org/officeDocument/2006/relationships/image" Target="../media/image5128.png"/><Relationship Id="rId5126" Type="http://schemas.openxmlformats.org/officeDocument/2006/relationships/image" Target="../media/image5129.png"/><Relationship Id="rId5127" Type="http://schemas.openxmlformats.org/officeDocument/2006/relationships/image" Target="../media/image5130.png"/><Relationship Id="rId5128" Type="http://schemas.openxmlformats.org/officeDocument/2006/relationships/image" Target="../media/image5131.png"/><Relationship Id="rId5129" Type="http://schemas.openxmlformats.org/officeDocument/2006/relationships/image" Target="../media/image5132.png"/><Relationship Id="rId5130" Type="http://schemas.openxmlformats.org/officeDocument/2006/relationships/image" Target="../media/image5133.png"/><Relationship Id="rId5131" Type="http://schemas.openxmlformats.org/officeDocument/2006/relationships/image" Target="../media/image5134.png"/><Relationship Id="rId5132" Type="http://schemas.openxmlformats.org/officeDocument/2006/relationships/image" Target="../media/image5135.png"/><Relationship Id="rId5133" Type="http://schemas.openxmlformats.org/officeDocument/2006/relationships/image" Target="../media/image5136.png"/><Relationship Id="rId5134" Type="http://schemas.openxmlformats.org/officeDocument/2006/relationships/image" Target="../media/image5137.png"/><Relationship Id="rId5135" Type="http://schemas.openxmlformats.org/officeDocument/2006/relationships/image" Target="../media/image5138.png"/><Relationship Id="rId5136" Type="http://schemas.openxmlformats.org/officeDocument/2006/relationships/image" Target="../media/image5139.png"/><Relationship Id="rId5137" Type="http://schemas.openxmlformats.org/officeDocument/2006/relationships/image" Target="../media/image5140.png"/><Relationship Id="rId5138" Type="http://schemas.openxmlformats.org/officeDocument/2006/relationships/image" Target="../media/image5141.png"/><Relationship Id="rId5139" Type="http://schemas.openxmlformats.org/officeDocument/2006/relationships/image" Target="../media/image5142.png"/><Relationship Id="rId5140" Type="http://schemas.openxmlformats.org/officeDocument/2006/relationships/image" Target="../media/image5143.png"/><Relationship Id="rId5141" Type="http://schemas.openxmlformats.org/officeDocument/2006/relationships/image" Target="../media/image5144.png"/><Relationship Id="rId5142" Type="http://schemas.openxmlformats.org/officeDocument/2006/relationships/image" Target="../media/image5145.png"/><Relationship Id="rId5143" Type="http://schemas.openxmlformats.org/officeDocument/2006/relationships/image" Target="../media/image5146.png"/><Relationship Id="rId5144" Type="http://schemas.openxmlformats.org/officeDocument/2006/relationships/image" Target="../media/image5147.png"/><Relationship Id="rId5145" Type="http://schemas.openxmlformats.org/officeDocument/2006/relationships/image" Target="../media/image5148.png"/><Relationship Id="rId5146" Type="http://schemas.openxmlformats.org/officeDocument/2006/relationships/image" Target="../media/image5149.png"/><Relationship Id="rId5147" Type="http://schemas.openxmlformats.org/officeDocument/2006/relationships/image" Target="../media/image5150.png"/><Relationship Id="rId5148" Type="http://schemas.openxmlformats.org/officeDocument/2006/relationships/image" Target="../media/image5151.png"/><Relationship Id="rId5149" Type="http://schemas.openxmlformats.org/officeDocument/2006/relationships/image" Target="../media/image5152.png"/><Relationship Id="rId5150" Type="http://schemas.openxmlformats.org/officeDocument/2006/relationships/image" Target="../media/image5153.png"/><Relationship Id="rId5151" Type="http://schemas.openxmlformats.org/officeDocument/2006/relationships/image" Target="../media/image5154.png"/><Relationship Id="rId5152" Type="http://schemas.openxmlformats.org/officeDocument/2006/relationships/image" Target="../media/image5155.png"/><Relationship Id="rId5153" Type="http://schemas.openxmlformats.org/officeDocument/2006/relationships/image" Target="../media/image5156.png"/><Relationship Id="rId5154" Type="http://schemas.openxmlformats.org/officeDocument/2006/relationships/image" Target="../media/image5157.png"/><Relationship Id="rId5155" Type="http://schemas.openxmlformats.org/officeDocument/2006/relationships/image" Target="../media/image5158.png"/><Relationship Id="rId5156" Type="http://schemas.openxmlformats.org/officeDocument/2006/relationships/image" Target="../media/image5159.png"/><Relationship Id="rId5157" Type="http://schemas.openxmlformats.org/officeDocument/2006/relationships/image" Target="../media/image5160.png"/><Relationship Id="rId5158" Type="http://schemas.openxmlformats.org/officeDocument/2006/relationships/image" Target="../media/image5161.png"/><Relationship Id="rId5159" Type="http://schemas.openxmlformats.org/officeDocument/2006/relationships/image" Target="../media/image5162.png"/><Relationship Id="rId5160" Type="http://schemas.openxmlformats.org/officeDocument/2006/relationships/image" Target="../media/image5163.png"/><Relationship Id="rId5161" Type="http://schemas.openxmlformats.org/officeDocument/2006/relationships/image" Target="../media/image5164.png"/><Relationship Id="rId5162" Type="http://schemas.openxmlformats.org/officeDocument/2006/relationships/image" Target="../media/image5165.png"/><Relationship Id="rId5163" Type="http://schemas.openxmlformats.org/officeDocument/2006/relationships/image" Target="../media/image5166.png"/><Relationship Id="rId5164" Type="http://schemas.openxmlformats.org/officeDocument/2006/relationships/image" Target="../media/image5167.png"/><Relationship Id="rId5165" Type="http://schemas.openxmlformats.org/officeDocument/2006/relationships/image" Target="../media/image5168.png"/><Relationship Id="rId5166" Type="http://schemas.openxmlformats.org/officeDocument/2006/relationships/image" Target="../media/image5169.png"/><Relationship Id="rId5167" Type="http://schemas.openxmlformats.org/officeDocument/2006/relationships/image" Target="../media/image5170.png"/><Relationship Id="rId5168" Type="http://schemas.openxmlformats.org/officeDocument/2006/relationships/image" Target="../media/image5171.png"/><Relationship Id="rId5169" Type="http://schemas.openxmlformats.org/officeDocument/2006/relationships/image" Target="../media/image5172.png"/><Relationship Id="rId5170" Type="http://schemas.openxmlformats.org/officeDocument/2006/relationships/image" Target="../media/image5173.png"/><Relationship Id="rId5171" Type="http://schemas.openxmlformats.org/officeDocument/2006/relationships/image" Target="../media/image5174.png"/><Relationship Id="rId5172" Type="http://schemas.openxmlformats.org/officeDocument/2006/relationships/image" Target="../media/image5175.png"/><Relationship Id="rId5173" Type="http://schemas.openxmlformats.org/officeDocument/2006/relationships/image" Target="../media/image5176.png"/><Relationship Id="rId5174" Type="http://schemas.openxmlformats.org/officeDocument/2006/relationships/image" Target="../media/image5177.png"/><Relationship Id="rId5175" Type="http://schemas.openxmlformats.org/officeDocument/2006/relationships/image" Target="../media/image5178.png"/><Relationship Id="rId5176" Type="http://schemas.openxmlformats.org/officeDocument/2006/relationships/image" Target="../media/image5179.png"/><Relationship Id="rId5177" Type="http://schemas.openxmlformats.org/officeDocument/2006/relationships/image" Target="../media/image5180.png"/><Relationship Id="rId5178" Type="http://schemas.openxmlformats.org/officeDocument/2006/relationships/image" Target="../media/image5181.png"/><Relationship Id="rId5179" Type="http://schemas.openxmlformats.org/officeDocument/2006/relationships/image" Target="../media/image5182.png"/><Relationship Id="rId5180" Type="http://schemas.openxmlformats.org/officeDocument/2006/relationships/image" Target="../media/image5183.png"/><Relationship Id="rId5181" Type="http://schemas.openxmlformats.org/officeDocument/2006/relationships/image" Target="../media/image5184.png"/><Relationship Id="rId5182" Type="http://schemas.openxmlformats.org/officeDocument/2006/relationships/image" Target="../media/image5185.png"/><Relationship Id="rId5183" Type="http://schemas.openxmlformats.org/officeDocument/2006/relationships/image" Target="../media/image5186.png"/><Relationship Id="rId5184" Type="http://schemas.openxmlformats.org/officeDocument/2006/relationships/image" Target="../media/image5187.png"/><Relationship Id="rId5185" Type="http://schemas.openxmlformats.org/officeDocument/2006/relationships/image" Target="../media/image5188.png"/><Relationship Id="rId5186" Type="http://schemas.openxmlformats.org/officeDocument/2006/relationships/image" Target="../media/image5189.png"/><Relationship Id="rId5187" Type="http://schemas.openxmlformats.org/officeDocument/2006/relationships/image" Target="../media/image5190.png"/><Relationship Id="rId5188" Type="http://schemas.openxmlformats.org/officeDocument/2006/relationships/image" Target="../media/image5191.png"/><Relationship Id="rId5189" Type="http://schemas.openxmlformats.org/officeDocument/2006/relationships/image" Target="../media/image5192.png"/><Relationship Id="rId5190" Type="http://schemas.openxmlformats.org/officeDocument/2006/relationships/image" Target="../media/image5193.png"/><Relationship Id="rId5191" Type="http://schemas.openxmlformats.org/officeDocument/2006/relationships/image" Target="../media/image5194.png"/><Relationship Id="rId5192" Type="http://schemas.openxmlformats.org/officeDocument/2006/relationships/image" Target="../media/image5195.png"/><Relationship Id="rId5193" Type="http://schemas.openxmlformats.org/officeDocument/2006/relationships/image" Target="../media/image5196.png"/><Relationship Id="rId5194" Type="http://schemas.openxmlformats.org/officeDocument/2006/relationships/image" Target="../media/image5197.png"/><Relationship Id="rId5195" Type="http://schemas.openxmlformats.org/officeDocument/2006/relationships/image" Target="../media/image5198.png"/><Relationship Id="rId5196" Type="http://schemas.openxmlformats.org/officeDocument/2006/relationships/image" Target="../media/image5199.png"/><Relationship Id="rId5197" Type="http://schemas.openxmlformats.org/officeDocument/2006/relationships/image" Target="../media/image5200.png"/><Relationship Id="rId5198" Type="http://schemas.openxmlformats.org/officeDocument/2006/relationships/image" Target="../media/image5201.png"/><Relationship Id="rId5199" Type="http://schemas.openxmlformats.org/officeDocument/2006/relationships/image" Target="../media/image5202.png"/><Relationship Id="rId5200" Type="http://schemas.openxmlformats.org/officeDocument/2006/relationships/image" Target="../media/image5203.png"/><Relationship Id="rId5201" Type="http://schemas.openxmlformats.org/officeDocument/2006/relationships/image" Target="../media/image5204.png"/><Relationship Id="rId5202" Type="http://schemas.openxmlformats.org/officeDocument/2006/relationships/image" Target="../media/image5205.png"/><Relationship Id="rId5203" Type="http://schemas.openxmlformats.org/officeDocument/2006/relationships/image" Target="../media/image5206.png"/><Relationship Id="rId5204" Type="http://schemas.openxmlformats.org/officeDocument/2006/relationships/image" Target="../media/image5207.png"/><Relationship Id="rId5205" Type="http://schemas.openxmlformats.org/officeDocument/2006/relationships/image" Target="../media/image5208.png"/><Relationship Id="rId5206" Type="http://schemas.openxmlformats.org/officeDocument/2006/relationships/image" Target="../media/image5209.png"/><Relationship Id="rId5207" Type="http://schemas.openxmlformats.org/officeDocument/2006/relationships/image" Target="../media/image5210.png"/><Relationship Id="rId5208" Type="http://schemas.openxmlformats.org/officeDocument/2006/relationships/image" Target="../media/image5211.png"/><Relationship Id="rId5209" Type="http://schemas.openxmlformats.org/officeDocument/2006/relationships/image" Target="../media/image5212.png"/><Relationship Id="rId5210" Type="http://schemas.openxmlformats.org/officeDocument/2006/relationships/image" Target="../media/image5213.png"/><Relationship Id="rId5211" Type="http://schemas.openxmlformats.org/officeDocument/2006/relationships/image" Target="../media/image5214.png"/><Relationship Id="rId5212" Type="http://schemas.openxmlformats.org/officeDocument/2006/relationships/image" Target="../media/image5215.png"/><Relationship Id="rId5213" Type="http://schemas.openxmlformats.org/officeDocument/2006/relationships/image" Target="../media/image5216.png"/><Relationship Id="rId5214" Type="http://schemas.openxmlformats.org/officeDocument/2006/relationships/image" Target="../media/image5217.png"/><Relationship Id="rId5215" Type="http://schemas.openxmlformats.org/officeDocument/2006/relationships/image" Target="../media/image5218.png"/><Relationship Id="rId5216" Type="http://schemas.openxmlformats.org/officeDocument/2006/relationships/image" Target="../media/image5219.png"/><Relationship Id="rId5217" Type="http://schemas.openxmlformats.org/officeDocument/2006/relationships/image" Target="../media/image5220.png"/><Relationship Id="rId5218" Type="http://schemas.openxmlformats.org/officeDocument/2006/relationships/image" Target="../media/image5221.png"/><Relationship Id="rId5219" Type="http://schemas.openxmlformats.org/officeDocument/2006/relationships/image" Target="../media/image5222.png"/><Relationship Id="rId5220" Type="http://schemas.openxmlformats.org/officeDocument/2006/relationships/image" Target="../media/image5223.png"/><Relationship Id="rId5221" Type="http://schemas.openxmlformats.org/officeDocument/2006/relationships/image" Target="../media/image5224.png"/><Relationship Id="rId5222" Type="http://schemas.openxmlformats.org/officeDocument/2006/relationships/image" Target="../media/image5225.png"/><Relationship Id="rId5223" Type="http://schemas.openxmlformats.org/officeDocument/2006/relationships/image" Target="../media/image5226.png"/><Relationship Id="rId5224" Type="http://schemas.openxmlformats.org/officeDocument/2006/relationships/image" Target="../media/image5227.png"/><Relationship Id="rId5225" Type="http://schemas.openxmlformats.org/officeDocument/2006/relationships/image" Target="../media/image5228.png"/><Relationship Id="rId5226" Type="http://schemas.openxmlformats.org/officeDocument/2006/relationships/image" Target="../media/image5229.png"/><Relationship Id="rId5227" Type="http://schemas.openxmlformats.org/officeDocument/2006/relationships/image" Target="../media/image5230.png"/><Relationship Id="rId5228" Type="http://schemas.openxmlformats.org/officeDocument/2006/relationships/image" Target="../media/image5231.png"/><Relationship Id="rId5229" Type="http://schemas.openxmlformats.org/officeDocument/2006/relationships/image" Target="../media/image5232.png"/><Relationship Id="rId5230" Type="http://schemas.openxmlformats.org/officeDocument/2006/relationships/image" Target="../media/image5233.png"/><Relationship Id="rId5231" Type="http://schemas.openxmlformats.org/officeDocument/2006/relationships/image" Target="../media/image5234.png"/><Relationship Id="rId5232" Type="http://schemas.openxmlformats.org/officeDocument/2006/relationships/image" Target="../media/image5235.png"/><Relationship Id="rId5233" Type="http://schemas.openxmlformats.org/officeDocument/2006/relationships/image" Target="../media/image5236.png"/><Relationship Id="rId5234" Type="http://schemas.openxmlformats.org/officeDocument/2006/relationships/image" Target="../media/image5237.png"/><Relationship Id="rId5235" Type="http://schemas.openxmlformats.org/officeDocument/2006/relationships/image" Target="../media/image5238.png"/><Relationship Id="rId5236" Type="http://schemas.openxmlformats.org/officeDocument/2006/relationships/image" Target="../media/image5239.png"/><Relationship Id="rId5237" Type="http://schemas.openxmlformats.org/officeDocument/2006/relationships/image" Target="../media/image5240.png"/><Relationship Id="rId5238" Type="http://schemas.openxmlformats.org/officeDocument/2006/relationships/image" Target="../media/image5241.png"/><Relationship Id="rId5239" Type="http://schemas.openxmlformats.org/officeDocument/2006/relationships/image" Target="../media/image5242.png"/><Relationship Id="rId5240" Type="http://schemas.openxmlformats.org/officeDocument/2006/relationships/image" Target="../media/image5243.png"/><Relationship Id="rId5241" Type="http://schemas.openxmlformats.org/officeDocument/2006/relationships/image" Target="../media/image5244.png"/><Relationship Id="rId5242" Type="http://schemas.openxmlformats.org/officeDocument/2006/relationships/image" Target="../media/image5245.png"/><Relationship Id="rId5243" Type="http://schemas.openxmlformats.org/officeDocument/2006/relationships/image" Target="../media/image5246.png"/><Relationship Id="rId5244" Type="http://schemas.openxmlformats.org/officeDocument/2006/relationships/image" Target="../media/image5247.png"/><Relationship Id="rId5245" Type="http://schemas.openxmlformats.org/officeDocument/2006/relationships/image" Target="../media/image5248.png"/><Relationship Id="rId5246" Type="http://schemas.openxmlformats.org/officeDocument/2006/relationships/image" Target="../media/image5249.png"/><Relationship Id="rId5247" Type="http://schemas.openxmlformats.org/officeDocument/2006/relationships/image" Target="../media/image5250.png"/><Relationship Id="rId5248" Type="http://schemas.openxmlformats.org/officeDocument/2006/relationships/image" Target="../media/image5251.png"/><Relationship Id="rId5249" Type="http://schemas.openxmlformats.org/officeDocument/2006/relationships/image" Target="../media/image5252.png"/><Relationship Id="rId5250" Type="http://schemas.openxmlformats.org/officeDocument/2006/relationships/image" Target="../media/image5253.png"/><Relationship Id="rId5251" Type="http://schemas.openxmlformats.org/officeDocument/2006/relationships/image" Target="../media/image5254.png"/><Relationship Id="rId5252" Type="http://schemas.openxmlformats.org/officeDocument/2006/relationships/image" Target="../media/image5255.png"/><Relationship Id="rId5253" Type="http://schemas.openxmlformats.org/officeDocument/2006/relationships/image" Target="../media/image5256.png"/><Relationship Id="rId5254" Type="http://schemas.openxmlformats.org/officeDocument/2006/relationships/image" Target="../media/image5257.png"/><Relationship Id="rId5255" Type="http://schemas.openxmlformats.org/officeDocument/2006/relationships/image" Target="../media/image5258.png"/><Relationship Id="rId5256" Type="http://schemas.openxmlformats.org/officeDocument/2006/relationships/image" Target="../media/image5259.png"/><Relationship Id="rId5257" Type="http://schemas.openxmlformats.org/officeDocument/2006/relationships/image" Target="../media/image5260.png"/><Relationship Id="rId5258" Type="http://schemas.openxmlformats.org/officeDocument/2006/relationships/image" Target="../media/image5261.png"/><Relationship Id="rId5259" Type="http://schemas.openxmlformats.org/officeDocument/2006/relationships/image" Target="../media/image5262.png"/><Relationship Id="rId5260" Type="http://schemas.openxmlformats.org/officeDocument/2006/relationships/image" Target="../media/image5263.png"/><Relationship Id="rId5261" Type="http://schemas.openxmlformats.org/officeDocument/2006/relationships/image" Target="../media/image5264.png"/><Relationship Id="rId5262" Type="http://schemas.openxmlformats.org/officeDocument/2006/relationships/image" Target="../media/image5265.png"/><Relationship Id="rId5263" Type="http://schemas.openxmlformats.org/officeDocument/2006/relationships/image" Target="../media/image5266.png"/><Relationship Id="rId5264" Type="http://schemas.openxmlformats.org/officeDocument/2006/relationships/image" Target="../media/image5267.png"/><Relationship Id="rId5265" Type="http://schemas.openxmlformats.org/officeDocument/2006/relationships/image" Target="../media/image5268.png"/><Relationship Id="rId5266" Type="http://schemas.openxmlformats.org/officeDocument/2006/relationships/image" Target="../media/image5269.png"/><Relationship Id="rId5267" Type="http://schemas.openxmlformats.org/officeDocument/2006/relationships/image" Target="../media/image5270.png"/><Relationship Id="rId5268" Type="http://schemas.openxmlformats.org/officeDocument/2006/relationships/image" Target="../media/image5271.png"/><Relationship Id="rId5269" Type="http://schemas.openxmlformats.org/officeDocument/2006/relationships/image" Target="../media/image5272.png"/><Relationship Id="rId5270" Type="http://schemas.openxmlformats.org/officeDocument/2006/relationships/image" Target="../media/image5273.png"/><Relationship Id="rId5271" Type="http://schemas.openxmlformats.org/officeDocument/2006/relationships/image" Target="../media/image5274.png"/><Relationship Id="rId5272" Type="http://schemas.openxmlformats.org/officeDocument/2006/relationships/image" Target="../media/image5275.png"/><Relationship Id="rId5273" Type="http://schemas.openxmlformats.org/officeDocument/2006/relationships/image" Target="../media/image5276.png"/><Relationship Id="rId5274" Type="http://schemas.openxmlformats.org/officeDocument/2006/relationships/image" Target="../media/image5277.png"/><Relationship Id="rId5275" Type="http://schemas.openxmlformats.org/officeDocument/2006/relationships/image" Target="../media/image5278.png"/><Relationship Id="rId5276" Type="http://schemas.openxmlformats.org/officeDocument/2006/relationships/image" Target="../media/image5279.png"/><Relationship Id="rId5277" Type="http://schemas.openxmlformats.org/officeDocument/2006/relationships/image" Target="../media/image5280.png"/><Relationship Id="rId5278" Type="http://schemas.openxmlformats.org/officeDocument/2006/relationships/image" Target="../media/image5281.png"/><Relationship Id="rId5279" Type="http://schemas.openxmlformats.org/officeDocument/2006/relationships/image" Target="../media/image5282.png"/><Relationship Id="rId5280" Type="http://schemas.openxmlformats.org/officeDocument/2006/relationships/image" Target="../media/image5283.png"/><Relationship Id="rId5281" Type="http://schemas.openxmlformats.org/officeDocument/2006/relationships/image" Target="../media/image5284.png"/><Relationship Id="rId5282" Type="http://schemas.openxmlformats.org/officeDocument/2006/relationships/image" Target="../media/image5285.png"/><Relationship Id="rId5283" Type="http://schemas.openxmlformats.org/officeDocument/2006/relationships/image" Target="../media/image5286.png"/><Relationship Id="rId5284" Type="http://schemas.openxmlformats.org/officeDocument/2006/relationships/image" Target="../media/image5287.png"/><Relationship Id="rId5285" Type="http://schemas.openxmlformats.org/officeDocument/2006/relationships/image" Target="../media/image5288.png"/><Relationship Id="rId5286" Type="http://schemas.openxmlformats.org/officeDocument/2006/relationships/image" Target="../media/image5289.png"/><Relationship Id="rId5287" Type="http://schemas.openxmlformats.org/officeDocument/2006/relationships/image" Target="../media/image5290.png"/><Relationship Id="rId5288" Type="http://schemas.openxmlformats.org/officeDocument/2006/relationships/image" Target="../media/image5291.png"/><Relationship Id="rId5289" Type="http://schemas.openxmlformats.org/officeDocument/2006/relationships/image" Target="../media/image5292.png"/><Relationship Id="rId5290" Type="http://schemas.openxmlformats.org/officeDocument/2006/relationships/image" Target="../media/image5293.png"/><Relationship Id="rId5291" Type="http://schemas.openxmlformats.org/officeDocument/2006/relationships/image" Target="../media/image5294.png"/><Relationship Id="rId5292" Type="http://schemas.openxmlformats.org/officeDocument/2006/relationships/image" Target="../media/image5295.png"/><Relationship Id="rId5293" Type="http://schemas.openxmlformats.org/officeDocument/2006/relationships/image" Target="../media/image5296.png"/><Relationship Id="rId5294" Type="http://schemas.openxmlformats.org/officeDocument/2006/relationships/image" Target="../media/image5297.png"/><Relationship Id="rId5295" Type="http://schemas.openxmlformats.org/officeDocument/2006/relationships/image" Target="../media/image5298.png"/><Relationship Id="rId5296" Type="http://schemas.openxmlformats.org/officeDocument/2006/relationships/image" Target="../media/image5299.png"/><Relationship Id="rId5297" Type="http://schemas.openxmlformats.org/officeDocument/2006/relationships/image" Target="../media/image5300.png"/><Relationship Id="rId5298" Type="http://schemas.openxmlformats.org/officeDocument/2006/relationships/image" Target="../media/image5301.png"/><Relationship Id="rId5299" Type="http://schemas.openxmlformats.org/officeDocument/2006/relationships/image" Target="../media/image5302.png"/><Relationship Id="rId5300" Type="http://schemas.openxmlformats.org/officeDocument/2006/relationships/image" Target="../media/image5303.png"/><Relationship Id="rId5301" Type="http://schemas.openxmlformats.org/officeDocument/2006/relationships/image" Target="../media/image5304.png"/><Relationship Id="rId5302" Type="http://schemas.openxmlformats.org/officeDocument/2006/relationships/image" Target="../media/image5305.png"/><Relationship Id="rId5303" Type="http://schemas.openxmlformats.org/officeDocument/2006/relationships/image" Target="../media/image5306.png"/><Relationship Id="rId5304" Type="http://schemas.openxmlformats.org/officeDocument/2006/relationships/image" Target="../media/image5307.png"/><Relationship Id="rId5305" Type="http://schemas.openxmlformats.org/officeDocument/2006/relationships/image" Target="../media/image5308.png"/><Relationship Id="rId5306" Type="http://schemas.openxmlformats.org/officeDocument/2006/relationships/image" Target="../media/image5309.png"/><Relationship Id="rId5307" Type="http://schemas.openxmlformats.org/officeDocument/2006/relationships/image" Target="../media/image5310.png"/><Relationship Id="rId5308" Type="http://schemas.openxmlformats.org/officeDocument/2006/relationships/image" Target="../media/image5311.png"/><Relationship Id="rId5309" Type="http://schemas.openxmlformats.org/officeDocument/2006/relationships/image" Target="../media/image5312.png"/><Relationship Id="rId5310" Type="http://schemas.openxmlformats.org/officeDocument/2006/relationships/image" Target="../media/image5313.png"/><Relationship Id="rId5311" Type="http://schemas.openxmlformats.org/officeDocument/2006/relationships/image" Target="../media/image5314.png"/><Relationship Id="rId5312" Type="http://schemas.openxmlformats.org/officeDocument/2006/relationships/image" Target="../media/image5315.png"/><Relationship Id="rId5313" Type="http://schemas.openxmlformats.org/officeDocument/2006/relationships/image" Target="../media/image5316.png"/><Relationship Id="rId5314" Type="http://schemas.openxmlformats.org/officeDocument/2006/relationships/image" Target="../media/image5317.png"/><Relationship Id="rId5315" Type="http://schemas.openxmlformats.org/officeDocument/2006/relationships/image" Target="../media/image5318.png"/><Relationship Id="rId5316" Type="http://schemas.openxmlformats.org/officeDocument/2006/relationships/image" Target="../media/image5319.png"/><Relationship Id="rId5317" Type="http://schemas.openxmlformats.org/officeDocument/2006/relationships/image" Target="../media/image5320.png"/><Relationship Id="rId5318" Type="http://schemas.openxmlformats.org/officeDocument/2006/relationships/image" Target="../media/image5321.png"/><Relationship Id="rId5319" Type="http://schemas.openxmlformats.org/officeDocument/2006/relationships/image" Target="../media/image5322.png"/><Relationship Id="rId5320" Type="http://schemas.openxmlformats.org/officeDocument/2006/relationships/image" Target="../media/image5323.png"/><Relationship Id="rId5321" Type="http://schemas.openxmlformats.org/officeDocument/2006/relationships/image" Target="../media/image5324.png"/><Relationship Id="rId5322" Type="http://schemas.openxmlformats.org/officeDocument/2006/relationships/image" Target="../media/image5325.png"/><Relationship Id="rId5323" Type="http://schemas.openxmlformats.org/officeDocument/2006/relationships/image" Target="../media/image5326.png"/><Relationship Id="rId5324" Type="http://schemas.openxmlformats.org/officeDocument/2006/relationships/image" Target="../media/image5327.png"/><Relationship Id="rId5325" Type="http://schemas.openxmlformats.org/officeDocument/2006/relationships/image" Target="../media/image5328.png"/><Relationship Id="rId5326" Type="http://schemas.openxmlformats.org/officeDocument/2006/relationships/image" Target="../media/image5329.png"/><Relationship Id="rId5327" Type="http://schemas.openxmlformats.org/officeDocument/2006/relationships/image" Target="../media/image5330.png"/><Relationship Id="rId5328" Type="http://schemas.openxmlformats.org/officeDocument/2006/relationships/image" Target="../media/image5331.png"/><Relationship Id="rId5329" Type="http://schemas.openxmlformats.org/officeDocument/2006/relationships/image" Target="../media/image5332.png"/><Relationship Id="rId5330" Type="http://schemas.openxmlformats.org/officeDocument/2006/relationships/image" Target="../media/image5333.png"/><Relationship Id="rId5331" Type="http://schemas.openxmlformats.org/officeDocument/2006/relationships/image" Target="../media/image5334.png"/><Relationship Id="rId5332" Type="http://schemas.openxmlformats.org/officeDocument/2006/relationships/image" Target="../media/image5335.png"/><Relationship Id="rId5333" Type="http://schemas.openxmlformats.org/officeDocument/2006/relationships/image" Target="../media/image5336.png"/><Relationship Id="rId5334" Type="http://schemas.openxmlformats.org/officeDocument/2006/relationships/image" Target="../media/image5337.png"/><Relationship Id="rId5335" Type="http://schemas.openxmlformats.org/officeDocument/2006/relationships/image" Target="../media/image5338.png"/><Relationship Id="rId5336" Type="http://schemas.openxmlformats.org/officeDocument/2006/relationships/image" Target="../media/image5339.png"/><Relationship Id="rId5337" Type="http://schemas.openxmlformats.org/officeDocument/2006/relationships/image" Target="../media/image5340.png"/><Relationship Id="rId5338" Type="http://schemas.openxmlformats.org/officeDocument/2006/relationships/image" Target="../media/image5341.png"/><Relationship Id="rId5339" Type="http://schemas.openxmlformats.org/officeDocument/2006/relationships/image" Target="../media/image5342.png"/><Relationship Id="rId5340" Type="http://schemas.openxmlformats.org/officeDocument/2006/relationships/image" Target="../media/image5343.png"/><Relationship Id="rId5341" Type="http://schemas.openxmlformats.org/officeDocument/2006/relationships/image" Target="../media/image5344.png"/><Relationship Id="rId5342" Type="http://schemas.openxmlformats.org/officeDocument/2006/relationships/image" Target="../media/image5345.png"/><Relationship Id="rId5343" Type="http://schemas.openxmlformats.org/officeDocument/2006/relationships/image" Target="../media/image5346.png"/><Relationship Id="rId5344" Type="http://schemas.openxmlformats.org/officeDocument/2006/relationships/image" Target="../media/image5347.png"/><Relationship Id="rId5345" Type="http://schemas.openxmlformats.org/officeDocument/2006/relationships/image" Target="../media/image5348.png"/><Relationship Id="rId5346" Type="http://schemas.openxmlformats.org/officeDocument/2006/relationships/image" Target="../media/image5349.png"/><Relationship Id="rId5347" Type="http://schemas.openxmlformats.org/officeDocument/2006/relationships/image" Target="../media/image5350.png"/><Relationship Id="rId5348" Type="http://schemas.openxmlformats.org/officeDocument/2006/relationships/image" Target="../media/image5351.png"/><Relationship Id="rId5349" Type="http://schemas.openxmlformats.org/officeDocument/2006/relationships/image" Target="../media/image5352.png"/><Relationship Id="rId5350" Type="http://schemas.openxmlformats.org/officeDocument/2006/relationships/image" Target="../media/image5353.png"/><Relationship Id="rId5351" Type="http://schemas.openxmlformats.org/officeDocument/2006/relationships/image" Target="../media/image5354.png"/><Relationship Id="rId5352" Type="http://schemas.openxmlformats.org/officeDocument/2006/relationships/image" Target="../media/image5355.png"/><Relationship Id="rId5353" Type="http://schemas.openxmlformats.org/officeDocument/2006/relationships/image" Target="../media/image5356.png"/><Relationship Id="rId5354" Type="http://schemas.openxmlformats.org/officeDocument/2006/relationships/image" Target="../media/image5357.png"/><Relationship Id="rId5355" Type="http://schemas.openxmlformats.org/officeDocument/2006/relationships/image" Target="../media/image5358.png"/><Relationship Id="rId5356" Type="http://schemas.openxmlformats.org/officeDocument/2006/relationships/image" Target="../media/image5359.png"/><Relationship Id="rId5357" Type="http://schemas.openxmlformats.org/officeDocument/2006/relationships/image" Target="../media/image5360.png"/><Relationship Id="rId5358" Type="http://schemas.openxmlformats.org/officeDocument/2006/relationships/image" Target="../media/image5361.png"/><Relationship Id="rId5359" Type="http://schemas.openxmlformats.org/officeDocument/2006/relationships/image" Target="../media/image5362.png"/><Relationship Id="rId5360" Type="http://schemas.openxmlformats.org/officeDocument/2006/relationships/image" Target="../media/image5363.png"/><Relationship Id="rId5361" Type="http://schemas.openxmlformats.org/officeDocument/2006/relationships/image" Target="../media/image5364.png"/><Relationship Id="rId5362" Type="http://schemas.openxmlformats.org/officeDocument/2006/relationships/image" Target="../media/image5365.png"/><Relationship Id="rId5363" Type="http://schemas.openxmlformats.org/officeDocument/2006/relationships/image" Target="../media/image5366.png"/><Relationship Id="rId5364" Type="http://schemas.openxmlformats.org/officeDocument/2006/relationships/image" Target="../media/image5367.png"/><Relationship Id="rId5365" Type="http://schemas.openxmlformats.org/officeDocument/2006/relationships/image" Target="../media/image5368.png"/><Relationship Id="rId5366" Type="http://schemas.openxmlformats.org/officeDocument/2006/relationships/image" Target="../media/image5369.png"/><Relationship Id="rId5367" Type="http://schemas.openxmlformats.org/officeDocument/2006/relationships/image" Target="../media/image5370.png"/><Relationship Id="rId5368" Type="http://schemas.openxmlformats.org/officeDocument/2006/relationships/image" Target="../media/image5371.png"/><Relationship Id="rId5369" Type="http://schemas.openxmlformats.org/officeDocument/2006/relationships/image" Target="../media/image5372.png"/><Relationship Id="rId5370" Type="http://schemas.openxmlformats.org/officeDocument/2006/relationships/image" Target="../media/image5373.png"/><Relationship Id="rId5371" Type="http://schemas.openxmlformats.org/officeDocument/2006/relationships/image" Target="../media/image5374.png"/><Relationship Id="rId5372" Type="http://schemas.openxmlformats.org/officeDocument/2006/relationships/image" Target="../media/image5375.png"/><Relationship Id="rId5373" Type="http://schemas.openxmlformats.org/officeDocument/2006/relationships/image" Target="../media/image5376.png"/><Relationship Id="rId5374" Type="http://schemas.openxmlformats.org/officeDocument/2006/relationships/image" Target="../media/image5377.png"/><Relationship Id="rId5375" Type="http://schemas.openxmlformats.org/officeDocument/2006/relationships/image" Target="../media/image5378.png"/><Relationship Id="rId5376" Type="http://schemas.openxmlformats.org/officeDocument/2006/relationships/image" Target="../media/image5379.png"/><Relationship Id="rId5377" Type="http://schemas.openxmlformats.org/officeDocument/2006/relationships/image" Target="../media/image5380.png"/><Relationship Id="rId5378" Type="http://schemas.openxmlformats.org/officeDocument/2006/relationships/image" Target="../media/image5381.png"/><Relationship Id="rId5379" Type="http://schemas.openxmlformats.org/officeDocument/2006/relationships/image" Target="../media/image5382.png"/><Relationship Id="rId5380" Type="http://schemas.openxmlformats.org/officeDocument/2006/relationships/image" Target="../media/image5383.png"/><Relationship Id="rId5381" Type="http://schemas.openxmlformats.org/officeDocument/2006/relationships/image" Target="../media/image5384.png"/><Relationship Id="rId5382" Type="http://schemas.openxmlformats.org/officeDocument/2006/relationships/image" Target="../media/image5385.png"/><Relationship Id="rId5383" Type="http://schemas.openxmlformats.org/officeDocument/2006/relationships/image" Target="../media/image5386.png"/><Relationship Id="rId5384" Type="http://schemas.openxmlformats.org/officeDocument/2006/relationships/image" Target="../media/image5387.png"/><Relationship Id="rId5385" Type="http://schemas.openxmlformats.org/officeDocument/2006/relationships/image" Target="../media/image5388.png"/><Relationship Id="rId5386" Type="http://schemas.openxmlformats.org/officeDocument/2006/relationships/image" Target="../media/image5389.png"/><Relationship Id="rId5387" Type="http://schemas.openxmlformats.org/officeDocument/2006/relationships/image" Target="../media/image5390.png"/><Relationship Id="rId5388" Type="http://schemas.openxmlformats.org/officeDocument/2006/relationships/image" Target="../media/image5391.png"/><Relationship Id="rId5389" Type="http://schemas.openxmlformats.org/officeDocument/2006/relationships/image" Target="../media/image5392.png"/><Relationship Id="rId5390" Type="http://schemas.openxmlformats.org/officeDocument/2006/relationships/image" Target="../media/image5393.png"/><Relationship Id="rId5391" Type="http://schemas.openxmlformats.org/officeDocument/2006/relationships/image" Target="../media/image5394.png"/><Relationship Id="rId5392" Type="http://schemas.openxmlformats.org/officeDocument/2006/relationships/image" Target="../media/image5395.png"/><Relationship Id="rId5393" Type="http://schemas.openxmlformats.org/officeDocument/2006/relationships/image" Target="../media/image5396.png"/><Relationship Id="rId5394" Type="http://schemas.openxmlformats.org/officeDocument/2006/relationships/image" Target="../media/image5397.png"/><Relationship Id="rId5395" Type="http://schemas.openxmlformats.org/officeDocument/2006/relationships/image" Target="../media/image5398.png"/><Relationship Id="rId5396" Type="http://schemas.openxmlformats.org/officeDocument/2006/relationships/image" Target="../media/image5399.png"/><Relationship Id="rId5397" Type="http://schemas.openxmlformats.org/officeDocument/2006/relationships/image" Target="../media/image5400.png"/><Relationship Id="rId5398" Type="http://schemas.openxmlformats.org/officeDocument/2006/relationships/image" Target="../media/image5401.png"/><Relationship Id="rId5399" Type="http://schemas.openxmlformats.org/officeDocument/2006/relationships/image" Target="../media/image5402.png"/><Relationship Id="rId5400" Type="http://schemas.openxmlformats.org/officeDocument/2006/relationships/image" Target="../media/image5403.png"/><Relationship Id="rId5401" Type="http://schemas.openxmlformats.org/officeDocument/2006/relationships/image" Target="../media/image5404.png"/><Relationship Id="rId5402" Type="http://schemas.openxmlformats.org/officeDocument/2006/relationships/image" Target="../media/image5405.png"/><Relationship Id="rId5403" Type="http://schemas.openxmlformats.org/officeDocument/2006/relationships/image" Target="../media/image5406.png"/><Relationship Id="rId5404" Type="http://schemas.openxmlformats.org/officeDocument/2006/relationships/image" Target="../media/image5407.png"/><Relationship Id="rId5405" Type="http://schemas.openxmlformats.org/officeDocument/2006/relationships/image" Target="../media/image5408.png"/><Relationship Id="rId5406" Type="http://schemas.openxmlformats.org/officeDocument/2006/relationships/image" Target="../media/image5409.png"/><Relationship Id="rId5407" Type="http://schemas.openxmlformats.org/officeDocument/2006/relationships/image" Target="../media/image5410.png"/><Relationship Id="rId5408" Type="http://schemas.openxmlformats.org/officeDocument/2006/relationships/image" Target="../media/image5411.png"/><Relationship Id="rId5409" Type="http://schemas.openxmlformats.org/officeDocument/2006/relationships/image" Target="../media/image5412.png"/><Relationship Id="rId5410" Type="http://schemas.openxmlformats.org/officeDocument/2006/relationships/image" Target="../media/image5413.png"/><Relationship Id="rId5411" Type="http://schemas.openxmlformats.org/officeDocument/2006/relationships/image" Target="../media/image5414.png"/><Relationship Id="rId5412" Type="http://schemas.openxmlformats.org/officeDocument/2006/relationships/image" Target="../media/image5415.png"/><Relationship Id="rId5413" Type="http://schemas.openxmlformats.org/officeDocument/2006/relationships/image" Target="../media/image5416.png"/><Relationship Id="rId5414" Type="http://schemas.openxmlformats.org/officeDocument/2006/relationships/image" Target="../media/image5417.png"/><Relationship Id="rId5415" Type="http://schemas.openxmlformats.org/officeDocument/2006/relationships/image" Target="../media/image5418.png"/><Relationship Id="rId5416" Type="http://schemas.openxmlformats.org/officeDocument/2006/relationships/image" Target="../media/image5419.png"/><Relationship Id="rId5417" Type="http://schemas.openxmlformats.org/officeDocument/2006/relationships/image" Target="../media/image5420.png"/><Relationship Id="rId5418" Type="http://schemas.openxmlformats.org/officeDocument/2006/relationships/image" Target="../media/image5421.png"/><Relationship Id="rId5419" Type="http://schemas.openxmlformats.org/officeDocument/2006/relationships/image" Target="../media/image5422.png"/><Relationship Id="rId5420" Type="http://schemas.openxmlformats.org/officeDocument/2006/relationships/image" Target="../media/image5423.png"/><Relationship Id="rId5421" Type="http://schemas.openxmlformats.org/officeDocument/2006/relationships/image" Target="../media/image5424.png"/><Relationship Id="rId5422" Type="http://schemas.openxmlformats.org/officeDocument/2006/relationships/image" Target="../media/image5425.png"/><Relationship Id="rId5423" Type="http://schemas.openxmlformats.org/officeDocument/2006/relationships/image" Target="../media/image5426.png"/><Relationship Id="rId5424" Type="http://schemas.openxmlformats.org/officeDocument/2006/relationships/image" Target="../media/image5427.png"/><Relationship Id="rId5425" Type="http://schemas.openxmlformats.org/officeDocument/2006/relationships/image" Target="../media/image5428.png"/><Relationship Id="rId5426" Type="http://schemas.openxmlformats.org/officeDocument/2006/relationships/image" Target="../media/image5429.png"/><Relationship Id="rId5427" Type="http://schemas.openxmlformats.org/officeDocument/2006/relationships/image" Target="../media/image5430.png"/><Relationship Id="rId5428" Type="http://schemas.openxmlformats.org/officeDocument/2006/relationships/image" Target="../media/image5431.png"/><Relationship Id="rId5429" Type="http://schemas.openxmlformats.org/officeDocument/2006/relationships/image" Target="../media/image5432.png"/><Relationship Id="rId5430" Type="http://schemas.openxmlformats.org/officeDocument/2006/relationships/image" Target="../media/image5433.png"/><Relationship Id="rId5431" Type="http://schemas.openxmlformats.org/officeDocument/2006/relationships/image" Target="../media/image5434.png"/><Relationship Id="rId5432" Type="http://schemas.openxmlformats.org/officeDocument/2006/relationships/image" Target="../media/image5435.png"/><Relationship Id="rId5433" Type="http://schemas.openxmlformats.org/officeDocument/2006/relationships/image" Target="../media/image5436.png"/><Relationship Id="rId5434" Type="http://schemas.openxmlformats.org/officeDocument/2006/relationships/image" Target="../media/image5437.png"/><Relationship Id="rId5435" Type="http://schemas.openxmlformats.org/officeDocument/2006/relationships/image" Target="../media/image5438.png"/><Relationship Id="rId5436" Type="http://schemas.openxmlformats.org/officeDocument/2006/relationships/image" Target="../media/image5439.png"/><Relationship Id="rId5437" Type="http://schemas.openxmlformats.org/officeDocument/2006/relationships/image" Target="../media/image5440.png"/><Relationship Id="rId5438" Type="http://schemas.openxmlformats.org/officeDocument/2006/relationships/image" Target="../media/image5441.png"/><Relationship Id="rId5439" Type="http://schemas.openxmlformats.org/officeDocument/2006/relationships/image" Target="../media/image5442.png"/><Relationship Id="rId5440" Type="http://schemas.openxmlformats.org/officeDocument/2006/relationships/image" Target="../media/image5443.png"/><Relationship Id="rId5441" Type="http://schemas.openxmlformats.org/officeDocument/2006/relationships/image" Target="../media/image5444.png"/><Relationship Id="rId5442" Type="http://schemas.openxmlformats.org/officeDocument/2006/relationships/image" Target="../media/image5445.png"/><Relationship Id="rId5443" Type="http://schemas.openxmlformats.org/officeDocument/2006/relationships/image" Target="../media/image5446.png"/><Relationship Id="rId5444" Type="http://schemas.openxmlformats.org/officeDocument/2006/relationships/image" Target="../media/image5447.png"/><Relationship Id="rId5445" Type="http://schemas.openxmlformats.org/officeDocument/2006/relationships/image" Target="../media/image5448.png"/><Relationship Id="rId5446" Type="http://schemas.openxmlformats.org/officeDocument/2006/relationships/image" Target="../media/image5449.png"/><Relationship Id="rId5447" Type="http://schemas.openxmlformats.org/officeDocument/2006/relationships/image" Target="../media/image5450.png"/><Relationship Id="rId5448" Type="http://schemas.openxmlformats.org/officeDocument/2006/relationships/image" Target="../media/image5451.png"/><Relationship Id="rId5449" Type="http://schemas.openxmlformats.org/officeDocument/2006/relationships/image" Target="../media/image5452.png"/><Relationship Id="rId5450" Type="http://schemas.openxmlformats.org/officeDocument/2006/relationships/image" Target="../media/image5453.png"/><Relationship Id="rId5451" Type="http://schemas.openxmlformats.org/officeDocument/2006/relationships/image" Target="../media/image5454.png"/><Relationship Id="rId5452" Type="http://schemas.openxmlformats.org/officeDocument/2006/relationships/image" Target="../media/image5455.png"/><Relationship Id="rId5453" Type="http://schemas.openxmlformats.org/officeDocument/2006/relationships/image" Target="../media/image5456.png"/><Relationship Id="rId5454" Type="http://schemas.openxmlformats.org/officeDocument/2006/relationships/image" Target="../media/image5457.png"/><Relationship Id="rId5455" Type="http://schemas.openxmlformats.org/officeDocument/2006/relationships/image" Target="../media/image5458.png"/><Relationship Id="rId5456" Type="http://schemas.openxmlformats.org/officeDocument/2006/relationships/image" Target="../media/image5459.png"/><Relationship Id="rId5457" Type="http://schemas.openxmlformats.org/officeDocument/2006/relationships/image" Target="../media/image5460.png"/><Relationship Id="rId5458" Type="http://schemas.openxmlformats.org/officeDocument/2006/relationships/image" Target="../media/image5461.png"/><Relationship Id="rId5459" Type="http://schemas.openxmlformats.org/officeDocument/2006/relationships/image" Target="../media/image5462.png"/><Relationship Id="rId5460" Type="http://schemas.openxmlformats.org/officeDocument/2006/relationships/image" Target="../media/image5463.png"/><Relationship Id="rId5461" Type="http://schemas.openxmlformats.org/officeDocument/2006/relationships/image" Target="../media/image5464.png"/><Relationship Id="rId5462" Type="http://schemas.openxmlformats.org/officeDocument/2006/relationships/image" Target="../media/image5465.png"/><Relationship Id="rId5463" Type="http://schemas.openxmlformats.org/officeDocument/2006/relationships/image" Target="../media/image5466.png"/><Relationship Id="rId5464" Type="http://schemas.openxmlformats.org/officeDocument/2006/relationships/image" Target="../media/image5467.png"/><Relationship Id="rId5465" Type="http://schemas.openxmlformats.org/officeDocument/2006/relationships/image" Target="../media/image5468.png"/><Relationship Id="rId5466" Type="http://schemas.openxmlformats.org/officeDocument/2006/relationships/image" Target="../media/image5469.png"/><Relationship Id="rId5467" Type="http://schemas.openxmlformats.org/officeDocument/2006/relationships/image" Target="../media/image5470.png"/><Relationship Id="rId5468" Type="http://schemas.openxmlformats.org/officeDocument/2006/relationships/image" Target="../media/image5471.png"/><Relationship Id="rId5469" Type="http://schemas.openxmlformats.org/officeDocument/2006/relationships/image" Target="../media/image5472.png"/><Relationship Id="rId5470" Type="http://schemas.openxmlformats.org/officeDocument/2006/relationships/image" Target="../media/image5473.png"/><Relationship Id="rId5471" Type="http://schemas.openxmlformats.org/officeDocument/2006/relationships/image" Target="../media/image5474.png"/><Relationship Id="rId5472" Type="http://schemas.openxmlformats.org/officeDocument/2006/relationships/image" Target="../media/image5475.png"/><Relationship Id="rId5473" Type="http://schemas.openxmlformats.org/officeDocument/2006/relationships/image" Target="../media/image5476.png"/><Relationship Id="rId5474" Type="http://schemas.openxmlformats.org/officeDocument/2006/relationships/image" Target="../media/image5477.png"/><Relationship Id="rId5475" Type="http://schemas.openxmlformats.org/officeDocument/2006/relationships/image" Target="../media/image5478.png"/><Relationship Id="rId5476" Type="http://schemas.openxmlformats.org/officeDocument/2006/relationships/image" Target="../media/image5479.png"/><Relationship Id="rId5477" Type="http://schemas.openxmlformats.org/officeDocument/2006/relationships/image" Target="../media/image5480.png"/><Relationship Id="rId5478" Type="http://schemas.openxmlformats.org/officeDocument/2006/relationships/image" Target="../media/image5481.png"/><Relationship Id="rId5479" Type="http://schemas.openxmlformats.org/officeDocument/2006/relationships/image" Target="../media/image5482.png"/><Relationship Id="rId5480" Type="http://schemas.openxmlformats.org/officeDocument/2006/relationships/image" Target="../media/image5483.png"/><Relationship Id="rId5481" Type="http://schemas.openxmlformats.org/officeDocument/2006/relationships/image" Target="../media/image5484.png"/><Relationship Id="rId5482" Type="http://schemas.openxmlformats.org/officeDocument/2006/relationships/image" Target="../media/image5485.png"/><Relationship Id="rId5483" Type="http://schemas.openxmlformats.org/officeDocument/2006/relationships/image" Target="../media/image5486.png"/><Relationship Id="rId5484" Type="http://schemas.openxmlformats.org/officeDocument/2006/relationships/image" Target="../media/image5487.png"/><Relationship Id="rId5485" Type="http://schemas.openxmlformats.org/officeDocument/2006/relationships/image" Target="../media/image5488.png"/><Relationship Id="rId5486" Type="http://schemas.openxmlformats.org/officeDocument/2006/relationships/image" Target="../media/image5489.png"/><Relationship Id="rId5487" Type="http://schemas.openxmlformats.org/officeDocument/2006/relationships/image" Target="../media/image5490.png"/><Relationship Id="rId5488" Type="http://schemas.openxmlformats.org/officeDocument/2006/relationships/image" Target="../media/image5491.png"/><Relationship Id="rId5489" Type="http://schemas.openxmlformats.org/officeDocument/2006/relationships/image" Target="../media/image5492.png"/><Relationship Id="rId5490" Type="http://schemas.openxmlformats.org/officeDocument/2006/relationships/image" Target="../media/image5493.png"/><Relationship Id="rId5491" Type="http://schemas.openxmlformats.org/officeDocument/2006/relationships/image" Target="../media/image5494.png"/><Relationship Id="rId5492" Type="http://schemas.openxmlformats.org/officeDocument/2006/relationships/image" Target="../media/image5495.png"/><Relationship Id="rId5493" Type="http://schemas.openxmlformats.org/officeDocument/2006/relationships/image" Target="../media/image5496.png"/><Relationship Id="rId5494" Type="http://schemas.openxmlformats.org/officeDocument/2006/relationships/image" Target="../media/image5497.png"/><Relationship Id="rId5495" Type="http://schemas.openxmlformats.org/officeDocument/2006/relationships/image" Target="../media/image5498.png"/><Relationship Id="rId5496" Type="http://schemas.openxmlformats.org/officeDocument/2006/relationships/image" Target="../media/image5499.png"/><Relationship Id="rId5497" Type="http://schemas.openxmlformats.org/officeDocument/2006/relationships/image" Target="../media/image5500.png"/><Relationship Id="rId5498" Type="http://schemas.openxmlformats.org/officeDocument/2006/relationships/image" Target="../media/image5501.png"/><Relationship Id="rId5499" Type="http://schemas.openxmlformats.org/officeDocument/2006/relationships/image" Target="../media/image5502.png"/><Relationship Id="rId5500" Type="http://schemas.openxmlformats.org/officeDocument/2006/relationships/image" Target="../media/image5503.png"/><Relationship Id="rId5501" Type="http://schemas.openxmlformats.org/officeDocument/2006/relationships/image" Target="../media/image5504.png"/><Relationship Id="rId5502" Type="http://schemas.openxmlformats.org/officeDocument/2006/relationships/image" Target="../media/image5505.png"/><Relationship Id="rId5503" Type="http://schemas.openxmlformats.org/officeDocument/2006/relationships/image" Target="../media/image5506.png"/><Relationship Id="rId5504" Type="http://schemas.openxmlformats.org/officeDocument/2006/relationships/image" Target="../media/image5507.png"/><Relationship Id="rId5505" Type="http://schemas.openxmlformats.org/officeDocument/2006/relationships/image" Target="../media/image5508.png"/><Relationship Id="rId5506" Type="http://schemas.openxmlformats.org/officeDocument/2006/relationships/image" Target="../media/image5509.png"/><Relationship Id="rId5507" Type="http://schemas.openxmlformats.org/officeDocument/2006/relationships/image" Target="../media/image5510.png"/><Relationship Id="rId5508" Type="http://schemas.openxmlformats.org/officeDocument/2006/relationships/image" Target="../media/image5511.png"/><Relationship Id="rId5509" Type="http://schemas.openxmlformats.org/officeDocument/2006/relationships/image" Target="../media/image5512.png"/><Relationship Id="rId5510" Type="http://schemas.openxmlformats.org/officeDocument/2006/relationships/image" Target="../media/image5513.png"/><Relationship Id="rId5511" Type="http://schemas.openxmlformats.org/officeDocument/2006/relationships/image" Target="../media/image5514.png"/><Relationship Id="rId5512" Type="http://schemas.openxmlformats.org/officeDocument/2006/relationships/image" Target="../media/image5515.png"/><Relationship Id="rId5513" Type="http://schemas.openxmlformats.org/officeDocument/2006/relationships/image" Target="../media/image5516.png"/><Relationship Id="rId5514" Type="http://schemas.openxmlformats.org/officeDocument/2006/relationships/image" Target="../media/image5517.png"/><Relationship Id="rId5515" Type="http://schemas.openxmlformats.org/officeDocument/2006/relationships/image" Target="../media/image5518.png"/><Relationship Id="rId5516" Type="http://schemas.openxmlformats.org/officeDocument/2006/relationships/image" Target="../media/image5519.png"/><Relationship Id="rId5517" Type="http://schemas.openxmlformats.org/officeDocument/2006/relationships/image" Target="../media/image5520.png"/><Relationship Id="rId5518" Type="http://schemas.openxmlformats.org/officeDocument/2006/relationships/image" Target="../media/image5521.png"/><Relationship Id="rId5519" Type="http://schemas.openxmlformats.org/officeDocument/2006/relationships/image" Target="../media/image5522.png"/><Relationship Id="rId5520" Type="http://schemas.openxmlformats.org/officeDocument/2006/relationships/image" Target="../media/image5523.png"/><Relationship Id="rId5521" Type="http://schemas.openxmlformats.org/officeDocument/2006/relationships/image" Target="../media/image5524.png"/><Relationship Id="rId5522" Type="http://schemas.openxmlformats.org/officeDocument/2006/relationships/image" Target="../media/image5525.png"/><Relationship Id="rId5523" Type="http://schemas.openxmlformats.org/officeDocument/2006/relationships/image" Target="../media/image5526.png"/><Relationship Id="rId5524" Type="http://schemas.openxmlformats.org/officeDocument/2006/relationships/image" Target="../media/image5527.png"/><Relationship Id="rId5525" Type="http://schemas.openxmlformats.org/officeDocument/2006/relationships/image" Target="../media/image5528.png"/><Relationship Id="rId5526" Type="http://schemas.openxmlformats.org/officeDocument/2006/relationships/image" Target="../media/image5529.png"/><Relationship Id="rId5527" Type="http://schemas.openxmlformats.org/officeDocument/2006/relationships/image" Target="../media/image5530.png"/><Relationship Id="rId5528" Type="http://schemas.openxmlformats.org/officeDocument/2006/relationships/image" Target="../media/image5531.png"/><Relationship Id="rId5529" Type="http://schemas.openxmlformats.org/officeDocument/2006/relationships/image" Target="../media/image5532.png"/><Relationship Id="rId5530" Type="http://schemas.openxmlformats.org/officeDocument/2006/relationships/image" Target="../media/image5533.png"/><Relationship Id="rId5531" Type="http://schemas.openxmlformats.org/officeDocument/2006/relationships/image" Target="../media/image5534.png"/><Relationship Id="rId5532" Type="http://schemas.openxmlformats.org/officeDocument/2006/relationships/image" Target="../media/image5535.png"/><Relationship Id="rId5533" Type="http://schemas.openxmlformats.org/officeDocument/2006/relationships/image" Target="../media/image5536.png"/><Relationship Id="rId5534" Type="http://schemas.openxmlformats.org/officeDocument/2006/relationships/image" Target="../media/image5537.png"/><Relationship Id="rId5535" Type="http://schemas.openxmlformats.org/officeDocument/2006/relationships/image" Target="../media/image5538.png"/><Relationship Id="rId5536" Type="http://schemas.openxmlformats.org/officeDocument/2006/relationships/image" Target="../media/image5539.png"/><Relationship Id="rId5537" Type="http://schemas.openxmlformats.org/officeDocument/2006/relationships/image" Target="../media/image5540.png"/><Relationship Id="rId5538" Type="http://schemas.openxmlformats.org/officeDocument/2006/relationships/image" Target="../media/image5541.png"/><Relationship Id="rId5539" Type="http://schemas.openxmlformats.org/officeDocument/2006/relationships/image" Target="../media/image5542.png"/><Relationship Id="rId5540" Type="http://schemas.openxmlformats.org/officeDocument/2006/relationships/image" Target="../media/image5543.png"/><Relationship Id="rId5541" Type="http://schemas.openxmlformats.org/officeDocument/2006/relationships/image" Target="../media/image5544.png"/><Relationship Id="rId5542" Type="http://schemas.openxmlformats.org/officeDocument/2006/relationships/image" Target="../media/image5545.png"/><Relationship Id="rId5543" Type="http://schemas.openxmlformats.org/officeDocument/2006/relationships/image" Target="../media/image5546.png"/><Relationship Id="rId5544" Type="http://schemas.openxmlformats.org/officeDocument/2006/relationships/image" Target="../media/image5547.png"/><Relationship Id="rId5545" Type="http://schemas.openxmlformats.org/officeDocument/2006/relationships/image" Target="../media/image5548.png"/><Relationship Id="rId5546" Type="http://schemas.openxmlformats.org/officeDocument/2006/relationships/image" Target="../media/image5549.png"/><Relationship Id="rId5547" Type="http://schemas.openxmlformats.org/officeDocument/2006/relationships/image" Target="../media/image5550.png"/><Relationship Id="rId5548" Type="http://schemas.openxmlformats.org/officeDocument/2006/relationships/image" Target="../media/image5551.png"/><Relationship Id="rId5549" Type="http://schemas.openxmlformats.org/officeDocument/2006/relationships/image" Target="../media/image5552.png"/><Relationship Id="rId5550" Type="http://schemas.openxmlformats.org/officeDocument/2006/relationships/image" Target="../media/image5553.png"/><Relationship Id="rId5551" Type="http://schemas.openxmlformats.org/officeDocument/2006/relationships/image" Target="../media/image5554.png"/><Relationship Id="rId5552" Type="http://schemas.openxmlformats.org/officeDocument/2006/relationships/image" Target="../media/image5555.png"/><Relationship Id="rId5553" Type="http://schemas.openxmlformats.org/officeDocument/2006/relationships/image" Target="../media/image5556.png"/><Relationship Id="rId5554" Type="http://schemas.openxmlformats.org/officeDocument/2006/relationships/image" Target="../media/image5557.png"/><Relationship Id="rId5555" Type="http://schemas.openxmlformats.org/officeDocument/2006/relationships/image" Target="../media/image5558.png"/><Relationship Id="rId5556" Type="http://schemas.openxmlformats.org/officeDocument/2006/relationships/image" Target="../media/image5559.png"/><Relationship Id="rId5557" Type="http://schemas.openxmlformats.org/officeDocument/2006/relationships/image" Target="../media/image5560.png"/><Relationship Id="rId5558" Type="http://schemas.openxmlformats.org/officeDocument/2006/relationships/image" Target="../media/image5561.png"/><Relationship Id="rId5559" Type="http://schemas.openxmlformats.org/officeDocument/2006/relationships/image" Target="../media/image5562.png"/><Relationship Id="rId5560" Type="http://schemas.openxmlformats.org/officeDocument/2006/relationships/image" Target="../media/image5563.png"/><Relationship Id="rId5561" Type="http://schemas.openxmlformats.org/officeDocument/2006/relationships/image" Target="../media/image5564.png"/><Relationship Id="rId5562" Type="http://schemas.openxmlformats.org/officeDocument/2006/relationships/image" Target="../media/image5565.png"/><Relationship Id="rId5563" Type="http://schemas.openxmlformats.org/officeDocument/2006/relationships/image" Target="../media/image5566.png"/><Relationship Id="rId5564" Type="http://schemas.openxmlformats.org/officeDocument/2006/relationships/image" Target="../media/image5567.png"/><Relationship Id="rId5565" Type="http://schemas.openxmlformats.org/officeDocument/2006/relationships/image" Target="../media/image5568.png"/><Relationship Id="rId5566" Type="http://schemas.openxmlformats.org/officeDocument/2006/relationships/image" Target="../media/image5569.png"/><Relationship Id="rId5567" Type="http://schemas.openxmlformats.org/officeDocument/2006/relationships/image" Target="../media/image5570.png"/><Relationship Id="rId5568" Type="http://schemas.openxmlformats.org/officeDocument/2006/relationships/image" Target="../media/image5571.png"/><Relationship Id="rId5569" Type="http://schemas.openxmlformats.org/officeDocument/2006/relationships/image" Target="../media/image5572.png"/><Relationship Id="rId5570" Type="http://schemas.openxmlformats.org/officeDocument/2006/relationships/image" Target="../media/image5573.png"/><Relationship Id="rId5571" Type="http://schemas.openxmlformats.org/officeDocument/2006/relationships/image" Target="../media/image5574.png"/><Relationship Id="rId5572" Type="http://schemas.openxmlformats.org/officeDocument/2006/relationships/image" Target="../media/image5575.png"/><Relationship Id="rId5573" Type="http://schemas.openxmlformats.org/officeDocument/2006/relationships/image" Target="../media/image5576.png"/><Relationship Id="rId5574" Type="http://schemas.openxmlformats.org/officeDocument/2006/relationships/image" Target="../media/image5577.png"/><Relationship Id="rId5575" Type="http://schemas.openxmlformats.org/officeDocument/2006/relationships/image" Target="../media/image5578.png"/><Relationship Id="rId5576" Type="http://schemas.openxmlformats.org/officeDocument/2006/relationships/image" Target="../media/image5579.png"/><Relationship Id="rId5577" Type="http://schemas.openxmlformats.org/officeDocument/2006/relationships/image" Target="../media/image5580.png"/><Relationship Id="rId5578" Type="http://schemas.openxmlformats.org/officeDocument/2006/relationships/image" Target="../media/image5581.png"/><Relationship Id="rId5579" Type="http://schemas.openxmlformats.org/officeDocument/2006/relationships/image" Target="../media/image5582.png"/><Relationship Id="rId5580" Type="http://schemas.openxmlformats.org/officeDocument/2006/relationships/image" Target="../media/image5583.png"/><Relationship Id="rId5581" Type="http://schemas.openxmlformats.org/officeDocument/2006/relationships/image" Target="../media/image5584.png"/><Relationship Id="rId5582" Type="http://schemas.openxmlformats.org/officeDocument/2006/relationships/image" Target="../media/image5585.png"/><Relationship Id="rId5583" Type="http://schemas.openxmlformats.org/officeDocument/2006/relationships/image" Target="../media/image5586.png"/><Relationship Id="rId5584" Type="http://schemas.openxmlformats.org/officeDocument/2006/relationships/image" Target="../media/image5587.png"/><Relationship Id="rId5585" Type="http://schemas.openxmlformats.org/officeDocument/2006/relationships/image" Target="../media/image5588.png"/><Relationship Id="rId5586" Type="http://schemas.openxmlformats.org/officeDocument/2006/relationships/image" Target="../media/image5589.png"/><Relationship Id="rId5587" Type="http://schemas.openxmlformats.org/officeDocument/2006/relationships/image" Target="../media/image5590.png"/><Relationship Id="rId5588" Type="http://schemas.openxmlformats.org/officeDocument/2006/relationships/image" Target="../media/image5591.png"/><Relationship Id="rId5589" Type="http://schemas.openxmlformats.org/officeDocument/2006/relationships/image" Target="../media/image5592.png"/><Relationship Id="rId5590" Type="http://schemas.openxmlformats.org/officeDocument/2006/relationships/image" Target="../media/image5593.png"/><Relationship Id="rId5591" Type="http://schemas.openxmlformats.org/officeDocument/2006/relationships/image" Target="../media/image5594.png"/><Relationship Id="rId5592" Type="http://schemas.openxmlformats.org/officeDocument/2006/relationships/image" Target="../media/image5595.png"/><Relationship Id="rId5593" Type="http://schemas.openxmlformats.org/officeDocument/2006/relationships/image" Target="../media/image5596.png"/><Relationship Id="rId5594" Type="http://schemas.openxmlformats.org/officeDocument/2006/relationships/image" Target="../media/image5597.png"/><Relationship Id="rId5595" Type="http://schemas.openxmlformats.org/officeDocument/2006/relationships/image" Target="../media/image5598.png"/><Relationship Id="rId5596" Type="http://schemas.openxmlformats.org/officeDocument/2006/relationships/image" Target="../media/image5599.png"/><Relationship Id="rId5597" Type="http://schemas.openxmlformats.org/officeDocument/2006/relationships/image" Target="../media/image5600.png"/><Relationship Id="rId5598" Type="http://schemas.openxmlformats.org/officeDocument/2006/relationships/image" Target="../media/image5601.png"/><Relationship Id="rId5599" Type="http://schemas.openxmlformats.org/officeDocument/2006/relationships/image" Target="../media/image5602.png"/><Relationship Id="rId5600" Type="http://schemas.openxmlformats.org/officeDocument/2006/relationships/image" Target="../media/image5603.png"/><Relationship Id="rId5601" Type="http://schemas.openxmlformats.org/officeDocument/2006/relationships/image" Target="../media/image5604.png"/><Relationship Id="rId5602" Type="http://schemas.openxmlformats.org/officeDocument/2006/relationships/image" Target="../media/image5605.png"/><Relationship Id="rId5603" Type="http://schemas.openxmlformats.org/officeDocument/2006/relationships/image" Target="../media/image5606.png"/><Relationship Id="rId5604" Type="http://schemas.openxmlformats.org/officeDocument/2006/relationships/image" Target="../media/image5607.png"/><Relationship Id="rId5605" Type="http://schemas.openxmlformats.org/officeDocument/2006/relationships/image" Target="../media/image5608.png"/><Relationship Id="rId5606" Type="http://schemas.openxmlformats.org/officeDocument/2006/relationships/image" Target="../media/image5609.png"/><Relationship Id="rId5607" Type="http://schemas.openxmlformats.org/officeDocument/2006/relationships/image" Target="../media/image5610.png"/><Relationship Id="rId5608" Type="http://schemas.openxmlformats.org/officeDocument/2006/relationships/image" Target="../media/image5611.png"/><Relationship Id="rId5609" Type="http://schemas.openxmlformats.org/officeDocument/2006/relationships/image" Target="../media/image5612.png"/><Relationship Id="rId5610" Type="http://schemas.openxmlformats.org/officeDocument/2006/relationships/image" Target="../media/image5613.png"/><Relationship Id="rId5611" Type="http://schemas.openxmlformats.org/officeDocument/2006/relationships/image" Target="../media/image5614.png"/><Relationship Id="rId5612" Type="http://schemas.openxmlformats.org/officeDocument/2006/relationships/image" Target="../media/image5615.png"/><Relationship Id="rId5613" Type="http://schemas.openxmlformats.org/officeDocument/2006/relationships/image" Target="../media/image5616.png"/><Relationship Id="rId5614" Type="http://schemas.openxmlformats.org/officeDocument/2006/relationships/image" Target="../media/image5617.png"/><Relationship Id="rId5615" Type="http://schemas.openxmlformats.org/officeDocument/2006/relationships/image" Target="../media/image5618.png"/><Relationship Id="rId5616" Type="http://schemas.openxmlformats.org/officeDocument/2006/relationships/image" Target="../media/image5619.png"/><Relationship Id="rId5617" Type="http://schemas.openxmlformats.org/officeDocument/2006/relationships/image" Target="../media/image5620.png"/><Relationship Id="rId5618" Type="http://schemas.openxmlformats.org/officeDocument/2006/relationships/image" Target="../media/image5621.png"/><Relationship Id="rId5619" Type="http://schemas.openxmlformats.org/officeDocument/2006/relationships/image" Target="../media/image5622.png"/><Relationship Id="rId5620" Type="http://schemas.openxmlformats.org/officeDocument/2006/relationships/image" Target="../media/image5623.png"/><Relationship Id="rId5621" Type="http://schemas.openxmlformats.org/officeDocument/2006/relationships/image" Target="../media/image5624.png"/><Relationship Id="rId5622" Type="http://schemas.openxmlformats.org/officeDocument/2006/relationships/image" Target="../media/image5625.png"/><Relationship Id="rId5623" Type="http://schemas.openxmlformats.org/officeDocument/2006/relationships/image" Target="../media/image5626.png"/><Relationship Id="rId5624" Type="http://schemas.openxmlformats.org/officeDocument/2006/relationships/image" Target="../media/image5627.png"/><Relationship Id="rId5625" Type="http://schemas.openxmlformats.org/officeDocument/2006/relationships/image" Target="../media/image5628.png"/><Relationship Id="rId5626" Type="http://schemas.openxmlformats.org/officeDocument/2006/relationships/image" Target="../media/image5629.png"/><Relationship Id="rId5627" Type="http://schemas.openxmlformats.org/officeDocument/2006/relationships/image" Target="../media/image5630.png"/><Relationship Id="rId5628" Type="http://schemas.openxmlformats.org/officeDocument/2006/relationships/image" Target="../media/image5631.png"/><Relationship Id="rId5629" Type="http://schemas.openxmlformats.org/officeDocument/2006/relationships/image" Target="../media/image5632.png"/><Relationship Id="rId5630" Type="http://schemas.openxmlformats.org/officeDocument/2006/relationships/image" Target="../media/image5633.png"/><Relationship Id="rId5631" Type="http://schemas.openxmlformats.org/officeDocument/2006/relationships/image" Target="../media/image5634.png"/><Relationship Id="rId5632" Type="http://schemas.openxmlformats.org/officeDocument/2006/relationships/image" Target="../media/image5635.png"/><Relationship Id="rId5633" Type="http://schemas.openxmlformats.org/officeDocument/2006/relationships/image" Target="../media/image5636.png"/><Relationship Id="rId5634" Type="http://schemas.openxmlformats.org/officeDocument/2006/relationships/image" Target="../media/image5637.png"/><Relationship Id="rId5635" Type="http://schemas.openxmlformats.org/officeDocument/2006/relationships/image" Target="../media/image5638.png"/><Relationship Id="rId5636" Type="http://schemas.openxmlformats.org/officeDocument/2006/relationships/image" Target="../media/image5639.png"/><Relationship Id="rId5637" Type="http://schemas.openxmlformats.org/officeDocument/2006/relationships/image" Target="../media/image5640.png"/><Relationship Id="rId5638" Type="http://schemas.openxmlformats.org/officeDocument/2006/relationships/image" Target="../media/image5641.png"/><Relationship Id="rId5639" Type="http://schemas.openxmlformats.org/officeDocument/2006/relationships/image" Target="../media/image5642.png"/><Relationship Id="rId5640" Type="http://schemas.openxmlformats.org/officeDocument/2006/relationships/image" Target="../media/image5643.png"/><Relationship Id="rId5641" Type="http://schemas.openxmlformats.org/officeDocument/2006/relationships/image" Target="../media/image5644.png"/><Relationship Id="rId5642" Type="http://schemas.openxmlformats.org/officeDocument/2006/relationships/image" Target="../media/image5645.png"/><Relationship Id="rId5643" Type="http://schemas.openxmlformats.org/officeDocument/2006/relationships/image" Target="../media/image5646.png"/><Relationship Id="rId5644" Type="http://schemas.openxmlformats.org/officeDocument/2006/relationships/image" Target="../media/image5647.png"/><Relationship Id="rId5645" Type="http://schemas.openxmlformats.org/officeDocument/2006/relationships/image" Target="../media/image5648.png"/><Relationship Id="rId5646" Type="http://schemas.openxmlformats.org/officeDocument/2006/relationships/image" Target="../media/image5649.png"/><Relationship Id="rId5647" Type="http://schemas.openxmlformats.org/officeDocument/2006/relationships/image" Target="../media/image5650.png"/><Relationship Id="rId5648" Type="http://schemas.openxmlformats.org/officeDocument/2006/relationships/image" Target="../media/image5651.png"/><Relationship Id="rId5649" Type="http://schemas.openxmlformats.org/officeDocument/2006/relationships/image" Target="../media/image5652.png"/><Relationship Id="rId5650" Type="http://schemas.openxmlformats.org/officeDocument/2006/relationships/image" Target="../media/image5653.png"/><Relationship Id="rId5651" Type="http://schemas.openxmlformats.org/officeDocument/2006/relationships/image" Target="../media/image5654.png"/><Relationship Id="rId5652" Type="http://schemas.openxmlformats.org/officeDocument/2006/relationships/image" Target="../media/image5655.png"/><Relationship Id="rId5653" Type="http://schemas.openxmlformats.org/officeDocument/2006/relationships/image" Target="../media/image5656.png"/><Relationship Id="rId5654" Type="http://schemas.openxmlformats.org/officeDocument/2006/relationships/image" Target="../media/image5657.png"/><Relationship Id="rId5655" Type="http://schemas.openxmlformats.org/officeDocument/2006/relationships/image" Target="../media/image5658.png"/><Relationship Id="rId5656" Type="http://schemas.openxmlformats.org/officeDocument/2006/relationships/image" Target="../media/image5659.png"/><Relationship Id="rId5657" Type="http://schemas.openxmlformats.org/officeDocument/2006/relationships/image" Target="../media/image5660.png"/><Relationship Id="rId5658" Type="http://schemas.openxmlformats.org/officeDocument/2006/relationships/image" Target="../media/image5661.png"/><Relationship Id="rId5659" Type="http://schemas.openxmlformats.org/officeDocument/2006/relationships/image" Target="../media/image5662.png"/><Relationship Id="rId5660" Type="http://schemas.openxmlformats.org/officeDocument/2006/relationships/image" Target="../media/image5663.png"/><Relationship Id="rId5661" Type="http://schemas.openxmlformats.org/officeDocument/2006/relationships/image" Target="../media/image5664.png"/><Relationship Id="rId5662" Type="http://schemas.openxmlformats.org/officeDocument/2006/relationships/image" Target="../media/image5665.png"/><Relationship Id="rId5663" Type="http://schemas.openxmlformats.org/officeDocument/2006/relationships/image" Target="../media/image5666.png"/><Relationship Id="rId5664" Type="http://schemas.openxmlformats.org/officeDocument/2006/relationships/image" Target="../media/image5667.png"/><Relationship Id="rId5665" Type="http://schemas.openxmlformats.org/officeDocument/2006/relationships/image" Target="../media/image5668.png"/><Relationship Id="rId5666" Type="http://schemas.openxmlformats.org/officeDocument/2006/relationships/image" Target="../media/image5669.png"/><Relationship Id="rId5667" Type="http://schemas.openxmlformats.org/officeDocument/2006/relationships/image" Target="../media/image5670.png"/><Relationship Id="rId5668" Type="http://schemas.openxmlformats.org/officeDocument/2006/relationships/image" Target="../media/image5671.png"/><Relationship Id="rId5669" Type="http://schemas.openxmlformats.org/officeDocument/2006/relationships/image" Target="../media/image5672.png"/><Relationship Id="rId5670" Type="http://schemas.openxmlformats.org/officeDocument/2006/relationships/image" Target="../media/image5673.png"/><Relationship Id="rId5671" Type="http://schemas.openxmlformats.org/officeDocument/2006/relationships/image" Target="../media/image5674.png"/><Relationship Id="rId5672" Type="http://schemas.openxmlformats.org/officeDocument/2006/relationships/image" Target="../media/image5675.png"/><Relationship Id="rId5673" Type="http://schemas.openxmlformats.org/officeDocument/2006/relationships/image" Target="../media/image5676.png"/><Relationship Id="rId5674" Type="http://schemas.openxmlformats.org/officeDocument/2006/relationships/image" Target="../media/image5677.png"/><Relationship Id="rId5675" Type="http://schemas.openxmlformats.org/officeDocument/2006/relationships/image" Target="../media/image5678.png"/><Relationship Id="rId5676" Type="http://schemas.openxmlformats.org/officeDocument/2006/relationships/image" Target="../media/image5679.png"/><Relationship Id="rId5677" Type="http://schemas.openxmlformats.org/officeDocument/2006/relationships/image" Target="../media/image5680.png"/><Relationship Id="rId5678" Type="http://schemas.openxmlformats.org/officeDocument/2006/relationships/image" Target="../media/image5681.png"/><Relationship Id="rId5679" Type="http://schemas.openxmlformats.org/officeDocument/2006/relationships/image" Target="../media/image5682.png"/><Relationship Id="rId5680" Type="http://schemas.openxmlformats.org/officeDocument/2006/relationships/image" Target="../media/image5683.png"/><Relationship Id="rId5681" Type="http://schemas.openxmlformats.org/officeDocument/2006/relationships/image" Target="../media/image5684.png"/><Relationship Id="rId5682" Type="http://schemas.openxmlformats.org/officeDocument/2006/relationships/image" Target="../media/image5685.png"/><Relationship Id="rId5683" Type="http://schemas.openxmlformats.org/officeDocument/2006/relationships/image" Target="../media/image5686.png"/><Relationship Id="rId5684" Type="http://schemas.openxmlformats.org/officeDocument/2006/relationships/image" Target="../media/image5687.png"/><Relationship Id="rId5685" Type="http://schemas.openxmlformats.org/officeDocument/2006/relationships/image" Target="../media/image5688.png"/><Relationship Id="rId5686" Type="http://schemas.openxmlformats.org/officeDocument/2006/relationships/image" Target="../media/image5689.png"/><Relationship Id="rId5687" Type="http://schemas.openxmlformats.org/officeDocument/2006/relationships/image" Target="../media/image5690.png"/><Relationship Id="rId5688" Type="http://schemas.openxmlformats.org/officeDocument/2006/relationships/image" Target="../media/image5691.png"/><Relationship Id="rId5689" Type="http://schemas.openxmlformats.org/officeDocument/2006/relationships/image" Target="../media/image5692.png"/><Relationship Id="rId5690" Type="http://schemas.openxmlformats.org/officeDocument/2006/relationships/image" Target="../media/image5693.png"/><Relationship Id="rId5691" Type="http://schemas.openxmlformats.org/officeDocument/2006/relationships/image" Target="../media/image5694.png"/><Relationship Id="rId5692" Type="http://schemas.openxmlformats.org/officeDocument/2006/relationships/image" Target="../media/image5695.png"/><Relationship Id="rId5693" Type="http://schemas.openxmlformats.org/officeDocument/2006/relationships/image" Target="../media/image5696.png"/><Relationship Id="rId5694" Type="http://schemas.openxmlformats.org/officeDocument/2006/relationships/image" Target="../media/image5697.png"/><Relationship Id="rId5695" Type="http://schemas.openxmlformats.org/officeDocument/2006/relationships/image" Target="../media/image5698.png"/><Relationship Id="rId5696" Type="http://schemas.openxmlformats.org/officeDocument/2006/relationships/image" Target="../media/image5699.png"/><Relationship Id="rId5697" Type="http://schemas.openxmlformats.org/officeDocument/2006/relationships/image" Target="../media/image5700.png"/><Relationship Id="rId5698" Type="http://schemas.openxmlformats.org/officeDocument/2006/relationships/image" Target="../media/image5701.png"/><Relationship Id="rId5699" Type="http://schemas.openxmlformats.org/officeDocument/2006/relationships/image" Target="../media/image5702.png"/><Relationship Id="rId5700" Type="http://schemas.openxmlformats.org/officeDocument/2006/relationships/image" Target="../media/image5703.png"/><Relationship Id="rId5701" Type="http://schemas.openxmlformats.org/officeDocument/2006/relationships/image" Target="../media/image5704.png"/><Relationship Id="rId5702" Type="http://schemas.openxmlformats.org/officeDocument/2006/relationships/image" Target="../media/image5705.png"/><Relationship Id="rId5703" Type="http://schemas.openxmlformats.org/officeDocument/2006/relationships/image" Target="../media/image5706.png"/><Relationship Id="rId5704" Type="http://schemas.openxmlformats.org/officeDocument/2006/relationships/image" Target="../media/image5707.png"/><Relationship Id="rId5705" Type="http://schemas.openxmlformats.org/officeDocument/2006/relationships/image" Target="../media/image5708.png"/><Relationship Id="rId5706" Type="http://schemas.openxmlformats.org/officeDocument/2006/relationships/image" Target="../media/image5709.png"/><Relationship Id="rId5707" Type="http://schemas.openxmlformats.org/officeDocument/2006/relationships/image" Target="../media/image5710.png"/><Relationship Id="rId5708" Type="http://schemas.openxmlformats.org/officeDocument/2006/relationships/image" Target="../media/image5711.png"/><Relationship Id="rId5709" Type="http://schemas.openxmlformats.org/officeDocument/2006/relationships/image" Target="../media/image5712.png"/><Relationship Id="rId5710" Type="http://schemas.openxmlformats.org/officeDocument/2006/relationships/image" Target="../media/image5713.png"/><Relationship Id="rId5711" Type="http://schemas.openxmlformats.org/officeDocument/2006/relationships/image" Target="../media/image5714.png"/><Relationship Id="rId5712" Type="http://schemas.openxmlformats.org/officeDocument/2006/relationships/image" Target="../media/image5715.png"/><Relationship Id="rId5713" Type="http://schemas.openxmlformats.org/officeDocument/2006/relationships/image" Target="../media/image5716.png"/><Relationship Id="rId5714" Type="http://schemas.openxmlformats.org/officeDocument/2006/relationships/image" Target="../media/image5717.png"/><Relationship Id="rId5715" Type="http://schemas.openxmlformats.org/officeDocument/2006/relationships/image" Target="../media/image5718.png"/><Relationship Id="rId5716" Type="http://schemas.openxmlformats.org/officeDocument/2006/relationships/image" Target="../media/image5719.png"/><Relationship Id="rId5717" Type="http://schemas.openxmlformats.org/officeDocument/2006/relationships/image" Target="../media/image5720.png"/><Relationship Id="rId5718" Type="http://schemas.openxmlformats.org/officeDocument/2006/relationships/image" Target="../media/image5721.png"/><Relationship Id="rId5719" Type="http://schemas.openxmlformats.org/officeDocument/2006/relationships/image" Target="../media/image5722.png"/><Relationship Id="rId5720" Type="http://schemas.openxmlformats.org/officeDocument/2006/relationships/image" Target="../media/image5723.png"/><Relationship Id="rId5721" Type="http://schemas.openxmlformats.org/officeDocument/2006/relationships/image" Target="../media/image5724.png"/><Relationship Id="rId5722" Type="http://schemas.openxmlformats.org/officeDocument/2006/relationships/image" Target="../media/image5725.png"/><Relationship Id="rId5723" Type="http://schemas.openxmlformats.org/officeDocument/2006/relationships/image" Target="../media/image5726.png"/><Relationship Id="rId5724" Type="http://schemas.openxmlformats.org/officeDocument/2006/relationships/image" Target="../media/image5727.png"/><Relationship Id="rId5725" Type="http://schemas.openxmlformats.org/officeDocument/2006/relationships/image" Target="../media/image5728.png"/><Relationship Id="rId5726" Type="http://schemas.openxmlformats.org/officeDocument/2006/relationships/image" Target="../media/image5729.png"/><Relationship Id="rId5727" Type="http://schemas.openxmlformats.org/officeDocument/2006/relationships/image" Target="../media/image5730.png"/><Relationship Id="rId5728" Type="http://schemas.openxmlformats.org/officeDocument/2006/relationships/image" Target="../media/image5731.png"/><Relationship Id="rId5729" Type="http://schemas.openxmlformats.org/officeDocument/2006/relationships/image" Target="../media/image5732.png"/><Relationship Id="rId5730" Type="http://schemas.openxmlformats.org/officeDocument/2006/relationships/image" Target="../media/image5733.png"/><Relationship Id="rId5731" Type="http://schemas.openxmlformats.org/officeDocument/2006/relationships/image" Target="../media/image5734.png"/><Relationship Id="rId5732" Type="http://schemas.openxmlformats.org/officeDocument/2006/relationships/image" Target="../media/image5735.png"/><Relationship Id="rId5733" Type="http://schemas.openxmlformats.org/officeDocument/2006/relationships/image" Target="../media/image5736.png"/><Relationship Id="rId5734" Type="http://schemas.openxmlformats.org/officeDocument/2006/relationships/image" Target="../media/image5737.png"/><Relationship Id="rId5735" Type="http://schemas.openxmlformats.org/officeDocument/2006/relationships/image" Target="../media/image5738.png"/><Relationship Id="rId5736" Type="http://schemas.openxmlformats.org/officeDocument/2006/relationships/image" Target="../media/image5739.png"/><Relationship Id="rId5737" Type="http://schemas.openxmlformats.org/officeDocument/2006/relationships/image" Target="../media/image5740.png"/><Relationship Id="rId5738" Type="http://schemas.openxmlformats.org/officeDocument/2006/relationships/image" Target="../media/image5741.png"/><Relationship Id="rId5739" Type="http://schemas.openxmlformats.org/officeDocument/2006/relationships/image" Target="../media/image5742.png"/><Relationship Id="rId5740" Type="http://schemas.openxmlformats.org/officeDocument/2006/relationships/image" Target="../media/image5743.png"/><Relationship Id="rId5741" Type="http://schemas.openxmlformats.org/officeDocument/2006/relationships/image" Target="../media/image5744.png"/><Relationship Id="rId5742" Type="http://schemas.openxmlformats.org/officeDocument/2006/relationships/image" Target="../media/image5745.png"/><Relationship Id="rId5743" Type="http://schemas.openxmlformats.org/officeDocument/2006/relationships/image" Target="../media/image5746.png"/><Relationship Id="rId5744" Type="http://schemas.openxmlformats.org/officeDocument/2006/relationships/image" Target="../media/image5747.png"/><Relationship Id="rId5745" Type="http://schemas.openxmlformats.org/officeDocument/2006/relationships/image" Target="../media/image5748.png"/><Relationship Id="rId5746" Type="http://schemas.openxmlformats.org/officeDocument/2006/relationships/image" Target="../media/image5749.png"/><Relationship Id="rId5747" Type="http://schemas.openxmlformats.org/officeDocument/2006/relationships/image" Target="../media/image5750.png"/><Relationship Id="rId5748" Type="http://schemas.openxmlformats.org/officeDocument/2006/relationships/image" Target="../media/image5751.png"/><Relationship Id="rId5749" Type="http://schemas.openxmlformats.org/officeDocument/2006/relationships/image" Target="../media/image5752.png"/><Relationship Id="rId5750" Type="http://schemas.openxmlformats.org/officeDocument/2006/relationships/image" Target="../media/image5753.png"/><Relationship Id="rId5751" Type="http://schemas.openxmlformats.org/officeDocument/2006/relationships/image" Target="../media/image5754.png"/><Relationship Id="rId5752" Type="http://schemas.openxmlformats.org/officeDocument/2006/relationships/image" Target="../media/image5755.png"/><Relationship Id="rId5753" Type="http://schemas.openxmlformats.org/officeDocument/2006/relationships/image" Target="../media/image5756.png"/><Relationship Id="rId5754" Type="http://schemas.openxmlformats.org/officeDocument/2006/relationships/image" Target="../media/image5757.png"/><Relationship Id="rId5755" Type="http://schemas.openxmlformats.org/officeDocument/2006/relationships/image" Target="../media/image5758.png"/><Relationship Id="rId5756" Type="http://schemas.openxmlformats.org/officeDocument/2006/relationships/image" Target="../media/image5759.png"/><Relationship Id="rId5757" Type="http://schemas.openxmlformats.org/officeDocument/2006/relationships/image" Target="../media/image5760.png"/><Relationship Id="rId5758" Type="http://schemas.openxmlformats.org/officeDocument/2006/relationships/image" Target="../media/image5761.png"/><Relationship Id="rId5759" Type="http://schemas.openxmlformats.org/officeDocument/2006/relationships/image" Target="../media/image5762.png"/><Relationship Id="rId5760" Type="http://schemas.openxmlformats.org/officeDocument/2006/relationships/image" Target="../media/image5763.png"/><Relationship Id="rId5761" Type="http://schemas.openxmlformats.org/officeDocument/2006/relationships/image" Target="../media/image5764.png"/><Relationship Id="rId5762" Type="http://schemas.openxmlformats.org/officeDocument/2006/relationships/image" Target="../media/image5765.png"/><Relationship Id="rId5763" Type="http://schemas.openxmlformats.org/officeDocument/2006/relationships/image" Target="../media/image5766.png"/><Relationship Id="rId5764" Type="http://schemas.openxmlformats.org/officeDocument/2006/relationships/image" Target="../media/image5767.png"/><Relationship Id="rId5765" Type="http://schemas.openxmlformats.org/officeDocument/2006/relationships/image" Target="../media/image5768.png"/><Relationship Id="rId5766" Type="http://schemas.openxmlformats.org/officeDocument/2006/relationships/image" Target="../media/image5769.png"/><Relationship Id="rId5767" Type="http://schemas.openxmlformats.org/officeDocument/2006/relationships/image" Target="../media/image5770.png"/><Relationship Id="rId5768" Type="http://schemas.openxmlformats.org/officeDocument/2006/relationships/image" Target="../media/image5771.png"/><Relationship Id="rId5769" Type="http://schemas.openxmlformats.org/officeDocument/2006/relationships/image" Target="../media/image5772.png"/><Relationship Id="rId5770" Type="http://schemas.openxmlformats.org/officeDocument/2006/relationships/image" Target="../media/image5773.png"/><Relationship Id="rId5771" Type="http://schemas.openxmlformats.org/officeDocument/2006/relationships/image" Target="../media/image5774.png"/><Relationship Id="rId5772" Type="http://schemas.openxmlformats.org/officeDocument/2006/relationships/image" Target="../media/image5775.png"/><Relationship Id="rId5773" Type="http://schemas.openxmlformats.org/officeDocument/2006/relationships/image" Target="../media/image5776.png"/><Relationship Id="rId5774" Type="http://schemas.openxmlformats.org/officeDocument/2006/relationships/image" Target="../media/image5777.png"/><Relationship Id="rId5775" Type="http://schemas.openxmlformats.org/officeDocument/2006/relationships/image" Target="../media/image5778.png"/><Relationship Id="rId5776" Type="http://schemas.openxmlformats.org/officeDocument/2006/relationships/image" Target="../media/image5779.png"/><Relationship Id="rId5777" Type="http://schemas.openxmlformats.org/officeDocument/2006/relationships/image" Target="../media/image5780.png"/><Relationship Id="rId5778" Type="http://schemas.openxmlformats.org/officeDocument/2006/relationships/image" Target="../media/image5781.png"/><Relationship Id="rId5779" Type="http://schemas.openxmlformats.org/officeDocument/2006/relationships/image" Target="../media/image5782.png"/><Relationship Id="rId5780" Type="http://schemas.openxmlformats.org/officeDocument/2006/relationships/image" Target="../media/image5783.png"/><Relationship Id="rId5781" Type="http://schemas.openxmlformats.org/officeDocument/2006/relationships/image" Target="../media/image5784.png"/><Relationship Id="rId5782" Type="http://schemas.openxmlformats.org/officeDocument/2006/relationships/image" Target="../media/image5785.png"/><Relationship Id="rId5783" Type="http://schemas.openxmlformats.org/officeDocument/2006/relationships/image" Target="../media/image5786.png"/><Relationship Id="rId5784" Type="http://schemas.openxmlformats.org/officeDocument/2006/relationships/image" Target="../media/image5787.png"/><Relationship Id="rId5785" Type="http://schemas.openxmlformats.org/officeDocument/2006/relationships/image" Target="../media/image5788.png"/><Relationship Id="rId5786" Type="http://schemas.openxmlformats.org/officeDocument/2006/relationships/image" Target="../media/image5789.png"/><Relationship Id="rId5787" Type="http://schemas.openxmlformats.org/officeDocument/2006/relationships/image" Target="../media/image5790.png"/><Relationship Id="rId5788" Type="http://schemas.openxmlformats.org/officeDocument/2006/relationships/image" Target="../media/image5791.png"/><Relationship Id="rId5789" Type="http://schemas.openxmlformats.org/officeDocument/2006/relationships/image" Target="../media/image5792.png"/><Relationship Id="rId5790" Type="http://schemas.openxmlformats.org/officeDocument/2006/relationships/image" Target="../media/image5793.png"/><Relationship Id="rId5791" Type="http://schemas.openxmlformats.org/officeDocument/2006/relationships/image" Target="../media/image5794.png"/><Relationship Id="rId5792" Type="http://schemas.openxmlformats.org/officeDocument/2006/relationships/image" Target="../media/image5795.png"/><Relationship Id="rId5793" Type="http://schemas.openxmlformats.org/officeDocument/2006/relationships/image" Target="../media/image5796.png"/><Relationship Id="rId5794" Type="http://schemas.openxmlformats.org/officeDocument/2006/relationships/image" Target="../media/image5797.png"/><Relationship Id="rId5795" Type="http://schemas.openxmlformats.org/officeDocument/2006/relationships/image" Target="../media/image5798.png"/><Relationship Id="rId5796" Type="http://schemas.openxmlformats.org/officeDocument/2006/relationships/image" Target="../media/image5799.png"/><Relationship Id="rId5797" Type="http://schemas.openxmlformats.org/officeDocument/2006/relationships/image" Target="../media/image5800.png"/><Relationship Id="rId5798" Type="http://schemas.openxmlformats.org/officeDocument/2006/relationships/image" Target="../media/image5801.png"/><Relationship Id="rId5799" Type="http://schemas.openxmlformats.org/officeDocument/2006/relationships/image" Target="../media/image5802.png"/><Relationship Id="rId5800" Type="http://schemas.openxmlformats.org/officeDocument/2006/relationships/image" Target="../media/image5803.png"/><Relationship Id="rId5801" Type="http://schemas.openxmlformats.org/officeDocument/2006/relationships/image" Target="../media/image5804.png"/><Relationship Id="rId5802" Type="http://schemas.openxmlformats.org/officeDocument/2006/relationships/image" Target="../media/image5805.png"/><Relationship Id="rId5803" Type="http://schemas.openxmlformats.org/officeDocument/2006/relationships/image" Target="../media/image5806.png"/><Relationship Id="rId5804" Type="http://schemas.openxmlformats.org/officeDocument/2006/relationships/image" Target="../media/image5807.png"/><Relationship Id="rId5805" Type="http://schemas.openxmlformats.org/officeDocument/2006/relationships/image" Target="../media/image5808.png"/><Relationship Id="rId5806" Type="http://schemas.openxmlformats.org/officeDocument/2006/relationships/image" Target="../media/image5809.png"/><Relationship Id="rId5807" Type="http://schemas.openxmlformats.org/officeDocument/2006/relationships/image" Target="../media/image5810.png"/><Relationship Id="rId5808" Type="http://schemas.openxmlformats.org/officeDocument/2006/relationships/image" Target="../media/image5811.png"/><Relationship Id="rId5809" Type="http://schemas.openxmlformats.org/officeDocument/2006/relationships/image" Target="../media/image5812.png"/><Relationship Id="rId5810" Type="http://schemas.openxmlformats.org/officeDocument/2006/relationships/image" Target="../media/image5813.png"/><Relationship Id="rId5811" Type="http://schemas.openxmlformats.org/officeDocument/2006/relationships/image" Target="../media/image5814.png"/><Relationship Id="rId5812" Type="http://schemas.openxmlformats.org/officeDocument/2006/relationships/image" Target="../media/image5815.png"/><Relationship Id="rId5813" Type="http://schemas.openxmlformats.org/officeDocument/2006/relationships/image" Target="../media/image5816.png"/><Relationship Id="rId5814" Type="http://schemas.openxmlformats.org/officeDocument/2006/relationships/image" Target="../media/image5817.png"/><Relationship Id="rId5815" Type="http://schemas.openxmlformats.org/officeDocument/2006/relationships/image" Target="../media/image5818.png"/><Relationship Id="rId5816" Type="http://schemas.openxmlformats.org/officeDocument/2006/relationships/image" Target="../media/image5819.png"/><Relationship Id="rId5817" Type="http://schemas.openxmlformats.org/officeDocument/2006/relationships/image" Target="../media/image5820.png"/><Relationship Id="rId5818" Type="http://schemas.openxmlformats.org/officeDocument/2006/relationships/image" Target="../media/image5821.png"/><Relationship Id="rId5819" Type="http://schemas.openxmlformats.org/officeDocument/2006/relationships/image" Target="../media/image5822.png"/><Relationship Id="rId5820" Type="http://schemas.openxmlformats.org/officeDocument/2006/relationships/image" Target="../media/image5823.png"/><Relationship Id="rId5821" Type="http://schemas.openxmlformats.org/officeDocument/2006/relationships/image" Target="../media/image5824.png"/><Relationship Id="rId5822" Type="http://schemas.openxmlformats.org/officeDocument/2006/relationships/image" Target="../media/image5825.png"/><Relationship Id="rId5823" Type="http://schemas.openxmlformats.org/officeDocument/2006/relationships/image" Target="../media/image5826.png"/><Relationship Id="rId5824" Type="http://schemas.openxmlformats.org/officeDocument/2006/relationships/image" Target="../media/image5827.png"/><Relationship Id="rId5825" Type="http://schemas.openxmlformats.org/officeDocument/2006/relationships/image" Target="../media/image5828.png"/><Relationship Id="rId5826" Type="http://schemas.openxmlformats.org/officeDocument/2006/relationships/image" Target="../media/image5829.png"/><Relationship Id="rId5827" Type="http://schemas.openxmlformats.org/officeDocument/2006/relationships/image" Target="../media/image5830.png"/><Relationship Id="rId5828" Type="http://schemas.openxmlformats.org/officeDocument/2006/relationships/image" Target="../media/image5831.png"/><Relationship Id="rId5829" Type="http://schemas.openxmlformats.org/officeDocument/2006/relationships/image" Target="../media/image5832.png"/><Relationship Id="rId5830" Type="http://schemas.openxmlformats.org/officeDocument/2006/relationships/image" Target="../media/image5833.png"/><Relationship Id="rId5831" Type="http://schemas.openxmlformats.org/officeDocument/2006/relationships/image" Target="../media/image5834.png"/><Relationship Id="rId5832" Type="http://schemas.openxmlformats.org/officeDocument/2006/relationships/image" Target="../media/image5835.png"/><Relationship Id="rId5833" Type="http://schemas.openxmlformats.org/officeDocument/2006/relationships/image" Target="../media/image5836.png"/><Relationship Id="rId5834" Type="http://schemas.openxmlformats.org/officeDocument/2006/relationships/image" Target="../media/image5837.png"/><Relationship Id="rId5835" Type="http://schemas.openxmlformats.org/officeDocument/2006/relationships/image" Target="../media/image5838.png"/><Relationship Id="rId5836" Type="http://schemas.openxmlformats.org/officeDocument/2006/relationships/image" Target="../media/image5839.png"/><Relationship Id="rId5837" Type="http://schemas.openxmlformats.org/officeDocument/2006/relationships/image" Target="../media/image5840.png"/><Relationship Id="rId5838" Type="http://schemas.openxmlformats.org/officeDocument/2006/relationships/image" Target="../media/image5841.png"/><Relationship Id="rId5839" Type="http://schemas.openxmlformats.org/officeDocument/2006/relationships/image" Target="../media/image5842.png"/><Relationship Id="rId5840" Type="http://schemas.openxmlformats.org/officeDocument/2006/relationships/image" Target="../media/image5843.png"/><Relationship Id="rId5841" Type="http://schemas.openxmlformats.org/officeDocument/2006/relationships/image" Target="../media/image5844.png"/><Relationship Id="rId5842" Type="http://schemas.openxmlformats.org/officeDocument/2006/relationships/image" Target="../media/image5845.png"/><Relationship Id="rId5843" Type="http://schemas.openxmlformats.org/officeDocument/2006/relationships/image" Target="../media/image5846.png"/><Relationship Id="rId5844" Type="http://schemas.openxmlformats.org/officeDocument/2006/relationships/image" Target="../media/image5847.png"/><Relationship Id="rId5845" Type="http://schemas.openxmlformats.org/officeDocument/2006/relationships/image" Target="../media/image5848.png"/><Relationship Id="rId5846" Type="http://schemas.openxmlformats.org/officeDocument/2006/relationships/image" Target="../media/image5849.png"/><Relationship Id="rId5847" Type="http://schemas.openxmlformats.org/officeDocument/2006/relationships/image" Target="../media/image5850.png"/><Relationship Id="rId5848" Type="http://schemas.openxmlformats.org/officeDocument/2006/relationships/image" Target="../media/image5851.png"/><Relationship Id="rId5849" Type="http://schemas.openxmlformats.org/officeDocument/2006/relationships/image" Target="../media/image5852.png"/><Relationship Id="rId5850" Type="http://schemas.openxmlformats.org/officeDocument/2006/relationships/image" Target="../media/image5853.png"/><Relationship Id="rId5851" Type="http://schemas.openxmlformats.org/officeDocument/2006/relationships/image" Target="../media/image5854.png"/><Relationship Id="rId5852" Type="http://schemas.openxmlformats.org/officeDocument/2006/relationships/image" Target="../media/image5855.png"/><Relationship Id="rId5853" Type="http://schemas.openxmlformats.org/officeDocument/2006/relationships/image" Target="../media/image5856.png"/><Relationship Id="rId5854" Type="http://schemas.openxmlformats.org/officeDocument/2006/relationships/image" Target="../media/image5857.png"/><Relationship Id="rId5855" Type="http://schemas.openxmlformats.org/officeDocument/2006/relationships/image" Target="../media/image5858.png"/><Relationship Id="rId5856" Type="http://schemas.openxmlformats.org/officeDocument/2006/relationships/image" Target="../media/image5859.png"/><Relationship Id="rId5857" Type="http://schemas.openxmlformats.org/officeDocument/2006/relationships/image" Target="../media/image5860.png"/><Relationship Id="rId5858" Type="http://schemas.openxmlformats.org/officeDocument/2006/relationships/image" Target="../media/image5861.png"/><Relationship Id="rId5859" Type="http://schemas.openxmlformats.org/officeDocument/2006/relationships/image" Target="../media/image5862.png"/><Relationship Id="rId5860" Type="http://schemas.openxmlformats.org/officeDocument/2006/relationships/image" Target="../media/image5863.png"/><Relationship Id="rId5861" Type="http://schemas.openxmlformats.org/officeDocument/2006/relationships/image" Target="../media/image5864.png"/><Relationship Id="rId5862" Type="http://schemas.openxmlformats.org/officeDocument/2006/relationships/image" Target="../media/image5865.png"/><Relationship Id="rId5863" Type="http://schemas.openxmlformats.org/officeDocument/2006/relationships/image" Target="../media/image5866.png"/><Relationship Id="rId5864" Type="http://schemas.openxmlformats.org/officeDocument/2006/relationships/image" Target="../media/image5867.png"/><Relationship Id="rId5865" Type="http://schemas.openxmlformats.org/officeDocument/2006/relationships/image" Target="../media/image5868.png"/><Relationship Id="rId5866" Type="http://schemas.openxmlformats.org/officeDocument/2006/relationships/image" Target="../media/image5869.png"/><Relationship Id="rId5867" Type="http://schemas.openxmlformats.org/officeDocument/2006/relationships/image" Target="../media/image5870.png"/><Relationship Id="rId5868" Type="http://schemas.openxmlformats.org/officeDocument/2006/relationships/image" Target="../media/image5871.png"/><Relationship Id="rId5869" Type="http://schemas.openxmlformats.org/officeDocument/2006/relationships/image" Target="../media/image5872.png"/><Relationship Id="rId5870" Type="http://schemas.openxmlformats.org/officeDocument/2006/relationships/image" Target="../media/image5873.png"/><Relationship Id="rId5871" Type="http://schemas.openxmlformats.org/officeDocument/2006/relationships/image" Target="../media/image5874.png"/><Relationship Id="rId5872" Type="http://schemas.openxmlformats.org/officeDocument/2006/relationships/image" Target="../media/image5875.png"/><Relationship Id="rId5873" Type="http://schemas.openxmlformats.org/officeDocument/2006/relationships/image" Target="../media/image5876.png"/><Relationship Id="rId5874" Type="http://schemas.openxmlformats.org/officeDocument/2006/relationships/image" Target="../media/image5877.png"/><Relationship Id="rId5875" Type="http://schemas.openxmlformats.org/officeDocument/2006/relationships/image" Target="../media/image5878.png"/><Relationship Id="rId5876" Type="http://schemas.openxmlformats.org/officeDocument/2006/relationships/image" Target="../media/image5879.png"/><Relationship Id="rId5877" Type="http://schemas.openxmlformats.org/officeDocument/2006/relationships/image" Target="../media/image5880.png"/><Relationship Id="rId5878" Type="http://schemas.openxmlformats.org/officeDocument/2006/relationships/image" Target="../media/image5881.png"/><Relationship Id="rId5879" Type="http://schemas.openxmlformats.org/officeDocument/2006/relationships/image" Target="../media/image5882.png"/><Relationship Id="rId5880" Type="http://schemas.openxmlformats.org/officeDocument/2006/relationships/image" Target="../media/image5883.png"/><Relationship Id="rId5881" Type="http://schemas.openxmlformats.org/officeDocument/2006/relationships/image" Target="../media/image5884.png"/><Relationship Id="rId5882" Type="http://schemas.openxmlformats.org/officeDocument/2006/relationships/image" Target="../media/image5885.png"/><Relationship Id="rId5883" Type="http://schemas.openxmlformats.org/officeDocument/2006/relationships/image" Target="../media/image5886.png"/><Relationship Id="rId5884" Type="http://schemas.openxmlformats.org/officeDocument/2006/relationships/image" Target="../media/image5887.png"/><Relationship Id="rId5885" Type="http://schemas.openxmlformats.org/officeDocument/2006/relationships/image" Target="../media/image5888.png"/><Relationship Id="rId5886" Type="http://schemas.openxmlformats.org/officeDocument/2006/relationships/image" Target="../media/image5889.png"/><Relationship Id="rId5887" Type="http://schemas.openxmlformats.org/officeDocument/2006/relationships/image" Target="../media/image5890.png"/><Relationship Id="rId5888" Type="http://schemas.openxmlformats.org/officeDocument/2006/relationships/image" Target="../media/image5891.png"/><Relationship Id="rId5889" Type="http://schemas.openxmlformats.org/officeDocument/2006/relationships/image" Target="../media/image5892.png"/><Relationship Id="rId5890" Type="http://schemas.openxmlformats.org/officeDocument/2006/relationships/image" Target="../media/image5893.png"/><Relationship Id="rId5891" Type="http://schemas.openxmlformats.org/officeDocument/2006/relationships/image" Target="../media/image5894.png"/><Relationship Id="rId5892" Type="http://schemas.openxmlformats.org/officeDocument/2006/relationships/image" Target="../media/image5895.png"/><Relationship Id="rId5893" Type="http://schemas.openxmlformats.org/officeDocument/2006/relationships/image" Target="../media/image5896.png"/><Relationship Id="rId5894" Type="http://schemas.openxmlformats.org/officeDocument/2006/relationships/image" Target="../media/image5897.png"/><Relationship Id="rId5895" Type="http://schemas.openxmlformats.org/officeDocument/2006/relationships/image" Target="../media/image5898.png"/><Relationship Id="rId5896" Type="http://schemas.openxmlformats.org/officeDocument/2006/relationships/image" Target="../media/image5899.png"/><Relationship Id="rId5897" Type="http://schemas.openxmlformats.org/officeDocument/2006/relationships/image" Target="../media/image5900.png"/><Relationship Id="rId5898" Type="http://schemas.openxmlformats.org/officeDocument/2006/relationships/image" Target="../media/image5901.png"/><Relationship Id="rId5899" Type="http://schemas.openxmlformats.org/officeDocument/2006/relationships/image" Target="../media/image5902.png"/><Relationship Id="rId5900" Type="http://schemas.openxmlformats.org/officeDocument/2006/relationships/image" Target="../media/image5903.png"/><Relationship Id="rId5901" Type="http://schemas.openxmlformats.org/officeDocument/2006/relationships/image" Target="../media/image5904.png"/><Relationship Id="rId5902" Type="http://schemas.openxmlformats.org/officeDocument/2006/relationships/image" Target="../media/image5905.png"/><Relationship Id="rId5903" Type="http://schemas.openxmlformats.org/officeDocument/2006/relationships/image" Target="../media/image5906.png"/><Relationship Id="rId5904" Type="http://schemas.openxmlformats.org/officeDocument/2006/relationships/image" Target="../media/image5907.png"/><Relationship Id="rId5905" Type="http://schemas.openxmlformats.org/officeDocument/2006/relationships/image" Target="../media/image5908.png"/><Relationship Id="rId5906" Type="http://schemas.openxmlformats.org/officeDocument/2006/relationships/image" Target="../media/image5909.png"/><Relationship Id="rId5907" Type="http://schemas.openxmlformats.org/officeDocument/2006/relationships/image" Target="../media/image5910.png"/><Relationship Id="rId5908" Type="http://schemas.openxmlformats.org/officeDocument/2006/relationships/image" Target="../media/image5911.png"/><Relationship Id="rId5909" Type="http://schemas.openxmlformats.org/officeDocument/2006/relationships/image" Target="../media/image5912.png"/><Relationship Id="rId5910" Type="http://schemas.openxmlformats.org/officeDocument/2006/relationships/image" Target="../media/image5913.png"/><Relationship Id="rId5911" Type="http://schemas.openxmlformats.org/officeDocument/2006/relationships/image" Target="../media/image5914.png"/><Relationship Id="rId5912" Type="http://schemas.openxmlformats.org/officeDocument/2006/relationships/image" Target="../media/image5915.png"/><Relationship Id="rId5913" Type="http://schemas.openxmlformats.org/officeDocument/2006/relationships/image" Target="../media/image5916.png"/><Relationship Id="rId5914" Type="http://schemas.openxmlformats.org/officeDocument/2006/relationships/image" Target="../media/image5917.png"/><Relationship Id="rId5915" Type="http://schemas.openxmlformats.org/officeDocument/2006/relationships/image" Target="../media/image5918.png"/><Relationship Id="rId5916" Type="http://schemas.openxmlformats.org/officeDocument/2006/relationships/image" Target="../media/image5919.png"/><Relationship Id="rId5917" Type="http://schemas.openxmlformats.org/officeDocument/2006/relationships/image" Target="../media/image5920.png"/><Relationship Id="rId5918" Type="http://schemas.openxmlformats.org/officeDocument/2006/relationships/image" Target="../media/image5921.png"/><Relationship Id="rId5919" Type="http://schemas.openxmlformats.org/officeDocument/2006/relationships/image" Target="../media/image5922.png"/><Relationship Id="rId5920" Type="http://schemas.openxmlformats.org/officeDocument/2006/relationships/image" Target="../media/image5923.png"/><Relationship Id="rId5921" Type="http://schemas.openxmlformats.org/officeDocument/2006/relationships/image" Target="../media/image5924.png"/><Relationship Id="rId5922" Type="http://schemas.openxmlformats.org/officeDocument/2006/relationships/image" Target="../media/image5925.png"/><Relationship Id="rId5923" Type="http://schemas.openxmlformats.org/officeDocument/2006/relationships/image" Target="../media/image5926.png"/><Relationship Id="rId5924" Type="http://schemas.openxmlformats.org/officeDocument/2006/relationships/image" Target="../media/image5927.png"/><Relationship Id="rId5925" Type="http://schemas.openxmlformats.org/officeDocument/2006/relationships/image" Target="../media/image5928.png"/><Relationship Id="rId5926" Type="http://schemas.openxmlformats.org/officeDocument/2006/relationships/image" Target="../media/image5929.png"/><Relationship Id="rId5927" Type="http://schemas.openxmlformats.org/officeDocument/2006/relationships/image" Target="../media/image5930.png"/><Relationship Id="rId5928" Type="http://schemas.openxmlformats.org/officeDocument/2006/relationships/image" Target="../media/image5931.png"/><Relationship Id="rId5929" Type="http://schemas.openxmlformats.org/officeDocument/2006/relationships/image" Target="../media/image5932.png"/><Relationship Id="rId5930" Type="http://schemas.openxmlformats.org/officeDocument/2006/relationships/image" Target="../media/image5933.png"/><Relationship Id="rId5931" Type="http://schemas.openxmlformats.org/officeDocument/2006/relationships/image" Target="../media/image5934.png"/><Relationship Id="rId5932" Type="http://schemas.openxmlformats.org/officeDocument/2006/relationships/image" Target="../media/image5935.png"/><Relationship Id="rId5933" Type="http://schemas.openxmlformats.org/officeDocument/2006/relationships/image" Target="../media/image5936.png"/><Relationship Id="rId5934" Type="http://schemas.openxmlformats.org/officeDocument/2006/relationships/image" Target="../media/image5937.png"/><Relationship Id="rId5935" Type="http://schemas.openxmlformats.org/officeDocument/2006/relationships/image" Target="../media/image5938.png"/><Relationship Id="rId5936" Type="http://schemas.openxmlformats.org/officeDocument/2006/relationships/image" Target="../media/image5939.png"/><Relationship Id="rId5937" Type="http://schemas.openxmlformats.org/officeDocument/2006/relationships/image" Target="../media/image5940.png"/><Relationship Id="rId5938" Type="http://schemas.openxmlformats.org/officeDocument/2006/relationships/image" Target="../media/image5941.png"/><Relationship Id="rId5939" Type="http://schemas.openxmlformats.org/officeDocument/2006/relationships/image" Target="../media/image5942.png"/><Relationship Id="rId5940" Type="http://schemas.openxmlformats.org/officeDocument/2006/relationships/image" Target="../media/image5943.png"/><Relationship Id="rId5941" Type="http://schemas.openxmlformats.org/officeDocument/2006/relationships/image" Target="../media/image5944.png"/><Relationship Id="rId5942" Type="http://schemas.openxmlformats.org/officeDocument/2006/relationships/image" Target="../media/image5945.png"/><Relationship Id="rId5943" Type="http://schemas.openxmlformats.org/officeDocument/2006/relationships/image" Target="../media/image5946.png"/><Relationship Id="rId5944" Type="http://schemas.openxmlformats.org/officeDocument/2006/relationships/image" Target="../media/image5947.png"/><Relationship Id="rId5945" Type="http://schemas.openxmlformats.org/officeDocument/2006/relationships/image" Target="../media/image5948.png"/><Relationship Id="rId5946" Type="http://schemas.openxmlformats.org/officeDocument/2006/relationships/image" Target="../media/image5949.png"/><Relationship Id="rId5947" Type="http://schemas.openxmlformats.org/officeDocument/2006/relationships/image" Target="../media/image5950.png"/><Relationship Id="rId5948" Type="http://schemas.openxmlformats.org/officeDocument/2006/relationships/image" Target="../media/image5951.png"/><Relationship Id="rId5949" Type="http://schemas.openxmlformats.org/officeDocument/2006/relationships/image" Target="../media/image5952.png"/><Relationship Id="rId5950" Type="http://schemas.openxmlformats.org/officeDocument/2006/relationships/image" Target="../media/image5953.png"/><Relationship Id="rId5951" Type="http://schemas.openxmlformats.org/officeDocument/2006/relationships/image" Target="../media/image5954.png"/><Relationship Id="rId5952" Type="http://schemas.openxmlformats.org/officeDocument/2006/relationships/image" Target="../media/image5955.png"/><Relationship Id="rId5953" Type="http://schemas.openxmlformats.org/officeDocument/2006/relationships/image" Target="../media/image5956.png"/><Relationship Id="rId5954" Type="http://schemas.openxmlformats.org/officeDocument/2006/relationships/image" Target="../media/image5957.png"/><Relationship Id="rId5955" Type="http://schemas.openxmlformats.org/officeDocument/2006/relationships/image" Target="../media/image5958.png"/><Relationship Id="rId5956" Type="http://schemas.openxmlformats.org/officeDocument/2006/relationships/image" Target="../media/image5959.png"/><Relationship Id="rId5957" Type="http://schemas.openxmlformats.org/officeDocument/2006/relationships/image" Target="../media/image5960.png"/><Relationship Id="rId5958" Type="http://schemas.openxmlformats.org/officeDocument/2006/relationships/image" Target="../media/image5961.png"/><Relationship Id="rId5959" Type="http://schemas.openxmlformats.org/officeDocument/2006/relationships/image" Target="../media/image5962.png"/><Relationship Id="rId5960" Type="http://schemas.openxmlformats.org/officeDocument/2006/relationships/image" Target="../media/image5963.png"/><Relationship Id="rId5961" Type="http://schemas.openxmlformats.org/officeDocument/2006/relationships/image" Target="../media/image5964.png"/><Relationship Id="rId5962" Type="http://schemas.openxmlformats.org/officeDocument/2006/relationships/image" Target="../media/image5965.png"/><Relationship Id="rId5963" Type="http://schemas.openxmlformats.org/officeDocument/2006/relationships/image" Target="../media/image5966.png"/><Relationship Id="rId5964" Type="http://schemas.openxmlformats.org/officeDocument/2006/relationships/image" Target="../media/image5967.png"/><Relationship Id="rId5965" Type="http://schemas.openxmlformats.org/officeDocument/2006/relationships/image" Target="../media/image5968.png"/><Relationship Id="rId5966" Type="http://schemas.openxmlformats.org/officeDocument/2006/relationships/image" Target="../media/image5969.png"/><Relationship Id="rId5967" Type="http://schemas.openxmlformats.org/officeDocument/2006/relationships/image" Target="../media/image5970.png"/><Relationship Id="rId5968" Type="http://schemas.openxmlformats.org/officeDocument/2006/relationships/image" Target="../media/image5971.png"/><Relationship Id="rId5969" Type="http://schemas.openxmlformats.org/officeDocument/2006/relationships/image" Target="../media/image5972.png"/><Relationship Id="rId5970" Type="http://schemas.openxmlformats.org/officeDocument/2006/relationships/image" Target="../media/image5973.png"/><Relationship Id="rId5971" Type="http://schemas.openxmlformats.org/officeDocument/2006/relationships/image" Target="../media/image5974.png"/><Relationship Id="rId5972" Type="http://schemas.openxmlformats.org/officeDocument/2006/relationships/image" Target="../media/image5975.png"/><Relationship Id="rId5973" Type="http://schemas.openxmlformats.org/officeDocument/2006/relationships/image" Target="../media/image5976.png"/><Relationship Id="rId5974" Type="http://schemas.openxmlformats.org/officeDocument/2006/relationships/image" Target="../media/image5977.png"/><Relationship Id="rId5975" Type="http://schemas.openxmlformats.org/officeDocument/2006/relationships/image" Target="../media/image5978.png"/><Relationship Id="rId5976" Type="http://schemas.openxmlformats.org/officeDocument/2006/relationships/image" Target="../media/image5979.png"/><Relationship Id="rId5977" Type="http://schemas.openxmlformats.org/officeDocument/2006/relationships/image" Target="../media/image5980.png"/><Relationship Id="rId5978" Type="http://schemas.openxmlformats.org/officeDocument/2006/relationships/image" Target="../media/image5981.png"/><Relationship Id="rId5979" Type="http://schemas.openxmlformats.org/officeDocument/2006/relationships/image" Target="../media/image5982.png"/><Relationship Id="rId5980" Type="http://schemas.openxmlformats.org/officeDocument/2006/relationships/image" Target="../media/image5983.png"/><Relationship Id="rId5981" Type="http://schemas.openxmlformats.org/officeDocument/2006/relationships/image" Target="../media/image5984.png"/><Relationship Id="rId5982" Type="http://schemas.openxmlformats.org/officeDocument/2006/relationships/image" Target="../media/image5985.png"/><Relationship Id="rId5983" Type="http://schemas.openxmlformats.org/officeDocument/2006/relationships/image" Target="../media/image5986.png"/><Relationship Id="rId5984" Type="http://schemas.openxmlformats.org/officeDocument/2006/relationships/image" Target="../media/image5987.png"/><Relationship Id="rId5985" Type="http://schemas.openxmlformats.org/officeDocument/2006/relationships/image" Target="../media/image5988.png"/><Relationship Id="rId5986" Type="http://schemas.openxmlformats.org/officeDocument/2006/relationships/image" Target="../media/image5989.png"/><Relationship Id="rId5987" Type="http://schemas.openxmlformats.org/officeDocument/2006/relationships/image" Target="../media/image5990.png"/><Relationship Id="rId5988" Type="http://schemas.openxmlformats.org/officeDocument/2006/relationships/image" Target="../media/image5991.png"/><Relationship Id="rId5989" Type="http://schemas.openxmlformats.org/officeDocument/2006/relationships/image" Target="../media/image5992.png"/><Relationship Id="rId5990" Type="http://schemas.openxmlformats.org/officeDocument/2006/relationships/image" Target="../media/image5993.png"/><Relationship Id="rId5991" Type="http://schemas.openxmlformats.org/officeDocument/2006/relationships/image" Target="../media/image5994.png"/><Relationship Id="rId5992" Type="http://schemas.openxmlformats.org/officeDocument/2006/relationships/image" Target="../media/image5995.png"/><Relationship Id="rId5993" Type="http://schemas.openxmlformats.org/officeDocument/2006/relationships/image" Target="../media/image5996.png"/><Relationship Id="rId5994" Type="http://schemas.openxmlformats.org/officeDocument/2006/relationships/image" Target="../media/image5997.png"/><Relationship Id="rId5995" Type="http://schemas.openxmlformats.org/officeDocument/2006/relationships/image" Target="../media/image5998.png"/><Relationship Id="rId5996" Type="http://schemas.openxmlformats.org/officeDocument/2006/relationships/image" Target="../media/image5999.png"/><Relationship Id="rId5997" Type="http://schemas.openxmlformats.org/officeDocument/2006/relationships/image" Target="../media/image6000.png"/><Relationship Id="rId5998" Type="http://schemas.openxmlformats.org/officeDocument/2006/relationships/image" Target="../media/image6001.png"/><Relationship Id="rId5999" Type="http://schemas.openxmlformats.org/officeDocument/2006/relationships/image" Target="../media/image6002.png"/><Relationship Id="rId6000" Type="http://schemas.openxmlformats.org/officeDocument/2006/relationships/image" Target="../media/image6003.png"/><Relationship Id="rId6001" Type="http://schemas.openxmlformats.org/officeDocument/2006/relationships/image" Target="../media/image6004.png"/><Relationship Id="rId6002" Type="http://schemas.openxmlformats.org/officeDocument/2006/relationships/image" Target="../media/image6005.png"/><Relationship Id="rId6003" Type="http://schemas.openxmlformats.org/officeDocument/2006/relationships/image" Target="../media/image6006.png"/><Relationship Id="rId6004" Type="http://schemas.openxmlformats.org/officeDocument/2006/relationships/image" Target="../media/image6007.png"/><Relationship Id="rId6005" Type="http://schemas.openxmlformats.org/officeDocument/2006/relationships/image" Target="../media/image6008.png"/><Relationship Id="rId6006" Type="http://schemas.openxmlformats.org/officeDocument/2006/relationships/image" Target="../media/image6009.png"/><Relationship Id="rId6007" Type="http://schemas.openxmlformats.org/officeDocument/2006/relationships/image" Target="../media/image6010.png"/><Relationship Id="rId6008" Type="http://schemas.openxmlformats.org/officeDocument/2006/relationships/image" Target="../media/image6011.png"/><Relationship Id="rId6009" Type="http://schemas.openxmlformats.org/officeDocument/2006/relationships/image" Target="../media/image6012.png"/><Relationship Id="rId6010" Type="http://schemas.openxmlformats.org/officeDocument/2006/relationships/image" Target="../media/image6013.png"/><Relationship Id="rId6011" Type="http://schemas.openxmlformats.org/officeDocument/2006/relationships/image" Target="../media/image6014.png"/><Relationship Id="rId6012" Type="http://schemas.openxmlformats.org/officeDocument/2006/relationships/image" Target="../media/image6015.png"/><Relationship Id="rId6013" Type="http://schemas.openxmlformats.org/officeDocument/2006/relationships/image" Target="../media/image6016.png"/><Relationship Id="rId6014" Type="http://schemas.openxmlformats.org/officeDocument/2006/relationships/image" Target="../media/image6017.png"/><Relationship Id="rId6015" Type="http://schemas.openxmlformats.org/officeDocument/2006/relationships/image" Target="../media/image6018.png"/><Relationship Id="rId6016" Type="http://schemas.openxmlformats.org/officeDocument/2006/relationships/image" Target="../media/image6019.png"/><Relationship Id="rId6017" Type="http://schemas.openxmlformats.org/officeDocument/2006/relationships/image" Target="../media/image6020.png"/><Relationship Id="rId6018" Type="http://schemas.openxmlformats.org/officeDocument/2006/relationships/image" Target="../media/image6021.png"/><Relationship Id="rId6019" Type="http://schemas.openxmlformats.org/officeDocument/2006/relationships/image" Target="../media/image6022.png"/><Relationship Id="rId6020" Type="http://schemas.openxmlformats.org/officeDocument/2006/relationships/image" Target="../media/image6023.png"/><Relationship Id="rId6021" Type="http://schemas.openxmlformats.org/officeDocument/2006/relationships/image" Target="../media/image6024.png"/><Relationship Id="rId6022" Type="http://schemas.openxmlformats.org/officeDocument/2006/relationships/image" Target="../media/image6025.png"/><Relationship Id="rId6023" Type="http://schemas.openxmlformats.org/officeDocument/2006/relationships/image" Target="../media/image6026.png"/><Relationship Id="rId6024" Type="http://schemas.openxmlformats.org/officeDocument/2006/relationships/image" Target="../media/image6027.png"/><Relationship Id="rId6025" Type="http://schemas.openxmlformats.org/officeDocument/2006/relationships/image" Target="../media/image6028.png"/><Relationship Id="rId6026" Type="http://schemas.openxmlformats.org/officeDocument/2006/relationships/image" Target="../media/image6029.png"/><Relationship Id="rId6027" Type="http://schemas.openxmlformats.org/officeDocument/2006/relationships/image" Target="../media/image6030.png"/><Relationship Id="rId6028" Type="http://schemas.openxmlformats.org/officeDocument/2006/relationships/image" Target="../media/image6031.png"/><Relationship Id="rId6029" Type="http://schemas.openxmlformats.org/officeDocument/2006/relationships/image" Target="../media/image6032.png"/><Relationship Id="rId6030" Type="http://schemas.openxmlformats.org/officeDocument/2006/relationships/image" Target="../media/image6033.png"/><Relationship Id="rId6031" Type="http://schemas.openxmlformats.org/officeDocument/2006/relationships/image" Target="../media/image6034.png"/><Relationship Id="rId6032" Type="http://schemas.openxmlformats.org/officeDocument/2006/relationships/image" Target="../media/image6035.png"/><Relationship Id="rId6033" Type="http://schemas.openxmlformats.org/officeDocument/2006/relationships/image" Target="../media/image6036.png"/><Relationship Id="rId6034" Type="http://schemas.openxmlformats.org/officeDocument/2006/relationships/image" Target="../media/image6037.png"/><Relationship Id="rId6035" Type="http://schemas.openxmlformats.org/officeDocument/2006/relationships/image" Target="../media/image6038.png"/><Relationship Id="rId6036" Type="http://schemas.openxmlformats.org/officeDocument/2006/relationships/image" Target="../media/image6039.png"/><Relationship Id="rId6037" Type="http://schemas.openxmlformats.org/officeDocument/2006/relationships/image" Target="../media/image6040.png"/><Relationship Id="rId6038" Type="http://schemas.openxmlformats.org/officeDocument/2006/relationships/image" Target="../media/image6041.png"/><Relationship Id="rId6039" Type="http://schemas.openxmlformats.org/officeDocument/2006/relationships/image" Target="../media/image6042.png"/><Relationship Id="rId6040" Type="http://schemas.openxmlformats.org/officeDocument/2006/relationships/image" Target="../media/image6043.png"/><Relationship Id="rId6041" Type="http://schemas.openxmlformats.org/officeDocument/2006/relationships/image" Target="../media/image6044.png"/><Relationship Id="rId6042" Type="http://schemas.openxmlformats.org/officeDocument/2006/relationships/image" Target="../media/image6045.png"/><Relationship Id="rId6043" Type="http://schemas.openxmlformats.org/officeDocument/2006/relationships/image" Target="../media/image6046.png"/><Relationship Id="rId6044" Type="http://schemas.openxmlformats.org/officeDocument/2006/relationships/image" Target="../media/image6047.png"/><Relationship Id="rId6045" Type="http://schemas.openxmlformats.org/officeDocument/2006/relationships/image" Target="../media/image6048.png"/><Relationship Id="rId6046" Type="http://schemas.openxmlformats.org/officeDocument/2006/relationships/image" Target="../media/image6049.png"/><Relationship Id="rId6047" Type="http://schemas.openxmlformats.org/officeDocument/2006/relationships/image" Target="../media/image6050.png"/><Relationship Id="rId6048" Type="http://schemas.openxmlformats.org/officeDocument/2006/relationships/image" Target="../media/image6051.png"/><Relationship Id="rId6049" Type="http://schemas.openxmlformats.org/officeDocument/2006/relationships/image" Target="../media/image6052.png"/><Relationship Id="rId6050" Type="http://schemas.openxmlformats.org/officeDocument/2006/relationships/image" Target="../media/image6053.png"/><Relationship Id="rId6051" Type="http://schemas.openxmlformats.org/officeDocument/2006/relationships/image" Target="../media/image6054.png"/><Relationship Id="rId6052" Type="http://schemas.openxmlformats.org/officeDocument/2006/relationships/image" Target="../media/image6055.png"/><Relationship Id="rId6053" Type="http://schemas.openxmlformats.org/officeDocument/2006/relationships/image" Target="../media/image6056.png"/><Relationship Id="rId6054" Type="http://schemas.openxmlformats.org/officeDocument/2006/relationships/image" Target="../media/image6057.png"/><Relationship Id="rId6055" Type="http://schemas.openxmlformats.org/officeDocument/2006/relationships/image" Target="../media/image6058.png"/><Relationship Id="rId6056" Type="http://schemas.openxmlformats.org/officeDocument/2006/relationships/image" Target="../media/image6059.png"/><Relationship Id="rId6057" Type="http://schemas.openxmlformats.org/officeDocument/2006/relationships/image" Target="../media/image6060.png"/><Relationship Id="rId6058" Type="http://schemas.openxmlformats.org/officeDocument/2006/relationships/image" Target="../media/image6061.png"/><Relationship Id="rId6059" Type="http://schemas.openxmlformats.org/officeDocument/2006/relationships/image" Target="../media/image6062.png"/><Relationship Id="rId6060" Type="http://schemas.openxmlformats.org/officeDocument/2006/relationships/image" Target="../media/image6063.png"/><Relationship Id="rId6061" Type="http://schemas.openxmlformats.org/officeDocument/2006/relationships/image" Target="../media/image6064.png"/><Relationship Id="rId6062" Type="http://schemas.openxmlformats.org/officeDocument/2006/relationships/image" Target="../media/image6065.png"/><Relationship Id="rId6063" Type="http://schemas.openxmlformats.org/officeDocument/2006/relationships/image" Target="../media/image6066.png"/><Relationship Id="rId6064" Type="http://schemas.openxmlformats.org/officeDocument/2006/relationships/image" Target="../media/image6067.png"/><Relationship Id="rId6065" Type="http://schemas.openxmlformats.org/officeDocument/2006/relationships/image" Target="../media/image6068.png"/><Relationship Id="rId6066" Type="http://schemas.openxmlformats.org/officeDocument/2006/relationships/image" Target="../media/image6069.png"/><Relationship Id="rId6067" Type="http://schemas.openxmlformats.org/officeDocument/2006/relationships/image" Target="../media/image6070.png"/><Relationship Id="rId6068" Type="http://schemas.openxmlformats.org/officeDocument/2006/relationships/image" Target="../media/image6071.png"/><Relationship Id="rId6069" Type="http://schemas.openxmlformats.org/officeDocument/2006/relationships/image" Target="../media/image6072.png"/><Relationship Id="rId6070" Type="http://schemas.openxmlformats.org/officeDocument/2006/relationships/image" Target="../media/image6073.png"/><Relationship Id="rId6071" Type="http://schemas.openxmlformats.org/officeDocument/2006/relationships/image" Target="../media/image6074.png"/><Relationship Id="rId6072" Type="http://schemas.openxmlformats.org/officeDocument/2006/relationships/image" Target="../media/image6075.png"/><Relationship Id="rId6073" Type="http://schemas.openxmlformats.org/officeDocument/2006/relationships/image" Target="../media/image6076.png"/><Relationship Id="rId6074" Type="http://schemas.openxmlformats.org/officeDocument/2006/relationships/image" Target="../media/image6077.png"/><Relationship Id="rId6075" Type="http://schemas.openxmlformats.org/officeDocument/2006/relationships/image" Target="../media/image6078.png"/><Relationship Id="rId6076" Type="http://schemas.openxmlformats.org/officeDocument/2006/relationships/image" Target="../media/image6079.png"/><Relationship Id="rId6077" Type="http://schemas.openxmlformats.org/officeDocument/2006/relationships/image" Target="../media/image6080.png"/><Relationship Id="rId6078" Type="http://schemas.openxmlformats.org/officeDocument/2006/relationships/image" Target="../media/image6081.png"/><Relationship Id="rId6079" Type="http://schemas.openxmlformats.org/officeDocument/2006/relationships/image" Target="../media/image6082.png"/><Relationship Id="rId6080" Type="http://schemas.openxmlformats.org/officeDocument/2006/relationships/image" Target="../media/image6083.png"/><Relationship Id="rId6081" Type="http://schemas.openxmlformats.org/officeDocument/2006/relationships/image" Target="../media/image6084.png"/><Relationship Id="rId6082" Type="http://schemas.openxmlformats.org/officeDocument/2006/relationships/image" Target="../media/image6085.png"/><Relationship Id="rId6083" Type="http://schemas.openxmlformats.org/officeDocument/2006/relationships/image" Target="../media/image6086.png"/><Relationship Id="rId6084" Type="http://schemas.openxmlformats.org/officeDocument/2006/relationships/image" Target="../media/image6087.png"/><Relationship Id="rId6085" Type="http://schemas.openxmlformats.org/officeDocument/2006/relationships/image" Target="../media/image6088.png"/><Relationship Id="rId6086" Type="http://schemas.openxmlformats.org/officeDocument/2006/relationships/image" Target="../media/image6089.png"/><Relationship Id="rId6087" Type="http://schemas.openxmlformats.org/officeDocument/2006/relationships/image" Target="../media/image6090.png"/><Relationship Id="rId6088" Type="http://schemas.openxmlformats.org/officeDocument/2006/relationships/image" Target="../media/image6091.png"/><Relationship Id="rId6089" Type="http://schemas.openxmlformats.org/officeDocument/2006/relationships/image" Target="../media/image6092.png"/><Relationship Id="rId6090" Type="http://schemas.openxmlformats.org/officeDocument/2006/relationships/image" Target="../media/image6093.png"/><Relationship Id="rId6091" Type="http://schemas.openxmlformats.org/officeDocument/2006/relationships/image" Target="../media/image6094.png"/><Relationship Id="rId6092" Type="http://schemas.openxmlformats.org/officeDocument/2006/relationships/image" Target="../media/image6095.png"/><Relationship Id="rId6093" Type="http://schemas.openxmlformats.org/officeDocument/2006/relationships/image" Target="../media/image6096.png"/><Relationship Id="rId6094" Type="http://schemas.openxmlformats.org/officeDocument/2006/relationships/image" Target="../media/image6097.png"/><Relationship Id="rId6095" Type="http://schemas.openxmlformats.org/officeDocument/2006/relationships/image" Target="../media/image6098.png"/><Relationship Id="rId6096" Type="http://schemas.openxmlformats.org/officeDocument/2006/relationships/image" Target="../media/image6099.png"/><Relationship Id="rId6097" Type="http://schemas.openxmlformats.org/officeDocument/2006/relationships/image" Target="../media/image6100.png"/><Relationship Id="rId6098" Type="http://schemas.openxmlformats.org/officeDocument/2006/relationships/image" Target="../media/image6101.png"/><Relationship Id="rId6099" Type="http://schemas.openxmlformats.org/officeDocument/2006/relationships/image" Target="../media/image6102.png"/><Relationship Id="rId6100" Type="http://schemas.openxmlformats.org/officeDocument/2006/relationships/image" Target="../media/image6103.png"/><Relationship Id="rId6101" Type="http://schemas.openxmlformats.org/officeDocument/2006/relationships/image" Target="../media/image6104.png"/><Relationship Id="rId6102" Type="http://schemas.openxmlformats.org/officeDocument/2006/relationships/image" Target="../media/image6105.png"/><Relationship Id="rId6103" Type="http://schemas.openxmlformats.org/officeDocument/2006/relationships/image" Target="../media/image6106.png"/><Relationship Id="rId6104" Type="http://schemas.openxmlformats.org/officeDocument/2006/relationships/image" Target="../media/image6107.png"/><Relationship Id="rId6105" Type="http://schemas.openxmlformats.org/officeDocument/2006/relationships/image" Target="../media/image6108.png"/><Relationship Id="rId6106" Type="http://schemas.openxmlformats.org/officeDocument/2006/relationships/image" Target="../media/image6109.png"/><Relationship Id="rId6107" Type="http://schemas.openxmlformats.org/officeDocument/2006/relationships/image" Target="../media/image6110.png"/><Relationship Id="rId6108" Type="http://schemas.openxmlformats.org/officeDocument/2006/relationships/image" Target="../media/image6111.png"/><Relationship Id="rId6109" Type="http://schemas.openxmlformats.org/officeDocument/2006/relationships/image" Target="../media/image6112.png"/><Relationship Id="rId6110" Type="http://schemas.openxmlformats.org/officeDocument/2006/relationships/image" Target="../media/image6113.png"/><Relationship Id="rId6111" Type="http://schemas.openxmlformats.org/officeDocument/2006/relationships/image" Target="../media/image6114.png"/><Relationship Id="rId6112" Type="http://schemas.openxmlformats.org/officeDocument/2006/relationships/image" Target="../media/image6115.png"/><Relationship Id="rId6113" Type="http://schemas.openxmlformats.org/officeDocument/2006/relationships/image" Target="../media/image6116.png"/><Relationship Id="rId6114" Type="http://schemas.openxmlformats.org/officeDocument/2006/relationships/image" Target="../media/image6117.png"/><Relationship Id="rId6115" Type="http://schemas.openxmlformats.org/officeDocument/2006/relationships/image" Target="../media/image6118.png"/><Relationship Id="rId6116" Type="http://schemas.openxmlformats.org/officeDocument/2006/relationships/image" Target="../media/image6119.png"/><Relationship Id="rId6117" Type="http://schemas.openxmlformats.org/officeDocument/2006/relationships/image" Target="../media/image6120.png"/><Relationship Id="rId6118" Type="http://schemas.openxmlformats.org/officeDocument/2006/relationships/image" Target="../media/image6121.png"/><Relationship Id="rId6119" Type="http://schemas.openxmlformats.org/officeDocument/2006/relationships/image" Target="../media/image6122.png"/><Relationship Id="rId6120" Type="http://schemas.openxmlformats.org/officeDocument/2006/relationships/image" Target="../media/image6123.png"/><Relationship Id="rId6121" Type="http://schemas.openxmlformats.org/officeDocument/2006/relationships/image" Target="../media/image6124.png"/><Relationship Id="rId6122" Type="http://schemas.openxmlformats.org/officeDocument/2006/relationships/image" Target="../media/image6125.png"/><Relationship Id="rId6123" Type="http://schemas.openxmlformats.org/officeDocument/2006/relationships/image" Target="../media/image6126.png"/><Relationship Id="rId6124" Type="http://schemas.openxmlformats.org/officeDocument/2006/relationships/image" Target="../media/image6127.png"/><Relationship Id="rId6125" Type="http://schemas.openxmlformats.org/officeDocument/2006/relationships/image" Target="../media/image6128.png"/><Relationship Id="rId6126" Type="http://schemas.openxmlformats.org/officeDocument/2006/relationships/image" Target="../media/image6129.png"/><Relationship Id="rId6127" Type="http://schemas.openxmlformats.org/officeDocument/2006/relationships/image" Target="../media/image6130.png"/><Relationship Id="rId6128" Type="http://schemas.openxmlformats.org/officeDocument/2006/relationships/image" Target="../media/image6131.png"/><Relationship Id="rId6129" Type="http://schemas.openxmlformats.org/officeDocument/2006/relationships/image" Target="../media/image6132.png"/><Relationship Id="rId6130" Type="http://schemas.openxmlformats.org/officeDocument/2006/relationships/image" Target="../media/image6133.png"/><Relationship Id="rId6131" Type="http://schemas.openxmlformats.org/officeDocument/2006/relationships/image" Target="../media/image6134.png"/><Relationship Id="rId6132" Type="http://schemas.openxmlformats.org/officeDocument/2006/relationships/image" Target="../media/image6135.png"/><Relationship Id="rId6133" Type="http://schemas.openxmlformats.org/officeDocument/2006/relationships/image" Target="../media/image6136.png"/><Relationship Id="rId6134" Type="http://schemas.openxmlformats.org/officeDocument/2006/relationships/image" Target="../media/image6137.png"/><Relationship Id="rId6135" Type="http://schemas.openxmlformats.org/officeDocument/2006/relationships/image" Target="../media/image6138.png"/><Relationship Id="rId6136" Type="http://schemas.openxmlformats.org/officeDocument/2006/relationships/image" Target="../media/image6139.png"/><Relationship Id="rId6137" Type="http://schemas.openxmlformats.org/officeDocument/2006/relationships/image" Target="../media/image6140.png"/><Relationship Id="rId6138" Type="http://schemas.openxmlformats.org/officeDocument/2006/relationships/image" Target="../media/image6141.png"/><Relationship Id="rId6139" Type="http://schemas.openxmlformats.org/officeDocument/2006/relationships/image" Target="../media/image6142.png"/><Relationship Id="rId6140" Type="http://schemas.openxmlformats.org/officeDocument/2006/relationships/image" Target="../media/image6143.png"/><Relationship Id="rId6141" Type="http://schemas.openxmlformats.org/officeDocument/2006/relationships/image" Target="../media/image6144.png"/><Relationship Id="rId6142" Type="http://schemas.openxmlformats.org/officeDocument/2006/relationships/image" Target="../media/image6145.png"/><Relationship Id="rId6143" Type="http://schemas.openxmlformats.org/officeDocument/2006/relationships/image" Target="../media/image6146.png"/><Relationship Id="rId6144" Type="http://schemas.openxmlformats.org/officeDocument/2006/relationships/image" Target="../media/image6147.png"/><Relationship Id="rId6145" Type="http://schemas.openxmlformats.org/officeDocument/2006/relationships/image" Target="../media/image6148.png"/><Relationship Id="rId6146" Type="http://schemas.openxmlformats.org/officeDocument/2006/relationships/image" Target="../media/image6149.png"/><Relationship Id="rId6147" Type="http://schemas.openxmlformats.org/officeDocument/2006/relationships/image" Target="../media/image6150.png"/><Relationship Id="rId6148" Type="http://schemas.openxmlformats.org/officeDocument/2006/relationships/image" Target="../media/image6151.png"/><Relationship Id="rId6149" Type="http://schemas.openxmlformats.org/officeDocument/2006/relationships/image" Target="../media/image6152.png"/><Relationship Id="rId6150" Type="http://schemas.openxmlformats.org/officeDocument/2006/relationships/image" Target="../media/image6153.png"/><Relationship Id="rId6151" Type="http://schemas.openxmlformats.org/officeDocument/2006/relationships/image" Target="../media/image6154.png"/><Relationship Id="rId6152" Type="http://schemas.openxmlformats.org/officeDocument/2006/relationships/image" Target="../media/image6155.png"/><Relationship Id="rId6153" Type="http://schemas.openxmlformats.org/officeDocument/2006/relationships/image" Target="../media/image6156.png"/><Relationship Id="rId6154" Type="http://schemas.openxmlformats.org/officeDocument/2006/relationships/image" Target="../media/image6157.png"/><Relationship Id="rId6155" Type="http://schemas.openxmlformats.org/officeDocument/2006/relationships/image" Target="../media/image6158.png"/><Relationship Id="rId6156" Type="http://schemas.openxmlformats.org/officeDocument/2006/relationships/image" Target="../media/image6159.png"/><Relationship Id="rId6157" Type="http://schemas.openxmlformats.org/officeDocument/2006/relationships/image" Target="../media/image6160.png"/><Relationship Id="rId6158" Type="http://schemas.openxmlformats.org/officeDocument/2006/relationships/image" Target="../media/image6161.png"/><Relationship Id="rId6159" Type="http://schemas.openxmlformats.org/officeDocument/2006/relationships/image" Target="../media/image6162.png"/><Relationship Id="rId6160" Type="http://schemas.openxmlformats.org/officeDocument/2006/relationships/image" Target="../media/image6163.png"/><Relationship Id="rId6161" Type="http://schemas.openxmlformats.org/officeDocument/2006/relationships/image" Target="../media/image6164.png"/><Relationship Id="rId6162" Type="http://schemas.openxmlformats.org/officeDocument/2006/relationships/image" Target="../media/image6165.png"/><Relationship Id="rId6163" Type="http://schemas.openxmlformats.org/officeDocument/2006/relationships/image" Target="../media/image6166.png"/><Relationship Id="rId6164" Type="http://schemas.openxmlformats.org/officeDocument/2006/relationships/image" Target="../media/image6167.png"/><Relationship Id="rId6165" Type="http://schemas.openxmlformats.org/officeDocument/2006/relationships/image" Target="../media/image6168.png"/><Relationship Id="rId6166" Type="http://schemas.openxmlformats.org/officeDocument/2006/relationships/image" Target="../media/image6169.png"/><Relationship Id="rId6167" Type="http://schemas.openxmlformats.org/officeDocument/2006/relationships/image" Target="../media/image6170.png"/><Relationship Id="rId6168" Type="http://schemas.openxmlformats.org/officeDocument/2006/relationships/image" Target="../media/image6171.png"/><Relationship Id="rId6169" Type="http://schemas.openxmlformats.org/officeDocument/2006/relationships/image" Target="../media/image6172.png"/><Relationship Id="rId6170" Type="http://schemas.openxmlformats.org/officeDocument/2006/relationships/image" Target="../media/image6173.png"/><Relationship Id="rId6171" Type="http://schemas.openxmlformats.org/officeDocument/2006/relationships/image" Target="../media/image6174.png"/><Relationship Id="rId6172" Type="http://schemas.openxmlformats.org/officeDocument/2006/relationships/image" Target="../media/image6175.png"/><Relationship Id="rId6173" Type="http://schemas.openxmlformats.org/officeDocument/2006/relationships/image" Target="../media/image6176.png"/><Relationship Id="rId6174" Type="http://schemas.openxmlformats.org/officeDocument/2006/relationships/image" Target="../media/image6177.png"/><Relationship Id="rId6175" Type="http://schemas.openxmlformats.org/officeDocument/2006/relationships/image" Target="../media/image6178.png"/><Relationship Id="rId6176" Type="http://schemas.openxmlformats.org/officeDocument/2006/relationships/image" Target="../media/image6179.png"/><Relationship Id="rId6177" Type="http://schemas.openxmlformats.org/officeDocument/2006/relationships/image" Target="../media/image6180.png"/><Relationship Id="rId6178" Type="http://schemas.openxmlformats.org/officeDocument/2006/relationships/image" Target="../media/image6181.png"/><Relationship Id="rId6179" Type="http://schemas.openxmlformats.org/officeDocument/2006/relationships/image" Target="../media/image6182.png"/><Relationship Id="rId6180" Type="http://schemas.openxmlformats.org/officeDocument/2006/relationships/image" Target="../media/image6183.png"/><Relationship Id="rId6181" Type="http://schemas.openxmlformats.org/officeDocument/2006/relationships/image" Target="../media/image6184.png"/><Relationship Id="rId6182" Type="http://schemas.openxmlformats.org/officeDocument/2006/relationships/image" Target="../media/image6185.png"/><Relationship Id="rId6183" Type="http://schemas.openxmlformats.org/officeDocument/2006/relationships/image" Target="../media/image6186.png"/><Relationship Id="rId6184" Type="http://schemas.openxmlformats.org/officeDocument/2006/relationships/image" Target="../media/image6187.png"/><Relationship Id="rId6185" Type="http://schemas.openxmlformats.org/officeDocument/2006/relationships/image" Target="../media/image6188.png"/><Relationship Id="rId6186" Type="http://schemas.openxmlformats.org/officeDocument/2006/relationships/image" Target="../media/image6189.png"/><Relationship Id="rId6187" Type="http://schemas.openxmlformats.org/officeDocument/2006/relationships/image" Target="../media/image6190.png"/><Relationship Id="rId6188" Type="http://schemas.openxmlformats.org/officeDocument/2006/relationships/image" Target="../media/image6191.png"/><Relationship Id="rId6189" Type="http://schemas.openxmlformats.org/officeDocument/2006/relationships/image" Target="../media/image6192.png"/><Relationship Id="rId6190" Type="http://schemas.openxmlformats.org/officeDocument/2006/relationships/image" Target="../media/image6193.png"/><Relationship Id="rId6191" Type="http://schemas.openxmlformats.org/officeDocument/2006/relationships/image" Target="../media/image6194.png"/><Relationship Id="rId6192" Type="http://schemas.openxmlformats.org/officeDocument/2006/relationships/image" Target="../media/image6195.png"/><Relationship Id="rId6193" Type="http://schemas.openxmlformats.org/officeDocument/2006/relationships/image" Target="../media/image6196.png"/><Relationship Id="rId6194" Type="http://schemas.openxmlformats.org/officeDocument/2006/relationships/image" Target="../media/image6197.png"/><Relationship Id="rId6195" Type="http://schemas.openxmlformats.org/officeDocument/2006/relationships/image" Target="../media/image6198.png"/><Relationship Id="rId6196" Type="http://schemas.openxmlformats.org/officeDocument/2006/relationships/image" Target="../media/image6199.png"/><Relationship Id="rId6197" Type="http://schemas.openxmlformats.org/officeDocument/2006/relationships/image" Target="../media/image6200.png"/><Relationship Id="rId6198" Type="http://schemas.openxmlformats.org/officeDocument/2006/relationships/image" Target="../media/image6201.png"/><Relationship Id="rId6199" Type="http://schemas.openxmlformats.org/officeDocument/2006/relationships/image" Target="../media/image6202.png"/><Relationship Id="rId6200" Type="http://schemas.openxmlformats.org/officeDocument/2006/relationships/image" Target="../media/image6203.png"/><Relationship Id="rId6201" Type="http://schemas.openxmlformats.org/officeDocument/2006/relationships/image" Target="../media/image6204.png"/><Relationship Id="rId6202" Type="http://schemas.openxmlformats.org/officeDocument/2006/relationships/image" Target="../media/image6205.png"/><Relationship Id="rId6203" Type="http://schemas.openxmlformats.org/officeDocument/2006/relationships/image" Target="../media/image6206.png"/><Relationship Id="rId6204" Type="http://schemas.openxmlformats.org/officeDocument/2006/relationships/image" Target="../media/image6207.png"/><Relationship Id="rId6205" Type="http://schemas.openxmlformats.org/officeDocument/2006/relationships/image" Target="../media/image6208.png"/><Relationship Id="rId6206" Type="http://schemas.openxmlformats.org/officeDocument/2006/relationships/image" Target="../media/image6209.png"/><Relationship Id="rId6207" Type="http://schemas.openxmlformats.org/officeDocument/2006/relationships/image" Target="../media/image6210.png"/><Relationship Id="rId6208" Type="http://schemas.openxmlformats.org/officeDocument/2006/relationships/image" Target="../media/image6211.png"/><Relationship Id="rId6209" Type="http://schemas.openxmlformats.org/officeDocument/2006/relationships/image" Target="../media/image6212.png"/><Relationship Id="rId6210" Type="http://schemas.openxmlformats.org/officeDocument/2006/relationships/image" Target="../media/image6213.png"/><Relationship Id="rId6211" Type="http://schemas.openxmlformats.org/officeDocument/2006/relationships/image" Target="../media/image6214.png"/><Relationship Id="rId6212" Type="http://schemas.openxmlformats.org/officeDocument/2006/relationships/image" Target="../media/image6215.png"/><Relationship Id="rId6213" Type="http://schemas.openxmlformats.org/officeDocument/2006/relationships/image" Target="../media/image6216.png"/><Relationship Id="rId6214" Type="http://schemas.openxmlformats.org/officeDocument/2006/relationships/image" Target="../media/image6217.png"/><Relationship Id="rId6215" Type="http://schemas.openxmlformats.org/officeDocument/2006/relationships/image" Target="../media/image6218.png"/><Relationship Id="rId6216" Type="http://schemas.openxmlformats.org/officeDocument/2006/relationships/image" Target="../media/image6219.png"/><Relationship Id="rId6217" Type="http://schemas.openxmlformats.org/officeDocument/2006/relationships/image" Target="../media/image6220.png"/><Relationship Id="rId6218" Type="http://schemas.openxmlformats.org/officeDocument/2006/relationships/image" Target="../media/image6221.png"/><Relationship Id="rId6219" Type="http://schemas.openxmlformats.org/officeDocument/2006/relationships/image" Target="../media/image6222.png"/><Relationship Id="rId6220" Type="http://schemas.openxmlformats.org/officeDocument/2006/relationships/image" Target="../media/image6223.png"/><Relationship Id="rId6221" Type="http://schemas.openxmlformats.org/officeDocument/2006/relationships/image" Target="../media/image6224.png"/><Relationship Id="rId6222" Type="http://schemas.openxmlformats.org/officeDocument/2006/relationships/image" Target="../media/image6225.png"/><Relationship Id="rId6223" Type="http://schemas.openxmlformats.org/officeDocument/2006/relationships/image" Target="../media/image6226.png"/><Relationship Id="rId6224" Type="http://schemas.openxmlformats.org/officeDocument/2006/relationships/image" Target="../media/image6227.png"/><Relationship Id="rId6225" Type="http://schemas.openxmlformats.org/officeDocument/2006/relationships/image" Target="../media/image6228.png"/><Relationship Id="rId6226" Type="http://schemas.openxmlformats.org/officeDocument/2006/relationships/image" Target="../media/image6229.png"/><Relationship Id="rId6227" Type="http://schemas.openxmlformats.org/officeDocument/2006/relationships/image" Target="../media/image6230.png"/><Relationship Id="rId6228" Type="http://schemas.openxmlformats.org/officeDocument/2006/relationships/image" Target="../media/image6231.png"/><Relationship Id="rId6229" Type="http://schemas.openxmlformats.org/officeDocument/2006/relationships/image" Target="../media/image6232.png"/><Relationship Id="rId6230" Type="http://schemas.openxmlformats.org/officeDocument/2006/relationships/image" Target="../media/image6233.png"/><Relationship Id="rId6231" Type="http://schemas.openxmlformats.org/officeDocument/2006/relationships/image" Target="../media/image6234.png"/><Relationship Id="rId6232" Type="http://schemas.openxmlformats.org/officeDocument/2006/relationships/image" Target="../media/image6235.png"/><Relationship Id="rId6233" Type="http://schemas.openxmlformats.org/officeDocument/2006/relationships/image" Target="../media/image6236.png"/><Relationship Id="rId6234" Type="http://schemas.openxmlformats.org/officeDocument/2006/relationships/image" Target="../media/image6237.png"/><Relationship Id="rId6235" Type="http://schemas.openxmlformats.org/officeDocument/2006/relationships/image" Target="../media/image6238.png"/><Relationship Id="rId6236" Type="http://schemas.openxmlformats.org/officeDocument/2006/relationships/image" Target="../media/image6239.png"/><Relationship Id="rId6237" Type="http://schemas.openxmlformats.org/officeDocument/2006/relationships/image" Target="../media/image6240.png"/><Relationship Id="rId6238" Type="http://schemas.openxmlformats.org/officeDocument/2006/relationships/image" Target="../media/image6241.png"/><Relationship Id="rId6239" Type="http://schemas.openxmlformats.org/officeDocument/2006/relationships/image" Target="../media/image6242.png"/><Relationship Id="rId6240" Type="http://schemas.openxmlformats.org/officeDocument/2006/relationships/image" Target="../media/image6243.png"/><Relationship Id="rId6241" Type="http://schemas.openxmlformats.org/officeDocument/2006/relationships/image" Target="../media/image6244.png"/><Relationship Id="rId6242" Type="http://schemas.openxmlformats.org/officeDocument/2006/relationships/image" Target="../media/image6245.png"/><Relationship Id="rId6243" Type="http://schemas.openxmlformats.org/officeDocument/2006/relationships/image" Target="../media/image6246.png"/><Relationship Id="rId6244" Type="http://schemas.openxmlformats.org/officeDocument/2006/relationships/image" Target="../media/image6247.png"/><Relationship Id="rId6245" Type="http://schemas.openxmlformats.org/officeDocument/2006/relationships/image" Target="../media/image6248.png"/><Relationship Id="rId6246" Type="http://schemas.openxmlformats.org/officeDocument/2006/relationships/image" Target="../media/image6249.png"/><Relationship Id="rId6247" Type="http://schemas.openxmlformats.org/officeDocument/2006/relationships/image" Target="../media/image6250.png"/><Relationship Id="rId6248" Type="http://schemas.openxmlformats.org/officeDocument/2006/relationships/image" Target="../media/image6251.png"/><Relationship Id="rId6249" Type="http://schemas.openxmlformats.org/officeDocument/2006/relationships/image" Target="../media/image6252.png"/><Relationship Id="rId6250" Type="http://schemas.openxmlformats.org/officeDocument/2006/relationships/image" Target="../media/image6253.png"/><Relationship Id="rId6251" Type="http://schemas.openxmlformats.org/officeDocument/2006/relationships/image" Target="../media/image6254.png"/><Relationship Id="rId6252" Type="http://schemas.openxmlformats.org/officeDocument/2006/relationships/image" Target="../media/image6255.png"/><Relationship Id="rId6253" Type="http://schemas.openxmlformats.org/officeDocument/2006/relationships/image" Target="../media/image6256.png"/><Relationship Id="rId6254" Type="http://schemas.openxmlformats.org/officeDocument/2006/relationships/image" Target="../media/image6257.png"/><Relationship Id="rId6255" Type="http://schemas.openxmlformats.org/officeDocument/2006/relationships/image" Target="../media/image6258.png"/><Relationship Id="rId6256" Type="http://schemas.openxmlformats.org/officeDocument/2006/relationships/image" Target="../media/image6259.png"/><Relationship Id="rId6257" Type="http://schemas.openxmlformats.org/officeDocument/2006/relationships/image" Target="../media/image6260.png"/><Relationship Id="rId6258" Type="http://schemas.openxmlformats.org/officeDocument/2006/relationships/image" Target="../media/image6261.png"/><Relationship Id="rId6259" Type="http://schemas.openxmlformats.org/officeDocument/2006/relationships/image" Target="../media/image6262.png"/><Relationship Id="rId6260" Type="http://schemas.openxmlformats.org/officeDocument/2006/relationships/image" Target="../media/image6263.png"/><Relationship Id="rId6261" Type="http://schemas.openxmlformats.org/officeDocument/2006/relationships/image" Target="../media/image6264.png"/><Relationship Id="rId6262" Type="http://schemas.openxmlformats.org/officeDocument/2006/relationships/image" Target="../media/image6265.png"/><Relationship Id="rId6263" Type="http://schemas.openxmlformats.org/officeDocument/2006/relationships/image" Target="../media/image6266.png"/><Relationship Id="rId6264" Type="http://schemas.openxmlformats.org/officeDocument/2006/relationships/image" Target="../media/image6267.png"/><Relationship Id="rId6265" Type="http://schemas.openxmlformats.org/officeDocument/2006/relationships/image" Target="../media/image6268.png"/><Relationship Id="rId6266" Type="http://schemas.openxmlformats.org/officeDocument/2006/relationships/image" Target="../media/image6269.png"/><Relationship Id="rId6267" Type="http://schemas.openxmlformats.org/officeDocument/2006/relationships/image" Target="../media/image6270.png"/><Relationship Id="rId6268" Type="http://schemas.openxmlformats.org/officeDocument/2006/relationships/image" Target="../media/image6271.png"/><Relationship Id="rId6269" Type="http://schemas.openxmlformats.org/officeDocument/2006/relationships/image" Target="../media/image6272.png"/><Relationship Id="rId6270" Type="http://schemas.openxmlformats.org/officeDocument/2006/relationships/image" Target="../media/image6273.png"/><Relationship Id="rId6271" Type="http://schemas.openxmlformats.org/officeDocument/2006/relationships/image" Target="../media/image6274.png"/><Relationship Id="rId6272" Type="http://schemas.openxmlformats.org/officeDocument/2006/relationships/image" Target="../media/image6275.png"/><Relationship Id="rId6273" Type="http://schemas.openxmlformats.org/officeDocument/2006/relationships/image" Target="../media/image6276.png"/><Relationship Id="rId6274" Type="http://schemas.openxmlformats.org/officeDocument/2006/relationships/image" Target="../media/image6277.png"/><Relationship Id="rId6275" Type="http://schemas.openxmlformats.org/officeDocument/2006/relationships/image" Target="../media/image6278.png"/><Relationship Id="rId6276" Type="http://schemas.openxmlformats.org/officeDocument/2006/relationships/image" Target="../media/image6279.png"/><Relationship Id="rId6277" Type="http://schemas.openxmlformats.org/officeDocument/2006/relationships/image" Target="../media/image6280.png"/><Relationship Id="rId6278" Type="http://schemas.openxmlformats.org/officeDocument/2006/relationships/image" Target="../media/image6281.png"/><Relationship Id="rId6279" Type="http://schemas.openxmlformats.org/officeDocument/2006/relationships/image" Target="../media/image6282.png"/><Relationship Id="rId6280" Type="http://schemas.openxmlformats.org/officeDocument/2006/relationships/image" Target="../media/image6283.png"/><Relationship Id="rId6281" Type="http://schemas.openxmlformats.org/officeDocument/2006/relationships/image" Target="../media/image6284.png"/><Relationship Id="rId6282" Type="http://schemas.openxmlformats.org/officeDocument/2006/relationships/image" Target="../media/image6285.png"/><Relationship Id="rId6283" Type="http://schemas.openxmlformats.org/officeDocument/2006/relationships/image" Target="../media/image6286.png"/><Relationship Id="rId6284" Type="http://schemas.openxmlformats.org/officeDocument/2006/relationships/image" Target="../media/image6287.png"/><Relationship Id="rId6285" Type="http://schemas.openxmlformats.org/officeDocument/2006/relationships/image" Target="../media/image6288.png"/><Relationship Id="rId6286" Type="http://schemas.openxmlformats.org/officeDocument/2006/relationships/image" Target="../media/image6289.png"/><Relationship Id="rId6287" Type="http://schemas.openxmlformats.org/officeDocument/2006/relationships/image" Target="../media/image6290.png"/><Relationship Id="rId6288" Type="http://schemas.openxmlformats.org/officeDocument/2006/relationships/image" Target="../media/image6291.png"/><Relationship Id="rId6289" Type="http://schemas.openxmlformats.org/officeDocument/2006/relationships/image" Target="../media/image6292.png"/><Relationship Id="rId6290" Type="http://schemas.openxmlformats.org/officeDocument/2006/relationships/image" Target="../media/image6293.png"/><Relationship Id="rId6291" Type="http://schemas.openxmlformats.org/officeDocument/2006/relationships/image" Target="../media/image6294.png"/><Relationship Id="rId6292" Type="http://schemas.openxmlformats.org/officeDocument/2006/relationships/image" Target="../media/image6295.png"/><Relationship Id="rId6293" Type="http://schemas.openxmlformats.org/officeDocument/2006/relationships/image" Target="../media/image6296.png"/><Relationship Id="rId6294" Type="http://schemas.openxmlformats.org/officeDocument/2006/relationships/image" Target="../media/image6297.png"/><Relationship Id="rId6295" Type="http://schemas.openxmlformats.org/officeDocument/2006/relationships/image" Target="../media/image6298.png"/><Relationship Id="rId6296" Type="http://schemas.openxmlformats.org/officeDocument/2006/relationships/image" Target="../media/image6299.png"/><Relationship Id="rId6297" Type="http://schemas.openxmlformats.org/officeDocument/2006/relationships/image" Target="../media/image6300.png"/><Relationship Id="rId6298" Type="http://schemas.openxmlformats.org/officeDocument/2006/relationships/image" Target="../media/image6301.png"/><Relationship Id="rId6299" Type="http://schemas.openxmlformats.org/officeDocument/2006/relationships/image" Target="../media/image6302.png"/><Relationship Id="rId6300" Type="http://schemas.openxmlformats.org/officeDocument/2006/relationships/image" Target="../media/image6303.png"/><Relationship Id="rId6301" Type="http://schemas.openxmlformats.org/officeDocument/2006/relationships/image" Target="../media/image6304.png"/><Relationship Id="rId6302" Type="http://schemas.openxmlformats.org/officeDocument/2006/relationships/image" Target="../media/image6305.png"/><Relationship Id="rId6303" Type="http://schemas.openxmlformats.org/officeDocument/2006/relationships/image" Target="../media/image6306.png"/><Relationship Id="rId6304" Type="http://schemas.openxmlformats.org/officeDocument/2006/relationships/image" Target="../media/image6307.png"/><Relationship Id="rId6305" Type="http://schemas.openxmlformats.org/officeDocument/2006/relationships/image" Target="../media/image6308.png"/><Relationship Id="rId6306" Type="http://schemas.openxmlformats.org/officeDocument/2006/relationships/image" Target="../media/image6309.png"/><Relationship Id="rId6307" Type="http://schemas.openxmlformats.org/officeDocument/2006/relationships/image" Target="../media/image6310.png"/><Relationship Id="rId6308" Type="http://schemas.openxmlformats.org/officeDocument/2006/relationships/image" Target="../media/image6311.png"/><Relationship Id="rId6309" Type="http://schemas.openxmlformats.org/officeDocument/2006/relationships/image" Target="../media/image6312.png"/><Relationship Id="rId6310" Type="http://schemas.openxmlformats.org/officeDocument/2006/relationships/image" Target="../media/image6313.png"/><Relationship Id="rId6311" Type="http://schemas.openxmlformats.org/officeDocument/2006/relationships/image" Target="../media/image6314.png"/><Relationship Id="rId6312" Type="http://schemas.openxmlformats.org/officeDocument/2006/relationships/image" Target="../media/image6315.png"/><Relationship Id="rId6313" Type="http://schemas.openxmlformats.org/officeDocument/2006/relationships/image" Target="../media/image6316.png"/><Relationship Id="rId6314" Type="http://schemas.openxmlformats.org/officeDocument/2006/relationships/image" Target="../media/image6317.png"/><Relationship Id="rId6315" Type="http://schemas.openxmlformats.org/officeDocument/2006/relationships/image" Target="../media/image6318.png"/><Relationship Id="rId6316" Type="http://schemas.openxmlformats.org/officeDocument/2006/relationships/image" Target="../media/image6319.png"/><Relationship Id="rId6317" Type="http://schemas.openxmlformats.org/officeDocument/2006/relationships/image" Target="../media/image6320.png"/><Relationship Id="rId6318" Type="http://schemas.openxmlformats.org/officeDocument/2006/relationships/image" Target="../media/image6321.png"/><Relationship Id="rId6319" Type="http://schemas.openxmlformats.org/officeDocument/2006/relationships/image" Target="../media/image6322.png"/><Relationship Id="rId6320" Type="http://schemas.openxmlformats.org/officeDocument/2006/relationships/image" Target="../media/image6323.png"/><Relationship Id="rId6321" Type="http://schemas.openxmlformats.org/officeDocument/2006/relationships/image" Target="../media/image6324.png"/><Relationship Id="rId6322" Type="http://schemas.openxmlformats.org/officeDocument/2006/relationships/image" Target="../media/image6325.png"/><Relationship Id="rId6323" Type="http://schemas.openxmlformats.org/officeDocument/2006/relationships/image" Target="../media/image6326.png"/><Relationship Id="rId6324" Type="http://schemas.openxmlformats.org/officeDocument/2006/relationships/image" Target="../media/image6327.png"/><Relationship Id="rId6325" Type="http://schemas.openxmlformats.org/officeDocument/2006/relationships/image" Target="../media/image6328.png"/><Relationship Id="rId6326" Type="http://schemas.openxmlformats.org/officeDocument/2006/relationships/image" Target="../media/image6329.png"/><Relationship Id="rId6327" Type="http://schemas.openxmlformats.org/officeDocument/2006/relationships/image" Target="../media/image6330.png"/><Relationship Id="rId6328" Type="http://schemas.openxmlformats.org/officeDocument/2006/relationships/image" Target="../media/image6331.png"/><Relationship Id="rId6329" Type="http://schemas.openxmlformats.org/officeDocument/2006/relationships/image" Target="../media/image6332.png"/><Relationship Id="rId6330" Type="http://schemas.openxmlformats.org/officeDocument/2006/relationships/image" Target="../media/image6333.png"/><Relationship Id="rId6331" Type="http://schemas.openxmlformats.org/officeDocument/2006/relationships/image" Target="../media/image6334.png"/><Relationship Id="rId6332" Type="http://schemas.openxmlformats.org/officeDocument/2006/relationships/image" Target="../media/image6335.png"/><Relationship Id="rId6333" Type="http://schemas.openxmlformats.org/officeDocument/2006/relationships/image" Target="../media/image6336.png"/><Relationship Id="rId6334" Type="http://schemas.openxmlformats.org/officeDocument/2006/relationships/image" Target="../media/image6337.png"/><Relationship Id="rId6335" Type="http://schemas.openxmlformats.org/officeDocument/2006/relationships/image" Target="../media/image6338.png"/><Relationship Id="rId6336" Type="http://schemas.openxmlformats.org/officeDocument/2006/relationships/image" Target="../media/image6339.png"/><Relationship Id="rId6337" Type="http://schemas.openxmlformats.org/officeDocument/2006/relationships/image" Target="../media/image6340.png"/><Relationship Id="rId6338" Type="http://schemas.openxmlformats.org/officeDocument/2006/relationships/image" Target="../media/image6341.png"/><Relationship Id="rId6339" Type="http://schemas.openxmlformats.org/officeDocument/2006/relationships/image" Target="../media/image6342.png"/><Relationship Id="rId6340" Type="http://schemas.openxmlformats.org/officeDocument/2006/relationships/image" Target="../media/image6343.png"/><Relationship Id="rId6341" Type="http://schemas.openxmlformats.org/officeDocument/2006/relationships/image" Target="../media/image6344.png"/><Relationship Id="rId6342" Type="http://schemas.openxmlformats.org/officeDocument/2006/relationships/image" Target="../media/image6345.png"/><Relationship Id="rId6343" Type="http://schemas.openxmlformats.org/officeDocument/2006/relationships/image" Target="../media/image6346.png"/><Relationship Id="rId6344" Type="http://schemas.openxmlformats.org/officeDocument/2006/relationships/image" Target="../media/image6347.png"/><Relationship Id="rId6345" Type="http://schemas.openxmlformats.org/officeDocument/2006/relationships/image" Target="../media/image6348.png"/><Relationship Id="rId6346" Type="http://schemas.openxmlformats.org/officeDocument/2006/relationships/image" Target="../media/image6349.png"/><Relationship Id="rId6347" Type="http://schemas.openxmlformats.org/officeDocument/2006/relationships/image" Target="../media/image6350.png"/><Relationship Id="rId6348" Type="http://schemas.openxmlformats.org/officeDocument/2006/relationships/image" Target="../media/image6351.png"/><Relationship Id="rId6349" Type="http://schemas.openxmlformats.org/officeDocument/2006/relationships/image" Target="../media/image6352.png"/><Relationship Id="rId6350" Type="http://schemas.openxmlformats.org/officeDocument/2006/relationships/image" Target="../media/image6353.png"/><Relationship Id="rId6351" Type="http://schemas.openxmlformats.org/officeDocument/2006/relationships/image" Target="../media/image6354.png"/><Relationship Id="rId6352" Type="http://schemas.openxmlformats.org/officeDocument/2006/relationships/image" Target="../media/image6355.png"/><Relationship Id="rId6353" Type="http://schemas.openxmlformats.org/officeDocument/2006/relationships/image" Target="../media/image6356.png"/><Relationship Id="rId6354" Type="http://schemas.openxmlformats.org/officeDocument/2006/relationships/image" Target="../media/image6357.png"/><Relationship Id="rId6355" Type="http://schemas.openxmlformats.org/officeDocument/2006/relationships/image" Target="../media/image6358.png"/><Relationship Id="rId6356" Type="http://schemas.openxmlformats.org/officeDocument/2006/relationships/image" Target="../media/image6359.png"/><Relationship Id="rId6357" Type="http://schemas.openxmlformats.org/officeDocument/2006/relationships/image" Target="../media/image6360.png"/><Relationship Id="rId6358" Type="http://schemas.openxmlformats.org/officeDocument/2006/relationships/image" Target="../media/image6361.png"/><Relationship Id="rId6359" Type="http://schemas.openxmlformats.org/officeDocument/2006/relationships/image" Target="../media/image6362.png"/><Relationship Id="rId6360" Type="http://schemas.openxmlformats.org/officeDocument/2006/relationships/image" Target="../media/image6363.png"/><Relationship Id="rId6361" Type="http://schemas.openxmlformats.org/officeDocument/2006/relationships/image" Target="../media/image6364.png"/><Relationship Id="rId6362" Type="http://schemas.openxmlformats.org/officeDocument/2006/relationships/image" Target="../media/image6365.png"/><Relationship Id="rId6363" Type="http://schemas.openxmlformats.org/officeDocument/2006/relationships/image" Target="../media/image6366.png"/><Relationship Id="rId6364" Type="http://schemas.openxmlformats.org/officeDocument/2006/relationships/image" Target="../media/image6367.png"/><Relationship Id="rId6365" Type="http://schemas.openxmlformats.org/officeDocument/2006/relationships/image" Target="../media/image6368.png"/><Relationship Id="rId6366" Type="http://schemas.openxmlformats.org/officeDocument/2006/relationships/image" Target="../media/image6369.png"/><Relationship Id="rId6367" Type="http://schemas.openxmlformats.org/officeDocument/2006/relationships/image" Target="../media/image6370.png"/><Relationship Id="rId6368" Type="http://schemas.openxmlformats.org/officeDocument/2006/relationships/image" Target="../media/image6371.png"/><Relationship Id="rId6369" Type="http://schemas.openxmlformats.org/officeDocument/2006/relationships/image" Target="../media/image6372.png"/><Relationship Id="rId6370" Type="http://schemas.openxmlformats.org/officeDocument/2006/relationships/image" Target="../media/image6373.png"/><Relationship Id="rId6371" Type="http://schemas.openxmlformats.org/officeDocument/2006/relationships/image" Target="../media/image6374.png"/><Relationship Id="rId6372" Type="http://schemas.openxmlformats.org/officeDocument/2006/relationships/image" Target="../media/image6375.png"/><Relationship Id="rId6373" Type="http://schemas.openxmlformats.org/officeDocument/2006/relationships/image" Target="../media/image6376.png"/><Relationship Id="rId6374" Type="http://schemas.openxmlformats.org/officeDocument/2006/relationships/image" Target="../media/image6377.png"/><Relationship Id="rId6375" Type="http://schemas.openxmlformats.org/officeDocument/2006/relationships/image" Target="../media/image6378.png"/><Relationship Id="rId6376" Type="http://schemas.openxmlformats.org/officeDocument/2006/relationships/image" Target="../media/image6379.png"/><Relationship Id="rId6377" Type="http://schemas.openxmlformats.org/officeDocument/2006/relationships/image" Target="../media/image6380.png"/><Relationship Id="rId6378" Type="http://schemas.openxmlformats.org/officeDocument/2006/relationships/image" Target="../media/image6381.png"/><Relationship Id="rId6379" Type="http://schemas.openxmlformats.org/officeDocument/2006/relationships/image" Target="../media/image6382.png"/><Relationship Id="rId6380" Type="http://schemas.openxmlformats.org/officeDocument/2006/relationships/image" Target="../media/image6383.png"/><Relationship Id="rId6381" Type="http://schemas.openxmlformats.org/officeDocument/2006/relationships/image" Target="../media/image6384.png"/><Relationship Id="rId6382" Type="http://schemas.openxmlformats.org/officeDocument/2006/relationships/image" Target="../media/image6385.png"/><Relationship Id="rId6383" Type="http://schemas.openxmlformats.org/officeDocument/2006/relationships/image" Target="../media/image6386.png"/><Relationship Id="rId6384" Type="http://schemas.openxmlformats.org/officeDocument/2006/relationships/image" Target="../media/image6387.png"/><Relationship Id="rId6385" Type="http://schemas.openxmlformats.org/officeDocument/2006/relationships/image" Target="../media/image6388.png"/><Relationship Id="rId6386" Type="http://schemas.openxmlformats.org/officeDocument/2006/relationships/image" Target="../media/image6389.png"/><Relationship Id="rId6387" Type="http://schemas.openxmlformats.org/officeDocument/2006/relationships/image" Target="../media/image6390.png"/><Relationship Id="rId6388" Type="http://schemas.openxmlformats.org/officeDocument/2006/relationships/image" Target="../media/image6391.png"/><Relationship Id="rId6389" Type="http://schemas.openxmlformats.org/officeDocument/2006/relationships/image" Target="../media/image6392.png"/><Relationship Id="rId6390" Type="http://schemas.openxmlformats.org/officeDocument/2006/relationships/image" Target="../media/image6393.png"/><Relationship Id="rId6391" Type="http://schemas.openxmlformats.org/officeDocument/2006/relationships/image" Target="../media/image6394.png"/><Relationship Id="rId6392" Type="http://schemas.openxmlformats.org/officeDocument/2006/relationships/image" Target="../media/image6395.png"/><Relationship Id="rId6393" Type="http://schemas.openxmlformats.org/officeDocument/2006/relationships/image" Target="../media/image6396.png"/><Relationship Id="rId6394" Type="http://schemas.openxmlformats.org/officeDocument/2006/relationships/image" Target="../media/image6397.png"/><Relationship Id="rId6395" Type="http://schemas.openxmlformats.org/officeDocument/2006/relationships/image" Target="../media/image6398.png"/><Relationship Id="rId6396" Type="http://schemas.openxmlformats.org/officeDocument/2006/relationships/image" Target="../media/image6399.png"/><Relationship Id="rId6397" Type="http://schemas.openxmlformats.org/officeDocument/2006/relationships/image" Target="../media/image6400.png"/><Relationship Id="rId6398" Type="http://schemas.openxmlformats.org/officeDocument/2006/relationships/image" Target="../media/image6401.png"/><Relationship Id="rId6399" Type="http://schemas.openxmlformats.org/officeDocument/2006/relationships/image" Target="../media/image6402.png"/><Relationship Id="rId6400" Type="http://schemas.openxmlformats.org/officeDocument/2006/relationships/image" Target="../media/image6403.png"/><Relationship Id="rId6401" Type="http://schemas.openxmlformats.org/officeDocument/2006/relationships/image" Target="../media/image6404.png"/><Relationship Id="rId6402" Type="http://schemas.openxmlformats.org/officeDocument/2006/relationships/image" Target="../media/image6405.png"/><Relationship Id="rId6403" Type="http://schemas.openxmlformats.org/officeDocument/2006/relationships/image" Target="../media/image6406.png"/><Relationship Id="rId6404" Type="http://schemas.openxmlformats.org/officeDocument/2006/relationships/image" Target="../media/image6407.png"/><Relationship Id="rId6405" Type="http://schemas.openxmlformats.org/officeDocument/2006/relationships/image" Target="../media/image6408.png"/><Relationship Id="rId6406" Type="http://schemas.openxmlformats.org/officeDocument/2006/relationships/image" Target="../media/image6409.png"/><Relationship Id="rId6407" Type="http://schemas.openxmlformats.org/officeDocument/2006/relationships/image" Target="../media/image6410.png"/><Relationship Id="rId6408" Type="http://schemas.openxmlformats.org/officeDocument/2006/relationships/image" Target="../media/image6411.png"/><Relationship Id="rId6409" Type="http://schemas.openxmlformats.org/officeDocument/2006/relationships/image" Target="../media/image6412.png"/><Relationship Id="rId6410" Type="http://schemas.openxmlformats.org/officeDocument/2006/relationships/image" Target="../media/image6413.png"/><Relationship Id="rId6411" Type="http://schemas.openxmlformats.org/officeDocument/2006/relationships/image" Target="../media/image6414.png"/><Relationship Id="rId6412" Type="http://schemas.openxmlformats.org/officeDocument/2006/relationships/image" Target="../media/image6415.png"/><Relationship Id="rId6413" Type="http://schemas.openxmlformats.org/officeDocument/2006/relationships/image" Target="../media/image6416.png"/><Relationship Id="rId6414" Type="http://schemas.openxmlformats.org/officeDocument/2006/relationships/image" Target="../media/image6417.png"/><Relationship Id="rId6415" Type="http://schemas.openxmlformats.org/officeDocument/2006/relationships/image" Target="../media/image6418.png"/><Relationship Id="rId6416" Type="http://schemas.openxmlformats.org/officeDocument/2006/relationships/image" Target="../media/image6419.png"/><Relationship Id="rId6417" Type="http://schemas.openxmlformats.org/officeDocument/2006/relationships/image" Target="../media/image6420.png"/><Relationship Id="rId6418" Type="http://schemas.openxmlformats.org/officeDocument/2006/relationships/image" Target="../media/image6421.png"/><Relationship Id="rId6419" Type="http://schemas.openxmlformats.org/officeDocument/2006/relationships/image" Target="../media/image6422.png"/><Relationship Id="rId6420" Type="http://schemas.openxmlformats.org/officeDocument/2006/relationships/image" Target="../media/image6423.png"/><Relationship Id="rId6421" Type="http://schemas.openxmlformats.org/officeDocument/2006/relationships/image" Target="../media/image6424.png"/><Relationship Id="rId6422" Type="http://schemas.openxmlformats.org/officeDocument/2006/relationships/image" Target="../media/image6425.png"/><Relationship Id="rId6423" Type="http://schemas.openxmlformats.org/officeDocument/2006/relationships/image" Target="../media/image6426.png"/><Relationship Id="rId6424" Type="http://schemas.openxmlformats.org/officeDocument/2006/relationships/image" Target="../media/image6427.png"/><Relationship Id="rId6425" Type="http://schemas.openxmlformats.org/officeDocument/2006/relationships/image" Target="../media/image6428.png"/><Relationship Id="rId6426" Type="http://schemas.openxmlformats.org/officeDocument/2006/relationships/image" Target="../media/image6429.png"/><Relationship Id="rId6427" Type="http://schemas.openxmlformats.org/officeDocument/2006/relationships/image" Target="../media/image6430.png"/><Relationship Id="rId6428" Type="http://schemas.openxmlformats.org/officeDocument/2006/relationships/image" Target="../media/image6431.png"/><Relationship Id="rId6429" Type="http://schemas.openxmlformats.org/officeDocument/2006/relationships/image" Target="../media/image6432.png"/><Relationship Id="rId6430" Type="http://schemas.openxmlformats.org/officeDocument/2006/relationships/image" Target="../media/image6433.png"/><Relationship Id="rId6431" Type="http://schemas.openxmlformats.org/officeDocument/2006/relationships/image" Target="../media/image6434.png"/><Relationship Id="rId6432" Type="http://schemas.openxmlformats.org/officeDocument/2006/relationships/image" Target="../media/image6435.png"/><Relationship Id="rId6433" Type="http://schemas.openxmlformats.org/officeDocument/2006/relationships/image" Target="../media/image6436.png"/><Relationship Id="rId6434" Type="http://schemas.openxmlformats.org/officeDocument/2006/relationships/image" Target="../media/image6437.png"/><Relationship Id="rId6435" Type="http://schemas.openxmlformats.org/officeDocument/2006/relationships/image" Target="../media/image6438.png"/><Relationship Id="rId6436" Type="http://schemas.openxmlformats.org/officeDocument/2006/relationships/image" Target="../media/image6439.png"/><Relationship Id="rId6437" Type="http://schemas.openxmlformats.org/officeDocument/2006/relationships/image" Target="../media/image6440.png"/><Relationship Id="rId6438" Type="http://schemas.openxmlformats.org/officeDocument/2006/relationships/image" Target="../media/image6441.png"/><Relationship Id="rId6439" Type="http://schemas.openxmlformats.org/officeDocument/2006/relationships/image" Target="../media/image6442.png"/><Relationship Id="rId6440" Type="http://schemas.openxmlformats.org/officeDocument/2006/relationships/image" Target="../media/image6443.png"/><Relationship Id="rId6441" Type="http://schemas.openxmlformats.org/officeDocument/2006/relationships/image" Target="../media/image6444.png"/><Relationship Id="rId6442" Type="http://schemas.openxmlformats.org/officeDocument/2006/relationships/image" Target="../media/image6445.png"/><Relationship Id="rId6443" Type="http://schemas.openxmlformats.org/officeDocument/2006/relationships/image" Target="../media/image6446.png"/><Relationship Id="rId6444" Type="http://schemas.openxmlformats.org/officeDocument/2006/relationships/image" Target="../media/image6447.png"/><Relationship Id="rId6445" Type="http://schemas.openxmlformats.org/officeDocument/2006/relationships/image" Target="../media/image6448.png"/><Relationship Id="rId6446" Type="http://schemas.openxmlformats.org/officeDocument/2006/relationships/image" Target="../media/image6449.png"/><Relationship Id="rId6447" Type="http://schemas.openxmlformats.org/officeDocument/2006/relationships/image" Target="../media/image6450.png"/><Relationship Id="rId6448" Type="http://schemas.openxmlformats.org/officeDocument/2006/relationships/image" Target="../media/image6451.png"/><Relationship Id="rId6449" Type="http://schemas.openxmlformats.org/officeDocument/2006/relationships/image" Target="../media/image6452.png"/><Relationship Id="rId6450" Type="http://schemas.openxmlformats.org/officeDocument/2006/relationships/image" Target="../media/image6453.png"/><Relationship Id="rId6451" Type="http://schemas.openxmlformats.org/officeDocument/2006/relationships/image" Target="../media/image6454.png"/><Relationship Id="rId6452" Type="http://schemas.openxmlformats.org/officeDocument/2006/relationships/image" Target="../media/image6455.png"/><Relationship Id="rId6453" Type="http://schemas.openxmlformats.org/officeDocument/2006/relationships/image" Target="../media/image6456.png"/><Relationship Id="rId6454" Type="http://schemas.openxmlformats.org/officeDocument/2006/relationships/image" Target="../media/image6457.png"/><Relationship Id="rId6455" Type="http://schemas.openxmlformats.org/officeDocument/2006/relationships/image" Target="../media/image6458.png"/><Relationship Id="rId6456" Type="http://schemas.openxmlformats.org/officeDocument/2006/relationships/image" Target="../media/image6459.png"/><Relationship Id="rId6457" Type="http://schemas.openxmlformats.org/officeDocument/2006/relationships/image" Target="../media/image6460.png"/><Relationship Id="rId6458" Type="http://schemas.openxmlformats.org/officeDocument/2006/relationships/image" Target="../media/image6461.png"/><Relationship Id="rId6459" Type="http://schemas.openxmlformats.org/officeDocument/2006/relationships/image" Target="../media/image6462.png"/><Relationship Id="rId6460" Type="http://schemas.openxmlformats.org/officeDocument/2006/relationships/image" Target="../media/image6463.png"/><Relationship Id="rId6461" Type="http://schemas.openxmlformats.org/officeDocument/2006/relationships/image" Target="../media/image6464.png"/><Relationship Id="rId6462" Type="http://schemas.openxmlformats.org/officeDocument/2006/relationships/image" Target="../media/image6465.png"/><Relationship Id="rId6463" Type="http://schemas.openxmlformats.org/officeDocument/2006/relationships/image" Target="../media/image6466.png"/><Relationship Id="rId6464" Type="http://schemas.openxmlformats.org/officeDocument/2006/relationships/image" Target="../media/image6467.png"/><Relationship Id="rId6465" Type="http://schemas.openxmlformats.org/officeDocument/2006/relationships/image" Target="../media/image6468.png"/><Relationship Id="rId6466" Type="http://schemas.openxmlformats.org/officeDocument/2006/relationships/image" Target="../media/image6469.png"/><Relationship Id="rId6467" Type="http://schemas.openxmlformats.org/officeDocument/2006/relationships/image" Target="../media/image6470.png"/><Relationship Id="rId6468" Type="http://schemas.openxmlformats.org/officeDocument/2006/relationships/image" Target="../media/image6471.png"/><Relationship Id="rId6469" Type="http://schemas.openxmlformats.org/officeDocument/2006/relationships/image" Target="../media/image6472.png"/><Relationship Id="rId6470" Type="http://schemas.openxmlformats.org/officeDocument/2006/relationships/image" Target="../media/image6473.png"/><Relationship Id="rId6471" Type="http://schemas.openxmlformats.org/officeDocument/2006/relationships/image" Target="../media/image6474.png"/><Relationship Id="rId6472" Type="http://schemas.openxmlformats.org/officeDocument/2006/relationships/image" Target="../media/image6475.png"/><Relationship Id="rId6473" Type="http://schemas.openxmlformats.org/officeDocument/2006/relationships/image" Target="../media/image6476.png"/><Relationship Id="rId6474" Type="http://schemas.openxmlformats.org/officeDocument/2006/relationships/image" Target="../media/image6477.png"/><Relationship Id="rId6475" Type="http://schemas.openxmlformats.org/officeDocument/2006/relationships/image" Target="../media/image6478.png"/><Relationship Id="rId6476" Type="http://schemas.openxmlformats.org/officeDocument/2006/relationships/image" Target="../media/image6479.png"/><Relationship Id="rId6477" Type="http://schemas.openxmlformats.org/officeDocument/2006/relationships/image" Target="../media/image6480.png"/><Relationship Id="rId6478" Type="http://schemas.openxmlformats.org/officeDocument/2006/relationships/image" Target="../media/image6481.png"/><Relationship Id="rId6479" Type="http://schemas.openxmlformats.org/officeDocument/2006/relationships/image" Target="../media/image6482.png"/><Relationship Id="rId6480" Type="http://schemas.openxmlformats.org/officeDocument/2006/relationships/image" Target="../media/image6483.png"/><Relationship Id="rId6481" Type="http://schemas.openxmlformats.org/officeDocument/2006/relationships/image" Target="../media/image6484.png"/><Relationship Id="rId6482" Type="http://schemas.openxmlformats.org/officeDocument/2006/relationships/image" Target="../media/image6485.png"/><Relationship Id="rId6483" Type="http://schemas.openxmlformats.org/officeDocument/2006/relationships/image" Target="../media/image6486.png"/><Relationship Id="rId6484" Type="http://schemas.openxmlformats.org/officeDocument/2006/relationships/image" Target="../media/image6487.png"/><Relationship Id="rId6485" Type="http://schemas.openxmlformats.org/officeDocument/2006/relationships/image" Target="../media/image6488.png"/><Relationship Id="rId6486" Type="http://schemas.openxmlformats.org/officeDocument/2006/relationships/image" Target="../media/image6489.png"/><Relationship Id="rId6487" Type="http://schemas.openxmlformats.org/officeDocument/2006/relationships/image" Target="../media/image6490.png"/><Relationship Id="rId6488" Type="http://schemas.openxmlformats.org/officeDocument/2006/relationships/image" Target="../media/image6491.png"/><Relationship Id="rId6489" Type="http://schemas.openxmlformats.org/officeDocument/2006/relationships/image" Target="../media/image6492.png"/><Relationship Id="rId6490" Type="http://schemas.openxmlformats.org/officeDocument/2006/relationships/image" Target="../media/image6493.png"/><Relationship Id="rId6491" Type="http://schemas.openxmlformats.org/officeDocument/2006/relationships/image" Target="../media/image6494.png"/><Relationship Id="rId6492" Type="http://schemas.openxmlformats.org/officeDocument/2006/relationships/image" Target="../media/image6495.png"/><Relationship Id="rId6493" Type="http://schemas.openxmlformats.org/officeDocument/2006/relationships/image" Target="../media/image6496.png"/><Relationship Id="rId6494" Type="http://schemas.openxmlformats.org/officeDocument/2006/relationships/image" Target="../media/image6497.png"/><Relationship Id="rId6495" Type="http://schemas.openxmlformats.org/officeDocument/2006/relationships/image" Target="../media/image6498.png"/><Relationship Id="rId6496" Type="http://schemas.openxmlformats.org/officeDocument/2006/relationships/image" Target="../media/image6499.png"/><Relationship Id="rId6497" Type="http://schemas.openxmlformats.org/officeDocument/2006/relationships/image" Target="../media/image6500.png"/><Relationship Id="rId6498" Type="http://schemas.openxmlformats.org/officeDocument/2006/relationships/image" Target="../media/image6501.png"/><Relationship Id="rId6499" Type="http://schemas.openxmlformats.org/officeDocument/2006/relationships/image" Target="../media/image6502.png"/><Relationship Id="rId6500" Type="http://schemas.openxmlformats.org/officeDocument/2006/relationships/image" Target="../media/image6503.png"/><Relationship Id="rId6501" Type="http://schemas.openxmlformats.org/officeDocument/2006/relationships/image" Target="../media/image6504.png"/><Relationship Id="rId6502" Type="http://schemas.openxmlformats.org/officeDocument/2006/relationships/image" Target="../media/image6505.png"/><Relationship Id="rId6503" Type="http://schemas.openxmlformats.org/officeDocument/2006/relationships/image" Target="../media/image6506.png"/><Relationship Id="rId6504" Type="http://schemas.openxmlformats.org/officeDocument/2006/relationships/image" Target="../media/image6507.png"/><Relationship Id="rId6505" Type="http://schemas.openxmlformats.org/officeDocument/2006/relationships/image" Target="../media/image6508.png"/><Relationship Id="rId6506" Type="http://schemas.openxmlformats.org/officeDocument/2006/relationships/image" Target="../media/image6509.png"/><Relationship Id="rId6507" Type="http://schemas.openxmlformats.org/officeDocument/2006/relationships/image" Target="../media/image6510.png"/><Relationship Id="rId6508" Type="http://schemas.openxmlformats.org/officeDocument/2006/relationships/image" Target="../media/image6511.png"/><Relationship Id="rId6509" Type="http://schemas.openxmlformats.org/officeDocument/2006/relationships/image" Target="../media/image6512.png"/><Relationship Id="rId6510" Type="http://schemas.openxmlformats.org/officeDocument/2006/relationships/image" Target="../media/image6513.png"/><Relationship Id="rId6511" Type="http://schemas.openxmlformats.org/officeDocument/2006/relationships/image" Target="../media/image6514.png"/><Relationship Id="rId6512" Type="http://schemas.openxmlformats.org/officeDocument/2006/relationships/image" Target="../media/image6515.png"/><Relationship Id="rId6513" Type="http://schemas.openxmlformats.org/officeDocument/2006/relationships/image" Target="../media/image6516.png"/><Relationship Id="rId6514" Type="http://schemas.openxmlformats.org/officeDocument/2006/relationships/image" Target="../media/image6517.png"/><Relationship Id="rId6515" Type="http://schemas.openxmlformats.org/officeDocument/2006/relationships/image" Target="../media/image6518.png"/><Relationship Id="rId6516" Type="http://schemas.openxmlformats.org/officeDocument/2006/relationships/image" Target="../media/image6519.png"/><Relationship Id="rId6517" Type="http://schemas.openxmlformats.org/officeDocument/2006/relationships/image" Target="../media/image6520.png"/><Relationship Id="rId6518" Type="http://schemas.openxmlformats.org/officeDocument/2006/relationships/image" Target="../media/image6521.png"/><Relationship Id="rId6519" Type="http://schemas.openxmlformats.org/officeDocument/2006/relationships/image" Target="../media/image6522.png"/><Relationship Id="rId6520" Type="http://schemas.openxmlformats.org/officeDocument/2006/relationships/image" Target="../media/image6523.png"/><Relationship Id="rId6521" Type="http://schemas.openxmlformats.org/officeDocument/2006/relationships/image" Target="../media/image6524.png"/><Relationship Id="rId6522" Type="http://schemas.openxmlformats.org/officeDocument/2006/relationships/image" Target="../media/image6525.png"/><Relationship Id="rId6523" Type="http://schemas.openxmlformats.org/officeDocument/2006/relationships/image" Target="../media/image6526.png"/><Relationship Id="rId6524" Type="http://schemas.openxmlformats.org/officeDocument/2006/relationships/image" Target="../media/image6527.png"/><Relationship Id="rId6525" Type="http://schemas.openxmlformats.org/officeDocument/2006/relationships/image" Target="../media/image6528.png"/><Relationship Id="rId6526" Type="http://schemas.openxmlformats.org/officeDocument/2006/relationships/image" Target="../media/image6529.png"/><Relationship Id="rId6527" Type="http://schemas.openxmlformats.org/officeDocument/2006/relationships/image" Target="../media/image6530.png"/><Relationship Id="rId6528" Type="http://schemas.openxmlformats.org/officeDocument/2006/relationships/image" Target="../media/image6531.png"/><Relationship Id="rId6529" Type="http://schemas.openxmlformats.org/officeDocument/2006/relationships/image" Target="../media/image6532.png"/><Relationship Id="rId6530" Type="http://schemas.openxmlformats.org/officeDocument/2006/relationships/image" Target="../media/image6533.png"/><Relationship Id="rId6531" Type="http://schemas.openxmlformats.org/officeDocument/2006/relationships/image" Target="../media/image6534.png"/><Relationship Id="rId6532" Type="http://schemas.openxmlformats.org/officeDocument/2006/relationships/image" Target="../media/image6535.png"/><Relationship Id="rId6533" Type="http://schemas.openxmlformats.org/officeDocument/2006/relationships/image" Target="../media/image6536.png"/><Relationship Id="rId6534" Type="http://schemas.openxmlformats.org/officeDocument/2006/relationships/image" Target="../media/image6537.png"/><Relationship Id="rId6535" Type="http://schemas.openxmlformats.org/officeDocument/2006/relationships/image" Target="../media/image6538.png"/><Relationship Id="rId6536" Type="http://schemas.openxmlformats.org/officeDocument/2006/relationships/image" Target="../media/image6539.png"/><Relationship Id="rId6537" Type="http://schemas.openxmlformats.org/officeDocument/2006/relationships/image" Target="../media/image6540.png"/><Relationship Id="rId6538" Type="http://schemas.openxmlformats.org/officeDocument/2006/relationships/image" Target="../media/image6541.png"/><Relationship Id="rId6539" Type="http://schemas.openxmlformats.org/officeDocument/2006/relationships/image" Target="../media/image6542.png"/><Relationship Id="rId6540" Type="http://schemas.openxmlformats.org/officeDocument/2006/relationships/image" Target="../media/image6543.png"/><Relationship Id="rId6541" Type="http://schemas.openxmlformats.org/officeDocument/2006/relationships/image" Target="../media/image6544.png"/><Relationship Id="rId6542" Type="http://schemas.openxmlformats.org/officeDocument/2006/relationships/image" Target="../media/image6545.png"/><Relationship Id="rId6543" Type="http://schemas.openxmlformats.org/officeDocument/2006/relationships/image" Target="../media/image6546.png"/><Relationship Id="rId6544" Type="http://schemas.openxmlformats.org/officeDocument/2006/relationships/image" Target="../media/image6547.png"/><Relationship Id="rId6545" Type="http://schemas.openxmlformats.org/officeDocument/2006/relationships/image" Target="../media/image6548.png"/><Relationship Id="rId6546" Type="http://schemas.openxmlformats.org/officeDocument/2006/relationships/image" Target="../media/image6549.png"/><Relationship Id="rId6547" Type="http://schemas.openxmlformats.org/officeDocument/2006/relationships/image" Target="../media/image6550.png"/><Relationship Id="rId6548" Type="http://schemas.openxmlformats.org/officeDocument/2006/relationships/image" Target="../media/image6551.png"/><Relationship Id="rId6549" Type="http://schemas.openxmlformats.org/officeDocument/2006/relationships/image" Target="../media/image6552.png"/><Relationship Id="rId6550" Type="http://schemas.openxmlformats.org/officeDocument/2006/relationships/image" Target="../media/image6553.png"/><Relationship Id="rId6551" Type="http://schemas.openxmlformats.org/officeDocument/2006/relationships/image" Target="../media/image6554.png"/><Relationship Id="rId6552" Type="http://schemas.openxmlformats.org/officeDocument/2006/relationships/image" Target="../media/image6555.png"/><Relationship Id="rId6553" Type="http://schemas.openxmlformats.org/officeDocument/2006/relationships/image" Target="../media/image6556.png"/><Relationship Id="rId6554" Type="http://schemas.openxmlformats.org/officeDocument/2006/relationships/image" Target="../media/image6557.png"/><Relationship Id="rId6555" Type="http://schemas.openxmlformats.org/officeDocument/2006/relationships/image" Target="../media/image6558.png"/><Relationship Id="rId6556" Type="http://schemas.openxmlformats.org/officeDocument/2006/relationships/image" Target="../media/image6559.png"/><Relationship Id="rId6557" Type="http://schemas.openxmlformats.org/officeDocument/2006/relationships/image" Target="../media/image6560.png"/><Relationship Id="rId6558" Type="http://schemas.openxmlformats.org/officeDocument/2006/relationships/image" Target="../media/image6561.png"/><Relationship Id="rId6559" Type="http://schemas.openxmlformats.org/officeDocument/2006/relationships/image" Target="../media/image6562.png"/><Relationship Id="rId6560" Type="http://schemas.openxmlformats.org/officeDocument/2006/relationships/image" Target="../media/image6563.png"/><Relationship Id="rId6561" Type="http://schemas.openxmlformats.org/officeDocument/2006/relationships/image" Target="../media/image6564.png"/><Relationship Id="rId6562" Type="http://schemas.openxmlformats.org/officeDocument/2006/relationships/image" Target="../media/image6565.png"/><Relationship Id="rId6563" Type="http://schemas.openxmlformats.org/officeDocument/2006/relationships/image" Target="../media/image6566.png"/><Relationship Id="rId6564" Type="http://schemas.openxmlformats.org/officeDocument/2006/relationships/image" Target="../media/image6567.png"/><Relationship Id="rId6565" Type="http://schemas.openxmlformats.org/officeDocument/2006/relationships/image" Target="../media/image6568.png"/><Relationship Id="rId6566" Type="http://schemas.openxmlformats.org/officeDocument/2006/relationships/image" Target="../media/image6569.png"/><Relationship Id="rId6567" Type="http://schemas.openxmlformats.org/officeDocument/2006/relationships/image" Target="../media/image6570.png"/><Relationship Id="rId6568" Type="http://schemas.openxmlformats.org/officeDocument/2006/relationships/image" Target="../media/image6571.png"/><Relationship Id="rId6569" Type="http://schemas.openxmlformats.org/officeDocument/2006/relationships/image" Target="../media/image6572.png"/><Relationship Id="rId6570" Type="http://schemas.openxmlformats.org/officeDocument/2006/relationships/image" Target="../media/image6573.png"/><Relationship Id="rId6571" Type="http://schemas.openxmlformats.org/officeDocument/2006/relationships/image" Target="../media/image6574.png"/><Relationship Id="rId6572" Type="http://schemas.openxmlformats.org/officeDocument/2006/relationships/image" Target="../media/image6575.png"/><Relationship Id="rId6573" Type="http://schemas.openxmlformats.org/officeDocument/2006/relationships/image" Target="../media/image6576.png"/><Relationship Id="rId6574" Type="http://schemas.openxmlformats.org/officeDocument/2006/relationships/image" Target="../media/image6577.png"/><Relationship Id="rId6575" Type="http://schemas.openxmlformats.org/officeDocument/2006/relationships/image" Target="../media/image6578.png"/><Relationship Id="rId6576" Type="http://schemas.openxmlformats.org/officeDocument/2006/relationships/image" Target="../media/image6579.png"/><Relationship Id="rId6577" Type="http://schemas.openxmlformats.org/officeDocument/2006/relationships/image" Target="../media/image6580.png"/><Relationship Id="rId6578" Type="http://schemas.openxmlformats.org/officeDocument/2006/relationships/image" Target="../media/image6581.png"/><Relationship Id="rId6579" Type="http://schemas.openxmlformats.org/officeDocument/2006/relationships/image" Target="../media/image6582.png"/><Relationship Id="rId6580" Type="http://schemas.openxmlformats.org/officeDocument/2006/relationships/image" Target="../media/image6583.png"/><Relationship Id="rId6581" Type="http://schemas.openxmlformats.org/officeDocument/2006/relationships/image" Target="../media/image6584.png"/><Relationship Id="rId6582" Type="http://schemas.openxmlformats.org/officeDocument/2006/relationships/image" Target="../media/image6585.png"/><Relationship Id="rId6583" Type="http://schemas.openxmlformats.org/officeDocument/2006/relationships/image" Target="../media/image6586.png"/><Relationship Id="rId6584" Type="http://schemas.openxmlformats.org/officeDocument/2006/relationships/image" Target="../media/image6587.png"/><Relationship Id="rId6585" Type="http://schemas.openxmlformats.org/officeDocument/2006/relationships/image" Target="../media/image6588.png"/><Relationship Id="rId6586" Type="http://schemas.openxmlformats.org/officeDocument/2006/relationships/image" Target="../media/image6589.png"/><Relationship Id="rId6587" Type="http://schemas.openxmlformats.org/officeDocument/2006/relationships/image" Target="../media/image6590.png"/><Relationship Id="rId6588" Type="http://schemas.openxmlformats.org/officeDocument/2006/relationships/image" Target="../media/image6591.png"/><Relationship Id="rId6589" Type="http://schemas.openxmlformats.org/officeDocument/2006/relationships/image" Target="../media/image6592.png"/><Relationship Id="rId6590" Type="http://schemas.openxmlformats.org/officeDocument/2006/relationships/image" Target="../media/image6593.png"/><Relationship Id="rId6591" Type="http://schemas.openxmlformats.org/officeDocument/2006/relationships/image" Target="../media/image6594.png"/><Relationship Id="rId6592" Type="http://schemas.openxmlformats.org/officeDocument/2006/relationships/image" Target="../media/image6595.png"/><Relationship Id="rId6593" Type="http://schemas.openxmlformats.org/officeDocument/2006/relationships/image" Target="../media/image6596.png"/><Relationship Id="rId6594" Type="http://schemas.openxmlformats.org/officeDocument/2006/relationships/image" Target="../media/image6597.png"/><Relationship Id="rId6595" Type="http://schemas.openxmlformats.org/officeDocument/2006/relationships/image" Target="../media/image6598.png"/><Relationship Id="rId6596" Type="http://schemas.openxmlformats.org/officeDocument/2006/relationships/image" Target="../media/image6599.png"/><Relationship Id="rId6597" Type="http://schemas.openxmlformats.org/officeDocument/2006/relationships/image" Target="../media/image6600.png"/><Relationship Id="rId6598" Type="http://schemas.openxmlformats.org/officeDocument/2006/relationships/image" Target="../media/image6601.png"/><Relationship Id="rId6599" Type="http://schemas.openxmlformats.org/officeDocument/2006/relationships/image" Target="../media/image6602.png"/><Relationship Id="rId6600" Type="http://schemas.openxmlformats.org/officeDocument/2006/relationships/image" Target="../media/image6603.png"/><Relationship Id="rId6601" Type="http://schemas.openxmlformats.org/officeDocument/2006/relationships/image" Target="../media/image6604.png"/><Relationship Id="rId6602" Type="http://schemas.openxmlformats.org/officeDocument/2006/relationships/image" Target="../media/image6605.png"/><Relationship Id="rId6603" Type="http://schemas.openxmlformats.org/officeDocument/2006/relationships/image" Target="../media/image6606.png"/><Relationship Id="rId6604" Type="http://schemas.openxmlformats.org/officeDocument/2006/relationships/image" Target="../media/image6607.png"/><Relationship Id="rId6605" Type="http://schemas.openxmlformats.org/officeDocument/2006/relationships/image" Target="../media/image6608.png"/><Relationship Id="rId6606" Type="http://schemas.openxmlformats.org/officeDocument/2006/relationships/image" Target="../media/image6609.png"/><Relationship Id="rId6607" Type="http://schemas.openxmlformats.org/officeDocument/2006/relationships/image" Target="../media/image6610.png"/><Relationship Id="rId6608" Type="http://schemas.openxmlformats.org/officeDocument/2006/relationships/image" Target="../media/image6611.png"/><Relationship Id="rId6609" Type="http://schemas.openxmlformats.org/officeDocument/2006/relationships/image" Target="../media/image6612.png"/><Relationship Id="rId6610" Type="http://schemas.openxmlformats.org/officeDocument/2006/relationships/image" Target="../media/image6613.png"/><Relationship Id="rId6611" Type="http://schemas.openxmlformats.org/officeDocument/2006/relationships/image" Target="../media/image6614.png"/><Relationship Id="rId6612" Type="http://schemas.openxmlformats.org/officeDocument/2006/relationships/image" Target="../media/image6615.png"/><Relationship Id="rId6613" Type="http://schemas.openxmlformats.org/officeDocument/2006/relationships/image" Target="../media/image6616.png"/><Relationship Id="rId6614" Type="http://schemas.openxmlformats.org/officeDocument/2006/relationships/image" Target="../media/image6617.png"/><Relationship Id="rId6615" Type="http://schemas.openxmlformats.org/officeDocument/2006/relationships/image" Target="../media/image6618.png"/><Relationship Id="rId6616" Type="http://schemas.openxmlformats.org/officeDocument/2006/relationships/image" Target="../media/image6619.png"/><Relationship Id="rId6617" Type="http://schemas.openxmlformats.org/officeDocument/2006/relationships/image" Target="../media/image6620.png"/><Relationship Id="rId6618" Type="http://schemas.openxmlformats.org/officeDocument/2006/relationships/image" Target="../media/image6621.png"/><Relationship Id="rId6619" Type="http://schemas.openxmlformats.org/officeDocument/2006/relationships/image" Target="../media/image6622.png"/><Relationship Id="rId6620" Type="http://schemas.openxmlformats.org/officeDocument/2006/relationships/image" Target="../media/image6623.png"/><Relationship Id="rId6621" Type="http://schemas.openxmlformats.org/officeDocument/2006/relationships/image" Target="../media/image6624.png"/><Relationship Id="rId6622" Type="http://schemas.openxmlformats.org/officeDocument/2006/relationships/image" Target="../media/image6625.png"/><Relationship Id="rId6623" Type="http://schemas.openxmlformats.org/officeDocument/2006/relationships/image" Target="../media/image6626.png"/><Relationship Id="rId6624" Type="http://schemas.openxmlformats.org/officeDocument/2006/relationships/image" Target="../media/image6627.png"/><Relationship Id="rId6625" Type="http://schemas.openxmlformats.org/officeDocument/2006/relationships/image" Target="../media/image6628.png"/><Relationship Id="rId6626" Type="http://schemas.openxmlformats.org/officeDocument/2006/relationships/image" Target="../media/image6629.png"/><Relationship Id="rId6627" Type="http://schemas.openxmlformats.org/officeDocument/2006/relationships/image" Target="../media/image6630.png"/><Relationship Id="rId6628" Type="http://schemas.openxmlformats.org/officeDocument/2006/relationships/image" Target="../media/image6631.png"/><Relationship Id="rId6629" Type="http://schemas.openxmlformats.org/officeDocument/2006/relationships/image" Target="../media/image6632.png"/><Relationship Id="rId6630" Type="http://schemas.openxmlformats.org/officeDocument/2006/relationships/image" Target="../media/image6633.png"/><Relationship Id="rId6631" Type="http://schemas.openxmlformats.org/officeDocument/2006/relationships/image" Target="../media/image6634.png"/><Relationship Id="rId6632" Type="http://schemas.openxmlformats.org/officeDocument/2006/relationships/image" Target="../media/image6635.png"/><Relationship Id="rId6633" Type="http://schemas.openxmlformats.org/officeDocument/2006/relationships/image" Target="../media/image6636.png"/><Relationship Id="rId6634" Type="http://schemas.openxmlformats.org/officeDocument/2006/relationships/image" Target="../media/image6637.png"/><Relationship Id="rId6635" Type="http://schemas.openxmlformats.org/officeDocument/2006/relationships/image" Target="../media/image6638.png"/><Relationship Id="rId6636" Type="http://schemas.openxmlformats.org/officeDocument/2006/relationships/image" Target="../media/image6639.png"/><Relationship Id="rId6637" Type="http://schemas.openxmlformats.org/officeDocument/2006/relationships/image" Target="../media/image6640.png"/><Relationship Id="rId6638" Type="http://schemas.openxmlformats.org/officeDocument/2006/relationships/image" Target="../media/image6641.png"/><Relationship Id="rId6639" Type="http://schemas.openxmlformats.org/officeDocument/2006/relationships/image" Target="../media/image6642.png"/><Relationship Id="rId6640" Type="http://schemas.openxmlformats.org/officeDocument/2006/relationships/image" Target="../media/image6643.png"/><Relationship Id="rId6641" Type="http://schemas.openxmlformats.org/officeDocument/2006/relationships/image" Target="../media/image6644.png"/><Relationship Id="rId6642" Type="http://schemas.openxmlformats.org/officeDocument/2006/relationships/image" Target="../media/image6645.png"/><Relationship Id="rId6643" Type="http://schemas.openxmlformats.org/officeDocument/2006/relationships/image" Target="../media/image6646.png"/><Relationship Id="rId6644" Type="http://schemas.openxmlformats.org/officeDocument/2006/relationships/image" Target="../media/image6647.png"/><Relationship Id="rId6645" Type="http://schemas.openxmlformats.org/officeDocument/2006/relationships/image" Target="../media/image6648.png"/><Relationship Id="rId6646" Type="http://schemas.openxmlformats.org/officeDocument/2006/relationships/image" Target="../media/image6649.png"/><Relationship Id="rId6647" Type="http://schemas.openxmlformats.org/officeDocument/2006/relationships/image" Target="../media/image6650.png"/><Relationship Id="rId6648" Type="http://schemas.openxmlformats.org/officeDocument/2006/relationships/image" Target="../media/image6651.png"/><Relationship Id="rId6649" Type="http://schemas.openxmlformats.org/officeDocument/2006/relationships/image" Target="../media/image6652.png"/><Relationship Id="rId6650" Type="http://schemas.openxmlformats.org/officeDocument/2006/relationships/image" Target="../media/image6653.png"/><Relationship Id="rId6651" Type="http://schemas.openxmlformats.org/officeDocument/2006/relationships/image" Target="../media/image6654.png"/><Relationship Id="rId6652" Type="http://schemas.openxmlformats.org/officeDocument/2006/relationships/image" Target="../media/image6655.png"/><Relationship Id="rId6653" Type="http://schemas.openxmlformats.org/officeDocument/2006/relationships/image" Target="../media/image6656.png"/><Relationship Id="rId6654" Type="http://schemas.openxmlformats.org/officeDocument/2006/relationships/image" Target="../media/image6657.png"/><Relationship Id="rId6655" Type="http://schemas.openxmlformats.org/officeDocument/2006/relationships/image" Target="../media/image6658.png"/><Relationship Id="rId6656" Type="http://schemas.openxmlformats.org/officeDocument/2006/relationships/image" Target="../media/image6659.png"/><Relationship Id="rId6657" Type="http://schemas.openxmlformats.org/officeDocument/2006/relationships/image" Target="../media/image6660.png"/><Relationship Id="rId6658" Type="http://schemas.openxmlformats.org/officeDocument/2006/relationships/image" Target="../media/image6661.png"/><Relationship Id="rId6659" Type="http://schemas.openxmlformats.org/officeDocument/2006/relationships/image" Target="../media/image6662.png"/><Relationship Id="rId6660" Type="http://schemas.openxmlformats.org/officeDocument/2006/relationships/image" Target="../media/image6663.png"/><Relationship Id="rId6661" Type="http://schemas.openxmlformats.org/officeDocument/2006/relationships/image" Target="../media/image6664.png"/><Relationship Id="rId6662" Type="http://schemas.openxmlformats.org/officeDocument/2006/relationships/image" Target="../media/image6665.png"/><Relationship Id="rId6663" Type="http://schemas.openxmlformats.org/officeDocument/2006/relationships/image" Target="../media/image6666.png"/><Relationship Id="rId6664" Type="http://schemas.openxmlformats.org/officeDocument/2006/relationships/image" Target="../media/image6667.png"/><Relationship Id="rId6665" Type="http://schemas.openxmlformats.org/officeDocument/2006/relationships/image" Target="../media/image6668.png"/><Relationship Id="rId6666" Type="http://schemas.openxmlformats.org/officeDocument/2006/relationships/image" Target="../media/image6669.png"/><Relationship Id="rId6667" Type="http://schemas.openxmlformats.org/officeDocument/2006/relationships/image" Target="../media/image6670.png"/><Relationship Id="rId6668" Type="http://schemas.openxmlformats.org/officeDocument/2006/relationships/image" Target="../media/image6671.png"/><Relationship Id="rId6669" Type="http://schemas.openxmlformats.org/officeDocument/2006/relationships/image" Target="../media/image6672.png"/><Relationship Id="rId6670" Type="http://schemas.openxmlformats.org/officeDocument/2006/relationships/image" Target="../media/image6673.png"/><Relationship Id="rId6671" Type="http://schemas.openxmlformats.org/officeDocument/2006/relationships/image" Target="../media/image6674.png"/><Relationship Id="rId6672" Type="http://schemas.openxmlformats.org/officeDocument/2006/relationships/image" Target="../media/image6675.png"/><Relationship Id="rId6673" Type="http://schemas.openxmlformats.org/officeDocument/2006/relationships/image" Target="../media/image6676.png"/><Relationship Id="rId6674" Type="http://schemas.openxmlformats.org/officeDocument/2006/relationships/image" Target="../media/image6677.png"/><Relationship Id="rId6675" Type="http://schemas.openxmlformats.org/officeDocument/2006/relationships/image" Target="../media/image6678.png"/><Relationship Id="rId6676" Type="http://schemas.openxmlformats.org/officeDocument/2006/relationships/image" Target="../media/image6679.png"/><Relationship Id="rId6677" Type="http://schemas.openxmlformats.org/officeDocument/2006/relationships/image" Target="../media/image6680.png"/><Relationship Id="rId6678" Type="http://schemas.openxmlformats.org/officeDocument/2006/relationships/image" Target="../media/image6681.png"/><Relationship Id="rId6679" Type="http://schemas.openxmlformats.org/officeDocument/2006/relationships/image" Target="../media/image6682.png"/><Relationship Id="rId6680" Type="http://schemas.openxmlformats.org/officeDocument/2006/relationships/image" Target="../media/image6683.png"/><Relationship Id="rId6681" Type="http://schemas.openxmlformats.org/officeDocument/2006/relationships/image" Target="../media/image6684.png"/><Relationship Id="rId6682" Type="http://schemas.openxmlformats.org/officeDocument/2006/relationships/image" Target="../media/image6685.png"/><Relationship Id="rId6683" Type="http://schemas.openxmlformats.org/officeDocument/2006/relationships/image" Target="../media/image6686.png"/><Relationship Id="rId6684" Type="http://schemas.openxmlformats.org/officeDocument/2006/relationships/image" Target="../media/image6687.png"/><Relationship Id="rId6685" Type="http://schemas.openxmlformats.org/officeDocument/2006/relationships/image" Target="../media/image6688.png"/><Relationship Id="rId6686" Type="http://schemas.openxmlformats.org/officeDocument/2006/relationships/image" Target="../media/image6689.png"/><Relationship Id="rId6687" Type="http://schemas.openxmlformats.org/officeDocument/2006/relationships/image" Target="../media/image6690.png"/><Relationship Id="rId6688" Type="http://schemas.openxmlformats.org/officeDocument/2006/relationships/image" Target="../media/image6691.png"/><Relationship Id="rId6689" Type="http://schemas.openxmlformats.org/officeDocument/2006/relationships/image" Target="../media/image6692.png"/><Relationship Id="rId6690" Type="http://schemas.openxmlformats.org/officeDocument/2006/relationships/image" Target="../media/image6693.png"/><Relationship Id="rId6691" Type="http://schemas.openxmlformats.org/officeDocument/2006/relationships/image" Target="../media/image6694.png"/><Relationship Id="rId6692" Type="http://schemas.openxmlformats.org/officeDocument/2006/relationships/image" Target="../media/image6695.png"/><Relationship Id="rId6693" Type="http://schemas.openxmlformats.org/officeDocument/2006/relationships/image" Target="../media/image6696.png"/><Relationship Id="rId6694" Type="http://schemas.openxmlformats.org/officeDocument/2006/relationships/image" Target="../media/image6697.png"/><Relationship Id="rId6695" Type="http://schemas.openxmlformats.org/officeDocument/2006/relationships/image" Target="../media/image6698.png"/><Relationship Id="rId6696" Type="http://schemas.openxmlformats.org/officeDocument/2006/relationships/image" Target="../media/image6699.png"/><Relationship Id="rId6697" Type="http://schemas.openxmlformats.org/officeDocument/2006/relationships/image" Target="../media/image6700.png"/><Relationship Id="rId6698" Type="http://schemas.openxmlformats.org/officeDocument/2006/relationships/image" Target="../media/image6701.png"/><Relationship Id="rId6699" Type="http://schemas.openxmlformats.org/officeDocument/2006/relationships/image" Target="../media/image6702.png"/><Relationship Id="rId6700" Type="http://schemas.openxmlformats.org/officeDocument/2006/relationships/image" Target="../media/image6703.png"/><Relationship Id="rId6701" Type="http://schemas.openxmlformats.org/officeDocument/2006/relationships/image" Target="../media/image6704.png"/><Relationship Id="rId6702" Type="http://schemas.openxmlformats.org/officeDocument/2006/relationships/image" Target="../media/image6705.png"/><Relationship Id="rId6703" Type="http://schemas.openxmlformats.org/officeDocument/2006/relationships/image" Target="../media/image6706.png"/><Relationship Id="rId6704" Type="http://schemas.openxmlformats.org/officeDocument/2006/relationships/image" Target="../media/image6707.png"/><Relationship Id="rId6705" Type="http://schemas.openxmlformats.org/officeDocument/2006/relationships/image" Target="../media/image6708.png"/><Relationship Id="rId6706" Type="http://schemas.openxmlformats.org/officeDocument/2006/relationships/image" Target="../media/image6709.png"/><Relationship Id="rId6707" Type="http://schemas.openxmlformats.org/officeDocument/2006/relationships/image" Target="../media/image6710.png"/><Relationship Id="rId6708" Type="http://schemas.openxmlformats.org/officeDocument/2006/relationships/image" Target="../media/image6711.png"/><Relationship Id="rId6709" Type="http://schemas.openxmlformats.org/officeDocument/2006/relationships/image" Target="../media/image6712.png"/><Relationship Id="rId6710" Type="http://schemas.openxmlformats.org/officeDocument/2006/relationships/image" Target="../media/image6713.png"/><Relationship Id="rId6711" Type="http://schemas.openxmlformats.org/officeDocument/2006/relationships/image" Target="../media/image6714.png"/><Relationship Id="rId6712" Type="http://schemas.openxmlformats.org/officeDocument/2006/relationships/image" Target="../media/image6715.png"/><Relationship Id="rId6713" Type="http://schemas.openxmlformats.org/officeDocument/2006/relationships/image" Target="../media/image6716.png"/><Relationship Id="rId6714" Type="http://schemas.openxmlformats.org/officeDocument/2006/relationships/image" Target="../media/image6717.png"/><Relationship Id="rId6715" Type="http://schemas.openxmlformats.org/officeDocument/2006/relationships/image" Target="../media/image6718.png"/><Relationship Id="rId6716" Type="http://schemas.openxmlformats.org/officeDocument/2006/relationships/image" Target="../media/image6719.png"/><Relationship Id="rId6717" Type="http://schemas.openxmlformats.org/officeDocument/2006/relationships/image" Target="../media/image6720.png"/><Relationship Id="rId6718" Type="http://schemas.openxmlformats.org/officeDocument/2006/relationships/image" Target="../media/image6721.png"/><Relationship Id="rId6719" Type="http://schemas.openxmlformats.org/officeDocument/2006/relationships/image" Target="../media/image6722.png"/><Relationship Id="rId6720" Type="http://schemas.openxmlformats.org/officeDocument/2006/relationships/image" Target="../media/image6723.png"/><Relationship Id="rId6721" Type="http://schemas.openxmlformats.org/officeDocument/2006/relationships/image" Target="../media/image6724.png"/><Relationship Id="rId6722" Type="http://schemas.openxmlformats.org/officeDocument/2006/relationships/image" Target="../media/image6725.png"/><Relationship Id="rId6723" Type="http://schemas.openxmlformats.org/officeDocument/2006/relationships/image" Target="../media/image6726.png"/><Relationship Id="rId6724" Type="http://schemas.openxmlformats.org/officeDocument/2006/relationships/image" Target="../media/image6727.png"/><Relationship Id="rId6725" Type="http://schemas.openxmlformats.org/officeDocument/2006/relationships/image" Target="../media/image6728.png"/><Relationship Id="rId6726" Type="http://schemas.openxmlformats.org/officeDocument/2006/relationships/image" Target="../media/image6729.png"/><Relationship Id="rId6727" Type="http://schemas.openxmlformats.org/officeDocument/2006/relationships/image" Target="../media/image6730.png"/><Relationship Id="rId6728" Type="http://schemas.openxmlformats.org/officeDocument/2006/relationships/image" Target="../media/image6731.png"/><Relationship Id="rId6729" Type="http://schemas.openxmlformats.org/officeDocument/2006/relationships/image" Target="../media/image6732.png"/><Relationship Id="rId6730" Type="http://schemas.openxmlformats.org/officeDocument/2006/relationships/image" Target="../media/image6733.png"/><Relationship Id="rId6731" Type="http://schemas.openxmlformats.org/officeDocument/2006/relationships/image" Target="../media/image6734.png"/><Relationship Id="rId6732" Type="http://schemas.openxmlformats.org/officeDocument/2006/relationships/image" Target="../media/image6735.png"/><Relationship Id="rId6733" Type="http://schemas.openxmlformats.org/officeDocument/2006/relationships/image" Target="../media/image6736.png"/><Relationship Id="rId6734" Type="http://schemas.openxmlformats.org/officeDocument/2006/relationships/image" Target="../media/image6737.png"/><Relationship Id="rId6735" Type="http://schemas.openxmlformats.org/officeDocument/2006/relationships/image" Target="../media/image6738.png"/><Relationship Id="rId6736" Type="http://schemas.openxmlformats.org/officeDocument/2006/relationships/image" Target="../media/image6739.png"/><Relationship Id="rId6737" Type="http://schemas.openxmlformats.org/officeDocument/2006/relationships/image" Target="../media/image6740.png"/><Relationship Id="rId6738" Type="http://schemas.openxmlformats.org/officeDocument/2006/relationships/image" Target="../media/image6741.png"/><Relationship Id="rId6739" Type="http://schemas.openxmlformats.org/officeDocument/2006/relationships/image" Target="../media/image6742.png"/><Relationship Id="rId6740" Type="http://schemas.openxmlformats.org/officeDocument/2006/relationships/image" Target="../media/image6743.png"/><Relationship Id="rId6741" Type="http://schemas.openxmlformats.org/officeDocument/2006/relationships/image" Target="../media/image6744.png"/><Relationship Id="rId6742" Type="http://schemas.openxmlformats.org/officeDocument/2006/relationships/image" Target="../media/image6745.png"/><Relationship Id="rId6743" Type="http://schemas.openxmlformats.org/officeDocument/2006/relationships/image" Target="../media/image6746.png"/><Relationship Id="rId6744" Type="http://schemas.openxmlformats.org/officeDocument/2006/relationships/image" Target="../media/image6747.png"/><Relationship Id="rId6745" Type="http://schemas.openxmlformats.org/officeDocument/2006/relationships/image" Target="../media/image6748.png"/><Relationship Id="rId6746" Type="http://schemas.openxmlformats.org/officeDocument/2006/relationships/image" Target="../media/image6749.png"/><Relationship Id="rId6747" Type="http://schemas.openxmlformats.org/officeDocument/2006/relationships/image" Target="../media/image6750.png"/><Relationship Id="rId6748" Type="http://schemas.openxmlformats.org/officeDocument/2006/relationships/image" Target="../media/image6751.png"/><Relationship Id="rId6749" Type="http://schemas.openxmlformats.org/officeDocument/2006/relationships/image" Target="../media/image6752.png"/><Relationship Id="rId6750" Type="http://schemas.openxmlformats.org/officeDocument/2006/relationships/image" Target="../media/image6753.png"/><Relationship Id="rId6751" Type="http://schemas.openxmlformats.org/officeDocument/2006/relationships/image" Target="../media/image6754.png"/><Relationship Id="rId6752" Type="http://schemas.openxmlformats.org/officeDocument/2006/relationships/image" Target="../media/image6755.png"/><Relationship Id="rId6753" Type="http://schemas.openxmlformats.org/officeDocument/2006/relationships/image" Target="../media/image6756.png"/><Relationship Id="rId6754" Type="http://schemas.openxmlformats.org/officeDocument/2006/relationships/image" Target="../media/image6757.png"/><Relationship Id="rId6755" Type="http://schemas.openxmlformats.org/officeDocument/2006/relationships/image" Target="../media/image6758.png"/><Relationship Id="rId6756" Type="http://schemas.openxmlformats.org/officeDocument/2006/relationships/image" Target="../media/image6759.png"/><Relationship Id="rId6757" Type="http://schemas.openxmlformats.org/officeDocument/2006/relationships/image" Target="../media/image6760.png"/><Relationship Id="rId6758" Type="http://schemas.openxmlformats.org/officeDocument/2006/relationships/image" Target="../media/image6761.png"/><Relationship Id="rId6759" Type="http://schemas.openxmlformats.org/officeDocument/2006/relationships/image" Target="../media/image6762.png"/><Relationship Id="rId6760" Type="http://schemas.openxmlformats.org/officeDocument/2006/relationships/image" Target="../media/image6763.png"/><Relationship Id="rId6761" Type="http://schemas.openxmlformats.org/officeDocument/2006/relationships/image" Target="../media/image6764.png"/><Relationship Id="rId6762" Type="http://schemas.openxmlformats.org/officeDocument/2006/relationships/image" Target="../media/image6765.png"/><Relationship Id="rId6763" Type="http://schemas.openxmlformats.org/officeDocument/2006/relationships/image" Target="../media/image6766.png"/><Relationship Id="rId6764" Type="http://schemas.openxmlformats.org/officeDocument/2006/relationships/image" Target="../media/image6767.png"/><Relationship Id="rId6765" Type="http://schemas.openxmlformats.org/officeDocument/2006/relationships/image" Target="../media/image6768.png"/><Relationship Id="rId6766" Type="http://schemas.openxmlformats.org/officeDocument/2006/relationships/image" Target="../media/image6769.png"/><Relationship Id="rId6767" Type="http://schemas.openxmlformats.org/officeDocument/2006/relationships/image" Target="../media/image6770.png"/><Relationship Id="rId6768" Type="http://schemas.openxmlformats.org/officeDocument/2006/relationships/image" Target="../media/image6771.png"/><Relationship Id="rId6769" Type="http://schemas.openxmlformats.org/officeDocument/2006/relationships/image" Target="../media/image6772.png"/><Relationship Id="rId6770" Type="http://schemas.openxmlformats.org/officeDocument/2006/relationships/image" Target="../media/image6773.png"/><Relationship Id="rId6771" Type="http://schemas.openxmlformats.org/officeDocument/2006/relationships/image" Target="../media/image6774.png"/><Relationship Id="rId6772" Type="http://schemas.openxmlformats.org/officeDocument/2006/relationships/image" Target="../media/image6775.png"/><Relationship Id="rId6773" Type="http://schemas.openxmlformats.org/officeDocument/2006/relationships/image" Target="../media/image6776.png"/><Relationship Id="rId6774" Type="http://schemas.openxmlformats.org/officeDocument/2006/relationships/image" Target="../media/image6777.png"/><Relationship Id="rId6775" Type="http://schemas.openxmlformats.org/officeDocument/2006/relationships/image" Target="../media/image6778.png"/><Relationship Id="rId6776" Type="http://schemas.openxmlformats.org/officeDocument/2006/relationships/image" Target="../media/image6779.png"/><Relationship Id="rId6777" Type="http://schemas.openxmlformats.org/officeDocument/2006/relationships/image" Target="../media/image6780.png"/><Relationship Id="rId6778" Type="http://schemas.openxmlformats.org/officeDocument/2006/relationships/image" Target="../media/image6781.png"/><Relationship Id="rId6779" Type="http://schemas.openxmlformats.org/officeDocument/2006/relationships/image" Target="../media/image6782.png"/><Relationship Id="rId6780" Type="http://schemas.openxmlformats.org/officeDocument/2006/relationships/image" Target="../media/image6783.png"/><Relationship Id="rId6781" Type="http://schemas.openxmlformats.org/officeDocument/2006/relationships/image" Target="../media/image6784.png"/><Relationship Id="rId6782" Type="http://schemas.openxmlformats.org/officeDocument/2006/relationships/image" Target="../media/image6785.png"/><Relationship Id="rId6783" Type="http://schemas.openxmlformats.org/officeDocument/2006/relationships/image" Target="../media/image6786.png"/><Relationship Id="rId6784" Type="http://schemas.openxmlformats.org/officeDocument/2006/relationships/image" Target="../media/image6787.png"/><Relationship Id="rId6785" Type="http://schemas.openxmlformats.org/officeDocument/2006/relationships/image" Target="../media/image6788.png"/><Relationship Id="rId6786" Type="http://schemas.openxmlformats.org/officeDocument/2006/relationships/image" Target="../media/image6789.png"/><Relationship Id="rId6787" Type="http://schemas.openxmlformats.org/officeDocument/2006/relationships/image" Target="../media/image6790.png"/><Relationship Id="rId6788" Type="http://schemas.openxmlformats.org/officeDocument/2006/relationships/image" Target="../media/image6791.png"/><Relationship Id="rId6789" Type="http://schemas.openxmlformats.org/officeDocument/2006/relationships/image" Target="../media/image6792.png"/><Relationship Id="rId6790" Type="http://schemas.openxmlformats.org/officeDocument/2006/relationships/image" Target="../media/image6793.png"/><Relationship Id="rId6791" Type="http://schemas.openxmlformats.org/officeDocument/2006/relationships/image" Target="../media/image6794.png"/><Relationship Id="rId6792" Type="http://schemas.openxmlformats.org/officeDocument/2006/relationships/image" Target="../media/image6795.png"/><Relationship Id="rId6793" Type="http://schemas.openxmlformats.org/officeDocument/2006/relationships/image" Target="../media/image6796.png"/><Relationship Id="rId6794" Type="http://schemas.openxmlformats.org/officeDocument/2006/relationships/image" Target="../media/image6797.png"/><Relationship Id="rId6795" Type="http://schemas.openxmlformats.org/officeDocument/2006/relationships/image" Target="../media/image6798.png"/><Relationship Id="rId6796" Type="http://schemas.openxmlformats.org/officeDocument/2006/relationships/image" Target="../media/image6799.png"/><Relationship Id="rId6797" Type="http://schemas.openxmlformats.org/officeDocument/2006/relationships/image" Target="../media/image6800.png"/><Relationship Id="rId6798" Type="http://schemas.openxmlformats.org/officeDocument/2006/relationships/image" Target="../media/image6801.png"/><Relationship Id="rId6799" Type="http://schemas.openxmlformats.org/officeDocument/2006/relationships/image" Target="../media/image6802.png"/><Relationship Id="rId6800" Type="http://schemas.openxmlformats.org/officeDocument/2006/relationships/image" Target="../media/image6803.png"/><Relationship Id="rId6801" Type="http://schemas.openxmlformats.org/officeDocument/2006/relationships/image" Target="../media/image6804.png"/><Relationship Id="rId6802" Type="http://schemas.openxmlformats.org/officeDocument/2006/relationships/image" Target="../media/image6805.png"/><Relationship Id="rId6803" Type="http://schemas.openxmlformats.org/officeDocument/2006/relationships/image" Target="../media/image6806.png"/><Relationship Id="rId6804" Type="http://schemas.openxmlformats.org/officeDocument/2006/relationships/image" Target="../media/image6807.png"/><Relationship Id="rId6805" Type="http://schemas.openxmlformats.org/officeDocument/2006/relationships/image" Target="../media/image6808.png"/><Relationship Id="rId6806" Type="http://schemas.openxmlformats.org/officeDocument/2006/relationships/image" Target="../media/image6809.png"/><Relationship Id="rId6807" Type="http://schemas.openxmlformats.org/officeDocument/2006/relationships/image" Target="../media/image6810.png"/><Relationship Id="rId6808" Type="http://schemas.openxmlformats.org/officeDocument/2006/relationships/image" Target="../media/image6811.png"/><Relationship Id="rId6809" Type="http://schemas.openxmlformats.org/officeDocument/2006/relationships/image" Target="../media/image6812.png"/><Relationship Id="rId6810" Type="http://schemas.openxmlformats.org/officeDocument/2006/relationships/image" Target="../media/image6813.png"/><Relationship Id="rId6811" Type="http://schemas.openxmlformats.org/officeDocument/2006/relationships/image" Target="../media/image6814.png"/><Relationship Id="rId6812" Type="http://schemas.openxmlformats.org/officeDocument/2006/relationships/image" Target="../media/image6815.png"/><Relationship Id="rId6813" Type="http://schemas.openxmlformats.org/officeDocument/2006/relationships/image" Target="../media/image6816.png"/><Relationship Id="rId6814" Type="http://schemas.openxmlformats.org/officeDocument/2006/relationships/image" Target="../media/image6817.png"/><Relationship Id="rId6815" Type="http://schemas.openxmlformats.org/officeDocument/2006/relationships/image" Target="../media/image6818.png"/><Relationship Id="rId6816" Type="http://schemas.openxmlformats.org/officeDocument/2006/relationships/image" Target="../media/image6819.png"/><Relationship Id="rId6817" Type="http://schemas.openxmlformats.org/officeDocument/2006/relationships/image" Target="../media/image6820.png"/><Relationship Id="rId6818" Type="http://schemas.openxmlformats.org/officeDocument/2006/relationships/image" Target="../media/image6821.png"/><Relationship Id="rId6819" Type="http://schemas.openxmlformats.org/officeDocument/2006/relationships/image" Target="../media/image6822.png"/><Relationship Id="rId6820" Type="http://schemas.openxmlformats.org/officeDocument/2006/relationships/image" Target="../media/image6823.png"/><Relationship Id="rId6821" Type="http://schemas.openxmlformats.org/officeDocument/2006/relationships/image" Target="../media/image6824.png"/><Relationship Id="rId6822" Type="http://schemas.openxmlformats.org/officeDocument/2006/relationships/image" Target="../media/image6825.png"/><Relationship Id="rId6823" Type="http://schemas.openxmlformats.org/officeDocument/2006/relationships/image" Target="../media/image6826.png"/><Relationship Id="rId6824" Type="http://schemas.openxmlformats.org/officeDocument/2006/relationships/image" Target="../media/image6827.png"/><Relationship Id="rId6825" Type="http://schemas.openxmlformats.org/officeDocument/2006/relationships/image" Target="../media/image6828.png"/><Relationship Id="rId6826" Type="http://schemas.openxmlformats.org/officeDocument/2006/relationships/image" Target="../media/image6829.png"/><Relationship Id="rId6827" Type="http://schemas.openxmlformats.org/officeDocument/2006/relationships/image" Target="../media/image6830.png"/><Relationship Id="rId6828" Type="http://schemas.openxmlformats.org/officeDocument/2006/relationships/image" Target="../media/image6831.png"/><Relationship Id="rId6829" Type="http://schemas.openxmlformats.org/officeDocument/2006/relationships/image" Target="../media/image6832.png"/><Relationship Id="rId6830" Type="http://schemas.openxmlformats.org/officeDocument/2006/relationships/image" Target="../media/image6833.png"/><Relationship Id="rId6831" Type="http://schemas.openxmlformats.org/officeDocument/2006/relationships/image" Target="../media/image6834.png"/><Relationship Id="rId6832" Type="http://schemas.openxmlformats.org/officeDocument/2006/relationships/image" Target="../media/image6835.png"/><Relationship Id="rId6833" Type="http://schemas.openxmlformats.org/officeDocument/2006/relationships/image" Target="../media/image6836.png"/><Relationship Id="rId6834" Type="http://schemas.openxmlformats.org/officeDocument/2006/relationships/image" Target="../media/image6837.png"/><Relationship Id="rId6835" Type="http://schemas.openxmlformats.org/officeDocument/2006/relationships/image" Target="../media/image6838.png"/><Relationship Id="rId6836" Type="http://schemas.openxmlformats.org/officeDocument/2006/relationships/image" Target="../media/image6839.png"/><Relationship Id="rId6837" Type="http://schemas.openxmlformats.org/officeDocument/2006/relationships/image" Target="../media/image6840.png"/><Relationship Id="rId6838" Type="http://schemas.openxmlformats.org/officeDocument/2006/relationships/image" Target="../media/image6841.png"/><Relationship Id="rId6839" Type="http://schemas.openxmlformats.org/officeDocument/2006/relationships/image" Target="../media/image6842.png"/><Relationship Id="rId6840" Type="http://schemas.openxmlformats.org/officeDocument/2006/relationships/image" Target="../media/image6843.png"/><Relationship Id="rId6841" Type="http://schemas.openxmlformats.org/officeDocument/2006/relationships/image" Target="../media/image6844.png"/><Relationship Id="rId6842" Type="http://schemas.openxmlformats.org/officeDocument/2006/relationships/image" Target="../media/image6845.png"/><Relationship Id="rId6843" Type="http://schemas.openxmlformats.org/officeDocument/2006/relationships/image" Target="../media/image6846.png"/><Relationship Id="rId6844" Type="http://schemas.openxmlformats.org/officeDocument/2006/relationships/image" Target="../media/image6847.png"/><Relationship Id="rId6845" Type="http://schemas.openxmlformats.org/officeDocument/2006/relationships/image" Target="../media/image6848.png"/><Relationship Id="rId6846" Type="http://schemas.openxmlformats.org/officeDocument/2006/relationships/image" Target="../media/image6849.png"/><Relationship Id="rId6847" Type="http://schemas.openxmlformats.org/officeDocument/2006/relationships/image" Target="../media/image6850.png"/><Relationship Id="rId6848" Type="http://schemas.openxmlformats.org/officeDocument/2006/relationships/image" Target="../media/image6851.png"/><Relationship Id="rId6849" Type="http://schemas.openxmlformats.org/officeDocument/2006/relationships/image" Target="../media/image6852.png"/><Relationship Id="rId6850" Type="http://schemas.openxmlformats.org/officeDocument/2006/relationships/image" Target="../media/image6853.png"/><Relationship Id="rId6851" Type="http://schemas.openxmlformats.org/officeDocument/2006/relationships/image" Target="../media/image6854.png"/><Relationship Id="rId6852" Type="http://schemas.openxmlformats.org/officeDocument/2006/relationships/image" Target="../media/image6855.png"/><Relationship Id="rId6853" Type="http://schemas.openxmlformats.org/officeDocument/2006/relationships/image" Target="../media/image6856.png"/><Relationship Id="rId6854" Type="http://schemas.openxmlformats.org/officeDocument/2006/relationships/image" Target="../media/image6857.png"/><Relationship Id="rId6855" Type="http://schemas.openxmlformats.org/officeDocument/2006/relationships/image" Target="../media/image6858.png"/><Relationship Id="rId6856" Type="http://schemas.openxmlformats.org/officeDocument/2006/relationships/image" Target="../media/image6859.png"/><Relationship Id="rId6857" Type="http://schemas.openxmlformats.org/officeDocument/2006/relationships/image" Target="../media/image6860.png"/><Relationship Id="rId6858" Type="http://schemas.openxmlformats.org/officeDocument/2006/relationships/image" Target="../media/image6861.png"/><Relationship Id="rId6859" Type="http://schemas.openxmlformats.org/officeDocument/2006/relationships/image" Target="../media/image6862.png"/><Relationship Id="rId6860" Type="http://schemas.openxmlformats.org/officeDocument/2006/relationships/image" Target="../media/image6863.png"/><Relationship Id="rId6861" Type="http://schemas.openxmlformats.org/officeDocument/2006/relationships/image" Target="../media/image6864.png"/><Relationship Id="rId6862" Type="http://schemas.openxmlformats.org/officeDocument/2006/relationships/image" Target="../media/image6865.png"/><Relationship Id="rId6863" Type="http://schemas.openxmlformats.org/officeDocument/2006/relationships/image" Target="../media/image6866.png"/><Relationship Id="rId6864" Type="http://schemas.openxmlformats.org/officeDocument/2006/relationships/image" Target="../media/image6867.png"/><Relationship Id="rId6865" Type="http://schemas.openxmlformats.org/officeDocument/2006/relationships/image" Target="../media/image6868.png"/><Relationship Id="rId6866" Type="http://schemas.openxmlformats.org/officeDocument/2006/relationships/image" Target="../media/image6869.png"/><Relationship Id="rId6867" Type="http://schemas.openxmlformats.org/officeDocument/2006/relationships/image" Target="../media/image6870.png"/><Relationship Id="rId6868" Type="http://schemas.openxmlformats.org/officeDocument/2006/relationships/image" Target="../media/image6871.png"/><Relationship Id="rId6869" Type="http://schemas.openxmlformats.org/officeDocument/2006/relationships/image" Target="../media/image6872.png"/><Relationship Id="rId6870" Type="http://schemas.openxmlformats.org/officeDocument/2006/relationships/image" Target="../media/image6873.png"/><Relationship Id="rId6871" Type="http://schemas.openxmlformats.org/officeDocument/2006/relationships/image" Target="../media/image6874.png"/><Relationship Id="rId6872" Type="http://schemas.openxmlformats.org/officeDocument/2006/relationships/image" Target="../media/image6875.png"/><Relationship Id="rId6873" Type="http://schemas.openxmlformats.org/officeDocument/2006/relationships/image" Target="../media/image6876.png"/><Relationship Id="rId6874" Type="http://schemas.openxmlformats.org/officeDocument/2006/relationships/image" Target="../media/image6877.png"/><Relationship Id="rId6875" Type="http://schemas.openxmlformats.org/officeDocument/2006/relationships/image" Target="../media/image6878.png"/><Relationship Id="rId6876" Type="http://schemas.openxmlformats.org/officeDocument/2006/relationships/image" Target="../media/image6879.png"/><Relationship Id="rId6877" Type="http://schemas.openxmlformats.org/officeDocument/2006/relationships/image" Target="../media/image6880.png"/><Relationship Id="rId6878" Type="http://schemas.openxmlformats.org/officeDocument/2006/relationships/image" Target="../media/image6881.png"/><Relationship Id="rId6879" Type="http://schemas.openxmlformats.org/officeDocument/2006/relationships/image" Target="../media/image6882.png"/><Relationship Id="rId6880" Type="http://schemas.openxmlformats.org/officeDocument/2006/relationships/image" Target="../media/image6883.png"/><Relationship Id="rId6881" Type="http://schemas.openxmlformats.org/officeDocument/2006/relationships/image" Target="../media/image6884.png"/><Relationship Id="rId6882" Type="http://schemas.openxmlformats.org/officeDocument/2006/relationships/image" Target="../media/image6885.png"/><Relationship Id="rId6883" Type="http://schemas.openxmlformats.org/officeDocument/2006/relationships/image" Target="../media/image6886.png"/><Relationship Id="rId6884" Type="http://schemas.openxmlformats.org/officeDocument/2006/relationships/image" Target="../media/image6887.png"/><Relationship Id="rId6885" Type="http://schemas.openxmlformats.org/officeDocument/2006/relationships/image" Target="../media/image6888.png"/><Relationship Id="rId6886" Type="http://schemas.openxmlformats.org/officeDocument/2006/relationships/image" Target="../media/image6889.png"/><Relationship Id="rId6887" Type="http://schemas.openxmlformats.org/officeDocument/2006/relationships/image" Target="../media/image6890.png"/><Relationship Id="rId6888" Type="http://schemas.openxmlformats.org/officeDocument/2006/relationships/image" Target="../media/image6891.png"/><Relationship Id="rId6889" Type="http://schemas.openxmlformats.org/officeDocument/2006/relationships/image" Target="../media/image6892.png"/><Relationship Id="rId6890" Type="http://schemas.openxmlformats.org/officeDocument/2006/relationships/image" Target="../media/image6893.png"/><Relationship Id="rId6891" Type="http://schemas.openxmlformats.org/officeDocument/2006/relationships/image" Target="../media/image6894.png"/><Relationship Id="rId6892" Type="http://schemas.openxmlformats.org/officeDocument/2006/relationships/image" Target="../media/image6895.png"/><Relationship Id="rId6893" Type="http://schemas.openxmlformats.org/officeDocument/2006/relationships/image" Target="../media/image6896.png"/><Relationship Id="rId6894" Type="http://schemas.openxmlformats.org/officeDocument/2006/relationships/image" Target="../media/image6897.png"/><Relationship Id="rId6895" Type="http://schemas.openxmlformats.org/officeDocument/2006/relationships/image" Target="../media/image6898.png"/><Relationship Id="rId6896" Type="http://schemas.openxmlformats.org/officeDocument/2006/relationships/image" Target="../media/image6899.png"/><Relationship Id="rId6897" Type="http://schemas.openxmlformats.org/officeDocument/2006/relationships/image" Target="../media/image6900.png"/><Relationship Id="rId6898" Type="http://schemas.openxmlformats.org/officeDocument/2006/relationships/image" Target="../media/image6901.png"/><Relationship Id="rId6899" Type="http://schemas.openxmlformats.org/officeDocument/2006/relationships/image" Target="../media/image6902.png"/><Relationship Id="rId6900" Type="http://schemas.openxmlformats.org/officeDocument/2006/relationships/image" Target="../media/image6903.png"/><Relationship Id="rId6901" Type="http://schemas.openxmlformats.org/officeDocument/2006/relationships/image" Target="../media/image6904.png"/><Relationship Id="rId6902" Type="http://schemas.openxmlformats.org/officeDocument/2006/relationships/image" Target="../media/image6905.png"/><Relationship Id="rId6903" Type="http://schemas.openxmlformats.org/officeDocument/2006/relationships/image" Target="../media/image6906.png"/><Relationship Id="rId6904" Type="http://schemas.openxmlformats.org/officeDocument/2006/relationships/image" Target="../media/image6907.png"/><Relationship Id="rId6905" Type="http://schemas.openxmlformats.org/officeDocument/2006/relationships/image" Target="../media/image6908.png"/><Relationship Id="rId6906" Type="http://schemas.openxmlformats.org/officeDocument/2006/relationships/image" Target="../media/image6909.png"/><Relationship Id="rId6907" Type="http://schemas.openxmlformats.org/officeDocument/2006/relationships/image" Target="../media/image6910.png"/><Relationship Id="rId6908" Type="http://schemas.openxmlformats.org/officeDocument/2006/relationships/image" Target="../media/image6911.png"/><Relationship Id="rId6909" Type="http://schemas.openxmlformats.org/officeDocument/2006/relationships/image" Target="../media/image6912.png"/><Relationship Id="rId6910" Type="http://schemas.openxmlformats.org/officeDocument/2006/relationships/image" Target="../media/image6913.png"/><Relationship Id="rId6911" Type="http://schemas.openxmlformats.org/officeDocument/2006/relationships/image" Target="../media/image6914.png"/><Relationship Id="rId6912" Type="http://schemas.openxmlformats.org/officeDocument/2006/relationships/image" Target="../media/image6915.png"/><Relationship Id="rId6913" Type="http://schemas.openxmlformats.org/officeDocument/2006/relationships/image" Target="../media/image6916.png"/><Relationship Id="rId6914" Type="http://schemas.openxmlformats.org/officeDocument/2006/relationships/image" Target="../media/image6917.png"/><Relationship Id="rId6915" Type="http://schemas.openxmlformats.org/officeDocument/2006/relationships/image" Target="../media/image6918.png"/><Relationship Id="rId6916" Type="http://schemas.openxmlformats.org/officeDocument/2006/relationships/image" Target="../media/image6919.png"/><Relationship Id="rId6917" Type="http://schemas.openxmlformats.org/officeDocument/2006/relationships/image" Target="../media/image6920.png"/><Relationship Id="rId6918" Type="http://schemas.openxmlformats.org/officeDocument/2006/relationships/image" Target="../media/image6921.png"/><Relationship Id="rId6919" Type="http://schemas.openxmlformats.org/officeDocument/2006/relationships/image" Target="../media/image6922.png"/><Relationship Id="rId6920" Type="http://schemas.openxmlformats.org/officeDocument/2006/relationships/image" Target="../media/image6923.png"/><Relationship Id="rId6921" Type="http://schemas.openxmlformats.org/officeDocument/2006/relationships/image" Target="../media/image6924.png"/><Relationship Id="rId6922" Type="http://schemas.openxmlformats.org/officeDocument/2006/relationships/image" Target="../media/image6925.png"/><Relationship Id="rId6923" Type="http://schemas.openxmlformats.org/officeDocument/2006/relationships/image" Target="../media/image6926.png"/><Relationship Id="rId6924" Type="http://schemas.openxmlformats.org/officeDocument/2006/relationships/image" Target="../media/image6927.png"/><Relationship Id="rId6925" Type="http://schemas.openxmlformats.org/officeDocument/2006/relationships/image" Target="../media/image6928.png"/><Relationship Id="rId6926" Type="http://schemas.openxmlformats.org/officeDocument/2006/relationships/image" Target="../media/image6929.png"/><Relationship Id="rId6927" Type="http://schemas.openxmlformats.org/officeDocument/2006/relationships/image" Target="../media/image6930.png"/><Relationship Id="rId6928" Type="http://schemas.openxmlformats.org/officeDocument/2006/relationships/image" Target="../media/image6931.png"/><Relationship Id="rId6929" Type="http://schemas.openxmlformats.org/officeDocument/2006/relationships/image" Target="../media/image6932.png"/><Relationship Id="rId6930" Type="http://schemas.openxmlformats.org/officeDocument/2006/relationships/image" Target="../media/image6933.png"/><Relationship Id="rId6931" Type="http://schemas.openxmlformats.org/officeDocument/2006/relationships/image" Target="../media/image6934.png"/><Relationship Id="rId6932" Type="http://schemas.openxmlformats.org/officeDocument/2006/relationships/image" Target="../media/image6935.png"/><Relationship Id="rId6933" Type="http://schemas.openxmlformats.org/officeDocument/2006/relationships/image" Target="../media/image6936.png"/><Relationship Id="rId6934" Type="http://schemas.openxmlformats.org/officeDocument/2006/relationships/image" Target="../media/image6937.png"/><Relationship Id="rId6935" Type="http://schemas.openxmlformats.org/officeDocument/2006/relationships/image" Target="../media/image6938.png"/><Relationship Id="rId6936" Type="http://schemas.openxmlformats.org/officeDocument/2006/relationships/image" Target="../media/image6939.png"/><Relationship Id="rId6937" Type="http://schemas.openxmlformats.org/officeDocument/2006/relationships/image" Target="../media/image6940.png"/><Relationship Id="rId6938" Type="http://schemas.openxmlformats.org/officeDocument/2006/relationships/image" Target="../media/image6941.png"/><Relationship Id="rId6939" Type="http://schemas.openxmlformats.org/officeDocument/2006/relationships/image" Target="../media/image6942.png"/><Relationship Id="rId6940" Type="http://schemas.openxmlformats.org/officeDocument/2006/relationships/image" Target="../media/image6943.png"/><Relationship Id="rId6941" Type="http://schemas.openxmlformats.org/officeDocument/2006/relationships/image" Target="../media/image6944.png"/><Relationship Id="rId6942" Type="http://schemas.openxmlformats.org/officeDocument/2006/relationships/image" Target="../media/image6945.png"/><Relationship Id="rId6943" Type="http://schemas.openxmlformats.org/officeDocument/2006/relationships/image" Target="../media/image6946.png"/><Relationship Id="rId6944" Type="http://schemas.openxmlformats.org/officeDocument/2006/relationships/image" Target="../media/image6947.png"/><Relationship Id="rId6945" Type="http://schemas.openxmlformats.org/officeDocument/2006/relationships/image" Target="../media/image6948.png"/><Relationship Id="rId6946" Type="http://schemas.openxmlformats.org/officeDocument/2006/relationships/image" Target="../media/image6949.png"/><Relationship Id="rId6947" Type="http://schemas.openxmlformats.org/officeDocument/2006/relationships/image" Target="../media/image6950.png"/><Relationship Id="rId6948" Type="http://schemas.openxmlformats.org/officeDocument/2006/relationships/image" Target="../media/image6951.png"/><Relationship Id="rId6949" Type="http://schemas.openxmlformats.org/officeDocument/2006/relationships/image" Target="../media/image6952.png"/><Relationship Id="rId6950" Type="http://schemas.openxmlformats.org/officeDocument/2006/relationships/image" Target="../media/image6953.png"/><Relationship Id="rId6951" Type="http://schemas.openxmlformats.org/officeDocument/2006/relationships/image" Target="../media/image6954.png"/><Relationship Id="rId6952" Type="http://schemas.openxmlformats.org/officeDocument/2006/relationships/image" Target="../media/image6955.png"/><Relationship Id="rId6953" Type="http://schemas.openxmlformats.org/officeDocument/2006/relationships/image" Target="../media/image6956.png"/><Relationship Id="rId6954" Type="http://schemas.openxmlformats.org/officeDocument/2006/relationships/image" Target="../media/image6957.png"/><Relationship Id="rId6955" Type="http://schemas.openxmlformats.org/officeDocument/2006/relationships/image" Target="../media/image6958.png"/><Relationship Id="rId6956" Type="http://schemas.openxmlformats.org/officeDocument/2006/relationships/image" Target="../media/image6959.png"/><Relationship Id="rId6957" Type="http://schemas.openxmlformats.org/officeDocument/2006/relationships/image" Target="../media/image6960.png"/><Relationship Id="rId6958" Type="http://schemas.openxmlformats.org/officeDocument/2006/relationships/image" Target="../media/image6961.png"/><Relationship Id="rId6959" Type="http://schemas.openxmlformats.org/officeDocument/2006/relationships/image" Target="../media/image6962.png"/><Relationship Id="rId6960" Type="http://schemas.openxmlformats.org/officeDocument/2006/relationships/image" Target="../media/image6963.png"/><Relationship Id="rId6961" Type="http://schemas.openxmlformats.org/officeDocument/2006/relationships/image" Target="../media/image6964.png"/><Relationship Id="rId6962" Type="http://schemas.openxmlformats.org/officeDocument/2006/relationships/image" Target="../media/image6965.png"/><Relationship Id="rId6963" Type="http://schemas.openxmlformats.org/officeDocument/2006/relationships/image" Target="../media/image6966.png"/><Relationship Id="rId6964" Type="http://schemas.openxmlformats.org/officeDocument/2006/relationships/image" Target="../media/image6967.png"/><Relationship Id="rId6965" Type="http://schemas.openxmlformats.org/officeDocument/2006/relationships/image" Target="../media/image6968.png"/><Relationship Id="rId6966" Type="http://schemas.openxmlformats.org/officeDocument/2006/relationships/image" Target="../media/image6969.png"/><Relationship Id="rId6967" Type="http://schemas.openxmlformats.org/officeDocument/2006/relationships/image" Target="../media/image6970.png"/><Relationship Id="rId6968" Type="http://schemas.openxmlformats.org/officeDocument/2006/relationships/image" Target="../media/image6971.png"/><Relationship Id="rId6969" Type="http://schemas.openxmlformats.org/officeDocument/2006/relationships/image" Target="../media/image6972.png"/><Relationship Id="rId6970" Type="http://schemas.openxmlformats.org/officeDocument/2006/relationships/image" Target="../media/image6973.png"/><Relationship Id="rId6971" Type="http://schemas.openxmlformats.org/officeDocument/2006/relationships/image" Target="../media/image6974.png"/><Relationship Id="rId6972" Type="http://schemas.openxmlformats.org/officeDocument/2006/relationships/image" Target="../media/image6975.png"/><Relationship Id="rId6973" Type="http://schemas.openxmlformats.org/officeDocument/2006/relationships/image" Target="../media/image6976.png"/><Relationship Id="rId6974" Type="http://schemas.openxmlformats.org/officeDocument/2006/relationships/image" Target="../media/image6977.png"/><Relationship Id="rId6975" Type="http://schemas.openxmlformats.org/officeDocument/2006/relationships/image" Target="../media/image6978.png"/><Relationship Id="rId6976" Type="http://schemas.openxmlformats.org/officeDocument/2006/relationships/image" Target="../media/image6979.png"/><Relationship Id="rId6977" Type="http://schemas.openxmlformats.org/officeDocument/2006/relationships/image" Target="../media/image6980.png"/><Relationship Id="rId6978" Type="http://schemas.openxmlformats.org/officeDocument/2006/relationships/image" Target="../media/image6981.png"/><Relationship Id="rId6979" Type="http://schemas.openxmlformats.org/officeDocument/2006/relationships/image" Target="../media/image6982.png"/><Relationship Id="rId6980" Type="http://schemas.openxmlformats.org/officeDocument/2006/relationships/image" Target="../media/image6983.png"/><Relationship Id="rId6981" Type="http://schemas.openxmlformats.org/officeDocument/2006/relationships/image" Target="../media/image6984.png"/><Relationship Id="rId6982" Type="http://schemas.openxmlformats.org/officeDocument/2006/relationships/image" Target="../media/image6985.png"/><Relationship Id="rId6983" Type="http://schemas.openxmlformats.org/officeDocument/2006/relationships/image" Target="../media/image6986.png"/><Relationship Id="rId6984" Type="http://schemas.openxmlformats.org/officeDocument/2006/relationships/image" Target="../media/image6987.png"/><Relationship Id="rId6985" Type="http://schemas.openxmlformats.org/officeDocument/2006/relationships/image" Target="../media/image6988.png"/><Relationship Id="rId6986" Type="http://schemas.openxmlformats.org/officeDocument/2006/relationships/image" Target="../media/image6989.png"/><Relationship Id="rId6987" Type="http://schemas.openxmlformats.org/officeDocument/2006/relationships/image" Target="../media/image6990.png"/><Relationship Id="rId6988" Type="http://schemas.openxmlformats.org/officeDocument/2006/relationships/image" Target="../media/image6991.png"/><Relationship Id="rId6989" Type="http://schemas.openxmlformats.org/officeDocument/2006/relationships/image" Target="../media/image6992.png"/><Relationship Id="rId6990" Type="http://schemas.openxmlformats.org/officeDocument/2006/relationships/image" Target="../media/image6993.png"/><Relationship Id="rId6991" Type="http://schemas.openxmlformats.org/officeDocument/2006/relationships/image" Target="../media/image6994.png"/><Relationship Id="rId6992" Type="http://schemas.openxmlformats.org/officeDocument/2006/relationships/image" Target="../media/image6995.png"/><Relationship Id="rId6993" Type="http://schemas.openxmlformats.org/officeDocument/2006/relationships/image" Target="../media/image6996.png"/><Relationship Id="rId6994" Type="http://schemas.openxmlformats.org/officeDocument/2006/relationships/image" Target="../media/image6997.png"/><Relationship Id="rId6995" Type="http://schemas.openxmlformats.org/officeDocument/2006/relationships/image" Target="../media/image6998.png"/><Relationship Id="rId6996" Type="http://schemas.openxmlformats.org/officeDocument/2006/relationships/image" Target="../media/image6999.png"/><Relationship Id="rId6997" Type="http://schemas.openxmlformats.org/officeDocument/2006/relationships/image" Target="../media/image7000.png"/><Relationship Id="rId6998" Type="http://schemas.openxmlformats.org/officeDocument/2006/relationships/image" Target="../media/image7001.png"/><Relationship Id="rId6999" Type="http://schemas.openxmlformats.org/officeDocument/2006/relationships/image" Target="../media/image7002.png"/><Relationship Id="rId7000" Type="http://schemas.openxmlformats.org/officeDocument/2006/relationships/image" Target="../media/image7003.png"/><Relationship Id="rId7001" Type="http://schemas.openxmlformats.org/officeDocument/2006/relationships/image" Target="../media/image7004.png"/><Relationship Id="rId7002" Type="http://schemas.openxmlformats.org/officeDocument/2006/relationships/image" Target="../media/image7005.png"/><Relationship Id="rId7003" Type="http://schemas.openxmlformats.org/officeDocument/2006/relationships/image" Target="../media/image7006.png"/><Relationship Id="rId7004" Type="http://schemas.openxmlformats.org/officeDocument/2006/relationships/image" Target="../media/image7007.png"/><Relationship Id="rId7005" Type="http://schemas.openxmlformats.org/officeDocument/2006/relationships/image" Target="../media/image7008.png"/><Relationship Id="rId7006" Type="http://schemas.openxmlformats.org/officeDocument/2006/relationships/image" Target="../media/image7009.png"/><Relationship Id="rId7007" Type="http://schemas.openxmlformats.org/officeDocument/2006/relationships/image" Target="../media/image7010.png"/><Relationship Id="rId7008" Type="http://schemas.openxmlformats.org/officeDocument/2006/relationships/image" Target="../media/image7011.png"/><Relationship Id="rId7009" Type="http://schemas.openxmlformats.org/officeDocument/2006/relationships/image" Target="../media/image7012.png"/><Relationship Id="rId7010" Type="http://schemas.openxmlformats.org/officeDocument/2006/relationships/image" Target="../media/image7013.png"/><Relationship Id="rId7011" Type="http://schemas.openxmlformats.org/officeDocument/2006/relationships/image" Target="../media/image7014.png"/><Relationship Id="rId7012" Type="http://schemas.openxmlformats.org/officeDocument/2006/relationships/image" Target="../media/image7015.png"/><Relationship Id="rId7013" Type="http://schemas.openxmlformats.org/officeDocument/2006/relationships/image" Target="../media/image7016.png"/><Relationship Id="rId7014" Type="http://schemas.openxmlformats.org/officeDocument/2006/relationships/image" Target="../media/image7017.png"/><Relationship Id="rId7015" Type="http://schemas.openxmlformats.org/officeDocument/2006/relationships/image" Target="../media/image7018.png"/><Relationship Id="rId7016" Type="http://schemas.openxmlformats.org/officeDocument/2006/relationships/image" Target="../media/image7019.png"/><Relationship Id="rId7017" Type="http://schemas.openxmlformats.org/officeDocument/2006/relationships/image" Target="../media/image7020.png"/><Relationship Id="rId7018" Type="http://schemas.openxmlformats.org/officeDocument/2006/relationships/image" Target="../media/image7021.png"/><Relationship Id="rId7019" Type="http://schemas.openxmlformats.org/officeDocument/2006/relationships/image" Target="../media/image7022.png"/><Relationship Id="rId7020" Type="http://schemas.openxmlformats.org/officeDocument/2006/relationships/image" Target="../media/image7023.png"/><Relationship Id="rId7021" Type="http://schemas.openxmlformats.org/officeDocument/2006/relationships/image" Target="../media/image7024.png"/><Relationship Id="rId7022" Type="http://schemas.openxmlformats.org/officeDocument/2006/relationships/image" Target="../media/image7025.png"/><Relationship Id="rId7023" Type="http://schemas.openxmlformats.org/officeDocument/2006/relationships/image" Target="../media/image7026.png"/><Relationship Id="rId7024" Type="http://schemas.openxmlformats.org/officeDocument/2006/relationships/image" Target="../media/image7027.png"/><Relationship Id="rId7025" Type="http://schemas.openxmlformats.org/officeDocument/2006/relationships/image" Target="../media/image7028.png"/><Relationship Id="rId7026" Type="http://schemas.openxmlformats.org/officeDocument/2006/relationships/image" Target="../media/image7029.png"/><Relationship Id="rId7027" Type="http://schemas.openxmlformats.org/officeDocument/2006/relationships/image" Target="../media/image7030.png"/><Relationship Id="rId7028" Type="http://schemas.openxmlformats.org/officeDocument/2006/relationships/image" Target="../media/image7031.png"/><Relationship Id="rId7029" Type="http://schemas.openxmlformats.org/officeDocument/2006/relationships/image" Target="../media/image7032.png"/><Relationship Id="rId7030" Type="http://schemas.openxmlformats.org/officeDocument/2006/relationships/image" Target="../media/image7033.png"/><Relationship Id="rId7031" Type="http://schemas.openxmlformats.org/officeDocument/2006/relationships/image" Target="../media/image7034.png"/><Relationship Id="rId7032" Type="http://schemas.openxmlformats.org/officeDocument/2006/relationships/image" Target="../media/image7035.png"/><Relationship Id="rId7033" Type="http://schemas.openxmlformats.org/officeDocument/2006/relationships/image" Target="../media/image7036.png"/><Relationship Id="rId7034" Type="http://schemas.openxmlformats.org/officeDocument/2006/relationships/image" Target="../media/image7037.png"/><Relationship Id="rId7035" Type="http://schemas.openxmlformats.org/officeDocument/2006/relationships/image" Target="../media/image7038.png"/><Relationship Id="rId7036" Type="http://schemas.openxmlformats.org/officeDocument/2006/relationships/image" Target="../media/image7039.png"/><Relationship Id="rId7037" Type="http://schemas.openxmlformats.org/officeDocument/2006/relationships/image" Target="../media/image7040.png"/><Relationship Id="rId7038" Type="http://schemas.openxmlformats.org/officeDocument/2006/relationships/image" Target="../media/image7041.png"/><Relationship Id="rId7039" Type="http://schemas.openxmlformats.org/officeDocument/2006/relationships/image" Target="../media/image7042.png"/><Relationship Id="rId7040" Type="http://schemas.openxmlformats.org/officeDocument/2006/relationships/image" Target="../media/image7043.png"/><Relationship Id="rId7041" Type="http://schemas.openxmlformats.org/officeDocument/2006/relationships/image" Target="../media/image7044.png"/><Relationship Id="rId7042" Type="http://schemas.openxmlformats.org/officeDocument/2006/relationships/image" Target="../media/image7045.png"/><Relationship Id="rId7043" Type="http://schemas.openxmlformats.org/officeDocument/2006/relationships/image" Target="../media/image7046.png"/><Relationship Id="rId7044" Type="http://schemas.openxmlformats.org/officeDocument/2006/relationships/image" Target="../media/image7047.png"/><Relationship Id="rId7045" Type="http://schemas.openxmlformats.org/officeDocument/2006/relationships/image" Target="../media/image7048.png"/><Relationship Id="rId7046" Type="http://schemas.openxmlformats.org/officeDocument/2006/relationships/image" Target="../media/image7049.png"/><Relationship Id="rId7047" Type="http://schemas.openxmlformats.org/officeDocument/2006/relationships/image" Target="../media/image7050.png"/><Relationship Id="rId7048" Type="http://schemas.openxmlformats.org/officeDocument/2006/relationships/image" Target="../media/image7051.png"/><Relationship Id="rId7049" Type="http://schemas.openxmlformats.org/officeDocument/2006/relationships/image" Target="../media/image7052.png"/><Relationship Id="rId7050" Type="http://schemas.openxmlformats.org/officeDocument/2006/relationships/image" Target="../media/image7053.png"/><Relationship Id="rId7051" Type="http://schemas.openxmlformats.org/officeDocument/2006/relationships/image" Target="../media/image7054.png"/><Relationship Id="rId7052" Type="http://schemas.openxmlformats.org/officeDocument/2006/relationships/image" Target="../media/image7055.png"/><Relationship Id="rId7053" Type="http://schemas.openxmlformats.org/officeDocument/2006/relationships/image" Target="../media/image7056.png"/><Relationship Id="rId7054" Type="http://schemas.openxmlformats.org/officeDocument/2006/relationships/image" Target="../media/image7057.png"/><Relationship Id="rId7055" Type="http://schemas.openxmlformats.org/officeDocument/2006/relationships/image" Target="../media/image7058.png"/><Relationship Id="rId7056" Type="http://schemas.openxmlformats.org/officeDocument/2006/relationships/image" Target="../media/image7059.png"/><Relationship Id="rId7057" Type="http://schemas.openxmlformats.org/officeDocument/2006/relationships/image" Target="../media/image7060.png"/><Relationship Id="rId7058" Type="http://schemas.openxmlformats.org/officeDocument/2006/relationships/image" Target="../media/image7061.png"/><Relationship Id="rId7059" Type="http://schemas.openxmlformats.org/officeDocument/2006/relationships/image" Target="../media/image7062.png"/><Relationship Id="rId7060" Type="http://schemas.openxmlformats.org/officeDocument/2006/relationships/image" Target="../media/image7063.png"/><Relationship Id="rId7061" Type="http://schemas.openxmlformats.org/officeDocument/2006/relationships/image" Target="../media/image7064.png"/><Relationship Id="rId7062" Type="http://schemas.openxmlformats.org/officeDocument/2006/relationships/image" Target="../media/image7065.png"/><Relationship Id="rId7063" Type="http://schemas.openxmlformats.org/officeDocument/2006/relationships/image" Target="../media/image7066.png"/><Relationship Id="rId7064" Type="http://schemas.openxmlformats.org/officeDocument/2006/relationships/image" Target="../media/image7067.png"/><Relationship Id="rId7065" Type="http://schemas.openxmlformats.org/officeDocument/2006/relationships/image" Target="../media/image7068.png"/><Relationship Id="rId7066" Type="http://schemas.openxmlformats.org/officeDocument/2006/relationships/image" Target="../media/image7069.png"/><Relationship Id="rId7067" Type="http://schemas.openxmlformats.org/officeDocument/2006/relationships/image" Target="../media/image7070.png"/><Relationship Id="rId7068" Type="http://schemas.openxmlformats.org/officeDocument/2006/relationships/image" Target="../media/image7071.png"/><Relationship Id="rId7069" Type="http://schemas.openxmlformats.org/officeDocument/2006/relationships/image" Target="../media/image7072.png"/><Relationship Id="rId7070" Type="http://schemas.openxmlformats.org/officeDocument/2006/relationships/image" Target="../media/image7073.png"/><Relationship Id="rId7071" Type="http://schemas.openxmlformats.org/officeDocument/2006/relationships/image" Target="../media/image7074.png"/><Relationship Id="rId7072" Type="http://schemas.openxmlformats.org/officeDocument/2006/relationships/image" Target="../media/image7075.png"/><Relationship Id="rId7073" Type="http://schemas.openxmlformats.org/officeDocument/2006/relationships/image" Target="../media/image7076.png"/><Relationship Id="rId7074" Type="http://schemas.openxmlformats.org/officeDocument/2006/relationships/image" Target="../media/image7077.png"/><Relationship Id="rId7075" Type="http://schemas.openxmlformats.org/officeDocument/2006/relationships/image" Target="../media/image7078.png"/><Relationship Id="rId7076" Type="http://schemas.openxmlformats.org/officeDocument/2006/relationships/image" Target="../media/image7079.png"/><Relationship Id="rId7077" Type="http://schemas.openxmlformats.org/officeDocument/2006/relationships/image" Target="../media/image7080.png"/><Relationship Id="rId7078" Type="http://schemas.openxmlformats.org/officeDocument/2006/relationships/image" Target="../media/image7081.png"/><Relationship Id="rId7079" Type="http://schemas.openxmlformats.org/officeDocument/2006/relationships/image" Target="../media/image7082.png"/><Relationship Id="rId7080" Type="http://schemas.openxmlformats.org/officeDocument/2006/relationships/image" Target="../media/image7083.png"/><Relationship Id="rId7081" Type="http://schemas.openxmlformats.org/officeDocument/2006/relationships/image" Target="../media/image7084.png"/><Relationship Id="rId7082" Type="http://schemas.openxmlformats.org/officeDocument/2006/relationships/image" Target="../media/image7085.png"/><Relationship Id="rId7083" Type="http://schemas.openxmlformats.org/officeDocument/2006/relationships/image" Target="../media/image7086.png"/><Relationship Id="rId7084" Type="http://schemas.openxmlformats.org/officeDocument/2006/relationships/image" Target="../media/image7087.png"/><Relationship Id="rId7085" Type="http://schemas.openxmlformats.org/officeDocument/2006/relationships/image" Target="../media/image7088.png"/><Relationship Id="rId7086" Type="http://schemas.openxmlformats.org/officeDocument/2006/relationships/image" Target="../media/image7089.png"/><Relationship Id="rId7087" Type="http://schemas.openxmlformats.org/officeDocument/2006/relationships/image" Target="../media/image7090.png"/><Relationship Id="rId7088" Type="http://schemas.openxmlformats.org/officeDocument/2006/relationships/image" Target="../media/image7091.png"/><Relationship Id="rId7089" Type="http://schemas.openxmlformats.org/officeDocument/2006/relationships/image" Target="../media/image7092.png"/><Relationship Id="rId7090" Type="http://schemas.openxmlformats.org/officeDocument/2006/relationships/image" Target="../media/image7093.png"/><Relationship Id="rId7091" Type="http://schemas.openxmlformats.org/officeDocument/2006/relationships/image" Target="../media/image7094.png"/><Relationship Id="rId7092" Type="http://schemas.openxmlformats.org/officeDocument/2006/relationships/image" Target="../media/image7095.png"/><Relationship Id="rId7093" Type="http://schemas.openxmlformats.org/officeDocument/2006/relationships/image" Target="../media/image7096.png"/><Relationship Id="rId7094" Type="http://schemas.openxmlformats.org/officeDocument/2006/relationships/image" Target="../media/image7097.png"/><Relationship Id="rId7095" Type="http://schemas.openxmlformats.org/officeDocument/2006/relationships/image" Target="../media/image7098.png"/><Relationship Id="rId7096" Type="http://schemas.openxmlformats.org/officeDocument/2006/relationships/image" Target="../media/image7099.png"/><Relationship Id="rId7097" Type="http://schemas.openxmlformats.org/officeDocument/2006/relationships/image" Target="../media/image7100.png"/><Relationship Id="rId7098" Type="http://schemas.openxmlformats.org/officeDocument/2006/relationships/image" Target="../media/image7101.png"/><Relationship Id="rId7099" Type="http://schemas.openxmlformats.org/officeDocument/2006/relationships/image" Target="../media/image7102.png"/><Relationship Id="rId7100" Type="http://schemas.openxmlformats.org/officeDocument/2006/relationships/image" Target="../media/image7103.png"/><Relationship Id="rId7101" Type="http://schemas.openxmlformats.org/officeDocument/2006/relationships/image" Target="../media/image7104.png"/><Relationship Id="rId7102" Type="http://schemas.openxmlformats.org/officeDocument/2006/relationships/image" Target="../media/image7105.png"/><Relationship Id="rId7103" Type="http://schemas.openxmlformats.org/officeDocument/2006/relationships/image" Target="../media/image7106.png"/><Relationship Id="rId7104" Type="http://schemas.openxmlformats.org/officeDocument/2006/relationships/image" Target="../media/image7107.png"/><Relationship Id="rId7105" Type="http://schemas.openxmlformats.org/officeDocument/2006/relationships/image" Target="../media/image7108.png"/><Relationship Id="rId7106" Type="http://schemas.openxmlformats.org/officeDocument/2006/relationships/image" Target="../media/image7109.png"/><Relationship Id="rId7107" Type="http://schemas.openxmlformats.org/officeDocument/2006/relationships/image" Target="../media/image7110.png"/><Relationship Id="rId7108" Type="http://schemas.openxmlformats.org/officeDocument/2006/relationships/image" Target="../media/image7111.png"/><Relationship Id="rId7109" Type="http://schemas.openxmlformats.org/officeDocument/2006/relationships/image" Target="../media/image7112.png"/><Relationship Id="rId7110" Type="http://schemas.openxmlformats.org/officeDocument/2006/relationships/image" Target="../media/image7113.png"/><Relationship Id="rId7111" Type="http://schemas.openxmlformats.org/officeDocument/2006/relationships/image" Target="../media/image7114.png"/><Relationship Id="rId7112" Type="http://schemas.openxmlformats.org/officeDocument/2006/relationships/image" Target="../media/image7115.png"/><Relationship Id="rId7113" Type="http://schemas.openxmlformats.org/officeDocument/2006/relationships/image" Target="../media/image7116.png"/><Relationship Id="rId7114" Type="http://schemas.openxmlformats.org/officeDocument/2006/relationships/image" Target="../media/image7117.png"/><Relationship Id="rId7115" Type="http://schemas.openxmlformats.org/officeDocument/2006/relationships/image" Target="../media/image7118.png"/><Relationship Id="rId7116" Type="http://schemas.openxmlformats.org/officeDocument/2006/relationships/image" Target="../media/image7119.png"/><Relationship Id="rId7117" Type="http://schemas.openxmlformats.org/officeDocument/2006/relationships/image" Target="../media/image7120.png"/><Relationship Id="rId7118" Type="http://schemas.openxmlformats.org/officeDocument/2006/relationships/image" Target="../media/image7121.png"/><Relationship Id="rId7119" Type="http://schemas.openxmlformats.org/officeDocument/2006/relationships/image" Target="../media/image7122.png"/><Relationship Id="rId7120" Type="http://schemas.openxmlformats.org/officeDocument/2006/relationships/image" Target="../media/image7123.png"/><Relationship Id="rId7121" Type="http://schemas.openxmlformats.org/officeDocument/2006/relationships/image" Target="../media/image7124.png"/><Relationship Id="rId7122" Type="http://schemas.openxmlformats.org/officeDocument/2006/relationships/image" Target="../media/image7125.png"/><Relationship Id="rId7123" Type="http://schemas.openxmlformats.org/officeDocument/2006/relationships/image" Target="../media/image7126.png"/><Relationship Id="rId7124" Type="http://schemas.openxmlformats.org/officeDocument/2006/relationships/image" Target="../media/image7127.png"/><Relationship Id="rId7125" Type="http://schemas.openxmlformats.org/officeDocument/2006/relationships/image" Target="../media/image7128.png"/><Relationship Id="rId7126" Type="http://schemas.openxmlformats.org/officeDocument/2006/relationships/image" Target="../media/image7129.png"/><Relationship Id="rId7127" Type="http://schemas.openxmlformats.org/officeDocument/2006/relationships/image" Target="../media/image7130.png"/><Relationship Id="rId7128" Type="http://schemas.openxmlformats.org/officeDocument/2006/relationships/image" Target="../media/image7131.png"/><Relationship Id="rId7129" Type="http://schemas.openxmlformats.org/officeDocument/2006/relationships/image" Target="../media/image7132.png"/><Relationship Id="rId7130" Type="http://schemas.openxmlformats.org/officeDocument/2006/relationships/image" Target="../media/image7133.png"/><Relationship Id="rId7131" Type="http://schemas.openxmlformats.org/officeDocument/2006/relationships/image" Target="../media/image7134.png"/><Relationship Id="rId7132" Type="http://schemas.openxmlformats.org/officeDocument/2006/relationships/image" Target="../media/image7135.png"/><Relationship Id="rId7133" Type="http://schemas.openxmlformats.org/officeDocument/2006/relationships/image" Target="../media/image7136.png"/><Relationship Id="rId7134" Type="http://schemas.openxmlformats.org/officeDocument/2006/relationships/image" Target="../media/image7137.png"/><Relationship Id="rId7135" Type="http://schemas.openxmlformats.org/officeDocument/2006/relationships/image" Target="../media/image7138.png"/><Relationship Id="rId7136" Type="http://schemas.openxmlformats.org/officeDocument/2006/relationships/image" Target="../media/image7139.png"/><Relationship Id="rId7137" Type="http://schemas.openxmlformats.org/officeDocument/2006/relationships/image" Target="../media/image7140.png"/><Relationship Id="rId7138" Type="http://schemas.openxmlformats.org/officeDocument/2006/relationships/image" Target="../media/image7141.png"/><Relationship Id="rId7139" Type="http://schemas.openxmlformats.org/officeDocument/2006/relationships/image" Target="../media/image7142.png"/><Relationship Id="rId7140" Type="http://schemas.openxmlformats.org/officeDocument/2006/relationships/image" Target="../media/image7143.png"/><Relationship Id="rId7141" Type="http://schemas.openxmlformats.org/officeDocument/2006/relationships/image" Target="../media/image7144.png"/><Relationship Id="rId7142" Type="http://schemas.openxmlformats.org/officeDocument/2006/relationships/image" Target="../media/image7145.png"/><Relationship Id="rId7143" Type="http://schemas.openxmlformats.org/officeDocument/2006/relationships/image" Target="../media/image7146.png"/><Relationship Id="rId7144" Type="http://schemas.openxmlformats.org/officeDocument/2006/relationships/image" Target="../media/image7147.png"/><Relationship Id="rId7145" Type="http://schemas.openxmlformats.org/officeDocument/2006/relationships/image" Target="../media/image7148.png"/><Relationship Id="rId7146" Type="http://schemas.openxmlformats.org/officeDocument/2006/relationships/image" Target="../media/image7149.png"/><Relationship Id="rId7147" Type="http://schemas.openxmlformats.org/officeDocument/2006/relationships/image" Target="../media/image7150.png"/><Relationship Id="rId7148" Type="http://schemas.openxmlformats.org/officeDocument/2006/relationships/image" Target="../media/image7151.png"/><Relationship Id="rId7149" Type="http://schemas.openxmlformats.org/officeDocument/2006/relationships/image" Target="../media/image7152.png"/><Relationship Id="rId7150" Type="http://schemas.openxmlformats.org/officeDocument/2006/relationships/image" Target="../media/image7153.png"/><Relationship Id="rId7151" Type="http://schemas.openxmlformats.org/officeDocument/2006/relationships/image" Target="../media/image7154.png"/><Relationship Id="rId7152" Type="http://schemas.openxmlformats.org/officeDocument/2006/relationships/image" Target="../media/image7155.png"/><Relationship Id="rId7153" Type="http://schemas.openxmlformats.org/officeDocument/2006/relationships/image" Target="../media/image7156.png"/><Relationship Id="rId7154" Type="http://schemas.openxmlformats.org/officeDocument/2006/relationships/image" Target="../media/image7157.png"/><Relationship Id="rId7155" Type="http://schemas.openxmlformats.org/officeDocument/2006/relationships/image" Target="../media/image7158.png"/><Relationship Id="rId7156" Type="http://schemas.openxmlformats.org/officeDocument/2006/relationships/image" Target="../media/image7159.png"/><Relationship Id="rId7157" Type="http://schemas.openxmlformats.org/officeDocument/2006/relationships/image" Target="../media/image7160.png"/><Relationship Id="rId7158" Type="http://schemas.openxmlformats.org/officeDocument/2006/relationships/image" Target="../media/image7161.png"/><Relationship Id="rId7159" Type="http://schemas.openxmlformats.org/officeDocument/2006/relationships/image" Target="../media/image7162.png"/><Relationship Id="rId7160" Type="http://schemas.openxmlformats.org/officeDocument/2006/relationships/image" Target="../media/image7163.png"/><Relationship Id="rId7161" Type="http://schemas.openxmlformats.org/officeDocument/2006/relationships/image" Target="../media/image7164.png"/><Relationship Id="rId7162" Type="http://schemas.openxmlformats.org/officeDocument/2006/relationships/image" Target="../media/image7165.png"/><Relationship Id="rId7163" Type="http://schemas.openxmlformats.org/officeDocument/2006/relationships/image" Target="../media/image7166.png"/><Relationship Id="rId7164" Type="http://schemas.openxmlformats.org/officeDocument/2006/relationships/image" Target="../media/image7167.png"/><Relationship Id="rId7165" Type="http://schemas.openxmlformats.org/officeDocument/2006/relationships/image" Target="../media/image7168.png"/><Relationship Id="rId7166" Type="http://schemas.openxmlformats.org/officeDocument/2006/relationships/image" Target="../media/image7169.png"/><Relationship Id="rId7167" Type="http://schemas.openxmlformats.org/officeDocument/2006/relationships/image" Target="../media/image7170.png"/><Relationship Id="rId7168" Type="http://schemas.openxmlformats.org/officeDocument/2006/relationships/image" Target="../media/image7171.png"/><Relationship Id="rId7169" Type="http://schemas.openxmlformats.org/officeDocument/2006/relationships/image" Target="../media/image7172.png"/><Relationship Id="rId7170" Type="http://schemas.openxmlformats.org/officeDocument/2006/relationships/image" Target="../media/image7173.png"/><Relationship Id="rId7171" Type="http://schemas.openxmlformats.org/officeDocument/2006/relationships/image" Target="../media/image7174.png"/><Relationship Id="rId7172" Type="http://schemas.openxmlformats.org/officeDocument/2006/relationships/image" Target="../media/image7175.png"/><Relationship Id="rId7173" Type="http://schemas.openxmlformats.org/officeDocument/2006/relationships/image" Target="../media/image7176.png"/><Relationship Id="rId7174" Type="http://schemas.openxmlformats.org/officeDocument/2006/relationships/image" Target="../media/image7177.png"/><Relationship Id="rId7175" Type="http://schemas.openxmlformats.org/officeDocument/2006/relationships/image" Target="../media/image7178.png"/><Relationship Id="rId7176" Type="http://schemas.openxmlformats.org/officeDocument/2006/relationships/image" Target="../media/image7179.png"/><Relationship Id="rId7177" Type="http://schemas.openxmlformats.org/officeDocument/2006/relationships/image" Target="../media/image7180.png"/><Relationship Id="rId7178" Type="http://schemas.openxmlformats.org/officeDocument/2006/relationships/image" Target="../media/image7181.png"/><Relationship Id="rId7179" Type="http://schemas.openxmlformats.org/officeDocument/2006/relationships/image" Target="../media/image7182.png"/><Relationship Id="rId7180" Type="http://schemas.openxmlformats.org/officeDocument/2006/relationships/image" Target="../media/image7183.png"/><Relationship Id="rId7181" Type="http://schemas.openxmlformats.org/officeDocument/2006/relationships/image" Target="../media/image7184.png"/><Relationship Id="rId7182" Type="http://schemas.openxmlformats.org/officeDocument/2006/relationships/image" Target="../media/image7185.png"/><Relationship Id="rId7183" Type="http://schemas.openxmlformats.org/officeDocument/2006/relationships/image" Target="../media/image7186.png"/><Relationship Id="rId7184" Type="http://schemas.openxmlformats.org/officeDocument/2006/relationships/image" Target="../media/image7187.png"/><Relationship Id="rId7185" Type="http://schemas.openxmlformats.org/officeDocument/2006/relationships/image" Target="../media/image7188.png"/><Relationship Id="rId7186" Type="http://schemas.openxmlformats.org/officeDocument/2006/relationships/image" Target="../media/image7189.png"/><Relationship Id="rId7187" Type="http://schemas.openxmlformats.org/officeDocument/2006/relationships/image" Target="../media/image7190.png"/><Relationship Id="rId7188" Type="http://schemas.openxmlformats.org/officeDocument/2006/relationships/image" Target="../media/image7191.png"/><Relationship Id="rId7189" Type="http://schemas.openxmlformats.org/officeDocument/2006/relationships/image" Target="../media/image7192.png"/><Relationship Id="rId7190" Type="http://schemas.openxmlformats.org/officeDocument/2006/relationships/image" Target="../media/image7193.png"/><Relationship Id="rId7191" Type="http://schemas.openxmlformats.org/officeDocument/2006/relationships/image" Target="../media/image7194.png"/><Relationship Id="rId7192" Type="http://schemas.openxmlformats.org/officeDocument/2006/relationships/image" Target="../media/image7195.png"/><Relationship Id="rId7193" Type="http://schemas.openxmlformats.org/officeDocument/2006/relationships/image" Target="../media/image7196.png"/><Relationship Id="rId7194" Type="http://schemas.openxmlformats.org/officeDocument/2006/relationships/image" Target="../media/image7197.png"/><Relationship Id="rId7195" Type="http://schemas.openxmlformats.org/officeDocument/2006/relationships/image" Target="../media/image7198.png"/><Relationship Id="rId7196" Type="http://schemas.openxmlformats.org/officeDocument/2006/relationships/image" Target="../media/image7199.png"/><Relationship Id="rId7197" Type="http://schemas.openxmlformats.org/officeDocument/2006/relationships/image" Target="../media/image7200.png"/><Relationship Id="rId7198" Type="http://schemas.openxmlformats.org/officeDocument/2006/relationships/image" Target="../media/image7201.png"/><Relationship Id="rId7199" Type="http://schemas.openxmlformats.org/officeDocument/2006/relationships/image" Target="../media/image7202.png"/><Relationship Id="rId7200" Type="http://schemas.openxmlformats.org/officeDocument/2006/relationships/image" Target="../media/image7203.png"/><Relationship Id="rId7201" Type="http://schemas.openxmlformats.org/officeDocument/2006/relationships/image" Target="../media/image7204.png"/><Relationship Id="rId7202" Type="http://schemas.openxmlformats.org/officeDocument/2006/relationships/image" Target="../media/image7205.png"/><Relationship Id="rId7203" Type="http://schemas.openxmlformats.org/officeDocument/2006/relationships/image" Target="../media/image7206.png"/><Relationship Id="rId7204" Type="http://schemas.openxmlformats.org/officeDocument/2006/relationships/image" Target="../media/image7207.png"/><Relationship Id="rId7205" Type="http://schemas.openxmlformats.org/officeDocument/2006/relationships/image" Target="../media/image7208.png"/><Relationship Id="rId7206" Type="http://schemas.openxmlformats.org/officeDocument/2006/relationships/image" Target="../media/image7209.png"/><Relationship Id="rId7207" Type="http://schemas.openxmlformats.org/officeDocument/2006/relationships/image" Target="../media/image7210.png"/><Relationship Id="rId7208" Type="http://schemas.openxmlformats.org/officeDocument/2006/relationships/image" Target="../media/image7211.png"/><Relationship Id="rId7209" Type="http://schemas.openxmlformats.org/officeDocument/2006/relationships/image" Target="../media/image7212.png"/><Relationship Id="rId7210" Type="http://schemas.openxmlformats.org/officeDocument/2006/relationships/image" Target="../media/image7213.png"/><Relationship Id="rId7211" Type="http://schemas.openxmlformats.org/officeDocument/2006/relationships/image" Target="../media/image7214.png"/><Relationship Id="rId7212" Type="http://schemas.openxmlformats.org/officeDocument/2006/relationships/image" Target="../media/image7215.png"/><Relationship Id="rId7213" Type="http://schemas.openxmlformats.org/officeDocument/2006/relationships/image" Target="../media/image7216.png"/><Relationship Id="rId7214" Type="http://schemas.openxmlformats.org/officeDocument/2006/relationships/image" Target="../media/image7217.png"/><Relationship Id="rId7215" Type="http://schemas.openxmlformats.org/officeDocument/2006/relationships/image" Target="../media/image7218.png"/><Relationship Id="rId7216" Type="http://schemas.openxmlformats.org/officeDocument/2006/relationships/image" Target="../media/image7219.png"/><Relationship Id="rId7217" Type="http://schemas.openxmlformats.org/officeDocument/2006/relationships/image" Target="../media/image7220.png"/><Relationship Id="rId7218" Type="http://schemas.openxmlformats.org/officeDocument/2006/relationships/image" Target="../media/image7221.png"/><Relationship Id="rId7219" Type="http://schemas.openxmlformats.org/officeDocument/2006/relationships/image" Target="../media/image7222.png"/><Relationship Id="rId7220" Type="http://schemas.openxmlformats.org/officeDocument/2006/relationships/image" Target="../media/image7223.png"/><Relationship Id="rId7221" Type="http://schemas.openxmlformats.org/officeDocument/2006/relationships/image" Target="../media/image7224.png"/><Relationship Id="rId7222" Type="http://schemas.openxmlformats.org/officeDocument/2006/relationships/image" Target="../media/image7225.png"/><Relationship Id="rId7223" Type="http://schemas.openxmlformats.org/officeDocument/2006/relationships/image" Target="../media/image7226.png"/><Relationship Id="rId7224" Type="http://schemas.openxmlformats.org/officeDocument/2006/relationships/image" Target="../media/image7227.png"/><Relationship Id="rId7225" Type="http://schemas.openxmlformats.org/officeDocument/2006/relationships/image" Target="../media/image7228.png"/><Relationship Id="rId7226" Type="http://schemas.openxmlformats.org/officeDocument/2006/relationships/image" Target="../media/image7229.png"/><Relationship Id="rId7227" Type="http://schemas.openxmlformats.org/officeDocument/2006/relationships/image" Target="../media/image7230.png"/><Relationship Id="rId7228" Type="http://schemas.openxmlformats.org/officeDocument/2006/relationships/image" Target="../media/image7231.png"/><Relationship Id="rId7229" Type="http://schemas.openxmlformats.org/officeDocument/2006/relationships/image" Target="../media/image7232.png"/><Relationship Id="rId7230" Type="http://schemas.openxmlformats.org/officeDocument/2006/relationships/image" Target="../media/image7233.png"/><Relationship Id="rId7231" Type="http://schemas.openxmlformats.org/officeDocument/2006/relationships/image" Target="../media/image7234.png"/><Relationship Id="rId7232" Type="http://schemas.openxmlformats.org/officeDocument/2006/relationships/image" Target="../media/image7235.png"/><Relationship Id="rId7233" Type="http://schemas.openxmlformats.org/officeDocument/2006/relationships/image" Target="../media/image7236.png"/><Relationship Id="rId7234" Type="http://schemas.openxmlformats.org/officeDocument/2006/relationships/image" Target="../media/image7237.png"/><Relationship Id="rId7235" Type="http://schemas.openxmlformats.org/officeDocument/2006/relationships/image" Target="../media/image7238.png"/><Relationship Id="rId7236" Type="http://schemas.openxmlformats.org/officeDocument/2006/relationships/image" Target="../media/image7239.png"/><Relationship Id="rId7237" Type="http://schemas.openxmlformats.org/officeDocument/2006/relationships/image" Target="../media/image7240.png"/><Relationship Id="rId7238" Type="http://schemas.openxmlformats.org/officeDocument/2006/relationships/image" Target="../media/image7241.png"/><Relationship Id="rId7239" Type="http://schemas.openxmlformats.org/officeDocument/2006/relationships/image" Target="../media/image7242.png"/><Relationship Id="rId7240" Type="http://schemas.openxmlformats.org/officeDocument/2006/relationships/image" Target="../media/image7243.png"/><Relationship Id="rId7241" Type="http://schemas.openxmlformats.org/officeDocument/2006/relationships/image" Target="../media/image7244.png"/><Relationship Id="rId7242" Type="http://schemas.openxmlformats.org/officeDocument/2006/relationships/image" Target="../media/image7245.png"/><Relationship Id="rId7243" Type="http://schemas.openxmlformats.org/officeDocument/2006/relationships/image" Target="../media/image7246.png"/><Relationship Id="rId7244" Type="http://schemas.openxmlformats.org/officeDocument/2006/relationships/image" Target="../media/image7247.png"/><Relationship Id="rId7245" Type="http://schemas.openxmlformats.org/officeDocument/2006/relationships/image" Target="../media/image7248.png"/><Relationship Id="rId7246" Type="http://schemas.openxmlformats.org/officeDocument/2006/relationships/image" Target="../media/image7249.png"/><Relationship Id="rId7247" Type="http://schemas.openxmlformats.org/officeDocument/2006/relationships/image" Target="../media/image7250.png"/><Relationship Id="rId7248" Type="http://schemas.openxmlformats.org/officeDocument/2006/relationships/image" Target="../media/image7251.png"/><Relationship Id="rId7249" Type="http://schemas.openxmlformats.org/officeDocument/2006/relationships/image" Target="../media/image7252.png"/><Relationship Id="rId7250" Type="http://schemas.openxmlformats.org/officeDocument/2006/relationships/image" Target="../media/image7253.png"/><Relationship Id="rId7251" Type="http://schemas.openxmlformats.org/officeDocument/2006/relationships/image" Target="../media/image7254.png"/><Relationship Id="rId7252" Type="http://schemas.openxmlformats.org/officeDocument/2006/relationships/image" Target="../media/image7255.png"/><Relationship Id="rId7253" Type="http://schemas.openxmlformats.org/officeDocument/2006/relationships/image" Target="../media/image7256.png"/><Relationship Id="rId7254" Type="http://schemas.openxmlformats.org/officeDocument/2006/relationships/image" Target="../media/image7257.png"/><Relationship Id="rId7255" Type="http://schemas.openxmlformats.org/officeDocument/2006/relationships/image" Target="../media/image7258.png"/><Relationship Id="rId7256" Type="http://schemas.openxmlformats.org/officeDocument/2006/relationships/image" Target="../media/image7259.png"/><Relationship Id="rId7257" Type="http://schemas.openxmlformats.org/officeDocument/2006/relationships/image" Target="../media/image7260.png"/><Relationship Id="rId7258" Type="http://schemas.openxmlformats.org/officeDocument/2006/relationships/image" Target="../media/image7261.png"/><Relationship Id="rId7259" Type="http://schemas.openxmlformats.org/officeDocument/2006/relationships/image" Target="../media/image7262.png"/><Relationship Id="rId7260" Type="http://schemas.openxmlformats.org/officeDocument/2006/relationships/image" Target="../media/image7263.png"/><Relationship Id="rId7261" Type="http://schemas.openxmlformats.org/officeDocument/2006/relationships/image" Target="../media/image7264.png"/><Relationship Id="rId7262" Type="http://schemas.openxmlformats.org/officeDocument/2006/relationships/image" Target="../media/image7265.png"/><Relationship Id="rId7263" Type="http://schemas.openxmlformats.org/officeDocument/2006/relationships/image" Target="../media/image7266.png"/><Relationship Id="rId7264" Type="http://schemas.openxmlformats.org/officeDocument/2006/relationships/image" Target="../media/image7267.png"/><Relationship Id="rId7265" Type="http://schemas.openxmlformats.org/officeDocument/2006/relationships/image" Target="../media/image7268.png"/><Relationship Id="rId7266" Type="http://schemas.openxmlformats.org/officeDocument/2006/relationships/image" Target="../media/image7269.png"/><Relationship Id="rId7267" Type="http://schemas.openxmlformats.org/officeDocument/2006/relationships/image" Target="../media/image7270.png"/><Relationship Id="rId7268" Type="http://schemas.openxmlformats.org/officeDocument/2006/relationships/image" Target="../media/image7271.png"/><Relationship Id="rId7269" Type="http://schemas.openxmlformats.org/officeDocument/2006/relationships/image" Target="../media/image7272.png"/><Relationship Id="rId7270" Type="http://schemas.openxmlformats.org/officeDocument/2006/relationships/image" Target="../media/image7273.png"/><Relationship Id="rId7271" Type="http://schemas.openxmlformats.org/officeDocument/2006/relationships/image" Target="../media/image7274.png"/><Relationship Id="rId7272" Type="http://schemas.openxmlformats.org/officeDocument/2006/relationships/image" Target="../media/image7275.png"/><Relationship Id="rId7273" Type="http://schemas.openxmlformats.org/officeDocument/2006/relationships/image" Target="../media/image7276.png"/><Relationship Id="rId7274" Type="http://schemas.openxmlformats.org/officeDocument/2006/relationships/image" Target="../media/image7277.png"/><Relationship Id="rId7275" Type="http://schemas.openxmlformats.org/officeDocument/2006/relationships/image" Target="../media/image7278.png"/><Relationship Id="rId7276" Type="http://schemas.openxmlformats.org/officeDocument/2006/relationships/image" Target="../media/image7279.png"/><Relationship Id="rId7277" Type="http://schemas.openxmlformats.org/officeDocument/2006/relationships/image" Target="../media/image7280.png"/><Relationship Id="rId7278" Type="http://schemas.openxmlformats.org/officeDocument/2006/relationships/image" Target="../media/image7281.png"/><Relationship Id="rId7279" Type="http://schemas.openxmlformats.org/officeDocument/2006/relationships/image" Target="../media/image7282.png"/><Relationship Id="rId7280" Type="http://schemas.openxmlformats.org/officeDocument/2006/relationships/image" Target="../media/image7283.png"/><Relationship Id="rId7281" Type="http://schemas.openxmlformats.org/officeDocument/2006/relationships/image" Target="../media/image7284.png"/><Relationship Id="rId7282" Type="http://schemas.openxmlformats.org/officeDocument/2006/relationships/image" Target="../media/image7285.png"/><Relationship Id="rId7283" Type="http://schemas.openxmlformats.org/officeDocument/2006/relationships/image" Target="../media/image7286.png"/><Relationship Id="rId7284" Type="http://schemas.openxmlformats.org/officeDocument/2006/relationships/image" Target="../media/image7287.png"/><Relationship Id="rId7285" Type="http://schemas.openxmlformats.org/officeDocument/2006/relationships/image" Target="../media/image7288.png"/><Relationship Id="rId7286" Type="http://schemas.openxmlformats.org/officeDocument/2006/relationships/image" Target="../media/image7289.png"/><Relationship Id="rId7287" Type="http://schemas.openxmlformats.org/officeDocument/2006/relationships/image" Target="../media/image7290.png"/><Relationship Id="rId7288" Type="http://schemas.openxmlformats.org/officeDocument/2006/relationships/image" Target="../media/image7291.png"/><Relationship Id="rId7289" Type="http://schemas.openxmlformats.org/officeDocument/2006/relationships/image" Target="../media/image7292.png"/><Relationship Id="rId7290" Type="http://schemas.openxmlformats.org/officeDocument/2006/relationships/image" Target="../media/image7293.png"/><Relationship Id="rId7291" Type="http://schemas.openxmlformats.org/officeDocument/2006/relationships/image" Target="../media/image7294.png"/><Relationship Id="rId7292" Type="http://schemas.openxmlformats.org/officeDocument/2006/relationships/image" Target="../media/image7295.png"/><Relationship Id="rId7293" Type="http://schemas.openxmlformats.org/officeDocument/2006/relationships/image" Target="../media/image7296.png"/><Relationship Id="rId7294" Type="http://schemas.openxmlformats.org/officeDocument/2006/relationships/image" Target="../media/image7297.png"/><Relationship Id="rId7295" Type="http://schemas.openxmlformats.org/officeDocument/2006/relationships/image" Target="../media/image7298.png"/><Relationship Id="rId7296" Type="http://schemas.openxmlformats.org/officeDocument/2006/relationships/image" Target="../media/image7299.png"/><Relationship Id="rId7297" Type="http://schemas.openxmlformats.org/officeDocument/2006/relationships/image" Target="../media/image7300.png"/><Relationship Id="rId7298" Type="http://schemas.openxmlformats.org/officeDocument/2006/relationships/image" Target="../media/image7301.png"/><Relationship Id="rId7299" Type="http://schemas.openxmlformats.org/officeDocument/2006/relationships/image" Target="../media/image7302.png"/><Relationship Id="rId7300" Type="http://schemas.openxmlformats.org/officeDocument/2006/relationships/image" Target="../media/image7303.png"/><Relationship Id="rId7301" Type="http://schemas.openxmlformats.org/officeDocument/2006/relationships/image" Target="../media/image7304.png"/><Relationship Id="rId7302" Type="http://schemas.openxmlformats.org/officeDocument/2006/relationships/image" Target="../media/image7305.png"/><Relationship Id="rId7303" Type="http://schemas.openxmlformats.org/officeDocument/2006/relationships/image" Target="../media/image7306.png"/><Relationship Id="rId7304" Type="http://schemas.openxmlformats.org/officeDocument/2006/relationships/image" Target="../media/image7307.png"/><Relationship Id="rId7305" Type="http://schemas.openxmlformats.org/officeDocument/2006/relationships/image" Target="../media/image7308.png"/><Relationship Id="rId7306" Type="http://schemas.openxmlformats.org/officeDocument/2006/relationships/image" Target="../media/image7309.png"/><Relationship Id="rId7307" Type="http://schemas.openxmlformats.org/officeDocument/2006/relationships/image" Target="../media/image7310.png"/><Relationship Id="rId7308" Type="http://schemas.openxmlformats.org/officeDocument/2006/relationships/image" Target="../media/image7311.png"/><Relationship Id="rId7309" Type="http://schemas.openxmlformats.org/officeDocument/2006/relationships/image" Target="../media/image7312.png"/><Relationship Id="rId7310" Type="http://schemas.openxmlformats.org/officeDocument/2006/relationships/image" Target="../media/image7313.png"/><Relationship Id="rId7311" Type="http://schemas.openxmlformats.org/officeDocument/2006/relationships/image" Target="../media/image7314.png"/><Relationship Id="rId7312" Type="http://schemas.openxmlformats.org/officeDocument/2006/relationships/image" Target="../media/image7315.png"/><Relationship Id="rId7313" Type="http://schemas.openxmlformats.org/officeDocument/2006/relationships/image" Target="../media/image7316.png"/><Relationship Id="rId7314" Type="http://schemas.openxmlformats.org/officeDocument/2006/relationships/image" Target="../media/image7317.png"/><Relationship Id="rId7315" Type="http://schemas.openxmlformats.org/officeDocument/2006/relationships/image" Target="../media/image7318.png"/><Relationship Id="rId7316" Type="http://schemas.openxmlformats.org/officeDocument/2006/relationships/image" Target="../media/image7319.png"/><Relationship Id="rId7317" Type="http://schemas.openxmlformats.org/officeDocument/2006/relationships/image" Target="../media/image7320.png"/><Relationship Id="rId7318" Type="http://schemas.openxmlformats.org/officeDocument/2006/relationships/image" Target="../media/image7321.png"/><Relationship Id="rId7319" Type="http://schemas.openxmlformats.org/officeDocument/2006/relationships/image" Target="../media/image7322.png"/><Relationship Id="rId7320" Type="http://schemas.openxmlformats.org/officeDocument/2006/relationships/image" Target="../media/image7323.png"/><Relationship Id="rId7321" Type="http://schemas.openxmlformats.org/officeDocument/2006/relationships/image" Target="../media/image7324.png"/><Relationship Id="rId7322" Type="http://schemas.openxmlformats.org/officeDocument/2006/relationships/image" Target="../media/image7325.png"/><Relationship Id="rId7323" Type="http://schemas.openxmlformats.org/officeDocument/2006/relationships/image" Target="../media/image7326.png"/><Relationship Id="rId7324" Type="http://schemas.openxmlformats.org/officeDocument/2006/relationships/image" Target="../media/image7327.png"/><Relationship Id="rId7325" Type="http://schemas.openxmlformats.org/officeDocument/2006/relationships/image" Target="../media/image7328.png"/><Relationship Id="rId7326" Type="http://schemas.openxmlformats.org/officeDocument/2006/relationships/image" Target="../media/image7329.png"/><Relationship Id="rId7327" Type="http://schemas.openxmlformats.org/officeDocument/2006/relationships/image" Target="../media/image7330.png"/><Relationship Id="rId7328" Type="http://schemas.openxmlformats.org/officeDocument/2006/relationships/image" Target="../media/image7331.png"/><Relationship Id="rId7329" Type="http://schemas.openxmlformats.org/officeDocument/2006/relationships/image" Target="../media/image7332.png"/><Relationship Id="rId7330" Type="http://schemas.openxmlformats.org/officeDocument/2006/relationships/image" Target="../media/image7333.png"/><Relationship Id="rId7331" Type="http://schemas.openxmlformats.org/officeDocument/2006/relationships/image" Target="../media/image7334.png"/><Relationship Id="rId7332" Type="http://schemas.openxmlformats.org/officeDocument/2006/relationships/image" Target="../media/image7335.png"/><Relationship Id="rId7333" Type="http://schemas.openxmlformats.org/officeDocument/2006/relationships/image" Target="../media/image7336.png"/><Relationship Id="rId7334" Type="http://schemas.openxmlformats.org/officeDocument/2006/relationships/image" Target="../media/image7337.png"/><Relationship Id="rId7335" Type="http://schemas.openxmlformats.org/officeDocument/2006/relationships/image" Target="../media/image7338.png"/><Relationship Id="rId7336" Type="http://schemas.openxmlformats.org/officeDocument/2006/relationships/image" Target="../media/image7339.png"/><Relationship Id="rId7337" Type="http://schemas.openxmlformats.org/officeDocument/2006/relationships/image" Target="../media/image7340.png"/><Relationship Id="rId7338" Type="http://schemas.openxmlformats.org/officeDocument/2006/relationships/image" Target="../media/image7341.png"/><Relationship Id="rId7339" Type="http://schemas.openxmlformats.org/officeDocument/2006/relationships/image" Target="../media/image7342.png"/><Relationship Id="rId7340" Type="http://schemas.openxmlformats.org/officeDocument/2006/relationships/image" Target="../media/image7343.png"/><Relationship Id="rId7341" Type="http://schemas.openxmlformats.org/officeDocument/2006/relationships/image" Target="../media/image7344.png"/><Relationship Id="rId7342" Type="http://schemas.openxmlformats.org/officeDocument/2006/relationships/image" Target="../media/image7345.png"/><Relationship Id="rId7343" Type="http://schemas.openxmlformats.org/officeDocument/2006/relationships/image" Target="../media/image7346.png"/><Relationship Id="rId7344" Type="http://schemas.openxmlformats.org/officeDocument/2006/relationships/image" Target="../media/image7347.png"/><Relationship Id="rId7345" Type="http://schemas.openxmlformats.org/officeDocument/2006/relationships/image" Target="../media/image7348.png"/><Relationship Id="rId7346" Type="http://schemas.openxmlformats.org/officeDocument/2006/relationships/image" Target="../media/image7349.png"/><Relationship Id="rId7347" Type="http://schemas.openxmlformats.org/officeDocument/2006/relationships/image" Target="../media/image7350.png"/><Relationship Id="rId7348" Type="http://schemas.openxmlformats.org/officeDocument/2006/relationships/image" Target="../media/image7351.png"/><Relationship Id="rId7349" Type="http://schemas.openxmlformats.org/officeDocument/2006/relationships/image" Target="../media/image7352.png"/><Relationship Id="rId7350" Type="http://schemas.openxmlformats.org/officeDocument/2006/relationships/image" Target="../media/image7353.png"/><Relationship Id="rId7351" Type="http://schemas.openxmlformats.org/officeDocument/2006/relationships/image" Target="../media/image7354.png"/><Relationship Id="rId7352" Type="http://schemas.openxmlformats.org/officeDocument/2006/relationships/image" Target="../media/image7355.png"/><Relationship Id="rId7353" Type="http://schemas.openxmlformats.org/officeDocument/2006/relationships/image" Target="../media/image7356.png"/><Relationship Id="rId7354" Type="http://schemas.openxmlformats.org/officeDocument/2006/relationships/image" Target="../media/image7357.png"/><Relationship Id="rId7355" Type="http://schemas.openxmlformats.org/officeDocument/2006/relationships/image" Target="../media/image7358.png"/><Relationship Id="rId7356" Type="http://schemas.openxmlformats.org/officeDocument/2006/relationships/image" Target="../media/image7359.png"/><Relationship Id="rId7357" Type="http://schemas.openxmlformats.org/officeDocument/2006/relationships/image" Target="../media/image7360.png"/><Relationship Id="rId7358" Type="http://schemas.openxmlformats.org/officeDocument/2006/relationships/image" Target="../media/image7361.png"/><Relationship Id="rId7359" Type="http://schemas.openxmlformats.org/officeDocument/2006/relationships/image" Target="../media/image7362.png"/><Relationship Id="rId7360" Type="http://schemas.openxmlformats.org/officeDocument/2006/relationships/image" Target="../media/image7363.png"/><Relationship Id="rId7361" Type="http://schemas.openxmlformats.org/officeDocument/2006/relationships/image" Target="../media/image7364.png"/><Relationship Id="rId7362" Type="http://schemas.openxmlformats.org/officeDocument/2006/relationships/image" Target="../media/image7365.png"/><Relationship Id="rId7363" Type="http://schemas.openxmlformats.org/officeDocument/2006/relationships/image" Target="../media/image7366.png"/><Relationship Id="rId7364" Type="http://schemas.openxmlformats.org/officeDocument/2006/relationships/image" Target="../media/image7367.png"/><Relationship Id="rId7365" Type="http://schemas.openxmlformats.org/officeDocument/2006/relationships/image" Target="../media/image7368.png"/><Relationship Id="rId7366" Type="http://schemas.openxmlformats.org/officeDocument/2006/relationships/image" Target="../media/image7369.png"/><Relationship Id="rId7367" Type="http://schemas.openxmlformats.org/officeDocument/2006/relationships/image" Target="../media/image7370.png"/><Relationship Id="rId7368" Type="http://schemas.openxmlformats.org/officeDocument/2006/relationships/image" Target="../media/image7371.png"/><Relationship Id="rId7369" Type="http://schemas.openxmlformats.org/officeDocument/2006/relationships/image" Target="../media/image7372.png"/><Relationship Id="rId7370" Type="http://schemas.openxmlformats.org/officeDocument/2006/relationships/image" Target="../media/image7373.png"/><Relationship Id="rId7371" Type="http://schemas.openxmlformats.org/officeDocument/2006/relationships/image" Target="../media/image7374.png"/><Relationship Id="rId7372" Type="http://schemas.openxmlformats.org/officeDocument/2006/relationships/image" Target="../media/image7375.png"/><Relationship Id="rId7373" Type="http://schemas.openxmlformats.org/officeDocument/2006/relationships/image" Target="../media/image7376.png"/><Relationship Id="rId7374" Type="http://schemas.openxmlformats.org/officeDocument/2006/relationships/image" Target="../media/image7377.png"/><Relationship Id="rId7375" Type="http://schemas.openxmlformats.org/officeDocument/2006/relationships/image" Target="../media/image7378.png"/><Relationship Id="rId7376" Type="http://schemas.openxmlformats.org/officeDocument/2006/relationships/image" Target="../media/image7379.png"/><Relationship Id="rId7377" Type="http://schemas.openxmlformats.org/officeDocument/2006/relationships/image" Target="../media/image7380.png"/><Relationship Id="rId7378" Type="http://schemas.openxmlformats.org/officeDocument/2006/relationships/image" Target="../media/image7381.png"/><Relationship Id="rId7379" Type="http://schemas.openxmlformats.org/officeDocument/2006/relationships/image" Target="../media/image7382.png"/><Relationship Id="rId7380" Type="http://schemas.openxmlformats.org/officeDocument/2006/relationships/image" Target="../media/image7383.png"/><Relationship Id="rId7381" Type="http://schemas.openxmlformats.org/officeDocument/2006/relationships/image" Target="../media/image7384.png"/><Relationship Id="rId7382" Type="http://schemas.openxmlformats.org/officeDocument/2006/relationships/image" Target="../media/image7385.png"/><Relationship Id="rId7383" Type="http://schemas.openxmlformats.org/officeDocument/2006/relationships/image" Target="../media/image7386.png"/><Relationship Id="rId7384" Type="http://schemas.openxmlformats.org/officeDocument/2006/relationships/image" Target="../media/image7387.png"/><Relationship Id="rId7385" Type="http://schemas.openxmlformats.org/officeDocument/2006/relationships/image" Target="../media/image7388.png"/><Relationship Id="rId7386" Type="http://schemas.openxmlformats.org/officeDocument/2006/relationships/image" Target="../media/image7389.png"/><Relationship Id="rId7387" Type="http://schemas.openxmlformats.org/officeDocument/2006/relationships/image" Target="../media/image7390.png"/><Relationship Id="rId7388" Type="http://schemas.openxmlformats.org/officeDocument/2006/relationships/image" Target="../media/image7391.png"/><Relationship Id="rId7389" Type="http://schemas.openxmlformats.org/officeDocument/2006/relationships/image" Target="../media/image7392.png"/><Relationship Id="rId7390" Type="http://schemas.openxmlformats.org/officeDocument/2006/relationships/image" Target="../media/image7393.png"/><Relationship Id="rId7391" Type="http://schemas.openxmlformats.org/officeDocument/2006/relationships/image" Target="../media/image7394.png"/><Relationship Id="rId7392" Type="http://schemas.openxmlformats.org/officeDocument/2006/relationships/image" Target="../media/image7395.png"/><Relationship Id="rId7393" Type="http://schemas.openxmlformats.org/officeDocument/2006/relationships/image" Target="../media/image7396.png"/><Relationship Id="rId7394" Type="http://schemas.openxmlformats.org/officeDocument/2006/relationships/image" Target="../media/image7397.png"/><Relationship Id="rId7395" Type="http://schemas.openxmlformats.org/officeDocument/2006/relationships/image" Target="../media/image7398.png"/><Relationship Id="rId7396" Type="http://schemas.openxmlformats.org/officeDocument/2006/relationships/image" Target="../media/image7399.png"/><Relationship Id="rId7397" Type="http://schemas.openxmlformats.org/officeDocument/2006/relationships/image" Target="../media/image7400.png"/><Relationship Id="rId7398" Type="http://schemas.openxmlformats.org/officeDocument/2006/relationships/image" Target="../media/image7401.png"/><Relationship Id="rId7399" Type="http://schemas.openxmlformats.org/officeDocument/2006/relationships/image" Target="../media/image7402.png"/><Relationship Id="rId7400" Type="http://schemas.openxmlformats.org/officeDocument/2006/relationships/image" Target="../media/image7403.png"/><Relationship Id="rId7401" Type="http://schemas.openxmlformats.org/officeDocument/2006/relationships/image" Target="../media/image7404.png"/><Relationship Id="rId7402" Type="http://schemas.openxmlformats.org/officeDocument/2006/relationships/image" Target="../media/image7405.png"/><Relationship Id="rId7403" Type="http://schemas.openxmlformats.org/officeDocument/2006/relationships/image" Target="../media/image7406.png"/><Relationship Id="rId7404" Type="http://schemas.openxmlformats.org/officeDocument/2006/relationships/image" Target="../media/image7407.png"/><Relationship Id="rId7405" Type="http://schemas.openxmlformats.org/officeDocument/2006/relationships/image" Target="../media/image7408.png"/><Relationship Id="rId7406" Type="http://schemas.openxmlformats.org/officeDocument/2006/relationships/image" Target="../media/image7409.png"/><Relationship Id="rId7407" Type="http://schemas.openxmlformats.org/officeDocument/2006/relationships/image" Target="../media/image7410.png"/><Relationship Id="rId7408" Type="http://schemas.openxmlformats.org/officeDocument/2006/relationships/image" Target="../media/image7411.png"/><Relationship Id="rId7409" Type="http://schemas.openxmlformats.org/officeDocument/2006/relationships/image" Target="../media/image7412.png"/><Relationship Id="rId7410" Type="http://schemas.openxmlformats.org/officeDocument/2006/relationships/image" Target="../media/image7413.png"/><Relationship Id="rId7411" Type="http://schemas.openxmlformats.org/officeDocument/2006/relationships/image" Target="../media/image7414.png"/><Relationship Id="rId7412" Type="http://schemas.openxmlformats.org/officeDocument/2006/relationships/image" Target="../media/image7415.png"/><Relationship Id="rId7413" Type="http://schemas.openxmlformats.org/officeDocument/2006/relationships/image" Target="../media/image7416.png"/><Relationship Id="rId7414" Type="http://schemas.openxmlformats.org/officeDocument/2006/relationships/image" Target="../media/image7417.png"/><Relationship Id="rId7415" Type="http://schemas.openxmlformats.org/officeDocument/2006/relationships/image" Target="../media/image7418.png"/><Relationship Id="rId7416" Type="http://schemas.openxmlformats.org/officeDocument/2006/relationships/image" Target="../media/image7419.png"/><Relationship Id="rId7417" Type="http://schemas.openxmlformats.org/officeDocument/2006/relationships/image" Target="../media/image7420.png"/><Relationship Id="rId7418" Type="http://schemas.openxmlformats.org/officeDocument/2006/relationships/image" Target="../media/image7421.png"/><Relationship Id="rId7419" Type="http://schemas.openxmlformats.org/officeDocument/2006/relationships/image" Target="../media/image7422.png"/><Relationship Id="rId7420" Type="http://schemas.openxmlformats.org/officeDocument/2006/relationships/image" Target="../media/image7423.png"/><Relationship Id="rId7421" Type="http://schemas.openxmlformats.org/officeDocument/2006/relationships/image" Target="../media/image7424.png"/><Relationship Id="rId7422" Type="http://schemas.openxmlformats.org/officeDocument/2006/relationships/image" Target="../media/image7425.png"/><Relationship Id="rId7423" Type="http://schemas.openxmlformats.org/officeDocument/2006/relationships/image" Target="../media/image7426.png"/><Relationship Id="rId7424" Type="http://schemas.openxmlformats.org/officeDocument/2006/relationships/image" Target="../media/image7427.png"/><Relationship Id="rId7425" Type="http://schemas.openxmlformats.org/officeDocument/2006/relationships/image" Target="../media/image7428.png"/><Relationship Id="rId7426" Type="http://schemas.openxmlformats.org/officeDocument/2006/relationships/image" Target="../media/image7429.png"/><Relationship Id="rId7427" Type="http://schemas.openxmlformats.org/officeDocument/2006/relationships/image" Target="../media/image7430.png"/><Relationship Id="rId7428" Type="http://schemas.openxmlformats.org/officeDocument/2006/relationships/image" Target="../media/image7431.png"/><Relationship Id="rId7429" Type="http://schemas.openxmlformats.org/officeDocument/2006/relationships/image" Target="../media/image7432.png"/><Relationship Id="rId7430" Type="http://schemas.openxmlformats.org/officeDocument/2006/relationships/image" Target="../media/image7433.png"/><Relationship Id="rId7431" Type="http://schemas.openxmlformats.org/officeDocument/2006/relationships/image" Target="../media/image7434.png"/><Relationship Id="rId7432" Type="http://schemas.openxmlformats.org/officeDocument/2006/relationships/image" Target="../media/image7435.png"/><Relationship Id="rId7433" Type="http://schemas.openxmlformats.org/officeDocument/2006/relationships/image" Target="../media/image7436.png"/><Relationship Id="rId7434" Type="http://schemas.openxmlformats.org/officeDocument/2006/relationships/image" Target="../media/image7437.png"/><Relationship Id="rId7435" Type="http://schemas.openxmlformats.org/officeDocument/2006/relationships/image" Target="../media/image7438.png"/><Relationship Id="rId7436" Type="http://schemas.openxmlformats.org/officeDocument/2006/relationships/image" Target="../media/image7439.png"/><Relationship Id="rId7437" Type="http://schemas.openxmlformats.org/officeDocument/2006/relationships/image" Target="../media/image7440.png"/><Relationship Id="rId7438" Type="http://schemas.openxmlformats.org/officeDocument/2006/relationships/image" Target="../media/image7441.png"/><Relationship Id="rId7439" Type="http://schemas.openxmlformats.org/officeDocument/2006/relationships/image" Target="../media/image7442.png"/><Relationship Id="rId7440" Type="http://schemas.openxmlformats.org/officeDocument/2006/relationships/image" Target="../media/image7443.png"/><Relationship Id="rId7441" Type="http://schemas.openxmlformats.org/officeDocument/2006/relationships/image" Target="../media/image7444.png"/><Relationship Id="rId7442" Type="http://schemas.openxmlformats.org/officeDocument/2006/relationships/image" Target="../media/image7445.png"/><Relationship Id="rId7443" Type="http://schemas.openxmlformats.org/officeDocument/2006/relationships/image" Target="../media/image7446.png"/><Relationship Id="rId7444" Type="http://schemas.openxmlformats.org/officeDocument/2006/relationships/image" Target="../media/image7447.png"/><Relationship Id="rId7445" Type="http://schemas.openxmlformats.org/officeDocument/2006/relationships/image" Target="../media/image7448.png"/><Relationship Id="rId7446" Type="http://schemas.openxmlformats.org/officeDocument/2006/relationships/image" Target="../media/image7449.png"/><Relationship Id="rId7447" Type="http://schemas.openxmlformats.org/officeDocument/2006/relationships/image" Target="../media/image7450.png"/><Relationship Id="rId7448" Type="http://schemas.openxmlformats.org/officeDocument/2006/relationships/image" Target="../media/image7451.png"/><Relationship Id="rId7449" Type="http://schemas.openxmlformats.org/officeDocument/2006/relationships/image" Target="../media/image7452.png"/><Relationship Id="rId7450" Type="http://schemas.openxmlformats.org/officeDocument/2006/relationships/image" Target="../media/image7453.png"/><Relationship Id="rId7451" Type="http://schemas.openxmlformats.org/officeDocument/2006/relationships/image" Target="../media/image7454.png"/><Relationship Id="rId7452" Type="http://schemas.openxmlformats.org/officeDocument/2006/relationships/image" Target="../media/image7455.png"/><Relationship Id="rId7453" Type="http://schemas.openxmlformats.org/officeDocument/2006/relationships/image" Target="../media/image7456.png"/><Relationship Id="rId7454" Type="http://schemas.openxmlformats.org/officeDocument/2006/relationships/image" Target="../media/image7457.png"/><Relationship Id="rId7455" Type="http://schemas.openxmlformats.org/officeDocument/2006/relationships/image" Target="../media/image7458.png"/><Relationship Id="rId7456" Type="http://schemas.openxmlformats.org/officeDocument/2006/relationships/image" Target="../media/image7459.png"/><Relationship Id="rId7457" Type="http://schemas.openxmlformats.org/officeDocument/2006/relationships/image" Target="../media/image7460.png"/><Relationship Id="rId7458" Type="http://schemas.openxmlformats.org/officeDocument/2006/relationships/image" Target="../media/image7461.png"/><Relationship Id="rId7459" Type="http://schemas.openxmlformats.org/officeDocument/2006/relationships/image" Target="../media/image7462.png"/><Relationship Id="rId7460" Type="http://schemas.openxmlformats.org/officeDocument/2006/relationships/image" Target="../media/image7463.png"/><Relationship Id="rId7461" Type="http://schemas.openxmlformats.org/officeDocument/2006/relationships/image" Target="../media/image7464.png"/><Relationship Id="rId7462" Type="http://schemas.openxmlformats.org/officeDocument/2006/relationships/image" Target="../media/image7465.png"/><Relationship Id="rId7463" Type="http://schemas.openxmlformats.org/officeDocument/2006/relationships/image" Target="../media/image7466.png"/><Relationship Id="rId7464" Type="http://schemas.openxmlformats.org/officeDocument/2006/relationships/image" Target="../media/image7467.png"/><Relationship Id="rId7465" Type="http://schemas.openxmlformats.org/officeDocument/2006/relationships/image" Target="../media/image7468.png"/><Relationship Id="rId7466" Type="http://schemas.openxmlformats.org/officeDocument/2006/relationships/image" Target="../media/image7469.png"/><Relationship Id="rId7467" Type="http://schemas.openxmlformats.org/officeDocument/2006/relationships/image" Target="../media/image7470.png"/><Relationship Id="rId7468" Type="http://schemas.openxmlformats.org/officeDocument/2006/relationships/image" Target="../media/image7471.png"/><Relationship Id="rId7469" Type="http://schemas.openxmlformats.org/officeDocument/2006/relationships/image" Target="../media/image7472.png"/><Relationship Id="rId7470" Type="http://schemas.openxmlformats.org/officeDocument/2006/relationships/image" Target="../media/image7473.png"/><Relationship Id="rId7471" Type="http://schemas.openxmlformats.org/officeDocument/2006/relationships/image" Target="../media/image7474.png"/><Relationship Id="rId7472" Type="http://schemas.openxmlformats.org/officeDocument/2006/relationships/image" Target="../media/image7475.png"/><Relationship Id="rId7473" Type="http://schemas.openxmlformats.org/officeDocument/2006/relationships/image" Target="../media/image7476.png"/><Relationship Id="rId7474" Type="http://schemas.openxmlformats.org/officeDocument/2006/relationships/image" Target="../media/image7477.png"/><Relationship Id="rId7475" Type="http://schemas.openxmlformats.org/officeDocument/2006/relationships/image" Target="../media/image7478.png"/><Relationship Id="rId7476" Type="http://schemas.openxmlformats.org/officeDocument/2006/relationships/image" Target="../media/image7479.png"/><Relationship Id="rId7477" Type="http://schemas.openxmlformats.org/officeDocument/2006/relationships/image" Target="../media/image7480.png"/><Relationship Id="rId7478" Type="http://schemas.openxmlformats.org/officeDocument/2006/relationships/image" Target="../media/image7481.png"/><Relationship Id="rId7479" Type="http://schemas.openxmlformats.org/officeDocument/2006/relationships/image" Target="../media/image7482.png"/><Relationship Id="rId7480" Type="http://schemas.openxmlformats.org/officeDocument/2006/relationships/image" Target="../media/image7483.png"/><Relationship Id="rId7481" Type="http://schemas.openxmlformats.org/officeDocument/2006/relationships/image" Target="../media/image7484.png"/><Relationship Id="rId7482" Type="http://schemas.openxmlformats.org/officeDocument/2006/relationships/image" Target="../media/image7485.png"/><Relationship Id="rId7483" Type="http://schemas.openxmlformats.org/officeDocument/2006/relationships/image" Target="../media/image7486.png"/><Relationship Id="rId7484" Type="http://schemas.openxmlformats.org/officeDocument/2006/relationships/image" Target="../media/image7487.png"/><Relationship Id="rId7485" Type="http://schemas.openxmlformats.org/officeDocument/2006/relationships/image" Target="../media/image7488.png"/><Relationship Id="rId7486" Type="http://schemas.openxmlformats.org/officeDocument/2006/relationships/image" Target="../media/image7489.png"/><Relationship Id="rId7487" Type="http://schemas.openxmlformats.org/officeDocument/2006/relationships/image" Target="../media/image7490.png"/><Relationship Id="rId7488" Type="http://schemas.openxmlformats.org/officeDocument/2006/relationships/image" Target="../media/image7491.png"/><Relationship Id="rId7489" Type="http://schemas.openxmlformats.org/officeDocument/2006/relationships/image" Target="../media/image7492.png"/><Relationship Id="rId7490" Type="http://schemas.openxmlformats.org/officeDocument/2006/relationships/image" Target="../media/image7493.png"/><Relationship Id="rId7491" Type="http://schemas.openxmlformats.org/officeDocument/2006/relationships/image" Target="../media/image7494.png"/><Relationship Id="rId7492" Type="http://schemas.openxmlformats.org/officeDocument/2006/relationships/image" Target="../media/image7495.png"/><Relationship Id="rId7493" Type="http://schemas.openxmlformats.org/officeDocument/2006/relationships/image" Target="../media/image7496.png"/><Relationship Id="rId7494" Type="http://schemas.openxmlformats.org/officeDocument/2006/relationships/image" Target="../media/image7497.png"/><Relationship Id="rId7495" Type="http://schemas.openxmlformats.org/officeDocument/2006/relationships/image" Target="../media/image7498.png"/><Relationship Id="rId7496" Type="http://schemas.openxmlformats.org/officeDocument/2006/relationships/image" Target="../media/image7499.png"/><Relationship Id="rId7497" Type="http://schemas.openxmlformats.org/officeDocument/2006/relationships/image" Target="../media/image7500.png"/><Relationship Id="rId7498" Type="http://schemas.openxmlformats.org/officeDocument/2006/relationships/image" Target="../media/image7501.png"/><Relationship Id="rId7499" Type="http://schemas.openxmlformats.org/officeDocument/2006/relationships/image" Target="../media/image7502.png"/><Relationship Id="rId7500" Type="http://schemas.openxmlformats.org/officeDocument/2006/relationships/image" Target="../media/image7503.png"/><Relationship Id="rId7501" Type="http://schemas.openxmlformats.org/officeDocument/2006/relationships/image" Target="../media/image7504.png"/><Relationship Id="rId7502" Type="http://schemas.openxmlformats.org/officeDocument/2006/relationships/image" Target="../media/image7505.png"/><Relationship Id="rId7503" Type="http://schemas.openxmlformats.org/officeDocument/2006/relationships/image" Target="../media/image7506.png"/><Relationship Id="rId7504" Type="http://schemas.openxmlformats.org/officeDocument/2006/relationships/image" Target="../media/image7507.png"/><Relationship Id="rId7505" Type="http://schemas.openxmlformats.org/officeDocument/2006/relationships/image" Target="../media/image7508.png"/><Relationship Id="rId7506" Type="http://schemas.openxmlformats.org/officeDocument/2006/relationships/image" Target="../media/image7509.png"/><Relationship Id="rId7507" Type="http://schemas.openxmlformats.org/officeDocument/2006/relationships/image" Target="../media/image7510.png"/><Relationship Id="rId7508" Type="http://schemas.openxmlformats.org/officeDocument/2006/relationships/image" Target="../media/image7511.png"/><Relationship Id="rId7509" Type="http://schemas.openxmlformats.org/officeDocument/2006/relationships/image" Target="../media/image7512.png"/><Relationship Id="rId7510" Type="http://schemas.openxmlformats.org/officeDocument/2006/relationships/image" Target="../media/image7513.png"/><Relationship Id="rId7511" Type="http://schemas.openxmlformats.org/officeDocument/2006/relationships/image" Target="../media/image7514.png"/><Relationship Id="rId7512" Type="http://schemas.openxmlformats.org/officeDocument/2006/relationships/image" Target="../media/image7515.png"/><Relationship Id="rId7513" Type="http://schemas.openxmlformats.org/officeDocument/2006/relationships/image" Target="../media/image7516.png"/><Relationship Id="rId7514" Type="http://schemas.openxmlformats.org/officeDocument/2006/relationships/image" Target="../media/image7517.png"/><Relationship Id="rId7515" Type="http://schemas.openxmlformats.org/officeDocument/2006/relationships/image" Target="../media/image7518.png"/><Relationship Id="rId7516" Type="http://schemas.openxmlformats.org/officeDocument/2006/relationships/image" Target="../media/image7519.png"/><Relationship Id="rId7517" Type="http://schemas.openxmlformats.org/officeDocument/2006/relationships/image" Target="../media/image7520.png"/><Relationship Id="rId7518" Type="http://schemas.openxmlformats.org/officeDocument/2006/relationships/image" Target="../media/image7521.png"/><Relationship Id="rId7519" Type="http://schemas.openxmlformats.org/officeDocument/2006/relationships/image" Target="../media/image7522.png"/><Relationship Id="rId7520" Type="http://schemas.openxmlformats.org/officeDocument/2006/relationships/image" Target="../media/image7523.png"/><Relationship Id="rId7521" Type="http://schemas.openxmlformats.org/officeDocument/2006/relationships/image" Target="../media/image7524.png"/><Relationship Id="rId7522" Type="http://schemas.openxmlformats.org/officeDocument/2006/relationships/image" Target="../media/image7525.png"/><Relationship Id="rId7523" Type="http://schemas.openxmlformats.org/officeDocument/2006/relationships/image" Target="../media/image7526.png"/><Relationship Id="rId7524" Type="http://schemas.openxmlformats.org/officeDocument/2006/relationships/image" Target="../media/image7527.png"/><Relationship Id="rId7525" Type="http://schemas.openxmlformats.org/officeDocument/2006/relationships/image" Target="../media/image7528.png"/><Relationship Id="rId7526" Type="http://schemas.openxmlformats.org/officeDocument/2006/relationships/image" Target="../media/image7529.png"/><Relationship Id="rId7527" Type="http://schemas.openxmlformats.org/officeDocument/2006/relationships/image" Target="../media/image7530.png"/><Relationship Id="rId7528" Type="http://schemas.openxmlformats.org/officeDocument/2006/relationships/image" Target="../media/image7531.png"/><Relationship Id="rId7529" Type="http://schemas.openxmlformats.org/officeDocument/2006/relationships/image" Target="../media/image7532.png"/><Relationship Id="rId7530" Type="http://schemas.openxmlformats.org/officeDocument/2006/relationships/image" Target="../media/image7533.png"/><Relationship Id="rId7531" Type="http://schemas.openxmlformats.org/officeDocument/2006/relationships/image" Target="../media/image7534.png"/><Relationship Id="rId7532" Type="http://schemas.openxmlformats.org/officeDocument/2006/relationships/image" Target="../media/image7535.png"/><Relationship Id="rId7533" Type="http://schemas.openxmlformats.org/officeDocument/2006/relationships/image" Target="../media/image7536.png"/><Relationship Id="rId7534" Type="http://schemas.openxmlformats.org/officeDocument/2006/relationships/image" Target="../media/image7537.png"/><Relationship Id="rId7535" Type="http://schemas.openxmlformats.org/officeDocument/2006/relationships/image" Target="../media/image7538.png"/><Relationship Id="rId7536" Type="http://schemas.openxmlformats.org/officeDocument/2006/relationships/image" Target="../media/image7539.png"/><Relationship Id="rId7537" Type="http://schemas.openxmlformats.org/officeDocument/2006/relationships/image" Target="../media/image7540.png"/><Relationship Id="rId7538" Type="http://schemas.openxmlformats.org/officeDocument/2006/relationships/image" Target="../media/image7541.png"/><Relationship Id="rId7539" Type="http://schemas.openxmlformats.org/officeDocument/2006/relationships/image" Target="../media/image7542.png"/><Relationship Id="rId7540" Type="http://schemas.openxmlformats.org/officeDocument/2006/relationships/image" Target="../media/image7543.png"/><Relationship Id="rId7541" Type="http://schemas.openxmlformats.org/officeDocument/2006/relationships/image" Target="../media/image7544.png"/><Relationship Id="rId7542" Type="http://schemas.openxmlformats.org/officeDocument/2006/relationships/image" Target="../media/image7545.png"/><Relationship Id="rId7543" Type="http://schemas.openxmlformats.org/officeDocument/2006/relationships/image" Target="../media/image7546.png"/><Relationship Id="rId7544" Type="http://schemas.openxmlformats.org/officeDocument/2006/relationships/image" Target="../media/image7547.png"/><Relationship Id="rId7545" Type="http://schemas.openxmlformats.org/officeDocument/2006/relationships/image" Target="../media/image7548.png"/><Relationship Id="rId7546" Type="http://schemas.openxmlformats.org/officeDocument/2006/relationships/image" Target="../media/image7549.png"/><Relationship Id="rId7547" Type="http://schemas.openxmlformats.org/officeDocument/2006/relationships/image" Target="../media/image7550.png"/><Relationship Id="rId7548" Type="http://schemas.openxmlformats.org/officeDocument/2006/relationships/image" Target="../media/image7551.png"/><Relationship Id="rId7549" Type="http://schemas.openxmlformats.org/officeDocument/2006/relationships/image" Target="../media/image7552.png"/><Relationship Id="rId7550" Type="http://schemas.openxmlformats.org/officeDocument/2006/relationships/image" Target="../media/image7553.png"/><Relationship Id="rId7551" Type="http://schemas.openxmlformats.org/officeDocument/2006/relationships/image" Target="../media/image7554.png"/><Relationship Id="rId7552" Type="http://schemas.openxmlformats.org/officeDocument/2006/relationships/image" Target="../media/image7555.png"/><Relationship Id="rId7553" Type="http://schemas.openxmlformats.org/officeDocument/2006/relationships/image" Target="../media/image7556.png"/><Relationship Id="rId7554" Type="http://schemas.openxmlformats.org/officeDocument/2006/relationships/image" Target="../media/image7557.png"/><Relationship Id="rId7555" Type="http://schemas.openxmlformats.org/officeDocument/2006/relationships/image" Target="../media/image7558.png"/><Relationship Id="rId7556" Type="http://schemas.openxmlformats.org/officeDocument/2006/relationships/image" Target="../media/image7559.png"/><Relationship Id="rId7557" Type="http://schemas.openxmlformats.org/officeDocument/2006/relationships/image" Target="../media/image7560.png"/><Relationship Id="rId7558" Type="http://schemas.openxmlformats.org/officeDocument/2006/relationships/image" Target="../media/image7561.png"/><Relationship Id="rId7559" Type="http://schemas.openxmlformats.org/officeDocument/2006/relationships/image" Target="../media/image7562.png"/><Relationship Id="rId7560" Type="http://schemas.openxmlformats.org/officeDocument/2006/relationships/image" Target="../media/image7563.png"/><Relationship Id="rId7561" Type="http://schemas.openxmlformats.org/officeDocument/2006/relationships/image" Target="../media/image7564.png"/><Relationship Id="rId7562" Type="http://schemas.openxmlformats.org/officeDocument/2006/relationships/image" Target="../media/image7565.png"/><Relationship Id="rId7563" Type="http://schemas.openxmlformats.org/officeDocument/2006/relationships/image" Target="../media/image7566.png"/><Relationship Id="rId7564" Type="http://schemas.openxmlformats.org/officeDocument/2006/relationships/image" Target="../media/image7567.png"/><Relationship Id="rId7565" Type="http://schemas.openxmlformats.org/officeDocument/2006/relationships/image" Target="../media/image7568.png"/><Relationship Id="rId7566" Type="http://schemas.openxmlformats.org/officeDocument/2006/relationships/image" Target="../media/image7569.png"/><Relationship Id="rId7567" Type="http://schemas.openxmlformats.org/officeDocument/2006/relationships/image" Target="../media/image7570.png"/><Relationship Id="rId7568" Type="http://schemas.openxmlformats.org/officeDocument/2006/relationships/image" Target="../media/image7571.png"/><Relationship Id="rId7569" Type="http://schemas.openxmlformats.org/officeDocument/2006/relationships/image" Target="../media/image7572.png"/><Relationship Id="rId7570" Type="http://schemas.openxmlformats.org/officeDocument/2006/relationships/image" Target="../media/image7573.png"/><Relationship Id="rId7571" Type="http://schemas.openxmlformats.org/officeDocument/2006/relationships/image" Target="../media/image7574.png"/><Relationship Id="rId7572" Type="http://schemas.openxmlformats.org/officeDocument/2006/relationships/image" Target="../media/image7575.png"/><Relationship Id="rId7573" Type="http://schemas.openxmlformats.org/officeDocument/2006/relationships/image" Target="../media/image7576.png"/><Relationship Id="rId7574" Type="http://schemas.openxmlformats.org/officeDocument/2006/relationships/image" Target="../media/image7577.png"/><Relationship Id="rId7575" Type="http://schemas.openxmlformats.org/officeDocument/2006/relationships/image" Target="../media/image7578.png"/><Relationship Id="rId7576" Type="http://schemas.openxmlformats.org/officeDocument/2006/relationships/image" Target="../media/image7579.png"/><Relationship Id="rId7577" Type="http://schemas.openxmlformats.org/officeDocument/2006/relationships/image" Target="../media/image7580.png"/><Relationship Id="rId7578" Type="http://schemas.openxmlformats.org/officeDocument/2006/relationships/image" Target="../media/image7581.png"/><Relationship Id="rId7579" Type="http://schemas.openxmlformats.org/officeDocument/2006/relationships/image" Target="../media/image7582.png"/><Relationship Id="rId7580" Type="http://schemas.openxmlformats.org/officeDocument/2006/relationships/image" Target="../media/image7583.png"/><Relationship Id="rId7581" Type="http://schemas.openxmlformats.org/officeDocument/2006/relationships/image" Target="../media/image7584.png"/><Relationship Id="rId7582" Type="http://schemas.openxmlformats.org/officeDocument/2006/relationships/image" Target="../media/image7585.png"/><Relationship Id="rId7583" Type="http://schemas.openxmlformats.org/officeDocument/2006/relationships/image" Target="../media/image7586.png"/><Relationship Id="rId7584" Type="http://schemas.openxmlformats.org/officeDocument/2006/relationships/image" Target="../media/image7587.png"/><Relationship Id="rId7585" Type="http://schemas.openxmlformats.org/officeDocument/2006/relationships/image" Target="../media/image7588.png"/><Relationship Id="rId7586" Type="http://schemas.openxmlformats.org/officeDocument/2006/relationships/image" Target="../media/image7589.png"/><Relationship Id="rId7587" Type="http://schemas.openxmlformats.org/officeDocument/2006/relationships/image" Target="../media/image7590.png"/><Relationship Id="rId7588" Type="http://schemas.openxmlformats.org/officeDocument/2006/relationships/image" Target="../media/image7591.png"/><Relationship Id="rId7589" Type="http://schemas.openxmlformats.org/officeDocument/2006/relationships/image" Target="../media/image7592.png"/><Relationship Id="rId7590" Type="http://schemas.openxmlformats.org/officeDocument/2006/relationships/image" Target="../media/image7593.png"/><Relationship Id="rId7591" Type="http://schemas.openxmlformats.org/officeDocument/2006/relationships/image" Target="../media/image7594.png"/><Relationship Id="rId7592" Type="http://schemas.openxmlformats.org/officeDocument/2006/relationships/image" Target="../media/image7595.png"/><Relationship Id="rId7593" Type="http://schemas.openxmlformats.org/officeDocument/2006/relationships/image" Target="../media/image7596.png"/><Relationship Id="rId7594" Type="http://schemas.openxmlformats.org/officeDocument/2006/relationships/image" Target="../media/image7597.png"/><Relationship Id="rId7595" Type="http://schemas.openxmlformats.org/officeDocument/2006/relationships/image" Target="../media/image7598.png"/><Relationship Id="rId7596" Type="http://schemas.openxmlformats.org/officeDocument/2006/relationships/image" Target="../media/image7599.png"/><Relationship Id="rId7597" Type="http://schemas.openxmlformats.org/officeDocument/2006/relationships/image" Target="../media/image7600.png"/><Relationship Id="rId7598" Type="http://schemas.openxmlformats.org/officeDocument/2006/relationships/image" Target="../media/image7601.png"/><Relationship Id="rId7599" Type="http://schemas.openxmlformats.org/officeDocument/2006/relationships/image" Target="../media/image7602.png"/><Relationship Id="rId7600" Type="http://schemas.openxmlformats.org/officeDocument/2006/relationships/image" Target="../media/image7603.png"/><Relationship Id="rId7601" Type="http://schemas.openxmlformats.org/officeDocument/2006/relationships/image" Target="../media/image7604.png"/><Relationship Id="rId7602" Type="http://schemas.openxmlformats.org/officeDocument/2006/relationships/image" Target="../media/image7605.png"/><Relationship Id="rId7603" Type="http://schemas.openxmlformats.org/officeDocument/2006/relationships/image" Target="../media/image7606.png"/><Relationship Id="rId7604" Type="http://schemas.openxmlformats.org/officeDocument/2006/relationships/image" Target="../media/image7607.png"/><Relationship Id="rId7605" Type="http://schemas.openxmlformats.org/officeDocument/2006/relationships/image" Target="../media/image7608.png"/><Relationship Id="rId7606" Type="http://schemas.openxmlformats.org/officeDocument/2006/relationships/image" Target="../media/image7609.png"/><Relationship Id="rId7607" Type="http://schemas.openxmlformats.org/officeDocument/2006/relationships/image" Target="../media/image7610.png"/><Relationship Id="rId7608" Type="http://schemas.openxmlformats.org/officeDocument/2006/relationships/image" Target="../media/image7611.png"/><Relationship Id="rId7609" Type="http://schemas.openxmlformats.org/officeDocument/2006/relationships/image" Target="../media/image7612.png"/><Relationship Id="rId7610" Type="http://schemas.openxmlformats.org/officeDocument/2006/relationships/image" Target="../media/image7613.png"/><Relationship Id="rId7611" Type="http://schemas.openxmlformats.org/officeDocument/2006/relationships/image" Target="../media/image7614.png"/><Relationship Id="rId7612" Type="http://schemas.openxmlformats.org/officeDocument/2006/relationships/image" Target="../media/image7615.png"/><Relationship Id="rId7613" Type="http://schemas.openxmlformats.org/officeDocument/2006/relationships/image" Target="../media/image7616.png"/><Relationship Id="rId7614" Type="http://schemas.openxmlformats.org/officeDocument/2006/relationships/image" Target="../media/image7617.png"/><Relationship Id="rId7615" Type="http://schemas.openxmlformats.org/officeDocument/2006/relationships/image" Target="../media/image7618.png"/><Relationship Id="rId7616" Type="http://schemas.openxmlformats.org/officeDocument/2006/relationships/image" Target="../media/image7619.png"/><Relationship Id="rId7617" Type="http://schemas.openxmlformats.org/officeDocument/2006/relationships/image" Target="../media/image7620.png"/><Relationship Id="rId7618" Type="http://schemas.openxmlformats.org/officeDocument/2006/relationships/image" Target="../media/image7621.png"/><Relationship Id="rId7619" Type="http://schemas.openxmlformats.org/officeDocument/2006/relationships/image" Target="../media/image7622.png"/><Relationship Id="rId7620" Type="http://schemas.openxmlformats.org/officeDocument/2006/relationships/image" Target="../media/image7623.png"/><Relationship Id="rId7621" Type="http://schemas.openxmlformats.org/officeDocument/2006/relationships/image" Target="../media/image7624.png"/><Relationship Id="rId7622" Type="http://schemas.openxmlformats.org/officeDocument/2006/relationships/image" Target="../media/image7625.png"/><Relationship Id="rId7623" Type="http://schemas.openxmlformats.org/officeDocument/2006/relationships/image" Target="../media/image7626.png"/><Relationship Id="rId7624" Type="http://schemas.openxmlformats.org/officeDocument/2006/relationships/image" Target="../media/image7627.png"/><Relationship Id="rId7625" Type="http://schemas.openxmlformats.org/officeDocument/2006/relationships/image" Target="../media/image7628.png"/><Relationship Id="rId7626" Type="http://schemas.openxmlformats.org/officeDocument/2006/relationships/image" Target="../media/image7629.png"/><Relationship Id="rId7627" Type="http://schemas.openxmlformats.org/officeDocument/2006/relationships/image" Target="../media/image7630.png"/><Relationship Id="rId7628" Type="http://schemas.openxmlformats.org/officeDocument/2006/relationships/image" Target="../media/image7631.png"/><Relationship Id="rId7629" Type="http://schemas.openxmlformats.org/officeDocument/2006/relationships/image" Target="../media/image7632.png"/><Relationship Id="rId7630" Type="http://schemas.openxmlformats.org/officeDocument/2006/relationships/image" Target="../media/image7633.png"/><Relationship Id="rId7631" Type="http://schemas.openxmlformats.org/officeDocument/2006/relationships/image" Target="../media/image7634.png"/><Relationship Id="rId7632" Type="http://schemas.openxmlformats.org/officeDocument/2006/relationships/image" Target="../media/image7635.png"/><Relationship Id="rId7633" Type="http://schemas.openxmlformats.org/officeDocument/2006/relationships/image" Target="../media/image7636.png"/><Relationship Id="rId7634" Type="http://schemas.openxmlformats.org/officeDocument/2006/relationships/image" Target="../media/image7637.png"/><Relationship Id="rId7635" Type="http://schemas.openxmlformats.org/officeDocument/2006/relationships/image" Target="../media/image7638.png"/><Relationship Id="rId7636" Type="http://schemas.openxmlformats.org/officeDocument/2006/relationships/image" Target="../media/image7639.png"/><Relationship Id="rId7637" Type="http://schemas.openxmlformats.org/officeDocument/2006/relationships/image" Target="../media/image7640.png"/><Relationship Id="rId7638" Type="http://schemas.openxmlformats.org/officeDocument/2006/relationships/image" Target="../media/image7641.png"/><Relationship Id="rId7639" Type="http://schemas.openxmlformats.org/officeDocument/2006/relationships/image" Target="../media/image7642.png"/><Relationship Id="rId7640" Type="http://schemas.openxmlformats.org/officeDocument/2006/relationships/image" Target="../media/image7643.png"/><Relationship Id="rId7641" Type="http://schemas.openxmlformats.org/officeDocument/2006/relationships/image" Target="../media/image7644.png"/><Relationship Id="rId7642" Type="http://schemas.openxmlformats.org/officeDocument/2006/relationships/image" Target="../media/image7645.png"/><Relationship Id="rId7643" Type="http://schemas.openxmlformats.org/officeDocument/2006/relationships/image" Target="../media/image7646.png"/><Relationship Id="rId7644" Type="http://schemas.openxmlformats.org/officeDocument/2006/relationships/image" Target="../media/image7647.png"/><Relationship Id="rId7645" Type="http://schemas.openxmlformats.org/officeDocument/2006/relationships/image" Target="../media/image7648.png"/><Relationship Id="rId7646" Type="http://schemas.openxmlformats.org/officeDocument/2006/relationships/image" Target="../media/image7649.png"/><Relationship Id="rId7647" Type="http://schemas.openxmlformats.org/officeDocument/2006/relationships/image" Target="../media/image7650.png"/><Relationship Id="rId7648" Type="http://schemas.openxmlformats.org/officeDocument/2006/relationships/image" Target="../media/image7651.png"/><Relationship Id="rId7649" Type="http://schemas.openxmlformats.org/officeDocument/2006/relationships/image" Target="../media/image7652.png"/><Relationship Id="rId7650" Type="http://schemas.openxmlformats.org/officeDocument/2006/relationships/image" Target="../media/image7653.png"/><Relationship Id="rId7651" Type="http://schemas.openxmlformats.org/officeDocument/2006/relationships/image" Target="../media/image7654.png"/><Relationship Id="rId7652" Type="http://schemas.openxmlformats.org/officeDocument/2006/relationships/image" Target="../media/image7655.png"/><Relationship Id="rId7653" Type="http://schemas.openxmlformats.org/officeDocument/2006/relationships/image" Target="../media/image7656.png"/><Relationship Id="rId7654" Type="http://schemas.openxmlformats.org/officeDocument/2006/relationships/image" Target="../media/image7657.png"/><Relationship Id="rId7655" Type="http://schemas.openxmlformats.org/officeDocument/2006/relationships/image" Target="../media/image7658.png"/><Relationship Id="rId7656" Type="http://schemas.openxmlformats.org/officeDocument/2006/relationships/image" Target="../media/image7659.png"/><Relationship Id="rId7657" Type="http://schemas.openxmlformats.org/officeDocument/2006/relationships/image" Target="../media/image7660.png"/><Relationship Id="rId7658" Type="http://schemas.openxmlformats.org/officeDocument/2006/relationships/image" Target="../media/image7661.png"/><Relationship Id="rId7659" Type="http://schemas.openxmlformats.org/officeDocument/2006/relationships/image" Target="../media/image7662.png"/><Relationship Id="rId7660" Type="http://schemas.openxmlformats.org/officeDocument/2006/relationships/image" Target="../media/image7663.png"/><Relationship Id="rId7661" Type="http://schemas.openxmlformats.org/officeDocument/2006/relationships/image" Target="../media/image7664.png"/><Relationship Id="rId7662" Type="http://schemas.openxmlformats.org/officeDocument/2006/relationships/image" Target="../media/image7665.png"/><Relationship Id="rId7663" Type="http://schemas.openxmlformats.org/officeDocument/2006/relationships/image" Target="../media/image7666.png"/><Relationship Id="rId7664" Type="http://schemas.openxmlformats.org/officeDocument/2006/relationships/image" Target="../media/image7667.png"/><Relationship Id="rId7665" Type="http://schemas.openxmlformats.org/officeDocument/2006/relationships/image" Target="../media/image7668.png"/><Relationship Id="rId7666" Type="http://schemas.openxmlformats.org/officeDocument/2006/relationships/image" Target="../media/image7669.png"/><Relationship Id="rId7667" Type="http://schemas.openxmlformats.org/officeDocument/2006/relationships/image" Target="../media/image7670.png"/><Relationship Id="rId7668" Type="http://schemas.openxmlformats.org/officeDocument/2006/relationships/image" Target="../media/image7671.png"/><Relationship Id="rId7669" Type="http://schemas.openxmlformats.org/officeDocument/2006/relationships/image" Target="../media/image7672.png"/><Relationship Id="rId7670" Type="http://schemas.openxmlformats.org/officeDocument/2006/relationships/image" Target="../media/image7673.png"/><Relationship Id="rId7671" Type="http://schemas.openxmlformats.org/officeDocument/2006/relationships/image" Target="../media/image7674.png"/><Relationship Id="rId7672" Type="http://schemas.openxmlformats.org/officeDocument/2006/relationships/image" Target="../media/image7675.png"/><Relationship Id="rId7673" Type="http://schemas.openxmlformats.org/officeDocument/2006/relationships/image" Target="../media/image7676.png"/><Relationship Id="rId7674" Type="http://schemas.openxmlformats.org/officeDocument/2006/relationships/image" Target="../media/image7677.png"/><Relationship Id="rId7675" Type="http://schemas.openxmlformats.org/officeDocument/2006/relationships/image" Target="../media/image7678.png"/><Relationship Id="rId7676" Type="http://schemas.openxmlformats.org/officeDocument/2006/relationships/image" Target="../media/image7679.png"/><Relationship Id="rId7677" Type="http://schemas.openxmlformats.org/officeDocument/2006/relationships/image" Target="../media/image7680.png"/><Relationship Id="rId7678" Type="http://schemas.openxmlformats.org/officeDocument/2006/relationships/image" Target="../media/image7681.png"/><Relationship Id="rId7679" Type="http://schemas.openxmlformats.org/officeDocument/2006/relationships/image" Target="../media/image7682.png"/><Relationship Id="rId7680" Type="http://schemas.openxmlformats.org/officeDocument/2006/relationships/image" Target="../media/image7683.png"/><Relationship Id="rId7681" Type="http://schemas.openxmlformats.org/officeDocument/2006/relationships/image" Target="../media/image7684.png"/><Relationship Id="rId7682" Type="http://schemas.openxmlformats.org/officeDocument/2006/relationships/image" Target="../media/image7685.png"/><Relationship Id="rId7683" Type="http://schemas.openxmlformats.org/officeDocument/2006/relationships/image" Target="../media/image7686.png"/><Relationship Id="rId7684" Type="http://schemas.openxmlformats.org/officeDocument/2006/relationships/image" Target="../media/image7687.png"/><Relationship Id="rId7685" Type="http://schemas.openxmlformats.org/officeDocument/2006/relationships/image" Target="../media/image7688.png"/><Relationship Id="rId7686" Type="http://schemas.openxmlformats.org/officeDocument/2006/relationships/image" Target="../media/image7689.png"/><Relationship Id="rId7687" Type="http://schemas.openxmlformats.org/officeDocument/2006/relationships/image" Target="../media/image7690.png"/><Relationship Id="rId7688" Type="http://schemas.openxmlformats.org/officeDocument/2006/relationships/image" Target="../media/image7691.png"/><Relationship Id="rId7689" Type="http://schemas.openxmlformats.org/officeDocument/2006/relationships/image" Target="../media/image7692.png"/><Relationship Id="rId7690" Type="http://schemas.openxmlformats.org/officeDocument/2006/relationships/image" Target="../media/image7693.png"/><Relationship Id="rId7691" Type="http://schemas.openxmlformats.org/officeDocument/2006/relationships/image" Target="../media/image7694.png"/><Relationship Id="rId7692" Type="http://schemas.openxmlformats.org/officeDocument/2006/relationships/image" Target="../media/image7695.png"/><Relationship Id="rId7693" Type="http://schemas.openxmlformats.org/officeDocument/2006/relationships/image" Target="../media/image7696.png"/><Relationship Id="rId7694" Type="http://schemas.openxmlformats.org/officeDocument/2006/relationships/image" Target="../media/image7697.png"/><Relationship Id="rId7695" Type="http://schemas.openxmlformats.org/officeDocument/2006/relationships/image" Target="../media/image7698.png"/><Relationship Id="rId7696" Type="http://schemas.openxmlformats.org/officeDocument/2006/relationships/image" Target="../media/image7699.png"/><Relationship Id="rId7697" Type="http://schemas.openxmlformats.org/officeDocument/2006/relationships/image" Target="../media/image7700.png"/><Relationship Id="rId7698" Type="http://schemas.openxmlformats.org/officeDocument/2006/relationships/image" Target="../media/image7701.png"/><Relationship Id="rId7699" Type="http://schemas.openxmlformats.org/officeDocument/2006/relationships/image" Target="../media/image7702.png"/><Relationship Id="rId7700" Type="http://schemas.openxmlformats.org/officeDocument/2006/relationships/image" Target="../media/image7703.png"/><Relationship Id="rId7701" Type="http://schemas.openxmlformats.org/officeDocument/2006/relationships/image" Target="../media/image7704.png"/><Relationship Id="rId7702" Type="http://schemas.openxmlformats.org/officeDocument/2006/relationships/image" Target="../media/image7705.png"/><Relationship Id="rId7703" Type="http://schemas.openxmlformats.org/officeDocument/2006/relationships/image" Target="../media/image7706.png"/><Relationship Id="rId7704" Type="http://schemas.openxmlformats.org/officeDocument/2006/relationships/image" Target="../media/image7707.png"/><Relationship Id="rId7705" Type="http://schemas.openxmlformats.org/officeDocument/2006/relationships/image" Target="../media/image7708.png"/><Relationship Id="rId7706" Type="http://schemas.openxmlformats.org/officeDocument/2006/relationships/image" Target="../media/image7709.png"/><Relationship Id="rId7707" Type="http://schemas.openxmlformats.org/officeDocument/2006/relationships/image" Target="../media/image7710.png"/><Relationship Id="rId7708" Type="http://schemas.openxmlformats.org/officeDocument/2006/relationships/image" Target="../media/image7711.png"/><Relationship Id="rId7709" Type="http://schemas.openxmlformats.org/officeDocument/2006/relationships/image" Target="../media/image7712.png"/><Relationship Id="rId7710" Type="http://schemas.openxmlformats.org/officeDocument/2006/relationships/image" Target="../media/image7713.png"/><Relationship Id="rId7711" Type="http://schemas.openxmlformats.org/officeDocument/2006/relationships/image" Target="../media/image7714.png"/><Relationship Id="rId7712" Type="http://schemas.openxmlformats.org/officeDocument/2006/relationships/image" Target="../media/image7715.png"/><Relationship Id="rId7713" Type="http://schemas.openxmlformats.org/officeDocument/2006/relationships/image" Target="../media/image7716.png"/><Relationship Id="rId7714" Type="http://schemas.openxmlformats.org/officeDocument/2006/relationships/image" Target="../media/image7717.png"/><Relationship Id="rId7715" Type="http://schemas.openxmlformats.org/officeDocument/2006/relationships/image" Target="../media/image7718.png"/><Relationship Id="rId7716" Type="http://schemas.openxmlformats.org/officeDocument/2006/relationships/image" Target="../media/image7719.png"/><Relationship Id="rId7717" Type="http://schemas.openxmlformats.org/officeDocument/2006/relationships/image" Target="../media/image7720.png"/><Relationship Id="rId7718" Type="http://schemas.openxmlformats.org/officeDocument/2006/relationships/image" Target="../media/image7721.png"/><Relationship Id="rId7719" Type="http://schemas.openxmlformats.org/officeDocument/2006/relationships/image" Target="../media/image7722.png"/><Relationship Id="rId7720" Type="http://schemas.openxmlformats.org/officeDocument/2006/relationships/image" Target="../media/image7723.png"/><Relationship Id="rId7721" Type="http://schemas.openxmlformats.org/officeDocument/2006/relationships/image" Target="../media/image7724.png"/><Relationship Id="rId7722" Type="http://schemas.openxmlformats.org/officeDocument/2006/relationships/image" Target="../media/image7725.png"/><Relationship Id="rId7723" Type="http://schemas.openxmlformats.org/officeDocument/2006/relationships/image" Target="../media/image7726.png"/><Relationship Id="rId7724" Type="http://schemas.openxmlformats.org/officeDocument/2006/relationships/image" Target="../media/image7727.png"/><Relationship Id="rId7725" Type="http://schemas.openxmlformats.org/officeDocument/2006/relationships/image" Target="../media/image7728.png"/><Relationship Id="rId7726" Type="http://schemas.openxmlformats.org/officeDocument/2006/relationships/image" Target="../media/image7729.png"/><Relationship Id="rId7727" Type="http://schemas.openxmlformats.org/officeDocument/2006/relationships/image" Target="../media/image7730.png"/><Relationship Id="rId7728" Type="http://schemas.openxmlformats.org/officeDocument/2006/relationships/image" Target="../media/image7731.png"/><Relationship Id="rId7729" Type="http://schemas.openxmlformats.org/officeDocument/2006/relationships/image" Target="../media/image7732.png"/><Relationship Id="rId7730" Type="http://schemas.openxmlformats.org/officeDocument/2006/relationships/image" Target="../media/image7733.png"/><Relationship Id="rId7731" Type="http://schemas.openxmlformats.org/officeDocument/2006/relationships/image" Target="../media/image7734.png"/><Relationship Id="rId7732" Type="http://schemas.openxmlformats.org/officeDocument/2006/relationships/image" Target="../media/image7735.png"/><Relationship Id="rId7733" Type="http://schemas.openxmlformats.org/officeDocument/2006/relationships/image" Target="../media/image7736.png"/><Relationship Id="rId7734" Type="http://schemas.openxmlformats.org/officeDocument/2006/relationships/image" Target="../media/image7737.png"/><Relationship Id="rId7735" Type="http://schemas.openxmlformats.org/officeDocument/2006/relationships/image" Target="../media/image7738.png"/><Relationship Id="rId7736" Type="http://schemas.openxmlformats.org/officeDocument/2006/relationships/image" Target="../media/image7739.png"/><Relationship Id="rId7737" Type="http://schemas.openxmlformats.org/officeDocument/2006/relationships/image" Target="../media/image7740.png"/><Relationship Id="rId7738" Type="http://schemas.openxmlformats.org/officeDocument/2006/relationships/image" Target="../media/image7741.png"/><Relationship Id="rId7739" Type="http://schemas.openxmlformats.org/officeDocument/2006/relationships/image" Target="../media/image7742.png"/><Relationship Id="rId7740" Type="http://schemas.openxmlformats.org/officeDocument/2006/relationships/image" Target="../media/image7743.png"/><Relationship Id="rId7741" Type="http://schemas.openxmlformats.org/officeDocument/2006/relationships/image" Target="../media/image7744.png"/><Relationship Id="rId7742" Type="http://schemas.openxmlformats.org/officeDocument/2006/relationships/image" Target="../media/image7745.png"/><Relationship Id="rId7743" Type="http://schemas.openxmlformats.org/officeDocument/2006/relationships/image" Target="../media/image7746.png"/><Relationship Id="rId7744" Type="http://schemas.openxmlformats.org/officeDocument/2006/relationships/image" Target="../media/image7747.png"/><Relationship Id="rId7745" Type="http://schemas.openxmlformats.org/officeDocument/2006/relationships/image" Target="../media/image7748.png"/><Relationship Id="rId7746" Type="http://schemas.openxmlformats.org/officeDocument/2006/relationships/image" Target="../media/image7749.png"/><Relationship Id="rId7747" Type="http://schemas.openxmlformats.org/officeDocument/2006/relationships/image" Target="../media/image7750.png"/><Relationship Id="rId7748" Type="http://schemas.openxmlformats.org/officeDocument/2006/relationships/image" Target="../media/image7751.png"/><Relationship Id="rId7749" Type="http://schemas.openxmlformats.org/officeDocument/2006/relationships/image" Target="../media/image7752.png"/><Relationship Id="rId7750" Type="http://schemas.openxmlformats.org/officeDocument/2006/relationships/image" Target="../media/image7753.png"/><Relationship Id="rId7751" Type="http://schemas.openxmlformats.org/officeDocument/2006/relationships/image" Target="../media/image7754.png"/><Relationship Id="rId7752" Type="http://schemas.openxmlformats.org/officeDocument/2006/relationships/image" Target="../media/image7755.png"/><Relationship Id="rId7753" Type="http://schemas.openxmlformats.org/officeDocument/2006/relationships/image" Target="../media/image7756.png"/><Relationship Id="rId7754" Type="http://schemas.openxmlformats.org/officeDocument/2006/relationships/image" Target="../media/image7757.png"/><Relationship Id="rId7755" Type="http://schemas.openxmlformats.org/officeDocument/2006/relationships/image" Target="../media/image7758.png"/><Relationship Id="rId7756" Type="http://schemas.openxmlformats.org/officeDocument/2006/relationships/image" Target="../media/image7759.png"/><Relationship Id="rId7757" Type="http://schemas.openxmlformats.org/officeDocument/2006/relationships/image" Target="../media/image7760.png"/><Relationship Id="rId7758" Type="http://schemas.openxmlformats.org/officeDocument/2006/relationships/image" Target="../media/image7761.png"/><Relationship Id="rId7759" Type="http://schemas.openxmlformats.org/officeDocument/2006/relationships/image" Target="../media/image7762.png"/><Relationship Id="rId7760" Type="http://schemas.openxmlformats.org/officeDocument/2006/relationships/image" Target="../media/image7763.png"/><Relationship Id="rId7761" Type="http://schemas.openxmlformats.org/officeDocument/2006/relationships/image" Target="../media/image7764.png"/><Relationship Id="rId7762" Type="http://schemas.openxmlformats.org/officeDocument/2006/relationships/image" Target="../media/image7765.png"/><Relationship Id="rId7763" Type="http://schemas.openxmlformats.org/officeDocument/2006/relationships/image" Target="../media/image7766.png"/><Relationship Id="rId7764" Type="http://schemas.openxmlformats.org/officeDocument/2006/relationships/image" Target="../media/image7767.png"/><Relationship Id="rId7765" Type="http://schemas.openxmlformats.org/officeDocument/2006/relationships/image" Target="../media/image7768.png"/><Relationship Id="rId7766" Type="http://schemas.openxmlformats.org/officeDocument/2006/relationships/image" Target="../media/image7769.png"/><Relationship Id="rId7767" Type="http://schemas.openxmlformats.org/officeDocument/2006/relationships/image" Target="../media/image7770.png"/><Relationship Id="rId7768" Type="http://schemas.openxmlformats.org/officeDocument/2006/relationships/image" Target="../media/image7771.png"/><Relationship Id="rId7769" Type="http://schemas.openxmlformats.org/officeDocument/2006/relationships/image" Target="../media/image7772.png"/><Relationship Id="rId7770" Type="http://schemas.openxmlformats.org/officeDocument/2006/relationships/image" Target="../media/image7773.png"/><Relationship Id="rId7771" Type="http://schemas.openxmlformats.org/officeDocument/2006/relationships/image" Target="../media/image7774.png"/><Relationship Id="rId7772" Type="http://schemas.openxmlformats.org/officeDocument/2006/relationships/image" Target="../media/image7775.png"/><Relationship Id="rId7773" Type="http://schemas.openxmlformats.org/officeDocument/2006/relationships/image" Target="../media/image7776.png"/><Relationship Id="rId7774" Type="http://schemas.openxmlformats.org/officeDocument/2006/relationships/image" Target="../media/image7777.png"/><Relationship Id="rId7775" Type="http://schemas.openxmlformats.org/officeDocument/2006/relationships/image" Target="../media/image7778.png"/><Relationship Id="rId7776" Type="http://schemas.openxmlformats.org/officeDocument/2006/relationships/image" Target="../media/image7779.png"/><Relationship Id="rId7777" Type="http://schemas.openxmlformats.org/officeDocument/2006/relationships/image" Target="../media/image7780.png"/><Relationship Id="rId7778" Type="http://schemas.openxmlformats.org/officeDocument/2006/relationships/image" Target="../media/image7781.png"/><Relationship Id="rId7779" Type="http://schemas.openxmlformats.org/officeDocument/2006/relationships/image" Target="../media/image7782.png"/><Relationship Id="rId7780" Type="http://schemas.openxmlformats.org/officeDocument/2006/relationships/image" Target="../media/image7783.png"/><Relationship Id="rId7781" Type="http://schemas.openxmlformats.org/officeDocument/2006/relationships/image" Target="../media/image7784.png"/><Relationship Id="rId7782" Type="http://schemas.openxmlformats.org/officeDocument/2006/relationships/image" Target="../media/image7785.png"/><Relationship Id="rId7783" Type="http://schemas.openxmlformats.org/officeDocument/2006/relationships/image" Target="../media/image7786.png"/><Relationship Id="rId7784" Type="http://schemas.openxmlformats.org/officeDocument/2006/relationships/image" Target="../media/image7787.png"/><Relationship Id="rId7785" Type="http://schemas.openxmlformats.org/officeDocument/2006/relationships/image" Target="../media/image7788.png"/><Relationship Id="rId7786" Type="http://schemas.openxmlformats.org/officeDocument/2006/relationships/image" Target="../media/image7789.png"/><Relationship Id="rId7787" Type="http://schemas.openxmlformats.org/officeDocument/2006/relationships/image" Target="../media/image7790.png"/><Relationship Id="rId7788" Type="http://schemas.openxmlformats.org/officeDocument/2006/relationships/image" Target="../media/image7791.png"/><Relationship Id="rId7789" Type="http://schemas.openxmlformats.org/officeDocument/2006/relationships/image" Target="../media/image7792.png"/><Relationship Id="rId7790" Type="http://schemas.openxmlformats.org/officeDocument/2006/relationships/image" Target="../media/image7793.png"/><Relationship Id="rId7791" Type="http://schemas.openxmlformats.org/officeDocument/2006/relationships/image" Target="../media/image7794.png"/><Relationship Id="rId7792" Type="http://schemas.openxmlformats.org/officeDocument/2006/relationships/image" Target="../media/image7795.png"/><Relationship Id="rId7793" Type="http://schemas.openxmlformats.org/officeDocument/2006/relationships/image" Target="../media/image7796.png"/><Relationship Id="rId7794" Type="http://schemas.openxmlformats.org/officeDocument/2006/relationships/image" Target="../media/image7797.png"/><Relationship Id="rId7795" Type="http://schemas.openxmlformats.org/officeDocument/2006/relationships/image" Target="../media/image7798.png"/><Relationship Id="rId7796" Type="http://schemas.openxmlformats.org/officeDocument/2006/relationships/image" Target="../media/image7799.png"/><Relationship Id="rId7797" Type="http://schemas.openxmlformats.org/officeDocument/2006/relationships/image" Target="../media/image7800.png"/><Relationship Id="rId7798" Type="http://schemas.openxmlformats.org/officeDocument/2006/relationships/image" Target="../media/image7801.png"/><Relationship Id="rId7799" Type="http://schemas.openxmlformats.org/officeDocument/2006/relationships/image" Target="../media/image7802.png"/><Relationship Id="rId7800" Type="http://schemas.openxmlformats.org/officeDocument/2006/relationships/image" Target="../media/image7803.png"/><Relationship Id="rId7801" Type="http://schemas.openxmlformats.org/officeDocument/2006/relationships/image" Target="../media/image7804.png"/><Relationship Id="rId7802" Type="http://schemas.openxmlformats.org/officeDocument/2006/relationships/image" Target="../media/image7805.png"/><Relationship Id="rId7803" Type="http://schemas.openxmlformats.org/officeDocument/2006/relationships/image" Target="../media/image7806.png"/><Relationship Id="rId7804" Type="http://schemas.openxmlformats.org/officeDocument/2006/relationships/image" Target="../media/image7807.png"/><Relationship Id="rId7805" Type="http://schemas.openxmlformats.org/officeDocument/2006/relationships/image" Target="../media/image7808.png"/><Relationship Id="rId7806" Type="http://schemas.openxmlformats.org/officeDocument/2006/relationships/image" Target="../media/image7809.png"/><Relationship Id="rId7807" Type="http://schemas.openxmlformats.org/officeDocument/2006/relationships/image" Target="../media/image7810.png"/><Relationship Id="rId7808" Type="http://schemas.openxmlformats.org/officeDocument/2006/relationships/image" Target="../media/image7811.png"/><Relationship Id="rId7809" Type="http://schemas.openxmlformats.org/officeDocument/2006/relationships/image" Target="../media/image7812.png"/><Relationship Id="rId7810" Type="http://schemas.openxmlformats.org/officeDocument/2006/relationships/image" Target="../media/image7813.png"/><Relationship Id="rId7811" Type="http://schemas.openxmlformats.org/officeDocument/2006/relationships/image" Target="../media/image7814.png"/><Relationship Id="rId7812" Type="http://schemas.openxmlformats.org/officeDocument/2006/relationships/image" Target="../media/image7815.png"/><Relationship Id="rId7813" Type="http://schemas.openxmlformats.org/officeDocument/2006/relationships/image" Target="../media/image7816.png"/><Relationship Id="rId7814" Type="http://schemas.openxmlformats.org/officeDocument/2006/relationships/image" Target="../media/image7817.png"/><Relationship Id="rId7815" Type="http://schemas.openxmlformats.org/officeDocument/2006/relationships/image" Target="../media/image7818.png"/><Relationship Id="rId7816" Type="http://schemas.openxmlformats.org/officeDocument/2006/relationships/image" Target="../media/image7819.png"/><Relationship Id="rId7817" Type="http://schemas.openxmlformats.org/officeDocument/2006/relationships/image" Target="../media/image7820.png"/><Relationship Id="rId7818" Type="http://schemas.openxmlformats.org/officeDocument/2006/relationships/image" Target="../media/image7821.png"/><Relationship Id="rId7819" Type="http://schemas.openxmlformats.org/officeDocument/2006/relationships/image" Target="../media/image7822.png"/><Relationship Id="rId7820" Type="http://schemas.openxmlformats.org/officeDocument/2006/relationships/image" Target="../media/image7823.png"/><Relationship Id="rId7821" Type="http://schemas.openxmlformats.org/officeDocument/2006/relationships/image" Target="../media/image7824.png"/><Relationship Id="rId7822" Type="http://schemas.openxmlformats.org/officeDocument/2006/relationships/image" Target="../media/image7825.png"/><Relationship Id="rId7823" Type="http://schemas.openxmlformats.org/officeDocument/2006/relationships/image" Target="../media/image7826.png"/><Relationship Id="rId7824" Type="http://schemas.openxmlformats.org/officeDocument/2006/relationships/image" Target="../media/image7827.png"/><Relationship Id="rId7825" Type="http://schemas.openxmlformats.org/officeDocument/2006/relationships/image" Target="../media/image7828.png"/><Relationship Id="rId7826" Type="http://schemas.openxmlformats.org/officeDocument/2006/relationships/image" Target="../media/image7829.png"/><Relationship Id="rId7827" Type="http://schemas.openxmlformats.org/officeDocument/2006/relationships/image" Target="../media/image7830.png"/><Relationship Id="rId7828" Type="http://schemas.openxmlformats.org/officeDocument/2006/relationships/image" Target="../media/image7831.png"/><Relationship Id="rId7829" Type="http://schemas.openxmlformats.org/officeDocument/2006/relationships/image" Target="../media/image7832.png"/><Relationship Id="rId7830" Type="http://schemas.openxmlformats.org/officeDocument/2006/relationships/image" Target="../media/image7833.png"/><Relationship Id="rId7831" Type="http://schemas.openxmlformats.org/officeDocument/2006/relationships/image" Target="../media/image7834.png"/><Relationship Id="rId7832" Type="http://schemas.openxmlformats.org/officeDocument/2006/relationships/image" Target="../media/image7835.png"/><Relationship Id="rId7833" Type="http://schemas.openxmlformats.org/officeDocument/2006/relationships/image" Target="../media/image7836.png"/><Relationship Id="rId7834" Type="http://schemas.openxmlformats.org/officeDocument/2006/relationships/image" Target="../media/image7837.png"/><Relationship Id="rId7835" Type="http://schemas.openxmlformats.org/officeDocument/2006/relationships/image" Target="../media/image7838.png"/><Relationship Id="rId7836" Type="http://schemas.openxmlformats.org/officeDocument/2006/relationships/image" Target="../media/image7839.png"/><Relationship Id="rId7837" Type="http://schemas.openxmlformats.org/officeDocument/2006/relationships/image" Target="../media/image7840.png"/><Relationship Id="rId7838" Type="http://schemas.openxmlformats.org/officeDocument/2006/relationships/image" Target="../media/image7841.png"/><Relationship Id="rId7839" Type="http://schemas.openxmlformats.org/officeDocument/2006/relationships/image" Target="../media/image7842.png"/><Relationship Id="rId7840" Type="http://schemas.openxmlformats.org/officeDocument/2006/relationships/image" Target="../media/image7843.png"/><Relationship Id="rId7841" Type="http://schemas.openxmlformats.org/officeDocument/2006/relationships/image" Target="../media/image7844.png"/><Relationship Id="rId7842" Type="http://schemas.openxmlformats.org/officeDocument/2006/relationships/image" Target="../media/image7845.png"/><Relationship Id="rId7843" Type="http://schemas.openxmlformats.org/officeDocument/2006/relationships/image" Target="../media/image7846.png"/><Relationship Id="rId7844" Type="http://schemas.openxmlformats.org/officeDocument/2006/relationships/image" Target="../media/image7847.png"/><Relationship Id="rId7845" Type="http://schemas.openxmlformats.org/officeDocument/2006/relationships/image" Target="../media/image7848.png"/><Relationship Id="rId7846" Type="http://schemas.openxmlformats.org/officeDocument/2006/relationships/image" Target="../media/image7849.png"/><Relationship Id="rId7847" Type="http://schemas.openxmlformats.org/officeDocument/2006/relationships/image" Target="../media/image7850.png"/><Relationship Id="rId7848" Type="http://schemas.openxmlformats.org/officeDocument/2006/relationships/image" Target="../media/image7851.png"/><Relationship Id="rId7849" Type="http://schemas.openxmlformats.org/officeDocument/2006/relationships/image" Target="../media/image7852.png"/><Relationship Id="rId7850" Type="http://schemas.openxmlformats.org/officeDocument/2006/relationships/image" Target="../media/image7853.png"/><Relationship Id="rId7851" Type="http://schemas.openxmlformats.org/officeDocument/2006/relationships/image" Target="../media/image7854.png"/><Relationship Id="rId7852" Type="http://schemas.openxmlformats.org/officeDocument/2006/relationships/image" Target="../media/image7855.png"/><Relationship Id="rId7853" Type="http://schemas.openxmlformats.org/officeDocument/2006/relationships/image" Target="../media/image7856.png"/><Relationship Id="rId7854" Type="http://schemas.openxmlformats.org/officeDocument/2006/relationships/image" Target="../media/image7857.png"/><Relationship Id="rId7855" Type="http://schemas.openxmlformats.org/officeDocument/2006/relationships/image" Target="../media/image7858.png"/><Relationship Id="rId7856" Type="http://schemas.openxmlformats.org/officeDocument/2006/relationships/image" Target="../media/image7859.png"/><Relationship Id="rId7857" Type="http://schemas.openxmlformats.org/officeDocument/2006/relationships/image" Target="../media/image7860.png"/><Relationship Id="rId7858" Type="http://schemas.openxmlformats.org/officeDocument/2006/relationships/image" Target="../media/image7861.png"/><Relationship Id="rId7859" Type="http://schemas.openxmlformats.org/officeDocument/2006/relationships/image" Target="../media/image7862.png"/><Relationship Id="rId7860" Type="http://schemas.openxmlformats.org/officeDocument/2006/relationships/image" Target="../media/image7863.png"/><Relationship Id="rId7861" Type="http://schemas.openxmlformats.org/officeDocument/2006/relationships/image" Target="../media/image7864.png"/><Relationship Id="rId7862" Type="http://schemas.openxmlformats.org/officeDocument/2006/relationships/image" Target="../media/image7865.png"/><Relationship Id="rId7863" Type="http://schemas.openxmlformats.org/officeDocument/2006/relationships/image" Target="../media/image7866.png"/><Relationship Id="rId7864" Type="http://schemas.openxmlformats.org/officeDocument/2006/relationships/image" Target="../media/image7867.png"/><Relationship Id="rId7865" Type="http://schemas.openxmlformats.org/officeDocument/2006/relationships/image" Target="../media/image7868.png"/><Relationship Id="rId7866" Type="http://schemas.openxmlformats.org/officeDocument/2006/relationships/image" Target="../media/image7869.png"/><Relationship Id="rId7867" Type="http://schemas.openxmlformats.org/officeDocument/2006/relationships/image" Target="../media/image7870.png"/><Relationship Id="rId7868" Type="http://schemas.openxmlformats.org/officeDocument/2006/relationships/image" Target="../media/image7871.png"/><Relationship Id="rId7869" Type="http://schemas.openxmlformats.org/officeDocument/2006/relationships/image" Target="../media/image7872.png"/><Relationship Id="rId7870" Type="http://schemas.openxmlformats.org/officeDocument/2006/relationships/image" Target="../media/image7873.png"/><Relationship Id="rId7871" Type="http://schemas.openxmlformats.org/officeDocument/2006/relationships/image" Target="../media/image7874.png"/><Relationship Id="rId7872" Type="http://schemas.openxmlformats.org/officeDocument/2006/relationships/image" Target="../media/image7875.png"/><Relationship Id="rId7873" Type="http://schemas.openxmlformats.org/officeDocument/2006/relationships/image" Target="../media/image7876.png"/><Relationship Id="rId7874" Type="http://schemas.openxmlformats.org/officeDocument/2006/relationships/image" Target="../media/image7877.png"/><Relationship Id="rId7875" Type="http://schemas.openxmlformats.org/officeDocument/2006/relationships/image" Target="../media/image7878.png"/><Relationship Id="rId7876" Type="http://schemas.openxmlformats.org/officeDocument/2006/relationships/image" Target="../media/image7879.png"/><Relationship Id="rId7877" Type="http://schemas.openxmlformats.org/officeDocument/2006/relationships/image" Target="../media/image7880.png"/><Relationship Id="rId7878" Type="http://schemas.openxmlformats.org/officeDocument/2006/relationships/image" Target="../media/image7881.png"/><Relationship Id="rId7879" Type="http://schemas.openxmlformats.org/officeDocument/2006/relationships/image" Target="../media/image7882.png"/><Relationship Id="rId7880" Type="http://schemas.openxmlformats.org/officeDocument/2006/relationships/image" Target="../media/image7883.png"/><Relationship Id="rId7881" Type="http://schemas.openxmlformats.org/officeDocument/2006/relationships/image" Target="../media/image7884.png"/><Relationship Id="rId7882" Type="http://schemas.openxmlformats.org/officeDocument/2006/relationships/image" Target="../media/image7885.png"/><Relationship Id="rId7883" Type="http://schemas.openxmlformats.org/officeDocument/2006/relationships/image" Target="../media/image7886.png"/><Relationship Id="rId7884" Type="http://schemas.openxmlformats.org/officeDocument/2006/relationships/image" Target="../media/image7887.png"/><Relationship Id="rId7885" Type="http://schemas.openxmlformats.org/officeDocument/2006/relationships/image" Target="../media/image7888.png"/><Relationship Id="rId7886" Type="http://schemas.openxmlformats.org/officeDocument/2006/relationships/image" Target="../media/image7889.png"/><Relationship Id="rId7887" Type="http://schemas.openxmlformats.org/officeDocument/2006/relationships/image" Target="../media/image7890.png"/><Relationship Id="rId7888" Type="http://schemas.openxmlformats.org/officeDocument/2006/relationships/image" Target="../media/image7891.png"/><Relationship Id="rId7889" Type="http://schemas.openxmlformats.org/officeDocument/2006/relationships/image" Target="../media/image7892.png"/><Relationship Id="rId7890" Type="http://schemas.openxmlformats.org/officeDocument/2006/relationships/image" Target="../media/image7893.png"/><Relationship Id="rId7891" Type="http://schemas.openxmlformats.org/officeDocument/2006/relationships/image" Target="../media/image7894.png"/><Relationship Id="rId7892" Type="http://schemas.openxmlformats.org/officeDocument/2006/relationships/image" Target="../media/image7895.png"/><Relationship Id="rId7893" Type="http://schemas.openxmlformats.org/officeDocument/2006/relationships/image" Target="../media/image7896.png"/><Relationship Id="rId7894" Type="http://schemas.openxmlformats.org/officeDocument/2006/relationships/image" Target="../media/image7897.png"/><Relationship Id="rId7895" Type="http://schemas.openxmlformats.org/officeDocument/2006/relationships/image" Target="../media/image7898.png"/><Relationship Id="rId7896" Type="http://schemas.openxmlformats.org/officeDocument/2006/relationships/image" Target="../media/image7899.png"/><Relationship Id="rId7897" Type="http://schemas.openxmlformats.org/officeDocument/2006/relationships/image" Target="../media/image7900.png"/><Relationship Id="rId7898" Type="http://schemas.openxmlformats.org/officeDocument/2006/relationships/image" Target="../media/image7901.png"/><Relationship Id="rId7899" Type="http://schemas.openxmlformats.org/officeDocument/2006/relationships/image" Target="../media/image7902.png"/><Relationship Id="rId7900" Type="http://schemas.openxmlformats.org/officeDocument/2006/relationships/image" Target="../media/image7903.png"/><Relationship Id="rId7901" Type="http://schemas.openxmlformats.org/officeDocument/2006/relationships/image" Target="../media/image7904.png"/><Relationship Id="rId7902" Type="http://schemas.openxmlformats.org/officeDocument/2006/relationships/image" Target="../media/image7905.png"/><Relationship Id="rId7903" Type="http://schemas.openxmlformats.org/officeDocument/2006/relationships/image" Target="../media/image7906.png"/><Relationship Id="rId7904" Type="http://schemas.openxmlformats.org/officeDocument/2006/relationships/image" Target="../media/image7907.png"/><Relationship Id="rId7905" Type="http://schemas.openxmlformats.org/officeDocument/2006/relationships/image" Target="../media/image7908.png"/><Relationship Id="rId7906" Type="http://schemas.openxmlformats.org/officeDocument/2006/relationships/image" Target="../media/image7909.png"/><Relationship Id="rId7907" Type="http://schemas.openxmlformats.org/officeDocument/2006/relationships/image" Target="../media/image7910.png"/><Relationship Id="rId7908" Type="http://schemas.openxmlformats.org/officeDocument/2006/relationships/image" Target="../media/image7911.png"/><Relationship Id="rId7909" Type="http://schemas.openxmlformats.org/officeDocument/2006/relationships/image" Target="../media/image7912.png"/><Relationship Id="rId7910" Type="http://schemas.openxmlformats.org/officeDocument/2006/relationships/image" Target="../media/image7913.png"/><Relationship Id="rId7911" Type="http://schemas.openxmlformats.org/officeDocument/2006/relationships/image" Target="../media/image7914.png"/><Relationship Id="rId7912" Type="http://schemas.openxmlformats.org/officeDocument/2006/relationships/image" Target="../media/image7915.png"/><Relationship Id="rId7913" Type="http://schemas.openxmlformats.org/officeDocument/2006/relationships/image" Target="../media/image7916.png"/><Relationship Id="rId7914" Type="http://schemas.openxmlformats.org/officeDocument/2006/relationships/image" Target="../media/image7917.png"/><Relationship Id="rId7915" Type="http://schemas.openxmlformats.org/officeDocument/2006/relationships/image" Target="../media/image7918.png"/><Relationship Id="rId7916" Type="http://schemas.openxmlformats.org/officeDocument/2006/relationships/image" Target="../media/image7919.png"/><Relationship Id="rId7917" Type="http://schemas.openxmlformats.org/officeDocument/2006/relationships/image" Target="../media/image7920.png"/><Relationship Id="rId7918" Type="http://schemas.openxmlformats.org/officeDocument/2006/relationships/image" Target="../media/image7921.png"/><Relationship Id="rId7919" Type="http://schemas.openxmlformats.org/officeDocument/2006/relationships/image" Target="../media/image7922.png"/><Relationship Id="rId7920" Type="http://schemas.openxmlformats.org/officeDocument/2006/relationships/image" Target="../media/image7923.png"/><Relationship Id="rId7921" Type="http://schemas.openxmlformats.org/officeDocument/2006/relationships/image" Target="../media/image7924.png"/><Relationship Id="rId7922" Type="http://schemas.openxmlformats.org/officeDocument/2006/relationships/image" Target="../media/image7925.png"/><Relationship Id="rId7923" Type="http://schemas.openxmlformats.org/officeDocument/2006/relationships/image" Target="../media/image7926.png"/><Relationship Id="rId7924" Type="http://schemas.openxmlformats.org/officeDocument/2006/relationships/image" Target="../media/image7927.png"/><Relationship Id="rId7925" Type="http://schemas.openxmlformats.org/officeDocument/2006/relationships/image" Target="../media/image7928.png"/><Relationship Id="rId7926" Type="http://schemas.openxmlformats.org/officeDocument/2006/relationships/image" Target="../media/image7929.png"/><Relationship Id="rId7927" Type="http://schemas.openxmlformats.org/officeDocument/2006/relationships/image" Target="../media/image7930.png"/><Relationship Id="rId7928" Type="http://schemas.openxmlformats.org/officeDocument/2006/relationships/image" Target="../media/image7931.png"/><Relationship Id="rId7929" Type="http://schemas.openxmlformats.org/officeDocument/2006/relationships/image" Target="../media/image7932.png"/><Relationship Id="rId7930" Type="http://schemas.openxmlformats.org/officeDocument/2006/relationships/image" Target="../media/image7933.png"/><Relationship Id="rId7931" Type="http://schemas.openxmlformats.org/officeDocument/2006/relationships/image" Target="../media/image7934.png"/><Relationship Id="rId7932" Type="http://schemas.openxmlformats.org/officeDocument/2006/relationships/image" Target="../media/image7935.png"/><Relationship Id="rId7933" Type="http://schemas.openxmlformats.org/officeDocument/2006/relationships/image" Target="../media/image7936.png"/><Relationship Id="rId7934" Type="http://schemas.openxmlformats.org/officeDocument/2006/relationships/image" Target="../media/image7937.png"/><Relationship Id="rId7935" Type="http://schemas.openxmlformats.org/officeDocument/2006/relationships/image" Target="../media/image7938.png"/><Relationship Id="rId7936" Type="http://schemas.openxmlformats.org/officeDocument/2006/relationships/image" Target="../media/image7939.png"/><Relationship Id="rId7937" Type="http://schemas.openxmlformats.org/officeDocument/2006/relationships/image" Target="../media/image7940.png"/><Relationship Id="rId7938" Type="http://schemas.openxmlformats.org/officeDocument/2006/relationships/image" Target="../media/image7941.png"/><Relationship Id="rId7939" Type="http://schemas.openxmlformats.org/officeDocument/2006/relationships/image" Target="../media/image7942.png"/><Relationship Id="rId7940" Type="http://schemas.openxmlformats.org/officeDocument/2006/relationships/image" Target="../media/image7943.png"/><Relationship Id="rId7941" Type="http://schemas.openxmlformats.org/officeDocument/2006/relationships/image" Target="../media/image7944.png"/><Relationship Id="rId7942" Type="http://schemas.openxmlformats.org/officeDocument/2006/relationships/image" Target="../media/image7945.png"/><Relationship Id="rId7943" Type="http://schemas.openxmlformats.org/officeDocument/2006/relationships/image" Target="../media/image7946.png"/><Relationship Id="rId7944" Type="http://schemas.openxmlformats.org/officeDocument/2006/relationships/image" Target="../media/image7947.png"/><Relationship Id="rId7945" Type="http://schemas.openxmlformats.org/officeDocument/2006/relationships/image" Target="../media/image7948.png"/><Relationship Id="rId7946" Type="http://schemas.openxmlformats.org/officeDocument/2006/relationships/image" Target="../media/image7949.png"/><Relationship Id="rId7947" Type="http://schemas.openxmlformats.org/officeDocument/2006/relationships/image" Target="../media/image7950.png"/><Relationship Id="rId7948" Type="http://schemas.openxmlformats.org/officeDocument/2006/relationships/image" Target="../media/image7951.png"/><Relationship Id="rId7949" Type="http://schemas.openxmlformats.org/officeDocument/2006/relationships/image" Target="../media/image7952.png"/><Relationship Id="rId7950" Type="http://schemas.openxmlformats.org/officeDocument/2006/relationships/image" Target="../media/image7953.png"/><Relationship Id="rId7951" Type="http://schemas.openxmlformats.org/officeDocument/2006/relationships/image" Target="../media/image7954.png"/><Relationship Id="rId7952" Type="http://schemas.openxmlformats.org/officeDocument/2006/relationships/image" Target="../media/image7955.png"/><Relationship Id="rId7953" Type="http://schemas.openxmlformats.org/officeDocument/2006/relationships/image" Target="../media/image7956.png"/><Relationship Id="rId7954" Type="http://schemas.openxmlformats.org/officeDocument/2006/relationships/image" Target="../media/image7957.png"/><Relationship Id="rId7955" Type="http://schemas.openxmlformats.org/officeDocument/2006/relationships/image" Target="../media/image7958.png"/><Relationship Id="rId7956" Type="http://schemas.openxmlformats.org/officeDocument/2006/relationships/image" Target="../media/image7959.png"/><Relationship Id="rId7957" Type="http://schemas.openxmlformats.org/officeDocument/2006/relationships/image" Target="../media/image7960.png"/><Relationship Id="rId7958" Type="http://schemas.openxmlformats.org/officeDocument/2006/relationships/image" Target="../media/image7961.png"/><Relationship Id="rId7959" Type="http://schemas.openxmlformats.org/officeDocument/2006/relationships/image" Target="../media/image7962.png"/><Relationship Id="rId7960" Type="http://schemas.openxmlformats.org/officeDocument/2006/relationships/image" Target="../media/image7963.png"/><Relationship Id="rId7961" Type="http://schemas.openxmlformats.org/officeDocument/2006/relationships/image" Target="../media/image7964.png"/><Relationship Id="rId7962" Type="http://schemas.openxmlformats.org/officeDocument/2006/relationships/image" Target="../media/image7965.png"/><Relationship Id="rId7963" Type="http://schemas.openxmlformats.org/officeDocument/2006/relationships/image" Target="../media/image7966.png"/><Relationship Id="rId7964" Type="http://schemas.openxmlformats.org/officeDocument/2006/relationships/image" Target="../media/image7967.png"/><Relationship Id="rId7965" Type="http://schemas.openxmlformats.org/officeDocument/2006/relationships/image" Target="../media/image7968.png"/><Relationship Id="rId7966" Type="http://schemas.openxmlformats.org/officeDocument/2006/relationships/image" Target="../media/image7969.png"/><Relationship Id="rId7967" Type="http://schemas.openxmlformats.org/officeDocument/2006/relationships/image" Target="../media/image7970.png"/><Relationship Id="rId7968" Type="http://schemas.openxmlformats.org/officeDocument/2006/relationships/image" Target="../media/image7971.png"/><Relationship Id="rId7969" Type="http://schemas.openxmlformats.org/officeDocument/2006/relationships/image" Target="../media/image7972.png"/><Relationship Id="rId7970" Type="http://schemas.openxmlformats.org/officeDocument/2006/relationships/image" Target="../media/image7973.png"/><Relationship Id="rId7971" Type="http://schemas.openxmlformats.org/officeDocument/2006/relationships/image" Target="../media/image7974.png"/><Relationship Id="rId7972" Type="http://schemas.openxmlformats.org/officeDocument/2006/relationships/image" Target="../media/image7975.png"/><Relationship Id="rId7973" Type="http://schemas.openxmlformats.org/officeDocument/2006/relationships/image" Target="../media/image7976.png"/><Relationship Id="rId7974" Type="http://schemas.openxmlformats.org/officeDocument/2006/relationships/image" Target="../media/image7977.png"/><Relationship Id="rId7975" Type="http://schemas.openxmlformats.org/officeDocument/2006/relationships/image" Target="../media/image7978.png"/><Relationship Id="rId7976" Type="http://schemas.openxmlformats.org/officeDocument/2006/relationships/image" Target="../media/image7979.png"/><Relationship Id="rId7977" Type="http://schemas.openxmlformats.org/officeDocument/2006/relationships/image" Target="../media/image7980.png"/><Relationship Id="rId7978" Type="http://schemas.openxmlformats.org/officeDocument/2006/relationships/image" Target="../media/image7981.png"/><Relationship Id="rId7979" Type="http://schemas.openxmlformats.org/officeDocument/2006/relationships/image" Target="../media/image7982.png"/><Relationship Id="rId7980" Type="http://schemas.openxmlformats.org/officeDocument/2006/relationships/image" Target="../media/image7983.png"/><Relationship Id="rId7981" Type="http://schemas.openxmlformats.org/officeDocument/2006/relationships/image" Target="../media/image7984.png"/><Relationship Id="rId7982" Type="http://schemas.openxmlformats.org/officeDocument/2006/relationships/image" Target="../media/image7985.png"/><Relationship Id="rId7983" Type="http://schemas.openxmlformats.org/officeDocument/2006/relationships/image" Target="../media/image7986.png"/><Relationship Id="rId7984" Type="http://schemas.openxmlformats.org/officeDocument/2006/relationships/image" Target="../media/image7987.png"/><Relationship Id="rId7985" Type="http://schemas.openxmlformats.org/officeDocument/2006/relationships/image" Target="../media/image7988.png"/><Relationship Id="rId7986" Type="http://schemas.openxmlformats.org/officeDocument/2006/relationships/image" Target="../media/image7989.png"/><Relationship Id="rId7987" Type="http://schemas.openxmlformats.org/officeDocument/2006/relationships/image" Target="../media/image7990.png"/><Relationship Id="rId7988" Type="http://schemas.openxmlformats.org/officeDocument/2006/relationships/image" Target="../media/image7991.png"/><Relationship Id="rId7989" Type="http://schemas.openxmlformats.org/officeDocument/2006/relationships/image" Target="../media/image7992.png"/><Relationship Id="rId7990" Type="http://schemas.openxmlformats.org/officeDocument/2006/relationships/image" Target="../media/image7993.png"/><Relationship Id="rId7991" Type="http://schemas.openxmlformats.org/officeDocument/2006/relationships/image" Target="../media/image7994.png"/><Relationship Id="rId7992" Type="http://schemas.openxmlformats.org/officeDocument/2006/relationships/image" Target="../media/image7995.png"/><Relationship Id="rId7993" Type="http://schemas.openxmlformats.org/officeDocument/2006/relationships/image" Target="../media/image7996.png"/><Relationship Id="rId7994" Type="http://schemas.openxmlformats.org/officeDocument/2006/relationships/image" Target="../media/image7997.png"/><Relationship Id="rId7995" Type="http://schemas.openxmlformats.org/officeDocument/2006/relationships/image" Target="../media/image7998.png"/><Relationship Id="rId7996" Type="http://schemas.openxmlformats.org/officeDocument/2006/relationships/image" Target="../media/image7999.png"/><Relationship Id="rId7997" Type="http://schemas.openxmlformats.org/officeDocument/2006/relationships/image" Target="../media/image8000.png"/><Relationship Id="rId7998" Type="http://schemas.openxmlformats.org/officeDocument/2006/relationships/image" Target="../media/image8001.png"/><Relationship Id="rId7999" Type="http://schemas.openxmlformats.org/officeDocument/2006/relationships/image" Target="../media/image8002.png"/><Relationship Id="rId8000" Type="http://schemas.openxmlformats.org/officeDocument/2006/relationships/image" Target="../media/image8003.png"/><Relationship Id="rId8001" Type="http://schemas.openxmlformats.org/officeDocument/2006/relationships/image" Target="../media/image8004.png"/><Relationship Id="rId8002" Type="http://schemas.openxmlformats.org/officeDocument/2006/relationships/image" Target="../media/image8005.png"/><Relationship Id="rId8003" Type="http://schemas.openxmlformats.org/officeDocument/2006/relationships/image" Target="../media/image8006.png"/><Relationship Id="rId8004" Type="http://schemas.openxmlformats.org/officeDocument/2006/relationships/image" Target="../media/image8007.png"/><Relationship Id="rId8005" Type="http://schemas.openxmlformats.org/officeDocument/2006/relationships/image" Target="../media/image8008.png"/><Relationship Id="rId8006" Type="http://schemas.openxmlformats.org/officeDocument/2006/relationships/image" Target="../media/image8009.png"/><Relationship Id="rId8007" Type="http://schemas.openxmlformats.org/officeDocument/2006/relationships/image" Target="../media/image8010.png"/><Relationship Id="rId8008" Type="http://schemas.openxmlformats.org/officeDocument/2006/relationships/image" Target="../media/image8011.png"/><Relationship Id="rId8009" Type="http://schemas.openxmlformats.org/officeDocument/2006/relationships/image" Target="../media/image8012.png"/><Relationship Id="rId8010" Type="http://schemas.openxmlformats.org/officeDocument/2006/relationships/image" Target="../media/image8013.png"/><Relationship Id="rId8011" Type="http://schemas.openxmlformats.org/officeDocument/2006/relationships/image" Target="../media/image8014.png"/><Relationship Id="rId8012" Type="http://schemas.openxmlformats.org/officeDocument/2006/relationships/image" Target="../media/image8015.png"/><Relationship Id="rId8013" Type="http://schemas.openxmlformats.org/officeDocument/2006/relationships/image" Target="../media/image8016.png"/><Relationship Id="rId8014" Type="http://schemas.openxmlformats.org/officeDocument/2006/relationships/image" Target="../media/image8017.png"/><Relationship Id="rId8015" Type="http://schemas.openxmlformats.org/officeDocument/2006/relationships/image" Target="../media/image8018.png"/><Relationship Id="rId8016" Type="http://schemas.openxmlformats.org/officeDocument/2006/relationships/image" Target="../media/image8019.png"/><Relationship Id="rId8017" Type="http://schemas.openxmlformats.org/officeDocument/2006/relationships/image" Target="../media/image8020.png"/><Relationship Id="rId8018" Type="http://schemas.openxmlformats.org/officeDocument/2006/relationships/image" Target="../media/image8021.png"/><Relationship Id="rId8019" Type="http://schemas.openxmlformats.org/officeDocument/2006/relationships/image" Target="../media/image8022.png"/><Relationship Id="rId8020" Type="http://schemas.openxmlformats.org/officeDocument/2006/relationships/image" Target="../media/image8023.png"/><Relationship Id="rId8021" Type="http://schemas.openxmlformats.org/officeDocument/2006/relationships/image" Target="../media/image8024.png"/><Relationship Id="rId8022" Type="http://schemas.openxmlformats.org/officeDocument/2006/relationships/image" Target="../media/image8025.png"/><Relationship Id="rId8023" Type="http://schemas.openxmlformats.org/officeDocument/2006/relationships/image" Target="../media/image8026.png"/><Relationship Id="rId8024" Type="http://schemas.openxmlformats.org/officeDocument/2006/relationships/image" Target="../media/image8027.png"/><Relationship Id="rId8025" Type="http://schemas.openxmlformats.org/officeDocument/2006/relationships/image" Target="../media/image8028.png"/><Relationship Id="rId8026" Type="http://schemas.openxmlformats.org/officeDocument/2006/relationships/image" Target="../media/image8029.png"/><Relationship Id="rId8027" Type="http://schemas.openxmlformats.org/officeDocument/2006/relationships/image" Target="../media/image8030.png"/><Relationship Id="rId8028" Type="http://schemas.openxmlformats.org/officeDocument/2006/relationships/image" Target="../media/image8031.png"/><Relationship Id="rId8029" Type="http://schemas.openxmlformats.org/officeDocument/2006/relationships/image" Target="../media/image8032.png"/><Relationship Id="rId8030" Type="http://schemas.openxmlformats.org/officeDocument/2006/relationships/image" Target="../media/image8033.png"/><Relationship Id="rId8031" Type="http://schemas.openxmlformats.org/officeDocument/2006/relationships/image" Target="../media/image8034.png"/><Relationship Id="rId8032" Type="http://schemas.openxmlformats.org/officeDocument/2006/relationships/image" Target="../media/image8035.png"/><Relationship Id="rId8033" Type="http://schemas.openxmlformats.org/officeDocument/2006/relationships/image" Target="../media/image8036.png"/><Relationship Id="rId8034" Type="http://schemas.openxmlformats.org/officeDocument/2006/relationships/image" Target="../media/image8037.png"/><Relationship Id="rId8035" Type="http://schemas.openxmlformats.org/officeDocument/2006/relationships/image" Target="../media/image8038.png"/><Relationship Id="rId8036" Type="http://schemas.openxmlformats.org/officeDocument/2006/relationships/image" Target="../media/image8039.png"/><Relationship Id="rId8037" Type="http://schemas.openxmlformats.org/officeDocument/2006/relationships/image" Target="../media/image8040.png"/><Relationship Id="rId8038" Type="http://schemas.openxmlformats.org/officeDocument/2006/relationships/image" Target="../media/image8041.png"/><Relationship Id="rId8039" Type="http://schemas.openxmlformats.org/officeDocument/2006/relationships/image" Target="../media/image8042.png"/><Relationship Id="rId8040" Type="http://schemas.openxmlformats.org/officeDocument/2006/relationships/image" Target="../media/image8043.png"/><Relationship Id="rId8041" Type="http://schemas.openxmlformats.org/officeDocument/2006/relationships/image" Target="../media/image8044.png"/><Relationship Id="rId8042" Type="http://schemas.openxmlformats.org/officeDocument/2006/relationships/image" Target="../media/image8045.png"/><Relationship Id="rId8043" Type="http://schemas.openxmlformats.org/officeDocument/2006/relationships/image" Target="../media/image8046.png"/><Relationship Id="rId8044" Type="http://schemas.openxmlformats.org/officeDocument/2006/relationships/image" Target="../media/image8047.png"/><Relationship Id="rId8045" Type="http://schemas.openxmlformats.org/officeDocument/2006/relationships/image" Target="../media/image8048.png"/><Relationship Id="rId8046" Type="http://schemas.openxmlformats.org/officeDocument/2006/relationships/image" Target="../media/image8049.png"/><Relationship Id="rId8047" Type="http://schemas.openxmlformats.org/officeDocument/2006/relationships/image" Target="../media/image8050.png"/><Relationship Id="rId8048" Type="http://schemas.openxmlformats.org/officeDocument/2006/relationships/image" Target="../media/image8051.png"/><Relationship Id="rId8049" Type="http://schemas.openxmlformats.org/officeDocument/2006/relationships/image" Target="../media/image8052.png"/><Relationship Id="rId8050" Type="http://schemas.openxmlformats.org/officeDocument/2006/relationships/image" Target="../media/image8053.png"/><Relationship Id="rId8051" Type="http://schemas.openxmlformats.org/officeDocument/2006/relationships/image" Target="../media/image8054.png"/><Relationship Id="rId8052" Type="http://schemas.openxmlformats.org/officeDocument/2006/relationships/image" Target="../media/image8055.png"/><Relationship Id="rId8053" Type="http://schemas.openxmlformats.org/officeDocument/2006/relationships/image" Target="../media/image8056.png"/><Relationship Id="rId8054" Type="http://schemas.openxmlformats.org/officeDocument/2006/relationships/image" Target="../media/image8057.png"/><Relationship Id="rId8055" Type="http://schemas.openxmlformats.org/officeDocument/2006/relationships/image" Target="../media/image8058.png"/><Relationship Id="rId8056" Type="http://schemas.openxmlformats.org/officeDocument/2006/relationships/image" Target="../media/image8059.png"/><Relationship Id="rId8057" Type="http://schemas.openxmlformats.org/officeDocument/2006/relationships/image" Target="../media/image8060.png"/><Relationship Id="rId8058" Type="http://schemas.openxmlformats.org/officeDocument/2006/relationships/image" Target="../media/image8061.png"/><Relationship Id="rId8059" Type="http://schemas.openxmlformats.org/officeDocument/2006/relationships/image" Target="../media/image8062.png"/><Relationship Id="rId8060" Type="http://schemas.openxmlformats.org/officeDocument/2006/relationships/image" Target="../media/image8063.png"/><Relationship Id="rId8061" Type="http://schemas.openxmlformats.org/officeDocument/2006/relationships/image" Target="../media/image8064.png"/><Relationship Id="rId8062" Type="http://schemas.openxmlformats.org/officeDocument/2006/relationships/image" Target="../media/image8065.png"/><Relationship Id="rId8063" Type="http://schemas.openxmlformats.org/officeDocument/2006/relationships/image" Target="../media/image8066.png"/><Relationship Id="rId8064" Type="http://schemas.openxmlformats.org/officeDocument/2006/relationships/image" Target="../media/image8067.png"/><Relationship Id="rId8065" Type="http://schemas.openxmlformats.org/officeDocument/2006/relationships/image" Target="../media/image8068.png"/><Relationship Id="rId8066" Type="http://schemas.openxmlformats.org/officeDocument/2006/relationships/image" Target="../media/image8069.png"/><Relationship Id="rId8067" Type="http://schemas.openxmlformats.org/officeDocument/2006/relationships/image" Target="../media/image8070.png"/><Relationship Id="rId8068" Type="http://schemas.openxmlformats.org/officeDocument/2006/relationships/image" Target="../media/image8071.png"/><Relationship Id="rId8069" Type="http://schemas.openxmlformats.org/officeDocument/2006/relationships/image" Target="../media/image8072.png"/><Relationship Id="rId8070" Type="http://schemas.openxmlformats.org/officeDocument/2006/relationships/image" Target="../media/image8073.png"/><Relationship Id="rId8071" Type="http://schemas.openxmlformats.org/officeDocument/2006/relationships/image" Target="../media/image8074.png"/><Relationship Id="rId8072" Type="http://schemas.openxmlformats.org/officeDocument/2006/relationships/image" Target="../media/image8075.png"/><Relationship Id="rId8073" Type="http://schemas.openxmlformats.org/officeDocument/2006/relationships/image" Target="../media/image8076.png"/><Relationship Id="rId8074" Type="http://schemas.openxmlformats.org/officeDocument/2006/relationships/image" Target="../media/image8077.png"/><Relationship Id="rId8075" Type="http://schemas.openxmlformats.org/officeDocument/2006/relationships/image" Target="../media/image8078.png"/><Relationship Id="rId8076" Type="http://schemas.openxmlformats.org/officeDocument/2006/relationships/image" Target="../media/image8079.png"/><Relationship Id="rId8077" Type="http://schemas.openxmlformats.org/officeDocument/2006/relationships/image" Target="../media/image8080.png"/><Relationship Id="rId8078" Type="http://schemas.openxmlformats.org/officeDocument/2006/relationships/image" Target="../media/image8081.png"/><Relationship Id="rId8079" Type="http://schemas.openxmlformats.org/officeDocument/2006/relationships/image" Target="../media/image8082.png"/><Relationship Id="rId8080" Type="http://schemas.openxmlformats.org/officeDocument/2006/relationships/image" Target="../media/image8083.png"/><Relationship Id="rId8081" Type="http://schemas.openxmlformats.org/officeDocument/2006/relationships/image" Target="../media/image8084.png"/><Relationship Id="rId8082" Type="http://schemas.openxmlformats.org/officeDocument/2006/relationships/image" Target="../media/image8085.png"/><Relationship Id="rId8083" Type="http://schemas.openxmlformats.org/officeDocument/2006/relationships/image" Target="../media/image8086.png"/><Relationship Id="rId8084" Type="http://schemas.openxmlformats.org/officeDocument/2006/relationships/image" Target="../media/image8087.png"/><Relationship Id="rId8085" Type="http://schemas.openxmlformats.org/officeDocument/2006/relationships/image" Target="../media/image8088.png"/><Relationship Id="rId8086" Type="http://schemas.openxmlformats.org/officeDocument/2006/relationships/image" Target="../media/image8089.png"/><Relationship Id="rId8087" Type="http://schemas.openxmlformats.org/officeDocument/2006/relationships/image" Target="../media/image8090.png"/><Relationship Id="rId8088" Type="http://schemas.openxmlformats.org/officeDocument/2006/relationships/image" Target="../media/image8091.png"/><Relationship Id="rId8089" Type="http://schemas.openxmlformats.org/officeDocument/2006/relationships/image" Target="../media/image8092.png"/><Relationship Id="rId8090" Type="http://schemas.openxmlformats.org/officeDocument/2006/relationships/image" Target="../media/image8093.png"/><Relationship Id="rId8091" Type="http://schemas.openxmlformats.org/officeDocument/2006/relationships/image" Target="../media/image8094.png"/><Relationship Id="rId8092" Type="http://schemas.openxmlformats.org/officeDocument/2006/relationships/image" Target="../media/image8095.png"/><Relationship Id="rId8093" Type="http://schemas.openxmlformats.org/officeDocument/2006/relationships/image" Target="../media/image8096.png"/><Relationship Id="rId8094" Type="http://schemas.openxmlformats.org/officeDocument/2006/relationships/image" Target="../media/image8097.png"/><Relationship Id="rId8095" Type="http://schemas.openxmlformats.org/officeDocument/2006/relationships/image" Target="../media/image8098.png"/><Relationship Id="rId8096" Type="http://schemas.openxmlformats.org/officeDocument/2006/relationships/image" Target="../media/image8099.png"/><Relationship Id="rId8097" Type="http://schemas.openxmlformats.org/officeDocument/2006/relationships/image" Target="../media/image8100.png"/><Relationship Id="rId8098" Type="http://schemas.openxmlformats.org/officeDocument/2006/relationships/image" Target="../media/image8101.png"/><Relationship Id="rId8099" Type="http://schemas.openxmlformats.org/officeDocument/2006/relationships/image" Target="../media/image8102.png"/><Relationship Id="rId8100" Type="http://schemas.openxmlformats.org/officeDocument/2006/relationships/image" Target="../media/image8103.png"/><Relationship Id="rId8101" Type="http://schemas.openxmlformats.org/officeDocument/2006/relationships/image" Target="../media/image8104.png"/><Relationship Id="rId8102" Type="http://schemas.openxmlformats.org/officeDocument/2006/relationships/image" Target="../media/image8105.png"/><Relationship Id="rId8103" Type="http://schemas.openxmlformats.org/officeDocument/2006/relationships/image" Target="../media/image8106.png"/><Relationship Id="rId8104" Type="http://schemas.openxmlformats.org/officeDocument/2006/relationships/image" Target="../media/image8107.png"/><Relationship Id="rId8105" Type="http://schemas.openxmlformats.org/officeDocument/2006/relationships/image" Target="../media/image8108.png"/><Relationship Id="rId8106" Type="http://schemas.openxmlformats.org/officeDocument/2006/relationships/image" Target="../media/image8109.png"/><Relationship Id="rId8107" Type="http://schemas.openxmlformats.org/officeDocument/2006/relationships/image" Target="../media/image8110.png"/><Relationship Id="rId8108" Type="http://schemas.openxmlformats.org/officeDocument/2006/relationships/image" Target="../media/image8111.png"/><Relationship Id="rId8109" Type="http://schemas.openxmlformats.org/officeDocument/2006/relationships/image" Target="../media/image8112.png"/><Relationship Id="rId8110" Type="http://schemas.openxmlformats.org/officeDocument/2006/relationships/image" Target="../media/image8113.png"/><Relationship Id="rId8111" Type="http://schemas.openxmlformats.org/officeDocument/2006/relationships/image" Target="../media/image8114.png"/><Relationship Id="rId8112" Type="http://schemas.openxmlformats.org/officeDocument/2006/relationships/image" Target="../media/image8115.png"/><Relationship Id="rId8113" Type="http://schemas.openxmlformats.org/officeDocument/2006/relationships/image" Target="../media/image8116.png"/><Relationship Id="rId8114" Type="http://schemas.openxmlformats.org/officeDocument/2006/relationships/image" Target="../media/image8117.png"/><Relationship Id="rId8115" Type="http://schemas.openxmlformats.org/officeDocument/2006/relationships/image" Target="../media/image8118.png"/><Relationship Id="rId8116" Type="http://schemas.openxmlformats.org/officeDocument/2006/relationships/image" Target="../media/image8119.png"/><Relationship Id="rId8117" Type="http://schemas.openxmlformats.org/officeDocument/2006/relationships/image" Target="../media/image8120.png"/><Relationship Id="rId8118" Type="http://schemas.openxmlformats.org/officeDocument/2006/relationships/image" Target="../media/image8121.png"/><Relationship Id="rId8119" Type="http://schemas.openxmlformats.org/officeDocument/2006/relationships/image" Target="../media/image8122.png"/><Relationship Id="rId8120" Type="http://schemas.openxmlformats.org/officeDocument/2006/relationships/image" Target="../media/image8123.png"/><Relationship Id="rId8121" Type="http://schemas.openxmlformats.org/officeDocument/2006/relationships/image" Target="../media/image8124.png"/><Relationship Id="rId8122" Type="http://schemas.openxmlformats.org/officeDocument/2006/relationships/image" Target="../media/image8125.png"/><Relationship Id="rId8123" Type="http://schemas.openxmlformats.org/officeDocument/2006/relationships/image" Target="../media/image8126.png"/><Relationship Id="rId8124" Type="http://schemas.openxmlformats.org/officeDocument/2006/relationships/image" Target="../media/image8127.png"/><Relationship Id="rId8125" Type="http://schemas.openxmlformats.org/officeDocument/2006/relationships/image" Target="../media/image8128.png"/><Relationship Id="rId8126" Type="http://schemas.openxmlformats.org/officeDocument/2006/relationships/image" Target="../media/image8129.png"/><Relationship Id="rId8127" Type="http://schemas.openxmlformats.org/officeDocument/2006/relationships/image" Target="../media/image8130.png"/><Relationship Id="rId8128" Type="http://schemas.openxmlformats.org/officeDocument/2006/relationships/image" Target="../media/image8131.png"/><Relationship Id="rId8129" Type="http://schemas.openxmlformats.org/officeDocument/2006/relationships/image" Target="../media/image8132.png"/><Relationship Id="rId8130" Type="http://schemas.openxmlformats.org/officeDocument/2006/relationships/image" Target="../media/image8133.png"/><Relationship Id="rId8131" Type="http://schemas.openxmlformats.org/officeDocument/2006/relationships/image" Target="../media/image8134.png"/><Relationship Id="rId8132" Type="http://schemas.openxmlformats.org/officeDocument/2006/relationships/image" Target="../media/image8135.png"/><Relationship Id="rId8133" Type="http://schemas.openxmlformats.org/officeDocument/2006/relationships/image" Target="../media/image8136.png"/><Relationship Id="rId8134" Type="http://schemas.openxmlformats.org/officeDocument/2006/relationships/image" Target="../media/image8137.png"/><Relationship Id="rId8135" Type="http://schemas.openxmlformats.org/officeDocument/2006/relationships/image" Target="../media/image8138.png"/><Relationship Id="rId8136" Type="http://schemas.openxmlformats.org/officeDocument/2006/relationships/image" Target="../media/image8139.png"/><Relationship Id="rId8137" Type="http://schemas.openxmlformats.org/officeDocument/2006/relationships/image" Target="../media/image8140.png"/><Relationship Id="rId8138" Type="http://schemas.openxmlformats.org/officeDocument/2006/relationships/image" Target="../media/image8141.png"/><Relationship Id="rId8139" Type="http://schemas.openxmlformats.org/officeDocument/2006/relationships/image" Target="../media/image8142.png"/><Relationship Id="rId8140" Type="http://schemas.openxmlformats.org/officeDocument/2006/relationships/image" Target="../media/image8143.png"/><Relationship Id="rId8141" Type="http://schemas.openxmlformats.org/officeDocument/2006/relationships/image" Target="../media/image8144.png"/><Relationship Id="rId8142" Type="http://schemas.openxmlformats.org/officeDocument/2006/relationships/image" Target="../media/image8145.png"/><Relationship Id="rId8143" Type="http://schemas.openxmlformats.org/officeDocument/2006/relationships/image" Target="../media/image8146.png"/><Relationship Id="rId8144" Type="http://schemas.openxmlformats.org/officeDocument/2006/relationships/image" Target="../media/image8147.png"/><Relationship Id="rId8145" Type="http://schemas.openxmlformats.org/officeDocument/2006/relationships/image" Target="../media/image8148.png"/><Relationship Id="rId8146" Type="http://schemas.openxmlformats.org/officeDocument/2006/relationships/image" Target="../media/image8149.png"/><Relationship Id="rId8147" Type="http://schemas.openxmlformats.org/officeDocument/2006/relationships/image" Target="../media/image8150.png"/><Relationship Id="rId8148" Type="http://schemas.openxmlformats.org/officeDocument/2006/relationships/image" Target="../media/image8151.png"/><Relationship Id="rId8149" Type="http://schemas.openxmlformats.org/officeDocument/2006/relationships/image" Target="../media/image8152.png"/><Relationship Id="rId8150" Type="http://schemas.openxmlformats.org/officeDocument/2006/relationships/image" Target="../media/image8153.png"/><Relationship Id="rId8151" Type="http://schemas.openxmlformats.org/officeDocument/2006/relationships/image" Target="../media/image8154.png"/><Relationship Id="rId8152" Type="http://schemas.openxmlformats.org/officeDocument/2006/relationships/image" Target="../media/image8155.png"/><Relationship Id="rId8153" Type="http://schemas.openxmlformats.org/officeDocument/2006/relationships/image" Target="../media/image8156.png"/><Relationship Id="rId8154" Type="http://schemas.openxmlformats.org/officeDocument/2006/relationships/image" Target="../media/image8157.png"/><Relationship Id="rId8155" Type="http://schemas.openxmlformats.org/officeDocument/2006/relationships/image" Target="../media/image8158.png"/><Relationship Id="rId8156" Type="http://schemas.openxmlformats.org/officeDocument/2006/relationships/image" Target="../media/image8159.png"/><Relationship Id="rId8157" Type="http://schemas.openxmlformats.org/officeDocument/2006/relationships/image" Target="../media/image8160.png"/><Relationship Id="rId8158" Type="http://schemas.openxmlformats.org/officeDocument/2006/relationships/image" Target="../media/image8161.png"/><Relationship Id="rId8159" Type="http://schemas.openxmlformats.org/officeDocument/2006/relationships/image" Target="../media/image8162.png"/><Relationship Id="rId8160" Type="http://schemas.openxmlformats.org/officeDocument/2006/relationships/image" Target="../media/image8163.png"/><Relationship Id="rId8161" Type="http://schemas.openxmlformats.org/officeDocument/2006/relationships/image" Target="../media/image8164.png"/><Relationship Id="rId8162" Type="http://schemas.openxmlformats.org/officeDocument/2006/relationships/image" Target="../media/image8165.png"/><Relationship Id="rId8163" Type="http://schemas.openxmlformats.org/officeDocument/2006/relationships/image" Target="../media/image8166.png"/><Relationship Id="rId8164" Type="http://schemas.openxmlformats.org/officeDocument/2006/relationships/image" Target="../media/image8167.png"/><Relationship Id="rId8165" Type="http://schemas.openxmlformats.org/officeDocument/2006/relationships/image" Target="../media/image8168.png"/><Relationship Id="rId8166" Type="http://schemas.openxmlformats.org/officeDocument/2006/relationships/image" Target="../media/image8169.png"/><Relationship Id="rId8167" Type="http://schemas.openxmlformats.org/officeDocument/2006/relationships/image" Target="../media/image8170.png"/><Relationship Id="rId8168" Type="http://schemas.openxmlformats.org/officeDocument/2006/relationships/image" Target="../media/image8171.png"/><Relationship Id="rId8169" Type="http://schemas.openxmlformats.org/officeDocument/2006/relationships/image" Target="../media/image8172.png"/><Relationship Id="rId8170" Type="http://schemas.openxmlformats.org/officeDocument/2006/relationships/image" Target="../media/image8173.png"/><Relationship Id="rId8171" Type="http://schemas.openxmlformats.org/officeDocument/2006/relationships/image" Target="../media/image8174.png"/><Relationship Id="rId8172" Type="http://schemas.openxmlformats.org/officeDocument/2006/relationships/image" Target="../media/image8175.png"/><Relationship Id="rId8173" Type="http://schemas.openxmlformats.org/officeDocument/2006/relationships/image" Target="../media/image8176.png"/><Relationship Id="rId8174" Type="http://schemas.openxmlformats.org/officeDocument/2006/relationships/image" Target="../media/image8177.png"/><Relationship Id="rId8175" Type="http://schemas.openxmlformats.org/officeDocument/2006/relationships/image" Target="../media/image8178.png"/><Relationship Id="rId8176" Type="http://schemas.openxmlformats.org/officeDocument/2006/relationships/image" Target="../media/image8179.png"/><Relationship Id="rId8177" Type="http://schemas.openxmlformats.org/officeDocument/2006/relationships/image" Target="../media/image8180.png"/><Relationship Id="rId8178" Type="http://schemas.openxmlformats.org/officeDocument/2006/relationships/image" Target="../media/image8181.png"/><Relationship Id="rId8179" Type="http://schemas.openxmlformats.org/officeDocument/2006/relationships/image" Target="../media/image8182.png"/><Relationship Id="rId8180" Type="http://schemas.openxmlformats.org/officeDocument/2006/relationships/image" Target="../media/image8183.png"/><Relationship Id="rId8181" Type="http://schemas.openxmlformats.org/officeDocument/2006/relationships/image" Target="../media/image8184.png"/><Relationship Id="rId8182" Type="http://schemas.openxmlformats.org/officeDocument/2006/relationships/image" Target="../media/image8185.png"/><Relationship Id="rId8183" Type="http://schemas.openxmlformats.org/officeDocument/2006/relationships/image" Target="../media/image8186.png"/><Relationship Id="rId8184" Type="http://schemas.openxmlformats.org/officeDocument/2006/relationships/image" Target="../media/image8187.png"/><Relationship Id="rId8185" Type="http://schemas.openxmlformats.org/officeDocument/2006/relationships/image" Target="../media/image8188.png"/><Relationship Id="rId8186" Type="http://schemas.openxmlformats.org/officeDocument/2006/relationships/image" Target="../media/image8189.png"/><Relationship Id="rId8187" Type="http://schemas.openxmlformats.org/officeDocument/2006/relationships/image" Target="../media/image8190.png"/><Relationship Id="rId8188" Type="http://schemas.openxmlformats.org/officeDocument/2006/relationships/image" Target="../media/image8191.png"/><Relationship Id="rId8189" Type="http://schemas.openxmlformats.org/officeDocument/2006/relationships/image" Target="../media/image8192.png"/><Relationship Id="rId8190" Type="http://schemas.openxmlformats.org/officeDocument/2006/relationships/image" Target="../media/image8193.png"/><Relationship Id="rId8191" Type="http://schemas.openxmlformats.org/officeDocument/2006/relationships/image" Target="../media/image8194.png"/><Relationship Id="rId8192" Type="http://schemas.openxmlformats.org/officeDocument/2006/relationships/image" Target="../media/image8195.png"/><Relationship Id="rId8193" Type="http://schemas.openxmlformats.org/officeDocument/2006/relationships/image" Target="../media/image8196.png"/><Relationship Id="rId8194" Type="http://schemas.openxmlformats.org/officeDocument/2006/relationships/image" Target="../media/image8197.png"/><Relationship Id="rId8195" Type="http://schemas.openxmlformats.org/officeDocument/2006/relationships/image" Target="../media/image8198.png"/><Relationship Id="rId8196" Type="http://schemas.openxmlformats.org/officeDocument/2006/relationships/image" Target="../media/image8199.png"/><Relationship Id="rId8197" Type="http://schemas.openxmlformats.org/officeDocument/2006/relationships/image" Target="../media/image8200.png"/><Relationship Id="rId8198" Type="http://schemas.openxmlformats.org/officeDocument/2006/relationships/image" Target="../media/image8201.png"/><Relationship Id="rId8199" Type="http://schemas.openxmlformats.org/officeDocument/2006/relationships/image" Target="../media/image8202.png"/><Relationship Id="rId8200" Type="http://schemas.openxmlformats.org/officeDocument/2006/relationships/image" Target="../media/image8203.png"/><Relationship Id="rId8201" Type="http://schemas.openxmlformats.org/officeDocument/2006/relationships/image" Target="../media/image8204.png"/><Relationship Id="rId8202" Type="http://schemas.openxmlformats.org/officeDocument/2006/relationships/image" Target="../media/image8205.png"/><Relationship Id="rId8203" Type="http://schemas.openxmlformats.org/officeDocument/2006/relationships/image" Target="../media/image8206.png"/><Relationship Id="rId8204" Type="http://schemas.openxmlformats.org/officeDocument/2006/relationships/image" Target="../media/image8207.png"/><Relationship Id="rId8205" Type="http://schemas.openxmlformats.org/officeDocument/2006/relationships/image" Target="../media/image8208.png"/><Relationship Id="rId8206" Type="http://schemas.openxmlformats.org/officeDocument/2006/relationships/image" Target="../media/image8209.png"/><Relationship Id="rId8207" Type="http://schemas.openxmlformats.org/officeDocument/2006/relationships/image" Target="../media/image8210.png"/><Relationship Id="rId8208" Type="http://schemas.openxmlformats.org/officeDocument/2006/relationships/image" Target="../media/image8211.png"/><Relationship Id="rId8209" Type="http://schemas.openxmlformats.org/officeDocument/2006/relationships/image" Target="../media/image8212.png"/><Relationship Id="rId8210" Type="http://schemas.openxmlformats.org/officeDocument/2006/relationships/image" Target="../media/image8213.png"/><Relationship Id="rId8211" Type="http://schemas.openxmlformats.org/officeDocument/2006/relationships/image" Target="../media/image8214.png"/><Relationship Id="rId8212" Type="http://schemas.openxmlformats.org/officeDocument/2006/relationships/image" Target="../media/image8215.png"/><Relationship Id="rId8213" Type="http://schemas.openxmlformats.org/officeDocument/2006/relationships/image" Target="../media/image8216.png"/><Relationship Id="rId8214" Type="http://schemas.openxmlformats.org/officeDocument/2006/relationships/image" Target="../media/image8217.png"/><Relationship Id="rId8215" Type="http://schemas.openxmlformats.org/officeDocument/2006/relationships/image" Target="../media/image8218.png"/><Relationship Id="rId8216" Type="http://schemas.openxmlformats.org/officeDocument/2006/relationships/image" Target="../media/image8219.png"/><Relationship Id="rId8217" Type="http://schemas.openxmlformats.org/officeDocument/2006/relationships/image" Target="../media/image8220.png"/><Relationship Id="rId8218" Type="http://schemas.openxmlformats.org/officeDocument/2006/relationships/image" Target="../media/image8221.png"/><Relationship Id="rId8219" Type="http://schemas.openxmlformats.org/officeDocument/2006/relationships/image" Target="../media/image8222.png"/><Relationship Id="rId8220" Type="http://schemas.openxmlformats.org/officeDocument/2006/relationships/image" Target="../media/image8223.png"/><Relationship Id="rId8221" Type="http://schemas.openxmlformats.org/officeDocument/2006/relationships/image" Target="../media/image8224.png"/><Relationship Id="rId8222" Type="http://schemas.openxmlformats.org/officeDocument/2006/relationships/image" Target="../media/image8225.png"/><Relationship Id="rId8223" Type="http://schemas.openxmlformats.org/officeDocument/2006/relationships/image" Target="../media/image8226.png"/><Relationship Id="rId8224" Type="http://schemas.openxmlformats.org/officeDocument/2006/relationships/image" Target="../media/image8227.png"/><Relationship Id="rId8225" Type="http://schemas.openxmlformats.org/officeDocument/2006/relationships/image" Target="../media/image8228.png"/><Relationship Id="rId8226" Type="http://schemas.openxmlformats.org/officeDocument/2006/relationships/image" Target="../media/image8229.png"/><Relationship Id="rId8227" Type="http://schemas.openxmlformats.org/officeDocument/2006/relationships/image" Target="../media/image8230.png"/><Relationship Id="rId8228" Type="http://schemas.openxmlformats.org/officeDocument/2006/relationships/image" Target="../media/image8231.png"/><Relationship Id="rId8229" Type="http://schemas.openxmlformats.org/officeDocument/2006/relationships/image" Target="../media/image8232.png"/><Relationship Id="rId8230" Type="http://schemas.openxmlformats.org/officeDocument/2006/relationships/image" Target="../media/image8233.png"/><Relationship Id="rId8231" Type="http://schemas.openxmlformats.org/officeDocument/2006/relationships/image" Target="../media/image8234.png"/><Relationship Id="rId8232" Type="http://schemas.openxmlformats.org/officeDocument/2006/relationships/image" Target="../media/image8235.png"/><Relationship Id="rId8233" Type="http://schemas.openxmlformats.org/officeDocument/2006/relationships/image" Target="../media/image8236.png"/><Relationship Id="rId8234" Type="http://schemas.openxmlformats.org/officeDocument/2006/relationships/image" Target="../media/image8237.png"/><Relationship Id="rId8235" Type="http://schemas.openxmlformats.org/officeDocument/2006/relationships/image" Target="../media/image8238.png"/><Relationship Id="rId8236" Type="http://schemas.openxmlformats.org/officeDocument/2006/relationships/image" Target="../media/image8239.png"/><Relationship Id="rId8237" Type="http://schemas.openxmlformats.org/officeDocument/2006/relationships/image" Target="../media/image8240.png"/><Relationship Id="rId8238" Type="http://schemas.openxmlformats.org/officeDocument/2006/relationships/image" Target="../media/image8241.png"/><Relationship Id="rId8239" Type="http://schemas.openxmlformats.org/officeDocument/2006/relationships/image" Target="../media/image8242.png"/><Relationship Id="rId8240" Type="http://schemas.openxmlformats.org/officeDocument/2006/relationships/image" Target="../media/image8243.png"/><Relationship Id="rId8241" Type="http://schemas.openxmlformats.org/officeDocument/2006/relationships/image" Target="../media/image8244.png"/><Relationship Id="rId8242" Type="http://schemas.openxmlformats.org/officeDocument/2006/relationships/image" Target="../media/image8245.png"/><Relationship Id="rId8243" Type="http://schemas.openxmlformats.org/officeDocument/2006/relationships/image" Target="../media/image8246.png"/><Relationship Id="rId8244" Type="http://schemas.openxmlformats.org/officeDocument/2006/relationships/image" Target="../media/image8247.png"/><Relationship Id="rId8245" Type="http://schemas.openxmlformats.org/officeDocument/2006/relationships/image" Target="../media/image8248.png"/><Relationship Id="rId8246" Type="http://schemas.openxmlformats.org/officeDocument/2006/relationships/image" Target="../media/image8249.png"/><Relationship Id="rId8247" Type="http://schemas.openxmlformats.org/officeDocument/2006/relationships/image" Target="../media/image8250.png"/><Relationship Id="rId8248" Type="http://schemas.openxmlformats.org/officeDocument/2006/relationships/image" Target="../media/image8251.png"/><Relationship Id="rId8249" Type="http://schemas.openxmlformats.org/officeDocument/2006/relationships/image" Target="../media/image8252.png"/><Relationship Id="rId8250" Type="http://schemas.openxmlformats.org/officeDocument/2006/relationships/image" Target="../media/image8253.png"/><Relationship Id="rId8251" Type="http://schemas.openxmlformats.org/officeDocument/2006/relationships/image" Target="../media/image8254.png"/><Relationship Id="rId8252" Type="http://schemas.openxmlformats.org/officeDocument/2006/relationships/image" Target="../media/image8255.png"/><Relationship Id="rId8253" Type="http://schemas.openxmlformats.org/officeDocument/2006/relationships/image" Target="../media/image8256.png"/><Relationship Id="rId8254" Type="http://schemas.openxmlformats.org/officeDocument/2006/relationships/image" Target="../media/image8257.png"/><Relationship Id="rId8255" Type="http://schemas.openxmlformats.org/officeDocument/2006/relationships/image" Target="../media/image8258.png"/><Relationship Id="rId8256" Type="http://schemas.openxmlformats.org/officeDocument/2006/relationships/image" Target="../media/image8259.png"/><Relationship Id="rId8257" Type="http://schemas.openxmlformats.org/officeDocument/2006/relationships/image" Target="../media/image8260.png"/><Relationship Id="rId8258" Type="http://schemas.openxmlformats.org/officeDocument/2006/relationships/image" Target="../media/image8261.png"/><Relationship Id="rId8259" Type="http://schemas.openxmlformats.org/officeDocument/2006/relationships/image" Target="../media/image8262.png"/><Relationship Id="rId8260" Type="http://schemas.openxmlformats.org/officeDocument/2006/relationships/image" Target="../media/image8263.png"/><Relationship Id="rId8261" Type="http://schemas.openxmlformats.org/officeDocument/2006/relationships/image" Target="../media/image8264.png"/><Relationship Id="rId8262" Type="http://schemas.openxmlformats.org/officeDocument/2006/relationships/image" Target="../media/image8265.png"/><Relationship Id="rId8263" Type="http://schemas.openxmlformats.org/officeDocument/2006/relationships/image" Target="../media/image8266.png"/><Relationship Id="rId8264" Type="http://schemas.openxmlformats.org/officeDocument/2006/relationships/image" Target="../media/image8267.png"/><Relationship Id="rId8265" Type="http://schemas.openxmlformats.org/officeDocument/2006/relationships/image" Target="../media/image8268.png"/><Relationship Id="rId8266" Type="http://schemas.openxmlformats.org/officeDocument/2006/relationships/image" Target="../media/image8269.png"/><Relationship Id="rId8267" Type="http://schemas.openxmlformats.org/officeDocument/2006/relationships/image" Target="../media/image8270.png"/><Relationship Id="rId8268" Type="http://schemas.openxmlformats.org/officeDocument/2006/relationships/image" Target="../media/image8271.png"/><Relationship Id="rId8269" Type="http://schemas.openxmlformats.org/officeDocument/2006/relationships/image" Target="../media/image8272.png"/><Relationship Id="rId8270" Type="http://schemas.openxmlformats.org/officeDocument/2006/relationships/image" Target="../media/image8273.png"/><Relationship Id="rId8271" Type="http://schemas.openxmlformats.org/officeDocument/2006/relationships/image" Target="../media/image8274.png"/><Relationship Id="rId8272" Type="http://schemas.openxmlformats.org/officeDocument/2006/relationships/image" Target="../media/image8275.png"/><Relationship Id="rId8273" Type="http://schemas.openxmlformats.org/officeDocument/2006/relationships/image" Target="../media/image8276.png"/><Relationship Id="rId8274" Type="http://schemas.openxmlformats.org/officeDocument/2006/relationships/image" Target="../media/image8277.png"/><Relationship Id="rId8275" Type="http://schemas.openxmlformats.org/officeDocument/2006/relationships/image" Target="../media/image8278.png"/><Relationship Id="rId8276" Type="http://schemas.openxmlformats.org/officeDocument/2006/relationships/image" Target="../media/image8279.png"/><Relationship Id="rId8277" Type="http://schemas.openxmlformats.org/officeDocument/2006/relationships/image" Target="../media/image8280.png"/><Relationship Id="rId8278" Type="http://schemas.openxmlformats.org/officeDocument/2006/relationships/image" Target="../media/image8281.png"/><Relationship Id="rId8279" Type="http://schemas.openxmlformats.org/officeDocument/2006/relationships/image" Target="../media/image8282.png"/><Relationship Id="rId8280" Type="http://schemas.openxmlformats.org/officeDocument/2006/relationships/image" Target="../media/image8283.png"/><Relationship Id="rId8281" Type="http://schemas.openxmlformats.org/officeDocument/2006/relationships/image" Target="../media/image8284.png"/><Relationship Id="rId8282" Type="http://schemas.openxmlformats.org/officeDocument/2006/relationships/image" Target="../media/image8285.png"/><Relationship Id="rId8283" Type="http://schemas.openxmlformats.org/officeDocument/2006/relationships/image" Target="../media/image8286.png"/><Relationship Id="rId8284" Type="http://schemas.openxmlformats.org/officeDocument/2006/relationships/image" Target="../media/image8287.png"/><Relationship Id="rId8285" Type="http://schemas.openxmlformats.org/officeDocument/2006/relationships/image" Target="../media/image8288.png"/><Relationship Id="rId8286" Type="http://schemas.openxmlformats.org/officeDocument/2006/relationships/image" Target="../media/image8289.png"/><Relationship Id="rId8287" Type="http://schemas.openxmlformats.org/officeDocument/2006/relationships/image" Target="../media/image8290.png"/><Relationship Id="rId8288" Type="http://schemas.openxmlformats.org/officeDocument/2006/relationships/image" Target="../media/image8291.png"/><Relationship Id="rId8289" Type="http://schemas.openxmlformats.org/officeDocument/2006/relationships/image" Target="../media/image8292.png"/><Relationship Id="rId8290" Type="http://schemas.openxmlformats.org/officeDocument/2006/relationships/image" Target="../media/image8293.png"/><Relationship Id="rId8291" Type="http://schemas.openxmlformats.org/officeDocument/2006/relationships/image" Target="../media/image8294.png"/><Relationship Id="rId8292" Type="http://schemas.openxmlformats.org/officeDocument/2006/relationships/image" Target="../media/image8295.png"/><Relationship Id="rId8293" Type="http://schemas.openxmlformats.org/officeDocument/2006/relationships/image" Target="../media/image8296.png"/><Relationship Id="rId8294" Type="http://schemas.openxmlformats.org/officeDocument/2006/relationships/image" Target="../media/image8297.png"/><Relationship Id="rId8295" Type="http://schemas.openxmlformats.org/officeDocument/2006/relationships/image" Target="../media/image8298.png"/><Relationship Id="rId8296" Type="http://schemas.openxmlformats.org/officeDocument/2006/relationships/image" Target="../media/image8299.png"/><Relationship Id="rId8297" Type="http://schemas.openxmlformats.org/officeDocument/2006/relationships/image" Target="../media/image8300.png"/><Relationship Id="rId8298" Type="http://schemas.openxmlformats.org/officeDocument/2006/relationships/image" Target="../media/image8301.png"/><Relationship Id="rId8299" Type="http://schemas.openxmlformats.org/officeDocument/2006/relationships/image" Target="../media/image8302.png"/><Relationship Id="rId8300" Type="http://schemas.openxmlformats.org/officeDocument/2006/relationships/image" Target="../media/image8303.png"/><Relationship Id="rId8301" Type="http://schemas.openxmlformats.org/officeDocument/2006/relationships/image" Target="../media/image8304.png"/><Relationship Id="rId8302" Type="http://schemas.openxmlformats.org/officeDocument/2006/relationships/image" Target="../media/image8305.png"/><Relationship Id="rId8303" Type="http://schemas.openxmlformats.org/officeDocument/2006/relationships/image" Target="../media/image8306.png"/><Relationship Id="rId8304" Type="http://schemas.openxmlformats.org/officeDocument/2006/relationships/image" Target="../media/image8307.png"/><Relationship Id="rId8305" Type="http://schemas.openxmlformats.org/officeDocument/2006/relationships/image" Target="../media/image8308.png"/><Relationship Id="rId8306" Type="http://schemas.openxmlformats.org/officeDocument/2006/relationships/image" Target="../media/image8309.png"/><Relationship Id="rId8307" Type="http://schemas.openxmlformats.org/officeDocument/2006/relationships/image" Target="../media/image8310.png"/><Relationship Id="rId8308" Type="http://schemas.openxmlformats.org/officeDocument/2006/relationships/image" Target="../media/image8311.png"/><Relationship Id="rId8309" Type="http://schemas.openxmlformats.org/officeDocument/2006/relationships/image" Target="../media/image8312.png"/><Relationship Id="rId8310" Type="http://schemas.openxmlformats.org/officeDocument/2006/relationships/image" Target="../media/image8313.png"/><Relationship Id="rId8311" Type="http://schemas.openxmlformats.org/officeDocument/2006/relationships/image" Target="../media/image8314.png"/><Relationship Id="rId8312" Type="http://schemas.openxmlformats.org/officeDocument/2006/relationships/image" Target="../media/image8315.png"/><Relationship Id="rId8313" Type="http://schemas.openxmlformats.org/officeDocument/2006/relationships/image" Target="../media/image8316.png"/><Relationship Id="rId8314" Type="http://schemas.openxmlformats.org/officeDocument/2006/relationships/image" Target="../media/image8317.png"/><Relationship Id="rId8315" Type="http://schemas.openxmlformats.org/officeDocument/2006/relationships/image" Target="../media/image8318.png"/><Relationship Id="rId8316" Type="http://schemas.openxmlformats.org/officeDocument/2006/relationships/image" Target="../media/image8319.png"/><Relationship Id="rId8317" Type="http://schemas.openxmlformats.org/officeDocument/2006/relationships/image" Target="../media/image8320.png"/><Relationship Id="rId8318" Type="http://schemas.openxmlformats.org/officeDocument/2006/relationships/image" Target="../media/image8321.png"/><Relationship Id="rId8319" Type="http://schemas.openxmlformats.org/officeDocument/2006/relationships/image" Target="../media/image8322.png"/><Relationship Id="rId8320" Type="http://schemas.openxmlformats.org/officeDocument/2006/relationships/image" Target="../media/image8323.png"/><Relationship Id="rId8321" Type="http://schemas.openxmlformats.org/officeDocument/2006/relationships/image" Target="../media/image8324.png"/><Relationship Id="rId8322" Type="http://schemas.openxmlformats.org/officeDocument/2006/relationships/image" Target="../media/image8325.png"/><Relationship Id="rId8323" Type="http://schemas.openxmlformats.org/officeDocument/2006/relationships/image" Target="../media/image8326.png"/><Relationship Id="rId8324" Type="http://schemas.openxmlformats.org/officeDocument/2006/relationships/image" Target="../media/image8327.png"/><Relationship Id="rId8325" Type="http://schemas.openxmlformats.org/officeDocument/2006/relationships/image" Target="../media/image8328.png"/><Relationship Id="rId8326" Type="http://schemas.openxmlformats.org/officeDocument/2006/relationships/image" Target="../media/image8329.png"/><Relationship Id="rId8327" Type="http://schemas.openxmlformats.org/officeDocument/2006/relationships/image" Target="../media/image8330.png"/><Relationship Id="rId8328" Type="http://schemas.openxmlformats.org/officeDocument/2006/relationships/image" Target="../media/image8331.png"/><Relationship Id="rId8329" Type="http://schemas.openxmlformats.org/officeDocument/2006/relationships/image" Target="../media/image8332.png"/><Relationship Id="rId8330" Type="http://schemas.openxmlformats.org/officeDocument/2006/relationships/image" Target="../media/image8333.png"/><Relationship Id="rId8331" Type="http://schemas.openxmlformats.org/officeDocument/2006/relationships/image" Target="../media/image8334.png"/><Relationship Id="rId8332" Type="http://schemas.openxmlformats.org/officeDocument/2006/relationships/image" Target="../media/image8335.png"/><Relationship Id="rId8333" Type="http://schemas.openxmlformats.org/officeDocument/2006/relationships/image" Target="../media/image8336.png"/><Relationship Id="rId8334" Type="http://schemas.openxmlformats.org/officeDocument/2006/relationships/image" Target="../media/image8337.png"/><Relationship Id="rId8335" Type="http://schemas.openxmlformats.org/officeDocument/2006/relationships/image" Target="../media/image8338.png"/><Relationship Id="rId8336" Type="http://schemas.openxmlformats.org/officeDocument/2006/relationships/image" Target="../media/image8339.png"/><Relationship Id="rId8337" Type="http://schemas.openxmlformats.org/officeDocument/2006/relationships/image" Target="../media/image8340.png"/><Relationship Id="rId8338" Type="http://schemas.openxmlformats.org/officeDocument/2006/relationships/image" Target="../media/image8341.png"/><Relationship Id="rId8339" Type="http://schemas.openxmlformats.org/officeDocument/2006/relationships/image" Target="../media/image8342.png"/><Relationship Id="rId8340" Type="http://schemas.openxmlformats.org/officeDocument/2006/relationships/image" Target="../media/image8343.png"/><Relationship Id="rId8341" Type="http://schemas.openxmlformats.org/officeDocument/2006/relationships/image" Target="../media/image8344.png"/><Relationship Id="rId8342" Type="http://schemas.openxmlformats.org/officeDocument/2006/relationships/image" Target="../media/image8345.png"/><Relationship Id="rId8343" Type="http://schemas.openxmlformats.org/officeDocument/2006/relationships/image" Target="../media/image8346.png"/><Relationship Id="rId8344" Type="http://schemas.openxmlformats.org/officeDocument/2006/relationships/image" Target="../media/image8347.png"/><Relationship Id="rId8345" Type="http://schemas.openxmlformats.org/officeDocument/2006/relationships/image" Target="../media/image8348.png"/><Relationship Id="rId8346" Type="http://schemas.openxmlformats.org/officeDocument/2006/relationships/image" Target="../media/image8349.png"/><Relationship Id="rId8347" Type="http://schemas.openxmlformats.org/officeDocument/2006/relationships/image" Target="../media/image8350.png"/><Relationship Id="rId8348" Type="http://schemas.openxmlformats.org/officeDocument/2006/relationships/image" Target="../media/image8351.png"/><Relationship Id="rId8349" Type="http://schemas.openxmlformats.org/officeDocument/2006/relationships/image" Target="../media/image8352.png"/><Relationship Id="rId8350" Type="http://schemas.openxmlformats.org/officeDocument/2006/relationships/image" Target="../media/image8353.png"/><Relationship Id="rId8351" Type="http://schemas.openxmlformats.org/officeDocument/2006/relationships/image" Target="../media/image8354.png"/><Relationship Id="rId8352" Type="http://schemas.openxmlformats.org/officeDocument/2006/relationships/image" Target="../media/image8355.png"/><Relationship Id="rId8353" Type="http://schemas.openxmlformats.org/officeDocument/2006/relationships/image" Target="../media/image8356.png"/><Relationship Id="rId8354" Type="http://schemas.openxmlformats.org/officeDocument/2006/relationships/image" Target="../media/image8357.png"/><Relationship Id="rId8355" Type="http://schemas.openxmlformats.org/officeDocument/2006/relationships/image" Target="../media/image8358.png"/><Relationship Id="rId8356" Type="http://schemas.openxmlformats.org/officeDocument/2006/relationships/image" Target="../media/image8359.png"/><Relationship Id="rId8357" Type="http://schemas.openxmlformats.org/officeDocument/2006/relationships/image" Target="../media/image8360.png"/><Relationship Id="rId8358" Type="http://schemas.openxmlformats.org/officeDocument/2006/relationships/image" Target="../media/image8361.png"/><Relationship Id="rId8359" Type="http://schemas.openxmlformats.org/officeDocument/2006/relationships/image" Target="../media/image8362.png"/><Relationship Id="rId8360" Type="http://schemas.openxmlformats.org/officeDocument/2006/relationships/image" Target="../media/image8363.png"/><Relationship Id="rId8361" Type="http://schemas.openxmlformats.org/officeDocument/2006/relationships/image" Target="../media/image8364.png"/><Relationship Id="rId8362" Type="http://schemas.openxmlformats.org/officeDocument/2006/relationships/image" Target="../media/image8365.png"/><Relationship Id="rId8363" Type="http://schemas.openxmlformats.org/officeDocument/2006/relationships/image" Target="../media/image8366.png"/><Relationship Id="rId8364" Type="http://schemas.openxmlformats.org/officeDocument/2006/relationships/image" Target="../media/image8367.png"/><Relationship Id="rId8365" Type="http://schemas.openxmlformats.org/officeDocument/2006/relationships/image" Target="../media/image8368.png"/><Relationship Id="rId8366" Type="http://schemas.openxmlformats.org/officeDocument/2006/relationships/image" Target="../media/image8369.png"/><Relationship Id="rId8367" Type="http://schemas.openxmlformats.org/officeDocument/2006/relationships/image" Target="../media/image8370.png"/><Relationship Id="rId8368" Type="http://schemas.openxmlformats.org/officeDocument/2006/relationships/image" Target="../media/image8371.png"/><Relationship Id="rId8369" Type="http://schemas.openxmlformats.org/officeDocument/2006/relationships/image" Target="../media/image8372.png"/><Relationship Id="rId8370" Type="http://schemas.openxmlformats.org/officeDocument/2006/relationships/image" Target="../media/image8373.png"/><Relationship Id="rId8371" Type="http://schemas.openxmlformats.org/officeDocument/2006/relationships/image" Target="../media/image8374.png"/><Relationship Id="rId8372" Type="http://schemas.openxmlformats.org/officeDocument/2006/relationships/image" Target="../media/image8375.png"/><Relationship Id="rId8373" Type="http://schemas.openxmlformats.org/officeDocument/2006/relationships/image" Target="../media/image8376.png"/><Relationship Id="rId8374" Type="http://schemas.openxmlformats.org/officeDocument/2006/relationships/image" Target="../media/image8377.png"/><Relationship Id="rId8375" Type="http://schemas.openxmlformats.org/officeDocument/2006/relationships/image" Target="../media/image8378.png"/><Relationship Id="rId8376" Type="http://schemas.openxmlformats.org/officeDocument/2006/relationships/image" Target="../media/image8379.png"/><Relationship Id="rId8377" Type="http://schemas.openxmlformats.org/officeDocument/2006/relationships/image" Target="../media/image8380.png"/><Relationship Id="rId8378" Type="http://schemas.openxmlformats.org/officeDocument/2006/relationships/image" Target="../media/image8381.png"/><Relationship Id="rId8379" Type="http://schemas.openxmlformats.org/officeDocument/2006/relationships/image" Target="../media/image8382.png"/><Relationship Id="rId8380" Type="http://schemas.openxmlformats.org/officeDocument/2006/relationships/image" Target="../media/image8383.png"/><Relationship Id="rId8381" Type="http://schemas.openxmlformats.org/officeDocument/2006/relationships/image" Target="../media/image8384.png"/><Relationship Id="rId8382" Type="http://schemas.openxmlformats.org/officeDocument/2006/relationships/image" Target="../media/image8385.png"/><Relationship Id="rId8383" Type="http://schemas.openxmlformats.org/officeDocument/2006/relationships/image" Target="../media/image8386.png"/><Relationship Id="rId8384" Type="http://schemas.openxmlformats.org/officeDocument/2006/relationships/image" Target="../media/image8387.png"/><Relationship Id="rId8385" Type="http://schemas.openxmlformats.org/officeDocument/2006/relationships/image" Target="../media/image8388.png"/><Relationship Id="rId8386" Type="http://schemas.openxmlformats.org/officeDocument/2006/relationships/image" Target="../media/image8389.png"/><Relationship Id="rId8387" Type="http://schemas.openxmlformats.org/officeDocument/2006/relationships/image" Target="../media/image8390.png"/><Relationship Id="rId8388" Type="http://schemas.openxmlformats.org/officeDocument/2006/relationships/image" Target="../media/image8391.png"/><Relationship Id="rId8389" Type="http://schemas.openxmlformats.org/officeDocument/2006/relationships/image" Target="../media/image8392.png"/><Relationship Id="rId8390" Type="http://schemas.openxmlformats.org/officeDocument/2006/relationships/image" Target="../media/image8393.png"/><Relationship Id="rId8391" Type="http://schemas.openxmlformats.org/officeDocument/2006/relationships/image" Target="../media/image8394.png"/><Relationship Id="rId8392" Type="http://schemas.openxmlformats.org/officeDocument/2006/relationships/image" Target="../media/image8395.png"/><Relationship Id="rId8393" Type="http://schemas.openxmlformats.org/officeDocument/2006/relationships/image" Target="../media/image8396.png"/><Relationship Id="rId8394" Type="http://schemas.openxmlformats.org/officeDocument/2006/relationships/image" Target="../media/image8397.png"/><Relationship Id="rId8395" Type="http://schemas.openxmlformats.org/officeDocument/2006/relationships/image" Target="../media/image8398.png"/><Relationship Id="rId8396" Type="http://schemas.openxmlformats.org/officeDocument/2006/relationships/image" Target="../media/image8399.png"/><Relationship Id="rId8397" Type="http://schemas.openxmlformats.org/officeDocument/2006/relationships/image" Target="../media/image8400.png"/><Relationship Id="rId8398" Type="http://schemas.openxmlformats.org/officeDocument/2006/relationships/image" Target="../media/image8401.png"/><Relationship Id="rId8399" Type="http://schemas.openxmlformats.org/officeDocument/2006/relationships/image" Target="../media/image8402.png"/><Relationship Id="rId8400" Type="http://schemas.openxmlformats.org/officeDocument/2006/relationships/image" Target="../media/image8403.png"/><Relationship Id="rId8401" Type="http://schemas.openxmlformats.org/officeDocument/2006/relationships/image" Target="../media/image8404.png"/><Relationship Id="rId8402" Type="http://schemas.openxmlformats.org/officeDocument/2006/relationships/image" Target="../media/image8405.png"/><Relationship Id="rId8403" Type="http://schemas.openxmlformats.org/officeDocument/2006/relationships/image" Target="../media/image8406.png"/><Relationship Id="rId8404" Type="http://schemas.openxmlformats.org/officeDocument/2006/relationships/image" Target="../media/image8407.png"/><Relationship Id="rId8405" Type="http://schemas.openxmlformats.org/officeDocument/2006/relationships/image" Target="../media/image8408.png"/><Relationship Id="rId8406" Type="http://schemas.openxmlformats.org/officeDocument/2006/relationships/image" Target="../media/image8409.png"/><Relationship Id="rId8407" Type="http://schemas.openxmlformats.org/officeDocument/2006/relationships/image" Target="../media/image8410.png"/><Relationship Id="rId8408" Type="http://schemas.openxmlformats.org/officeDocument/2006/relationships/image" Target="../media/image8411.png"/><Relationship Id="rId8409" Type="http://schemas.openxmlformats.org/officeDocument/2006/relationships/image" Target="../media/image8412.png"/><Relationship Id="rId8410" Type="http://schemas.openxmlformats.org/officeDocument/2006/relationships/image" Target="../media/image8413.png"/><Relationship Id="rId8411" Type="http://schemas.openxmlformats.org/officeDocument/2006/relationships/image" Target="../media/image8414.png"/><Relationship Id="rId8412" Type="http://schemas.openxmlformats.org/officeDocument/2006/relationships/image" Target="../media/image8415.png"/><Relationship Id="rId8413" Type="http://schemas.openxmlformats.org/officeDocument/2006/relationships/image" Target="../media/image8416.png"/><Relationship Id="rId8414" Type="http://schemas.openxmlformats.org/officeDocument/2006/relationships/image" Target="../media/image8417.png"/><Relationship Id="rId8415" Type="http://schemas.openxmlformats.org/officeDocument/2006/relationships/image" Target="../media/image8418.png"/><Relationship Id="rId8416" Type="http://schemas.openxmlformats.org/officeDocument/2006/relationships/image" Target="../media/image8419.png"/><Relationship Id="rId8417" Type="http://schemas.openxmlformats.org/officeDocument/2006/relationships/image" Target="../media/image8420.png"/><Relationship Id="rId8418" Type="http://schemas.openxmlformats.org/officeDocument/2006/relationships/image" Target="../media/image8421.png"/><Relationship Id="rId8419" Type="http://schemas.openxmlformats.org/officeDocument/2006/relationships/image" Target="../media/image8422.png"/><Relationship Id="rId8420" Type="http://schemas.openxmlformats.org/officeDocument/2006/relationships/image" Target="../media/image8423.png"/><Relationship Id="rId8421" Type="http://schemas.openxmlformats.org/officeDocument/2006/relationships/image" Target="../media/image8424.png"/><Relationship Id="rId8422" Type="http://schemas.openxmlformats.org/officeDocument/2006/relationships/image" Target="../media/image8425.png"/><Relationship Id="rId8423" Type="http://schemas.openxmlformats.org/officeDocument/2006/relationships/image" Target="../media/image8426.png"/><Relationship Id="rId8424" Type="http://schemas.openxmlformats.org/officeDocument/2006/relationships/image" Target="../media/image8427.png"/><Relationship Id="rId8425" Type="http://schemas.openxmlformats.org/officeDocument/2006/relationships/image" Target="../media/image8428.png"/><Relationship Id="rId8426" Type="http://schemas.openxmlformats.org/officeDocument/2006/relationships/image" Target="../media/image8429.png"/><Relationship Id="rId8427" Type="http://schemas.openxmlformats.org/officeDocument/2006/relationships/image" Target="../media/image8430.png"/><Relationship Id="rId8428" Type="http://schemas.openxmlformats.org/officeDocument/2006/relationships/image" Target="../media/image8431.png"/><Relationship Id="rId8429" Type="http://schemas.openxmlformats.org/officeDocument/2006/relationships/image" Target="../media/image8432.png"/><Relationship Id="rId8430" Type="http://schemas.openxmlformats.org/officeDocument/2006/relationships/image" Target="../media/image8433.png"/><Relationship Id="rId8431" Type="http://schemas.openxmlformats.org/officeDocument/2006/relationships/image" Target="../media/image8434.png"/><Relationship Id="rId8432" Type="http://schemas.openxmlformats.org/officeDocument/2006/relationships/image" Target="../media/image8435.png"/><Relationship Id="rId8433" Type="http://schemas.openxmlformats.org/officeDocument/2006/relationships/image" Target="../media/image8436.png"/><Relationship Id="rId8434" Type="http://schemas.openxmlformats.org/officeDocument/2006/relationships/image" Target="../media/image8437.png"/><Relationship Id="rId8435" Type="http://schemas.openxmlformats.org/officeDocument/2006/relationships/image" Target="../media/image8438.png"/><Relationship Id="rId8436" Type="http://schemas.openxmlformats.org/officeDocument/2006/relationships/image" Target="../media/image8439.png"/><Relationship Id="rId8437" Type="http://schemas.openxmlformats.org/officeDocument/2006/relationships/image" Target="../media/image8440.png"/><Relationship Id="rId8438" Type="http://schemas.openxmlformats.org/officeDocument/2006/relationships/image" Target="../media/image8441.png"/><Relationship Id="rId8439" Type="http://schemas.openxmlformats.org/officeDocument/2006/relationships/image" Target="../media/image8442.png"/><Relationship Id="rId8440" Type="http://schemas.openxmlformats.org/officeDocument/2006/relationships/image" Target="../media/image8443.png"/><Relationship Id="rId8441" Type="http://schemas.openxmlformats.org/officeDocument/2006/relationships/image" Target="../media/image8444.png"/><Relationship Id="rId8442" Type="http://schemas.openxmlformats.org/officeDocument/2006/relationships/image" Target="../media/image8445.png"/><Relationship Id="rId8443" Type="http://schemas.openxmlformats.org/officeDocument/2006/relationships/image" Target="../media/image8446.png"/><Relationship Id="rId8444" Type="http://schemas.openxmlformats.org/officeDocument/2006/relationships/image" Target="../media/image8447.png"/><Relationship Id="rId8445" Type="http://schemas.openxmlformats.org/officeDocument/2006/relationships/image" Target="../media/image8448.png"/><Relationship Id="rId8446" Type="http://schemas.openxmlformats.org/officeDocument/2006/relationships/image" Target="../media/image8449.png"/><Relationship Id="rId8447" Type="http://schemas.openxmlformats.org/officeDocument/2006/relationships/image" Target="../media/image8450.png"/><Relationship Id="rId8448" Type="http://schemas.openxmlformats.org/officeDocument/2006/relationships/image" Target="../media/image8451.png"/><Relationship Id="rId8449" Type="http://schemas.openxmlformats.org/officeDocument/2006/relationships/image" Target="../media/image8452.png"/><Relationship Id="rId8450" Type="http://schemas.openxmlformats.org/officeDocument/2006/relationships/image" Target="../media/image8453.png"/><Relationship Id="rId8451" Type="http://schemas.openxmlformats.org/officeDocument/2006/relationships/image" Target="../media/image8454.png"/><Relationship Id="rId8452" Type="http://schemas.openxmlformats.org/officeDocument/2006/relationships/image" Target="../media/image8455.png"/><Relationship Id="rId8453" Type="http://schemas.openxmlformats.org/officeDocument/2006/relationships/image" Target="../media/image8456.png"/><Relationship Id="rId8454" Type="http://schemas.openxmlformats.org/officeDocument/2006/relationships/image" Target="../media/image8457.png"/><Relationship Id="rId8455" Type="http://schemas.openxmlformats.org/officeDocument/2006/relationships/image" Target="../media/image8458.png"/><Relationship Id="rId8456" Type="http://schemas.openxmlformats.org/officeDocument/2006/relationships/image" Target="../media/image8459.png"/><Relationship Id="rId8457" Type="http://schemas.openxmlformats.org/officeDocument/2006/relationships/image" Target="../media/image8460.png"/><Relationship Id="rId8458" Type="http://schemas.openxmlformats.org/officeDocument/2006/relationships/image" Target="../media/image8461.png"/><Relationship Id="rId8459" Type="http://schemas.openxmlformats.org/officeDocument/2006/relationships/image" Target="../media/image8462.png"/><Relationship Id="rId8460" Type="http://schemas.openxmlformats.org/officeDocument/2006/relationships/image" Target="../media/image8463.png"/><Relationship Id="rId8461" Type="http://schemas.openxmlformats.org/officeDocument/2006/relationships/image" Target="../media/image8464.png"/><Relationship Id="rId8462" Type="http://schemas.openxmlformats.org/officeDocument/2006/relationships/image" Target="../media/image8465.png"/><Relationship Id="rId8463" Type="http://schemas.openxmlformats.org/officeDocument/2006/relationships/image" Target="../media/image8466.png"/><Relationship Id="rId8464" Type="http://schemas.openxmlformats.org/officeDocument/2006/relationships/image" Target="../media/image8467.png"/><Relationship Id="rId8465" Type="http://schemas.openxmlformats.org/officeDocument/2006/relationships/image" Target="../media/image8468.png"/><Relationship Id="rId8466" Type="http://schemas.openxmlformats.org/officeDocument/2006/relationships/image" Target="../media/image8469.png"/><Relationship Id="rId8467" Type="http://schemas.openxmlformats.org/officeDocument/2006/relationships/image" Target="../media/image8470.png"/><Relationship Id="rId8468" Type="http://schemas.openxmlformats.org/officeDocument/2006/relationships/image" Target="../media/image8471.png"/><Relationship Id="rId8469" Type="http://schemas.openxmlformats.org/officeDocument/2006/relationships/image" Target="../media/image8472.png"/><Relationship Id="rId8470" Type="http://schemas.openxmlformats.org/officeDocument/2006/relationships/image" Target="../media/image8473.png"/><Relationship Id="rId8471" Type="http://schemas.openxmlformats.org/officeDocument/2006/relationships/image" Target="../media/image8474.png"/><Relationship Id="rId8472" Type="http://schemas.openxmlformats.org/officeDocument/2006/relationships/image" Target="../media/image8475.png"/><Relationship Id="rId8473" Type="http://schemas.openxmlformats.org/officeDocument/2006/relationships/image" Target="../media/image8476.png"/><Relationship Id="rId8474" Type="http://schemas.openxmlformats.org/officeDocument/2006/relationships/image" Target="../media/image8477.png"/><Relationship Id="rId8475" Type="http://schemas.openxmlformats.org/officeDocument/2006/relationships/image" Target="../media/image8478.png"/><Relationship Id="rId8476" Type="http://schemas.openxmlformats.org/officeDocument/2006/relationships/image" Target="../media/image8479.png"/><Relationship Id="rId8477" Type="http://schemas.openxmlformats.org/officeDocument/2006/relationships/image" Target="../media/image8480.png"/><Relationship Id="rId8478" Type="http://schemas.openxmlformats.org/officeDocument/2006/relationships/image" Target="../media/image8481.png"/><Relationship Id="rId8479" Type="http://schemas.openxmlformats.org/officeDocument/2006/relationships/image" Target="../media/image8482.png"/><Relationship Id="rId8480" Type="http://schemas.openxmlformats.org/officeDocument/2006/relationships/image" Target="../media/image8483.png"/><Relationship Id="rId8481" Type="http://schemas.openxmlformats.org/officeDocument/2006/relationships/image" Target="../media/image8484.png"/><Relationship Id="rId8482" Type="http://schemas.openxmlformats.org/officeDocument/2006/relationships/image" Target="../media/image8485.png"/><Relationship Id="rId8483" Type="http://schemas.openxmlformats.org/officeDocument/2006/relationships/image" Target="../media/image8486.png"/><Relationship Id="rId8484" Type="http://schemas.openxmlformats.org/officeDocument/2006/relationships/image" Target="../media/image8487.png"/><Relationship Id="rId8485" Type="http://schemas.openxmlformats.org/officeDocument/2006/relationships/image" Target="../media/image8488.png"/><Relationship Id="rId8486" Type="http://schemas.openxmlformats.org/officeDocument/2006/relationships/image" Target="../media/image8489.png"/><Relationship Id="rId8487" Type="http://schemas.openxmlformats.org/officeDocument/2006/relationships/image" Target="../media/image8490.png"/><Relationship Id="rId8488" Type="http://schemas.openxmlformats.org/officeDocument/2006/relationships/image" Target="../media/image8491.png"/><Relationship Id="rId8489" Type="http://schemas.openxmlformats.org/officeDocument/2006/relationships/image" Target="../media/image8492.png"/><Relationship Id="rId8490" Type="http://schemas.openxmlformats.org/officeDocument/2006/relationships/image" Target="../media/image8493.png"/><Relationship Id="rId8491" Type="http://schemas.openxmlformats.org/officeDocument/2006/relationships/image" Target="../media/image8494.png"/><Relationship Id="rId8492" Type="http://schemas.openxmlformats.org/officeDocument/2006/relationships/image" Target="../media/image8495.png"/><Relationship Id="rId8493" Type="http://schemas.openxmlformats.org/officeDocument/2006/relationships/image" Target="../media/image8496.png"/><Relationship Id="rId8494" Type="http://schemas.openxmlformats.org/officeDocument/2006/relationships/image" Target="../media/image8497.png"/><Relationship Id="rId8495" Type="http://schemas.openxmlformats.org/officeDocument/2006/relationships/image" Target="../media/image8498.png"/><Relationship Id="rId8496" Type="http://schemas.openxmlformats.org/officeDocument/2006/relationships/image" Target="../media/image8499.png"/><Relationship Id="rId8497" Type="http://schemas.openxmlformats.org/officeDocument/2006/relationships/image" Target="../media/image8500.png"/><Relationship Id="rId8498" Type="http://schemas.openxmlformats.org/officeDocument/2006/relationships/image" Target="../media/image8501.png"/><Relationship Id="rId8499" Type="http://schemas.openxmlformats.org/officeDocument/2006/relationships/image" Target="../media/image8502.png"/><Relationship Id="rId8500" Type="http://schemas.openxmlformats.org/officeDocument/2006/relationships/image" Target="../media/image8503.png"/><Relationship Id="rId8501" Type="http://schemas.openxmlformats.org/officeDocument/2006/relationships/image" Target="../media/image8504.png"/><Relationship Id="rId8502" Type="http://schemas.openxmlformats.org/officeDocument/2006/relationships/image" Target="../media/image8505.png"/><Relationship Id="rId8503" Type="http://schemas.openxmlformats.org/officeDocument/2006/relationships/image" Target="../media/image8506.png"/><Relationship Id="rId8504" Type="http://schemas.openxmlformats.org/officeDocument/2006/relationships/image" Target="../media/image8507.png"/><Relationship Id="rId8505" Type="http://schemas.openxmlformats.org/officeDocument/2006/relationships/image" Target="../media/image8508.png"/><Relationship Id="rId8506" Type="http://schemas.openxmlformats.org/officeDocument/2006/relationships/image" Target="../media/image8509.png"/><Relationship Id="rId8507" Type="http://schemas.openxmlformats.org/officeDocument/2006/relationships/image" Target="../media/image8510.png"/><Relationship Id="rId8508" Type="http://schemas.openxmlformats.org/officeDocument/2006/relationships/image" Target="../media/image8511.png"/><Relationship Id="rId8509" Type="http://schemas.openxmlformats.org/officeDocument/2006/relationships/image" Target="../media/image8512.png"/><Relationship Id="rId8510" Type="http://schemas.openxmlformats.org/officeDocument/2006/relationships/image" Target="../media/image8513.png"/><Relationship Id="rId8511" Type="http://schemas.openxmlformats.org/officeDocument/2006/relationships/image" Target="../media/image8514.png"/><Relationship Id="rId8512" Type="http://schemas.openxmlformats.org/officeDocument/2006/relationships/image" Target="../media/image8515.png"/><Relationship Id="rId8513" Type="http://schemas.openxmlformats.org/officeDocument/2006/relationships/image" Target="../media/image8516.png"/><Relationship Id="rId8514" Type="http://schemas.openxmlformats.org/officeDocument/2006/relationships/image" Target="../media/image8517.png"/><Relationship Id="rId8515" Type="http://schemas.openxmlformats.org/officeDocument/2006/relationships/image" Target="../media/image8518.png"/><Relationship Id="rId8516" Type="http://schemas.openxmlformats.org/officeDocument/2006/relationships/image" Target="../media/image8519.png"/><Relationship Id="rId8517" Type="http://schemas.openxmlformats.org/officeDocument/2006/relationships/image" Target="../media/image8520.png"/><Relationship Id="rId8518" Type="http://schemas.openxmlformats.org/officeDocument/2006/relationships/image" Target="../media/image8521.png"/><Relationship Id="rId8519" Type="http://schemas.openxmlformats.org/officeDocument/2006/relationships/image" Target="../media/image8522.png"/><Relationship Id="rId8520" Type="http://schemas.openxmlformats.org/officeDocument/2006/relationships/image" Target="../media/image8523.png"/><Relationship Id="rId8521" Type="http://schemas.openxmlformats.org/officeDocument/2006/relationships/image" Target="../media/image8524.png"/><Relationship Id="rId8522" Type="http://schemas.openxmlformats.org/officeDocument/2006/relationships/image" Target="../media/image8525.png"/><Relationship Id="rId8523" Type="http://schemas.openxmlformats.org/officeDocument/2006/relationships/image" Target="../media/image8526.png"/><Relationship Id="rId8524" Type="http://schemas.openxmlformats.org/officeDocument/2006/relationships/image" Target="../media/image8527.png"/><Relationship Id="rId8525" Type="http://schemas.openxmlformats.org/officeDocument/2006/relationships/image" Target="../media/image8528.png"/><Relationship Id="rId8526" Type="http://schemas.openxmlformats.org/officeDocument/2006/relationships/image" Target="../media/image8529.png"/><Relationship Id="rId8527" Type="http://schemas.openxmlformats.org/officeDocument/2006/relationships/image" Target="../media/image8530.png"/><Relationship Id="rId8528" Type="http://schemas.openxmlformats.org/officeDocument/2006/relationships/image" Target="../media/image8531.png"/><Relationship Id="rId8529" Type="http://schemas.openxmlformats.org/officeDocument/2006/relationships/image" Target="../media/image8532.png"/><Relationship Id="rId8530" Type="http://schemas.openxmlformats.org/officeDocument/2006/relationships/image" Target="../media/image8533.png"/><Relationship Id="rId8531" Type="http://schemas.openxmlformats.org/officeDocument/2006/relationships/image" Target="../media/image8534.png"/><Relationship Id="rId8532" Type="http://schemas.openxmlformats.org/officeDocument/2006/relationships/image" Target="../media/image8535.png"/><Relationship Id="rId8533" Type="http://schemas.openxmlformats.org/officeDocument/2006/relationships/image" Target="../media/image8536.png"/><Relationship Id="rId8534" Type="http://schemas.openxmlformats.org/officeDocument/2006/relationships/image" Target="../media/image8537.png"/><Relationship Id="rId8535" Type="http://schemas.openxmlformats.org/officeDocument/2006/relationships/image" Target="../media/image8538.png"/><Relationship Id="rId8536" Type="http://schemas.openxmlformats.org/officeDocument/2006/relationships/image" Target="../media/image8539.png"/><Relationship Id="rId8537" Type="http://schemas.openxmlformats.org/officeDocument/2006/relationships/image" Target="../media/image8540.png"/><Relationship Id="rId8538" Type="http://schemas.openxmlformats.org/officeDocument/2006/relationships/image" Target="../media/image8541.png"/><Relationship Id="rId8539" Type="http://schemas.openxmlformats.org/officeDocument/2006/relationships/image" Target="../media/image8542.png"/><Relationship Id="rId8540" Type="http://schemas.openxmlformats.org/officeDocument/2006/relationships/image" Target="../media/image8543.png"/><Relationship Id="rId8541" Type="http://schemas.openxmlformats.org/officeDocument/2006/relationships/image" Target="../media/image8544.png"/><Relationship Id="rId8542" Type="http://schemas.openxmlformats.org/officeDocument/2006/relationships/image" Target="../media/image8545.png"/><Relationship Id="rId8543" Type="http://schemas.openxmlformats.org/officeDocument/2006/relationships/image" Target="../media/image8546.png"/><Relationship Id="rId8544" Type="http://schemas.openxmlformats.org/officeDocument/2006/relationships/image" Target="../media/image8547.png"/><Relationship Id="rId8545" Type="http://schemas.openxmlformats.org/officeDocument/2006/relationships/image" Target="../media/image8548.png"/><Relationship Id="rId8546" Type="http://schemas.openxmlformats.org/officeDocument/2006/relationships/image" Target="../media/image8549.png"/><Relationship Id="rId8547" Type="http://schemas.openxmlformats.org/officeDocument/2006/relationships/image" Target="../media/image8550.png"/><Relationship Id="rId8548" Type="http://schemas.openxmlformats.org/officeDocument/2006/relationships/image" Target="../media/image8551.png"/><Relationship Id="rId8549" Type="http://schemas.openxmlformats.org/officeDocument/2006/relationships/image" Target="../media/image8552.png"/><Relationship Id="rId8550" Type="http://schemas.openxmlformats.org/officeDocument/2006/relationships/image" Target="../media/image8553.png"/><Relationship Id="rId8551" Type="http://schemas.openxmlformats.org/officeDocument/2006/relationships/image" Target="../media/image8554.png"/><Relationship Id="rId8552" Type="http://schemas.openxmlformats.org/officeDocument/2006/relationships/image" Target="../media/image8555.png"/><Relationship Id="rId8553" Type="http://schemas.openxmlformats.org/officeDocument/2006/relationships/image" Target="../media/image8556.png"/><Relationship Id="rId8554" Type="http://schemas.openxmlformats.org/officeDocument/2006/relationships/image" Target="../media/image8557.png"/><Relationship Id="rId8555" Type="http://schemas.openxmlformats.org/officeDocument/2006/relationships/image" Target="../media/image8558.png"/><Relationship Id="rId8556" Type="http://schemas.openxmlformats.org/officeDocument/2006/relationships/image" Target="../media/image8559.png"/><Relationship Id="rId8557" Type="http://schemas.openxmlformats.org/officeDocument/2006/relationships/image" Target="../media/image8560.png"/><Relationship Id="rId8558" Type="http://schemas.openxmlformats.org/officeDocument/2006/relationships/image" Target="../media/image8561.png"/><Relationship Id="rId8559" Type="http://schemas.openxmlformats.org/officeDocument/2006/relationships/image" Target="../media/image8562.png"/><Relationship Id="rId8560" Type="http://schemas.openxmlformats.org/officeDocument/2006/relationships/image" Target="../media/image8563.png"/><Relationship Id="rId8561" Type="http://schemas.openxmlformats.org/officeDocument/2006/relationships/image" Target="../media/image8564.png"/><Relationship Id="rId8562" Type="http://schemas.openxmlformats.org/officeDocument/2006/relationships/image" Target="../media/image8565.png"/><Relationship Id="rId8563" Type="http://schemas.openxmlformats.org/officeDocument/2006/relationships/image" Target="../media/image8566.png"/><Relationship Id="rId8564" Type="http://schemas.openxmlformats.org/officeDocument/2006/relationships/image" Target="../media/image8567.png"/><Relationship Id="rId8565" Type="http://schemas.openxmlformats.org/officeDocument/2006/relationships/image" Target="../media/image8568.png"/><Relationship Id="rId8566" Type="http://schemas.openxmlformats.org/officeDocument/2006/relationships/image" Target="../media/image8569.png"/><Relationship Id="rId8567" Type="http://schemas.openxmlformats.org/officeDocument/2006/relationships/image" Target="../media/image8570.png"/><Relationship Id="rId8568" Type="http://schemas.openxmlformats.org/officeDocument/2006/relationships/image" Target="../media/image8571.png"/><Relationship Id="rId8569" Type="http://schemas.openxmlformats.org/officeDocument/2006/relationships/image" Target="../media/image8572.png"/><Relationship Id="rId8570" Type="http://schemas.openxmlformats.org/officeDocument/2006/relationships/image" Target="../media/image8573.png"/><Relationship Id="rId8571" Type="http://schemas.openxmlformats.org/officeDocument/2006/relationships/image" Target="../media/image8574.png"/><Relationship Id="rId8572" Type="http://schemas.openxmlformats.org/officeDocument/2006/relationships/image" Target="../media/image8575.png"/><Relationship Id="rId8573" Type="http://schemas.openxmlformats.org/officeDocument/2006/relationships/image" Target="../media/image8576.png"/><Relationship Id="rId8574" Type="http://schemas.openxmlformats.org/officeDocument/2006/relationships/image" Target="../media/image8577.png"/><Relationship Id="rId8575" Type="http://schemas.openxmlformats.org/officeDocument/2006/relationships/image" Target="../media/image8578.png"/><Relationship Id="rId8576" Type="http://schemas.openxmlformats.org/officeDocument/2006/relationships/image" Target="../media/image8579.png"/><Relationship Id="rId8577" Type="http://schemas.openxmlformats.org/officeDocument/2006/relationships/image" Target="../media/image8580.png"/><Relationship Id="rId8578" Type="http://schemas.openxmlformats.org/officeDocument/2006/relationships/image" Target="../media/image8581.png"/><Relationship Id="rId8579" Type="http://schemas.openxmlformats.org/officeDocument/2006/relationships/image" Target="../media/image8582.png"/><Relationship Id="rId8580" Type="http://schemas.openxmlformats.org/officeDocument/2006/relationships/image" Target="../media/image8583.png"/><Relationship Id="rId8581" Type="http://schemas.openxmlformats.org/officeDocument/2006/relationships/image" Target="../media/image8584.png"/><Relationship Id="rId8582" Type="http://schemas.openxmlformats.org/officeDocument/2006/relationships/image" Target="../media/image8585.png"/><Relationship Id="rId8583" Type="http://schemas.openxmlformats.org/officeDocument/2006/relationships/image" Target="../media/image8586.png"/><Relationship Id="rId8584" Type="http://schemas.openxmlformats.org/officeDocument/2006/relationships/image" Target="../media/image8587.png"/><Relationship Id="rId8585" Type="http://schemas.openxmlformats.org/officeDocument/2006/relationships/image" Target="../media/image8588.png"/><Relationship Id="rId8586" Type="http://schemas.openxmlformats.org/officeDocument/2006/relationships/image" Target="../media/image8589.png"/><Relationship Id="rId8587" Type="http://schemas.openxmlformats.org/officeDocument/2006/relationships/image" Target="../media/image8590.png"/><Relationship Id="rId8588" Type="http://schemas.openxmlformats.org/officeDocument/2006/relationships/image" Target="../media/image8591.png"/><Relationship Id="rId8589" Type="http://schemas.openxmlformats.org/officeDocument/2006/relationships/image" Target="../media/image8592.png"/><Relationship Id="rId8590" Type="http://schemas.openxmlformats.org/officeDocument/2006/relationships/image" Target="../media/image8593.png"/><Relationship Id="rId8591" Type="http://schemas.openxmlformats.org/officeDocument/2006/relationships/image" Target="../media/image8594.png"/><Relationship Id="rId8592" Type="http://schemas.openxmlformats.org/officeDocument/2006/relationships/image" Target="../media/image8595.png"/><Relationship Id="rId8593" Type="http://schemas.openxmlformats.org/officeDocument/2006/relationships/image" Target="../media/image8596.png"/><Relationship Id="rId8594" Type="http://schemas.openxmlformats.org/officeDocument/2006/relationships/image" Target="../media/image8597.png"/><Relationship Id="rId8595" Type="http://schemas.openxmlformats.org/officeDocument/2006/relationships/image" Target="../media/image8598.png"/><Relationship Id="rId8596" Type="http://schemas.openxmlformats.org/officeDocument/2006/relationships/image" Target="../media/image8599.png"/><Relationship Id="rId8597" Type="http://schemas.openxmlformats.org/officeDocument/2006/relationships/image" Target="../media/image8600.png"/><Relationship Id="rId8598" Type="http://schemas.openxmlformats.org/officeDocument/2006/relationships/image" Target="../media/image8601.png"/><Relationship Id="rId8599" Type="http://schemas.openxmlformats.org/officeDocument/2006/relationships/image" Target="../media/image8602.png"/><Relationship Id="rId8600" Type="http://schemas.openxmlformats.org/officeDocument/2006/relationships/image" Target="../media/image8603.png"/><Relationship Id="rId8601" Type="http://schemas.openxmlformats.org/officeDocument/2006/relationships/image" Target="../media/image8604.png"/><Relationship Id="rId8602" Type="http://schemas.openxmlformats.org/officeDocument/2006/relationships/image" Target="../media/image8605.png"/><Relationship Id="rId8603" Type="http://schemas.openxmlformats.org/officeDocument/2006/relationships/image" Target="../media/image8606.png"/><Relationship Id="rId8604" Type="http://schemas.openxmlformats.org/officeDocument/2006/relationships/image" Target="../media/image8607.png"/><Relationship Id="rId8605" Type="http://schemas.openxmlformats.org/officeDocument/2006/relationships/image" Target="../media/image8608.png"/><Relationship Id="rId8606" Type="http://schemas.openxmlformats.org/officeDocument/2006/relationships/image" Target="../media/image8609.png"/><Relationship Id="rId8607" Type="http://schemas.openxmlformats.org/officeDocument/2006/relationships/image" Target="../media/image8610.png"/><Relationship Id="rId8608" Type="http://schemas.openxmlformats.org/officeDocument/2006/relationships/image" Target="../media/image8611.png"/><Relationship Id="rId8609" Type="http://schemas.openxmlformats.org/officeDocument/2006/relationships/image" Target="../media/image8612.png"/><Relationship Id="rId8610" Type="http://schemas.openxmlformats.org/officeDocument/2006/relationships/image" Target="../media/image8613.png"/><Relationship Id="rId8611" Type="http://schemas.openxmlformats.org/officeDocument/2006/relationships/image" Target="../media/image8614.png"/><Relationship Id="rId8612" Type="http://schemas.openxmlformats.org/officeDocument/2006/relationships/image" Target="../media/image8615.png"/><Relationship Id="rId8613" Type="http://schemas.openxmlformats.org/officeDocument/2006/relationships/image" Target="../media/image8616.png"/><Relationship Id="rId8614" Type="http://schemas.openxmlformats.org/officeDocument/2006/relationships/image" Target="../media/image8617.png"/><Relationship Id="rId8615" Type="http://schemas.openxmlformats.org/officeDocument/2006/relationships/image" Target="../media/image8618.png"/><Relationship Id="rId8616" Type="http://schemas.openxmlformats.org/officeDocument/2006/relationships/image" Target="../media/image8619.png"/><Relationship Id="rId8617" Type="http://schemas.openxmlformats.org/officeDocument/2006/relationships/image" Target="../media/image8620.png"/><Relationship Id="rId8618" Type="http://schemas.openxmlformats.org/officeDocument/2006/relationships/image" Target="../media/image8621.png"/><Relationship Id="rId8619" Type="http://schemas.openxmlformats.org/officeDocument/2006/relationships/image" Target="../media/image8622.png"/><Relationship Id="rId8620" Type="http://schemas.openxmlformats.org/officeDocument/2006/relationships/image" Target="../media/image8623.png"/><Relationship Id="rId8621" Type="http://schemas.openxmlformats.org/officeDocument/2006/relationships/image" Target="../media/image8624.png"/><Relationship Id="rId8622" Type="http://schemas.openxmlformats.org/officeDocument/2006/relationships/image" Target="../media/image8625.png"/><Relationship Id="rId8623" Type="http://schemas.openxmlformats.org/officeDocument/2006/relationships/image" Target="../media/image8626.png"/><Relationship Id="rId8624" Type="http://schemas.openxmlformats.org/officeDocument/2006/relationships/image" Target="../media/image8627.png"/><Relationship Id="rId8625" Type="http://schemas.openxmlformats.org/officeDocument/2006/relationships/image" Target="../media/image8628.png"/><Relationship Id="rId8626" Type="http://schemas.openxmlformats.org/officeDocument/2006/relationships/image" Target="../media/image8629.png"/><Relationship Id="rId8627" Type="http://schemas.openxmlformats.org/officeDocument/2006/relationships/image" Target="../media/image8630.png"/><Relationship Id="rId8628" Type="http://schemas.openxmlformats.org/officeDocument/2006/relationships/image" Target="../media/image8631.png"/><Relationship Id="rId8629" Type="http://schemas.openxmlformats.org/officeDocument/2006/relationships/image" Target="../media/image8632.png"/><Relationship Id="rId8630" Type="http://schemas.openxmlformats.org/officeDocument/2006/relationships/image" Target="../media/image8633.png"/><Relationship Id="rId8631" Type="http://schemas.openxmlformats.org/officeDocument/2006/relationships/image" Target="../media/image8634.png"/><Relationship Id="rId8632" Type="http://schemas.openxmlformats.org/officeDocument/2006/relationships/image" Target="../media/image8635.png"/><Relationship Id="rId8633" Type="http://schemas.openxmlformats.org/officeDocument/2006/relationships/image" Target="../media/image8636.png"/><Relationship Id="rId8634" Type="http://schemas.openxmlformats.org/officeDocument/2006/relationships/image" Target="../media/image8637.png"/><Relationship Id="rId8635" Type="http://schemas.openxmlformats.org/officeDocument/2006/relationships/image" Target="../media/image8638.png"/><Relationship Id="rId8636" Type="http://schemas.openxmlformats.org/officeDocument/2006/relationships/image" Target="../media/image8639.png"/><Relationship Id="rId8637" Type="http://schemas.openxmlformats.org/officeDocument/2006/relationships/image" Target="../media/image8640.png"/><Relationship Id="rId8638" Type="http://schemas.openxmlformats.org/officeDocument/2006/relationships/image" Target="../media/image8641.png"/><Relationship Id="rId8639" Type="http://schemas.openxmlformats.org/officeDocument/2006/relationships/image" Target="../media/image8642.png"/><Relationship Id="rId8640" Type="http://schemas.openxmlformats.org/officeDocument/2006/relationships/image" Target="../media/image8643.png"/><Relationship Id="rId8641" Type="http://schemas.openxmlformats.org/officeDocument/2006/relationships/image" Target="../media/image8644.png"/><Relationship Id="rId8642" Type="http://schemas.openxmlformats.org/officeDocument/2006/relationships/image" Target="../media/image8645.png"/><Relationship Id="rId8643" Type="http://schemas.openxmlformats.org/officeDocument/2006/relationships/image" Target="../media/image8646.png"/><Relationship Id="rId8644" Type="http://schemas.openxmlformats.org/officeDocument/2006/relationships/image" Target="../media/image8647.png"/><Relationship Id="rId8645" Type="http://schemas.openxmlformats.org/officeDocument/2006/relationships/image" Target="../media/image8648.png"/><Relationship Id="rId8646" Type="http://schemas.openxmlformats.org/officeDocument/2006/relationships/image" Target="../media/image8649.png"/><Relationship Id="rId8647" Type="http://schemas.openxmlformats.org/officeDocument/2006/relationships/image" Target="../media/image8650.png"/><Relationship Id="rId8648" Type="http://schemas.openxmlformats.org/officeDocument/2006/relationships/image" Target="../media/image8651.png"/><Relationship Id="rId8649" Type="http://schemas.openxmlformats.org/officeDocument/2006/relationships/image" Target="../media/image8652.png"/><Relationship Id="rId8650" Type="http://schemas.openxmlformats.org/officeDocument/2006/relationships/image" Target="../media/image8653.png"/><Relationship Id="rId8651" Type="http://schemas.openxmlformats.org/officeDocument/2006/relationships/image" Target="../media/image8654.png"/><Relationship Id="rId8652" Type="http://schemas.openxmlformats.org/officeDocument/2006/relationships/image" Target="../media/image8655.png"/><Relationship Id="rId8653" Type="http://schemas.openxmlformats.org/officeDocument/2006/relationships/image" Target="../media/image8656.png"/><Relationship Id="rId8654" Type="http://schemas.openxmlformats.org/officeDocument/2006/relationships/image" Target="../media/image8657.png"/><Relationship Id="rId8655" Type="http://schemas.openxmlformats.org/officeDocument/2006/relationships/image" Target="../media/image8658.png"/><Relationship Id="rId8656" Type="http://schemas.openxmlformats.org/officeDocument/2006/relationships/image" Target="../media/image8659.png"/><Relationship Id="rId8657" Type="http://schemas.openxmlformats.org/officeDocument/2006/relationships/image" Target="../media/image8660.png"/><Relationship Id="rId8658" Type="http://schemas.openxmlformats.org/officeDocument/2006/relationships/image" Target="../media/image8661.png"/><Relationship Id="rId8659" Type="http://schemas.openxmlformats.org/officeDocument/2006/relationships/image" Target="../media/image8662.png"/><Relationship Id="rId8660" Type="http://schemas.openxmlformats.org/officeDocument/2006/relationships/image" Target="../media/image8663.png"/><Relationship Id="rId8661" Type="http://schemas.openxmlformats.org/officeDocument/2006/relationships/image" Target="../media/image8664.png"/><Relationship Id="rId8662" Type="http://schemas.openxmlformats.org/officeDocument/2006/relationships/image" Target="../media/image8665.png"/><Relationship Id="rId8663" Type="http://schemas.openxmlformats.org/officeDocument/2006/relationships/image" Target="../media/image8666.png"/><Relationship Id="rId8664" Type="http://schemas.openxmlformats.org/officeDocument/2006/relationships/image" Target="../media/image8667.png"/><Relationship Id="rId8665" Type="http://schemas.openxmlformats.org/officeDocument/2006/relationships/image" Target="../media/image8668.png"/><Relationship Id="rId8666" Type="http://schemas.openxmlformats.org/officeDocument/2006/relationships/image" Target="../media/image8669.png"/><Relationship Id="rId8667" Type="http://schemas.openxmlformats.org/officeDocument/2006/relationships/image" Target="../media/image8670.png"/><Relationship Id="rId8668" Type="http://schemas.openxmlformats.org/officeDocument/2006/relationships/image" Target="../media/image8671.png"/><Relationship Id="rId8669" Type="http://schemas.openxmlformats.org/officeDocument/2006/relationships/image" Target="../media/image8672.png"/><Relationship Id="rId8670" Type="http://schemas.openxmlformats.org/officeDocument/2006/relationships/image" Target="../media/image8673.png"/><Relationship Id="rId8671" Type="http://schemas.openxmlformats.org/officeDocument/2006/relationships/image" Target="../media/image8674.png"/><Relationship Id="rId8672" Type="http://schemas.openxmlformats.org/officeDocument/2006/relationships/image" Target="../media/image8675.png"/><Relationship Id="rId8673" Type="http://schemas.openxmlformats.org/officeDocument/2006/relationships/image" Target="../media/image8676.png"/><Relationship Id="rId8674" Type="http://schemas.openxmlformats.org/officeDocument/2006/relationships/image" Target="../media/image8677.png"/><Relationship Id="rId8675" Type="http://schemas.openxmlformats.org/officeDocument/2006/relationships/image" Target="../media/image8678.png"/><Relationship Id="rId8676" Type="http://schemas.openxmlformats.org/officeDocument/2006/relationships/image" Target="../media/image8679.png"/><Relationship Id="rId8677" Type="http://schemas.openxmlformats.org/officeDocument/2006/relationships/image" Target="../media/image8680.png"/><Relationship Id="rId8678" Type="http://schemas.openxmlformats.org/officeDocument/2006/relationships/image" Target="../media/image8681.png"/><Relationship Id="rId8679" Type="http://schemas.openxmlformats.org/officeDocument/2006/relationships/image" Target="../media/image8682.png"/><Relationship Id="rId8680" Type="http://schemas.openxmlformats.org/officeDocument/2006/relationships/image" Target="../media/image8683.png"/><Relationship Id="rId8681" Type="http://schemas.openxmlformats.org/officeDocument/2006/relationships/image" Target="../media/image8684.png"/><Relationship Id="rId8682" Type="http://schemas.openxmlformats.org/officeDocument/2006/relationships/image" Target="../media/image8685.png"/><Relationship Id="rId8683" Type="http://schemas.openxmlformats.org/officeDocument/2006/relationships/image" Target="../media/image8686.png"/><Relationship Id="rId8684" Type="http://schemas.openxmlformats.org/officeDocument/2006/relationships/image" Target="../media/image8687.png"/><Relationship Id="rId8685" Type="http://schemas.openxmlformats.org/officeDocument/2006/relationships/image" Target="../media/image8688.png"/><Relationship Id="rId8686" Type="http://schemas.openxmlformats.org/officeDocument/2006/relationships/image" Target="../media/image8689.png"/><Relationship Id="rId8687" Type="http://schemas.openxmlformats.org/officeDocument/2006/relationships/image" Target="../media/image8690.png"/><Relationship Id="rId8688" Type="http://schemas.openxmlformats.org/officeDocument/2006/relationships/image" Target="../media/image8691.png"/><Relationship Id="rId8689" Type="http://schemas.openxmlformats.org/officeDocument/2006/relationships/image" Target="../media/image8692.png"/><Relationship Id="rId8690" Type="http://schemas.openxmlformats.org/officeDocument/2006/relationships/image" Target="../media/image8693.png"/><Relationship Id="rId8691" Type="http://schemas.openxmlformats.org/officeDocument/2006/relationships/image" Target="../media/image8694.png"/><Relationship Id="rId8692" Type="http://schemas.openxmlformats.org/officeDocument/2006/relationships/image" Target="../media/image8695.png"/><Relationship Id="rId8693" Type="http://schemas.openxmlformats.org/officeDocument/2006/relationships/image" Target="../media/image8696.png"/><Relationship Id="rId8694" Type="http://schemas.openxmlformats.org/officeDocument/2006/relationships/image" Target="../media/image8697.png"/><Relationship Id="rId8695" Type="http://schemas.openxmlformats.org/officeDocument/2006/relationships/image" Target="../media/image8698.png"/><Relationship Id="rId8696" Type="http://schemas.openxmlformats.org/officeDocument/2006/relationships/image" Target="../media/image8699.png"/><Relationship Id="rId8697" Type="http://schemas.openxmlformats.org/officeDocument/2006/relationships/image" Target="../media/image8700.png"/><Relationship Id="rId8698" Type="http://schemas.openxmlformats.org/officeDocument/2006/relationships/image" Target="../media/image8701.png"/><Relationship Id="rId8699" Type="http://schemas.openxmlformats.org/officeDocument/2006/relationships/image" Target="../media/image8702.png"/><Relationship Id="rId8700" Type="http://schemas.openxmlformats.org/officeDocument/2006/relationships/image" Target="../media/image8703.png"/><Relationship Id="rId8701" Type="http://schemas.openxmlformats.org/officeDocument/2006/relationships/image" Target="../media/image8704.png"/><Relationship Id="rId8702" Type="http://schemas.openxmlformats.org/officeDocument/2006/relationships/image" Target="../media/image8705.png"/><Relationship Id="rId8703" Type="http://schemas.openxmlformats.org/officeDocument/2006/relationships/image" Target="../media/image8706.png"/><Relationship Id="rId8704" Type="http://schemas.openxmlformats.org/officeDocument/2006/relationships/image" Target="../media/image8707.png"/><Relationship Id="rId8705" Type="http://schemas.openxmlformats.org/officeDocument/2006/relationships/image" Target="../media/image8708.png"/><Relationship Id="rId8706" Type="http://schemas.openxmlformats.org/officeDocument/2006/relationships/image" Target="../media/image8709.png"/><Relationship Id="rId8707" Type="http://schemas.openxmlformats.org/officeDocument/2006/relationships/image" Target="../media/image8710.png"/><Relationship Id="rId8708" Type="http://schemas.openxmlformats.org/officeDocument/2006/relationships/image" Target="../media/image8711.png"/><Relationship Id="rId8709" Type="http://schemas.openxmlformats.org/officeDocument/2006/relationships/image" Target="../media/image8712.png"/><Relationship Id="rId8710" Type="http://schemas.openxmlformats.org/officeDocument/2006/relationships/image" Target="../media/image8713.png"/><Relationship Id="rId8711" Type="http://schemas.openxmlformats.org/officeDocument/2006/relationships/image" Target="../media/image8714.png"/><Relationship Id="rId8712" Type="http://schemas.openxmlformats.org/officeDocument/2006/relationships/image" Target="../media/image8715.png"/><Relationship Id="rId8713" Type="http://schemas.openxmlformats.org/officeDocument/2006/relationships/image" Target="../media/image8716.png"/><Relationship Id="rId8714" Type="http://schemas.openxmlformats.org/officeDocument/2006/relationships/image" Target="../media/image8717.png"/><Relationship Id="rId8715" Type="http://schemas.openxmlformats.org/officeDocument/2006/relationships/image" Target="../media/image8718.png"/><Relationship Id="rId8716" Type="http://schemas.openxmlformats.org/officeDocument/2006/relationships/image" Target="../media/image8719.png"/><Relationship Id="rId8717" Type="http://schemas.openxmlformats.org/officeDocument/2006/relationships/image" Target="../media/image8720.png"/><Relationship Id="rId8718" Type="http://schemas.openxmlformats.org/officeDocument/2006/relationships/image" Target="../media/image8721.png"/><Relationship Id="rId8719" Type="http://schemas.openxmlformats.org/officeDocument/2006/relationships/image" Target="../media/image8722.png"/><Relationship Id="rId8720" Type="http://schemas.openxmlformats.org/officeDocument/2006/relationships/image" Target="../media/image8723.png"/><Relationship Id="rId8721" Type="http://schemas.openxmlformats.org/officeDocument/2006/relationships/image" Target="../media/image8724.png"/><Relationship Id="rId8722" Type="http://schemas.openxmlformats.org/officeDocument/2006/relationships/image" Target="../media/image8725.png"/><Relationship Id="rId8723" Type="http://schemas.openxmlformats.org/officeDocument/2006/relationships/image" Target="../media/image8726.png"/><Relationship Id="rId8724" Type="http://schemas.openxmlformats.org/officeDocument/2006/relationships/image" Target="../media/image8727.png"/><Relationship Id="rId8725" Type="http://schemas.openxmlformats.org/officeDocument/2006/relationships/image" Target="../media/image8728.png"/><Relationship Id="rId8726" Type="http://schemas.openxmlformats.org/officeDocument/2006/relationships/image" Target="../media/image8729.png"/><Relationship Id="rId8727" Type="http://schemas.openxmlformats.org/officeDocument/2006/relationships/image" Target="../media/image8730.png"/><Relationship Id="rId8728" Type="http://schemas.openxmlformats.org/officeDocument/2006/relationships/image" Target="../media/image8731.png"/><Relationship Id="rId8729" Type="http://schemas.openxmlformats.org/officeDocument/2006/relationships/image" Target="../media/image8732.png"/><Relationship Id="rId8730" Type="http://schemas.openxmlformats.org/officeDocument/2006/relationships/image" Target="../media/image8733.png"/><Relationship Id="rId8731" Type="http://schemas.openxmlformats.org/officeDocument/2006/relationships/image" Target="../media/image8734.png"/><Relationship Id="rId8732" Type="http://schemas.openxmlformats.org/officeDocument/2006/relationships/image" Target="../media/image8735.png"/><Relationship Id="rId8733" Type="http://schemas.openxmlformats.org/officeDocument/2006/relationships/image" Target="../media/image8736.png"/><Relationship Id="rId8734" Type="http://schemas.openxmlformats.org/officeDocument/2006/relationships/image" Target="../media/image8737.png"/><Relationship Id="rId8735" Type="http://schemas.openxmlformats.org/officeDocument/2006/relationships/image" Target="../media/image8738.png"/><Relationship Id="rId8736" Type="http://schemas.openxmlformats.org/officeDocument/2006/relationships/image" Target="../media/image8739.png"/><Relationship Id="rId8737" Type="http://schemas.openxmlformats.org/officeDocument/2006/relationships/image" Target="../media/image8740.png"/><Relationship Id="rId8738" Type="http://schemas.openxmlformats.org/officeDocument/2006/relationships/image" Target="../media/image8741.png"/><Relationship Id="rId8739" Type="http://schemas.openxmlformats.org/officeDocument/2006/relationships/image" Target="../media/image8742.png"/><Relationship Id="rId8740" Type="http://schemas.openxmlformats.org/officeDocument/2006/relationships/image" Target="../media/image8743.png"/><Relationship Id="rId8741" Type="http://schemas.openxmlformats.org/officeDocument/2006/relationships/image" Target="../media/image8744.png"/><Relationship Id="rId8742" Type="http://schemas.openxmlformats.org/officeDocument/2006/relationships/image" Target="../media/image8745.png"/><Relationship Id="rId8743" Type="http://schemas.openxmlformats.org/officeDocument/2006/relationships/image" Target="../media/image8746.png"/><Relationship Id="rId8744" Type="http://schemas.openxmlformats.org/officeDocument/2006/relationships/image" Target="../media/image8747.png"/><Relationship Id="rId8745" Type="http://schemas.openxmlformats.org/officeDocument/2006/relationships/image" Target="../media/image8748.png"/><Relationship Id="rId8746" Type="http://schemas.openxmlformats.org/officeDocument/2006/relationships/image" Target="../media/image8749.png"/><Relationship Id="rId8747" Type="http://schemas.openxmlformats.org/officeDocument/2006/relationships/image" Target="../media/image8750.png"/><Relationship Id="rId8748" Type="http://schemas.openxmlformats.org/officeDocument/2006/relationships/image" Target="../media/image8751.png"/><Relationship Id="rId8749" Type="http://schemas.openxmlformats.org/officeDocument/2006/relationships/image" Target="../media/image8752.png"/><Relationship Id="rId8750" Type="http://schemas.openxmlformats.org/officeDocument/2006/relationships/image" Target="../media/image8753.png"/><Relationship Id="rId8751" Type="http://schemas.openxmlformats.org/officeDocument/2006/relationships/image" Target="../media/image8754.png"/><Relationship Id="rId8752" Type="http://schemas.openxmlformats.org/officeDocument/2006/relationships/image" Target="../media/image8755.png"/><Relationship Id="rId8753" Type="http://schemas.openxmlformats.org/officeDocument/2006/relationships/image" Target="../media/image8756.png"/><Relationship Id="rId8754" Type="http://schemas.openxmlformats.org/officeDocument/2006/relationships/image" Target="../media/image8757.png"/><Relationship Id="rId8755" Type="http://schemas.openxmlformats.org/officeDocument/2006/relationships/image" Target="../media/image8758.png"/><Relationship Id="rId8756" Type="http://schemas.openxmlformats.org/officeDocument/2006/relationships/image" Target="../media/image8759.png"/><Relationship Id="rId8757" Type="http://schemas.openxmlformats.org/officeDocument/2006/relationships/image" Target="../media/image8760.png"/><Relationship Id="rId8758" Type="http://schemas.openxmlformats.org/officeDocument/2006/relationships/image" Target="../media/image8761.png"/><Relationship Id="rId8759" Type="http://schemas.openxmlformats.org/officeDocument/2006/relationships/image" Target="../media/image8762.png"/><Relationship Id="rId8760" Type="http://schemas.openxmlformats.org/officeDocument/2006/relationships/image" Target="../media/image8763.png"/><Relationship Id="rId8761" Type="http://schemas.openxmlformats.org/officeDocument/2006/relationships/image" Target="../media/image8764.png"/><Relationship Id="rId8762" Type="http://schemas.openxmlformats.org/officeDocument/2006/relationships/image" Target="../media/image8765.png"/><Relationship Id="rId8763" Type="http://schemas.openxmlformats.org/officeDocument/2006/relationships/image" Target="../media/image8766.png"/><Relationship Id="rId8764" Type="http://schemas.openxmlformats.org/officeDocument/2006/relationships/image" Target="../media/image8767.png"/><Relationship Id="rId8765" Type="http://schemas.openxmlformats.org/officeDocument/2006/relationships/image" Target="../media/image8768.png"/><Relationship Id="rId8766" Type="http://schemas.openxmlformats.org/officeDocument/2006/relationships/image" Target="../media/image8769.png"/><Relationship Id="rId8767" Type="http://schemas.openxmlformats.org/officeDocument/2006/relationships/image" Target="../media/image8770.png"/><Relationship Id="rId8768" Type="http://schemas.openxmlformats.org/officeDocument/2006/relationships/image" Target="../media/image8771.png"/><Relationship Id="rId8769" Type="http://schemas.openxmlformats.org/officeDocument/2006/relationships/image" Target="../media/image8772.png"/><Relationship Id="rId8770" Type="http://schemas.openxmlformats.org/officeDocument/2006/relationships/image" Target="../media/image8773.png"/><Relationship Id="rId8771" Type="http://schemas.openxmlformats.org/officeDocument/2006/relationships/image" Target="../media/image8774.png"/><Relationship Id="rId8772" Type="http://schemas.openxmlformats.org/officeDocument/2006/relationships/image" Target="../media/image8775.png"/><Relationship Id="rId8773" Type="http://schemas.openxmlformats.org/officeDocument/2006/relationships/image" Target="../media/image8776.png"/><Relationship Id="rId8774" Type="http://schemas.openxmlformats.org/officeDocument/2006/relationships/image" Target="../media/image8777.png"/><Relationship Id="rId8775" Type="http://schemas.openxmlformats.org/officeDocument/2006/relationships/image" Target="../media/image8778.png"/><Relationship Id="rId8776" Type="http://schemas.openxmlformats.org/officeDocument/2006/relationships/image" Target="../media/image8779.png"/><Relationship Id="rId8777" Type="http://schemas.openxmlformats.org/officeDocument/2006/relationships/image" Target="../media/image8780.png"/><Relationship Id="rId8778" Type="http://schemas.openxmlformats.org/officeDocument/2006/relationships/image" Target="../media/image8781.png"/><Relationship Id="rId8779" Type="http://schemas.openxmlformats.org/officeDocument/2006/relationships/image" Target="../media/image8782.png"/><Relationship Id="rId8780" Type="http://schemas.openxmlformats.org/officeDocument/2006/relationships/image" Target="../media/image8783.png"/><Relationship Id="rId8781" Type="http://schemas.openxmlformats.org/officeDocument/2006/relationships/image" Target="../media/image8784.png"/><Relationship Id="rId8782" Type="http://schemas.openxmlformats.org/officeDocument/2006/relationships/image" Target="../media/image8785.png"/><Relationship Id="rId8783" Type="http://schemas.openxmlformats.org/officeDocument/2006/relationships/image" Target="../media/image8786.png"/><Relationship Id="rId8784" Type="http://schemas.openxmlformats.org/officeDocument/2006/relationships/image" Target="../media/image8787.png"/><Relationship Id="rId8785" Type="http://schemas.openxmlformats.org/officeDocument/2006/relationships/image" Target="../media/image8788.png"/><Relationship Id="rId8786" Type="http://schemas.openxmlformats.org/officeDocument/2006/relationships/image" Target="../media/image8789.png"/><Relationship Id="rId8787" Type="http://schemas.openxmlformats.org/officeDocument/2006/relationships/image" Target="../media/image8790.png"/><Relationship Id="rId8788" Type="http://schemas.openxmlformats.org/officeDocument/2006/relationships/image" Target="../media/image8791.png"/><Relationship Id="rId8789" Type="http://schemas.openxmlformats.org/officeDocument/2006/relationships/image" Target="../media/image8792.png"/><Relationship Id="rId8790" Type="http://schemas.openxmlformats.org/officeDocument/2006/relationships/image" Target="../media/image8793.png"/><Relationship Id="rId8791" Type="http://schemas.openxmlformats.org/officeDocument/2006/relationships/image" Target="../media/image8794.png"/><Relationship Id="rId8792" Type="http://schemas.openxmlformats.org/officeDocument/2006/relationships/image" Target="../media/image8795.png"/><Relationship Id="rId8793" Type="http://schemas.openxmlformats.org/officeDocument/2006/relationships/image" Target="../media/image8796.png"/><Relationship Id="rId8794" Type="http://schemas.openxmlformats.org/officeDocument/2006/relationships/image" Target="../media/image8797.png"/><Relationship Id="rId8795" Type="http://schemas.openxmlformats.org/officeDocument/2006/relationships/image" Target="../media/image8798.png"/><Relationship Id="rId8796" Type="http://schemas.openxmlformats.org/officeDocument/2006/relationships/image" Target="../media/image8799.png"/><Relationship Id="rId8797" Type="http://schemas.openxmlformats.org/officeDocument/2006/relationships/image" Target="../media/image8800.png"/><Relationship Id="rId8798" Type="http://schemas.openxmlformats.org/officeDocument/2006/relationships/image" Target="../media/image8801.png"/><Relationship Id="rId8799" Type="http://schemas.openxmlformats.org/officeDocument/2006/relationships/image" Target="../media/image8802.png"/><Relationship Id="rId8800" Type="http://schemas.openxmlformats.org/officeDocument/2006/relationships/image" Target="../media/image8803.png"/><Relationship Id="rId8801" Type="http://schemas.openxmlformats.org/officeDocument/2006/relationships/image" Target="../media/image8804.png"/><Relationship Id="rId8802" Type="http://schemas.openxmlformats.org/officeDocument/2006/relationships/image" Target="../media/image8805.png"/><Relationship Id="rId8803" Type="http://schemas.openxmlformats.org/officeDocument/2006/relationships/image" Target="../media/image8806.png"/><Relationship Id="rId8804" Type="http://schemas.openxmlformats.org/officeDocument/2006/relationships/image" Target="../media/image8807.png"/><Relationship Id="rId8805" Type="http://schemas.openxmlformats.org/officeDocument/2006/relationships/image" Target="../media/image8808.png"/><Relationship Id="rId8806" Type="http://schemas.openxmlformats.org/officeDocument/2006/relationships/image" Target="../media/image8809.png"/><Relationship Id="rId8807" Type="http://schemas.openxmlformats.org/officeDocument/2006/relationships/image" Target="../media/image8810.png"/><Relationship Id="rId8808" Type="http://schemas.openxmlformats.org/officeDocument/2006/relationships/image" Target="../media/image8811.png"/><Relationship Id="rId8809" Type="http://schemas.openxmlformats.org/officeDocument/2006/relationships/image" Target="../media/image8812.png"/><Relationship Id="rId8810" Type="http://schemas.openxmlformats.org/officeDocument/2006/relationships/image" Target="../media/image8813.png"/><Relationship Id="rId8811" Type="http://schemas.openxmlformats.org/officeDocument/2006/relationships/image" Target="../media/image8814.png"/><Relationship Id="rId8812" Type="http://schemas.openxmlformats.org/officeDocument/2006/relationships/image" Target="../media/image8815.png"/><Relationship Id="rId8813" Type="http://schemas.openxmlformats.org/officeDocument/2006/relationships/image" Target="../media/image8816.png"/><Relationship Id="rId8814" Type="http://schemas.openxmlformats.org/officeDocument/2006/relationships/image" Target="../media/image8817.png"/><Relationship Id="rId8815" Type="http://schemas.openxmlformats.org/officeDocument/2006/relationships/image" Target="../media/image8818.png"/><Relationship Id="rId8816" Type="http://schemas.openxmlformats.org/officeDocument/2006/relationships/image" Target="../media/image8819.png"/><Relationship Id="rId8817" Type="http://schemas.openxmlformats.org/officeDocument/2006/relationships/image" Target="../media/image8820.png"/><Relationship Id="rId8818" Type="http://schemas.openxmlformats.org/officeDocument/2006/relationships/image" Target="../media/image8821.png"/><Relationship Id="rId8819" Type="http://schemas.openxmlformats.org/officeDocument/2006/relationships/image" Target="../media/image8822.png"/><Relationship Id="rId8820" Type="http://schemas.openxmlformats.org/officeDocument/2006/relationships/image" Target="../media/image8823.png"/><Relationship Id="rId8821" Type="http://schemas.openxmlformats.org/officeDocument/2006/relationships/image" Target="../media/image8824.png"/><Relationship Id="rId8822" Type="http://schemas.openxmlformats.org/officeDocument/2006/relationships/image" Target="../media/image8825.png"/><Relationship Id="rId8823" Type="http://schemas.openxmlformats.org/officeDocument/2006/relationships/image" Target="../media/image8826.png"/><Relationship Id="rId8824" Type="http://schemas.openxmlformats.org/officeDocument/2006/relationships/image" Target="../media/image8827.png"/><Relationship Id="rId8825" Type="http://schemas.openxmlformats.org/officeDocument/2006/relationships/image" Target="../media/image8828.png"/><Relationship Id="rId8826" Type="http://schemas.openxmlformats.org/officeDocument/2006/relationships/image" Target="../media/image8829.png"/><Relationship Id="rId8827" Type="http://schemas.openxmlformats.org/officeDocument/2006/relationships/image" Target="../media/image8830.png"/><Relationship Id="rId8828" Type="http://schemas.openxmlformats.org/officeDocument/2006/relationships/image" Target="../media/image8831.png"/><Relationship Id="rId8829" Type="http://schemas.openxmlformats.org/officeDocument/2006/relationships/image" Target="../media/image8832.png"/><Relationship Id="rId8830" Type="http://schemas.openxmlformats.org/officeDocument/2006/relationships/image" Target="../media/image8833.png"/><Relationship Id="rId8831" Type="http://schemas.openxmlformats.org/officeDocument/2006/relationships/image" Target="../media/image8834.png"/><Relationship Id="rId8832" Type="http://schemas.openxmlformats.org/officeDocument/2006/relationships/image" Target="../media/image8835.png"/><Relationship Id="rId8833" Type="http://schemas.openxmlformats.org/officeDocument/2006/relationships/image" Target="../media/image8836.png"/><Relationship Id="rId8834" Type="http://schemas.openxmlformats.org/officeDocument/2006/relationships/image" Target="../media/image8837.png"/><Relationship Id="rId8835" Type="http://schemas.openxmlformats.org/officeDocument/2006/relationships/image" Target="../media/image8838.png"/><Relationship Id="rId8836" Type="http://schemas.openxmlformats.org/officeDocument/2006/relationships/image" Target="../media/image8839.png"/><Relationship Id="rId8837" Type="http://schemas.openxmlformats.org/officeDocument/2006/relationships/image" Target="../media/image8840.png"/><Relationship Id="rId8838" Type="http://schemas.openxmlformats.org/officeDocument/2006/relationships/image" Target="../media/image8841.png"/><Relationship Id="rId8839" Type="http://schemas.openxmlformats.org/officeDocument/2006/relationships/image" Target="../media/image8842.png"/><Relationship Id="rId8840" Type="http://schemas.openxmlformats.org/officeDocument/2006/relationships/image" Target="../media/image8843.png"/><Relationship Id="rId8841" Type="http://schemas.openxmlformats.org/officeDocument/2006/relationships/image" Target="../media/image8844.png"/><Relationship Id="rId8842" Type="http://schemas.openxmlformats.org/officeDocument/2006/relationships/image" Target="../media/image8845.png"/><Relationship Id="rId8843" Type="http://schemas.openxmlformats.org/officeDocument/2006/relationships/image" Target="../media/image8846.png"/><Relationship Id="rId8844" Type="http://schemas.openxmlformats.org/officeDocument/2006/relationships/image" Target="../media/image8847.png"/><Relationship Id="rId8845" Type="http://schemas.openxmlformats.org/officeDocument/2006/relationships/image" Target="../media/image8848.png"/><Relationship Id="rId8846" Type="http://schemas.openxmlformats.org/officeDocument/2006/relationships/image" Target="../media/image8849.png"/><Relationship Id="rId8847" Type="http://schemas.openxmlformats.org/officeDocument/2006/relationships/image" Target="../media/image8850.png"/><Relationship Id="rId8848" Type="http://schemas.openxmlformats.org/officeDocument/2006/relationships/image" Target="../media/image8851.png"/><Relationship Id="rId8849" Type="http://schemas.openxmlformats.org/officeDocument/2006/relationships/image" Target="../media/image8852.png"/><Relationship Id="rId8850" Type="http://schemas.openxmlformats.org/officeDocument/2006/relationships/image" Target="../media/image8853.png"/><Relationship Id="rId8851" Type="http://schemas.openxmlformats.org/officeDocument/2006/relationships/image" Target="../media/image8854.png"/><Relationship Id="rId8852" Type="http://schemas.openxmlformats.org/officeDocument/2006/relationships/image" Target="../media/image8855.png"/><Relationship Id="rId8853" Type="http://schemas.openxmlformats.org/officeDocument/2006/relationships/image" Target="../media/image8856.png"/><Relationship Id="rId8854" Type="http://schemas.openxmlformats.org/officeDocument/2006/relationships/image" Target="../media/image8857.png"/><Relationship Id="rId8855" Type="http://schemas.openxmlformats.org/officeDocument/2006/relationships/image" Target="../media/image8858.png"/><Relationship Id="rId8856" Type="http://schemas.openxmlformats.org/officeDocument/2006/relationships/image" Target="../media/image8859.png"/><Relationship Id="rId8857" Type="http://schemas.openxmlformats.org/officeDocument/2006/relationships/image" Target="../media/image8860.png"/><Relationship Id="rId8858" Type="http://schemas.openxmlformats.org/officeDocument/2006/relationships/image" Target="../media/image8861.png"/><Relationship Id="rId8859" Type="http://schemas.openxmlformats.org/officeDocument/2006/relationships/image" Target="../media/image8862.png"/><Relationship Id="rId8860" Type="http://schemas.openxmlformats.org/officeDocument/2006/relationships/image" Target="../media/image8863.png"/><Relationship Id="rId8861" Type="http://schemas.openxmlformats.org/officeDocument/2006/relationships/image" Target="../media/image8864.png"/><Relationship Id="rId8862" Type="http://schemas.openxmlformats.org/officeDocument/2006/relationships/image" Target="../media/image8865.png"/><Relationship Id="rId8863" Type="http://schemas.openxmlformats.org/officeDocument/2006/relationships/image" Target="../media/image8866.png"/><Relationship Id="rId8864" Type="http://schemas.openxmlformats.org/officeDocument/2006/relationships/image" Target="../media/image8867.png"/><Relationship Id="rId8865" Type="http://schemas.openxmlformats.org/officeDocument/2006/relationships/image" Target="../media/image8868.png"/><Relationship Id="rId8866" Type="http://schemas.openxmlformats.org/officeDocument/2006/relationships/image" Target="../media/image8869.png"/><Relationship Id="rId8867" Type="http://schemas.openxmlformats.org/officeDocument/2006/relationships/image" Target="../media/image8870.png"/><Relationship Id="rId8868" Type="http://schemas.openxmlformats.org/officeDocument/2006/relationships/image" Target="../media/image8871.png"/><Relationship Id="rId8869" Type="http://schemas.openxmlformats.org/officeDocument/2006/relationships/image" Target="../media/image8872.png"/><Relationship Id="rId8870" Type="http://schemas.openxmlformats.org/officeDocument/2006/relationships/image" Target="../media/image8873.png"/><Relationship Id="rId8871" Type="http://schemas.openxmlformats.org/officeDocument/2006/relationships/image" Target="../media/image8874.png"/><Relationship Id="rId8872" Type="http://schemas.openxmlformats.org/officeDocument/2006/relationships/image" Target="../media/image8875.png"/><Relationship Id="rId8873" Type="http://schemas.openxmlformats.org/officeDocument/2006/relationships/image" Target="../media/image8876.png"/><Relationship Id="rId8874" Type="http://schemas.openxmlformats.org/officeDocument/2006/relationships/image" Target="../media/image8877.png"/><Relationship Id="rId8875" Type="http://schemas.openxmlformats.org/officeDocument/2006/relationships/image" Target="../media/image8878.png"/><Relationship Id="rId8876" Type="http://schemas.openxmlformats.org/officeDocument/2006/relationships/image" Target="../media/image8879.png"/><Relationship Id="rId8877" Type="http://schemas.openxmlformats.org/officeDocument/2006/relationships/image" Target="../media/image8880.png"/><Relationship Id="rId8878" Type="http://schemas.openxmlformats.org/officeDocument/2006/relationships/image" Target="../media/image8881.png"/><Relationship Id="rId8879" Type="http://schemas.openxmlformats.org/officeDocument/2006/relationships/image" Target="../media/image8882.png"/><Relationship Id="rId8880" Type="http://schemas.openxmlformats.org/officeDocument/2006/relationships/image" Target="../media/image8883.png"/><Relationship Id="rId8881" Type="http://schemas.openxmlformats.org/officeDocument/2006/relationships/image" Target="../media/image8884.png"/><Relationship Id="rId8882" Type="http://schemas.openxmlformats.org/officeDocument/2006/relationships/image" Target="../media/image8885.png"/><Relationship Id="rId8883" Type="http://schemas.openxmlformats.org/officeDocument/2006/relationships/image" Target="../media/image8886.png"/><Relationship Id="rId8884" Type="http://schemas.openxmlformats.org/officeDocument/2006/relationships/image" Target="../media/image8887.png"/><Relationship Id="rId8885" Type="http://schemas.openxmlformats.org/officeDocument/2006/relationships/image" Target="../media/image8888.png"/><Relationship Id="rId8886" Type="http://schemas.openxmlformats.org/officeDocument/2006/relationships/image" Target="../media/image8889.png"/><Relationship Id="rId8887" Type="http://schemas.openxmlformats.org/officeDocument/2006/relationships/image" Target="../media/image8890.png"/><Relationship Id="rId8888" Type="http://schemas.openxmlformats.org/officeDocument/2006/relationships/image" Target="../media/image8891.png"/><Relationship Id="rId8889" Type="http://schemas.openxmlformats.org/officeDocument/2006/relationships/image" Target="../media/image8892.png"/><Relationship Id="rId8890" Type="http://schemas.openxmlformats.org/officeDocument/2006/relationships/image" Target="../media/image8893.png"/><Relationship Id="rId8891" Type="http://schemas.openxmlformats.org/officeDocument/2006/relationships/image" Target="../media/image8894.png"/><Relationship Id="rId8892" Type="http://schemas.openxmlformats.org/officeDocument/2006/relationships/image" Target="../media/image8895.png"/><Relationship Id="rId8893" Type="http://schemas.openxmlformats.org/officeDocument/2006/relationships/image" Target="../media/image8896.png"/><Relationship Id="rId8894" Type="http://schemas.openxmlformats.org/officeDocument/2006/relationships/image" Target="../media/image8897.png"/><Relationship Id="rId8895" Type="http://schemas.openxmlformats.org/officeDocument/2006/relationships/image" Target="../media/image8898.png"/><Relationship Id="rId8896" Type="http://schemas.openxmlformats.org/officeDocument/2006/relationships/image" Target="../media/image8899.png"/><Relationship Id="rId8897" Type="http://schemas.openxmlformats.org/officeDocument/2006/relationships/image" Target="../media/image8900.png"/><Relationship Id="rId8898" Type="http://schemas.openxmlformats.org/officeDocument/2006/relationships/image" Target="../media/image8901.png"/><Relationship Id="rId8899" Type="http://schemas.openxmlformats.org/officeDocument/2006/relationships/image" Target="../media/image8902.png"/><Relationship Id="rId8900" Type="http://schemas.openxmlformats.org/officeDocument/2006/relationships/image" Target="../media/image8903.png"/><Relationship Id="rId8901" Type="http://schemas.openxmlformats.org/officeDocument/2006/relationships/image" Target="../media/image8904.png"/><Relationship Id="rId8902" Type="http://schemas.openxmlformats.org/officeDocument/2006/relationships/image" Target="../media/image8905.png"/><Relationship Id="rId8903" Type="http://schemas.openxmlformats.org/officeDocument/2006/relationships/image" Target="../media/image8906.png"/><Relationship Id="rId8904" Type="http://schemas.openxmlformats.org/officeDocument/2006/relationships/image" Target="../media/image8907.png"/><Relationship Id="rId8905" Type="http://schemas.openxmlformats.org/officeDocument/2006/relationships/image" Target="../media/image8908.png"/><Relationship Id="rId8906" Type="http://schemas.openxmlformats.org/officeDocument/2006/relationships/image" Target="../media/image8909.png"/><Relationship Id="rId8907" Type="http://schemas.openxmlformats.org/officeDocument/2006/relationships/image" Target="../media/image8910.png"/><Relationship Id="rId8908" Type="http://schemas.openxmlformats.org/officeDocument/2006/relationships/image" Target="../media/image8911.png"/><Relationship Id="rId8909" Type="http://schemas.openxmlformats.org/officeDocument/2006/relationships/image" Target="../media/image8912.png"/><Relationship Id="rId8910" Type="http://schemas.openxmlformats.org/officeDocument/2006/relationships/image" Target="../media/image8913.png"/><Relationship Id="rId8911" Type="http://schemas.openxmlformats.org/officeDocument/2006/relationships/image" Target="../media/image8914.png"/><Relationship Id="rId8912" Type="http://schemas.openxmlformats.org/officeDocument/2006/relationships/image" Target="../media/image8915.png"/><Relationship Id="rId8913" Type="http://schemas.openxmlformats.org/officeDocument/2006/relationships/image" Target="../media/image8916.png"/><Relationship Id="rId8914" Type="http://schemas.openxmlformats.org/officeDocument/2006/relationships/image" Target="../media/image8917.png"/><Relationship Id="rId8915" Type="http://schemas.openxmlformats.org/officeDocument/2006/relationships/image" Target="../media/image8918.png"/><Relationship Id="rId8916" Type="http://schemas.openxmlformats.org/officeDocument/2006/relationships/image" Target="../media/image8919.png"/><Relationship Id="rId8917" Type="http://schemas.openxmlformats.org/officeDocument/2006/relationships/image" Target="../media/image8920.png"/><Relationship Id="rId8918" Type="http://schemas.openxmlformats.org/officeDocument/2006/relationships/image" Target="../media/image8921.png"/><Relationship Id="rId8919" Type="http://schemas.openxmlformats.org/officeDocument/2006/relationships/image" Target="../media/image8922.png"/><Relationship Id="rId8920" Type="http://schemas.openxmlformats.org/officeDocument/2006/relationships/image" Target="../media/image8923.png"/><Relationship Id="rId8921" Type="http://schemas.openxmlformats.org/officeDocument/2006/relationships/image" Target="../media/image8924.png"/><Relationship Id="rId8922" Type="http://schemas.openxmlformats.org/officeDocument/2006/relationships/image" Target="../media/image8925.png"/><Relationship Id="rId8923" Type="http://schemas.openxmlformats.org/officeDocument/2006/relationships/image" Target="../media/image8926.png"/><Relationship Id="rId8924" Type="http://schemas.openxmlformats.org/officeDocument/2006/relationships/image" Target="../media/image8927.png"/><Relationship Id="rId8925" Type="http://schemas.openxmlformats.org/officeDocument/2006/relationships/image" Target="../media/image8928.png"/><Relationship Id="rId8926" Type="http://schemas.openxmlformats.org/officeDocument/2006/relationships/image" Target="../media/image8929.png"/><Relationship Id="rId8927" Type="http://schemas.openxmlformats.org/officeDocument/2006/relationships/image" Target="../media/image8930.png"/><Relationship Id="rId8928" Type="http://schemas.openxmlformats.org/officeDocument/2006/relationships/image" Target="../media/image8931.png"/><Relationship Id="rId8929" Type="http://schemas.openxmlformats.org/officeDocument/2006/relationships/image" Target="../media/image8932.png"/><Relationship Id="rId8930" Type="http://schemas.openxmlformats.org/officeDocument/2006/relationships/image" Target="../media/image8933.png"/><Relationship Id="rId8931" Type="http://schemas.openxmlformats.org/officeDocument/2006/relationships/image" Target="../media/image8934.png"/><Relationship Id="rId8932" Type="http://schemas.openxmlformats.org/officeDocument/2006/relationships/image" Target="../media/image8935.png"/><Relationship Id="rId8933" Type="http://schemas.openxmlformats.org/officeDocument/2006/relationships/image" Target="../media/image8936.png"/><Relationship Id="rId8934" Type="http://schemas.openxmlformats.org/officeDocument/2006/relationships/image" Target="../media/image8937.png"/><Relationship Id="rId8935" Type="http://schemas.openxmlformats.org/officeDocument/2006/relationships/image" Target="../media/image8938.png"/><Relationship Id="rId8936" Type="http://schemas.openxmlformats.org/officeDocument/2006/relationships/image" Target="../media/image8939.png"/><Relationship Id="rId8937" Type="http://schemas.openxmlformats.org/officeDocument/2006/relationships/image" Target="../media/image8940.png"/><Relationship Id="rId8938" Type="http://schemas.openxmlformats.org/officeDocument/2006/relationships/image" Target="../media/image8941.png"/><Relationship Id="rId8939" Type="http://schemas.openxmlformats.org/officeDocument/2006/relationships/image" Target="../media/image8942.png"/><Relationship Id="rId8940" Type="http://schemas.openxmlformats.org/officeDocument/2006/relationships/image" Target="../media/image8943.png"/><Relationship Id="rId8941" Type="http://schemas.openxmlformats.org/officeDocument/2006/relationships/image" Target="../media/image8944.png"/><Relationship Id="rId8942" Type="http://schemas.openxmlformats.org/officeDocument/2006/relationships/image" Target="../media/image8945.png"/><Relationship Id="rId8943" Type="http://schemas.openxmlformats.org/officeDocument/2006/relationships/image" Target="../media/image8946.png"/><Relationship Id="rId8944" Type="http://schemas.openxmlformats.org/officeDocument/2006/relationships/image" Target="../media/image8947.png"/><Relationship Id="rId8945" Type="http://schemas.openxmlformats.org/officeDocument/2006/relationships/image" Target="../media/image8948.png"/><Relationship Id="rId8946" Type="http://schemas.openxmlformats.org/officeDocument/2006/relationships/image" Target="../media/image8949.png"/><Relationship Id="rId8947" Type="http://schemas.openxmlformats.org/officeDocument/2006/relationships/image" Target="../media/image8950.png"/><Relationship Id="rId8948" Type="http://schemas.openxmlformats.org/officeDocument/2006/relationships/image" Target="../media/image8951.png"/><Relationship Id="rId8949" Type="http://schemas.openxmlformats.org/officeDocument/2006/relationships/image" Target="../media/image8952.png"/><Relationship Id="rId8950" Type="http://schemas.openxmlformats.org/officeDocument/2006/relationships/image" Target="../media/image8953.png"/><Relationship Id="rId8951" Type="http://schemas.openxmlformats.org/officeDocument/2006/relationships/image" Target="../media/image8954.png"/><Relationship Id="rId8952" Type="http://schemas.openxmlformats.org/officeDocument/2006/relationships/image" Target="../media/image8955.png"/><Relationship Id="rId8953" Type="http://schemas.openxmlformats.org/officeDocument/2006/relationships/image" Target="../media/image8956.png"/><Relationship Id="rId8954" Type="http://schemas.openxmlformats.org/officeDocument/2006/relationships/image" Target="../media/image8957.png"/><Relationship Id="rId8955" Type="http://schemas.openxmlformats.org/officeDocument/2006/relationships/image" Target="../media/image8958.png"/><Relationship Id="rId8956" Type="http://schemas.openxmlformats.org/officeDocument/2006/relationships/image" Target="../media/image8959.png"/><Relationship Id="rId8957" Type="http://schemas.openxmlformats.org/officeDocument/2006/relationships/image" Target="../media/image8960.png"/><Relationship Id="rId8958" Type="http://schemas.openxmlformats.org/officeDocument/2006/relationships/image" Target="../media/image8961.png"/><Relationship Id="rId8959" Type="http://schemas.openxmlformats.org/officeDocument/2006/relationships/image" Target="../media/image8962.png"/><Relationship Id="rId8960" Type="http://schemas.openxmlformats.org/officeDocument/2006/relationships/image" Target="../media/image8963.png"/><Relationship Id="rId8961" Type="http://schemas.openxmlformats.org/officeDocument/2006/relationships/image" Target="../media/image8964.png"/><Relationship Id="rId8962" Type="http://schemas.openxmlformats.org/officeDocument/2006/relationships/image" Target="../media/image8965.png"/><Relationship Id="rId8963" Type="http://schemas.openxmlformats.org/officeDocument/2006/relationships/image" Target="../media/image8966.png"/><Relationship Id="rId8964" Type="http://schemas.openxmlformats.org/officeDocument/2006/relationships/image" Target="../media/image8967.png"/><Relationship Id="rId8965" Type="http://schemas.openxmlformats.org/officeDocument/2006/relationships/image" Target="../media/image8968.png"/><Relationship Id="rId8966" Type="http://schemas.openxmlformats.org/officeDocument/2006/relationships/image" Target="../media/image8969.png"/><Relationship Id="rId8967" Type="http://schemas.openxmlformats.org/officeDocument/2006/relationships/image" Target="../media/image8970.png"/><Relationship Id="rId8968" Type="http://schemas.openxmlformats.org/officeDocument/2006/relationships/image" Target="../media/image8971.png"/><Relationship Id="rId8969" Type="http://schemas.openxmlformats.org/officeDocument/2006/relationships/image" Target="../media/image8972.png"/><Relationship Id="rId8970" Type="http://schemas.openxmlformats.org/officeDocument/2006/relationships/image" Target="../media/image8973.png"/><Relationship Id="rId8971" Type="http://schemas.openxmlformats.org/officeDocument/2006/relationships/image" Target="../media/image8974.png"/><Relationship Id="rId8972" Type="http://schemas.openxmlformats.org/officeDocument/2006/relationships/image" Target="../media/image8975.png"/><Relationship Id="rId8973" Type="http://schemas.openxmlformats.org/officeDocument/2006/relationships/image" Target="../media/image8976.png"/><Relationship Id="rId8974" Type="http://schemas.openxmlformats.org/officeDocument/2006/relationships/image" Target="../media/image8977.png"/><Relationship Id="rId8975" Type="http://schemas.openxmlformats.org/officeDocument/2006/relationships/image" Target="../media/image8978.png"/><Relationship Id="rId8976" Type="http://schemas.openxmlformats.org/officeDocument/2006/relationships/image" Target="../media/image8979.png"/><Relationship Id="rId8977" Type="http://schemas.openxmlformats.org/officeDocument/2006/relationships/image" Target="../media/image8980.png"/><Relationship Id="rId8978" Type="http://schemas.openxmlformats.org/officeDocument/2006/relationships/image" Target="../media/image8981.png"/><Relationship Id="rId8979" Type="http://schemas.openxmlformats.org/officeDocument/2006/relationships/image" Target="../media/image8982.png"/><Relationship Id="rId8980" Type="http://schemas.openxmlformats.org/officeDocument/2006/relationships/image" Target="../media/image8983.png"/><Relationship Id="rId8981" Type="http://schemas.openxmlformats.org/officeDocument/2006/relationships/image" Target="../media/image8984.png"/><Relationship Id="rId8982" Type="http://schemas.openxmlformats.org/officeDocument/2006/relationships/image" Target="../media/image8985.png"/><Relationship Id="rId8983" Type="http://schemas.openxmlformats.org/officeDocument/2006/relationships/image" Target="../media/image8986.png"/><Relationship Id="rId8984" Type="http://schemas.openxmlformats.org/officeDocument/2006/relationships/image" Target="../media/image8987.png"/><Relationship Id="rId8985" Type="http://schemas.openxmlformats.org/officeDocument/2006/relationships/image" Target="../media/image8988.png"/><Relationship Id="rId8986" Type="http://schemas.openxmlformats.org/officeDocument/2006/relationships/image" Target="../media/image8989.png"/><Relationship Id="rId8987" Type="http://schemas.openxmlformats.org/officeDocument/2006/relationships/image" Target="../media/image8990.png"/><Relationship Id="rId8988" Type="http://schemas.openxmlformats.org/officeDocument/2006/relationships/image" Target="../media/image8991.png"/><Relationship Id="rId8989" Type="http://schemas.openxmlformats.org/officeDocument/2006/relationships/image" Target="../media/image8992.png"/><Relationship Id="rId8990" Type="http://schemas.openxmlformats.org/officeDocument/2006/relationships/image" Target="../media/image8993.png"/><Relationship Id="rId8991" Type="http://schemas.openxmlformats.org/officeDocument/2006/relationships/image" Target="../media/image8994.png"/><Relationship Id="rId8992" Type="http://schemas.openxmlformats.org/officeDocument/2006/relationships/image" Target="../media/image8995.png"/><Relationship Id="rId8993" Type="http://schemas.openxmlformats.org/officeDocument/2006/relationships/image" Target="../media/image8996.png"/><Relationship Id="rId8994" Type="http://schemas.openxmlformats.org/officeDocument/2006/relationships/image" Target="../media/image8997.png"/><Relationship Id="rId8995" Type="http://schemas.openxmlformats.org/officeDocument/2006/relationships/image" Target="../media/image8998.png"/><Relationship Id="rId8996" Type="http://schemas.openxmlformats.org/officeDocument/2006/relationships/image" Target="../media/image8999.png"/><Relationship Id="rId8997" Type="http://schemas.openxmlformats.org/officeDocument/2006/relationships/image" Target="../media/image9000.png"/><Relationship Id="rId8998" Type="http://schemas.openxmlformats.org/officeDocument/2006/relationships/image" Target="../media/image9001.png"/><Relationship Id="rId8999" Type="http://schemas.openxmlformats.org/officeDocument/2006/relationships/image" Target="../media/image9002.png"/><Relationship Id="rId9000" Type="http://schemas.openxmlformats.org/officeDocument/2006/relationships/image" Target="../media/image9003.png"/><Relationship Id="rId9001" Type="http://schemas.openxmlformats.org/officeDocument/2006/relationships/image" Target="../media/image9004.png"/><Relationship Id="rId9002" Type="http://schemas.openxmlformats.org/officeDocument/2006/relationships/image" Target="../media/image9005.png"/><Relationship Id="rId9003" Type="http://schemas.openxmlformats.org/officeDocument/2006/relationships/image" Target="../media/image9006.png"/><Relationship Id="rId9004" Type="http://schemas.openxmlformats.org/officeDocument/2006/relationships/image" Target="../media/image9007.png"/><Relationship Id="rId9005" Type="http://schemas.openxmlformats.org/officeDocument/2006/relationships/image" Target="../media/image9008.png"/><Relationship Id="rId9006" Type="http://schemas.openxmlformats.org/officeDocument/2006/relationships/image" Target="../media/image9009.png"/><Relationship Id="rId9007" Type="http://schemas.openxmlformats.org/officeDocument/2006/relationships/image" Target="../media/image9010.png"/><Relationship Id="rId9008" Type="http://schemas.openxmlformats.org/officeDocument/2006/relationships/image" Target="../media/image9011.png"/><Relationship Id="rId9009" Type="http://schemas.openxmlformats.org/officeDocument/2006/relationships/image" Target="../media/image9012.png"/><Relationship Id="rId9010" Type="http://schemas.openxmlformats.org/officeDocument/2006/relationships/image" Target="../media/image9013.png"/><Relationship Id="rId9011" Type="http://schemas.openxmlformats.org/officeDocument/2006/relationships/image" Target="../media/image9014.png"/><Relationship Id="rId9012" Type="http://schemas.openxmlformats.org/officeDocument/2006/relationships/image" Target="../media/image9015.png"/><Relationship Id="rId9013" Type="http://schemas.openxmlformats.org/officeDocument/2006/relationships/image" Target="../media/image9016.png"/><Relationship Id="rId9014" Type="http://schemas.openxmlformats.org/officeDocument/2006/relationships/image" Target="../media/image9017.png"/><Relationship Id="rId9015" Type="http://schemas.openxmlformats.org/officeDocument/2006/relationships/image" Target="../media/image9018.png"/><Relationship Id="rId9016" Type="http://schemas.openxmlformats.org/officeDocument/2006/relationships/image" Target="../media/image9019.png"/><Relationship Id="rId9017" Type="http://schemas.openxmlformats.org/officeDocument/2006/relationships/image" Target="../media/image9020.png"/><Relationship Id="rId9018" Type="http://schemas.openxmlformats.org/officeDocument/2006/relationships/image" Target="../media/image9021.png"/><Relationship Id="rId9019" Type="http://schemas.openxmlformats.org/officeDocument/2006/relationships/image" Target="../media/image9022.png"/><Relationship Id="rId9020" Type="http://schemas.openxmlformats.org/officeDocument/2006/relationships/image" Target="../media/image9023.png"/><Relationship Id="rId9021" Type="http://schemas.openxmlformats.org/officeDocument/2006/relationships/image" Target="../media/image9024.png"/><Relationship Id="rId9022" Type="http://schemas.openxmlformats.org/officeDocument/2006/relationships/image" Target="../media/image9025.png"/><Relationship Id="rId9023" Type="http://schemas.openxmlformats.org/officeDocument/2006/relationships/image" Target="../media/image9026.png"/><Relationship Id="rId9024" Type="http://schemas.openxmlformats.org/officeDocument/2006/relationships/image" Target="../media/image9027.png"/><Relationship Id="rId9025" Type="http://schemas.openxmlformats.org/officeDocument/2006/relationships/image" Target="../media/image9028.png"/><Relationship Id="rId9026" Type="http://schemas.openxmlformats.org/officeDocument/2006/relationships/image" Target="../media/image9029.png"/><Relationship Id="rId9027" Type="http://schemas.openxmlformats.org/officeDocument/2006/relationships/image" Target="../media/image9030.png"/><Relationship Id="rId9028" Type="http://schemas.openxmlformats.org/officeDocument/2006/relationships/image" Target="../media/image9031.png"/><Relationship Id="rId9029" Type="http://schemas.openxmlformats.org/officeDocument/2006/relationships/image" Target="../media/image9032.png"/><Relationship Id="rId9030" Type="http://schemas.openxmlformats.org/officeDocument/2006/relationships/image" Target="../media/image9033.png"/><Relationship Id="rId9031" Type="http://schemas.openxmlformats.org/officeDocument/2006/relationships/image" Target="../media/image9034.png"/><Relationship Id="rId9032" Type="http://schemas.openxmlformats.org/officeDocument/2006/relationships/image" Target="../media/image9035.png"/><Relationship Id="rId9033" Type="http://schemas.openxmlformats.org/officeDocument/2006/relationships/image" Target="../media/image9036.png"/><Relationship Id="rId9034" Type="http://schemas.openxmlformats.org/officeDocument/2006/relationships/image" Target="../media/image9037.png"/><Relationship Id="rId9035" Type="http://schemas.openxmlformats.org/officeDocument/2006/relationships/image" Target="../media/image9038.png"/><Relationship Id="rId9036" Type="http://schemas.openxmlformats.org/officeDocument/2006/relationships/image" Target="../media/image9039.png"/><Relationship Id="rId9037" Type="http://schemas.openxmlformats.org/officeDocument/2006/relationships/image" Target="../media/image9040.png"/><Relationship Id="rId9038" Type="http://schemas.openxmlformats.org/officeDocument/2006/relationships/image" Target="../media/image9041.png"/><Relationship Id="rId9039" Type="http://schemas.openxmlformats.org/officeDocument/2006/relationships/image" Target="../media/image9042.png"/><Relationship Id="rId9040" Type="http://schemas.openxmlformats.org/officeDocument/2006/relationships/image" Target="../media/image9043.png"/><Relationship Id="rId9041" Type="http://schemas.openxmlformats.org/officeDocument/2006/relationships/image" Target="../media/image9044.png"/><Relationship Id="rId9042" Type="http://schemas.openxmlformats.org/officeDocument/2006/relationships/image" Target="../media/image9045.png"/><Relationship Id="rId9043" Type="http://schemas.openxmlformats.org/officeDocument/2006/relationships/image" Target="../media/image9046.png"/><Relationship Id="rId9044" Type="http://schemas.openxmlformats.org/officeDocument/2006/relationships/image" Target="../media/image9047.png"/><Relationship Id="rId9045" Type="http://schemas.openxmlformats.org/officeDocument/2006/relationships/image" Target="../media/image9048.png"/><Relationship Id="rId9046" Type="http://schemas.openxmlformats.org/officeDocument/2006/relationships/image" Target="../media/image9049.png"/><Relationship Id="rId9047" Type="http://schemas.openxmlformats.org/officeDocument/2006/relationships/image" Target="../media/image9050.png"/><Relationship Id="rId9048" Type="http://schemas.openxmlformats.org/officeDocument/2006/relationships/image" Target="../media/image9051.png"/><Relationship Id="rId9049" Type="http://schemas.openxmlformats.org/officeDocument/2006/relationships/image" Target="../media/image9052.png"/><Relationship Id="rId9050" Type="http://schemas.openxmlformats.org/officeDocument/2006/relationships/image" Target="../media/image9053.png"/><Relationship Id="rId9051" Type="http://schemas.openxmlformats.org/officeDocument/2006/relationships/image" Target="../media/image9054.png"/><Relationship Id="rId9052" Type="http://schemas.openxmlformats.org/officeDocument/2006/relationships/image" Target="../media/image9055.png"/><Relationship Id="rId9053" Type="http://schemas.openxmlformats.org/officeDocument/2006/relationships/image" Target="../media/image9056.png"/><Relationship Id="rId9054" Type="http://schemas.openxmlformats.org/officeDocument/2006/relationships/image" Target="../media/image9057.png"/><Relationship Id="rId9055" Type="http://schemas.openxmlformats.org/officeDocument/2006/relationships/image" Target="../media/image9058.png"/><Relationship Id="rId9056" Type="http://schemas.openxmlformats.org/officeDocument/2006/relationships/image" Target="../media/image9059.png"/><Relationship Id="rId9057" Type="http://schemas.openxmlformats.org/officeDocument/2006/relationships/image" Target="../media/image9060.png"/><Relationship Id="rId9058" Type="http://schemas.openxmlformats.org/officeDocument/2006/relationships/image" Target="../media/image9061.png"/><Relationship Id="rId9059" Type="http://schemas.openxmlformats.org/officeDocument/2006/relationships/image" Target="../media/image9062.png"/><Relationship Id="rId9060" Type="http://schemas.openxmlformats.org/officeDocument/2006/relationships/image" Target="../media/image9063.png"/><Relationship Id="rId9061" Type="http://schemas.openxmlformats.org/officeDocument/2006/relationships/image" Target="../media/image9064.png"/><Relationship Id="rId9062" Type="http://schemas.openxmlformats.org/officeDocument/2006/relationships/image" Target="../media/image9065.png"/><Relationship Id="rId9063" Type="http://schemas.openxmlformats.org/officeDocument/2006/relationships/image" Target="../media/image9066.png"/><Relationship Id="rId9064" Type="http://schemas.openxmlformats.org/officeDocument/2006/relationships/image" Target="../media/image9067.png"/><Relationship Id="rId9065" Type="http://schemas.openxmlformats.org/officeDocument/2006/relationships/image" Target="../media/image9068.png"/><Relationship Id="rId9066" Type="http://schemas.openxmlformats.org/officeDocument/2006/relationships/image" Target="../media/image9069.png"/><Relationship Id="rId9067" Type="http://schemas.openxmlformats.org/officeDocument/2006/relationships/image" Target="../media/image9070.png"/><Relationship Id="rId9068" Type="http://schemas.openxmlformats.org/officeDocument/2006/relationships/image" Target="../media/image9071.png"/><Relationship Id="rId9069" Type="http://schemas.openxmlformats.org/officeDocument/2006/relationships/image" Target="../media/image9072.png"/><Relationship Id="rId9070" Type="http://schemas.openxmlformats.org/officeDocument/2006/relationships/image" Target="../media/image9073.png"/><Relationship Id="rId9071" Type="http://schemas.openxmlformats.org/officeDocument/2006/relationships/image" Target="../media/image9074.png"/><Relationship Id="rId9072" Type="http://schemas.openxmlformats.org/officeDocument/2006/relationships/image" Target="../media/image9075.png"/><Relationship Id="rId9073" Type="http://schemas.openxmlformats.org/officeDocument/2006/relationships/image" Target="../media/image9076.png"/><Relationship Id="rId9074" Type="http://schemas.openxmlformats.org/officeDocument/2006/relationships/image" Target="../media/image9077.png"/><Relationship Id="rId9075" Type="http://schemas.openxmlformats.org/officeDocument/2006/relationships/image" Target="../media/image9078.png"/><Relationship Id="rId9076" Type="http://schemas.openxmlformats.org/officeDocument/2006/relationships/image" Target="../media/image9079.png"/><Relationship Id="rId9077" Type="http://schemas.openxmlformats.org/officeDocument/2006/relationships/image" Target="../media/image9080.png"/><Relationship Id="rId9078" Type="http://schemas.openxmlformats.org/officeDocument/2006/relationships/image" Target="../media/image9081.png"/><Relationship Id="rId9079" Type="http://schemas.openxmlformats.org/officeDocument/2006/relationships/image" Target="../media/image9082.png"/><Relationship Id="rId9080" Type="http://schemas.openxmlformats.org/officeDocument/2006/relationships/image" Target="../media/image9083.png"/><Relationship Id="rId9081" Type="http://schemas.openxmlformats.org/officeDocument/2006/relationships/image" Target="../media/image9084.png"/><Relationship Id="rId9082" Type="http://schemas.openxmlformats.org/officeDocument/2006/relationships/image" Target="../media/image9085.png"/><Relationship Id="rId9083" Type="http://schemas.openxmlformats.org/officeDocument/2006/relationships/image" Target="../media/image9086.png"/><Relationship Id="rId9084" Type="http://schemas.openxmlformats.org/officeDocument/2006/relationships/image" Target="../media/image9087.png"/><Relationship Id="rId9085" Type="http://schemas.openxmlformats.org/officeDocument/2006/relationships/image" Target="../media/image9088.png"/><Relationship Id="rId9086" Type="http://schemas.openxmlformats.org/officeDocument/2006/relationships/image" Target="../media/image9089.png"/><Relationship Id="rId9087" Type="http://schemas.openxmlformats.org/officeDocument/2006/relationships/image" Target="../media/image9090.png"/><Relationship Id="rId9088" Type="http://schemas.openxmlformats.org/officeDocument/2006/relationships/image" Target="../media/image9091.png"/><Relationship Id="rId9089" Type="http://schemas.openxmlformats.org/officeDocument/2006/relationships/image" Target="../media/image9092.png"/><Relationship Id="rId9090" Type="http://schemas.openxmlformats.org/officeDocument/2006/relationships/image" Target="../media/image9093.png"/><Relationship Id="rId9091" Type="http://schemas.openxmlformats.org/officeDocument/2006/relationships/image" Target="../media/image9094.png"/><Relationship Id="rId9092" Type="http://schemas.openxmlformats.org/officeDocument/2006/relationships/image" Target="../media/image9095.png"/><Relationship Id="rId9093" Type="http://schemas.openxmlformats.org/officeDocument/2006/relationships/image" Target="../media/image9096.png"/><Relationship Id="rId9094" Type="http://schemas.openxmlformats.org/officeDocument/2006/relationships/image" Target="../media/image9097.png"/><Relationship Id="rId9095" Type="http://schemas.openxmlformats.org/officeDocument/2006/relationships/image" Target="../media/image9098.png"/><Relationship Id="rId9096" Type="http://schemas.openxmlformats.org/officeDocument/2006/relationships/image" Target="../media/image9099.png"/><Relationship Id="rId9097" Type="http://schemas.openxmlformats.org/officeDocument/2006/relationships/image" Target="../media/image9100.png"/><Relationship Id="rId9098" Type="http://schemas.openxmlformats.org/officeDocument/2006/relationships/image" Target="../media/image9101.png"/><Relationship Id="rId9099" Type="http://schemas.openxmlformats.org/officeDocument/2006/relationships/image" Target="../media/image9102.png"/><Relationship Id="rId9100" Type="http://schemas.openxmlformats.org/officeDocument/2006/relationships/image" Target="../media/image9103.png"/><Relationship Id="rId9101" Type="http://schemas.openxmlformats.org/officeDocument/2006/relationships/image" Target="../media/image9104.png"/><Relationship Id="rId9102" Type="http://schemas.openxmlformats.org/officeDocument/2006/relationships/image" Target="../media/image9105.png"/><Relationship Id="rId9103" Type="http://schemas.openxmlformats.org/officeDocument/2006/relationships/image" Target="../media/image9106.png"/><Relationship Id="rId9104" Type="http://schemas.openxmlformats.org/officeDocument/2006/relationships/image" Target="../media/image9107.png"/><Relationship Id="rId9105" Type="http://schemas.openxmlformats.org/officeDocument/2006/relationships/image" Target="../media/image9108.png"/><Relationship Id="rId9106" Type="http://schemas.openxmlformats.org/officeDocument/2006/relationships/image" Target="../media/image9109.png"/><Relationship Id="rId9107" Type="http://schemas.openxmlformats.org/officeDocument/2006/relationships/image" Target="../media/image9110.png"/><Relationship Id="rId9108" Type="http://schemas.openxmlformats.org/officeDocument/2006/relationships/image" Target="../media/image9111.png"/><Relationship Id="rId9109" Type="http://schemas.openxmlformats.org/officeDocument/2006/relationships/image" Target="../media/image9112.png"/><Relationship Id="rId9110" Type="http://schemas.openxmlformats.org/officeDocument/2006/relationships/image" Target="../media/image9113.png"/><Relationship Id="rId9111" Type="http://schemas.openxmlformats.org/officeDocument/2006/relationships/image" Target="../media/image9114.png"/><Relationship Id="rId9112" Type="http://schemas.openxmlformats.org/officeDocument/2006/relationships/image" Target="../media/image9115.png"/><Relationship Id="rId9113" Type="http://schemas.openxmlformats.org/officeDocument/2006/relationships/image" Target="../media/image9116.png"/><Relationship Id="rId9114" Type="http://schemas.openxmlformats.org/officeDocument/2006/relationships/image" Target="../media/image9117.png"/><Relationship Id="rId9115" Type="http://schemas.openxmlformats.org/officeDocument/2006/relationships/image" Target="../media/image9118.png"/><Relationship Id="rId9116" Type="http://schemas.openxmlformats.org/officeDocument/2006/relationships/image" Target="../media/image9119.png"/><Relationship Id="rId9117" Type="http://schemas.openxmlformats.org/officeDocument/2006/relationships/image" Target="../media/image9120.png"/><Relationship Id="rId9118" Type="http://schemas.openxmlformats.org/officeDocument/2006/relationships/image" Target="../media/image9121.png"/><Relationship Id="rId9119" Type="http://schemas.openxmlformats.org/officeDocument/2006/relationships/image" Target="../media/image9122.png"/><Relationship Id="rId9120" Type="http://schemas.openxmlformats.org/officeDocument/2006/relationships/image" Target="../media/image9123.png"/><Relationship Id="rId9121" Type="http://schemas.openxmlformats.org/officeDocument/2006/relationships/image" Target="../media/image9124.png"/><Relationship Id="rId9122" Type="http://schemas.openxmlformats.org/officeDocument/2006/relationships/image" Target="../media/image9125.png"/><Relationship Id="rId9123" Type="http://schemas.openxmlformats.org/officeDocument/2006/relationships/image" Target="../media/image9126.png"/><Relationship Id="rId9124" Type="http://schemas.openxmlformats.org/officeDocument/2006/relationships/image" Target="../media/image9127.png"/><Relationship Id="rId9125" Type="http://schemas.openxmlformats.org/officeDocument/2006/relationships/image" Target="../media/image9128.png"/><Relationship Id="rId9126" Type="http://schemas.openxmlformats.org/officeDocument/2006/relationships/image" Target="../media/image9129.png"/><Relationship Id="rId9127" Type="http://schemas.openxmlformats.org/officeDocument/2006/relationships/image" Target="../media/image9130.png"/><Relationship Id="rId9128" Type="http://schemas.openxmlformats.org/officeDocument/2006/relationships/image" Target="../media/image9131.png"/><Relationship Id="rId9129" Type="http://schemas.openxmlformats.org/officeDocument/2006/relationships/image" Target="../media/image9132.png"/><Relationship Id="rId9130" Type="http://schemas.openxmlformats.org/officeDocument/2006/relationships/image" Target="../media/image9133.png"/><Relationship Id="rId9131" Type="http://schemas.openxmlformats.org/officeDocument/2006/relationships/image" Target="../media/image9134.png"/><Relationship Id="rId9132" Type="http://schemas.openxmlformats.org/officeDocument/2006/relationships/image" Target="../media/image9135.png"/><Relationship Id="rId9133" Type="http://schemas.openxmlformats.org/officeDocument/2006/relationships/image" Target="../media/image9136.png"/><Relationship Id="rId9134" Type="http://schemas.openxmlformats.org/officeDocument/2006/relationships/image" Target="../media/image9137.png"/><Relationship Id="rId9135" Type="http://schemas.openxmlformats.org/officeDocument/2006/relationships/image" Target="../media/image9138.png"/><Relationship Id="rId9136" Type="http://schemas.openxmlformats.org/officeDocument/2006/relationships/image" Target="../media/image9139.png"/><Relationship Id="rId9137" Type="http://schemas.openxmlformats.org/officeDocument/2006/relationships/image" Target="../media/image9140.png"/><Relationship Id="rId9138" Type="http://schemas.openxmlformats.org/officeDocument/2006/relationships/image" Target="../media/image9141.png"/><Relationship Id="rId9139" Type="http://schemas.openxmlformats.org/officeDocument/2006/relationships/image" Target="../media/image9142.png"/><Relationship Id="rId9140" Type="http://schemas.openxmlformats.org/officeDocument/2006/relationships/image" Target="../media/image9143.png"/><Relationship Id="rId9141" Type="http://schemas.openxmlformats.org/officeDocument/2006/relationships/image" Target="../media/image9144.png"/><Relationship Id="rId9142" Type="http://schemas.openxmlformats.org/officeDocument/2006/relationships/image" Target="../media/image9145.png"/><Relationship Id="rId9143" Type="http://schemas.openxmlformats.org/officeDocument/2006/relationships/image" Target="../media/image9146.png"/><Relationship Id="rId9144" Type="http://schemas.openxmlformats.org/officeDocument/2006/relationships/image" Target="../media/image9147.png"/><Relationship Id="rId9145" Type="http://schemas.openxmlformats.org/officeDocument/2006/relationships/image" Target="../media/image9148.png"/><Relationship Id="rId9146" Type="http://schemas.openxmlformats.org/officeDocument/2006/relationships/image" Target="../media/image9149.png"/><Relationship Id="rId9147" Type="http://schemas.openxmlformats.org/officeDocument/2006/relationships/image" Target="../media/image9150.png"/><Relationship Id="rId9148" Type="http://schemas.openxmlformats.org/officeDocument/2006/relationships/image" Target="../media/image9151.png"/><Relationship Id="rId9149" Type="http://schemas.openxmlformats.org/officeDocument/2006/relationships/image" Target="../media/image9152.png"/><Relationship Id="rId9150" Type="http://schemas.openxmlformats.org/officeDocument/2006/relationships/image" Target="../media/image9153.png"/><Relationship Id="rId9151" Type="http://schemas.openxmlformats.org/officeDocument/2006/relationships/image" Target="../media/image9154.png"/><Relationship Id="rId9152" Type="http://schemas.openxmlformats.org/officeDocument/2006/relationships/image" Target="../media/image9155.png"/><Relationship Id="rId9153" Type="http://schemas.openxmlformats.org/officeDocument/2006/relationships/image" Target="../media/image9156.png"/><Relationship Id="rId9154" Type="http://schemas.openxmlformats.org/officeDocument/2006/relationships/image" Target="../media/image9157.png"/><Relationship Id="rId9155" Type="http://schemas.openxmlformats.org/officeDocument/2006/relationships/image" Target="../media/image9158.png"/><Relationship Id="rId9156" Type="http://schemas.openxmlformats.org/officeDocument/2006/relationships/image" Target="../media/image9159.png"/><Relationship Id="rId9157" Type="http://schemas.openxmlformats.org/officeDocument/2006/relationships/image" Target="../media/image9160.png"/><Relationship Id="rId9158" Type="http://schemas.openxmlformats.org/officeDocument/2006/relationships/image" Target="../media/image9161.png"/><Relationship Id="rId9159" Type="http://schemas.openxmlformats.org/officeDocument/2006/relationships/image" Target="../media/image9162.png"/><Relationship Id="rId9160" Type="http://schemas.openxmlformats.org/officeDocument/2006/relationships/image" Target="../media/image9163.png"/><Relationship Id="rId9161" Type="http://schemas.openxmlformats.org/officeDocument/2006/relationships/image" Target="../media/image9164.png"/><Relationship Id="rId9162" Type="http://schemas.openxmlformats.org/officeDocument/2006/relationships/image" Target="../media/image9165.png"/><Relationship Id="rId9163" Type="http://schemas.openxmlformats.org/officeDocument/2006/relationships/image" Target="../media/image9166.png"/><Relationship Id="rId9164" Type="http://schemas.openxmlformats.org/officeDocument/2006/relationships/image" Target="../media/image9167.png"/><Relationship Id="rId9165" Type="http://schemas.openxmlformats.org/officeDocument/2006/relationships/image" Target="../media/image9168.png"/><Relationship Id="rId9166" Type="http://schemas.openxmlformats.org/officeDocument/2006/relationships/image" Target="../media/image9169.png"/><Relationship Id="rId9167" Type="http://schemas.openxmlformats.org/officeDocument/2006/relationships/image" Target="../media/image9170.png"/><Relationship Id="rId9168" Type="http://schemas.openxmlformats.org/officeDocument/2006/relationships/image" Target="../media/image9171.png"/><Relationship Id="rId9169" Type="http://schemas.openxmlformats.org/officeDocument/2006/relationships/image" Target="../media/image9172.png"/><Relationship Id="rId9170" Type="http://schemas.openxmlformats.org/officeDocument/2006/relationships/image" Target="../media/image9173.png"/><Relationship Id="rId9171" Type="http://schemas.openxmlformats.org/officeDocument/2006/relationships/image" Target="../media/image9174.png"/><Relationship Id="rId9172" Type="http://schemas.openxmlformats.org/officeDocument/2006/relationships/image" Target="../media/image9175.png"/><Relationship Id="rId9173" Type="http://schemas.openxmlformats.org/officeDocument/2006/relationships/image" Target="../media/image9176.png"/><Relationship Id="rId9174" Type="http://schemas.openxmlformats.org/officeDocument/2006/relationships/image" Target="../media/image9177.png"/><Relationship Id="rId9175" Type="http://schemas.openxmlformats.org/officeDocument/2006/relationships/image" Target="../media/image9178.png"/><Relationship Id="rId9176" Type="http://schemas.openxmlformats.org/officeDocument/2006/relationships/image" Target="../media/image9179.png"/><Relationship Id="rId9177" Type="http://schemas.openxmlformats.org/officeDocument/2006/relationships/image" Target="../media/image9180.png"/><Relationship Id="rId9178" Type="http://schemas.openxmlformats.org/officeDocument/2006/relationships/image" Target="../media/image9181.png"/><Relationship Id="rId9179" Type="http://schemas.openxmlformats.org/officeDocument/2006/relationships/image" Target="../media/image9182.png"/><Relationship Id="rId9180" Type="http://schemas.openxmlformats.org/officeDocument/2006/relationships/image" Target="../media/image9183.png"/><Relationship Id="rId9181" Type="http://schemas.openxmlformats.org/officeDocument/2006/relationships/image" Target="../media/image9184.png"/><Relationship Id="rId9182" Type="http://schemas.openxmlformats.org/officeDocument/2006/relationships/image" Target="../media/image9185.png"/><Relationship Id="rId9183" Type="http://schemas.openxmlformats.org/officeDocument/2006/relationships/image" Target="../media/image9186.png"/><Relationship Id="rId9184" Type="http://schemas.openxmlformats.org/officeDocument/2006/relationships/image" Target="../media/image9187.png"/><Relationship Id="rId9185" Type="http://schemas.openxmlformats.org/officeDocument/2006/relationships/image" Target="../media/image9188.png"/><Relationship Id="rId9186" Type="http://schemas.openxmlformats.org/officeDocument/2006/relationships/image" Target="../media/image9189.png"/><Relationship Id="rId9187" Type="http://schemas.openxmlformats.org/officeDocument/2006/relationships/image" Target="../media/image9190.png"/><Relationship Id="rId9188" Type="http://schemas.openxmlformats.org/officeDocument/2006/relationships/image" Target="../media/image9191.png"/><Relationship Id="rId9189" Type="http://schemas.openxmlformats.org/officeDocument/2006/relationships/image" Target="../media/image9192.png"/><Relationship Id="rId9190" Type="http://schemas.openxmlformats.org/officeDocument/2006/relationships/image" Target="../media/image9193.png"/><Relationship Id="rId9191" Type="http://schemas.openxmlformats.org/officeDocument/2006/relationships/image" Target="../media/image9194.png"/><Relationship Id="rId9192" Type="http://schemas.openxmlformats.org/officeDocument/2006/relationships/image" Target="../media/image9195.png"/><Relationship Id="rId9193" Type="http://schemas.openxmlformats.org/officeDocument/2006/relationships/image" Target="../media/image9196.png"/><Relationship Id="rId9194" Type="http://schemas.openxmlformats.org/officeDocument/2006/relationships/image" Target="../media/image9197.png"/><Relationship Id="rId9195" Type="http://schemas.openxmlformats.org/officeDocument/2006/relationships/image" Target="../media/image9198.png"/><Relationship Id="rId9196" Type="http://schemas.openxmlformats.org/officeDocument/2006/relationships/image" Target="../media/image9199.png"/><Relationship Id="rId9197" Type="http://schemas.openxmlformats.org/officeDocument/2006/relationships/image" Target="../media/image9200.png"/><Relationship Id="rId9198" Type="http://schemas.openxmlformats.org/officeDocument/2006/relationships/image" Target="../media/image9201.png"/><Relationship Id="rId9199" Type="http://schemas.openxmlformats.org/officeDocument/2006/relationships/image" Target="../media/image9202.png"/><Relationship Id="rId9200" Type="http://schemas.openxmlformats.org/officeDocument/2006/relationships/image" Target="../media/image9203.png"/><Relationship Id="rId9201" Type="http://schemas.openxmlformats.org/officeDocument/2006/relationships/image" Target="../media/image9204.png"/><Relationship Id="rId9202" Type="http://schemas.openxmlformats.org/officeDocument/2006/relationships/image" Target="../media/image9205.png"/><Relationship Id="rId9203" Type="http://schemas.openxmlformats.org/officeDocument/2006/relationships/image" Target="../media/image9206.png"/><Relationship Id="rId9204" Type="http://schemas.openxmlformats.org/officeDocument/2006/relationships/image" Target="../media/image9207.png"/><Relationship Id="rId9205" Type="http://schemas.openxmlformats.org/officeDocument/2006/relationships/image" Target="../media/image9208.png"/><Relationship Id="rId9206" Type="http://schemas.openxmlformats.org/officeDocument/2006/relationships/image" Target="../media/image9209.png"/><Relationship Id="rId9207" Type="http://schemas.openxmlformats.org/officeDocument/2006/relationships/image" Target="../media/image9210.png"/><Relationship Id="rId9208" Type="http://schemas.openxmlformats.org/officeDocument/2006/relationships/image" Target="../media/image9211.png"/><Relationship Id="rId9209" Type="http://schemas.openxmlformats.org/officeDocument/2006/relationships/image" Target="../media/image9212.png"/><Relationship Id="rId9210" Type="http://schemas.openxmlformats.org/officeDocument/2006/relationships/image" Target="../media/image9213.png"/><Relationship Id="rId9211" Type="http://schemas.openxmlformats.org/officeDocument/2006/relationships/image" Target="../media/image9214.png"/><Relationship Id="rId9212" Type="http://schemas.openxmlformats.org/officeDocument/2006/relationships/image" Target="../media/image9215.png"/><Relationship Id="rId9213" Type="http://schemas.openxmlformats.org/officeDocument/2006/relationships/image" Target="../media/image9216.png"/><Relationship Id="rId9214" Type="http://schemas.openxmlformats.org/officeDocument/2006/relationships/image" Target="../media/image9217.png"/><Relationship Id="rId9215" Type="http://schemas.openxmlformats.org/officeDocument/2006/relationships/image" Target="../media/image9218.png"/><Relationship Id="rId9216" Type="http://schemas.openxmlformats.org/officeDocument/2006/relationships/image" Target="../media/image9219.png"/><Relationship Id="rId9217" Type="http://schemas.openxmlformats.org/officeDocument/2006/relationships/image" Target="../media/image9220.png"/><Relationship Id="rId9218" Type="http://schemas.openxmlformats.org/officeDocument/2006/relationships/image" Target="../media/image9221.png"/><Relationship Id="rId9219" Type="http://schemas.openxmlformats.org/officeDocument/2006/relationships/image" Target="../media/image9222.png"/><Relationship Id="rId9220" Type="http://schemas.openxmlformats.org/officeDocument/2006/relationships/image" Target="../media/image9223.png"/><Relationship Id="rId9221" Type="http://schemas.openxmlformats.org/officeDocument/2006/relationships/image" Target="../media/image9224.png"/><Relationship Id="rId9222" Type="http://schemas.openxmlformats.org/officeDocument/2006/relationships/image" Target="../media/image9225.png"/><Relationship Id="rId9223" Type="http://schemas.openxmlformats.org/officeDocument/2006/relationships/image" Target="../media/image9226.png"/><Relationship Id="rId9224" Type="http://schemas.openxmlformats.org/officeDocument/2006/relationships/image" Target="../media/image9227.png"/><Relationship Id="rId9225" Type="http://schemas.openxmlformats.org/officeDocument/2006/relationships/image" Target="../media/image9228.png"/><Relationship Id="rId9226" Type="http://schemas.openxmlformats.org/officeDocument/2006/relationships/image" Target="../media/image9229.png"/><Relationship Id="rId9227" Type="http://schemas.openxmlformats.org/officeDocument/2006/relationships/image" Target="../media/image9230.png"/><Relationship Id="rId9228" Type="http://schemas.openxmlformats.org/officeDocument/2006/relationships/image" Target="../media/image9231.png"/><Relationship Id="rId9229" Type="http://schemas.openxmlformats.org/officeDocument/2006/relationships/image" Target="../media/image9232.png"/><Relationship Id="rId9230" Type="http://schemas.openxmlformats.org/officeDocument/2006/relationships/image" Target="../media/image9233.png"/><Relationship Id="rId9231" Type="http://schemas.openxmlformats.org/officeDocument/2006/relationships/image" Target="../media/image9234.png"/><Relationship Id="rId9232" Type="http://schemas.openxmlformats.org/officeDocument/2006/relationships/image" Target="../media/image9235.png"/><Relationship Id="rId9233" Type="http://schemas.openxmlformats.org/officeDocument/2006/relationships/image" Target="../media/image9236.png"/><Relationship Id="rId9234" Type="http://schemas.openxmlformats.org/officeDocument/2006/relationships/image" Target="../media/image9237.png"/><Relationship Id="rId9235" Type="http://schemas.openxmlformats.org/officeDocument/2006/relationships/image" Target="../media/image9238.png"/><Relationship Id="rId9236" Type="http://schemas.openxmlformats.org/officeDocument/2006/relationships/image" Target="../media/image9239.png"/><Relationship Id="rId9237" Type="http://schemas.openxmlformats.org/officeDocument/2006/relationships/image" Target="../media/image9240.png"/><Relationship Id="rId9238" Type="http://schemas.openxmlformats.org/officeDocument/2006/relationships/image" Target="../media/image9241.png"/><Relationship Id="rId9239" Type="http://schemas.openxmlformats.org/officeDocument/2006/relationships/image" Target="../media/image9242.png"/><Relationship Id="rId9240" Type="http://schemas.openxmlformats.org/officeDocument/2006/relationships/image" Target="../media/image9243.png"/><Relationship Id="rId9241" Type="http://schemas.openxmlformats.org/officeDocument/2006/relationships/image" Target="../media/image9244.png"/><Relationship Id="rId9242" Type="http://schemas.openxmlformats.org/officeDocument/2006/relationships/image" Target="../media/image9245.png"/><Relationship Id="rId9243" Type="http://schemas.openxmlformats.org/officeDocument/2006/relationships/image" Target="../media/image9246.png"/><Relationship Id="rId9244" Type="http://schemas.openxmlformats.org/officeDocument/2006/relationships/image" Target="../media/image9247.png"/><Relationship Id="rId9245" Type="http://schemas.openxmlformats.org/officeDocument/2006/relationships/image" Target="../media/image9248.png"/><Relationship Id="rId9246" Type="http://schemas.openxmlformats.org/officeDocument/2006/relationships/image" Target="../media/image9249.png"/><Relationship Id="rId9247" Type="http://schemas.openxmlformats.org/officeDocument/2006/relationships/image" Target="../media/image9250.png"/><Relationship Id="rId9248" Type="http://schemas.openxmlformats.org/officeDocument/2006/relationships/image" Target="../media/image9251.png"/><Relationship Id="rId9249" Type="http://schemas.openxmlformats.org/officeDocument/2006/relationships/image" Target="../media/image9252.png"/><Relationship Id="rId9250" Type="http://schemas.openxmlformats.org/officeDocument/2006/relationships/image" Target="../media/image9253.png"/><Relationship Id="rId9251" Type="http://schemas.openxmlformats.org/officeDocument/2006/relationships/image" Target="../media/image9254.png"/><Relationship Id="rId9252" Type="http://schemas.openxmlformats.org/officeDocument/2006/relationships/image" Target="../media/image9255.png"/><Relationship Id="rId9253" Type="http://schemas.openxmlformats.org/officeDocument/2006/relationships/image" Target="../media/image9256.png"/><Relationship Id="rId9254" Type="http://schemas.openxmlformats.org/officeDocument/2006/relationships/image" Target="../media/image9257.png"/><Relationship Id="rId9255" Type="http://schemas.openxmlformats.org/officeDocument/2006/relationships/image" Target="../media/image9258.png"/><Relationship Id="rId9256" Type="http://schemas.openxmlformats.org/officeDocument/2006/relationships/image" Target="../media/image9259.png"/><Relationship Id="rId9257" Type="http://schemas.openxmlformats.org/officeDocument/2006/relationships/image" Target="../media/image9260.png"/><Relationship Id="rId9258" Type="http://schemas.openxmlformats.org/officeDocument/2006/relationships/image" Target="../media/image9261.png"/><Relationship Id="rId9259" Type="http://schemas.openxmlformats.org/officeDocument/2006/relationships/image" Target="../media/image9262.png"/><Relationship Id="rId9260" Type="http://schemas.openxmlformats.org/officeDocument/2006/relationships/image" Target="../media/image9263.png"/><Relationship Id="rId9261" Type="http://schemas.openxmlformats.org/officeDocument/2006/relationships/image" Target="../media/image9264.png"/><Relationship Id="rId9262" Type="http://schemas.openxmlformats.org/officeDocument/2006/relationships/image" Target="../media/image9265.png"/><Relationship Id="rId9263" Type="http://schemas.openxmlformats.org/officeDocument/2006/relationships/image" Target="../media/image9266.png"/><Relationship Id="rId9264" Type="http://schemas.openxmlformats.org/officeDocument/2006/relationships/image" Target="../media/image9267.png"/><Relationship Id="rId9265" Type="http://schemas.openxmlformats.org/officeDocument/2006/relationships/image" Target="../media/image9268.png"/><Relationship Id="rId9266" Type="http://schemas.openxmlformats.org/officeDocument/2006/relationships/image" Target="../media/image9269.png"/><Relationship Id="rId9267" Type="http://schemas.openxmlformats.org/officeDocument/2006/relationships/image" Target="../media/image9270.png"/><Relationship Id="rId9268" Type="http://schemas.openxmlformats.org/officeDocument/2006/relationships/image" Target="../media/image9271.png"/><Relationship Id="rId9269" Type="http://schemas.openxmlformats.org/officeDocument/2006/relationships/image" Target="../media/image9272.png"/><Relationship Id="rId9270" Type="http://schemas.openxmlformats.org/officeDocument/2006/relationships/image" Target="../media/image9273.png"/><Relationship Id="rId9271" Type="http://schemas.openxmlformats.org/officeDocument/2006/relationships/image" Target="../media/image9274.png"/><Relationship Id="rId9272" Type="http://schemas.openxmlformats.org/officeDocument/2006/relationships/image" Target="../media/image9275.png"/><Relationship Id="rId9273" Type="http://schemas.openxmlformats.org/officeDocument/2006/relationships/image" Target="../media/image9276.png"/><Relationship Id="rId9274" Type="http://schemas.openxmlformats.org/officeDocument/2006/relationships/image" Target="../media/image9277.png"/><Relationship Id="rId9275" Type="http://schemas.openxmlformats.org/officeDocument/2006/relationships/image" Target="../media/image9278.png"/><Relationship Id="rId9276" Type="http://schemas.openxmlformats.org/officeDocument/2006/relationships/image" Target="../media/image9279.png"/><Relationship Id="rId9277" Type="http://schemas.openxmlformats.org/officeDocument/2006/relationships/image" Target="../media/image9280.png"/><Relationship Id="rId9278" Type="http://schemas.openxmlformats.org/officeDocument/2006/relationships/image" Target="../media/image9281.png"/><Relationship Id="rId9279" Type="http://schemas.openxmlformats.org/officeDocument/2006/relationships/image" Target="../media/image9282.png"/><Relationship Id="rId9280" Type="http://schemas.openxmlformats.org/officeDocument/2006/relationships/image" Target="../media/image9283.png"/><Relationship Id="rId9281" Type="http://schemas.openxmlformats.org/officeDocument/2006/relationships/image" Target="../media/image9284.png"/><Relationship Id="rId9282" Type="http://schemas.openxmlformats.org/officeDocument/2006/relationships/image" Target="../media/image9285.png"/><Relationship Id="rId9283" Type="http://schemas.openxmlformats.org/officeDocument/2006/relationships/image" Target="../media/image9286.png"/><Relationship Id="rId9284" Type="http://schemas.openxmlformats.org/officeDocument/2006/relationships/image" Target="../media/image9287.png"/><Relationship Id="rId9285" Type="http://schemas.openxmlformats.org/officeDocument/2006/relationships/image" Target="../media/image9288.png"/><Relationship Id="rId9286" Type="http://schemas.openxmlformats.org/officeDocument/2006/relationships/image" Target="../media/image9289.png"/><Relationship Id="rId9287" Type="http://schemas.openxmlformats.org/officeDocument/2006/relationships/image" Target="../media/image9290.png"/><Relationship Id="rId9288" Type="http://schemas.openxmlformats.org/officeDocument/2006/relationships/image" Target="../media/image9291.png"/><Relationship Id="rId9289" Type="http://schemas.openxmlformats.org/officeDocument/2006/relationships/image" Target="../media/image9292.png"/><Relationship Id="rId9290" Type="http://schemas.openxmlformats.org/officeDocument/2006/relationships/image" Target="../media/image9293.png"/><Relationship Id="rId9291" Type="http://schemas.openxmlformats.org/officeDocument/2006/relationships/image" Target="../media/image9294.png"/><Relationship Id="rId9292" Type="http://schemas.openxmlformats.org/officeDocument/2006/relationships/image" Target="../media/image9295.png"/><Relationship Id="rId9293" Type="http://schemas.openxmlformats.org/officeDocument/2006/relationships/image" Target="../media/image9296.png"/><Relationship Id="rId9294" Type="http://schemas.openxmlformats.org/officeDocument/2006/relationships/image" Target="../media/image9297.png"/><Relationship Id="rId9295" Type="http://schemas.openxmlformats.org/officeDocument/2006/relationships/image" Target="../media/image9298.png"/><Relationship Id="rId9296" Type="http://schemas.openxmlformats.org/officeDocument/2006/relationships/image" Target="../media/image9299.png"/><Relationship Id="rId9297" Type="http://schemas.openxmlformats.org/officeDocument/2006/relationships/image" Target="../media/image9300.png"/><Relationship Id="rId9298" Type="http://schemas.openxmlformats.org/officeDocument/2006/relationships/image" Target="../media/image9301.png"/><Relationship Id="rId9299" Type="http://schemas.openxmlformats.org/officeDocument/2006/relationships/image" Target="../media/image9302.png"/><Relationship Id="rId9300" Type="http://schemas.openxmlformats.org/officeDocument/2006/relationships/image" Target="../media/image9303.png"/><Relationship Id="rId9301" Type="http://schemas.openxmlformats.org/officeDocument/2006/relationships/image" Target="../media/image9304.png"/><Relationship Id="rId9302" Type="http://schemas.openxmlformats.org/officeDocument/2006/relationships/image" Target="../media/image9305.png"/><Relationship Id="rId9303" Type="http://schemas.openxmlformats.org/officeDocument/2006/relationships/image" Target="../media/image9306.png"/><Relationship Id="rId9304" Type="http://schemas.openxmlformats.org/officeDocument/2006/relationships/image" Target="../media/image9307.png"/><Relationship Id="rId9305" Type="http://schemas.openxmlformats.org/officeDocument/2006/relationships/image" Target="../media/image9308.png"/><Relationship Id="rId9306" Type="http://schemas.openxmlformats.org/officeDocument/2006/relationships/image" Target="../media/image9309.png"/><Relationship Id="rId9307" Type="http://schemas.openxmlformats.org/officeDocument/2006/relationships/image" Target="../media/image9310.png"/><Relationship Id="rId9308" Type="http://schemas.openxmlformats.org/officeDocument/2006/relationships/image" Target="../media/image9311.png"/><Relationship Id="rId9309" Type="http://schemas.openxmlformats.org/officeDocument/2006/relationships/image" Target="../media/image9312.png"/><Relationship Id="rId9310" Type="http://schemas.openxmlformats.org/officeDocument/2006/relationships/image" Target="../media/image9313.png"/><Relationship Id="rId9311" Type="http://schemas.openxmlformats.org/officeDocument/2006/relationships/image" Target="../media/image9314.png"/><Relationship Id="rId9312" Type="http://schemas.openxmlformats.org/officeDocument/2006/relationships/image" Target="../media/image9315.png"/><Relationship Id="rId9313" Type="http://schemas.openxmlformats.org/officeDocument/2006/relationships/image" Target="../media/image9316.png"/><Relationship Id="rId9314" Type="http://schemas.openxmlformats.org/officeDocument/2006/relationships/image" Target="../media/image9317.png"/><Relationship Id="rId9315" Type="http://schemas.openxmlformats.org/officeDocument/2006/relationships/image" Target="../media/image9318.png"/><Relationship Id="rId9316" Type="http://schemas.openxmlformats.org/officeDocument/2006/relationships/image" Target="../media/image9319.png"/><Relationship Id="rId9317" Type="http://schemas.openxmlformats.org/officeDocument/2006/relationships/image" Target="../media/image9320.png"/><Relationship Id="rId9318" Type="http://schemas.openxmlformats.org/officeDocument/2006/relationships/image" Target="../media/image9321.png"/><Relationship Id="rId9319" Type="http://schemas.openxmlformats.org/officeDocument/2006/relationships/image" Target="../media/image9322.png"/><Relationship Id="rId9320" Type="http://schemas.openxmlformats.org/officeDocument/2006/relationships/image" Target="../media/image9323.png"/><Relationship Id="rId9321" Type="http://schemas.openxmlformats.org/officeDocument/2006/relationships/image" Target="../media/image9324.png"/><Relationship Id="rId9322" Type="http://schemas.openxmlformats.org/officeDocument/2006/relationships/image" Target="../media/image9325.png"/><Relationship Id="rId9323" Type="http://schemas.openxmlformats.org/officeDocument/2006/relationships/image" Target="../media/image9326.png"/><Relationship Id="rId9324" Type="http://schemas.openxmlformats.org/officeDocument/2006/relationships/image" Target="../media/image9327.png"/><Relationship Id="rId9325" Type="http://schemas.openxmlformats.org/officeDocument/2006/relationships/image" Target="../media/image9328.png"/><Relationship Id="rId9326" Type="http://schemas.openxmlformats.org/officeDocument/2006/relationships/image" Target="../media/image9329.png"/><Relationship Id="rId9327" Type="http://schemas.openxmlformats.org/officeDocument/2006/relationships/image" Target="../media/image9330.png"/><Relationship Id="rId9328" Type="http://schemas.openxmlformats.org/officeDocument/2006/relationships/image" Target="../media/image9331.png"/><Relationship Id="rId9329" Type="http://schemas.openxmlformats.org/officeDocument/2006/relationships/image" Target="../media/image9332.png"/><Relationship Id="rId9330" Type="http://schemas.openxmlformats.org/officeDocument/2006/relationships/image" Target="../media/image9333.png"/><Relationship Id="rId9331" Type="http://schemas.openxmlformats.org/officeDocument/2006/relationships/image" Target="../media/image9334.png"/><Relationship Id="rId9332" Type="http://schemas.openxmlformats.org/officeDocument/2006/relationships/image" Target="../media/image9335.png"/><Relationship Id="rId9333" Type="http://schemas.openxmlformats.org/officeDocument/2006/relationships/image" Target="../media/image9336.png"/><Relationship Id="rId9334" Type="http://schemas.openxmlformats.org/officeDocument/2006/relationships/image" Target="../media/image9337.png"/><Relationship Id="rId9335" Type="http://schemas.openxmlformats.org/officeDocument/2006/relationships/image" Target="../media/image9338.png"/><Relationship Id="rId9336" Type="http://schemas.openxmlformats.org/officeDocument/2006/relationships/image" Target="../media/image9339.png"/><Relationship Id="rId9337" Type="http://schemas.openxmlformats.org/officeDocument/2006/relationships/image" Target="../media/image9340.png"/><Relationship Id="rId9338" Type="http://schemas.openxmlformats.org/officeDocument/2006/relationships/image" Target="../media/image9341.png"/><Relationship Id="rId9339" Type="http://schemas.openxmlformats.org/officeDocument/2006/relationships/image" Target="../media/image9342.png"/><Relationship Id="rId9340" Type="http://schemas.openxmlformats.org/officeDocument/2006/relationships/image" Target="../media/image9343.png"/><Relationship Id="rId9341" Type="http://schemas.openxmlformats.org/officeDocument/2006/relationships/image" Target="../media/image9344.png"/><Relationship Id="rId9342" Type="http://schemas.openxmlformats.org/officeDocument/2006/relationships/image" Target="../media/image9345.png"/><Relationship Id="rId9343" Type="http://schemas.openxmlformats.org/officeDocument/2006/relationships/image" Target="../media/image9346.png"/><Relationship Id="rId9344" Type="http://schemas.openxmlformats.org/officeDocument/2006/relationships/image" Target="../media/image9347.png"/><Relationship Id="rId9345" Type="http://schemas.openxmlformats.org/officeDocument/2006/relationships/image" Target="../media/image9348.png"/><Relationship Id="rId9346" Type="http://schemas.openxmlformats.org/officeDocument/2006/relationships/image" Target="../media/image9349.png"/><Relationship Id="rId9347" Type="http://schemas.openxmlformats.org/officeDocument/2006/relationships/image" Target="../media/image9350.png"/><Relationship Id="rId9348" Type="http://schemas.openxmlformats.org/officeDocument/2006/relationships/image" Target="../media/image9351.png"/><Relationship Id="rId9349" Type="http://schemas.openxmlformats.org/officeDocument/2006/relationships/image" Target="../media/image9352.png"/><Relationship Id="rId9350" Type="http://schemas.openxmlformats.org/officeDocument/2006/relationships/image" Target="../media/image9353.png"/><Relationship Id="rId9351" Type="http://schemas.openxmlformats.org/officeDocument/2006/relationships/image" Target="../media/image9354.png"/><Relationship Id="rId9352" Type="http://schemas.openxmlformats.org/officeDocument/2006/relationships/image" Target="../media/image9355.png"/><Relationship Id="rId9353" Type="http://schemas.openxmlformats.org/officeDocument/2006/relationships/image" Target="../media/image9356.png"/><Relationship Id="rId9354" Type="http://schemas.openxmlformats.org/officeDocument/2006/relationships/image" Target="../media/image9357.png"/><Relationship Id="rId9355" Type="http://schemas.openxmlformats.org/officeDocument/2006/relationships/image" Target="../media/image9358.png"/><Relationship Id="rId9356" Type="http://schemas.openxmlformats.org/officeDocument/2006/relationships/image" Target="../media/image9359.png"/><Relationship Id="rId9357" Type="http://schemas.openxmlformats.org/officeDocument/2006/relationships/image" Target="../media/image9360.png"/><Relationship Id="rId9358" Type="http://schemas.openxmlformats.org/officeDocument/2006/relationships/image" Target="../media/image9361.png"/><Relationship Id="rId9359" Type="http://schemas.openxmlformats.org/officeDocument/2006/relationships/image" Target="../media/image9362.png"/><Relationship Id="rId9360" Type="http://schemas.openxmlformats.org/officeDocument/2006/relationships/image" Target="../media/image9363.png"/><Relationship Id="rId9361" Type="http://schemas.openxmlformats.org/officeDocument/2006/relationships/image" Target="../media/image9364.png"/><Relationship Id="rId9362" Type="http://schemas.openxmlformats.org/officeDocument/2006/relationships/image" Target="../media/image9365.png"/><Relationship Id="rId9363" Type="http://schemas.openxmlformats.org/officeDocument/2006/relationships/image" Target="../media/image9366.png"/><Relationship Id="rId9364" Type="http://schemas.openxmlformats.org/officeDocument/2006/relationships/image" Target="../media/image9367.png"/><Relationship Id="rId9365" Type="http://schemas.openxmlformats.org/officeDocument/2006/relationships/image" Target="../media/image9368.png"/><Relationship Id="rId9366" Type="http://schemas.openxmlformats.org/officeDocument/2006/relationships/image" Target="../media/image9369.png"/><Relationship Id="rId9367" Type="http://schemas.openxmlformats.org/officeDocument/2006/relationships/image" Target="../media/image9370.png"/><Relationship Id="rId9368" Type="http://schemas.openxmlformats.org/officeDocument/2006/relationships/image" Target="../media/image9371.png"/><Relationship Id="rId9369" Type="http://schemas.openxmlformats.org/officeDocument/2006/relationships/image" Target="../media/image9372.png"/><Relationship Id="rId9370" Type="http://schemas.openxmlformats.org/officeDocument/2006/relationships/image" Target="../media/image9373.png"/><Relationship Id="rId9371" Type="http://schemas.openxmlformats.org/officeDocument/2006/relationships/image" Target="../media/image9374.png"/><Relationship Id="rId9372" Type="http://schemas.openxmlformats.org/officeDocument/2006/relationships/image" Target="../media/image9375.png"/><Relationship Id="rId9373" Type="http://schemas.openxmlformats.org/officeDocument/2006/relationships/image" Target="../media/image9376.png"/><Relationship Id="rId9374" Type="http://schemas.openxmlformats.org/officeDocument/2006/relationships/image" Target="../media/image9377.png"/><Relationship Id="rId9375" Type="http://schemas.openxmlformats.org/officeDocument/2006/relationships/image" Target="../media/image9378.png"/><Relationship Id="rId9376" Type="http://schemas.openxmlformats.org/officeDocument/2006/relationships/image" Target="../media/image9379.png"/><Relationship Id="rId9377" Type="http://schemas.openxmlformats.org/officeDocument/2006/relationships/image" Target="../media/image9380.png"/><Relationship Id="rId9378" Type="http://schemas.openxmlformats.org/officeDocument/2006/relationships/image" Target="../media/image9381.png"/><Relationship Id="rId9379" Type="http://schemas.openxmlformats.org/officeDocument/2006/relationships/image" Target="../media/image9382.png"/><Relationship Id="rId9380" Type="http://schemas.openxmlformats.org/officeDocument/2006/relationships/image" Target="../media/image9383.png"/><Relationship Id="rId9381" Type="http://schemas.openxmlformats.org/officeDocument/2006/relationships/image" Target="../media/image9384.png"/><Relationship Id="rId9382" Type="http://schemas.openxmlformats.org/officeDocument/2006/relationships/image" Target="../media/image9385.png"/><Relationship Id="rId9383" Type="http://schemas.openxmlformats.org/officeDocument/2006/relationships/image" Target="../media/image9386.png"/><Relationship Id="rId9384" Type="http://schemas.openxmlformats.org/officeDocument/2006/relationships/image" Target="../media/image9387.png"/><Relationship Id="rId9385" Type="http://schemas.openxmlformats.org/officeDocument/2006/relationships/image" Target="../media/image9388.png"/><Relationship Id="rId9386" Type="http://schemas.openxmlformats.org/officeDocument/2006/relationships/image" Target="../media/image9389.png"/><Relationship Id="rId9387" Type="http://schemas.openxmlformats.org/officeDocument/2006/relationships/image" Target="../media/image9390.png"/><Relationship Id="rId9388" Type="http://schemas.openxmlformats.org/officeDocument/2006/relationships/image" Target="../media/image9391.png"/><Relationship Id="rId9389" Type="http://schemas.openxmlformats.org/officeDocument/2006/relationships/image" Target="../media/image9392.png"/><Relationship Id="rId9390" Type="http://schemas.openxmlformats.org/officeDocument/2006/relationships/image" Target="../media/image9393.png"/><Relationship Id="rId9391" Type="http://schemas.openxmlformats.org/officeDocument/2006/relationships/image" Target="../media/image9394.png"/><Relationship Id="rId9392" Type="http://schemas.openxmlformats.org/officeDocument/2006/relationships/image" Target="../media/image9395.png"/><Relationship Id="rId9393" Type="http://schemas.openxmlformats.org/officeDocument/2006/relationships/image" Target="../media/image9396.png"/><Relationship Id="rId9394" Type="http://schemas.openxmlformats.org/officeDocument/2006/relationships/image" Target="../media/image9397.png"/><Relationship Id="rId9395" Type="http://schemas.openxmlformats.org/officeDocument/2006/relationships/image" Target="../media/image9398.png"/><Relationship Id="rId9396" Type="http://schemas.openxmlformats.org/officeDocument/2006/relationships/image" Target="../media/image9399.png"/><Relationship Id="rId9397" Type="http://schemas.openxmlformats.org/officeDocument/2006/relationships/image" Target="../media/image9400.png"/><Relationship Id="rId9398" Type="http://schemas.openxmlformats.org/officeDocument/2006/relationships/image" Target="../media/image9401.png"/><Relationship Id="rId9399" Type="http://schemas.openxmlformats.org/officeDocument/2006/relationships/image" Target="../media/image9402.png"/><Relationship Id="rId9400" Type="http://schemas.openxmlformats.org/officeDocument/2006/relationships/image" Target="../media/image9403.png"/><Relationship Id="rId9401" Type="http://schemas.openxmlformats.org/officeDocument/2006/relationships/image" Target="../media/image9404.png"/><Relationship Id="rId9402" Type="http://schemas.openxmlformats.org/officeDocument/2006/relationships/image" Target="../media/image9405.png"/><Relationship Id="rId9403" Type="http://schemas.openxmlformats.org/officeDocument/2006/relationships/image" Target="../media/image9406.png"/><Relationship Id="rId9404" Type="http://schemas.openxmlformats.org/officeDocument/2006/relationships/image" Target="../media/image9407.png"/><Relationship Id="rId9405" Type="http://schemas.openxmlformats.org/officeDocument/2006/relationships/image" Target="../media/image9408.png"/><Relationship Id="rId9406" Type="http://schemas.openxmlformats.org/officeDocument/2006/relationships/image" Target="../media/image9409.png"/><Relationship Id="rId9407" Type="http://schemas.openxmlformats.org/officeDocument/2006/relationships/image" Target="../media/image9410.png"/><Relationship Id="rId9408" Type="http://schemas.openxmlformats.org/officeDocument/2006/relationships/image" Target="../media/image9411.png"/><Relationship Id="rId9409" Type="http://schemas.openxmlformats.org/officeDocument/2006/relationships/image" Target="../media/image9412.png"/><Relationship Id="rId9410" Type="http://schemas.openxmlformats.org/officeDocument/2006/relationships/image" Target="../media/image9413.png"/><Relationship Id="rId9411" Type="http://schemas.openxmlformats.org/officeDocument/2006/relationships/image" Target="../media/image9414.png"/><Relationship Id="rId9412" Type="http://schemas.openxmlformats.org/officeDocument/2006/relationships/image" Target="../media/image9415.png"/><Relationship Id="rId9413" Type="http://schemas.openxmlformats.org/officeDocument/2006/relationships/image" Target="../media/image9416.png"/><Relationship Id="rId9414" Type="http://schemas.openxmlformats.org/officeDocument/2006/relationships/image" Target="../media/image9417.png"/><Relationship Id="rId9415" Type="http://schemas.openxmlformats.org/officeDocument/2006/relationships/image" Target="../media/image9418.png"/><Relationship Id="rId9416" Type="http://schemas.openxmlformats.org/officeDocument/2006/relationships/image" Target="../media/image9419.png"/><Relationship Id="rId9417" Type="http://schemas.openxmlformats.org/officeDocument/2006/relationships/image" Target="../media/image9420.png"/><Relationship Id="rId9418" Type="http://schemas.openxmlformats.org/officeDocument/2006/relationships/image" Target="../media/image9421.png"/><Relationship Id="rId9419" Type="http://schemas.openxmlformats.org/officeDocument/2006/relationships/image" Target="../media/image9422.png"/><Relationship Id="rId9420" Type="http://schemas.openxmlformats.org/officeDocument/2006/relationships/image" Target="../media/image9423.png"/><Relationship Id="rId9421" Type="http://schemas.openxmlformats.org/officeDocument/2006/relationships/image" Target="../media/image9424.png"/><Relationship Id="rId9422" Type="http://schemas.openxmlformats.org/officeDocument/2006/relationships/image" Target="../media/image9425.png"/><Relationship Id="rId9423" Type="http://schemas.openxmlformats.org/officeDocument/2006/relationships/image" Target="../media/image9426.png"/><Relationship Id="rId9424" Type="http://schemas.openxmlformats.org/officeDocument/2006/relationships/image" Target="../media/image9427.png"/><Relationship Id="rId9425" Type="http://schemas.openxmlformats.org/officeDocument/2006/relationships/image" Target="../media/image9428.png"/><Relationship Id="rId9426" Type="http://schemas.openxmlformats.org/officeDocument/2006/relationships/image" Target="../media/image9429.png"/><Relationship Id="rId9427" Type="http://schemas.openxmlformats.org/officeDocument/2006/relationships/image" Target="../media/image9430.png"/><Relationship Id="rId9428" Type="http://schemas.openxmlformats.org/officeDocument/2006/relationships/image" Target="../media/image9431.png"/><Relationship Id="rId9429" Type="http://schemas.openxmlformats.org/officeDocument/2006/relationships/image" Target="../media/image9432.png"/><Relationship Id="rId9430" Type="http://schemas.openxmlformats.org/officeDocument/2006/relationships/image" Target="../media/image9433.png"/><Relationship Id="rId9431" Type="http://schemas.openxmlformats.org/officeDocument/2006/relationships/image" Target="../media/image9434.png"/><Relationship Id="rId9432" Type="http://schemas.openxmlformats.org/officeDocument/2006/relationships/image" Target="../media/image9435.png"/><Relationship Id="rId9433" Type="http://schemas.openxmlformats.org/officeDocument/2006/relationships/image" Target="../media/image9436.png"/><Relationship Id="rId9434" Type="http://schemas.openxmlformats.org/officeDocument/2006/relationships/image" Target="../media/image9437.png"/><Relationship Id="rId9435" Type="http://schemas.openxmlformats.org/officeDocument/2006/relationships/image" Target="../media/image9438.png"/><Relationship Id="rId9436" Type="http://schemas.openxmlformats.org/officeDocument/2006/relationships/image" Target="../media/image9439.png"/><Relationship Id="rId9437" Type="http://schemas.openxmlformats.org/officeDocument/2006/relationships/image" Target="../media/image9440.png"/><Relationship Id="rId9438" Type="http://schemas.openxmlformats.org/officeDocument/2006/relationships/image" Target="../media/image9441.png"/><Relationship Id="rId9439" Type="http://schemas.openxmlformats.org/officeDocument/2006/relationships/image" Target="../media/image9442.png"/><Relationship Id="rId9440" Type="http://schemas.openxmlformats.org/officeDocument/2006/relationships/image" Target="../media/image9443.png"/><Relationship Id="rId9441" Type="http://schemas.openxmlformats.org/officeDocument/2006/relationships/image" Target="../media/image9444.png"/><Relationship Id="rId9442" Type="http://schemas.openxmlformats.org/officeDocument/2006/relationships/image" Target="../media/image9445.png"/><Relationship Id="rId9443" Type="http://schemas.openxmlformats.org/officeDocument/2006/relationships/image" Target="../media/image9446.png"/><Relationship Id="rId9444" Type="http://schemas.openxmlformats.org/officeDocument/2006/relationships/image" Target="../media/image9447.png"/><Relationship Id="rId9445" Type="http://schemas.openxmlformats.org/officeDocument/2006/relationships/image" Target="../media/image9448.png"/><Relationship Id="rId9446" Type="http://schemas.openxmlformats.org/officeDocument/2006/relationships/image" Target="../media/image9449.png"/><Relationship Id="rId9447" Type="http://schemas.openxmlformats.org/officeDocument/2006/relationships/image" Target="../media/image9450.png"/><Relationship Id="rId9448" Type="http://schemas.openxmlformats.org/officeDocument/2006/relationships/image" Target="../media/image9451.png"/><Relationship Id="rId9449" Type="http://schemas.openxmlformats.org/officeDocument/2006/relationships/image" Target="../media/image9452.png"/><Relationship Id="rId9450" Type="http://schemas.openxmlformats.org/officeDocument/2006/relationships/image" Target="../media/image9453.png"/><Relationship Id="rId9451" Type="http://schemas.openxmlformats.org/officeDocument/2006/relationships/image" Target="../media/image9454.png"/><Relationship Id="rId9452" Type="http://schemas.openxmlformats.org/officeDocument/2006/relationships/image" Target="../media/image9455.png"/><Relationship Id="rId9453" Type="http://schemas.openxmlformats.org/officeDocument/2006/relationships/image" Target="../media/image9456.png"/><Relationship Id="rId9454" Type="http://schemas.openxmlformats.org/officeDocument/2006/relationships/image" Target="../media/image9457.png"/><Relationship Id="rId9455" Type="http://schemas.openxmlformats.org/officeDocument/2006/relationships/image" Target="../media/image9458.png"/><Relationship Id="rId9456" Type="http://schemas.openxmlformats.org/officeDocument/2006/relationships/image" Target="../media/image9459.png"/><Relationship Id="rId9457" Type="http://schemas.openxmlformats.org/officeDocument/2006/relationships/image" Target="../media/image9460.png"/><Relationship Id="rId9458" Type="http://schemas.openxmlformats.org/officeDocument/2006/relationships/image" Target="../media/image9461.png"/><Relationship Id="rId9459" Type="http://schemas.openxmlformats.org/officeDocument/2006/relationships/image" Target="../media/image9462.png"/><Relationship Id="rId9460" Type="http://schemas.openxmlformats.org/officeDocument/2006/relationships/image" Target="../media/image9463.png"/><Relationship Id="rId9461" Type="http://schemas.openxmlformats.org/officeDocument/2006/relationships/image" Target="../media/image9464.png"/><Relationship Id="rId9462" Type="http://schemas.openxmlformats.org/officeDocument/2006/relationships/image" Target="../media/image9465.png"/><Relationship Id="rId9463" Type="http://schemas.openxmlformats.org/officeDocument/2006/relationships/image" Target="../media/image9466.png"/><Relationship Id="rId9464" Type="http://schemas.openxmlformats.org/officeDocument/2006/relationships/image" Target="../media/image9467.png"/><Relationship Id="rId9465" Type="http://schemas.openxmlformats.org/officeDocument/2006/relationships/image" Target="../media/image9468.png"/><Relationship Id="rId9466" Type="http://schemas.openxmlformats.org/officeDocument/2006/relationships/image" Target="../media/image9469.png"/><Relationship Id="rId9467" Type="http://schemas.openxmlformats.org/officeDocument/2006/relationships/image" Target="../media/image9470.png"/><Relationship Id="rId9468" Type="http://schemas.openxmlformats.org/officeDocument/2006/relationships/image" Target="../media/image9471.png"/><Relationship Id="rId9469" Type="http://schemas.openxmlformats.org/officeDocument/2006/relationships/image" Target="../media/image9472.png"/><Relationship Id="rId9470" Type="http://schemas.openxmlformats.org/officeDocument/2006/relationships/image" Target="../media/image9473.png"/><Relationship Id="rId9471" Type="http://schemas.openxmlformats.org/officeDocument/2006/relationships/image" Target="../media/image9474.png"/><Relationship Id="rId9472" Type="http://schemas.openxmlformats.org/officeDocument/2006/relationships/image" Target="../media/image9475.png"/><Relationship Id="rId9473" Type="http://schemas.openxmlformats.org/officeDocument/2006/relationships/image" Target="../media/image9476.png"/><Relationship Id="rId9474" Type="http://schemas.openxmlformats.org/officeDocument/2006/relationships/image" Target="../media/image9477.png"/><Relationship Id="rId9475" Type="http://schemas.openxmlformats.org/officeDocument/2006/relationships/image" Target="../media/image9478.png"/><Relationship Id="rId9476" Type="http://schemas.openxmlformats.org/officeDocument/2006/relationships/image" Target="../media/image9479.png"/><Relationship Id="rId9477" Type="http://schemas.openxmlformats.org/officeDocument/2006/relationships/image" Target="../media/image9480.png"/><Relationship Id="rId9478" Type="http://schemas.openxmlformats.org/officeDocument/2006/relationships/image" Target="../media/image9481.png"/><Relationship Id="rId9479" Type="http://schemas.openxmlformats.org/officeDocument/2006/relationships/image" Target="../media/image9482.png"/><Relationship Id="rId9480" Type="http://schemas.openxmlformats.org/officeDocument/2006/relationships/image" Target="../media/image9483.png"/><Relationship Id="rId9481" Type="http://schemas.openxmlformats.org/officeDocument/2006/relationships/image" Target="../media/image9484.png"/><Relationship Id="rId9482" Type="http://schemas.openxmlformats.org/officeDocument/2006/relationships/image" Target="../media/image9485.png"/><Relationship Id="rId9483" Type="http://schemas.openxmlformats.org/officeDocument/2006/relationships/image" Target="../media/image9486.png"/><Relationship Id="rId9484" Type="http://schemas.openxmlformats.org/officeDocument/2006/relationships/image" Target="../media/image9487.png"/><Relationship Id="rId9485" Type="http://schemas.openxmlformats.org/officeDocument/2006/relationships/image" Target="../media/image9488.png"/><Relationship Id="rId9486" Type="http://schemas.openxmlformats.org/officeDocument/2006/relationships/image" Target="../media/image9489.png"/><Relationship Id="rId9487" Type="http://schemas.openxmlformats.org/officeDocument/2006/relationships/image" Target="../media/image9490.png"/><Relationship Id="rId9488" Type="http://schemas.openxmlformats.org/officeDocument/2006/relationships/image" Target="../media/image9491.png"/><Relationship Id="rId9489" Type="http://schemas.openxmlformats.org/officeDocument/2006/relationships/image" Target="../media/image9492.png"/><Relationship Id="rId9490" Type="http://schemas.openxmlformats.org/officeDocument/2006/relationships/image" Target="../media/image9493.png"/><Relationship Id="rId9491" Type="http://schemas.openxmlformats.org/officeDocument/2006/relationships/image" Target="../media/image9494.png"/><Relationship Id="rId9492" Type="http://schemas.openxmlformats.org/officeDocument/2006/relationships/image" Target="../media/image9495.png"/><Relationship Id="rId9493" Type="http://schemas.openxmlformats.org/officeDocument/2006/relationships/image" Target="../media/image9496.png"/><Relationship Id="rId9494" Type="http://schemas.openxmlformats.org/officeDocument/2006/relationships/image" Target="../media/image9497.png"/><Relationship Id="rId9495" Type="http://schemas.openxmlformats.org/officeDocument/2006/relationships/image" Target="../media/image9498.png"/><Relationship Id="rId9496" Type="http://schemas.openxmlformats.org/officeDocument/2006/relationships/image" Target="../media/image9499.png"/><Relationship Id="rId9497" Type="http://schemas.openxmlformats.org/officeDocument/2006/relationships/image" Target="../media/image9500.png"/><Relationship Id="rId9498" Type="http://schemas.openxmlformats.org/officeDocument/2006/relationships/image" Target="../media/image9501.png"/><Relationship Id="rId9499" Type="http://schemas.openxmlformats.org/officeDocument/2006/relationships/image" Target="../media/image9502.png"/><Relationship Id="rId9500" Type="http://schemas.openxmlformats.org/officeDocument/2006/relationships/image" Target="../media/image9503.png"/><Relationship Id="rId9501" Type="http://schemas.openxmlformats.org/officeDocument/2006/relationships/image" Target="../media/image9504.png"/><Relationship Id="rId9502" Type="http://schemas.openxmlformats.org/officeDocument/2006/relationships/image" Target="../media/image9505.png"/><Relationship Id="rId9503" Type="http://schemas.openxmlformats.org/officeDocument/2006/relationships/image" Target="../media/image9506.png"/><Relationship Id="rId9504" Type="http://schemas.openxmlformats.org/officeDocument/2006/relationships/image" Target="../media/image9507.png"/><Relationship Id="rId9505" Type="http://schemas.openxmlformats.org/officeDocument/2006/relationships/image" Target="../media/image9508.png"/><Relationship Id="rId9506" Type="http://schemas.openxmlformats.org/officeDocument/2006/relationships/image" Target="../media/image9509.png"/><Relationship Id="rId9507" Type="http://schemas.openxmlformats.org/officeDocument/2006/relationships/image" Target="../media/image9510.png"/><Relationship Id="rId9508" Type="http://schemas.openxmlformats.org/officeDocument/2006/relationships/image" Target="../media/image9511.png"/><Relationship Id="rId9509" Type="http://schemas.openxmlformats.org/officeDocument/2006/relationships/image" Target="../media/image9512.png"/><Relationship Id="rId9510" Type="http://schemas.openxmlformats.org/officeDocument/2006/relationships/image" Target="../media/image9513.png"/><Relationship Id="rId9511" Type="http://schemas.openxmlformats.org/officeDocument/2006/relationships/image" Target="../media/image9514.png"/><Relationship Id="rId9512" Type="http://schemas.openxmlformats.org/officeDocument/2006/relationships/image" Target="../media/image9515.png"/><Relationship Id="rId9513" Type="http://schemas.openxmlformats.org/officeDocument/2006/relationships/image" Target="../media/image9516.png"/><Relationship Id="rId9514" Type="http://schemas.openxmlformats.org/officeDocument/2006/relationships/image" Target="../media/image9517.png"/><Relationship Id="rId9515" Type="http://schemas.openxmlformats.org/officeDocument/2006/relationships/image" Target="../media/image9518.png"/><Relationship Id="rId9516" Type="http://schemas.openxmlformats.org/officeDocument/2006/relationships/image" Target="../media/image9519.png"/><Relationship Id="rId9517" Type="http://schemas.openxmlformats.org/officeDocument/2006/relationships/image" Target="../media/image9520.png"/><Relationship Id="rId9518" Type="http://schemas.openxmlformats.org/officeDocument/2006/relationships/image" Target="../media/image9521.png"/><Relationship Id="rId9519" Type="http://schemas.openxmlformats.org/officeDocument/2006/relationships/image" Target="../media/image9522.png"/><Relationship Id="rId9520" Type="http://schemas.openxmlformats.org/officeDocument/2006/relationships/image" Target="../media/image9523.png"/><Relationship Id="rId9521" Type="http://schemas.openxmlformats.org/officeDocument/2006/relationships/image" Target="../media/image9524.png"/><Relationship Id="rId9522" Type="http://schemas.openxmlformats.org/officeDocument/2006/relationships/image" Target="../media/image9525.png"/><Relationship Id="rId9523" Type="http://schemas.openxmlformats.org/officeDocument/2006/relationships/image" Target="../media/image9526.png"/><Relationship Id="rId9524" Type="http://schemas.openxmlformats.org/officeDocument/2006/relationships/image" Target="../media/image9527.png"/><Relationship Id="rId9525" Type="http://schemas.openxmlformats.org/officeDocument/2006/relationships/image" Target="../media/image9528.png"/><Relationship Id="rId9526" Type="http://schemas.openxmlformats.org/officeDocument/2006/relationships/image" Target="../media/image9529.png"/><Relationship Id="rId9527" Type="http://schemas.openxmlformats.org/officeDocument/2006/relationships/image" Target="../media/image9530.png"/><Relationship Id="rId9528" Type="http://schemas.openxmlformats.org/officeDocument/2006/relationships/image" Target="../media/image9531.png"/><Relationship Id="rId9529" Type="http://schemas.openxmlformats.org/officeDocument/2006/relationships/image" Target="../media/image9532.png"/><Relationship Id="rId9530" Type="http://schemas.openxmlformats.org/officeDocument/2006/relationships/image" Target="../media/image9533.png"/><Relationship Id="rId9531" Type="http://schemas.openxmlformats.org/officeDocument/2006/relationships/image" Target="../media/image9534.png"/><Relationship Id="rId9532" Type="http://schemas.openxmlformats.org/officeDocument/2006/relationships/image" Target="../media/image9535.png"/><Relationship Id="rId9533" Type="http://schemas.openxmlformats.org/officeDocument/2006/relationships/image" Target="../media/image9536.png"/><Relationship Id="rId9534" Type="http://schemas.openxmlformats.org/officeDocument/2006/relationships/image" Target="../media/image9537.png"/><Relationship Id="rId9535" Type="http://schemas.openxmlformats.org/officeDocument/2006/relationships/image" Target="../media/image9538.png"/><Relationship Id="rId9536" Type="http://schemas.openxmlformats.org/officeDocument/2006/relationships/image" Target="../media/image9539.png"/><Relationship Id="rId9537" Type="http://schemas.openxmlformats.org/officeDocument/2006/relationships/image" Target="../media/image9540.png"/><Relationship Id="rId9538" Type="http://schemas.openxmlformats.org/officeDocument/2006/relationships/image" Target="../media/image9541.png"/><Relationship Id="rId9539" Type="http://schemas.openxmlformats.org/officeDocument/2006/relationships/image" Target="../media/image9542.png"/><Relationship Id="rId9540" Type="http://schemas.openxmlformats.org/officeDocument/2006/relationships/image" Target="../media/image9543.png"/><Relationship Id="rId9541" Type="http://schemas.openxmlformats.org/officeDocument/2006/relationships/image" Target="../media/image9544.png"/><Relationship Id="rId9542" Type="http://schemas.openxmlformats.org/officeDocument/2006/relationships/image" Target="../media/image9545.png"/><Relationship Id="rId9543" Type="http://schemas.openxmlformats.org/officeDocument/2006/relationships/image" Target="../media/image9546.png"/><Relationship Id="rId9544" Type="http://schemas.openxmlformats.org/officeDocument/2006/relationships/image" Target="../media/image9547.png"/><Relationship Id="rId9545" Type="http://schemas.openxmlformats.org/officeDocument/2006/relationships/image" Target="../media/image9548.png"/><Relationship Id="rId9546" Type="http://schemas.openxmlformats.org/officeDocument/2006/relationships/image" Target="../media/image9549.png"/><Relationship Id="rId9547" Type="http://schemas.openxmlformats.org/officeDocument/2006/relationships/image" Target="../media/image9550.png"/><Relationship Id="rId9548" Type="http://schemas.openxmlformats.org/officeDocument/2006/relationships/image" Target="../media/image9551.png"/><Relationship Id="rId9549" Type="http://schemas.openxmlformats.org/officeDocument/2006/relationships/image" Target="../media/image9552.png"/><Relationship Id="rId9550" Type="http://schemas.openxmlformats.org/officeDocument/2006/relationships/image" Target="../media/image9553.png"/><Relationship Id="rId9551" Type="http://schemas.openxmlformats.org/officeDocument/2006/relationships/image" Target="../media/image9554.png"/><Relationship Id="rId9552" Type="http://schemas.openxmlformats.org/officeDocument/2006/relationships/image" Target="../media/image9555.png"/><Relationship Id="rId9553" Type="http://schemas.openxmlformats.org/officeDocument/2006/relationships/image" Target="../media/image9556.png"/><Relationship Id="rId9554" Type="http://schemas.openxmlformats.org/officeDocument/2006/relationships/image" Target="../media/image9557.png"/><Relationship Id="rId9555" Type="http://schemas.openxmlformats.org/officeDocument/2006/relationships/image" Target="../media/image9558.png"/><Relationship Id="rId9556" Type="http://schemas.openxmlformats.org/officeDocument/2006/relationships/image" Target="../media/image9559.png"/><Relationship Id="rId9557" Type="http://schemas.openxmlformats.org/officeDocument/2006/relationships/image" Target="../media/image9560.png"/><Relationship Id="rId9558" Type="http://schemas.openxmlformats.org/officeDocument/2006/relationships/image" Target="../media/image9561.png"/><Relationship Id="rId9559" Type="http://schemas.openxmlformats.org/officeDocument/2006/relationships/image" Target="../media/image9562.png"/><Relationship Id="rId9560" Type="http://schemas.openxmlformats.org/officeDocument/2006/relationships/image" Target="../media/image9563.png"/><Relationship Id="rId9561" Type="http://schemas.openxmlformats.org/officeDocument/2006/relationships/image" Target="../media/image9564.png"/><Relationship Id="rId9562" Type="http://schemas.openxmlformats.org/officeDocument/2006/relationships/image" Target="../media/image9565.png"/><Relationship Id="rId9563" Type="http://schemas.openxmlformats.org/officeDocument/2006/relationships/image" Target="../media/image9566.png"/><Relationship Id="rId9564" Type="http://schemas.openxmlformats.org/officeDocument/2006/relationships/image" Target="../media/image9567.png"/><Relationship Id="rId9565" Type="http://schemas.openxmlformats.org/officeDocument/2006/relationships/image" Target="../media/image9568.png"/><Relationship Id="rId9566" Type="http://schemas.openxmlformats.org/officeDocument/2006/relationships/image" Target="../media/image9569.png"/><Relationship Id="rId9567" Type="http://schemas.openxmlformats.org/officeDocument/2006/relationships/image" Target="../media/image9570.png"/><Relationship Id="rId9568" Type="http://schemas.openxmlformats.org/officeDocument/2006/relationships/image" Target="../media/image9571.png"/><Relationship Id="rId9569" Type="http://schemas.openxmlformats.org/officeDocument/2006/relationships/image" Target="../media/image9572.png"/><Relationship Id="rId9570" Type="http://schemas.openxmlformats.org/officeDocument/2006/relationships/image" Target="../media/image9573.png"/><Relationship Id="rId9571" Type="http://schemas.openxmlformats.org/officeDocument/2006/relationships/image" Target="../media/image9574.png"/><Relationship Id="rId9572" Type="http://schemas.openxmlformats.org/officeDocument/2006/relationships/image" Target="../media/image9575.png"/><Relationship Id="rId9573" Type="http://schemas.openxmlformats.org/officeDocument/2006/relationships/image" Target="../media/image9576.png"/><Relationship Id="rId9574" Type="http://schemas.openxmlformats.org/officeDocument/2006/relationships/image" Target="../media/image9577.png"/><Relationship Id="rId9575" Type="http://schemas.openxmlformats.org/officeDocument/2006/relationships/image" Target="../media/image9578.png"/><Relationship Id="rId9576" Type="http://schemas.openxmlformats.org/officeDocument/2006/relationships/image" Target="../media/image9579.png"/><Relationship Id="rId9577" Type="http://schemas.openxmlformats.org/officeDocument/2006/relationships/image" Target="../media/image9580.png"/><Relationship Id="rId9578" Type="http://schemas.openxmlformats.org/officeDocument/2006/relationships/image" Target="../media/image9581.png"/><Relationship Id="rId9579" Type="http://schemas.openxmlformats.org/officeDocument/2006/relationships/image" Target="../media/image9582.png"/><Relationship Id="rId9580" Type="http://schemas.openxmlformats.org/officeDocument/2006/relationships/image" Target="../media/image9583.png"/><Relationship Id="rId9581" Type="http://schemas.openxmlformats.org/officeDocument/2006/relationships/image" Target="../media/image9584.png"/><Relationship Id="rId9582" Type="http://schemas.openxmlformats.org/officeDocument/2006/relationships/image" Target="../media/image9585.png"/><Relationship Id="rId9583" Type="http://schemas.openxmlformats.org/officeDocument/2006/relationships/image" Target="../media/image9586.png"/><Relationship Id="rId9584" Type="http://schemas.openxmlformats.org/officeDocument/2006/relationships/image" Target="../media/image9587.png"/><Relationship Id="rId9585" Type="http://schemas.openxmlformats.org/officeDocument/2006/relationships/image" Target="../media/image9588.png"/><Relationship Id="rId9586" Type="http://schemas.openxmlformats.org/officeDocument/2006/relationships/image" Target="../media/image9589.png"/><Relationship Id="rId9587" Type="http://schemas.openxmlformats.org/officeDocument/2006/relationships/image" Target="../media/image9590.png"/><Relationship Id="rId9588" Type="http://schemas.openxmlformats.org/officeDocument/2006/relationships/image" Target="../media/image9591.png"/><Relationship Id="rId9589" Type="http://schemas.openxmlformats.org/officeDocument/2006/relationships/image" Target="../media/image9592.png"/><Relationship Id="rId9590" Type="http://schemas.openxmlformats.org/officeDocument/2006/relationships/image" Target="../media/image9593.png"/><Relationship Id="rId9591" Type="http://schemas.openxmlformats.org/officeDocument/2006/relationships/image" Target="../media/image9594.png"/><Relationship Id="rId9592" Type="http://schemas.openxmlformats.org/officeDocument/2006/relationships/image" Target="../media/image9595.png"/><Relationship Id="rId9593" Type="http://schemas.openxmlformats.org/officeDocument/2006/relationships/image" Target="../media/image9596.png"/><Relationship Id="rId9594" Type="http://schemas.openxmlformats.org/officeDocument/2006/relationships/image" Target="../media/image9597.png"/><Relationship Id="rId9595" Type="http://schemas.openxmlformats.org/officeDocument/2006/relationships/image" Target="../media/image9598.png"/><Relationship Id="rId9596" Type="http://schemas.openxmlformats.org/officeDocument/2006/relationships/image" Target="../media/image9599.png"/><Relationship Id="rId9597" Type="http://schemas.openxmlformats.org/officeDocument/2006/relationships/image" Target="../media/image9600.png"/><Relationship Id="rId9598" Type="http://schemas.openxmlformats.org/officeDocument/2006/relationships/image" Target="../media/image9601.png"/><Relationship Id="rId9599" Type="http://schemas.openxmlformats.org/officeDocument/2006/relationships/image" Target="../media/image9602.png"/><Relationship Id="rId9600" Type="http://schemas.openxmlformats.org/officeDocument/2006/relationships/image" Target="../media/image9603.png"/><Relationship Id="rId9601" Type="http://schemas.openxmlformats.org/officeDocument/2006/relationships/image" Target="../media/image9604.png"/><Relationship Id="rId9602" Type="http://schemas.openxmlformats.org/officeDocument/2006/relationships/image" Target="../media/image9605.png"/><Relationship Id="rId9603" Type="http://schemas.openxmlformats.org/officeDocument/2006/relationships/image" Target="../media/image9606.png"/><Relationship Id="rId9604" Type="http://schemas.openxmlformats.org/officeDocument/2006/relationships/image" Target="../media/image9607.png"/><Relationship Id="rId9605" Type="http://schemas.openxmlformats.org/officeDocument/2006/relationships/image" Target="../media/image9608.png"/><Relationship Id="rId9606" Type="http://schemas.openxmlformats.org/officeDocument/2006/relationships/image" Target="../media/image9609.png"/><Relationship Id="rId9607" Type="http://schemas.openxmlformats.org/officeDocument/2006/relationships/image" Target="../media/image9610.png"/><Relationship Id="rId9608" Type="http://schemas.openxmlformats.org/officeDocument/2006/relationships/image" Target="../media/image9611.png"/><Relationship Id="rId9609" Type="http://schemas.openxmlformats.org/officeDocument/2006/relationships/image" Target="../media/image9612.png"/><Relationship Id="rId9610" Type="http://schemas.openxmlformats.org/officeDocument/2006/relationships/image" Target="../media/image9613.png"/><Relationship Id="rId9611" Type="http://schemas.openxmlformats.org/officeDocument/2006/relationships/image" Target="../media/image9614.png"/><Relationship Id="rId9612" Type="http://schemas.openxmlformats.org/officeDocument/2006/relationships/image" Target="../media/image9615.png"/><Relationship Id="rId9613" Type="http://schemas.openxmlformats.org/officeDocument/2006/relationships/image" Target="../media/image9616.png"/><Relationship Id="rId9614" Type="http://schemas.openxmlformats.org/officeDocument/2006/relationships/image" Target="../media/image9617.png"/><Relationship Id="rId9615" Type="http://schemas.openxmlformats.org/officeDocument/2006/relationships/image" Target="../media/image9618.png"/><Relationship Id="rId9616" Type="http://schemas.openxmlformats.org/officeDocument/2006/relationships/image" Target="../media/image9619.png"/><Relationship Id="rId9617" Type="http://schemas.openxmlformats.org/officeDocument/2006/relationships/image" Target="../media/image9620.png"/><Relationship Id="rId9618" Type="http://schemas.openxmlformats.org/officeDocument/2006/relationships/image" Target="../media/image9621.png"/><Relationship Id="rId9619" Type="http://schemas.openxmlformats.org/officeDocument/2006/relationships/image" Target="../media/image9622.png"/><Relationship Id="rId9620" Type="http://schemas.openxmlformats.org/officeDocument/2006/relationships/image" Target="../media/image9623.png"/><Relationship Id="rId9621" Type="http://schemas.openxmlformats.org/officeDocument/2006/relationships/image" Target="../media/image9624.png"/><Relationship Id="rId9622" Type="http://schemas.openxmlformats.org/officeDocument/2006/relationships/image" Target="../media/image9625.png"/><Relationship Id="rId9623" Type="http://schemas.openxmlformats.org/officeDocument/2006/relationships/image" Target="../media/image9626.png"/><Relationship Id="rId9624" Type="http://schemas.openxmlformats.org/officeDocument/2006/relationships/image" Target="../media/image9627.png"/><Relationship Id="rId9625" Type="http://schemas.openxmlformats.org/officeDocument/2006/relationships/image" Target="../media/image9628.png"/><Relationship Id="rId9626" Type="http://schemas.openxmlformats.org/officeDocument/2006/relationships/image" Target="../media/image9629.png"/><Relationship Id="rId9627" Type="http://schemas.openxmlformats.org/officeDocument/2006/relationships/image" Target="../media/image9630.png"/><Relationship Id="rId9628" Type="http://schemas.openxmlformats.org/officeDocument/2006/relationships/image" Target="../media/image9631.png"/><Relationship Id="rId9629" Type="http://schemas.openxmlformats.org/officeDocument/2006/relationships/image" Target="../media/image9632.png"/><Relationship Id="rId9630" Type="http://schemas.openxmlformats.org/officeDocument/2006/relationships/image" Target="../media/image9633.png"/><Relationship Id="rId9631" Type="http://schemas.openxmlformats.org/officeDocument/2006/relationships/image" Target="../media/image9634.png"/><Relationship Id="rId9632" Type="http://schemas.openxmlformats.org/officeDocument/2006/relationships/image" Target="../media/image9635.png"/><Relationship Id="rId9633" Type="http://schemas.openxmlformats.org/officeDocument/2006/relationships/image" Target="../media/image9636.png"/><Relationship Id="rId9634" Type="http://schemas.openxmlformats.org/officeDocument/2006/relationships/image" Target="../media/image9637.png"/><Relationship Id="rId9635" Type="http://schemas.openxmlformats.org/officeDocument/2006/relationships/image" Target="../media/image9638.png"/><Relationship Id="rId9636" Type="http://schemas.openxmlformats.org/officeDocument/2006/relationships/image" Target="../media/image9639.png"/><Relationship Id="rId9637" Type="http://schemas.openxmlformats.org/officeDocument/2006/relationships/image" Target="../media/image9640.png"/><Relationship Id="rId9638" Type="http://schemas.openxmlformats.org/officeDocument/2006/relationships/image" Target="../media/image9641.png"/><Relationship Id="rId9639" Type="http://schemas.openxmlformats.org/officeDocument/2006/relationships/image" Target="../media/image9642.png"/><Relationship Id="rId9640" Type="http://schemas.openxmlformats.org/officeDocument/2006/relationships/image" Target="../media/image9643.png"/><Relationship Id="rId9641" Type="http://schemas.openxmlformats.org/officeDocument/2006/relationships/image" Target="../media/image9644.png"/><Relationship Id="rId9642" Type="http://schemas.openxmlformats.org/officeDocument/2006/relationships/image" Target="../media/image9645.png"/><Relationship Id="rId9643" Type="http://schemas.openxmlformats.org/officeDocument/2006/relationships/image" Target="../media/image9646.png"/><Relationship Id="rId9644" Type="http://schemas.openxmlformats.org/officeDocument/2006/relationships/image" Target="../media/image9647.png"/><Relationship Id="rId9645" Type="http://schemas.openxmlformats.org/officeDocument/2006/relationships/image" Target="../media/image9648.png"/><Relationship Id="rId9646" Type="http://schemas.openxmlformats.org/officeDocument/2006/relationships/image" Target="../media/image9649.png"/><Relationship Id="rId9647" Type="http://schemas.openxmlformats.org/officeDocument/2006/relationships/image" Target="../media/image9650.png"/><Relationship Id="rId9648" Type="http://schemas.openxmlformats.org/officeDocument/2006/relationships/image" Target="../media/image9651.png"/><Relationship Id="rId9649" Type="http://schemas.openxmlformats.org/officeDocument/2006/relationships/image" Target="../media/image9652.png"/><Relationship Id="rId9650" Type="http://schemas.openxmlformats.org/officeDocument/2006/relationships/image" Target="../media/image9653.png"/><Relationship Id="rId9651" Type="http://schemas.openxmlformats.org/officeDocument/2006/relationships/image" Target="../media/image9654.png"/><Relationship Id="rId9652" Type="http://schemas.openxmlformats.org/officeDocument/2006/relationships/image" Target="../media/image9655.png"/><Relationship Id="rId9653" Type="http://schemas.openxmlformats.org/officeDocument/2006/relationships/image" Target="../media/image9656.png"/><Relationship Id="rId9654" Type="http://schemas.openxmlformats.org/officeDocument/2006/relationships/image" Target="../media/image9657.png"/><Relationship Id="rId9655" Type="http://schemas.openxmlformats.org/officeDocument/2006/relationships/image" Target="../media/image9658.png"/><Relationship Id="rId9656" Type="http://schemas.openxmlformats.org/officeDocument/2006/relationships/image" Target="../media/image9659.png"/><Relationship Id="rId9657" Type="http://schemas.openxmlformats.org/officeDocument/2006/relationships/image" Target="../media/image9660.png"/><Relationship Id="rId9658" Type="http://schemas.openxmlformats.org/officeDocument/2006/relationships/image" Target="../media/image9661.png"/><Relationship Id="rId9659" Type="http://schemas.openxmlformats.org/officeDocument/2006/relationships/image" Target="../media/image9662.png"/><Relationship Id="rId9660" Type="http://schemas.openxmlformats.org/officeDocument/2006/relationships/image" Target="../media/image9663.png"/><Relationship Id="rId9661" Type="http://schemas.openxmlformats.org/officeDocument/2006/relationships/image" Target="../media/image9664.png"/><Relationship Id="rId9662" Type="http://schemas.openxmlformats.org/officeDocument/2006/relationships/image" Target="../media/image9665.png"/><Relationship Id="rId9663" Type="http://schemas.openxmlformats.org/officeDocument/2006/relationships/image" Target="../media/image9666.png"/><Relationship Id="rId9664" Type="http://schemas.openxmlformats.org/officeDocument/2006/relationships/image" Target="../media/image9667.png"/><Relationship Id="rId9665" Type="http://schemas.openxmlformats.org/officeDocument/2006/relationships/image" Target="../media/image9668.png"/><Relationship Id="rId9666" Type="http://schemas.openxmlformats.org/officeDocument/2006/relationships/image" Target="../media/image9669.png"/><Relationship Id="rId9667" Type="http://schemas.openxmlformats.org/officeDocument/2006/relationships/image" Target="../media/image9670.png"/><Relationship Id="rId9668" Type="http://schemas.openxmlformats.org/officeDocument/2006/relationships/image" Target="../media/image9671.png"/><Relationship Id="rId9669" Type="http://schemas.openxmlformats.org/officeDocument/2006/relationships/image" Target="../media/image9672.png"/><Relationship Id="rId9670" Type="http://schemas.openxmlformats.org/officeDocument/2006/relationships/image" Target="../media/image9673.png"/><Relationship Id="rId9671" Type="http://schemas.openxmlformats.org/officeDocument/2006/relationships/image" Target="../media/image9674.png"/><Relationship Id="rId9672" Type="http://schemas.openxmlformats.org/officeDocument/2006/relationships/image" Target="../media/image9675.png"/><Relationship Id="rId9673" Type="http://schemas.openxmlformats.org/officeDocument/2006/relationships/image" Target="../media/image9676.png"/><Relationship Id="rId9674" Type="http://schemas.openxmlformats.org/officeDocument/2006/relationships/image" Target="../media/image9677.png"/><Relationship Id="rId9675" Type="http://schemas.openxmlformats.org/officeDocument/2006/relationships/image" Target="../media/image9678.png"/><Relationship Id="rId9676" Type="http://schemas.openxmlformats.org/officeDocument/2006/relationships/image" Target="../media/image9679.png"/><Relationship Id="rId9677" Type="http://schemas.openxmlformats.org/officeDocument/2006/relationships/image" Target="../media/image9680.png"/><Relationship Id="rId9678" Type="http://schemas.openxmlformats.org/officeDocument/2006/relationships/image" Target="../media/image9681.png"/><Relationship Id="rId9679" Type="http://schemas.openxmlformats.org/officeDocument/2006/relationships/image" Target="../media/image9682.png"/><Relationship Id="rId9680" Type="http://schemas.openxmlformats.org/officeDocument/2006/relationships/image" Target="../media/image9683.png"/><Relationship Id="rId9681" Type="http://schemas.openxmlformats.org/officeDocument/2006/relationships/image" Target="../media/image9684.png"/><Relationship Id="rId9682" Type="http://schemas.openxmlformats.org/officeDocument/2006/relationships/image" Target="../media/image9685.png"/><Relationship Id="rId9683" Type="http://schemas.openxmlformats.org/officeDocument/2006/relationships/image" Target="../media/image9686.png"/><Relationship Id="rId9684" Type="http://schemas.openxmlformats.org/officeDocument/2006/relationships/image" Target="../media/image9687.png"/><Relationship Id="rId9685" Type="http://schemas.openxmlformats.org/officeDocument/2006/relationships/image" Target="../media/image9688.png"/><Relationship Id="rId9686" Type="http://schemas.openxmlformats.org/officeDocument/2006/relationships/image" Target="../media/image9689.png"/><Relationship Id="rId9687" Type="http://schemas.openxmlformats.org/officeDocument/2006/relationships/image" Target="../media/image9690.png"/><Relationship Id="rId9688" Type="http://schemas.openxmlformats.org/officeDocument/2006/relationships/image" Target="../media/image9691.png"/><Relationship Id="rId9689" Type="http://schemas.openxmlformats.org/officeDocument/2006/relationships/image" Target="../media/image9692.png"/><Relationship Id="rId9690" Type="http://schemas.openxmlformats.org/officeDocument/2006/relationships/image" Target="../media/image9693.png"/><Relationship Id="rId9691" Type="http://schemas.openxmlformats.org/officeDocument/2006/relationships/image" Target="../media/image9694.png"/><Relationship Id="rId9692" Type="http://schemas.openxmlformats.org/officeDocument/2006/relationships/image" Target="../media/image9695.png"/><Relationship Id="rId9693" Type="http://schemas.openxmlformats.org/officeDocument/2006/relationships/image" Target="../media/image9696.png"/><Relationship Id="rId9694" Type="http://schemas.openxmlformats.org/officeDocument/2006/relationships/image" Target="../media/image9697.png"/><Relationship Id="rId9695" Type="http://schemas.openxmlformats.org/officeDocument/2006/relationships/image" Target="../media/image9698.png"/><Relationship Id="rId9696" Type="http://schemas.openxmlformats.org/officeDocument/2006/relationships/image" Target="../media/image9699.png"/><Relationship Id="rId9697" Type="http://schemas.openxmlformats.org/officeDocument/2006/relationships/image" Target="../media/image9700.png"/><Relationship Id="rId9698" Type="http://schemas.openxmlformats.org/officeDocument/2006/relationships/image" Target="../media/image9701.png"/><Relationship Id="rId9699" Type="http://schemas.openxmlformats.org/officeDocument/2006/relationships/image" Target="../media/image9702.png"/><Relationship Id="rId9700" Type="http://schemas.openxmlformats.org/officeDocument/2006/relationships/image" Target="../media/image9703.png"/><Relationship Id="rId9701" Type="http://schemas.openxmlformats.org/officeDocument/2006/relationships/image" Target="../media/image9704.png"/><Relationship Id="rId9702" Type="http://schemas.openxmlformats.org/officeDocument/2006/relationships/image" Target="../media/image9705.png"/><Relationship Id="rId9703" Type="http://schemas.openxmlformats.org/officeDocument/2006/relationships/image" Target="../media/image9706.png"/><Relationship Id="rId9704" Type="http://schemas.openxmlformats.org/officeDocument/2006/relationships/image" Target="../media/image9707.png"/><Relationship Id="rId9705" Type="http://schemas.openxmlformats.org/officeDocument/2006/relationships/image" Target="../media/image9708.png"/><Relationship Id="rId9706" Type="http://schemas.openxmlformats.org/officeDocument/2006/relationships/image" Target="../media/image9709.png"/><Relationship Id="rId9707" Type="http://schemas.openxmlformats.org/officeDocument/2006/relationships/image" Target="../media/image9710.png"/><Relationship Id="rId9708" Type="http://schemas.openxmlformats.org/officeDocument/2006/relationships/image" Target="../media/image9711.png"/><Relationship Id="rId9709" Type="http://schemas.openxmlformats.org/officeDocument/2006/relationships/image" Target="../media/image9712.png"/><Relationship Id="rId9710" Type="http://schemas.openxmlformats.org/officeDocument/2006/relationships/image" Target="../media/image9713.png"/><Relationship Id="rId9711" Type="http://schemas.openxmlformats.org/officeDocument/2006/relationships/image" Target="../media/image9714.png"/><Relationship Id="rId9712" Type="http://schemas.openxmlformats.org/officeDocument/2006/relationships/image" Target="../media/image9715.png"/><Relationship Id="rId9713" Type="http://schemas.openxmlformats.org/officeDocument/2006/relationships/image" Target="../media/image9716.png"/><Relationship Id="rId9714" Type="http://schemas.openxmlformats.org/officeDocument/2006/relationships/image" Target="../media/image9717.png"/><Relationship Id="rId9715" Type="http://schemas.openxmlformats.org/officeDocument/2006/relationships/image" Target="../media/image9718.png"/><Relationship Id="rId9716" Type="http://schemas.openxmlformats.org/officeDocument/2006/relationships/image" Target="../media/image9719.png"/><Relationship Id="rId9717" Type="http://schemas.openxmlformats.org/officeDocument/2006/relationships/image" Target="../media/image9720.png"/><Relationship Id="rId9718" Type="http://schemas.openxmlformats.org/officeDocument/2006/relationships/image" Target="../media/image9721.png"/><Relationship Id="rId9719" Type="http://schemas.openxmlformats.org/officeDocument/2006/relationships/image" Target="../media/image9722.png"/><Relationship Id="rId9720" Type="http://schemas.openxmlformats.org/officeDocument/2006/relationships/image" Target="../media/image9723.png"/><Relationship Id="rId9721" Type="http://schemas.openxmlformats.org/officeDocument/2006/relationships/image" Target="../media/image9724.png"/><Relationship Id="rId9722" Type="http://schemas.openxmlformats.org/officeDocument/2006/relationships/image" Target="../media/image9725.png"/><Relationship Id="rId9723" Type="http://schemas.openxmlformats.org/officeDocument/2006/relationships/image" Target="../media/image9726.png"/><Relationship Id="rId9724" Type="http://schemas.openxmlformats.org/officeDocument/2006/relationships/image" Target="../media/image9727.png"/><Relationship Id="rId9725" Type="http://schemas.openxmlformats.org/officeDocument/2006/relationships/image" Target="../media/image9728.png"/><Relationship Id="rId9726" Type="http://schemas.openxmlformats.org/officeDocument/2006/relationships/image" Target="../media/image9729.png"/><Relationship Id="rId9727" Type="http://schemas.openxmlformats.org/officeDocument/2006/relationships/image" Target="../media/image9730.png"/><Relationship Id="rId9728" Type="http://schemas.openxmlformats.org/officeDocument/2006/relationships/image" Target="../media/image9731.png"/><Relationship Id="rId9729" Type="http://schemas.openxmlformats.org/officeDocument/2006/relationships/image" Target="../media/image9732.png"/><Relationship Id="rId9730" Type="http://schemas.openxmlformats.org/officeDocument/2006/relationships/image" Target="../media/image9733.png"/><Relationship Id="rId9731" Type="http://schemas.openxmlformats.org/officeDocument/2006/relationships/image" Target="../media/image9734.png"/><Relationship Id="rId9732" Type="http://schemas.openxmlformats.org/officeDocument/2006/relationships/image" Target="../media/image9735.png"/><Relationship Id="rId9733" Type="http://schemas.openxmlformats.org/officeDocument/2006/relationships/image" Target="../media/image9736.png"/><Relationship Id="rId9734" Type="http://schemas.openxmlformats.org/officeDocument/2006/relationships/image" Target="../media/image9737.png"/><Relationship Id="rId9735" Type="http://schemas.openxmlformats.org/officeDocument/2006/relationships/image" Target="../media/image9738.png"/><Relationship Id="rId9736" Type="http://schemas.openxmlformats.org/officeDocument/2006/relationships/image" Target="../media/image9739.png"/><Relationship Id="rId9737" Type="http://schemas.openxmlformats.org/officeDocument/2006/relationships/image" Target="../media/image9740.png"/><Relationship Id="rId9738" Type="http://schemas.openxmlformats.org/officeDocument/2006/relationships/image" Target="../media/image9741.png"/><Relationship Id="rId9739" Type="http://schemas.openxmlformats.org/officeDocument/2006/relationships/image" Target="../media/image9742.png"/><Relationship Id="rId9740" Type="http://schemas.openxmlformats.org/officeDocument/2006/relationships/image" Target="../media/image9743.png"/><Relationship Id="rId9741" Type="http://schemas.openxmlformats.org/officeDocument/2006/relationships/image" Target="../media/image9744.png"/><Relationship Id="rId9742" Type="http://schemas.openxmlformats.org/officeDocument/2006/relationships/image" Target="../media/image9745.png"/><Relationship Id="rId9743" Type="http://schemas.openxmlformats.org/officeDocument/2006/relationships/image" Target="../media/image9746.png"/><Relationship Id="rId9744" Type="http://schemas.openxmlformats.org/officeDocument/2006/relationships/image" Target="../media/image9747.png"/><Relationship Id="rId9745" Type="http://schemas.openxmlformats.org/officeDocument/2006/relationships/image" Target="../media/image9748.png"/><Relationship Id="rId9746" Type="http://schemas.openxmlformats.org/officeDocument/2006/relationships/image" Target="../media/image9749.png"/><Relationship Id="rId9747" Type="http://schemas.openxmlformats.org/officeDocument/2006/relationships/image" Target="../media/image9750.png"/><Relationship Id="rId9748" Type="http://schemas.openxmlformats.org/officeDocument/2006/relationships/image" Target="../media/image9751.png"/><Relationship Id="rId9749" Type="http://schemas.openxmlformats.org/officeDocument/2006/relationships/image" Target="../media/image9752.png"/><Relationship Id="rId9750" Type="http://schemas.openxmlformats.org/officeDocument/2006/relationships/image" Target="../media/image9753.png"/><Relationship Id="rId9751" Type="http://schemas.openxmlformats.org/officeDocument/2006/relationships/image" Target="../media/image9754.png"/><Relationship Id="rId9752" Type="http://schemas.openxmlformats.org/officeDocument/2006/relationships/image" Target="../media/image9755.png"/><Relationship Id="rId9753" Type="http://schemas.openxmlformats.org/officeDocument/2006/relationships/image" Target="../media/image9756.png"/><Relationship Id="rId9754" Type="http://schemas.openxmlformats.org/officeDocument/2006/relationships/image" Target="../media/image9757.png"/><Relationship Id="rId9755" Type="http://schemas.openxmlformats.org/officeDocument/2006/relationships/image" Target="../media/image9758.png"/><Relationship Id="rId9756" Type="http://schemas.openxmlformats.org/officeDocument/2006/relationships/image" Target="../media/image9759.png"/><Relationship Id="rId9757" Type="http://schemas.openxmlformats.org/officeDocument/2006/relationships/image" Target="../media/image9760.png"/><Relationship Id="rId9758" Type="http://schemas.openxmlformats.org/officeDocument/2006/relationships/image" Target="../media/image9761.png"/><Relationship Id="rId9759" Type="http://schemas.openxmlformats.org/officeDocument/2006/relationships/image" Target="../media/image9762.png"/><Relationship Id="rId9760" Type="http://schemas.openxmlformats.org/officeDocument/2006/relationships/image" Target="../media/image9763.png"/><Relationship Id="rId9761" Type="http://schemas.openxmlformats.org/officeDocument/2006/relationships/image" Target="../media/image9764.png"/><Relationship Id="rId9762" Type="http://schemas.openxmlformats.org/officeDocument/2006/relationships/image" Target="../media/image9765.png"/><Relationship Id="rId9763" Type="http://schemas.openxmlformats.org/officeDocument/2006/relationships/image" Target="../media/image9766.png"/><Relationship Id="rId9764" Type="http://schemas.openxmlformats.org/officeDocument/2006/relationships/image" Target="../media/image9767.png"/><Relationship Id="rId9765" Type="http://schemas.openxmlformats.org/officeDocument/2006/relationships/image" Target="../media/image9768.png"/><Relationship Id="rId9766" Type="http://schemas.openxmlformats.org/officeDocument/2006/relationships/image" Target="../media/image9769.png"/><Relationship Id="rId9767" Type="http://schemas.openxmlformats.org/officeDocument/2006/relationships/image" Target="../media/image9770.png"/><Relationship Id="rId9768" Type="http://schemas.openxmlformats.org/officeDocument/2006/relationships/image" Target="../media/image9771.png"/><Relationship Id="rId9769" Type="http://schemas.openxmlformats.org/officeDocument/2006/relationships/image" Target="../media/image9772.png"/><Relationship Id="rId9770" Type="http://schemas.openxmlformats.org/officeDocument/2006/relationships/image" Target="../media/image9773.png"/><Relationship Id="rId9771" Type="http://schemas.openxmlformats.org/officeDocument/2006/relationships/image" Target="../media/image9774.png"/><Relationship Id="rId9772" Type="http://schemas.openxmlformats.org/officeDocument/2006/relationships/image" Target="../media/image9775.png"/><Relationship Id="rId9773" Type="http://schemas.openxmlformats.org/officeDocument/2006/relationships/image" Target="../media/image9776.png"/><Relationship Id="rId9774" Type="http://schemas.openxmlformats.org/officeDocument/2006/relationships/image" Target="../media/image9777.png"/><Relationship Id="rId9775" Type="http://schemas.openxmlformats.org/officeDocument/2006/relationships/image" Target="../media/image9778.png"/><Relationship Id="rId9776" Type="http://schemas.openxmlformats.org/officeDocument/2006/relationships/image" Target="../media/image9779.png"/><Relationship Id="rId9777" Type="http://schemas.openxmlformats.org/officeDocument/2006/relationships/image" Target="../media/image9780.png"/><Relationship Id="rId9778" Type="http://schemas.openxmlformats.org/officeDocument/2006/relationships/image" Target="../media/image9781.png"/><Relationship Id="rId9779" Type="http://schemas.openxmlformats.org/officeDocument/2006/relationships/image" Target="../media/image9782.png"/><Relationship Id="rId9780" Type="http://schemas.openxmlformats.org/officeDocument/2006/relationships/image" Target="../media/image9783.png"/><Relationship Id="rId9781" Type="http://schemas.openxmlformats.org/officeDocument/2006/relationships/image" Target="../media/image9784.png"/><Relationship Id="rId9782" Type="http://schemas.openxmlformats.org/officeDocument/2006/relationships/image" Target="../media/image9785.png"/><Relationship Id="rId9783" Type="http://schemas.openxmlformats.org/officeDocument/2006/relationships/image" Target="../media/image9786.png"/><Relationship Id="rId9784" Type="http://schemas.openxmlformats.org/officeDocument/2006/relationships/image" Target="../media/image9787.png"/><Relationship Id="rId9785" Type="http://schemas.openxmlformats.org/officeDocument/2006/relationships/image" Target="../media/image9788.png"/><Relationship Id="rId9786" Type="http://schemas.openxmlformats.org/officeDocument/2006/relationships/image" Target="../media/image9789.png"/><Relationship Id="rId9787" Type="http://schemas.openxmlformats.org/officeDocument/2006/relationships/image" Target="../media/image9790.png"/><Relationship Id="rId9788" Type="http://schemas.openxmlformats.org/officeDocument/2006/relationships/image" Target="../media/image9791.png"/><Relationship Id="rId9789" Type="http://schemas.openxmlformats.org/officeDocument/2006/relationships/image" Target="../media/image9792.png"/><Relationship Id="rId9790" Type="http://schemas.openxmlformats.org/officeDocument/2006/relationships/image" Target="../media/image9793.png"/><Relationship Id="rId9791" Type="http://schemas.openxmlformats.org/officeDocument/2006/relationships/image" Target="../media/image9794.png"/><Relationship Id="rId9792" Type="http://schemas.openxmlformats.org/officeDocument/2006/relationships/image" Target="../media/image9795.png"/><Relationship Id="rId9793" Type="http://schemas.openxmlformats.org/officeDocument/2006/relationships/image" Target="../media/image9796.png"/><Relationship Id="rId9794" Type="http://schemas.openxmlformats.org/officeDocument/2006/relationships/image" Target="../media/image9797.png"/><Relationship Id="rId9795" Type="http://schemas.openxmlformats.org/officeDocument/2006/relationships/image" Target="../media/image9798.png"/><Relationship Id="rId9796" Type="http://schemas.openxmlformats.org/officeDocument/2006/relationships/image" Target="../media/image9799.png"/><Relationship Id="rId9797" Type="http://schemas.openxmlformats.org/officeDocument/2006/relationships/image" Target="../media/image9800.png"/><Relationship Id="rId9798" Type="http://schemas.openxmlformats.org/officeDocument/2006/relationships/image" Target="../media/image9801.png"/><Relationship Id="rId9799" Type="http://schemas.openxmlformats.org/officeDocument/2006/relationships/image" Target="../media/image9802.png"/><Relationship Id="rId9800" Type="http://schemas.openxmlformats.org/officeDocument/2006/relationships/image" Target="../media/image9803.png"/><Relationship Id="rId9801" Type="http://schemas.openxmlformats.org/officeDocument/2006/relationships/image" Target="../media/image9804.png"/><Relationship Id="rId9802" Type="http://schemas.openxmlformats.org/officeDocument/2006/relationships/image" Target="../media/image9805.png"/><Relationship Id="rId9803" Type="http://schemas.openxmlformats.org/officeDocument/2006/relationships/image" Target="../media/image9806.png"/><Relationship Id="rId9804" Type="http://schemas.openxmlformats.org/officeDocument/2006/relationships/image" Target="../media/image9807.png"/><Relationship Id="rId9805" Type="http://schemas.openxmlformats.org/officeDocument/2006/relationships/image" Target="../media/image9808.png"/><Relationship Id="rId9806" Type="http://schemas.openxmlformats.org/officeDocument/2006/relationships/image" Target="../media/image9809.png"/><Relationship Id="rId9807" Type="http://schemas.openxmlformats.org/officeDocument/2006/relationships/image" Target="../media/image9810.png"/><Relationship Id="rId9808" Type="http://schemas.openxmlformats.org/officeDocument/2006/relationships/image" Target="../media/image9811.png"/><Relationship Id="rId9809" Type="http://schemas.openxmlformats.org/officeDocument/2006/relationships/image" Target="../media/image9812.png"/><Relationship Id="rId9810" Type="http://schemas.openxmlformats.org/officeDocument/2006/relationships/image" Target="../media/image9813.png"/><Relationship Id="rId9811" Type="http://schemas.openxmlformats.org/officeDocument/2006/relationships/image" Target="../media/image9814.png"/><Relationship Id="rId9812" Type="http://schemas.openxmlformats.org/officeDocument/2006/relationships/image" Target="../media/image9815.png"/><Relationship Id="rId9813" Type="http://schemas.openxmlformats.org/officeDocument/2006/relationships/image" Target="../media/image9816.png"/><Relationship Id="rId9814" Type="http://schemas.openxmlformats.org/officeDocument/2006/relationships/image" Target="../media/image9817.png"/><Relationship Id="rId9815" Type="http://schemas.openxmlformats.org/officeDocument/2006/relationships/image" Target="../media/image9818.png"/><Relationship Id="rId9816" Type="http://schemas.openxmlformats.org/officeDocument/2006/relationships/image" Target="../media/image9819.png"/><Relationship Id="rId9817" Type="http://schemas.openxmlformats.org/officeDocument/2006/relationships/image" Target="../media/image9820.png"/><Relationship Id="rId9818" Type="http://schemas.openxmlformats.org/officeDocument/2006/relationships/image" Target="../media/image9821.png"/><Relationship Id="rId9819" Type="http://schemas.openxmlformats.org/officeDocument/2006/relationships/image" Target="../media/image9822.png"/><Relationship Id="rId9820" Type="http://schemas.openxmlformats.org/officeDocument/2006/relationships/image" Target="../media/image9823.png"/><Relationship Id="rId9821" Type="http://schemas.openxmlformats.org/officeDocument/2006/relationships/image" Target="../media/image9824.png"/><Relationship Id="rId9822" Type="http://schemas.openxmlformats.org/officeDocument/2006/relationships/image" Target="../media/image9825.png"/><Relationship Id="rId9823" Type="http://schemas.openxmlformats.org/officeDocument/2006/relationships/image" Target="../media/image9826.png"/><Relationship Id="rId9824" Type="http://schemas.openxmlformats.org/officeDocument/2006/relationships/image" Target="../media/image9827.png"/><Relationship Id="rId9825" Type="http://schemas.openxmlformats.org/officeDocument/2006/relationships/image" Target="../media/image9828.png"/><Relationship Id="rId9826" Type="http://schemas.openxmlformats.org/officeDocument/2006/relationships/image" Target="../media/image9829.png"/><Relationship Id="rId9827" Type="http://schemas.openxmlformats.org/officeDocument/2006/relationships/image" Target="../media/image9830.png"/><Relationship Id="rId9828" Type="http://schemas.openxmlformats.org/officeDocument/2006/relationships/image" Target="../media/image9831.png"/><Relationship Id="rId9829" Type="http://schemas.openxmlformats.org/officeDocument/2006/relationships/image" Target="../media/image9832.png"/><Relationship Id="rId9830" Type="http://schemas.openxmlformats.org/officeDocument/2006/relationships/image" Target="../media/image9833.png"/><Relationship Id="rId9831" Type="http://schemas.openxmlformats.org/officeDocument/2006/relationships/image" Target="../media/image9834.png"/><Relationship Id="rId9832" Type="http://schemas.openxmlformats.org/officeDocument/2006/relationships/image" Target="../media/image9835.png"/><Relationship Id="rId9833" Type="http://schemas.openxmlformats.org/officeDocument/2006/relationships/image" Target="../media/image9836.png"/><Relationship Id="rId9834" Type="http://schemas.openxmlformats.org/officeDocument/2006/relationships/image" Target="../media/image9837.png"/><Relationship Id="rId9835" Type="http://schemas.openxmlformats.org/officeDocument/2006/relationships/image" Target="../media/image9838.png"/><Relationship Id="rId9836" Type="http://schemas.openxmlformats.org/officeDocument/2006/relationships/image" Target="../media/image9839.png"/><Relationship Id="rId9837" Type="http://schemas.openxmlformats.org/officeDocument/2006/relationships/image" Target="../media/image9840.png"/><Relationship Id="rId9838" Type="http://schemas.openxmlformats.org/officeDocument/2006/relationships/image" Target="../media/image9841.png"/><Relationship Id="rId9839" Type="http://schemas.openxmlformats.org/officeDocument/2006/relationships/image" Target="../media/image9842.png"/><Relationship Id="rId9840" Type="http://schemas.openxmlformats.org/officeDocument/2006/relationships/image" Target="../media/image9843.png"/><Relationship Id="rId9841" Type="http://schemas.openxmlformats.org/officeDocument/2006/relationships/image" Target="../media/image9844.png"/><Relationship Id="rId9842" Type="http://schemas.openxmlformats.org/officeDocument/2006/relationships/image" Target="../media/image9845.png"/><Relationship Id="rId9843" Type="http://schemas.openxmlformats.org/officeDocument/2006/relationships/image" Target="../media/image9846.png"/><Relationship Id="rId9844" Type="http://schemas.openxmlformats.org/officeDocument/2006/relationships/image" Target="../media/image9847.png"/><Relationship Id="rId9845" Type="http://schemas.openxmlformats.org/officeDocument/2006/relationships/image" Target="../media/image9848.png"/><Relationship Id="rId9846" Type="http://schemas.openxmlformats.org/officeDocument/2006/relationships/image" Target="../media/image9849.png"/><Relationship Id="rId9847" Type="http://schemas.openxmlformats.org/officeDocument/2006/relationships/image" Target="../media/image9850.png"/><Relationship Id="rId9848" Type="http://schemas.openxmlformats.org/officeDocument/2006/relationships/image" Target="../media/image9851.png"/><Relationship Id="rId9849" Type="http://schemas.openxmlformats.org/officeDocument/2006/relationships/image" Target="../media/image9852.png"/><Relationship Id="rId9850" Type="http://schemas.openxmlformats.org/officeDocument/2006/relationships/image" Target="../media/image9853.png"/><Relationship Id="rId9851" Type="http://schemas.openxmlformats.org/officeDocument/2006/relationships/image" Target="../media/image9854.png"/><Relationship Id="rId9852" Type="http://schemas.openxmlformats.org/officeDocument/2006/relationships/image" Target="../media/image9855.png"/><Relationship Id="rId9853" Type="http://schemas.openxmlformats.org/officeDocument/2006/relationships/image" Target="../media/image9856.png"/><Relationship Id="rId9854" Type="http://schemas.openxmlformats.org/officeDocument/2006/relationships/image" Target="../media/image9857.png"/><Relationship Id="rId9855" Type="http://schemas.openxmlformats.org/officeDocument/2006/relationships/image" Target="../media/image9858.png"/><Relationship Id="rId9856" Type="http://schemas.openxmlformats.org/officeDocument/2006/relationships/image" Target="../media/image9859.png"/><Relationship Id="rId9857" Type="http://schemas.openxmlformats.org/officeDocument/2006/relationships/image" Target="../media/image9860.png"/><Relationship Id="rId9858" Type="http://schemas.openxmlformats.org/officeDocument/2006/relationships/image" Target="../media/image9861.png"/><Relationship Id="rId9859" Type="http://schemas.openxmlformats.org/officeDocument/2006/relationships/image" Target="../media/image9862.png"/><Relationship Id="rId9860" Type="http://schemas.openxmlformats.org/officeDocument/2006/relationships/image" Target="../media/image9863.png"/><Relationship Id="rId9861" Type="http://schemas.openxmlformats.org/officeDocument/2006/relationships/image" Target="../media/image9864.png"/><Relationship Id="rId9862" Type="http://schemas.openxmlformats.org/officeDocument/2006/relationships/image" Target="../media/image9865.png"/><Relationship Id="rId9863" Type="http://schemas.openxmlformats.org/officeDocument/2006/relationships/image" Target="../media/image9866.png"/><Relationship Id="rId9864" Type="http://schemas.openxmlformats.org/officeDocument/2006/relationships/image" Target="../media/image9867.png"/><Relationship Id="rId9865" Type="http://schemas.openxmlformats.org/officeDocument/2006/relationships/image" Target="../media/image9868.png"/><Relationship Id="rId9866" Type="http://schemas.openxmlformats.org/officeDocument/2006/relationships/image" Target="../media/image9869.png"/><Relationship Id="rId9867" Type="http://schemas.openxmlformats.org/officeDocument/2006/relationships/image" Target="../media/image9870.png"/><Relationship Id="rId9868" Type="http://schemas.openxmlformats.org/officeDocument/2006/relationships/image" Target="../media/image9871.png"/><Relationship Id="rId9869" Type="http://schemas.openxmlformats.org/officeDocument/2006/relationships/image" Target="../media/image9872.png"/><Relationship Id="rId9870" Type="http://schemas.openxmlformats.org/officeDocument/2006/relationships/image" Target="../media/image9873.png"/><Relationship Id="rId9871" Type="http://schemas.openxmlformats.org/officeDocument/2006/relationships/image" Target="../media/image9874.png"/><Relationship Id="rId9872" Type="http://schemas.openxmlformats.org/officeDocument/2006/relationships/image" Target="../media/image9875.png"/><Relationship Id="rId9873" Type="http://schemas.openxmlformats.org/officeDocument/2006/relationships/image" Target="../media/image9876.png"/><Relationship Id="rId9874" Type="http://schemas.openxmlformats.org/officeDocument/2006/relationships/image" Target="../media/image9877.png"/><Relationship Id="rId9875" Type="http://schemas.openxmlformats.org/officeDocument/2006/relationships/image" Target="../media/image9878.png"/><Relationship Id="rId9876" Type="http://schemas.openxmlformats.org/officeDocument/2006/relationships/image" Target="../media/image9879.png"/><Relationship Id="rId9877" Type="http://schemas.openxmlformats.org/officeDocument/2006/relationships/image" Target="../media/image9880.png"/><Relationship Id="rId9878" Type="http://schemas.openxmlformats.org/officeDocument/2006/relationships/image" Target="../media/image9881.png"/><Relationship Id="rId9879" Type="http://schemas.openxmlformats.org/officeDocument/2006/relationships/image" Target="../media/image9882.png"/><Relationship Id="rId9880" Type="http://schemas.openxmlformats.org/officeDocument/2006/relationships/image" Target="../media/image9883.png"/><Relationship Id="rId9881" Type="http://schemas.openxmlformats.org/officeDocument/2006/relationships/image" Target="../media/image9884.png"/><Relationship Id="rId9882" Type="http://schemas.openxmlformats.org/officeDocument/2006/relationships/image" Target="../media/image9885.png"/><Relationship Id="rId9883" Type="http://schemas.openxmlformats.org/officeDocument/2006/relationships/image" Target="../media/image9886.png"/><Relationship Id="rId9884" Type="http://schemas.openxmlformats.org/officeDocument/2006/relationships/image" Target="../media/image9887.png"/><Relationship Id="rId9885" Type="http://schemas.openxmlformats.org/officeDocument/2006/relationships/image" Target="../media/image9888.png"/><Relationship Id="rId9886" Type="http://schemas.openxmlformats.org/officeDocument/2006/relationships/image" Target="../media/image9889.png"/><Relationship Id="rId9887" Type="http://schemas.openxmlformats.org/officeDocument/2006/relationships/image" Target="../media/image9890.png"/><Relationship Id="rId9888" Type="http://schemas.openxmlformats.org/officeDocument/2006/relationships/image" Target="../media/image9891.png"/><Relationship Id="rId9889" Type="http://schemas.openxmlformats.org/officeDocument/2006/relationships/image" Target="../media/image9892.png"/><Relationship Id="rId9890" Type="http://schemas.openxmlformats.org/officeDocument/2006/relationships/image" Target="../media/image9893.png"/><Relationship Id="rId9891" Type="http://schemas.openxmlformats.org/officeDocument/2006/relationships/image" Target="../media/image9894.png"/><Relationship Id="rId9892" Type="http://schemas.openxmlformats.org/officeDocument/2006/relationships/image" Target="../media/image9895.png"/><Relationship Id="rId9893" Type="http://schemas.openxmlformats.org/officeDocument/2006/relationships/image" Target="../media/image9896.png"/><Relationship Id="rId9894" Type="http://schemas.openxmlformats.org/officeDocument/2006/relationships/image" Target="../media/image9897.png"/><Relationship Id="rId9895" Type="http://schemas.openxmlformats.org/officeDocument/2006/relationships/image" Target="../media/image9898.png"/><Relationship Id="rId9896" Type="http://schemas.openxmlformats.org/officeDocument/2006/relationships/image" Target="../media/image9899.png"/><Relationship Id="rId9897" Type="http://schemas.openxmlformats.org/officeDocument/2006/relationships/image" Target="../media/image9900.png"/><Relationship Id="rId9898" Type="http://schemas.openxmlformats.org/officeDocument/2006/relationships/image" Target="../media/image9901.png"/><Relationship Id="rId9899" Type="http://schemas.openxmlformats.org/officeDocument/2006/relationships/image" Target="../media/image9902.png"/><Relationship Id="rId9900" Type="http://schemas.openxmlformats.org/officeDocument/2006/relationships/image" Target="../media/image9903.png"/><Relationship Id="rId9901" Type="http://schemas.openxmlformats.org/officeDocument/2006/relationships/image" Target="../media/image9904.png"/><Relationship Id="rId9902" Type="http://schemas.openxmlformats.org/officeDocument/2006/relationships/image" Target="../media/image9905.png"/><Relationship Id="rId9903" Type="http://schemas.openxmlformats.org/officeDocument/2006/relationships/image" Target="../media/image9906.png"/><Relationship Id="rId9904" Type="http://schemas.openxmlformats.org/officeDocument/2006/relationships/image" Target="../media/image9907.png"/><Relationship Id="rId9905" Type="http://schemas.openxmlformats.org/officeDocument/2006/relationships/image" Target="../media/image9908.png"/><Relationship Id="rId9906" Type="http://schemas.openxmlformats.org/officeDocument/2006/relationships/image" Target="../media/image9909.png"/><Relationship Id="rId9907" Type="http://schemas.openxmlformats.org/officeDocument/2006/relationships/image" Target="../media/image9910.png"/><Relationship Id="rId9908" Type="http://schemas.openxmlformats.org/officeDocument/2006/relationships/image" Target="../media/image9911.png"/><Relationship Id="rId9909" Type="http://schemas.openxmlformats.org/officeDocument/2006/relationships/image" Target="../media/image9912.png"/><Relationship Id="rId9910" Type="http://schemas.openxmlformats.org/officeDocument/2006/relationships/image" Target="../media/image9913.png"/><Relationship Id="rId9911" Type="http://schemas.openxmlformats.org/officeDocument/2006/relationships/image" Target="../media/image9914.png"/><Relationship Id="rId9912" Type="http://schemas.openxmlformats.org/officeDocument/2006/relationships/image" Target="../media/image9915.png"/><Relationship Id="rId9913" Type="http://schemas.openxmlformats.org/officeDocument/2006/relationships/image" Target="../media/image9916.png"/><Relationship Id="rId9914" Type="http://schemas.openxmlformats.org/officeDocument/2006/relationships/image" Target="../media/image9917.png"/><Relationship Id="rId9915" Type="http://schemas.openxmlformats.org/officeDocument/2006/relationships/image" Target="../media/image9918.png"/><Relationship Id="rId9916" Type="http://schemas.openxmlformats.org/officeDocument/2006/relationships/image" Target="../media/image9919.png"/><Relationship Id="rId9917" Type="http://schemas.openxmlformats.org/officeDocument/2006/relationships/image" Target="../media/image9920.png"/><Relationship Id="rId9918" Type="http://schemas.openxmlformats.org/officeDocument/2006/relationships/image" Target="../media/image9921.png"/><Relationship Id="rId9919" Type="http://schemas.openxmlformats.org/officeDocument/2006/relationships/image" Target="../media/image9922.png"/><Relationship Id="rId9920" Type="http://schemas.openxmlformats.org/officeDocument/2006/relationships/image" Target="../media/image9923.png"/><Relationship Id="rId9921" Type="http://schemas.openxmlformats.org/officeDocument/2006/relationships/image" Target="../media/image9924.png"/><Relationship Id="rId9922" Type="http://schemas.openxmlformats.org/officeDocument/2006/relationships/image" Target="../media/image9925.png"/><Relationship Id="rId9923" Type="http://schemas.openxmlformats.org/officeDocument/2006/relationships/image" Target="../media/image9926.png"/><Relationship Id="rId9924" Type="http://schemas.openxmlformats.org/officeDocument/2006/relationships/image" Target="../media/image9927.png"/><Relationship Id="rId9925" Type="http://schemas.openxmlformats.org/officeDocument/2006/relationships/image" Target="../media/image9928.png"/><Relationship Id="rId9926" Type="http://schemas.openxmlformats.org/officeDocument/2006/relationships/image" Target="../media/image9929.png"/><Relationship Id="rId9927" Type="http://schemas.openxmlformats.org/officeDocument/2006/relationships/image" Target="../media/image9930.png"/><Relationship Id="rId9928" Type="http://schemas.openxmlformats.org/officeDocument/2006/relationships/image" Target="../media/image9931.png"/><Relationship Id="rId9929" Type="http://schemas.openxmlformats.org/officeDocument/2006/relationships/image" Target="../media/image9932.png"/><Relationship Id="rId9930" Type="http://schemas.openxmlformats.org/officeDocument/2006/relationships/image" Target="../media/image9933.png"/><Relationship Id="rId9931" Type="http://schemas.openxmlformats.org/officeDocument/2006/relationships/image" Target="../media/image9934.png"/><Relationship Id="rId9932" Type="http://schemas.openxmlformats.org/officeDocument/2006/relationships/image" Target="../media/image9935.png"/><Relationship Id="rId9933" Type="http://schemas.openxmlformats.org/officeDocument/2006/relationships/image" Target="../media/image9936.png"/><Relationship Id="rId9934" Type="http://schemas.openxmlformats.org/officeDocument/2006/relationships/image" Target="../media/image9937.png"/><Relationship Id="rId9935" Type="http://schemas.openxmlformats.org/officeDocument/2006/relationships/image" Target="../media/image9938.png"/><Relationship Id="rId9936" Type="http://schemas.openxmlformats.org/officeDocument/2006/relationships/image" Target="../media/image9939.png"/><Relationship Id="rId9937" Type="http://schemas.openxmlformats.org/officeDocument/2006/relationships/image" Target="../media/image9940.png"/><Relationship Id="rId9938" Type="http://schemas.openxmlformats.org/officeDocument/2006/relationships/image" Target="../media/image9941.png"/><Relationship Id="rId9939" Type="http://schemas.openxmlformats.org/officeDocument/2006/relationships/image" Target="../media/image9942.png"/><Relationship Id="rId9940" Type="http://schemas.openxmlformats.org/officeDocument/2006/relationships/image" Target="../media/image9943.png"/><Relationship Id="rId9941" Type="http://schemas.openxmlformats.org/officeDocument/2006/relationships/image" Target="../media/image9944.png"/><Relationship Id="rId9942" Type="http://schemas.openxmlformats.org/officeDocument/2006/relationships/image" Target="../media/image9945.png"/><Relationship Id="rId9943" Type="http://schemas.openxmlformats.org/officeDocument/2006/relationships/image" Target="../media/image9946.png"/><Relationship Id="rId9944" Type="http://schemas.openxmlformats.org/officeDocument/2006/relationships/image" Target="../media/image9947.png"/><Relationship Id="rId9945" Type="http://schemas.openxmlformats.org/officeDocument/2006/relationships/image" Target="../media/image9948.png"/><Relationship Id="rId9946" Type="http://schemas.openxmlformats.org/officeDocument/2006/relationships/image" Target="../media/image9949.png"/><Relationship Id="rId9947" Type="http://schemas.openxmlformats.org/officeDocument/2006/relationships/image" Target="../media/image9950.png"/><Relationship Id="rId9948" Type="http://schemas.openxmlformats.org/officeDocument/2006/relationships/image" Target="../media/image9951.png"/><Relationship Id="rId9949" Type="http://schemas.openxmlformats.org/officeDocument/2006/relationships/image" Target="../media/image9952.png"/><Relationship Id="rId9950" Type="http://schemas.openxmlformats.org/officeDocument/2006/relationships/image" Target="../media/image9953.png"/><Relationship Id="rId9951" Type="http://schemas.openxmlformats.org/officeDocument/2006/relationships/image" Target="../media/image9954.png"/><Relationship Id="rId9952" Type="http://schemas.openxmlformats.org/officeDocument/2006/relationships/image" Target="../media/image9955.png"/><Relationship Id="rId9953" Type="http://schemas.openxmlformats.org/officeDocument/2006/relationships/image" Target="../media/image9956.png"/><Relationship Id="rId9954" Type="http://schemas.openxmlformats.org/officeDocument/2006/relationships/image" Target="../media/image9957.png"/><Relationship Id="rId9955" Type="http://schemas.openxmlformats.org/officeDocument/2006/relationships/image" Target="../media/image9958.png"/><Relationship Id="rId9956" Type="http://schemas.openxmlformats.org/officeDocument/2006/relationships/image" Target="../media/image9959.png"/><Relationship Id="rId9957" Type="http://schemas.openxmlformats.org/officeDocument/2006/relationships/image" Target="../media/image9960.png"/><Relationship Id="rId9958" Type="http://schemas.openxmlformats.org/officeDocument/2006/relationships/image" Target="../media/image9961.png"/><Relationship Id="rId9959" Type="http://schemas.openxmlformats.org/officeDocument/2006/relationships/image" Target="../media/image9962.png"/><Relationship Id="rId9960" Type="http://schemas.openxmlformats.org/officeDocument/2006/relationships/image" Target="../media/image9963.png"/><Relationship Id="rId9961" Type="http://schemas.openxmlformats.org/officeDocument/2006/relationships/image" Target="../media/image9964.png"/><Relationship Id="rId9962" Type="http://schemas.openxmlformats.org/officeDocument/2006/relationships/image" Target="../media/image9965.png"/><Relationship Id="rId9963" Type="http://schemas.openxmlformats.org/officeDocument/2006/relationships/image" Target="../media/image9966.png"/><Relationship Id="rId9964" Type="http://schemas.openxmlformats.org/officeDocument/2006/relationships/image" Target="../media/image9967.png"/><Relationship Id="rId9965" Type="http://schemas.openxmlformats.org/officeDocument/2006/relationships/image" Target="../media/image9968.png"/><Relationship Id="rId9966" Type="http://schemas.openxmlformats.org/officeDocument/2006/relationships/image" Target="../media/image9969.png"/><Relationship Id="rId9967" Type="http://schemas.openxmlformats.org/officeDocument/2006/relationships/image" Target="../media/image9970.png"/><Relationship Id="rId9968" Type="http://schemas.openxmlformats.org/officeDocument/2006/relationships/image" Target="../media/image9971.png"/><Relationship Id="rId9969" Type="http://schemas.openxmlformats.org/officeDocument/2006/relationships/image" Target="../media/image9972.png"/><Relationship Id="rId9970" Type="http://schemas.openxmlformats.org/officeDocument/2006/relationships/image" Target="../media/image9973.png"/><Relationship Id="rId9971" Type="http://schemas.openxmlformats.org/officeDocument/2006/relationships/image" Target="../media/image9974.png"/><Relationship Id="rId9972" Type="http://schemas.openxmlformats.org/officeDocument/2006/relationships/image" Target="../media/image9975.png"/><Relationship Id="rId9973" Type="http://schemas.openxmlformats.org/officeDocument/2006/relationships/image" Target="../media/image9976.png"/><Relationship Id="rId9974" Type="http://schemas.openxmlformats.org/officeDocument/2006/relationships/image" Target="../media/image9977.png"/><Relationship Id="rId9975" Type="http://schemas.openxmlformats.org/officeDocument/2006/relationships/image" Target="../media/image9978.png"/><Relationship Id="rId9976" Type="http://schemas.openxmlformats.org/officeDocument/2006/relationships/image" Target="../media/image9979.png"/><Relationship Id="rId9977" Type="http://schemas.openxmlformats.org/officeDocument/2006/relationships/image" Target="../media/image9980.png"/><Relationship Id="rId9978" Type="http://schemas.openxmlformats.org/officeDocument/2006/relationships/image" Target="../media/image9981.png"/><Relationship Id="rId9979" Type="http://schemas.openxmlformats.org/officeDocument/2006/relationships/image" Target="../media/image9982.png"/><Relationship Id="rId9980" Type="http://schemas.openxmlformats.org/officeDocument/2006/relationships/image" Target="../media/image9983.png"/><Relationship Id="rId9981" Type="http://schemas.openxmlformats.org/officeDocument/2006/relationships/image" Target="../media/image9984.png"/><Relationship Id="rId9982" Type="http://schemas.openxmlformats.org/officeDocument/2006/relationships/image" Target="../media/image9985.png"/><Relationship Id="rId9983" Type="http://schemas.openxmlformats.org/officeDocument/2006/relationships/image" Target="../media/image9986.png"/><Relationship Id="rId9984" Type="http://schemas.openxmlformats.org/officeDocument/2006/relationships/image" Target="../media/image9987.png"/><Relationship Id="rId9985" Type="http://schemas.openxmlformats.org/officeDocument/2006/relationships/image" Target="../media/image9988.png"/><Relationship Id="rId9986" Type="http://schemas.openxmlformats.org/officeDocument/2006/relationships/image" Target="../media/image9989.png"/><Relationship Id="rId9987" Type="http://schemas.openxmlformats.org/officeDocument/2006/relationships/image" Target="../media/image9990.png"/><Relationship Id="rId9988" Type="http://schemas.openxmlformats.org/officeDocument/2006/relationships/image" Target="../media/image9991.png"/><Relationship Id="rId9989" Type="http://schemas.openxmlformats.org/officeDocument/2006/relationships/image" Target="../media/image9992.png"/><Relationship Id="rId9990" Type="http://schemas.openxmlformats.org/officeDocument/2006/relationships/image" Target="../media/image9993.png"/><Relationship Id="rId9991" Type="http://schemas.openxmlformats.org/officeDocument/2006/relationships/image" Target="../media/image9994.png"/><Relationship Id="rId9992" Type="http://schemas.openxmlformats.org/officeDocument/2006/relationships/image" Target="../media/image9995.png"/><Relationship Id="rId9993" Type="http://schemas.openxmlformats.org/officeDocument/2006/relationships/image" Target="../media/image9996.png"/><Relationship Id="rId9994" Type="http://schemas.openxmlformats.org/officeDocument/2006/relationships/image" Target="../media/image9997.png"/><Relationship Id="rId9995" Type="http://schemas.openxmlformats.org/officeDocument/2006/relationships/image" Target="../media/image9998.png"/><Relationship Id="rId9996" Type="http://schemas.openxmlformats.org/officeDocument/2006/relationships/image" Target="../media/image9999.png"/><Relationship Id="rId9997" Type="http://schemas.openxmlformats.org/officeDocument/2006/relationships/image" Target="../media/image10000.png"/><Relationship Id="rId9998" Type="http://schemas.openxmlformats.org/officeDocument/2006/relationships/image" Target="../media/image10001.png"/><Relationship Id="rId9999" Type="http://schemas.openxmlformats.org/officeDocument/2006/relationships/image" Target="../media/image10002.png"/><Relationship Id="rId10000" Type="http://schemas.openxmlformats.org/officeDocument/2006/relationships/image" Target="../media/image10003.png"/><Relationship Id="rId10001" Type="http://schemas.openxmlformats.org/officeDocument/2006/relationships/image" Target="../media/image10004.png"/><Relationship Id="rId10002" Type="http://schemas.openxmlformats.org/officeDocument/2006/relationships/image" Target="../media/image10005.png"/><Relationship Id="rId10003" Type="http://schemas.openxmlformats.org/officeDocument/2006/relationships/image" Target="../media/image10006.png"/><Relationship Id="rId10004" Type="http://schemas.openxmlformats.org/officeDocument/2006/relationships/image" Target="../media/image10007.png"/><Relationship Id="rId10005" Type="http://schemas.openxmlformats.org/officeDocument/2006/relationships/image" Target="../media/image10008.png"/><Relationship Id="rId10006" Type="http://schemas.openxmlformats.org/officeDocument/2006/relationships/image" Target="../media/image10009.png"/><Relationship Id="rId10007" Type="http://schemas.openxmlformats.org/officeDocument/2006/relationships/image" Target="../media/image10010.png"/><Relationship Id="rId10008" Type="http://schemas.openxmlformats.org/officeDocument/2006/relationships/image" Target="../media/image10011.png"/><Relationship Id="rId10009" Type="http://schemas.openxmlformats.org/officeDocument/2006/relationships/image" Target="../media/image10012.png"/><Relationship Id="rId10010" Type="http://schemas.openxmlformats.org/officeDocument/2006/relationships/image" Target="../media/image10013.png"/><Relationship Id="rId10011" Type="http://schemas.openxmlformats.org/officeDocument/2006/relationships/image" Target="../media/image10014.png"/><Relationship Id="rId10012" Type="http://schemas.openxmlformats.org/officeDocument/2006/relationships/image" Target="../media/image10015.png"/><Relationship Id="rId10013" Type="http://schemas.openxmlformats.org/officeDocument/2006/relationships/image" Target="../media/image10016.png"/><Relationship Id="rId10014" Type="http://schemas.openxmlformats.org/officeDocument/2006/relationships/image" Target="../media/image10017.png"/><Relationship Id="rId10015" Type="http://schemas.openxmlformats.org/officeDocument/2006/relationships/image" Target="../media/image10018.png"/><Relationship Id="rId10016" Type="http://schemas.openxmlformats.org/officeDocument/2006/relationships/image" Target="../media/image10019.png"/><Relationship Id="rId10017" Type="http://schemas.openxmlformats.org/officeDocument/2006/relationships/image" Target="../media/image10020.png"/><Relationship Id="rId10018" Type="http://schemas.openxmlformats.org/officeDocument/2006/relationships/image" Target="../media/image10021.png"/><Relationship Id="rId10019" Type="http://schemas.openxmlformats.org/officeDocument/2006/relationships/image" Target="../media/image10022.png"/><Relationship Id="rId10020" Type="http://schemas.openxmlformats.org/officeDocument/2006/relationships/image" Target="../media/image10023.png"/><Relationship Id="rId10021" Type="http://schemas.openxmlformats.org/officeDocument/2006/relationships/image" Target="../media/image10024.png"/><Relationship Id="rId10022" Type="http://schemas.openxmlformats.org/officeDocument/2006/relationships/image" Target="../media/image10025.png"/><Relationship Id="rId10023" Type="http://schemas.openxmlformats.org/officeDocument/2006/relationships/image" Target="../media/image10026.png"/><Relationship Id="rId10024" Type="http://schemas.openxmlformats.org/officeDocument/2006/relationships/image" Target="../media/image10027.png"/><Relationship Id="rId10025" Type="http://schemas.openxmlformats.org/officeDocument/2006/relationships/image" Target="../media/image10028.png"/><Relationship Id="rId10026" Type="http://schemas.openxmlformats.org/officeDocument/2006/relationships/image" Target="../media/image10029.png"/><Relationship Id="rId10027" Type="http://schemas.openxmlformats.org/officeDocument/2006/relationships/image" Target="../media/image10030.png"/><Relationship Id="rId10028" Type="http://schemas.openxmlformats.org/officeDocument/2006/relationships/image" Target="../media/image10031.png"/><Relationship Id="rId10029" Type="http://schemas.openxmlformats.org/officeDocument/2006/relationships/image" Target="../media/image10032.png"/><Relationship Id="rId10030" Type="http://schemas.openxmlformats.org/officeDocument/2006/relationships/image" Target="../media/image10033.png"/><Relationship Id="rId10031" Type="http://schemas.openxmlformats.org/officeDocument/2006/relationships/image" Target="../media/image10034.png"/><Relationship Id="rId10032" Type="http://schemas.openxmlformats.org/officeDocument/2006/relationships/image" Target="../media/image10035.png"/><Relationship Id="rId10033" Type="http://schemas.openxmlformats.org/officeDocument/2006/relationships/image" Target="../media/image10036.png"/><Relationship Id="rId10034" Type="http://schemas.openxmlformats.org/officeDocument/2006/relationships/image" Target="../media/image10037.png"/><Relationship Id="rId10035" Type="http://schemas.openxmlformats.org/officeDocument/2006/relationships/image" Target="../media/image10038.png"/><Relationship Id="rId10036" Type="http://schemas.openxmlformats.org/officeDocument/2006/relationships/image" Target="../media/image10039.png"/><Relationship Id="rId10037" Type="http://schemas.openxmlformats.org/officeDocument/2006/relationships/image" Target="../media/image10040.png"/><Relationship Id="rId10038" Type="http://schemas.openxmlformats.org/officeDocument/2006/relationships/image" Target="../media/image10041.png"/><Relationship Id="rId10039" Type="http://schemas.openxmlformats.org/officeDocument/2006/relationships/image" Target="../media/image10042.png"/><Relationship Id="rId10040" Type="http://schemas.openxmlformats.org/officeDocument/2006/relationships/image" Target="../media/image10043.png"/><Relationship Id="rId10041" Type="http://schemas.openxmlformats.org/officeDocument/2006/relationships/image" Target="../media/image10044.png"/><Relationship Id="rId10042" Type="http://schemas.openxmlformats.org/officeDocument/2006/relationships/image" Target="../media/image10045.png"/><Relationship Id="rId10043" Type="http://schemas.openxmlformats.org/officeDocument/2006/relationships/image" Target="../media/image10046.png"/><Relationship Id="rId10044" Type="http://schemas.openxmlformats.org/officeDocument/2006/relationships/image" Target="../media/image10047.png"/><Relationship Id="rId10045" Type="http://schemas.openxmlformats.org/officeDocument/2006/relationships/image" Target="../media/image10048.png"/><Relationship Id="rId10046" Type="http://schemas.openxmlformats.org/officeDocument/2006/relationships/image" Target="../media/image10049.png"/><Relationship Id="rId10047" Type="http://schemas.openxmlformats.org/officeDocument/2006/relationships/image" Target="../media/image10050.png"/><Relationship Id="rId10048" Type="http://schemas.openxmlformats.org/officeDocument/2006/relationships/image" Target="../media/image10051.png"/><Relationship Id="rId10049" Type="http://schemas.openxmlformats.org/officeDocument/2006/relationships/image" Target="../media/image10052.png"/><Relationship Id="rId10050" Type="http://schemas.openxmlformats.org/officeDocument/2006/relationships/image" Target="../media/image10053.png"/><Relationship Id="rId10051" Type="http://schemas.openxmlformats.org/officeDocument/2006/relationships/image" Target="../media/image10054.png"/><Relationship Id="rId10052" Type="http://schemas.openxmlformats.org/officeDocument/2006/relationships/image" Target="../media/image10055.png"/><Relationship Id="rId10053" Type="http://schemas.openxmlformats.org/officeDocument/2006/relationships/image" Target="../media/image10056.png"/><Relationship Id="rId10054" Type="http://schemas.openxmlformats.org/officeDocument/2006/relationships/image" Target="../media/image10057.png"/><Relationship Id="rId10055" Type="http://schemas.openxmlformats.org/officeDocument/2006/relationships/image" Target="../media/image10058.png"/><Relationship Id="rId10056" Type="http://schemas.openxmlformats.org/officeDocument/2006/relationships/image" Target="../media/image10059.png"/><Relationship Id="rId10057" Type="http://schemas.openxmlformats.org/officeDocument/2006/relationships/image" Target="../media/image10060.png"/><Relationship Id="rId10058" Type="http://schemas.openxmlformats.org/officeDocument/2006/relationships/image" Target="../media/image10061.png"/><Relationship Id="rId10059" Type="http://schemas.openxmlformats.org/officeDocument/2006/relationships/image" Target="../media/image10062.png"/><Relationship Id="rId10060" Type="http://schemas.openxmlformats.org/officeDocument/2006/relationships/image" Target="../media/image10063.png"/><Relationship Id="rId10061" Type="http://schemas.openxmlformats.org/officeDocument/2006/relationships/image" Target="../media/image10064.png"/><Relationship Id="rId10062" Type="http://schemas.openxmlformats.org/officeDocument/2006/relationships/image" Target="../media/image10065.png"/><Relationship Id="rId10063" Type="http://schemas.openxmlformats.org/officeDocument/2006/relationships/image" Target="../media/image10066.png"/><Relationship Id="rId10064" Type="http://schemas.openxmlformats.org/officeDocument/2006/relationships/image" Target="../media/image10067.png"/><Relationship Id="rId10065" Type="http://schemas.openxmlformats.org/officeDocument/2006/relationships/image" Target="../media/image10068.png"/><Relationship Id="rId10066" Type="http://schemas.openxmlformats.org/officeDocument/2006/relationships/image" Target="../media/image10069.png"/><Relationship Id="rId10067" Type="http://schemas.openxmlformats.org/officeDocument/2006/relationships/image" Target="../media/image10070.png"/><Relationship Id="rId10068" Type="http://schemas.openxmlformats.org/officeDocument/2006/relationships/image" Target="../media/image10071.png"/><Relationship Id="rId10069" Type="http://schemas.openxmlformats.org/officeDocument/2006/relationships/image" Target="../media/image10072.png"/><Relationship Id="rId10070" Type="http://schemas.openxmlformats.org/officeDocument/2006/relationships/image" Target="../media/image10073.png"/><Relationship Id="rId10071" Type="http://schemas.openxmlformats.org/officeDocument/2006/relationships/image" Target="../media/image10074.png"/><Relationship Id="rId10072" Type="http://schemas.openxmlformats.org/officeDocument/2006/relationships/image" Target="../media/image10075.png"/><Relationship Id="rId10073" Type="http://schemas.openxmlformats.org/officeDocument/2006/relationships/image" Target="../media/image10076.png"/><Relationship Id="rId10074" Type="http://schemas.openxmlformats.org/officeDocument/2006/relationships/image" Target="../media/image10077.png"/><Relationship Id="rId10075" Type="http://schemas.openxmlformats.org/officeDocument/2006/relationships/image" Target="../media/image10078.png"/><Relationship Id="rId10076" Type="http://schemas.openxmlformats.org/officeDocument/2006/relationships/image" Target="../media/image10079.png"/><Relationship Id="rId10077" Type="http://schemas.openxmlformats.org/officeDocument/2006/relationships/image" Target="../media/image10080.png"/><Relationship Id="rId10078" Type="http://schemas.openxmlformats.org/officeDocument/2006/relationships/image" Target="../media/image10081.png"/><Relationship Id="rId10079" Type="http://schemas.openxmlformats.org/officeDocument/2006/relationships/image" Target="../media/image10082.png"/><Relationship Id="rId10080" Type="http://schemas.openxmlformats.org/officeDocument/2006/relationships/image" Target="../media/image10083.png"/><Relationship Id="rId10081" Type="http://schemas.openxmlformats.org/officeDocument/2006/relationships/image" Target="../media/image10084.png"/><Relationship Id="rId10082" Type="http://schemas.openxmlformats.org/officeDocument/2006/relationships/image" Target="../media/image10085.png"/><Relationship Id="rId10083" Type="http://schemas.openxmlformats.org/officeDocument/2006/relationships/image" Target="../media/image10086.png"/><Relationship Id="rId10084" Type="http://schemas.openxmlformats.org/officeDocument/2006/relationships/image" Target="../media/image10087.png"/><Relationship Id="rId10085" Type="http://schemas.openxmlformats.org/officeDocument/2006/relationships/image" Target="../media/image10088.png"/><Relationship Id="rId10086" Type="http://schemas.openxmlformats.org/officeDocument/2006/relationships/image" Target="../media/image10089.png"/><Relationship Id="rId10087" Type="http://schemas.openxmlformats.org/officeDocument/2006/relationships/image" Target="../media/image10090.png"/><Relationship Id="rId10088" Type="http://schemas.openxmlformats.org/officeDocument/2006/relationships/image" Target="../media/image10091.png"/><Relationship Id="rId10089" Type="http://schemas.openxmlformats.org/officeDocument/2006/relationships/image" Target="../media/image10092.png"/><Relationship Id="rId10090" Type="http://schemas.openxmlformats.org/officeDocument/2006/relationships/image" Target="../media/image10093.png"/><Relationship Id="rId10091" Type="http://schemas.openxmlformats.org/officeDocument/2006/relationships/image" Target="../media/image10094.png"/><Relationship Id="rId10092" Type="http://schemas.openxmlformats.org/officeDocument/2006/relationships/image" Target="../media/image10095.png"/><Relationship Id="rId10093" Type="http://schemas.openxmlformats.org/officeDocument/2006/relationships/image" Target="../media/image10096.png"/><Relationship Id="rId10094" Type="http://schemas.openxmlformats.org/officeDocument/2006/relationships/image" Target="../media/image10097.png"/><Relationship Id="rId10095" Type="http://schemas.openxmlformats.org/officeDocument/2006/relationships/image" Target="../media/image10098.png"/><Relationship Id="rId10096" Type="http://schemas.openxmlformats.org/officeDocument/2006/relationships/image" Target="../media/image10099.png"/><Relationship Id="rId10097" Type="http://schemas.openxmlformats.org/officeDocument/2006/relationships/image" Target="../media/image10100.png"/><Relationship Id="rId10098" Type="http://schemas.openxmlformats.org/officeDocument/2006/relationships/image" Target="../media/image10101.png"/><Relationship Id="rId10099" Type="http://schemas.openxmlformats.org/officeDocument/2006/relationships/image" Target="../media/image10102.png"/><Relationship Id="rId10100" Type="http://schemas.openxmlformats.org/officeDocument/2006/relationships/image" Target="../media/image10103.png"/><Relationship Id="rId10101" Type="http://schemas.openxmlformats.org/officeDocument/2006/relationships/image" Target="../media/image10104.png"/><Relationship Id="rId10102" Type="http://schemas.openxmlformats.org/officeDocument/2006/relationships/image" Target="../media/image10105.png"/><Relationship Id="rId10103" Type="http://schemas.openxmlformats.org/officeDocument/2006/relationships/image" Target="../media/image10106.png"/><Relationship Id="rId10104" Type="http://schemas.openxmlformats.org/officeDocument/2006/relationships/image" Target="../media/image10107.png"/><Relationship Id="rId10105" Type="http://schemas.openxmlformats.org/officeDocument/2006/relationships/image" Target="../media/image10108.png"/><Relationship Id="rId10106" Type="http://schemas.openxmlformats.org/officeDocument/2006/relationships/image" Target="../media/image10109.png"/><Relationship Id="rId10107" Type="http://schemas.openxmlformats.org/officeDocument/2006/relationships/image" Target="../media/image10110.png"/><Relationship Id="rId10108" Type="http://schemas.openxmlformats.org/officeDocument/2006/relationships/image" Target="../media/image10111.png"/><Relationship Id="rId10109" Type="http://schemas.openxmlformats.org/officeDocument/2006/relationships/image" Target="../media/image10112.png"/><Relationship Id="rId10110" Type="http://schemas.openxmlformats.org/officeDocument/2006/relationships/image" Target="../media/image10113.png"/><Relationship Id="rId10111" Type="http://schemas.openxmlformats.org/officeDocument/2006/relationships/image" Target="../media/image10114.png"/><Relationship Id="rId10112" Type="http://schemas.openxmlformats.org/officeDocument/2006/relationships/image" Target="../media/image10115.png"/><Relationship Id="rId10113" Type="http://schemas.openxmlformats.org/officeDocument/2006/relationships/image" Target="../media/image10116.png"/><Relationship Id="rId10114" Type="http://schemas.openxmlformats.org/officeDocument/2006/relationships/image" Target="../media/image10117.png"/><Relationship Id="rId10115" Type="http://schemas.openxmlformats.org/officeDocument/2006/relationships/image" Target="../media/image10118.png"/><Relationship Id="rId10116" Type="http://schemas.openxmlformats.org/officeDocument/2006/relationships/image" Target="../media/image10119.png"/><Relationship Id="rId10117" Type="http://schemas.openxmlformats.org/officeDocument/2006/relationships/image" Target="../media/image10120.png"/><Relationship Id="rId10118" Type="http://schemas.openxmlformats.org/officeDocument/2006/relationships/image" Target="../media/image10121.png"/><Relationship Id="rId10119" Type="http://schemas.openxmlformats.org/officeDocument/2006/relationships/image" Target="../media/image10122.png"/><Relationship Id="rId10120" Type="http://schemas.openxmlformats.org/officeDocument/2006/relationships/image" Target="../media/image10123.png"/><Relationship Id="rId10121" Type="http://schemas.openxmlformats.org/officeDocument/2006/relationships/image" Target="../media/image10124.png"/><Relationship Id="rId10122" Type="http://schemas.openxmlformats.org/officeDocument/2006/relationships/image" Target="../media/image10125.png"/><Relationship Id="rId10123" Type="http://schemas.openxmlformats.org/officeDocument/2006/relationships/image" Target="../media/image10126.png"/><Relationship Id="rId10124" Type="http://schemas.openxmlformats.org/officeDocument/2006/relationships/image" Target="../media/image10127.png"/><Relationship Id="rId10125" Type="http://schemas.openxmlformats.org/officeDocument/2006/relationships/image" Target="../media/image10128.png"/><Relationship Id="rId10126" Type="http://schemas.openxmlformats.org/officeDocument/2006/relationships/image" Target="../media/image10129.png"/><Relationship Id="rId10127" Type="http://schemas.openxmlformats.org/officeDocument/2006/relationships/image" Target="../media/image10130.png"/><Relationship Id="rId10128" Type="http://schemas.openxmlformats.org/officeDocument/2006/relationships/image" Target="../media/image10131.png"/><Relationship Id="rId10129" Type="http://schemas.openxmlformats.org/officeDocument/2006/relationships/image" Target="../media/image10132.png"/><Relationship Id="rId10130" Type="http://schemas.openxmlformats.org/officeDocument/2006/relationships/image" Target="../media/image10133.png"/><Relationship Id="rId10131" Type="http://schemas.openxmlformats.org/officeDocument/2006/relationships/image" Target="../media/image10134.png"/><Relationship Id="rId10132" Type="http://schemas.openxmlformats.org/officeDocument/2006/relationships/image" Target="../media/image10135.png"/><Relationship Id="rId10133" Type="http://schemas.openxmlformats.org/officeDocument/2006/relationships/image" Target="../media/image10136.png"/><Relationship Id="rId10134" Type="http://schemas.openxmlformats.org/officeDocument/2006/relationships/image" Target="../media/image10137.png"/><Relationship Id="rId10135" Type="http://schemas.openxmlformats.org/officeDocument/2006/relationships/image" Target="../media/image10138.png"/><Relationship Id="rId10136" Type="http://schemas.openxmlformats.org/officeDocument/2006/relationships/image" Target="../media/image10139.png"/><Relationship Id="rId10137" Type="http://schemas.openxmlformats.org/officeDocument/2006/relationships/image" Target="../media/image10140.png"/><Relationship Id="rId10138" Type="http://schemas.openxmlformats.org/officeDocument/2006/relationships/image" Target="../media/image10141.png"/><Relationship Id="rId10139" Type="http://schemas.openxmlformats.org/officeDocument/2006/relationships/image" Target="../media/image10142.png"/><Relationship Id="rId10140" Type="http://schemas.openxmlformats.org/officeDocument/2006/relationships/image" Target="../media/image10143.png"/><Relationship Id="rId10141" Type="http://schemas.openxmlformats.org/officeDocument/2006/relationships/image" Target="../media/image10144.png"/><Relationship Id="rId10142" Type="http://schemas.openxmlformats.org/officeDocument/2006/relationships/image" Target="../media/image10145.png"/><Relationship Id="rId10143" Type="http://schemas.openxmlformats.org/officeDocument/2006/relationships/image" Target="../media/image10146.png"/><Relationship Id="rId10144" Type="http://schemas.openxmlformats.org/officeDocument/2006/relationships/image" Target="../media/image10147.png"/><Relationship Id="rId10145" Type="http://schemas.openxmlformats.org/officeDocument/2006/relationships/image" Target="../media/image10148.png"/><Relationship Id="rId10146" Type="http://schemas.openxmlformats.org/officeDocument/2006/relationships/image" Target="../media/image10149.png"/><Relationship Id="rId10147" Type="http://schemas.openxmlformats.org/officeDocument/2006/relationships/image" Target="../media/image10150.png"/><Relationship Id="rId10148" Type="http://schemas.openxmlformats.org/officeDocument/2006/relationships/image" Target="../media/image10151.png"/><Relationship Id="rId10149" Type="http://schemas.openxmlformats.org/officeDocument/2006/relationships/image" Target="../media/image10152.png"/><Relationship Id="rId10150" Type="http://schemas.openxmlformats.org/officeDocument/2006/relationships/image" Target="../media/image10153.png"/><Relationship Id="rId10151" Type="http://schemas.openxmlformats.org/officeDocument/2006/relationships/image" Target="../media/image10154.png"/><Relationship Id="rId10152" Type="http://schemas.openxmlformats.org/officeDocument/2006/relationships/image" Target="../media/image10155.png"/><Relationship Id="rId10153" Type="http://schemas.openxmlformats.org/officeDocument/2006/relationships/image" Target="../media/image10156.png"/><Relationship Id="rId10154" Type="http://schemas.openxmlformats.org/officeDocument/2006/relationships/image" Target="../media/image10157.png"/><Relationship Id="rId10155" Type="http://schemas.openxmlformats.org/officeDocument/2006/relationships/image" Target="../media/image10158.png"/><Relationship Id="rId10156" Type="http://schemas.openxmlformats.org/officeDocument/2006/relationships/image" Target="../media/image10159.png"/><Relationship Id="rId10157" Type="http://schemas.openxmlformats.org/officeDocument/2006/relationships/image" Target="../media/image10160.png"/><Relationship Id="rId10158" Type="http://schemas.openxmlformats.org/officeDocument/2006/relationships/image" Target="../media/image10161.png"/><Relationship Id="rId10159" Type="http://schemas.openxmlformats.org/officeDocument/2006/relationships/image" Target="../media/image10162.png"/><Relationship Id="rId10160" Type="http://schemas.openxmlformats.org/officeDocument/2006/relationships/image" Target="../media/image10163.png"/><Relationship Id="rId10161" Type="http://schemas.openxmlformats.org/officeDocument/2006/relationships/image" Target="../media/image10164.png"/><Relationship Id="rId10162" Type="http://schemas.openxmlformats.org/officeDocument/2006/relationships/image" Target="../media/image10165.png"/><Relationship Id="rId10163" Type="http://schemas.openxmlformats.org/officeDocument/2006/relationships/image" Target="../media/image10166.png"/><Relationship Id="rId10164" Type="http://schemas.openxmlformats.org/officeDocument/2006/relationships/image" Target="../media/image10167.png"/><Relationship Id="rId10165" Type="http://schemas.openxmlformats.org/officeDocument/2006/relationships/image" Target="../media/image10168.png"/><Relationship Id="rId10166" Type="http://schemas.openxmlformats.org/officeDocument/2006/relationships/image" Target="../media/image10169.png"/><Relationship Id="rId10167" Type="http://schemas.openxmlformats.org/officeDocument/2006/relationships/image" Target="../media/image10170.png"/><Relationship Id="rId10168" Type="http://schemas.openxmlformats.org/officeDocument/2006/relationships/image" Target="../media/image10171.png"/><Relationship Id="rId10169" Type="http://schemas.openxmlformats.org/officeDocument/2006/relationships/image" Target="../media/image10172.png"/><Relationship Id="rId10170" Type="http://schemas.openxmlformats.org/officeDocument/2006/relationships/image" Target="../media/image10173.png"/><Relationship Id="rId10171" Type="http://schemas.openxmlformats.org/officeDocument/2006/relationships/image" Target="../media/image10174.png"/><Relationship Id="rId10172" Type="http://schemas.openxmlformats.org/officeDocument/2006/relationships/image" Target="../media/image10175.png"/><Relationship Id="rId10173" Type="http://schemas.openxmlformats.org/officeDocument/2006/relationships/image" Target="../media/image10176.png"/><Relationship Id="rId10174" Type="http://schemas.openxmlformats.org/officeDocument/2006/relationships/image" Target="../media/image10177.png"/><Relationship Id="rId10175" Type="http://schemas.openxmlformats.org/officeDocument/2006/relationships/image" Target="../media/image10178.png"/><Relationship Id="rId10176" Type="http://schemas.openxmlformats.org/officeDocument/2006/relationships/image" Target="../media/image10179.png"/><Relationship Id="rId10177" Type="http://schemas.openxmlformats.org/officeDocument/2006/relationships/image" Target="../media/image10180.png"/><Relationship Id="rId10178" Type="http://schemas.openxmlformats.org/officeDocument/2006/relationships/image" Target="../media/image10181.png"/><Relationship Id="rId10179" Type="http://schemas.openxmlformats.org/officeDocument/2006/relationships/image" Target="../media/image10182.png"/><Relationship Id="rId10180" Type="http://schemas.openxmlformats.org/officeDocument/2006/relationships/image" Target="../media/image10183.png"/><Relationship Id="rId10181" Type="http://schemas.openxmlformats.org/officeDocument/2006/relationships/image" Target="../media/image10184.png"/><Relationship Id="rId10182" Type="http://schemas.openxmlformats.org/officeDocument/2006/relationships/image" Target="../media/image10185.png"/><Relationship Id="rId10183" Type="http://schemas.openxmlformats.org/officeDocument/2006/relationships/image" Target="../media/image10186.png"/><Relationship Id="rId10184" Type="http://schemas.openxmlformats.org/officeDocument/2006/relationships/image" Target="../media/image10187.png"/><Relationship Id="rId10185" Type="http://schemas.openxmlformats.org/officeDocument/2006/relationships/image" Target="../media/image10188.png"/><Relationship Id="rId10186" Type="http://schemas.openxmlformats.org/officeDocument/2006/relationships/image" Target="../media/image10189.png"/><Relationship Id="rId10187" Type="http://schemas.openxmlformats.org/officeDocument/2006/relationships/image" Target="../media/image10190.png"/><Relationship Id="rId10188" Type="http://schemas.openxmlformats.org/officeDocument/2006/relationships/image" Target="../media/image10191.png"/><Relationship Id="rId10189" Type="http://schemas.openxmlformats.org/officeDocument/2006/relationships/image" Target="../media/image10192.png"/><Relationship Id="rId10190" Type="http://schemas.openxmlformats.org/officeDocument/2006/relationships/image" Target="../media/image10193.png"/><Relationship Id="rId10191" Type="http://schemas.openxmlformats.org/officeDocument/2006/relationships/image" Target="../media/image10194.png"/><Relationship Id="rId10192" Type="http://schemas.openxmlformats.org/officeDocument/2006/relationships/image" Target="../media/image10195.png"/><Relationship Id="rId10193" Type="http://schemas.openxmlformats.org/officeDocument/2006/relationships/image" Target="../media/image10196.png"/><Relationship Id="rId10194" Type="http://schemas.openxmlformats.org/officeDocument/2006/relationships/image" Target="../media/image10197.png"/><Relationship Id="rId10195" Type="http://schemas.openxmlformats.org/officeDocument/2006/relationships/image" Target="../media/image10198.png"/><Relationship Id="rId10196" Type="http://schemas.openxmlformats.org/officeDocument/2006/relationships/image" Target="../media/image10199.png"/><Relationship Id="rId10197" Type="http://schemas.openxmlformats.org/officeDocument/2006/relationships/image" Target="../media/image10200.png"/><Relationship Id="rId10198" Type="http://schemas.openxmlformats.org/officeDocument/2006/relationships/image" Target="../media/image10201.png"/><Relationship Id="rId10199" Type="http://schemas.openxmlformats.org/officeDocument/2006/relationships/image" Target="../media/image10202.png"/><Relationship Id="rId10200" Type="http://schemas.openxmlformats.org/officeDocument/2006/relationships/image" Target="../media/image10203.png"/><Relationship Id="rId10201" Type="http://schemas.openxmlformats.org/officeDocument/2006/relationships/image" Target="../media/image10204.png"/><Relationship Id="rId10202" Type="http://schemas.openxmlformats.org/officeDocument/2006/relationships/image" Target="../media/image10205.png"/><Relationship Id="rId10203" Type="http://schemas.openxmlformats.org/officeDocument/2006/relationships/image" Target="../media/image10206.png"/><Relationship Id="rId10204" Type="http://schemas.openxmlformats.org/officeDocument/2006/relationships/image" Target="../media/image10207.png"/><Relationship Id="rId10205" Type="http://schemas.openxmlformats.org/officeDocument/2006/relationships/image" Target="../media/image10208.png"/><Relationship Id="rId10206" Type="http://schemas.openxmlformats.org/officeDocument/2006/relationships/image" Target="../media/image10209.png"/><Relationship Id="rId10207" Type="http://schemas.openxmlformats.org/officeDocument/2006/relationships/image" Target="../media/image10210.png"/><Relationship Id="rId10208" Type="http://schemas.openxmlformats.org/officeDocument/2006/relationships/image" Target="../media/image10211.png"/><Relationship Id="rId10209" Type="http://schemas.openxmlformats.org/officeDocument/2006/relationships/image" Target="../media/image10212.png"/><Relationship Id="rId10210" Type="http://schemas.openxmlformats.org/officeDocument/2006/relationships/image" Target="../media/image10213.png"/><Relationship Id="rId10211" Type="http://schemas.openxmlformats.org/officeDocument/2006/relationships/image" Target="../media/image10214.png"/><Relationship Id="rId10212" Type="http://schemas.openxmlformats.org/officeDocument/2006/relationships/image" Target="../media/image10215.png"/><Relationship Id="rId10213" Type="http://schemas.openxmlformats.org/officeDocument/2006/relationships/image" Target="../media/image10216.png"/><Relationship Id="rId10214" Type="http://schemas.openxmlformats.org/officeDocument/2006/relationships/image" Target="../media/image10217.png"/><Relationship Id="rId10215" Type="http://schemas.openxmlformats.org/officeDocument/2006/relationships/image" Target="../media/image10218.png"/><Relationship Id="rId10216" Type="http://schemas.openxmlformats.org/officeDocument/2006/relationships/image" Target="../media/image10219.png"/><Relationship Id="rId10217" Type="http://schemas.openxmlformats.org/officeDocument/2006/relationships/image" Target="../media/image10220.png"/><Relationship Id="rId10218" Type="http://schemas.openxmlformats.org/officeDocument/2006/relationships/image" Target="../media/image10221.png"/><Relationship Id="rId10219" Type="http://schemas.openxmlformats.org/officeDocument/2006/relationships/image" Target="../media/image10222.png"/><Relationship Id="rId10220" Type="http://schemas.openxmlformats.org/officeDocument/2006/relationships/image" Target="../media/image10223.png"/><Relationship Id="rId10221" Type="http://schemas.openxmlformats.org/officeDocument/2006/relationships/image" Target="../media/image10224.png"/><Relationship Id="rId10222" Type="http://schemas.openxmlformats.org/officeDocument/2006/relationships/image" Target="../media/image10225.png"/><Relationship Id="rId10223" Type="http://schemas.openxmlformats.org/officeDocument/2006/relationships/image" Target="../media/image10226.png"/><Relationship Id="rId10224" Type="http://schemas.openxmlformats.org/officeDocument/2006/relationships/image" Target="../media/image10227.png"/><Relationship Id="rId10225" Type="http://schemas.openxmlformats.org/officeDocument/2006/relationships/image" Target="../media/image10228.png"/><Relationship Id="rId10226" Type="http://schemas.openxmlformats.org/officeDocument/2006/relationships/image" Target="../media/image10229.png"/><Relationship Id="rId10227" Type="http://schemas.openxmlformats.org/officeDocument/2006/relationships/image" Target="../media/image10230.png"/><Relationship Id="rId10228" Type="http://schemas.openxmlformats.org/officeDocument/2006/relationships/image" Target="../media/image10231.png"/><Relationship Id="rId10229" Type="http://schemas.openxmlformats.org/officeDocument/2006/relationships/image" Target="../media/image10232.png"/><Relationship Id="rId10230" Type="http://schemas.openxmlformats.org/officeDocument/2006/relationships/image" Target="../media/image10233.png"/><Relationship Id="rId10231" Type="http://schemas.openxmlformats.org/officeDocument/2006/relationships/image" Target="../media/image10234.png"/><Relationship Id="rId10232" Type="http://schemas.openxmlformats.org/officeDocument/2006/relationships/image" Target="../media/image10235.png"/><Relationship Id="rId10233" Type="http://schemas.openxmlformats.org/officeDocument/2006/relationships/image" Target="../media/image10236.png"/><Relationship Id="rId10234" Type="http://schemas.openxmlformats.org/officeDocument/2006/relationships/image" Target="../media/image10237.png"/><Relationship Id="rId10235" Type="http://schemas.openxmlformats.org/officeDocument/2006/relationships/image" Target="../media/image10238.png"/><Relationship Id="rId10236" Type="http://schemas.openxmlformats.org/officeDocument/2006/relationships/image" Target="../media/image10239.png"/><Relationship Id="rId10237" Type="http://schemas.openxmlformats.org/officeDocument/2006/relationships/image" Target="../media/image10240.png"/><Relationship Id="rId10238" Type="http://schemas.openxmlformats.org/officeDocument/2006/relationships/image" Target="../media/image10241.png"/><Relationship Id="rId10239" Type="http://schemas.openxmlformats.org/officeDocument/2006/relationships/image" Target="../media/image10242.png"/><Relationship Id="rId10240" Type="http://schemas.openxmlformats.org/officeDocument/2006/relationships/image" Target="../media/image10243.png"/><Relationship Id="rId10241" Type="http://schemas.openxmlformats.org/officeDocument/2006/relationships/image" Target="../media/image10244.png"/><Relationship Id="rId10242" Type="http://schemas.openxmlformats.org/officeDocument/2006/relationships/image" Target="../media/image10245.png"/><Relationship Id="rId10243" Type="http://schemas.openxmlformats.org/officeDocument/2006/relationships/image" Target="../media/image10246.png"/><Relationship Id="rId10244" Type="http://schemas.openxmlformats.org/officeDocument/2006/relationships/image" Target="../media/image10247.png"/><Relationship Id="rId10245" Type="http://schemas.openxmlformats.org/officeDocument/2006/relationships/image" Target="../media/image10248.png"/><Relationship Id="rId10246" Type="http://schemas.openxmlformats.org/officeDocument/2006/relationships/image" Target="../media/image10249.png"/><Relationship Id="rId10247" Type="http://schemas.openxmlformats.org/officeDocument/2006/relationships/image" Target="../media/image10250.png"/><Relationship Id="rId10248" Type="http://schemas.openxmlformats.org/officeDocument/2006/relationships/image" Target="../media/image10251.png"/><Relationship Id="rId10249" Type="http://schemas.openxmlformats.org/officeDocument/2006/relationships/image" Target="../media/image10252.png"/><Relationship Id="rId10250" Type="http://schemas.openxmlformats.org/officeDocument/2006/relationships/image" Target="../media/image10253.png"/><Relationship Id="rId10251" Type="http://schemas.openxmlformats.org/officeDocument/2006/relationships/image" Target="../media/image10254.png"/><Relationship Id="rId10252" Type="http://schemas.openxmlformats.org/officeDocument/2006/relationships/image" Target="../media/image10255.png"/><Relationship Id="rId10253" Type="http://schemas.openxmlformats.org/officeDocument/2006/relationships/image" Target="../media/image10256.png"/><Relationship Id="rId10254" Type="http://schemas.openxmlformats.org/officeDocument/2006/relationships/image" Target="../media/image10257.png"/><Relationship Id="rId10255" Type="http://schemas.openxmlformats.org/officeDocument/2006/relationships/image" Target="../media/image10258.png"/><Relationship Id="rId10256" Type="http://schemas.openxmlformats.org/officeDocument/2006/relationships/image" Target="../media/image10259.png"/><Relationship Id="rId10257" Type="http://schemas.openxmlformats.org/officeDocument/2006/relationships/image" Target="../media/image10260.png"/><Relationship Id="rId10258" Type="http://schemas.openxmlformats.org/officeDocument/2006/relationships/image" Target="../media/image10261.png"/><Relationship Id="rId10259" Type="http://schemas.openxmlformats.org/officeDocument/2006/relationships/image" Target="../media/image10262.png"/><Relationship Id="rId10260" Type="http://schemas.openxmlformats.org/officeDocument/2006/relationships/image" Target="../media/image10263.png"/><Relationship Id="rId10261" Type="http://schemas.openxmlformats.org/officeDocument/2006/relationships/image" Target="../media/image10264.png"/><Relationship Id="rId10262" Type="http://schemas.openxmlformats.org/officeDocument/2006/relationships/image" Target="../media/image10265.png"/><Relationship Id="rId10263" Type="http://schemas.openxmlformats.org/officeDocument/2006/relationships/image" Target="../media/image10266.png"/><Relationship Id="rId10264" Type="http://schemas.openxmlformats.org/officeDocument/2006/relationships/image" Target="../media/image10267.png"/><Relationship Id="rId10265" Type="http://schemas.openxmlformats.org/officeDocument/2006/relationships/image" Target="../media/image10268.png"/><Relationship Id="rId10266" Type="http://schemas.openxmlformats.org/officeDocument/2006/relationships/image" Target="../media/image10269.png"/><Relationship Id="rId10267" Type="http://schemas.openxmlformats.org/officeDocument/2006/relationships/image" Target="../media/image10270.png"/><Relationship Id="rId10268" Type="http://schemas.openxmlformats.org/officeDocument/2006/relationships/image" Target="../media/image10271.png"/><Relationship Id="rId10269" Type="http://schemas.openxmlformats.org/officeDocument/2006/relationships/image" Target="../media/image10272.png"/><Relationship Id="rId10270" Type="http://schemas.openxmlformats.org/officeDocument/2006/relationships/image" Target="../media/image10273.png"/><Relationship Id="rId10271" Type="http://schemas.openxmlformats.org/officeDocument/2006/relationships/image" Target="../media/image10274.png"/><Relationship Id="rId10272" Type="http://schemas.openxmlformats.org/officeDocument/2006/relationships/image" Target="../media/image10275.png"/><Relationship Id="rId10273" Type="http://schemas.openxmlformats.org/officeDocument/2006/relationships/image" Target="../media/image10276.png"/><Relationship Id="rId10274" Type="http://schemas.openxmlformats.org/officeDocument/2006/relationships/image" Target="../media/image10277.png"/><Relationship Id="rId10275" Type="http://schemas.openxmlformats.org/officeDocument/2006/relationships/image" Target="../media/image10278.png"/><Relationship Id="rId10276" Type="http://schemas.openxmlformats.org/officeDocument/2006/relationships/image" Target="../media/image10279.png"/><Relationship Id="rId10277" Type="http://schemas.openxmlformats.org/officeDocument/2006/relationships/image" Target="../media/image10280.png"/><Relationship Id="rId10278" Type="http://schemas.openxmlformats.org/officeDocument/2006/relationships/image" Target="../media/image10281.png"/><Relationship Id="rId10279" Type="http://schemas.openxmlformats.org/officeDocument/2006/relationships/image" Target="../media/image10282.png"/><Relationship Id="rId10280" Type="http://schemas.openxmlformats.org/officeDocument/2006/relationships/image" Target="../media/image10283.png"/><Relationship Id="rId10281" Type="http://schemas.openxmlformats.org/officeDocument/2006/relationships/image" Target="../media/image10284.png"/><Relationship Id="rId10282" Type="http://schemas.openxmlformats.org/officeDocument/2006/relationships/image" Target="../media/image10285.png"/><Relationship Id="rId10283" Type="http://schemas.openxmlformats.org/officeDocument/2006/relationships/image" Target="../media/image10286.png"/><Relationship Id="rId10284" Type="http://schemas.openxmlformats.org/officeDocument/2006/relationships/image" Target="../media/image10287.png"/><Relationship Id="rId10285" Type="http://schemas.openxmlformats.org/officeDocument/2006/relationships/image" Target="../media/image10288.png"/><Relationship Id="rId10286" Type="http://schemas.openxmlformats.org/officeDocument/2006/relationships/image" Target="../media/image10289.png"/><Relationship Id="rId10287" Type="http://schemas.openxmlformats.org/officeDocument/2006/relationships/image" Target="../media/image10290.png"/><Relationship Id="rId10288" Type="http://schemas.openxmlformats.org/officeDocument/2006/relationships/image" Target="../media/image10291.png"/><Relationship Id="rId10289" Type="http://schemas.openxmlformats.org/officeDocument/2006/relationships/image" Target="../media/image10292.png"/><Relationship Id="rId10290" Type="http://schemas.openxmlformats.org/officeDocument/2006/relationships/image" Target="../media/image10293.png"/><Relationship Id="rId10291" Type="http://schemas.openxmlformats.org/officeDocument/2006/relationships/image" Target="../media/image10294.png"/><Relationship Id="rId10292" Type="http://schemas.openxmlformats.org/officeDocument/2006/relationships/image" Target="../media/image10295.png"/><Relationship Id="rId10293" Type="http://schemas.openxmlformats.org/officeDocument/2006/relationships/image" Target="../media/image10296.png"/><Relationship Id="rId10294" Type="http://schemas.openxmlformats.org/officeDocument/2006/relationships/image" Target="../media/image10297.png"/><Relationship Id="rId10295" Type="http://schemas.openxmlformats.org/officeDocument/2006/relationships/image" Target="../media/image10298.png"/><Relationship Id="rId10296" Type="http://schemas.openxmlformats.org/officeDocument/2006/relationships/image" Target="../media/image10299.png"/><Relationship Id="rId10297" Type="http://schemas.openxmlformats.org/officeDocument/2006/relationships/image" Target="../media/image10300.png"/><Relationship Id="rId10298" Type="http://schemas.openxmlformats.org/officeDocument/2006/relationships/image" Target="../media/image10301.png"/><Relationship Id="rId10299" Type="http://schemas.openxmlformats.org/officeDocument/2006/relationships/image" Target="../media/image10302.png"/><Relationship Id="rId10300" Type="http://schemas.openxmlformats.org/officeDocument/2006/relationships/image" Target="../media/image10303.png"/><Relationship Id="rId10301" Type="http://schemas.openxmlformats.org/officeDocument/2006/relationships/image" Target="../media/image10304.png"/><Relationship Id="rId10302" Type="http://schemas.openxmlformats.org/officeDocument/2006/relationships/image" Target="../media/image10305.png"/><Relationship Id="rId10303" Type="http://schemas.openxmlformats.org/officeDocument/2006/relationships/image" Target="../media/image10306.png"/><Relationship Id="rId10304" Type="http://schemas.openxmlformats.org/officeDocument/2006/relationships/image" Target="../media/image10307.png"/><Relationship Id="rId10305" Type="http://schemas.openxmlformats.org/officeDocument/2006/relationships/image" Target="../media/image10308.png"/><Relationship Id="rId10306" Type="http://schemas.openxmlformats.org/officeDocument/2006/relationships/image" Target="../media/image10309.png"/><Relationship Id="rId10307" Type="http://schemas.openxmlformats.org/officeDocument/2006/relationships/image" Target="../media/image10310.png"/><Relationship Id="rId10308" Type="http://schemas.openxmlformats.org/officeDocument/2006/relationships/image" Target="../media/image10311.png"/><Relationship Id="rId10309" Type="http://schemas.openxmlformats.org/officeDocument/2006/relationships/image" Target="../media/image10312.png"/><Relationship Id="rId10310" Type="http://schemas.openxmlformats.org/officeDocument/2006/relationships/image" Target="../media/image10313.png"/><Relationship Id="rId10311" Type="http://schemas.openxmlformats.org/officeDocument/2006/relationships/image" Target="../media/image10314.png"/><Relationship Id="rId10312" Type="http://schemas.openxmlformats.org/officeDocument/2006/relationships/image" Target="../media/image10315.png"/><Relationship Id="rId10313" Type="http://schemas.openxmlformats.org/officeDocument/2006/relationships/image" Target="../media/image10316.png"/><Relationship Id="rId10314" Type="http://schemas.openxmlformats.org/officeDocument/2006/relationships/image" Target="../media/image10317.png"/><Relationship Id="rId10315" Type="http://schemas.openxmlformats.org/officeDocument/2006/relationships/image" Target="../media/image10318.png"/><Relationship Id="rId10316" Type="http://schemas.openxmlformats.org/officeDocument/2006/relationships/image" Target="../media/image10319.png"/><Relationship Id="rId10317" Type="http://schemas.openxmlformats.org/officeDocument/2006/relationships/image" Target="../media/image10320.png"/><Relationship Id="rId10318" Type="http://schemas.openxmlformats.org/officeDocument/2006/relationships/image" Target="../media/image10321.png"/><Relationship Id="rId10319" Type="http://schemas.openxmlformats.org/officeDocument/2006/relationships/image" Target="../media/image10322.png"/><Relationship Id="rId10320" Type="http://schemas.openxmlformats.org/officeDocument/2006/relationships/image" Target="../media/image10323.png"/><Relationship Id="rId10321" Type="http://schemas.openxmlformats.org/officeDocument/2006/relationships/image" Target="../media/image10324.png"/><Relationship Id="rId10322" Type="http://schemas.openxmlformats.org/officeDocument/2006/relationships/image" Target="../media/image10325.png"/><Relationship Id="rId10323" Type="http://schemas.openxmlformats.org/officeDocument/2006/relationships/image" Target="../media/image10326.png"/><Relationship Id="rId10324" Type="http://schemas.openxmlformats.org/officeDocument/2006/relationships/image" Target="../media/image10327.png"/><Relationship Id="rId10325" Type="http://schemas.openxmlformats.org/officeDocument/2006/relationships/image" Target="../media/image10328.png"/><Relationship Id="rId10326" Type="http://schemas.openxmlformats.org/officeDocument/2006/relationships/image" Target="../media/image10329.png"/><Relationship Id="rId10327" Type="http://schemas.openxmlformats.org/officeDocument/2006/relationships/image" Target="../media/image10330.png"/><Relationship Id="rId10328" Type="http://schemas.openxmlformats.org/officeDocument/2006/relationships/image" Target="../media/image10331.png"/><Relationship Id="rId10329" Type="http://schemas.openxmlformats.org/officeDocument/2006/relationships/image" Target="../media/image10332.png"/><Relationship Id="rId10330" Type="http://schemas.openxmlformats.org/officeDocument/2006/relationships/image" Target="../media/image10333.png"/><Relationship Id="rId10331" Type="http://schemas.openxmlformats.org/officeDocument/2006/relationships/image" Target="../media/image10334.png"/><Relationship Id="rId10332" Type="http://schemas.openxmlformats.org/officeDocument/2006/relationships/image" Target="../media/image10335.png"/><Relationship Id="rId10333" Type="http://schemas.openxmlformats.org/officeDocument/2006/relationships/image" Target="../media/image10336.png"/><Relationship Id="rId10334" Type="http://schemas.openxmlformats.org/officeDocument/2006/relationships/image" Target="../media/image10337.png"/><Relationship Id="rId10335" Type="http://schemas.openxmlformats.org/officeDocument/2006/relationships/image" Target="../media/image10338.png"/><Relationship Id="rId10336" Type="http://schemas.openxmlformats.org/officeDocument/2006/relationships/image" Target="../media/image10339.png"/><Relationship Id="rId10337" Type="http://schemas.openxmlformats.org/officeDocument/2006/relationships/image" Target="../media/image10340.png"/><Relationship Id="rId10338" Type="http://schemas.openxmlformats.org/officeDocument/2006/relationships/image" Target="../media/image10341.png"/><Relationship Id="rId10339" Type="http://schemas.openxmlformats.org/officeDocument/2006/relationships/image" Target="../media/image10342.png"/><Relationship Id="rId10340" Type="http://schemas.openxmlformats.org/officeDocument/2006/relationships/image" Target="../media/image10343.png"/><Relationship Id="rId10341" Type="http://schemas.openxmlformats.org/officeDocument/2006/relationships/image" Target="../media/image10344.png"/><Relationship Id="rId10342" Type="http://schemas.openxmlformats.org/officeDocument/2006/relationships/image" Target="../media/image10345.png"/><Relationship Id="rId10343" Type="http://schemas.openxmlformats.org/officeDocument/2006/relationships/image" Target="../media/image10346.png"/><Relationship Id="rId10344" Type="http://schemas.openxmlformats.org/officeDocument/2006/relationships/image" Target="../media/image10347.png"/><Relationship Id="rId10345" Type="http://schemas.openxmlformats.org/officeDocument/2006/relationships/image" Target="../media/image10348.png"/><Relationship Id="rId10346" Type="http://schemas.openxmlformats.org/officeDocument/2006/relationships/image" Target="../media/image10349.png"/><Relationship Id="rId10347" Type="http://schemas.openxmlformats.org/officeDocument/2006/relationships/image" Target="../media/image10350.png"/><Relationship Id="rId10348" Type="http://schemas.openxmlformats.org/officeDocument/2006/relationships/image" Target="../media/image10351.png"/><Relationship Id="rId10349" Type="http://schemas.openxmlformats.org/officeDocument/2006/relationships/image" Target="../media/image10352.png"/><Relationship Id="rId10350" Type="http://schemas.openxmlformats.org/officeDocument/2006/relationships/image" Target="../media/image10353.png"/><Relationship Id="rId10351" Type="http://schemas.openxmlformats.org/officeDocument/2006/relationships/image" Target="../media/image10354.png"/><Relationship Id="rId10352" Type="http://schemas.openxmlformats.org/officeDocument/2006/relationships/image" Target="../media/image10355.png"/><Relationship Id="rId10353" Type="http://schemas.openxmlformats.org/officeDocument/2006/relationships/image" Target="../media/image10356.png"/><Relationship Id="rId10354" Type="http://schemas.openxmlformats.org/officeDocument/2006/relationships/image" Target="../media/image10357.png"/><Relationship Id="rId10355" Type="http://schemas.openxmlformats.org/officeDocument/2006/relationships/image" Target="../media/image10358.png"/><Relationship Id="rId10356" Type="http://schemas.openxmlformats.org/officeDocument/2006/relationships/image" Target="../media/image10359.png"/><Relationship Id="rId10357" Type="http://schemas.openxmlformats.org/officeDocument/2006/relationships/image" Target="../media/image10360.png"/><Relationship Id="rId10358" Type="http://schemas.openxmlformats.org/officeDocument/2006/relationships/image" Target="../media/image10361.png"/><Relationship Id="rId10359" Type="http://schemas.openxmlformats.org/officeDocument/2006/relationships/image" Target="../media/image10362.png"/><Relationship Id="rId10360" Type="http://schemas.openxmlformats.org/officeDocument/2006/relationships/image" Target="../media/image10363.png"/><Relationship Id="rId10361" Type="http://schemas.openxmlformats.org/officeDocument/2006/relationships/image" Target="../media/image10364.png"/><Relationship Id="rId10362" Type="http://schemas.openxmlformats.org/officeDocument/2006/relationships/image" Target="../media/image10365.png"/><Relationship Id="rId10363" Type="http://schemas.openxmlformats.org/officeDocument/2006/relationships/image" Target="../media/image10366.png"/><Relationship Id="rId10364" Type="http://schemas.openxmlformats.org/officeDocument/2006/relationships/image" Target="../media/image10367.png"/><Relationship Id="rId10365" Type="http://schemas.openxmlformats.org/officeDocument/2006/relationships/image" Target="../media/image10368.png"/><Relationship Id="rId10366" Type="http://schemas.openxmlformats.org/officeDocument/2006/relationships/image" Target="../media/image10369.png"/><Relationship Id="rId10367" Type="http://schemas.openxmlformats.org/officeDocument/2006/relationships/image" Target="../media/image10370.png"/><Relationship Id="rId10368" Type="http://schemas.openxmlformats.org/officeDocument/2006/relationships/image" Target="../media/image10371.png"/><Relationship Id="rId10369" Type="http://schemas.openxmlformats.org/officeDocument/2006/relationships/image" Target="../media/image10372.png"/><Relationship Id="rId10370" Type="http://schemas.openxmlformats.org/officeDocument/2006/relationships/image" Target="../media/image10373.png"/><Relationship Id="rId10371" Type="http://schemas.openxmlformats.org/officeDocument/2006/relationships/image" Target="../media/image10374.png"/><Relationship Id="rId10372" Type="http://schemas.openxmlformats.org/officeDocument/2006/relationships/image" Target="../media/image10375.png"/><Relationship Id="rId10373" Type="http://schemas.openxmlformats.org/officeDocument/2006/relationships/image" Target="../media/image10376.png"/><Relationship Id="rId10374" Type="http://schemas.openxmlformats.org/officeDocument/2006/relationships/image" Target="../media/image10377.png"/><Relationship Id="rId10375" Type="http://schemas.openxmlformats.org/officeDocument/2006/relationships/image" Target="../media/image10378.png"/><Relationship Id="rId10376" Type="http://schemas.openxmlformats.org/officeDocument/2006/relationships/image" Target="../media/image10379.png"/><Relationship Id="rId10377" Type="http://schemas.openxmlformats.org/officeDocument/2006/relationships/image" Target="../media/image10380.png"/><Relationship Id="rId10378" Type="http://schemas.openxmlformats.org/officeDocument/2006/relationships/image" Target="../media/image10381.png"/><Relationship Id="rId10379" Type="http://schemas.openxmlformats.org/officeDocument/2006/relationships/image" Target="../media/image10382.png"/><Relationship Id="rId10380" Type="http://schemas.openxmlformats.org/officeDocument/2006/relationships/image" Target="../media/image10383.png"/><Relationship Id="rId10381" Type="http://schemas.openxmlformats.org/officeDocument/2006/relationships/image" Target="../media/image10384.png"/><Relationship Id="rId10382" Type="http://schemas.openxmlformats.org/officeDocument/2006/relationships/image" Target="../media/image10385.png"/><Relationship Id="rId10383" Type="http://schemas.openxmlformats.org/officeDocument/2006/relationships/image" Target="../media/image10386.png"/><Relationship Id="rId10384" Type="http://schemas.openxmlformats.org/officeDocument/2006/relationships/image" Target="../media/image10387.png"/><Relationship Id="rId10385" Type="http://schemas.openxmlformats.org/officeDocument/2006/relationships/image" Target="../media/image10388.png"/><Relationship Id="rId10386" Type="http://schemas.openxmlformats.org/officeDocument/2006/relationships/image" Target="../media/image10389.png"/><Relationship Id="rId10387" Type="http://schemas.openxmlformats.org/officeDocument/2006/relationships/image" Target="../media/image10390.png"/><Relationship Id="rId10388" Type="http://schemas.openxmlformats.org/officeDocument/2006/relationships/image" Target="../media/image10391.png"/><Relationship Id="rId10389" Type="http://schemas.openxmlformats.org/officeDocument/2006/relationships/image" Target="../media/image10392.png"/><Relationship Id="rId10390" Type="http://schemas.openxmlformats.org/officeDocument/2006/relationships/image" Target="../media/image10393.png"/><Relationship Id="rId10391" Type="http://schemas.openxmlformats.org/officeDocument/2006/relationships/image" Target="../media/image10394.png"/><Relationship Id="rId10392" Type="http://schemas.openxmlformats.org/officeDocument/2006/relationships/image" Target="../media/image10395.png"/><Relationship Id="rId10393" Type="http://schemas.openxmlformats.org/officeDocument/2006/relationships/image" Target="../media/image10396.png"/><Relationship Id="rId10394" Type="http://schemas.openxmlformats.org/officeDocument/2006/relationships/image" Target="../media/image10397.png"/><Relationship Id="rId10395" Type="http://schemas.openxmlformats.org/officeDocument/2006/relationships/image" Target="../media/image10398.png"/><Relationship Id="rId10396" Type="http://schemas.openxmlformats.org/officeDocument/2006/relationships/image" Target="../media/image10399.png"/><Relationship Id="rId10397" Type="http://schemas.openxmlformats.org/officeDocument/2006/relationships/image" Target="../media/image10400.png"/><Relationship Id="rId10398" Type="http://schemas.openxmlformats.org/officeDocument/2006/relationships/image" Target="../media/image10401.png"/><Relationship Id="rId10399" Type="http://schemas.openxmlformats.org/officeDocument/2006/relationships/image" Target="../media/image10402.png"/><Relationship Id="rId10400" Type="http://schemas.openxmlformats.org/officeDocument/2006/relationships/image" Target="../media/image10403.png"/><Relationship Id="rId10401" Type="http://schemas.openxmlformats.org/officeDocument/2006/relationships/image" Target="../media/image10404.png"/><Relationship Id="rId10402" Type="http://schemas.openxmlformats.org/officeDocument/2006/relationships/image" Target="../media/image10405.png"/><Relationship Id="rId10403" Type="http://schemas.openxmlformats.org/officeDocument/2006/relationships/image" Target="../media/image10406.png"/><Relationship Id="rId10404" Type="http://schemas.openxmlformats.org/officeDocument/2006/relationships/image" Target="../media/image10407.png"/><Relationship Id="rId10405" Type="http://schemas.openxmlformats.org/officeDocument/2006/relationships/image" Target="../media/image10408.png"/><Relationship Id="rId10406" Type="http://schemas.openxmlformats.org/officeDocument/2006/relationships/image" Target="../media/image10409.png"/><Relationship Id="rId10407" Type="http://schemas.openxmlformats.org/officeDocument/2006/relationships/image" Target="../media/image10410.png"/><Relationship Id="rId10408" Type="http://schemas.openxmlformats.org/officeDocument/2006/relationships/image" Target="../media/image10411.png"/><Relationship Id="rId10409" Type="http://schemas.openxmlformats.org/officeDocument/2006/relationships/image" Target="../media/image10412.png"/><Relationship Id="rId10410" Type="http://schemas.openxmlformats.org/officeDocument/2006/relationships/image" Target="../media/image10413.png"/><Relationship Id="rId10411" Type="http://schemas.openxmlformats.org/officeDocument/2006/relationships/image" Target="../media/image10414.png"/><Relationship Id="rId10412" Type="http://schemas.openxmlformats.org/officeDocument/2006/relationships/image" Target="../media/image10415.png"/><Relationship Id="rId10413" Type="http://schemas.openxmlformats.org/officeDocument/2006/relationships/image" Target="../media/image10416.png"/><Relationship Id="rId10414" Type="http://schemas.openxmlformats.org/officeDocument/2006/relationships/image" Target="../media/image10417.png"/><Relationship Id="rId10415" Type="http://schemas.openxmlformats.org/officeDocument/2006/relationships/image" Target="../media/image10418.png"/><Relationship Id="rId10416" Type="http://schemas.openxmlformats.org/officeDocument/2006/relationships/image" Target="../media/image10419.png"/><Relationship Id="rId10417" Type="http://schemas.openxmlformats.org/officeDocument/2006/relationships/image" Target="../media/image10420.png"/><Relationship Id="rId10418" Type="http://schemas.openxmlformats.org/officeDocument/2006/relationships/image" Target="../media/image10421.png"/><Relationship Id="rId10419" Type="http://schemas.openxmlformats.org/officeDocument/2006/relationships/image" Target="../media/image10422.png"/><Relationship Id="rId10420" Type="http://schemas.openxmlformats.org/officeDocument/2006/relationships/image" Target="../media/image10423.png"/><Relationship Id="rId10421" Type="http://schemas.openxmlformats.org/officeDocument/2006/relationships/image" Target="../media/image10424.png"/><Relationship Id="rId10422" Type="http://schemas.openxmlformats.org/officeDocument/2006/relationships/image" Target="../media/image10425.png"/><Relationship Id="rId10423" Type="http://schemas.openxmlformats.org/officeDocument/2006/relationships/image" Target="../media/image10426.png"/><Relationship Id="rId10424" Type="http://schemas.openxmlformats.org/officeDocument/2006/relationships/image" Target="../media/image10427.png"/><Relationship Id="rId10425" Type="http://schemas.openxmlformats.org/officeDocument/2006/relationships/image" Target="../media/image10428.png"/><Relationship Id="rId10426" Type="http://schemas.openxmlformats.org/officeDocument/2006/relationships/image" Target="../media/image10429.png"/><Relationship Id="rId10427" Type="http://schemas.openxmlformats.org/officeDocument/2006/relationships/image" Target="../media/image10430.png"/><Relationship Id="rId10428" Type="http://schemas.openxmlformats.org/officeDocument/2006/relationships/image" Target="../media/image10431.png"/><Relationship Id="rId10429" Type="http://schemas.openxmlformats.org/officeDocument/2006/relationships/image" Target="../media/image10432.png"/><Relationship Id="rId10430" Type="http://schemas.openxmlformats.org/officeDocument/2006/relationships/image" Target="../media/image10433.png"/><Relationship Id="rId10431" Type="http://schemas.openxmlformats.org/officeDocument/2006/relationships/image" Target="../media/image10434.png"/><Relationship Id="rId10432" Type="http://schemas.openxmlformats.org/officeDocument/2006/relationships/image" Target="../media/image10435.png"/><Relationship Id="rId10433" Type="http://schemas.openxmlformats.org/officeDocument/2006/relationships/image" Target="../media/image10436.png"/><Relationship Id="rId10434" Type="http://schemas.openxmlformats.org/officeDocument/2006/relationships/image" Target="../media/image10437.png"/><Relationship Id="rId10435" Type="http://schemas.openxmlformats.org/officeDocument/2006/relationships/image" Target="../media/image10438.png"/><Relationship Id="rId10436" Type="http://schemas.openxmlformats.org/officeDocument/2006/relationships/image" Target="../media/image10439.png"/><Relationship Id="rId10437" Type="http://schemas.openxmlformats.org/officeDocument/2006/relationships/image" Target="../media/image10440.png"/><Relationship Id="rId10438" Type="http://schemas.openxmlformats.org/officeDocument/2006/relationships/image" Target="../media/image10441.png"/><Relationship Id="rId10439" Type="http://schemas.openxmlformats.org/officeDocument/2006/relationships/image" Target="../media/image10442.png"/><Relationship Id="rId10440" Type="http://schemas.openxmlformats.org/officeDocument/2006/relationships/image" Target="../media/image10443.png"/><Relationship Id="rId10441" Type="http://schemas.openxmlformats.org/officeDocument/2006/relationships/image" Target="../media/image10444.png"/><Relationship Id="rId10442" Type="http://schemas.openxmlformats.org/officeDocument/2006/relationships/image" Target="../media/image10445.png"/><Relationship Id="rId10443" Type="http://schemas.openxmlformats.org/officeDocument/2006/relationships/image" Target="../media/image10446.png"/><Relationship Id="rId10444" Type="http://schemas.openxmlformats.org/officeDocument/2006/relationships/image" Target="../media/image10447.png"/><Relationship Id="rId10445" Type="http://schemas.openxmlformats.org/officeDocument/2006/relationships/image" Target="../media/image10448.png"/><Relationship Id="rId10446" Type="http://schemas.openxmlformats.org/officeDocument/2006/relationships/image" Target="../media/image10449.png"/><Relationship Id="rId10447" Type="http://schemas.openxmlformats.org/officeDocument/2006/relationships/image" Target="../media/image10450.png"/><Relationship Id="rId10448" Type="http://schemas.openxmlformats.org/officeDocument/2006/relationships/image" Target="../media/image10451.png"/><Relationship Id="rId10449" Type="http://schemas.openxmlformats.org/officeDocument/2006/relationships/image" Target="../media/image10452.png"/><Relationship Id="rId10450" Type="http://schemas.openxmlformats.org/officeDocument/2006/relationships/image" Target="../media/image10453.png"/><Relationship Id="rId10451" Type="http://schemas.openxmlformats.org/officeDocument/2006/relationships/image" Target="../media/image10454.png"/><Relationship Id="rId10452" Type="http://schemas.openxmlformats.org/officeDocument/2006/relationships/image" Target="../media/image10455.png"/><Relationship Id="rId10453" Type="http://schemas.openxmlformats.org/officeDocument/2006/relationships/image" Target="../media/image10456.png"/><Relationship Id="rId10454" Type="http://schemas.openxmlformats.org/officeDocument/2006/relationships/image" Target="../media/image10457.png"/><Relationship Id="rId10455" Type="http://schemas.openxmlformats.org/officeDocument/2006/relationships/image" Target="../media/image10458.png"/><Relationship Id="rId10456" Type="http://schemas.openxmlformats.org/officeDocument/2006/relationships/image" Target="../media/image10459.png"/><Relationship Id="rId10457" Type="http://schemas.openxmlformats.org/officeDocument/2006/relationships/image" Target="../media/image10460.png"/><Relationship Id="rId10458" Type="http://schemas.openxmlformats.org/officeDocument/2006/relationships/image" Target="../media/image10461.png"/><Relationship Id="rId10459" Type="http://schemas.openxmlformats.org/officeDocument/2006/relationships/image" Target="../media/image10462.png"/><Relationship Id="rId10460" Type="http://schemas.openxmlformats.org/officeDocument/2006/relationships/image" Target="../media/image10463.png"/><Relationship Id="rId10461" Type="http://schemas.openxmlformats.org/officeDocument/2006/relationships/image" Target="../media/image10464.png"/><Relationship Id="rId10462" Type="http://schemas.openxmlformats.org/officeDocument/2006/relationships/image" Target="../media/image10465.png"/><Relationship Id="rId10463" Type="http://schemas.openxmlformats.org/officeDocument/2006/relationships/image" Target="../media/image10466.png"/><Relationship Id="rId10464" Type="http://schemas.openxmlformats.org/officeDocument/2006/relationships/image" Target="../media/image10467.png"/><Relationship Id="rId10465" Type="http://schemas.openxmlformats.org/officeDocument/2006/relationships/image" Target="../media/image10468.png"/><Relationship Id="rId10466" Type="http://schemas.openxmlformats.org/officeDocument/2006/relationships/image" Target="../media/image10469.png"/><Relationship Id="rId10467" Type="http://schemas.openxmlformats.org/officeDocument/2006/relationships/image" Target="../media/image10470.png"/><Relationship Id="rId10468" Type="http://schemas.openxmlformats.org/officeDocument/2006/relationships/image" Target="../media/image10471.png"/><Relationship Id="rId10469" Type="http://schemas.openxmlformats.org/officeDocument/2006/relationships/image" Target="../media/image10472.png"/><Relationship Id="rId10470" Type="http://schemas.openxmlformats.org/officeDocument/2006/relationships/image" Target="../media/image10473.png"/><Relationship Id="rId10471" Type="http://schemas.openxmlformats.org/officeDocument/2006/relationships/image" Target="../media/image10474.png"/><Relationship Id="rId10472" Type="http://schemas.openxmlformats.org/officeDocument/2006/relationships/image" Target="../media/image10475.png"/><Relationship Id="rId10473" Type="http://schemas.openxmlformats.org/officeDocument/2006/relationships/image" Target="../media/image10476.png"/><Relationship Id="rId10474" Type="http://schemas.openxmlformats.org/officeDocument/2006/relationships/image" Target="../media/image10477.png"/><Relationship Id="rId10475" Type="http://schemas.openxmlformats.org/officeDocument/2006/relationships/image" Target="../media/image10478.png"/><Relationship Id="rId10476" Type="http://schemas.openxmlformats.org/officeDocument/2006/relationships/image" Target="../media/image10479.png"/><Relationship Id="rId10477" Type="http://schemas.openxmlformats.org/officeDocument/2006/relationships/image" Target="../media/image10480.png"/><Relationship Id="rId10478" Type="http://schemas.openxmlformats.org/officeDocument/2006/relationships/image" Target="../media/image10481.png"/><Relationship Id="rId10479" Type="http://schemas.openxmlformats.org/officeDocument/2006/relationships/image" Target="../media/image10482.png"/><Relationship Id="rId10480" Type="http://schemas.openxmlformats.org/officeDocument/2006/relationships/image" Target="../media/image10483.png"/><Relationship Id="rId10481" Type="http://schemas.openxmlformats.org/officeDocument/2006/relationships/image" Target="../media/image10484.png"/><Relationship Id="rId10482" Type="http://schemas.openxmlformats.org/officeDocument/2006/relationships/image" Target="../media/image10485.png"/><Relationship Id="rId10483" Type="http://schemas.openxmlformats.org/officeDocument/2006/relationships/image" Target="../media/image10486.png"/><Relationship Id="rId10484" Type="http://schemas.openxmlformats.org/officeDocument/2006/relationships/image" Target="../media/image10487.png"/><Relationship Id="rId10485" Type="http://schemas.openxmlformats.org/officeDocument/2006/relationships/image" Target="../media/image10488.png"/><Relationship Id="rId10486" Type="http://schemas.openxmlformats.org/officeDocument/2006/relationships/image" Target="../media/image10489.png"/><Relationship Id="rId10487" Type="http://schemas.openxmlformats.org/officeDocument/2006/relationships/image" Target="../media/image10490.png"/><Relationship Id="rId10488" Type="http://schemas.openxmlformats.org/officeDocument/2006/relationships/image" Target="../media/image10491.png"/><Relationship Id="rId10489" Type="http://schemas.openxmlformats.org/officeDocument/2006/relationships/image" Target="../media/image10492.png"/><Relationship Id="rId10490" Type="http://schemas.openxmlformats.org/officeDocument/2006/relationships/image" Target="../media/image10493.png"/><Relationship Id="rId10491" Type="http://schemas.openxmlformats.org/officeDocument/2006/relationships/image" Target="../media/image10494.png"/><Relationship Id="rId10492" Type="http://schemas.openxmlformats.org/officeDocument/2006/relationships/image" Target="../media/image10495.png"/><Relationship Id="rId10493" Type="http://schemas.openxmlformats.org/officeDocument/2006/relationships/image" Target="../media/image10496.png"/><Relationship Id="rId10494" Type="http://schemas.openxmlformats.org/officeDocument/2006/relationships/image" Target="../media/image10497.png"/><Relationship Id="rId10495" Type="http://schemas.openxmlformats.org/officeDocument/2006/relationships/image" Target="../media/image10498.png"/><Relationship Id="rId10496" Type="http://schemas.openxmlformats.org/officeDocument/2006/relationships/image" Target="../media/image10499.png"/><Relationship Id="rId10497" Type="http://schemas.openxmlformats.org/officeDocument/2006/relationships/image" Target="../media/image10500.png"/><Relationship Id="rId10498" Type="http://schemas.openxmlformats.org/officeDocument/2006/relationships/image" Target="../media/image10501.png"/><Relationship Id="rId10499" Type="http://schemas.openxmlformats.org/officeDocument/2006/relationships/image" Target="../media/image10502.png"/><Relationship Id="rId10500" Type="http://schemas.openxmlformats.org/officeDocument/2006/relationships/image" Target="../media/image10503.png"/><Relationship Id="rId10501" Type="http://schemas.openxmlformats.org/officeDocument/2006/relationships/image" Target="../media/image10504.png"/><Relationship Id="rId10502" Type="http://schemas.openxmlformats.org/officeDocument/2006/relationships/image" Target="../media/image10505.png"/><Relationship Id="rId10503" Type="http://schemas.openxmlformats.org/officeDocument/2006/relationships/image" Target="../media/image10506.png"/><Relationship Id="rId10504" Type="http://schemas.openxmlformats.org/officeDocument/2006/relationships/image" Target="../media/image10507.png"/><Relationship Id="rId10505" Type="http://schemas.openxmlformats.org/officeDocument/2006/relationships/image" Target="../media/image10508.png"/><Relationship Id="rId10506" Type="http://schemas.openxmlformats.org/officeDocument/2006/relationships/image" Target="../media/image10509.png"/><Relationship Id="rId10507" Type="http://schemas.openxmlformats.org/officeDocument/2006/relationships/image" Target="../media/image10510.png"/><Relationship Id="rId10508" Type="http://schemas.openxmlformats.org/officeDocument/2006/relationships/image" Target="../media/image10511.png"/><Relationship Id="rId10509" Type="http://schemas.openxmlformats.org/officeDocument/2006/relationships/image" Target="../media/image10512.png"/><Relationship Id="rId10510" Type="http://schemas.openxmlformats.org/officeDocument/2006/relationships/image" Target="../media/image10513.png"/><Relationship Id="rId10511" Type="http://schemas.openxmlformats.org/officeDocument/2006/relationships/image" Target="../media/image10514.png"/><Relationship Id="rId10512" Type="http://schemas.openxmlformats.org/officeDocument/2006/relationships/image" Target="../media/image10515.png"/><Relationship Id="rId10513" Type="http://schemas.openxmlformats.org/officeDocument/2006/relationships/image" Target="../media/image10516.png"/><Relationship Id="rId10514" Type="http://schemas.openxmlformats.org/officeDocument/2006/relationships/image" Target="../media/image10517.png"/><Relationship Id="rId10515" Type="http://schemas.openxmlformats.org/officeDocument/2006/relationships/image" Target="../media/image10518.png"/><Relationship Id="rId10516" Type="http://schemas.openxmlformats.org/officeDocument/2006/relationships/image" Target="../media/image10519.png"/><Relationship Id="rId10517" Type="http://schemas.openxmlformats.org/officeDocument/2006/relationships/image" Target="../media/image10520.png"/><Relationship Id="rId10518" Type="http://schemas.openxmlformats.org/officeDocument/2006/relationships/image" Target="../media/image10521.png"/><Relationship Id="rId10519" Type="http://schemas.openxmlformats.org/officeDocument/2006/relationships/image" Target="../media/image10522.png"/><Relationship Id="rId10520" Type="http://schemas.openxmlformats.org/officeDocument/2006/relationships/image" Target="../media/image10523.png"/><Relationship Id="rId10521" Type="http://schemas.openxmlformats.org/officeDocument/2006/relationships/image" Target="../media/image10524.png"/><Relationship Id="rId10522" Type="http://schemas.openxmlformats.org/officeDocument/2006/relationships/image" Target="../media/image10525.png"/><Relationship Id="rId10523" Type="http://schemas.openxmlformats.org/officeDocument/2006/relationships/image" Target="../media/image10526.png"/><Relationship Id="rId10524" Type="http://schemas.openxmlformats.org/officeDocument/2006/relationships/image" Target="../media/image10527.png"/><Relationship Id="rId10525" Type="http://schemas.openxmlformats.org/officeDocument/2006/relationships/image" Target="../media/image10528.png"/><Relationship Id="rId10526" Type="http://schemas.openxmlformats.org/officeDocument/2006/relationships/image" Target="../media/image10529.png"/><Relationship Id="rId10527" Type="http://schemas.openxmlformats.org/officeDocument/2006/relationships/image" Target="../media/image10530.png"/><Relationship Id="rId10528" Type="http://schemas.openxmlformats.org/officeDocument/2006/relationships/image" Target="../media/image10531.png"/><Relationship Id="rId10529" Type="http://schemas.openxmlformats.org/officeDocument/2006/relationships/image" Target="../media/image10532.png"/><Relationship Id="rId10530" Type="http://schemas.openxmlformats.org/officeDocument/2006/relationships/image" Target="../media/image10533.png"/><Relationship Id="rId10531" Type="http://schemas.openxmlformats.org/officeDocument/2006/relationships/image" Target="../media/image10534.png"/><Relationship Id="rId10532" Type="http://schemas.openxmlformats.org/officeDocument/2006/relationships/image" Target="../media/image10535.png"/><Relationship Id="rId10533" Type="http://schemas.openxmlformats.org/officeDocument/2006/relationships/image" Target="../media/image10536.png"/><Relationship Id="rId10534" Type="http://schemas.openxmlformats.org/officeDocument/2006/relationships/image" Target="../media/image10537.png"/><Relationship Id="rId10535" Type="http://schemas.openxmlformats.org/officeDocument/2006/relationships/image" Target="../media/image10538.png"/><Relationship Id="rId10536" Type="http://schemas.openxmlformats.org/officeDocument/2006/relationships/image" Target="../media/image10539.png"/><Relationship Id="rId10537" Type="http://schemas.openxmlformats.org/officeDocument/2006/relationships/image" Target="../media/image10540.png"/><Relationship Id="rId10538" Type="http://schemas.openxmlformats.org/officeDocument/2006/relationships/image" Target="../media/image10541.png"/><Relationship Id="rId10539" Type="http://schemas.openxmlformats.org/officeDocument/2006/relationships/image" Target="../media/image10542.png"/><Relationship Id="rId10540" Type="http://schemas.openxmlformats.org/officeDocument/2006/relationships/image" Target="../media/image10543.png"/><Relationship Id="rId10541" Type="http://schemas.openxmlformats.org/officeDocument/2006/relationships/image" Target="../media/image10544.png"/><Relationship Id="rId10542" Type="http://schemas.openxmlformats.org/officeDocument/2006/relationships/image" Target="../media/image10545.png"/><Relationship Id="rId10543" Type="http://schemas.openxmlformats.org/officeDocument/2006/relationships/image" Target="../media/image10546.png"/><Relationship Id="rId10544" Type="http://schemas.openxmlformats.org/officeDocument/2006/relationships/image" Target="../media/image10547.png"/><Relationship Id="rId10545" Type="http://schemas.openxmlformats.org/officeDocument/2006/relationships/image" Target="../media/image10548.png"/><Relationship Id="rId10546" Type="http://schemas.openxmlformats.org/officeDocument/2006/relationships/image" Target="../media/image10549.png"/><Relationship Id="rId10547" Type="http://schemas.openxmlformats.org/officeDocument/2006/relationships/image" Target="../media/image10550.png"/><Relationship Id="rId10548" Type="http://schemas.openxmlformats.org/officeDocument/2006/relationships/image" Target="../media/image10551.png"/><Relationship Id="rId10549" Type="http://schemas.openxmlformats.org/officeDocument/2006/relationships/image" Target="../media/image10552.png"/><Relationship Id="rId10550" Type="http://schemas.openxmlformats.org/officeDocument/2006/relationships/image" Target="../media/image10553.png"/><Relationship Id="rId10551" Type="http://schemas.openxmlformats.org/officeDocument/2006/relationships/image" Target="../media/image10554.png"/><Relationship Id="rId10552" Type="http://schemas.openxmlformats.org/officeDocument/2006/relationships/image" Target="../media/image10555.png"/><Relationship Id="rId10553" Type="http://schemas.openxmlformats.org/officeDocument/2006/relationships/image" Target="../media/image10556.png"/><Relationship Id="rId10554" Type="http://schemas.openxmlformats.org/officeDocument/2006/relationships/image" Target="../media/image10557.png"/><Relationship Id="rId10555" Type="http://schemas.openxmlformats.org/officeDocument/2006/relationships/image" Target="../media/image10558.png"/><Relationship Id="rId10556" Type="http://schemas.openxmlformats.org/officeDocument/2006/relationships/image" Target="../media/image10559.png"/><Relationship Id="rId10557" Type="http://schemas.openxmlformats.org/officeDocument/2006/relationships/image" Target="../media/image10560.png"/><Relationship Id="rId10558" Type="http://schemas.openxmlformats.org/officeDocument/2006/relationships/image" Target="../media/image10561.png"/><Relationship Id="rId10559" Type="http://schemas.openxmlformats.org/officeDocument/2006/relationships/image" Target="../media/image10562.png"/><Relationship Id="rId10560" Type="http://schemas.openxmlformats.org/officeDocument/2006/relationships/image" Target="../media/image10563.png"/><Relationship Id="rId10561" Type="http://schemas.openxmlformats.org/officeDocument/2006/relationships/image" Target="../media/image10564.png"/><Relationship Id="rId10562" Type="http://schemas.openxmlformats.org/officeDocument/2006/relationships/image" Target="../media/image10565.png"/><Relationship Id="rId10563" Type="http://schemas.openxmlformats.org/officeDocument/2006/relationships/image" Target="../media/image10566.png"/><Relationship Id="rId10564" Type="http://schemas.openxmlformats.org/officeDocument/2006/relationships/image" Target="../media/image10567.png"/><Relationship Id="rId10565" Type="http://schemas.openxmlformats.org/officeDocument/2006/relationships/image" Target="../media/image10568.png"/><Relationship Id="rId10566" Type="http://schemas.openxmlformats.org/officeDocument/2006/relationships/image" Target="../media/image10569.png"/><Relationship Id="rId10567" Type="http://schemas.openxmlformats.org/officeDocument/2006/relationships/image" Target="../media/image10570.png"/><Relationship Id="rId10568" Type="http://schemas.openxmlformats.org/officeDocument/2006/relationships/image" Target="../media/image10571.png"/><Relationship Id="rId10569" Type="http://schemas.openxmlformats.org/officeDocument/2006/relationships/image" Target="../media/image10572.png"/><Relationship Id="rId10570" Type="http://schemas.openxmlformats.org/officeDocument/2006/relationships/image" Target="../media/image10573.png"/><Relationship Id="rId10571" Type="http://schemas.openxmlformats.org/officeDocument/2006/relationships/image" Target="../media/image10574.png"/><Relationship Id="rId10572" Type="http://schemas.openxmlformats.org/officeDocument/2006/relationships/image" Target="../media/image10575.png"/><Relationship Id="rId10573" Type="http://schemas.openxmlformats.org/officeDocument/2006/relationships/image" Target="../media/image10576.png"/><Relationship Id="rId10574" Type="http://schemas.openxmlformats.org/officeDocument/2006/relationships/image" Target="../media/image10577.png"/><Relationship Id="rId10575" Type="http://schemas.openxmlformats.org/officeDocument/2006/relationships/image" Target="../media/image10578.png"/><Relationship Id="rId10576" Type="http://schemas.openxmlformats.org/officeDocument/2006/relationships/image" Target="../media/image10579.png"/><Relationship Id="rId10577" Type="http://schemas.openxmlformats.org/officeDocument/2006/relationships/image" Target="../media/image10580.png"/><Relationship Id="rId10578" Type="http://schemas.openxmlformats.org/officeDocument/2006/relationships/image" Target="../media/image10581.png"/><Relationship Id="rId10579" Type="http://schemas.openxmlformats.org/officeDocument/2006/relationships/image" Target="../media/image10582.png"/><Relationship Id="rId10580" Type="http://schemas.openxmlformats.org/officeDocument/2006/relationships/image" Target="../media/image10583.png"/><Relationship Id="rId10581" Type="http://schemas.openxmlformats.org/officeDocument/2006/relationships/image" Target="../media/image10584.png"/><Relationship Id="rId10582" Type="http://schemas.openxmlformats.org/officeDocument/2006/relationships/image" Target="../media/image10585.png"/><Relationship Id="rId10583" Type="http://schemas.openxmlformats.org/officeDocument/2006/relationships/image" Target="../media/image10586.png"/><Relationship Id="rId10584" Type="http://schemas.openxmlformats.org/officeDocument/2006/relationships/image" Target="../media/image10587.png"/><Relationship Id="rId10585" Type="http://schemas.openxmlformats.org/officeDocument/2006/relationships/image" Target="../media/image10588.png"/><Relationship Id="rId10586" Type="http://schemas.openxmlformats.org/officeDocument/2006/relationships/image" Target="../media/image10589.png"/><Relationship Id="rId10587" Type="http://schemas.openxmlformats.org/officeDocument/2006/relationships/image" Target="../media/image10590.png"/><Relationship Id="rId10588" Type="http://schemas.openxmlformats.org/officeDocument/2006/relationships/image" Target="../media/image10591.png"/><Relationship Id="rId10589" Type="http://schemas.openxmlformats.org/officeDocument/2006/relationships/image" Target="../media/image10592.png"/><Relationship Id="rId10590" Type="http://schemas.openxmlformats.org/officeDocument/2006/relationships/image" Target="../media/image10593.png"/><Relationship Id="rId10591" Type="http://schemas.openxmlformats.org/officeDocument/2006/relationships/image" Target="../media/image10594.png"/><Relationship Id="rId10592" Type="http://schemas.openxmlformats.org/officeDocument/2006/relationships/image" Target="../media/image10595.png"/><Relationship Id="rId10593" Type="http://schemas.openxmlformats.org/officeDocument/2006/relationships/image" Target="../media/image10596.png"/><Relationship Id="rId10594" Type="http://schemas.openxmlformats.org/officeDocument/2006/relationships/image" Target="../media/image10597.png"/><Relationship Id="rId10595" Type="http://schemas.openxmlformats.org/officeDocument/2006/relationships/image" Target="../media/image10598.png"/><Relationship Id="rId10596" Type="http://schemas.openxmlformats.org/officeDocument/2006/relationships/image" Target="../media/image10599.png"/><Relationship Id="rId10597" Type="http://schemas.openxmlformats.org/officeDocument/2006/relationships/image" Target="../media/image10600.png"/><Relationship Id="rId10598" Type="http://schemas.openxmlformats.org/officeDocument/2006/relationships/image" Target="../media/image10601.png"/><Relationship Id="rId10599" Type="http://schemas.openxmlformats.org/officeDocument/2006/relationships/image" Target="../media/image10602.png"/><Relationship Id="rId10600" Type="http://schemas.openxmlformats.org/officeDocument/2006/relationships/image" Target="../media/image10603.png"/><Relationship Id="rId10601" Type="http://schemas.openxmlformats.org/officeDocument/2006/relationships/image" Target="../media/image10604.png"/><Relationship Id="rId10602" Type="http://schemas.openxmlformats.org/officeDocument/2006/relationships/image" Target="../media/image10605.png"/><Relationship Id="rId10603" Type="http://schemas.openxmlformats.org/officeDocument/2006/relationships/image" Target="../media/image10606.png"/><Relationship Id="rId10604" Type="http://schemas.openxmlformats.org/officeDocument/2006/relationships/image" Target="../media/image10607.png"/><Relationship Id="rId10605" Type="http://schemas.openxmlformats.org/officeDocument/2006/relationships/image" Target="../media/image10608.png"/><Relationship Id="rId10606" Type="http://schemas.openxmlformats.org/officeDocument/2006/relationships/image" Target="../media/image10609.png"/><Relationship Id="rId10607" Type="http://schemas.openxmlformats.org/officeDocument/2006/relationships/image" Target="../media/image10610.png"/><Relationship Id="rId10608" Type="http://schemas.openxmlformats.org/officeDocument/2006/relationships/image" Target="../media/image10611.png"/><Relationship Id="rId10609" Type="http://schemas.openxmlformats.org/officeDocument/2006/relationships/image" Target="../media/image10612.png"/><Relationship Id="rId10610" Type="http://schemas.openxmlformats.org/officeDocument/2006/relationships/image" Target="../media/image10613.png"/><Relationship Id="rId10611" Type="http://schemas.openxmlformats.org/officeDocument/2006/relationships/image" Target="../media/image10614.png"/><Relationship Id="rId10612" Type="http://schemas.openxmlformats.org/officeDocument/2006/relationships/image" Target="../media/image10615.png"/><Relationship Id="rId10613" Type="http://schemas.openxmlformats.org/officeDocument/2006/relationships/image" Target="../media/image10616.png"/><Relationship Id="rId10614" Type="http://schemas.openxmlformats.org/officeDocument/2006/relationships/image" Target="../media/image10617.png"/><Relationship Id="rId10615" Type="http://schemas.openxmlformats.org/officeDocument/2006/relationships/image" Target="../media/image10618.png"/><Relationship Id="rId10616" Type="http://schemas.openxmlformats.org/officeDocument/2006/relationships/image" Target="../media/image10619.png"/><Relationship Id="rId10617" Type="http://schemas.openxmlformats.org/officeDocument/2006/relationships/image" Target="../media/image10620.png"/><Relationship Id="rId10618" Type="http://schemas.openxmlformats.org/officeDocument/2006/relationships/image" Target="../media/image10621.png"/><Relationship Id="rId10619" Type="http://schemas.openxmlformats.org/officeDocument/2006/relationships/image" Target="../media/image10622.png"/><Relationship Id="rId10620" Type="http://schemas.openxmlformats.org/officeDocument/2006/relationships/image" Target="../media/image10623.png"/><Relationship Id="rId10621" Type="http://schemas.openxmlformats.org/officeDocument/2006/relationships/image" Target="../media/image10624.png"/><Relationship Id="rId10622" Type="http://schemas.openxmlformats.org/officeDocument/2006/relationships/image" Target="../media/image10625.png"/><Relationship Id="rId10623" Type="http://schemas.openxmlformats.org/officeDocument/2006/relationships/image" Target="../media/image10626.png"/><Relationship Id="rId10624" Type="http://schemas.openxmlformats.org/officeDocument/2006/relationships/image" Target="../media/image10627.png"/><Relationship Id="rId10625" Type="http://schemas.openxmlformats.org/officeDocument/2006/relationships/image" Target="../media/image10628.png"/><Relationship Id="rId10626" Type="http://schemas.openxmlformats.org/officeDocument/2006/relationships/image" Target="../media/image10629.png"/><Relationship Id="rId10627" Type="http://schemas.openxmlformats.org/officeDocument/2006/relationships/image" Target="../media/image10630.png"/><Relationship Id="rId10628" Type="http://schemas.openxmlformats.org/officeDocument/2006/relationships/image" Target="../media/image10631.png"/><Relationship Id="rId10629" Type="http://schemas.openxmlformats.org/officeDocument/2006/relationships/image" Target="../media/image10632.png"/><Relationship Id="rId10630" Type="http://schemas.openxmlformats.org/officeDocument/2006/relationships/image" Target="../media/image10633.png"/><Relationship Id="rId10631" Type="http://schemas.openxmlformats.org/officeDocument/2006/relationships/image" Target="../media/image10634.png"/><Relationship Id="rId10632" Type="http://schemas.openxmlformats.org/officeDocument/2006/relationships/image" Target="../media/image10635.png"/><Relationship Id="rId10633" Type="http://schemas.openxmlformats.org/officeDocument/2006/relationships/image" Target="../media/image10636.png"/><Relationship Id="rId10634" Type="http://schemas.openxmlformats.org/officeDocument/2006/relationships/image" Target="../media/image10637.png"/><Relationship Id="rId10635" Type="http://schemas.openxmlformats.org/officeDocument/2006/relationships/image" Target="../media/image10638.png"/><Relationship Id="rId10636" Type="http://schemas.openxmlformats.org/officeDocument/2006/relationships/image" Target="../media/image10639.png"/><Relationship Id="rId10637" Type="http://schemas.openxmlformats.org/officeDocument/2006/relationships/image" Target="../media/image10640.png"/><Relationship Id="rId10638" Type="http://schemas.openxmlformats.org/officeDocument/2006/relationships/image" Target="../media/image10641.png"/><Relationship Id="rId10639" Type="http://schemas.openxmlformats.org/officeDocument/2006/relationships/image" Target="../media/image10642.png"/><Relationship Id="rId10640" Type="http://schemas.openxmlformats.org/officeDocument/2006/relationships/image" Target="../media/image10643.png"/><Relationship Id="rId10641" Type="http://schemas.openxmlformats.org/officeDocument/2006/relationships/image" Target="../media/image10644.png"/><Relationship Id="rId10642" Type="http://schemas.openxmlformats.org/officeDocument/2006/relationships/image" Target="../media/image10645.png"/><Relationship Id="rId10643" Type="http://schemas.openxmlformats.org/officeDocument/2006/relationships/image" Target="../media/image10646.png"/><Relationship Id="rId10644" Type="http://schemas.openxmlformats.org/officeDocument/2006/relationships/image" Target="../media/image10647.png"/><Relationship Id="rId10645" Type="http://schemas.openxmlformats.org/officeDocument/2006/relationships/image" Target="../media/image10648.png"/><Relationship Id="rId10646" Type="http://schemas.openxmlformats.org/officeDocument/2006/relationships/image" Target="../media/image10649.png"/><Relationship Id="rId10647" Type="http://schemas.openxmlformats.org/officeDocument/2006/relationships/image" Target="../media/image10650.png"/><Relationship Id="rId10648" Type="http://schemas.openxmlformats.org/officeDocument/2006/relationships/image" Target="../media/image10651.png"/><Relationship Id="rId10649" Type="http://schemas.openxmlformats.org/officeDocument/2006/relationships/image" Target="../media/image10652.png"/><Relationship Id="rId10650" Type="http://schemas.openxmlformats.org/officeDocument/2006/relationships/image" Target="../media/image10653.png"/><Relationship Id="rId10651" Type="http://schemas.openxmlformats.org/officeDocument/2006/relationships/image" Target="../media/image10654.png"/><Relationship Id="rId10652" Type="http://schemas.openxmlformats.org/officeDocument/2006/relationships/image" Target="../media/image10655.png"/><Relationship Id="rId10653" Type="http://schemas.openxmlformats.org/officeDocument/2006/relationships/image" Target="../media/image10656.png"/><Relationship Id="rId10654" Type="http://schemas.openxmlformats.org/officeDocument/2006/relationships/image" Target="../media/image10657.png"/><Relationship Id="rId10655" Type="http://schemas.openxmlformats.org/officeDocument/2006/relationships/image" Target="../media/image10658.png"/><Relationship Id="rId10656" Type="http://schemas.openxmlformats.org/officeDocument/2006/relationships/image" Target="../media/image10659.png"/><Relationship Id="rId10657" Type="http://schemas.openxmlformats.org/officeDocument/2006/relationships/image" Target="../media/image10660.png"/><Relationship Id="rId10658" Type="http://schemas.openxmlformats.org/officeDocument/2006/relationships/image" Target="../media/image10661.png"/><Relationship Id="rId10659" Type="http://schemas.openxmlformats.org/officeDocument/2006/relationships/image" Target="../media/image10662.png"/><Relationship Id="rId10660" Type="http://schemas.openxmlformats.org/officeDocument/2006/relationships/image" Target="../media/image10663.png"/><Relationship Id="rId10661" Type="http://schemas.openxmlformats.org/officeDocument/2006/relationships/image" Target="../media/image10664.png"/><Relationship Id="rId10662" Type="http://schemas.openxmlformats.org/officeDocument/2006/relationships/image" Target="../media/image10665.png"/><Relationship Id="rId10663" Type="http://schemas.openxmlformats.org/officeDocument/2006/relationships/image" Target="../media/image10666.png"/><Relationship Id="rId10664" Type="http://schemas.openxmlformats.org/officeDocument/2006/relationships/image" Target="../media/image10667.png"/><Relationship Id="rId10665" Type="http://schemas.openxmlformats.org/officeDocument/2006/relationships/image" Target="../media/image10668.png"/><Relationship Id="rId10666" Type="http://schemas.openxmlformats.org/officeDocument/2006/relationships/image" Target="../media/image10669.png"/><Relationship Id="rId10667" Type="http://schemas.openxmlformats.org/officeDocument/2006/relationships/image" Target="../media/image10670.png"/><Relationship Id="rId10668" Type="http://schemas.openxmlformats.org/officeDocument/2006/relationships/image" Target="../media/image10671.png"/><Relationship Id="rId10669" Type="http://schemas.openxmlformats.org/officeDocument/2006/relationships/image" Target="../media/image10672.png"/><Relationship Id="rId10670" Type="http://schemas.openxmlformats.org/officeDocument/2006/relationships/image" Target="../media/image10673.png"/><Relationship Id="rId10671" Type="http://schemas.openxmlformats.org/officeDocument/2006/relationships/image" Target="../media/image10674.png"/><Relationship Id="rId10672" Type="http://schemas.openxmlformats.org/officeDocument/2006/relationships/image" Target="../media/image10675.png"/><Relationship Id="rId10673" Type="http://schemas.openxmlformats.org/officeDocument/2006/relationships/image" Target="../media/image10676.png"/><Relationship Id="rId10674" Type="http://schemas.openxmlformats.org/officeDocument/2006/relationships/image" Target="../media/image10677.png"/><Relationship Id="rId10675" Type="http://schemas.openxmlformats.org/officeDocument/2006/relationships/image" Target="../media/image10678.png"/><Relationship Id="rId10676" Type="http://schemas.openxmlformats.org/officeDocument/2006/relationships/image" Target="../media/image10679.png"/><Relationship Id="rId10677" Type="http://schemas.openxmlformats.org/officeDocument/2006/relationships/image" Target="../media/image10680.png"/><Relationship Id="rId10678" Type="http://schemas.openxmlformats.org/officeDocument/2006/relationships/image" Target="../media/image10681.png"/><Relationship Id="rId10679" Type="http://schemas.openxmlformats.org/officeDocument/2006/relationships/image" Target="../media/image10682.png"/><Relationship Id="rId10680" Type="http://schemas.openxmlformats.org/officeDocument/2006/relationships/image" Target="../media/image10683.png"/><Relationship Id="rId10681" Type="http://schemas.openxmlformats.org/officeDocument/2006/relationships/image" Target="../media/image10684.png"/><Relationship Id="rId10682" Type="http://schemas.openxmlformats.org/officeDocument/2006/relationships/image" Target="../media/image10685.png"/><Relationship Id="rId10683" Type="http://schemas.openxmlformats.org/officeDocument/2006/relationships/image" Target="../media/image10686.png"/><Relationship Id="rId10684" Type="http://schemas.openxmlformats.org/officeDocument/2006/relationships/image" Target="../media/image10687.png"/><Relationship Id="rId10685" Type="http://schemas.openxmlformats.org/officeDocument/2006/relationships/image" Target="../media/image10688.png"/><Relationship Id="rId10686" Type="http://schemas.openxmlformats.org/officeDocument/2006/relationships/image" Target="../media/image10689.png"/><Relationship Id="rId10687" Type="http://schemas.openxmlformats.org/officeDocument/2006/relationships/image" Target="../media/image10690.png"/><Relationship Id="rId10688" Type="http://schemas.openxmlformats.org/officeDocument/2006/relationships/image" Target="../media/image10691.png"/><Relationship Id="rId10689" Type="http://schemas.openxmlformats.org/officeDocument/2006/relationships/image" Target="../media/image10692.png"/><Relationship Id="rId10690" Type="http://schemas.openxmlformats.org/officeDocument/2006/relationships/image" Target="../media/image10693.png"/><Relationship Id="rId10691" Type="http://schemas.openxmlformats.org/officeDocument/2006/relationships/image" Target="../media/image10694.png"/><Relationship Id="rId10692" Type="http://schemas.openxmlformats.org/officeDocument/2006/relationships/image" Target="../media/image10695.png"/><Relationship Id="rId10693" Type="http://schemas.openxmlformats.org/officeDocument/2006/relationships/image" Target="../media/image10696.png"/><Relationship Id="rId10694" Type="http://schemas.openxmlformats.org/officeDocument/2006/relationships/image" Target="../media/image10697.png"/><Relationship Id="rId10695" Type="http://schemas.openxmlformats.org/officeDocument/2006/relationships/image" Target="../media/image10698.png"/><Relationship Id="rId10696" Type="http://schemas.openxmlformats.org/officeDocument/2006/relationships/image" Target="../media/image10699.png"/><Relationship Id="rId10697" Type="http://schemas.openxmlformats.org/officeDocument/2006/relationships/image" Target="../media/image10700.png"/><Relationship Id="rId10698" Type="http://schemas.openxmlformats.org/officeDocument/2006/relationships/image" Target="../media/image10701.png"/><Relationship Id="rId10699" Type="http://schemas.openxmlformats.org/officeDocument/2006/relationships/image" Target="../media/image10702.png"/><Relationship Id="rId10700" Type="http://schemas.openxmlformats.org/officeDocument/2006/relationships/image" Target="../media/image10703.png"/><Relationship Id="rId10701" Type="http://schemas.openxmlformats.org/officeDocument/2006/relationships/image" Target="../media/image10704.png"/><Relationship Id="rId10702" Type="http://schemas.openxmlformats.org/officeDocument/2006/relationships/image" Target="../media/image10705.png"/><Relationship Id="rId10703" Type="http://schemas.openxmlformats.org/officeDocument/2006/relationships/image" Target="../media/image10706.png"/><Relationship Id="rId10704" Type="http://schemas.openxmlformats.org/officeDocument/2006/relationships/image" Target="../media/image10707.png"/><Relationship Id="rId10705" Type="http://schemas.openxmlformats.org/officeDocument/2006/relationships/image" Target="../media/image10708.png"/><Relationship Id="rId10706" Type="http://schemas.openxmlformats.org/officeDocument/2006/relationships/image" Target="../media/image10709.png"/><Relationship Id="rId10707" Type="http://schemas.openxmlformats.org/officeDocument/2006/relationships/image" Target="../media/image10710.png"/><Relationship Id="rId10708" Type="http://schemas.openxmlformats.org/officeDocument/2006/relationships/image" Target="../media/image10711.png"/><Relationship Id="rId10709" Type="http://schemas.openxmlformats.org/officeDocument/2006/relationships/image" Target="../media/image10712.png"/><Relationship Id="rId10710" Type="http://schemas.openxmlformats.org/officeDocument/2006/relationships/image" Target="../media/image10713.png"/><Relationship Id="rId10711" Type="http://schemas.openxmlformats.org/officeDocument/2006/relationships/image" Target="../media/image10714.png"/><Relationship Id="rId10712" Type="http://schemas.openxmlformats.org/officeDocument/2006/relationships/image" Target="../media/image10715.png"/><Relationship Id="rId10713" Type="http://schemas.openxmlformats.org/officeDocument/2006/relationships/image" Target="../media/image10716.png"/><Relationship Id="rId10714" Type="http://schemas.openxmlformats.org/officeDocument/2006/relationships/image" Target="../media/image10717.png"/><Relationship Id="rId10715" Type="http://schemas.openxmlformats.org/officeDocument/2006/relationships/image" Target="../media/image10718.png"/><Relationship Id="rId10716" Type="http://schemas.openxmlformats.org/officeDocument/2006/relationships/image" Target="../media/image10719.png"/><Relationship Id="rId10717" Type="http://schemas.openxmlformats.org/officeDocument/2006/relationships/image" Target="../media/image10720.png"/><Relationship Id="rId10718" Type="http://schemas.openxmlformats.org/officeDocument/2006/relationships/image" Target="../media/image10721.png"/><Relationship Id="rId10719" Type="http://schemas.openxmlformats.org/officeDocument/2006/relationships/image" Target="../media/image10722.png"/><Relationship Id="rId10720" Type="http://schemas.openxmlformats.org/officeDocument/2006/relationships/image" Target="../media/image10723.png"/><Relationship Id="rId10721" Type="http://schemas.openxmlformats.org/officeDocument/2006/relationships/image" Target="../media/image10724.png"/><Relationship Id="rId10722" Type="http://schemas.openxmlformats.org/officeDocument/2006/relationships/image" Target="../media/image10725.png"/><Relationship Id="rId10723" Type="http://schemas.openxmlformats.org/officeDocument/2006/relationships/image" Target="../media/image10726.png"/><Relationship Id="rId10724" Type="http://schemas.openxmlformats.org/officeDocument/2006/relationships/image" Target="../media/image10727.png"/><Relationship Id="rId10725" Type="http://schemas.openxmlformats.org/officeDocument/2006/relationships/image" Target="../media/image10728.png"/><Relationship Id="rId10726" Type="http://schemas.openxmlformats.org/officeDocument/2006/relationships/image" Target="../media/image10729.png"/><Relationship Id="rId10727" Type="http://schemas.openxmlformats.org/officeDocument/2006/relationships/image" Target="../media/image10730.png"/><Relationship Id="rId10728" Type="http://schemas.openxmlformats.org/officeDocument/2006/relationships/image" Target="../media/image10731.png"/><Relationship Id="rId10729" Type="http://schemas.openxmlformats.org/officeDocument/2006/relationships/image" Target="../media/image10732.png"/><Relationship Id="rId10730" Type="http://schemas.openxmlformats.org/officeDocument/2006/relationships/image" Target="../media/image10733.png"/><Relationship Id="rId10731" Type="http://schemas.openxmlformats.org/officeDocument/2006/relationships/image" Target="../media/image10734.png"/><Relationship Id="rId10732" Type="http://schemas.openxmlformats.org/officeDocument/2006/relationships/image" Target="../media/image10735.png"/><Relationship Id="rId10733" Type="http://schemas.openxmlformats.org/officeDocument/2006/relationships/image" Target="../media/image10736.png"/><Relationship Id="rId10734" Type="http://schemas.openxmlformats.org/officeDocument/2006/relationships/image" Target="../media/image10737.png"/><Relationship Id="rId10735" Type="http://schemas.openxmlformats.org/officeDocument/2006/relationships/image" Target="../media/image10738.png"/><Relationship Id="rId10736" Type="http://schemas.openxmlformats.org/officeDocument/2006/relationships/image" Target="../media/image10739.png"/><Relationship Id="rId10737" Type="http://schemas.openxmlformats.org/officeDocument/2006/relationships/image" Target="../media/image10740.png"/><Relationship Id="rId10738" Type="http://schemas.openxmlformats.org/officeDocument/2006/relationships/image" Target="../media/image10741.png"/><Relationship Id="rId10739" Type="http://schemas.openxmlformats.org/officeDocument/2006/relationships/image" Target="../media/image10742.png"/><Relationship Id="rId10740" Type="http://schemas.openxmlformats.org/officeDocument/2006/relationships/image" Target="../media/image10743.png"/><Relationship Id="rId10741" Type="http://schemas.openxmlformats.org/officeDocument/2006/relationships/image" Target="../media/image10744.png"/><Relationship Id="rId10742" Type="http://schemas.openxmlformats.org/officeDocument/2006/relationships/image" Target="../media/image10745.png"/><Relationship Id="rId10743" Type="http://schemas.openxmlformats.org/officeDocument/2006/relationships/image" Target="../media/image10746.png"/><Relationship Id="rId10744" Type="http://schemas.openxmlformats.org/officeDocument/2006/relationships/image" Target="../media/image10747.png"/><Relationship Id="rId10745" Type="http://schemas.openxmlformats.org/officeDocument/2006/relationships/image" Target="../media/image10748.png"/><Relationship Id="rId10746" Type="http://schemas.openxmlformats.org/officeDocument/2006/relationships/image" Target="../media/image10749.png"/><Relationship Id="rId10747" Type="http://schemas.openxmlformats.org/officeDocument/2006/relationships/image" Target="../media/image10750.png"/><Relationship Id="rId10748" Type="http://schemas.openxmlformats.org/officeDocument/2006/relationships/image" Target="../media/image10751.png"/><Relationship Id="rId10749" Type="http://schemas.openxmlformats.org/officeDocument/2006/relationships/image" Target="../media/image10752.png"/><Relationship Id="rId10750" Type="http://schemas.openxmlformats.org/officeDocument/2006/relationships/image" Target="../media/image10753.png"/><Relationship Id="rId10751" Type="http://schemas.openxmlformats.org/officeDocument/2006/relationships/image" Target="../media/image10754.png"/><Relationship Id="rId10752" Type="http://schemas.openxmlformats.org/officeDocument/2006/relationships/image" Target="../media/image10755.png"/><Relationship Id="rId10753" Type="http://schemas.openxmlformats.org/officeDocument/2006/relationships/image" Target="../media/image10756.png"/><Relationship Id="rId10754" Type="http://schemas.openxmlformats.org/officeDocument/2006/relationships/image" Target="../media/image10757.png"/><Relationship Id="rId10755" Type="http://schemas.openxmlformats.org/officeDocument/2006/relationships/image" Target="../media/image10758.png"/><Relationship Id="rId10756" Type="http://schemas.openxmlformats.org/officeDocument/2006/relationships/image" Target="../media/image10759.png"/><Relationship Id="rId10757" Type="http://schemas.openxmlformats.org/officeDocument/2006/relationships/image" Target="../media/image10760.png"/><Relationship Id="rId10758" Type="http://schemas.openxmlformats.org/officeDocument/2006/relationships/image" Target="../media/image10761.png"/><Relationship Id="rId10759" Type="http://schemas.openxmlformats.org/officeDocument/2006/relationships/image" Target="../media/image10762.png"/><Relationship Id="rId10760" Type="http://schemas.openxmlformats.org/officeDocument/2006/relationships/image" Target="../media/image10763.png"/><Relationship Id="rId10761" Type="http://schemas.openxmlformats.org/officeDocument/2006/relationships/image" Target="../media/image10764.png"/><Relationship Id="rId10762" Type="http://schemas.openxmlformats.org/officeDocument/2006/relationships/image" Target="../media/image10765.png"/><Relationship Id="rId10763" Type="http://schemas.openxmlformats.org/officeDocument/2006/relationships/image" Target="../media/image10766.png"/><Relationship Id="rId10764" Type="http://schemas.openxmlformats.org/officeDocument/2006/relationships/image" Target="../media/image10767.png"/><Relationship Id="rId10765" Type="http://schemas.openxmlformats.org/officeDocument/2006/relationships/image" Target="../media/image10768.png"/><Relationship Id="rId10766" Type="http://schemas.openxmlformats.org/officeDocument/2006/relationships/image" Target="../media/image10769.png"/><Relationship Id="rId10767" Type="http://schemas.openxmlformats.org/officeDocument/2006/relationships/image" Target="../media/image10770.png"/><Relationship Id="rId10768" Type="http://schemas.openxmlformats.org/officeDocument/2006/relationships/image" Target="../media/image10771.png"/><Relationship Id="rId10769" Type="http://schemas.openxmlformats.org/officeDocument/2006/relationships/image" Target="../media/image10772.png"/><Relationship Id="rId10770" Type="http://schemas.openxmlformats.org/officeDocument/2006/relationships/image" Target="../media/image10773.png"/><Relationship Id="rId10771" Type="http://schemas.openxmlformats.org/officeDocument/2006/relationships/image" Target="../media/image10774.png"/><Relationship Id="rId10772" Type="http://schemas.openxmlformats.org/officeDocument/2006/relationships/image" Target="../media/image10775.png"/><Relationship Id="rId10773" Type="http://schemas.openxmlformats.org/officeDocument/2006/relationships/image" Target="../media/image10776.png"/><Relationship Id="rId10774" Type="http://schemas.openxmlformats.org/officeDocument/2006/relationships/image" Target="../media/image10777.png"/><Relationship Id="rId10775" Type="http://schemas.openxmlformats.org/officeDocument/2006/relationships/image" Target="../media/image10778.png"/><Relationship Id="rId10776" Type="http://schemas.openxmlformats.org/officeDocument/2006/relationships/image" Target="../media/image10779.png"/><Relationship Id="rId10777" Type="http://schemas.openxmlformats.org/officeDocument/2006/relationships/image" Target="../media/image10780.png"/><Relationship Id="rId10778" Type="http://schemas.openxmlformats.org/officeDocument/2006/relationships/image" Target="../media/image10781.png"/><Relationship Id="rId10779" Type="http://schemas.openxmlformats.org/officeDocument/2006/relationships/image" Target="../media/image10782.png"/><Relationship Id="rId10780" Type="http://schemas.openxmlformats.org/officeDocument/2006/relationships/image" Target="../media/image10783.png"/><Relationship Id="rId10781" Type="http://schemas.openxmlformats.org/officeDocument/2006/relationships/image" Target="../media/image10784.png"/><Relationship Id="rId10782" Type="http://schemas.openxmlformats.org/officeDocument/2006/relationships/image" Target="../media/image10785.png"/><Relationship Id="rId10783" Type="http://schemas.openxmlformats.org/officeDocument/2006/relationships/image" Target="../media/image10786.png"/><Relationship Id="rId10784" Type="http://schemas.openxmlformats.org/officeDocument/2006/relationships/image" Target="../media/image10787.png"/><Relationship Id="rId10785" Type="http://schemas.openxmlformats.org/officeDocument/2006/relationships/image" Target="../media/image10788.png"/><Relationship Id="rId10786" Type="http://schemas.openxmlformats.org/officeDocument/2006/relationships/image" Target="../media/image10789.png"/><Relationship Id="rId10787" Type="http://schemas.openxmlformats.org/officeDocument/2006/relationships/image" Target="../media/image10790.png"/><Relationship Id="rId10788" Type="http://schemas.openxmlformats.org/officeDocument/2006/relationships/image" Target="../media/image10791.png"/><Relationship Id="rId10789" Type="http://schemas.openxmlformats.org/officeDocument/2006/relationships/image" Target="../media/image10792.png"/><Relationship Id="rId10790" Type="http://schemas.openxmlformats.org/officeDocument/2006/relationships/image" Target="../media/image10793.png"/><Relationship Id="rId10791" Type="http://schemas.openxmlformats.org/officeDocument/2006/relationships/image" Target="../media/image10794.png"/><Relationship Id="rId10792" Type="http://schemas.openxmlformats.org/officeDocument/2006/relationships/image" Target="../media/image10795.png"/><Relationship Id="rId10793" Type="http://schemas.openxmlformats.org/officeDocument/2006/relationships/image" Target="../media/image10796.png"/><Relationship Id="rId10794" Type="http://schemas.openxmlformats.org/officeDocument/2006/relationships/image" Target="../media/image10797.png"/><Relationship Id="rId10795" Type="http://schemas.openxmlformats.org/officeDocument/2006/relationships/image" Target="../media/image10798.png"/><Relationship Id="rId10796" Type="http://schemas.openxmlformats.org/officeDocument/2006/relationships/image" Target="../media/image10799.png"/><Relationship Id="rId10797" Type="http://schemas.openxmlformats.org/officeDocument/2006/relationships/image" Target="../media/image10800.png"/><Relationship Id="rId10798" Type="http://schemas.openxmlformats.org/officeDocument/2006/relationships/image" Target="../media/image10801.png"/><Relationship Id="rId10799" Type="http://schemas.openxmlformats.org/officeDocument/2006/relationships/image" Target="../media/image10802.png"/><Relationship Id="rId10800" Type="http://schemas.openxmlformats.org/officeDocument/2006/relationships/image" Target="../media/image10803.png"/><Relationship Id="rId10801" Type="http://schemas.openxmlformats.org/officeDocument/2006/relationships/image" Target="../media/image10804.png"/><Relationship Id="rId10802" Type="http://schemas.openxmlformats.org/officeDocument/2006/relationships/image" Target="../media/image10805.png"/><Relationship Id="rId10803" Type="http://schemas.openxmlformats.org/officeDocument/2006/relationships/image" Target="../media/image10806.png"/><Relationship Id="rId10804" Type="http://schemas.openxmlformats.org/officeDocument/2006/relationships/image" Target="../media/image10807.png"/><Relationship Id="rId10805" Type="http://schemas.openxmlformats.org/officeDocument/2006/relationships/image" Target="../media/image10808.png"/><Relationship Id="rId10806" Type="http://schemas.openxmlformats.org/officeDocument/2006/relationships/image" Target="../media/image10809.png"/><Relationship Id="rId10807" Type="http://schemas.openxmlformats.org/officeDocument/2006/relationships/image" Target="../media/image10810.png"/><Relationship Id="rId10808" Type="http://schemas.openxmlformats.org/officeDocument/2006/relationships/image" Target="../media/image10811.png"/><Relationship Id="rId10809" Type="http://schemas.openxmlformats.org/officeDocument/2006/relationships/image" Target="../media/image10812.png"/><Relationship Id="rId10810" Type="http://schemas.openxmlformats.org/officeDocument/2006/relationships/image" Target="../media/image10813.png"/><Relationship Id="rId10811" Type="http://schemas.openxmlformats.org/officeDocument/2006/relationships/image" Target="../media/image10814.png"/><Relationship Id="rId10812" Type="http://schemas.openxmlformats.org/officeDocument/2006/relationships/image" Target="../media/image10815.png"/><Relationship Id="rId10813" Type="http://schemas.openxmlformats.org/officeDocument/2006/relationships/image" Target="../media/image10816.png"/><Relationship Id="rId10814" Type="http://schemas.openxmlformats.org/officeDocument/2006/relationships/image" Target="../media/image10817.png"/><Relationship Id="rId10815" Type="http://schemas.openxmlformats.org/officeDocument/2006/relationships/image" Target="../media/image10818.png"/><Relationship Id="rId10816" Type="http://schemas.openxmlformats.org/officeDocument/2006/relationships/image" Target="../media/image10819.png"/><Relationship Id="rId10817" Type="http://schemas.openxmlformats.org/officeDocument/2006/relationships/image" Target="../media/image10820.png"/><Relationship Id="rId10818" Type="http://schemas.openxmlformats.org/officeDocument/2006/relationships/image" Target="../media/image10821.png"/><Relationship Id="rId10819" Type="http://schemas.openxmlformats.org/officeDocument/2006/relationships/image" Target="../media/image10822.png"/><Relationship Id="rId10820" Type="http://schemas.openxmlformats.org/officeDocument/2006/relationships/image" Target="../media/image10823.png"/><Relationship Id="rId10821" Type="http://schemas.openxmlformats.org/officeDocument/2006/relationships/image" Target="../media/image10824.png"/><Relationship Id="rId10822" Type="http://schemas.openxmlformats.org/officeDocument/2006/relationships/image" Target="../media/image10825.png"/><Relationship Id="rId10823" Type="http://schemas.openxmlformats.org/officeDocument/2006/relationships/image" Target="../media/image10826.png"/><Relationship Id="rId10824" Type="http://schemas.openxmlformats.org/officeDocument/2006/relationships/image" Target="../media/image10827.png"/><Relationship Id="rId10825" Type="http://schemas.openxmlformats.org/officeDocument/2006/relationships/image" Target="../media/image10828.png"/><Relationship Id="rId10826" Type="http://schemas.openxmlformats.org/officeDocument/2006/relationships/image" Target="../media/image10829.png"/><Relationship Id="rId10827" Type="http://schemas.openxmlformats.org/officeDocument/2006/relationships/image" Target="../media/image10830.png"/><Relationship Id="rId10828" Type="http://schemas.openxmlformats.org/officeDocument/2006/relationships/image" Target="../media/image10831.png"/><Relationship Id="rId10829" Type="http://schemas.openxmlformats.org/officeDocument/2006/relationships/image" Target="../media/image10832.png"/><Relationship Id="rId10830" Type="http://schemas.openxmlformats.org/officeDocument/2006/relationships/image" Target="../media/image10833.png"/><Relationship Id="rId10831" Type="http://schemas.openxmlformats.org/officeDocument/2006/relationships/image" Target="../media/image10834.png"/><Relationship Id="rId10832" Type="http://schemas.openxmlformats.org/officeDocument/2006/relationships/image" Target="../media/image10835.png"/><Relationship Id="rId10833" Type="http://schemas.openxmlformats.org/officeDocument/2006/relationships/image" Target="../media/image10836.png"/><Relationship Id="rId10834" Type="http://schemas.openxmlformats.org/officeDocument/2006/relationships/image" Target="../media/image10837.png"/><Relationship Id="rId10835" Type="http://schemas.openxmlformats.org/officeDocument/2006/relationships/image" Target="../media/image10838.png"/><Relationship Id="rId10836" Type="http://schemas.openxmlformats.org/officeDocument/2006/relationships/image" Target="../media/image10839.png"/><Relationship Id="rId10837" Type="http://schemas.openxmlformats.org/officeDocument/2006/relationships/image" Target="../media/image10840.png"/><Relationship Id="rId10838" Type="http://schemas.openxmlformats.org/officeDocument/2006/relationships/image" Target="../media/image10841.png"/><Relationship Id="rId10839" Type="http://schemas.openxmlformats.org/officeDocument/2006/relationships/image" Target="../media/image10842.png"/><Relationship Id="rId10840" Type="http://schemas.openxmlformats.org/officeDocument/2006/relationships/image" Target="../media/image10843.png"/><Relationship Id="rId10841" Type="http://schemas.openxmlformats.org/officeDocument/2006/relationships/image" Target="../media/image10844.png"/><Relationship Id="rId10842" Type="http://schemas.openxmlformats.org/officeDocument/2006/relationships/image" Target="../media/image10845.png"/><Relationship Id="rId10843" Type="http://schemas.openxmlformats.org/officeDocument/2006/relationships/image" Target="../media/image10846.png"/><Relationship Id="rId10844" Type="http://schemas.openxmlformats.org/officeDocument/2006/relationships/image" Target="../media/image10847.png"/><Relationship Id="rId10845" Type="http://schemas.openxmlformats.org/officeDocument/2006/relationships/image" Target="../media/image10848.png"/><Relationship Id="rId10846" Type="http://schemas.openxmlformats.org/officeDocument/2006/relationships/image" Target="../media/image10849.png"/><Relationship Id="rId10847" Type="http://schemas.openxmlformats.org/officeDocument/2006/relationships/image" Target="../media/image10850.png"/><Relationship Id="rId10848" Type="http://schemas.openxmlformats.org/officeDocument/2006/relationships/image" Target="../media/image10851.png"/><Relationship Id="rId10849" Type="http://schemas.openxmlformats.org/officeDocument/2006/relationships/image" Target="../media/image10852.png"/><Relationship Id="rId10850" Type="http://schemas.openxmlformats.org/officeDocument/2006/relationships/image" Target="../media/image10853.png"/><Relationship Id="rId10851" Type="http://schemas.openxmlformats.org/officeDocument/2006/relationships/image" Target="../media/image10854.png"/><Relationship Id="rId10852" Type="http://schemas.openxmlformats.org/officeDocument/2006/relationships/image" Target="../media/image10855.png"/><Relationship Id="rId10853" Type="http://schemas.openxmlformats.org/officeDocument/2006/relationships/image" Target="../media/image10856.png"/><Relationship Id="rId10854" Type="http://schemas.openxmlformats.org/officeDocument/2006/relationships/image" Target="../media/image10857.png"/><Relationship Id="rId10855" Type="http://schemas.openxmlformats.org/officeDocument/2006/relationships/image" Target="../media/image10858.png"/><Relationship Id="rId10856" Type="http://schemas.openxmlformats.org/officeDocument/2006/relationships/image" Target="../media/image10859.png"/><Relationship Id="rId10857" Type="http://schemas.openxmlformats.org/officeDocument/2006/relationships/image" Target="../media/image10860.png"/><Relationship Id="rId10858" Type="http://schemas.openxmlformats.org/officeDocument/2006/relationships/image" Target="../media/image10861.png"/><Relationship Id="rId10859" Type="http://schemas.openxmlformats.org/officeDocument/2006/relationships/image" Target="../media/image10862.png"/><Relationship Id="rId10860" Type="http://schemas.openxmlformats.org/officeDocument/2006/relationships/image" Target="../media/image10863.png"/><Relationship Id="rId10861" Type="http://schemas.openxmlformats.org/officeDocument/2006/relationships/image" Target="../media/image10864.png"/><Relationship Id="rId10862" Type="http://schemas.openxmlformats.org/officeDocument/2006/relationships/image" Target="../media/image10865.png"/><Relationship Id="rId10863" Type="http://schemas.openxmlformats.org/officeDocument/2006/relationships/image" Target="../media/image10866.png"/><Relationship Id="rId10864" Type="http://schemas.openxmlformats.org/officeDocument/2006/relationships/image" Target="../media/image10867.png"/><Relationship Id="rId10865" Type="http://schemas.openxmlformats.org/officeDocument/2006/relationships/image" Target="../media/image10868.png"/><Relationship Id="rId10866" Type="http://schemas.openxmlformats.org/officeDocument/2006/relationships/image" Target="../media/image10869.png"/><Relationship Id="rId10867" Type="http://schemas.openxmlformats.org/officeDocument/2006/relationships/image" Target="../media/image10870.png"/><Relationship Id="rId10868" Type="http://schemas.openxmlformats.org/officeDocument/2006/relationships/image" Target="../media/image10871.png"/><Relationship Id="rId10869" Type="http://schemas.openxmlformats.org/officeDocument/2006/relationships/image" Target="../media/image10872.png"/><Relationship Id="rId10870" Type="http://schemas.openxmlformats.org/officeDocument/2006/relationships/image" Target="../media/image10873.png"/><Relationship Id="rId10871" Type="http://schemas.openxmlformats.org/officeDocument/2006/relationships/image" Target="../media/image10874.png"/><Relationship Id="rId10872" Type="http://schemas.openxmlformats.org/officeDocument/2006/relationships/image" Target="../media/image10875.png"/><Relationship Id="rId10873" Type="http://schemas.openxmlformats.org/officeDocument/2006/relationships/image" Target="../media/image10876.png"/><Relationship Id="rId10874" Type="http://schemas.openxmlformats.org/officeDocument/2006/relationships/image" Target="../media/image10877.png"/><Relationship Id="rId10875" Type="http://schemas.openxmlformats.org/officeDocument/2006/relationships/image" Target="../media/image10878.png"/><Relationship Id="rId10876" Type="http://schemas.openxmlformats.org/officeDocument/2006/relationships/image" Target="../media/image10879.png"/><Relationship Id="rId10877" Type="http://schemas.openxmlformats.org/officeDocument/2006/relationships/image" Target="../media/image10880.png"/><Relationship Id="rId10878" Type="http://schemas.openxmlformats.org/officeDocument/2006/relationships/image" Target="../media/image10881.png"/><Relationship Id="rId10879" Type="http://schemas.openxmlformats.org/officeDocument/2006/relationships/image" Target="../media/image10882.png"/><Relationship Id="rId10880" Type="http://schemas.openxmlformats.org/officeDocument/2006/relationships/image" Target="../media/image10883.png"/><Relationship Id="rId10881" Type="http://schemas.openxmlformats.org/officeDocument/2006/relationships/image" Target="../media/image10884.png"/><Relationship Id="rId10882" Type="http://schemas.openxmlformats.org/officeDocument/2006/relationships/image" Target="../media/image10885.png"/><Relationship Id="rId10883" Type="http://schemas.openxmlformats.org/officeDocument/2006/relationships/image" Target="../media/image10886.png"/><Relationship Id="rId10884" Type="http://schemas.openxmlformats.org/officeDocument/2006/relationships/image" Target="../media/image10887.png"/><Relationship Id="rId10885" Type="http://schemas.openxmlformats.org/officeDocument/2006/relationships/image" Target="../media/image10888.png"/><Relationship Id="rId10886" Type="http://schemas.openxmlformats.org/officeDocument/2006/relationships/image" Target="../media/image10889.png"/><Relationship Id="rId10887" Type="http://schemas.openxmlformats.org/officeDocument/2006/relationships/image" Target="../media/image10890.png"/><Relationship Id="rId10888" Type="http://schemas.openxmlformats.org/officeDocument/2006/relationships/image" Target="../media/image10891.png"/><Relationship Id="rId10889" Type="http://schemas.openxmlformats.org/officeDocument/2006/relationships/image" Target="../media/image10892.png"/><Relationship Id="rId10890" Type="http://schemas.openxmlformats.org/officeDocument/2006/relationships/image" Target="../media/image10893.png"/><Relationship Id="rId10891" Type="http://schemas.openxmlformats.org/officeDocument/2006/relationships/image" Target="../media/image10894.png"/><Relationship Id="rId10892" Type="http://schemas.openxmlformats.org/officeDocument/2006/relationships/image" Target="../media/image10895.png"/><Relationship Id="rId10893" Type="http://schemas.openxmlformats.org/officeDocument/2006/relationships/image" Target="../media/image10896.png"/><Relationship Id="rId10894" Type="http://schemas.openxmlformats.org/officeDocument/2006/relationships/image" Target="../media/image10897.png"/><Relationship Id="rId10895" Type="http://schemas.openxmlformats.org/officeDocument/2006/relationships/image" Target="../media/image10898.png"/><Relationship Id="rId10896" Type="http://schemas.openxmlformats.org/officeDocument/2006/relationships/image" Target="../media/image10899.png"/><Relationship Id="rId10897" Type="http://schemas.openxmlformats.org/officeDocument/2006/relationships/image" Target="../media/image10900.png"/><Relationship Id="rId10898" Type="http://schemas.openxmlformats.org/officeDocument/2006/relationships/image" Target="../media/image10901.png"/><Relationship Id="rId10899" Type="http://schemas.openxmlformats.org/officeDocument/2006/relationships/image" Target="../media/image10902.png"/><Relationship Id="rId10900" Type="http://schemas.openxmlformats.org/officeDocument/2006/relationships/image" Target="../media/image10903.png"/><Relationship Id="rId10901" Type="http://schemas.openxmlformats.org/officeDocument/2006/relationships/image" Target="../media/image10904.png"/><Relationship Id="rId10902" Type="http://schemas.openxmlformats.org/officeDocument/2006/relationships/image" Target="../media/image10905.png"/><Relationship Id="rId10903" Type="http://schemas.openxmlformats.org/officeDocument/2006/relationships/image" Target="../media/image10906.png"/><Relationship Id="rId10904" Type="http://schemas.openxmlformats.org/officeDocument/2006/relationships/image" Target="../media/image10907.png"/><Relationship Id="rId10905" Type="http://schemas.openxmlformats.org/officeDocument/2006/relationships/image" Target="../media/image10908.png"/><Relationship Id="rId10906" Type="http://schemas.openxmlformats.org/officeDocument/2006/relationships/image" Target="../media/image10909.png"/><Relationship Id="rId10907" Type="http://schemas.openxmlformats.org/officeDocument/2006/relationships/image" Target="../media/image10910.png"/><Relationship Id="rId10908" Type="http://schemas.openxmlformats.org/officeDocument/2006/relationships/image" Target="../media/image10911.png"/><Relationship Id="rId10909" Type="http://schemas.openxmlformats.org/officeDocument/2006/relationships/image" Target="../media/image10912.png"/><Relationship Id="rId10910" Type="http://schemas.openxmlformats.org/officeDocument/2006/relationships/image" Target="../media/image10913.png"/><Relationship Id="rId10911" Type="http://schemas.openxmlformats.org/officeDocument/2006/relationships/image" Target="../media/image10914.png"/><Relationship Id="rId10912" Type="http://schemas.openxmlformats.org/officeDocument/2006/relationships/image" Target="../media/image10915.png"/><Relationship Id="rId10913" Type="http://schemas.openxmlformats.org/officeDocument/2006/relationships/image" Target="../media/image10916.png"/><Relationship Id="rId10914" Type="http://schemas.openxmlformats.org/officeDocument/2006/relationships/image" Target="../media/image10917.png"/><Relationship Id="rId10915" Type="http://schemas.openxmlformats.org/officeDocument/2006/relationships/image" Target="../media/image10918.png"/><Relationship Id="rId10916" Type="http://schemas.openxmlformats.org/officeDocument/2006/relationships/image" Target="../media/image10919.png"/><Relationship Id="rId10917" Type="http://schemas.openxmlformats.org/officeDocument/2006/relationships/image" Target="../media/image10920.png"/><Relationship Id="rId10918" Type="http://schemas.openxmlformats.org/officeDocument/2006/relationships/image" Target="../media/image10921.png"/><Relationship Id="rId10919" Type="http://schemas.openxmlformats.org/officeDocument/2006/relationships/image" Target="../media/image10922.png"/><Relationship Id="rId10920" Type="http://schemas.openxmlformats.org/officeDocument/2006/relationships/image" Target="../media/image10923.png"/><Relationship Id="rId10921" Type="http://schemas.openxmlformats.org/officeDocument/2006/relationships/image" Target="../media/image10924.png"/><Relationship Id="rId10922" Type="http://schemas.openxmlformats.org/officeDocument/2006/relationships/image" Target="../media/image10925.png"/><Relationship Id="rId10923" Type="http://schemas.openxmlformats.org/officeDocument/2006/relationships/image" Target="../media/image10926.png"/><Relationship Id="rId10924" Type="http://schemas.openxmlformats.org/officeDocument/2006/relationships/image" Target="../media/image10927.png"/><Relationship Id="rId10925" Type="http://schemas.openxmlformats.org/officeDocument/2006/relationships/image" Target="../media/image10928.png"/><Relationship Id="rId10926" Type="http://schemas.openxmlformats.org/officeDocument/2006/relationships/image" Target="../media/image10929.png"/><Relationship Id="rId10927" Type="http://schemas.openxmlformats.org/officeDocument/2006/relationships/image" Target="../media/image10930.png"/><Relationship Id="rId10928" Type="http://schemas.openxmlformats.org/officeDocument/2006/relationships/image" Target="../media/image10931.png"/><Relationship Id="rId10929" Type="http://schemas.openxmlformats.org/officeDocument/2006/relationships/image" Target="../media/image10932.png"/><Relationship Id="rId10930" Type="http://schemas.openxmlformats.org/officeDocument/2006/relationships/image" Target="../media/image10933.png"/><Relationship Id="rId10931" Type="http://schemas.openxmlformats.org/officeDocument/2006/relationships/image" Target="../media/image10934.png"/><Relationship Id="rId10932" Type="http://schemas.openxmlformats.org/officeDocument/2006/relationships/image" Target="../media/image10935.png"/><Relationship Id="rId10933" Type="http://schemas.openxmlformats.org/officeDocument/2006/relationships/image" Target="../media/image10936.png"/><Relationship Id="rId10934" Type="http://schemas.openxmlformats.org/officeDocument/2006/relationships/image" Target="../media/image10937.png"/><Relationship Id="rId10935" Type="http://schemas.openxmlformats.org/officeDocument/2006/relationships/image" Target="../media/image10938.png"/><Relationship Id="rId10936" Type="http://schemas.openxmlformats.org/officeDocument/2006/relationships/image" Target="../media/image10939.png"/><Relationship Id="rId10937" Type="http://schemas.openxmlformats.org/officeDocument/2006/relationships/image" Target="../media/image10940.png"/><Relationship Id="rId10938" Type="http://schemas.openxmlformats.org/officeDocument/2006/relationships/image" Target="../media/image10941.png"/><Relationship Id="rId10939" Type="http://schemas.openxmlformats.org/officeDocument/2006/relationships/image" Target="../media/image10942.png"/><Relationship Id="rId10940" Type="http://schemas.openxmlformats.org/officeDocument/2006/relationships/image" Target="../media/image10943.png"/><Relationship Id="rId10941" Type="http://schemas.openxmlformats.org/officeDocument/2006/relationships/image" Target="../media/image10944.png"/><Relationship Id="rId10942" Type="http://schemas.openxmlformats.org/officeDocument/2006/relationships/image" Target="../media/image10945.png"/><Relationship Id="rId10943" Type="http://schemas.openxmlformats.org/officeDocument/2006/relationships/image" Target="../media/image10946.png"/><Relationship Id="rId10944" Type="http://schemas.openxmlformats.org/officeDocument/2006/relationships/image" Target="../media/image10947.png"/><Relationship Id="rId10945" Type="http://schemas.openxmlformats.org/officeDocument/2006/relationships/image" Target="../media/image10948.png"/><Relationship Id="rId10946" Type="http://schemas.openxmlformats.org/officeDocument/2006/relationships/image" Target="../media/image10949.png"/><Relationship Id="rId10947" Type="http://schemas.openxmlformats.org/officeDocument/2006/relationships/image" Target="../media/image10950.png"/><Relationship Id="rId10948" Type="http://schemas.openxmlformats.org/officeDocument/2006/relationships/image" Target="../media/image10951.png"/><Relationship Id="rId10949" Type="http://schemas.openxmlformats.org/officeDocument/2006/relationships/image" Target="../media/image10952.png"/><Relationship Id="rId10950" Type="http://schemas.openxmlformats.org/officeDocument/2006/relationships/image" Target="../media/image10953.png"/><Relationship Id="rId10951" Type="http://schemas.openxmlformats.org/officeDocument/2006/relationships/image" Target="../media/image10954.png"/><Relationship Id="rId10952" Type="http://schemas.openxmlformats.org/officeDocument/2006/relationships/image" Target="../media/image10955.png"/><Relationship Id="rId10953" Type="http://schemas.openxmlformats.org/officeDocument/2006/relationships/image" Target="../media/image10956.png"/><Relationship Id="rId10954" Type="http://schemas.openxmlformats.org/officeDocument/2006/relationships/image" Target="../media/image10957.png"/><Relationship Id="rId10955" Type="http://schemas.openxmlformats.org/officeDocument/2006/relationships/image" Target="../media/image10958.png"/><Relationship Id="rId10956" Type="http://schemas.openxmlformats.org/officeDocument/2006/relationships/image" Target="../media/image10959.png"/><Relationship Id="rId10957" Type="http://schemas.openxmlformats.org/officeDocument/2006/relationships/image" Target="../media/image10960.png"/><Relationship Id="rId10958" Type="http://schemas.openxmlformats.org/officeDocument/2006/relationships/image" Target="../media/image10961.png"/><Relationship Id="rId10959" Type="http://schemas.openxmlformats.org/officeDocument/2006/relationships/image" Target="../media/image10962.png"/><Relationship Id="rId10960" Type="http://schemas.openxmlformats.org/officeDocument/2006/relationships/image" Target="../media/image10963.png"/><Relationship Id="rId10961" Type="http://schemas.openxmlformats.org/officeDocument/2006/relationships/image" Target="../media/image10964.png"/><Relationship Id="rId10962" Type="http://schemas.openxmlformats.org/officeDocument/2006/relationships/image" Target="../media/image10965.png"/><Relationship Id="rId10963" Type="http://schemas.openxmlformats.org/officeDocument/2006/relationships/image" Target="../media/image10966.png"/><Relationship Id="rId10964" Type="http://schemas.openxmlformats.org/officeDocument/2006/relationships/image" Target="../media/image10967.png"/><Relationship Id="rId10965" Type="http://schemas.openxmlformats.org/officeDocument/2006/relationships/image" Target="../media/image10968.png"/><Relationship Id="rId10966" Type="http://schemas.openxmlformats.org/officeDocument/2006/relationships/image" Target="../media/image10969.png"/><Relationship Id="rId10967" Type="http://schemas.openxmlformats.org/officeDocument/2006/relationships/image" Target="../media/image10970.png"/><Relationship Id="rId10968" Type="http://schemas.openxmlformats.org/officeDocument/2006/relationships/image" Target="../media/image10971.png"/><Relationship Id="rId10969" Type="http://schemas.openxmlformats.org/officeDocument/2006/relationships/image" Target="../media/image10972.png"/><Relationship Id="rId10970" Type="http://schemas.openxmlformats.org/officeDocument/2006/relationships/image" Target="../media/image10973.png"/><Relationship Id="rId10971" Type="http://schemas.openxmlformats.org/officeDocument/2006/relationships/image" Target="../media/image10974.png"/><Relationship Id="rId10972" Type="http://schemas.openxmlformats.org/officeDocument/2006/relationships/image" Target="../media/image10975.png"/><Relationship Id="rId10973" Type="http://schemas.openxmlformats.org/officeDocument/2006/relationships/image" Target="../media/image10976.png"/><Relationship Id="rId10974" Type="http://schemas.openxmlformats.org/officeDocument/2006/relationships/image" Target="../media/image10977.png"/><Relationship Id="rId10975" Type="http://schemas.openxmlformats.org/officeDocument/2006/relationships/image" Target="../media/image10978.png"/><Relationship Id="rId10976" Type="http://schemas.openxmlformats.org/officeDocument/2006/relationships/image" Target="../media/image10979.png"/><Relationship Id="rId10977" Type="http://schemas.openxmlformats.org/officeDocument/2006/relationships/image" Target="../media/image10980.png"/><Relationship Id="rId10978" Type="http://schemas.openxmlformats.org/officeDocument/2006/relationships/image" Target="../media/image10981.png"/><Relationship Id="rId10979" Type="http://schemas.openxmlformats.org/officeDocument/2006/relationships/image" Target="../media/image10982.png"/><Relationship Id="rId10980" Type="http://schemas.openxmlformats.org/officeDocument/2006/relationships/image" Target="../media/image10983.png"/><Relationship Id="rId10981" Type="http://schemas.openxmlformats.org/officeDocument/2006/relationships/image" Target="../media/image10984.png"/><Relationship Id="rId10982" Type="http://schemas.openxmlformats.org/officeDocument/2006/relationships/image" Target="../media/image10985.png"/><Relationship Id="rId10983" Type="http://schemas.openxmlformats.org/officeDocument/2006/relationships/image" Target="../media/image10986.png"/><Relationship Id="rId10984" Type="http://schemas.openxmlformats.org/officeDocument/2006/relationships/image" Target="../media/image10987.png"/><Relationship Id="rId10985" Type="http://schemas.openxmlformats.org/officeDocument/2006/relationships/image" Target="../media/image10988.png"/><Relationship Id="rId10986" Type="http://schemas.openxmlformats.org/officeDocument/2006/relationships/image" Target="../media/image10989.png"/><Relationship Id="rId10987" Type="http://schemas.openxmlformats.org/officeDocument/2006/relationships/image" Target="../media/image10990.png"/><Relationship Id="rId10988" Type="http://schemas.openxmlformats.org/officeDocument/2006/relationships/image" Target="../media/image10991.png"/><Relationship Id="rId10989" Type="http://schemas.openxmlformats.org/officeDocument/2006/relationships/image" Target="../media/image10992.png"/><Relationship Id="rId10990" Type="http://schemas.openxmlformats.org/officeDocument/2006/relationships/image" Target="../media/image10993.png"/><Relationship Id="rId10991" Type="http://schemas.openxmlformats.org/officeDocument/2006/relationships/image" Target="../media/image10994.png"/><Relationship Id="rId10992" Type="http://schemas.openxmlformats.org/officeDocument/2006/relationships/image" Target="../media/image10995.png"/><Relationship Id="rId10993" Type="http://schemas.openxmlformats.org/officeDocument/2006/relationships/image" Target="../media/image10996.png"/><Relationship Id="rId10994" Type="http://schemas.openxmlformats.org/officeDocument/2006/relationships/image" Target="../media/image10997.png"/><Relationship Id="rId10995" Type="http://schemas.openxmlformats.org/officeDocument/2006/relationships/image" Target="../media/image10998.png"/><Relationship Id="rId10996" Type="http://schemas.openxmlformats.org/officeDocument/2006/relationships/image" Target="../media/image10999.png"/><Relationship Id="rId10997" Type="http://schemas.openxmlformats.org/officeDocument/2006/relationships/image" Target="../media/image11000.png"/><Relationship Id="rId10998" Type="http://schemas.openxmlformats.org/officeDocument/2006/relationships/image" Target="../media/image11001.png"/><Relationship Id="rId10999" Type="http://schemas.openxmlformats.org/officeDocument/2006/relationships/image" Target="../media/image11002.png"/><Relationship Id="rId11000" Type="http://schemas.openxmlformats.org/officeDocument/2006/relationships/image" Target="../media/image11003.png"/><Relationship Id="rId11001" Type="http://schemas.openxmlformats.org/officeDocument/2006/relationships/image" Target="../media/image11004.png"/><Relationship Id="rId11002" Type="http://schemas.openxmlformats.org/officeDocument/2006/relationships/image" Target="../media/image11005.png"/><Relationship Id="rId11003" Type="http://schemas.openxmlformats.org/officeDocument/2006/relationships/image" Target="../media/image11006.png"/><Relationship Id="rId11004" Type="http://schemas.openxmlformats.org/officeDocument/2006/relationships/image" Target="../media/image11007.png"/><Relationship Id="rId11005" Type="http://schemas.openxmlformats.org/officeDocument/2006/relationships/image" Target="../media/image11008.png"/><Relationship Id="rId11006" Type="http://schemas.openxmlformats.org/officeDocument/2006/relationships/image" Target="../media/image11009.png"/><Relationship Id="rId11007" Type="http://schemas.openxmlformats.org/officeDocument/2006/relationships/image" Target="../media/image11010.png"/><Relationship Id="rId11008" Type="http://schemas.openxmlformats.org/officeDocument/2006/relationships/image" Target="../media/image11011.png"/><Relationship Id="rId11009" Type="http://schemas.openxmlformats.org/officeDocument/2006/relationships/image" Target="../media/image11012.png"/><Relationship Id="rId11010" Type="http://schemas.openxmlformats.org/officeDocument/2006/relationships/image" Target="../media/image11013.png"/><Relationship Id="rId11011" Type="http://schemas.openxmlformats.org/officeDocument/2006/relationships/image" Target="../media/image11014.png"/><Relationship Id="rId11012" Type="http://schemas.openxmlformats.org/officeDocument/2006/relationships/image" Target="../media/image11015.png"/><Relationship Id="rId11013" Type="http://schemas.openxmlformats.org/officeDocument/2006/relationships/image" Target="../media/image11016.png"/><Relationship Id="rId11014" Type="http://schemas.openxmlformats.org/officeDocument/2006/relationships/image" Target="../media/image11017.png"/><Relationship Id="rId11015" Type="http://schemas.openxmlformats.org/officeDocument/2006/relationships/image" Target="../media/image11018.png"/><Relationship Id="rId11016" Type="http://schemas.openxmlformats.org/officeDocument/2006/relationships/image" Target="../media/image11019.png"/><Relationship Id="rId11017" Type="http://schemas.openxmlformats.org/officeDocument/2006/relationships/image" Target="../media/image11020.png"/><Relationship Id="rId11018" Type="http://schemas.openxmlformats.org/officeDocument/2006/relationships/image" Target="../media/image11021.png"/><Relationship Id="rId11019" Type="http://schemas.openxmlformats.org/officeDocument/2006/relationships/image" Target="../media/image11022.png"/><Relationship Id="rId11020" Type="http://schemas.openxmlformats.org/officeDocument/2006/relationships/image" Target="../media/image11023.png"/><Relationship Id="rId11021" Type="http://schemas.openxmlformats.org/officeDocument/2006/relationships/image" Target="../media/image11024.png"/><Relationship Id="rId11022" Type="http://schemas.openxmlformats.org/officeDocument/2006/relationships/image" Target="../media/image11025.png"/><Relationship Id="rId11023" Type="http://schemas.openxmlformats.org/officeDocument/2006/relationships/image" Target="../media/image11026.png"/><Relationship Id="rId11024" Type="http://schemas.openxmlformats.org/officeDocument/2006/relationships/image" Target="../media/image11027.png"/><Relationship Id="rId11025" Type="http://schemas.openxmlformats.org/officeDocument/2006/relationships/image" Target="../media/image11028.png"/><Relationship Id="rId11026" Type="http://schemas.openxmlformats.org/officeDocument/2006/relationships/image" Target="../media/image11029.png"/><Relationship Id="rId11027" Type="http://schemas.openxmlformats.org/officeDocument/2006/relationships/image" Target="../media/image11030.png"/><Relationship Id="rId11028" Type="http://schemas.openxmlformats.org/officeDocument/2006/relationships/image" Target="../media/image11031.png"/><Relationship Id="rId11029" Type="http://schemas.openxmlformats.org/officeDocument/2006/relationships/image" Target="../media/image11032.png"/><Relationship Id="rId11030" Type="http://schemas.openxmlformats.org/officeDocument/2006/relationships/image" Target="../media/image11033.png"/><Relationship Id="rId11031" Type="http://schemas.openxmlformats.org/officeDocument/2006/relationships/image" Target="../media/image11034.png"/><Relationship Id="rId11032" Type="http://schemas.openxmlformats.org/officeDocument/2006/relationships/image" Target="../media/image11035.png"/><Relationship Id="rId11033" Type="http://schemas.openxmlformats.org/officeDocument/2006/relationships/image" Target="../media/image11036.png"/><Relationship Id="rId11034" Type="http://schemas.openxmlformats.org/officeDocument/2006/relationships/image" Target="../media/image11037.png"/><Relationship Id="rId11035" Type="http://schemas.openxmlformats.org/officeDocument/2006/relationships/image" Target="../media/image11038.png"/><Relationship Id="rId11036" Type="http://schemas.openxmlformats.org/officeDocument/2006/relationships/image" Target="../media/image11039.png"/><Relationship Id="rId11037" Type="http://schemas.openxmlformats.org/officeDocument/2006/relationships/image" Target="../media/image11040.png"/><Relationship Id="rId11038" Type="http://schemas.openxmlformats.org/officeDocument/2006/relationships/image" Target="../media/image11041.png"/><Relationship Id="rId11039" Type="http://schemas.openxmlformats.org/officeDocument/2006/relationships/image" Target="../media/image11042.png"/><Relationship Id="rId11040" Type="http://schemas.openxmlformats.org/officeDocument/2006/relationships/image" Target="../media/image11043.png"/><Relationship Id="rId11041" Type="http://schemas.openxmlformats.org/officeDocument/2006/relationships/image" Target="../media/image11044.png"/><Relationship Id="rId11042" Type="http://schemas.openxmlformats.org/officeDocument/2006/relationships/image" Target="../media/image11045.png"/><Relationship Id="rId11043" Type="http://schemas.openxmlformats.org/officeDocument/2006/relationships/image" Target="../media/image11046.png"/><Relationship Id="rId11044" Type="http://schemas.openxmlformats.org/officeDocument/2006/relationships/image" Target="../media/image11047.png"/><Relationship Id="rId11045" Type="http://schemas.openxmlformats.org/officeDocument/2006/relationships/image" Target="../media/image11048.png"/><Relationship Id="rId11046" Type="http://schemas.openxmlformats.org/officeDocument/2006/relationships/image" Target="../media/image11049.png"/><Relationship Id="rId11047" Type="http://schemas.openxmlformats.org/officeDocument/2006/relationships/image" Target="../media/image11050.png"/><Relationship Id="rId11048" Type="http://schemas.openxmlformats.org/officeDocument/2006/relationships/image" Target="../media/image11051.png"/><Relationship Id="rId11049" Type="http://schemas.openxmlformats.org/officeDocument/2006/relationships/image" Target="../media/image11052.png"/><Relationship Id="rId11050" Type="http://schemas.openxmlformats.org/officeDocument/2006/relationships/image" Target="../media/image11053.png"/><Relationship Id="rId11051" Type="http://schemas.openxmlformats.org/officeDocument/2006/relationships/image" Target="../media/image11054.png"/><Relationship Id="rId11052" Type="http://schemas.openxmlformats.org/officeDocument/2006/relationships/image" Target="../media/image11055.png"/><Relationship Id="rId11053" Type="http://schemas.openxmlformats.org/officeDocument/2006/relationships/image" Target="../media/image11056.png"/><Relationship Id="rId11054" Type="http://schemas.openxmlformats.org/officeDocument/2006/relationships/image" Target="../media/image11057.png"/><Relationship Id="rId11055" Type="http://schemas.openxmlformats.org/officeDocument/2006/relationships/image" Target="../media/image11058.png"/><Relationship Id="rId11056" Type="http://schemas.openxmlformats.org/officeDocument/2006/relationships/image" Target="../media/image11059.png"/><Relationship Id="rId11057" Type="http://schemas.openxmlformats.org/officeDocument/2006/relationships/image" Target="../media/image11060.png"/><Relationship Id="rId11058" Type="http://schemas.openxmlformats.org/officeDocument/2006/relationships/image" Target="../media/image11061.png"/><Relationship Id="rId11059" Type="http://schemas.openxmlformats.org/officeDocument/2006/relationships/image" Target="../media/image11062.png"/><Relationship Id="rId11060" Type="http://schemas.openxmlformats.org/officeDocument/2006/relationships/image" Target="../media/image11063.png"/><Relationship Id="rId11061" Type="http://schemas.openxmlformats.org/officeDocument/2006/relationships/image" Target="../media/image11064.png"/><Relationship Id="rId11062" Type="http://schemas.openxmlformats.org/officeDocument/2006/relationships/image" Target="../media/image11065.png"/><Relationship Id="rId11063" Type="http://schemas.openxmlformats.org/officeDocument/2006/relationships/image" Target="../media/image11066.png"/><Relationship Id="rId11064" Type="http://schemas.openxmlformats.org/officeDocument/2006/relationships/image" Target="../media/image11067.png"/><Relationship Id="rId11065" Type="http://schemas.openxmlformats.org/officeDocument/2006/relationships/image" Target="../media/image11068.png"/><Relationship Id="rId11066" Type="http://schemas.openxmlformats.org/officeDocument/2006/relationships/image" Target="../media/image11069.png"/><Relationship Id="rId11067" Type="http://schemas.openxmlformats.org/officeDocument/2006/relationships/image" Target="../media/image11070.png"/><Relationship Id="rId11068" Type="http://schemas.openxmlformats.org/officeDocument/2006/relationships/image" Target="../media/image11071.png"/><Relationship Id="rId11069" Type="http://schemas.openxmlformats.org/officeDocument/2006/relationships/image" Target="../media/image11072.png"/><Relationship Id="rId11070" Type="http://schemas.openxmlformats.org/officeDocument/2006/relationships/image" Target="../media/image11073.png"/><Relationship Id="rId11071" Type="http://schemas.openxmlformats.org/officeDocument/2006/relationships/image" Target="../media/image11074.png"/><Relationship Id="rId11072" Type="http://schemas.openxmlformats.org/officeDocument/2006/relationships/image" Target="../media/image11075.png"/><Relationship Id="rId11073" Type="http://schemas.openxmlformats.org/officeDocument/2006/relationships/image" Target="../media/image11076.png"/><Relationship Id="rId11074" Type="http://schemas.openxmlformats.org/officeDocument/2006/relationships/image" Target="../media/image11077.png"/><Relationship Id="rId11075" Type="http://schemas.openxmlformats.org/officeDocument/2006/relationships/image" Target="../media/image11078.png"/><Relationship Id="rId11076" Type="http://schemas.openxmlformats.org/officeDocument/2006/relationships/image" Target="../media/image11079.png"/><Relationship Id="rId11077" Type="http://schemas.openxmlformats.org/officeDocument/2006/relationships/image" Target="../media/image11080.png"/><Relationship Id="rId11078" Type="http://schemas.openxmlformats.org/officeDocument/2006/relationships/image" Target="../media/image11081.png"/><Relationship Id="rId11079" Type="http://schemas.openxmlformats.org/officeDocument/2006/relationships/image" Target="../media/image11082.png"/><Relationship Id="rId11080" Type="http://schemas.openxmlformats.org/officeDocument/2006/relationships/image" Target="../media/image11083.png"/><Relationship Id="rId11081" Type="http://schemas.openxmlformats.org/officeDocument/2006/relationships/image" Target="../media/image11084.png"/><Relationship Id="rId11082" Type="http://schemas.openxmlformats.org/officeDocument/2006/relationships/image" Target="../media/image11085.png"/><Relationship Id="rId11083" Type="http://schemas.openxmlformats.org/officeDocument/2006/relationships/image" Target="../media/image11086.png"/><Relationship Id="rId11084" Type="http://schemas.openxmlformats.org/officeDocument/2006/relationships/image" Target="../media/image11087.png"/><Relationship Id="rId11085" Type="http://schemas.openxmlformats.org/officeDocument/2006/relationships/image" Target="../media/image11088.png"/><Relationship Id="rId11086" Type="http://schemas.openxmlformats.org/officeDocument/2006/relationships/image" Target="../media/image11089.png"/><Relationship Id="rId11087" Type="http://schemas.openxmlformats.org/officeDocument/2006/relationships/image" Target="../media/image11090.png"/><Relationship Id="rId11088" Type="http://schemas.openxmlformats.org/officeDocument/2006/relationships/image" Target="../media/image11091.png"/><Relationship Id="rId11089" Type="http://schemas.openxmlformats.org/officeDocument/2006/relationships/image" Target="../media/image11092.png"/><Relationship Id="rId11090" Type="http://schemas.openxmlformats.org/officeDocument/2006/relationships/image" Target="../media/image11093.png"/><Relationship Id="rId11091" Type="http://schemas.openxmlformats.org/officeDocument/2006/relationships/image" Target="../media/image11094.png"/><Relationship Id="rId11092" Type="http://schemas.openxmlformats.org/officeDocument/2006/relationships/image" Target="../media/image11095.png"/><Relationship Id="rId11093" Type="http://schemas.openxmlformats.org/officeDocument/2006/relationships/image" Target="../media/image11096.png"/><Relationship Id="rId11094" Type="http://schemas.openxmlformats.org/officeDocument/2006/relationships/image" Target="../media/image11097.png"/><Relationship Id="rId11095" Type="http://schemas.openxmlformats.org/officeDocument/2006/relationships/image" Target="../media/image11098.png"/><Relationship Id="rId11096" Type="http://schemas.openxmlformats.org/officeDocument/2006/relationships/image" Target="../media/image11099.png"/><Relationship Id="rId11097" Type="http://schemas.openxmlformats.org/officeDocument/2006/relationships/image" Target="../media/image11100.png"/><Relationship Id="rId11098" Type="http://schemas.openxmlformats.org/officeDocument/2006/relationships/image" Target="../media/image11101.png"/><Relationship Id="rId11099" Type="http://schemas.openxmlformats.org/officeDocument/2006/relationships/image" Target="../media/image11102.png"/><Relationship Id="rId11100" Type="http://schemas.openxmlformats.org/officeDocument/2006/relationships/image" Target="../media/image11103.png"/><Relationship Id="rId11101" Type="http://schemas.openxmlformats.org/officeDocument/2006/relationships/image" Target="../media/image11104.png"/><Relationship Id="rId11102" Type="http://schemas.openxmlformats.org/officeDocument/2006/relationships/image" Target="../media/image11105.png"/><Relationship Id="rId11103" Type="http://schemas.openxmlformats.org/officeDocument/2006/relationships/image" Target="../media/image11106.png"/><Relationship Id="rId11104" Type="http://schemas.openxmlformats.org/officeDocument/2006/relationships/image" Target="../media/image11107.png"/><Relationship Id="rId11105" Type="http://schemas.openxmlformats.org/officeDocument/2006/relationships/image" Target="../media/image11108.png"/><Relationship Id="rId11106" Type="http://schemas.openxmlformats.org/officeDocument/2006/relationships/image" Target="../media/image11109.png"/><Relationship Id="rId11107" Type="http://schemas.openxmlformats.org/officeDocument/2006/relationships/image" Target="../media/image11110.png"/><Relationship Id="rId11108" Type="http://schemas.openxmlformats.org/officeDocument/2006/relationships/image" Target="../media/image11111.png"/><Relationship Id="rId11109" Type="http://schemas.openxmlformats.org/officeDocument/2006/relationships/image" Target="../media/image11112.png"/><Relationship Id="rId11110" Type="http://schemas.openxmlformats.org/officeDocument/2006/relationships/image" Target="../media/image11113.png"/><Relationship Id="rId11111" Type="http://schemas.openxmlformats.org/officeDocument/2006/relationships/image" Target="../media/image11114.png"/><Relationship Id="rId11112" Type="http://schemas.openxmlformats.org/officeDocument/2006/relationships/image" Target="../media/image11115.png"/><Relationship Id="rId11113" Type="http://schemas.openxmlformats.org/officeDocument/2006/relationships/image" Target="../media/image11116.png"/><Relationship Id="rId11114" Type="http://schemas.openxmlformats.org/officeDocument/2006/relationships/image" Target="../media/image11117.png"/><Relationship Id="rId11115" Type="http://schemas.openxmlformats.org/officeDocument/2006/relationships/image" Target="../media/image11118.png"/><Relationship Id="rId11116" Type="http://schemas.openxmlformats.org/officeDocument/2006/relationships/image" Target="../media/image11119.png"/><Relationship Id="rId11117" Type="http://schemas.openxmlformats.org/officeDocument/2006/relationships/image" Target="../media/image11120.png"/><Relationship Id="rId11118" Type="http://schemas.openxmlformats.org/officeDocument/2006/relationships/image" Target="../media/image11121.png"/><Relationship Id="rId11119" Type="http://schemas.openxmlformats.org/officeDocument/2006/relationships/image" Target="../media/image11122.png"/><Relationship Id="rId11120" Type="http://schemas.openxmlformats.org/officeDocument/2006/relationships/image" Target="../media/image11123.png"/><Relationship Id="rId11121" Type="http://schemas.openxmlformats.org/officeDocument/2006/relationships/image" Target="../media/image11124.png"/><Relationship Id="rId11122" Type="http://schemas.openxmlformats.org/officeDocument/2006/relationships/image" Target="../media/image11125.png"/><Relationship Id="rId11123" Type="http://schemas.openxmlformats.org/officeDocument/2006/relationships/image" Target="../media/image11126.png"/><Relationship Id="rId11124" Type="http://schemas.openxmlformats.org/officeDocument/2006/relationships/image" Target="../media/image11127.png"/><Relationship Id="rId11125" Type="http://schemas.openxmlformats.org/officeDocument/2006/relationships/image" Target="../media/image11128.png"/><Relationship Id="rId11126" Type="http://schemas.openxmlformats.org/officeDocument/2006/relationships/image" Target="../media/image11129.png"/><Relationship Id="rId11127" Type="http://schemas.openxmlformats.org/officeDocument/2006/relationships/image" Target="../media/image11130.png"/><Relationship Id="rId11128" Type="http://schemas.openxmlformats.org/officeDocument/2006/relationships/image" Target="../media/image11131.png"/><Relationship Id="rId11129" Type="http://schemas.openxmlformats.org/officeDocument/2006/relationships/image" Target="../media/image11132.png"/><Relationship Id="rId11130" Type="http://schemas.openxmlformats.org/officeDocument/2006/relationships/image" Target="../media/image11133.png"/><Relationship Id="rId11131" Type="http://schemas.openxmlformats.org/officeDocument/2006/relationships/image" Target="../media/image11134.png"/><Relationship Id="rId11132" Type="http://schemas.openxmlformats.org/officeDocument/2006/relationships/image" Target="../media/image11135.png"/><Relationship Id="rId11133" Type="http://schemas.openxmlformats.org/officeDocument/2006/relationships/image" Target="../media/image11136.png"/><Relationship Id="rId11134" Type="http://schemas.openxmlformats.org/officeDocument/2006/relationships/image" Target="../media/image11137.png"/><Relationship Id="rId11135" Type="http://schemas.openxmlformats.org/officeDocument/2006/relationships/image" Target="../media/image11138.png"/><Relationship Id="rId11136" Type="http://schemas.openxmlformats.org/officeDocument/2006/relationships/image" Target="../media/image11139.png"/><Relationship Id="rId11137" Type="http://schemas.openxmlformats.org/officeDocument/2006/relationships/image" Target="../media/image11140.png"/><Relationship Id="rId11138" Type="http://schemas.openxmlformats.org/officeDocument/2006/relationships/image" Target="../media/image11141.png"/><Relationship Id="rId11139" Type="http://schemas.openxmlformats.org/officeDocument/2006/relationships/image" Target="../media/image11142.png"/><Relationship Id="rId11140" Type="http://schemas.openxmlformats.org/officeDocument/2006/relationships/image" Target="../media/image11143.png"/><Relationship Id="rId11141" Type="http://schemas.openxmlformats.org/officeDocument/2006/relationships/image" Target="../media/image11144.png"/><Relationship Id="rId11142" Type="http://schemas.openxmlformats.org/officeDocument/2006/relationships/image" Target="../media/image11145.png"/><Relationship Id="rId11143" Type="http://schemas.openxmlformats.org/officeDocument/2006/relationships/image" Target="../media/image11146.png"/><Relationship Id="rId11144" Type="http://schemas.openxmlformats.org/officeDocument/2006/relationships/image" Target="../media/image11147.png"/><Relationship Id="rId11145" Type="http://schemas.openxmlformats.org/officeDocument/2006/relationships/image" Target="../media/image11148.png"/><Relationship Id="rId11146" Type="http://schemas.openxmlformats.org/officeDocument/2006/relationships/image" Target="../media/image11149.png"/><Relationship Id="rId11147" Type="http://schemas.openxmlformats.org/officeDocument/2006/relationships/image" Target="../media/image11150.png"/><Relationship Id="rId11148" Type="http://schemas.openxmlformats.org/officeDocument/2006/relationships/image" Target="../media/image11151.png"/><Relationship Id="rId11149" Type="http://schemas.openxmlformats.org/officeDocument/2006/relationships/image" Target="../media/image11152.png"/><Relationship Id="rId11150" Type="http://schemas.openxmlformats.org/officeDocument/2006/relationships/image" Target="../media/image11153.png"/><Relationship Id="rId11151" Type="http://schemas.openxmlformats.org/officeDocument/2006/relationships/image" Target="../media/image11154.png"/><Relationship Id="rId11152" Type="http://schemas.openxmlformats.org/officeDocument/2006/relationships/image" Target="../media/image11155.png"/><Relationship Id="rId11153" Type="http://schemas.openxmlformats.org/officeDocument/2006/relationships/image" Target="../media/image11156.png"/><Relationship Id="rId11154" Type="http://schemas.openxmlformats.org/officeDocument/2006/relationships/image" Target="../media/image11157.png"/><Relationship Id="rId11155" Type="http://schemas.openxmlformats.org/officeDocument/2006/relationships/image" Target="../media/image11158.png"/><Relationship Id="rId11156" Type="http://schemas.openxmlformats.org/officeDocument/2006/relationships/image" Target="../media/image11159.png"/><Relationship Id="rId11157" Type="http://schemas.openxmlformats.org/officeDocument/2006/relationships/image" Target="../media/image11160.png"/><Relationship Id="rId11158" Type="http://schemas.openxmlformats.org/officeDocument/2006/relationships/image" Target="../media/image11161.png"/><Relationship Id="rId11159" Type="http://schemas.openxmlformats.org/officeDocument/2006/relationships/image" Target="../media/image11162.png"/><Relationship Id="rId11160" Type="http://schemas.openxmlformats.org/officeDocument/2006/relationships/image" Target="../media/image11163.png"/><Relationship Id="rId11161" Type="http://schemas.openxmlformats.org/officeDocument/2006/relationships/image" Target="../media/image11164.png"/><Relationship Id="rId11162" Type="http://schemas.openxmlformats.org/officeDocument/2006/relationships/image" Target="../media/image11165.png"/><Relationship Id="rId11163" Type="http://schemas.openxmlformats.org/officeDocument/2006/relationships/image" Target="../media/image11166.png"/><Relationship Id="rId11164" Type="http://schemas.openxmlformats.org/officeDocument/2006/relationships/image" Target="../media/image11167.png"/><Relationship Id="rId11165" Type="http://schemas.openxmlformats.org/officeDocument/2006/relationships/image" Target="../media/image11168.png"/><Relationship Id="rId11166" Type="http://schemas.openxmlformats.org/officeDocument/2006/relationships/image" Target="../media/image11169.png"/><Relationship Id="rId11167" Type="http://schemas.openxmlformats.org/officeDocument/2006/relationships/image" Target="../media/image11170.png"/><Relationship Id="rId11168" Type="http://schemas.openxmlformats.org/officeDocument/2006/relationships/image" Target="../media/image11171.png"/><Relationship Id="rId11169" Type="http://schemas.openxmlformats.org/officeDocument/2006/relationships/image" Target="../media/image11172.png"/><Relationship Id="rId11170" Type="http://schemas.openxmlformats.org/officeDocument/2006/relationships/image" Target="../media/image11173.png"/><Relationship Id="rId11171" Type="http://schemas.openxmlformats.org/officeDocument/2006/relationships/image" Target="../media/image11174.png"/><Relationship Id="rId11172" Type="http://schemas.openxmlformats.org/officeDocument/2006/relationships/image" Target="../media/image11175.png"/><Relationship Id="rId11173" Type="http://schemas.openxmlformats.org/officeDocument/2006/relationships/image" Target="../media/image11176.png"/><Relationship Id="rId11174" Type="http://schemas.openxmlformats.org/officeDocument/2006/relationships/image" Target="../media/image11177.png"/><Relationship Id="rId11175" Type="http://schemas.openxmlformats.org/officeDocument/2006/relationships/image" Target="../media/image11178.png"/><Relationship Id="rId11176" Type="http://schemas.openxmlformats.org/officeDocument/2006/relationships/image" Target="../media/image11179.png"/><Relationship Id="rId11177" Type="http://schemas.openxmlformats.org/officeDocument/2006/relationships/image" Target="../media/image11180.png"/><Relationship Id="rId11178" Type="http://schemas.openxmlformats.org/officeDocument/2006/relationships/image" Target="../media/image11181.png"/><Relationship Id="rId11179" Type="http://schemas.openxmlformats.org/officeDocument/2006/relationships/image" Target="../media/image11182.png"/><Relationship Id="rId11180" Type="http://schemas.openxmlformats.org/officeDocument/2006/relationships/image" Target="../media/image11183.png"/><Relationship Id="rId11181" Type="http://schemas.openxmlformats.org/officeDocument/2006/relationships/image" Target="../media/image11184.png"/><Relationship Id="rId11182" Type="http://schemas.openxmlformats.org/officeDocument/2006/relationships/image" Target="../media/image11185.png"/><Relationship Id="rId11183" Type="http://schemas.openxmlformats.org/officeDocument/2006/relationships/image" Target="../media/image11186.png"/><Relationship Id="rId11184" Type="http://schemas.openxmlformats.org/officeDocument/2006/relationships/image" Target="../media/image11187.png"/><Relationship Id="rId11185" Type="http://schemas.openxmlformats.org/officeDocument/2006/relationships/image" Target="../media/image11188.png"/><Relationship Id="rId11186" Type="http://schemas.openxmlformats.org/officeDocument/2006/relationships/image" Target="../media/image11189.png"/><Relationship Id="rId11187" Type="http://schemas.openxmlformats.org/officeDocument/2006/relationships/image" Target="../media/image11190.png"/><Relationship Id="rId11188" Type="http://schemas.openxmlformats.org/officeDocument/2006/relationships/image" Target="../media/image11191.png"/><Relationship Id="rId11189" Type="http://schemas.openxmlformats.org/officeDocument/2006/relationships/image" Target="../media/image11192.png"/><Relationship Id="rId11190" Type="http://schemas.openxmlformats.org/officeDocument/2006/relationships/image" Target="../media/image11193.png"/><Relationship Id="rId11191" Type="http://schemas.openxmlformats.org/officeDocument/2006/relationships/image" Target="../media/image11194.png"/><Relationship Id="rId11192" Type="http://schemas.openxmlformats.org/officeDocument/2006/relationships/image" Target="../media/image11195.png"/><Relationship Id="rId11193" Type="http://schemas.openxmlformats.org/officeDocument/2006/relationships/image" Target="../media/image11196.png"/><Relationship Id="rId11194" Type="http://schemas.openxmlformats.org/officeDocument/2006/relationships/image" Target="../media/image11197.png"/><Relationship Id="rId11195" Type="http://schemas.openxmlformats.org/officeDocument/2006/relationships/image" Target="../media/image11198.png"/><Relationship Id="rId11196" Type="http://schemas.openxmlformats.org/officeDocument/2006/relationships/image" Target="../media/image11199.png"/><Relationship Id="rId11197" Type="http://schemas.openxmlformats.org/officeDocument/2006/relationships/image" Target="../media/image11200.png"/><Relationship Id="rId11198" Type="http://schemas.openxmlformats.org/officeDocument/2006/relationships/image" Target="../media/image11201.png"/><Relationship Id="rId11199" Type="http://schemas.openxmlformats.org/officeDocument/2006/relationships/image" Target="../media/image11202.png"/><Relationship Id="rId11200" Type="http://schemas.openxmlformats.org/officeDocument/2006/relationships/image" Target="../media/image11203.png"/><Relationship Id="rId11201" Type="http://schemas.openxmlformats.org/officeDocument/2006/relationships/image" Target="../media/image11204.png"/><Relationship Id="rId11202" Type="http://schemas.openxmlformats.org/officeDocument/2006/relationships/image" Target="../media/image11205.png"/><Relationship Id="rId11203" Type="http://schemas.openxmlformats.org/officeDocument/2006/relationships/image" Target="../media/image11206.png"/><Relationship Id="rId11204" Type="http://schemas.openxmlformats.org/officeDocument/2006/relationships/image" Target="../media/image11207.png"/><Relationship Id="rId11205" Type="http://schemas.openxmlformats.org/officeDocument/2006/relationships/image" Target="../media/image11208.png"/><Relationship Id="rId11206" Type="http://schemas.openxmlformats.org/officeDocument/2006/relationships/image" Target="../media/image11209.png"/><Relationship Id="rId11207" Type="http://schemas.openxmlformats.org/officeDocument/2006/relationships/image" Target="../media/image11210.png"/><Relationship Id="rId11208" Type="http://schemas.openxmlformats.org/officeDocument/2006/relationships/image" Target="../media/image11211.png"/><Relationship Id="rId11209" Type="http://schemas.openxmlformats.org/officeDocument/2006/relationships/image" Target="../media/image11212.png"/><Relationship Id="rId11210" Type="http://schemas.openxmlformats.org/officeDocument/2006/relationships/image" Target="../media/image11213.png"/><Relationship Id="rId11211" Type="http://schemas.openxmlformats.org/officeDocument/2006/relationships/image" Target="../media/image11214.png"/><Relationship Id="rId11212" Type="http://schemas.openxmlformats.org/officeDocument/2006/relationships/image" Target="../media/image11215.png"/><Relationship Id="rId11213" Type="http://schemas.openxmlformats.org/officeDocument/2006/relationships/image" Target="../media/image11216.png"/><Relationship Id="rId11214" Type="http://schemas.openxmlformats.org/officeDocument/2006/relationships/image" Target="../media/image11217.png"/><Relationship Id="rId11215" Type="http://schemas.openxmlformats.org/officeDocument/2006/relationships/image" Target="../media/image11218.png"/><Relationship Id="rId11216" Type="http://schemas.openxmlformats.org/officeDocument/2006/relationships/image" Target="../media/image11219.png"/><Relationship Id="rId11217" Type="http://schemas.openxmlformats.org/officeDocument/2006/relationships/image" Target="../media/image11220.png"/><Relationship Id="rId11218" Type="http://schemas.openxmlformats.org/officeDocument/2006/relationships/image" Target="../media/image11221.png"/><Relationship Id="rId11219" Type="http://schemas.openxmlformats.org/officeDocument/2006/relationships/image" Target="../media/image11222.png"/><Relationship Id="rId11220" Type="http://schemas.openxmlformats.org/officeDocument/2006/relationships/image" Target="../media/image11223.png"/><Relationship Id="rId11221" Type="http://schemas.openxmlformats.org/officeDocument/2006/relationships/image" Target="../media/image11224.png"/><Relationship Id="rId11222" Type="http://schemas.openxmlformats.org/officeDocument/2006/relationships/image" Target="../media/image11225.png"/><Relationship Id="rId11223" Type="http://schemas.openxmlformats.org/officeDocument/2006/relationships/image" Target="../media/image11226.png"/><Relationship Id="rId11224" Type="http://schemas.openxmlformats.org/officeDocument/2006/relationships/image" Target="../media/image11227.png"/><Relationship Id="rId11225" Type="http://schemas.openxmlformats.org/officeDocument/2006/relationships/image" Target="../media/image11228.png"/><Relationship Id="rId11226" Type="http://schemas.openxmlformats.org/officeDocument/2006/relationships/image" Target="../media/image11229.png"/><Relationship Id="rId11227" Type="http://schemas.openxmlformats.org/officeDocument/2006/relationships/image" Target="../media/image11230.png"/><Relationship Id="rId11228" Type="http://schemas.openxmlformats.org/officeDocument/2006/relationships/image" Target="../media/image11231.png"/><Relationship Id="rId11229" Type="http://schemas.openxmlformats.org/officeDocument/2006/relationships/image" Target="../media/image11232.png"/><Relationship Id="rId11230" Type="http://schemas.openxmlformats.org/officeDocument/2006/relationships/image" Target="../media/image11233.png"/><Relationship Id="rId11231" Type="http://schemas.openxmlformats.org/officeDocument/2006/relationships/image" Target="../media/image11234.png"/><Relationship Id="rId11232" Type="http://schemas.openxmlformats.org/officeDocument/2006/relationships/image" Target="../media/image11235.png"/><Relationship Id="rId11233" Type="http://schemas.openxmlformats.org/officeDocument/2006/relationships/image" Target="../media/image11236.png"/><Relationship Id="rId11234" Type="http://schemas.openxmlformats.org/officeDocument/2006/relationships/image" Target="../media/image11237.png"/><Relationship Id="rId11235" Type="http://schemas.openxmlformats.org/officeDocument/2006/relationships/image" Target="../media/image11238.png"/><Relationship Id="rId11236" Type="http://schemas.openxmlformats.org/officeDocument/2006/relationships/image" Target="../media/image11239.png"/><Relationship Id="rId11237" Type="http://schemas.openxmlformats.org/officeDocument/2006/relationships/image" Target="../media/image11240.png"/><Relationship Id="rId11238" Type="http://schemas.openxmlformats.org/officeDocument/2006/relationships/image" Target="../media/image11241.png"/><Relationship Id="rId11239" Type="http://schemas.openxmlformats.org/officeDocument/2006/relationships/image" Target="../media/image11242.png"/><Relationship Id="rId11240" Type="http://schemas.openxmlformats.org/officeDocument/2006/relationships/image" Target="../media/image11243.png"/><Relationship Id="rId11241" Type="http://schemas.openxmlformats.org/officeDocument/2006/relationships/image" Target="../media/image11244.png"/><Relationship Id="rId11242" Type="http://schemas.openxmlformats.org/officeDocument/2006/relationships/image" Target="../media/image11245.png"/><Relationship Id="rId11243" Type="http://schemas.openxmlformats.org/officeDocument/2006/relationships/image" Target="../media/image11246.png"/><Relationship Id="rId11244" Type="http://schemas.openxmlformats.org/officeDocument/2006/relationships/image" Target="../media/image11247.png"/><Relationship Id="rId11245" Type="http://schemas.openxmlformats.org/officeDocument/2006/relationships/image" Target="../media/image11248.png"/><Relationship Id="rId11246" Type="http://schemas.openxmlformats.org/officeDocument/2006/relationships/image" Target="../media/image11249.png"/><Relationship Id="rId11247" Type="http://schemas.openxmlformats.org/officeDocument/2006/relationships/image" Target="../media/image11250.png"/><Relationship Id="rId11248" Type="http://schemas.openxmlformats.org/officeDocument/2006/relationships/image" Target="../media/image11251.png"/><Relationship Id="rId11249" Type="http://schemas.openxmlformats.org/officeDocument/2006/relationships/image" Target="../media/image11252.png"/><Relationship Id="rId11250" Type="http://schemas.openxmlformats.org/officeDocument/2006/relationships/image" Target="../media/image11253.png"/><Relationship Id="rId11251" Type="http://schemas.openxmlformats.org/officeDocument/2006/relationships/image" Target="../media/image11254.png"/><Relationship Id="rId11252" Type="http://schemas.openxmlformats.org/officeDocument/2006/relationships/image" Target="../media/image11255.png"/><Relationship Id="rId11253" Type="http://schemas.openxmlformats.org/officeDocument/2006/relationships/image" Target="../media/image11256.png"/><Relationship Id="rId11254" Type="http://schemas.openxmlformats.org/officeDocument/2006/relationships/image" Target="../media/image11257.png"/><Relationship Id="rId11255" Type="http://schemas.openxmlformats.org/officeDocument/2006/relationships/image" Target="../media/image11258.png"/><Relationship Id="rId11256" Type="http://schemas.openxmlformats.org/officeDocument/2006/relationships/image" Target="../media/image11259.png"/><Relationship Id="rId11257" Type="http://schemas.openxmlformats.org/officeDocument/2006/relationships/image" Target="../media/image11260.png"/><Relationship Id="rId11258" Type="http://schemas.openxmlformats.org/officeDocument/2006/relationships/image" Target="../media/image11261.png"/><Relationship Id="rId11259" Type="http://schemas.openxmlformats.org/officeDocument/2006/relationships/image" Target="../media/image11262.png"/><Relationship Id="rId11260" Type="http://schemas.openxmlformats.org/officeDocument/2006/relationships/image" Target="../media/image11263.png"/><Relationship Id="rId11261" Type="http://schemas.openxmlformats.org/officeDocument/2006/relationships/image" Target="../media/image11264.png"/><Relationship Id="rId11262" Type="http://schemas.openxmlformats.org/officeDocument/2006/relationships/image" Target="../media/image11265.png"/><Relationship Id="rId11263" Type="http://schemas.openxmlformats.org/officeDocument/2006/relationships/image" Target="../media/image11266.png"/><Relationship Id="rId11264" Type="http://schemas.openxmlformats.org/officeDocument/2006/relationships/image" Target="../media/image11267.png"/><Relationship Id="rId11265" Type="http://schemas.openxmlformats.org/officeDocument/2006/relationships/image" Target="../media/image11268.png"/><Relationship Id="rId11266" Type="http://schemas.openxmlformats.org/officeDocument/2006/relationships/image" Target="../media/image11269.png"/><Relationship Id="rId11267" Type="http://schemas.openxmlformats.org/officeDocument/2006/relationships/image" Target="../media/image11270.png"/><Relationship Id="rId11268" Type="http://schemas.openxmlformats.org/officeDocument/2006/relationships/image" Target="../media/image11271.png"/><Relationship Id="rId11269" Type="http://schemas.openxmlformats.org/officeDocument/2006/relationships/image" Target="../media/image11272.png"/><Relationship Id="rId11270" Type="http://schemas.openxmlformats.org/officeDocument/2006/relationships/image" Target="../media/image11273.png"/><Relationship Id="rId11271" Type="http://schemas.openxmlformats.org/officeDocument/2006/relationships/image" Target="../media/image11274.png"/><Relationship Id="rId11272" Type="http://schemas.openxmlformats.org/officeDocument/2006/relationships/image" Target="../media/image11275.png"/><Relationship Id="rId11273" Type="http://schemas.openxmlformats.org/officeDocument/2006/relationships/image" Target="../media/image11276.png"/><Relationship Id="rId11274" Type="http://schemas.openxmlformats.org/officeDocument/2006/relationships/image" Target="../media/image11277.png"/><Relationship Id="rId11275" Type="http://schemas.openxmlformats.org/officeDocument/2006/relationships/image" Target="../media/image11278.png"/><Relationship Id="rId11276" Type="http://schemas.openxmlformats.org/officeDocument/2006/relationships/image" Target="../media/image11279.png"/><Relationship Id="rId11277" Type="http://schemas.openxmlformats.org/officeDocument/2006/relationships/image" Target="../media/image11280.png"/><Relationship Id="rId11278" Type="http://schemas.openxmlformats.org/officeDocument/2006/relationships/image" Target="../media/image11281.png"/><Relationship Id="rId11279" Type="http://schemas.openxmlformats.org/officeDocument/2006/relationships/image" Target="../media/image11282.png"/><Relationship Id="rId11280" Type="http://schemas.openxmlformats.org/officeDocument/2006/relationships/image" Target="../media/image11283.png"/><Relationship Id="rId11281" Type="http://schemas.openxmlformats.org/officeDocument/2006/relationships/image" Target="../media/image11284.png"/><Relationship Id="rId11282" Type="http://schemas.openxmlformats.org/officeDocument/2006/relationships/image" Target="../media/image11285.png"/><Relationship Id="rId11283" Type="http://schemas.openxmlformats.org/officeDocument/2006/relationships/image" Target="../media/image11286.png"/><Relationship Id="rId11284" Type="http://schemas.openxmlformats.org/officeDocument/2006/relationships/image" Target="../media/image11287.png"/><Relationship Id="rId11285" Type="http://schemas.openxmlformats.org/officeDocument/2006/relationships/image" Target="../media/image11288.png"/><Relationship Id="rId11286" Type="http://schemas.openxmlformats.org/officeDocument/2006/relationships/image" Target="../media/image11289.png"/><Relationship Id="rId11287" Type="http://schemas.openxmlformats.org/officeDocument/2006/relationships/image" Target="../media/image11290.png"/><Relationship Id="rId11288" Type="http://schemas.openxmlformats.org/officeDocument/2006/relationships/image" Target="../media/image11291.png"/><Relationship Id="rId11289" Type="http://schemas.openxmlformats.org/officeDocument/2006/relationships/image" Target="../media/image11292.png"/><Relationship Id="rId11290" Type="http://schemas.openxmlformats.org/officeDocument/2006/relationships/image" Target="../media/image11293.png"/><Relationship Id="rId11291" Type="http://schemas.openxmlformats.org/officeDocument/2006/relationships/image" Target="../media/image11294.png"/><Relationship Id="rId11292" Type="http://schemas.openxmlformats.org/officeDocument/2006/relationships/image" Target="../media/image11295.png"/><Relationship Id="rId11293" Type="http://schemas.openxmlformats.org/officeDocument/2006/relationships/image" Target="../media/image11296.png"/><Relationship Id="rId11294" Type="http://schemas.openxmlformats.org/officeDocument/2006/relationships/image" Target="../media/image11297.png"/><Relationship Id="rId11295" Type="http://schemas.openxmlformats.org/officeDocument/2006/relationships/image" Target="../media/image11298.png"/><Relationship Id="rId11296" Type="http://schemas.openxmlformats.org/officeDocument/2006/relationships/image" Target="../media/image11299.png"/><Relationship Id="rId11297" Type="http://schemas.openxmlformats.org/officeDocument/2006/relationships/image" Target="../media/image11300.png"/><Relationship Id="rId11298" Type="http://schemas.openxmlformats.org/officeDocument/2006/relationships/image" Target="../media/image11301.png"/><Relationship Id="rId11299" Type="http://schemas.openxmlformats.org/officeDocument/2006/relationships/image" Target="../media/image11302.png"/><Relationship Id="rId11300" Type="http://schemas.openxmlformats.org/officeDocument/2006/relationships/image" Target="../media/image11303.png"/><Relationship Id="rId11301" Type="http://schemas.openxmlformats.org/officeDocument/2006/relationships/image" Target="../media/image11304.png"/><Relationship Id="rId11302" Type="http://schemas.openxmlformats.org/officeDocument/2006/relationships/image" Target="../media/image11305.png"/><Relationship Id="rId11303" Type="http://schemas.openxmlformats.org/officeDocument/2006/relationships/image" Target="../media/image11306.png"/><Relationship Id="rId11304" Type="http://schemas.openxmlformats.org/officeDocument/2006/relationships/image" Target="../media/image11307.png"/><Relationship Id="rId11305" Type="http://schemas.openxmlformats.org/officeDocument/2006/relationships/image" Target="../media/image11308.png"/><Relationship Id="rId11306" Type="http://schemas.openxmlformats.org/officeDocument/2006/relationships/image" Target="../media/image11309.png"/><Relationship Id="rId11307" Type="http://schemas.openxmlformats.org/officeDocument/2006/relationships/image" Target="../media/image11310.png"/><Relationship Id="rId11308" Type="http://schemas.openxmlformats.org/officeDocument/2006/relationships/image" Target="../media/image11311.png"/><Relationship Id="rId11309" Type="http://schemas.openxmlformats.org/officeDocument/2006/relationships/image" Target="../media/image11312.png"/><Relationship Id="rId11310" Type="http://schemas.openxmlformats.org/officeDocument/2006/relationships/image" Target="../media/image11313.png"/><Relationship Id="rId11311" Type="http://schemas.openxmlformats.org/officeDocument/2006/relationships/image" Target="../media/image11314.png"/><Relationship Id="rId11312" Type="http://schemas.openxmlformats.org/officeDocument/2006/relationships/image" Target="../media/image11315.png"/><Relationship Id="rId11313" Type="http://schemas.openxmlformats.org/officeDocument/2006/relationships/image" Target="../media/image11316.png"/><Relationship Id="rId11314" Type="http://schemas.openxmlformats.org/officeDocument/2006/relationships/image" Target="../media/image11317.png"/><Relationship Id="rId11315" Type="http://schemas.openxmlformats.org/officeDocument/2006/relationships/image" Target="../media/image11318.png"/><Relationship Id="rId11316" Type="http://schemas.openxmlformats.org/officeDocument/2006/relationships/image" Target="../media/image11319.png"/><Relationship Id="rId11317" Type="http://schemas.openxmlformats.org/officeDocument/2006/relationships/image" Target="../media/image11320.png"/><Relationship Id="rId11318" Type="http://schemas.openxmlformats.org/officeDocument/2006/relationships/image" Target="../media/image11321.png"/><Relationship Id="rId11319" Type="http://schemas.openxmlformats.org/officeDocument/2006/relationships/image" Target="../media/image11322.png"/><Relationship Id="rId11320" Type="http://schemas.openxmlformats.org/officeDocument/2006/relationships/image" Target="../media/image11323.png"/><Relationship Id="rId11321" Type="http://schemas.openxmlformats.org/officeDocument/2006/relationships/image" Target="../media/image11324.png"/><Relationship Id="rId11322" Type="http://schemas.openxmlformats.org/officeDocument/2006/relationships/image" Target="../media/image11325.png"/><Relationship Id="rId11323" Type="http://schemas.openxmlformats.org/officeDocument/2006/relationships/image" Target="../media/image11326.png"/><Relationship Id="rId11324" Type="http://schemas.openxmlformats.org/officeDocument/2006/relationships/image" Target="../media/image11327.png"/><Relationship Id="rId11325" Type="http://schemas.openxmlformats.org/officeDocument/2006/relationships/image" Target="../media/image11328.png"/><Relationship Id="rId11326" Type="http://schemas.openxmlformats.org/officeDocument/2006/relationships/image" Target="../media/image11329.png"/><Relationship Id="rId11327" Type="http://schemas.openxmlformats.org/officeDocument/2006/relationships/image" Target="../media/image11330.png"/><Relationship Id="rId11328" Type="http://schemas.openxmlformats.org/officeDocument/2006/relationships/image" Target="../media/image11331.png"/><Relationship Id="rId11329" Type="http://schemas.openxmlformats.org/officeDocument/2006/relationships/image" Target="../media/image11332.png"/><Relationship Id="rId11330" Type="http://schemas.openxmlformats.org/officeDocument/2006/relationships/image" Target="../media/image11333.png"/><Relationship Id="rId11331" Type="http://schemas.openxmlformats.org/officeDocument/2006/relationships/image" Target="../media/image11334.png"/><Relationship Id="rId11332" Type="http://schemas.openxmlformats.org/officeDocument/2006/relationships/image" Target="../media/image11335.png"/><Relationship Id="rId11333" Type="http://schemas.openxmlformats.org/officeDocument/2006/relationships/image" Target="../media/image11336.png"/><Relationship Id="rId11334" Type="http://schemas.openxmlformats.org/officeDocument/2006/relationships/image" Target="../media/image11337.png"/><Relationship Id="rId11335" Type="http://schemas.openxmlformats.org/officeDocument/2006/relationships/image" Target="../media/image11338.png"/><Relationship Id="rId11336" Type="http://schemas.openxmlformats.org/officeDocument/2006/relationships/image" Target="../media/image11339.png"/><Relationship Id="rId11337" Type="http://schemas.openxmlformats.org/officeDocument/2006/relationships/image" Target="../media/image11340.png"/><Relationship Id="rId11338" Type="http://schemas.openxmlformats.org/officeDocument/2006/relationships/image" Target="../media/image11341.png"/><Relationship Id="rId11339" Type="http://schemas.openxmlformats.org/officeDocument/2006/relationships/image" Target="../media/image11342.png"/><Relationship Id="rId11340" Type="http://schemas.openxmlformats.org/officeDocument/2006/relationships/image" Target="../media/image11343.png"/><Relationship Id="rId11341" Type="http://schemas.openxmlformats.org/officeDocument/2006/relationships/image" Target="../media/image11344.png"/><Relationship Id="rId11342" Type="http://schemas.openxmlformats.org/officeDocument/2006/relationships/image" Target="../media/image11345.png"/><Relationship Id="rId11343" Type="http://schemas.openxmlformats.org/officeDocument/2006/relationships/image" Target="../media/image11346.png"/><Relationship Id="rId11344" Type="http://schemas.openxmlformats.org/officeDocument/2006/relationships/image" Target="../media/image11347.png"/><Relationship Id="rId11345" Type="http://schemas.openxmlformats.org/officeDocument/2006/relationships/image" Target="../media/image11348.png"/><Relationship Id="rId11346" Type="http://schemas.openxmlformats.org/officeDocument/2006/relationships/image" Target="../media/image11349.png"/><Relationship Id="rId11347" Type="http://schemas.openxmlformats.org/officeDocument/2006/relationships/image" Target="../media/image11350.png"/><Relationship Id="rId11348" Type="http://schemas.openxmlformats.org/officeDocument/2006/relationships/image" Target="../media/image11351.png"/><Relationship Id="rId11349" Type="http://schemas.openxmlformats.org/officeDocument/2006/relationships/image" Target="../media/image11352.png"/><Relationship Id="rId11350" Type="http://schemas.openxmlformats.org/officeDocument/2006/relationships/image" Target="../media/image11353.png"/><Relationship Id="rId11351" Type="http://schemas.openxmlformats.org/officeDocument/2006/relationships/image" Target="../media/image11354.png"/><Relationship Id="rId11352" Type="http://schemas.openxmlformats.org/officeDocument/2006/relationships/image" Target="../media/image11355.png"/><Relationship Id="rId11353" Type="http://schemas.openxmlformats.org/officeDocument/2006/relationships/image" Target="../media/image11356.png"/><Relationship Id="rId11354" Type="http://schemas.openxmlformats.org/officeDocument/2006/relationships/image" Target="../media/image11357.png"/><Relationship Id="rId11355" Type="http://schemas.openxmlformats.org/officeDocument/2006/relationships/image" Target="../media/image11358.png"/><Relationship Id="rId11356" Type="http://schemas.openxmlformats.org/officeDocument/2006/relationships/image" Target="../media/image11359.png"/><Relationship Id="rId11357" Type="http://schemas.openxmlformats.org/officeDocument/2006/relationships/image" Target="../media/image11360.png"/><Relationship Id="rId11358" Type="http://schemas.openxmlformats.org/officeDocument/2006/relationships/image" Target="../media/image11361.png"/><Relationship Id="rId11359" Type="http://schemas.openxmlformats.org/officeDocument/2006/relationships/image" Target="../media/image11362.png"/><Relationship Id="rId11360" Type="http://schemas.openxmlformats.org/officeDocument/2006/relationships/image" Target="../media/image11363.png"/><Relationship Id="rId11361" Type="http://schemas.openxmlformats.org/officeDocument/2006/relationships/image" Target="../media/image11364.png"/><Relationship Id="rId11362" Type="http://schemas.openxmlformats.org/officeDocument/2006/relationships/image" Target="../media/image11365.png"/><Relationship Id="rId11363" Type="http://schemas.openxmlformats.org/officeDocument/2006/relationships/image" Target="../media/image11366.png"/><Relationship Id="rId11364" Type="http://schemas.openxmlformats.org/officeDocument/2006/relationships/image" Target="../media/image11367.png"/><Relationship Id="rId11365" Type="http://schemas.openxmlformats.org/officeDocument/2006/relationships/image" Target="../media/image11368.png"/><Relationship Id="rId11366" Type="http://schemas.openxmlformats.org/officeDocument/2006/relationships/image" Target="../media/image11369.png"/><Relationship Id="rId11367" Type="http://schemas.openxmlformats.org/officeDocument/2006/relationships/image" Target="../media/image11370.png"/><Relationship Id="rId11368" Type="http://schemas.openxmlformats.org/officeDocument/2006/relationships/image" Target="../media/image11371.png"/><Relationship Id="rId11369" Type="http://schemas.openxmlformats.org/officeDocument/2006/relationships/image" Target="../media/image11372.png"/><Relationship Id="rId11370" Type="http://schemas.openxmlformats.org/officeDocument/2006/relationships/image" Target="../media/image11373.png"/><Relationship Id="rId11371" Type="http://schemas.openxmlformats.org/officeDocument/2006/relationships/image" Target="../media/image11374.png"/><Relationship Id="rId11372" Type="http://schemas.openxmlformats.org/officeDocument/2006/relationships/image" Target="../media/image11375.png"/><Relationship Id="rId11373" Type="http://schemas.openxmlformats.org/officeDocument/2006/relationships/image" Target="../media/image11376.png"/><Relationship Id="rId11374" Type="http://schemas.openxmlformats.org/officeDocument/2006/relationships/image" Target="../media/image11377.png"/><Relationship Id="rId11375" Type="http://schemas.openxmlformats.org/officeDocument/2006/relationships/image" Target="../media/image11378.png"/><Relationship Id="rId11376" Type="http://schemas.openxmlformats.org/officeDocument/2006/relationships/image" Target="../media/image11379.png"/><Relationship Id="rId11377" Type="http://schemas.openxmlformats.org/officeDocument/2006/relationships/image" Target="../media/image11380.png"/><Relationship Id="rId11378" Type="http://schemas.openxmlformats.org/officeDocument/2006/relationships/image" Target="../media/image11381.png"/><Relationship Id="rId11379" Type="http://schemas.openxmlformats.org/officeDocument/2006/relationships/image" Target="../media/image11382.png"/><Relationship Id="rId11380" Type="http://schemas.openxmlformats.org/officeDocument/2006/relationships/image" Target="../media/image11383.png"/><Relationship Id="rId11381" Type="http://schemas.openxmlformats.org/officeDocument/2006/relationships/image" Target="../media/image11384.png"/><Relationship Id="rId11382" Type="http://schemas.openxmlformats.org/officeDocument/2006/relationships/image" Target="../media/image11385.png"/><Relationship Id="rId11383" Type="http://schemas.openxmlformats.org/officeDocument/2006/relationships/image" Target="../media/image11386.png"/><Relationship Id="rId11384" Type="http://schemas.openxmlformats.org/officeDocument/2006/relationships/image" Target="../media/image11387.png"/><Relationship Id="rId11385" Type="http://schemas.openxmlformats.org/officeDocument/2006/relationships/image" Target="../media/image11388.png"/><Relationship Id="rId11386" Type="http://schemas.openxmlformats.org/officeDocument/2006/relationships/image" Target="../media/image11389.png"/><Relationship Id="rId11387" Type="http://schemas.openxmlformats.org/officeDocument/2006/relationships/image" Target="../media/image11390.png"/><Relationship Id="rId11388" Type="http://schemas.openxmlformats.org/officeDocument/2006/relationships/image" Target="../media/image11391.png"/><Relationship Id="rId11389" Type="http://schemas.openxmlformats.org/officeDocument/2006/relationships/image" Target="../media/image11392.png"/><Relationship Id="rId11390" Type="http://schemas.openxmlformats.org/officeDocument/2006/relationships/image" Target="../media/image11393.png"/><Relationship Id="rId11391" Type="http://schemas.openxmlformats.org/officeDocument/2006/relationships/image" Target="../media/image11394.png"/><Relationship Id="rId11392" Type="http://schemas.openxmlformats.org/officeDocument/2006/relationships/image" Target="../media/image11395.png"/><Relationship Id="rId11393" Type="http://schemas.openxmlformats.org/officeDocument/2006/relationships/image" Target="../media/image11396.png"/><Relationship Id="rId11394" Type="http://schemas.openxmlformats.org/officeDocument/2006/relationships/image" Target="../media/image11397.png"/><Relationship Id="rId11395" Type="http://schemas.openxmlformats.org/officeDocument/2006/relationships/image" Target="../media/image11398.png"/><Relationship Id="rId11396" Type="http://schemas.openxmlformats.org/officeDocument/2006/relationships/image" Target="../media/image11399.png"/><Relationship Id="rId11397" Type="http://schemas.openxmlformats.org/officeDocument/2006/relationships/image" Target="../media/image11400.png"/><Relationship Id="rId11398" Type="http://schemas.openxmlformats.org/officeDocument/2006/relationships/image" Target="../media/image11401.png"/><Relationship Id="rId11399" Type="http://schemas.openxmlformats.org/officeDocument/2006/relationships/image" Target="../media/image11402.png"/><Relationship Id="rId11400" Type="http://schemas.openxmlformats.org/officeDocument/2006/relationships/image" Target="../media/image11403.png"/><Relationship Id="rId11401" Type="http://schemas.openxmlformats.org/officeDocument/2006/relationships/image" Target="../media/image11404.png"/><Relationship Id="rId11402" Type="http://schemas.openxmlformats.org/officeDocument/2006/relationships/image" Target="../media/image11405.png"/><Relationship Id="rId11403" Type="http://schemas.openxmlformats.org/officeDocument/2006/relationships/image" Target="../media/image11406.png"/><Relationship Id="rId11404" Type="http://schemas.openxmlformats.org/officeDocument/2006/relationships/image" Target="../media/image11407.png"/><Relationship Id="rId11405" Type="http://schemas.openxmlformats.org/officeDocument/2006/relationships/image" Target="../media/image11408.png"/><Relationship Id="rId11406" Type="http://schemas.openxmlformats.org/officeDocument/2006/relationships/image" Target="../media/image11409.png"/><Relationship Id="rId11407" Type="http://schemas.openxmlformats.org/officeDocument/2006/relationships/image" Target="../media/image11410.png"/><Relationship Id="rId11408" Type="http://schemas.openxmlformats.org/officeDocument/2006/relationships/image" Target="../media/image11411.png"/><Relationship Id="rId11409" Type="http://schemas.openxmlformats.org/officeDocument/2006/relationships/image" Target="../media/image11412.png"/><Relationship Id="rId11410" Type="http://schemas.openxmlformats.org/officeDocument/2006/relationships/image" Target="../media/image11413.png"/><Relationship Id="rId11411" Type="http://schemas.openxmlformats.org/officeDocument/2006/relationships/image" Target="../media/image11414.png"/><Relationship Id="rId11412" Type="http://schemas.openxmlformats.org/officeDocument/2006/relationships/image" Target="../media/image11415.png"/><Relationship Id="rId11413" Type="http://schemas.openxmlformats.org/officeDocument/2006/relationships/image" Target="../media/image11416.png"/><Relationship Id="rId11414" Type="http://schemas.openxmlformats.org/officeDocument/2006/relationships/image" Target="../media/image11417.png"/><Relationship Id="rId11415" Type="http://schemas.openxmlformats.org/officeDocument/2006/relationships/image" Target="../media/image11418.png"/><Relationship Id="rId11416" Type="http://schemas.openxmlformats.org/officeDocument/2006/relationships/image" Target="../media/image11419.png"/><Relationship Id="rId11417" Type="http://schemas.openxmlformats.org/officeDocument/2006/relationships/image" Target="../media/image11420.png"/><Relationship Id="rId11418" Type="http://schemas.openxmlformats.org/officeDocument/2006/relationships/image" Target="../media/image11421.png"/><Relationship Id="rId11419" Type="http://schemas.openxmlformats.org/officeDocument/2006/relationships/image" Target="../media/image11422.png"/><Relationship Id="rId11420" Type="http://schemas.openxmlformats.org/officeDocument/2006/relationships/image" Target="../media/image11423.png"/><Relationship Id="rId11421" Type="http://schemas.openxmlformats.org/officeDocument/2006/relationships/image" Target="../media/image11424.png"/><Relationship Id="rId11422" Type="http://schemas.openxmlformats.org/officeDocument/2006/relationships/image" Target="../media/image11425.png"/><Relationship Id="rId11423" Type="http://schemas.openxmlformats.org/officeDocument/2006/relationships/image" Target="../media/image11426.png"/><Relationship Id="rId11424" Type="http://schemas.openxmlformats.org/officeDocument/2006/relationships/image" Target="../media/image11427.png"/><Relationship Id="rId11425" Type="http://schemas.openxmlformats.org/officeDocument/2006/relationships/image" Target="../media/image11428.png"/><Relationship Id="rId11426" Type="http://schemas.openxmlformats.org/officeDocument/2006/relationships/image" Target="../media/image11429.png"/><Relationship Id="rId11427" Type="http://schemas.openxmlformats.org/officeDocument/2006/relationships/image" Target="../media/image11430.png"/><Relationship Id="rId11428" Type="http://schemas.openxmlformats.org/officeDocument/2006/relationships/image" Target="../media/image11431.png"/><Relationship Id="rId11429" Type="http://schemas.openxmlformats.org/officeDocument/2006/relationships/image" Target="../media/image11432.png"/><Relationship Id="rId11430" Type="http://schemas.openxmlformats.org/officeDocument/2006/relationships/image" Target="../media/image11433.png"/><Relationship Id="rId11431" Type="http://schemas.openxmlformats.org/officeDocument/2006/relationships/image" Target="../media/image11434.png"/><Relationship Id="rId11432" Type="http://schemas.openxmlformats.org/officeDocument/2006/relationships/image" Target="../media/image11435.png"/><Relationship Id="rId11433" Type="http://schemas.openxmlformats.org/officeDocument/2006/relationships/image" Target="../media/image11436.png"/><Relationship Id="rId11434" Type="http://schemas.openxmlformats.org/officeDocument/2006/relationships/image" Target="../media/image11437.png"/><Relationship Id="rId11435" Type="http://schemas.openxmlformats.org/officeDocument/2006/relationships/image" Target="../media/image11438.png"/><Relationship Id="rId11436" Type="http://schemas.openxmlformats.org/officeDocument/2006/relationships/image" Target="../media/image11439.png"/><Relationship Id="rId11437" Type="http://schemas.openxmlformats.org/officeDocument/2006/relationships/image" Target="../media/image11440.png"/><Relationship Id="rId11438" Type="http://schemas.openxmlformats.org/officeDocument/2006/relationships/image" Target="../media/image11441.png"/><Relationship Id="rId11439" Type="http://schemas.openxmlformats.org/officeDocument/2006/relationships/image" Target="../media/image11442.png"/><Relationship Id="rId11440" Type="http://schemas.openxmlformats.org/officeDocument/2006/relationships/image" Target="../media/image11443.png"/><Relationship Id="rId11441" Type="http://schemas.openxmlformats.org/officeDocument/2006/relationships/image" Target="../media/image11444.png"/><Relationship Id="rId11442" Type="http://schemas.openxmlformats.org/officeDocument/2006/relationships/image" Target="../media/image11445.png"/><Relationship Id="rId11443" Type="http://schemas.openxmlformats.org/officeDocument/2006/relationships/image" Target="../media/image11446.png"/><Relationship Id="rId11444" Type="http://schemas.openxmlformats.org/officeDocument/2006/relationships/image" Target="../media/image11447.png"/><Relationship Id="rId11445" Type="http://schemas.openxmlformats.org/officeDocument/2006/relationships/image" Target="../media/image11448.png"/><Relationship Id="rId11446" Type="http://schemas.openxmlformats.org/officeDocument/2006/relationships/image" Target="../media/image11449.png"/><Relationship Id="rId11447" Type="http://schemas.openxmlformats.org/officeDocument/2006/relationships/image" Target="../media/image11450.png"/><Relationship Id="rId11448" Type="http://schemas.openxmlformats.org/officeDocument/2006/relationships/image" Target="../media/image11451.png"/><Relationship Id="rId11449" Type="http://schemas.openxmlformats.org/officeDocument/2006/relationships/image" Target="../media/image11452.png"/><Relationship Id="rId11450" Type="http://schemas.openxmlformats.org/officeDocument/2006/relationships/image" Target="../media/image11453.png"/><Relationship Id="rId11451" Type="http://schemas.openxmlformats.org/officeDocument/2006/relationships/image" Target="../media/image11454.png"/><Relationship Id="rId11452" Type="http://schemas.openxmlformats.org/officeDocument/2006/relationships/image" Target="../media/image11455.png"/><Relationship Id="rId11453" Type="http://schemas.openxmlformats.org/officeDocument/2006/relationships/image" Target="../media/image11456.png"/><Relationship Id="rId11454" Type="http://schemas.openxmlformats.org/officeDocument/2006/relationships/image" Target="../media/image11457.png"/><Relationship Id="rId11455" Type="http://schemas.openxmlformats.org/officeDocument/2006/relationships/image" Target="../media/image11458.png"/><Relationship Id="rId11456" Type="http://schemas.openxmlformats.org/officeDocument/2006/relationships/image" Target="../media/image11459.png"/><Relationship Id="rId11457" Type="http://schemas.openxmlformats.org/officeDocument/2006/relationships/image" Target="../media/image11460.png"/><Relationship Id="rId11458" Type="http://schemas.openxmlformats.org/officeDocument/2006/relationships/image" Target="../media/image11461.png"/><Relationship Id="rId11459" Type="http://schemas.openxmlformats.org/officeDocument/2006/relationships/image" Target="../media/image11462.png"/><Relationship Id="rId11460" Type="http://schemas.openxmlformats.org/officeDocument/2006/relationships/image" Target="../media/image11463.png"/><Relationship Id="rId11461" Type="http://schemas.openxmlformats.org/officeDocument/2006/relationships/image" Target="../media/image11464.png"/><Relationship Id="rId11462" Type="http://schemas.openxmlformats.org/officeDocument/2006/relationships/image" Target="../media/image11465.png"/><Relationship Id="rId11463" Type="http://schemas.openxmlformats.org/officeDocument/2006/relationships/image" Target="../media/image11466.png"/><Relationship Id="rId11464" Type="http://schemas.openxmlformats.org/officeDocument/2006/relationships/image" Target="../media/image11467.png"/><Relationship Id="rId11465" Type="http://schemas.openxmlformats.org/officeDocument/2006/relationships/image" Target="../media/image11468.png"/><Relationship Id="rId11466" Type="http://schemas.openxmlformats.org/officeDocument/2006/relationships/image" Target="../media/image11469.png"/><Relationship Id="rId11467" Type="http://schemas.openxmlformats.org/officeDocument/2006/relationships/image" Target="../media/image11470.png"/><Relationship Id="rId11468" Type="http://schemas.openxmlformats.org/officeDocument/2006/relationships/image" Target="../media/image11471.png"/><Relationship Id="rId11469" Type="http://schemas.openxmlformats.org/officeDocument/2006/relationships/image" Target="../media/image11472.png"/><Relationship Id="rId11470" Type="http://schemas.openxmlformats.org/officeDocument/2006/relationships/image" Target="../media/image11473.png"/><Relationship Id="rId11471" Type="http://schemas.openxmlformats.org/officeDocument/2006/relationships/image" Target="../media/image11474.png"/><Relationship Id="rId11472" Type="http://schemas.openxmlformats.org/officeDocument/2006/relationships/image" Target="../media/image11475.png"/><Relationship Id="rId11473" Type="http://schemas.openxmlformats.org/officeDocument/2006/relationships/image" Target="../media/image11476.png"/><Relationship Id="rId11474" Type="http://schemas.openxmlformats.org/officeDocument/2006/relationships/image" Target="../media/image11477.png"/><Relationship Id="rId11475" Type="http://schemas.openxmlformats.org/officeDocument/2006/relationships/image" Target="../media/image11478.png"/><Relationship Id="rId11476" Type="http://schemas.openxmlformats.org/officeDocument/2006/relationships/image" Target="../media/image11479.png"/><Relationship Id="rId11477" Type="http://schemas.openxmlformats.org/officeDocument/2006/relationships/image" Target="../media/image11480.png"/><Relationship Id="rId11478" Type="http://schemas.openxmlformats.org/officeDocument/2006/relationships/image" Target="../media/image11481.png"/><Relationship Id="rId11479" Type="http://schemas.openxmlformats.org/officeDocument/2006/relationships/image" Target="../media/image11482.png"/><Relationship Id="rId11480" Type="http://schemas.openxmlformats.org/officeDocument/2006/relationships/image" Target="../media/image11483.png"/><Relationship Id="rId11481" Type="http://schemas.openxmlformats.org/officeDocument/2006/relationships/image" Target="../media/image11484.png"/><Relationship Id="rId11482" Type="http://schemas.openxmlformats.org/officeDocument/2006/relationships/image" Target="../media/image11485.png"/><Relationship Id="rId11483" Type="http://schemas.openxmlformats.org/officeDocument/2006/relationships/image" Target="../media/image11486.png"/><Relationship Id="rId11484" Type="http://schemas.openxmlformats.org/officeDocument/2006/relationships/image" Target="../media/image11487.png"/><Relationship Id="rId11485" Type="http://schemas.openxmlformats.org/officeDocument/2006/relationships/image" Target="../media/image11488.png"/><Relationship Id="rId11486" Type="http://schemas.openxmlformats.org/officeDocument/2006/relationships/image" Target="../media/image11489.png"/><Relationship Id="rId11487" Type="http://schemas.openxmlformats.org/officeDocument/2006/relationships/image" Target="../media/image11490.png"/><Relationship Id="rId11488" Type="http://schemas.openxmlformats.org/officeDocument/2006/relationships/image" Target="../media/image11491.png"/><Relationship Id="rId11489" Type="http://schemas.openxmlformats.org/officeDocument/2006/relationships/image" Target="../media/image11492.png"/><Relationship Id="rId11490" Type="http://schemas.openxmlformats.org/officeDocument/2006/relationships/image" Target="../media/image11493.png"/><Relationship Id="rId11491" Type="http://schemas.openxmlformats.org/officeDocument/2006/relationships/image" Target="../media/image11494.png"/><Relationship Id="rId11492" Type="http://schemas.openxmlformats.org/officeDocument/2006/relationships/image" Target="../media/image11495.png"/><Relationship Id="rId11493" Type="http://schemas.openxmlformats.org/officeDocument/2006/relationships/image" Target="../media/image11496.png"/><Relationship Id="rId11494" Type="http://schemas.openxmlformats.org/officeDocument/2006/relationships/image" Target="../media/image11497.png"/><Relationship Id="rId11495" Type="http://schemas.openxmlformats.org/officeDocument/2006/relationships/image" Target="../media/image11498.png"/><Relationship Id="rId11496" Type="http://schemas.openxmlformats.org/officeDocument/2006/relationships/image" Target="../media/image11499.png"/><Relationship Id="rId11497" Type="http://schemas.openxmlformats.org/officeDocument/2006/relationships/image" Target="../media/image11500.png"/><Relationship Id="rId11498" Type="http://schemas.openxmlformats.org/officeDocument/2006/relationships/image" Target="../media/image11501.png"/><Relationship Id="rId11499" Type="http://schemas.openxmlformats.org/officeDocument/2006/relationships/image" Target="../media/image11502.png"/><Relationship Id="rId11500" Type="http://schemas.openxmlformats.org/officeDocument/2006/relationships/image" Target="../media/image11503.png"/><Relationship Id="rId11501" Type="http://schemas.openxmlformats.org/officeDocument/2006/relationships/image" Target="../media/image11504.png"/><Relationship Id="rId11502" Type="http://schemas.openxmlformats.org/officeDocument/2006/relationships/image" Target="../media/image11505.png"/><Relationship Id="rId11503" Type="http://schemas.openxmlformats.org/officeDocument/2006/relationships/image" Target="../media/image11506.png"/><Relationship Id="rId11504" Type="http://schemas.openxmlformats.org/officeDocument/2006/relationships/image" Target="../media/image11507.png"/><Relationship Id="rId11505" Type="http://schemas.openxmlformats.org/officeDocument/2006/relationships/image" Target="../media/image11508.png"/><Relationship Id="rId11506" Type="http://schemas.openxmlformats.org/officeDocument/2006/relationships/image" Target="../media/image11509.png"/><Relationship Id="rId11507" Type="http://schemas.openxmlformats.org/officeDocument/2006/relationships/image" Target="../media/image11510.png"/><Relationship Id="rId11508" Type="http://schemas.openxmlformats.org/officeDocument/2006/relationships/image" Target="../media/image11511.png"/><Relationship Id="rId11509" Type="http://schemas.openxmlformats.org/officeDocument/2006/relationships/image" Target="../media/image11512.png"/><Relationship Id="rId11510" Type="http://schemas.openxmlformats.org/officeDocument/2006/relationships/image" Target="../media/image11513.png"/><Relationship Id="rId11511" Type="http://schemas.openxmlformats.org/officeDocument/2006/relationships/image" Target="../media/image11514.png"/><Relationship Id="rId11512" Type="http://schemas.openxmlformats.org/officeDocument/2006/relationships/image" Target="../media/image11515.png"/><Relationship Id="rId11513" Type="http://schemas.openxmlformats.org/officeDocument/2006/relationships/image" Target="../media/image11516.png"/><Relationship Id="rId11514" Type="http://schemas.openxmlformats.org/officeDocument/2006/relationships/image" Target="../media/image11517.png"/><Relationship Id="rId11515" Type="http://schemas.openxmlformats.org/officeDocument/2006/relationships/image" Target="../media/image11518.png"/><Relationship Id="rId11516" Type="http://schemas.openxmlformats.org/officeDocument/2006/relationships/image" Target="../media/image11519.png"/><Relationship Id="rId11517" Type="http://schemas.openxmlformats.org/officeDocument/2006/relationships/image" Target="../media/image11520.png"/><Relationship Id="rId11518" Type="http://schemas.openxmlformats.org/officeDocument/2006/relationships/image" Target="../media/image11521.png"/><Relationship Id="rId11519" Type="http://schemas.openxmlformats.org/officeDocument/2006/relationships/image" Target="../media/image11522.png"/><Relationship Id="rId11520" Type="http://schemas.openxmlformats.org/officeDocument/2006/relationships/image" Target="../media/image11523.png"/><Relationship Id="rId11521" Type="http://schemas.openxmlformats.org/officeDocument/2006/relationships/image" Target="../media/image11524.png"/><Relationship Id="rId11522" Type="http://schemas.openxmlformats.org/officeDocument/2006/relationships/image" Target="../media/image11525.png"/><Relationship Id="rId11523" Type="http://schemas.openxmlformats.org/officeDocument/2006/relationships/image" Target="../media/image11526.png"/><Relationship Id="rId11524" Type="http://schemas.openxmlformats.org/officeDocument/2006/relationships/image" Target="../media/image11527.png"/><Relationship Id="rId11525" Type="http://schemas.openxmlformats.org/officeDocument/2006/relationships/image" Target="../media/image11528.png"/><Relationship Id="rId11526" Type="http://schemas.openxmlformats.org/officeDocument/2006/relationships/image" Target="../media/image11529.png"/><Relationship Id="rId11527" Type="http://schemas.openxmlformats.org/officeDocument/2006/relationships/image" Target="../media/image11530.png"/><Relationship Id="rId11528" Type="http://schemas.openxmlformats.org/officeDocument/2006/relationships/image" Target="../media/image11531.png"/><Relationship Id="rId11529" Type="http://schemas.openxmlformats.org/officeDocument/2006/relationships/image" Target="../media/image11532.png"/><Relationship Id="rId11530" Type="http://schemas.openxmlformats.org/officeDocument/2006/relationships/image" Target="../media/image11533.png"/><Relationship Id="rId11531" Type="http://schemas.openxmlformats.org/officeDocument/2006/relationships/image" Target="../media/image11534.png"/><Relationship Id="rId11532" Type="http://schemas.openxmlformats.org/officeDocument/2006/relationships/image" Target="../media/image11535.png"/><Relationship Id="rId11533" Type="http://schemas.openxmlformats.org/officeDocument/2006/relationships/image" Target="../media/image11536.png"/><Relationship Id="rId11534" Type="http://schemas.openxmlformats.org/officeDocument/2006/relationships/image" Target="../media/image11537.png"/><Relationship Id="rId11535" Type="http://schemas.openxmlformats.org/officeDocument/2006/relationships/image" Target="../media/image11538.png"/><Relationship Id="rId11536" Type="http://schemas.openxmlformats.org/officeDocument/2006/relationships/image" Target="../media/image11539.png"/><Relationship Id="rId11537" Type="http://schemas.openxmlformats.org/officeDocument/2006/relationships/image" Target="../media/image11540.png"/><Relationship Id="rId11538" Type="http://schemas.openxmlformats.org/officeDocument/2006/relationships/image" Target="../media/image11541.png"/><Relationship Id="rId11539" Type="http://schemas.openxmlformats.org/officeDocument/2006/relationships/image" Target="../media/image11542.png"/><Relationship Id="rId11540" Type="http://schemas.openxmlformats.org/officeDocument/2006/relationships/image" Target="../media/image11543.png"/><Relationship Id="rId11541" Type="http://schemas.openxmlformats.org/officeDocument/2006/relationships/image" Target="../media/image11544.png"/><Relationship Id="rId11542" Type="http://schemas.openxmlformats.org/officeDocument/2006/relationships/image" Target="../media/image11545.png"/><Relationship Id="rId11543" Type="http://schemas.openxmlformats.org/officeDocument/2006/relationships/image" Target="../media/image11546.png"/><Relationship Id="rId11544" Type="http://schemas.openxmlformats.org/officeDocument/2006/relationships/image" Target="../media/image11547.png"/><Relationship Id="rId11545" Type="http://schemas.openxmlformats.org/officeDocument/2006/relationships/image" Target="../media/image11548.png"/><Relationship Id="rId11546" Type="http://schemas.openxmlformats.org/officeDocument/2006/relationships/image" Target="../media/image11549.png"/><Relationship Id="rId11547" Type="http://schemas.openxmlformats.org/officeDocument/2006/relationships/image" Target="../media/image11550.png"/><Relationship Id="rId11548" Type="http://schemas.openxmlformats.org/officeDocument/2006/relationships/image" Target="../media/image11551.png"/><Relationship Id="rId11549" Type="http://schemas.openxmlformats.org/officeDocument/2006/relationships/image" Target="../media/image11552.png"/><Relationship Id="rId11550" Type="http://schemas.openxmlformats.org/officeDocument/2006/relationships/image" Target="../media/image11553.png"/><Relationship Id="rId11551" Type="http://schemas.openxmlformats.org/officeDocument/2006/relationships/image" Target="../media/image11554.png"/><Relationship Id="rId11552" Type="http://schemas.openxmlformats.org/officeDocument/2006/relationships/image" Target="../media/image11555.png"/><Relationship Id="rId11553" Type="http://schemas.openxmlformats.org/officeDocument/2006/relationships/image" Target="../media/image11556.png"/><Relationship Id="rId11554" Type="http://schemas.openxmlformats.org/officeDocument/2006/relationships/image" Target="../media/image11557.png"/><Relationship Id="rId11555" Type="http://schemas.openxmlformats.org/officeDocument/2006/relationships/image" Target="../media/image11558.png"/><Relationship Id="rId11556" Type="http://schemas.openxmlformats.org/officeDocument/2006/relationships/image" Target="../media/image11559.png"/><Relationship Id="rId11557" Type="http://schemas.openxmlformats.org/officeDocument/2006/relationships/image" Target="../media/image11560.png"/><Relationship Id="rId11558" Type="http://schemas.openxmlformats.org/officeDocument/2006/relationships/image" Target="../media/image11561.png"/><Relationship Id="rId11559" Type="http://schemas.openxmlformats.org/officeDocument/2006/relationships/image" Target="../media/image11562.png"/><Relationship Id="rId11560" Type="http://schemas.openxmlformats.org/officeDocument/2006/relationships/image" Target="../media/image11563.png"/><Relationship Id="rId11561" Type="http://schemas.openxmlformats.org/officeDocument/2006/relationships/image" Target="../media/image11564.png"/><Relationship Id="rId11562" Type="http://schemas.openxmlformats.org/officeDocument/2006/relationships/image" Target="../media/image11565.png"/><Relationship Id="rId11563" Type="http://schemas.openxmlformats.org/officeDocument/2006/relationships/image" Target="../media/image11566.png"/><Relationship Id="rId11564" Type="http://schemas.openxmlformats.org/officeDocument/2006/relationships/image" Target="../media/image11567.png"/><Relationship Id="rId11565" Type="http://schemas.openxmlformats.org/officeDocument/2006/relationships/image" Target="../media/image11568.png"/><Relationship Id="rId11566" Type="http://schemas.openxmlformats.org/officeDocument/2006/relationships/image" Target="../media/image11569.png"/><Relationship Id="rId11567" Type="http://schemas.openxmlformats.org/officeDocument/2006/relationships/image" Target="../media/image11570.png"/><Relationship Id="rId11568" Type="http://schemas.openxmlformats.org/officeDocument/2006/relationships/image" Target="../media/image11571.png"/><Relationship Id="rId11569" Type="http://schemas.openxmlformats.org/officeDocument/2006/relationships/image" Target="../media/image11572.png"/><Relationship Id="rId11570" Type="http://schemas.openxmlformats.org/officeDocument/2006/relationships/image" Target="../media/image11573.png"/><Relationship Id="rId11571" Type="http://schemas.openxmlformats.org/officeDocument/2006/relationships/image" Target="../media/image11574.png"/><Relationship Id="rId11572" Type="http://schemas.openxmlformats.org/officeDocument/2006/relationships/image" Target="../media/image11575.png"/><Relationship Id="rId11573" Type="http://schemas.openxmlformats.org/officeDocument/2006/relationships/image" Target="../media/image11576.png"/><Relationship Id="rId11574" Type="http://schemas.openxmlformats.org/officeDocument/2006/relationships/image" Target="../media/image11577.png"/><Relationship Id="rId11575" Type="http://schemas.openxmlformats.org/officeDocument/2006/relationships/image" Target="../media/image11578.png"/><Relationship Id="rId11576" Type="http://schemas.openxmlformats.org/officeDocument/2006/relationships/image" Target="../media/image11579.png"/><Relationship Id="rId11577" Type="http://schemas.openxmlformats.org/officeDocument/2006/relationships/image" Target="../media/image11580.png"/><Relationship Id="rId11578" Type="http://schemas.openxmlformats.org/officeDocument/2006/relationships/image" Target="../media/image11581.png"/><Relationship Id="rId11579" Type="http://schemas.openxmlformats.org/officeDocument/2006/relationships/image" Target="../media/image11582.png"/><Relationship Id="rId11580" Type="http://schemas.openxmlformats.org/officeDocument/2006/relationships/image" Target="../media/image11583.png"/><Relationship Id="rId11581" Type="http://schemas.openxmlformats.org/officeDocument/2006/relationships/image" Target="../media/image11584.png"/><Relationship Id="rId11582" Type="http://schemas.openxmlformats.org/officeDocument/2006/relationships/image" Target="../media/image11585.png"/><Relationship Id="rId11583" Type="http://schemas.openxmlformats.org/officeDocument/2006/relationships/image" Target="../media/image11586.png"/><Relationship Id="rId11584" Type="http://schemas.openxmlformats.org/officeDocument/2006/relationships/image" Target="../media/image11587.png"/><Relationship Id="rId11585" Type="http://schemas.openxmlformats.org/officeDocument/2006/relationships/image" Target="../media/image11588.png"/><Relationship Id="rId11586" Type="http://schemas.openxmlformats.org/officeDocument/2006/relationships/image" Target="../media/image11589.png"/><Relationship Id="rId11587" Type="http://schemas.openxmlformats.org/officeDocument/2006/relationships/image" Target="../media/image11590.png"/><Relationship Id="rId11588" Type="http://schemas.openxmlformats.org/officeDocument/2006/relationships/image" Target="../media/image11591.png"/><Relationship Id="rId11589" Type="http://schemas.openxmlformats.org/officeDocument/2006/relationships/image" Target="../media/image11592.png"/><Relationship Id="rId11590" Type="http://schemas.openxmlformats.org/officeDocument/2006/relationships/image" Target="../media/image11593.png"/><Relationship Id="rId11591" Type="http://schemas.openxmlformats.org/officeDocument/2006/relationships/image" Target="../media/image11594.png"/><Relationship Id="rId11592" Type="http://schemas.openxmlformats.org/officeDocument/2006/relationships/image" Target="../media/image11595.png"/><Relationship Id="rId11593" Type="http://schemas.openxmlformats.org/officeDocument/2006/relationships/image" Target="../media/image11596.png"/><Relationship Id="rId11594" Type="http://schemas.openxmlformats.org/officeDocument/2006/relationships/image" Target="../media/image11597.png"/><Relationship Id="rId11595" Type="http://schemas.openxmlformats.org/officeDocument/2006/relationships/image" Target="../media/image11598.png"/><Relationship Id="rId11596" Type="http://schemas.openxmlformats.org/officeDocument/2006/relationships/image" Target="../media/image11599.png"/><Relationship Id="rId11597" Type="http://schemas.openxmlformats.org/officeDocument/2006/relationships/image" Target="../media/image11600.png"/><Relationship Id="rId11598" Type="http://schemas.openxmlformats.org/officeDocument/2006/relationships/image" Target="../media/image11601.png"/><Relationship Id="rId11599" Type="http://schemas.openxmlformats.org/officeDocument/2006/relationships/image" Target="../media/image11602.png"/><Relationship Id="rId11600" Type="http://schemas.openxmlformats.org/officeDocument/2006/relationships/image" Target="../media/image11603.png"/><Relationship Id="rId11601" Type="http://schemas.openxmlformats.org/officeDocument/2006/relationships/image" Target="../media/image11604.png"/><Relationship Id="rId11602" Type="http://schemas.openxmlformats.org/officeDocument/2006/relationships/image" Target="../media/image11605.png"/><Relationship Id="rId11603" Type="http://schemas.openxmlformats.org/officeDocument/2006/relationships/image" Target="../media/image11606.png"/><Relationship Id="rId11604" Type="http://schemas.openxmlformats.org/officeDocument/2006/relationships/image" Target="../media/image11607.png"/><Relationship Id="rId11605" Type="http://schemas.openxmlformats.org/officeDocument/2006/relationships/image" Target="../media/image11608.png"/><Relationship Id="rId11606" Type="http://schemas.openxmlformats.org/officeDocument/2006/relationships/image" Target="../media/image11609.png"/><Relationship Id="rId11607" Type="http://schemas.openxmlformats.org/officeDocument/2006/relationships/image" Target="../media/image11610.png"/><Relationship Id="rId11608" Type="http://schemas.openxmlformats.org/officeDocument/2006/relationships/image" Target="../media/image11611.png"/><Relationship Id="rId11609" Type="http://schemas.openxmlformats.org/officeDocument/2006/relationships/image" Target="../media/image11612.png"/><Relationship Id="rId11610" Type="http://schemas.openxmlformats.org/officeDocument/2006/relationships/image" Target="../media/image11613.png"/><Relationship Id="rId11611" Type="http://schemas.openxmlformats.org/officeDocument/2006/relationships/image" Target="../media/image11614.png"/><Relationship Id="rId11612" Type="http://schemas.openxmlformats.org/officeDocument/2006/relationships/image" Target="../media/image11615.png"/><Relationship Id="rId11613" Type="http://schemas.openxmlformats.org/officeDocument/2006/relationships/image" Target="../media/image11616.png"/><Relationship Id="rId11614" Type="http://schemas.openxmlformats.org/officeDocument/2006/relationships/image" Target="../media/image11617.png"/><Relationship Id="rId11615" Type="http://schemas.openxmlformats.org/officeDocument/2006/relationships/image" Target="../media/image11618.png"/><Relationship Id="rId11616" Type="http://schemas.openxmlformats.org/officeDocument/2006/relationships/image" Target="../media/image11619.png"/><Relationship Id="rId11617" Type="http://schemas.openxmlformats.org/officeDocument/2006/relationships/image" Target="../media/image11620.png"/><Relationship Id="rId11618" Type="http://schemas.openxmlformats.org/officeDocument/2006/relationships/image" Target="../media/image11621.png"/><Relationship Id="rId11619" Type="http://schemas.openxmlformats.org/officeDocument/2006/relationships/image" Target="../media/image11622.png"/><Relationship Id="rId11620" Type="http://schemas.openxmlformats.org/officeDocument/2006/relationships/image" Target="../media/image11623.png"/><Relationship Id="rId11621" Type="http://schemas.openxmlformats.org/officeDocument/2006/relationships/image" Target="../media/image11624.png"/><Relationship Id="rId11622" Type="http://schemas.openxmlformats.org/officeDocument/2006/relationships/image" Target="../media/image11625.png"/><Relationship Id="rId11623" Type="http://schemas.openxmlformats.org/officeDocument/2006/relationships/image" Target="../media/image11626.png"/><Relationship Id="rId11624" Type="http://schemas.openxmlformats.org/officeDocument/2006/relationships/image" Target="../media/image11627.png"/><Relationship Id="rId11625" Type="http://schemas.openxmlformats.org/officeDocument/2006/relationships/image" Target="../media/image11628.png"/><Relationship Id="rId11626" Type="http://schemas.openxmlformats.org/officeDocument/2006/relationships/image" Target="../media/image11629.png"/><Relationship Id="rId11627" Type="http://schemas.openxmlformats.org/officeDocument/2006/relationships/image" Target="../media/image11630.png"/><Relationship Id="rId11628" Type="http://schemas.openxmlformats.org/officeDocument/2006/relationships/image" Target="../media/image11631.png"/><Relationship Id="rId11629" Type="http://schemas.openxmlformats.org/officeDocument/2006/relationships/image" Target="../media/image11632.png"/><Relationship Id="rId11630" Type="http://schemas.openxmlformats.org/officeDocument/2006/relationships/image" Target="../media/image11633.png"/><Relationship Id="rId11631" Type="http://schemas.openxmlformats.org/officeDocument/2006/relationships/image" Target="../media/image11634.png"/><Relationship Id="rId11632" Type="http://schemas.openxmlformats.org/officeDocument/2006/relationships/image" Target="../media/image11635.png"/><Relationship Id="rId11633" Type="http://schemas.openxmlformats.org/officeDocument/2006/relationships/image" Target="../media/image11636.png"/><Relationship Id="rId11634" Type="http://schemas.openxmlformats.org/officeDocument/2006/relationships/image" Target="../media/image11637.png"/><Relationship Id="rId11635" Type="http://schemas.openxmlformats.org/officeDocument/2006/relationships/image" Target="../media/image11638.png"/><Relationship Id="rId11636" Type="http://schemas.openxmlformats.org/officeDocument/2006/relationships/image" Target="../media/image11639.png"/><Relationship Id="rId11637" Type="http://schemas.openxmlformats.org/officeDocument/2006/relationships/image" Target="../media/image11640.png"/><Relationship Id="rId11638" Type="http://schemas.openxmlformats.org/officeDocument/2006/relationships/image" Target="../media/image11641.png"/><Relationship Id="rId11639" Type="http://schemas.openxmlformats.org/officeDocument/2006/relationships/image" Target="../media/image11642.png"/><Relationship Id="rId11640" Type="http://schemas.openxmlformats.org/officeDocument/2006/relationships/image" Target="../media/image11643.png"/><Relationship Id="rId11641" Type="http://schemas.openxmlformats.org/officeDocument/2006/relationships/image" Target="../media/image11644.png"/><Relationship Id="rId11642" Type="http://schemas.openxmlformats.org/officeDocument/2006/relationships/image" Target="../media/image11645.png"/><Relationship Id="rId11643" Type="http://schemas.openxmlformats.org/officeDocument/2006/relationships/image" Target="../media/image11646.png"/><Relationship Id="rId11644" Type="http://schemas.openxmlformats.org/officeDocument/2006/relationships/image" Target="../media/image11647.png"/><Relationship Id="rId11645" Type="http://schemas.openxmlformats.org/officeDocument/2006/relationships/image" Target="../media/image11648.png"/><Relationship Id="rId11646" Type="http://schemas.openxmlformats.org/officeDocument/2006/relationships/image" Target="../media/image11649.png"/><Relationship Id="rId11647" Type="http://schemas.openxmlformats.org/officeDocument/2006/relationships/image" Target="../media/image11650.png"/><Relationship Id="rId11648" Type="http://schemas.openxmlformats.org/officeDocument/2006/relationships/image" Target="../media/image11651.png"/><Relationship Id="rId11649" Type="http://schemas.openxmlformats.org/officeDocument/2006/relationships/image" Target="../media/image11652.png"/><Relationship Id="rId11650" Type="http://schemas.openxmlformats.org/officeDocument/2006/relationships/image" Target="../media/image11653.png"/><Relationship Id="rId11651" Type="http://schemas.openxmlformats.org/officeDocument/2006/relationships/image" Target="../media/image11654.png"/><Relationship Id="rId11652" Type="http://schemas.openxmlformats.org/officeDocument/2006/relationships/image" Target="../media/image11655.png"/><Relationship Id="rId11653" Type="http://schemas.openxmlformats.org/officeDocument/2006/relationships/image" Target="../media/image11656.png"/><Relationship Id="rId11654" Type="http://schemas.openxmlformats.org/officeDocument/2006/relationships/image" Target="../media/image11657.png"/><Relationship Id="rId11655" Type="http://schemas.openxmlformats.org/officeDocument/2006/relationships/image" Target="../media/image11658.png"/><Relationship Id="rId11656" Type="http://schemas.openxmlformats.org/officeDocument/2006/relationships/image" Target="../media/image11659.png"/><Relationship Id="rId11657" Type="http://schemas.openxmlformats.org/officeDocument/2006/relationships/image" Target="../media/image11660.png"/><Relationship Id="rId11658" Type="http://schemas.openxmlformats.org/officeDocument/2006/relationships/image" Target="../media/image11661.png"/><Relationship Id="rId11659" Type="http://schemas.openxmlformats.org/officeDocument/2006/relationships/image" Target="../media/image11662.png"/><Relationship Id="rId11660" Type="http://schemas.openxmlformats.org/officeDocument/2006/relationships/image" Target="../media/image11663.png"/><Relationship Id="rId11661" Type="http://schemas.openxmlformats.org/officeDocument/2006/relationships/image" Target="../media/image11664.png"/><Relationship Id="rId11662" Type="http://schemas.openxmlformats.org/officeDocument/2006/relationships/image" Target="../media/image11665.png"/><Relationship Id="rId11663" Type="http://schemas.openxmlformats.org/officeDocument/2006/relationships/image" Target="../media/image11666.png"/><Relationship Id="rId11664" Type="http://schemas.openxmlformats.org/officeDocument/2006/relationships/image" Target="../media/image11667.png"/><Relationship Id="rId11665" Type="http://schemas.openxmlformats.org/officeDocument/2006/relationships/image" Target="../media/image11668.png"/><Relationship Id="rId11666" Type="http://schemas.openxmlformats.org/officeDocument/2006/relationships/image" Target="../media/image11669.png"/><Relationship Id="rId11667" Type="http://schemas.openxmlformats.org/officeDocument/2006/relationships/image" Target="../media/image11670.png"/><Relationship Id="rId11668" Type="http://schemas.openxmlformats.org/officeDocument/2006/relationships/image" Target="../media/image11671.png"/><Relationship Id="rId11669" Type="http://schemas.openxmlformats.org/officeDocument/2006/relationships/image" Target="../media/image11672.png"/><Relationship Id="rId11670" Type="http://schemas.openxmlformats.org/officeDocument/2006/relationships/image" Target="../media/image11673.png"/><Relationship Id="rId11671" Type="http://schemas.openxmlformats.org/officeDocument/2006/relationships/image" Target="../media/image11674.png"/><Relationship Id="rId11672" Type="http://schemas.openxmlformats.org/officeDocument/2006/relationships/image" Target="../media/image11675.png"/><Relationship Id="rId11673" Type="http://schemas.openxmlformats.org/officeDocument/2006/relationships/image" Target="../media/image11676.png"/><Relationship Id="rId11674" Type="http://schemas.openxmlformats.org/officeDocument/2006/relationships/image" Target="../media/image11677.png"/><Relationship Id="rId11675" Type="http://schemas.openxmlformats.org/officeDocument/2006/relationships/image" Target="../media/image11678.png"/><Relationship Id="rId11676" Type="http://schemas.openxmlformats.org/officeDocument/2006/relationships/image" Target="../media/image11679.png"/><Relationship Id="rId11677" Type="http://schemas.openxmlformats.org/officeDocument/2006/relationships/image" Target="../media/image11680.png"/><Relationship Id="rId11678" Type="http://schemas.openxmlformats.org/officeDocument/2006/relationships/image" Target="../media/image11681.png"/><Relationship Id="rId11679" Type="http://schemas.openxmlformats.org/officeDocument/2006/relationships/image" Target="../media/image11682.png"/><Relationship Id="rId11680" Type="http://schemas.openxmlformats.org/officeDocument/2006/relationships/image" Target="../media/image11683.png"/><Relationship Id="rId11681" Type="http://schemas.openxmlformats.org/officeDocument/2006/relationships/image" Target="../media/image11684.png"/><Relationship Id="rId11682" Type="http://schemas.openxmlformats.org/officeDocument/2006/relationships/image" Target="../media/image11685.png"/><Relationship Id="rId11683" Type="http://schemas.openxmlformats.org/officeDocument/2006/relationships/image" Target="../media/image11686.png"/><Relationship Id="rId11684" Type="http://schemas.openxmlformats.org/officeDocument/2006/relationships/image" Target="../media/image11687.png"/><Relationship Id="rId11685" Type="http://schemas.openxmlformats.org/officeDocument/2006/relationships/image" Target="../media/image11688.png"/><Relationship Id="rId11686" Type="http://schemas.openxmlformats.org/officeDocument/2006/relationships/image" Target="../media/image11689.png"/><Relationship Id="rId11687" Type="http://schemas.openxmlformats.org/officeDocument/2006/relationships/image" Target="../media/image11690.png"/><Relationship Id="rId11688" Type="http://schemas.openxmlformats.org/officeDocument/2006/relationships/image" Target="../media/image11691.png"/><Relationship Id="rId11689" Type="http://schemas.openxmlformats.org/officeDocument/2006/relationships/image" Target="../media/image11692.png"/><Relationship Id="rId11690" Type="http://schemas.openxmlformats.org/officeDocument/2006/relationships/image" Target="../media/image11693.png"/><Relationship Id="rId11691" Type="http://schemas.openxmlformats.org/officeDocument/2006/relationships/image" Target="../media/image11694.png"/><Relationship Id="rId11692" Type="http://schemas.openxmlformats.org/officeDocument/2006/relationships/image" Target="../media/image11695.png"/><Relationship Id="rId11693" Type="http://schemas.openxmlformats.org/officeDocument/2006/relationships/image" Target="../media/image11696.png"/><Relationship Id="rId11694" Type="http://schemas.openxmlformats.org/officeDocument/2006/relationships/image" Target="../media/image11697.png"/><Relationship Id="rId11695" Type="http://schemas.openxmlformats.org/officeDocument/2006/relationships/image" Target="../media/image11698.png"/><Relationship Id="rId11696" Type="http://schemas.openxmlformats.org/officeDocument/2006/relationships/image" Target="../media/image11699.png"/><Relationship Id="rId11697" Type="http://schemas.openxmlformats.org/officeDocument/2006/relationships/image" Target="../media/image11700.png"/><Relationship Id="rId11698" Type="http://schemas.openxmlformats.org/officeDocument/2006/relationships/image" Target="../media/image11701.png"/><Relationship Id="rId11699" Type="http://schemas.openxmlformats.org/officeDocument/2006/relationships/image" Target="../media/image11702.png"/><Relationship Id="rId11700" Type="http://schemas.openxmlformats.org/officeDocument/2006/relationships/image" Target="../media/image11703.png"/><Relationship Id="rId11701" Type="http://schemas.openxmlformats.org/officeDocument/2006/relationships/image" Target="../media/image11704.png"/><Relationship Id="rId11702" Type="http://schemas.openxmlformats.org/officeDocument/2006/relationships/image" Target="../media/image11705.png"/><Relationship Id="rId11703" Type="http://schemas.openxmlformats.org/officeDocument/2006/relationships/image" Target="../media/image11706.png"/><Relationship Id="rId11704" Type="http://schemas.openxmlformats.org/officeDocument/2006/relationships/image" Target="../media/image11707.png"/><Relationship Id="rId11705" Type="http://schemas.openxmlformats.org/officeDocument/2006/relationships/image" Target="../media/image11708.png"/><Relationship Id="rId11706" Type="http://schemas.openxmlformats.org/officeDocument/2006/relationships/image" Target="../media/image11709.png"/><Relationship Id="rId11707" Type="http://schemas.openxmlformats.org/officeDocument/2006/relationships/image" Target="../media/image11710.png"/><Relationship Id="rId11708" Type="http://schemas.openxmlformats.org/officeDocument/2006/relationships/image" Target="../media/image11711.png"/><Relationship Id="rId11709" Type="http://schemas.openxmlformats.org/officeDocument/2006/relationships/image" Target="../media/image11712.png"/><Relationship Id="rId11710" Type="http://schemas.openxmlformats.org/officeDocument/2006/relationships/image" Target="../media/image11713.png"/><Relationship Id="rId11711" Type="http://schemas.openxmlformats.org/officeDocument/2006/relationships/image" Target="../media/image11714.png"/><Relationship Id="rId11712" Type="http://schemas.openxmlformats.org/officeDocument/2006/relationships/image" Target="../media/image11715.png"/><Relationship Id="rId11713" Type="http://schemas.openxmlformats.org/officeDocument/2006/relationships/image" Target="../media/image11716.png"/><Relationship Id="rId11714" Type="http://schemas.openxmlformats.org/officeDocument/2006/relationships/image" Target="../media/image11717.png"/><Relationship Id="rId11715" Type="http://schemas.openxmlformats.org/officeDocument/2006/relationships/image" Target="../media/image11718.png"/><Relationship Id="rId11716" Type="http://schemas.openxmlformats.org/officeDocument/2006/relationships/image" Target="../media/image11719.png"/><Relationship Id="rId11717" Type="http://schemas.openxmlformats.org/officeDocument/2006/relationships/image" Target="../media/image11720.png"/><Relationship Id="rId11718" Type="http://schemas.openxmlformats.org/officeDocument/2006/relationships/image" Target="../media/image11721.png"/><Relationship Id="rId11719" Type="http://schemas.openxmlformats.org/officeDocument/2006/relationships/image" Target="../media/image11722.png"/><Relationship Id="rId11720" Type="http://schemas.openxmlformats.org/officeDocument/2006/relationships/image" Target="../media/image11723.png"/><Relationship Id="rId11721" Type="http://schemas.openxmlformats.org/officeDocument/2006/relationships/image" Target="../media/image11724.png"/><Relationship Id="rId11722" Type="http://schemas.openxmlformats.org/officeDocument/2006/relationships/image" Target="../media/image11725.png"/><Relationship Id="rId11723" Type="http://schemas.openxmlformats.org/officeDocument/2006/relationships/image" Target="../media/image11726.png"/><Relationship Id="rId11724" Type="http://schemas.openxmlformats.org/officeDocument/2006/relationships/image" Target="../media/image11727.png"/><Relationship Id="rId11725" Type="http://schemas.openxmlformats.org/officeDocument/2006/relationships/image" Target="../media/image11728.png"/><Relationship Id="rId11726" Type="http://schemas.openxmlformats.org/officeDocument/2006/relationships/image" Target="../media/image11729.png"/><Relationship Id="rId11727" Type="http://schemas.openxmlformats.org/officeDocument/2006/relationships/image" Target="../media/image11730.png"/><Relationship Id="rId11728" Type="http://schemas.openxmlformats.org/officeDocument/2006/relationships/image" Target="../media/image11731.png"/><Relationship Id="rId11729" Type="http://schemas.openxmlformats.org/officeDocument/2006/relationships/image" Target="../media/image11732.png"/><Relationship Id="rId11730" Type="http://schemas.openxmlformats.org/officeDocument/2006/relationships/image" Target="../media/image11733.png"/><Relationship Id="rId11731" Type="http://schemas.openxmlformats.org/officeDocument/2006/relationships/image" Target="../media/image11734.png"/><Relationship Id="rId11732" Type="http://schemas.openxmlformats.org/officeDocument/2006/relationships/image" Target="../media/image11735.png"/><Relationship Id="rId11733" Type="http://schemas.openxmlformats.org/officeDocument/2006/relationships/image" Target="../media/image11736.png"/><Relationship Id="rId11734" Type="http://schemas.openxmlformats.org/officeDocument/2006/relationships/image" Target="../media/image11737.png"/><Relationship Id="rId11735" Type="http://schemas.openxmlformats.org/officeDocument/2006/relationships/image" Target="../media/image11738.png"/><Relationship Id="rId11736" Type="http://schemas.openxmlformats.org/officeDocument/2006/relationships/image" Target="../media/image11739.png"/><Relationship Id="rId11737" Type="http://schemas.openxmlformats.org/officeDocument/2006/relationships/image" Target="../media/image11740.png"/><Relationship Id="rId11738" Type="http://schemas.openxmlformats.org/officeDocument/2006/relationships/image" Target="../media/image11741.png"/><Relationship Id="rId11739" Type="http://schemas.openxmlformats.org/officeDocument/2006/relationships/image" Target="../media/image11742.png"/><Relationship Id="rId11740" Type="http://schemas.openxmlformats.org/officeDocument/2006/relationships/image" Target="../media/image11743.png"/><Relationship Id="rId11741" Type="http://schemas.openxmlformats.org/officeDocument/2006/relationships/image" Target="../media/image11744.png"/><Relationship Id="rId11742" Type="http://schemas.openxmlformats.org/officeDocument/2006/relationships/image" Target="../media/image11745.png"/><Relationship Id="rId11743" Type="http://schemas.openxmlformats.org/officeDocument/2006/relationships/image" Target="../media/image11746.png"/><Relationship Id="rId11744" Type="http://schemas.openxmlformats.org/officeDocument/2006/relationships/image" Target="../media/image11747.png"/><Relationship Id="rId11745" Type="http://schemas.openxmlformats.org/officeDocument/2006/relationships/image" Target="../media/image11748.png"/><Relationship Id="rId11746" Type="http://schemas.openxmlformats.org/officeDocument/2006/relationships/image" Target="../media/image11749.png"/><Relationship Id="rId11747" Type="http://schemas.openxmlformats.org/officeDocument/2006/relationships/image" Target="../media/image11750.png"/><Relationship Id="rId11748" Type="http://schemas.openxmlformats.org/officeDocument/2006/relationships/image" Target="../media/image11751.png"/><Relationship Id="rId11749" Type="http://schemas.openxmlformats.org/officeDocument/2006/relationships/image" Target="../media/image11752.png"/><Relationship Id="rId11750" Type="http://schemas.openxmlformats.org/officeDocument/2006/relationships/image" Target="../media/image11753.png"/><Relationship Id="rId11751" Type="http://schemas.openxmlformats.org/officeDocument/2006/relationships/image" Target="../media/image11754.png"/><Relationship Id="rId11752" Type="http://schemas.openxmlformats.org/officeDocument/2006/relationships/image" Target="../media/image11755.png"/><Relationship Id="rId11753" Type="http://schemas.openxmlformats.org/officeDocument/2006/relationships/image" Target="../media/image11756.png"/><Relationship Id="rId11754" Type="http://schemas.openxmlformats.org/officeDocument/2006/relationships/image" Target="../media/image11757.png"/><Relationship Id="rId11755" Type="http://schemas.openxmlformats.org/officeDocument/2006/relationships/image" Target="../media/image11758.png"/><Relationship Id="rId11756" Type="http://schemas.openxmlformats.org/officeDocument/2006/relationships/image" Target="../media/image11759.png"/><Relationship Id="rId11757" Type="http://schemas.openxmlformats.org/officeDocument/2006/relationships/image" Target="../media/image11760.png"/><Relationship Id="rId11758" Type="http://schemas.openxmlformats.org/officeDocument/2006/relationships/image" Target="../media/image11761.png"/><Relationship Id="rId11759" Type="http://schemas.openxmlformats.org/officeDocument/2006/relationships/image" Target="../media/image11762.png"/><Relationship Id="rId11760" Type="http://schemas.openxmlformats.org/officeDocument/2006/relationships/image" Target="../media/image11763.png"/><Relationship Id="rId11761" Type="http://schemas.openxmlformats.org/officeDocument/2006/relationships/image" Target="../media/image11764.png"/><Relationship Id="rId11762" Type="http://schemas.openxmlformats.org/officeDocument/2006/relationships/image" Target="../media/image11765.png"/><Relationship Id="rId11763" Type="http://schemas.openxmlformats.org/officeDocument/2006/relationships/image" Target="../media/image11766.png"/><Relationship Id="rId11764" Type="http://schemas.openxmlformats.org/officeDocument/2006/relationships/image" Target="../media/image11767.png"/><Relationship Id="rId11765" Type="http://schemas.openxmlformats.org/officeDocument/2006/relationships/image" Target="../media/image11768.png"/><Relationship Id="rId11766" Type="http://schemas.openxmlformats.org/officeDocument/2006/relationships/image" Target="../media/image11769.png"/><Relationship Id="rId11767" Type="http://schemas.openxmlformats.org/officeDocument/2006/relationships/image" Target="../media/image11770.png"/><Relationship Id="rId11768" Type="http://schemas.openxmlformats.org/officeDocument/2006/relationships/image" Target="../media/image11771.png"/><Relationship Id="rId11769" Type="http://schemas.openxmlformats.org/officeDocument/2006/relationships/image" Target="../media/image11772.png"/><Relationship Id="rId11770" Type="http://schemas.openxmlformats.org/officeDocument/2006/relationships/image" Target="../media/image11773.png"/><Relationship Id="rId11771" Type="http://schemas.openxmlformats.org/officeDocument/2006/relationships/image" Target="../media/image11774.png"/><Relationship Id="rId11772" Type="http://schemas.openxmlformats.org/officeDocument/2006/relationships/image" Target="../media/image11775.png"/><Relationship Id="rId11773" Type="http://schemas.openxmlformats.org/officeDocument/2006/relationships/image" Target="../media/image11776.png"/><Relationship Id="rId11774" Type="http://schemas.openxmlformats.org/officeDocument/2006/relationships/image" Target="../media/image11777.png"/><Relationship Id="rId11775" Type="http://schemas.openxmlformats.org/officeDocument/2006/relationships/image" Target="../media/image11778.png"/><Relationship Id="rId11776" Type="http://schemas.openxmlformats.org/officeDocument/2006/relationships/image" Target="../media/image11779.png"/><Relationship Id="rId11777" Type="http://schemas.openxmlformats.org/officeDocument/2006/relationships/image" Target="../media/image11780.png"/><Relationship Id="rId11778" Type="http://schemas.openxmlformats.org/officeDocument/2006/relationships/image" Target="../media/image11781.png"/><Relationship Id="rId11779" Type="http://schemas.openxmlformats.org/officeDocument/2006/relationships/image" Target="../media/image11782.png"/><Relationship Id="rId11780" Type="http://schemas.openxmlformats.org/officeDocument/2006/relationships/image" Target="../media/image11783.png"/><Relationship Id="rId11781" Type="http://schemas.openxmlformats.org/officeDocument/2006/relationships/image" Target="../media/image11784.png"/><Relationship Id="rId11782" Type="http://schemas.openxmlformats.org/officeDocument/2006/relationships/image" Target="../media/image11785.png"/><Relationship Id="rId11783" Type="http://schemas.openxmlformats.org/officeDocument/2006/relationships/image" Target="../media/image11786.png"/><Relationship Id="rId11784" Type="http://schemas.openxmlformats.org/officeDocument/2006/relationships/image" Target="../media/image11787.png"/><Relationship Id="rId11785" Type="http://schemas.openxmlformats.org/officeDocument/2006/relationships/image" Target="../media/image11788.png"/><Relationship Id="rId11786" Type="http://schemas.openxmlformats.org/officeDocument/2006/relationships/image" Target="../media/image11789.png"/><Relationship Id="rId11787" Type="http://schemas.openxmlformats.org/officeDocument/2006/relationships/image" Target="../media/image11790.png"/><Relationship Id="rId11788" Type="http://schemas.openxmlformats.org/officeDocument/2006/relationships/image" Target="../media/image11791.png"/><Relationship Id="rId11789" Type="http://schemas.openxmlformats.org/officeDocument/2006/relationships/image" Target="../media/image11792.png"/><Relationship Id="rId11790" Type="http://schemas.openxmlformats.org/officeDocument/2006/relationships/image" Target="../media/image11793.png"/><Relationship Id="rId11791" Type="http://schemas.openxmlformats.org/officeDocument/2006/relationships/image" Target="../media/image11794.png"/><Relationship Id="rId11792" Type="http://schemas.openxmlformats.org/officeDocument/2006/relationships/image" Target="../media/image11795.png"/><Relationship Id="rId11793" Type="http://schemas.openxmlformats.org/officeDocument/2006/relationships/image" Target="../media/image11796.png"/><Relationship Id="rId11794" Type="http://schemas.openxmlformats.org/officeDocument/2006/relationships/image" Target="../media/image11797.png"/><Relationship Id="rId11795" Type="http://schemas.openxmlformats.org/officeDocument/2006/relationships/image" Target="../media/image11798.png"/><Relationship Id="rId11796" Type="http://schemas.openxmlformats.org/officeDocument/2006/relationships/image" Target="../media/image11799.png"/><Relationship Id="rId11797" Type="http://schemas.openxmlformats.org/officeDocument/2006/relationships/image" Target="../media/image11800.png"/><Relationship Id="rId11798" Type="http://schemas.openxmlformats.org/officeDocument/2006/relationships/image" Target="../media/image11801.png"/><Relationship Id="rId11799" Type="http://schemas.openxmlformats.org/officeDocument/2006/relationships/image" Target="../media/image11802.png"/><Relationship Id="rId11800" Type="http://schemas.openxmlformats.org/officeDocument/2006/relationships/image" Target="../media/image11803.png"/><Relationship Id="rId11801" Type="http://schemas.openxmlformats.org/officeDocument/2006/relationships/image" Target="../media/image11804.png"/><Relationship Id="rId11802" Type="http://schemas.openxmlformats.org/officeDocument/2006/relationships/image" Target="../media/image11805.png"/><Relationship Id="rId11803" Type="http://schemas.openxmlformats.org/officeDocument/2006/relationships/image" Target="../media/image11806.png"/><Relationship Id="rId11804" Type="http://schemas.openxmlformats.org/officeDocument/2006/relationships/image" Target="../media/image11807.png"/><Relationship Id="rId11805" Type="http://schemas.openxmlformats.org/officeDocument/2006/relationships/image" Target="../media/image11808.png"/><Relationship Id="rId11806" Type="http://schemas.openxmlformats.org/officeDocument/2006/relationships/image" Target="../media/image11809.png"/><Relationship Id="rId11807" Type="http://schemas.openxmlformats.org/officeDocument/2006/relationships/image" Target="../media/image11810.png"/><Relationship Id="rId11808" Type="http://schemas.openxmlformats.org/officeDocument/2006/relationships/image" Target="../media/image11811.png"/><Relationship Id="rId11809" Type="http://schemas.openxmlformats.org/officeDocument/2006/relationships/image" Target="../media/image11812.png"/><Relationship Id="rId11810" Type="http://schemas.openxmlformats.org/officeDocument/2006/relationships/image" Target="../media/image11813.png"/><Relationship Id="rId11811" Type="http://schemas.openxmlformats.org/officeDocument/2006/relationships/image" Target="../media/image11814.png"/><Relationship Id="rId11812" Type="http://schemas.openxmlformats.org/officeDocument/2006/relationships/image" Target="../media/image11815.png"/><Relationship Id="rId11813" Type="http://schemas.openxmlformats.org/officeDocument/2006/relationships/image" Target="../media/image11816.png"/><Relationship Id="rId11814" Type="http://schemas.openxmlformats.org/officeDocument/2006/relationships/image" Target="../media/image11817.png"/><Relationship Id="rId11815" Type="http://schemas.openxmlformats.org/officeDocument/2006/relationships/image" Target="../media/image11818.png"/><Relationship Id="rId11816" Type="http://schemas.openxmlformats.org/officeDocument/2006/relationships/image" Target="../media/image11819.png"/><Relationship Id="rId11817" Type="http://schemas.openxmlformats.org/officeDocument/2006/relationships/image" Target="../media/image11820.png"/><Relationship Id="rId11818" Type="http://schemas.openxmlformats.org/officeDocument/2006/relationships/image" Target="../media/image11821.png"/><Relationship Id="rId11819" Type="http://schemas.openxmlformats.org/officeDocument/2006/relationships/image" Target="../media/image11822.png"/><Relationship Id="rId11820" Type="http://schemas.openxmlformats.org/officeDocument/2006/relationships/image" Target="../media/image11823.png"/><Relationship Id="rId11821" Type="http://schemas.openxmlformats.org/officeDocument/2006/relationships/image" Target="../media/image11824.png"/><Relationship Id="rId11822" Type="http://schemas.openxmlformats.org/officeDocument/2006/relationships/image" Target="../media/image11825.png"/><Relationship Id="rId11823" Type="http://schemas.openxmlformats.org/officeDocument/2006/relationships/image" Target="../media/image11826.png"/><Relationship Id="rId11824" Type="http://schemas.openxmlformats.org/officeDocument/2006/relationships/image" Target="../media/image11827.png"/><Relationship Id="rId11825" Type="http://schemas.openxmlformats.org/officeDocument/2006/relationships/image" Target="../media/image11828.png"/><Relationship Id="rId11826" Type="http://schemas.openxmlformats.org/officeDocument/2006/relationships/image" Target="../media/image11829.png"/><Relationship Id="rId11827" Type="http://schemas.openxmlformats.org/officeDocument/2006/relationships/image" Target="../media/image11830.png"/><Relationship Id="rId11828" Type="http://schemas.openxmlformats.org/officeDocument/2006/relationships/image" Target="../media/image11831.png"/><Relationship Id="rId11829" Type="http://schemas.openxmlformats.org/officeDocument/2006/relationships/image" Target="../media/image11832.png"/><Relationship Id="rId11830" Type="http://schemas.openxmlformats.org/officeDocument/2006/relationships/image" Target="../media/image11833.png"/><Relationship Id="rId11831" Type="http://schemas.openxmlformats.org/officeDocument/2006/relationships/image" Target="../media/image11834.png"/><Relationship Id="rId11832" Type="http://schemas.openxmlformats.org/officeDocument/2006/relationships/image" Target="../media/image11835.png"/><Relationship Id="rId11833" Type="http://schemas.openxmlformats.org/officeDocument/2006/relationships/image" Target="../media/image11836.png"/><Relationship Id="rId11834" Type="http://schemas.openxmlformats.org/officeDocument/2006/relationships/image" Target="../media/image11837.png"/><Relationship Id="rId11835" Type="http://schemas.openxmlformats.org/officeDocument/2006/relationships/image" Target="../media/image11838.png"/><Relationship Id="rId11836" Type="http://schemas.openxmlformats.org/officeDocument/2006/relationships/image" Target="../media/image11839.png"/><Relationship Id="rId11837" Type="http://schemas.openxmlformats.org/officeDocument/2006/relationships/image" Target="../media/image11840.png"/><Relationship Id="rId11838" Type="http://schemas.openxmlformats.org/officeDocument/2006/relationships/image" Target="../media/image11841.png"/><Relationship Id="rId11839" Type="http://schemas.openxmlformats.org/officeDocument/2006/relationships/image" Target="../media/image11842.png"/><Relationship Id="rId11840" Type="http://schemas.openxmlformats.org/officeDocument/2006/relationships/image" Target="../media/image11843.png"/><Relationship Id="rId11841" Type="http://schemas.openxmlformats.org/officeDocument/2006/relationships/image" Target="../media/image11844.png"/><Relationship Id="rId11842" Type="http://schemas.openxmlformats.org/officeDocument/2006/relationships/image" Target="../media/image11845.png"/><Relationship Id="rId11843" Type="http://schemas.openxmlformats.org/officeDocument/2006/relationships/image" Target="../media/image11846.png"/><Relationship Id="rId11844" Type="http://schemas.openxmlformats.org/officeDocument/2006/relationships/image" Target="../media/image11847.png"/><Relationship Id="rId11845" Type="http://schemas.openxmlformats.org/officeDocument/2006/relationships/image" Target="../media/image11848.png"/><Relationship Id="rId11846" Type="http://schemas.openxmlformats.org/officeDocument/2006/relationships/image" Target="../media/image11849.png"/><Relationship Id="rId11847" Type="http://schemas.openxmlformats.org/officeDocument/2006/relationships/image" Target="../media/image11850.png"/><Relationship Id="rId11848" Type="http://schemas.openxmlformats.org/officeDocument/2006/relationships/image" Target="../media/image11851.png"/><Relationship Id="rId11849" Type="http://schemas.openxmlformats.org/officeDocument/2006/relationships/image" Target="../media/image11852.png"/><Relationship Id="rId11850" Type="http://schemas.openxmlformats.org/officeDocument/2006/relationships/image" Target="../media/image11853.png"/><Relationship Id="rId11851" Type="http://schemas.openxmlformats.org/officeDocument/2006/relationships/image" Target="../media/image11854.png"/><Relationship Id="rId11852" Type="http://schemas.openxmlformats.org/officeDocument/2006/relationships/image" Target="../media/image11855.png"/><Relationship Id="rId11853" Type="http://schemas.openxmlformats.org/officeDocument/2006/relationships/image" Target="../media/image11856.png"/><Relationship Id="rId11854" Type="http://schemas.openxmlformats.org/officeDocument/2006/relationships/image" Target="../media/image11857.png"/><Relationship Id="rId11855" Type="http://schemas.openxmlformats.org/officeDocument/2006/relationships/image" Target="../media/image11858.png"/><Relationship Id="rId11856" Type="http://schemas.openxmlformats.org/officeDocument/2006/relationships/image" Target="../media/image11859.png"/><Relationship Id="rId11857" Type="http://schemas.openxmlformats.org/officeDocument/2006/relationships/image" Target="../media/image11860.png"/><Relationship Id="rId11858" Type="http://schemas.openxmlformats.org/officeDocument/2006/relationships/image" Target="../media/image11861.png"/><Relationship Id="rId11859" Type="http://schemas.openxmlformats.org/officeDocument/2006/relationships/image" Target="../media/image11862.png"/><Relationship Id="rId11860" Type="http://schemas.openxmlformats.org/officeDocument/2006/relationships/image" Target="../media/image11863.png"/><Relationship Id="rId11861" Type="http://schemas.openxmlformats.org/officeDocument/2006/relationships/image" Target="../media/image11864.png"/><Relationship Id="rId11862" Type="http://schemas.openxmlformats.org/officeDocument/2006/relationships/image" Target="../media/image11865.png"/><Relationship Id="rId11863" Type="http://schemas.openxmlformats.org/officeDocument/2006/relationships/image" Target="../media/image11866.png"/><Relationship Id="rId11864" Type="http://schemas.openxmlformats.org/officeDocument/2006/relationships/image" Target="../media/image11867.png"/><Relationship Id="rId11865" Type="http://schemas.openxmlformats.org/officeDocument/2006/relationships/image" Target="../media/image11868.png"/><Relationship Id="rId11866" Type="http://schemas.openxmlformats.org/officeDocument/2006/relationships/image" Target="../media/image11869.png"/><Relationship Id="rId11867" Type="http://schemas.openxmlformats.org/officeDocument/2006/relationships/image" Target="../media/image11870.png"/><Relationship Id="rId11868" Type="http://schemas.openxmlformats.org/officeDocument/2006/relationships/image" Target="../media/image11871.png"/><Relationship Id="rId11869" Type="http://schemas.openxmlformats.org/officeDocument/2006/relationships/image" Target="../media/image11872.png"/><Relationship Id="rId11870" Type="http://schemas.openxmlformats.org/officeDocument/2006/relationships/image" Target="../media/image11873.png"/><Relationship Id="rId11871" Type="http://schemas.openxmlformats.org/officeDocument/2006/relationships/image" Target="../media/image11874.png"/><Relationship Id="rId11872" Type="http://schemas.openxmlformats.org/officeDocument/2006/relationships/image" Target="../media/image11875.png"/><Relationship Id="rId11873" Type="http://schemas.openxmlformats.org/officeDocument/2006/relationships/image" Target="../media/image11876.png"/><Relationship Id="rId11874" Type="http://schemas.openxmlformats.org/officeDocument/2006/relationships/image" Target="../media/image11877.png"/><Relationship Id="rId11875" Type="http://schemas.openxmlformats.org/officeDocument/2006/relationships/image" Target="../media/image11878.png"/><Relationship Id="rId11876" Type="http://schemas.openxmlformats.org/officeDocument/2006/relationships/image" Target="../media/image11879.png"/><Relationship Id="rId11877" Type="http://schemas.openxmlformats.org/officeDocument/2006/relationships/image" Target="../media/image11880.png"/><Relationship Id="rId11878" Type="http://schemas.openxmlformats.org/officeDocument/2006/relationships/image" Target="../media/image11881.png"/><Relationship Id="rId11879" Type="http://schemas.openxmlformats.org/officeDocument/2006/relationships/image" Target="../media/image11882.png"/><Relationship Id="rId11880" Type="http://schemas.openxmlformats.org/officeDocument/2006/relationships/image" Target="../media/image11883.png"/><Relationship Id="rId11881" Type="http://schemas.openxmlformats.org/officeDocument/2006/relationships/image" Target="../media/image11884.png"/><Relationship Id="rId11882" Type="http://schemas.openxmlformats.org/officeDocument/2006/relationships/image" Target="../media/image11885.png"/><Relationship Id="rId11883" Type="http://schemas.openxmlformats.org/officeDocument/2006/relationships/image" Target="../media/image11886.png"/><Relationship Id="rId11884" Type="http://schemas.openxmlformats.org/officeDocument/2006/relationships/image" Target="../media/image11887.png"/><Relationship Id="rId11885" Type="http://schemas.openxmlformats.org/officeDocument/2006/relationships/image" Target="../media/image11888.png"/><Relationship Id="rId11886" Type="http://schemas.openxmlformats.org/officeDocument/2006/relationships/image" Target="../media/image11889.png"/><Relationship Id="rId11887" Type="http://schemas.openxmlformats.org/officeDocument/2006/relationships/image" Target="../media/image11890.png"/><Relationship Id="rId11888" Type="http://schemas.openxmlformats.org/officeDocument/2006/relationships/image" Target="../media/image11891.png"/><Relationship Id="rId11889" Type="http://schemas.openxmlformats.org/officeDocument/2006/relationships/image" Target="../media/image11892.png"/><Relationship Id="rId11890" Type="http://schemas.openxmlformats.org/officeDocument/2006/relationships/image" Target="../media/image11893.png"/><Relationship Id="rId11891" Type="http://schemas.openxmlformats.org/officeDocument/2006/relationships/image" Target="../media/image11894.png"/><Relationship Id="rId11892" Type="http://schemas.openxmlformats.org/officeDocument/2006/relationships/image" Target="../media/image11895.png"/><Relationship Id="rId11893" Type="http://schemas.openxmlformats.org/officeDocument/2006/relationships/image" Target="../media/image11896.png"/><Relationship Id="rId11894" Type="http://schemas.openxmlformats.org/officeDocument/2006/relationships/image" Target="../media/image11897.png"/><Relationship Id="rId11895" Type="http://schemas.openxmlformats.org/officeDocument/2006/relationships/image" Target="../media/image11898.png"/><Relationship Id="rId11896" Type="http://schemas.openxmlformats.org/officeDocument/2006/relationships/image" Target="../media/image11899.png"/><Relationship Id="rId11897" Type="http://schemas.openxmlformats.org/officeDocument/2006/relationships/image" Target="../media/image11900.png"/><Relationship Id="rId11898" Type="http://schemas.openxmlformats.org/officeDocument/2006/relationships/image" Target="../media/image11901.png"/><Relationship Id="rId11899" Type="http://schemas.openxmlformats.org/officeDocument/2006/relationships/image" Target="../media/image11902.png"/><Relationship Id="rId11900" Type="http://schemas.openxmlformats.org/officeDocument/2006/relationships/image" Target="../media/image11903.png"/><Relationship Id="rId11901" Type="http://schemas.openxmlformats.org/officeDocument/2006/relationships/image" Target="../media/image11904.png"/><Relationship Id="rId11902" Type="http://schemas.openxmlformats.org/officeDocument/2006/relationships/image" Target="../media/image11905.png"/><Relationship Id="rId11903" Type="http://schemas.openxmlformats.org/officeDocument/2006/relationships/image" Target="../media/image11906.png"/><Relationship Id="rId11904" Type="http://schemas.openxmlformats.org/officeDocument/2006/relationships/image" Target="../media/image11907.png"/><Relationship Id="rId11905" Type="http://schemas.openxmlformats.org/officeDocument/2006/relationships/image" Target="../media/image11908.png"/><Relationship Id="rId11906" Type="http://schemas.openxmlformats.org/officeDocument/2006/relationships/image" Target="../media/image11909.png"/><Relationship Id="rId11907" Type="http://schemas.openxmlformats.org/officeDocument/2006/relationships/image" Target="../media/image11910.png"/><Relationship Id="rId11908" Type="http://schemas.openxmlformats.org/officeDocument/2006/relationships/image" Target="../media/image11911.png"/><Relationship Id="rId11909" Type="http://schemas.openxmlformats.org/officeDocument/2006/relationships/image" Target="../media/image11912.png"/><Relationship Id="rId11910" Type="http://schemas.openxmlformats.org/officeDocument/2006/relationships/image" Target="../media/image11913.png"/><Relationship Id="rId11911" Type="http://schemas.openxmlformats.org/officeDocument/2006/relationships/image" Target="../media/image11914.png"/><Relationship Id="rId11912" Type="http://schemas.openxmlformats.org/officeDocument/2006/relationships/image" Target="../media/image11915.png"/><Relationship Id="rId11913" Type="http://schemas.openxmlformats.org/officeDocument/2006/relationships/image" Target="../media/image11916.png"/><Relationship Id="rId11914" Type="http://schemas.openxmlformats.org/officeDocument/2006/relationships/image" Target="../media/image11917.png"/><Relationship Id="rId11915" Type="http://schemas.openxmlformats.org/officeDocument/2006/relationships/image" Target="../media/image11918.png"/><Relationship Id="rId11916" Type="http://schemas.openxmlformats.org/officeDocument/2006/relationships/image" Target="../media/image11919.png"/><Relationship Id="rId11917" Type="http://schemas.openxmlformats.org/officeDocument/2006/relationships/image" Target="../media/image11920.png"/><Relationship Id="rId11918" Type="http://schemas.openxmlformats.org/officeDocument/2006/relationships/image" Target="../media/image11921.png"/><Relationship Id="rId11919" Type="http://schemas.openxmlformats.org/officeDocument/2006/relationships/image" Target="../media/image11922.png"/><Relationship Id="rId11920" Type="http://schemas.openxmlformats.org/officeDocument/2006/relationships/image" Target="../media/image11923.png"/><Relationship Id="rId11921" Type="http://schemas.openxmlformats.org/officeDocument/2006/relationships/image" Target="../media/image11924.png"/><Relationship Id="rId11922" Type="http://schemas.openxmlformats.org/officeDocument/2006/relationships/image" Target="../media/image11925.png"/><Relationship Id="rId11923" Type="http://schemas.openxmlformats.org/officeDocument/2006/relationships/image" Target="../media/image11926.png"/><Relationship Id="rId11924" Type="http://schemas.openxmlformats.org/officeDocument/2006/relationships/image" Target="../media/image11927.png"/><Relationship Id="rId11925" Type="http://schemas.openxmlformats.org/officeDocument/2006/relationships/image" Target="../media/image11928.png"/><Relationship Id="rId11926" Type="http://schemas.openxmlformats.org/officeDocument/2006/relationships/image" Target="../media/image11929.png"/><Relationship Id="rId11927" Type="http://schemas.openxmlformats.org/officeDocument/2006/relationships/image" Target="../media/image11930.png"/><Relationship Id="rId11928" Type="http://schemas.openxmlformats.org/officeDocument/2006/relationships/image" Target="../media/image11931.png"/><Relationship Id="rId11929" Type="http://schemas.openxmlformats.org/officeDocument/2006/relationships/image" Target="../media/image11932.png"/><Relationship Id="rId11930" Type="http://schemas.openxmlformats.org/officeDocument/2006/relationships/image" Target="../media/image11933.png"/><Relationship Id="rId11931" Type="http://schemas.openxmlformats.org/officeDocument/2006/relationships/image" Target="../media/image11934.png"/><Relationship Id="rId11932" Type="http://schemas.openxmlformats.org/officeDocument/2006/relationships/image" Target="../media/image11935.png"/><Relationship Id="rId11933" Type="http://schemas.openxmlformats.org/officeDocument/2006/relationships/image" Target="../media/image11936.png"/><Relationship Id="rId11934" Type="http://schemas.openxmlformats.org/officeDocument/2006/relationships/image" Target="../media/image11937.png"/><Relationship Id="rId11935" Type="http://schemas.openxmlformats.org/officeDocument/2006/relationships/image" Target="../media/image11938.png"/><Relationship Id="rId11936" Type="http://schemas.openxmlformats.org/officeDocument/2006/relationships/image" Target="../media/image11939.png"/><Relationship Id="rId11937" Type="http://schemas.openxmlformats.org/officeDocument/2006/relationships/image" Target="../media/image11940.png"/><Relationship Id="rId11938" Type="http://schemas.openxmlformats.org/officeDocument/2006/relationships/image" Target="../media/image11941.png"/><Relationship Id="rId11939" Type="http://schemas.openxmlformats.org/officeDocument/2006/relationships/image" Target="../media/image11942.png"/><Relationship Id="rId11940" Type="http://schemas.openxmlformats.org/officeDocument/2006/relationships/image" Target="../media/image11943.png"/><Relationship Id="rId11941" Type="http://schemas.openxmlformats.org/officeDocument/2006/relationships/image" Target="../media/image11944.png"/><Relationship Id="rId11942" Type="http://schemas.openxmlformats.org/officeDocument/2006/relationships/image" Target="../media/image11945.png"/><Relationship Id="rId11943" Type="http://schemas.openxmlformats.org/officeDocument/2006/relationships/image" Target="../media/image11946.png"/><Relationship Id="rId11944" Type="http://schemas.openxmlformats.org/officeDocument/2006/relationships/image" Target="../media/image11947.png"/><Relationship Id="rId11945" Type="http://schemas.openxmlformats.org/officeDocument/2006/relationships/image" Target="../media/image11948.png"/><Relationship Id="rId11946" Type="http://schemas.openxmlformats.org/officeDocument/2006/relationships/image" Target="../media/image11949.png"/><Relationship Id="rId11947" Type="http://schemas.openxmlformats.org/officeDocument/2006/relationships/image" Target="../media/image11950.png"/><Relationship Id="rId11948" Type="http://schemas.openxmlformats.org/officeDocument/2006/relationships/image" Target="../media/image11951.png"/><Relationship Id="rId11949" Type="http://schemas.openxmlformats.org/officeDocument/2006/relationships/image" Target="../media/image11952.png"/><Relationship Id="rId11950" Type="http://schemas.openxmlformats.org/officeDocument/2006/relationships/image" Target="../media/image11953.png"/><Relationship Id="rId11951" Type="http://schemas.openxmlformats.org/officeDocument/2006/relationships/image" Target="../media/image11954.png"/><Relationship Id="rId11952" Type="http://schemas.openxmlformats.org/officeDocument/2006/relationships/image" Target="../media/image11955.png"/><Relationship Id="rId11953" Type="http://schemas.openxmlformats.org/officeDocument/2006/relationships/image" Target="../media/image11956.png"/><Relationship Id="rId11954" Type="http://schemas.openxmlformats.org/officeDocument/2006/relationships/image" Target="../media/image11957.png"/><Relationship Id="rId11955" Type="http://schemas.openxmlformats.org/officeDocument/2006/relationships/image" Target="../media/image11958.png"/><Relationship Id="rId11956" Type="http://schemas.openxmlformats.org/officeDocument/2006/relationships/image" Target="../media/image11959.png"/><Relationship Id="rId11957" Type="http://schemas.openxmlformats.org/officeDocument/2006/relationships/image" Target="../media/image11960.png"/><Relationship Id="rId11958" Type="http://schemas.openxmlformats.org/officeDocument/2006/relationships/image" Target="../media/image11961.png"/><Relationship Id="rId11959" Type="http://schemas.openxmlformats.org/officeDocument/2006/relationships/image" Target="../media/image11962.png"/><Relationship Id="rId11960" Type="http://schemas.openxmlformats.org/officeDocument/2006/relationships/image" Target="../media/image11963.png"/><Relationship Id="rId11961" Type="http://schemas.openxmlformats.org/officeDocument/2006/relationships/image" Target="../media/image11964.png"/><Relationship Id="rId11962" Type="http://schemas.openxmlformats.org/officeDocument/2006/relationships/image" Target="../media/image11965.png"/><Relationship Id="rId11963" Type="http://schemas.openxmlformats.org/officeDocument/2006/relationships/image" Target="../media/image11966.png"/><Relationship Id="rId11964" Type="http://schemas.openxmlformats.org/officeDocument/2006/relationships/image" Target="../media/image11967.png"/><Relationship Id="rId11965" Type="http://schemas.openxmlformats.org/officeDocument/2006/relationships/image" Target="../media/image11968.png"/><Relationship Id="rId11966" Type="http://schemas.openxmlformats.org/officeDocument/2006/relationships/image" Target="../media/image11969.png"/><Relationship Id="rId11967" Type="http://schemas.openxmlformats.org/officeDocument/2006/relationships/image" Target="../media/image11970.png"/><Relationship Id="rId11968" Type="http://schemas.openxmlformats.org/officeDocument/2006/relationships/image" Target="../media/image11971.png"/><Relationship Id="rId11969" Type="http://schemas.openxmlformats.org/officeDocument/2006/relationships/image" Target="../media/image11972.png"/><Relationship Id="rId11970" Type="http://schemas.openxmlformats.org/officeDocument/2006/relationships/image" Target="../media/image11973.png"/><Relationship Id="rId11971" Type="http://schemas.openxmlformats.org/officeDocument/2006/relationships/image" Target="../media/image11974.png"/><Relationship Id="rId11972" Type="http://schemas.openxmlformats.org/officeDocument/2006/relationships/image" Target="../media/image11975.png"/><Relationship Id="rId11973" Type="http://schemas.openxmlformats.org/officeDocument/2006/relationships/image" Target="../media/image11976.png"/><Relationship Id="rId11974" Type="http://schemas.openxmlformats.org/officeDocument/2006/relationships/image" Target="../media/image11977.png"/><Relationship Id="rId11975" Type="http://schemas.openxmlformats.org/officeDocument/2006/relationships/image" Target="../media/image11978.png"/><Relationship Id="rId11976" Type="http://schemas.openxmlformats.org/officeDocument/2006/relationships/image" Target="../media/image11979.png"/><Relationship Id="rId11977" Type="http://schemas.openxmlformats.org/officeDocument/2006/relationships/image" Target="../media/image11980.png"/><Relationship Id="rId11978" Type="http://schemas.openxmlformats.org/officeDocument/2006/relationships/image" Target="../media/image11981.png"/><Relationship Id="rId11979" Type="http://schemas.openxmlformats.org/officeDocument/2006/relationships/image" Target="../media/image11982.png"/><Relationship Id="rId11980" Type="http://schemas.openxmlformats.org/officeDocument/2006/relationships/image" Target="../media/image11983.png"/><Relationship Id="rId11981" Type="http://schemas.openxmlformats.org/officeDocument/2006/relationships/image" Target="../media/image11984.png"/><Relationship Id="rId11982" Type="http://schemas.openxmlformats.org/officeDocument/2006/relationships/image" Target="../media/image11985.png"/><Relationship Id="rId11983" Type="http://schemas.openxmlformats.org/officeDocument/2006/relationships/image" Target="../media/image11986.png"/><Relationship Id="rId11984" Type="http://schemas.openxmlformats.org/officeDocument/2006/relationships/image" Target="../media/image11987.png"/><Relationship Id="rId11985" Type="http://schemas.openxmlformats.org/officeDocument/2006/relationships/image" Target="../media/image11988.png"/><Relationship Id="rId11986" Type="http://schemas.openxmlformats.org/officeDocument/2006/relationships/image" Target="../media/image11989.png"/><Relationship Id="rId11987" Type="http://schemas.openxmlformats.org/officeDocument/2006/relationships/image" Target="../media/image11990.png"/><Relationship Id="rId11988" Type="http://schemas.openxmlformats.org/officeDocument/2006/relationships/image" Target="../media/image11991.png"/><Relationship Id="rId11989" Type="http://schemas.openxmlformats.org/officeDocument/2006/relationships/image" Target="../media/image11992.png"/><Relationship Id="rId11990" Type="http://schemas.openxmlformats.org/officeDocument/2006/relationships/image" Target="../media/image11993.png"/><Relationship Id="rId11991" Type="http://schemas.openxmlformats.org/officeDocument/2006/relationships/image" Target="../media/image11994.png"/><Relationship Id="rId11992" Type="http://schemas.openxmlformats.org/officeDocument/2006/relationships/image" Target="../media/image11995.png"/><Relationship Id="rId11993" Type="http://schemas.openxmlformats.org/officeDocument/2006/relationships/image" Target="../media/image11996.png"/><Relationship Id="rId11994" Type="http://schemas.openxmlformats.org/officeDocument/2006/relationships/image" Target="../media/image11997.png"/><Relationship Id="rId11995" Type="http://schemas.openxmlformats.org/officeDocument/2006/relationships/image" Target="../media/image11998.png"/><Relationship Id="rId11996" Type="http://schemas.openxmlformats.org/officeDocument/2006/relationships/image" Target="../media/image11999.png"/><Relationship Id="rId11997" Type="http://schemas.openxmlformats.org/officeDocument/2006/relationships/image" Target="../media/image12000.png"/><Relationship Id="rId11998" Type="http://schemas.openxmlformats.org/officeDocument/2006/relationships/image" Target="../media/image12001.png"/><Relationship Id="rId11999" Type="http://schemas.openxmlformats.org/officeDocument/2006/relationships/image" Target="../media/image12002.png"/><Relationship Id="rId12000" Type="http://schemas.openxmlformats.org/officeDocument/2006/relationships/image" Target="../media/image12003.png"/><Relationship Id="rId12001" Type="http://schemas.openxmlformats.org/officeDocument/2006/relationships/image" Target="../media/image12004.png"/><Relationship Id="rId12002" Type="http://schemas.openxmlformats.org/officeDocument/2006/relationships/image" Target="../media/image12005.png"/><Relationship Id="rId12003" Type="http://schemas.openxmlformats.org/officeDocument/2006/relationships/image" Target="../media/image12006.png"/><Relationship Id="rId12004" Type="http://schemas.openxmlformats.org/officeDocument/2006/relationships/image" Target="../media/image12007.png"/><Relationship Id="rId12005" Type="http://schemas.openxmlformats.org/officeDocument/2006/relationships/image" Target="../media/image12008.png"/><Relationship Id="rId12006" Type="http://schemas.openxmlformats.org/officeDocument/2006/relationships/image" Target="../media/image12009.png"/><Relationship Id="rId12007" Type="http://schemas.openxmlformats.org/officeDocument/2006/relationships/image" Target="../media/image12010.png"/><Relationship Id="rId12008" Type="http://schemas.openxmlformats.org/officeDocument/2006/relationships/image" Target="../media/image12011.png"/><Relationship Id="rId12009" Type="http://schemas.openxmlformats.org/officeDocument/2006/relationships/image" Target="../media/image12012.png"/><Relationship Id="rId12010" Type="http://schemas.openxmlformats.org/officeDocument/2006/relationships/image" Target="../media/image12013.png"/><Relationship Id="rId12011" Type="http://schemas.openxmlformats.org/officeDocument/2006/relationships/image" Target="../media/image12014.png"/><Relationship Id="rId12012" Type="http://schemas.openxmlformats.org/officeDocument/2006/relationships/image" Target="../media/image12015.png"/><Relationship Id="rId12013" Type="http://schemas.openxmlformats.org/officeDocument/2006/relationships/image" Target="../media/image12016.png"/><Relationship Id="rId12014" Type="http://schemas.openxmlformats.org/officeDocument/2006/relationships/image" Target="../media/image12017.png"/><Relationship Id="rId12015" Type="http://schemas.openxmlformats.org/officeDocument/2006/relationships/image" Target="../media/image12018.png"/><Relationship Id="rId12016" Type="http://schemas.openxmlformats.org/officeDocument/2006/relationships/image" Target="../media/image12019.png"/><Relationship Id="rId12017" Type="http://schemas.openxmlformats.org/officeDocument/2006/relationships/image" Target="../media/image12020.png"/><Relationship Id="rId12018" Type="http://schemas.openxmlformats.org/officeDocument/2006/relationships/image" Target="../media/image12021.png"/><Relationship Id="rId12019" Type="http://schemas.openxmlformats.org/officeDocument/2006/relationships/image" Target="../media/image12022.png"/><Relationship Id="rId12020" Type="http://schemas.openxmlformats.org/officeDocument/2006/relationships/image" Target="../media/image12023.png"/><Relationship Id="rId12021" Type="http://schemas.openxmlformats.org/officeDocument/2006/relationships/image" Target="../media/image12024.png"/><Relationship Id="rId12022" Type="http://schemas.openxmlformats.org/officeDocument/2006/relationships/image" Target="../media/image12025.png"/><Relationship Id="rId12023" Type="http://schemas.openxmlformats.org/officeDocument/2006/relationships/image" Target="../media/image12026.png"/><Relationship Id="rId12024" Type="http://schemas.openxmlformats.org/officeDocument/2006/relationships/image" Target="../media/image12027.png"/><Relationship Id="rId12025" Type="http://schemas.openxmlformats.org/officeDocument/2006/relationships/image" Target="../media/image12028.png"/><Relationship Id="rId12026" Type="http://schemas.openxmlformats.org/officeDocument/2006/relationships/image" Target="../media/image12029.png"/><Relationship Id="rId12027" Type="http://schemas.openxmlformats.org/officeDocument/2006/relationships/image" Target="../media/image12030.png"/><Relationship Id="rId12028" Type="http://schemas.openxmlformats.org/officeDocument/2006/relationships/image" Target="../media/image12031.png"/><Relationship Id="rId12029" Type="http://schemas.openxmlformats.org/officeDocument/2006/relationships/image" Target="../media/image12032.png"/><Relationship Id="rId12030" Type="http://schemas.openxmlformats.org/officeDocument/2006/relationships/image" Target="../media/image12033.png"/><Relationship Id="rId12031" Type="http://schemas.openxmlformats.org/officeDocument/2006/relationships/image" Target="../media/image12034.png"/><Relationship Id="rId12032" Type="http://schemas.openxmlformats.org/officeDocument/2006/relationships/image" Target="../media/image12035.png"/><Relationship Id="rId12033" Type="http://schemas.openxmlformats.org/officeDocument/2006/relationships/image" Target="../media/image12036.png"/><Relationship Id="rId12034" Type="http://schemas.openxmlformats.org/officeDocument/2006/relationships/image" Target="../media/image12037.png"/><Relationship Id="rId12035" Type="http://schemas.openxmlformats.org/officeDocument/2006/relationships/image" Target="../media/image12038.png"/><Relationship Id="rId12036" Type="http://schemas.openxmlformats.org/officeDocument/2006/relationships/image" Target="../media/image12039.png"/><Relationship Id="rId12037" Type="http://schemas.openxmlformats.org/officeDocument/2006/relationships/image" Target="../media/image12040.png"/><Relationship Id="rId12038" Type="http://schemas.openxmlformats.org/officeDocument/2006/relationships/image" Target="../media/image12041.png"/><Relationship Id="rId12039" Type="http://schemas.openxmlformats.org/officeDocument/2006/relationships/image" Target="../media/image12042.png"/><Relationship Id="rId12040" Type="http://schemas.openxmlformats.org/officeDocument/2006/relationships/image" Target="../media/image12043.png"/><Relationship Id="rId12041" Type="http://schemas.openxmlformats.org/officeDocument/2006/relationships/image" Target="../media/image12044.png"/><Relationship Id="rId12042" Type="http://schemas.openxmlformats.org/officeDocument/2006/relationships/image" Target="../media/image12045.png"/><Relationship Id="rId12043" Type="http://schemas.openxmlformats.org/officeDocument/2006/relationships/image" Target="../media/image12046.png"/><Relationship Id="rId12044" Type="http://schemas.openxmlformats.org/officeDocument/2006/relationships/image" Target="../media/image12047.png"/><Relationship Id="rId12045" Type="http://schemas.openxmlformats.org/officeDocument/2006/relationships/image" Target="../media/image12048.png"/><Relationship Id="rId12046" Type="http://schemas.openxmlformats.org/officeDocument/2006/relationships/image" Target="../media/image12049.png"/><Relationship Id="rId12047" Type="http://schemas.openxmlformats.org/officeDocument/2006/relationships/image" Target="../media/image12050.png"/><Relationship Id="rId12048" Type="http://schemas.openxmlformats.org/officeDocument/2006/relationships/image" Target="../media/image12051.png"/><Relationship Id="rId12049" Type="http://schemas.openxmlformats.org/officeDocument/2006/relationships/image" Target="../media/image12052.png"/><Relationship Id="rId12050" Type="http://schemas.openxmlformats.org/officeDocument/2006/relationships/image" Target="../media/image12053.png"/><Relationship Id="rId12051" Type="http://schemas.openxmlformats.org/officeDocument/2006/relationships/image" Target="../media/image12054.png"/><Relationship Id="rId12052" Type="http://schemas.openxmlformats.org/officeDocument/2006/relationships/image" Target="../media/image12055.png"/><Relationship Id="rId12053" Type="http://schemas.openxmlformats.org/officeDocument/2006/relationships/image" Target="../media/image12056.png"/><Relationship Id="rId12054" Type="http://schemas.openxmlformats.org/officeDocument/2006/relationships/image" Target="../media/image12057.png"/><Relationship Id="rId12055" Type="http://schemas.openxmlformats.org/officeDocument/2006/relationships/image" Target="../media/image12058.png"/><Relationship Id="rId12056" Type="http://schemas.openxmlformats.org/officeDocument/2006/relationships/image" Target="../media/image12059.png"/><Relationship Id="rId12057" Type="http://schemas.openxmlformats.org/officeDocument/2006/relationships/image" Target="../media/image12060.png"/><Relationship Id="rId12058" Type="http://schemas.openxmlformats.org/officeDocument/2006/relationships/image" Target="../media/image12061.png"/><Relationship Id="rId12059" Type="http://schemas.openxmlformats.org/officeDocument/2006/relationships/image" Target="../media/image12062.png"/><Relationship Id="rId12060" Type="http://schemas.openxmlformats.org/officeDocument/2006/relationships/image" Target="../media/image12063.png"/><Relationship Id="rId12061" Type="http://schemas.openxmlformats.org/officeDocument/2006/relationships/image" Target="../media/image12064.png"/><Relationship Id="rId12062" Type="http://schemas.openxmlformats.org/officeDocument/2006/relationships/image" Target="../media/image12065.png"/><Relationship Id="rId12063" Type="http://schemas.openxmlformats.org/officeDocument/2006/relationships/image" Target="../media/image12066.png"/><Relationship Id="rId12064" Type="http://schemas.openxmlformats.org/officeDocument/2006/relationships/image" Target="../media/image12067.png"/><Relationship Id="rId12065" Type="http://schemas.openxmlformats.org/officeDocument/2006/relationships/image" Target="../media/image12068.png"/><Relationship Id="rId12066" Type="http://schemas.openxmlformats.org/officeDocument/2006/relationships/image" Target="../media/image12069.png"/><Relationship Id="rId12067" Type="http://schemas.openxmlformats.org/officeDocument/2006/relationships/image" Target="../media/image12070.png"/><Relationship Id="rId12068" Type="http://schemas.openxmlformats.org/officeDocument/2006/relationships/image" Target="../media/image12071.png"/><Relationship Id="rId12069" Type="http://schemas.openxmlformats.org/officeDocument/2006/relationships/image" Target="../media/image12072.png"/><Relationship Id="rId12070" Type="http://schemas.openxmlformats.org/officeDocument/2006/relationships/image" Target="../media/image12073.png"/><Relationship Id="rId12071" Type="http://schemas.openxmlformats.org/officeDocument/2006/relationships/image" Target="../media/image12074.png"/><Relationship Id="rId12072" Type="http://schemas.openxmlformats.org/officeDocument/2006/relationships/image" Target="../media/image12075.png"/><Relationship Id="rId12073" Type="http://schemas.openxmlformats.org/officeDocument/2006/relationships/image" Target="../media/image12076.png"/><Relationship Id="rId12074" Type="http://schemas.openxmlformats.org/officeDocument/2006/relationships/image" Target="../media/image12077.png"/><Relationship Id="rId12075" Type="http://schemas.openxmlformats.org/officeDocument/2006/relationships/image" Target="../media/image12078.png"/><Relationship Id="rId12076" Type="http://schemas.openxmlformats.org/officeDocument/2006/relationships/image" Target="../media/image12079.png"/><Relationship Id="rId12077" Type="http://schemas.openxmlformats.org/officeDocument/2006/relationships/image" Target="../media/image12080.png"/><Relationship Id="rId12078" Type="http://schemas.openxmlformats.org/officeDocument/2006/relationships/image" Target="../media/image12081.png"/><Relationship Id="rId12079" Type="http://schemas.openxmlformats.org/officeDocument/2006/relationships/image" Target="../media/image12082.png"/><Relationship Id="rId12080" Type="http://schemas.openxmlformats.org/officeDocument/2006/relationships/image" Target="../media/image12083.png"/><Relationship Id="rId12081" Type="http://schemas.openxmlformats.org/officeDocument/2006/relationships/image" Target="../media/image12084.png"/><Relationship Id="rId12082" Type="http://schemas.openxmlformats.org/officeDocument/2006/relationships/image" Target="../media/image12085.png"/><Relationship Id="rId12083" Type="http://schemas.openxmlformats.org/officeDocument/2006/relationships/image" Target="../media/image12086.png"/><Relationship Id="rId12084" Type="http://schemas.openxmlformats.org/officeDocument/2006/relationships/image" Target="../media/image12087.png"/><Relationship Id="rId12085" Type="http://schemas.openxmlformats.org/officeDocument/2006/relationships/image" Target="../media/image12088.png"/><Relationship Id="rId12086" Type="http://schemas.openxmlformats.org/officeDocument/2006/relationships/image" Target="../media/image12089.png"/><Relationship Id="rId12087" Type="http://schemas.openxmlformats.org/officeDocument/2006/relationships/image" Target="../media/image12090.png"/><Relationship Id="rId12088" Type="http://schemas.openxmlformats.org/officeDocument/2006/relationships/image" Target="../media/image12091.png"/><Relationship Id="rId12089" Type="http://schemas.openxmlformats.org/officeDocument/2006/relationships/image" Target="../media/image12092.png"/><Relationship Id="rId12090" Type="http://schemas.openxmlformats.org/officeDocument/2006/relationships/image" Target="../media/image12093.png"/><Relationship Id="rId12091" Type="http://schemas.openxmlformats.org/officeDocument/2006/relationships/image" Target="../media/image12094.png"/><Relationship Id="rId12092" Type="http://schemas.openxmlformats.org/officeDocument/2006/relationships/image" Target="../media/image12095.png"/><Relationship Id="rId12093" Type="http://schemas.openxmlformats.org/officeDocument/2006/relationships/image" Target="../media/image12096.png"/><Relationship Id="rId12094" Type="http://schemas.openxmlformats.org/officeDocument/2006/relationships/image" Target="../media/image12097.png"/><Relationship Id="rId12095" Type="http://schemas.openxmlformats.org/officeDocument/2006/relationships/image" Target="../media/image12098.png"/><Relationship Id="rId12096" Type="http://schemas.openxmlformats.org/officeDocument/2006/relationships/image" Target="../media/image12099.png"/><Relationship Id="rId12097" Type="http://schemas.openxmlformats.org/officeDocument/2006/relationships/image" Target="../media/image12100.png"/><Relationship Id="rId12098" Type="http://schemas.openxmlformats.org/officeDocument/2006/relationships/image" Target="../media/image12101.png"/><Relationship Id="rId12099" Type="http://schemas.openxmlformats.org/officeDocument/2006/relationships/image" Target="../media/image12102.png"/><Relationship Id="rId12100" Type="http://schemas.openxmlformats.org/officeDocument/2006/relationships/image" Target="../media/image12103.png"/><Relationship Id="rId12101" Type="http://schemas.openxmlformats.org/officeDocument/2006/relationships/image" Target="../media/image12104.png"/><Relationship Id="rId12102" Type="http://schemas.openxmlformats.org/officeDocument/2006/relationships/image" Target="../media/image12105.png"/><Relationship Id="rId12103" Type="http://schemas.openxmlformats.org/officeDocument/2006/relationships/image" Target="../media/image12106.png"/><Relationship Id="rId12104" Type="http://schemas.openxmlformats.org/officeDocument/2006/relationships/image" Target="../media/image12107.png"/><Relationship Id="rId12105" Type="http://schemas.openxmlformats.org/officeDocument/2006/relationships/image" Target="../media/image12108.png"/><Relationship Id="rId12106" Type="http://schemas.openxmlformats.org/officeDocument/2006/relationships/image" Target="../media/image12109.png"/><Relationship Id="rId12107" Type="http://schemas.openxmlformats.org/officeDocument/2006/relationships/image" Target="../media/image12110.png"/><Relationship Id="rId12108" Type="http://schemas.openxmlformats.org/officeDocument/2006/relationships/image" Target="../media/image12111.png"/><Relationship Id="rId12109" Type="http://schemas.openxmlformats.org/officeDocument/2006/relationships/image" Target="../media/image12112.png"/><Relationship Id="rId12110" Type="http://schemas.openxmlformats.org/officeDocument/2006/relationships/image" Target="../media/image12113.png"/><Relationship Id="rId12111" Type="http://schemas.openxmlformats.org/officeDocument/2006/relationships/image" Target="../media/image12114.png"/><Relationship Id="rId12112" Type="http://schemas.openxmlformats.org/officeDocument/2006/relationships/image" Target="../media/image12115.png"/><Relationship Id="rId12113" Type="http://schemas.openxmlformats.org/officeDocument/2006/relationships/image" Target="../media/image12116.png"/><Relationship Id="rId12114" Type="http://schemas.openxmlformats.org/officeDocument/2006/relationships/image" Target="../media/image12117.png"/><Relationship Id="rId12115" Type="http://schemas.openxmlformats.org/officeDocument/2006/relationships/image" Target="../media/image12118.png"/><Relationship Id="rId12116" Type="http://schemas.openxmlformats.org/officeDocument/2006/relationships/image" Target="../media/image12119.png"/><Relationship Id="rId12117" Type="http://schemas.openxmlformats.org/officeDocument/2006/relationships/image" Target="../media/image12120.png"/><Relationship Id="rId12118" Type="http://schemas.openxmlformats.org/officeDocument/2006/relationships/image" Target="../media/image12121.png"/><Relationship Id="rId12119" Type="http://schemas.openxmlformats.org/officeDocument/2006/relationships/image" Target="../media/image12122.png"/><Relationship Id="rId12120" Type="http://schemas.openxmlformats.org/officeDocument/2006/relationships/image" Target="../media/image12123.png"/><Relationship Id="rId12121" Type="http://schemas.openxmlformats.org/officeDocument/2006/relationships/image" Target="../media/image12124.png"/><Relationship Id="rId12122" Type="http://schemas.openxmlformats.org/officeDocument/2006/relationships/image" Target="../media/image12125.png"/><Relationship Id="rId12123" Type="http://schemas.openxmlformats.org/officeDocument/2006/relationships/image" Target="../media/image12126.png"/><Relationship Id="rId12124" Type="http://schemas.openxmlformats.org/officeDocument/2006/relationships/image" Target="../media/image12127.png"/><Relationship Id="rId12125" Type="http://schemas.openxmlformats.org/officeDocument/2006/relationships/image" Target="../media/image12128.png"/><Relationship Id="rId12126" Type="http://schemas.openxmlformats.org/officeDocument/2006/relationships/image" Target="../media/image12129.png"/><Relationship Id="rId12127" Type="http://schemas.openxmlformats.org/officeDocument/2006/relationships/image" Target="../media/image12130.png"/><Relationship Id="rId12128" Type="http://schemas.openxmlformats.org/officeDocument/2006/relationships/image" Target="../media/image12131.png"/><Relationship Id="rId12129" Type="http://schemas.openxmlformats.org/officeDocument/2006/relationships/image" Target="../media/image12132.png"/><Relationship Id="rId12130" Type="http://schemas.openxmlformats.org/officeDocument/2006/relationships/image" Target="../media/image12133.png"/><Relationship Id="rId12131" Type="http://schemas.openxmlformats.org/officeDocument/2006/relationships/image" Target="../media/image12134.png"/><Relationship Id="rId12132" Type="http://schemas.openxmlformats.org/officeDocument/2006/relationships/image" Target="../media/image12135.png"/><Relationship Id="rId12133" Type="http://schemas.openxmlformats.org/officeDocument/2006/relationships/image" Target="../media/image12136.png"/><Relationship Id="rId12134" Type="http://schemas.openxmlformats.org/officeDocument/2006/relationships/image" Target="../media/image12137.png"/><Relationship Id="rId12135" Type="http://schemas.openxmlformats.org/officeDocument/2006/relationships/image" Target="../media/image12138.png"/><Relationship Id="rId12136" Type="http://schemas.openxmlformats.org/officeDocument/2006/relationships/image" Target="../media/image12139.png"/><Relationship Id="rId12137" Type="http://schemas.openxmlformats.org/officeDocument/2006/relationships/image" Target="../media/image12140.png"/><Relationship Id="rId12138" Type="http://schemas.openxmlformats.org/officeDocument/2006/relationships/image" Target="../media/image12141.png"/><Relationship Id="rId12139" Type="http://schemas.openxmlformats.org/officeDocument/2006/relationships/image" Target="../media/image12142.png"/><Relationship Id="rId12140" Type="http://schemas.openxmlformats.org/officeDocument/2006/relationships/image" Target="../media/image12143.png"/><Relationship Id="rId12141" Type="http://schemas.openxmlformats.org/officeDocument/2006/relationships/image" Target="../media/image12144.png"/><Relationship Id="rId12142" Type="http://schemas.openxmlformats.org/officeDocument/2006/relationships/image" Target="../media/image12145.png"/><Relationship Id="rId12143" Type="http://schemas.openxmlformats.org/officeDocument/2006/relationships/image" Target="../media/image12146.png"/><Relationship Id="rId12144" Type="http://schemas.openxmlformats.org/officeDocument/2006/relationships/image" Target="../media/image12147.png"/><Relationship Id="rId12145" Type="http://schemas.openxmlformats.org/officeDocument/2006/relationships/image" Target="../media/image12148.png"/><Relationship Id="rId12146" Type="http://schemas.openxmlformats.org/officeDocument/2006/relationships/image" Target="../media/image12149.png"/><Relationship Id="rId12147" Type="http://schemas.openxmlformats.org/officeDocument/2006/relationships/image" Target="../media/image12150.png"/><Relationship Id="rId12148" Type="http://schemas.openxmlformats.org/officeDocument/2006/relationships/image" Target="../media/image12151.png"/><Relationship Id="rId12149" Type="http://schemas.openxmlformats.org/officeDocument/2006/relationships/image" Target="../media/image12152.png"/><Relationship Id="rId12150" Type="http://schemas.openxmlformats.org/officeDocument/2006/relationships/image" Target="../media/image12153.png"/><Relationship Id="rId12151" Type="http://schemas.openxmlformats.org/officeDocument/2006/relationships/image" Target="../media/image12154.png"/><Relationship Id="rId12152" Type="http://schemas.openxmlformats.org/officeDocument/2006/relationships/image" Target="../media/image12155.png"/><Relationship Id="rId12153" Type="http://schemas.openxmlformats.org/officeDocument/2006/relationships/image" Target="../media/image12156.png"/><Relationship Id="rId12154" Type="http://schemas.openxmlformats.org/officeDocument/2006/relationships/image" Target="../media/image12157.png"/><Relationship Id="rId12155" Type="http://schemas.openxmlformats.org/officeDocument/2006/relationships/image" Target="../media/image12158.png"/><Relationship Id="rId12156" Type="http://schemas.openxmlformats.org/officeDocument/2006/relationships/image" Target="../media/image12159.png"/><Relationship Id="rId12157" Type="http://schemas.openxmlformats.org/officeDocument/2006/relationships/image" Target="../media/image12160.png"/><Relationship Id="rId12158" Type="http://schemas.openxmlformats.org/officeDocument/2006/relationships/image" Target="../media/image12161.png"/><Relationship Id="rId12159" Type="http://schemas.openxmlformats.org/officeDocument/2006/relationships/image" Target="../media/image12162.png"/><Relationship Id="rId12160" Type="http://schemas.openxmlformats.org/officeDocument/2006/relationships/image" Target="../media/image12163.png"/><Relationship Id="rId12161" Type="http://schemas.openxmlformats.org/officeDocument/2006/relationships/image" Target="../media/image12164.png"/><Relationship Id="rId12162" Type="http://schemas.openxmlformats.org/officeDocument/2006/relationships/image" Target="../media/image12165.png"/><Relationship Id="rId12163" Type="http://schemas.openxmlformats.org/officeDocument/2006/relationships/image" Target="../media/image12166.png"/><Relationship Id="rId12164" Type="http://schemas.openxmlformats.org/officeDocument/2006/relationships/image" Target="../media/image12167.png"/><Relationship Id="rId12165" Type="http://schemas.openxmlformats.org/officeDocument/2006/relationships/image" Target="../media/image12168.png"/><Relationship Id="rId12166" Type="http://schemas.openxmlformats.org/officeDocument/2006/relationships/image" Target="../media/image12169.png"/><Relationship Id="rId12167" Type="http://schemas.openxmlformats.org/officeDocument/2006/relationships/image" Target="../media/image12170.png"/><Relationship Id="rId12168" Type="http://schemas.openxmlformats.org/officeDocument/2006/relationships/image" Target="../media/image12171.png"/><Relationship Id="rId12169" Type="http://schemas.openxmlformats.org/officeDocument/2006/relationships/image" Target="../media/image12172.png"/><Relationship Id="rId12170" Type="http://schemas.openxmlformats.org/officeDocument/2006/relationships/image" Target="../media/image12173.png"/><Relationship Id="rId12171" Type="http://schemas.openxmlformats.org/officeDocument/2006/relationships/image" Target="../media/image12174.png"/><Relationship Id="rId12172" Type="http://schemas.openxmlformats.org/officeDocument/2006/relationships/image" Target="../media/image12175.png"/><Relationship Id="rId12173" Type="http://schemas.openxmlformats.org/officeDocument/2006/relationships/image" Target="../media/image12176.png"/><Relationship Id="rId12174" Type="http://schemas.openxmlformats.org/officeDocument/2006/relationships/image" Target="../media/image12177.png"/><Relationship Id="rId12175" Type="http://schemas.openxmlformats.org/officeDocument/2006/relationships/image" Target="../media/image12178.png"/><Relationship Id="rId12176" Type="http://schemas.openxmlformats.org/officeDocument/2006/relationships/image" Target="../media/image12179.png"/><Relationship Id="rId12177" Type="http://schemas.openxmlformats.org/officeDocument/2006/relationships/image" Target="../media/image12180.png"/><Relationship Id="rId12178" Type="http://schemas.openxmlformats.org/officeDocument/2006/relationships/image" Target="../media/image12181.png"/><Relationship Id="rId12179" Type="http://schemas.openxmlformats.org/officeDocument/2006/relationships/image" Target="../media/image12182.png"/><Relationship Id="rId12180" Type="http://schemas.openxmlformats.org/officeDocument/2006/relationships/image" Target="../media/image12183.png"/><Relationship Id="rId12181" Type="http://schemas.openxmlformats.org/officeDocument/2006/relationships/image" Target="../media/image12184.png"/><Relationship Id="rId12182" Type="http://schemas.openxmlformats.org/officeDocument/2006/relationships/image" Target="../media/image12185.png"/><Relationship Id="rId12183" Type="http://schemas.openxmlformats.org/officeDocument/2006/relationships/image" Target="../media/image12186.png"/><Relationship Id="rId12184" Type="http://schemas.openxmlformats.org/officeDocument/2006/relationships/image" Target="../media/image12187.png"/><Relationship Id="rId12185" Type="http://schemas.openxmlformats.org/officeDocument/2006/relationships/image" Target="../media/image12188.png"/><Relationship Id="rId12186" Type="http://schemas.openxmlformats.org/officeDocument/2006/relationships/image" Target="../media/image12189.png"/><Relationship Id="rId12187" Type="http://schemas.openxmlformats.org/officeDocument/2006/relationships/image" Target="../media/image12190.png"/><Relationship Id="rId12188" Type="http://schemas.openxmlformats.org/officeDocument/2006/relationships/image" Target="../media/image12191.png"/><Relationship Id="rId12189" Type="http://schemas.openxmlformats.org/officeDocument/2006/relationships/image" Target="../media/image12192.png"/><Relationship Id="rId12190" Type="http://schemas.openxmlformats.org/officeDocument/2006/relationships/image" Target="../media/image12193.png"/><Relationship Id="rId12191" Type="http://schemas.openxmlformats.org/officeDocument/2006/relationships/image" Target="../media/image12194.png"/><Relationship Id="rId12192" Type="http://schemas.openxmlformats.org/officeDocument/2006/relationships/image" Target="../media/image12195.png"/><Relationship Id="rId12193" Type="http://schemas.openxmlformats.org/officeDocument/2006/relationships/image" Target="../media/image12196.png"/><Relationship Id="rId12194" Type="http://schemas.openxmlformats.org/officeDocument/2006/relationships/image" Target="../media/image12197.png"/><Relationship Id="rId12195" Type="http://schemas.openxmlformats.org/officeDocument/2006/relationships/image" Target="../media/image12198.png"/><Relationship Id="rId12196" Type="http://schemas.openxmlformats.org/officeDocument/2006/relationships/image" Target="../media/image12199.png"/><Relationship Id="rId12197" Type="http://schemas.openxmlformats.org/officeDocument/2006/relationships/image" Target="../media/image12200.png"/><Relationship Id="rId12198" Type="http://schemas.openxmlformats.org/officeDocument/2006/relationships/image" Target="../media/image12201.png"/><Relationship Id="rId12199" Type="http://schemas.openxmlformats.org/officeDocument/2006/relationships/image" Target="../media/image12202.png"/><Relationship Id="rId12200" Type="http://schemas.openxmlformats.org/officeDocument/2006/relationships/image" Target="../media/image12203.png"/><Relationship Id="rId12201" Type="http://schemas.openxmlformats.org/officeDocument/2006/relationships/image" Target="../media/image12204.png"/><Relationship Id="rId12202" Type="http://schemas.openxmlformats.org/officeDocument/2006/relationships/image" Target="../media/image12205.png"/><Relationship Id="rId12203" Type="http://schemas.openxmlformats.org/officeDocument/2006/relationships/image" Target="../media/image12206.png"/><Relationship Id="rId12204" Type="http://schemas.openxmlformats.org/officeDocument/2006/relationships/image" Target="../media/image12207.png"/><Relationship Id="rId12205" Type="http://schemas.openxmlformats.org/officeDocument/2006/relationships/image" Target="../media/image12208.png"/><Relationship Id="rId12206" Type="http://schemas.openxmlformats.org/officeDocument/2006/relationships/image" Target="../media/image12209.png"/><Relationship Id="rId12207" Type="http://schemas.openxmlformats.org/officeDocument/2006/relationships/image" Target="../media/image12210.png"/><Relationship Id="rId12208" Type="http://schemas.openxmlformats.org/officeDocument/2006/relationships/image" Target="../media/image12211.png"/><Relationship Id="rId12209" Type="http://schemas.openxmlformats.org/officeDocument/2006/relationships/image" Target="../media/image12212.png"/><Relationship Id="rId12210" Type="http://schemas.openxmlformats.org/officeDocument/2006/relationships/image" Target="../media/image12213.png"/><Relationship Id="rId12211" Type="http://schemas.openxmlformats.org/officeDocument/2006/relationships/image" Target="../media/image12214.png"/><Relationship Id="rId12212" Type="http://schemas.openxmlformats.org/officeDocument/2006/relationships/image" Target="../media/image12215.png"/><Relationship Id="rId12213" Type="http://schemas.openxmlformats.org/officeDocument/2006/relationships/image" Target="../media/image12216.png"/><Relationship Id="rId12214" Type="http://schemas.openxmlformats.org/officeDocument/2006/relationships/image" Target="../media/image12217.png"/><Relationship Id="rId12215" Type="http://schemas.openxmlformats.org/officeDocument/2006/relationships/image" Target="../media/image12218.png"/><Relationship Id="rId12216" Type="http://schemas.openxmlformats.org/officeDocument/2006/relationships/image" Target="../media/image12219.png"/><Relationship Id="rId12217" Type="http://schemas.openxmlformats.org/officeDocument/2006/relationships/image" Target="../media/image12220.png"/><Relationship Id="rId12218" Type="http://schemas.openxmlformats.org/officeDocument/2006/relationships/image" Target="../media/image12221.png"/><Relationship Id="rId12219" Type="http://schemas.openxmlformats.org/officeDocument/2006/relationships/image" Target="../media/image12222.png"/><Relationship Id="rId12220" Type="http://schemas.openxmlformats.org/officeDocument/2006/relationships/image" Target="../media/image12223.png"/><Relationship Id="rId12221" Type="http://schemas.openxmlformats.org/officeDocument/2006/relationships/image" Target="../media/image12224.png"/><Relationship Id="rId12222" Type="http://schemas.openxmlformats.org/officeDocument/2006/relationships/image" Target="../media/image12225.png"/><Relationship Id="rId12223" Type="http://schemas.openxmlformats.org/officeDocument/2006/relationships/image" Target="../media/image12226.png"/><Relationship Id="rId12224" Type="http://schemas.openxmlformats.org/officeDocument/2006/relationships/image" Target="../media/image12227.png"/><Relationship Id="rId12225" Type="http://schemas.openxmlformats.org/officeDocument/2006/relationships/image" Target="../media/image12228.png"/><Relationship Id="rId12226" Type="http://schemas.openxmlformats.org/officeDocument/2006/relationships/image" Target="../media/image12229.png"/><Relationship Id="rId12227" Type="http://schemas.openxmlformats.org/officeDocument/2006/relationships/image" Target="../media/image12230.png"/><Relationship Id="rId12228" Type="http://schemas.openxmlformats.org/officeDocument/2006/relationships/image" Target="../media/image12231.png"/><Relationship Id="rId12229" Type="http://schemas.openxmlformats.org/officeDocument/2006/relationships/image" Target="../media/image12232.png"/><Relationship Id="rId12230" Type="http://schemas.openxmlformats.org/officeDocument/2006/relationships/image" Target="../media/image12233.png"/><Relationship Id="rId12231" Type="http://schemas.openxmlformats.org/officeDocument/2006/relationships/image" Target="../media/image12234.png"/><Relationship Id="rId12232" Type="http://schemas.openxmlformats.org/officeDocument/2006/relationships/image" Target="../media/image12235.png"/><Relationship Id="rId12233" Type="http://schemas.openxmlformats.org/officeDocument/2006/relationships/image" Target="../media/image12236.png"/><Relationship Id="rId12234" Type="http://schemas.openxmlformats.org/officeDocument/2006/relationships/image" Target="../media/image12237.png"/><Relationship Id="rId12235" Type="http://schemas.openxmlformats.org/officeDocument/2006/relationships/image" Target="../media/image12238.png"/><Relationship Id="rId12236" Type="http://schemas.openxmlformats.org/officeDocument/2006/relationships/image" Target="../media/image12239.png"/><Relationship Id="rId12237" Type="http://schemas.openxmlformats.org/officeDocument/2006/relationships/image" Target="../media/image12240.png"/><Relationship Id="rId12238" Type="http://schemas.openxmlformats.org/officeDocument/2006/relationships/image" Target="../media/image12241.png"/><Relationship Id="rId12239" Type="http://schemas.openxmlformats.org/officeDocument/2006/relationships/image" Target="../media/image12242.png"/><Relationship Id="rId12240" Type="http://schemas.openxmlformats.org/officeDocument/2006/relationships/image" Target="../media/image12243.png"/><Relationship Id="rId12241" Type="http://schemas.openxmlformats.org/officeDocument/2006/relationships/image" Target="../media/image12244.png"/><Relationship Id="rId12242" Type="http://schemas.openxmlformats.org/officeDocument/2006/relationships/image" Target="../media/image12245.png"/><Relationship Id="rId12243" Type="http://schemas.openxmlformats.org/officeDocument/2006/relationships/image" Target="../media/image12246.png"/><Relationship Id="rId12244" Type="http://schemas.openxmlformats.org/officeDocument/2006/relationships/image" Target="../media/image12247.png"/><Relationship Id="rId12245" Type="http://schemas.openxmlformats.org/officeDocument/2006/relationships/image" Target="../media/image12248.png"/><Relationship Id="rId12246" Type="http://schemas.openxmlformats.org/officeDocument/2006/relationships/image" Target="../media/image12249.png"/><Relationship Id="rId12247" Type="http://schemas.openxmlformats.org/officeDocument/2006/relationships/image" Target="../media/image12250.png"/><Relationship Id="rId12248" Type="http://schemas.openxmlformats.org/officeDocument/2006/relationships/image" Target="../media/image12251.png"/><Relationship Id="rId12249" Type="http://schemas.openxmlformats.org/officeDocument/2006/relationships/image" Target="../media/image12252.png"/><Relationship Id="rId12250" Type="http://schemas.openxmlformats.org/officeDocument/2006/relationships/image" Target="../media/image12253.png"/><Relationship Id="rId12251" Type="http://schemas.openxmlformats.org/officeDocument/2006/relationships/image" Target="../media/image12254.png"/><Relationship Id="rId12252" Type="http://schemas.openxmlformats.org/officeDocument/2006/relationships/image" Target="../media/image12255.png"/><Relationship Id="rId12253" Type="http://schemas.openxmlformats.org/officeDocument/2006/relationships/image" Target="../media/image12256.png"/><Relationship Id="rId12254" Type="http://schemas.openxmlformats.org/officeDocument/2006/relationships/image" Target="../media/image12257.png"/><Relationship Id="rId12255" Type="http://schemas.openxmlformats.org/officeDocument/2006/relationships/image" Target="../media/image12258.png"/><Relationship Id="rId12256" Type="http://schemas.openxmlformats.org/officeDocument/2006/relationships/image" Target="../media/image12259.png"/><Relationship Id="rId12257" Type="http://schemas.openxmlformats.org/officeDocument/2006/relationships/image" Target="../media/image12260.png"/><Relationship Id="rId12258" Type="http://schemas.openxmlformats.org/officeDocument/2006/relationships/image" Target="../media/image12261.png"/><Relationship Id="rId12259" Type="http://schemas.openxmlformats.org/officeDocument/2006/relationships/image" Target="../media/image12262.png"/><Relationship Id="rId12260" Type="http://schemas.openxmlformats.org/officeDocument/2006/relationships/image" Target="../media/image12263.png"/><Relationship Id="rId12261" Type="http://schemas.openxmlformats.org/officeDocument/2006/relationships/image" Target="../media/image12264.png"/><Relationship Id="rId12262" Type="http://schemas.openxmlformats.org/officeDocument/2006/relationships/image" Target="../media/image12265.png"/><Relationship Id="rId12263" Type="http://schemas.openxmlformats.org/officeDocument/2006/relationships/image" Target="../media/image12266.png"/><Relationship Id="rId12264" Type="http://schemas.openxmlformats.org/officeDocument/2006/relationships/image" Target="../media/image12267.png"/><Relationship Id="rId12265" Type="http://schemas.openxmlformats.org/officeDocument/2006/relationships/image" Target="../media/image12268.png"/><Relationship Id="rId12266" Type="http://schemas.openxmlformats.org/officeDocument/2006/relationships/image" Target="../media/image12269.png"/><Relationship Id="rId12267" Type="http://schemas.openxmlformats.org/officeDocument/2006/relationships/image" Target="../media/image12270.png"/><Relationship Id="rId12268" Type="http://schemas.openxmlformats.org/officeDocument/2006/relationships/image" Target="../media/image12271.png"/><Relationship Id="rId12269" Type="http://schemas.openxmlformats.org/officeDocument/2006/relationships/image" Target="../media/image12272.png"/><Relationship Id="rId12270" Type="http://schemas.openxmlformats.org/officeDocument/2006/relationships/image" Target="../media/image12273.png"/><Relationship Id="rId12271" Type="http://schemas.openxmlformats.org/officeDocument/2006/relationships/image" Target="../media/image12274.png"/><Relationship Id="rId12272" Type="http://schemas.openxmlformats.org/officeDocument/2006/relationships/image" Target="../media/image12275.png"/><Relationship Id="rId12273" Type="http://schemas.openxmlformats.org/officeDocument/2006/relationships/image" Target="../media/image12276.png"/><Relationship Id="rId12274" Type="http://schemas.openxmlformats.org/officeDocument/2006/relationships/image" Target="../media/image12277.png"/><Relationship Id="rId12275" Type="http://schemas.openxmlformats.org/officeDocument/2006/relationships/image" Target="../media/image12278.png"/><Relationship Id="rId12276" Type="http://schemas.openxmlformats.org/officeDocument/2006/relationships/image" Target="../media/image12279.png"/><Relationship Id="rId12277" Type="http://schemas.openxmlformats.org/officeDocument/2006/relationships/image" Target="../media/image12280.png"/><Relationship Id="rId12278" Type="http://schemas.openxmlformats.org/officeDocument/2006/relationships/image" Target="../media/image12281.png"/><Relationship Id="rId12279" Type="http://schemas.openxmlformats.org/officeDocument/2006/relationships/image" Target="../media/image12282.png"/><Relationship Id="rId12280" Type="http://schemas.openxmlformats.org/officeDocument/2006/relationships/image" Target="../media/image12283.png"/><Relationship Id="rId12281" Type="http://schemas.openxmlformats.org/officeDocument/2006/relationships/image" Target="../media/image12284.png"/><Relationship Id="rId12282" Type="http://schemas.openxmlformats.org/officeDocument/2006/relationships/image" Target="../media/image12285.png"/><Relationship Id="rId12283" Type="http://schemas.openxmlformats.org/officeDocument/2006/relationships/image" Target="../media/image12286.png"/><Relationship Id="rId12284" Type="http://schemas.openxmlformats.org/officeDocument/2006/relationships/image" Target="../media/image12287.png"/><Relationship Id="rId12285" Type="http://schemas.openxmlformats.org/officeDocument/2006/relationships/image" Target="../media/image12288.png"/><Relationship Id="rId12286" Type="http://schemas.openxmlformats.org/officeDocument/2006/relationships/image" Target="../media/image12289.png"/><Relationship Id="rId12287" Type="http://schemas.openxmlformats.org/officeDocument/2006/relationships/image" Target="../media/image12290.png"/><Relationship Id="rId12288" Type="http://schemas.openxmlformats.org/officeDocument/2006/relationships/image" Target="../media/image12291.png"/><Relationship Id="rId12289" Type="http://schemas.openxmlformats.org/officeDocument/2006/relationships/image" Target="../media/image12292.png"/><Relationship Id="rId12290" Type="http://schemas.openxmlformats.org/officeDocument/2006/relationships/image" Target="../media/image12293.png"/><Relationship Id="rId12291" Type="http://schemas.openxmlformats.org/officeDocument/2006/relationships/image" Target="../media/image12294.png"/><Relationship Id="rId12292" Type="http://schemas.openxmlformats.org/officeDocument/2006/relationships/image" Target="../media/image12295.png"/><Relationship Id="rId12293" Type="http://schemas.openxmlformats.org/officeDocument/2006/relationships/image" Target="../media/image12296.png"/><Relationship Id="rId12294" Type="http://schemas.openxmlformats.org/officeDocument/2006/relationships/image" Target="../media/image12297.png"/><Relationship Id="rId12295" Type="http://schemas.openxmlformats.org/officeDocument/2006/relationships/image" Target="../media/image12298.png"/><Relationship Id="rId12296" Type="http://schemas.openxmlformats.org/officeDocument/2006/relationships/image" Target="../media/image12299.png"/><Relationship Id="rId12297" Type="http://schemas.openxmlformats.org/officeDocument/2006/relationships/image" Target="../media/image12300.png"/><Relationship Id="rId12298" Type="http://schemas.openxmlformats.org/officeDocument/2006/relationships/image" Target="../media/image12301.png"/><Relationship Id="rId12299" Type="http://schemas.openxmlformats.org/officeDocument/2006/relationships/image" Target="../media/image12302.png"/><Relationship Id="rId12300" Type="http://schemas.openxmlformats.org/officeDocument/2006/relationships/image" Target="../media/image12303.png"/><Relationship Id="rId12301" Type="http://schemas.openxmlformats.org/officeDocument/2006/relationships/image" Target="../media/image12304.png"/><Relationship Id="rId12302" Type="http://schemas.openxmlformats.org/officeDocument/2006/relationships/image" Target="../media/image12305.png"/><Relationship Id="rId12303" Type="http://schemas.openxmlformats.org/officeDocument/2006/relationships/image" Target="../media/image12306.png"/><Relationship Id="rId12304" Type="http://schemas.openxmlformats.org/officeDocument/2006/relationships/image" Target="../media/image12307.png"/><Relationship Id="rId12305" Type="http://schemas.openxmlformats.org/officeDocument/2006/relationships/image" Target="../media/image12308.png"/><Relationship Id="rId12306" Type="http://schemas.openxmlformats.org/officeDocument/2006/relationships/image" Target="../media/image12309.png"/><Relationship Id="rId12307" Type="http://schemas.openxmlformats.org/officeDocument/2006/relationships/image" Target="../media/image12310.png"/><Relationship Id="rId12308" Type="http://schemas.openxmlformats.org/officeDocument/2006/relationships/image" Target="../media/image12311.png"/><Relationship Id="rId12309" Type="http://schemas.openxmlformats.org/officeDocument/2006/relationships/image" Target="../media/image12312.png"/><Relationship Id="rId12310" Type="http://schemas.openxmlformats.org/officeDocument/2006/relationships/image" Target="../media/image12313.png"/><Relationship Id="rId12311" Type="http://schemas.openxmlformats.org/officeDocument/2006/relationships/image" Target="../media/image12314.png"/><Relationship Id="rId12312" Type="http://schemas.openxmlformats.org/officeDocument/2006/relationships/image" Target="../media/image12315.png"/><Relationship Id="rId12313" Type="http://schemas.openxmlformats.org/officeDocument/2006/relationships/image" Target="../media/image12316.png"/><Relationship Id="rId12314" Type="http://schemas.openxmlformats.org/officeDocument/2006/relationships/image" Target="../media/image12317.png"/><Relationship Id="rId12315" Type="http://schemas.openxmlformats.org/officeDocument/2006/relationships/image" Target="../media/image12318.png"/><Relationship Id="rId12316" Type="http://schemas.openxmlformats.org/officeDocument/2006/relationships/image" Target="../media/image12319.png"/><Relationship Id="rId12317" Type="http://schemas.openxmlformats.org/officeDocument/2006/relationships/image" Target="../media/image12320.png"/><Relationship Id="rId12318" Type="http://schemas.openxmlformats.org/officeDocument/2006/relationships/image" Target="../media/image12321.png"/><Relationship Id="rId12319" Type="http://schemas.openxmlformats.org/officeDocument/2006/relationships/image" Target="../media/image12322.png"/><Relationship Id="rId12320" Type="http://schemas.openxmlformats.org/officeDocument/2006/relationships/image" Target="../media/image12323.png"/><Relationship Id="rId12321" Type="http://schemas.openxmlformats.org/officeDocument/2006/relationships/image" Target="../media/image12324.png"/><Relationship Id="rId12322" Type="http://schemas.openxmlformats.org/officeDocument/2006/relationships/image" Target="../media/image12325.png"/><Relationship Id="rId12323" Type="http://schemas.openxmlformats.org/officeDocument/2006/relationships/image" Target="../media/image12326.png"/><Relationship Id="rId12324" Type="http://schemas.openxmlformats.org/officeDocument/2006/relationships/image" Target="../media/image12327.png"/><Relationship Id="rId12325" Type="http://schemas.openxmlformats.org/officeDocument/2006/relationships/image" Target="../media/image12328.png"/><Relationship Id="rId12326" Type="http://schemas.openxmlformats.org/officeDocument/2006/relationships/image" Target="../media/image12329.png"/><Relationship Id="rId12327" Type="http://schemas.openxmlformats.org/officeDocument/2006/relationships/image" Target="../media/image12330.png"/><Relationship Id="rId12328" Type="http://schemas.openxmlformats.org/officeDocument/2006/relationships/image" Target="../media/image12331.png"/><Relationship Id="rId12329" Type="http://schemas.openxmlformats.org/officeDocument/2006/relationships/image" Target="../media/image12332.png"/><Relationship Id="rId12330" Type="http://schemas.openxmlformats.org/officeDocument/2006/relationships/image" Target="../media/image12333.png"/><Relationship Id="rId12331" Type="http://schemas.openxmlformats.org/officeDocument/2006/relationships/image" Target="../media/image12334.png"/><Relationship Id="rId12332" Type="http://schemas.openxmlformats.org/officeDocument/2006/relationships/image" Target="../media/image12335.png"/><Relationship Id="rId12333" Type="http://schemas.openxmlformats.org/officeDocument/2006/relationships/image" Target="../media/image12336.png"/><Relationship Id="rId12334" Type="http://schemas.openxmlformats.org/officeDocument/2006/relationships/image" Target="../media/image12337.png"/><Relationship Id="rId12335" Type="http://schemas.openxmlformats.org/officeDocument/2006/relationships/image" Target="../media/image12338.png"/><Relationship Id="rId12336" Type="http://schemas.openxmlformats.org/officeDocument/2006/relationships/image" Target="../media/image12339.png"/><Relationship Id="rId12337" Type="http://schemas.openxmlformats.org/officeDocument/2006/relationships/image" Target="../media/image12340.png"/><Relationship Id="rId12338" Type="http://schemas.openxmlformats.org/officeDocument/2006/relationships/image" Target="../media/image12341.png"/><Relationship Id="rId12339" Type="http://schemas.openxmlformats.org/officeDocument/2006/relationships/image" Target="../media/image12342.png"/><Relationship Id="rId12340" Type="http://schemas.openxmlformats.org/officeDocument/2006/relationships/image" Target="../media/image12343.png"/><Relationship Id="rId12341" Type="http://schemas.openxmlformats.org/officeDocument/2006/relationships/image" Target="../media/image12344.png"/><Relationship Id="rId12342" Type="http://schemas.openxmlformats.org/officeDocument/2006/relationships/image" Target="../media/image12345.png"/><Relationship Id="rId12343" Type="http://schemas.openxmlformats.org/officeDocument/2006/relationships/image" Target="../media/image12346.png"/><Relationship Id="rId12344" Type="http://schemas.openxmlformats.org/officeDocument/2006/relationships/image" Target="../media/image12347.png"/><Relationship Id="rId12345" Type="http://schemas.openxmlformats.org/officeDocument/2006/relationships/image" Target="../media/image12348.png"/><Relationship Id="rId12346" Type="http://schemas.openxmlformats.org/officeDocument/2006/relationships/image" Target="../media/image12349.png"/><Relationship Id="rId12347" Type="http://schemas.openxmlformats.org/officeDocument/2006/relationships/image" Target="../media/image12350.png"/><Relationship Id="rId12348" Type="http://schemas.openxmlformats.org/officeDocument/2006/relationships/image" Target="../media/image12351.png"/><Relationship Id="rId12349" Type="http://schemas.openxmlformats.org/officeDocument/2006/relationships/image" Target="../media/image12352.png"/><Relationship Id="rId12350" Type="http://schemas.openxmlformats.org/officeDocument/2006/relationships/image" Target="../media/image12353.png"/><Relationship Id="rId12351" Type="http://schemas.openxmlformats.org/officeDocument/2006/relationships/image" Target="../media/image12354.png"/><Relationship Id="rId12352" Type="http://schemas.openxmlformats.org/officeDocument/2006/relationships/image" Target="../media/image12355.png"/><Relationship Id="rId12353" Type="http://schemas.openxmlformats.org/officeDocument/2006/relationships/image" Target="../media/image12356.png"/><Relationship Id="rId12354" Type="http://schemas.openxmlformats.org/officeDocument/2006/relationships/image" Target="../media/image12357.png"/><Relationship Id="rId12355" Type="http://schemas.openxmlformats.org/officeDocument/2006/relationships/image" Target="../media/image12358.png"/><Relationship Id="rId12356" Type="http://schemas.openxmlformats.org/officeDocument/2006/relationships/image" Target="../media/image12359.png"/><Relationship Id="rId12357" Type="http://schemas.openxmlformats.org/officeDocument/2006/relationships/image" Target="../media/image12360.png"/><Relationship Id="rId12358" Type="http://schemas.openxmlformats.org/officeDocument/2006/relationships/image" Target="../media/image12361.png"/><Relationship Id="rId12359" Type="http://schemas.openxmlformats.org/officeDocument/2006/relationships/image" Target="../media/image12362.png"/><Relationship Id="rId12360" Type="http://schemas.openxmlformats.org/officeDocument/2006/relationships/image" Target="../media/image12363.png"/><Relationship Id="rId12361" Type="http://schemas.openxmlformats.org/officeDocument/2006/relationships/image" Target="../media/image12364.png"/><Relationship Id="rId12362" Type="http://schemas.openxmlformats.org/officeDocument/2006/relationships/image" Target="../media/image12365.png"/><Relationship Id="rId12363" Type="http://schemas.openxmlformats.org/officeDocument/2006/relationships/image" Target="../media/image12366.png"/><Relationship Id="rId12364" Type="http://schemas.openxmlformats.org/officeDocument/2006/relationships/image" Target="../media/image12367.png"/><Relationship Id="rId12365" Type="http://schemas.openxmlformats.org/officeDocument/2006/relationships/image" Target="../media/image12368.png"/><Relationship Id="rId12366" Type="http://schemas.openxmlformats.org/officeDocument/2006/relationships/image" Target="../media/image12369.png"/><Relationship Id="rId12367" Type="http://schemas.openxmlformats.org/officeDocument/2006/relationships/image" Target="../media/image12370.png"/><Relationship Id="rId12368" Type="http://schemas.openxmlformats.org/officeDocument/2006/relationships/image" Target="../media/image12371.png"/><Relationship Id="rId12369" Type="http://schemas.openxmlformats.org/officeDocument/2006/relationships/image" Target="../media/image12372.png"/><Relationship Id="rId12370" Type="http://schemas.openxmlformats.org/officeDocument/2006/relationships/image" Target="../media/image12373.png"/><Relationship Id="rId12371" Type="http://schemas.openxmlformats.org/officeDocument/2006/relationships/image" Target="../media/image12374.png"/><Relationship Id="rId12372" Type="http://schemas.openxmlformats.org/officeDocument/2006/relationships/image" Target="../media/image12375.png"/><Relationship Id="rId12373" Type="http://schemas.openxmlformats.org/officeDocument/2006/relationships/image" Target="../media/image12376.png"/><Relationship Id="rId12374" Type="http://schemas.openxmlformats.org/officeDocument/2006/relationships/image" Target="../media/image12377.png"/><Relationship Id="rId12375" Type="http://schemas.openxmlformats.org/officeDocument/2006/relationships/image" Target="../media/image12378.png"/><Relationship Id="rId12376" Type="http://schemas.openxmlformats.org/officeDocument/2006/relationships/image" Target="../media/image12379.png"/><Relationship Id="rId12377" Type="http://schemas.openxmlformats.org/officeDocument/2006/relationships/image" Target="../media/image12380.png"/><Relationship Id="rId12378" Type="http://schemas.openxmlformats.org/officeDocument/2006/relationships/image" Target="../media/image12381.png"/><Relationship Id="rId12379" Type="http://schemas.openxmlformats.org/officeDocument/2006/relationships/image" Target="../media/image12382.png"/><Relationship Id="rId12380" Type="http://schemas.openxmlformats.org/officeDocument/2006/relationships/image" Target="../media/image12383.png"/><Relationship Id="rId12381" Type="http://schemas.openxmlformats.org/officeDocument/2006/relationships/image" Target="../media/image12384.png"/><Relationship Id="rId12382" Type="http://schemas.openxmlformats.org/officeDocument/2006/relationships/image" Target="../media/image12385.png"/><Relationship Id="rId12383" Type="http://schemas.openxmlformats.org/officeDocument/2006/relationships/image" Target="../media/image12386.png"/><Relationship Id="rId12384" Type="http://schemas.openxmlformats.org/officeDocument/2006/relationships/image" Target="../media/image12387.png"/><Relationship Id="rId12385" Type="http://schemas.openxmlformats.org/officeDocument/2006/relationships/image" Target="../media/image12388.png"/><Relationship Id="rId12386" Type="http://schemas.openxmlformats.org/officeDocument/2006/relationships/image" Target="../media/image12389.png"/><Relationship Id="rId12387" Type="http://schemas.openxmlformats.org/officeDocument/2006/relationships/image" Target="../media/image12390.png"/><Relationship Id="rId12388" Type="http://schemas.openxmlformats.org/officeDocument/2006/relationships/image" Target="../media/image12391.png"/><Relationship Id="rId12389" Type="http://schemas.openxmlformats.org/officeDocument/2006/relationships/image" Target="../media/image12392.png"/><Relationship Id="rId12390" Type="http://schemas.openxmlformats.org/officeDocument/2006/relationships/image" Target="../media/image12393.png"/><Relationship Id="rId12391" Type="http://schemas.openxmlformats.org/officeDocument/2006/relationships/image" Target="../media/image12394.png"/><Relationship Id="rId12392" Type="http://schemas.openxmlformats.org/officeDocument/2006/relationships/image" Target="../media/image12395.png"/><Relationship Id="rId12393" Type="http://schemas.openxmlformats.org/officeDocument/2006/relationships/image" Target="../media/image12396.png"/><Relationship Id="rId12394" Type="http://schemas.openxmlformats.org/officeDocument/2006/relationships/image" Target="../media/image12397.png"/><Relationship Id="rId12395" Type="http://schemas.openxmlformats.org/officeDocument/2006/relationships/image" Target="../media/image12398.png"/><Relationship Id="rId12396" Type="http://schemas.openxmlformats.org/officeDocument/2006/relationships/image" Target="../media/image12399.png"/><Relationship Id="rId12397" Type="http://schemas.openxmlformats.org/officeDocument/2006/relationships/image" Target="../media/image12400.png"/><Relationship Id="rId12398" Type="http://schemas.openxmlformats.org/officeDocument/2006/relationships/image" Target="../media/image12401.png"/><Relationship Id="rId12399" Type="http://schemas.openxmlformats.org/officeDocument/2006/relationships/image" Target="../media/image12402.png"/><Relationship Id="rId12400" Type="http://schemas.openxmlformats.org/officeDocument/2006/relationships/image" Target="../media/image12403.png"/><Relationship Id="rId12401" Type="http://schemas.openxmlformats.org/officeDocument/2006/relationships/image" Target="../media/image12404.png"/><Relationship Id="rId12402" Type="http://schemas.openxmlformats.org/officeDocument/2006/relationships/image" Target="../media/image12405.png"/><Relationship Id="rId12403" Type="http://schemas.openxmlformats.org/officeDocument/2006/relationships/image" Target="../media/image12406.png"/><Relationship Id="rId12404" Type="http://schemas.openxmlformats.org/officeDocument/2006/relationships/image" Target="../media/image12407.png"/><Relationship Id="rId12405" Type="http://schemas.openxmlformats.org/officeDocument/2006/relationships/image" Target="../media/image12408.png"/><Relationship Id="rId12406" Type="http://schemas.openxmlformats.org/officeDocument/2006/relationships/image" Target="../media/image12409.png"/><Relationship Id="rId12407" Type="http://schemas.openxmlformats.org/officeDocument/2006/relationships/image" Target="../media/image12410.png"/><Relationship Id="rId12408" Type="http://schemas.openxmlformats.org/officeDocument/2006/relationships/image" Target="../media/image12411.png"/><Relationship Id="rId12409" Type="http://schemas.openxmlformats.org/officeDocument/2006/relationships/image" Target="../media/image12412.png"/><Relationship Id="rId12410" Type="http://schemas.openxmlformats.org/officeDocument/2006/relationships/image" Target="../media/image12413.png"/><Relationship Id="rId12411" Type="http://schemas.openxmlformats.org/officeDocument/2006/relationships/image" Target="../media/image12414.png"/><Relationship Id="rId12412" Type="http://schemas.openxmlformats.org/officeDocument/2006/relationships/image" Target="../media/image12415.png"/><Relationship Id="rId12413" Type="http://schemas.openxmlformats.org/officeDocument/2006/relationships/image" Target="../media/image12416.png"/><Relationship Id="rId12414" Type="http://schemas.openxmlformats.org/officeDocument/2006/relationships/image" Target="../media/image12417.png"/><Relationship Id="rId12415" Type="http://schemas.openxmlformats.org/officeDocument/2006/relationships/image" Target="../media/image12418.png"/><Relationship Id="rId12416" Type="http://schemas.openxmlformats.org/officeDocument/2006/relationships/image" Target="../media/image12419.png"/><Relationship Id="rId12417" Type="http://schemas.openxmlformats.org/officeDocument/2006/relationships/image" Target="../media/image12420.png"/><Relationship Id="rId12418" Type="http://schemas.openxmlformats.org/officeDocument/2006/relationships/image" Target="../media/image12421.png"/><Relationship Id="rId12419" Type="http://schemas.openxmlformats.org/officeDocument/2006/relationships/image" Target="../media/image12422.png"/><Relationship Id="rId12420" Type="http://schemas.openxmlformats.org/officeDocument/2006/relationships/image" Target="../media/image12423.png"/><Relationship Id="rId12421" Type="http://schemas.openxmlformats.org/officeDocument/2006/relationships/image" Target="../media/image12424.png"/><Relationship Id="rId12422" Type="http://schemas.openxmlformats.org/officeDocument/2006/relationships/image" Target="../media/image12425.png"/><Relationship Id="rId12423" Type="http://schemas.openxmlformats.org/officeDocument/2006/relationships/image" Target="../media/image12426.png"/><Relationship Id="rId12424" Type="http://schemas.openxmlformats.org/officeDocument/2006/relationships/image" Target="../media/image12427.png"/><Relationship Id="rId12425" Type="http://schemas.openxmlformats.org/officeDocument/2006/relationships/image" Target="../media/image12428.png"/><Relationship Id="rId12426" Type="http://schemas.openxmlformats.org/officeDocument/2006/relationships/image" Target="../media/image12429.png"/><Relationship Id="rId12427" Type="http://schemas.openxmlformats.org/officeDocument/2006/relationships/image" Target="../media/image12430.png"/><Relationship Id="rId12428" Type="http://schemas.openxmlformats.org/officeDocument/2006/relationships/image" Target="../media/image12431.png"/><Relationship Id="rId12429" Type="http://schemas.openxmlformats.org/officeDocument/2006/relationships/image" Target="../media/image12432.png"/><Relationship Id="rId12430" Type="http://schemas.openxmlformats.org/officeDocument/2006/relationships/image" Target="../media/image12433.png"/><Relationship Id="rId12431" Type="http://schemas.openxmlformats.org/officeDocument/2006/relationships/image" Target="../media/image12434.png"/><Relationship Id="rId12432" Type="http://schemas.openxmlformats.org/officeDocument/2006/relationships/image" Target="../media/image12435.png"/><Relationship Id="rId12433" Type="http://schemas.openxmlformats.org/officeDocument/2006/relationships/image" Target="../media/image12436.png"/><Relationship Id="rId12434" Type="http://schemas.openxmlformats.org/officeDocument/2006/relationships/image" Target="../media/image12437.png"/><Relationship Id="rId12435" Type="http://schemas.openxmlformats.org/officeDocument/2006/relationships/image" Target="../media/image12438.png"/><Relationship Id="rId12436" Type="http://schemas.openxmlformats.org/officeDocument/2006/relationships/image" Target="../media/image12439.png"/><Relationship Id="rId12437" Type="http://schemas.openxmlformats.org/officeDocument/2006/relationships/image" Target="../media/image12440.png"/><Relationship Id="rId12438" Type="http://schemas.openxmlformats.org/officeDocument/2006/relationships/image" Target="../media/image12441.png"/><Relationship Id="rId12439" Type="http://schemas.openxmlformats.org/officeDocument/2006/relationships/image" Target="../media/image12442.png"/><Relationship Id="rId12440" Type="http://schemas.openxmlformats.org/officeDocument/2006/relationships/image" Target="../media/image12443.png"/><Relationship Id="rId12441" Type="http://schemas.openxmlformats.org/officeDocument/2006/relationships/image" Target="../media/image12444.png"/><Relationship Id="rId12442" Type="http://schemas.openxmlformats.org/officeDocument/2006/relationships/image" Target="../media/image12445.png"/><Relationship Id="rId12443" Type="http://schemas.openxmlformats.org/officeDocument/2006/relationships/image" Target="../media/image12446.png"/><Relationship Id="rId12444" Type="http://schemas.openxmlformats.org/officeDocument/2006/relationships/image" Target="../media/image12447.png"/><Relationship Id="rId12445" Type="http://schemas.openxmlformats.org/officeDocument/2006/relationships/image" Target="../media/image12448.png"/><Relationship Id="rId12446" Type="http://schemas.openxmlformats.org/officeDocument/2006/relationships/image" Target="../media/image12449.png"/><Relationship Id="rId12447" Type="http://schemas.openxmlformats.org/officeDocument/2006/relationships/image" Target="../media/image12450.png"/><Relationship Id="rId12448" Type="http://schemas.openxmlformats.org/officeDocument/2006/relationships/image" Target="../media/image12451.png"/><Relationship Id="rId12449" Type="http://schemas.openxmlformats.org/officeDocument/2006/relationships/image" Target="../media/image12452.png"/><Relationship Id="rId12450" Type="http://schemas.openxmlformats.org/officeDocument/2006/relationships/image" Target="../media/image12453.png"/><Relationship Id="rId12451" Type="http://schemas.openxmlformats.org/officeDocument/2006/relationships/image" Target="../media/image12454.png"/><Relationship Id="rId12452" Type="http://schemas.openxmlformats.org/officeDocument/2006/relationships/image" Target="../media/image12455.png"/><Relationship Id="rId12453" Type="http://schemas.openxmlformats.org/officeDocument/2006/relationships/image" Target="../media/image12456.png"/><Relationship Id="rId12454" Type="http://schemas.openxmlformats.org/officeDocument/2006/relationships/image" Target="../media/image12457.png"/><Relationship Id="rId12455" Type="http://schemas.openxmlformats.org/officeDocument/2006/relationships/image" Target="../media/image12458.png"/><Relationship Id="rId12456" Type="http://schemas.openxmlformats.org/officeDocument/2006/relationships/image" Target="../media/image12459.png"/><Relationship Id="rId12457" Type="http://schemas.openxmlformats.org/officeDocument/2006/relationships/image" Target="../media/image12460.png"/><Relationship Id="rId12458" Type="http://schemas.openxmlformats.org/officeDocument/2006/relationships/image" Target="../media/image12461.png"/><Relationship Id="rId12459" Type="http://schemas.openxmlformats.org/officeDocument/2006/relationships/image" Target="../media/image12462.png"/><Relationship Id="rId12460" Type="http://schemas.openxmlformats.org/officeDocument/2006/relationships/image" Target="../media/image12463.png"/><Relationship Id="rId12461" Type="http://schemas.openxmlformats.org/officeDocument/2006/relationships/image" Target="../media/image12464.png"/><Relationship Id="rId12462" Type="http://schemas.openxmlformats.org/officeDocument/2006/relationships/image" Target="../media/image12465.png"/><Relationship Id="rId12463" Type="http://schemas.openxmlformats.org/officeDocument/2006/relationships/image" Target="../media/image12466.png"/><Relationship Id="rId12464" Type="http://schemas.openxmlformats.org/officeDocument/2006/relationships/image" Target="../media/image12467.png"/><Relationship Id="rId12465" Type="http://schemas.openxmlformats.org/officeDocument/2006/relationships/image" Target="../media/image12468.png"/><Relationship Id="rId12466" Type="http://schemas.openxmlformats.org/officeDocument/2006/relationships/image" Target="../media/image12469.png"/><Relationship Id="rId12467" Type="http://schemas.openxmlformats.org/officeDocument/2006/relationships/image" Target="../media/image12470.png"/><Relationship Id="rId12468" Type="http://schemas.openxmlformats.org/officeDocument/2006/relationships/image" Target="../media/image12471.png"/><Relationship Id="rId12469" Type="http://schemas.openxmlformats.org/officeDocument/2006/relationships/image" Target="../media/image12472.png"/><Relationship Id="rId12470" Type="http://schemas.openxmlformats.org/officeDocument/2006/relationships/image" Target="../media/image12473.png"/><Relationship Id="rId12471" Type="http://schemas.openxmlformats.org/officeDocument/2006/relationships/image" Target="../media/image12474.png"/><Relationship Id="rId12472" Type="http://schemas.openxmlformats.org/officeDocument/2006/relationships/image" Target="../media/image12475.png"/><Relationship Id="rId12473" Type="http://schemas.openxmlformats.org/officeDocument/2006/relationships/image" Target="../media/image12476.png"/><Relationship Id="rId12474" Type="http://schemas.openxmlformats.org/officeDocument/2006/relationships/image" Target="../media/image12477.png"/><Relationship Id="rId12475" Type="http://schemas.openxmlformats.org/officeDocument/2006/relationships/image" Target="../media/image12478.png"/><Relationship Id="rId12476" Type="http://schemas.openxmlformats.org/officeDocument/2006/relationships/image" Target="../media/image12479.png"/><Relationship Id="rId12477" Type="http://schemas.openxmlformats.org/officeDocument/2006/relationships/image" Target="../media/image12480.png"/><Relationship Id="rId12478" Type="http://schemas.openxmlformats.org/officeDocument/2006/relationships/image" Target="../media/image12481.png"/><Relationship Id="rId12479" Type="http://schemas.openxmlformats.org/officeDocument/2006/relationships/image" Target="../media/image12482.png"/><Relationship Id="rId12480" Type="http://schemas.openxmlformats.org/officeDocument/2006/relationships/image" Target="../media/image12483.png"/><Relationship Id="rId12481" Type="http://schemas.openxmlformats.org/officeDocument/2006/relationships/image" Target="../media/image12484.png"/><Relationship Id="rId12482" Type="http://schemas.openxmlformats.org/officeDocument/2006/relationships/image" Target="../media/image12485.png"/><Relationship Id="rId12483" Type="http://schemas.openxmlformats.org/officeDocument/2006/relationships/image" Target="../media/image12486.png"/><Relationship Id="rId12484" Type="http://schemas.openxmlformats.org/officeDocument/2006/relationships/image" Target="../media/image12487.png"/><Relationship Id="rId12485" Type="http://schemas.openxmlformats.org/officeDocument/2006/relationships/image" Target="../media/image12488.png"/><Relationship Id="rId12486" Type="http://schemas.openxmlformats.org/officeDocument/2006/relationships/image" Target="../media/image12489.png"/><Relationship Id="rId12487" Type="http://schemas.openxmlformats.org/officeDocument/2006/relationships/image" Target="../media/image12490.png"/><Relationship Id="rId12488" Type="http://schemas.openxmlformats.org/officeDocument/2006/relationships/image" Target="../media/image12491.png"/><Relationship Id="rId12489" Type="http://schemas.openxmlformats.org/officeDocument/2006/relationships/image" Target="../media/image12492.png"/><Relationship Id="rId12490" Type="http://schemas.openxmlformats.org/officeDocument/2006/relationships/image" Target="../media/image12493.png"/><Relationship Id="rId12491" Type="http://schemas.openxmlformats.org/officeDocument/2006/relationships/image" Target="../media/image12494.png"/><Relationship Id="rId12492" Type="http://schemas.openxmlformats.org/officeDocument/2006/relationships/image" Target="../media/image12495.png"/><Relationship Id="rId12493" Type="http://schemas.openxmlformats.org/officeDocument/2006/relationships/image" Target="../media/image12496.png"/><Relationship Id="rId12494" Type="http://schemas.openxmlformats.org/officeDocument/2006/relationships/image" Target="../media/image12497.png"/><Relationship Id="rId12495" Type="http://schemas.openxmlformats.org/officeDocument/2006/relationships/image" Target="../media/image12498.png"/><Relationship Id="rId12496" Type="http://schemas.openxmlformats.org/officeDocument/2006/relationships/image" Target="../media/image12499.png"/><Relationship Id="rId12497" Type="http://schemas.openxmlformats.org/officeDocument/2006/relationships/image" Target="../media/image12500.png"/><Relationship Id="rId12498" Type="http://schemas.openxmlformats.org/officeDocument/2006/relationships/image" Target="../media/image12501.png"/><Relationship Id="rId12499" Type="http://schemas.openxmlformats.org/officeDocument/2006/relationships/image" Target="../media/image12502.png"/><Relationship Id="rId12500" Type="http://schemas.openxmlformats.org/officeDocument/2006/relationships/image" Target="../media/image12503.png"/><Relationship Id="rId12501" Type="http://schemas.openxmlformats.org/officeDocument/2006/relationships/image" Target="../media/image12504.png"/><Relationship Id="rId12502" Type="http://schemas.openxmlformats.org/officeDocument/2006/relationships/image" Target="../media/image12505.png"/><Relationship Id="rId12503" Type="http://schemas.openxmlformats.org/officeDocument/2006/relationships/image" Target="../media/image12506.png"/><Relationship Id="rId12504" Type="http://schemas.openxmlformats.org/officeDocument/2006/relationships/image" Target="../media/image12507.png"/><Relationship Id="rId12505" Type="http://schemas.openxmlformats.org/officeDocument/2006/relationships/image" Target="../media/image12508.png"/><Relationship Id="rId12506" Type="http://schemas.openxmlformats.org/officeDocument/2006/relationships/image" Target="../media/image12509.png"/><Relationship Id="rId12507" Type="http://schemas.openxmlformats.org/officeDocument/2006/relationships/image" Target="../media/image12510.png"/><Relationship Id="rId12508" Type="http://schemas.openxmlformats.org/officeDocument/2006/relationships/image" Target="../media/image12511.png"/><Relationship Id="rId12509" Type="http://schemas.openxmlformats.org/officeDocument/2006/relationships/image" Target="../media/image12512.png"/><Relationship Id="rId12510" Type="http://schemas.openxmlformats.org/officeDocument/2006/relationships/image" Target="../media/image12513.png"/><Relationship Id="rId12511" Type="http://schemas.openxmlformats.org/officeDocument/2006/relationships/image" Target="../media/image12514.png"/><Relationship Id="rId12512" Type="http://schemas.openxmlformats.org/officeDocument/2006/relationships/image" Target="../media/image12515.png"/><Relationship Id="rId12513" Type="http://schemas.openxmlformats.org/officeDocument/2006/relationships/image" Target="../media/image12516.png"/><Relationship Id="rId12514" Type="http://schemas.openxmlformats.org/officeDocument/2006/relationships/image" Target="../media/image12517.png"/><Relationship Id="rId12515" Type="http://schemas.openxmlformats.org/officeDocument/2006/relationships/image" Target="../media/image12518.png"/><Relationship Id="rId12516" Type="http://schemas.openxmlformats.org/officeDocument/2006/relationships/image" Target="../media/image12519.png"/><Relationship Id="rId12517" Type="http://schemas.openxmlformats.org/officeDocument/2006/relationships/image" Target="../media/image12520.png"/><Relationship Id="rId12518" Type="http://schemas.openxmlformats.org/officeDocument/2006/relationships/image" Target="../media/image12521.png"/><Relationship Id="rId12519" Type="http://schemas.openxmlformats.org/officeDocument/2006/relationships/image" Target="../media/image12522.png"/><Relationship Id="rId12520" Type="http://schemas.openxmlformats.org/officeDocument/2006/relationships/image" Target="../media/image12523.png"/><Relationship Id="rId12521" Type="http://schemas.openxmlformats.org/officeDocument/2006/relationships/image" Target="../media/image12524.png"/><Relationship Id="rId12522" Type="http://schemas.openxmlformats.org/officeDocument/2006/relationships/image" Target="../media/image12525.png"/><Relationship Id="rId12523" Type="http://schemas.openxmlformats.org/officeDocument/2006/relationships/image" Target="../media/image12526.png"/><Relationship Id="rId12524" Type="http://schemas.openxmlformats.org/officeDocument/2006/relationships/image" Target="../media/image12527.png"/><Relationship Id="rId12525" Type="http://schemas.openxmlformats.org/officeDocument/2006/relationships/image" Target="../media/image12528.png"/><Relationship Id="rId12526" Type="http://schemas.openxmlformats.org/officeDocument/2006/relationships/image" Target="../media/image12529.png"/><Relationship Id="rId12527" Type="http://schemas.openxmlformats.org/officeDocument/2006/relationships/image" Target="../media/image12530.png"/><Relationship Id="rId12528" Type="http://schemas.openxmlformats.org/officeDocument/2006/relationships/image" Target="../media/image12531.png"/><Relationship Id="rId12529" Type="http://schemas.openxmlformats.org/officeDocument/2006/relationships/image" Target="../media/image12532.png"/><Relationship Id="rId12530" Type="http://schemas.openxmlformats.org/officeDocument/2006/relationships/image" Target="../media/image12533.png"/><Relationship Id="rId12531" Type="http://schemas.openxmlformats.org/officeDocument/2006/relationships/image" Target="../media/image12534.png"/><Relationship Id="rId12532" Type="http://schemas.openxmlformats.org/officeDocument/2006/relationships/image" Target="../media/image12535.png"/><Relationship Id="rId12533" Type="http://schemas.openxmlformats.org/officeDocument/2006/relationships/image" Target="../media/image12536.png"/><Relationship Id="rId12534" Type="http://schemas.openxmlformats.org/officeDocument/2006/relationships/image" Target="../media/image12537.png"/><Relationship Id="rId12535" Type="http://schemas.openxmlformats.org/officeDocument/2006/relationships/image" Target="../media/image12538.png"/><Relationship Id="rId12536" Type="http://schemas.openxmlformats.org/officeDocument/2006/relationships/image" Target="../media/image12539.png"/><Relationship Id="rId12537" Type="http://schemas.openxmlformats.org/officeDocument/2006/relationships/image" Target="../media/image12540.png"/><Relationship Id="rId12538" Type="http://schemas.openxmlformats.org/officeDocument/2006/relationships/image" Target="../media/image12541.png"/><Relationship Id="rId12539" Type="http://schemas.openxmlformats.org/officeDocument/2006/relationships/image" Target="../media/image12542.png"/><Relationship Id="rId12540" Type="http://schemas.openxmlformats.org/officeDocument/2006/relationships/image" Target="../media/image12543.png"/><Relationship Id="rId12541" Type="http://schemas.openxmlformats.org/officeDocument/2006/relationships/image" Target="../media/image12544.png"/><Relationship Id="rId12542" Type="http://schemas.openxmlformats.org/officeDocument/2006/relationships/image" Target="../media/image12545.png"/><Relationship Id="rId12543" Type="http://schemas.openxmlformats.org/officeDocument/2006/relationships/image" Target="../media/image12546.png"/><Relationship Id="rId12544" Type="http://schemas.openxmlformats.org/officeDocument/2006/relationships/image" Target="../media/image12547.png"/><Relationship Id="rId12545" Type="http://schemas.openxmlformats.org/officeDocument/2006/relationships/image" Target="../media/image12548.png"/><Relationship Id="rId12546" Type="http://schemas.openxmlformats.org/officeDocument/2006/relationships/image" Target="../media/image12549.png"/><Relationship Id="rId12547" Type="http://schemas.openxmlformats.org/officeDocument/2006/relationships/image" Target="../media/image12550.png"/><Relationship Id="rId12548" Type="http://schemas.openxmlformats.org/officeDocument/2006/relationships/image" Target="../media/image12551.png"/><Relationship Id="rId12549" Type="http://schemas.openxmlformats.org/officeDocument/2006/relationships/image" Target="../media/image12552.png"/><Relationship Id="rId12550" Type="http://schemas.openxmlformats.org/officeDocument/2006/relationships/image" Target="../media/image12553.png"/><Relationship Id="rId12551" Type="http://schemas.openxmlformats.org/officeDocument/2006/relationships/image" Target="../media/image12554.png"/><Relationship Id="rId12552" Type="http://schemas.openxmlformats.org/officeDocument/2006/relationships/image" Target="../media/image12555.png"/><Relationship Id="rId12553" Type="http://schemas.openxmlformats.org/officeDocument/2006/relationships/image" Target="../media/image12556.png"/><Relationship Id="rId12554" Type="http://schemas.openxmlformats.org/officeDocument/2006/relationships/image" Target="../media/image12557.png"/><Relationship Id="rId12555" Type="http://schemas.openxmlformats.org/officeDocument/2006/relationships/image" Target="../media/image12558.png"/><Relationship Id="rId12556" Type="http://schemas.openxmlformats.org/officeDocument/2006/relationships/image" Target="../media/image12559.png"/><Relationship Id="rId12557" Type="http://schemas.openxmlformats.org/officeDocument/2006/relationships/image" Target="../media/image12560.png"/><Relationship Id="rId12558" Type="http://schemas.openxmlformats.org/officeDocument/2006/relationships/image" Target="../media/image12561.png"/><Relationship Id="rId12559" Type="http://schemas.openxmlformats.org/officeDocument/2006/relationships/image" Target="../media/image12562.png"/><Relationship Id="rId12560" Type="http://schemas.openxmlformats.org/officeDocument/2006/relationships/image" Target="../media/image12563.png"/><Relationship Id="rId12561" Type="http://schemas.openxmlformats.org/officeDocument/2006/relationships/image" Target="../media/image12564.png"/><Relationship Id="rId12562" Type="http://schemas.openxmlformats.org/officeDocument/2006/relationships/image" Target="../media/image12565.png"/><Relationship Id="rId12563" Type="http://schemas.openxmlformats.org/officeDocument/2006/relationships/image" Target="../media/image12566.png"/><Relationship Id="rId12564" Type="http://schemas.openxmlformats.org/officeDocument/2006/relationships/image" Target="../media/image12567.png"/><Relationship Id="rId12565" Type="http://schemas.openxmlformats.org/officeDocument/2006/relationships/image" Target="../media/image12568.png"/><Relationship Id="rId12566" Type="http://schemas.openxmlformats.org/officeDocument/2006/relationships/image" Target="../media/image12569.png"/><Relationship Id="rId12567" Type="http://schemas.openxmlformats.org/officeDocument/2006/relationships/image" Target="../media/image12570.png"/><Relationship Id="rId12568" Type="http://schemas.openxmlformats.org/officeDocument/2006/relationships/image" Target="../media/image12571.png"/><Relationship Id="rId12569" Type="http://schemas.openxmlformats.org/officeDocument/2006/relationships/image" Target="../media/image12572.png"/><Relationship Id="rId12570" Type="http://schemas.openxmlformats.org/officeDocument/2006/relationships/image" Target="../media/image12573.png"/><Relationship Id="rId12571" Type="http://schemas.openxmlformats.org/officeDocument/2006/relationships/image" Target="../media/image12574.png"/><Relationship Id="rId12572" Type="http://schemas.openxmlformats.org/officeDocument/2006/relationships/image" Target="../media/image12575.png"/><Relationship Id="rId12573" Type="http://schemas.openxmlformats.org/officeDocument/2006/relationships/image" Target="../media/image12576.png"/><Relationship Id="rId12574" Type="http://schemas.openxmlformats.org/officeDocument/2006/relationships/image" Target="../media/image12577.png"/><Relationship Id="rId12575" Type="http://schemas.openxmlformats.org/officeDocument/2006/relationships/image" Target="../media/image12578.png"/><Relationship Id="rId12576" Type="http://schemas.openxmlformats.org/officeDocument/2006/relationships/image" Target="../media/image12579.png"/><Relationship Id="rId12577" Type="http://schemas.openxmlformats.org/officeDocument/2006/relationships/image" Target="../media/image12580.png"/><Relationship Id="rId12578" Type="http://schemas.openxmlformats.org/officeDocument/2006/relationships/image" Target="../media/image12581.png"/><Relationship Id="rId12579" Type="http://schemas.openxmlformats.org/officeDocument/2006/relationships/image" Target="../media/image12582.png"/><Relationship Id="rId12580" Type="http://schemas.openxmlformats.org/officeDocument/2006/relationships/image" Target="../media/image12583.png"/><Relationship Id="rId12581" Type="http://schemas.openxmlformats.org/officeDocument/2006/relationships/image" Target="../media/image12584.png"/><Relationship Id="rId12582" Type="http://schemas.openxmlformats.org/officeDocument/2006/relationships/image" Target="../media/image12585.png"/><Relationship Id="rId12583" Type="http://schemas.openxmlformats.org/officeDocument/2006/relationships/image" Target="../media/image12586.png"/><Relationship Id="rId12584" Type="http://schemas.openxmlformats.org/officeDocument/2006/relationships/image" Target="../media/image12587.png"/><Relationship Id="rId12585" Type="http://schemas.openxmlformats.org/officeDocument/2006/relationships/image" Target="../media/image12588.png"/><Relationship Id="rId12586" Type="http://schemas.openxmlformats.org/officeDocument/2006/relationships/image" Target="../media/image12589.png"/><Relationship Id="rId12587" Type="http://schemas.openxmlformats.org/officeDocument/2006/relationships/image" Target="../media/image12590.png"/><Relationship Id="rId12588" Type="http://schemas.openxmlformats.org/officeDocument/2006/relationships/image" Target="../media/image12591.png"/><Relationship Id="rId12589" Type="http://schemas.openxmlformats.org/officeDocument/2006/relationships/image" Target="../media/image12592.png"/><Relationship Id="rId12590" Type="http://schemas.openxmlformats.org/officeDocument/2006/relationships/image" Target="../media/image12593.png"/><Relationship Id="rId12591" Type="http://schemas.openxmlformats.org/officeDocument/2006/relationships/image" Target="../media/image12594.png"/><Relationship Id="rId12592" Type="http://schemas.openxmlformats.org/officeDocument/2006/relationships/image" Target="../media/image12595.png"/><Relationship Id="rId12593" Type="http://schemas.openxmlformats.org/officeDocument/2006/relationships/image" Target="../media/image12596.png"/><Relationship Id="rId12594" Type="http://schemas.openxmlformats.org/officeDocument/2006/relationships/image" Target="../media/image12597.png"/><Relationship Id="rId12595" Type="http://schemas.openxmlformats.org/officeDocument/2006/relationships/image" Target="../media/image12598.png"/><Relationship Id="rId12596" Type="http://schemas.openxmlformats.org/officeDocument/2006/relationships/image" Target="../media/image12599.png"/><Relationship Id="rId12597" Type="http://schemas.openxmlformats.org/officeDocument/2006/relationships/image" Target="../media/image12600.png"/><Relationship Id="rId12598" Type="http://schemas.openxmlformats.org/officeDocument/2006/relationships/image" Target="../media/image12601.png"/><Relationship Id="rId12599" Type="http://schemas.openxmlformats.org/officeDocument/2006/relationships/image" Target="../media/image12602.png"/><Relationship Id="rId12600" Type="http://schemas.openxmlformats.org/officeDocument/2006/relationships/image" Target="../media/image12603.png"/><Relationship Id="rId12601" Type="http://schemas.openxmlformats.org/officeDocument/2006/relationships/image" Target="../media/image12604.png"/><Relationship Id="rId12602" Type="http://schemas.openxmlformats.org/officeDocument/2006/relationships/image" Target="../media/image12605.png"/><Relationship Id="rId12603" Type="http://schemas.openxmlformats.org/officeDocument/2006/relationships/image" Target="../media/image12606.png"/><Relationship Id="rId12604" Type="http://schemas.openxmlformats.org/officeDocument/2006/relationships/image" Target="../media/image12607.png"/><Relationship Id="rId12605" Type="http://schemas.openxmlformats.org/officeDocument/2006/relationships/image" Target="../media/image12608.png"/><Relationship Id="rId12606" Type="http://schemas.openxmlformats.org/officeDocument/2006/relationships/image" Target="../media/image12609.png"/><Relationship Id="rId12607" Type="http://schemas.openxmlformats.org/officeDocument/2006/relationships/image" Target="../media/image12610.png"/><Relationship Id="rId12608" Type="http://schemas.openxmlformats.org/officeDocument/2006/relationships/image" Target="../media/image12611.png"/><Relationship Id="rId12609" Type="http://schemas.openxmlformats.org/officeDocument/2006/relationships/image" Target="../media/image12612.png"/><Relationship Id="rId12610" Type="http://schemas.openxmlformats.org/officeDocument/2006/relationships/image" Target="../media/image12613.png"/><Relationship Id="rId12611" Type="http://schemas.openxmlformats.org/officeDocument/2006/relationships/image" Target="../media/image12614.png"/><Relationship Id="rId12612" Type="http://schemas.openxmlformats.org/officeDocument/2006/relationships/image" Target="../media/image12615.png"/><Relationship Id="rId12613" Type="http://schemas.openxmlformats.org/officeDocument/2006/relationships/image" Target="../media/image12616.png"/><Relationship Id="rId12614" Type="http://schemas.openxmlformats.org/officeDocument/2006/relationships/image" Target="../media/image12617.png"/><Relationship Id="rId12615" Type="http://schemas.openxmlformats.org/officeDocument/2006/relationships/image" Target="../media/image12618.png"/><Relationship Id="rId12616" Type="http://schemas.openxmlformats.org/officeDocument/2006/relationships/image" Target="../media/image12619.png"/><Relationship Id="rId12617" Type="http://schemas.openxmlformats.org/officeDocument/2006/relationships/image" Target="../media/image12620.png"/><Relationship Id="rId12618" Type="http://schemas.openxmlformats.org/officeDocument/2006/relationships/image" Target="../media/image12621.png"/><Relationship Id="rId12619" Type="http://schemas.openxmlformats.org/officeDocument/2006/relationships/image" Target="../media/image12622.png"/><Relationship Id="rId12620" Type="http://schemas.openxmlformats.org/officeDocument/2006/relationships/image" Target="../media/image12623.png"/><Relationship Id="rId12621" Type="http://schemas.openxmlformats.org/officeDocument/2006/relationships/image" Target="../media/image12624.png"/><Relationship Id="rId12622" Type="http://schemas.openxmlformats.org/officeDocument/2006/relationships/image" Target="../media/image12625.png"/><Relationship Id="rId12623" Type="http://schemas.openxmlformats.org/officeDocument/2006/relationships/image" Target="../media/image12626.png"/><Relationship Id="rId12624" Type="http://schemas.openxmlformats.org/officeDocument/2006/relationships/image" Target="../media/image12627.png"/><Relationship Id="rId12625" Type="http://schemas.openxmlformats.org/officeDocument/2006/relationships/image" Target="../media/image12628.png"/><Relationship Id="rId12626" Type="http://schemas.openxmlformats.org/officeDocument/2006/relationships/image" Target="../media/image12629.png"/><Relationship Id="rId12627" Type="http://schemas.openxmlformats.org/officeDocument/2006/relationships/image" Target="../media/image12630.png"/><Relationship Id="rId12628" Type="http://schemas.openxmlformats.org/officeDocument/2006/relationships/image" Target="../media/image12631.png"/><Relationship Id="rId12629" Type="http://schemas.openxmlformats.org/officeDocument/2006/relationships/image" Target="../media/image12632.png"/><Relationship Id="rId12630" Type="http://schemas.openxmlformats.org/officeDocument/2006/relationships/image" Target="../media/image12633.png"/><Relationship Id="rId12631" Type="http://schemas.openxmlformats.org/officeDocument/2006/relationships/image" Target="../media/image12634.png"/><Relationship Id="rId12632" Type="http://schemas.openxmlformats.org/officeDocument/2006/relationships/image" Target="../media/image12635.png"/><Relationship Id="rId12633" Type="http://schemas.openxmlformats.org/officeDocument/2006/relationships/image" Target="../media/image12636.png"/><Relationship Id="rId12634" Type="http://schemas.openxmlformats.org/officeDocument/2006/relationships/image" Target="../media/image12637.png"/><Relationship Id="rId12635" Type="http://schemas.openxmlformats.org/officeDocument/2006/relationships/image" Target="../media/image12638.png"/><Relationship Id="rId12636" Type="http://schemas.openxmlformats.org/officeDocument/2006/relationships/image" Target="../media/image12639.png"/><Relationship Id="rId12637" Type="http://schemas.openxmlformats.org/officeDocument/2006/relationships/image" Target="../media/image12640.png"/><Relationship Id="rId12638" Type="http://schemas.openxmlformats.org/officeDocument/2006/relationships/image" Target="../media/image12641.png"/><Relationship Id="rId12639" Type="http://schemas.openxmlformats.org/officeDocument/2006/relationships/image" Target="../media/image12642.png"/><Relationship Id="rId12640" Type="http://schemas.openxmlformats.org/officeDocument/2006/relationships/image" Target="../media/image12643.png"/><Relationship Id="rId12641" Type="http://schemas.openxmlformats.org/officeDocument/2006/relationships/image" Target="../media/image12644.png"/><Relationship Id="rId12642" Type="http://schemas.openxmlformats.org/officeDocument/2006/relationships/image" Target="../media/image12645.png"/><Relationship Id="rId12643" Type="http://schemas.openxmlformats.org/officeDocument/2006/relationships/image" Target="../media/image12646.png"/><Relationship Id="rId12644" Type="http://schemas.openxmlformats.org/officeDocument/2006/relationships/image" Target="../media/image12647.png"/><Relationship Id="rId12645" Type="http://schemas.openxmlformats.org/officeDocument/2006/relationships/image" Target="../media/image12648.png"/><Relationship Id="rId12646" Type="http://schemas.openxmlformats.org/officeDocument/2006/relationships/image" Target="../media/image12649.png"/><Relationship Id="rId12647" Type="http://schemas.openxmlformats.org/officeDocument/2006/relationships/image" Target="../media/image12650.png"/><Relationship Id="rId12648" Type="http://schemas.openxmlformats.org/officeDocument/2006/relationships/image" Target="../media/image12651.png"/><Relationship Id="rId12649" Type="http://schemas.openxmlformats.org/officeDocument/2006/relationships/image" Target="../media/image12652.png"/><Relationship Id="rId12650" Type="http://schemas.openxmlformats.org/officeDocument/2006/relationships/image" Target="../media/image12653.png"/><Relationship Id="rId12651" Type="http://schemas.openxmlformats.org/officeDocument/2006/relationships/image" Target="../media/image12654.png"/><Relationship Id="rId12652" Type="http://schemas.openxmlformats.org/officeDocument/2006/relationships/image" Target="../media/image12655.png"/><Relationship Id="rId12653" Type="http://schemas.openxmlformats.org/officeDocument/2006/relationships/image" Target="../media/image12656.png"/><Relationship Id="rId12654" Type="http://schemas.openxmlformats.org/officeDocument/2006/relationships/image" Target="../media/image12657.png"/><Relationship Id="rId12655" Type="http://schemas.openxmlformats.org/officeDocument/2006/relationships/image" Target="../media/image12658.png"/><Relationship Id="rId12656" Type="http://schemas.openxmlformats.org/officeDocument/2006/relationships/image" Target="../media/image12659.png"/><Relationship Id="rId12657" Type="http://schemas.openxmlformats.org/officeDocument/2006/relationships/image" Target="../media/image12660.png"/><Relationship Id="rId12658" Type="http://schemas.openxmlformats.org/officeDocument/2006/relationships/image" Target="../media/image12661.png"/><Relationship Id="rId12659" Type="http://schemas.openxmlformats.org/officeDocument/2006/relationships/image" Target="../media/image12662.png"/><Relationship Id="rId12660" Type="http://schemas.openxmlformats.org/officeDocument/2006/relationships/image" Target="../media/image12663.png"/><Relationship Id="rId12661" Type="http://schemas.openxmlformats.org/officeDocument/2006/relationships/image" Target="../media/image12664.png"/><Relationship Id="rId12662" Type="http://schemas.openxmlformats.org/officeDocument/2006/relationships/image" Target="../media/image12665.png"/><Relationship Id="rId12663" Type="http://schemas.openxmlformats.org/officeDocument/2006/relationships/image" Target="../media/image12666.png"/><Relationship Id="rId12664" Type="http://schemas.openxmlformats.org/officeDocument/2006/relationships/image" Target="../media/image12667.png"/><Relationship Id="rId12665" Type="http://schemas.openxmlformats.org/officeDocument/2006/relationships/image" Target="../media/image12668.png"/><Relationship Id="rId12666" Type="http://schemas.openxmlformats.org/officeDocument/2006/relationships/image" Target="../media/image12669.png"/><Relationship Id="rId12667" Type="http://schemas.openxmlformats.org/officeDocument/2006/relationships/image" Target="../media/image12670.png"/><Relationship Id="rId12668" Type="http://schemas.openxmlformats.org/officeDocument/2006/relationships/image" Target="../media/image12671.png"/><Relationship Id="rId12669" Type="http://schemas.openxmlformats.org/officeDocument/2006/relationships/image" Target="../media/image12672.png"/><Relationship Id="rId12670" Type="http://schemas.openxmlformats.org/officeDocument/2006/relationships/image" Target="../media/image12673.png"/><Relationship Id="rId12671" Type="http://schemas.openxmlformats.org/officeDocument/2006/relationships/image" Target="../media/image12674.png"/><Relationship Id="rId12672" Type="http://schemas.openxmlformats.org/officeDocument/2006/relationships/image" Target="../media/image12675.png"/><Relationship Id="rId12673" Type="http://schemas.openxmlformats.org/officeDocument/2006/relationships/image" Target="../media/image12676.png"/><Relationship Id="rId12674" Type="http://schemas.openxmlformats.org/officeDocument/2006/relationships/image" Target="../media/image12677.png"/><Relationship Id="rId12675" Type="http://schemas.openxmlformats.org/officeDocument/2006/relationships/image" Target="../media/image12678.png"/><Relationship Id="rId12676" Type="http://schemas.openxmlformats.org/officeDocument/2006/relationships/image" Target="../media/image12679.png"/><Relationship Id="rId12677" Type="http://schemas.openxmlformats.org/officeDocument/2006/relationships/image" Target="../media/image12680.png"/><Relationship Id="rId12678" Type="http://schemas.openxmlformats.org/officeDocument/2006/relationships/image" Target="../media/image12681.png"/><Relationship Id="rId12679" Type="http://schemas.openxmlformats.org/officeDocument/2006/relationships/image" Target="../media/image12682.png"/><Relationship Id="rId12680" Type="http://schemas.openxmlformats.org/officeDocument/2006/relationships/image" Target="../media/image12683.png"/><Relationship Id="rId12681" Type="http://schemas.openxmlformats.org/officeDocument/2006/relationships/image" Target="../media/image12684.png"/><Relationship Id="rId12682" Type="http://schemas.openxmlformats.org/officeDocument/2006/relationships/image" Target="../media/image12685.png"/><Relationship Id="rId12683" Type="http://schemas.openxmlformats.org/officeDocument/2006/relationships/image" Target="../media/image12686.png"/><Relationship Id="rId12684" Type="http://schemas.openxmlformats.org/officeDocument/2006/relationships/image" Target="../media/image12687.png"/><Relationship Id="rId12685" Type="http://schemas.openxmlformats.org/officeDocument/2006/relationships/image" Target="../media/image12688.png"/><Relationship Id="rId12686" Type="http://schemas.openxmlformats.org/officeDocument/2006/relationships/image" Target="../media/image12689.png"/><Relationship Id="rId12687" Type="http://schemas.openxmlformats.org/officeDocument/2006/relationships/image" Target="../media/image12690.png"/><Relationship Id="rId12688" Type="http://schemas.openxmlformats.org/officeDocument/2006/relationships/image" Target="../media/image12691.png"/><Relationship Id="rId12689" Type="http://schemas.openxmlformats.org/officeDocument/2006/relationships/image" Target="../media/image12692.png"/><Relationship Id="rId12690" Type="http://schemas.openxmlformats.org/officeDocument/2006/relationships/image" Target="../media/image12693.png"/><Relationship Id="rId12691" Type="http://schemas.openxmlformats.org/officeDocument/2006/relationships/image" Target="../media/image12694.png"/><Relationship Id="rId12692" Type="http://schemas.openxmlformats.org/officeDocument/2006/relationships/image" Target="../media/image12695.png"/><Relationship Id="rId12693" Type="http://schemas.openxmlformats.org/officeDocument/2006/relationships/image" Target="../media/image12696.png"/><Relationship Id="rId12694" Type="http://schemas.openxmlformats.org/officeDocument/2006/relationships/image" Target="../media/image12697.png"/><Relationship Id="rId12695" Type="http://schemas.openxmlformats.org/officeDocument/2006/relationships/image" Target="../media/image12698.png"/><Relationship Id="rId12696" Type="http://schemas.openxmlformats.org/officeDocument/2006/relationships/image" Target="../media/image12699.png"/><Relationship Id="rId12697" Type="http://schemas.openxmlformats.org/officeDocument/2006/relationships/image" Target="../media/image12700.png"/><Relationship Id="rId12698" Type="http://schemas.openxmlformats.org/officeDocument/2006/relationships/image" Target="../media/image12701.png"/><Relationship Id="rId12699" Type="http://schemas.openxmlformats.org/officeDocument/2006/relationships/image" Target="../media/image12702.png"/><Relationship Id="rId12700" Type="http://schemas.openxmlformats.org/officeDocument/2006/relationships/image" Target="../media/image12703.png"/><Relationship Id="rId12701" Type="http://schemas.openxmlformats.org/officeDocument/2006/relationships/image" Target="../media/image12704.png"/><Relationship Id="rId12702" Type="http://schemas.openxmlformats.org/officeDocument/2006/relationships/image" Target="../media/image12705.png"/><Relationship Id="rId12703" Type="http://schemas.openxmlformats.org/officeDocument/2006/relationships/image" Target="../media/image12706.png"/><Relationship Id="rId12704" Type="http://schemas.openxmlformats.org/officeDocument/2006/relationships/image" Target="../media/image12707.png"/><Relationship Id="rId12705" Type="http://schemas.openxmlformats.org/officeDocument/2006/relationships/image" Target="../media/image12708.png"/><Relationship Id="rId12706" Type="http://schemas.openxmlformats.org/officeDocument/2006/relationships/image" Target="../media/image12709.png"/><Relationship Id="rId12707" Type="http://schemas.openxmlformats.org/officeDocument/2006/relationships/image" Target="../media/image12710.png"/><Relationship Id="rId12708" Type="http://schemas.openxmlformats.org/officeDocument/2006/relationships/image" Target="../media/image12711.png"/><Relationship Id="rId12709" Type="http://schemas.openxmlformats.org/officeDocument/2006/relationships/image" Target="../media/image12712.png"/><Relationship Id="rId12710" Type="http://schemas.openxmlformats.org/officeDocument/2006/relationships/image" Target="../media/image12713.png"/><Relationship Id="rId12711" Type="http://schemas.openxmlformats.org/officeDocument/2006/relationships/image" Target="../media/image12714.png"/><Relationship Id="rId12712" Type="http://schemas.openxmlformats.org/officeDocument/2006/relationships/image" Target="../media/image12715.png"/><Relationship Id="rId12713" Type="http://schemas.openxmlformats.org/officeDocument/2006/relationships/image" Target="../media/image12716.png"/><Relationship Id="rId12714" Type="http://schemas.openxmlformats.org/officeDocument/2006/relationships/image" Target="../media/image12717.png"/><Relationship Id="rId12715" Type="http://schemas.openxmlformats.org/officeDocument/2006/relationships/image" Target="../media/image12718.png"/><Relationship Id="rId12716" Type="http://schemas.openxmlformats.org/officeDocument/2006/relationships/image" Target="../media/image12719.png"/><Relationship Id="rId12717" Type="http://schemas.openxmlformats.org/officeDocument/2006/relationships/image" Target="../media/image12720.png"/><Relationship Id="rId12718" Type="http://schemas.openxmlformats.org/officeDocument/2006/relationships/image" Target="../media/image12721.png"/><Relationship Id="rId12719" Type="http://schemas.openxmlformats.org/officeDocument/2006/relationships/image" Target="../media/image12722.png"/><Relationship Id="rId12720" Type="http://schemas.openxmlformats.org/officeDocument/2006/relationships/image" Target="../media/image12723.png"/><Relationship Id="rId12721" Type="http://schemas.openxmlformats.org/officeDocument/2006/relationships/image" Target="../media/image12724.png"/><Relationship Id="rId12722" Type="http://schemas.openxmlformats.org/officeDocument/2006/relationships/image" Target="../media/image12725.png"/><Relationship Id="rId12723" Type="http://schemas.openxmlformats.org/officeDocument/2006/relationships/image" Target="../media/image12726.png"/><Relationship Id="rId12724" Type="http://schemas.openxmlformats.org/officeDocument/2006/relationships/image" Target="../media/image12727.png"/><Relationship Id="rId12725" Type="http://schemas.openxmlformats.org/officeDocument/2006/relationships/image" Target="../media/image12728.png"/><Relationship Id="rId12726" Type="http://schemas.openxmlformats.org/officeDocument/2006/relationships/image" Target="../media/image12729.png"/><Relationship Id="rId12727" Type="http://schemas.openxmlformats.org/officeDocument/2006/relationships/image" Target="../media/image12730.png"/><Relationship Id="rId12728" Type="http://schemas.openxmlformats.org/officeDocument/2006/relationships/image" Target="../media/image12731.png"/><Relationship Id="rId12729" Type="http://schemas.openxmlformats.org/officeDocument/2006/relationships/image" Target="../media/image12732.png"/><Relationship Id="rId12730" Type="http://schemas.openxmlformats.org/officeDocument/2006/relationships/image" Target="../media/image12733.png"/><Relationship Id="rId12731" Type="http://schemas.openxmlformats.org/officeDocument/2006/relationships/image" Target="../media/image12734.png"/><Relationship Id="rId12732" Type="http://schemas.openxmlformats.org/officeDocument/2006/relationships/image" Target="../media/image12735.png"/><Relationship Id="rId12733" Type="http://schemas.openxmlformats.org/officeDocument/2006/relationships/image" Target="../media/image12736.png"/><Relationship Id="rId12734" Type="http://schemas.openxmlformats.org/officeDocument/2006/relationships/image" Target="../media/image12737.png"/><Relationship Id="rId12735" Type="http://schemas.openxmlformats.org/officeDocument/2006/relationships/image" Target="../media/image12738.png"/><Relationship Id="rId12736" Type="http://schemas.openxmlformats.org/officeDocument/2006/relationships/image" Target="../media/image12739.png"/><Relationship Id="rId12737" Type="http://schemas.openxmlformats.org/officeDocument/2006/relationships/image" Target="../media/image12740.png"/><Relationship Id="rId12738" Type="http://schemas.openxmlformats.org/officeDocument/2006/relationships/image" Target="../media/image12741.png"/><Relationship Id="rId12739" Type="http://schemas.openxmlformats.org/officeDocument/2006/relationships/image" Target="../media/image12742.png"/><Relationship Id="rId12740" Type="http://schemas.openxmlformats.org/officeDocument/2006/relationships/image" Target="../media/image12743.png"/><Relationship Id="rId12741" Type="http://schemas.openxmlformats.org/officeDocument/2006/relationships/image" Target="../media/image12744.png"/><Relationship Id="rId12742" Type="http://schemas.openxmlformats.org/officeDocument/2006/relationships/image" Target="../media/image12745.png"/><Relationship Id="rId12743" Type="http://schemas.openxmlformats.org/officeDocument/2006/relationships/image" Target="../media/image12746.png"/><Relationship Id="rId12744" Type="http://schemas.openxmlformats.org/officeDocument/2006/relationships/image" Target="../media/image12747.png"/><Relationship Id="rId12745" Type="http://schemas.openxmlformats.org/officeDocument/2006/relationships/image" Target="../media/image12748.png"/><Relationship Id="rId12746" Type="http://schemas.openxmlformats.org/officeDocument/2006/relationships/image" Target="../media/image12749.png"/><Relationship Id="rId12747" Type="http://schemas.openxmlformats.org/officeDocument/2006/relationships/image" Target="../media/image12750.png"/><Relationship Id="rId12748" Type="http://schemas.openxmlformats.org/officeDocument/2006/relationships/image" Target="../media/image12751.png"/><Relationship Id="rId12749" Type="http://schemas.openxmlformats.org/officeDocument/2006/relationships/image" Target="../media/image12752.png"/><Relationship Id="rId12750" Type="http://schemas.openxmlformats.org/officeDocument/2006/relationships/image" Target="../media/image12753.png"/><Relationship Id="rId12751" Type="http://schemas.openxmlformats.org/officeDocument/2006/relationships/image" Target="../media/image12754.png"/><Relationship Id="rId12752" Type="http://schemas.openxmlformats.org/officeDocument/2006/relationships/image" Target="../media/image12755.png"/><Relationship Id="rId12753" Type="http://schemas.openxmlformats.org/officeDocument/2006/relationships/image" Target="../media/image12756.png"/><Relationship Id="rId12754" Type="http://schemas.openxmlformats.org/officeDocument/2006/relationships/image" Target="../media/image12757.png"/><Relationship Id="rId12755" Type="http://schemas.openxmlformats.org/officeDocument/2006/relationships/image" Target="../media/image12758.png"/><Relationship Id="rId12756" Type="http://schemas.openxmlformats.org/officeDocument/2006/relationships/image" Target="../media/image12759.png"/><Relationship Id="rId12757" Type="http://schemas.openxmlformats.org/officeDocument/2006/relationships/image" Target="../media/image12760.png"/><Relationship Id="rId12758" Type="http://schemas.openxmlformats.org/officeDocument/2006/relationships/image" Target="../media/image12761.png"/><Relationship Id="rId12759" Type="http://schemas.openxmlformats.org/officeDocument/2006/relationships/image" Target="../media/image12762.png"/><Relationship Id="rId12760" Type="http://schemas.openxmlformats.org/officeDocument/2006/relationships/image" Target="../media/image12763.png"/><Relationship Id="rId12761" Type="http://schemas.openxmlformats.org/officeDocument/2006/relationships/image" Target="../media/image12764.png"/><Relationship Id="rId12762" Type="http://schemas.openxmlformats.org/officeDocument/2006/relationships/image" Target="../media/image12765.png"/><Relationship Id="rId12763" Type="http://schemas.openxmlformats.org/officeDocument/2006/relationships/image" Target="../media/image12766.png"/><Relationship Id="rId12764" Type="http://schemas.openxmlformats.org/officeDocument/2006/relationships/image" Target="../media/image12767.png"/><Relationship Id="rId12765" Type="http://schemas.openxmlformats.org/officeDocument/2006/relationships/image" Target="../media/image12768.png"/><Relationship Id="rId12766" Type="http://schemas.openxmlformats.org/officeDocument/2006/relationships/image" Target="../media/image12769.png"/><Relationship Id="rId12767" Type="http://schemas.openxmlformats.org/officeDocument/2006/relationships/image" Target="../media/image12770.png"/><Relationship Id="rId12768" Type="http://schemas.openxmlformats.org/officeDocument/2006/relationships/image" Target="../media/image12771.png"/><Relationship Id="rId12769" Type="http://schemas.openxmlformats.org/officeDocument/2006/relationships/image" Target="../media/image12772.png"/><Relationship Id="rId12770" Type="http://schemas.openxmlformats.org/officeDocument/2006/relationships/image" Target="../media/image12773.png"/><Relationship Id="rId12771" Type="http://schemas.openxmlformats.org/officeDocument/2006/relationships/image" Target="../media/image12774.png"/><Relationship Id="rId12772" Type="http://schemas.openxmlformats.org/officeDocument/2006/relationships/image" Target="../media/image12775.png"/><Relationship Id="rId12773" Type="http://schemas.openxmlformats.org/officeDocument/2006/relationships/image" Target="../media/image12776.png"/><Relationship Id="rId12774" Type="http://schemas.openxmlformats.org/officeDocument/2006/relationships/image" Target="../media/image12777.png"/><Relationship Id="rId12775" Type="http://schemas.openxmlformats.org/officeDocument/2006/relationships/image" Target="../media/image12778.png"/><Relationship Id="rId12776" Type="http://schemas.openxmlformats.org/officeDocument/2006/relationships/image" Target="../media/image12779.png"/><Relationship Id="rId12777" Type="http://schemas.openxmlformats.org/officeDocument/2006/relationships/image" Target="../media/image12780.png"/><Relationship Id="rId12778" Type="http://schemas.openxmlformats.org/officeDocument/2006/relationships/image" Target="../media/image12781.png"/><Relationship Id="rId12779" Type="http://schemas.openxmlformats.org/officeDocument/2006/relationships/image" Target="../media/image12782.png"/><Relationship Id="rId12780" Type="http://schemas.openxmlformats.org/officeDocument/2006/relationships/image" Target="../media/image12783.png"/><Relationship Id="rId12781" Type="http://schemas.openxmlformats.org/officeDocument/2006/relationships/image" Target="../media/image12784.png"/><Relationship Id="rId12782" Type="http://schemas.openxmlformats.org/officeDocument/2006/relationships/image" Target="../media/image12785.png"/><Relationship Id="rId12783" Type="http://schemas.openxmlformats.org/officeDocument/2006/relationships/image" Target="../media/image12786.png"/><Relationship Id="rId12784" Type="http://schemas.openxmlformats.org/officeDocument/2006/relationships/image" Target="../media/image12787.png"/><Relationship Id="rId12785" Type="http://schemas.openxmlformats.org/officeDocument/2006/relationships/image" Target="../media/image12788.png"/><Relationship Id="rId12786" Type="http://schemas.openxmlformats.org/officeDocument/2006/relationships/image" Target="../media/image12789.png"/><Relationship Id="rId12787" Type="http://schemas.openxmlformats.org/officeDocument/2006/relationships/image" Target="../media/image12790.png"/><Relationship Id="rId12788" Type="http://schemas.openxmlformats.org/officeDocument/2006/relationships/image" Target="../media/image12791.png"/><Relationship Id="rId12789" Type="http://schemas.openxmlformats.org/officeDocument/2006/relationships/image" Target="../media/image12792.png"/><Relationship Id="rId12790" Type="http://schemas.openxmlformats.org/officeDocument/2006/relationships/image" Target="../media/image12793.png"/><Relationship Id="rId12791" Type="http://schemas.openxmlformats.org/officeDocument/2006/relationships/image" Target="../media/image12794.png"/><Relationship Id="rId12792" Type="http://schemas.openxmlformats.org/officeDocument/2006/relationships/image" Target="../media/image12795.png"/><Relationship Id="rId12793" Type="http://schemas.openxmlformats.org/officeDocument/2006/relationships/image" Target="../media/image12796.png"/><Relationship Id="rId12794" Type="http://schemas.openxmlformats.org/officeDocument/2006/relationships/image" Target="../media/image12797.png"/><Relationship Id="rId12795" Type="http://schemas.openxmlformats.org/officeDocument/2006/relationships/image" Target="../media/image12798.png"/><Relationship Id="rId12796" Type="http://schemas.openxmlformats.org/officeDocument/2006/relationships/image" Target="../media/image12799.png"/><Relationship Id="rId12797" Type="http://schemas.openxmlformats.org/officeDocument/2006/relationships/image" Target="../media/image12800.png"/><Relationship Id="rId12798" Type="http://schemas.openxmlformats.org/officeDocument/2006/relationships/image" Target="../media/image12801.png"/><Relationship Id="rId12799" Type="http://schemas.openxmlformats.org/officeDocument/2006/relationships/image" Target="../media/image12802.png"/><Relationship Id="rId12800" Type="http://schemas.openxmlformats.org/officeDocument/2006/relationships/image" Target="../media/image12803.png"/><Relationship Id="rId12801" Type="http://schemas.openxmlformats.org/officeDocument/2006/relationships/image" Target="../media/image12804.png"/><Relationship Id="rId12802" Type="http://schemas.openxmlformats.org/officeDocument/2006/relationships/image" Target="../media/image12805.png"/><Relationship Id="rId12803" Type="http://schemas.openxmlformats.org/officeDocument/2006/relationships/image" Target="../media/image12806.png"/><Relationship Id="rId12804" Type="http://schemas.openxmlformats.org/officeDocument/2006/relationships/image" Target="../media/image12807.png"/><Relationship Id="rId12805" Type="http://schemas.openxmlformats.org/officeDocument/2006/relationships/image" Target="../media/image12808.png"/><Relationship Id="rId12806" Type="http://schemas.openxmlformats.org/officeDocument/2006/relationships/image" Target="../media/image12809.png"/><Relationship Id="rId12807" Type="http://schemas.openxmlformats.org/officeDocument/2006/relationships/image" Target="../media/image12810.png"/><Relationship Id="rId12808" Type="http://schemas.openxmlformats.org/officeDocument/2006/relationships/image" Target="../media/image12811.png"/><Relationship Id="rId12809" Type="http://schemas.openxmlformats.org/officeDocument/2006/relationships/image" Target="../media/image12812.png"/><Relationship Id="rId12810" Type="http://schemas.openxmlformats.org/officeDocument/2006/relationships/image" Target="../media/image12813.png"/><Relationship Id="rId12811" Type="http://schemas.openxmlformats.org/officeDocument/2006/relationships/image" Target="../media/image12814.png"/><Relationship Id="rId12812" Type="http://schemas.openxmlformats.org/officeDocument/2006/relationships/image" Target="../media/image12815.png"/><Relationship Id="rId12813" Type="http://schemas.openxmlformats.org/officeDocument/2006/relationships/image" Target="../media/image12816.png"/><Relationship Id="rId12814" Type="http://schemas.openxmlformats.org/officeDocument/2006/relationships/image" Target="../media/image12817.png"/><Relationship Id="rId12815" Type="http://schemas.openxmlformats.org/officeDocument/2006/relationships/image" Target="../media/image12818.png"/><Relationship Id="rId12816" Type="http://schemas.openxmlformats.org/officeDocument/2006/relationships/image" Target="../media/image12819.png"/><Relationship Id="rId12817" Type="http://schemas.openxmlformats.org/officeDocument/2006/relationships/image" Target="../media/image12820.png"/><Relationship Id="rId12818" Type="http://schemas.openxmlformats.org/officeDocument/2006/relationships/image" Target="../media/image12821.png"/><Relationship Id="rId12819" Type="http://schemas.openxmlformats.org/officeDocument/2006/relationships/image" Target="../media/image12822.png"/><Relationship Id="rId12820" Type="http://schemas.openxmlformats.org/officeDocument/2006/relationships/image" Target="../media/image12823.png"/><Relationship Id="rId12821" Type="http://schemas.openxmlformats.org/officeDocument/2006/relationships/image" Target="../media/image12824.png"/><Relationship Id="rId12822" Type="http://schemas.openxmlformats.org/officeDocument/2006/relationships/image" Target="../media/image12825.png"/><Relationship Id="rId12823" Type="http://schemas.openxmlformats.org/officeDocument/2006/relationships/image" Target="../media/image12826.png"/><Relationship Id="rId12824" Type="http://schemas.openxmlformats.org/officeDocument/2006/relationships/image" Target="../media/image12827.png"/><Relationship Id="rId12825" Type="http://schemas.openxmlformats.org/officeDocument/2006/relationships/image" Target="../media/image12828.png"/><Relationship Id="rId12826" Type="http://schemas.openxmlformats.org/officeDocument/2006/relationships/image" Target="../media/image12829.png"/><Relationship Id="rId12827" Type="http://schemas.openxmlformats.org/officeDocument/2006/relationships/image" Target="../media/image12830.png"/><Relationship Id="rId12828" Type="http://schemas.openxmlformats.org/officeDocument/2006/relationships/image" Target="../media/image12831.png"/><Relationship Id="rId12829" Type="http://schemas.openxmlformats.org/officeDocument/2006/relationships/image" Target="../media/image12832.png"/><Relationship Id="rId12830" Type="http://schemas.openxmlformats.org/officeDocument/2006/relationships/image" Target="../media/image12833.png"/><Relationship Id="rId12831" Type="http://schemas.openxmlformats.org/officeDocument/2006/relationships/image" Target="../media/image12834.png"/><Relationship Id="rId12832" Type="http://schemas.openxmlformats.org/officeDocument/2006/relationships/image" Target="../media/image12835.png"/><Relationship Id="rId12833" Type="http://schemas.openxmlformats.org/officeDocument/2006/relationships/image" Target="../media/image12836.png"/><Relationship Id="rId12834" Type="http://schemas.openxmlformats.org/officeDocument/2006/relationships/image" Target="../media/image12837.png"/><Relationship Id="rId12835" Type="http://schemas.openxmlformats.org/officeDocument/2006/relationships/image" Target="../media/image12838.png"/><Relationship Id="rId12836" Type="http://schemas.openxmlformats.org/officeDocument/2006/relationships/image" Target="../media/image12839.png"/><Relationship Id="rId12837" Type="http://schemas.openxmlformats.org/officeDocument/2006/relationships/image" Target="../media/image12840.png"/><Relationship Id="rId12838" Type="http://schemas.openxmlformats.org/officeDocument/2006/relationships/image" Target="../media/image12841.png"/><Relationship Id="rId12839" Type="http://schemas.openxmlformats.org/officeDocument/2006/relationships/image" Target="../media/image12842.png"/><Relationship Id="rId12840" Type="http://schemas.openxmlformats.org/officeDocument/2006/relationships/image" Target="../media/image12843.png"/><Relationship Id="rId12841" Type="http://schemas.openxmlformats.org/officeDocument/2006/relationships/image" Target="../media/image12844.png"/><Relationship Id="rId12842" Type="http://schemas.openxmlformats.org/officeDocument/2006/relationships/image" Target="../media/image12845.png"/><Relationship Id="rId12843" Type="http://schemas.openxmlformats.org/officeDocument/2006/relationships/image" Target="../media/image12846.png"/><Relationship Id="rId12844" Type="http://schemas.openxmlformats.org/officeDocument/2006/relationships/image" Target="../media/image12847.png"/><Relationship Id="rId12845" Type="http://schemas.openxmlformats.org/officeDocument/2006/relationships/image" Target="../media/image12848.png"/><Relationship Id="rId12846" Type="http://schemas.openxmlformats.org/officeDocument/2006/relationships/image" Target="../media/image12849.png"/><Relationship Id="rId12847" Type="http://schemas.openxmlformats.org/officeDocument/2006/relationships/image" Target="../media/image12850.png"/><Relationship Id="rId12848" Type="http://schemas.openxmlformats.org/officeDocument/2006/relationships/image" Target="../media/image12851.png"/><Relationship Id="rId12849" Type="http://schemas.openxmlformats.org/officeDocument/2006/relationships/image" Target="../media/image12852.png"/><Relationship Id="rId12850" Type="http://schemas.openxmlformats.org/officeDocument/2006/relationships/image" Target="../media/image12853.png"/><Relationship Id="rId12851" Type="http://schemas.openxmlformats.org/officeDocument/2006/relationships/image" Target="../media/image12854.png"/><Relationship Id="rId12852" Type="http://schemas.openxmlformats.org/officeDocument/2006/relationships/image" Target="../media/image12855.png"/><Relationship Id="rId12853" Type="http://schemas.openxmlformats.org/officeDocument/2006/relationships/image" Target="../media/image12856.png"/><Relationship Id="rId12854" Type="http://schemas.openxmlformats.org/officeDocument/2006/relationships/image" Target="../media/image12857.png"/><Relationship Id="rId12855" Type="http://schemas.openxmlformats.org/officeDocument/2006/relationships/image" Target="../media/image12858.png"/><Relationship Id="rId12856" Type="http://schemas.openxmlformats.org/officeDocument/2006/relationships/image" Target="../media/image12859.png"/><Relationship Id="rId12857" Type="http://schemas.openxmlformats.org/officeDocument/2006/relationships/image" Target="../media/image12860.png"/><Relationship Id="rId12858" Type="http://schemas.openxmlformats.org/officeDocument/2006/relationships/image" Target="../media/image12861.png"/><Relationship Id="rId12859" Type="http://schemas.openxmlformats.org/officeDocument/2006/relationships/image" Target="../media/image12862.png"/><Relationship Id="rId12860" Type="http://schemas.openxmlformats.org/officeDocument/2006/relationships/image" Target="../media/image12863.png"/><Relationship Id="rId12861" Type="http://schemas.openxmlformats.org/officeDocument/2006/relationships/image" Target="../media/image12864.png"/><Relationship Id="rId12862" Type="http://schemas.openxmlformats.org/officeDocument/2006/relationships/image" Target="../media/image12865.png"/><Relationship Id="rId12863" Type="http://schemas.openxmlformats.org/officeDocument/2006/relationships/image" Target="../media/image12866.png"/><Relationship Id="rId12864" Type="http://schemas.openxmlformats.org/officeDocument/2006/relationships/image" Target="../media/image12867.png"/><Relationship Id="rId12865" Type="http://schemas.openxmlformats.org/officeDocument/2006/relationships/image" Target="../media/image12868.png"/><Relationship Id="rId12866" Type="http://schemas.openxmlformats.org/officeDocument/2006/relationships/image" Target="../media/image12869.png"/><Relationship Id="rId12867" Type="http://schemas.openxmlformats.org/officeDocument/2006/relationships/image" Target="../media/image12870.png"/><Relationship Id="rId12868" Type="http://schemas.openxmlformats.org/officeDocument/2006/relationships/image" Target="../media/image12871.png"/><Relationship Id="rId12869" Type="http://schemas.openxmlformats.org/officeDocument/2006/relationships/image" Target="../media/image12872.png"/><Relationship Id="rId12870" Type="http://schemas.openxmlformats.org/officeDocument/2006/relationships/image" Target="../media/image12873.png"/><Relationship Id="rId12871" Type="http://schemas.openxmlformats.org/officeDocument/2006/relationships/image" Target="../media/image12874.png"/><Relationship Id="rId12872" Type="http://schemas.openxmlformats.org/officeDocument/2006/relationships/image" Target="../media/image12875.png"/><Relationship Id="rId12873" Type="http://schemas.openxmlformats.org/officeDocument/2006/relationships/image" Target="../media/image12876.png"/><Relationship Id="rId12874" Type="http://schemas.openxmlformats.org/officeDocument/2006/relationships/image" Target="../media/image12877.png"/><Relationship Id="rId12875" Type="http://schemas.openxmlformats.org/officeDocument/2006/relationships/image" Target="../media/image12878.png"/><Relationship Id="rId12876" Type="http://schemas.openxmlformats.org/officeDocument/2006/relationships/image" Target="../media/image12879.png"/><Relationship Id="rId12877" Type="http://schemas.openxmlformats.org/officeDocument/2006/relationships/image" Target="../media/image12880.png"/><Relationship Id="rId12878" Type="http://schemas.openxmlformats.org/officeDocument/2006/relationships/image" Target="../media/image12881.png"/><Relationship Id="rId12879" Type="http://schemas.openxmlformats.org/officeDocument/2006/relationships/image" Target="../media/image12882.png"/><Relationship Id="rId12880" Type="http://schemas.openxmlformats.org/officeDocument/2006/relationships/image" Target="../media/image12883.png"/><Relationship Id="rId12881" Type="http://schemas.openxmlformats.org/officeDocument/2006/relationships/image" Target="../media/image12884.png"/><Relationship Id="rId12882" Type="http://schemas.openxmlformats.org/officeDocument/2006/relationships/image" Target="../media/image12885.png"/><Relationship Id="rId12883" Type="http://schemas.openxmlformats.org/officeDocument/2006/relationships/image" Target="../media/image12886.png"/><Relationship Id="rId12884" Type="http://schemas.openxmlformats.org/officeDocument/2006/relationships/image" Target="../media/image12887.png"/><Relationship Id="rId12885" Type="http://schemas.openxmlformats.org/officeDocument/2006/relationships/image" Target="../media/image12888.png"/><Relationship Id="rId12886" Type="http://schemas.openxmlformats.org/officeDocument/2006/relationships/image" Target="../media/image12889.png"/><Relationship Id="rId12887" Type="http://schemas.openxmlformats.org/officeDocument/2006/relationships/image" Target="../media/image12890.png"/><Relationship Id="rId12888" Type="http://schemas.openxmlformats.org/officeDocument/2006/relationships/image" Target="../media/image12891.png"/><Relationship Id="rId12889" Type="http://schemas.openxmlformats.org/officeDocument/2006/relationships/image" Target="../media/image12892.png"/><Relationship Id="rId12890" Type="http://schemas.openxmlformats.org/officeDocument/2006/relationships/image" Target="../media/image12893.png"/><Relationship Id="rId12891" Type="http://schemas.openxmlformats.org/officeDocument/2006/relationships/image" Target="../media/image12894.png"/><Relationship Id="rId12892" Type="http://schemas.openxmlformats.org/officeDocument/2006/relationships/image" Target="../media/image12895.png"/><Relationship Id="rId12893" Type="http://schemas.openxmlformats.org/officeDocument/2006/relationships/image" Target="../media/image12896.png"/><Relationship Id="rId12894" Type="http://schemas.openxmlformats.org/officeDocument/2006/relationships/image" Target="../media/image12897.png"/><Relationship Id="rId12895" Type="http://schemas.openxmlformats.org/officeDocument/2006/relationships/image" Target="../media/image12898.png"/><Relationship Id="rId12896" Type="http://schemas.openxmlformats.org/officeDocument/2006/relationships/image" Target="../media/image12899.png"/><Relationship Id="rId12897" Type="http://schemas.openxmlformats.org/officeDocument/2006/relationships/image" Target="../media/image12900.png"/><Relationship Id="rId12898" Type="http://schemas.openxmlformats.org/officeDocument/2006/relationships/image" Target="../media/image12901.png"/><Relationship Id="rId12899" Type="http://schemas.openxmlformats.org/officeDocument/2006/relationships/image" Target="../media/image12902.png"/><Relationship Id="rId12900" Type="http://schemas.openxmlformats.org/officeDocument/2006/relationships/image" Target="../media/image12903.png"/><Relationship Id="rId12901" Type="http://schemas.openxmlformats.org/officeDocument/2006/relationships/image" Target="../media/image12904.png"/><Relationship Id="rId12902" Type="http://schemas.openxmlformats.org/officeDocument/2006/relationships/image" Target="../media/image12905.png"/><Relationship Id="rId12903" Type="http://schemas.openxmlformats.org/officeDocument/2006/relationships/image" Target="../media/image12906.png"/><Relationship Id="rId12904" Type="http://schemas.openxmlformats.org/officeDocument/2006/relationships/image" Target="../media/image12907.png"/><Relationship Id="rId12905" Type="http://schemas.openxmlformats.org/officeDocument/2006/relationships/image" Target="../media/image12908.png"/><Relationship Id="rId12906" Type="http://schemas.openxmlformats.org/officeDocument/2006/relationships/image" Target="../media/image12909.png"/><Relationship Id="rId12907" Type="http://schemas.openxmlformats.org/officeDocument/2006/relationships/image" Target="../media/image12910.png"/><Relationship Id="rId12908" Type="http://schemas.openxmlformats.org/officeDocument/2006/relationships/image" Target="../media/image12911.png"/><Relationship Id="rId12909" Type="http://schemas.openxmlformats.org/officeDocument/2006/relationships/image" Target="../media/image12912.png"/><Relationship Id="rId12910" Type="http://schemas.openxmlformats.org/officeDocument/2006/relationships/image" Target="../media/image12913.png"/><Relationship Id="rId12911" Type="http://schemas.openxmlformats.org/officeDocument/2006/relationships/image" Target="../media/image12914.png"/><Relationship Id="rId12912" Type="http://schemas.openxmlformats.org/officeDocument/2006/relationships/image" Target="../media/image12915.png"/><Relationship Id="rId12913" Type="http://schemas.openxmlformats.org/officeDocument/2006/relationships/image" Target="../media/image12916.png"/><Relationship Id="rId12914" Type="http://schemas.openxmlformats.org/officeDocument/2006/relationships/image" Target="../media/image12917.png"/><Relationship Id="rId12915" Type="http://schemas.openxmlformats.org/officeDocument/2006/relationships/image" Target="../media/image12918.png"/><Relationship Id="rId12916" Type="http://schemas.openxmlformats.org/officeDocument/2006/relationships/image" Target="../media/image12919.png"/><Relationship Id="rId12917" Type="http://schemas.openxmlformats.org/officeDocument/2006/relationships/image" Target="../media/image12920.png"/><Relationship Id="rId12918" Type="http://schemas.openxmlformats.org/officeDocument/2006/relationships/image" Target="../media/image12921.png"/><Relationship Id="rId12919" Type="http://schemas.openxmlformats.org/officeDocument/2006/relationships/image" Target="../media/image12922.png"/><Relationship Id="rId12920" Type="http://schemas.openxmlformats.org/officeDocument/2006/relationships/image" Target="../media/image12923.png"/><Relationship Id="rId12921" Type="http://schemas.openxmlformats.org/officeDocument/2006/relationships/image" Target="../media/image12924.png"/><Relationship Id="rId12922" Type="http://schemas.openxmlformats.org/officeDocument/2006/relationships/image" Target="../media/image12925.png"/><Relationship Id="rId12923" Type="http://schemas.openxmlformats.org/officeDocument/2006/relationships/image" Target="../media/image12926.png"/><Relationship Id="rId12924" Type="http://schemas.openxmlformats.org/officeDocument/2006/relationships/image" Target="../media/image12927.png"/><Relationship Id="rId12925" Type="http://schemas.openxmlformats.org/officeDocument/2006/relationships/image" Target="../media/image12928.png"/><Relationship Id="rId12926" Type="http://schemas.openxmlformats.org/officeDocument/2006/relationships/image" Target="../media/image12929.png"/><Relationship Id="rId12927" Type="http://schemas.openxmlformats.org/officeDocument/2006/relationships/image" Target="../media/image12930.png"/><Relationship Id="rId12928" Type="http://schemas.openxmlformats.org/officeDocument/2006/relationships/image" Target="../media/image12931.png"/><Relationship Id="rId12929" Type="http://schemas.openxmlformats.org/officeDocument/2006/relationships/image" Target="../media/image12932.png"/><Relationship Id="rId12930" Type="http://schemas.openxmlformats.org/officeDocument/2006/relationships/image" Target="../media/image12933.png"/><Relationship Id="rId12931" Type="http://schemas.openxmlformats.org/officeDocument/2006/relationships/image" Target="../media/image12934.png"/><Relationship Id="rId12932" Type="http://schemas.openxmlformats.org/officeDocument/2006/relationships/image" Target="../media/image12935.png"/><Relationship Id="rId12933" Type="http://schemas.openxmlformats.org/officeDocument/2006/relationships/image" Target="../media/image12936.png"/><Relationship Id="rId12934" Type="http://schemas.openxmlformats.org/officeDocument/2006/relationships/image" Target="../media/image12937.png"/><Relationship Id="rId12935" Type="http://schemas.openxmlformats.org/officeDocument/2006/relationships/image" Target="../media/image12938.png"/><Relationship Id="rId12936" Type="http://schemas.openxmlformats.org/officeDocument/2006/relationships/image" Target="../media/image12939.png"/><Relationship Id="rId12937" Type="http://schemas.openxmlformats.org/officeDocument/2006/relationships/image" Target="../media/image12940.png"/><Relationship Id="rId12938" Type="http://schemas.openxmlformats.org/officeDocument/2006/relationships/image" Target="../media/image12941.png"/><Relationship Id="rId12939" Type="http://schemas.openxmlformats.org/officeDocument/2006/relationships/image" Target="../media/image12942.png"/><Relationship Id="rId12940" Type="http://schemas.openxmlformats.org/officeDocument/2006/relationships/image" Target="../media/image12943.png"/><Relationship Id="rId12941" Type="http://schemas.openxmlformats.org/officeDocument/2006/relationships/image" Target="../media/image12944.png"/><Relationship Id="rId12942" Type="http://schemas.openxmlformats.org/officeDocument/2006/relationships/image" Target="../media/image12945.png"/><Relationship Id="rId12943" Type="http://schemas.openxmlformats.org/officeDocument/2006/relationships/image" Target="../media/image12946.png"/><Relationship Id="rId12944" Type="http://schemas.openxmlformats.org/officeDocument/2006/relationships/image" Target="../media/image12947.png"/><Relationship Id="rId12945" Type="http://schemas.openxmlformats.org/officeDocument/2006/relationships/image" Target="../media/image12948.png"/><Relationship Id="rId12946" Type="http://schemas.openxmlformats.org/officeDocument/2006/relationships/image" Target="../media/image12949.png"/><Relationship Id="rId12947" Type="http://schemas.openxmlformats.org/officeDocument/2006/relationships/image" Target="../media/image12950.png"/><Relationship Id="rId12948" Type="http://schemas.openxmlformats.org/officeDocument/2006/relationships/image" Target="../media/image12951.png"/><Relationship Id="rId12949" Type="http://schemas.openxmlformats.org/officeDocument/2006/relationships/image" Target="../media/image12952.png"/><Relationship Id="rId12950" Type="http://schemas.openxmlformats.org/officeDocument/2006/relationships/image" Target="../media/image12953.png"/><Relationship Id="rId12951" Type="http://schemas.openxmlformats.org/officeDocument/2006/relationships/image" Target="../media/image12954.png"/><Relationship Id="rId12952" Type="http://schemas.openxmlformats.org/officeDocument/2006/relationships/image" Target="../media/image12955.png"/><Relationship Id="rId12953" Type="http://schemas.openxmlformats.org/officeDocument/2006/relationships/image" Target="../media/image12956.png"/><Relationship Id="rId12954" Type="http://schemas.openxmlformats.org/officeDocument/2006/relationships/image" Target="../media/image12957.png"/><Relationship Id="rId12955" Type="http://schemas.openxmlformats.org/officeDocument/2006/relationships/image" Target="../media/image12958.png"/><Relationship Id="rId12956" Type="http://schemas.openxmlformats.org/officeDocument/2006/relationships/image" Target="../media/image12959.png"/><Relationship Id="rId12957" Type="http://schemas.openxmlformats.org/officeDocument/2006/relationships/image" Target="../media/image12960.png"/><Relationship Id="rId12958" Type="http://schemas.openxmlformats.org/officeDocument/2006/relationships/image" Target="../media/image12961.png"/><Relationship Id="rId12959" Type="http://schemas.openxmlformats.org/officeDocument/2006/relationships/image" Target="../media/image12962.png"/><Relationship Id="rId12960" Type="http://schemas.openxmlformats.org/officeDocument/2006/relationships/image" Target="../media/image12963.png"/><Relationship Id="rId12961" Type="http://schemas.openxmlformats.org/officeDocument/2006/relationships/image" Target="../media/image12964.png"/><Relationship Id="rId12962" Type="http://schemas.openxmlformats.org/officeDocument/2006/relationships/image" Target="../media/image12965.png"/><Relationship Id="rId12963" Type="http://schemas.openxmlformats.org/officeDocument/2006/relationships/image" Target="../media/image12966.png"/><Relationship Id="rId12964" Type="http://schemas.openxmlformats.org/officeDocument/2006/relationships/image" Target="../media/image12967.png"/><Relationship Id="rId12965" Type="http://schemas.openxmlformats.org/officeDocument/2006/relationships/image" Target="../media/image12968.png"/><Relationship Id="rId12966" Type="http://schemas.openxmlformats.org/officeDocument/2006/relationships/image" Target="../media/image12969.png"/><Relationship Id="rId12967" Type="http://schemas.openxmlformats.org/officeDocument/2006/relationships/image" Target="../media/image12970.png"/><Relationship Id="rId12968" Type="http://schemas.openxmlformats.org/officeDocument/2006/relationships/image" Target="../media/image12971.png"/><Relationship Id="rId12969" Type="http://schemas.openxmlformats.org/officeDocument/2006/relationships/image" Target="../media/image12972.png"/><Relationship Id="rId12970" Type="http://schemas.openxmlformats.org/officeDocument/2006/relationships/image" Target="../media/image12973.png"/><Relationship Id="rId12971" Type="http://schemas.openxmlformats.org/officeDocument/2006/relationships/image" Target="../media/image12974.png"/><Relationship Id="rId12972" Type="http://schemas.openxmlformats.org/officeDocument/2006/relationships/image" Target="../media/image12975.png"/><Relationship Id="rId12973" Type="http://schemas.openxmlformats.org/officeDocument/2006/relationships/image" Target="../media/image12976.png"/><Relationship Id="rId12974" Type="http://schemas.openxmlformats.org/officeDocument/2006/relationships/image" Target="../media/image12977.png"/><Relationship Id="rId12975" Type="http://schemas.openxmlformats.org/officeDocument/2006/relationships/image" Target="../media/image12978.png"/><Relationship Id="rId12976" Type="http://schemas.openxmlformats.org/officeDocument/2006/relationships/image" Target="../media/image12979.png"/><Relationship Id="rId12977" Type="http://schemas.openxmlformats.org/officeDocument/2006/relationships/image" Target="../media/image12980.png"/><Relationship Id="rId12978" Type="http://schemas.openxmlformats.org/officeDocument/2006/relationships/image" Target="../media/image12981.png"/><Relationship Id="rId12979" Type="http://schemas.openxmlformats.org/officeDocument/2006/relationships/image" Target="../media/image12982.png"/><Relationship Id="rId12980" Type="http://schemas.openxmlformats.org/officeDocument/2006/relationships/image" Target="../media/image12983.png"/><Relationship Id="rId12981" Type="http://schemas.openxmlformats.org/officeDocument/2006/relationships/image" Target="../media/image12984.png"/><Relationship Id="rId12982" Type="http://schemas.openxmlformats.org/officeDocument/2006/relationships/image" Target="../media/image12985.png"/><Relationship Id="rId12983" Type="http://schemas.openxmlformats.org/officeDocument/2006/relationships/image" Target="../media/image12986.png"/><Relationship Id="rId12984" Type="http://schemas.openxmlformats.org/officeDocument/2006/relationships/image" Target="../media/image12987.png"/><Relationship Id="rId12985" Type="http://schemas.openxmlformats.org/officeDocument/2006/relationships/image" Target="../media/image12988.png"/><Relationship Id="rId12986" Type="http://schemas.openxmlformats.org/officeDocument/2006/relationships/image" Target="../media/image12989.png"/><Relationship Id="rId12987" Type="http://schemas.openxmlformats.org/officeDocument/2006/relationships/image" Target="../media/image12990.png"/><Relationship Id="rId12988" Type="http://schemas.openxmlformats.org/officeDocument/2006/relationships/image" Target="../media/image12991.png"/><Relationship Id="rId12989" Type="http://schemas.openxmlformats.org/officeDocument/2006/relationships/image" Target="../media/image12992.png"/><Relationship Id="rId12990" Type="http://schemas.openxmlformats.org/officeDocument/2006/relationships/image" Target="../media/image12993.png"/><Relationship Id="rId12991" Type="http://schemas.openxmlformats.org/officeDocument/2006/relationships/image" Target="../media/image12994.png"/></Relationships>
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2995.png"/><Relationship Id="rId3" Type="http://schemas.openxmlformats.org/officeDocument/2006/relationships/image" Target="../media/image12996.png"/><Relationship Id="rId4" Type="http://schemas.openxmlformats.org/officeDocument/2006/relationships/image" Target="../media/image12997.jpg"/><Relationship Id="rId5" Type="http://schemas.openxmlformats.org/officeDocument/2006/relationships/image" Target="../media/image12998.png"/><Relationship Id="rId6" Type="http://schemas.openxmlformats.org/officeDocument/2006/relationships/image" Target="../media/image12999.jpg"/></Relationships>
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3000.png"/><Relationship Id="rId3" Type="http://schemas.openxmlformats.org/officeDocument/2006/relationships/image" Target="../media/image13001.png"/><Relationship Id="rId4" Type="http://schemas.openxmlformats.org/officeDocument/2006/relationships/image" Target="../media/image13002.png"/><Relationship Id="rId5" Type="http://schemas.openxmlformats.org/officeDocument/2006/relationships/image" Target="../media/image13003.jpg"/></Relationships>
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3004.png"/><Relationship Id="rId3" Type="http://schemas.openxmlformats.org/officeDocument/2006/relationships/image" Target="../media/image13005.jpg"/><Relationship Id="rId4" Type="http://schemas.openxmlformats.org/officeDocument/2006/relationships/image" Target="../media/image13006.jpg"/><Relationship Id="rId5" Type="http://schemas.openxmlformats.org/officeDocument/2006/relationships/hyperlink" Target="http://matematicas.uniandes.edu.co/eventos/2016/workshop" TargetMode="External"/><Relationship Id="rId6" Type="http://schemas.openxmlformats.org/officeDocument/2006/relationships/image" Target="../media/image13007.jpg"/><Relationship Id="rId7" Type="http://schemas.openxmlformats.org/officeDocument/2006/relationships/image" Target="../media/image13008.jpg"/><Relationship Id="rId8" Type="http://schemas.openxmlformats.org/officeDocument/2006/relationships/image" Target="../media/image13009.jpg"/><Relationship Id="rId9" Type="http://schemas.openxmlformats.org/officeDocument/2006/relationships/image" Target="../media/image13010.jpg"/><Relationship Id="rId10" Type="http://schemas.openxmlformats.org/officeDocument/2006/relationships/image" Target="../media/image13011.png"/><Relationship Id="rId11" Type="http://schemas.openxmlformats.org/officeDocument/2006/relationships/image" Target="../media/image13012.png"/><Relationship Id="rId12" Type="http://schemas.openxmlformats.org/officeDocument/2006/relationships/image" Target="../media/image13013.png"/><Relationship Id="rId13" Type="http://schemas.openxmlformats.org/officeDocument/2006/relationships/image" Target="../media/image13014.png"/></Relationships>
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3015.jpg"/><Relationship Id="rId3" Type="http://schemas.openxmlformats.org/officeDocument/2006/relationships/image" Target="../media/image13016.jpg"/></Relationships>
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3017.png"/><Relationship Id="rId3" Type="http://schemas.openxmlformats.org/officeDocument/2006/relationships/image" Target="../media/image13018.jpg"/></Relationships>
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3019.png"/><Relationship Id="rId3" Type="http://schemas.openxmlformats.org/officeDocument/2006/relationships/image" Target="../media/image13020.jpg"/><Relationship Id="rId4" Type="http://schemas.openxmlformats.org/officeDocument/2006/relationships/image" Target="../media/image13021.png"/><Relationship Id="rId5" Type="http://schemas.openxmlformats.org/officeDocument/2006/relationships/image" Target="../media/image13022.png"/><Relationship Id="rId6" Type="http://schemas.openxmlformats.org/officeDocument/2006/relationships/image" Target="../media/image13023.png"/></Relationships>
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38544" y="1334020"/>
            <a:ext cx="101600" cy="1016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4456809" y="1321320"/>
            <a:ext cx="114250" cy="1143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189344" y="1372121"/>
            <a:ext cx="4280164" cy="6349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4520310" y="856145"/>
            <a:ext cx="50749" cy="1016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4520310" y="906947"/>
            <a:ext cx="50749" cy="42707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87743" y="850010"/>
            <a:ext cx="4432935" cy="535305"/>
          </a:xfrm>
          <a:custGeom>
            <a:avLst/>
            <a:gdLst/>
            <a:ahLst/>
            <a:cxnLst/>
            <a:rect l="l" t="t" r="r" b="b"/>
            <a:pathLst>
              <a:path w="4432935" h="535305">
                <a:moveTo>
                  <a:pt x="4432566" y="0"/>
                </a:moveTo>
                <a:lnTo>
                  <a:pt x="0" y="0"/>
                </a:lnTo>
                <a:lnTo>
                  <a:pt x="0" y="484010"/>
                </a:lnTo>
                <a:lnTo>
                  <a:pt x="4008" y="503734"/>
                </a:lnTo>
                <a:lnTo>
                  <a:pt x="14922" y="519887"/>
                </a:lnTo>
                <a:lnTo>
                  <a:pt x="31075" y="530802"/>
                </a:lnTo>
                <a:lnTo>
                  <a:pt x="50800" y="534810"/>
                </a:lnTo>
                <a:lnTo>
                  <a:pt x="4381765" y="534810"/>
                </a:lnTo>
                <a:lnTo>
                  <a:pt x="4401490" y="530802"/>
                </a:lnTo>
                <a:lnTo>
                  <a:pt x="4417643" y="519887"/>
                </a:lnTo>
                <a:lnTo>
                  <a:pt x="4428558" y="503734"/>
                </a:lnTo>
                <a:lnTo>
                  <a:pt x="4432566" y="484010"/>
                </a:lnTo>
                <a:lnTo>
                  <a:pt x="4432566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4520310" y="894247"/>
            <a:ext cx="0" cy="459105"/>
          </a:xfrm>
          <a:custGeom>
            <a:avLst/>
            <a:gdLst/>
            <a:ahLst/>
            <a:cxnLst/>
            <a:rect l="l" t="t" r="r" b="b"/>
            <a:pathLst>
              <a:path w="0" h="459105">
                <a:moveTo>
                  <a:pt x="0" y="458822"/>
                </a:moveTo>
                <a:lnTo>
                  <a:pt x="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4520310" y="881547"/>
            <a:ext cx="0" cy="12700"/>
          </a:xfrm>
          <a:custGeom>
            <a:avLst/>
            <a:gdLst/>
            <a:ahLst/>
            <a:cxnLst/>
            <a:rect l="l" t="t" r="r" b="b"/>
            <a:pathLst>
              <a:path w="0" h="12700">
                <a:moveTo>
                  <a:pt x="0" y="12700"/>
                </a:moveTo>
                <a:lnTo>
                  <a:pt x="0" y="0"/>
                </a:lnTo>
              </a:path>
            </a:pathLst>
          </a:custGeom>
          <a:ln w="3175">
            <a:solidFill>
              <a:srgbClr val="AFAFA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4520310" y="868847"/>
            <a:ext cx="0" cy="12700"/>
          </a:xfrm>
          <a:custGeom>
            <a:avLst/>
            <a:gdLst/>
            <a:ahLst/>
            <a:cxnLst/>
            <a:rect l="l" t="t" r="r" b="b"/>
            <a:pathLst>
              <a:path w="0" h="12700">
                <a:moveTo>
                  <a:pt x="0" y="12700"/>
                </a:moveTo>
                <a:lnTo>
                  <a:pt x="0" y="0"/>
                </a:lnTo>
              </a:path>
            </a:pathLst>
          </a:custGeom>
          <a:ln w="3175">
            <a:solidFill>
              <a:srgbClr val="CECEC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520310" y="856147"/>
            <a:ext cx="0" cy="12700"/>
          </a:xfrm>
          <a:custGeom>
            <a:avLst/>
            <a:gdLst/>
            <a:ahLst/>
            <a:cxnLst/>
            <a:rect l="l" t="t" r="r" b="b"/>
            <a:pathLst>
              <a:path w="0" h="12700">
                <a:moveTo>
                  <a:pt x="0" y="12700"/>
                </a:moveTo>
                <a:lnTo>
                  <a:pt x="0" y="0"/>
                </a:lnTo>
              </a:path>
            </a:pathLst>
          </a:custGeom>
          <a:ln w="3175">
            <a:solidFill>
              <a:srgbClr val="EFE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>
            <a:spLocks noGrp="1"/>
          </p:cNvSpPr>
          <p:nvPr>
            <p:ph type="title"/>
          </p:nvPr>
        </p:nvSpPr>
        <p:spPr>
          <a:xfrm>
            <a:off x="709460" y="884428"/>
            <a:ext cx="3189605" cy="476884"/>
          </a:xfrm>
          <a:prstGeom prst="rect"/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1400" spc="5" b="0">
                <a:solidFill>
                  <a:srgbClr val="CC0000"/>
                </a:solidFill>
                <a:latin typeface="Gill Sans MT"/>
                <a:cs typeface="Gill Sans MT"/>
              </a:rPr>
              <a:t>(Sehr </a:t>
            </a:r>
            <a:r>
              <a:rPr dirty="0" sz="1400" spc="-15" b="0">
                <a:solidFill>
                  <a:srgbClr val="CC0000"/>
                </a:solidFill>
                <a:latin typeface="Gill Sans MT"/>
                <a:cs typeface="Gill Sans MT"/>
              </a:rPr>
              <a:t>kurze)</a:t>
            </a:r>
            <a:r>
              <a:rPr dirty="0" sz="1400" spc="60" b="0">
                <a:solidFill>
                  <a:srgbClr val="CC0000"/>
                </a:solidFill>
                <a:latin typeface="Gill Sans MT"/>
                <a:cs typeface="Gill Sans MT"/>
              </a:rPr>
              <a:t> </a:t>
            </a:r>
            <a:r>
              <a:rPr dirty="0" sz="1400" spc="-10" b="0">
                <a:solidFill>
                  <a:srgbClr val="CC0000"/>
                </a:solidFill>
                <a:latin typeface="Gill Sans MT"/>
                <a:cs typeface="Gill Sans MT"/>
              </a:rPr>
              <a:t>Vorstellung</a:t>
            </a:r>
            <a:endParaRPr sz="1400">
              <a:latin typeface="Gill Sans MT"/>
              <a:cs typeface="Gill Sans MT"/>
            </a:endParaRPr>
          </a:p>
          <a:p>
            <a:pPr algn="ctr">
              <a:lnSpc>
                <a:spcPct val="100000"/>
              </a:lnSpc>
              <a:spcBef>
                <a:spcPts val="110"/>
              </a:spcBef>
            </a:pPr>
            <a:r>
              <a:rPr dirty="0" sz="1400" spc="-40" b="0">
                <a:solidFill>
                  <a:srgbClr val="CC0000"/>
                </a:solidFill>
                <a:latin typeface="Gill Sans MT"/>
                <a:cs typeface="Gill Sans MT"/>
              </a:rPr>
              <a:t>einer </a:t>
            </a:r>
            <a:r>
              <a:rPr dirty="0" sz="1400" spc="-10" b="0">
                <a:solidFill>
                  <a:srgbClr val="CC0000"/>
                </a:solidFill>
                <a:latin typeface="Gill Sans MT"/>
                <a:cs typeface="Gill Sans MT"/>
              </a:rPr>
              <a:t>deutsch-französischen</a:t>
            </a:r>
            <a:r>
              <a:rPr dirty="0" sz="1400" spc="145" b="0">
                <a:solidFill>
                  <a:srgbClr val="CC0000"/>
                </a:solidFill>
                <a:latin typeface="Gill Sans MT"/>
                <a:cs typeface="Gill Sans MT"/>
              </a:rPr>
              <a:t> </a:t>
            </a:r>
            <a:r>
              <a:rPr dirty="0" sz="1400" b="0">
                <a:solidFill>
                  <a:srgbClr val="CC0000"/>
                </a:solidFill>
                <a:latin typeface="Gill Sans MT"/>
                <a:cs typeface="Gill Sans MT"/>
              </a:rPr>
              <a:t>Mathematikerin</a:t>
            </a:r>
            <a:endParaRPr sz="1400">
              <a:latin typeface="Gill Sans MT"/>
              <a:cs typeface="Gill Sans MT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65784" y="1610461"/>
            <a:ext cx="3276600" cy="9607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1050" spc="-35">
                <a:solidFill>
                  <a:srgbClr val="0000FF"/>
                </a:solidFill>
                <a:latin typeface="Tahoma"/>
                <a:cs typeface="Tahoma"/>
              </a:rPr>
              <a:t>Sylvie </a:t>
            </a:r>
            <a:r>
              <a:rPr dirty="0" sz="1050" spc="-30">
                <a:solidFill>
                  <a:srgbClr val="0000FF"/>
                </a:solidFill>
                <a:latin typeface="Tahoma"/>
                <a:cs typeface="Tahoma"/>
              </a:rPr>
              <a:t>Roelly</a:t>
            </a:r>
            <a:r>
              <a:rPr dirty="0" sz="1050" spc="-30">
                <a:latin typeface="Tahoma"/>
                <a:cs typeface="Tahoma"/>
              </a:rPr>
              <a:t>, Universität</a:t>
            </a:r>
            <a:r>
              <a:rPr dirty="0" sz="1050" spc="180">
                <a:latin typeface="Tahoma"/>
                <a:cs typeface="Tahoma"/>
              </a:rPr>
              <a:t> </a:t>
            </a:r>
            <a:r>
              <a:rPr dirty="0" sz="1050" spc="-40">
                <a:latin typeface="Tahoma"/>
                <a:cs typeface="Tahoma"/>
              </a:rPr>
              <a:t>Potsdam</a:t>
            </a:r>
            <a:endParaRPr sz="105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250">
              <a:latin typeface="Times New Roman"/>
              <a:cs typeface="Times New Roman"/>
            </a:endParaRPr>
          </a:p>
          <a:p>
            <a:pPr algn="ctr" marL="1141095" marR="1097280">
              <a:lnSpc>
                <a:spcPts val="950"/>
              </a:lnSpc>
            </a:pPr>
            <a:r>
              <a:rPr dirty="0" sz="800" spc="-35">
                <a:solidFill>
                  <a:srgbClr val="BF7F3F"/>
                </a:solidFill>
                <a:latin typeface="Arial"/>
                <a:cs typeface="Arial"/>
              </a:rPr>
              <a:t>Französische </a:t>
            </a:r>
            <a:r>
              <a:rPr dirty="0" sz="800" spc="5">
                <a:solidFill>
                  <a:srgbClr val="BF7F3F"/>
                </a:solidFill>
                <a:latin typeface="Arial"/>
                <a:cs typeface="Arial"/>
              </a:rPr>
              <a:t>Botschaft  Berlin, </a:t>
            </a:r>
            <a:r>
              <a:rPr dirty="0" sz="800" spc="-5">
                <a:solidFill>
                  <a:srgbClr val="BF7F3F"/>
                </a:solidFill>
                <a:latin typeface="Arial"/>
                <a:cs typeface="Arial"/>
              </a:rPr>
              <a:t>8.  März</a:t>
            </a:r>
            <a:r>
              <a:rPr dirty="0" sz="800" spc="-15">
                <a:solidFill>
                  <a:srgbClr val="BF7F3F"/>
                </a:solidFill>
                <a:latin typeface="Arial"/>
                <a:cs typeface="Arial"/>
              </a:rPr>
              <a:t> </a:t>
            </a:r>
            <a:r>
              <a:rPr dirty="0" sz="800" spc="-25">
                <a:solidFill>
                  <a:srgbClr val="BF7F3F"/>
                </a:solidFill>
                <a:latin typeface="Arial"/>
                <a:cs typeface="Arial"/>
              </a:rPr>
              <a:t>2017</a:t>
            </a:r>
            <a:endParaRPr sz="8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dirty="0" sz="1050" spc="-30">
                <a:solidFill>
                  <a:srgbClr val="BF7F3F"/>
                </a:solidFill>
                <a:latin typeface="Tahoma"/>
                <a:cs typeface="Tahoma"/>
              </a:rPr>
              <a:t>Nachmittag </a:t>
            </a:r>
            <a:r>
              <a:rPr dirty="0" sz="1050" spc="-40">
                <a:solidFill>
                  <a:srgbClr val="BF7F3F"/>
                </a:solidFill>
                <a:latin typeface="Tahoma"/>
                <a:cs typeface="Tahoma"/>
              </a:rPr>
              <a:t>zu </a:t>
            </a:r>
            <a:r>
              <a:rPr dirty="0" sz="1050" spc="-25">
                <a:solidFill>
                  <a:srgbClr val="BF7F3F"/>
                </a:solidFill>
                <a:latin typeface="Tahoma"/>
                <a:cs typeface="Tahoma"/>
              </a:rPr>
              <a:t>Ambition </a:t>
            </a:r>
            <a:r>
              <a:rPr dirty="0" sz="1050" spc="-55">
                <a:solidFill>
                  <a:srgbClr val="BF7F3F"/>
                </a:solidFill>
                <a:latin typeface="Tahoma"/>
                <a:cs typeface="Tahoma"/>
              </a:rPr>
              <a:t>und </a:t>
            </a:r>
            <a:r>
              <a:rPr dirty="0" sz="1050" spc="-45">
                <a:solidFill>
                  <a:srgbClr val="BF7F3F"/>
                </a:solidFill>
                <a:latin typeface="Tahoma"/>
                <a:cs typeface="Tahoma"/>
              </a:rPr>
              <a:t>Durchmischung </a:t>
            </a:r>
            <a:r>
              <a:rPr dirty="0" sz="1050" spc="-60">
                <a:solidFill>
                  <a:srgbClr val="BF7F3F"/>
                </a:solidFill>
                <a:latin typeface="Tahoma"/>
                <a:cs typeface="Tahoma"/>
              </a:rPr>
              <a:t>der </a:t>
            </a:r>
            <a:r>
              <a:rPr dirty="0" sz="1050" spc="125">
                <a:solidFill>
                  <a:srgbClr val="BF7F3F"/>
                </a:solidFill>
                <a:latin typeface="Tahoma"/>
                <a:cs typeface="Tahoma"/>
              </a:rPr>
              <a:t> </a:t>
            </a:r>
            <a:r>
              <a:rPr dirty="0" sz="1050" spc="-45">
                <a:solidFill>
                  <a:srgbClr val="BF7F3F"/>
                </a:solidFill>
                <a:latin typeface="Tahoma"/>
                <a:cs typeface="Tahoma"/>
              </a:rPr>
              <a:t>Berufe</a:t>
            </a:r>
            <a:endParaRPr sz="1050">
              <a:latin typeface="Tahoma"/>
              <a:cs typeface="Tahoma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0" y="3346272"/>
            <a:ext cx="1536065" cy="109855"/>
          </a:xfrm>
          <a:custGeom>
            <a:avLst/>
            <a:gdLst/>
            <a:ahLst/>
            <a:cxnLst/>
            <a:rect l="l" t="t" r="r" b="b"/>
            <a:pathLst>
              <a:path w="1536065" h="109854">
                <a:moveTo>
                  <a:pt x="0" y="109727"/>
                </a:moveTo>
                <a:lnTo>
                  <a:pt x="1535976" y="109727"/>
                </a:lnTo>
                <a:lnTo>
                  <a:pt x="1535976" y="0"/>
                </a:lnTo>
                <a:lnTo>
                  <a:pt x="0" y="0"/>
                </a:lnTo>
                <a:lnTo>
                  <a:pt x="0" y="109727"/>
                </a:lnTo>
                <a:close/>
              </a:path>
            </a:pathLst>
          </a:custGeom>
          <a:solidFill>
            <a:srgbClr val="A3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1535976" y="3346272"/>
            <a:ext cx="1536065" cy="109855"/>
          </a:xfrm>
          <a:custGeom>
            <a:avLst/>
            <a:gdLst/>
            <a:ahLst/>
            <a:cxnLst/>
            <a:rect l="l" t="t" r="r" b="b"/>
            <a:pathLst>
              <a:path w="1536064" h="109854">
                <a:moveTo>
                  <a:pt x="0" y="109727"/>
                </a:moveTo>
                <a:lnTo>
                  <a:pt x="1535976" y="109727"/>
                </a:lnTo>
                <a:lnTo>
                  <a:pt x="1535976" y="0"/>
                </a:lnTo>
                <a:lnTo>
                  <a:pt x="0" y="0"/>
                </a:lnTo>
                <a:lnTo>
                  <a:pt x="0" y="109727"/>
                </a:lnTo>
                <a:close/>
              </a:path>
            </a:pathLst>
          </a:custGeom>
          <a:solidFill>
            <a:srgbClr val="EBEB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3071952" y="3346272"/>
            <a:ext cx="1536065" cy="109855"/>
          </a:xfrm>
          <a:custGeom>
            <a:avLst/>
            <a:gdLst/>
            <a:ahLst/>
            <a:cxnLst/>
            <a:rect l="l" t="t" r="r" b="b"/>
            <a:pathLst>
              <a:path w="1536064" h="109854">
                <a:moveTo>
                  <a:pt x="0" y="109727"/>
                </a:moveTo>
                <a:lnTo>
                  <a:pt x="1535976" y="109727"/>
                </a:lnTo>
                <a:lnTo>
                  <a:pt x="1535976" y="0"/>
                </a:lnTo>
                <a:lnTo>
                  <a:pt x="0" y="0"/>
                </a:lnTo>
                <a:lnTo>
                  <a:pt x="0" y="109727"/>
                </a:lnTo>
                <a:close/>
              </a:path>
            </a:pathLst>
          </a:custGeom>
          <a:solidFill>
            <a:srgbClr val="D8D8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762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pc="75"/>
              <a:t>S. </a:t>
            </a:r>
            <a:r>
              <a:rPr dirty="0" spc="50"/>
              <a:t>Roelly  </a:t>
            </a:r>
            <a:r>
              <a:rPr dirty="0" spc="40"/>
              <a:t>(Universität</a:t>
            </a:r>
            <a:r>
              <a:rPr dirty="0" spc="185"/>
              <a:t> </a:t>
            </a:r>
            <a:r>
              <a:rPr dirty="0" spc="60"/>
              <a:t>Potsdam)</a:t>
            </a:r>
          </a:p>
        </p:txBody>
      </p:sp>
      <p:sp>
        <p:nvSpPr>
          <p:cNvPr id="18" name="object 18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762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pc="40"/>
              <a:t>Vorstellung</a:t>
            </a:r>
          </a:p>
        </p:txBody>
      </p:sp>
      <p:sp>
        <p:nvSpPr>
          <p:cNvPr id="19" name="object 1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7620" rIns="0" bIns="0" rtlCol="0" vert="horz">
            <a:spAutoFit/>
          </a:bodyPr>
          <a:lstStyle/>
          <a:p>
            <a:pPr marL="25400">
              <a:lnSpc>
                <a:spcPct val="100000"/>
              </a:lnSpc>
              <a:spcBef>
                <a:spcPts val="60"/>
              </a:spcBef>
            </a:pPr>
            <a:fld id="{81D60167-4931-47E6-BA6A-407CBD079E47}" type="slidenum">
              <a:rPr dirty="0" spc="45"/>
              <a:t>6</a:t>
            </a:fld>
            <a:r>
              <a:rPr dirty="0" spc="45"/>
              <a:t> </a:t>
            </a:r>
            <a:r>
              <a:rPr dirty="0" spc="114"/>
              <a:t>/</a:t>
            </a:r>
            <a:r>
              <a:rPr dirty="0" spc="55"/>
              <a:t> </a:t>
            </a:r>
            <a:r>
              <a:rPr dirty="0" spc="45"/>
              <a:t>11</a:t>
            </a:r>
          </a:p>
        </p:txBody>
      </p:sp>
    </p:spTree>
  </p:cSld>
  <p:clrMapOvr>
    <a:masterClrMapping/>
  </p:clrMapOvr>
  <p:transition spd="fast">
    <p:cut thruBlk="0"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81089" y="420712"/>
            <a:ext cx="65265" cy="652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402932" y="348818"/>
            <a:ext cx="3175000" cy="197485"/>
          </a:xfrm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pc="-55" b="0">
                <a:latin typeface="Tahoma"/>
                <a:cs typeface="Tahoma"/>
              </a:rPr>
              <a:t>immer </a:t>
            </a:r>
            <a:r>
              <a:rPr dirty="0" spc="-45" b="0">
                <a:latin typeface="Tahoma"/>
                <a:cs typeface="Tahoma"/>
              </a:rPr>
              <a:t>jung, </a:t>
            </a:r>
            <a:r>
              <a:rPr dirty="0" spc="-55" b="0">
                <a:latin typeface="Tahoma"/>
                <a:cs typeface="Tahoma"/>
              </a:rPr>
              <a:t>wie </a:t>
            </a:r>
            <a:r>
              <a:rPr dirty="0" spc="-50" b="0">
                <a:latin typeface="Tahoma"/>
                <a:cs typeface="Tahoma"/>
              </a:rPr>
              <a:t>die </a:t>
            </a:r>
            <a:r>
              <a:rPr dirty="0" spc="-40" b="0">
                <a:latin typeface="Tahoma"/>
                <a:cs typeface="Tahoma"/>
              </a:rPr>
              <a:t>Studenten </a:t>
            </a:r>
            <a:r>
              <a:rPr dirty="0" spc="-60" b="0">
                <a:latin typeface="Tahoma"/>
                <a:cs typeface="Tahoma"/>
              </a:rPr>
              <a:t>meiner </a:t>
            </a:r>
            <a:r>
              <a:rPr dirty="0" spc="160" b="0">
                <a:latin typeface="Tahoma"/>
                <a:cs typeface="Tahoma"/>
              </a:rPr>
              <a:t> </a:t>
            </a:r>
            <a:r>
              <a:rPr dirty="0" spc="-40" b="0">
                <a:latin typeface="Tahoma"/>
                <a:cs typeface="Tahoma"/>
              </a:rPr>
              <a:t>Arbeitsgruppe</a:t>
            </a:r>
            <a:r>
              <a:rPr dirty="0" spc="-40" b="0">
                <a:solidFill>
                  <a:srgbClr val="000000"/>
                </a:solidFill>
                <a:latin typeface="Tahoma"/>
                <a:cs typeface="Tahoma"/>
              </a:rPr>
              <a:t>...</a:t>
            </a:r>
          </a:p>
        </p:txBody>
      </p:sp>
      <p:sp>
        <p:nvSpPr>
          <p:cNvPr id="4" name="object 4"/>
          <p:cNvSpPr/>
          <p:nvPr/>
        </p:nvSpPr>
        <p:spPr>
          <a:xfrm>
            <a:off x="415632" y="600240"/>
            <a:ext cx="3291840" cy="246888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0" y="3346272"/>
            <a:ext cx="1536065" cy="109855"/>
          </a:xfrm>
          <a:custGeom>
            <a:avLst/>
            <a:gdLst/>
            <a:ahLst/>
            <a:cxnLst/>
            <a:rect l="l" t="t" r="r" b="b"/>
            <a:pathLst>
              <a:path w="1536065" h="109854">
                <a:moveTo>
                  <a:pt x="0" y="109727"/>
                </a:moveTo>
                <a:lnTo>
                  <a:pt x="1535976" y="109727"/>
                </a:lnTo>
                <a:lnTo>
                  <a:pt x="1535976" y="0"/>
                </a:lnTo>
                <a:lnTo>
                  <a:pt x="0" y="0"/>
                </a:lnTo>
                <a:lnTo>
                  <a:pt x="0" y="109727"/>
                </a:lnTo>
                <a:close/>
              </a:path>
            </a:pathLst>
          </a:custGeom>
          <a:solidFill>
            <a:srgbClr val="A3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1535976" y="3346272"/>
            <a:ext cx="1536065" cy="109855"/>
          </a:xfrm>
          <a:custGeom>
            <a:avLst/>
            <a:gdLst/>
            <a:ahLst/>
            <a:cxnLst/>
            <a:rect l="l" t="t" r="r" b="b"/>
            <a:pathLst>
              <a:path w="1536064" h="109854">
                <a:moveTo>
                  <a:pt x="0" y="109727"/>
                </a:moveTo>
                <a:lnTo>
                  <a:pt x="1535976" y="109727"/>
                </a:lnTo>
                <a:lnTo>
                  <a:pt x="1535976" y="0"/>
                </a:lnTo>
                <a:lnTo>
                  <a:pt x="0" y="0"/>
                </a:lnTo>
                <a:lnTo>
                  <a:pt x="0" y="109727"/>
                </a:lnTo>
                <a:close/>
              </a:path>
            </a:pathLst>
          </a:custGeom>
          <a:solidFill>
            <a:srgbClr val="EBEB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3071952" y="3346272"/>
            <a:ext cx="1536065" cy="109855"/>
          </a:xfrm>
          <a:custGeom>
            <a:avLst/>
            <a:gdLst/>
            <a:ahLst/>
            <a:cxnLst/>
            <a:rect l="l" t="t" r="r" b="b"/>
            <a:pathLst>
              <a:path w="1536064" h="109854">
                <a:moveTo>
                  <a:pt x="0" y="109727"/>
                </a:moveTo>
                <a:lnTo>
                  <a:pt x="1535976" y="109727"/>
                </a:lnTo>
                <a:lnTo>
                  <a:pt x="1535976" y="0"/>
                </a:lnTo>
                <a:lnTo>
                  <a:pt x="0" y="0"/>
                </a:lnTo>
                <a:lnTo>
                  <a:pt x="0" y="109727"/>
                </a:lnTo>
                <a:close/>
              </a:path>
            </a:pathLst>
          </a:custGeom>
          <a:solidFill>
            <a:srgbClr val="D8D8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762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pc="75"/>
              <a:t>S. </a:t>
            </a:r>
            <a:r>
              <a:rPr dirty="0" spc="50"/>
              <a:t>Roelly  </a:t>
            </a:r>
            <a:r>
              <a:rPr dirty="0" spc="40"/>
              <a:t>(Universität</a:t>
            </a:r>
            <a:r>
              <a:rPr dirty="0" spc="185"/>
              <a:t> </a:t>
            </a:r>
            <a:r>
              <a:rPr dirty="0" spc="60"/>
              <a:t>Potsdam)</a:t>
            </a:r>
          </a:p>
        </p:txBody>
      </p:sp>
      <p:sp>
        <p:nvSpPr>
          <p:cNvPr id="9" name="object 9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762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pc="40"/>
              <a:t>Vorstellung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245457" y="3338410"/>
            <a:ext cx="307975" cy="122555"/>
          </a:xfrm>
          <a:prstGeom prst="rect">
            <a:avLst/>
          </a:prstGeom>
        </p:spPr>
        <p:txBody>
          <a:bodyPr wrap="square" lIns="0" tIns="762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600" spc="45">
                <a:solidFill>
                  <a:srgbClr val="7A0000"/>
                </a:solidFill>
                <a:latin typeface="Calibri"/>
                <a:cs typeface="Calibri"/>
              </a:rPr>
              <a:t>10 </a:t>
            </a:r>
            <a:r>
              <a:rPr dirty="0" sz="600" spc="114">
                <a:solidFill>
                  <a:srgbClr val="7A0000"/>
                </a:solidFill>
                <a:latin typeface="Calibri"/>
                <a:cs typeface="Calibri"/>
              </a:rPr>
              <a:t>/</a:t>
            </a:r>
            <a:r>
              <a:rPr dirty="0" sz="600" spc="55">
                <a:solidFill>
                  <a:srgbClr val="7A0000"/>
                </a:solidFill>
                <a:latin typeface="Calibri"/>
                <a:cs typeface="Calibri"/>
              </a:rPr>
              <a:t> </a:t>
            </a:r>
            <a:r>
              <a:rPr dirty="0" sz="600" spc="45">
                <a:solidFill>
                  <a:srgbClr val="7A0000"/>
                </a:solidFill>
                <a:latin typeface="Calibri"/>
                <a:cs typeface="Calibri"/>
              </a:rPr>
              <a:t>11</a:t>
            </a:r>
            <a:endParaRPr sz="600">
              <a:latin typeface="Calibri"/>
              <a:cs typeface="Calibri"/>
            </a:endParaRPr>
          </a:p>
        </p:txBody>
      </p:sp>
    </p:spTree>
  </p:cSld>
  <p:clrMapOvr>
    <a:masterClrMapping/>
  </p:clrMapOvr>
  <p:transition spd="fast">
    <p:cut thruBlk="0"/>
  </p:transition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81089" y="544423"/>
            <a:ext cx="65265" cy="652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402932" y="467990"/>
            <a:ext cx="3587115" cy="374015"/>
          </a:xfrm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02699"/>
              </a:lnSpc>
            </a:pPr>
            <a:r>
              <a:rPr dirty="0" spc="-30" b="0">
                <a:solidFill>
                  <a:srgbClr val="000000"/>
                </a:solidFill>
                <a:latin typeface="Tahoma"/>
                <a:cs typeface="Tahoma"/>
              </a:rPr>
              <a:t>in </a:t>
            </a:r>
            <a:r>
              <a:rPr dirty="0" spc="-60" b="0">
                <a:solidFill>
                  <a:srgbClr val="000000"/>
                </a:solidFill>
                <a:latin typeface="Tahoma"/>
                <a:cs typeface="Tahoma"/>
              </a:rPr>
              <a:t>der </a:t>
            </a:r>
            <a:r>
              <a:rPr dirty="0" spc="-45" b="0">
                <a:solidFill>
                  <a:srgbClr val="000000"/>
                </a:solidFill>
                <a:latin typeface="Tahoma"/>
                <a:cs typeface="Tahoma"/>
              </a:rPr>
              <a:t>Lage, </a:t>
            </a:r>
            <a:r>
              <a:rPr dirty="0" spc="-65" b="0">
                <a:solidFill>
                  <a:srgbClr val="000000"/>
                </a:solidFill>
                <a:latin typeface="Tahoma"/>
                <a:cs typeface="Tahoma"/>
              </a:rPr>
              <a:t>meinen </a:t>
            </a:r>
            <a:r>
              <a:rPr dirty="0" spc="-30" b="0">
                <a:solidFill>
                  <a:srgbClr val="000000"/>
                </a:solidFill>
                <a:latin typeface="Tahoma"/>
                <a:cs typeface="Tahoma"/>
              </a:rPr>
              <a:t>Beruf </a:t>
            </a:r>
            <a:r>
              <a:rPr dirty="0" spc="-15" b="0">
                <a:solidFill>
                  <a:srgbClr val="000000"/>
                </a:solidFill>
                <a:latin typeface="Tahoma"/>
                <a:cs typeface="Tahoma"/>
              </a:rPr>
              <a:t>mit </a:t>
            </a:r>
            <a:r>
              <a:rPr dirty="0" spc="-65" b="0">
                <a:solidFill>
                  <a:srgbClr val="000000"/>
                </a:solidFill>
                <a:latin typeface="Tahoma"/>
                <a:cs typeface="Tahoma"/>
              </a:rPr>
              <a:t>einem </a:t>
            </a:r>
            <a:r>
              <a:rPr dirty="0" spc="-50" b="0">
                <a:solidFill>
                  <a:srgbClr val="000000"/>
                </a:solidFill>
                <a:latin typeface="Tahoma"/>
                <a:cs typeface="Tahoma"/>
              </a:rPr>
              <a:t>reichen </a:t>
            </a:r>
            <a:r>
              <a:rPr dirty="0" spc="-40" b="0">
                <a:latin typeface="Tahoma"/>
                <a:cs typeface="Tahoma"/>
              </a:rPr>
              <a:t>Familienleben </a:t>
            </a:r>
            <a:r>
              <a:rPr dirty="0" spc="-40" b="0">
                <a:solidFill>
                  <a:srgbClr val="000000"/>
                </a:solidFill>
                <a:latin typeface="Tahoma"/>
                <a:cs typeface="Tahoma"/>
              </a:rPr>
              <a:t>zu  </a:t>
            </a:r>
            <a:r>
              <a:rPr dirty="0" spc="-60" b="0">
                <a:solidFill>
                  <a:srgbClr val="000000"/>
                </a:solidFill>
                <a:latin typeface="Tahoma"/>
                <a:cs typeface="Tahoma"/>
              </a:rPr>
              <a:t>vereinbaren:</a:t>
            </a:r>
          </a:p>
        </p:txBody>
      </p:sp>
      <p:sp>
        <p:nvSpPr>
          <p:cNvPr id="4" name="object 4"/>
          <p:cNvSpPr/>
          <p:nvPr/>
        </p:nvSpPr>
        <p:spPr>
          <a:xfrm>
            <a:off x="1064145" y="872782"/>
            <a:ext cx="2756916" cy="183870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1971738" y="2832480"/>
            <a:ext cx="1140460" cy="1803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50">
                <a:latin typeface="Arial"/>
                <a:cs typeface="Arial"/>
              </a:rPr>
              <a:t>Meine </a:t>
            </a:r>
            <a:r>
              <a:rPr dirty="0" sz="1000" spc="-60">
                <a:latin typeface="Arial"/>
                <a:cs typeface="Arial"/>
              </a:rPr>
              <a:t>7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35">
                <a:latin typeface="Arial"/>
                <a:cs typeface="Arial"/>
              </a:rPr>
              <a:t>Enkelkinder!</a:t>
            </a:r>
            <a:endParaRPr sz="1000">
              <a:latin typeface="Arial"/>
              <a:cs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3346272"/>
            <a:ext cx="1536065" cy="109855"/>
          </a:xfrm>
          <a:custGeom>
            <a:avLst/>
            <a:gdLst/>
            <a:ahLst/>
            <a:cxnLst/>
            <a:rect l="l" t="t" r="r" b="b"/>
            <a:pathLst>
              <a:path w="1536065" h="109854">
                <a:moveTo>
                  <a:pt x="0" y="109727"/>
                </a:moveTo>
                <a:lnTo>
                  <a:pt x="1535976" y="109727"/>
                </a:lnTo>
                <a:lnTo>
                  <a:pt x="1535976" y="0"/>
                </a:lnTo>
                <a:lnTo>
                  <a:pt x="0" y="0"/>
                </a:lnTo>
                <a:lnTo>
                  <a:pt x="0" y="109727"/>
                </a:lnTo>
                <a:close/>
              </a:path>
            </a:pathLst>
          </a:custGeom>
          <a:solidFill>
            <a:srgbClr val="A3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1535976" y="3346272"/>
            <a:ext cx="1536065" cy="109855"/>
          </a:xfrm>
          <a:custGeom>
            <a:avLst/>
            <a:gdLst/>
            <a:ahLst/>
            <a:cxnLst/>
            <a:rect l="l" t="t" r="r" b="b"/>
            <a:pathLst>
              <a:path w="1536064" h="109854">
                <a:moveTo>
                  <a:pt x="0" y="109727"/>
                </a:moveTo>
                <a:lnTo>
                  <a:pt x="1535976" y="109727"/>
                </a:lnTo>
                <a:lnTo>
                  <a:pt x="1535976" y="0"/>
                </a:lnTo>
                <a:lnTo>
                  <a:pt x="0" y="0"/>
                </a:lnTo>
                <a:lnTo>
                  <a:pt x="0" y="109727"/>
                </a:lnTo>
                <a:close/>
              </a:path>
            </a:pathLst>
          </a:custGeom>
          <a:solidFill>
            <a:srgbClr val="EBEB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071952" y="3346272"/>
            <a:ext cx="1536065" cy="109855"/>
          </a:xfrm>
          <a:custGeom>
            <a:avLst/>
            <a:gdLst/>
            <a:ahLst/>
            <a:cxnLst/>
            <a:rect l="l" t="t" r="r" b="b"/>
            <a:pathLst>
              <a:path w="1536064" h="109854">
                <a:moveTo>
                  <a:pt x="0" y="109727"/>
                </a:moveTo>
                <a:lnTo>
                  <a:pt x="1535976" y="109727"/>
                </a:lnTo>
                <a:lnTo>
                  <a:pt x="1535976" y="0"/>
                </a:lnTo>
                <a:lnTo>
                  <a:pt x="0" y="0"/>
                </a:lnTo>
                <a:lnTo>
                  <a:pt x="0" y="109727"/>
                </a:lnTo>
                <a:close/>
              </a:path>
            </a:pathLst>
          </a:custGeom>
          <a:solidFill>
            <a:srgbClr val="D8D8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762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pc="75"/>
              <a:t>S. </a:t>
            </a:r>
            <a:r>
              <a:rPr dirty="0" spc="50"/>
              <a:t>Roelly  </a:t>
            </a:r>
            <a:r>
              <a:rPr dirty="0" spc="40"/>
              <a:t>(Universität</a:t>
            </a:r>
            <a:r>
              <a:rPr dirty="0" spc="185"/>
              <a:t> </a:t>
            </a:r>
            <a:r>
              <a:rPr dirty="0" spc="60"/>
              <a:t>Potsdam)</a:t>
            </a:r>
          </a:p>
        </p:txBody>
      </p:sp>
      <p:sp>
        <p:nvSpPr>
          <p:cNvPr id="10" name="object 10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762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pc="40"/>
              <a:t>Vorstellung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4245457" y="3338410"/>
            <a:ext cx="307975" cy="122555"/>
          </a:xfrm>
          <a:prstGeom prst="rect">
            <a:avLst/>
          </a:prstGeom>
        </p:spPr>
        <p:txBody>
          <a:bodyPr wrap="square" lIns="0" tIns="762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600" spc="45">
                <a:solidFill>
                  <a:srgbClr val="7A0000"/>
                </a:solidFill>
                <a:latin typeface="Calibri"/>
                <a:cs typeface="Calibri"/>
              </a:rPr>
              <a:t>11 </a:t>
            </a:r>
            <a:r>
              <a:rPr dirty="0" sz="600" spc="114">
                <a:solidFill>
                  <a:srgbClr val="7A0000"/>
                </a:solidFill>
                <a:latin typeface="Calibri"/>
                <a:cs typeface="Calibri"/>
              </a:rPr>
              <a:t>/</a:t>
            </a:r>
            <a:r>
              <a:rPr dirty="0" sz="600" spc="55">
                <a:solidFill>
                  <a:srgbClr val="7A0000"/>
                </a:solidFill>
                <a:latin typeface="Calibri"/>
                <a:cs typeface="Calibri"/>
              </a:rPr>
              <a:t> </a:t>
            </a:r>
            <a:r>
              <a:rPr dirty="0" sz="600" spc="45">
                <a:solidFill>
                  <a:srgbClr val="7A0000"/>
                </a:solidFill>
                <a:latin typeface="Calibri"/>
                <a:cs typeface="Calibri"/>
              </a:rPr>
              <a:t>11</a:t>
            </a:r>
            <a:endParaRPr sz="600">
              <a:latin typeface="Calibri"/>
              <a:cs typeface="Calibri"/>
            </a:endParaRPr>
          </a:p>
        </p:txBody>
      </p:sp>
    </p:spTree>
  </p:cSld>
  <p:clrMapOvr>
    <a:masterClrMapping/>
  </p:clrMapOvr>
  <p:transition spd="fast">
    <p:cut thruBlk="0"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140106"/>
            <a:ext cx="4608195" cy="354330"/>
          </a:xfrm>
          <a:custGeom>
            <a:avLst/>
            <a:gdLst/>
            <a:ahLst/>
            <a:cxnLst/>
            <a:rect l="l" t="t" r="r" b="b"/>
            <a:pathLst>
              <a:path w="4608195" h="354330">
                <a:moveTo>
                  <a:pt x="0" y="354152"/>
                </a:moveTo>
                <a:lnTo>
                  <a:pt x="4608004" y="354152"/>
                </a:lnTo>
                <a:lnTo>
                  <a:pt x="4608004" y="0"/>
                </a:lnTo>
                <a:lnTo>
                  <a:pt x="0" y="0"/>
                </a:lnTo>
                <a:lnTo>
                  <a:pt x="0" y="354152"/>
                </a:lnTo>
                <a:close/>
              </a:path>
            </a:pathLst>
          </a:custGeom>
          <a:solidFill>
            <a:srgbClr val="F2F2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95300" y="219087"/>
            <a:ext cx="2952115" cy="248920"/>
          </a:xfrm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400" spc="-40" b="0">
                <a:solidFill>
                  <a:srgbClr val="CC0000"/>
                </a:solidFill>
                <a:latin typeface="Gill Sans MT"/>
                <a:cs typeface="Gill Sans MT"/>
              </a:rPr>
              <a:t>Die </a:t>
            </a:r>
            <a:r>
              <a:rPr dirty="0" sz="1400" spc="20" b="0">
                <a:solidFill>
                  <a:srgbClr val="CC0000"/>
                </a:solidFill>
                <a:latin typeface="Gill Sans MT"/>
                <a:cs typeface="Gill Sans MT"/>
              </a:rPr>
              <a:t>Tätigkeit </a:t>
            </a:r>
            <a:r>
              <a:rPr dirty="0" sz="1400" spc="-40" b="0">
                <a:solidFill>
                  <a:srgbClr val="CC0000"/>
                </a:solidFill>
                <a:latin typeface="Gill Sans MT"/>
                <a:cs typeface="Gill Sans MT"/>
              </a:rPr>
              <a:t>einer </a:t>
            </a:r>
            <a:r>
              <a:rPr dirty="0" sz="1400" b="0">
                <a:solidFill>
                  <a:srgbClr val="CC0000"/>
                </a:solidFill>
                <a:latin typeface="Gill Sans MT"/>
                <a:cs typeface="Gill Sans MT"/>
              </a:rPr>
              <a:t>Mathematikerin</a:t>
            </a:r>
            <a:r>
              <a:rPr dirty="0" sz="1400" spc="280" b="0">
                <a:solidFill>
                  <a:srgbClr val="CC0000"/>
                </a:solidFill>
                <a:latin typeface="Gill Sans MT"/>
                <a:cs typeface="Gill Sans MT"/>
              </a:rPr>
              <a:t> </a:t>
            </a:r>
            <a:r>
              <a:rPr dirty="0" sz="1400" spc="40" b="0">
                <a:solidFill>
                  <a:srgbClr val="CC0000"/>
                </a:solidFill>
                <a:latin typeface="Gill Sans MT"/>
                <a:cs typeface="Gill Sans MT"/>
              </a:rPr>
              <a:t>ist...</a:t>
            </a:r>
            <a:endParaRPr sz="1400">
              <a:latin typeface="Gill Sans MT"/>
              <a:cs typeface="Gill Sans MT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81089" y="930275"/>
            <a:ext cx="65265" cy="652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402932" y="854009"/>
            <a:ext cx="4036695" cy="3733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02600"/>
              </a:lnSpc>
            </a:pPr>
            <a:r>
              <a:rPr dirty="0" sz="1050" spc="-35" b="1">
                <a:solidFill>
                  <a:srgbClr val="0000FF"/>
                </a:solidFill>
                <a:latin typeface="Gill Sans MT"/>
                <a:cs typeface="Gill Sans MT"/>
              </a:rPr>
              <a:t>Zukunftsorientiert</a:t>
            </a:r>
            <a:r>
              <a:rPr dirty="0" sz="1050" spc="-35">
                <a:latin typeface="Tahoma"/>
                <a:cs typeface="Tahoma"/>
              </a:rPr>
              <a:t>: </a:t>
            </a:r>
            <a:r>
              <a:rPr dirty="0" sz="1050" spc="-10">
                <a:latin typeface="Tahoma"/>
                <a:cs typeface="Tahoma"/>
              </a:rPr>
              <a:t>Man </a:t>
            </a:r>
            <a:r>
              <a:rPr dirty="0" sz="1050" spc="-35">
                <a:latin typeface="Tahoma"/>
                <a:cs typeface="Tahoma"/>
              </a:rPr>
              <a:t>bildet </a:t>
            </a:r>
            <a:r>
              <a:rPr dirty="0" sz="1050" spc="-50">
                <a:latin typeface="Tahoma"/>
                <a:cs typeface="Tahoma"/>
              </a:rPr>
              <a:t>die </a:t>
            </a:r>
            <a:r>
              <a:rPr dirty="0" sz="1050" spc="-40">
                <a:latin typeface="Tahoma"/>
                <a:cs typeface="Tahoma"/>
              </a:rPr>
              <a:t>zukünftigen </a:t>
            </a:r>
            <a:r>
              <a:rPr dirty="0" sz="1050" spc="-50">
                <a:latin typeface="Tahoma"/>
                <a:cs typeface="Tahoma"/>
              </a:rPr>
              <a:t>Wissenschaftlerinnen  </a:t>
            </a:r>
            <a:r>
              <a:rPr dirty="0" sz="1050" spc="-55">
                <a:latin typeface="Tahoma"/>
                <a:cs typeface="Tahoma"/>
              </a:rPr>
              <a:t>und </a:t>
            </a:r>
            <a:r>
              <a:rPr dirty="0" sz="1050" spc="-45">
                <a:latin typeface="Tahoma"/>
                <a:cs typeface="Tahoma"/>
              </a:rPr>
              <a:t>Wissenschaftler</a:t>
            </a:r>
            <a:r>
              <a:rPr dirty="0" sz="1050" spc="60">
                <a:latin typeface="Tahoma"/>
                <a:cs typeface="Tahoma"/>
              </a:rPr>
              <a:t> </a:t>
            </a:r>
            <a:r>
              <a:rPr dirty="0" sz="1050" spc="-65">
                <a:latin typeface="Tahoma"/>
                <a:cs typeface="Tahoma"/>
              </a:rPr>
              <a:t>aus</a:t>
            </a:r>
            <a:endParaRPr sz="1050">
              <a:latin typeface="Tahoma"/>
              <a:cs typeface="Tahoma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15632" y="1254734"/>
            <a:ext cx="2212847" cy="121676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782277" y="1455496"/>
            <a:ext cx="1524000" cy="101599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402932" y="2571519"/>
            <a:ext cx="3785235" cy="3733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02600"/>
              </a:lnSpc>
            </a:pPr>
            <a:r>
              <a:rPr dirty="0" sz="1050" spc="-55">
                <a:latin typeface="Tahoma"/>
                <a:cs typeface="Tahoma"/>
              </a:rPr>
              <a:t>und </a:t>
            </a:r>
            <a:r>
              <a:rPr dirty="0" sz="1050" spc="-45">
                <a:latin typeface="Tahoma"/>
                <a:cs typeface="Tahoma"/>
              </a:rPr>
              <a:t>erforscht </a:t>
            </a:r>
            <a:r>
              <a:rPr dirty="0" sz="1050" spc="-80">
                <a:latin typeface="Tahoma"/>
                <a:cs typeface="Tahoma"/>
              </a:rPr>
              <a:t>neue </a:t>
            </a:r>
            <a:r>
              <a:rPr dirty="0" sz="1050" spc="-45">
                <a:latin typeface="Tahoma"/>
                <a:cs typeface="Tahoma"/>
              </a:rPr>
              <a:t>Bereiche, </a:t>
            </a:r>
            <a:r>
              <a:rPr dirty="0" sz="1050" spc="-50">
                <a:latin typeface="Tahoma"/>
                <a:cs typeface="Tahoma"/>
              </a:rPr>
              <a:t>die </a:t>
            </a:r>
            <a:r>
              <a:rPr dirty="0" sz="1050" spc="-60">
                <a:latin typeface="Tahoma"/>
                <a:cs typeface="Tahoma"/>
              </a:rPr>
              <a:t>der </a:t>
            </a:r>
            <a:r>
              <a:rPr dirty="0" sz="1050" spc="-50">
                <a:latin typeface="Tahoma"/>
                <a:cs typeface="Tahoma"/>
              </a:rPr>
              <a:t>Ausgangspunkt </a:t>
            </a:r>
            <a:r>
              <a:rPr dirty="0" sz="1050" spc="-60">
                <a:latin typeface="Tahoma"/>
                <a:cs typeface="Tahoma"/>
              </a:rPr>
              <a:t>der </a:t>
            </a:r>
            <a:r>
              <a:rPr dirty="0" sz="1050" spc="-55">
                <a:latin typeface="Tahoma"/>
                <a:cs typeface="Tahoma"/>
              </a:rPr>
              <a:t>nächsten  </a:t>
            </a:r>
            <a:r>
              <a:rPr dirty="0" sz="1050" spc="-45">
                <a:latin typeface="Tahoma"/>
                <a:cs typeface="Tahoma"/>
              </a:rPr>
              <a:t>wissenschaftlichen </a:t>
            </a:r>
            <a:r>
              <a:rPr dirty="0" sz="1050" spc="-35">
                <a:latin typeface="Tahoma"/>
                <a:cs typeface="Tahoma"/>
              </a:rPr>
              <a:t>Studien </a:t>
            </a:r>
            <a:r>
              <a:rPr dirty="0" sz="1050" spc="-60">
                <a:latin typeface="Tahoma"/>
                <a:cs typeface="Tahoma"/>
              </a:rPr>
              <a:t>sein</a:t>
            </a:r>
            <a:r>
              <a:rPr dirty="0" sz="1050" spc="150">
                <a:latin typeface="Tahoma"/>
                <a:cs typeface="Tahoma"/>
              </a:rPr>
              <a:t> </a:t>
            </a:r>
            <a:r>
              <a:rPr dirty="0" sz="1050" spc="-65">
                <a:latin typeface="Tahoma"/>
                <a:cs typeface="Tahoma"/>
              </a:rPr>
              <a:t>werden...</a:t>
            </a:r>
            <a:endParaRPr sz="1050">
              <a:latin typeface="Tahoma"/>
              <a:cs typeface="Tahoma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0" y="3346272"/>
            <a:ext cx="1536065" cy="109855"/>
          </a:xfrm>
          <a:custGeom>
            <a:avLst/>
            <a:gdLst/>
            <a:ahLst/>
            <a:cxnLst/>
            <a:rect l="l" t="t" r="r" b="b"/>
            <a:pathLst>
              <a:path w="1536065" h="109854">
                <a:moveTo>
                  <a:pt x="0" y="109727"/>
                </a:moveTo>
                <a:lnTo>
                  <a:pt x="1535976" y="109727"/>
                </a:lnTo>
                <a:lnTo>
                  <a:pt x="1535976" y="0"/>
                </a:lnTo>
                <a:lnTo>
                  <a:pt x="0" y="0"/>
                </a:lnTo>
                <a:lnTo>
                  <a:pt x="0" y="109727"/>
                </a:lnTo>
                <a:close/>
              </a:path>
            </a:pathLst>
          </a:custGeom>
          <a:solidFill>
            <a:srgbClr val="A3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1535976" y="3346272"/>
            <a:ext cx="1536065" cy="109855"/>
          </a:xfrm>
          <a:custGeom>
            <a:avLst/>
            <a:gdLst/>
            <a:ahLst/>
            <a:cxnLst/>
            <a:rect l="l" t="t" r="r" b="b"/>
            <a:pathLst>
              <a:path w="1536064" h="109854">
                <a:moveTo>
                  <a:pt x="0" y="109727"/>
                </a:moveTo>
                <a:lnTo>
                  <a:pt x="1535976" y="109727"/>
                </a:lnTo>
                <a:lnTo>
                  <a:pt x="1535976" y="0"/>
                </a:lnTo>
                <a:lnTo>
                  <a:pt x="0" y="0"/>
                </a:lnTo>
                <a:lnTo>
                  <a:pt x="0" y="109727"/>
                </a:lnTo>
                <a:close/>
              </a:path>
            </a:pathLst>
          </a:custGeom>
          <a:solidFill>
            <a:srgbClr val="EBEB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071952" y="3346272"/>
            <a:ext cx="1536065" cy="109855"/>
          </a:xfrm>
          <a:custGeom>
            <a:avLst/>
            <a:gdLst/>
            <a:ahLst/>
            <a:cxnLst/>
            <a:rect l="l" t="t" r="r" b="b"/>
            <a:pathLst>
              <a:path w="1536064" h="109854">
                <a:moveTo>
                  <a:pt x="0" y="109727"/>
                </a:moveTo>
                <a:lnTo>
                  <a:pt x="1535976" y="109727"/>
                </a:lnTo>
                <a:lnTo>
                  <a:pt x="1535976" y="0"/>
                </a:lnTo>
                <a:lnTo>
                  <a:pt x="0" y="0"/>
                </a:lnTo>
                <a:lnTo>
                  <a:pt x="0" y="109727"/>
                </a:lnTo>
                <a:close/>
              </a:path>
            </a:pathLst>
          </a:custGeom>
          <a:solidFill>
            <a:srgbClr val="D8D8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762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pc="75"/>
              <a:t>S. </a:t>
            </a:r>
            <a:r>
              <a:rPr dirty="0" spc="50"/>
              <a:t>Roelly  </a:t>
            </a:r>
            <a:r>
              <a:rPr dirty="0" spc="40"/>
              <a:t>(Universität</a:t>
            </a:r>
            <a:r>
              <a:rPr dirty="0" spc="185"/>
              <a:t> </a:t>
            </a:r>
            <a:r>
              <a:rPr dirty="0" spc="60"/>
              <a:t>Potsdam)</a:t>
            </a:r>
          </a:p>
        </p:txBody>
      </p:sp>
      <p:sp>
        <p:nvSpPr>
          <p:cNvPr id="13" name="object 13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762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pc="40"/>
              <a:t>Vorstellung</a:t>
            </a:r>
          </a:p>
        </p:txBody>
      </p:sp>
      <p:sp>
        <p:nvSpPr>
          <p:cNvPr id="14" name="object 14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7620" rIns="0" bIns="0" rtlCol="0" vert="horz">
            <a:spAutoFit/>
          </a:bodyPr>
          <a:lstStyle/>
          <a:p>
            <a:pPr marL="25400">
              <a:lnSpc>
                <a:spcPct val="100000"/>
              </a:lnSpc>
              <a:spcBef>
                <a:spcPts val="60"/>
              </a:spcBef>
            </a:pPr>
            <a:fld id="{81D60167-4931-47E6-BA6A-407CBD079E47}" type="slidenum">
              <a:rPr dirty="0" spc="45"/>
              <a:t>6</a:t>
            </a:fld>
            <a:r>
              <a:rPr dirty="0" spc="45"/>
              <a:t> </a:t>
            </a:r>
            <a:r>
              <a:rPr dirty="0" spc="114"/>
              <a:t>/</a:t>
            </a:r>
            <a:r>
              <a:rPr dirty="0" spc="55"/>
              <a:t> </a:t>
            </a:r>
            <a:r>
              <a:rPr dirty="0" spc="45"/>
              <a:t>11</a:t>
            </a:r>
          </a:p>
        </p:txBody>
      </p:sp>
    </p:spTree>
  </p:cSld>
  <p:clrMapOvr>
    <a:masterClrMapping/>
  </p:clrMapOvr>
  <p:transition spd="fast">
    <p:cut thruBlk="0"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92828" y="594649"/>
            <a:ext cx="1329055" cy="0"/>
          </a:xfrm>
          <a:custGeom>
            <a:avLst/>
            <a:gdLst/>
            <a:ahLst/>
            <a:cxnLst/>
            <a:rect l="l" t="t" r="r" b="b"/>
            <a:pathLst>
              <a:path w="1329055" h="0">
                <a:moveTo>
                  <a:pt x="0" y="0"/>
                </a:moveTo>
                <a:lnTo>
                  <a:pt x="1328549" y="0"/>
                </a:lnTo>
              </a:path>
            </a:pathLst>
          </a:custGeom>
          <a:ln w="453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292828" y="556242"/>
            <a:ext cx="165100" cy="18415"/>
          </a:xfrm>
          <a:custGeom>
            <a:avLst/>
            <a:gdLst/>
            <a:ahLst/>
            <a:cxnLst/>
            <a:rect l="l" t="t" r="r" b="b"/>
            <a:pathLst>
              <a:path w="165100" h="18415">
                <a:moveTo>
                  <a:pt x="162112" y="299"/>
                </a:moveTo>
                <a:lnTo>
                  <a:pt x="150058" y="299"/>
                </a:lnTo>
                <a:lnTo>
                  <a:pt x="150058" y="17702"/>
                </a:lnTo>
                <a:lnTo>
                  <a:pt x="153881" y="17702"/>
                </a:lnTo>
                <a:lnTo>
                  <a:pt x="153881" y="12133"/>
                </a:lnTo>
                <a:lnTo>
                  <a:pt x="161286" y="12133"/>
                </a:lnTo>
                <a:lnTo>
                  <a:pt x="160844" y="11486"/>
                </a:lnTo>
                <a:lnTo>
                  <a:pt x="163059" y="10664"/>
                </a:lnTo>
                <a:lnTo>
                  <a:pt x="164576" y="8901"/>
                </a:lnTo>
                <a:lnTo>
                  <a:pt x="164576" y="8750"/>
                </a:lnTo>
                <a:lnTo>
                  <a:pt x="153881" y="8750"/>
                </a:lnTo>
                <a:lnTo>
                  <a:pt x="153881" y="3754"/>
                </a:lnTo>
                <a:lnTo>
                  <a:pt x="164576" y="3754"/>
                </a:lnTo>
                <a:lnTo>
                  <a:pt x="164576" y="2461"/>
                </a:lnTo>
                <a:lnTo>
                  <a:pt x="162112" y="299"/>
                </a:lnTo>
                <a:close/>
              </a:path>
              <a:path w="165100" h="18415">
                <a:moveTo>
                  <a:pt x="161286" y="12133"/>
                </a:moveTo>
                <a:lnTo>
                  <a:pt x="156893" y="12133"/>
                </a:lnTo>
                <a:lnTo>
                  <a:pt x="160625" y="17702"/>
                </a:lnTo>
                <a:lnTo>
                  <a:pt x="165093" y="17702"/>
                </a:lnTo>
                <a:lnTo>
                  <a:pt x="161286" y="12133"/>
                </a:lnTo>
                <a:close/>
              </a:path>
              <a:path w="165100" h="18415">
                <a:moveTo>
                  <a:pt x="164576" y="3754"/>
                </a:moveTo>
                <a:lnTo>
                  <a:pt x="159554" y="3754"/>
                </a:lnTo>
                <a:lnTo>
                  <a:pt x="160695" y="4601"/>
                </a:lnTo>
                <a:lnTo>
                  <a:pt x="160695" y="7758"/>
                </a:lnTo>
                <a:lnTo>
                  <a:pt x="159625" y="8750"/>
                </a:lnTo>
                <a:lnTo>
                  <a:pt x="164576" y="8750"/>
                </a:lnTo>
                <a:lnTo>
                  <a:pt x="164576" y="3754"/>
                </a:lnTo>
                <a:close/>
              </a:path>
              <a:path w="165100" h="18415">
                <a:moveTo>
                  <a:pt x="146524" y="299"/>
                </a:moveTo>
                <a:lnTo>
                  <a:pt x="133399" y="299"/>
                </a:lnTo>
                <a:lnTo>
                  <a:pt x="133399" y="17702"/>
                </a:lnTo>
                <a:lnTo>
                  <a:pt x="146653" y="17702"/>
                </a:lnTo>
                <a:lnTo>
                  <a:pt x="146653" y="14296"/>
                </a:lnTo>
                <a:lnTo>
                  <a:pt x="137205" y="14296"/>
                </a:lnTo>
                <a:lnTo>
                  <a:pt x="137205" y="10643"/>
                </a:lnTo>
                <a:lnTo>
                  <a:pt x="145412" y="10643"/>
                </a:lnTo>
                <a:lnTo>
                  <a:pt x="145412" y="7237"/>
                </a:lnTo>
                <a:lnTo>
                  <a:pt x="137205" y="7237"/>
                </a:lnTo>
                <a:lnTo>
                  <a:pt x="137205" y="3706"/>
                </a:lnTo>
                <a:lnTo>
                  <a:pt x="146524" y="3706"/>
                </a:lnTo>
                <a:lnTo>
                  <a:pt x="146524" y="299"/>
                </a:lnTo>
                <a:close/>
              </a:path>
              <a:path w="165100" h="18415">
                <a:moveTo>
                  <a:pt x="125666" y="3830"/>
                </a:moveTo>
                <a:lnTo>
                  <a:pt x="121836" y="3830"/>
                </a:lnTo>
                <a:lnTo>
                  <a:pt x="121836" y="17702"/>
                </a:lnTo>
                <a:lnTo>
                  <a:pt x="125666" y="17702"/>
                </a:lnTo>
                <a:lnTo>
                  <a:pt x="125666" y="3830"/>
                </a:lnTo>
                <a:close/>
              </a:path>
              <a:path w="165100" h="18415">
                <a:moveTo>
                  <a:pt x="130964" y="299"/>
                </a:moveTo>
                <a:lnTo>
                  <a:pt x="116546" y="299"/>
                </a:lnTo>
                <a:lnTo>
                  <a:pt x="116546" y="3830"/>
                </a:lnTo>
                <a:lnTo>
                  <a:pt x="130964" y="3830"/>
                </a:lnTo>
                <a:lnTo>
                  <a:pt x="130964" y="299"/>
                </a:lnTo>
                <a:close/>
              </a:path>
              <a:path w="165100" h="18415">
                <a:moveTo>
                  <a:pt x="102176" y="299"/>
                </a:moveTo>
                <a:lnTo>
                  <a:pt x="97700" y="299"/>
                </a:lnTo>
                <a:lnTo>
                  <a:pt x="104384" y="10841"/>
                </a:lnTo>
                <a:lnTo>
                  <a:pt x="104384" y="17702"/>
                </a:lnTo>
                <a:lnTo>
                  <a:pt x="108218" y="17702"/>
                </a:lnTo>
                <a:lnTo>
                  <a:pt x="108218" y="10767"/>
                </a:lnTo>
                <a:lnTo>
                  <a:pt x="110445" y="7283"/>
                </a:lnTo>
                <a:lnTo>
                  <a:pt x="106326" y="7283"/>
                </a:lnTo>
                <a:lnTo>
                  <a:pt x="102176" y="299"/>
                </a:lnTo>
                <a:close/>
              </a:path>
              <a:path w="165100" h="18415">
                <a:moveTo>
                  <a:pt x="114909" y="299"/>
                </a:moveTo>
                <a:lnTo>
                  <a:pt x="110553" y="299"/>
                </a:lnTo>
                <a:lnTo>
                  <a:pt x="106326" y="7283"/>
                </a:lnTo>
                <a:lnTo>
                  <a:pt x="110445" y="7283"/>
                </a:lnTo>
                <a:lnTo>
                  <a:pt x="114909" y="299"/>
                </a:lnTo>
                <a:close/>
              </a:path>
              <a:path w="165100" h="18415">
                <a:moveTo>
                  <a:pt x="84576" y="299"/>
                </a:moveTo>
                <a:lnTo>
                  <a:pt x="80747" y="299"/>
                </a:lnTo>
                <a:lnTo>
                  <a:pt x="80747" y="15363"/>
                </a:lnTo>
                <a:lnTo>
                  <a:pt x="83609" y="17974"/>
                </a:lnTo>
                <a:lnTo>
                  <a:pt x="92956" y="17974"/>
                </a:lnTo>
                <a:lnTo>
                  <a:pt x="95915" y="15388"/>
                </a:lnTo>
                <a:lnTo>
                  <a:pt x="95915" y="14443"/>
                </a:lnTo>
                <a:lnTo>
                  <a:pt x="85993" y="14443"/>
                </a:lnTo>
                <a:lnTo>
                  <a:pt x="84576" y="12978"/>
                </a:lnTo>
                <a:lnTo>
                  <a:pt x="84576" y="299"/>
                </a:lnTo>
                <a:close/>
              </a:path>
              <a:path w="165100" h="18415">
                <a:moveTo>
                  <a:pt x="95915" y="299"/>
                </a:moveTo>
                <a:lnTo>
                  <a:pt x="92085" y="299"/>
                </a:lnTo>
                <a:lnTo>
                  <a:pt x="92085" y="13028"/>
                </a:lnTo>
                <a:lnTo>
                  <a:pt x="90666" y="14443"/>
                </a:lnTo>
                <a:lnTo>
                  <a:pt x="95915" y="14443"/>
                </a:lnTo>
                <a:lnTo>
                  <a:pt x="95915" y="299"/>
                </a:lnTo>
                <a:close/>
              </a:path>
              <a:path w="165100" h="18415">
                <a:moveTo>
                  <a:pt x="75103" y="299"/>
                </a:moveTo>
                <a:lnTo>
                  <a:pt x="63049" y="299"/>
                </a:lnTo>
                <a:lnTo>
                  <a:pt x="63049" y="17702"/>
                </a:lnTo>
                <a:lnTo>
                  <a:pt x="66873" y="17702"/>
                </a:lnTo>
                <a:lnTo>
                  <a:pt x="66873" y="12133"/>
                </a:lnTo>
                <a:lnTo>
                  <a:pt x="74277" y="12133"/>
                </a:lnTo>
                <a:lnTo>
                  <a:pt x="73835" y="11486"/>
                </a:lnTo>
                <a:lnTo>
                  <a:pt x="76052" y="10664"/>
                </a:lnTo>
                <a:lnTo>
                  <a:pt x="77567" y="8901"/>
                </a:lnTo>
                <a:lnTo>
                  <a:pt x="77567" y="8750"/>
                </a:lnTo>
                <a:lnTo>
                  <a:pt x="66873" y="8750"/>
                </a:lnTo>
                <a:lnTo>
                  <a:pt x="66873" y="3754"/>
                </a:lnTo>
                <a:lnTo>
                  <a:pt x="77567" y="3754"/>
                </a:lnTo>
                <a:lnTo>
                  <a:pt x="77567" y="2461"/>
                </a:lnTo>
                <a:lnTo>
                  <a:pt x="75103" y="299"/>
                </a:lnTo>
                <a:close/>
              </a:path>
              <a:path w="165100" h="18415">
                <a:moveTo>
                  <a:pt x="74277" y="12133"/>
                </a:moveTo>
                <a:lnTo>
                  <a:pt x="69883" y="12133"/>
                </a:lnTo>
                <a:lnTo>
                  <a:pt x="73615" y="17702"/>
                </a:lnTo>
                <a:lnTo>
                  <a:pt x="78086" y="17702"/>
                </a:lnTo>
                <a:lnTo>
                  <a:pt x="74277" y="12133"/>
                </a:lnTo>
                <a:close/>
              </a:path>
              <a:path w="165100" h="18415">
                <a:moveTo>
                  <a:pt x="77567" y="3754"/>
                </a:moveTo>
                <a:lnTo>
                  <a:pt x="72545" y="3754"/>
                </a:lnTo>
                <a:lnTo>
                  <a:pt x="73686" y="4601"/>
                </a:lnTo>
                <a:lnTo>
                  <a:pt x="73686" y="7758"/>
                </a:lnTo>
                <a:lnTo>
                  <a:pt x="72618" y="8750"/>
                </a:lnTo>
                <a:lnTo>
                  <a:pt x="77567" y="8750"/>
                </a:lnTo>
                <a:lnTo>
                  <a:pt x="77567" y="3754"/>
                </a:lnTo>
                <a:close/>
              </a:path>
              <a:path w="165100" h="18415">
                <a:moveTo>
                  <a:pt x="55057" y="0"/>
                </a:moveTo>
                <a:lnTo>
                  <a:pt x="46658" y="0"/>
                </a:lnTo>
                <a:lnTo>
                  <a:pt x="42805" y="4052"/>
                </a:lnTo>
                <a:lnTo>
                  <a:pt x="42805" y="14195"/>
                </a:lnTo>
                <a:lnTo>
                  <a:pt x="46529" y="17999"/>
                </a:lnTo>
                <a:lnTo>
                  <a:pt x="55135" y="17999"/>
                </a:lnTo>
                <a:lnTo>
                  <a:pt x="57599" y="16759"/>
                </a:lnTo>
                <a:lnTo>
                  <a:pt x="59384" y="15239"/>
                </a:lnTo>
                <a:lnTo>
                  <a:pt x="59384" y="14519"/>
                </a:lnTo>
                <a:lnTo>
                  <a:pt x="48995" y="14519"/>
                </a:lnTo>
                <a:lnTo>
                  <a:pt x="46807" y="12184"/>
                </a:lnTo>
                <a:lnTo>
                  <a:pt x="46807" y="5990"/>
                </a:lnTo>
                <a:lnTo>
                  <a:pt x="49017" y="3531"/>
                </a:lnTo>
                <a:lnTo>
                  <a:pt x="57819" y="3531"/>
                </a:lnTo>
                <a:lnTo>
                  <a:pt x="58767" y="2388"/>
                </a:lnTo>
                <a:lnTo>
                  <a:pt x="56947" y="848"/>
                </a:lnTo>
                <a:lnTo>
                  <a:pt x="55057" y="0"/>
                </a:lnTo>
                <a:close/>
              </a:path>
              <a:path w="165100" h="18415">
                <a:moveTo>
                  <a:pt x="59384" y="7682"/>
                </a:moveTo>
                <a:lnTo>
                  <a:pt x="51827" y="7682"/>
                </a:lnTo>
                <a:lnTo>
                  <a:pt x="51827" y="10990"/>
                </a:lnTo>
                <a:lnTo>
                  <a:pt x="55681" y="10990"/>
                </a:lnTo>
                <a:lnTo>
                  <a:pt x="55681" y="13476"/>
                </a:lnTo>
                <a:lnTo>
                  <a:pt x="54710" y="14170"/>
                </a:lnTo>
                <a:lnTo>
                  <a:pt x="53469" y="14519"/>
                </a:lnTo>
                <a:lnTo>
                  <a:pt x="59384" y="14519"/>
                </a:lnTo>
                <a:lnTo>
                  <a:pt x="59384" y="7682"/>
                </a:lnTo>
                <a:close/>
              </a:path>
              <a:path w="165100" h="18415">
                <a:moveTo>
                  <a:pt x="57819" y="3531"/>
                </a:moveTo>
                <a:lnTo>
                  <a:pt x="53818" y="3531"/>
                </a:lnTo>
                <a:lnTo>
                  <a:pt x="55008" y="4178"/>
                </a:lnTo>
                <a:lnTo>
                  <a:pt x="56352" y="5299"/>
                </a:lnTo>
                <a:lnTo>
                  <a:pt x="57819" y="3531"/>
                </a:lnTo>
                <a:close/>
              </a:path>
              <a:path w="165100" h="18415">
                <a:moveTo>
                  <a:pt x="32071" y="299"/>
                </a:moveTo>
                <a:lnTo>
                  <a:pt x="18945" y="299"/>
                </a:lnTo>
                <a:lnTo>
                  <a:pt x="18945" y="17702"/>
                </a:lnTo>
                <a:lnTo>
                  <a:pt x="32198" y="17702"/>
                </a:lnTo>
                <a:lnTo>
                  <a:pt x="32198" y="14296"/>
                </a:lnTo>
                <a:lnTo>
                  <a:pt x="22751" y="14296"/>
                </a:lnTo>
                <a:lnTo>
                  <a:pt x="22751" y="10643"/>
                </a:lnTo>
                <a:lnTo>
                  <a:pt x="30955" y="10643"/>
                </a:lnTo>
                <a:lnTo>
                  <a:pt x="30955" y="7237"/>
                </a:lnTo>
                <a:lnTo>
                  <a:pt x="22751" y="7237"/>
                </a:lnTo>
                <a:lnTo>
                  <a:pt x="22751" y="3706"/>
                </a:lnTo>
                <a:lnTo>
                  <a:pt x="32071" y="3706"/>
                </a:lnTo>
                <a:lnTo>
                  <a:pt x="32071" y="299"/>
                </a:lnTo>
                <a:close/>
              </a:path>
              <a:path w="165100" h="18415">
                <a:moveTo>
                  <a:pt x="12259" y="299"/>
                </a:moveTo>
                <a:lnTo>
                  <a:pt x="0" y="299"/>
                </a:lnTo>
                <a:lnTo>
                  <a:pt x="0" y="17702"/>
                </a:lnTo>
                <a:lnTo>
                  <a:pt x="12259" y="17702"/>
                </a:lnTo>
                <a:lnTo>
                  <a:pt x="15693" y="14247"/>
                </a:lnTo>
                <a:lnTo>
                  <a:pt x="3831" y="14247"/>
                </a:lnTo>
                <a:lnTo>
                  <a:pt x="3831" y="3754"/>
                </a:lnTo>
                <a:lnTo>
                  <a:pt x="15738" y="3754"/>
                </a:lnTo>
                <a:lnTo>
                  <a:pt x="12259" y="299"/>
                </a:lnTo>
                <a:close/>
              </a:path>
              <a:path w="165100" h="18415">
                <a:moveTo>
                  <a:pt x="15738" y="3754"/>
                </a:moveTo>
                <a:lnTo>
                  <a:pt x="9922" y="3754"/>
                </a:lnTo>
                <a:lnTo>
                  <a:pt x="12036" y="5919"/>
                </a:lnTo>
                <a:lnTo>
                  <a:pt x="12036" y="12133"/>
                </a:lnTo>
                <a:lnTo>
                  <a:pt x="9922" y="14247"/>
                </a:lnTo>
                <a:lnTo>
                  <a:pt x="15693" y="14247"/>
                </a:lnTo>
                <a:lnTo>
                  <a:pt x="16038" y="13899"/>
                </a:lnTo>
                <a:lnTo>
                  <a:pt x="16038" y="4052"/>
                </a:lnTo>
                <a:lnTo>
                  <a:pt x="15738" y="3754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1211238" y="548841"/>
            <a:ext cx="422909" cy="476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50" spc="-5">
                <a:solidFill>
                  <a:srgbClr val="231F20"/>
                </a:solidFill>
                <a:latin typeface="Tahoma"/>
                <a:cs typeface="Tahoma"/>
              </a:rPr>
              <a:t>Monte</a:t>
            </a:r>
            <a:r>
              <a:rPr dirty="0" sz="150" spc="-15">
                <a:solidFill>
                  <a:srgbClr val="231F20"/>
                </a:solidFill>
                <a:latin typeface="Tahoma"/>
                <a:cs typeface="Tahoma"/>
              </a:rPr>
              <a:t> </a:t>
            </a:r>
            <a:r>
              <a:rPr dirty="0" sz="150" spc="-5">
                <a:solidFill>
                  <a:srgbClr val="231F20"/>
                </a:solidFill>
                <a:latin typeface="Tahoma"/>
                <a:cs typeface="Tahoma"/>
              </a:rPr>
              <a:t>Carlo</a:t>
            </a:r>
            <a:r>
              <a:rPr dirty="0" sz="150" spc="-15">
                <a:solidFill>
                  <a:srgbClr val="231F20"/>
                </a:solidFill>
                <a:latin typeface="Tahoma"/>
                <a:cs typeface="Tahoma"/>
              </a:rPr>
              <a:t> </a:t>
            </a:r>
            <a:r>
              <a:rPr dirty="0" sz="150" spc="-5">
                <a:solidFill>
                  <a:srgbClr val="231F20"/>
                </a:solidFill>
                <a:latin typeface="Tahoma"/>
                <a:cs typeface="Tahoma"/>
              </a:rPr>
              <a:t>Methods</a:t>
            </a:r>
            <a:r>
              <a:rPr dirty="0" sz="150" spc="-15">
                <a:solidFill>
                  <a:srgbClr val="231F20"/>
                </a:solidFill>
                <a:latin typeface="Tahoma"/>
                <a:cs typeface="Tahoma"/>
              </a:rPr>
              <a:t> </a:t>
            </a:r>
            <a:r>
              <a:rPr dirty="0" sz="150" spc="-5">
                <a:solidFill>
                  <a:srgbClr val="231F20"/>
                </a:solidFill>
                <a:latin typeface="Tahoma"/>
                <a:cs typeface="Tahoma"/>
              </a:rPr>
              <a:t>Appl.</a:t>
            </a:r>
            <a:r>
              <a:rPr dirty="0" sz="150" spc="-15">
                <a:solidFill>
                  <a:srgbClr val="231F20"/>
                </a:solidFill>
                <a:latin typeface="Tahoma"/>
                <a:cs typeface="Tahoma"/>
              </a:rPr>
              <a:t> </a:t>
            </a:r>
            <a:r>
              <a:rPr dirty="0" sz="150" spc="-5">
                <a:solidFill>
                  <a:srgbClr val="231F20"/>
                </a:solidFill>
                <a:latin typeface="Tahoma"/>
                <a:cs typeface="Tahoma"/>
              </a:rPr>
              <a:t>2016;</a:t>
            </a:r>
            <a:r>
              <a:rPr dirty="0" sz="150" spc="-15">
                <a:solidFill>
                  <a:srgbClr val="231F20"/>
                </a:solidFill>
                <a:latin typeface="Tahoma"/>
                <a:cs typeface="Tahoma"/>
              </a:rPr>
              <a:t> </a:t>
            </a:r>
            <a:r>
              <a:rPr dirty="0" sz="150" spc="-5">
                <a:solidFill>
                  <a:srgbClr val="231F20"/>
                </a:solidFill>
                <a:latin typeface="Tahoma"/>
                <a:cs typeface="Tahoma"/>
              </a:rPr>
              <a:t>aop</a:t>
            </a:r>
            <a:endParaRPr sz="150">
              <a:latin typeface="Tahoma"/>
              <a:cs typeface="Tahom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80128" y="644072"/>
            <a:ext cx="1354455" cy="14027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250" spc="10" b="1">
                <a:solidFill>
                  <a:srgbClr val="231F20"/>
                </a:solidFill>
                <a:latin typeface="Trebuchet MS"/>
                <a:cs typeface="Trebuchet MS"/>
              </a:rPr>
              <a:t>R</a:t>
            </a:r>
            <a:r>
              <a:rPr dirty="0" sz="250" spc="-5" b="1">
                <a:solidFill>
                  <a:srgbClr val="231F20"/>
                </a:solidFill>
                <a:latin typeface="Trebuchet MS"/>
                <a:cs typeface="Trebuchet MS"/>
              </a:rPr>
              <a:t>e</a:t>
            </a:r>
            <a:r>
              <a:rPr dirty="0" sz="250" spc="15" b="1">
                <a:solidFill>
                  <a:srgbClr val="231F20"/>
                </a:solidFill>
                <a:latin typeface="Trebuchet MS"/>
                <a:cs typeface="Trebuchet MS"/>
              </a:rPr>
              <a:t>s</a:t>
            </a:r>
            <a:r>
              <a:rPr dirty="0" sz="250" spc="15" b="1">
                <a:solidFill>
                  <a:srgbClr val="231F20"/>
                </a:solidFill>
                <a:latin typeface="Trebuchet MS"/>
                <a:cs typeface="Trebuchet MS"/>
              </a:rPr>
              <a:t>e</a:t>
            </a:r>
            <a:r>
              <a:rPr dirty="0" sz="250" spc="5" b="1">
                <a:solidFill>
                  <a:srgbClr val="231F20"/>
                </a:solidFill>
                <a:latin typeface="Trebuchet MS"/>
                <a:cs typeface="Trebuchet MS"/>
              </a:rPr>
              <a:t>a</a:t>
            </a:r>
            <a:r>
              <a:rPr dirty="0" sz="250" b="1">
                <a:solidFill>
                  <a:srgbClr val="231F20"/>
                </a:solidFill>
                <a:latin typeface="Trebuchet MS"/>
                <a:cs typeface="Trebuchet MS"/>
              </a:rPr>
              <a:t>r</a:t>
            </a:r>
            <a:r>
              <a:rPr dirty="0" sz="250" b="1">
                <a:solidFill>
                  <a:srgbClr val="231F20"/>
                </a:solidFill>
                <a:latin typeface="Trebuchet MS"/>
                <a:cs typeface="Trebuchet MS"/>
              </a:rPr>
              <a:t>c</a:t>
            </a:r>
            <a:r>
              <a:rPr dirty="0" sz="250" spc="15" b="1">
                <a:solidFill>
                  <a:srgbClr val="231F20"/>
                </a:solidFill>
                <a:latin typeface="Trebuchet MS"/>
                <a:cs typeface="Trebuchet MS"/>
              </a:rPr>
              <a:t>h</a:t>
            </a:r>
            <a:r>
              <a:rPr dirty="0" sz="250" spc="-15" b="1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250" b="1">
                <a:solidFill>
                  <a:srgbClr val="231F20"/>
                </a:solidFill>
                <a:latin typeface="Trebuchet MS"/>
                <a:cs typeface="Trebuchet MS"/>
              </a:rPr>
              <a:t>Ar</a:t>
            </a:r>
            <a:r>
              <a:rPr dirty="0" sz="250" b="1">
                <a:solidFill>
                  <a:srgbClr val="231F20"/>
                </a:solidFill>
                <a:latin typeface="Trebuchet MS"/>
                <a:cs typeface="Trebuchet MS"/>
              </a:rPr>
              <a:t>ti</a:t>
            </a:r>
            <a:r>
              <a:rPr dirty="0" sz="250" b="1">
                <a:solidFill>
                  <a:srgbClr val="231F20"/>
                </a:solidFill>
                <a:latin typeface="Trebuchet MS"/>
                <a:cs typeface="Trebuchet MS"/>
              </a:rPr>
              <a:t>c</a:t>
            </a:r>
            <a:r>
              <a:rPr dirty="0" sz="250" spc="5" b="1">
                <a:solidFill>
                  <a:srgbClr val="231F20"/>
                </a:solidFill>
                <a:latin typeface="Trebuchet MS"/>
                <a:cs typeface="Trebuchet MS"/>
              </a:rPr>
              <a:t>le</a:t>
            </a:r>
            <a:endParaRPr sz="250">
              <a:latin typeface="Trebuchet MS"/>
              <a:cs typeface="Trebuchet MS"/>
            </a:endParaRPr>
          </a:p>
          <a:p>
            <a:pPr algn="just" marL="12700">
              <a:lnSpc>
                <a:spcPct val="100000"/>
              </a:lnSpc>
              <a:spcBef>
                <a:spcPts val="320"/>
              </a:spcBef>
            </a:pPr>
            <a:r>
              <a:rPr dirty="0" sz="250" spc="10">
                <a:solidFill>
                  <a:srgbClr val="231F20"/>
                </a:solidFill>
                <a:latin typeface="Tahoma"/>
                <a:cs typeface="Tahoma"/>
              </a:rPr>
              <a:t>David</a:t>
            </a:r>
            <a:r>
              <a:rPr dirty="0" sz="250" spc="-15">
                <a:solidFill>
                  <a:srgbClr val="231F20"/>
                </a:solidFill>
                <a:latin typeface="Tahoma"/>
                <a:cs typeface="Tahoma"/>
              </a:rPr>
              <a:t> </a:t>
            </a:r>
            <a:r>
              <a:rPr dirty="0" sz="250" spc="10">
                <a:solidFill>
                  <a:srgbClr val="231F20"/>
                </a:solidFill>
                <a:latin typeface="Tahoma"/>
                <a:cs typeface="Tahoma"/>
              </a:rPr>
              <a:t>Dereudre,</a:t>
            </a:r>
            <a:r>
              <a:rPr dirty="0" sz="250" spc="-15">
                <a:solidFill>
                  <a:srgbClr val="231F20"/>
                </a:solidFill>
                <a:latin typeface="Tahoma"/>
                <a:cs typeface="Tahoma"/>
              </a:rPr>
              <a:t> </a:t>
            </a:r>
            <a:r>
              <a:rPr dirty="0" sz="250" spc="15">
                <a:solidFill>
                  <a:srgbClr val="231F20"/>
                </a:solidFill>
                <a:latin typeface="Tahoma"/>
                <a:cs typeface="Tahoma"/>
              </a:rPr>
              <a:t>Sara</a:t>
            </a:r>
            <a:r>
              <a:rPr dirty="0" sz="250" spc="-15">
                <a:solidFill>
                  <a:srgbClr val="231F20"/>
                </a:solidFill>
                <a:latin typeface="Tahoma"/>
                <a:cs typeface="Tahoma"/>
              </a:rPr>
              <a:t> </a:t>
            </a:r>
            <a:r>
              <a:rPr dirty="0" sz="250" spc="15">
                <a:solidFill>
                  <a:srgbClr val="231F20"/>
                </a:solidFill>
                <a:latin typeface="Tahoma"/>
                <a:cs typeface="Tahoma"/>
              </a:rPr>
              <a:t>Mazzonetto*</a:t>
            </a:r>
            <a:r>
              <a:rPr dirty="0" sz="250" spc="-15">
                <a:solidFill>
                  <a:srgbClr val="231F20"/>
                </a:solidFill>
                <a:latin typeface="Tahoma"/>
                <a:cs typeface="Tahoma"/>
              </a:rPr>
              <a:t> </a:t>
            </a:r>
            <a:r>
              <a:rPr dirty="0" sz="250" spc="20">
                <a:solidFill>
                  <a:srgbClr val="231F20"/>
                </a:solidFill>
                <a:latin typeface="Tahoma"/>
                <a:cs typeface="Tahoma"/>
              </a:rPr>
              <a:t>and</a:t>
            </a:r>
            <a:r>
              <a:rPr dirty="0" sz="250" spc="-15">
                <a:solidFill>
                  <a:srgbClr val="231F20"/>
                </a:solidFill>
                <a:latin typeface="Tahoma"/>
                <a:cs typeface="Tahoma"/>
              </a:rPr>
              <a:t> </a:t>
            </a:r>
            <a:r>
              <a:rPr dirty="0" sz="250" spc="15">
                <a:solidFill>
                  <a:srgbClr val="231F20"/>
                </a:solidFill>
                <a:latin typeface="Tahoma"/>
                <a:cs typeface="Tahoma"/>
              </a:rPr>
              <a:t>Sylvie</a:t>
            </a:r>
            <a:r>
              <a:rPr dirty="0" sz="250" spc="-15">
                <a:solidFill>
                  <a:srgbClr val="231F20"/>
                </a:solidFill>
                <a:latin typeface="Tahoma"/>
                <a:cs typeface="Tahoma"/>
              </a:rPr>
              <a:t> </a:t>
            </a:r>
            <a:r>
              <a:rPr dirty="0" sz="250" spc="10">
                <a:solidFill>
                  <a:srgbClr val="231F20"/>
                </a:solidFill>
                <a:latin typeface="Tahoma"/>
                <a:cs typeface="Tahoma"/>
              </a:rPr>
              <a:t>Roelly</a:t>
            </a:r>
            <a:endParaRPr sz="250">
              <a:latin typeface="Tahoma"/>
              <a:cs typeface="Tahoma"/>
            </a:endParaRPr>
          </a:p>
          <a:p>
            <a:pPr marL="12700" marR="69850">
              <a:lnSpc>
                <a:spcPct val="103200"/>
              </a:lnSpc>
              <a:spcBef>
                <a:spcPts val="50"/>
              </a:spcBef>
            </a:pPr>
            <a:r>
              <a:rPr dirty="0" sz="500" spc="-10" b="1">
                <a:solidFill>
                  <a:srgbClr val="231F20"/>
                </a:solidFill>
                <a:latin typeface="Trebuchet MS"/>
                <a:cs typeface="Trebuchet MS"/>
              </a:rPr>
              <a:t>An explicit representation of the </a:t>
            </a:r>
            <a:r>
              <a:rPr dirty="0" sz="500" spc="-5" b="1">
                <a:solidFill>
                  <a:srgbClr val="231F20"/>
                </a:solidFill>
                <a:latin typeface="Trebuchet MS"/>
                <a:cs typeface="Trebuchet MS"/>
              </a:rPr>
              <a:t>transition  </a:t>
            </a:r>
            <a:r>
              <a:rPr dirty="0" sz="500" b="1">
                <a:solidFill>
                  <a:srgbClr val="231F20"/>
                </a:solidFill>
                <a:latin typeface="Trebuchet MS"/>
                <a:cs typeface="Trebuchet MS"/>
              </a:rPr>
              <a:t>densities</a:t>
            </a:r>
            <a:r>
              <a:rPr dirty="0" sz="500" spc="-40" b="1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500" spc="-10" b="1">
                <a:solidFill>
                  <a:srgbClr val="231F20"/>
                </a:solidFill>
                <a:latin typeface="Trebuchet MS"/>
                <a:cs typeface="Trebuchet MS"/>
              </a:rPr>
              <a:t>of</a:t>
            </a:r>
            <a:r>
              <a:rPr dirty="0" sz="500" spc="-40" b="1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500" spc="-10" b="1">
                <a:solidFill>
                  <a:srgbClr val="231F20"/>
                </a:solidFill>
                <a:latin typeface="Trebuchet MS"/>
                <a:cs typeface="Trebuchet MS"/>
              </a:rPr>
              <a:t>the</a:t>
            </a:r>
            <a:r>
              <a:rPr dirty="0" sz="500" spc="-40" b="1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500" spc="-5" b="1">
                <a:solidFill>
                  <a:srgbClr val="231F20"/>
                </a:solidFill>
                <a:latin typeface="Trebuchet MS"/>
                <a:cs typeface="Trebuchet MS"/>
              </a:rPr>
              <a:t>skew</a:t>
            </a:r>
            <a:r>
              <a:rPr dirty="0" sz="500" spc="-40" b="1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500" spc="-10" b="1">
                <a:solidFill>
                  <a:srgbClr val="231F20"/>
                </a:solidFill>
                <a:latin typeface="Trebuchet MS"/>
                <a:cs typeface="Trebuchet MS"/>
              </a:rPr>
              <a:t>Brownian</a:t>
            </a:r>
            <a:r>
              <a:rPr dirty="0" sz="500" spc="-40" b="1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500" spc="-5" b="1">
                <a:solidFill>
                  <a:srgbClr val="231F20"/>
                </a:solidFill>
                <a:latin typeface="Trebuchet MS"/>
                <a:cs typeface="Trebuchet MS"/>
              </a:rPr>
              <a:t>motion</a:t>
            </a:r>
            <a:r>
              <a:rPr dirty="0" sz="500" spc="-40" b="1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500" spc="-15" b="1">
                <a:solidFill>
                  <a:srgbClr val="231F20"/>
                </a:solidFill>
                <a:latin typeface="Trebuchet MS"/>
                <a:cs typeface="Trebuchet MS"/>
              </a:rPr>
              <a:t>with  drift </a:t>
            </a:r>
            <a:r>
              <a:rPr dirty="0" sz="500" b="1">
                <a:solidFill>
                  <a:srgbClr val="231F20"/>
                </a:solidFill>
                <a:latin typeface="Trebuchet MS"/>
                <a:cs typeface="Trebuchet MS"/>
              </a:rPr>
              <a:t>and</a:t>
            </a:r>
            <a:r>
              <a:rPr dirty="0" sz="500" spc="-114" b="1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500" spc="-15" b="1">
                <a:solidFill>
                  <a:srgbClr val="231F20"/>
                </a:solidFill>
                <a:latin typeface="Trebuchet MS"/>
                <a:cs typeface="Trebuchet MS"/>
              </a:rPr>
              <a:t>two </a:t>
            </a:r>
            <a:r>
              <a:rPr dirty="0" sz="500" spc="-10" b="1">
                <a:solidFill>
                  <a:srgbClr val="231F20"/>
                </a:solidFill>
                <a:latin typeface="Trebuchet MS"/>
                <a:cs typeface="Trebuchet MS"/>
              </a:rPr>
              <a:t>semipermeable barriers</a:t>
            </a:r>
            <a:endParaRPr sz="500">
              <a:latin typeface="Trebuchet MS"/>
              <a:cs typeface="Trebuchet MS"/>
            </a:endParaRPr>
          </a:p>
          <a:p>
            <a:pPr algn="just" marL="12700">
              <a:lnSpc>
                <a:spcPct val="100000"/>
              </a:lnSpc>
              <a:spcBef>
                <a:spcPts val="600"/>
              </a:spcBef>
            </a:pPr>
            <a:r>
              <a:rPr dirty="0" sz="150" spc="-15">
                <a:solidFill>
                  <a:srgbClr val="231F20"/>
                </a:solidFill>
                <a:latin typeface="Tahoma"/>
                <a:cs typeface="Tahoma"/>
              </a:rPr>
              <a:t>DOI:</a:t>
            </a:r>
            <a:r>
              <a:rPr dirty="0" sz="150" spc="-5">
                <a:solidFill>
                  <a:srgbClr val="231F20"/>
                </a:solidFill>
                <a:latin typeface="Tahoma"/>
                <a:cs typeface="Tahoma"/>
              </a:rPr>
              <a:t> </a:t>
            </a:r>
            <a:r>
              <a:rPr dirty="0" sz="150" spc="-5">
                <a:solidFill>
                  <a:srgbClr val="231F20"/>
                </a:solidFill>
                <a:latin typeface="Tahoma"/>
                <a:cs typeface="Tahoma"/>
              </a:rPr>
              <a:t>10.1515/m</a:t>
            </a:r>
            <a:r>
              <a:rPr dirty="0" sz="150" spc="-10">
                <a:solidFill>
                  <a:srgbClr val="231F20"/>
                </a:solidFill>
                <a:latin typeface="Tahoma"/>
                <a:cs typeface="Tahoma"/>
              </a:rPr>
              <a:t>c</a:t>
            </a:r>
            <a:r>
              <a:rPr dirty="0" sz="150" spc="-20">
                <a:solidFill>
                  <a:srgbClr val="231F20"/>
                </a:solidFill>
                <a:latin typeface="Tahoma"/>
                <a:cs typeface="Tahoma"/>
              </a:rPr>
              <a:t>m</a:t>
            </a:r>
            <a:r>
              <a:rPr dirty="0" sz="150" spc="-5">
                <a:solidFill>
                  <a:srgbClr val="231F20"/>
                </a:solidFill>
                <a:latin typeface="Tahoma"/>
                <a:cs typeface="Tahoma"/>
              </a:rPr>
              <a:t>a-2016-0100</a:t>
            </a:r>
            <a:endParaRPr sz="150">
              <a:latin typeface="Tahoma"/>
              <a:cs typeface="Tahoma"/>
            </a:endParaRPr>
          </a:p>
          <a:p>
            <a:pPr algn="just" marL="12700">
              <a:lnSpc>
                <a:spcPct val="100000"/>
              </a:lnSpc>
              <a:spcBef>
                <a:spcPts val="15"/>
              </a:spcBef>
            </a:pPr>
            <a:r>
              <a:rPr dirty="0" sz="150" spc="-10">
                <a:solidFill>
                  <a:srgbClr val="231F20"/>
                </a:solidFill>
                <a:latin typeface="Tahoma"/>
                <a:cs typeface="Tahoma"/>
              </a:rPr>
              <a:t>Received September </a:t>
            </a:r>
            <a:r>
              <a:rPr dirty="0" sz="150" spc="-5">
                <a:solidFill>
                  <a:srgbClr val="231F20"/>
                </a:solidFill>
                <a:latin typeface="Tahoma"/>
                <a:cs typeface="Tahoma"/>
              </a:rPr>
              <a:t>8, 2015; </a:t>
            </a:r>
            <a:r>
              <a:rPr dirty="0" sz="150" spc="-10">
                <a:solidFill>
                  <a:srgbClr val="231F20"/>
                </a:solidFill>
                <a:latin typeface="Tahoma"/>
                <a:cs typeface="Tahoma"/>
              </a:rPr>
              <a:t>accepted February </a:t>
            </a:r>
            <a:r>
              <a:rPr dirty="0" sz="150" spc="-5">
                <a:solidFill>
                  <a:srgbClr val="231F20"/>
                </a:solidFill>
                <a:latin typeface="Tahoma"/>
                <a:cs typeface="Tahoma"/>
              </a:rPr>
              <a:t>2,  </a:t>
            </a:r>
            <a:r>
              <a:rPr dirty="0" sz="150" spc="10">
                <a:solidFill>
                  <a:srgbClr val="231F20"/>
                </a:solidFill>
                <a:latin typeface="Tahoma"/>
                <a:cs typeface="Tahoma"/>
              </a:rPr>
              <a:t> </a:t>
            </a:r>
            <a:r>
              <a:rPr dirty="0" sz="150" spc="-5">
                <a:solidFill>
                  <a:srgbClr val="231F20"/>
                </a:solidFill>
                <a:latin typeface="Tahoma"/>
                <a:cs typeface="Tahoma"/>
              </a:rPr>
              <a:t>2016</a:t>
            </a:r>
            <a:endParaRPr sz="15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250">
              <a:latin typeface="Times New Roman"/>
              <a:cs typeface="Times New Roman"/>
            </a:endParaRPr>
          </a:p>
          <a:p>
            <a:pPr algn="just" marL="12700" marR="5080">
              <a:lnSpc>
                <a:spcPct val="129000"/>
              </a:lnSpc>
              <a:spcBef>
                <a:spcPts val="5"/>
              </a:spcBef>
            </a:pPr>
            <a:r>
              <a:rPr dirty="0" sz="200" b="1">
                <a:solidFill>
                  <a:srgbClr val="231F20"/>
                </a:solidFill>
                <a:latin typeface="Trebuchet MS"/>
                <a:cs typeface="Trebuchet MS"/>
              </a:rPr>
              <a:t>Abstract: </a:t>
            </a:r>
            <a:r>
              <a:rPr dirty="0" sz="200" spc="15">
                <a:solidFill>
                  <a:srgbClr val="231F20"/>
                </a:solidFill>
                <a:latin typeface="Cambria"/>
                <a:cs typeface="Cambria"/>
              </a:rPr>
              <a:t>In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this paper, we obtain </a:t>
            </a:r>
            <a:r>
              <a:rPr dirty="0" sz="200" spc="15">
                <a:solidFill>
                  <a:srgbClr val="231F20"/>
                </a:solidFill>
                <a:latin typeface="Cambria"/>
                <a:cs typeface="Cambria"/>
              </a:rPr>
              <a:t>an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explicit representation of the transition density of the one-dimen-  sional skew Brownian motion with </a:t>
            </a:r>
            <a:r>
              <a:rPr dirty="0" sz="200" spc="5">
                <a:solidFill>
                  <a:srgbClr val="231F20"/>
                </a:solidFill>
                <a:latin typeface="Cambria"/>
                <a:cs typeface="Cambria"/>
              </a:rPr>
              <a:t>(a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constant </a:t>
            </a:r>
            <a:r>
              <a:rPr dirty="0" sz="200" spc="5">
                <a:solidFill>
                  <a:srgbClr val="231F20"/>
                </a:solidFill>
                <a:latin typeface="Cambria"/>
                <a:cs typeface="Cambria"/>
              </a:rPr>
              <a:t>drift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and) </a:t>
            </a:r>
            <a:r>
              <a:rPr dirty="0" sz="200" spc="5">
                <a:solidFill>
                  <a:srgbClr val="231F20"/>
                </a:solidFill>
                <a:latin typeface="Cambria"/>
                <a:cs typeface="Cambria"/>
              </a:rPr>
              <a:t>two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semipermeable </a:t>
            </a:r>
            <a:r>
              <a:rPr dirty="0" sz="200" spc="5">
                <a:solidFill>
                  <a:srgbClr val="231F20"/>
                </a:solidFill>
                <a:latin typeface="Cambria"/>
                <a:cs typeface="Cambria"/>
              </a:rPr>
              <a:t>barriers. Moreover,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we propose  </a:t>
            </a:r>
            <a:r>
              <a:rPr dirty="0" sz="200" spc="15">
                <a:solidFill>
                  <a:srgbClr val="231F20"/>
                </a:solidFill>
                <a:latin typeface="Cambria"/>
                <a:cs typeface="Cambria"/>
              </a:rPr>
              <a:t>a </a:t>
            </a:r>
            <a:r>
              <a:rPr dirty="0" sz="200" spc="5">
                <a:solidFill>
                  <a:srgbClr val="231F20"/>
                </a:solidFill>
                <a:latin typeface="Cambria"/>
                <a:cs typeface="Cambria"/>
              </a:rPr>
              <a:t>rejection </a:t>
            </a:r>
            <a:r>
              <a:rPr dirty="0" sz="200" spc="15">
                <a:solidFill>
                  <a:srgbClr val="231F20"/>
                </a:solidFill>
                <a:latin typeface="Cambria"/>
                <a:cs typeface="Cambria"/>
              </a:rPr>
              <a:t>sampling method </a:t>
            </a:r>
            <a:r>
              <a:rPr dirty="0" sz="200" spc="5">
                <a:solidFill>
                  <a:srgbClr val="231F20"/>
                </a:solidFill>
                <a:latin typeface="Cambria"/>
                <a:cs typeface="Cambria"/>
              </a:rPr>
              <a:t>to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simulate this density in </a:t>
            </a:r>
            <a:r>
              <a:rPr dirty="0" sz="200" spc="15">
                <a:solidFill>
                  <a:srgbClr val="231F20"/>
                </a:solidFill>
                <a:latin typeface="Cambria"/>
                <a:cs typeface="Cambria"/>
              </a:rPr>
              <a:t>an </a:t>
            </a:r>
            <a:r>
              <a:rPr dirty="0" sz="200" spc="10" i="1">
                <a:solidFill>
                  <a:srgbClr val="231F20"/>
                </a:solidFill>
                <a:latin typeface="Cambria"/>
                <a:cs typeface="Cambria"/>
              </a:rPr>
              <a:t>exact</a:t>
            </a:r>
            <a:r>
              <a:rPr dirty="0" sz="200" spc="-5" i="1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5">
                <a:solidFill>
                  <a:srgbClr val="231F20"/>
                </a:solidFill>
                <a:latin typeface="Cambria"/>
                <a:cs typeface="Cambria"/>
              </a:rPr>
              <a:t>way.</a:t>
            </a:r>
            <a:endParaRPr sz="200">
              <a:latin typeface="Cambria"/>
              <a:cs typeface="Cambria"/>
            </a:endParaRPr>
          </a:p>
          <a:p>
            <a:pPr algn="just" marL="12700" marR="5080">
              <a:lnSpc>
                <a:spcPct val="129000"/>
              </a:lnSpc>
              <a:spcBef>
                <a:spcPts val="155"/>
              </a:spcBef>
            </a:pPr>
            <a:r>
              <a:rPr dirty="0" sz="200" b="1">
                <a:solidFill>
                  <a:srgbClr val="231F20"/>
                </a:solidFill>
                <a:latin typeface="Trebuchet MS"/>
                <a:cs typeface="Trebuchet MS"/>
              </a:rPr>
              <a:t>Keywords: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Skew Brownian </a:t>
            </a:r>
            <a:r>
              <a:rPr dirty="0" sz="200" spc="15">
                <a:solidFill>
                  <a:srgbClr val="231F20"/>
                </a:solidFill>
                <a:latin typeface="Cambria"/>
                <a:cs typeface="Cambria"/>
              </a:rPr>
              <a:t>motion,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semipermeable </a:t>
            </a:r>
            <a:r>
              <a:rPr dirty="0" sz="200" spc="5">
                <a:solidFill>
                  <a:srgbClr val="231F20"/>
                </a:solidFill>
                <a:latin typeface="Cambria"/>
                <a:cs typeface="Cambria"/>
              </a:rPr>
              <a:t>barriers, distorted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Brownian </a:t>
            </a:r>
            <a:r>
              <a:rPr dirty="0" sz="200" spc="15">
                <a:solidFill>
                  <a:srgbClr val="231F20"/>
                </a:solidFill>
                <a:latin typeface="Cambria"/>
                <a:cs typeface="Cambria"/>
              </a:rPr>
              <a:t>motion,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local time, </a:t>
            </a:r>
            <a:r>
              <a:rPr dirty="0" sz="200" spc="5">
                <a:solidFill>
                  <a:srgbClr val="231F20"/>
                </a:solidFill>
                <a:latin typeface="Cambria"/>
                <a:cs typeface="Cambria"/>
              </a:rPr>
              <a:t>rejection  </a:t>
            </a:r>
            <a:r>
              <a:rPr dirty="0" sz="200" spc="15">
                <a:solidFill>
                  <a:srgbClr val="231F20"/>
                </a:solidFill>
                <a:latin typeface="Cambria"/>
                <a:cs typeface="Cambria"/>
              </a:rPr>
              <a:t>sampling,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exact</a:t>
            </a:r>
            <a:r>
              <a:rPr dirty="0" sz="200" spc="-30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simulation</a:t>
            </a:r>
            <a:endParaRPr sz="200">
              <a:latin typeface="Cambria"/>
              <a:cs typeface="Cambria"/>
            </a:endParaRPr>
          </a:p>
          <a:p>
            <a:pPr algn="just" marL="12700">
              <a:lnSpc>
                <a:spcPct val="100000"/>
              </a:lnSpc>
              <a:spcBef>
                <a:spcPts val="220"/>
              </a:spcBef>
            </a:pPr>
            <a:r>
              <a:rPr dirty="0" sz="200" spc="20" b="1">
                <a:solidFill>
                  <a:srgbClr val="231F20"/>
                </a:solidFill>
                <a:latin typeface="Trebuchet MS"/>
                <a:cs typeface="Trebuchet MS"/>
              </a:rPr>
              <a:t>MSC</a:t>
            </a:r>
            <a:r>
              <a:rPr dirty="0" sz="200" spc="-45" b="1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200" spc="5" b="1">
                <a:solidFill>
                  <a:srgbClr val="231F20"/>
                </a:solidFill>
                <a:latin typeface="Trebuchet MS"/>
                <a:cs typeface="Trebuchet MS"/>
              </a:rPr>
              <a:t>2010: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Primary </a:t>
            </a:r>
            <a:r>
              <a:rPr dirty="0" sz="200" spc="15">
                <a:solidFill>
                  <a:srgbClr val="231F20"/>
                </a:solidFill>
                <a:latin typeface="Cambria"/>
                <a:cs typeface="Cambria"/>
              </a:rPr>
              <a:t>60J35, 68U20;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secondary </a:t>
            </a:r>
            <a:r>
              <a:rPr dirty="0" sz="200" spc="20">
                <a:solidFill>
                  <a:srgbClr val="231F20"/>
                </a:solidFill>
                <a:latin typeface="Cambria"/>
                <a:cs typeface="Cambria"/>
              </a:rPr>
              <a:t>60H10, </a:t>
            </a:r>
            <a:r>
              <a:rPr dirty="0" sz="200" spc="15">
                <a:solidFill>
                  <a:srgbClr val="231F20"/>
                </a:solidFill>
                <a:latin typeface="Cambria"/>
                <a:cs typeface="Cambria"/>
              </a:rPr>
              <a:t>65C20</a:t>
            </a:r>
            <a:endParaRPr sz="200">
              <a:latin typeface="Cambria"/>
              <a:cs typeface="Cambria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300">
              <a:latin typeface="Times New Roman"/>
              <a:cs typeface="Times New Roman"/>
            </a:endParaRPr>
          </a:p>
          <a:p>
            <a:pPr algn="just" marL="12700">
              <a:lnSpc>
                <a:spcPct val="100000"/>
              </a:lnSpc>
            </a:pPr>
            <a:r>
              <a:rPr dirty="0" sz="350" spc="-5" b="1">
                <a:solidFill>
                  <a:srgbClr val="231F20"/>
                </a:solidFill>
                <a:latin typeface="Trebuchet MS"/>
                <a:cs typeface="Trebuchet MS"/>
              </a:rPr>
              <a:t>1</a:t>
            </a:r>
            <a:r>
              <a:rPr dirty="0" sz="350" spc="-20" b="1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350" spc="-10" b="1">
                <a:solidFill>
                  <a:srgbClr val="231F20"/>
                </a:solidFill>
                <a:latin typeface="Trebuchet MS"/>
                <a:cs typeface="Trebuchet MS"/>
              </a:rPr>
              <a:t>Introduction</a:t>
            </a:r>
            <a:endParaRPr sz="350">
              <a:latin typeface="Trebuchet MS"/>
              <a:cs typeface="Trebuchet MS"/>
            </a:endParaRPr>
          </a:p>
          <a:p>
            <a:pPr algn="just" marL="12700" marR="5080">
              <a:lnSpc>
                <a:spcPct val="129000"/>
              </a:lnSpc>
              <a:spcBef>
                <a:spcPts val="280"/>
              </a:spcBef>
            </a:pP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The </a:t>
            </a:r>
            <a:r>
              <a:rPr dirty="0" sz="200" spc="15">
                <a:solidFill>
                  <a:srgbClr val="231F20"/>
                </a:solidFill>
                <a:latin typeface="Cambria"/>
                <a:cs typeface="Cambria"/>
              </a:rPr>
              <a:t>need </a:t>
            </a:r>
            <a:r>
              <a:rPr dirty="0" sz="200" spc="5">
                <a:solidFill>
                  <a:srgbClr val="231F20"/>
                </a:solidFill>
                <a:latin typeface="Cambria"/>
                <a:cs typeface="Cambria"/>
              </a:rPr>
              <a:t>to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study the skew Brownian </a:t>
            </a:r>
            <a:r>
              <a:rPr dirty="0" sz="200" spc="15">
                <a:solidFill>
                  <a:srgbClr val="231F20"/>
                </a:solidFill>
                <a:latin typeface="Cambria"/>
                <a:cs typeface="Cambria"/>
              </a:rPr>
              <a:t>motion, and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in particular </a:t>
            </a:r>
            <a:r>
              <a:rPr dirty="0" sz="200" spc="5">
                <a:solidFill>
                  <a:srgbClr val="231F20"/>
                </a:solidFill>
                <a:latin typeface="Cambria"/>
                <a:cs typeface="Cambria"/>
              </a:rPr>
              <a:t>its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explicit transition densities, </a:t>
            </a:r>
            <a:r>
              <a:rPr dirty="0" sz="200" spc="15">
                <a:solidFill>
                  <a:srgbClr val="231F20"/>
                </a:solidFill>
                <a:latin typeface="Cambria"/>
                <a:cs typeface="Cambria"/>
              </a:rPr>
              <a:t>has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emerged  in</a:t>
            </a:r>
            <a:r>
              <a:rPr dirty="0" sz="200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various</a:t>
            </a:r>
            <a:r>
              <a:rPr dirty="0" sz="200" spc="-5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contexts</a:t>
            </a:r>
            <a:r>
              <a:rPr dirty="0" sz="200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during</a:t>
            </a:r>
            <a:r>
              <a:rPr dirty="0" sz="200" spc="-5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the</a:t>
            </a:r>
            <a:r>
              <a:rPr dirty="0" sz="200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last</a:t>
            </a:r>
            <a:r>
              <a:rPr dirty="0" sz="200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years.</a:t>
            </a:r>
            <a:r>
              <a:rPr dirty="0" sz="200" spc="-5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20">
                <a:solidFill>
                  <a:srgbClr val="231F20"/>
                </a:solidFill>
                <a:latin typeface="Cambria"/>
                <a:cs typeface="Cambria"/>
              </a:rPr>
              <a:t>An</a:t>
            </a:r>
            <a:r>
              <a:rPr dirty="0" sz="200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overview</a:t>
            </a:r>
            <a:r>
              <a:rPr dirty="0" sz="200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5">
                <a:solidFill>
                  <a:srgbClr val="231F20"/>
                </a:solidFill>
                <a:latin typeface="Cambria"/>
                <a:cs typeface="Cambria"/>
              </a:rPr>
              <a:t>and</a:t>
            </a:r>
            <a:r>
              <a:rPr dirty="0" sz="200" spc="-5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5">
                <a:solidFill>
                  <a:srgbClr val="231F20"/>
                </a:solidFill>
                <a:latin typeface="Cambria"/>
                <a:cs typeface="Cambria"/>
              </a:rPr>
              <a:t>list</a:t>
            </a:r>
            <a:r>
              <a:rPr dirty="0" sz="200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of</a:t>
            </a:r>
            <a:r>
              <a:rPr dirty="0" sz="200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historical</a:t>
            </a:r>
            <a:r>
              <a:rPr dirty="0" sz="200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background</a:t>
            </a:r>
            <a:r>
              <a:rPr dirty="0" sz="200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5">
                <a:solidFill>
                  <a:srgbClr val="231F20"/>
                </a:solidFill>
                <a:latin typeface="Cambria"/>
                <a:cs typeface="Cambria"/>
              </a:rPr>
              <a:t>and</a:t>
            </a:r>
            <a:r>
              <a:rPr dirty="0" sz="200" spc="-5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5">
                <a:solidFill>
                  <a:srgbClr val="231F20"/>
                </a:solidFill>
                <a:latin typeface="Cambria"/>
                <a:cs typeface="Cambria"/>
              </a:rPr>
              <a:t>main</a:t>
            </a:r>
            <a:r>
              <a:rPr dirty="0" sz="200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applications  </a:t>
            </a:r>
            <a:r>
              <a:rPr dirty="0" sz="200" spc="15">
                <a:solidFill>
                  <a:srgbClr val="231F20"/>
                </a:solidFill>
                <a:latin typeface="Cambria"/>
                <a:cs typeface="Cambria"/>
              </a:rPr>
              <a:t>can</a:t>
            </a:r>
            <a:r>
              <a:rPr dirty="0" sz="200" spc="-5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be</a:t>
            </a:r>
            <a:r>
              <a:rPr dirty="0" sz="200" spc="-5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5">
                <a:solidFill>
                  <a:srgbClr val="231F20"/>
                </a:solidFill>
                <a:latin typeface="Cambria"/>
                <a:cs typeface="Cambria"/>
              </a:rPr>
              <a:t>found</a:t>
            </a:r>
            <a:r>
              <a:rPr dirty="0" sz="200" spc="-5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in</a:t>
            </a:r>
            <a:r>
              <a:rPr dirty="0" sz="200" spc="-5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5">
                <a:solidFill>
                  <a:srgbClr val="231F20"/>
                </a:solidFill>
                <a:latin typeface="Cambria"/>
                <a:cs typeface="Cambria"/>
              </a:rPr>
              <a:t>[1].</a:t>
            </a:r>
            <a:r>
              <a:rPr dirty="0" sz="200" spc="-5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Nevertheless,</a:t>
            </a:r>
            <a:r>
              <a:rPr dirty="0" sz="200" spc="-5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5">
                <a:solidFill>
                  <a:srgbClr val="231F20"/>
                </a:solidFill>
                <a:latin typeface="Cambria"/>
                <a:cs typeface="Cambria"/>
              </a:rPr>
              <a:t>to</a:t>
            </a:r>
            <a:r>
              <a:rPr dirty="0" sz="200" spc="-5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the</a:t>
            </a:r>
            <a:r>
              <a:rPr dirty="0" sz="200" spc="-5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best</a:t>
            </a:r>
            <a:r>
              <a:rPr dirty="0" sz="200" spc="-5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of</a:t>
            </a:r>
            <a:r>
              <a:rPr dirty="0" sz="200" spc="-5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our</a:t>
            </a:r>
            <a:r>
              <a:rPr dirty="0" sz="200" spc="-5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knowledge,</a:t>
            </a:r>
            <a:r>
              <a:rPr dirty="0" sz="200" spc="-5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the</a:t>
            </a:r>
            <a:r>
              <a:rPr dirty="0" sz="200" spc="-5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transition</a:t>
            </a:r>
            <a:r>
              <a:rPr dirty="0" sz="200" spc="-5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densities</a:t>
            </a:r>
            <a:r>
              <a:rPr dirty="0" sz="200" spc="-5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of</a:t>
            </a:r>
            <a:r>
              <a:rPr dirty="0" sz="200" spc="-5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the</a:t>
            </a:r>
            <a:r>
              <a:rPr dirty="0" sz="200" spc="-5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one-dimensional  skew Brownian motion with constant </a:t>
            </a:r>
            <a:r>
              <a:rPr dirty="0" sz="200" spc="5">
                <a:solidFill>
                  <a:srgbClr val="231F20"/>
                </a:solidFill>
                <a:latin typeface="Cambria"/>
                <a:cs typeface="Cambria"/>
              </a:rPr>
              <a:t>drift </a:t>
            </a:r>
            <a:r>
              <a:rPr dirty="0" sz="200" spc="15">
                <a:solidFill>
                  <a:srgbClr val="231F20"/>
                </a:solidFill>
                <a:latin typeface="Cambria"/>
                <a:cs typeface="Cambria"/>
              </a:rPr>
              <a:t>and </a:t>
            </a:r>
            <a:r>
              <a:rPr dirty="0" sz="200" spc="5">
                <a:solidFill>
                  <a:srgbClr val="231F20"/>
                </a:solidFill>
                <a:latin typeface="Cambria"/>
                <a:cs typeface="Cambria"/>
              </a:rPr>
              <a:t>two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semipermeable </a:t>
            </a:r>
            <a:r>
              <a:rPr dirty="0" sz="200" spc="5">
                <a:solidFill>
                  <a:srgbClr val="231F20"/>
                </a:solidFill>
                <a:latin typeface="Cambria"/>
                <a:cs typeface="Cambria"/>
              </a:rPr>
              <a:t>barriers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was not </a:t>
            </a:r>
            <a:r>
              <a:rPr dirty="0" sz="200" spc="5">
                <a:solidFill>
                  <a:srgbClr val="231F20"/>
                </a:solidFill>
                <a:latin typeface="Cambria"/>
                <a:cs typeface="Cambria"/>
              </a:rPr>
              <a:t>yet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given as </a:t>
            </a:r>
            <a:r>
              <a:rPr dirty="0" sz="200" spc="15">
                <a:solidFill>
                  <a:srgbClr val="231F20"/>
                </a:solidFill>
                <a:latin typeface="Cambria"/>
                <a:cs typeface="Cambria"/>
              </a:rPr>
              <a:t>a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closed  </a:t>
            </a:r>
            <a:r>
              <a:rPr dirty="0" sz="200" spc="15">
                <a:solidFill>
                  <a:srgbClr val="231F20"/>
                </a:solidFill>
                <a:latin typeface="Cambria"/>
                <a:cs typeface="Cambria"/>
              </a:rPr>
              <a:t>formula,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not even </a:t>
            </a:r>
            <a:r>
              <a:rPr dirty="0" sz="200" spc="5">
                <a:solidFill>
                  <a:srgbClr val="231F20"/>
                </a:solidFill>
                <a:latin typeface="Cambria"/>
                <a:cs typeface="Cambria"/>
              </a:rPr>
              <a:t>for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the </a:t>
            </a:r>
            <a:r>
              <a:rPr dirty="0" sz="200" spc="5">
                <a:solidFill>
                  <a:srgbClr val="231F20"/>
                </a:solidFill>
                <a:latin typeface="Cambria"/>
                <a:cs typeface="Cambria"/>
              </a:rPr>
              <a:t>driftless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version. </a:t>
            </a:r>
            <a:r>
              <a:rPr dirty="0" sz="200" spc="15">
                <a:solidFill>
                  <a:srgbClr val="231F20"/>
                </a:solidFill>
                <a:latin typeface="Cambria"/>
                <a:cs typeface="Cambria"/>
              </a:rPr>
              <a:t>In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the </a:t>
            </a:r>
            <a:r>
              <a:rPr dirty="0" sz="200" spc="5">
                <a:solidFill>
                  <a:srgbClr val="231F20"/>
                </a:solidFill>
                <a:latin typeface="Cambria"/>
                <a:cs typeface="Cambria"/>
              </a:rPr>
              <a:t>latter </a:t>
            </a:r>
            <a:r>
              <a:rPr dirty="0" sz="200" spc="15">
                <a:solidFill>
                  <a:srgbClr val="231F20"/>
                </a:solidFill>
                <a:latin typeface="Cambria"/>
                <a:cs typeface="Cambria"/>
              </a:rPr>
              <a:t>case, one can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only find in </a:t>
            </a:r>
            <a:r>
              <a:rPr dirty="0" sz="200">
                <a:solidFill>
                  <a:srgbClr val="231F20"/>
                </a:solidFill>
                <a:latin typeface="Cambria"/>
                <a:cs typeface="Cambria"/>
              </a:rPr>
              <a:t>[8] </a:t>
            </a:r>
            <a:r>
              <a:rPr dirty="0" sz="200" spc="15">
                <a:solidFill>
                  <a:srgbClr val="231F20"/>
                </a:solidFill>
                <a:latin typeface="Cambria"/>
                <a:cs typeface="Cambria"/>
              </a:rPr>
              <a:t>a </a:t>
            </a:r>
            <a:r>
              <a:rPr dirty="0" sz="200" spc="10" i="1">
                <a:solidFill>
                  <a:srgbClr val="231F20"/>
                </a:solidFill>
                <a:latin typeface="Cambria"/>
                <a:cs typeface="Cambria"/>
              </a:rPr>
              <a:t>non explicit formula  </a:t>
            </a:r>
            <a:r>
              <a:rPr dirty="0" sz="200" spc="5">
                <a:solidFill>
                  <a:srgbClr val="231F20"/>
                </a:solidFill>
                <a:latin typeface="Cambria"/>
                <a:cs typeface="Cambria"/>
              </a:rPr>
              <a:t>for</a:t>
            </a:r>
            <a:r>
              <a:rPr dirty="0" sz="200" spc="5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5">
                <a:solidFill>
                  <a:srgbClr val="231F20"/>
                </a:solidFill>
                <a:latin typeface="Cambria"/>
                <a:cs typeface="Cambria"/>
              </a:rPr>
              <a:t>it</a:t>
            </a:r>
            <a:r>
              <a:rPr dirty="0" sz="200" spc="20">
                <a:solidFill>
                  <a:srgbClr val="231F20"/>
                </a:solidFill>
                <a:latin typeface="Cambria"/>
                <a:cs typeface="Cambria"/>
              </a:rPr>
              <a:t>.</a:t>
            </a:r>
            <a:endParaRPr sz="200">
              <a:latin typeface="Cambria"/>
              <a:cs typeface="Cambria"/>
            </a:endParaRPr>
          </a:p>
          <a:p>
            <a:pPr algn="just" marL="12700" marR="5080" indent="51435">
              <a:lnSpc>
                <a:spcPct val="129000"/>
              </a:lnSpc>
            </a:pPr>
            <a:r>
              <a:rPr dirty="0" sz="200" spc="5">
                <a:solidFill>
                  <a:srgbClr val="231F20"/>
                </a:solidFill>
                <a:latin typeface="Cambria"/>
                <a:cs typeface="Cambria"/>
              </a:rPr>
              <a:t>We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obtain </a:t>
            </a:r>
            <a:r>
              <a:rPr dirty="0" sz="200" spc="5">
                <a:solidFill>
                  <a:srgbClr val="231F20"/>
                </a:solidFill>
                <a:latin typeface="Cambria"/>
                <a:cs typeface="Cambria"/>
              </a:rPr>
              <a:t>here </a:t>
            </a:r>
            <a:r>
              <a:rPr dirty="0" sz="200" spc="15">
                <a:solidFill>
                  <a:srgbClr val="231F20"/>
                </a:solidFill>
                <a:latin typeface="Cambria"/>
                <a:cs typeface="Cambria"/>
              </a:rPr>
              <a:t>a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closed formula </a:t>
            </a:r>
            <a:r>
              <a:rPr dirty="0" sz="200" spc="5">
                <a:solidFill>
                  <a:srgbClr val="231F20"/>
                </a:solidFill>
                <a:latin typeface="Cambria"/>
                <a:cs typeface="Cambria"/>
              </a:rPr>
              <a:t>for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the transition density of the skew Brownian motion with </a:t>
            </a:r>
            <a:r>
              <a:rPr dirty="0" sz="200" spc="5">
                <a:solidFill>
                  <a:srgbClr val="231F20"/>
                </a:solidFill>
                <a:latin typeface="Cambria"/>
                <a:cs typeface="Cambria"/>
              </a:rPr>
              <a:t>drift </a:t>
            </a:r>
            <a:r>
              <a:rPr dirty="0" sz="200" spc="15">
                <a:solidFill>
                  <a:srgbClr val="231F20"/>
                </a:solidFill>
                <a:latin typeface="Cambria"/>
                <a:cs typeface="Cambria"/>
              </a:rPr>
              <a:t>and  </a:t>
            </a:r>
            <a:r>
              <a:rPr dirty="0" sz="200" spc="5">
                <a:solidFill>
                  <a:srgbClr val="231F20"/>
                </a:solidFill>
                <a:latin typeface="Cambria"/>
                <a:cs typeface="Cambria"/>
              </a:rPr>
              <a:t>two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semipermeable </a:t>
            </a:r>
            <a:r>
              <a:rPr dirty="0" sz="200" spc="5">
                <a:solidFill>
                  <a:srgbClr val="231F20"/>
                </a:solidFill>
                <a:latin typeface="Cambria"/>
                <a:cs typeface="Cambria"/>
              </a:rPr>
              <a:t>barriers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as </a:t>
            </a:r>
            <a:r>
              <a:rPr dirty="0" sz="200" spc="5">
                <a:solidFill>
                  <a:srgbClr val="231F20"/>
                </a:solidFill>
                <a:latin typeface="Cambria"/>
                <a:cs typeface="Cambria"/>
              </a:rPr>
              <a:t>series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of </a:t>
            </a:r>
            <a:r>
              <a:rPr dirty="0" sz="200" spc="15">
                <a:solidFill>
                  <a:srgbClr val="231F20"/>
                </a:solidFill>
                <a:latin typeface="Cambria"/>
                <a:cs typeface="Cambria"/>
              </a:rPr>
              <a:t>Gaussian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transition densities </a:t>
            </a:r>
            <a:r>
              <a:rPr dirty="0" sz="200" spc="15">
                <a:solidFill>
                  <a:srgbClr val="231F20"/>
                </a:solidFill>
                <a:latin typeface="Cambria"/>
                <a:cs typeface="Cambria"/>
              </a:rPr>
              <a:t>and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cumulative distribution functions.  This is </a:t>
            </a:r>
            <a:r>
              <a:rPr dirty="0" sz="200" spc="15">
                <a:solidFill>
                  <a:srgbClr val="231F20"/>
                </a:solidFill>
                <a:latin typeface="Cambria"/>
                <a:cs typeface="Cambria"/>
              </a:rPr>
              <a:t>a non </a:t>
            </a:r>
            <a:r>
              <a:rPr dirty="0" sz="200" spc="5">
                <a:solidFill>
                  <a:srgbClr val="231F20"/>
                </a:solidFill>
                <a:latin typeface="Cambria"/>
                <a:cs typeface="Cambria"/>
              </a:rPr>
              <a:t>trivial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generalization of the case of </a:t>
            </a:r>
            <a:r>
              <a:rPr dirty="0" sz="200" spc="5">
                <a:solidFill>
                  <a:srgbClr val="231F20"/>
                </a:solidFill>
                <a:latin typeface="Cambria"/>
                <a:cs typeface="Cambria"/>
              </a:rPr>
              <a:t>reflecting barriers treated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in </a:t>
            </a:r>
            <a:r>
              <a:rPr dirty="0" sz="200" spc="15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[22].</a:t>
            </a:r>
            <a:endParaRPr sz="200">
              <a:latin typeface="Cambria"/>
              <a:cs typeface="Cambria"/>
            </a:endParaRPr>
          </a:p>
          <a:p>
            <a:pPr algn="just" marL="12700" marR="5715" indent="51435">
              <a:lnSpc>
                <a:spcPct val="129000"/>
              </a:lnSpc>
            </a:pP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During</a:t>
            </a:r>
            <a:r>
              <a:rPr dirty="0" sz="200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the</a:t>
            </a:r>
            <a:r>
              <a:rPr dirty="0" sz="200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reviewing</a:t>
            </a:r>
            <a:r>
              <a:rPr dirty="0" sz="200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process,</a:t>
            </a:r>
            <a:r>
              <a:rPr dirty="0" sz="200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we</a:t>
            </a:r>
            <a:r>
              <a:rPr dirty="0" sz="200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have</a:t>
            </a:r>
            <a:r>
              <a:rPr dirty="0" sz="200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become</a:t>
            </a:r>
            <a:r>
              <a:rPr dirty="0" sz="200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5">
                <a:solidFill>
                  <a:srgbClr val="231F20"/>
                </a:solidFill>
                <a:latin typeface="Cambria"/>
                <a:cs typeface="Cambria"/>
              </a:rPr>
              <a:t>aware</a:t>
            </a:r>
            <a:r>
              <a:rPr dirty="0" sz="200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of</a:t>
            </a:r>
            <a:r>
              <a:rPr dirty="0" sz="200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the</a:t>
            </a:r>
            <a:r>
              <a:rPr dirty="0" sz="200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5">
                <a:solidFill>
                  <a:srgbClr val="231F20"/>
                </a:solidFill>
                <a:latin typeface="Cambria"/>
                <a:cs typeface="Cambria"/>
              </a:rPr>
              <a:t>preprint</a:t>
            </a:r>
            <a:r>
              <a:rPr dirty="0" sz="200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[13],</a:t>
            </a:r>
            <a:r>
              <a:rPr dirty="0" sz="200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in</a:t>
            </a:r>
            <a:r>
              <a:rPr dirty="0" sz="200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which</a:t>
            </a:r>
            <a:r>
              <a:rPr dirty="0" sz="200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the</a:t>
            </a:r>
            <a:r>
              <a:rPr dirty="0" sz="200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authors</a:t>
            </a:r>
            <a:r>
              <a:rPr dirty="0" sz="200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propose</a:t>
            </a:r>
            <a:r>
              <a:rPr dirty="0" sz="200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5">
                <a:solidFill>
                  <a:srgbClr val="231F20"/>
                </a:solidFill>
                <a:latin typeface="Cambria"/>
                <a:cs typeface="Cambria"/>
              </a:rPr>
              <a:t>a 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similar </a:t>
            </a:r>
            <a:r>
              <a:rPr dirty="0" sz="200" spc="15">
                <a:solidFill>
                  <a:srgbClr val="231F20"/>
                </a:solidFill>
                <a:latin typeface="Cambria"/>
                <a:cs typeface="Cambria"/>
              </a:rPr>
              <a:t>method </a:t>
            </a:r>
            <a:r>
              <a:rPr dirty="0" sz="200" spc="5">
                <a:solidFill>
                  <a:srgbClr val="231F20"/>
                </a:solidFill>
                <a:latin typeface="Cambria"/>
                <a:cs typeface="Cambria"/>
              </a:rPr>
              <a:t>for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obtaining explicit expression of the </a:t>
            </a:r>
            <a:r>
              <a:rPr dirty="0" sz="200" spc="5">
                <a:solidFill>
                  <a:srgbClr val="231F20"/>
                </a:solidFill>
                <a:latin typeface="Cambria"/>
                <a:cs typeface="Cambria"/>
              </a:rPr>
              <a:t>resolvent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kernel </a:t>
            </a:r>
            <a:r>
              <a:rPr dirty="0" sz="200" spc="5">
                <a:solidFill>
                  <a:srgbClr val="231F20"/>
                </a:solidFill>
                <a:latin typeface="Cambria"/>
                <a:cs typeface="Cambria"/>
              </a:rPr>
              <a:t>(here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called Green function) of </a:t>
            </a:r>
            <a:r>
              <a:rPr dirty="0" sz="200" spc="35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skew</a:t>
            </a:r>
            <a:endParaRPr sz="200">
              <a:latin typeface="Cambria"/>
              <a:cs typeface="Cambria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80128" y="2036813"/>
            <a:ext cx="1354455" cy="882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diffusions </a:t>
            </a:r>
            <a:r>
              <a:rPr dirty="0" sz="200" spc="15">
                <a:solidFill>
                  <a:srgbClr val="231F20"/>
                </a:solidFill>
                <a:latin typeface="Cambria"/>
                <a:cs typeface="Cambria"/>
              </a:rPr>
              <a:t>and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the transition densities of skew diffusions with </a:t>
            </a:r>
            <a:r>
              <a:rPr dirty="0" sz="200" spc="15">
                <a:solidFill>
                  <a:srgbClr val="231F20"/>
                </a:solidFill>
                <a:latin typeface="Cambria"/>
                <a:cs typeface="Cambria"/>
              </a:rPr>
              <a:t>one</a:t>
            </a:r>
            <a:r>
              <a:rPr dirty="0" sz="200" spc="5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discontinuity.</a:t>
            </a:r>
            <a:endParaRPr sz="200">
              <a:latin typeface="Cambria"/>
              <a:cs typeface="Cambria"/>
            </a:endParaRPr>
          </a:p>
          <a:p>
            <a:pPr marL="63500">
              <a:lnSpc>
                <a:spcPct val="100000"/>
              </a:lnSpc>
              <a:spcBef>
                <a:spcPts val="70"/>
              </a:spcBef>
            </a:pPr>
            <a:r>
              <a:rPr dirty="0" sz="200" spc="15">
                <a:solidFill>
                  <a:srgbClr val="231F20"/>
                </a:solidFill>
                <a:latin typeface="Cambria"/>
                <a:cs typeface="Cambria"/>
              </a:rPr>
              <a:t>In</a:t>
            </a:r>
            <a:r>
              <a:rPr dirty="0" sz="200" spc="-5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5">
                <a:solidFill>
                  <a:srgbClr val="231F20"/>
                </a:solidFill>
                <a:latin typeface="Cambria"/>
                <a:cs typeface="Cambria"/>
              </a:rPr>
              <a:t>order</a:t>
            </a:r>
            <a:r>
              <a:rPr dirty="0" sz="200" spc="-5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5">
                <a:solidFill>
                  <a:srgbClr val="231F20"/>
                </a:solidFill>
                <a:latin typeface="Cambria"/>
                <a:cs typeface="Cambria"/>
              </a:rPr>
              <a:t>to</a:t>
            </a:r>
            <a:r>
              <a:rPr dirty="0" sz="200" spc="-5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avoid</a:t>
            </a:r>
            <a:r>
              <a:rPr dirty="0" sz="200" spc="-5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repetitions,</a:t>
            </a:r>
            <a:r>
              <a:rPr dirty="0" sz="200" spc="-5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from</a:t>
            </a:r>
            <a:r>
              <a:rPr dirty="0" sz="200" spc="-5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5">
                <a:solidFill>
                  <a:srgbClr val="231F20"/>
                </a:solidFill>
                <a:latin typeface="Cambria"/>
                <a:cs typeface="Cambria"/>
              </a:rPr>
              <a:t>now</a:t>
            </a:r>
            <a:r>
              <a:rPr dirty="0" sz="200" spc="-5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5">
                <a:solidFill>
                  <a:srgbClr val="231F20"/>
                </a:solidFill>
                <a:latin typeface="Cambria"/>
                <a:cs typeface="Cambria"/>
              </a:rPr>
              <a:t>on</a:t>
            </a:r>
            <a:r>
              <a:rPr dirty="0" sz="200" spc="-5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we</a:t>
            </a:r>
            <a:r>
              <a:rPr dirty="0" sz="200" spc="-5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will</a:t>
            </a:r>
            <a:r>
              <a:rPr dirty="0" sz="200" spc="-5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use</a:t>
            </a:r>
            <a:r>
              <a:rPr dirty="0" sz="200" spc="-5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the</a:t>
            </a:r>
            <a:r>
              <a:rPr dirty="0" sz="200" spc="-5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following</a:t>
            </a:r>
            <a:r>
              <a:rPr dirty="0" sz="200" spc="-5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notation:</a:t>
            </a:r>
            <a:r>
              <a:rPr dirty="0" sz="200" spc="5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 i="1">
                <a:solidFill>
                  <a:srgbClr val="231F20"/>
                </a:solidFill>
                <a:latin typeface="Arial"/>
                <a:cs typeface="Arial"/>
              </a:rPr>
              <a:t>β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-SBM</a:t>
            </a:r>
            <a:r>
              <a:rPr dirty="0" sz="200" spc="-5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is</a:t>
            </a:r>
            <a:r>
              <a:rPr dirty="0" sz="200" spc="-5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the</a:t>
            </a:r>
            <a:r>
              <a:rPr dirty="0" sz="200" spc="-5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skew</a:t>
            </a:r>
            <a:r>
              <a:rPr dirty="0" sz="200" spc="-5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Brownian</a:t>
            </a:r>
            <a:endParaRPr sz="200">
              <a:latin typeface="Cambria"/>
              <a:cs typeface="Cambria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80128" y="2115431"/>
            <a:ext cx="996950" cy="1212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motion with </a:t>
            </a:r>
            <a:r>
              <a:rPr dirty="0" sz="200" spc="15">
                <a:solidFill>
                  <a:srgbClr val="231F20"/>
                </a:solidFill>
                <a:latin typeface="Cambria"/>
                <a:cs typeface="Cambria"/>
              </a:rPr>
              <a:t>one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semipermeable </a:t>
            </a:r>
            <a:r>
              <a:rPr dirty="0" sz="200" spc="5">
                <a:solidFill>
                  <a:srgbClr val="231F20"/>
                </a:solidFill>
                <a:latin typeface="Cambria"/>
                <a:cs typeface="Cambria"/>
              </a:rPr>
              <a:t>barrier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of permeability coefficient </a:t>
            </a:r>
            <a:r>
              <a:rPr dirty="0" sz="200" i="1">
                <a:solidFill>
                  <a:srgbClr val="231F20"/>
                </a:solidFill>
                <a:latin typeface="Arial"/>
                <a:cs typeface="Arial"/>
              </a:rPr>
              <a:t>β </a:t>
            </a:r>
            <a:r>
              <a:rPr dirty="0" sz="200" spc="15">
                <a:solidFill>
                  <a:srgbClr val="231F20"/>
                </a:solidFill>
                <a:latin typeface="Cambria"/>
                <a:cs typeface="Cambria"/>
              </a:rPr>
              <a:t>and </a:t>
            </a:r>
            <a:r>
              <a:rPr dirty="0" sz="200" spc="5">
                <a:solidFill>
                  <a:srgbClr val="231F20"/>
                </a:solidFill>
                <a:latin typeface="Arial"/>
                <a:cs typeface="Arial"/>
              </a:rPr>
              <a:t>(</a:t>
            </a:r>
            <a:r>
              <a:rPr dirty="0" sz="200" spc="5" i="1">
                <a:solidFill>
                  <a:srgbClr val="231F20"/>
                </a:solidFill>
                <a:latin typeface="Arial"/>
                <a:cs typeface="Arial"/>
              </a:rPr>
              <a:t>β  </a:t>
            </a:r>
            <a:r>
              <a:rPr dirty="0" sz="200">
                <a:solidFill>
                  <a:srgbClr val="231F20"/>
                </a:solidFill>
                <a:latin typeface="Lucida Sans Unicode"/>
                <a:cs typeface="Lucida Sans Unicode"/>
              </a:rPr>
              <a:t>,</a:t>
            </a:r>
            <a:r>
              <a:rPr dirty="0" sz="200" spc="-20">
                <a:solidFill>
                  <a:srgbClr val="231F20"/>
                </a:solidFill>
                <a:latin typeface="Lucida Sans Unicode"/>
                <a:cs typeface="Lucida Sans Unicode"/>
              </a:rPr>
              <a:t> </a:t>
            </a:r>
            <a:r>
              <a:rPr dirty="0" sz="200" i="1">
                <a:solidFill>
                  <a:srgbClr val="231F20"/>
                </a:solidFill>
                <a:latin typeface="Arial"/>
                <a:cs typeface="Arial"/>
              </a:rPr>
              <a:t>β</a:t>
            </a:r>
            <a:endParaRPr sz="20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207104" y="2119739"/>
            <a:ext cx="427355" cy="11683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50" spc="10">
                <a:solidFill>
                  <a:srgbClr val="231F20"/>
                </a:solidFill>
                <a:latin typeface="Arial"/>
                <a:cs typeface="Arial"/>
              </a:rPr>
              <a:t>1    2</a:t>
            </a:r>
            <a:r>
              <a:rPr dirty="0" baseline="13888" sz="300" spc="15">
                <a:solidFill>
                  <a:srgbClr val="231F20"/>
                </a:solidFill>
                <a:latin typeface="Arial"/>
                <a:cs typeface="Arial"/>
              </a:rPr>
              <a:t>)</a:t>
            </a:r>
            <a:r>
              <a:rPr dirty="0" baseline="13888" sz="300" spc="15">
                <a:solidFill>
                  <a:srgbClr val="231F20"/>
                </a:solidFill>
                <a:latin typeface="Cambria"/>
                <a:cs typeface="Cambria"/>
              </a:rPr>
              <a:t>-SBM is the skew</a:t>
            </a:r>
            <a:r>
              <a:rPr dirty="0" baseline="13888" sz="300" spc="7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baseline="13888" sz="300" spc="15">
                <a:solidFill>
                  <a:srgbClr val="231F20"/>
                </a:solidFill>
                <a:latin typeface="Cambria"/>
                <a:cs typeface="Cambria"/>
              </a:rPr>
              <a:t>Brownian</a:t>
            </a:r>
            <a:endParaRPr baseline="13888" sz="300">
              <a:latin typeface="Cambria"/>
              <a:cs typeface="Cambria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80128" y="2159048"/>
            <a:ext cx="1170940" cy="46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13888" sz="300" spc="15">
                <a:solidFill>
                  <a:srgbClr val="231F20"/>
                </a:solidFill>
                <a:latin typeface="Cambria"/>
                <a:cs typeface="Cambria"/>
              </a:rPr>
              <a:t>motion with </a:t>
            </a:r>
            <a:r>
              <a:rPr dirty="0" baseline="13888" sz="300" spc="7">
                <a:solidFill>
                  <a:srgbClr val="231F20"/>
                </a:solidFill>
                <a:latin typeface="Cambria"/>
                <a:cs typeface="Cambria"/>
              </a:rPr>
              <a:t>two </a:t>
            </a:r>
            <a:r>
              <a:rPr dirty="0" baseline="13888" sz="300" spc="15">
                <a:solidFill>
                  <a:srgbClr val="231F20"/>
                </a:solidFill>
                <a:latin typeface="Cambria"/>
                <a:cs typeface="Cambria"/>
              </a:rPr>
              <a:t>semipermeable </a:t>
            </a:r>
            <a:r>
              <a:rPr dirty="0" baseline="13888" sz="300" spc="7">
                <a:solidFill>
                  <a:srgbClr val="231F20"/>
                </a:solidFill>
                <a:latin typeface="Cambria"/>
                <a:cs typeface="Cambria"/>
              </a:rPr>
              <a:t>barriers </a:t>
            </a:r>
            <a:r>
              <a:rPr dirty="0" baseline="13888" sz="300" spc="15">
                <a:solidFill>
                  <a:srgbClr val="231F20"/>
                </a:solidFill>
                <a:latin typeface="Cambria"/>
                <a:cs typeface="Cambria"/>
              </a:rPr>
              <a:t>of permeability coefficients, </a:t>
            </a:r>
            <a:r>
              <a:rPr dirty="0" baseline="13888" sz="300" spc="7">
                <a:solidFill>
                  <a:srgbClr val="231F20"/>
                </a:solidFill>
                <a:latin typeface="Cambria"/>
                <a:cs typeface="Cambria"/>
              </a:rPr>
              <a:t>respectively, </a:t>
            </a:r>
            <a:r>
              <a:rPr dirty="0" baseline="13888" sz="300" spc="7" i="1">
                <a:solidFill>
                  <a:srgbClr val="231F20"/>
                </a:solidFill>
                <a:latin typeface="Arial"/>
                <a:cs typeface="Arial"/>
              </a:rPr>
              <a:t>β</a:t>
            </a:r>
            <a:r>
              <a:rPr dirty="0" sz="150" spc="5">
                <a:solidFill>
                  <a:srgbClr val="231F20"/>
                </a:solidFill>
                <a:latin typeface="Arial"/>
                <a:cs typeface="Arial"/>
              </a:rPr>
              <a:t>1  </a:t>
            </a:r>
            <a:r>
              <a:rPr dirty="0" baseline="13888" sz="300" spc="22">
                <a:solidFill>
                  <a:srgbClr val="231F20"/>
                </a:solidFill>
                <a:latin typeface="Cambria"/>
                <a:cs typeface="Cambria"/>
              </a:rPr>
              <a:t>and  </a:t>
            </a:r>
            <a:r>
              <a:rPr dirty="0" baseline="13888" sz="300" spc="22" i="1">
                <a:solidFill>
                  <a:srgbClr val="231F20"/>
                </a:solidFill>
                <a:latin typeface="Arial"/>
                <a:cs typeface="Arial"/>
              </a:rPr>
              <a:t>β</a:t>
            </a:r>
            <a:r>
              <a:rPr dirty="0" sz="150" spc="15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dirty="0" baseline="13888" sz="300" spc="22">
                <a:solidFill>
                  <a:srgbClr val="231F20"/>
                </a:solidFill>
                <a:latin typeface="Cambria"/>
                <a:cs typeface="Cambria"/>
              </a:rPr>
              <a:t>.</a:t>
            </a:r>
            <a:endParaRPr baseline="13888" sz="300">
              <a:latin typeface="Cambria"/>
              <a:cs typeface="Cambria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31556" y="2194049"/>
            <a:ext cx="1303020" cy="488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The </a:t>
            </a:r>
            <a:r>
              <a:rPr dirty="0" sz="200" spc="10" i="1">
                <a:solidFill>
                  <a:srgbClr val="231F20"/>
                </a:solidFill>
                <a:latin typeface="Arial"/>
                <a:cs typeface="Arial"/>
              </a:rPr>
              <a:t>β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-SBM</a:t>
            </a:r>
            <a:r>
              <a:rPr dirty="0" sz="200" spc="5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was</a:t>
            </a:r>
            <a:r>
              <a:rPr dirty="0" sz="200" spc="5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introduced</a:t>
            </a:r>
            <a:r>
              <a:rPr dirty="0" sz="200" spc="5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by</a:t>
            </a:r>
            <a:r>
              <a:rPr dirty="0" sz="200" spc="5">
                <a:solidFill>
                  <a:srgbClr val="231F20"/>
                </a:solidFill>
                <a:latin typeface="Cambria"/>
                <a:cs typeface="Cambria"/>
              </a:rPr>
              <a:t> Itô </a:t>
            </a:r>
            <a:r>
              <a:rPr dirty="0" sz="200" spc="15">
                <a:solidFill>
                  <a:srgbClr val="231F20"/>
                </a:solidFill>
                <a:latin typeface="Cambria"/>
                <a:cs typeface="Cambria"/>
              </a:rPr>
              <a:t>and</a:t>
            </a:r>
            <a:r>
              <a:rPr dirty="0" sz="200" spc="5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5">
                <a:solidFill>
                  <a:srgbClr val="231F20"/>
                </a:solidFill>
                <a:latin typeface="Cambria"/>
                <a:cs typeface="Cambria"/>
              </a:rPr>
              <a:t>McKean</a:t>
            </a:r>
            <a:r>
              <a:rPr dirty="0" sz="200" spc="5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in</a:t>
            </a:r>
            <a:r>
              <a:rPr dirty="0" sz="200" spc="5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[10],</a:t>
            </a:r>
            <a:r>
              <a:rPr dirty="0" sz="200" spc="5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as</a:t>
            </a:r>
            <a:r>
              <a:rPr dirty="0" sz="200" spc="5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5">
                <a:solidFill>
                  <a:srgbClr val="231F20"/>
                </a:solidFill>
                <a:latin typeface="Cambria"/>
                <a:cs typeface="Cambria"/>
              </a:rPr>
              <a:t>a</a:t>
            </a:r>
            <a:r>
              <a:rPr dirty="0" sz="200" spc="5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one-dimensional</a:t>
            </a:r>
            <a:r>
              <a:rPr dirty="0" sz="200" spc="5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Wiener</a:t>
            </a:r>
            <a:r>
              <a:rPr dirty="0" sz="200" spc="5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process</a:t>
            </a:r>
            <a:r>
              <a:rPr dirty="0" sz="200" spc="5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transformed</a:t>
            </a:r>
            <a:endParaRPr sz="200">
              <a:latin typeface="Cambria"/>
              <a:cs typeface="Cambria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007875" y="2225354"/>
            <a:ext cx="62230" cy="927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50" spc="1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dirty="0" sz="150" spc="15">
                <a:solidFill>
                  <a:srgbClr val="231F20"/>
                </a:solidFill>
                <a:latin typeface="Arial"/>
                <a:cs typeface="Arial"/>
              </a:rPr>
              <a:t>−</a:t>
            </a:r>
            <a:r>
              <a:rPr dirty="0" sz="150" spc="-5" i="1">
                <a:solidFill>
                  <a:srgbClr val="231F20"/>
                </a:solidFill>
                <a:latin typeface="Arial"/>
                <a:cs typeface="Arial"/>
              </a:rPr>
              <a:t>β</a:t>
            </a:r>
            <a:endParaRPr sz="150">
              <a:latin typeface="Arial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020572" y="2251576"/>
            <a:ext cx="37465" cy="0"/>
          </a:xfrm>
          <a:custGeom>
            <a:avLst/>
            <a:gdLst/>
            <a:ahLst/>
            <a:cxnLst/>
            <a:rect l="l" t="t" r="r" b="b"/>
            <a:pathLst>
              <a:path w="37465" h="0">
                <a:moveTo>
                  <a:pt x="0" y="0"/>
                </a:moveTo>
                <a:lnTo>
                  <a:pt x="37104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1020393" y="2249619"/>
            <a:ext cx="37465" cy="400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150" spc="10">
                <a:solidFill>
                  <a:srgbClr val="231F20"/>
                </a:solidFill>
                <a:latin typeface="Arial"/>
                <a:cs typeface="Arial"/>
              </a:rPr>
              <a:t>2</a:t>
            </a:r>
            <a:endParaRPr sz="15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80128" y="2233357"/>
            <a:ext cx="1354455" cy="1212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by flipping the excursions from the origin with probability      </a:t>
            </a:r>
            <a:r>
              <a:rPr dirty="0" sz="200" spc="45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Arial Unicode MS"/>
                <a:cs typeface="Arial Unicode MS"/>
              </a:rPr>
              <a:t>∈ </a:t>
            </a:r>
            <a:r>
              <a:rPr dirty="0" sz="200" spc="10">
                <a:solidFill>
                  <a:srgbClr val="231F20"/>
                </a:solidFill>
                <a:latin typeface="Arial"/>
                <a:cs typeface="Arial"/>
              </a:rPr>
              <a:t>(0</a:t>
            </a:r>
            <a:r>
              <a:rPr dirty="0" sz="200" spc="10">
                <a:solidFill>
                  <a:srgbClr val="231F20"/>
                </a:solidFill>
                <a:latin typeface="Lucida Sans Unicode"/>
                <a:cs typeface="Lucida Sans Unicode"/>
              </a:rPr>
              <a:t>, </a:t>
            </a:r>
            <a:r>
              <a:rPr dirty="0" sz="200" spc="10">
                <a:solidFill>
                  <a:srgbClr val="231F20"/>
                </a:solidFill>
                <a:latin typeface="Arial"/>
                <a:cs typeface="Arial"/>
              </a:rPr>
              <a:t>1) </a:t>
            </a:r>
            <a:r>
              <a:rPr dirty="0" sz="200" spc="5">
                <a:solidFill>
                  <a:srgbClr val="231F20"/>
                </a:solidFill>
                <a:latin typeface="Cambria"/>
                <a:cs typeface="Cambria"/>
              </a:rPr>
              <a:t>(if </a:t>
            </a:r>
            <a:r>
              <a:rPr dirty="0" sz="200" i="1">
                <a:solidFill>
                  <a:srgbClr val="231F20"/>
                </a:solidFill>
                <a:latin typeface="Arial"/>
                <a:cs typeface="Arial"/>
              </a:rPr>
              <a:t>β </a:t>
            </a:r>
            <a:r>
              <a:rPr dirty="0" sz="200" spc="15">
                <a:solidFill>
                  <a:srgbClr val="231F20"/>
                </a:solidFill>
                <a:latin typeface="Arial Unicode MS"/>
                <a:cs typeface="Arial Unicode MS"/>
              </a:rPr>
              <a:t>= </a:t>
            </a:r>
            <a:r>
              <a:rPr dirty="0" sz="200" spc="15">
                <a:solidFill>
                  <a:srgbClr val="231F20"/>
                </a:solidFill>
                <a:latin typeface="Arial"/>
                <a:cs typeface="Arial"/>
              </a:rPr>
              <a:t>0 </a:t>
            </a:r>
            <a:r>
              <a:rPr dirty="0" sz="200" spc="5">
                <a:solidFill>
                  <a:srgbClr val="231F20"/>
                </a:solidFill>
                <a:latin typeface="Cambria"/>
                <a:cs typeface="Cambria"/>
              </a:rPr>
              <a:t>it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is the </a:t>
            </a:r>
            <a:r>
              <a:rPr dirty="0" sz="200" spc="15">
                <a:solidFill>
                  <a:srgbClr val="231F20"/>
                </a:solidFill>
                <a:latin typeface="Cambria"/>
                <a:cs typeface="Cambria"/>
              </a:rPr>
              <a:t>usual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Brownian mo-</a:t>
            </a:r>
            <a:endParaRPr sz="200">
              <a:latin typeface="Cambria"/>
              <a:cs typeface="Cambria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80128" y="2272666"/>
            <a:ext cx="1064895" cy="488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tion). Unfortunately this </a:t>
            </a:r>
            <a:r>
              <a:rPr dirty="0" sz="200" spc="5" i="1">
                <a:solidFill>
                  <a:srgbClr val="231F20"/>
                </a:solidFill>
                <a:latin typeface="Cambria"/>
                <a:cs typeface="Cambria"/>
              </a:rPr>
              <a:t>trajectorial </a:t>
            </a:r>
            <a:r>
              <a:rPr dirty="0" sz="200" spc="10" i="1">
                <a:solidFill>
                  <a:srgbClr val="231F20"/>
                </a:solidFill>
                <a:latin typeface="Cambria"/>
                <a:cs typeface="Cambria"/>
              </a:rPr>
              <a:t>definition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does not </a:t>
            </a:r>
            <a:r>
              <a:rPr dirty="0" sz="200" spc="15">
                <a:solidFill>
                  <a:srgbClr val="231F20"/>
                </a:solidFill>
                <a:latin typeface="Cambria"/>
                <a:cs typeface="Cambria"/>
              </a:rPr>
              <a:t>lend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itself </a:t>
            </a:r>
            <a:r>
              <a:rPr dirty="0" sz="200" spc="5">
                <a:solidFill>
                  <a:srgbClr val="231F20"/>
                </a:solidFill>
                <a:latin typeface="Cambria"/>
                <a:cs typeface="Cambria"/>
              </a:rPr>
              <a:t>to</a:t>
            </a:r>
            <a:r>
              <a:rPr dirty="0" sz="200" spc="25">
                <a:solidFill>
                  <a:srgbClr val="231F20"/>
                </a:solidFill>
                <a:latin typeface="Cambria"/>
                <a:cs typeface="Cambria"/>
              </a:rPr>
              <a:t> </a:t>
            </a:r>
            <a:r>
              <a:rPr dirty="0" sz="200" spc="10">
                <a:solidFill>
                  <a:srgbClr val="231F20"/>
                </a:solidFill>
                <a:latin typeface="Cambria"/>
                <a:cs typeface="Cambria"/>
              </a:rPr>
              <a:t>generalizations.</a:t>
            </a:r>
            <a:endParaRPr sz="200">
              <a:latin typeface="Cambria"/>
              <a:cs typeface="Cambria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292828" y="2410701"/>
            <a:ext cx="90805" cy="0"/>
          </a:xfrm>
          <a:custGeom>
            <a:avLst/>
            <a:gdLst/>
            <a:ahLst/>
            <a:cxnLst/>
            <a:rect l="l" t="t" r="r" b="b"/>
            <a:pathLst>
              <a:path w="90804" h="0">
                <a:moveTo>
                  <a:pt x="0" y="0"/>
                </a:moveTo>
                <a:lnTo>
                  <a:pt x="90712" y="0"/>
                </a:lnTo>
              </a:path>
            </a:pathLst>
          </a:custGeom>
          <a:ln w="4535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280128" y="2413521"/>
            <a:ext cx="1298575" cy="24955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09100"/>
              </a:lnSpc>
            </a:pPr>
            <a:r>
              <a:rPr dirty="0" sz="150" spc="-10" b="1">
                <a:solidFill>
                  <a:srgbClr val="231F20"/>
                </a:solidFill>
                <a:latin typeface="Trebuchet MS"/>
                <a:cs typeface="Trebuchet MS"/>
              </a:rPr>
              <a:t>David </a:t>
            </a:r>
            <a:r>
              <a:rPr dirty="0" sz="150" spc="-15" b="1">
                <a:solidFill>
                  <a:srgbClr val="231F20"/>
                </a:solidFill>
                <a:latin typeface="Trebuchet MS"/>
                <a:cs typeface="Trebuchet MS"/>
              </a:rPr>
              <a:t>Dereudre: </a:t>
            </a:r>
            <a:r>
              <a:rPr dirty="0" sz="150" spc="-10">
                <a:solidFill>
                  <a:srgbClr val="231F20"/>
                </a:solidFill>
                <a:latin typeface="Tahoma"/>
                <a:cs typeface="Tahoma"/>
              </a:rPr>
              <a:t>Laboratoire </a:t>
            </a:r>
            <a:r>
              <a:rPr dirty="0" sz="150" spc="-5">
                <a:solidFill>
                  <a:srgbClr val="231F20"/>
                </a:solidFill>
                <a:latin typeface="Tahoma"/>
                <a:cs typeface="Tahoma"/>
              </a:rPr>
              <a:t>de Mathématiques Paul Painlevé, </a:t>
            </a:r>
            <a:r>
              <a:rPr dirty="0" sz="150" spc="-10">
                <a:solidFill>
                  <a:srgbClr val="231F20"/>
                </a:solidFill>
                <a:latin typeface="Tahoma"/>
                <a:cs typeface="Tahoma"/>
              </a:rPr>
              <a:t>UMR CNRS </a:t>
            </a:r>
            <a:r>
              <a:rPr dirty="0" sz="150" spc="-5">
                <a:solidFill>
                  <a:srgbClr val="231F20"/>
                </a:solidFill>
                <a:latin typeface="Tahoma"/>
                <a:cs typeface="Tahoma"/>
              </a:rPr>
              <a:t>8524, Université Lille1, 59655 Villeneuve</a:t>
            </a:r>
            <a:r>
              <a:rPr dirty="0" sz="150" spc="10">
                <a:solidFill>
                  <a:srgbClr val="231F20"/>
                </a:solidFill>
                <a:latin typeface="Tahoma"/>
                <a:cs typeface="Tahoma"/>
              </a:rPr>
              <a:t> </a:t>
            </a:r>
            <a:r>
              <a:rPr dirty="0" sz="150" spc="-10">
                <a:solidFill>
                  <a:srgbClr val="231F20"/>
                </a:solidFill>
                <a:latin typeface="Tahoma"/>
                <a:cs typeface="Tahoma"/>
              </a:rPr>
              <a:t>d’Ascq</a:t>
            </a:r>
            <a:r>
              <a:rPr dirty="0" sz="150" spc="15">
                <a:solidFill>
                  <a:srgbClr val="231F20"/>
                </a:solidFill>
                <a:latin typeface="Tahoma"/>
                <a:cs typeface="Tahoma"/>
              </a:rPr>
              <a:t> </a:t>
            </a:r>
            <a:r>
              <a:rPr dirty="0" sz="150" spc="-10">
                <a:solidFill>
                  <a:srgbClr val="231F20"/>
                </a:solidFill>
                <a:latin typeface="Tahoma"/>
                <a:cs typeface="Tahoma"/>
                <a:hlinkClick r:id="rId2"/>
              </a:rPr>
              <a:t>Cedex, </a:t>
            </a:r>
            <a:r>
              <a:rPr dirty="0" sz="150" spc="-5">
                <a:solidFill>
                  <a:srgbClr val="231F20"/>
                </a:solidFill>
                <a:latin typeface="Tahoma"/>
                <a:cs typeface="Tahoma"/>
                <a:hlinkClick r:id="rId2"/>
              </a:rPr>
              <a:t> </a:t>
            </a:r>
            <a:r>
              <a:rPr dirty="0" sz="150" spc="-10">
                <a:solidFill>
                  <a:srgbClr val="231F20"/>
                </a:solidFill>
                <a:latin typeface="Tahoma"/>
                <a:cs typeface="Tahoma"/>
                <a:hlinkClick r:id="rId2"/>
              </a:rPr>
              <a:t>France, e-mail:</a:t>
            </a:r>
            <a:r>
              <a:rPr dirty="0" sz="150" spc="-35">
                <a:solidFill>
                  <a:srgbClr val="231F20"/>
                </a:solidFill>
                <a:latin typeface="Tahoma"/>
                <a:cs typeface="Tahoma"/>
                <a:hlinkClick r:id="rId2"/>
              </a:rPr>
              <a:t> </a:t>
            </a:r>
            <a:r>
              <a:rPr dirty="0" sz="150" spc="-5">
                <a:solidFill>
                  <a:srgbClr val="231F20"/>
                </a:solidFill>
                <a:latin typeface="Tahoma"/>
                <a:cs typeface="Tahoma"/>
                <a:hlinkClick r:id="rId2"/>
              </a:rPr>
              <a:t>david.dereudre@univ-lille1.fr</a:t>
            </a:r>
            <a:endParaRPr sz="15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dirty="0" sz="150" spc="-10" b="1">
                <a:solidFill>
                  <a:srgbClr val="231F20"/>
                </a:solidFill>
                <a:latin typeface="Trebuchet MS"/>
                <a:cs typeface="Trebuchet MS"/>
              </a:rPr>
              <a:t>*Corresponding author: Sara Mazzonetto: </a:t>
            </a:r>
            <a:r>
              <a:rPr dirty="0" sz="150" spc="-10">
                <a:solidFill>
                  <a:srgbClr val="231F20"/>
                </a:solidFill>
                <a:latin typeface="Tahoma"/>
                <a:cs typeface="Tahoma"/>
              </a:rPr>
              <a:t>Institut für </a:t>
            </a:r>
            <a:r>
              <a:rPr dirty="0" sz="150" spc="-5">
                <a:solidFill>
                  <a:srgbClr val="231F20"/>
                </a:solidFill>
                <a:latin typeface="Tahoma"/>
                <a:cs typeface="Tahoma"/>
              </a:rPr>
              <a:t>Mathematik der Universität </a:t>
            </a:r>
            <a:r>
              <a:rPr dirty="0" sz="150" spc="-10">
                <a:solidFill>
                  <a:srgbClr val="231F20"/>
                </a:solidFill>
                <a:latin typeface="Tahoma"/>
                <a:cs typeface="Tahoma"/>
              </a:rPr>
              <a:t>Potsdam, </a:t>
            </a:r>
            <a:r>
              <a:rPr dirty="0" sz="150" spc="-5">
                <a:solidFill>
                  <a:srgbClr val="231F20"/>
                </a:solidFill>
                <a:latin typeface="Tahoma"/>
                <a:cs typeface="Tahoma"/>
              </a:rPr>
              <a:t>Science Park  </a:t>
            </a:r>
            <a:r>
              <a:rPr dirty="0" sz="150" spc="15">
                <a:solidFill>
                  <a:srgbClr val="231F20"/>
                </a:solidFill>
                <a:latin typeface="Tahoma"/>
                <a:cs typeface="Tahoma"/>
              </a:rPr>
              <a:t> </a:t>
            </a:r>
            <a:r>
              <a:rPr dirty="0" sz="150" spc="-5">
                <a:solidFill>
                  <a:srgbClr val="231F20"/>
                </a:solidFill>
                <a:latin typeface="Tahoma"/>
                <a:cs typeface="Tahoma"/>
              </a:rPr>
              <a:t>Golm,</a:t>
            </a:r>
            <a:endParaRPr sz="150">
              <a:latin typeface="Tahoma"/>
              <a:cs typeface="Tahoma"/>
            </a:endParaRPr>
          </a:p>
          <a:p>
            <a:pPr marL="12700" marR="6350">
              <a:lnSpc>
                <a:spcPct val="109100"/>
              </a:lnSpc>
            </a:pPr>
            <a:r>
              <a:rPr dirty="0" sz="150" spc="-10">
                <a:solidFill>
                  <a:srgbClr val="231F20"/>
                </a:solidFill>
                <a:latin typeface="Tahoma"/>
                <a:cs typeface="Tahoma"/>
              </a:rPr>
              <a:t>Karl-Liebknecht-Str. </a:t>
            </a:r>
            <a:r>
              <a:rPr dirty="0" sz="150">
                <a:solidFill>
                  <a:srgbClr val="231F20"/>
                </a:solidFill>
                <a:latin typeface="Tahoma"/>
                <a:cs typeface="Tahoma"/>
              </a:rPr>
              <a:t>24/25, </a:t>
            </a:r>
            <a:r>
              <a:rPr dirty="0" sz="150" spc="-5">
                <a:solidFill>
                  <a:srgbClr val="231F20"/>
                </a:solidFill>
                <a:latin typeface="Tahoma"/>
                <a:cs typeface="Tahoma"/>
              </a:rPr>
              <a:t>14476 </a:t>
            </a:r>
            <a:r>
              <a:rPr dirty="0" sz="150" spc="-10">
                <a:solidFill>
                  <a:srgbClr val="231F20"/>
                </a:solidFill>
                <a:latin typeface="Tahoma"/>
                <a:cs typeface="Tahoma"/>
              </a:rPr>
              <a:t>Potsdam </a:t>
            </a:r>
            <a:r>
              <a:rPr dirty="0" sz="150" spc="-5">
                <a:solidFill>
                  <a:srgbClr val="231F20"/>
                </a:solidFill>
                <a:latin typeface="Tahoma"/>
                <a:cs typeface="Tahoma"/>
              </a:rPr>
              <a:t>Golm, </a:t>
            </a:r>
            <a:r>
              <a:rPr dirty="0" sz="150" spc="-10">
                <a:solidFill>
                  <a:srgbClr val="231F20"/>
                </a:solidFill>
                <a:latin typeface="Tahoma"/>
                <a:cs typeface="Tahoma"/>
              </a:rPr>
              <a:t>Germany; </a:t>
            </a:r>
            <a:r>
              <a:rPr dirty="0" sz="150" spc="-5">
                <a:solidFill>
                  <a:srgbClr val="231F20"/>
                </a:solidFill>
                <a:latin typeface="Tahoma"/>
                <a:cs typeface="Tahoma"/>
              </a:rPr>
              <a:t>and </a:t>
            </a:r>
            <a:r>
              <a:rPr dirty="0" sz="150" spc="-10">
                <a:solidFill>
                  <a:srgbClr val="231F20"/>
                </a:solidFill>
                <a:latin typeface="Tahoma"/>
                <a:cs typeface="Tahoma"/>
              </a:rPr>
              <a:t>Laboratoire </a:t>
            </a:r>
            <a:r>
              <a:rPr dirty="0" sz="150" spc="-5">
                <a:solidFill>
                  <a:srgbClr val="231F20"/>
                </a:solidFill>
                <a:latin typeface="Tahoma"/>
                <a:cs typeface="Tahoma"/>
              </a:rPr>
              <a:t>de Mathématiques Paul Painlevé, </a:t>
            </a:r>
            <a:r>
              <a:rPr dirty="0" sz="150" spc="-10">
                <a:solidFill>
                  <a:srgbClr val="231F20"/>
                </a:solidFill>
                <a:latin typeface="Tahoma"/>
                <a:cs typeface="Tahoma"/>
              </a:rPr>
              <a:t>UMR CNRS  </a:t>
            </a:r>
            <a:r>
              <a:rPr dirty="0" sz="150" spc="-5">
                <a:solidFill>
                  <a:srgbClr val="231F20"/>
                </a:solidFill>
                <a:latin typeface="Tahoma"/>
                <a:cs typeface="Tahoma"/>
              </a:rPr>
              <a:t>8524, Université Lille1, 59655 Villeneuve </a:t>
            </a:r>
            <a:r>
              <a:rPr dirty="0" sz="150" spc="-10">
                <a:solidFill>
                  <a:srgbClr val="231F20"/>
                </a:solidFill>
                <a:latin typeface="Tahoma"/>
                <a:cs typeface="Tahoma"/>
              </a:rPr>
              <a:t>d’</a:t>
            </a:r>
            <a:r>
              <a:rPr dirty="0" sz="150" spc="-10">
                <a:solidFill>
                  <a:srgbClr val="231F20"/>
                </a:solidFill>
                <a:latin typeface="Tahoma"/>
                <a:cs typeface="Tahoma"/>
                <a:hlinkClick r:id="rId3"/>
              </a:rPr>
              <a:t>Ascq Cedex, France, e-mail:  </a:t>
            </a:r>
            <a:r>
              <a:rPr dirty="0" sz="150">
                <a:solidFill>
                  <a:srgbClr val="231F20"/>
                </a:solidFill>
                <a:latin typeface="Tahoma"/>
                <a:cs typeface="Tahoma"/>
                <a:hlinkClick r:id="rId3"/>
              </a:rPr>
              <a:t> </a:t>
            </a:r>
            <a:r>
              <a:rPr dirty="0" sz="150" spc="-5">
                <a:solidFill>
                  <a:srgbClr val="231F20"/>
                </a:solidFill>
                <a:latin typeface="Tahoma"/>
                <a:cs typeface="Tahoma"/>
                <a:hlinkClick r:id="rId3"/>
              </a:rPr>
              <a:t>mazzonet@uni-potsdam.de</a:t>
            </a:r>
            <a:endParaRPr sz="150">
              <a:latin typeface="Tahoma"/>
              <a:cs typeface="Tahoma"/>
            </a:endParaRPr>
          </a:p>
          <a:p>
            <a:pPr marL="12700" marR="54610">
              <a:lnSpc>
                <a:spcPct val="109100"/>
              </a:lnSpc>
            </a:pPr>
            <a:r>
              <a:rPr dirty="0" sz="150" spc="-10" b="1">
                <a:solidFill>
                  <a:srgbClr val="231F20"/>
                </a:solidFill>
                <a:latin typeface="Trebuchet MS"/>
                <a:cs typeface="Trebuchet MS"/>
              </a:rPr>
              <a:t>Sylvie Roelly: </a:t>
            </a:r>
            <a:r>
              <a:rPr dirty="0" sz="150" spc="-10">
                <a:solidFill>
                  <a:srgbClr val="231F20"/>
                </a:solidFill>
                <a:latin typeface="Tahoma"/>
                <a:cs typeface="Tahoma"/>
              </a:rPr>
              <a:t>Institut für </a:t>
            </a:r>
            <a:r>
              <a:rPr dirty="0" sz="150" spc="-5">
                <a:solidFill>
                  <a:srgbClr val="231F20"/>
                </a:solidFill>
                <a:latin typeface="Tahoma"/>
                <a:cs typeface="Tahoma"/>
              </a:rPr>
              <a:t>Mathematik der Universität </a:t>
            </a:r>
            <a:r>
              <a:rPr dirty="0" sz="150" spc="-10">
                <a:solidFill>
                  <a:srgbClr val="231F20"/>
                </a:solidFill>
                <a:latin typeface="Tahoma"/>
                <a:cs typeface="Tahoma"/>
              </a:rPr>
              <a:t>Potsdam, </a:t>
            </a:r>
            <a:r>
              <a:rPr dirty="0" sz="150" spc="-5">
                <a:solidFill>
                  <a:srgbClr val="231F20"/>
                </a:solidFill>
                <a:latin typeface="Tahoma"/>
                <a:cs typeface="Tahoma"/>
              </a:rPr>
              <a:t>Science Park Golm, </a:t>
            </a:r>
            <a:r>
              <a:rPr dirty="0" sz="150" spc="-10">
                <a:solidFill>
                  <a:srgbClr val="231F20"/>
                </a:solidFill>
                <a:latin typeface="Tahoma"/>
                <a:cs typeface="Tahoma"/>
              </a:rPr>
              <a:t>Karl-Liebknecht-Str. </a:t>
            </a:r>
            <a:r>
              <a:rPr dirty="0" sz="150">
                <a:solidFill>
                  <a:srgbClr val="231F20"/>
                </a:solidFill>
                <a:latin typeface="Tahoma"/>
                <a:cs typeface="Tahoma"/>
              </a:rPr>
              <a:t>24/25, </a:t>
            </a:r>
            <a:r>
              <a:rPr dirty="0" sz="150" spc="-5">
                <a:solidFill>
                  <a:srgbClr val="231F20"/>
                </a:solidFill>
                <a:latin typeface="Tahoma"/>
                <a:cs typeface="Tahoma"/>
              </a:rPr>
              <a:t>14476  </a:t>
            </a:r>
            <a:r>
              <a:rPr dirty="0" sz="150" spc="-10">
                <a:solidFill>
                  <a:srgbClr val="231F20"/>
                </a:solidFill>
                <a:latin typeface="Tahoma"/>
                <a:cs typeface="Tahoma"/>
                <a:hlinkClick r:id="rId4"/>
              </a:rPr>
              <a:t>Potsdam </a:t>
            </a:r>
            <a:r>
              <a:rPr dirty="0" sz="150" spc="-5">
                <a:solidFill>
                  <a:srgbClr val="231F20"/>
                </a:solidFill>
                <a:latin typeface="Tahoma"/>
                <a:cs typeface="Tahoma"/>
                <a:hlinkClick r:id="rId4"/>
              </a:rPr>
              <a:t>Golm, </a:t>
            </a:r>
            <a:r>
              <a:rPr dirty="0" sz="150" spc="-10">
                <a:solidFill>
                  <a:srgbClr val="231F20"/>
                </a:solidFill>
                <a:latin typeface="Tahoma"/>
                <a:cs typeface="Tahoma"/>
                <a:hlinkClick r:id="rId4"/>
              </a:rPr>
              <a:t>Germany, e-mail:</a:t>
            </a:r>
            <a:r>
              <a:rPr dirty="0" sz="150" spc="-5">
                <a:solidFill>
                  <a:srgbClr val="231F20"/>
                </a:solidFill>
                <a:latin typeface="Tahoma"/>
                <a:cs typeface="Tahoma"/>
                <a:hlinkClick r:id="rId4"/>
              </a:rPr>
              <a:t> roelly@math.uni-potsdam.de</a:t>
            </a:r>
            <a:endParaRPr sz="150">
              <a:latin typeface="Tahoma"/>
              <a:cs typeface="Tahoma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700872" y="2733805"/>
            <a:ext cx="674370" cy="10413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12700" marR="5080">
              <a:lnSpc>
                <a:spcPct val="100000"/>
              </a:lnSpc>
            </a:pPr>
            <a:r>
              <a:rPr dirty="0" sz="150" spc="-15" b="1">
                <a:solidFill>
                  <a:srgbClr val="7F7F7F"/>
                </a:solidFill>
                <a:latin typeface="Arial"/>
                <a:cs typeface="Arial"/>
              </a:rPr>
              <a:t>Bereitgestellt von </a:t>
            </a:r>
            <a:r>
              <a:rPr dirty="0" sz="150" spc="-5" b="1">
                <a:solidFill>
                  <a:srgbClr val="7F7F7F"/>
                </a:solidFill>
                <a:latin typeface="Arial"/>
                <a:cs typeface="Arial"/>
              </a:rPr>
              <a:t>| </a:t>
            </a:r>
            <a:r>
              <a:rPr dirty="0" sz="150" spc="-10" b="1">
                <a:solidFill>
                  <a:srgbClr val="7F7F7F"/>
                </a:solidFill>
                <a:latin typeface="Arial"/>
                <a:cs typeface="Arial"/>
              </a:rPr>
              <a:t>Universitätsbibliothek </a:t>
            </a:r>
            <a:r>
              <a:rPr dirty="0" sz="150" spc="-15" b="1">
                <a:solidFill>
                  <a:srgbClr val="7F7F7F"/>
                </a:solidFill>
                <a:latin typeface="Arial"/>
                <a:cs typeface="Arial"/>
              </a:rPr>
              <a:t>Potsdam Angemeldet </a:t>
            </a:r>
            <a:r>
              <a:rPr dirty="0" sz="150" spc="-5" b="1">
                <a:solidFill>
                  <a:srgbClr val="7F7F7F"/>
                </a:solidFill>
                <a:latin typeface="Arial"/>
                <a:cs typeface="Arial"/>
              </a:rPr>
              <a:t>|  </a:t>
            </a:r>
            <a:r>
              <a:rPr dirty="0" sz="150" spc="-10" b="1">
                <a:solidFill>
                  <a:srgbClr val="7F7F7F"/>
                </a:solidFill>
                <a:latin typeface="Arial"/>
                <a:cs typeface="Arial"/>
                <a:hlinkClick r:id="rId5"/>
              </a:rPr>
              <a:t>roelly@math.uni-potsdam.de </a:t>
            </a:r>
            <a:r>
              <a:rPr dirty="0" sz="150" spc="-15" b="1">
                <a:solidFill>
                  <a:srgbClr val="7F7F7F"/>
                </a:solidFill>
                <a:latin typeface="Arial"/>
                <a:cs typeface="Arial"/>
                <a:hlinkClick r:id="rId5"/>
              </a:rPr>
              <a:t>Autorenexemplar</a:t>
            </a:r>
            <a:r>
              <a:rPr dirty="0" sz="150" spc="-15" b="1">
                <a:solidFill>
                  <a:srgbClr val="7F7F7F"/>
                </a:solidFill>
                <a:latin typeface="Arial"/>
                <a:cs typeface="Arial"/>
              </a:rPr>
              <a:t> </a:t>
            </a:r>
            <a:r>
              <a:rPr dirty="0" sz="150" spc="-10" b="1">
                <a:solidFill>
                  <a:srgbClr val="7F7F7F"/>
                </a:solidFill>
                <a:latin typeface="Arial"/>
                <a:cs typeface="Arial"/>
              </a:rPr>
              <a:t>Heruntergeladen am </a:t>
            </a:r>
            <a:r>
              <a:rPr dirty="0" sz="150" spc="-5" b="1">
                <a:solidFill>
                  <a:srgbClr val="7F7F7F"/>
                </a:solidFill>
                <a:latin typeface="Arial"/>
                <a:cs typeface="Arial"/>
              </a:rPr>
              <a:t>| 19.02.16  </a:t>
            </a:r>
            <a:r>
              <a:rPr dirty="0" sz="150" spc="-10" b="1">
                <a:solidFill>
                  <a:srgbClr val="7F7F7F"/>
                </a:solidFill>
                <a:latin typeface="Arial"/>
                <a:cs typeface="Arial"/>
              </a:rPr>
              <a:t>09:55</a:t>
            </a:r>
            <a:endParaRPr sz="150">
              <a:latin typeface="Arial"/>
              <a:cs typeface="Arial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2025451" y="1952354"/>
            <a:ext cx="954995" cy="82143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3186557" y="1871858"/>
            <a:ext cx="1421701" cy="73824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3936537" y="2205111"/>
            <a:ext cx="9525" cy="3175"/>
          </a:xfrm>
          <a:custGeom>
            <a:avLst/>
            <a:gdLst/>
            <a:ahLst/>
            <a:cxnLst/>
            <a:rect l="l" t="t" r="r" b="b"/>
            <a:pathLst>
              <a:path w="9525" h="3175">
                <a:moveTo>
                  <a:pt x="0" y="2819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3945844" y="2196663"/>
            <a:ext cx="27940" cy="8890"/>
          </a:xfrm>
          <a:custGeom>
            <a:avLst/>
            <a:gdLst/>
            <a:ahLst/>
            <a:cxnLst/>
            <a:rect l="l" t="t" r="r" b="b"/>
            <a:pathLst>
              <a:path w="27939" h="8889">
                <a:moveTo>
                  <a:pt x="0" y="8448"/>
                </a:moveTo>
                <a:lnTo>
                  <a:pt x="278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3945844" y="220511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2131" y="21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3947975" y="2206973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2679" y="3131"/>
                </a:moveTo>
                <a:lnTo>
                  <a:pt x="0" y="299"/>
                </a:lnTo>
                <a:lnTo>
                  <a:pt x="5229" y="0"/>
                </a:lnTo>
                <a:lnTo>
                  <a:pt x="2679" y="3131"/>
                </a:lnTo>
                <a:close/>
              </a:path>
            </a:pathLst>
          </a:custGeom>
          <a:solidFill>
            <a:srgbClr val="155F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3947975" y="2206973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5229" y="0"/>
                </a:moveTo>
                <a:lnTo>
                  <a:pt x="0" y="299"/>
                </a:lnTo>
                <a:lnTo>
                  <a:pt x="2679" y="3131"/>
                </a:lnTo>
                <a:lnTo>
                  <a:pt x="5229" y="0"/>
                </a:lnTo>
                <a:close/>
              </a:path>
            </a:pathLst>
          </a:custGeom>
          <a:ln w="3175">
            <a:solidFill>
              <a:srgbClr val="155F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3936537" y="2207272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8496" y="9738"/>
                </a:moveTo>
                <a:lnTo>
                  <a:pt x="0" y="657"/>
                </a:lnTo>
                <a:lnTo>
                  <a:pt x="11437" y="0"/>
                </a:lnTo>
                <a:lnTo>
                  <a:pt x="8496" y="9738"/>
                </a:lnTo>
                <a:close/>
              </a:path>
            </a:pathLst>
          </a:custGeom>
          <a:solidFill>
            <a:srgbClr val="145D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3936537" y="2207272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8496" y="9738"/>
                </a:moveTo>
                <a:lnTo>
                  <a:pt x="11437" y="0"/>
                </a:lnTo>
                <a:lnTo>
                  <a:pt x="0" y="657"/>
                </a:lnTo>
                <a:lnTo>
                  <a:pt x="8496" y="9738"/>
                </a:lnTo>
                <a:close/>
              </a:path>
            </a:pathLst>
          </a:custGeom>
          <a:ln w="3175">
            <a:solidFill>
              <a:srgbClr val="145D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3945034" y="2210104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5621" y="0"/>
                </a:moveTo>
                <a:lnTo>
                  <a:pt x="708" y="6035"/>
                </a:lnTo>
                <a:lnTo>
                  <a:pt x="0" y="6906"/>
                </a:lnTo>
                <a:lnTo>
                  <a:pt x="5621" y="0"/>
                </a:lnTo>
                <a:close/>
              </a:path>
            </a:pathLst>
          </a:custGeom>
          <a:ln w="3175">
            <a:solidFill>
              <a:srgbClr val="145D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3945034" y="2210104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5621" y="0"/>
                </a:moveTo>
                <a:lnTo>
                  <a:pt x="0" y="6906"/>
                </a:lnTo>
                <a:lnTo>
                  <a:pt x="5621" y="0"/>
                </a:lnTo>
                <a:close/>
              </a:path>
            </a:pathLst>
          </a:custGeom>
          <a:ln w="3175">
            <a:solidFill>
              <a:srgbClr val="145D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3945034" y="2207272"/>
            <a:ext cx="5715" cy="10160"/>
          </a:xfrm>
          <a:custGeom>
            <a:avLst/>
            <a:gdLst/>
            <a:ahLst/>
            <a:cxnLst/>
            <a:rect l="l" t="t" r="r" b="b"/>
            <a:pathLst>
              <a:path w="5714" h="10160">
                <a:moveTo>
                  <a:pt x="0" y="9738"/>
                </a:moveTo>
                <a:lnTo>
                  <a:pt x="2941" y="0"/>
                </a:lnTo>
                <a:lnTo>
                  <a:pt x="5621" y="2832"/>
                </a:lnTo>
                <a:lnTo>
                  <a:pt x="0" y="9738"/>
                </a:lnTo>
                <a:close/>
              </a:path>
            </a:pathLst>
          </a:custGeom>
          <a:solidFill>
            <a:srgbClr val="145E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3945034" y="2207272"/>
            <a:ext cx="5715" cy="10160"/>
          </a:xfrm>
          <a:custGeom>
            <a:avLst/>
            <a:gdLst/>
            <a:ahLst/>
            <a:cxnLst/>
            <a:rect l="l" t="t" r="r" b="b"/>
            <a:pathLst>
              <a:path w="5714" h="10160">
                <a:moveTo>
                  <a:pt x="5621" y="2832"/>
                </a:moveTo>
                <a:lnTo>
                  <a:pt x="0" y="9738"/>
                </a:lnTo>
                <a:lnTo>
                  <a:pt x="2941" y="0"/>
                </a:lnTo>
                <a:lnTo>
                  <a:pt x="5621" y="2832"/>
                </a:lnTo>
                <a:close/>
              </a:path>
            </a:pathLst>
          </a:custGeom>
          <a:ln w="3175">
            <a:solidFill>
              <a:srgbClr val="145E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3947975" y="2207272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2679" y="28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3899248" y="2207930"/>
            <a:ext cx="37465" cy="13970"/>
          </a:xfrm>
          <a:custGeom>
            <a:avLst/>
            <a:gdLst/>
            <a:ahLst/>
            <a:cxnLst/>
            <a:rect l="l" t="t" r="r" b="b"/>
            <a:pathLst>
              <a:path w="37464" h="13969">
                <a:moveTo>
                  <a:pt x="0" y="13408"/>
                </a:moveTo>
                <a:lnTo>
                  <a:pt x="3728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3913675" y="2233571"/>
            <a:ext cx="9525" cy="5715"/>
          </a:xfrm>
          <a:custGeom>
            <a:avLst/>
            <a:gdLst/>
            <a:ahLst/>
            <a:cxnLst/>
            <a:rect l="l" t="t" r="r" b="b"/>
            <a:pathLst>
              <a:path w="9525" h="5714">
                <a:moveTo>
                  <a:pt x="2098" y="5575"/>
                </a:moveTo>
                <a:lnTo>
                  <a:pt x="0" y="3314"/>
                </a:lnTo>
                <a:lnTo>
                  <a:pt x="9464" y="0"/>
                </a:lnTo>
                <a:lnTo>
                  <a:pt x="2098" y="5575"/>
                </a:lnTo>
                <a:close/>
              </a:path>
            </a:pathLst>
          </a:custGeom>
          <a:solidFill>
            <a:srgbClr val="1354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3913675" y="2233571"/>
            <a:ext cx="9525" cy="5715"/>
          </a:xfrm>
          <a:custGeom>
            <a:avLst/>
            <a:gdLst/>
            <a:ahLst/>
            <a:cxnLst/>
            <a:rect l="l" t="t" r="r" b="b"/>
            <a:pathLst>
              <a:path w="9525" h="5714">
                <a:moveTo>
                  <a:pt x="0" y="3314"/>
                </a:moveTo>
                <a:lnTo>
                  <a:pt x="2098" y="5575"/>
                </a:lnTo>
                <a:lnTo>
                  <a:pt x="9464" y="0"/>
                </a:lnTo>
                <a:lnTo>
                  <a:pt x="0" y="3314"/>
                </a:lnTo>
                <a:close/>
              </a:path>
            </a:pathLst>
          </a:custGeom>
          <a:ln w="3175">
            <a:solidFill>
              <a:srgbClr val="1354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3913675" y="2233571"/>
            <a:ext cx="9525" cy="3810"/>
          </a:xfrm>
          <a:custGeom>
            <a:avLst/>
            <a:gdLst/>
            <a:ahLst/>
            <a:cxnLst/>
            <a:rect l="l" t="t" r="r" b="b"/>
            <a:pathLst>
              <a:path w="9525" h="3810">
                <a:moveTo>
                  <a:pt x="9464" y="0"/>
                </a:moveTo>
                <a:lnTo>
                  <a:pt x="0" y="33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4038564" y="2217394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0" y="0"/>
                </a:moveTo>
                <a:lnTo>
                  <a:pt x="4759" y="510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1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4038564" y="2217394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0" y="0"/>
                </a:moveTo>
                <a:lnTo>
                  <a:pt x="4759" y="510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1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4043324" y="2222494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4800" y="5143"/>
                </a:moveTo>
                <a:lnTo>
                  <a:pt x="0" y="0"/>
                </a:lnTo>
                <a:lnTo>
                  <a:pt x="4800" y="5143"/>
                </a:lnTo>
                <a:close/>
              </a:path>
            </a:pathLst>
          </a:custGeom>
          <a:ln w="3175">
            <a:solidFill>
              <a:srgbClr val="1771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4043324" y="22224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3972235" y="2196663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209" y="2026"/>
                </a:moveTo>
                <a:lnTo>
                  <a:pt x="0" y="1046"/>
                </a:lnTo>
                <a:lnTo>
                  <a:pt x="1503" y="0"/>
                </a:lnTo>
                <a:lnTo>
                  <a:pt x="1209" y="2026"/>
                </a:lnTo>
                <a:close/>
              </a:path>
            </a:pathLst>
          </a:custGeom>
          <a:solidFill>
            <a:srgbClr val="1566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3972235" y="2196663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503" y="0"/>
                </a:moveTo>
                <a:lnTo>
                  <a:pt x="0" y="1046"/>
                </a:lnTo>
                <a:lnTo>
                  <a:pt x="1209" y="2026"/>
                </a:lnTo>
                <a:lnTo>
                  <a:pt x="1503" y="0"/>
                </a:lnTo>
                <a:close/>
              </a:path>
            </a:pathLst>
          </a:custGeom>
          <a:ln w="3175">
            <a:solidFill>
              <a:srgbClr val="1566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3944878" y="2229266"/>
            <a:ext cx="635" cy="8255"/>
          </a:xfrm>
          <a:custGeom>
            <a:avLst/>
            <a:gdLst/>
            <a:ahLst/>
            <a:cxnLst/>
            <a:rect l="l" t="t" r="r" b="b"/>
            <a:pathLst>
              <a:path w="635" h="8255">
                <a:moveTo>
                  <a:pt x="0" y="0"/>
                </a:moveTo>
                <a:lnTo>
                  <a:pt x="358" y="773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B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4038564" y="22173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71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4038564" y="22173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1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4038564" y="22173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71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4038564" y="22173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1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4038564" y="22173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71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4038564" y="22173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1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4038564" y="22173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71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4038564" y="22173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1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4038564" y="22173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71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4038564" y="22173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1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4038564" y="22173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71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4038564" y="22173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1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4038564" y="22173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71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4038564" y="22173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1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4038564" y="22173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71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4038564" y="22173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1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4038564" y="22173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71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4038564" y="22173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1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4048125" y="22276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71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4048125" y="22276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1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4048125" y="22276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71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4048125" y="22276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1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4048125" y="2222439"/>
            <a:ext cx="18415" cy="5715"/>
          </a:xfrm>
          <a:custGeom>
            <a:avLst/>
            <a:gdLst/>
            <a:ahLst/>
            <a:cxnLst/>
            <a:rect l="l" t="t" r="r" b="b"/>
            <a:pathLst>
              <a:path w="18414" h="5714">
                <a:moveTo>
                  <a:pt x="0" y="5199"/>
                </a:moveTo>
                <a:lnTo>
                  <a:pt x="15699" y="0"/>
                </a:lnTo>
                <a:lnTo>
                  <a:pt x="17901" y="2588"/>
                </a:lnTo>
                <a:lnTo>
                  <a:pt x="0" y="5199"/>
                </a:lnTo>
                <a:close/>
              </a:path>
            </a:pathLst>
          </a:custGeom>
          <a:solidFill>
            <a:srgbClr val="1773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4048125" y="2222439"/>
            <a:ext cx="18415" cy="5715"/>
          </a:xfrm>
          <a:custGeom>
            <a:avLst/>
            <a:gdLst/>
            <a:ahLst/>
            <a:cxnLst/>
            <a:rect l="l" t="t" r="r" b="b"/>
            <a:pathLst>
              <a:path w="18414" h="5714">
                <a:moveTo>
                  <a:pt x="0" y="5199"/>
                </a:moveTo>
                <a:lnTo>
                  <a:pt x="17901" y="2588"/>
                </a:lnTo>
                <a:lnTo>
                  <a:pt x="15699" y="0"/>
                </a:lnTo>
                <a:lnTo>
                  <a:pt x="0" y="5199"/>
                </a:lnTo>
                <a:close/>
              </a:path>
            </a:pathLst>
          </a:custGeom>
          <a:ln w="3175">
            <a:solidFill>
              <a:srgbClr val="1773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4060685" y="2225027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5341" y="0"/>
                </a:moveTo>
                <a:lnTo>
                  <a:pt x="4963" y="266"/>
                </a:lnTo>
                <a:lnTo>
                  <a:pt x="0" y="3769"/>
                </a:lnTo>
                <a:lnTo>
                  <a:pt x="5341" y="0"/>
                </a:lnTo>
                <a:close/>
              </a:path>
            </a:pathLst>
          </a:custGeom>
          <a:ln w="3175">
            <a:solidFill>
              <a:srgbClr val="1774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4048125" y="2225027"/>
            <a:ext cx="18415" cy="3810"/>
          </a:xfrm>
          <a:custGeom>
            <a:avLst/>
            <a:gdLst/>
            <a:ahLst/>
            <a:cxnLst/>
            <a:rect l="l" t="t" r="r" b="b"/>
            <a:pathLst>
              <a:path w="18414" h="3810">
                <a:moveTo>
                  <a:pt x="12560" y="3769"/>
                </a:moveTo>
                <a:lnTo>
                  <a:pt x="0" y="2611"/>
                </a:lnTo>
                <a:lnTo>
                  <a:pt x="17901" y="0"/>
                </a:lnTo>
                <a:lnTo>
                  <a:pt x="12560" y="3769"/>
                </a:lnTo>
                <a:close/>
              </a:path>
            </a:pathLst>
          </a:custGeom>
          <a:solidFill>
            <a:srgbClr val="1773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4048125" y="2225027"/>
            <a:ext cx="18415" cy="3810"/>
          </a:xfrm>
          <a:custGeom>
            <a:avLst/>
            <a:gdLst/>
            <a:ahLst/>
            <a:cxnLst/>
            <a:rect l="l" t="t" r="r" b="b"/>
            <a:pathLst>
              <a:path w="18414" h="3810">
                <a:moveTo>
                  <a:pt x="17901" y="0"/>
                </a:moveTo>
                <a:lnTo>
                  <a:pt x="0" y="2611"/>
                </a:lnTo>
                <a:lnTo>
                  <a:pt x="12560" y="3769"/>
                </a:lnTo>
                <a:lnTo>
                  <a:pt x="17901" y="0"/>
                </a:lnTo>
                <a:close/>
              </a:path>
            </a:pathLst>
          </a:custGeom>
          <a:ln w="3175">
            <a:solidFill>
              <a:srgbClr val="1773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4048546" y="2228088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8166" y="8750"/>
                </a:moveTo>
                <a:lnTo>
                  <a:pt x="0" y="0"/>
                </a:lnTo>
                <a:lnTo>
                  <a:pt x="8166" y="8750"/>
                </a:lnTo>
                <a:close/>
              </a:path>
            </a:pathLst>
          </a:custGeom>
          <a:ln w="3175">
            <a:solidFill>
              <a:srgbClr val="1772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4056712" y="22368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72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4056712" y="22368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2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4009390" y="219714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57" y="10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E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3973738" y="2196241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421"/>
                </a:moveTo>
                <a:lnTo>
                  <a:pt x="17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4009547" y="219724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66E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4009547" y="219724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E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4009547" y="2197249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0"/>
                </a:moveTo>
                <a:lnTo>
                  <a:pt x="1783" y="215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E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3973443" y="2196663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026"/>
                </a:moveTo>
                <a:lnTo>
                  <a:pt x="294" y="0"/>
                </a:lnTo>
                <a:lnTo>
                  <a:pt x="0" y="2026"/>
                </a:lnTo>
                <a:close/>
              </a:path>
            </a:pathLst>
          </a:custGeom>
          <a:ln w="3175">
            <a:solidFill>
              <a:srgbClr val="1566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3973443" y="2196663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9090" y="9403"/>
                </a:moveTo>
                <a:lnTo>
                  <a:pt x="0" y="2026"/>
                </a:lnTo>
                <a:lnTo>
                  <a:pt x="294" y="0"/>
                </a:lnTo>
                <a:lnTo>
                  <a:pt x="9090" y="9403"/>
                </a:lnTo>
                <a:close/>
              </a:path>
            </a:pathLst>
          </a:custGeom>
          <a:solidFill>
            <a:srgbClr val="1566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3973443" y="2196663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2026"/>
                </a:moveTo>
                <a:lnTo>
                  <a:pt x="9090" y="9403"/>
                </a:lnTo>
                <a:lnTo>
                  <a:pt x="294" y="0"/>
                </a:lnTo>
                <a:lnTo>
                  <a:pt x="0" y="2026"/>
                </a:lnTo>
                <a:close/>
              </a:path>
            </a:pathLst>
          </a:custGeom>
          <a:ln w="3175">
            <a:solidFill>
              <a:srgbClr val="1566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4038564" y="22173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71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4038564" y="22173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1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4038564" y="2217394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4759" y="5100"/>
                </a:moveTo>
                <a:lnTo>
                  <a:pt x="0" y="0"/>
                </a:lnTo>
                <a:lnTo>
                  <a:pt x="4759" y="5100"/>
                </a:lnTo>
                <a:close/>
              </a:path>
            </a:pathLst>
          </a:custGeom>
          <a:ln w="3175">
            <a:solidFill>
              <a:srgbClr val="1771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4043324" y="22224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71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4043324" y="22224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1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4043324" y="22224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71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4043324" y="22224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1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4043324" y="2222494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4800" y="5143"/>
                </a:moveTo>
                <a:lnTo>
                  <a:pt x="0" y="0"/>
                </a:lnTo>
                <a:lnTo>
                  <a:pt x="4800" y="5143"/>
                </a:lnTo>
                <a:close/>
              </a:path>
            </a:pathLst>
          </a:custGeom>
          <a:ln w="3175">
            <a:solidFill>
              <a:srgbClr val="1771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4038564" y="2217394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0" y="0"/>
                </a:moveTo>
                <a:lnTo>
                  <a:pt x="4759" y="510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1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4038564" y="22173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71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4038564" y="22173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1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4038564" y="2217394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4759" y="5100"/>
                </a:moveTo>
                <a:lnTo>
                  <a:pt x="0" y="0"/>
                </a:lnTo>
                <a:lnTo>
                  <a:pt x="4759" y="5100"/>
                </a:lnTo>
                <a:close/>
              </a:path>
            </a:pathLst>
          </a:custGeom>
          <a:ln w="3175">
            <a:solidFill>
              <a:srgbClr val="1771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4043324" y="22224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71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4043324" y="22224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1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4043324" y="2222494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0" y="0"/>
                </a:moveTo>
                <a:lnTo>
                  <a:pt x="4800" y="514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1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4043324" y="2222494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0" y="0"/>
                </a:moveTo>
                <a:lnTo>
                  <a:pt x="4800" y="514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1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4043324" y="22224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71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4043324" y="22224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1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4043324" y="2222494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4800" y="5143"/>
                </a:moveTo>
                <a:lnTo>
                  <a:pt x="0" y="0"/>
                </a:lnTo>
                <a:lnTo>
                  <a:pt x="4800" y="5143"/>
                </a:lnTo>
                <a:close/>
              </a:path>
            </a:pathLst>
          </a:custGeom>
          <a:ln w="3175">
            <a:solidFill>
              <a:srgbClr val="1771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4043324" y="2222494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4800" y="514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4038564" y="2217394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4759" y="51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4043324" y="22224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4043324" y="22224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3923139" y="2226183"/>
            <a:ext cx="22225" cy="7620"/>
          </a:xfrm>
          <a:custGeom>
            <a:avLst/>
            <a:gdLst/>
            <a:ahLst/>
            <a:cxnLst/>
            <a:rect l="l" t="t" r="r" b="b"/>
            <a:pathLst>
              <a:path w="22225" h="7619">
                <a:moveTo>
                  <a:pt x="21777" y="0"/>
                </a:moveTo>
                <a:lnTo>
                  <a:pt x="0" y="73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3928539" y="2250681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3119" y="5755"/>
                </a:moveTo>
                <a:lnTo>
                  <a:pt x="0" y="2359"/>
                </a:lnTo>
                <a:lnTo>
                  <a:pt x="7142" y="0"/>
                </a:lnTo>
                <a:lnTo>
                  <a:pt x="3119" y="5755"/>
                </a:lnTo>
                <a:close/>
              </a:path>
            </a:pathLst>
          </a:custGeom>
          <a:solidFill>
            <a:srgbClr val="1456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3928539" y="2250681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142" y="0"/>
                </a:moveTo>
                <a:lnTo>
                  <a:pt x="0" y="2359"/>
                </a:lnTo>
                <a:lnTo>
                  <a:pt x="3119" y="5755"/>
                </a:lnTo>
                <a:lnTo>
                  <a:pt x="7142" y="0"/>
                </a:lnTo>
                <a:close/>
              </a:path>
            </a:pathLst>
          </a:custGeom>
          <a:ln w="3175">
            <a:solidFill>
              <a:srgbClr val="1456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3928539" y="2248692"/>
            <a:ext cx="8890" cy="4445"/>
          </a:xfrm>
          <a:custGeom>
            <a:avLst/>
            <a:gdLst/>
            <a:ahLst/>
            <a:cxnLst/>
            <a:rect l="l" t="t" r="r" b="b"/>
            <a:pathLst>
              <a:path w="8889" h="4444">
                <a:moveTo>
                  <a:pt x="0" y="4348"/>
                </a:moveTo>
                <a:lnTo>
                  <a:pt x="8531" y="0"/>
                </a:lnTo>
                <a:lnTo>
                  <a:pt x="7142" y="1988"/>
                </a:lnTo>
                <a:lnTo>
                  <a:pt x="0" y="4348"/>
                </a:lnTo>
                <a:close/>
              </a:path>
            </a:pathLst>
          </a:custGeom>
          <a:solidFill>
            <a:srgbClr val="1456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3928539" y="2248692"/>
            <a:ext cx="8890" cy="4445"/>
          </a:xfrm>
          <a:custGeom>
            <a:avLst/>
            <a:gdLst/>
            <a:ahLst/>
            <a:cxnLst/>
            <a:rect l="l" t="t" r="r" b="b"/>
            <a:pathLst>
              <a:path w="8889" h="4444">
                <a:moveTo>
                  <a:pt x="8531" y="0"/>
                </a:moveTo>
                <a:lnTo>
                  <a:pt x="0" y="4348"/>
                </a:lnTo>
                <a:lnTo>
                  <a:pt x="7142" y="1988"/>
                </a:lnTo>
                <a:lnTo>
                  <a:pt x="8531" y="0"/>
                </a:lnTo>
                <a:close/>
              </a:path>
            </a:pathLst>
          </a:custGeom>
          <a:ln w="3175">
            <a:solidFill>
              <a:srgbClr val="1456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3928539" y="2250681"/>
            <a:ext cx="7620" cy="2540"/>
          </a:xfrm>
          <a:custGeom>
            <a:avLst/>
            <a:gdLst/>
            <a:ahLst/>
            <a:cxnLst/>
            <a:rect l="l" t="t" r="r" b="b"/>
            <a:pathLst>
              <a:path w="7620" h="2539">
                <a:moveTo>
                  <a:pt x="7142" y="0"/>
                </a:moveTo>
                <a:lnTo>
                  <a:pt x="0" y="23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4020576" y="2206216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601" y="373"/>
                </a:lnTo>
                <a:lnTo>
                  <a:pt x="2900" y="180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6F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3998640" y="2206216"/>
            <a:ext cx="22225" cy="5080"/>
          </a:xfrm>
          <a:custGeom>
            <a:avLst/>
            <a:gdLst/>
            <a:ahLst/>
            <a:cxnLst/>
            <a:rect l="l" t="t" r="r" b="b"/>
            <a:pathLst>
              <a:path w="22225" h="5080">
                <a:moveTo>
                  <a:pt x="21935" y="0"/>
                </a:moveTo>
                <a:lnTo>
                  <a:pt x="0" y="48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3991478" y="2215649"/>
            <a:ext cx="8255" cy="10160"/>
          </a:xfrm>
          <a:custGeom>
            <a:avLst/>
            <a:gdLst/>
            <a:ahLst/>
            <a:cxnLst/>
            <a:rect l="l" t="t" r="r" b="b"/>
            <a:pathLst>
              <a:path w="8254" h="10160">
                <a:moveTo>
                  <a:pt x="8242" y="9997"/>
                </a:moveTo>
                <a:lnTo>
                  <a:pt x="0" y="0"/>
                </a:lnTo>
                <a:lnTo>
                  <a:pt x="8242" y="9997"/>
                </a:lnTo>
                <a:close/>
              </a:path>
            </a:pathLst>
          </a:custGeom>
          <a:ln w="3175">
            <a:solidFill>
              <a:srgbClr val="1668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3991478" y="2215649"/>
            <a:ext cx="9525" cy="10160"/>
          </a:xfrm>
          <a:custGeom>
            <a:avLst/>
            <a:gdLst/>
            <a:ahLst/>
            <a:cxnLst/>
            <a:rect l="l" t="t" r="r" b="b"/>
            <a:pathLst>
              <a:path w="9525" h="10160">
                <a:moveTo>
                  <a:pt x="8242" y="9997"/>
                </a:moveTo>
                <a:lnTo>
                  <a:pt x="0" y="0"/>
                </a:lnTo>
                <a:lnTo>
                  <a:pt x="9095" y="9766"/>
                </a:lnTo>
                <a:lnTo>
                  <a:pt x="8242" y="9997"/>
                </a:lnTo>
                <a:close/>
              </a:path>
            </a:pathLst>
          </a:custGeom>
          <a:solidFill>
            <a:srgbClr val="1668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3991478" y="2215649"/>
            <a:ext cx="9525" cy="10160"/>
          </a:xfrm>
          <a:custGeom>
            <a:avLst/>
            <a:gdLst/>
            <a:ahLst/>
            <a:cxnLst/>
            <a:rect l="l" t="t" r="r" b="b"/>
            <a:pathLst>
              <a:path w="9525" h="10160">
                <a:moveTo>
                  <a:pt x="8242" y="9997"/>
                </a:moveTo>
                <a:lnTo>
                  <a:pt x="9095" y="9766"/>
                </a:lnTo>
                <a:lnTo>
                  <a:pt x="0" y="0"/>
                </a:lnTo>
                <a:lnTo>
                  <a:pt x="8242" y="9997"/>
                </a:lnTo>
                <a:close/>
              </a:path>
            </a:pathLst>
          </a:custGeom>
          <a:ln w="3175">
            <a:solidFill>
              <a:srgbClr val="1668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4038564" y="22173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71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4038564" y="22173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1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4048125" y="2227638"/>
            <a:ext cx="8890" cy="10795"/>
          </a:xfrm>
          <a:custGeom>
            <a:avLst/>
            <a:gdLst/>
            <a:ahLst/>
            <a:cxnLst/>
            <a:rect l="l" t="t" r="r" b="b"/>
            <a:pathLst>
              <a:path w="8889" h="10794">
                <a:moveTo>
                  <a:pt x="8785" y="10365"/>
                </a:moveTo>
                <a:lnTo>
                  <a:pt x="0" y="0"/>
                </a:lnTo>
                <a:lnTo>
                  <a:pt x="8785" y="10365"/>
                </a:lnTo>
                <a:close/>
              </a:path>
            </a:pathLst>
          </a:custGeom>
          <a:ln w="3175">
            <a:solidFill>
              <a:srgbClr val="1771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4048125" y="2227638"/>
            <a:ext cx="8890" cy="10795"/>
          </a:xfrm>
          <a:custGeom>
            <a:avLst/>
            <a:gdLst/>
            <a:ahLst/>
            <a:cxnLst/>
            <a:rect l="l" t="t" r="r" b="b"/>
            <a:pathLst>
              <a:path w="8889" h="10794">
                <a:moveTo>
                  <a:pt x="8785" y="10365"/>
                </a:moveTo>
                <a:lnTo>
                  <a:pt x="0" y="0"/>
                </a:lnTo>
                <a:lnTo>
                  <a:pt x="421" y="449"/>
                </a:lnTo>
                <a:lnTo>
                  <a:pt x="8785" y="10365"/>
                </a:lnTo>
                <a:close/>
              </a:path>
            </a:pathLst>
          </a:custGeom>
          <a:solidFill>
            <a:srgbClr val="1771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4048125" y="2227638"/>
            <a:ext cx="8890" cy="10795"/>
          </a:xfrm>
          <a:custGeom>
            <a:avLst/>
            <a:gdLst/>
            <a:ahLst/>
            <a:cxnLst/>
            <a:rect l="l" t="t" r="r" b="b"/>
            <a:pathLst>
              <a:path w="8889" h="10794">
                <a:moveTo>
                  <a:pt x="8785" y="10365"/>
                </a:moveTo>
                <a:lnTo>
                  <a:pt x="0" y="0"/>
                </a:lnTo>
                <a:lnTo>
                  <a:pt x="421" y="449"/>
                </a:lnTo>
                <a:lnTo>
                  <a:pt x="8785" y="10365"/>
                </a:lnTo>
                <a:close/>
              </a:path>
            </a:pathLst>
          </a:custGeom>
          <a:ln w="3175">
            <a:solidFill>
              <a:srgbClr val="1771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4048546" y="2228088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364" y="9916"/>
                </a:moveTo>
                <a:lnTo>
                  <a:pt x="0" y="0"/>
                </a:lnTo>
                <a:lnTo>
                  <a:pt x="8166" y="8750"/>
                </a:lnTo>
                <a:lnTo>
                  <a:pt x="8364" y="9916"/>
                </a:lnTo>
                <a:close/>
              </a:path>
            </a:pathLst>
          </a:custGeom>
          <a:solidFill>
            <a:srgbClr val="1771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4048546" y="2228088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364" y="9916"/>
                </a:moveTo>
                <a:lnTo>
                  <a:pt x="8166" y="8750"/>
                </a:lnTo>
                <a:lnTo>
                  <a:pt x="0" y="0"/>
                </a:lnTo>
                <a:lnTo>
                  <a:pt x="8364" y="9916"/>
                </a:lnTo>
                <a:close/>
              </a:path>
            </a:pathLst>
          </a:custGeom>
          <a:ln w="3175">
            <a:solidFill>
              <a:srgbClr val="1771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4038564" y="22173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71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4038564" y="22173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1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4038564" y="22173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71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4038564" y="22173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1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4038564" y="22173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71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4038564" y="22173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1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4038564" y="22173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71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4038564" y="22173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1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4038564" y="22173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71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4038564" y="22173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1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4038564" y="22173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71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4038564" y="22173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1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4038564" y="22173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71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4038564" y="22173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1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4038564" y="22173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71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4038564" y="22173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1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4005181" y="2226335"/>
            <a:ext cx="19685" cy="4445"/>
          </a:xfrm>
          <a:custGeom>
            <a:avLst/>
            <a:gdLst/>
            <a:ahLst/>
            <a:cxnLst/>
            <a:rect l="l" t="t" r="r" b="b"/>
            <a:pathLst>
              <a:path w="19685" h="4444">
                <a:moveTo>
                  <a:pt x="19085" y="0"/>
                </a:moveTo>
                <a:lnTo>
                  <a:pt x="0" y="40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4043324" y="2222494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0" y="0"/>
                </a:moveTo>
                <a:lnTo>
                  <a:pt x="4800" y="514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1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4024266" y="2222494"/>
            <a:ext cx="19050" cy="4445"/>
          </a:xfrm>
          <a:custGeom>
            <a:avLst/>
            <a:gdLst/>
            <a:ahLst/>
            <a:cxnLst/>
            <a:rect l="l" t="t" r="r" b="b"/>
            <a:pathLst>
              <a:path w="19050" h="4444">
                <a:moveTo>
                  <a:pt x="19057" y="0"/>
                </a:moveTo>
                <a:lnTo>
                  <a:pt x="0" y="38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4018447" y="224550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55" y="271"/>
                </a:moveTo>
                <a:lnTo>
                  <a:pt x="792" y="0"/>
                </a:lnTo>
                <a:lnTo>
                  <a:pt x="55" y="271"/>
                </a:lnTo>
                <a:close/>
              </a:path>
            </a:pathLst>
          </a:custGeom>
          <a:solidFill>
            <a:srgbClr val="166A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4018447" y="224550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55" y="271"/>
                </a:moveTo>
                <a:lnTo>
                  <a:pt x="792" y="0"/>
                </a:lnTo>
                <a:lnTo>
                  <a:pt x="0" y="198"/>
                </a:lnTo>
                <a:close/>
              </a:path>
            </a:pathLst>
          </a:custGeom>
          <a:ln w="3175">
            <a:solidFill>
              <a:srgbClr val="166A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4018503" y="224550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271"/>
                </a:moveTo>
                <a:lnTo>
                  <a:pt x="736" y="0"/>
                </a:lnTo>
                <a:lnTo>
                  <a:pt x="0" y="271"/>
                </a:lnTo>
                <a:close/>
              </a:path>
            </a:pathLst>
          </a:custGeom>
          <a:ln w="3175">
            <a:solidFill>
              <a:srgbClr val="166A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4018503" y="2245502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1940" y="2860"/>
                </a:moveTo>
                <a:lnTo>
                  <a:pt x="0" y="271"/>
                </a:lnTo>
                <a:lnTo>
                  <a:pt x="736" y="0"/>
                </a:lnTo>
                <a:lnTo>
                  <a:pt x="1940" y="2860"/>
                </a:lnTo>
                <a:close/>
              </a:path>
            </a:pathLst>
          </a:custGeom>
          <a:solidFill>
            <a:srgbClr val="166A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4018503" y="2245502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1940" y="2860"/>
                </a:moveTo>
                <a:lnTo>
                  <a:pt x="0" y="271"/>
                </a:lnTo>
                <a:lnTo>
                  <a:pt x="736" y="0"/>
                </a:lnTo>
                <a:lnTo>
                  <a:pt x="1940" y="2860"/>
                </a:lnTo>
                <a:close/>
              </a:path>
            </a:pathLst>
          </a:custGeom>
          <a:ln w="3175">
            <a:solidFill>
              <a:srgbClr val="166A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4019240" y="2245502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1203" y="2860"/>
                </a:moveTo>
                <a:lnTo>
                  <a:pt x="0" y="0"/>
                </a:lnTo>
                <a:lnTo>
                  <a:pt x="2377" y="2565"/>
                </a:lnTo>
                <a:lnTo>
                  <a:pt x="1203" y="2860"/>
                </a:lnTo>
                <a:close/>
              </a:path>
            </a:pathLst>
          </a:custGeom>
          <a:solidFill>
            <a:srgbClr val="166A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4019240" y="2245502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1203" y="2860"/>
                </a:moveTo>
                <a:lnTo>
                  <a:pt x="2377" y="2565"/>
                </a:lnTo>
                <a:lnTo>
                  <a:pt x="0" y="0"/>
                </a:lnTo>
                <a:lnTo>
                  <a:pt x="1203" y="2860"/>
                </a:lnTo>
                <a:close/>
              </a:path>
            </a:pathLst>
          </a:custGeom>
          <a:ln w="3175">
            <a:solidFill>
              <a:srgbClr val="166A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4050647" y="2238342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0" y="4124"/>
                </a:moveTo>
                <a:lnTo>
                  <a:pt x="6174" y="0"/>
                </a:lnTo>
                <a:lnTo>
                  <a:pt x="6073" y="406"/>
                </a:lnTo>
                <a:lnTo>
                  <a:pt x="0" y="4124"/>
                </a:lnTo>
                <a:close/>
              </a:path>
            </a:pathLst>
          </a:custGeom>
          <a:solidFill>
            <a:srgbClr val="1771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4050647" y="2238342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6174" y="0"/>
                </a:moveTo>
                <a:lnTo>
                  <a:pt x="6073" y="406"/>
                </a:lnTo>
                <a:lnTo>
                  <a:pt x="0" y="4124"/>
                </a:lnTo>
                <a:lnTo>
                  <a:pt x="6174" y="0"/>
                </a:lnTo>
                <a:close/>
              </a:path>
            </a:pathLst>
          </a:custGeom>
          <a:ln w="3175">
            <a:solidFill>
              <a:srgbClr val="1771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4009826" y="2235365"/>
            <a:ext cx="8890" cy="10795"/>
          </a:xfrm>
          <a:custGeom>
            <a:avLst/>
            <a:gdLst/>
            <a:ahLst/>
            <a:cxnLst/>
            <a:rect l="l" t="t" r="r" b="b"/>
            <a:pathLst>
              <a:path w="8889" h="10794">
                <a:moveTo>
                  <a:pt x="8620" y="10335"/>
                </a:moveTo>
                <a:lnTo>
                  <a:pt x="0" y="0"/>
                </a:lnTo>
                <a:lnTo>
                  <a:pt x="8620" y="10335"/>
                </a:lnTo>
                <a:close/>
              </a:path>
            </a:pathLst>
          </a:custGeom>
          <a:ln w="3175">
            <a:solidFill>
              <a:srgbClr val="166A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4009826" y="2235365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4">
                <a:moveTo>
                  <a:pt x="8620" y="10335"/>
                </a:moveTo>
                <a:lnTo>
                  <a:pt x="0" y="0"/>
                </a:lnTo>
                <a:lnTo>
                  <a:pt x="9413" y="10137"/>
                </a:lnTo>
                <a:lnTo>
                  <a:pt x="8620" y="10335"/>
                </a:lnTo>
                <a:close/>
              </a:path>
            </a:pathLst>
          </a:custGeom>
          <a:solidFill>
            <a:srgbClr val="166A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4009826" y="2235365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4">
                <a:moveTo>
                  <a:pt x="8620" y="10335"/>
                </a:moveTo>
                <a:lnTo>
                  <a:pt x="9413" y="10137"/>
                </a:lnTo>
                <a:lnTo>
                  <a:pt x="0" y="0"/>
                </a:lnTo>
                <a:lnTo>
                  <a:pt x="8620" y="10335"/>
                </a:lnTo>
                <a:close/>
              </a:path>
            </a:pathLst>
          </a:custGeom>
          <a:ln w="3175">
            <a:solidFill>
              <a:srgbClr val="166A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4050951" y="2238748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0" y="3662"/>
                </a:moveTo>
                <a:lnTo>
                  <a:pt x="5768" y="0"/>
                </a:lnTo>
                <a:lnTo>
                  <a:pt x="5775" y="2600"/>
                </a:lnTo>
                <a:lnTo>
                  <a:pt x="0" y="3662"/>
                </a:lnTo>
                <a:close/>
              </a:path>
            </a:pathLst>
          </a:custGeom>
          <a:solidFill>
            <a:srgbClr val="1771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4050951" y="2238748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5768" y="0"/>
                </a:moveTo>
                <a:lnTo>
                  <a:pt x="5775" y="2600"/>
                </a:lnTo>
                <a:lnTo>
                  <a:pt x="0" y="3662"/>
                </a:lnTo>
                <a:lnTo>
                  <a:pt x="5768" y="0"/>
                </a:lnTo>
                <a:close/>
              </a:path>
            </a:pathLst>
          </a:custGeom>
          <a:ln w="3175">
            <a:solidFill>
              <a:srgbClr val="1771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4050647" y="2238748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0" y="3718"/>
                </a:moveTo>
                <a:lnTo>
                  <a:pt x="6073" y="0"/>
                </a:lnTo>
                <a:lnTo>
                  <a:pt x="304" y="3662"/>
                </a:lnTo>
                <a:lnTo>
                  <a:pt x="0" y="3718"/>
                </a:lnTo>
                <a:close/>
              </a:path>
            </a:pathLst>
          </a:custGeom>
          <a:solidFill>
            <a:srgbClr val="1771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4050647" y="2238748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6073" y="0"/>
                </a:moveTo>
                <a:lnTo>
                  <a:pt x="0" y="3718"/>
                </a:lnTo>
                <a:lnTo>
                  <a:pt x="304" y="3662"/>
                </a:lnTo>
                <a:lnTo>
                  <a:pt x="6073" y="0"/>
                </a:lnTo>
                <a:close/>
              </a:path>
            </a:pathLst>
          </a:custGeom>
          <a:ln w="3175">
            <a:solidFill>
              <a:srgbClr val="1771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4048125" y="2227638"/>
            <a:ext cx="12700" cy="9525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8587" y="9199"/>
                </a:moveTo>
                <a:lnTo>
                  <a:pt x="0" y="0"/>
                </a:lnTo>
                <a:lnTo>
                  <a:pt x="12560" y="1158"/>
                </a:lnTo>
                <a:lnTo>
                  <a:pt x="8587" y="9199"/>
                </a:lnTo>
                <a:close/>
              </a:path>
            </a:pathLst>
          </a:custGeom>
          <a:solidFill>
            <a:srgbClr val="1772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4048125" y="2227638"/>
            <a:ext cx="12700" cy="9525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12560" y="1158"/>
                </a:moveTo>
                <a:lnTo>
                  <a:pt x="0" y="0"/>
                </a:lnTo>
                <a:lnTo>
                  <a:pt x="8587" y="9199"/>
                </a:lnTo>
                <a:lnTo>
                  <a:pt x="12560" y="1158"/>
                </a:lnTo>
                <a:close/>
              </a:path>
            </a:pathLst>
          </a:custGeom>
          <a:ln w="3175">
            <a:solidFill>
              <a:srgbClr val="1772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4052618" y="2232451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4094" y="4386"/>
                </a:moveTo>
                <a:lnTo>
                  <a:pt x="0" y="0"/>
                </a:lnTo>
                <a:lnTo>
                  <a:pt x="4094" y="4386"/>
                </a:lnTo>
                <a:close/>
              </a:path>
            </a:pathLst>
          </a:custGeom>
          <a:ln w="3175">
            <a:solidFill>
              <a:srgbClr val="1772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4056712" y="22368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72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4056712" y="22368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2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4048125" y="2227638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493" y="4813"/>
                </a:moveTo>
                <a:lnTo>
                  <a:pt x="0" y="0"/>
                </a:lnTo>
                <a:lnTo>
                  <a:pt x="4493" y="4813"/>
                </a:lnTo>
                <a:close/>
              </a:path>
            </a:pathLst>
          </a:custGeom>
          <a:ln w="3175">
            <a:solidFill>
              <a:srgbClr val="1771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4048125" y="2227638"/>
            <a:ext cx="8890" cy="9525"/>
          </a:xfrm>
          <a:custGeom>
            <a:avLst/>
            <a:gdLst/>
            <a:ahLst/>
            <a:cxnLst/>
            <a:rect l="l" t="t" r="r" b="b"/>
            <a:pathLst>
              <a:path w="8889" h="9525">
                <a:moveTo>
                  <a:pt x="8587" y="919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4038564" y="2217394"/>
            <a:ext cx="23495" cy="5715"/>
          </a:xfrm>
          <a:custGeom>
            <a:avLst/>
            <a:gdLst/>
            <a:ahLst/>
            <a:cxnLst/>
            <a:rect l="l" t="t" r="r" b="b"/>
            <a:pathLst>
              <a:path w="23495" h="5714">
                <a:moveTo>
                  <a:pt x="4759" y="5100"/>
                </a:moveTo>
                <a:lnTo>
                  <a:pt x="0" y="0"/>
                </a:lnTo>
                <a:lnTo>
                  <a:pt x="23174" y="1940"/>
                </a:lnTo>
                <a:lnTo>
                  <a:pt x="4759" y="5100"/>
                </a:lnTo>
                <a:close/>
              </a:path>
            </a:pathLst>
          </a:custGeom>
          <a:solidFill>
            <a:srgbClr val="1772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4038564" y="2217394"/>
            <a:ext cx="23495" cy="5715"/>
          </a:xfrm>
          <a:custGeom>
            <a:avLst/>
            <a:gdLst/>
            <a:ahLst/>
            <a:cxnLst/>
            <a:rect l="l" t="t" r="r" b="b"/>
            <a:pathLst>
              <a:path w="23495" h="5714">
                <a:moveTo>
                  <a:pt x="4759" y="5100"/>
                </a:moveTo>
                <a:lnTo>
                  <a:pt x="0" y="0"/>
                </a:lnTo>
                <a:lnTo>
                  <a:pt x="23174" y="1940"/>
                </a:lnTo>
                <a:lnTo>
                  <a:pt x="4759" y="5100"/>
                </a:lnTo>
                <a:close/>
              </a:path>
            </a:pathLst>
          </a:custGeom>
          <a:ln w="3175">
            <a:solidFill>
              <a:srgbClr val="1772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4043324" y="2219335"/>
            <a:ext cx="18415" cy="3175"/>
          </a:xfrm>
          <a:custGeom>
            <a:avLst/>
            <a:gdLst/>
            <a:ahLst/>
            <a:cxnLst/>
            <a:rect l="l" t="t" r="r" b="b"/>
            <a:pathLst>
              <a:path w="18414" h="3175">
                <a:moveTo>
                  <a:pt x="0" y="3159"/>
                </a:moveTo>
                <a:lnTo>
                  <a:pt x="18415" y="0"/>
                </a:lnTo>
                <a:lnTo>
                  <a:pt x="18369" y="157"/>
                </a:lnTo>
                <a:lnTo>
                  <a:pt x="0" y="3159"/>
                </a:lnTo>
                <a:close/>
              </a:path>
            </a:pathLst>
          </a:custGeom>
          <a:solidFill>
            <a:srgbClr val="1773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4043324" y="2219335"/>
            <a:ext cx="18415" cy="3175"/>
          </a:xfrm>
          <a:custGeom>
            <a:avLst/>
            <a:gdLst/>
            <a:ahLst/>
            <a:cxnLst/>
            <a:rect l="l" t="t" r="r" b="b"/>
            <a:pathLst>
              <a:path w="18414" h="3175">
                <a:moveTo>
                  <a:pt x="0" y="3159"/>
                </a:moveTo>
                <a:lnTo>
                  <a:pt x="18369" y="157"/>
                </a:lnTo>
                <a:lnTo>
                  <a:pt x="18415" y="0"/>
                </a:lnTo>
                <a:lnTo>
                  <a:pt x="0" y="3159"/>
                </a:lnTo>
                <a:close/>
              </a:path>
            </a:pathLst>
          </a:custGeom>
          <a:ln w="3175">
            <a:solidFill>
              <a:srgbClr val="1773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4048125" y="22276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71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4048125" y="22276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1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4043324" y="2222494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4800" y="5143"/>
                </a:moveTo>
                <a:lnTo>
                  <a:pt x="0" y="0"/>
                </a:lnTo>
                <a:lnTo>
                  <a:pt x="4800" y="5143"/>
                </a:lnTo>
                <a:close/>
              </a:path>
            </a:pathLst>
          </a:custGeom>
          <a:ln w="3175">
            <a:solidFill>
              <a:srgbClr val="1771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4043324" y="2219492"/>
            <a:ext cx="18415" cy="8255"/>
          </a:xfrm>
          <a:custGeom>
            <a:avLst/>
            <a:gdLst/>
            <a:ahLst/>
            <a:cxnLst/>
            <a:rect l="l" t="t" r="r" b="b"/>
            <a:pathLst>
              <a:path w="18414" h="8255">
                <a:moveTo>
                  <a:pt x="4800" y="8145"/>
                </a:moveTo>
                <a:lnTo>
                  <a:pt x="0" y="3002"/>
                </a:lnTo>
                <a:lnTo>
                  <a:pt x="18369" y="0"/>
                </a:lnTo>
                <a:lnTo>
                  <a:pt x="4800" y="8145"/>
                </a:lnTo>
                <a:close/>
              </a:path>
            </a:pathLst>
          </a:custGeom>
          <a:solidFill>
            <a:srgbClr val="1772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4043324" y="2219492"/>
            <a:ext cx="18415" cy="8255"/>
          </a:xfrm>
          <a:custGeom>
            <a:avLst/>
            <a:gdLst/>
            <a:ahLst/>
            <a:cxnLst/>
            <a:rect l="l" t="t" r="r" b="b"/>
            <a:pathLst>
              <a:path w="18414" h="8255">
                <a:moveTo>
                  <a:pt x="4800" y="8145"/>
                </a:moveTo>
                <a:lnTo>
                  <a:pt x="0" y="3002"/>
                </a:lnTo>
                <a:lnTo>
                  <a:pt x="18369" y="0"/>
                </a:lnTo>
                <a:lnTo>
                  <a:pt x="4800" y="8145"/>
                </a:lnTo>
                <a:close/>
              </a:path>
            </a:pathLst>
          </a:custGeom>
          <a:ln w="3175">
            <a:solidFill>
              <a:srgbClr val="1772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4048125" y="2219492"/>
            <a:ext cx="13970" cy="8255"/>
          </a:xfrm>
          <a:custGeom>
            <a:avLst/>
            <a:gdLst/>
            <a:ahLst/>
            <a:cxnLst/>
            <a:rect l="l" t="t" r="r" b="b"/>
            <a:pathLst>
              <a:path w="13970" h="8255">
                <a:moveTo>
                  <a:pt x="0" y="8145"/>
                </a:moveTo>
                <a:lnTo>
                  <a:pt x="13568" y="0"/>
                </a:lnTo>
                <a:lnTo>
                  <a:pt x="0" y="8145"/>
                </a:lnTo>
                <a:close/>
              </a:path>
            </a:pathLst>
          </a:custGeom>
          <a:ln w="3175">
            <a:solidFill>
              <a:srgbClr val="1773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4048125" y="2219492"/>
            <a:ext cx="13970" cy="8255"/>
          </a:xfrm>
          <a:custGeom>
            <a:avLst/>
            <a:gdLst/>
            <a:ahLst/>
            <a:cxnLst/>
            <a:rect l="l" t="t" r="r" b="b"/>
            <a:pathLst>
              <a:path w="13970" h="8255">
                <a:moveTo>
                  <a:pt x="0" y="8145"/>
                </a:moveTo>
                <a:lnTo>
                  <a:pt x="13568" y="0"/>
                </a:lnTo>
                <a:lnTo>
                  <a:pt x="13474" y="327"/>
                </a:lnTo>
                <a:lnTo>
                  <a:pt x="0" y="8145"/>
                </a:lnTo>
                <a:close/>
              </a:path>
            </a:pathLst>
          </a:custGeom>
          <a:solidFill>
            <a:srgbClr val="1773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4048125" y="2219492"/>
            <a:ext cx="13970" cy="8255"/>
          </a:xfrm>
          <a:custGeom>
            <a:avLst/>
            <a:gdLst/>
            <a:ahLst/>
            <a:cxnLst/>
            <a:rect l="l" t="t" r="r" b="b"/>
            <a:pathLst>
              <a:path w="13970" h="8255">
                <a:moveTo>
                  <a:pt x="0" y="8145"/>
                </a:moveTo>
                <a:lnTo>
                  <a:pt x="13568" y="0"/>
                </a:lnTo>
                <a:lnTo>
                  <a:pt x="13474" y="327"/>
                </a:lnTo>
                <a:lnTo>
                  <a:pt x="0" y="8145"/>
                </a:lnTo>
                <a:close/>
              </a:path>
            </a:pathLst>
          </a:custGeom>
          <a:ln w="3175">
            <a:solidFill>
              <a:srgbClr val="1773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4043324" y="2219492"/>
            <a:ext cx="18415" cy="3175"/>
          </a:xfrm>
          <a:custGeom>
            <a:avLst/>
            <a:gdLst/>
            <a:ahLst/>
            <a:cxnLst/>
            <a:rect l="l" t="t" r="r" b="b"/>
            <a:pathLst>
              <a:path w="18414" h="3175">
                <a:moveTo>
                  <a:pt x="18369" y="0"/>
                </a:moveTo>
                <a:lnTo>
                  <a:pt x="0" y="300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4048125" y="2222439"/>
            <a:ext cx="15875" cy="5715"/>
          </a:xfrm>
          <a:custGeom>
            <a:avLst/>
            <a:gdLst/>
            <a:ahLst/>
            <a:cxnLst/>
            <a:rect l="l" t="t" r="r" b="b"/>
            <a:pathLst>
              <a:path w="15875" h="5714">
                <a:moveTo>
                  <a:pt x="15699" y="0"/>
                </a:moveTo>
                <a:lnTo>
                  <a:pt x="0" y="5199"/>
                </a:lnTo>
                <a:lnTo>
                  <a:pt x="15699" y="0"/>
                </a:lnTo>
                <a:close/>
              </a:path>
            </a:pathLst>
          </a:custGeom>
          <a:ln w="3175">
            <a:solidFill>
              <a:srgbClr val="1772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4048125" y="2219820"/>
            <a:ext cx="15875" cy="8255"/>
          </a:xfrm>
          <a:custGeom>
            <a:avLst/>
            <a:gdLst/>
            <a:ahLst/>
            <a:cxnLst/>
            <a:rect l="l" t="t" r="r" b="b"/>
            <a:pathLst>
              <a:path w="15875" h="8255">
                <a:moveTo>
                  <a:pt x="0" y="7818"/>
                </a:moveTo>
                <a:lnTo>
                  <a:pt x="13474" y="0"/>
                </a:lnTo>
                <a:lnTo>
                  <a:pt x="15699" y="2618"/>
                </a:lnTo>
                <a:lnTo>
                  <a:pt x="0" y="7818"/>
                </a:lnTo>
                <a:close/>
              </a:path>
            </a:pathLst>
          </a:custGeom>
          <a:solidFill>
            <a:srgbClr val="1773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4048125" y="2219820"/>
            <a:ext cx="15875" cy="8255"/>
          </a:xfrm>
          <a:custGeom>
            <a:avLst/>
            <a:gdLst/>
            <a:ahLst/>
            <a:cxnLst/>
            <a:rect l="l" t="t" r="r" b="b"/>
            <a:pathLst>
              <a:path w="15875" h="8255">
                <a:moveTo>
                  <a:pt x="15699" y="2618"/>
                </a:moveTo>
                <a:lnTo>
                  <a:pt x="13474" y="0"/>
                </a:lnTo>
                <a:lnTo>
                  <a:pt x="0" y="7818"/>
                </a:lnTo>
                <a:lnTo>
                  <a:pt x="15699" y="2618"/>
                </a:lnTo>
                <a:close/>
              </a:path>
            </a:pathLst>
          </a:custGeom>
          <a:ln w="3175">
            <a:solidFill>
              <a:srgbClr val="1773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3899248" y="2221339"/>
            <a:ext cx="14604" cy="19685"/>
          </a:xfrm>
          <a:custGeom>
            <a:avLst/>
            <a:gdLst/>
            <a:ahLst/>
            <a:cxnLst/>
            <a:rect l="l" t="t" r="r" b="b"/>
            <a:pathLst>
              <a:path w="14604" h="19685">
                <a:moveTo>
                  <a:pt x="4958" y="19524"/>
                </a:moveTo>
                <a:lnTo>
                  <a:pt x="0" y="0"/>
                </a:lnTo>
                <a:lnTo>
                  <a:pt x="14427" y="15547"/>
                </a:lnTo>
                <a:lnTo>
                  <a:pt x="4958" y="19524"/>
                </a:lnTo>
                <a:close/>
              </a:path>
            </a:pathLst>
          </a:custGeom>
          <a:solidFill>
            <a:srgbClr val="1351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3899248" y="2221339"/>
            <a:ext cx="14604" cy="19685"/>
          </a:xfrm>
          <a:custGeom>
            <a:avLst/>
            <a:gdLst/>
            <a:ahLst/>
            <a:cxnLst/>
            <a:rect l="l" t="t" r="r" b="b"/>
            <a:pathLst>
              <a:path w="14604" h="19685">
                <a:moveTo>
                  <a:pt x="0" y="0"/>
                </a:moveTo>
                <a:lnTo>
                  <a:pt x="4958" y="19524"/>
                </a:lnTo>
                <a:lnTo>
                  <a:pt x="14427" y="1554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51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3858770" y="2229172"/>
            <a:ext cx="22225" cy="9525"/>
          </a:xfrm>
          <a:custGeom>
            <a:avLst/>
            <a:gdLst/>
            <a:ahLst/>
            <a:cxnLst/>
            <a:rect l="l" t="t" r="r" b="b"/>
            <a:pathLst>
              <a:path w="22225" h="9525">
                <a:moveTo>
                  <a:pt x="0" y="9149"/>
                </a:moveTo>
                <a:lnTo>
                  <a:pt x="218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3880576" y="2221339"/>
            <a:ext cx="19050" cy="8255"/>
          </a:xfrm>
          <a:custGeom>
            <a:avLst/>
            <a:gdLst/>
            <a:ahLst/>
            <a:cxnLst/>
            <a:rect l="l" t="t" r="r" b="b"/>
            <a:pathLst>
              <a:path w="19050" h="8255">
                <a:moveTo>
                  <a:pt x="0" y="7833"/>
                </a:moveTo>
                <a:lnTo>
                  <a:pt x="186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3880576" y="2229172"/>
            <a:ext cx="12700" cy="13970"/>
          </a:xfrm>
          <a:custGeom>
            <a:avLst/>
            <a:gdLst/>
            <a:ahLst/>
            <a:cxnLst/>
            <a:rect l="l" t="t" r="r" b="b"/>
            <a:pathLst>
              <a:path w="12700" h="13969">
                <a:moveTo>
                  <a:pt x="0" y="0"/>
                </a:moveTo>
                <a:lnTo>
                  <a:pt x="12108" y="13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3904206" y="2236886"/>
            <a:ext cx="9525" cy="4445"/>
          </a:xfrm>
          <a:custGeom>
            <a:avLst/>
            <a:gdLst/>
            <a:ahLst/>
            <a:cxnLst/>
            <a:rect l="l" t="t" r="r" b="b"/>
            <a:pathLst>
              <a:path w="9525" h="4444">
                <a:moveTo>
                  <a:pt x="9469" y="0"/>
                </a:moveTo>
                <a:lnTo>
                  <a:pt x="0" y="39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3874620" y="225589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248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3874620" y="225589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8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3873390" y="2254562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1229" y="1328"/>
                </a:moveTo>
                <a:lnTo>
                  <a:pt x="0" y="0"/>
                </a:lnTo>
                <a:lnTo>
                  <a:pt x="1229" y="1328"/>
                </a:lnTo>
                <a:close/>
              </a:path>
            </a:pathLst>
          </a:custGeom>
          <a:ln w="3175">
            <a:solidFill>
              <a:srgbClr val="1248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3894732" y="2240864"/>
            <a:ext cx="9525" cy="635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2057" y="6007"/>
                </a:moveTo>
                <a:lnTo>
                  <a:pt x="0" y="3855"/>
                </a:lnTo>
                <a:lnTo>
                  <a:pt x="9474" y="0"/>
                </a:lnTo>
                <a:lnTo>
                  <a:pt x="2057" y="6007"/>
                </a:lnTo>
                <a:close/>
              </a:path>
            </a:pathLst>
          </a:custGeom>
          <a:solidFill>
            <a:srgbClr val="134F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3894732" y="2240864"/>
            <a:ext cx="9525" cy="635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2057" y="6007"/>
                </a:moveTo>
                <a:lnTo>
                  <a:pt x="9474" y="0"/>
                </a:lnTo>
                <a:lnTo>
                  <a:pt x="0" y="3855"/>
                </a:lnTo>
                <a:lnTo>
                  <a:pt x="2057" y="6007"/>
                </a:lnTo>
                <a:close/>
              </a:path>
            </a:pathLst>
          </a:custGeom>
          <a:ln w="3175">
            <a:solidFill>
              <a:srgbClr val="134F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3892684" y="224257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2047" y="21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3894732" y="224471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2057" y="215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3894732" y="2240864"/>
            <a:ext cx="9525" cy="4445"/>
          </a:xfrm>
          <a:custGeom>
            <a:avLst/>
            <a:gdLst/>
            <a:ahLst/>
            <a:cxnLst/>
            <a:rect l="l" t="t" r="r" b="b"/>
            <a:pathLst>
              <a:path w="9525" h="4444">
                <a:moveTo>
                  <a:pt x="9474" y="0"/>
                </a:moveTo>
                <a:lnTo>
                  <a:pt x="0" y="38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3872608" y="2244719"/>
            <a:ext cx="22225" cy="9525"/>
          </a:xfrm>
          <a:custGeom>
            <a:avLst/>
            <a:gdLst/>
            <a:ahLst/>
            <a:cxnLst/>
            <a:rect l="l" t="t" r="r" b="b"/>
            <a:pathLst>
              <a:path w="22225" h="9525">
                <a:moveTo>
                  <a:pt x="22123" y="0"/>
                </a:moveTo>
                <a:lnTo>
                  <a:pt x="0" y="89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3931658" y="225643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256" y="144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5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3874620" y="225589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7447" y="8587"/>
                </a:moveTo>
                <a:lnTo>
                  <a:pt x="0" y="0"/>
                </a:lnTo>
                <a:lnTo>
                  <a:pt x="7447" y="8587"/>
                </a:lnTo>
                <a:close/>
              </a:path>
            </a:pathLst>
          </a:custGeom>
          <a:ln w="3175">
            <a:solidFill>
              <a:srgbClr val="1248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3896789" y="2246871"/>
            <a:ext cx="12700" cy="14604"/>
          </a:xfrm>
          <a:custGeom>
            <a:avLst/>
            <a:gdLst/>
            <a:ahLst/>
            <a:cxnLst/>
            <a:rect l="l" t="t" r="r" b="b"/>
            <a:pathLst>
              <a:path w="12700" h="14605">
                <a:moveTo>
                  <a:pt x="0" y="0"/>
                </a:moveTo>
                <a:lnTo>
                  <a:pt x="12527" y="140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3909316" y="226087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3909316" y="2253040"/>
            <a:ext cx="19685" cy="8255"/>
          </a:xfrm>
          <a:custGeom>
            <a:avLst/>
            <a:gdLst/>
            <a:ahLst/>
            <a:cxnLst/>
            <a:rect l="l" t="t" r="r" b="b"/>
            <a:pathLst>
              <a:path w="19685" h="8255">
                <a:moveTo>
                  <a:pt x="19222" y="0"/>
                </a:moveTo>
                <a:lnTo>
                  <a:pt x="0" y="78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3909316" y="226087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3913563" y="2265362"/>
            <a:ext cx="10795" cy="16510"/>
          </a:xfrm>
          <a:custGeom>
            <a:avLst/>
            <a:gdLst/>
            <a:ahLst/>
            <a:cxnLst/>
            <a:rect l="l" t="t" r="r" b="b"/>
            <a:pathLst>
              <a:path w="10795" h="16510">
                <a:moveTo>
                  <a:pt x="1021" y="15999"/>
                </a:moveTo>
                <a:lnTo>
                  <a:pt x="0" y="0"/>
                </a:lnTo>
                <a:lnTo>
                  <a:pt x="10782" y="12148"/>
                </a:lnTo>
                <a:lnTo>
                  <a:pt x="1021" y="15999"/>
                </a:lnTo>
                <a:close/>
              </a:path>
            </a:pathLst>
          </a:custGeom>
          <a:solidFill>
            <a:srgbClr val="1350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3913563" y="2265362"/>
            <a:ext cx="10795" cy="16510"/>
          </a:xfrm>
          <a:custGeom>
            <a:avLst/>
            <a:gdLst/>
            <a:ahLst/>
            <a:cxnLst/>
            <a:rect l="l" t="t" r="r" b="b"/>
            <a:pathLst>
              <a:path w="10795" h="16510">
                <a:moveTo>
                  <a:pt x="0" y="0"/>
                </a:moveTo>
                <a:lnTo>
                  <a:pt x="1021" y="15999"/>
                </a:lnTo>
                <a:lnTo>
                  <a:pt x="10782" y="1214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50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3913563" y="2265362"/>
            <a:ext cx="10795" cy="12700"/>
          </a:xfrm>
          <a:custGeom>
            <a:avLst/>
            <a:gdLst/>
            <a:ahLst/>
            <a:cxnLst/>
            <a:rect l="l" t="t" r="r" b="b"/>
            <a:pathLst>
              <a:path w="10795" h="12700">
                <a:moveTo>
                  <a:pt x="0" y="0"/>
                </a:moveTo>
                <a:lnTo>
                  <a:pt x="10782" y="121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3886868" y="226971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610" y="1757"/>
                </a:moveTo>
                <a:lnTo>
                  <a:pt x="0" y="0"/>
                </a:lnTo>
                <a:lnTo>
                  <a:pt x="1610" y="1757"/>
                </a:lnTo>
                <a:close/>
              </a:path>
            </a:pathLst>
          </a:custGeom>
          <a:ln w="3175">
            <a:solidFill>
              <a:srgbClr val="134A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3888478" y="2271476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542" y="2773"/>
                </a:moveTo>
                <a:lnTo>
                  <a:pt x="0" y="0"/>
                </a:lnTo>
                <a:lnTo>
                  <a:pt x="2542" y="2773"/>
                </a:lnTo>
                <a:close/>
              </a:path>
            </a:pathLst>
          </a:custGeom>
          <a:ln w="3175">
            <a:solidFill>
              <a:srgbClr val="134A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3882067" y="2264478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4800" y="5240"/>
                </a:moveTo>
                <a:lnTo>
                  <a:pt x="0" y="0"/>
                </a:lnTo>
                <a:lnTo>
                  <a:pt x="4800" y="5240"/>
                </a:lnTo>
                <a:close/>
              </a:path>
            </a:pathLst>
          </a:custGeom>
          <a:ln w="3175">
            <a:solidFill>
              <a:srgbClr val="134A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3886868" y="226971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34A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3886868" y="226971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4A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3909316" y="2260871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4246" y="4490"/>
                </a:moveTo>
                <a:lnTo>
                  <a:pt x="0" y="0"/>
                </a:lnTo>
                <a:lnTo>
                  <a:pt x="4246" y="4490"/>
                </a:lnTo>
                <a:close/>
              </a:path>
            </a:pathLst>
          </a:custGeom>
          <a:ln w="3175">
            <a:solidFill>
              <a:srgbClr val="1350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3909316" y="2260871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0" y="0"/>
                </a:moveTo>
                <a:lnTo>
                  <a:pt x="4246" y="449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3886868" y="2260871"/>
            <a:ext cx="22860" cy="8890"/>
          </a:xfrm>
          <a:custGeom>
            <a:avLst/>
            <a:gdLst/>
            <a:ahLst/>
            <a:cxnLst/>
            <a:rect l="l" t="t" r="r" b="b"/>
            <a:pathLst>
              <a:path w="22860" h="8889">
                <a:moveTo>
                  <a:pt x="22448" y="0"/>
                </a:moveTo>
                <a:lnTo>
                  <a:pt x="0" y="88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3979803" y="2213239"/>
            <a:ext cx="12065" cy="3175"/>
          </a:xfrm>
          <a:custGeom>
            <a:avLst/>
            <a:gdLst/>
            <a:ahLst/>
            <a:cxnLst/>
            <a:rect l="l" t="t" r="r" b="b"/>
            <a:pathLst>
              <a:path w="12064" h="3175">
                <a:moveTo>
                  <a:pt x="0" y="2753"/>
                </a:moveTo>
                <a:lnTo>
                  <a:pt x="9423" y="0"/>
                </a:lnTo>
                <a:lnTo>
                  <a:pt x="11673" y="2410"/>
                </a:lnTo>
                <a:lnTo>
                  <a:pt x="0" y="2753"/>
                </a:lnTo>
                <a:close/>
              </a:path>
            </a:pathLst>
          </a:custGeom>
          <a:solidFill>
            <a:srgbClr val="1667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3979803" y="2213239"/>
            <a:ext cx="12065" cy="3175"/>
          </a:xfrm>
          <a:custGeom>
            <a:avLst/>
            <a:gdLst/>
            <a:ahLst/>
            <a:cxnLst/>
            <a:rect l="l" t="t" r="r" b="b"/>
            <a:pathLst>
              <a:path w="12064" h="3175">
                <a:moveTo>
                  <a:pt x="0" y="2753"/>
                </a:moveTo>
                <a:lnTo>
                  <a:pt x="11673" y="2410"/>
                </a:lnTo>
                <a:lnTo>
                  <a:pt x="9423" y="0"/>
                </a:lnTo>
                <a:lnTo>
                  <a:pt x="0" y="2753"/>
                </a:lnTo>
                <a:close/>
              </a:path>
            </a:pathLst>
          </a:custGeom>
          <a:ln w="3175">
            <a:solidFill>
              <a:srgbClr val="1667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3945034" y="2216562"/>
            <a:ext cx="12065" cy="0"/>
          </a:xfrm>
          <a:custGeom>
            <a:avLst/>
            <a:gdLst/>
            <a:ahLst/>
            <a:cxnLst/>
            <a:rect l="l" t="t" r="r" b="b"/>
            <a:pathLst>
              <a:path w="12064" h="0">
                <a:moveTo>
                  <a:pt x="0" y="0"/>
                </a:moveTo>
                <a:lnTo>
                  <a:pt x="11546" y="0"/>
                </a:lnTo>
              </a:path>
            </a:pathLst>
          </a:custGeom>
          <a:ln w="3175">
            <a:solidFill>
              <a:srgbClr val="145E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3945034" y="2216114"/>
            <a:ext cx="12065" cy="1270"/>
          </a:xfrm>
          <a:custGeom>
            <a:avLst/>
            <a:gdLst/>
            <a:ahLst/>
            <a:cxnLst/>
            <a:rect l="l" t="t" r="r" b="b"/>
            <a:pathLst>
              <a:path w="12064" h="1269">
                <a:moveTo>
                  <a:pt x="11546" y="558"/>
                </a:moveTo>
                <a:lnTo>
                  <a:pt x="0" y="896"/>
                </a:lnTo>
                <a:lnTo>
                  <a:pt x="3070" y="0"/>
                </a:lnTo>
                <a:lnTo>
                  <a:pt x="11546" y="558"/>
                </a:lnTo>
                <a:close/>
              </a:path>
            </a:pathLst>
          </a:custGeom>
          <a:ln w="3175">
            <a:solidFill>
              <a:srgbClr val="145E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3948104" y="2214272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475" y="2400"/>
                </a:moveTo>
                <a:lnTo>
                  <a:pt x="0" y="1841"/>
                </a:lnTo>
                <a:lnTo>
                  <a:pt x="6311" y="0"/>
                </a:lnTo>
                <a:lnTo>
                  <a:pt x="8475" y="2400"/>
                </a:lnTo>
                <a:close/>
              </a:path>
            </a:pathLst>
          </a:custGeom>
          <a:solidFill>
            <a:srgbClr val="155F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3948104" y="2214272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475" y="2400"/>
                </a:moveTo>
                <a:lnTo>
                  <a:pt x="6311" y="0"/>
                </a:lnTo>
                <a:lnTo>
                  <a:pt x="0" y="1841"/>
                </a:lnTo>
                <a:lnTo>
                  <a:pt x="8475" y="2400"/>
                </a:lnTo>
                <a:close/>
              </a:path>
            </a:pathLst>
          </a:custGeom>
          <a:ln w="3175">
            <a:solidFill>
              <a:srgbClr val="155F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3979803" y="2206066"/>
            <a:ext cx="9525" cy="10160"/>
          </a:xfrm>
          <a:custGeom>
            <a:avLst/>
            <a:gdLst/>
            <a:ahLst/>
            <a:cxnLst/>
            <a:rect l="l" t="t" r="r" b="b"/>
            <a:pathLst>
              <a:path w="9525" h="10160">
                <a:moveTo>
                  <a:pt x="0" y="9926"/>
                </a:moveTo>
                <a:lnTo>
                  <a:pt x="2730" y="0"/>
                </a:lnTo>
                <a:lnTo>
                  <a:pt x="9423" y="7172"/>
                </a:lnTo>
                <a:lnTo>
                  <a:pt x="0" y="9926"/>
                </a:lnTo>
                <a:close/>
              </a:path>
            </a:pathLst>
          </a:custGeom>
          <a:solidFill>
            <a:srgbClr val="1667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3979803" y="2206066"/>
            <a:ext cx="9525" cy="10160"/>
          </a:xfrm>
          <a:custGeom>
            <a:avLst/>
            <a:gdLst/>
            <a:ahLst/>
            <a:cxnLst/>
            <a:rect l="l" t="t" r="r" b="b"/>
            <a:pathLst>
              <a:path w="9525" h="10160">
                <a:moveTo>
                  <a:pt x="2730" y="0"/>
                </a:moveTo>
                <a:lnTo>
                  <a:pt x="0" y="9926"/>
                </a:lnTo>
                <a:lnTo>
                  <a:pt x="9423" y="7172"/>
                </a:lnTo>
                <a:lnTo>
                  <a:pt x="2730" y="0"/>
                </a:lnTo>
                <a:close/>
              </a:path>
            </a:pathLst>
          </a:custGeom>
          <a:ln w="3175">
            <a:solidFill>
              <a:srgbClr val="1667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3954416" y="22142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2164" y="24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3979803" y="2213239"/>
            <a:ext cx="9525" cy="3175"/>
          </a:xfrm>
          <a:custGeom>
            <a:avLst/>
            <a:gdLst/>
            <a:ahLst/>
            <a:cxnLst/>
            <a:rect l="l" t="t" r="r" b="b"/>
            <a:pathLst>
              <a:path w="9525" h="3175">
                <a:moveTo>
                  <a:pt x="9423" y="0"/>
                </a:moveTo>
                <a:lnTo>
                  <a:pt x="0" y="27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3945034" y="221613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871"/>
                </a:moveTo>
                <a:lnTo>
                  <a:pt x="708" y="0"/>
                </a:lnTo>
                <a:lnTo>
                  <a:pt x="868" y="246"/>
                </a:lnTo>
                <a:lnTo>
                  <a:pt x="0" y="871"/>
                </a:lnTo>
                <a:close/>
              </a:path>
            </a:pathLst>
          </a:custGeom>
          <a:solidFill>
            <a:srgbClr val="145D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3945034" y="221613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708" y="0"/>
                </a:moveTo>
                <a:lnTo>
                  <a:pt x="0" y="871"/>
                </a:lnTo>
                <a:lnTo>
                  <a:pt x="868" y="246"/>
                </a:lnTo>
                <a:lnTo>
                  <a:pt x="708" y="0"/>
                </a:lnTo>
                <a:close/>
              </a:path>
            </a:pathLst>
          </a:custGeom>
          <a:ln w="3175">
            <a:solidFill>
              <a:srgbClr val="145D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3945034" y="2216114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896"/>
                </a:moveTo>
                <a:lnTo>
                  <a:pt x="868" y="271"/>
                </a:lnTo>
                <a:lnTo>
                  <a:pt x="3070" y="0"/>
                </a:lnTo>
                <a:lnTo>
                  <a:pt x="0" y="896"/>
                </a:lnTo>
                <a:close/>
              </a:path>
            </a:pathLst>
          </a:custGeom>
          <a:solidFill>
            <a:srgbClr val="145D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3945034" y="2216114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868" y="271"/>
                </a:moveTo>
                <a:lnTo>
                  <a:pt x="0" y="896"/>
                </a:lnTo>
                <a:lnTo>
                  <a:pt x="3070" y="0"/>
                </a:lnTo>
                <a:lnTo>
                  <a:pt x="868" y="271"/>
                </a:lnTo>
                <a:close/>
              </a:path>
            </a:pathLst>
          </a:custGeom>
          <a:ln w="3175">
            <a:solidFill>
              <a:srgbClr val="145D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3951501" y="2221296"/>
            <a:ext cx="9525" cy="5080"/>
          </a:xfrm>
          <a:custGeom>
            <a:avLst/>
            <a:gdLst/>
            <a:ahLst/>
            <a:cxnLst/>
            <a:rect l="l" t="t" r="r" b="b"/>
            <a:pathLst>
              <a:path w="9525" h="5080">
                <a:moveTo>
                  <a:pt x="2174" y="4986"/>
                </a:moveTo>
                <a:lnTo>
                  <a:pt x="0" y="2654"/>
                </a:lnTo>
                <a:lnTo>
                  <a:pt x="9438" y="0"/>
                </a:lnTo>
                <a:lnTo>
                  <a:pt x="2174" y="4986"/>
                </a:lnTo>
                <a:close/>
              </a:path>
            </a:pathLst>
          </a:custGeom>
          <a:solidFill>
            <a:srgbClr val="155F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3951501" y="2221296"/>
            <a:ext cx="9525" cy="5080"/>
          </a:xfrm>
          <a:custGeom>
            <a:avLst/>
            <a:gdLst/>
            <a:ahLst/>
            <a:cxnLst/>
            <a:rect l="l" t="t" r="r" b="b"/>
            <a:pathLst>
              <a:path w="9525" h="5080">
                <a:moveTo>
                  <a:pt x="2174" y="4986"/>
                </a:moveTo>
                <a:lnTo>
                  <a:pt x="9438" y="0"/>
                </a:lnTo>
                <a:lnTo>
                  <a:pt x="0" y="2654"/>
                </a:lnTo>
                <a:lnTo>
                  <a:pt x="2174" y="4986"/>
                </a:lnTo>
                <a:close/>
              </a:path>
            </a:pathLst>
          </a:custGeom>
          <a:ln w="3175">
            <a:solidFill>
              <a:srgbClr val="155F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3953674" y="2221296"/>
            <a:ext cx="9525" cy="5080"/>
          </a:xfrm>
          <a:custGeom>
            <a:avLst/>
            <a:gdLst/>
            <a:ahLst/>
            <a:cxnLst/>
            <a:rect l="l" t="t" r="r" b="b"/>
            <a:pathLst>
              <a:path w="9525" h="5080">
                <a:moveTo>
                  <a:pt x="0" y="4986"/>
                </a:moveTo>
                <a:lnTo>
                  <a:pt x="7264" y="0"/>
                </a:lnTo>
                <a:lnTo>
                  <a:pt x="9458" y="2326"/>
                </a:lnTo>
                <a:lnTo>
                  <a:pt x="0" y="4986"/>
                </a:lnTo>
                <a:close/>
              </a:path>
            </a:pathLst>
          </a:custGeom>
          <a:solidFill>
            <a:srgbClr val="155F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3953674" y="2221296"/>
            <a:ext cx="9525" cy="5080"/>
          </a:xfrm>
          <a:custGeom>
            <a:avLst/>
            <a:gdLst/>
            <a:ahLst/>
            <a:cxnLst/>
            <a:rect l="l" t="t" r="r" b="b"/>
            <a:pathLst>
              <a:path w="9525" h="5080">
                <a:moveTo>
                  <a:pt x="7264" y="0"/>
                </a:moveTo>
                <a:lnTo>
                  <a:pt x="0" y="4986"/>
                </a:lnTo>
                <a:lnTo>
                  <a:pt x="9458" y="2326"/>
                </a:lnTo>
                <a:lnTo>
                  <a:pt x="7264" y="0"/>
                </a:lnTo>
                <a:close/>
              </a:path>
            </a:pathLst>
          </a:custGeom>
          <a:ln w="3175">
            <a:solidFill>
              <a:srgbClr val="155F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3945034" y="2216673"/>
            <a:ext cx="12065" cy="7620"/>
          </a:xfrm>
          <a:custGeom>
            <a:avLst/>
            <a:gdLst/>
            <a:ahLst/>
            <a:cxnLst/>
            <a:rect l="l" t="t" r="r" b="b"/>
            <a:pathLst>
              <a:path w="12064" h="7619">
                <a:moveTo>
                  <a:pt x="6466" y="7277"/>
                </a:moveTo>
                <a:lnTo>
                  <a:pt x="0" y="337"/>
                </a:lnTo>
                <a:lnTo>
                  <a:pt x="11546" y="0"/>
                </a:lnTo>
                <a:lnTo>
                  <a:pt x="6466" y="7277"/>
                </a:lnTo>
                <a:close/>
              </a:path>
            </a:pathLst>
          </a:custGeom>
          <a:solidFill>
            <a:srgbClr val="145E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3945034" y="2216673"/>
            <a:ext cx="12065" cy="7620"/>
          </a:xfrm>
          <a:custGeom>
            <a:avLst/>
            <a:gdLst/>
            <a:ahLst/>
            <a:cxnLst/>
            <a:rect l="l" t="t" r="r" b="b"/>
            <a:pathLst>
              <a:path w="12064" h="7619">
                <a:moveTo>
                  <a:pt x="6466" y="7277"/>
                </a:moveTo>
                <a:lnTo>
                  <a:pt x="11546" y="0"/>
                </a:lnTo>
                <a:lnTo>
                  <a:pt x="0" y="337"/>
                </a:lnTo>
                <a:lnTo>
                  <a:pt x="6466" y="7277"/>
                </a:lnTo>
                <a:close/>
              </a:path>
            </a:pathLst>
          </a:custGeom>
          <a:ln w="3175">
            <a:solidFill>
              <a:srgbClr val="145E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3951501" y="2216673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19">
                <a:moveTo>
                  <a:pt x="0" y="7277"/>
                </a:moveTo>
                <a:lnTo>
                  <a:pt x="5080" y="0"/>
                </a:lnTo>
                <a:lnTo>
                  <a:pt x="9438" y="4622"/>
                </a:lnTo>
                <a:lnTo>
                  <a:pt x="0" y="7277"/>
                </a:lnTo>
                <a:close/>
              </a:path>
            </a:pathLst>
          </a:custGeom>
          <a:solidFill>
            <a:srgbClr val="155F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3951501" y="2216673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19">
                <a:moveTo>
                  <a:pt x="5080" y="0"/>
                </a:moveTo>
                <a:lnTo>
                  <a:pt x="0" y="7277"/>
                </a:lnTo>
                <a:lnTo>
                  <a:pt x="9438" y="4622"/>
                </a:lnTo>
                <a:lnTo>
                  <a:pt x="5080" y="0"/>
                </a:lnTo>
                <a:close/>
              </a:path>
            </a:pathLst>
          </a:custGeom>
          <a:ln w="3175">
            <a:solidFill>
              <a:srgbClr val="155F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3956580" y="2216673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0" y="0"/>
                </a:moveTo>
                <a:lnTo>
                  <a:pt x="4358" y="46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3960939" y="222129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2194" y="23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3960939" y="2215992"/>
            <a:ext cx="19050" cy="5715"/>
          </a:xfrm>
          <a:custGeom>
            <a:avLst/>
            <a:gdLst/>
            <a:ahLst/>
            <a:cxnLst/>
            <a:rect l="l" t="t" r="r" b="b"/>
            <a:pathLst>
              <a:path w="19050" h="5714">
                <a:moveTo>
                  <a:pt x="18864" y="0"/>
                </a:moveTo>
                <a:lnTo>
                  <a:pt x="0" y="53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3951501" y="2221296"/>
            <a:ext cx="9525" cy="3175"/>
          </a:xfrm>
          <a:custGeom>
            <a:avLst/>
            <a:gdLst/>
            <a:ahLst/>
            <a:cxnLst/>
            <a:rect l="l" t="t" r="r" b="b"/>
            <a:pathLst>
              <a:path w="9525" h="3175">
                <a:moveTo>
                  <a:pt x="9438" y="0"/>
                </a:moveTo>
                <a:lnTo>
                  <a:pt x="0" y="26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3962463" y="2230686"/>
            <a:ext cx="9525" cy="5080"/>
          </a:xfrm>
          <a:custGeom>
            <a:avLst/>
            <a:gdLst/>
            <a:ahLst/>
            <a:cxnLst/>
            <a:rect l="l" t="t" r="r" b="b"/>
            <a:pathLst>
              <a:path w="9525" h="5080">
                <a:moveTo>
                  <a:pt x="0" y="5059"/>
                </a:moveTo>
                <a:lnTo>
                  <a:pt x="7305" y="0"/>
                </a:lnTo>
                <a:lnTo>
                  <a:pt x="9535" y="2473"/>
                </a:lnTo>
                <a:lnTo>
                  <a:pt x="0" y="5059"/>
                </a:lnTo>
                <a:close/>
              </a:path>
            </a:pathLst>
          </a:custGeom>
          <a:solidFill>
            <a:srgbClr val="1561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3962463" y="2230686"/>
            <a:ext cx="9525" cy="5080"/>
          </a:xfrm>
          <a:custGeom>
            <a:avLst/>
            <a:gdLst/>
            <a:ahLst/>
            <a:cxnLst/>
            <a:rect l="l" t="t" r="r" b="b"/>
            <a:pathLst>
              <a:path w="9525" h="5080">
                <a:moveTo>
                  <a:pt x="7305" y="0"/>
                </a:moveTo>
                <a:lnTo>
                  <a:pt x="0" y="5059"/>
                </a:lnTo>
                <a:lnTo>
                  <a:pt x="9535" y="2473"/>
                </a:lnTo>
                <a:lnTo>
                  <a:pt x="7305" y="0"/>
                </a:lnTo>
                <a:close/>
              </a:path>
            </a:pathLst>
          </a:custGeom>
          <a:ln w="3175">
            <a:solidFill>
              <a:srgbClr val="1561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3969768" y="223068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2230" y="24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3944878" y="2226282"/>
            <a:ext cx="8890" cy="10795"/>
          </a:xfrm>
          <a:custGeom>
            <a:avLst/>
            <a:gdLst/>
            <a:ahLst/>
            <a:cxnLst/>
            <a:rect l="l" t="t" r="r" b="b"/>
            <a:pathLst>
              <a:path w="8889" h="10794">
                <a:moveTo>
                  <a:pt x="358" y="10718"/>
                </a:moveTo>
                <a:lnTo>
                  <a:pt x="0" y="2984"/>
                </a:lnTo>
                <a:lnTo>
                  <a:pt x="8796" y="0"/>
                </a:lnTo>
                <a:lnTo>
                  <a:pt x="358" y="10718"/>
                </a:lnTo>
                <a:close/>
              </a:path>
            </a:pathLst>
          </a:custGeom>
          <a:solidFill>
            <a:srgbClr val="145C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3944878" y="2226282"/>
            <a:ext cx="8890" cy="10795"/>
          </a:xfrm>
          <a:custGeom>
            <a:avLst/>
            <a:gdLst/>
            <a:ahLst/>
            <a:cxnLst/>
            <a:rect l="l" t="t" r="r" b="b"/>
            <a:pathLst>
              <a:path w="8889" h="10794">
                <a:moveTo>
                  <a:pt x="358" y="10718"/>
                </a:moveTo>
                <a:lnTo>
                  <a:pt x="0" y="2984"/>
                </a:lnTo>
                <a:lnTo>
                  <a:pt x="8796" y="0"/>
                </a:lnTo>
                <a:lnTo>
                  <a:pt x="358" y="10718"/>
                </a:lnTo>
                <a:close/>
              </a:path>
            </a:pathLst>
          </a:custGeom>
          <a:ln w="3175">
            <a:solidFill>
              <a:srgbClr val="145C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3960246" y="2235746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130"/>
                </a:moveTo>
                <a:lnTo>
                  <a:pt x="2217" y="0"/>
                </a:lnTo>
                <a:lnTo>
                  <a:pt x="749" y="1092"/>
                </a:lnTo>
                <a:lnTo>
                  <a:pt x="0" y="1130"/>
                </a:lnTo>
                <a:close/>
              </a:path>
            </a:pathLst>
          </a:custGeom>
          <a:solidFill>
            <a:srgbClr val="155F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3960246" y="2235746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749" y="1092"/>
                </a:moveTo>
                <a:lnTo>
                  <a:pt x="2217" y="0"/>
                </a:lnTo>
                <a:lnTo>
                  <a:pt x="0" y="1130"/>
                </a:lnTo>
                <a:lnTo>
                  <a:pt x="749" y="1092"/>
                </a:lnTo>
                <a:close/>
              </a:path>
            </a:pathLst>
          </a:custGeom>
          <a:ln w="3175">
            <a:solidFill>
              <a:srgbClr val="155F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3944917" y="2217011"/>
            <a:ext cx="635" cy="9525"/>
          </a:xfrm>
          <a:custGeom>
            <a:avLst/>
            <a:gdLst/>
            <a:ahLst/>
            <a:cxnLst/>
            <a:rect l="l" t="t" r="r" b="b"/>
            <a:pathLst>
              <a:path w="635" h="9525">
                <a:moveTo>
                  <a:pt x="0" y="9171"/>
                </a:moveTo>
                <a:lnTo>
                  <a:pt x="116" y="0"/>
                </a:lnTo>
                <a:lnTo>
                  <a:pt x="0" y="9171"/>
                </a:lnTo>
                <a:close/>
              </a:path>
            </a:pathLst>
          </a:custGeom>
          <a:ln w="3175">
            <a:solidFill>
              <a:srgbClr val="145C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3944917" y="2217011"/>
            <a:ext cx="6985" cy="9525"/>
          </a:xfrm>
          <a:custGeom>
            <a:avLst/>
            <a:gdLst/>
            <a:ahLst/>
            <a:cxnLst/>
            <a:rect l="l" t="t" r="r" b="b"/>
            <a:pathLst>
              <a:path w="6985" h="9525">
                <a:moveTo>
                  <a:pt x="0" y="9171"/>
                </a:moveTo>
                <a:lnTo>
                  <a:pt x="116" y="0"/>
                </a:lnTo>
                <a:lnTo>
                  <a:pt x="6583" y="6939"/>
                </a:lnTo>
                <a:lnTo>
                  <a:pt x="0" y="9171"/>
                </a:lnTo>
                <a:close/>
              </a:path>
            </a:pathLst>
          </a:custGeom>
          <a:solidFill>
            <a:srgbClr val="145D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3944917" y="2217011"/>
            <a:ext cx="6985" cy="9525"/>
          </a:xfrm>
          <a:custGeom>
            <a:avLst/>
            <a:gdLst/>
            <a:ahLst/>
            <a:cxnLst/>
            <a:rect l="l" t="t" r="r" b="b"/>
            <a:pathLst>
              <a:path w="6985" h="9525">
                <a:moveTo>
                  <a:pt x="0" y="9171"/>
                </a:moveTo>
                <a:lnTo>
                  <a:pt x="6583" y="6939"/>
                </a:lnTo>
                <a:lnTo>
                  <a:pt x="116" y="0"/>
                </a:lnTo>
                <a:lnTo>
                  <a:pt x="0" y="9171"/>
                </a:lnTo>
                <a:close/>
              </a:path>
            </a:pathLst>
          </a:custGeom>
          <a:ln w="3175">
            <a:solidFill>
              <a:srgbClr val="145D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3944878" y="2228380"/>
            <a:ext cx="0" cy="1270"/>
          </a:xfrm>
          <a:custGeom>
            <a:avLst/>
            <a:gdLst/>
            <a:ahLst/>
            <a:cxnLst/>
            <a:rect l="l" t="t" r="r" b="b"/>
            <a:pathLst>
              <a:path w="0" h="1269">
                <a:moveTo>
                  <a:pt x="0" y="886"/>
                </a:moveTo>
                <a:lnTo>
                  <a:pt x="10" y="0"/>
                </a:lnTo>
                <a:lnTo>
                  <a:pt x="0" y="886"/>
                </a:lnTo>
                <a:close/>
              </a:path>
            </a:pathLst>
          </a:custGeom>
          <a:ln w="3175">
            <a:solidFill>
              <a:srgbClr val="145B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3944878" y="2226282"/>
            <a:ext cx="8890" cy="3175"/>
          </a:xfrm>
          <a:custGeom>
            <a:avLst/>
            <a:gdLst/>
            <a:ahLst/>
            <a:cxnLst/>
            <a:rect l="l" t="t" r="r" b="b"/>
            <a:pathLst>
              <a:path w="8889" h="3175">
                <a:moveTo>
                  <a:pt x="0" y="2984"/>
                </a:moveTo>
                <a:lnTo>
                  <a:pt x="10" y="2098"/>
                </a:lnTo>
                <a:lnTo>
                  <a:pt x="8796" y="0"/>
                </a:lnTo>
                <a:lnTo>
                  <a:pt x="0" y="2984"/>
                </a:lnTo>
                <a:close/>
              </a:path>
            </a:pathLst>
          </a:custGeom>
          <a:solidFill>
            <a:srgbClr val="145C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3944878" y="2226282"/>
            <a:ext cx="8890" cy="3175"/>
          </a:xfrm>
          <a:custGeom>
            <a:avLst/>
            <a:gdLst/>
            <a:ahLst/>
            <a:cxnLst/>
            <a:rect l="l" t="t" r="r" b="b"/>
            <a:pathLst>
              <a:path w="8889" h="3175">
                <a:moveTo>
                  <a:pt x="0" y="2984"/>
                </a:moveTo>
                <a:lnTo>
                  <a:pt x="8796" y="0"/>
                </a:lnTo>
                <a:lnTo>
                  <a:pt x="10" y="2098"/>
                </a:lnTo>
                <a:lnTo>
                  <a:pt x="0" y="2984"/>
                </a:lnTo>
                <a:close/>
              </a:path>
            </a:pathLst>
          </a:custGeom>
          <a:ln w="3175">
            <a:solidFill>
              <a:srgbClr val="145C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3944889" y="2223950"/>
            <a:ext cx="6985" cy="4445"/>
          </a:xfrm>
          <a:custGeom>
            <a:avLst/>
            <a:gdLst/>
            <a:ahLst/>
            <a:cxnLst/>
            <a:rect l="l" t="t" r="r" b="b"/>
            <a:pathLst>
              <a:path w="6985" h="4444">
                <a:moveTo>
                  <a:pt x="0" y="4429"/>
                </a:moveTo>
                <a:lnTo>
                  <a:pt x="27" y="2232"/>
                </a:lnTo>
                <a:lnTo>
                  <a:pt x="6611" y="0"/>
                </a:lnTo>
                <a:lnTo>
                  <a:pt x="0" y="4429"/>
                </a:lnTo>
                <a:close/>
              </a:path>
            </a:pathLst>
          </a:custGeom>
          <a:solidFill>
            <a:srgbClr val="145C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3944889" y="2223950"/>
            <a:ext cx="6985" cy="4445"/>
          </a:xfrm>
          <a:custGeom>
            <a:avLst/>
            <a:gdLst/>
            <a:ahLst/>
            <a:cxnLst/>
            <a:rect l="l" t="t" r="r" b="b"/>
            <a:pathLst>
              <a:path w="6985" h="4444">
                <a:moveTo>
                  <a:pt x="0" y="4429"/>
                </a:moveTo>
                <a:lnTo>
                  <a:pt x="27" y="2232"/>
                </a:lnTo>
                <a:lnTo>
                  <a:pt x="6611" y="0"/>
                </a:lnTo>
                <a:lnTo>
                  <a:pt x="0" y="4429"/>
                </a:lnTo>
                <a:close/>
              </a:path>
            </a:pathLst>
          </a:custGeom>
          <a:ln w="3175">
            <a:solidFill>
              <a:srgbClr val="145C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3944889" y="2223950"/>
            <a:ext cx="8890" cy="4445"/>
          </a:xfrm>
          <a:custGeom>
            <a:avLst/>
            <a:gdLst/>
            <a:ahLst/>
            <a:cxnLst/>
            <a:rect l="l" t="t" r="r" b="b"/>
            <a:pathLst>
              <a:path w="8889" h="4444">
                <a:moveTo>
                  <a:pt x="0" y="4429"/>
                </a:moveTo>
                <a:lnTo>
                  <a:pt x="6611" y="0"/>
                </a:lnTo>
                <a:lnTo>
                  <a:pt x="8785" y="2331"/>
                </a:lnTo>
                <a:lnTo>
                  <a:pt x="0" y="4429"/>
                </a:lnTo>
                <a:close/>
              </a:path>
            </a:pathLst>
          </a:custGeom>
          <a:solidFill>
            <a:srgbClr val="145D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3944889" y="2223950"/>
            <a:ext cx="8890" cy="4445"/>
          </a:xfrm>
          <a:custGeom>
            <a:avLst/>
            <a:gdLst/>
            <a:ahLst/>
            <a:cxnLst/>
            <a:rect l="l" t="t" r="r" b="b"/>
            <a:pathLst>
              <a:path w="8889" h="4444">
                <a:moveTo>
                  <a:pt x="0" y="4429"/>
                </a:moveTo>
                <a:lnTo>
                  <a:pt x="8785" y="2331"/>
                </a:lnTo>
                <a:lnTo>
                  <a:pt x="6611" y="0"/>
                </a:lnTo>
                <a:lnTo>
                  <a:pt x="0" y="4429"/>
                </a:lnTo>
                <a:close/>
              </a:path>
            </a:pathLst>
          </a:custGeom>
          <a:ln w="3175">
            <a:solidFill>
              <a:srgbClr val="145D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3944917" y="2223950"/>
            <a:ext cx="6985" cy="2540"/>
          </a:xfrm>
          <a:custGeom>
            <a:avLst/>
            <a:gdLst/>
            <a:ahLst/>
            <a:cxnLst/>
            <a:rect l="l" t="t" r="r" b="b"/>
            <a:pathLst>
              <a:path w="6985" h="2539">
                <a:moveTo>
                  <a:pt x="6583" y="0"/>
                </a:moveTo>
                <a:lnTo>
                  <a:pt x="0" y="22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3932867" y="2257752"/>
            <a:ext cx="5080" cy="15240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3566" y="14988"/>
                </a:moveTo>
                <a:lnTo>
                  <a:pt x="0" y="0"/>
                </a:lnTo>
                <a:lnTo>
                  <a:pt x="5072" y="14394"/>
                </a:lnTo>
                <a:lnTo>
                  <a:pt x="3566" y="14988"/>
                </a:lnTo>
                <a:close/>
              </a:path>
            </a:pathLst>
          </a:custGeom>
          <a:solidFill>
            <a:srgbClr val="1455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3932867" y="2257752"/>
            <a:ext cx="5080" cy="15240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0" y="0"/>
                </a:moveTo>
                <a:lnTo>
                  <a:pt x="3566" y="14988"/>
                </a:lnTo>
                <a:lnTo>
                  <a:pt x="5072" y="1439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5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3935681" y="2246696"/>
            <a:ext cx="12065" cy="4445"/>
          </a:xfrm>
          <a:custGeom>
            <a:avLst/>
            <a:gdLst/>
            <a:ahLst/>
            <a:cxnLst/>
            <a:rect l="l" t="t" r="r" b="b"/>
            <a:pathLst>
              <a:path w="12064" h="4444">
                <a:moveTo>
                  <a:pt x="12054" y="0"/>
                </a:moveTo>
                <a:lnTo>
                  <a:pt x="0" y="39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3932867" y="2257752"/>
            <a:ext cx="5080" cy="14604"/>
          </a:xfrm>
          <a:custGeom>
            <a:avLst/>
            <a:gdLst/>
            <a:ahLst/>
            <a:cxnLst/>
            <a:rect l="l" t="t" r="r" b="b"/>
            <a:pathLst>
              <a:path w="5079" h="14605">
                <a:moveTo>
                  <a:pt x="5072" y="14394"/>
                </a:moveTo>
                <a:lnTo>
                  <a:pt x="0" y="0"/>
                </a:lnTo>
                <a:lnTo>
                  <a:pt x="5072" y="14394"/>
                </a:lnTo>
                <a:close/>
              </a:path>
            </a:pathLst>
          </a:custGeom>
          <a:ln w="3175">
            <a:solidFill>
              <a:srgbClr val="1455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3932867" y="2257752"/>
            <a:ext cx="5715" cy="14604"/>
          </a:xfrm>
          <a:custGeom>
            <a:avLst/>
            <a:gdLst/>
            <a:ahLst/>
            <a:cxnLst/>
            <a:rect l="l" t="t" r="r" b="b"/>
            <a:pathLst>
              <a:path w="5714" h="14605">
                <a:moveTo>
                  <a:pt x="5072" y="14394"/>
                </a:moveTo>
                <a:lnTo>
                  <a:pt x="0" y="0"/>
                </a:lnTo>
                <a:lnTo>
                  <a:pt x="5575" y="14196"/>
                </a:lnTo>
                <a:lnTo>
                  <a:pt x="5072" y="14394"/>
                </a:lnTo>
                <a:close/>
              </a:path>
            </a:pathLst>
          </a:custGeom>
          <a:solidFill>
            <a:srgbClr val="1455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3932867" y="2257752"/>
            <a:ext cx="5715" cy="14604"/>
          </a:xfrm>
          <a:custGeom>
            <a:avLst/>
            <a:gdLst/>
            <a:ahLst/>
            <a:cxnLst/>
            <a:rect l="l" t="t" r="r" b="b"/>
            <a:pathLst>
              <a:path w="5714" h="14605">
                <a:moveTo>
                  <a:pt x="5072" y="14394"/>
                </a:moveTo>
                <a:lnTo>
                  <a:pt x="5575" y="14196"/>
                </a:lnTo>
                <a:lnTo>
                  <a:pt x="0" y="0"/>
                </a:lnTo>
                <a:lnTo>
                  <a:pt x="5072" y="14394"/>
                </a:lnTo>
                <a:close/>
              </a:path>
            </a:pathLst>
          </a:custGeom>
          <a:ln w="3175">
            <a:solidFill>
              <a:srgbClr val="1455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3960995" y="2235746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1945" y="6080"/>
                </a:moveTo>
                <a:lnTo>
                  <a:pt x="0" y="1092"/>
                </a:lnTo>
                <a:lnTo>
                  <a:pt x="1468" y="0"/>
                </a:lnTo>
                <a:lnTo>
                  <a:pt x="1945" y="6080"/>
                </a:lnTo>
                <a:close/>
              </a:path>
            </a:pathLst>
          </a:custGeom>
          <a:solidFill>
            <a:srgbClr val="155F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3960995" y="2235746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1945" y="6080"/>
                </a:moveTo>
                <a:lnTo>
                  <a:pt x="1468" y="0"/>
                </a:lnTo>
                <a:lnTo>
                  <a:pt x="0" y="1092"/>
                </a:lnTo>
                <a:lnTo>
                  <a:pt x="1945" y="6080"/>
                </a:lnTo>
                <a:close/>
              </a:path>
            </a:pathLst>
          </a:custGeom>
          <a:ln w="3175">
            <a:solidFill>
              <a:srgbClr val="155F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3947736" y="2241826"/>
            <a:ext cx="15240" cy="5080"/>
          </a:xfrm>
          <a:custGeom>
            <a:avLst/>
            <a:gdLst/>
            <a:ahLst/>
            <a:cxnLst/>
            <a:rect l="l" t="t" r="r" b="b"/>
            <a:pathLst>
              <a:path w="15239" h="5080">
                <a:moveTo>
                  <a:pt x="15204" y="0"/>
                </a:moveTo>
                <a:lnTo>
                  <a:pt x="0" y="486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3957012" y="226326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438"/>
                </a:moveTo>
                <a:lnTo>
                  <a:pt x="3319" y="0"/>
                </a:lnTo>
                <a:lnTo>
                  <a:pt x="2329" y="1711"/>
                </a:lnTo>
                <a:lnTo>
                  <a:pt x="0" y="2438"/>
                </a:lnTo>
                <a:close/>
              </a:path>
            </a:pathLst>
          </a:custGeom>
          <a:solidFill>
            <a:srgbClr val="145B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3957012" y="226326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319" y="0"/>
                </a:moveTo>
                <a:lnTo>
                  <a:pt x="2329" y="1711"/>
                </a:lnTo>
                <a:lnTo>
                  <a:pt x="0" y="2438"/>
                </a:lnTo>
                <a:lnTo>
                  <a:pt x="3319" y="0"/>
                </a:lnTo>
                <a:close/>
              </a:path>
            </a:pathLst>
          </a:custGeom>
          <a:ln w="3175">
            <a:solidFill>
              <a:srgbClr val="145B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3956258" y="2263269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0" y="2674"/>
                </a:moveTo>
                <a:lnTo>
                  <a:pt x="4074" y="0"/>
                </a:lnTo>
                <a:lnTo>
                  <a:pt x="754" y="2438"/>
                </a:lnTo>
                <a:lnTo>
                  <a:pt x="0" y="2674"/>
                </a:lnTo>
                <a:close/>
              </a:path>
            </a:pathLst>
          </a:custGeom>
          <a:solidFill>
            <a:srgbClr val="145B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3956258" y="2263269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4074" y="0"/>
                </a:moveTo>
                <a:lnTo>
                  <a:pt x="0" y="2674"/>
                </a:lnTo>
                <a:lnTo>
                  <a:pt x="754" y="2438"/>
                </a:lnTo>
                <a:lnTo>
                  <a:pt x="4074" y="0"/>
                </a:lnTo>
                <a:close/>
              </a:path>
            </a:pathLst>
          </a:custGeom>
          <a:ln w="3175">
            <a:solidFill>
              <a:srgbClr val="145B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3932867" y="2257752"/>
            <a:ext cx="5715" cy="14604"/>
          </a:xfrm>
          <a:custGeom>
            <a:avLst/>
            <a:gdLst/>
            <a:ahLst/>
            <a:cxnLst/>
            <a:rect l="l" t="t" r="r" b="b"/>
            <a:pathLst>
              <a:path w="5714" h="14605">
                <a:moveTo>
                  <a:pt x="5575" y="14196"/>
                </a:moveTo>
                <a:lnTo>
                  <a:pt x="0" y="0"/>
                </a:lnTo>
                <a:lnTo>
                  <a:pt x="5575" y="14196"/>
                </a:lnTo>
                <a:close/>
              </a:path>
            </a:pathLst>
          </a:custGeom>
          <a:ln w="3175">
            <a:solidFill>
              <a:srgbClr val="1456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3932867" y="2257752"/>
            <a:ext cx="5715" cy="14604"/>
          </a:xfrm>
          <a:custGeom>
            <a:avLst/>
            <a:gdLst/>
            <a:ahLst/>
            <a:cxnLst/>
            <a:rect l="l" t="t" r="r" b="b"/>
            <a:pathLst>
              <a:path w="5714" h="14605">
                <a:moveTo>
                  <a:pt x="5575" y="14196"/>
                </a:moveTo>
                <a:lnTo>
                  <a:pt x="0" y="0"/>
                </a:lnTo>
                <a:lnTo>
                  <a:pt x="5575" y="14196"/>
                </a:lnTo>
                <a:close/>
              </a:path>
            </a:pathLst>
          </a:custGeom>
          <a:ln w="3175">
            <a:solidFill>
              <a:srgbClr val="1456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3932867" y="2257752"/>
            <a:ext cx="11430" cy="14604"/>
          </a:xfrm>
          <a:custGeom>
            <a:avLst/>
            <a:gdLst/>
            <a:ahLst/>
            <a:cxnLst/>
            <a:rect l="l" t="t" r="r" b="b"/>
            <a:pathLst>
              <a:path w="11429" h="14605">
                <a:moveTo>
                  <a:pt x="5575" y="14196"/>
                </a:moveTo>
                <a:lnTo>
                  <a:pt x="0" y="0"/>
                </a:lnTo>
                <a:lnTo>
                  <a:pt x="10988" y="12059"/>
                </a:lnTo>
                <a:lnTo>
                  <a:pt x="5575" y="14196"/>
                </a:lnTo>
                <a:close/>
              </a:path>
            </a:pathLst>
          </a:custGeom>
          <a:solidFill>
            <a:srgbClr val="1456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3932867" y="2257752"/>
            <a:ext cx="11430" cy="14604"/>
          </a:xfrm>
          <a:custGeom>
            <a:avLst/>
            <a:gdLst/>
            <a:ahLst/>
            <a:cxnLst/>
            <a:rect l="l" t="t" r="r" b="b"/>
            <a:pathLst>
              <a:path w="11429" h="14605">
                <a:moveTo>
                  <a:pt x="5575" y="14196"/>
                </a:moveTo>
                <a:lnTo>
                  <a:pt x="0" y="0"/>
                </a:lnTo>
                <a:lnTo>
                  <a:pt x="10988" y="12059"/>
                </a:lnTo>
                <a:lnTo>
                  <a:pt x="5575" y="14196"/>
                </a:lnTo>
                <a:close/>
              </a:path>
            </a:pathLst>
          </a:custGeom>
          <a:ln w="3175">
            <a:solidFill>
              <a:srgbClr val="1456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3931658" y="225643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256" y="1442"/>
                </a:moveTo>
                <a:lnTo>
                  <a:pt x="0" y="0"/>
                </a:lnTo>
                <a:lnTo>
                  <a:pt x="256" y="1442"/>
                </a:lnTo>
                <a:close/>
              </a:path>
            </a:pathLst>
          </a:custGeom>
          <a:ln w="3175">
            <a:solidFill>
              <a:srgbClr val="1455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3931658" y="2256437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256" y="1442"/>
                </a:moveTo>
                <a:lnTo>
                  <a:pt x="0" y="0"/>
                </a:lnTo>
                <a:lnTo>
                  <a:pt x="1209" y="1315"/>
                </a:lnTo>
                <a:lnTo>
                  <a:pt x="256" y="1442"/>
                </a:lnTo>
                <a:close/>
              </a:path>
            </a:pathLst>
          </a:custGeom>
          <a:solidFill>
            <a:srgbClr val="1455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3931658" y="2256437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256" y="1442"/>
                </a:moveTo>
                <a:lnTo>
                  <a:pt x="1209" y="1315"/>
                </a:lnTo>
                <a:lnTo>
                  <a:pt x="0" y="0"/>
                </a:lnTo>
                <a:lnTo>
                  <a:pt x="256" y="1442"/>
                </a:lnTo>
                <a:close/>
              </a:path>
            </a:pathLst>
          </a:custGeom>
          <a:ln w="3175">
            <a:solidFill>
              <a:srgbClr val="1455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3931838" y="22578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279"/>
                </a:moveTo>
                <a:lnTo>
                  <a:pt x="76" y="0"/>
                </a:lnTo>
                <a:lnTo>
                  <a:pt x="0" y="279"/>
                </a:lnTo>
                <a:close/>
              </a:path>
            </a:pathLst>
          </a:custGeom>
          <a:ln w="3175">
            <a:solidFill>
              <a:srgbClr val="1455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3931838" y="225775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406"/>
                </a:moveTo>
                <a:lnTo>
                  <a:pt x="76" y="127"/>
                </a:lnTo>
                <a:lnTo>
                  <a:pt x="1028" y="0"/>
                </a:lnTo>
                <a:lnTo>
                  <a:pt x="0" y="406"/>
                </a:lnTo>
                <a:close/>
              </a:path>
            </a:pathLst>
          </a:custGeom>
          <a:solidFill>
            <a:srgbClr val="1455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3931838" y="225775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406"/>
                </a:moveTo>
                <a:lnTo>
                  <a:pt x="1028" y="0"/>
                </a:lnTo>
                <a:lnTo>
                  <a:pt x="76" y="127"/>
                </a:lnTo>
                <a:lnTo>
                  <a:pt x="0" y="406"/>
                </a:lnTo>
                <a:close/>
              </a:path>
            </a:pathLst>
          </a:custGeom>
          <a:ln w="3175">
            <a:solidFill>
              <a:srgbClr val="1455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3931838" y="2257752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238" y="1831"/>
                </a:moveTo>
                <a:lnTo>
                  <a:pt x="0" y="406"/>
                </a:lnTo>
                <a:lnTo>
                  <a:pt x="1028" y="0"/>
                </a:lnTo>
                <a:lnTo>
                  <a:pt x="238" y="1831"/>
                </a:lnTo>
                <a:close/>
              </a:path>
            </a:pathLst>
          </a:custGeom>
          <a:solidFill>
            <a:srgbClr val="1455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3931838" y="2257752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238" y="1831"/>
                </a:moveTo>
                <a:lnTo>
                  <a:pt x="1028" y="0"/>
                </a:lnTo>
                <a:lnTo>
                  <a:pt x="0" y="406"/>
                </a:lnTo>
                <a:lnTo>
                  <a:pt x="238" y="1831"/>
                </a:lnTo>
                <a:close/>
              </a:path>
            </a:pathLst>
          </a:custGeom>
          <a:ln w="3175">
            <a:solidFill>
              <a:srgbClr val="1455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3932867" y="2257752"/>
            <a:ext cx="3810" cy="15875"/>
          </a:xfrm>
          <a:custGeom>
            <a:avLst/>
            <a:gdLst/>
            <a:ahLst/>
            <a:cxnLst/>
            <a:rect l="l" t="t" r="r" b="b"/>
            <a:pathLst>
              <a:path w="3810" h="15875">
                <a:moveTo>
                  <a:pt x="1564" y="15778"/>
                </a:moveTo>
                <a:lnTo>
                  <a:pt x="0" y="0"/>
                </a:lnTo>
                <a:lnTo>
                  <a:pt x="3566" y="14988"/>
                </a:lnTo>
                <a:lnTo>
                  <a:pt x="1564" y="15778"/>
                </a:lnTo>
                <a:close/>
              </a:path>
            </a:pathLst>
          </a:custGeom>
          <a:solidFill>
            <a:srgbClr val="1455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3932867" y="2257752"/>
            <a:ext cx="3810" cy="15875"/>
          </a:xfrm>
          <a:custGeom>
            <a:avLst/>
            <a:gdLst/>
            <a:ahLst/>
            <a:cxnLst/>
            <a:rect l="l" t="t" r="r" b="b"/>
            <a:pathLst>
              <a:path w="3810" h="15875">
                <a:moveTo>
                  <a:pt x="0" y="0"/>
                </a:moveTo>
                <a:lnTo>
                  <a:pt x="3566" y="14988"/>
                </a:lnTo>
                <a:lnTo>
                  <a:pt x="1564" y="1577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5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3932077" y="2257752"/>
            <a:ext cx="2540" cy="15875"/>
          </a:xfrm>
          <a:custGeom>
            <a:avLst/>
            <a:gdLst/>
            <a:ahLst/>
            <a:cxnLst/>
            <a:rect l="l" t="t" r="r" b="b"/>
            <a:pathLst>
              <a:path w="2539" h="15875">
                <a:moveTo>
                  <a:pt x="2354" y="15778"/>
                </a:moveTo>
                <a:lnTo>
                  <a:pt x="0" y="1831"/>
                </a:lnTo>
                <a:lnTo>
                  <a:pt x="789" y="0"/>
                </a:lnTo>
                <a:lnTo>
                  <a:pt x="2354" y="15778"/>
                </a:lnTo>
                <a:close/>
              </a:path>
            </a:pathLst>
          </a:custGeom>
          <a:solidFill>
            <a:srgbClr val="1455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3932077" y="2257752"/>
            <a:ext cx="2540" cy="15875"/>
          </a:xfrm>
          <a:custGeom>
            <a:avLst/>
            <a:gdLst/>
            <a:ahLst/>
            <a:cxnLst/>
            <a:rect l="l" t="t" r="r" b="b"/>
            <a:pathLst>
              <a:path w="2539" h="15875">
                <a:moveTo>
                  <a:pt x="789" y="0"/>
                </a:moveTo>
                <a:lnTo>
                  <a:pt x="0" y="1831"/>
                </a:lnTo>
                <a:lnTo>
                  <a:pt x="2354" y="15778"/>
                </a:lnTo>
                <a:lnTo>
                  <a:pt x="789" y="0"/>
                </a:lnTo>
                <a:close/>
              </a:path>
            </a:pathLst>
          </a:custGeom>
          <a:ln w="3175">
            <a:solidFill>
              <a:srgbClr val="1455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3953674" y="2223622"/>
            <a:ext cx="9525" cy="12700"/>
          </a:xfrm>
          <a:custGeom>
            <a:avLst/>
            <a:gdLst/>
            <a:ahLst/>
            <a:cxnLst/>
            <a:rect l="l" t="t" r="r" b="b"/>
            <a:pathLst>
              <a:path w="9525" h="12700">
                <a:moveTo>
                  <a:pt x="8788" y="12123"/>
                </a:moveTo>
                <a:lnTo>
                  <a:pt x="0" y="2659"/>
                </a:lnTo>
                <a:lnTo>
                  <a:pt x="9458" y="0"/>
                </a:lnTo>
                <a:lnTo>
                  <a:pt x="8788" y="12123"/>
                </a:lnTo>
                <a:close/>
              </a:path>
            </a:pathLst>
          </a:custGeom>
          <a:solidFill>
            <a:srgbClr val="155F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3953674" y="2223622"/>
            <a:ext cx="9525" cy="12700"/>
          </a:xfrm>
          <a:custGeom>
            <a:avLst/>
            <a:gdLst/>
            <a:ahLst/>
            <a:cxnLst/>
            <a:rect l="l" t="t" r="r" b="b"/>
            <a:pathLst>
              <a:path w="9525" h="12700">
                <a:moveTo>
                  <a:pt x="8788" y="12123"/>
                </a:moveTo>
                <a:lnTo>
                  <a:pt x="9458" y="0"/>
                </a:lnTo>
                <a:lnTo>
                  <a:pt x="0" y="2659"/>
                </a:lnTo>
                <a:lnTo>
                  <a:pt x="8788" y="12123"/>
                </a:lnTo>
                <a:close/>
              </a:path>
            </a:pathLst>
          </a:custGeom>
          <a:ln w="3175">
            <a:solidFill>
              <a:srgbClr val="155F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3962463" y="2223622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123"/>
                </a:moveTo>
                <a:lnTo>
                  <a:pt x="670" y="0"/>
                </a:lnTo>
                <a:lnTo>
                  <a:pt x="7305" y="7063"/>
                </a:lnTo>
                <a:lnTo>
                  <a:pt x="0" y="12123"/>
                </a:lnTo>
                <a:close/>
              </a:path>
            </a:pathLst>
          </a:custGeom>
          <a:solidFill>
            <a:srgbClr val="1560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3962463" y="2223622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670" y="0"/>
                </a:moveTo>
                <a:lnTo>
                  <a:pt x="0" y="12123"/>
                </a:lnTo>
                <a:lnTo>
                  <a:pt x="7305" y="7063"/>
                </a:lnTo>
                <a:lnTo>
                  <a:pt x="670" y="0"/>
                </a:lnTo>
                <a:close/>
              </a:path>
            </a:pathLst>
          </a:custGeom>
          <a:ln w="3175">
            <a:solidFill>
              <a:srgbClr val="1560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3963134" y="2223622"/>
            <a:ext cx="6985" cy="7620"/>
          </a:xfrm>
          <a:custGeom>
            <a:avLst/>
            <a:gdLst/>
            <a:ahLst/>
            <a:cxnLst/>
            <a:rect l="l" t="t" r="r" b="b"/>
            <a:pathLst>
              <a:path w="6985" h="7619">
                <a:moveTo>
                  <a:pt x="0" y="0"/>
                </a:moveTo>
                <a:lnTo>
                  <a:pt x="6634" y="706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3950654" y="2206612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0" y="3492"/>
                </a:moveTo>
                <a:lnTo>
                  <a:pt x="2550" y="360"/>
                </a:lnTo>
                <a:lnTo>
                  <a:pt x="8801" y="0"/>
                </a:lnTo>
                <a:lnTo>
                  <a:pt x="0" y="3492"/>
                </a:lnTo>
                <a:close/>
              </a:path>
            </a:pathLst>
          </a:custGeom>
          <a:solidFill>
            <a:srgbClr val="1560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3950654" y="2206612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0" y="3492"/>
                </a:moveTo>
                <a:lnTo>
                  <a:pt x="2550" y="360"/>
                </a:lnTo>
                <a:lnTo>
                  <a:pt x="8801" y="0"/>
                </a:lnTo>
                <a:lnTo>
                  <a:pt x="0" y="3492"/>
                </a:lnTo>
                <a:close/>
              </a:path>
            </a:pathLst>
          </a:custGeom>
          <a:ln w="3175">
            <a:solidFill>
              <a:srgbClr val="1560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3950654" y="2206612"/>
            <a:ext cx="8890" cy="5715"/>
          </a:xfrm>
          <a:custGeom>
            <a:avLst/>
            <a:gdLst/>
            <a:ahLst/>
            <a:cxnLst/>
            <a:rect l="l" t="t" r="r" b="b"/>
            <a:pathLst>
              <a:path w="8889" h="5714">
                <a:moveTo>
                  <a:pt x="1605" y="5186"/>
                </a:moveTo>
                <a:lnTo>
                  <a:pt x="0" y="3492"/>
                </a:lnTo>
                <a:lnTo>
                  <a:pt x="8801" y="0"/>
                </a:lnTo>
                <a:lnTo>
                  <a:pt x="1605" y="5186"/>
                </a:lnTo>
                <a:close/>
              </a:path>
            </a:pathLst>
          </a:custGeom>
          <a:solidFill>
            <a:srgbClr val="1560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3950654" y="2206612"/>
            <a:ext cx="8890" cy="5715"/>
          </a:xfrm>
          <a:custGeom>
            <a:avLst/>
            <a:gdLst/>
            <a:ahLst/>
            <a:cxnLst/>
            <a:rect l="l" t="t" r="r" b="b"/>
            <a:pathLst>
              <a:path w="8889" h="5714">
                <a:moveTo>
                  <a:pt x="0" y="3492"/>
                </a:moveTo>
                <a:lnTo>
                  <a:pt x="1605" y="5186"/>
                </a:lnTo>
                <a:lnTo>
                  <a:pt x="8801" y="0"/>
                </a:lnTo>
                <a:lnTo>
                  <a:pt x="0" y="3492"/>
                </a:lnTo>
                <a:close/>
              </a:path>
            </a:pathLst>
          </a:custGeom>
          <a:ln w="3175">
            <a:solidFill>
              <a:srgbClr val="1560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3945742" y="2210104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160" y="6281"/>
                </a:moveTo>
                <a:lnTo>
                  <a:pt x="0" y="6035"/>
                </a:lnTo>
                <a:lnTo>
                  <a:pt x="4912" y="0"/>
                </a:lnTo>
                <a:lnTo>
                  <a:pt x="160" y="6281"/>
                </a:lnTo>
                <a:close/>
              </a:path>
            </a:pathLst>
          </a:custGeom>
          <a:solidFill>
            <a:srgbClr val="145E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3945742" y="2210104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160" y="6281"/>
                </a:moveTo>
                <a:lnTo>
                  <a:pt x="0" y="6035"/>
                </a:lnTo>
                <a:lnTo>
                  <a:pt x="4912" y="0"/>
                </a:lnTo>
                <a:lnTo>
                  <a:pt x="160" y="6281"/>
                </a:lnTo>
                <a:close/>
              </a:path>
            </a:pathLst>
          </a:custGeom>
          <a:ln w="3175">
            <a:solidFill>
              <a:srgbClr val="145E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3945902" y="2210104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6281"/>
                </a:moveTo>
                <a:lnTo>
                  <a:pt x="4752" y="0"/>
                </a:lnTo>
                <a:lnTo>
                  <a:pt x="6357" y="1694"/>
                </a:lnTo>
                <a:lnTo>
                  <a:pt x="0" y="6281"/>
                </a:lnTo>
                <a:close/>
              </a:path>
            </a:pathLst>
          </a:custGeom>
          <a:solidFill>
            <a:srgbClr val="145E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3945902" y="2210104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6281"/>
                </a:moveTo>
                <a:lnTo>
                  <a:pt x="6357" y="1694"/>
                </a:lnTo>
                <a:lnTo>
                  <a:pt x="4752" y="0"/>
                </a:lnTo>
                <a:lnTo>
                  <a:pt x="0" y="6281"/>
                </a:lnTo>
                <a:close/>
              </a:path>
            </a:pathLst>
          </a:custGeom>
          <a:ln w="3175">
            <a:solidFill>
              <a:srgbClr val="145E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3950654" y="221010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605" y="16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3945902" y="2211799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0" y="4587"/>
                </a:moveTo>
                <a:lnTo>
                  <a:pt x="6357" y="0"/>
                </a:lnTo>
                <a:lnTo>
                  <a:pt x="2202" y="4315"/>
                </a:lnTo>
                <a:lnTo>
                  <a:pt x="0" y="4587"/>
                </a:lnTo>
                <a:close/>
              </a:path>
            </a:pathLst>
          </a:custGeom>
          <a:solidFill>
            <a:srgbClr val="145E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3945902" y="2211799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2202" y="4315"/>
                </a:moveTo>
                <a:lnTo>
                  <a:pt x="0" y="4587"/>
                </a:lnTo>
                <a:lnTo>
                  <a:pt x="6357" y="0"/>
                </a:lnTo>
                <a:lnTo>
                  <a:pt x="2202" y="4315"/>
                </a:lnTo>
                <a:close/>
              </a:path>
            </a:pathLst>
          </a:custGeom>
          <a:ln w="3175">
            <a:solidFill>
              <a:srgbClr val="145E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3948104" y="2211799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0" y="4315"/>
                </a:moveTo>
                <a:lnTo>
                  <a:pt x="4155" y="0"/>
                </a:lnTo>
                <a:lnTo>
                  <a:pt x="6311" y="2473"/>
                </a:lnTo>
                <a:lnTo>
                  <a:pt x="0" y="4315"/>
                </a:lnTo>
                <a:close/>
              </a:path>
            </a:pathLst>
          </a:custGeom>
          <a:solidFill>
            <a:srgbClr val="155F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3948104" y="2211799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0" y="4315"/>
                </a:moveTo>
                <a:lnTo>
                  <a:pt x="6311" y="2473"/>
                </a:lnTo>
                <a:lnTo>
                  <a:pt x="4155" y="0"/>
                </a:lnTo>
                <a:lnTo>
                  <a:pt x="0" y="4315"/>
                </a:lnTo>
                <a:close/>
              </a:path>
            </a:pathLst>
          </a:custGeom>
          <a:ln w="3175">
            <a:solidFill>
              <a:srgbClr val="155F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3952260" y="2206612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2156" y="7660"/>
                </a:moveTo>
                <a:lnTo>
                  <a:pt x="0" y="5186"/>
                </a:lnTo>
                <a:lnTo>
                  <a:pt x="7195" y="0"/>
                </a:lnTo>
                <a:lnTo>
                  <a:pt x="2156" y="7660"/>
                </a:lnTo>
                <a:close/>
              </a:path>
            </a:pathLst>
          </a:custGeom>
          <a:solidFill>
            <a:srgbClr val="1560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3952260" y="2206612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2156" y="7660"/>
                </a:moveTo>
                <a:lnTo>
                  <a:pt x="7195" y="0"/>
                </a:lnTo>
                <a:lnTo>
                  <a:pt x="0" y="5186"/>
                </a:lnTo>
                <a:lnTo>
                  <a:pt x="2156" y="7660"/>
                </a:lnTo>
                <a:close/>
              </a:path>
            </a:pathLst>
          </a:custGeom>
          <a:ln w="3175">
            <a:solidFill>
              <a:srgbClr val="1560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3952260" y="22117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2156" y="24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3972235" y="2197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1209" y="98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66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3972235" y="2197709"/>
            <a:ext cx="10795" cy="8890"/>
          </a:xfrm>
          <a:custGeom>
            <a:avLst/>
            <a:gdLst/>
            <a:ahLst/>
            <a:cxnLst/>
            <a:rect l="l" t="t" r="r" b="b"/>
            <a:pathLst>
              <a:path w="10795" h="8889">
                <a:moveTo>
                  <a:pt x="0" y="0"/>
                </a:moveTo>
                <a:lnTo>
                  <a:pt x="10299" y="8356"/>
                </a:lnTo>
                <a:lnTo>
                  <a:pt x="1209" y="98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66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3972235" y="2197709"/>
            <a:ext cx="10795" cy="8890"/>
          </a:xfrm>
          <a:custGeom>
            <a:avLst/>
            <a:gdLst/>
            <a:ahLst/>
            <a:cxnLst/>
            <a:rect l="l" t="t" r="r" b="b"/>
            <a:pathLst>
              <a:path w="10795" h="8889">
                <a:moveTo>
                  <a:pt x="0" y="0"/>
                </a:moveTo>
                <a:lnTo>
                  <a:pt x="10299" y="835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67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4038564" y="22173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71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4038564" y="22173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1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4038564" y="22173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4038564" y="22173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4064325" y="2197524"/>
            <a:ext cx="9525" cy="3810"/>
          </a:xfrm>
          <a:custGeom>
            <a:avLst/>
            <a:gdLst/>
            <a:ahLst/>
            <a:cxnLst/>
            <a:rect l="l" t="t" r="r" b="b"/>
            <a:pathLst>
              <a:path w="9525" h="3810">
                <a:moveTo>
                  <a:pt x="2397" y="3677"/>
                </a:moveTo>
                <a:lnTo>
                  <a:pt x="0" y="1109"/>
                </a:lnTo>
                <a:lnTo>
                  <a:pt x="9347" y="0"/>
                </a:lnTo>
                <a:lnTo>
                  <a:pt x="2397" y="3677"/>
                </a:lnTo>
                <a:close/>
              </a:path>
            </a:pathLst>
          </a:custGeom>
          <a:solidFill>
            <a:srgbClr val="1877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4064325" y="2197524"/>
            <a:ext cx="9525" cy="3810"/>
          </a:xfrm>
          <a:custGeom>
            <a:avLst/>
            <a:gdLst/>
            <a:ahLst/>
            <a:cxnLst/>
            <a:rect l="l" t="t" r="r" b="b"/>
            <a:pathLst>
              <a:path w="9525" h="3810">
                <a:moveTo>
                  <a:pt x="0" y="1109"/>
                </a:moveTo>
                <a:lnTo>
                  <a:pt x="2397" y="3677"/>
                </a:lnTo>
                <a:lnTo>
                  <a:pt x="9347" y="0"/>
                </a:lnTo>
                <a:lnTo>
                  <a:pt x="0" y="1109"/>
                </a:lnTo>
                <a:close/>
              </a:path>
            </a:pathLst>
          </a:custGeom>
          <a:ln w="3175">
            <a:solidFill>
              <a:srgbClr val="1877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4064325" y="2190226"/>
            <a:ext cx="23495" cy="8890"/>
          </a:xfrm>
          <a:custGeom>
            <a:avLst/>
            <a:gdLst/>
            <a:ahLst/>
            <a:cxnLst/>
            <a:rect l="l" t="t" r="r" b="b"/>
            <a:pathLst>
              <a:path w="23495" h="8889">
                <a:moveTo>
                  <a:pt x="0" y="8407"/>
                </a:moveTo>
                <a:lnTo>
                  <a:pt x="23139" y="0"/>
                </a:lnTo>
                <a:lnTo>
                  <a:pt x="9347" y="7297"/>
                </a:lnTo>
                <a:lnTo>
                  <a:pt x="0" y="8407"/>
                </a:lnTo>
                <a:close/>
              </a:path>
            </a:pathLst>
          </a:custGeom>
          <a:solidFill>
            <a:srgbClr val="1879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4064325" y="2190226"/>
            <a:ext cx="23495" cy="8890"/>
          </a:xfrm>
          <a:custGeom>
            <a:avLst/>
            <a:gdLst/>
            <a:ahLst/>
            <a:cxnLst/>
            <a:rect l="l" t="t" r="r" b="b"/>
            <a:pathLst>
              <a:path w="23495" h="8889">
                <a:moveTo>
                  <a:pt x="23139" y="0"/>
                </a:moveTo>
                <a:lnTo>
                  <a:pt x="0" y="8407"/>
                </a:lnTo>
                <a:lnTo>
                  <a:pt x="9347" y="7297"/>
                </a:lnTo>
                <a:lnTo>
                  <a:pt x="23139" y="0"/>
                </a:lnTo>
                <a:close/>
              </a:path>
            </a:pathLst>
          </a:custGeom>
          <a:ln w="3175">
            <a:solidFill>
              <a:srgbClr val="1879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4064325" y="2197524"/>
            <a:ext cx="9525" cy="1270"/>
          </a:xfrm>
          <a:custGeom>
            <a:avLst/>
            <a:gdLst/>
            <a:ahLst/>
            <a:cxnLst/>
            <a:rect l="l" t="t" r="r" b="b"/>
            <a:pathLst>
              <a:path w="9525" h="1269">
                <a:moveTo>
                  <a:pt x="9347" y="0"/>
                </a:moveTo>
                <a:lnTo>
                  <a:pt x="0" y="11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4070467" y="2177328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292" y="3672"/>
                </a:moveTo>
                <a:lnTo>
                  <a:pt x="0" y="553"/>
                </a:lnTo>
                <a:lnTo>
                  <a:pt x="4853" y="0"/>
                </a:lnTo>
                <a:lnTo>
                  <a:pt x="292" y="3672"/>
                </a:lnTo>
                <a:close/>
              </a:path>
            </a:pathLst>
          </a:custGeom>
          <a:solidFill>
            <a:srgbClr val="187A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4070467" y="2177328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292" y="3672"/>
                </a:moveTo>
                <a:lnTo>
                  <a:pt x="4853" y="0"/>
                </a:lnTo>
                <a:lnTo>
                  <a:pt x="0" y="553"/>
                </a:lnTo>
                <a:lnTo>
                  <a:pt x="292" y="3672"/>
                </a:lnTo>
                <a:close/>
              </a:path>
            </a:pathLst>
          </a:custGeom>
          <a:ln w="3175">
            <a:solidFill>
              <a:srgbClr val="187A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4070467" y="2177328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0" y="553"/>
                </a:moveTo>
                <a:lnTo>
                  <a:pt x="48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4057185" y="2183815"/>
            <a:ext cx="25400" cy="7620"/>
          </a:xfrm>
          <a:custGeom>
            <a:avLst/>
            <a:gdLst/>
            <a:ahLst/>
            <a:cxnLst/>
            <a:rect l="l" t="t" r="r" b="b"/>
            <a:pathLst>
              <a:path w="25400" h="7619">
                <a:moveTo>
                  <a:pt x="0" y="7183"/>
                </a:moveTo>
                <a:lnTo>
                  <a:pt x="13121" y="0"/>
                </a:lnTo>
                <a:lnTo>
                  <a:pt x="24800" y="1356"/>
                </a:lnTo>
                <a:lnTo>
                  <a:pt x="0" y="7183"/>
                </a:lnTo>
                <a:close/>
              </a:path>
            </a:pathLst>
          </a:custGeom>
          <a:solidFill>
            <a:srgbClr val="1879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4057185" y="2183815"/>
            <a:ext cx="25400" cy="7620"/>
          </a:xfrm>
          <a:custGeom>
            <a:avLst/>
            <a:gdLst/>
            <a:ahLst/>
            <a:cxnLst/>
            <a:rect l="l" t="t" r="r" b="b"/>
            <a:pathLst>
              <a:path w="25400" h="7619">
                <a:moveTo>
                  <a:pt x="13121" y="0"/>
                </a:moveTo>
                <a:lnTo>
                  <a:pt x="0" y="7183"/>
                </a:lnTo>
                <a:lnTo>
                  <a:pt x="24800" y="1356"/>
                </a:lnTo>
                <a:lnTo>
                  <a:pt x="13121" y="0"/>
                </a:lnTo>
                <a:close/>
              </a:path>
            </a:pathLst>
          </a:custGeom>
          <a:ln w="3175">
            <a:solidFill>
              <a:srgbClr val="1879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4081985" y="2185172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3055" y="2527"/>
                </a:moveTo>
                <a:lnTo>
                  <a:pt x="0" y="0"/>
                </a:lnTo>
                <a:lnTo>
                  <a:pt x="868" y="101"/>
                </a:lnTo>
                <a:lnTo>
                  <a:pt x="3055" y="2527"/>
                </a:lnTo>
                <a:close/>
              </a:path>
            </a:pathLst>
          </a:custGeom>
          <a:solidFill>
            <a:srgbClr val="187B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4081985" y="2185172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0"/>
                </a:moveTo>
                <a:lnTo>
                  <a:pt x="868" y="101"/>
                </a:lnTo>
                <a:lnTo>
                  <a:pt x="3055" y="252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B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4048485" y="2181014"/>
            <a:ext cx="22225" cy="10160"/>
          </a:xfrm>
          <a:custGeom>
            <a:avLst/>
            <a:gdLst/>
            <a:ahLst/>
            <a:cxnLst/>
            <a:rect l="l" t="t" r="r" b="b"/>
            <a:pathLst>
              <a:path w="22225" h="10160">
                <a:moveTo>
                  <a:pt x="8699" y="9984"/>
                </a:moveTo>
                <a:lnTo>
                  <a:pt x="0" y="0"/>
                </a:lnTo>
                <a:lnTo>
                  <a:pt x="21889" y="2364"/>
                </a:lnTo>
                <a:lnTo>
                  <a:pt x="8699" y="9984"/>
                </a:lnTo>
                <a:close/>
              </a:path>
            </a:pathLst>
          </a:custGeom>
          <a:solidFill>
            <a:srgbClr val="1878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4048485" y="2181014"/>
            <a:ext cx="22225" cy="10160"/>
          </a:xfrm>
          <a:custGeom>
            <a:avLst/>
            <a:gdLst/>
            <a:ahLst/>
            <a:cxnLst/>
            <a:rect l="l" t="t" r="r" b="b"/>
            <a:pathLst>
              <a:path w="22225" h="10160">
                <a:moveTo>
                  <a:pt x="8699" y="9984"/>
                </a:moveTo>
                <a:lnTo>
                  <a:pt x="0" y="0"/>
                </a:lnTo>
                <a:lnTo>
                  <a:pt x="21889" y="2364"/>
                </a:lnTo>
                <a:lnTo>
                  <a:pt x="8699" y="9984"/>
                </a:lnTo>
                <a:close/>
              </a:path>
            </a:pathLst>
          </a:custGeom>
          <a:ln w="3175">
            <a:solidFill>
              <a:srgbClr val="1878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4057185" y="2183378"/>
            <a:ext cx="13335" cy="7620"/>
          </a:xfrm>
          <a:custGeom>
            <a:avLst/>
            <a:gdLst/>
            <a:ahLst/>
            <a:cxnLst/>
            <a:rect l="l" t="t" r="r" b="b"/>
            <a:pathLst>
              <a:path w="13335" h="7619">
                <a:moveTo>
                  <a:pt x="0" y="7620"/>
                </a:moveTo>
                <a:lnTo>
                  <a:pt x="13190" y="0"/>
                </a:lnTo>
                <a:lnTo>
                  <a:pt x="13121" y="436"/>
                </a:lnTo>
                <a:lnTo>
                  <a:pt x="0" y="7620"/>
                </a:lnTo>
                <a:close/>
              </a:path>
            </a:pathLst>
          </a:custGeom>
          <a:solidFill>
            <a:srgbClr val="1879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4057185" y="2183378"/>
            <a:ext cx="13335" cy="7620"/>
          </a:xfrm>
          <a:custGeom>
            <a:avLst/>
            <a:gdLst/>
            <a:ahLst/>
            <a:cxnLst/>
            <a:rect l="l" t="t" r="r" b="b"/>
            <a:pathLst>
              <a:path w="13335" h="7619">
                <a:moveTo>
                  <a:pt x="0" y="7620"/>
                </a:moveTo>
                <a:lnTo>
                  <a:pt x="13121" y="436"/>
                </a:lnTo>
                <a:lnTo>
                  <a:pt x="13190" y="0"/>
                </a:lnTo>
                <a:lnTo>
                  <a:pt x="0" y="7620"/>
                </a:lnTo>
                <a:close/>
              </a:path>
            </a:pathLst>
          </a:custGeom>
          <a:ln w="3175">
            <a:solidFill>
              <a:srgbClr val="1879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4069585" y="217788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0" y="4064"/>
                </a:moveTo>
                <a:lnTo>
                  <a:pt x="881" y="0"/>
                </a:lnTo>
                <a:lnTo>
                  <a:pt x="1173" y="3119"/>
                </a:lnTo>
                <a:lnTo>
                  <a:pt x="0" y="4064"/>
                </a:lnTo>
                <a:close/>
              </a:path>
            </a:pathLst>
          </a:custGeom>
          <a:solidFill>
            <a:srgbClr val="187A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4069585" y="217788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881" y="0"/>
                </a:moveTo>
                <a:lnTo>
                  <a:pt x="1173" y="3119"/>
                </a:lnTo>
                <a:lnTo>
                  <a:pt x="0" y="4064"/>
                </a:lnTo>
                <a:lnTo>
                  <a:pt x="881" y="0"/>
                </a:lnTo>
                <a:close/>
              </a:path>
            </a:pathLst>
          </a:custGeom>
          <a:ln w="3175">
            <a:solidFill>
              <a:srgbClr val="187A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4066242" y="2177882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3342" y="4064"/>
                </a:moveTo>
                <a:lnTo>
                  <a:pt x="0" y="480"/>
                </a:lnTo>
                <a:lnTo>
                  <a:pt x="4224" y="0"/>
                </a:lnTo>
                <a:lnTo>
                  <a:pt x="3342" y="4064"/>
                </a:lnTo>
                <a:close/>
              </a:path>
            </a:pathLst>
          </a:custGeom>
          <a:solidFill>
            <a:srgbClr val="187A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4066242" y="2177882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4224" y="0"/>
                </a:moveTo>
                <a:lnTo>
                  <a:pt x="0" y="480"/>
                </a:lnTo>
                <a:lnTo>
                  <a:pt x="3342" y="4064"/>
                </a:lnTo>
                <a:lnTo>
                  <a:pt x="4224" y="0"/>
                </a:lnTo>
                <a:close/>
              </a:path>
            </a:pathLst>
          </a:custGeom>
          <a:ln w="3175">
            <a:solidFill>
              <a:srgbClr val="187A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4066242" y="2177882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0" y="480"/>
                </a:moveTo>
                <a:lnTo>
                  <a:pt x="42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4048442" y="2178362"/>
            <a:ext cx="18415" cy="3175"/>
          </a:xfrm>
          <a:custGeom>
            <a:avLst/>
            <a:gdLst/>
            <a:ahLst/>
            <a:cxnLst/>
            <a:rect l="l" t="t" r="r" b="b"/>
            <a:pathLst>
              <a:path w="18414" h="3175">
                <a:moveTo>
                  <a:pt x="43" y="2651"/>
                </a:moveTo>
                <a:lnTo>
                  <a:pt x="0" y="2489"/>
                </a:lnTo>
                <a:lnTo>
                  <a:pt x="17800" y="0"/>
                </a:lnTo>
                <a:lnTo>
                  <a:pt x="43" y="2651"/>
                </a:lnTo>
                <a:close/>
              </a:path>
            </a:pathLst>
          </a:custGeom>
          <a:solidFill>
            <a:srgbClr val="1878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4048442" y="2178362"/>
            <a:ext cx="18415" cy="3175"/>
          </a:xfrm>
          <a:custGeom>
            <a:avLst/>
            <a:gdLst/>
            <a:ahLst/>
            <a:cxnLst/>
            <a:rect l="l" t="t" r="r" b="b"/>
            <a:pathLst>
              <a:path w="18414" h="3175">
                <a:moveTo>
                  <a:pt x="43" y="2651"/>
                </a:moveTo>
                <a:lnTo>
                  <a:pt x="0" y="2489"/>
                </a:lnTo>
                <a:lnTo>
                  <a:pt x="17800" y="0"/>
                </a:lnTo>
                <a:lnTo>
                  <a:pt x="43" y="2651"/>
                </a:lnTo>
                <a:close/>
              </a:path>
            </a:pathLst>
          </a:custGeom>
          <a:ln w="3175">
            <a:solidFill>
              <a:srgbClr val="1878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4048485" y="2178362"/>
            <a:ext cx="21590" cy="3810"/>
          </a:xfrm>
          <a:custGeom>
            <a:avLst/>
            <a:gdLst/>
            <a:ahLst/>
            <a:cxnLst/>
            <a:rect l="l" t="t" r="r" b="b"/>
            <a:pathLst>
              <a:path w="21589" h="3810">
                <a:moveTo>
                  <a:pt x="21099" y="3583"/>
                </a:moveTo>
                <a:lnTo>
                  <a:pt x="0" y="2651"/>
                </a:lnTo>
                <a:lnTo>
                  <a:pt x="17757" y="0"/>
                </a:lnTo>
                <a:lnTo>
                  <a:pt x="21099" y="3583"/>
                </a:lnTo>
                <a:close/>
              </a:path>
            </a:pathLst>
          </a:custGeom>
          <a:solidFill>
            <a:srgbClr val="1879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4048485" y="2178362"/>
            <a:ext cx="21590" cy="3810"/>
          </a:xfrm>
          <a:custGeom>
            <a:avLst/>
            <a:gdLst/>
            <a:ahLst/>
            <a:cxnLst/>
            <a:rect l="l" t="t" r="r" b="b"/>
            <a:pathLst>
              <a:path w="21589" h="3810">
                <a:moveTo>
                  <a:pt x="0" y="2651"/>
                </a:moveTo>
                <a:lnTo>
                  <a:pt x="21099" y="3583"/>
                </a:lnTo>
                <a:lnTo>
                  <a:pt x="17757" y="0"/>
                </a:lnTo>
                <a:lnTo>
                  <a:pt x="0" y="2651"/>
                </a:lnTo>
                <a:close/>
              </a:path>
            </a:pathLst>
          </a:custGeom>
          <a:ln w="3175">
            <a:solidFill>
              <a:srgbClr val="1879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4048485" y="2181014"/>
            <a:ext cx="22225" cy="2540"/>
          </a:xfrm>
          <a:custGeom>
            <a:avLst/>
            <a:gdLst/>
            <a:ahLst/>
            <a:cxnLst/>
            <a:rect l="l" t="t" r="r" b="b"/>
            <a:pathLst>
              <a:path w="22225" h="2539">
                <a:moveTo>
                  <a:pt x="21889" y="2364"/>
                </a:moveTo>
                <a:lnTo>
                  <a:pt x="0" y="0"/>
                </a:lnTo>
                <a:lnTo>
                  <a:pt x="21099" y="932"/>
                </a:lnTo>
                <a:lnTo>
                  <a:pt x="21889" y="2364"/>
                </a:lnTo>
                <a:close/>
              </a:path>
            </a:pathLst>
          </a:custGeom>
          <a:solidFill>
            <a:srgbClr val="1879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4048485" y="2181014"/>
            <a:ext cx="22225" cy="2540"/>
          </a:xfrm>
          <a:custGeom>
            <a:avLst/>
            <a:gdLst/>
            <a:ahLst/>
            <a:cxnLst/>
            <a:rect l="l" t="t" r="r" b="b"/>
            <a:pathLst>
              <a:path w="22225" h="2539">
                <a:moveTo>
                  <a:pt x="0" y="0"/>
                </a:moveTo>
                <a:lnTo>
                  <a:pt x="21099" y="932"/>
                </a:lnTo>
                <a:lnTo>
                  <a:pt x="21889" y="236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9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4048442" y="2178362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4" h="2539">
                <a:moveTo>
                  <a:pt x="0" y="2489"/>
                </a:moveTo>
                <a:lnTo>
                  <a:pt x="178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4009390" y="219714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57" y="109"/>
                </a:moveTo>
                <a:lnTo>
                  <a:pt x="0" y="0"/>
                </a:lnTo>
                <a:lnTo>
                  <a:pt x="157" y="109"/>
                </a:lnTo>
                <a:close/>
              </a:path>
            </a:pathLst>
          </a:custGeom>
          <a:ln w="3175">
            <a:solidFill>
              <a:srgbClr val="166E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4009390" y="2197280"/>
            <a:ext cx="10795" cy="0"/>
          </a:xfrm>
          <a:custGeom>
            <a:avLst/>
            <a:gdLst/>
            <a:ahLst/>
            <a:cxnLst/>
            <a:rect l="l" t="t" r="r" b="b"/>
            <a:pathLst>
              <a:path w="10795" h="0">
                <a:moveTo>
                  <a:pt x="0" y="0"/>
                </a:moveTo>
                <a:lnTo>
                  <a:pt x="10533" y="0"/>
                </a:lnTo>
              </a:path>
            </a:pathLst>
          </a:custGeom>
          <a:ln w="3175">
            <a:solidFill>
              <a:srgbClr val="176E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4009390" y="2197140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57" y="109"/>
                </a:moveTo>
                <a:lnTo>
                  <a:pt x="10533" y="279"/>
                </a:lnTo>
                <a:lnTo>
                  <a:pt x="0" y="0"/>
                </a:lnTo>
                <a:lnTo>
                  <a:pt x="157" y="109"/>
                </a:lnTo>
                <a:close/>
              </a:path>
            </a:pathLst>
          </a:custGeom>
          <a:ln w="3175">
            <a:solidFill>
              <a:srgbClr val="176E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4009547" y="2197249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0" y="0"/>
                </a:moveTo>
                <a:lnTo>
                  <a:pt x="10375" y="17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6F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4009547" y="2197249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783" y="2156"/>
                </a:moveTo>
                <a:lnTo>
                  <a:pt x="0" y="0"/>
                </a:lnTo>
                <a:lnTo>
                  <a:pt x="1783" y="2156"/>
                </a:lnTo>
                <a:close/>
              </a:path>
            </a:pathLst>
          </a:custGeom>
          <a:ln w="3175">
            <a:solidFill>
              <a:srgbClr val="166E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4009547" y="2197249"/>
            <a:ext cx="10795" cy="2540"/>
          </a:xfrm>
          <a:custGeom>
            <a:avLst/>
            <a:gdLst/>
            <a:ahLst/>
            <a:cxnLst/>
            <a:rect l="l" t="t" r="r" b="b"/>
            <a:pathLst>
              <a:path w="10795" h="2539">
                <a:moveTo>
                  <a:pt x="1783" y="2156"/>
                </a:moveTo>
                <a:lnTo>
                  <a:pt x="0" y="0"/>
                </a:lnTo>
                <a:lnTo>
                  <a:pt x="10375" y="170"/>
                </a:lnTo>
                <a:lnTo>
                  <a:pt x="1783" y="2156"/>
                </a:lnTo>
                <a:close/>
              </a:path>
            </a:pathLst>
          </a:custGeom>
          <a:solidFill>
            <a:srgbClr val="176E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4009547" y="2197249"/>
            <a:ext cx="10795" cy="2540"/>
          </a:xfrm>
          <a:custGeom>
            <a:avLst/>
            <a:gdLst/>
            <a:ahLst/>
            <a:cxnLst/>
            <a:rect l="l" t="t" r="r" b="b"/>
            <a:pathLst>
              <a:path w="10795" h="2539">
                <a:moveTo>
                  <a:pt x="1783" y="2156"/>
                </a:moveTo>
                <a:lnTo>
                  <a:pt x="10375" y="170"/>
                </a:lnTo>
                <a:lnTo>
                  <a:pt x="0" y="0"/>
                </a:lnTo>
                <a:lnTo>
                  <a:pt x="1783" y="2156"/>
                </a:lnTo>
                <a:close/>
              </a:path>
            </a:pathLst>
          </a:custGeom>
          <a:ln w="3175">
            <a:solidFill>
              <a:srgbClr val="176E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4019923" y="2197420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89">
                <a:moveTo>
                  <a:pt x="652" y="8796"/>
                </a:moveTo>
                <a:lnTo>
                  <a:pt x="0" y="0"/>
                </a:lnTo>
                <a:lnTo>
                  <a:pt x="1186" y="8676"/>
                </a:lnTo>
                <a:lnTo>
                  <a:pt x="652" y="8796"/>
                </a:lnTo>
                <a:close/>
              </a:path>
            </a:pathLst>
          </a:custGeom>
          <a:solidFill>
            <a:srgbClr val="176F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4019923" y="2197420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89">
                <a:moveTo>
                  <a:pt x="0" y="0"/>
                </a:moveTo>
                <a:lnTo>
                  <a:pt x="1186" y="8676"/>
                </a:lnTo>
                <a:lnTo>
                  <a:pt x="652" y="879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6F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4013276" y="219742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7299" y="8796"/>
                </a:moveTo>
                <a:lnTo>
                  <a:pt x="0" y="4259"/>
                </a:lnTo>
                <a:lnTo>
                  <a:pt x="6647" y="0"/>
                </a:lnTo>
                <a:lnTo>
                  <a:pt x="7299" y="8796"/>
                </a:lnTo>
                <a:close/>
              </a:path>
            </a:pathLst>
          </a:custGeom>
          <a:solidFill>
            <a:srgbClr val="176F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4013276" y="219742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6647" y="0"/>
                </a:moveTo>
                <a:lnTo>
                  <a:pt x="0" y="4259"/>
                </a:lnTo>
                <a:lnTo>
                  <a:pt x="7299" y="8796"/>
                </a:lnTo>
                <a:lnTo>
                  <a:pt x="6647" y="0"/>
                </a:lnTo>
                <a:close/>
              </a:path>
            </a:pathLst>
          </a:custGeom>
          <a:ln w="3175">
            <a:solidFill>
              <a:srgbClr val="176F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4020576" y="220609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601" y="492"/>
                </a:moveTo>
                <a:lnTo>
                  <a:pt x="0" y="119"/>
                </a:lnTo>
                <a:lnTo>
                  <a:pt x="533" y="0"/>
                </a:lnTo>
                <a:lnTo>
                  <a:pt x="601" y="492"/>
                </a:lnTo>
                <a:close/>
              </a:path>
            </a:pathLst>
          </a:custGeom>
          <a:solidFill>
            <a:srgbClr val="176F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4020576" y="220609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33" y="0"/>
                </a:moveTo>
                <a:lnTo>
                  <a:pt x="0" y="119"/>
                </a:lnTo>
                <a:lnTo>
                  <a:pt x="601" y="492"/>
                </a:lnTo>
                <a:lnTo>
                  <a:pt x="533" y="0"/>
                </a:lnTo>
                <a:close/>
              </a:path>
            </a:pathLst>
          </a:custGeom>
          <a:ln w="3175">
            <a:solidFill>
              <a:srgbClr val="176F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4020576" y="220609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33" y="0"/>
                </a:moveTo>
                <a:lnTo>
                  <a:pt x="0" y="1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4019923" y="21974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70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4019923" y="21974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0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4019029" y="2181298"/>
            <a:ext cx="27305" cy="5080"/>
          </a:xfrm>
          <a:custGeom>
            <a:avLst/>
            <a:gdLst/>
            <a:ahLst/>
            <a:cxnLst/>
            <a:rect l="l" t="t" r="r" b="b"/>
            <a:pathLst>
              <a:path w="27304" h="5080">
                <a:moveTo>
                  <a:pt x="0" y="4886"/>
                </a:moveTo>
                <a:lnTo>
                  <a:pt x="268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4054962" y="2198634"/>
            <a:ext cx="12065" cy="3175"/>
          </a:xfrm>
          <a:custGeom>
            <a:avLst/>
            <a:gdLst/>
            <a:ahLst/>
            <a:cxnLst/>
            <a:rect l="l" t="t" r="r" b="b"/>
            <a:pathLst>
              <a:path w="12064" h="3175">
                <a:moveTo>
                  <a:pt x="11760" y="2567"/>
                </a:moveTo>
                <a:lnTo>
                  <a:pt x="0" y="1617"/>
                </a:lnTo>
                <a:lnTo>
                  <a:pt x="9362" y="0"/>
                </a:lnTo>
                <a:lnTo>
                  <a:pt x="11760" y="2567"/>
                </a:lnTo>
                <a:close/>
              </a:path>
            </a:pathLst>
          </a:custGeom>
          <a:solidFill>
            <a:srgbClr val="1877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4054962" y="2198634"/>
            <a:ext cx="12065" cy="3175"/>
          </a:xfrm>
          <a:custGeom>
            <a:avLst/>
            <a:gdLst/>
            <a:ahLst/>
            <a:cxnLst/>
            <a:rect l="l" t="t" r="r" b="b"/>
            <a:pathLst>
              <a:path w="12064" h="3175">
                <a:moveTo>
                  <a:pt x="0" y="1617"/>
                </a:moveTo>
                <a:lnTo>
                  <a:pt x="9362" y="0"/>
                </a:lnTo>
                <a:lnTo>
                  <a:pt x="11760" y="2567"/>
                </a:lnTo>
                <a:lnTo>
                  <a:pt x="0" y="1617"/>
                </a:lnTo>
                <a:close/>
              </a:path>
            </a:pathLst>
          </a:custGeom>
          <a:ln w="3175">
            <a:solidFill>
              <a:srgbClr val="1877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4054962" y="2200252"/>
            <a:ext cx="12065" cy="1270"/>
          </a:xfrm>
          <a:custGeom>
            <a:avLst/>
            <a:gdLst/>
            <a:ahLst/>
            <a:cxnLst/>
            <a:rect l="l" t="t" r="r" b="b"/>
            <a:pathLst>
              <a:path w="12064" h="1269">
                <a:moveTo>
                  <a:pt x="0" y="0"/>
                </a:moveTo>
                <a:lnTo>
                  <a:pt x="11557" y="932"/>
                </a:lnTo>
                <a:lnTo>
                  <a:pt x="11760" y="94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7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4019923" y="21974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70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4019923" y="21974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0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4054962" y="2190999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253"/>
                </a:moveTo>
                <a:lnTo>
                  <a:pt x="2222" y="0"/>
                </a:lnTo>
                <a:lnTo>
                  <a:pt x="9362" y="7635"/>
                </a:lnTo>
                <a:lnTo>
                  <a:pt x="0" y="9253"/>
                </a:lnTo>
                <a:close/>
              </a:path>
            </a:pathLst>
          </a:custGeom>
          <a:solidFill>
            <a:srgbClr val="1876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4054962" y="2190999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222" y="0"/>
                </a:moveTo>
                <a:lnTo>
                  <a:pt x="0" y="9253"/>
                </a:lnTo>
                <a:lnTo>
                  <a:pt x="9362" y="7635"/>
                </a:lnTo>
                <a:lnTo>
                  <a:pt x="2222" y="0"/>
                </a:lnTo>
                <a:close/>
              </a:path>
            </a:pathLst>
          </a:custGeom>
          <a:ln w="3175">
            <a:solidFill>
              <a:srgbClr val="1876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4054962" y="2198634"/>
            <a:ext cx="9525" cy="1905"/>
          </a:xfrm>
          <a:custGeom>
            <a:avLst/>
            <a:gdLst/>
            <a:ahLst/>
            <a:cxnLst/>
            <a:rect l="l" t="t" r="r" b="b"/>
            <a:pathLst>
              <a:path w="9525" h="1905">
                <a:moveTo>
                  <a:pt x="9362" y="0"/>
                </a:moveTo>
                <a:lnTo>
                  <a:pt x="0" y="16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4019923" y="21974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70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4019923" y="21974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0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4019923" y="21974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70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4019923" y="21974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0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4052717" y="2201240"/>
            <a:ext cx="13970" cy="8255"/>
          </a:xfrm>
          <a:custGeom>
            <a:avLst/>
            <a:gdLst/>
            <a:ahLst/>
            <a:cxnLst/>
            <a:rect l="l" t="t" r="r" b="b"/>
            <a:pathLst>
              <a:path w="13970" h="8255">
                <a:moveTo>
                  <a:pt x="13761" y="0"/>
                </a:moveTo>
                <a:lnTo>
                  <a:pt x="0" y="7846"/>
                </a:lnTo>
                <a:lnTo>
                  <a:pt x="13761" y="0"/>
                </a:lnTo>
                <a:close/>
              </a:path>
            </a:pathLst>
          </a:custGeom>
          <a:ln w="3175">
            <a:solidFill>
              <a:srgbClr val="1775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4019923" y="21974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70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4019923" y="21974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0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4026839" y="2200252"/>
            <a:ext cx="28575" cy="5080"/>
          </a:xfrm>
          <a:custGeom>
            <a:avLst/>
            <a:gdLst/>
            <a:ahLst/>
            <a:cxnLst/>
            <a:rect l="l" t="t" r="r" b="b"/>
            <a:pathLst>
              <a:path w="28575" h="5080">
                <a:moveTo>
                  <a:pt x="28122" y="0"/>
                </a:moveTo>
                <a:lnTo>
                  <a:pt x="0" y="4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4066601" y="221053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2037" y="222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6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4024142" y="2208433"/>
            <a:ext cx="14604" cy="9525"/>
          </a:xfrm>
          <a:custGeom>
            <a:avLst/>
            <a:gdLst/>
            <a:ahLst/>
            <a:cxnLst/>
            <a:rect l="l" t="t" r="r" b="b"/>
            <a:pathLst>
              <a:path w="14604" h="9525">
                <a:moveTo>
                  <a:pt x="14422" y="8961"/>
                </a:moveTo>
                <a:lnTo>
                  <a:pt x="0" y="0"/>
                </a:lnTo>
                <a:lnTo>
                  <a:pt x="14422" y="8961"/>
                </a:lnTo>
                <a:close/>
              </a:path>
            </a:pathLst>
          </a:custGeom>
          <a:ln w="3175">
            <a:solidFill>
              <a:srgbClr val="1770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4024142" y="2207323"/>
            <a:ext cx="14604" cy="10160"/>
          </a:xfrm>
          <a:custGeom>
            <a:avLst/>
            <a:gdLst/>
            <a:ahLst/>
            <a:cxnLst/>
            <a:rect l="l" t="t" r="r" b="b"/>
            <a:pathLst>
              <a:path w="14604" h="10160">
                <a:moveTo>
                  <a:pt x="14422" y="10071"/>
                </a:moveTo>
                <a:lnTo>
                  <a:pt x="0" y="1109"/>
                </a:lnTo>
                <a:lnTo>
                  <a:pt x="5024" y="0"/>
                </a:lnTo>
                <a:lnTo>
                  <a:pt x="14422" y="10071"/>
                </a:lnTo>
                <a:close/>
              </a:path>
            </a:pathLst>
          </a:custGeom>
          <a:solidFill>
            <a:srgbClr val="1770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4024142" y="2207323"/>
            <a:ext cx="14604" cy="10160"/>
          </a:xfrm>
          <a:custGeom>
            <a:avLst/>
            <a:gdLst/>
            <a:ahLst/>
            <a:cxnLst/>
            <a:rect l="l" t="t" r="r" b="b"/>
            <a:pathLst>
              <a:path w="14604" h="10160">
                <a:moveTo>
                  <a:pt x="14422" y="10071"/>
                </a:moveTo>
                <a:lnTo>
                  <a:pt x="5024" y="0"/>
                </a:lnTo>
                <a:lnTo>
                  <a:pt x="0" y="1109"/>
                </a:lnTo>
                <a:lnTo>
                  <a:pt x="14422" y="10071"/>
                </a:lnTo>
                <a:close/>
              </a:path>
            </a:pathLst>
          </a:custGeom>
          <a:ln w="3175">
            <a:solidFill>
              <a:srgbClr val="1770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4052717" y="2207064"/>
            <a:ext cx="13970" cy="3810"/>
          </a:xfrm>
          <a:custGeom>
            <a:avLst/>
            <a:gdLst/>
            <a:ahLst/>
            <a:cxnLst/>
            <a:rect l="l" t="t" r="r" b="b"/>
            <a:pathLst>
              <a:path w="13970" h="3810">
                <a:moveTo>
                  <a:pt x="13883" y="3469"/>
                </a:moveTo>
                <a:lnTo>
                  <a:pt x="0" y="2021"/>
                </a:lnTo>
                <a:lnTo>
                  <a:pt x="13977" y="0"/>
                </a:lnTo>
                <a:lnTo>
                  <a:pt x="13883" y="3469"/>
                </a:lnTo>
                <a:close/>
              </a:path>
            </a:pathLst>
          </a:custGeom>
          <a:solidFill>
            <a:srgbClr val="1876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4052717" y="2207064"/>
            <a:ext cx="13970" cy="3810"/>
          </a:xfrm>
          <a:custGeom>
            <a:avLst/>
            <a:gdLst/>
            <a:ahLst/>
            <a:cxnLst/>
            <a:rect l="l" t="t" r="r" b="b"/>
            <a:pathLst>
              <a:path w="13970" h="3810">
                <a:moveTo>
                  <a:pt x="13977" y="0"/>
                </a:moveTo>
                <a:lnTo>
                  <a:pt x="0" y="2021"/>
                </a:lnTo>
                <a:lnTo>
                  <a:pt x="13883" y="3469"/>
                </a:lnTo>
                <a:lnTo>
                  <a:pt x="13977" y="0"/>
                </a:lnTo>
                <a:close/>
              </a:path>
            </a:pathLst>
          </a:custGeom>
          <a:ln w="3175">
            <a:solidFill>
              <a:srgbClr val="1876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4052717" y="2201202"/>
            <a:ext cx="14604" cy="8255"/>
          </a:xfrm>
          <a:custGeom>
            <a:avLst/>
            <a:gdLst/>
            <a:ahLst/>
            <a:cxnLst/>
            <a:rect l="l" t="t" r="r" b="b"/>
            <a:pathLst>
              <a:path w="14604" h="8255">
                <a:moveTo>
                  <a:pt x="0" y="7884"/>
                </a:moveTo>
                <a:lnTo>
                  <a:pt x="14005" y="0"/>
                </a:lnTo>
                <a:lnTo>
                  <a:pt x="13977" y="5862"/>
                </a:lnTo>
                <a:lnTo>
                  <a:pt x="0" y="7884"/>
                </a:lnTo>
                <a:close/>
              </a:path>
            </a:pathLst>
          </a:custGeom>
          <a:solidFill>
            <a:srgbClr val="1876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4052717" y="2201202"/>
            <a:ext cx="14604" cy="8255"/>
          </a:xfrm>
          <a:custGeom>
            <a:avLst/>
            <a:gdLst/>
            <a:ahLst/>
            <a:cxnLst/>
            <a:rect l="l" t="t" r="r" b="b"/>
            <a:pathLst>
              <a:path w="14604" h="8255">
                <a:moveTo>
                  <a:pt x="14005" y="0"/>
                </a:moveTo>
                <a:lnTo>
                  <a:pt x="0" y="7884"/>
                </a:lnTo>
                <a:lnTo>
                  <a:pt x="13977" y="5862"/>
                </a:lnTo>
                <a:lnTo>
                  <a:pt x="14005" y="0"/>
                </a:lnTo>
                <a:close/>
              </a:path>
            </a:pathLst>
          </a:custGeom>
          <a:ln w="3175">
            <a:solidFill>
              <a:srgbClr val="1876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4052717" y="2201202"/>
            <a:ext cx="14604" cy="8255"/>
          </a:xfrm>
          <a:custGeom>
            <a:avLst/>
            <a:gdLst/>
            <a:ahLst/>
            <a:cxnLst/>
            <a:rect l="l" t="t" r="r" b="b"/>
            <a:pathLst>
              <a:path w="14604" h="8255">
                <a:moveTo>
                  <a:pt x="0" y="7884"/>
                </a:moveTo>
                <a:lnTo>
                  <a:pt x="13761" y="38"/>
                </a:lnTo>
                <a:lnTo>
                  <a:pt x="14005" y="0"/>
                </a:lnTo>
                <a:lnTo>
                  <a:pt x="0" y="7884"/>
                </a:lnTo>
                <a:close/>
              </a:path>
            </a:pathLst>
          </a:custGeom>
          <a:solidFill>
            <a:srgbClr val="1876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4052717" y="2201202"/>
            <a:ext cx="14604" cy="8255"/>
          </a:xfrm>
          <a:custGeom>
            <a:avLst/>
            <a:gdLst/>
            <a:ahLst/>
            <a:cxnLst/>
            <a:rect l="l" t="t" r="r" b="b"/>
            <a:pathLst>
              <a:path w="14604" h="8255">
                <a:moveTo>
                  <a:pt x="0" y="7884"/>
                </a:moveTo>
                <a:lnTo>
                  <a:pt x="14005" y="0"/>
                </a:lnTo>
                <a:lnTo>
                  <a:pt x="13761" y="38"/>
                </a:lnTo>
                <a:lnTo>
                  <a:pt x="0" y="7884"/>
                </a:lnTo>
                <a:close/>
              </a:path>
            </a:pathLst>
          </a:custGeom>
          <a:ln w="3175">
            <a:solidFill>
              <a:srgbClr val="1876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4066478" y="220118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55"/>
                </a:moveTo>
                <a:lnTo>
                  <a:pt x="243" y="17"/>
                </a:lnTo>
                <a:lnTo>
                  <a:pt x="0" y="55"/>
                </a:lnTo>
                <a:close/>
              </a:path>
            </a:pathLst>
          </a:custGeom>
          <a:solidFill>
            <a:srgbClr val="1877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4066478" y="220118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55"/>
                </a:moveTo>
                <a:lnTo>
                  <a:pt x="243" y="17"/>
                </a:lnTo>
                <a:lnTo>
                  <a:pt x="40" y="0"/>
                </a:lnTo>
                <a:close/>
              </a:path>
            </a:pathLst>
          </a:custGeom>
          <a:ln w="3175">
            <a:solidFill>
              <a:srgbClr val="1877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4019923" y="2197420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89">
                <a:moveTo>
                  <a:pt x="1186" y="8676"/>
                </a:moveTo>
                <a:lnTo>
                  <a:pt x="0" y="0"/>
                </a:lnTo>
                <a:lnTo>
                  <a:pt x="1186" y="8676"/>
                </a:lnTo>
                <a:close/>
              </a:path>
            </a:pathLst>
          </a:custGeom>
          <a:ln w="3175">
            <a:solidFill>
              <a:srgbClr val="1770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4019923" y="2197420"/>
            <a:ext cx="6985" cy="8890"/>
          </a:xfrm>
          <a:custGeom>
            <a:avLst/>
            <a:gdLst/>
            <a:ahLst/>
            <a:cxnLst/>
            <a:rect l="l" t="t" r="r" b="b"/>
            <a:pathLst>
              <a:path w="6985" h="8889">
                <a:moveTo>
                  <a:pt x="1186" y="8676"/>
                </a:moveTo>
                <a:lnTo>
                  <a:pt x="0" y="0"/>
                </a:lnTo>
                <a:lnTo>
                  <a:pt x="6916" y="7411"/>
                </a:lnTo>
                <a:lnTo>
                  <a:pt x="1186" y="8676"/>
                </a:lnTo>
                <a:close/>
              </a:path>
            </a:pathLst>
          </a:custGeom>
          <a:solidFill>
            <a:srgbClr val="1770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4019923" y="2197420"/>
            <a:ext cx="6985" cy="8890"/>
          </a:xfrm>
          <a:custGeom>
            <a:avLst/>
            <a:gdLst/>
            <a:ahLst/>
            <a:cxnLst/>
            <a:rect l="l" t="t" r="r" b="b"/>
            <a:pathLst>
              <a:path w="6985" h="8889">
                <a:moveTo>
                  <a:pt x="1186" y="8676"/>
                </a:moveTo>
                <a:lnTo>
                  <a:pt x="6916" y="7411"/>
                </a:lnTo>
                <a:lnTo>
                  <a:pt x="0" y="0"/>
                </a:lnTo>
                <a:lnTo>
                  <a:pt x="1186" y="8676"/>
                </a:lnTo>
                <a:close/>
              </a:path>
            </a:pathLst>
          </a:custGeom>
          <a:ln w="3175">
            <a:solidFill>
              <a:srgbClr val="1770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4023476" y="2207323"/>
            <a:ext cx="5715" cy="1270"/>
          </a:xfrm>
          <a:custGeom>
            <a:avLst/>
            <a:gdLst/>
            <a:ahLst/>
            <a:cxnLst/>
            <a:rect l="l" t="t" r="r" b="b"/>
            <a:pathLst>
              <a:path w="5714" h="1269">
                <a:moveTo>
                  <a:pt x="665" y="1109"/>
                </a:moveTo>
                <a:lnTo>
                  <a:pt x="0" y="695"/>
                </a:lnTo>
                <a:lnTo>
                  <a:pt x="5689" y="0"/>
                </a:lnTo>
                <a:lnTo>
                  <a:pt x="665" y="1109"/>
                </a:lnTo>
                <a:close/>
              </a:path>
            </a:pathLst>
          </a:custGeom>
          <a:solidFill>
            <a:srgbClr val="1770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4023476" y="2207323"/>
            <a:ext cx="5715" cy="1270"/>
          </a:xfrm>
          <a:custGeom>
            <a:avLst/>
            <a:gdLst/>
            <a:ahLst/>
            <a:cxnLst/>
            <a:rect l="l" t="t" r="r" b="b"/>
            <a:pathLst>
              <a:path w="5714" h="1269">
                <a:moveTo>
                  <a:pt x="665" y="1109"/>
                </a:moveTo>
                <a:lnTo>
                  <a:pt x="5689" y="0"/>
                </a:lnTo>
                <a:lnTo>
                  <a:pt x="0" y="695"/>
                </a:lnTo>
                <a:lnTo>
                  <a:pt x="665" y="1109"/>
                </a:lnTo>
                <a:close/>
              </a:path>
            </a:pathLst>
          </a:custGeom>
          <a:ln w="3175">
            <a:solidFill>
              <a:srgbClr val="1770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4021109" y="2204831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68" y="1757"/>
                </a:moveTo>
                <a:lnTo>
                  <a:pt x="0" y="1264"/>
                </a:lnTo>
                <a:lnTo>
                  <a:pt x="5730" y="0"/>
                </a:lnTo>
                <a:lnTo>
                  <a:pt x="68" y="1757"/>
                </a:lnTo>
                <a:close/>
              </a:path>
            </a:pathLst>
          </a:custGeom>
          <a:solidFill>
            <a:srgbClr val="176F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4021109" y="2204831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68" y="1757"/>
                </a:moveTo>
                <a:lnTo>
                  <a:pt x="0" y="1264"/>
                </a:lnTo>
                <a:lnTo>
                  <a:pt x="5730" y="0"/>
                </a:lnTo>
                <a:lnTo>
                  <a:pt x="68" y="1757"/>
                </a:lnTo>
                <a:close/>
              </a:path>
            </a:pathLst>
          </a:custGeom>
          <a:ln w="3175">
            <a:solidFill>
              <a:srgbClr val="176F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4021178" y="2204831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7988" y="2491"/>
                </a:moveTo>
                <a:lnTo>
                  <a:pt x="0" y="1757"/>
                </a:lnTo>
                <a:lnTo>
                  <a:pt x="5661" y="0"/>
                </a:lnTo>
                <a:lnTo>
                  <a:pt x="7988" y="2491"/>
                </a:lnTo>
                <a:close/>
              </a:path>
            </a:pathLst>
          </a:custGeom>
          <a:solidFill>
            <a:srgbClr val="1770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4021178" y="2204831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0" y="1757"/>
                </a:moveTo>
                <a:lnTo>
                  <a:pt x="7988" y="2491"/>
                </a:lnTo>
                <a:lnTo>
                  <a:pt x="5661" y="0"/>
                </a:lnTo>
                <a:lnTo>
                  <a:pt x="0" y="1757"/>
                </a:lnTo>
                <a:close/>
              </a:path>
            </a:pathLst>
          </a:custGeom>
          <a:ln w="3175">
            <a:solidFill>
              <a:srgbClr val="1770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4021178" y="2206589"/>
            <a:ext cx="8255" cy="1905"/>
          </a:xfrm>
          <a:custGeom>
            <a:avLst/>
            <a:gdLst/>
            <a:ahLst/>
            <a:cxnLst/>
            <a:rect l="l" t="t" r="r" b="b"/>
            <a:pathLst>
              <a:path w="8254" h="1905">
                <a:moveTo>
                  <a:pt x="2298" y="1430"/>
                </a:moveTo>
                <a:lnTo>
                  <a:pt x="0" y="0"/>
                </a:lnTo>
                <a:lnTo>
                  <a:pt x="7988" y="734"/>
                </a:lnTo>
                <a:lnTo>
                  <a:pt x="2298" y="1430"/>
                </a:lnTo>
                <a:close/>
              </a:path>
            </a:pathLst>
          </a:custGeom>
          <a:solidFill>
            <a:srgbClr val="176F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4021178" y="2206589"/>
            <a:ext cx="8255" cy="1905"/>
          </a:xfrm>
          <a:custGeom>
            <a:avLst/>
            <a:gdLst/>
            <a:ahLst/>
            <a:cxnLst/>
            <a:rect l="l" t="t" r="r" b="b"/>
            <a:pathLst>
              <a:path w="8254" h="1905">
                <a:moveTo>
                  <a:pt x="0" y="0"/>
                </a:moveTo>
                <a:lnTo>
                  <a:pt x="7988" y="734"/>
                </a:lnTo>
                <a:lnTo>
                  <a:pt x="2298" y="143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6F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4019923" y="2197420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954" y="3167"/>
                </a:moveTo>
                <a:lnTo>
                  <a:pt x="0" y="0"/>
                </a:lnTo>
                <a:lnTo>
                  <a:pt x="2954" y="3167"/>
                </a:lnTo>
                <a:close/>
              </a:path>
            </a:pathLst>
          </a:custGeom>
          <a:ln w="3175">
            <a:solidFill>
              <a:srgbClr val="1770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4022877" y="2200587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3962" y="4244"/>
                </a:moveTo>
                <a:lnTo>
                  <a:pt x="0" y="0"/>
                </a:lnTo>
                <a:lnTo>
                  <a:pt x="3962" y="4244"/>
                </a:lnTo>
                <a:close/>
              </a:path>
            </a:pathLst>
          </a:custGeom>
          <a:ln w="3175">
            <a:solidFill>
              <a:srgbClr val="1770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4026839" y="220483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326" y="2491"/>
                </a:moveTo>
                <a:lnTo>
                  <a:pt x="0" y="0"/>
                </a:lnTo>
                <a:lnTo>
                  <a:pt x="2326" y="2491"/>
                </a:lnTo>
                <a:close/>
              </a:path>
            </a:pathLst>
          </a:custGeom>
          <a:ln w="3175">
            <a:solidFill>
              <a:srgbClr val="1770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4026839" y="220483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2326" y="249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0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4026839" y="220483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326" y="24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4019923" y="2197420"/>
            <a:ext cx="6985" cy="7620"/>
          </a:xfrm>
          <a:custGeom>
            <a:avLst/>
            <a:gdLst/>
            <a:ahLst/>
            <a:cxnLst/>
            <a:rect l="l" t="t" r="r" b="b"/>
            <a:pathLst>
              <a:path w="6985" h="7619">
                <a:moveTo>
                  <a:pt x="6916" y="74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4026839" y="220483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4021109" y="2204831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5730" y="0"/>
                </a:moveTo>
                <a:lnTo>
                  <a:pt x="0" y="12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4019923" y="21974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70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4019923" y="21974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0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4019923" y="21974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70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4019923" y="21974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0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4038564" y="2209086"/>
            <a:ext cx="14604" cy="8890"/>
          </a:xfrm>
          <a:custGeom>
            <a:avLst/>
            <a:gdLst/>
            <a:ahLst/>
            <a:cxnLst/>
            <a:rect l="l" t="t" r="r" b="b"/>
            <a:pathLst>
              <a:path w="14604" h="8889">
                <a:moveTo>
                  <a:pt x="14152" y="0"/>
                </a:moveTo>
                <a:lnTo>
                  <a:pt x="0" y="8308"/>
                </a:lnTo>
                <a:lnTo>
                  <a:pt x="14152" y="0"/>
                </a:lnTo>
                <a:close/>
              </a:path>
            </a:pathLst>
          </a:custGeom>
          <a:ln w="3175">
            <a:solidFill>
              <a:srgbClr val="1772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4029166" y="2207323"/>
            <a:ext cx="24130" cy="10160"/>
          </a:xfrm>
          <a:custGeom>
            <a:avLst/>
            <a:gdLst/>
            <a:ahLst/>
            <a:cxnLst/>
            <a:rect l="l" t="t" r="r" b="b"/>
            <a:pathLst>
              <a:path w="24129" h="10160">
                <a:moveTo>
                  <a:pt x="9398" y="10071"/>
                </a:moveTo>
                <a:lnTo>
                  <a:pt x="0" y="0"/>
                </a:lnTo>
                <a:lnTo>
                  <a:pt x="23550" y="1762"/>
                </a:lnTo>
                <a:lnTo>
                  <a:pt x="9398" y="10071"/>
                </a:lnTo>
                <a:close/>
              </a:path>
            </a:pathLst>
          </a:custGeom>
          <a:solidFill>
            <a:srgbClr val="1772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4029166" y="2207323"/>
            <a:ext cx="24130" cy="10160"/>
          </a:xfrm>
          <a:custGeom>
            <a:avLst/>
            <a:gdLst/>
            <a:ahLst/>
            <a:cxnLst/>
            <a:rect l="l" t="t" r="r" b="b"/>
            <a:pathLst>
              <a:path w="24129" h="10160">
                <a:moveTo>
                  <a:pt x="23550" y="1762"/>
                </a:moveTo>
                <a:lnTo>
                  <a:pt x="0" y="0"/>
                </a:lnTo>
                <a:lnTo>
                  <a:pt x="9398" y="10071"/>
                </a:lnTo>
                <a:lnTo>
                  <a:pt x="23550" y="1762"/>
                </a:lnTo>
                <a:close/>
              </a:path>
            </a:pathLst>
          </a:custGeom>
          <a:ln w="3175">
            <a:solidFill>
              <a:srgbClr val="1772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4029166" y="2207323"/>
            <a:ext cx="9525" cy="10160"/>
          </a:xfrm>
          <a:custGeom>
            <a:avLst/>
            <a:gdLst/>
            <a:ahLst/>
            <a:cxnLst/>
            <a:rect l="l" t="t" r="r" b="b"/>
            <a:pathLst>
              <a:path w="9525" h="10160">
                <a:moveTo>
                  <a:pt x="9398" y="10071"/>
                </a:moveTo>
                <a:lnTo>
                  <a:pt x="0" y="0"/>
                </a:lnTo>
                <a:lnTo>
                  <a:pt x="9398" y="10071"/>
                </a:lnTo>
                <a:close/>
              </a:path>
            </a:pathLst>
          </a:custGeom>
          <a:ln w="3175">
            <a:solidFill>
              <a:srgbClr val="1770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4029166" y="2207323"/>
            <a:ext cx="9525" cy="10160"/>
          </a:xfrm>
          <a:custGeom>
            <a:avLst/>
            <a:gdLst/>
            <a:ahLst/>
            <a:cxnLst/>
            <a:rect l="l" t="t" r="r" b="b"/>
            <a:pathLst>
              <a:path w="9525" h="10160">
                <a:moveTo>
                  <a:pt x="0" y="0"/>
                </a:moveTo>
                <a:lnTo>
                  <a:pt x="9398" y="1007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1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4029166" y="2207323"/>
            <a:ext cx="9525" cy="10160"/>
          </a:xfrm>
          <a:custGeom>
            <a:avLst/>
            <a:gdLst/>
            <a:ahLst/>
            <a:cxnLst/>
            <a:rect l="l" t="t" r="r" b="b"/>
            <a:pathLst>
              <a:path w="9525" h="10160">
                <a:moveTo>
                  <a:pt x="9398" y="1007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4048485" y="2181014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0" y="0"/>
                </a:moveTo>
                <a:lnTo>
                  <a:pt x="8699" y="998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7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4047804" y="2180940"/>
            <a:ext cx="9525" cy="10160"/>
          </a:xfrm>
          <a:custGeom>
            <a:avLst/>
            <a:gdLst/>
            <a:ahLst/>
            <a:cxnLst/>
            <a:rect l="l" t="t" r="r" b="b"/>
            <a:pathLst>
              <a:path w="9525" h="10160">
                <a:moveTo>
                  <a:pt x="9380" y="10058"/>
                </a:moveTo>
                <a:lnTo>
                  <a:pt x="0" y="0"/>
                </a:lnTo>
                <a:lnTo>
                  <a:pt x="680" y="73"/>
                </a:lnTo>
                <a:lnTo>
                  <a:pt x="9380" y="10058"/>
                </a:lnTo>
                <a:close/>
              </a:path>
            </a:pathLst>
          </a:custGeom>
          <a:solidFill>
            <a:srgbClr val="1877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4047804" y="2180940"/>
            <a:ext cx="9525" cy="10160"/>
          </a:xfrm>
          <a:custGeom>
            <a:avLst/>
            <a:gdLst/>
            <a:ahLst/>
            <a:cxnLst/>
            <a:rect l="l" t="t" r="r" b="b"/>
            <a:pathLst>
              <a:path w="9525" h="10160">
                <a:moveTo>
                  <a:pt x="680" y="73"/>
                </a:moveTo>
                <a:lnTo>
                  <a:pt x="0" y="0"/>
                </a:lnTo>
                <a:lnTo>
                  <a:pt x="9380" y="10058"/>
                </a:lnTo>
                <a:lnTo>
                  <a:pt x="680" y="73"/>
                </a:lnTo>
                <a:close/>
              </a:path>
            </a:pathLst>
          </a:custGeom>
          <a:ln w="3175">
            <a:solidFill>
              <a:srgbClr val="1877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4047804" y="218085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680" y="162"/>
                </a:moveTo>
                <a:lnTo>
                  <a:pt x="0" y="88"/>
                </a:lnTo>
                <a:lnTo>
                  <a:pt x="637" y="0"/>
                </a:lnTo>
                <a:lnTo>
                  <a:pt x="680" y="162"/>
                </a:lnTo>
                <a:close/>
              </a:path>
            </a:pathLst>
          </a:custGeom>
          <a:solidFill>
            <a:srgbClr val="1877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4047804" y="218085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637" y="0"/>
                </a:moveTo>
                <a:lnTo>
                  <a:pt x="0" y="88"/>
                </a:lnTo>
                <a:lnTo>
                  <a:pt x="680" y="162"/>
                </a:lnTo>
                <a:lnTo>
                  <a:pt x="637" y="0"/>
                </a:lnTo>
                <a:close/>
              </a:path>
            </a:pathLst>
          </a:custGeom>
          <a:ln w="3175">
            <a:solidFill>
              <a:srgbClr val="1877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4047804" y="218085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88"/>
                </a:moveTo>
                <a:lnTo>
                  <a:pt x="6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4019923" y="21974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70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4019923" y="21974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0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2" name="object 5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3" name="object 5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4" name="object 5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5" name="object 555"/>
          <p:cNvSpPr/>
          <p:nvPr/>
        </p:nvSpPr>
        <p:spPr>
          <a:xfrm>
            <a:off x="4045846" y="218094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358"/>
                </a:moveTo>
                <a:lnTo>
                  <a:pt x="19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" name="object 5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7" name="object 557"/>
          <p:cNvSpPr/>
          <p:nvPr/>
        </p:nvSpPr>
        <p:spPr>
          <a:xfrm>
            <a:off x="3962463" y="2233160"/>
            <a:ext cx="12065" cy="3175"/>
          </a:xfrm>
          <a:custGeom>
            <a:avLst/>
            <a:gdLst/>
            <a:ahLst/>
            <a:cxnLst/>
            <a:rect l="l" t="t" r="r" b="b"/>
            <a:pathLst>
              <a:path w="12064" h="3175">
                <a:moveTo>
                  <a:pt x="0" y="2585"/>
                </a:moveTo>
                <a:lnTo>
                  <a:pt x="9535" y="0"/>
                </a:lnTo>
                <a:lnTo>
                  <a:pt x="11775" y="2491"/>
                </a:lnTo>
                <a:lnTo>
                  <a:pt x="0" y="2585"/>
                </a:lnTo>
                <a:close/>
              </a:path>
            </a:pathLst>
          </a:custGeom>
          <a:solidFill>
            <a:srgbClr val="1561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8" name="object 558"/>
          <p:cNvSpPr/>
          <p:nvPr/>
        </p:nvSpPr>
        <p:spPr>
          <a:xfrm>
            <a:off x="3962463" y="2233160"/>
            <a:ext cx="12065" cy="3175"/>
          </a:xfrm>
          <a:custGeom>
            <a:avLst/>
            <a:gdLst/>
            <a:ahLst/>
            <a:cxnLst/>
            <a:rect l="l" t="t" r="r" b="b"/>
            <a:pathLst>
              <a:path w="12064" h="3175">
                <a:moveTo>
                  <a:pt x="9535" y="0"/>
                </a:moveTo>
                <a:lnTo>
                  <a:pt x="0" y="2585"/>
                </a:lnTo>
                <a:lnTo>
                  <a:pt x="11775" y="2491"/>
                </a:lnTo>
                <a:lnTo>
                  <a:pt x="9535" y="0"/>
                </a:lnTo>
                <a:close/>
              </a:path>
            </a:pathLst>
          </a:custGeom>
          <a:ln w="3175">
            <a:solidFill>
              <a:srgbClr val="1561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" name="object 5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0" name="object 5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1" name="object 5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2" name="object 5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3" name="object 563"/>
          <p:cNvSpPr/>
          <p:nvPr/>
        </p:nvSpPr>
        <p:spPr>
          <a:xfrm>
            <a:off x="3971998" y="223316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2240" y="24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" name="object 564"/>
          <p:cNvSpPr/>
          <p:nvPr/>
        </p:nvSpPr>
        <p:spPr>
          <a:xfrm>
            <a:off x="3986057" y="2230369"/>
            <a:ext cx="19685" cy="5715"/>
          </a:xfrm>
          <a:custGeom>
            <a:avLst/>
            <a:gdLst/>
            <a:ahLst/>
            <a:cxnLst/>
            <a:rect l="l" t="t" r="r" b="b"/>
            <a:pathLst>
              <a:path w="19685" h="5714">
                <a:moveTo>
                  <a:pt x="19123" y="0"/>
                </a:moveTo>
                <a:lnTo>
                  <a:pt x="0" y="51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" name="object 565"/>
          <p:cNvSpPr/>
          <p:nvPr/>
        </p:nvSpPr>
        <p:spPr>
          <a:xfrm>
            <a:off x="3974238" y="2235555"/>
            <a:ext cx="12065" cy="2540"/>
          </a:xfrm>
          <a:custGeom>
            <a:avLst/>
            <a:gdLst/>
            <a:ahLst/>
            <a:cxnLst/>
            <a:rect l="l" t="t" r="r" b="b"/>
            <a:pathLst>
              <a:path w="12064" h="2539">
                <a:moveTo>
                  <a:pt x="2250" y="2499"/>
                </a:moveTo>
                <a:lnTo>
                  <a:pt x="0" y="96"/>
                </a:lnTo>
                <a:lnTo>
                  <a:pt x="11818" y="0"/>
                </a:lnTo>
                <a:lnTo>
                  <a:pt x="2250" y="2499"/>
                </a:lnTo>
                <a:close/>
              </a:path>
            </a:pathLst>
          </a:custGeom>
          <a:solidFill>
            <a:srgbClr val="1563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6" name="object 566"/>
          <p:cNvSpPr/>
          <p:nvPr/>
        </p:nvSpPr>
        <p:spPr>
          <a:xfrm>
            <a:off x="3974238" y="2235555"/>
            <a:ext cx="12065" cy="2540"/>
          </a:xfrm>
          <a:custGeom>
            <a:avLst/>
            <a:gdLst/>
            <a:ahLst/>
            <a:cxnLst/>
            <a:rect l="l" t="t" r="r" b="b"/>
            <a:pathLst>
              <a:path w="12064" h="2539">
                <a:moveTo>
                  <a:pt x="2250" y="2499"/>
                </a:moveTo>
                <a:lnTo>
                  <a:pt x="11818" y="0"/>
                </a:lnTo>
                <a:lnTo>
                  <a:pt x="0" y="96"/>
                </a:lnTo>
                <a:lnTo>
                  <a:pt x="2250" y="2499"/>
                </a:lnTo>
                <a:close/>
              </a:path>
            </a:pathLst>
          </a:custGeom>
          <a:ln w="3175">
            <a:solidFill>
              <a:srgbClr val="1563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" name="object 567"/>
          <p:cNvSpPr/>
          <p:nvPr/>
        </p:nvSpPr>
        <p:spPr>
          <a:xfrm>
            <a:off x="3966913" y="2238055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19">
                <a:moveTo>
                  <a:pt x="4488" y="7350"/>
                </a:moveTo>
                <a:lnTo>
                  <a:pt x="0" y="2499"/>
                </a:lnTo>
                <a:lnTo>
                  <a:pt x="9575" y="0"/>
                </a:lnTo>
                <a:lnTo>
                  <a:pt x="4488" y="7350"/>
                </a:lnTo>
                <a:close/>
              </a:path>
            </a:pathLst>
          </a:custGeom>
          <a:solidFill>
            <a:srgbClr val="1561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8" name="object 568"/>
          <p:cNvSpPr/>
          <p:nvPr/>
        </p:nvSpPr>
        <p:spPr>
          <a:xfrm>
            <a:off x="3966913" y="2238055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19">
                <a:moveTo>
                  <a:pt x="4488" y="7350"/>
                </a:moveTo>
                <a:lnTo>
                  <a:pt x="9575" y="0"/>
                </a:lnTo>
                <a:lnTo>
                  <a:pt x="0" y="2499"/>
                </a:lnTo>
                <a:lnTo>
                  <a:pt x="4488" y="7350"/>
                </a:lnTo>
                <a:close/>
              </a:path>
            </a:pathLst>
          </a:custGeom>
          <a:ln w="3175">
            <a:solidFill>
              <a:srgbClr val="1561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" name="object 569"/>
          <p:cNvSpPr/>
          <p:nvPr/>
        </p:nvSpPr>
        <p:spPr>
          <a:xfrm>
            <a:off x="3971401" y="2238055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19">
                <a:moveTo>
                  <a:pt x="0" y="7350"/>
                </a:moveTo>
                <a:lnTo>
                  <a:pt x="5087" y="0"/>
                </a:lnTo>
                <a:lnTo>
                  <a:pt x="9613" y="4836"/>
                </a:lnTo>
                <a:lnTo>
                  <a:pt x="0" y="7350"/>
                </a:lnTo>
                <a:close/>
              </a:path>
            </a:pathLst>
          </a:custGeom>
          <a:solidFill>
            <a:srgbClr val="1562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0" name="object 570"/>
          <p:cNvSpPr/>
          <p:nvPr/>
        </p:nvSpPr>
        <p:spPr>
          <a:xfrm>
            <a:off x="3971401" y="2238055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19">
                <a:moveTo>
                  <a:pt x="5087" y="0"/>
                </a:moveTo>
                <a:lnTo>
                  <a:pt x="0" y="7350"/>
                </a:lnTo>
                <a:lnTo>
                  <a:pt x="9613" y="4836"/>
                </a:lnTo>
                <a:lnTo>
                  <a:pt x="5087" y="0"/>
                </a:lnTo>
                <a:close/>
              </a:path>
            </a:pathLst>
          </a:custGeom>
          <a:ln w="3175">
            <a:solidFill>
              <a:srgbClr val="1562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" name="object 571"/>
          <p:cNvSpPr/>
          <p:nvPr/>
        </p:nvSpPr>
        <p:spPr>
          <a:xfrm>
            <a:off x="3976489" y="2235555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19">
                <a:moveTo>
                  <a:pt x="4526" y="7335"/>
                </a:moveTo>
                <a:lnTo>
                  <a:pt x="0" y="2499"/>
                </a:lnTo>
                <a:lnTo>
                  <a:pt x="9568" y="0"/>
                </a:lnTo>
                <a:lnTo>
                  <a:pt x="4526" y="7335"/>
                </a:lnTo>
                <a:close/>
              </a:path>
            </a:pathLst>
          </a:custGeom>
          <a:solidFill>
            <a:srgbClr val="1563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2" name="object 572"/>
          <p:cNvSpPr/>
          <p:nvPr/>
        </p:nvSpPr>
        <p:spPr>
          <a:xfrm>
            <a:off x="3976489" y="2235555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19">
                <a:moveTo>
                  <a:pt x="4526" y="7335"/>
                </a:moveTo>
                <a:lnTo>
                  <a:pt x="9568" y="0"/>
                </a:lnTo>
                <a:lnTo>
                  <a:pt x="0" y="2499"/>
                </a:lnTo>
                <a:lnTo>
                  <a:pt x="4526" y="7335"/>
                </a:lnTo>
                <a:close/>
              </a:path>
            </a:pathLst>
          </a:custGeom>
          <a:ln w="3175">
            <a:solidFill>
              <a:srgbClr val="1563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" name="object 5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74" name="object 574"/>
          <p:cNvSpPr/>
          <p:nvPr/>
        </p:nvSpPr>
        <p:spPr>
          <a:xfrm>
            <a:off x="3962463" y="2235652"/>
            <a:ext cx="12065" cy="5080"/>
          </a:xfrm>
          <a:custGeom>
            <a:avLst/>
            <a:gdLst/>
            <a:ahLst/>
            <a:cxnLst/>
            <a:rect l="l" t="t" r="r" b="b"/>
            <a:pathLst>
              <a:path w="12064" h="5080">
                <a:moveTo>
                  <a:pt x="4450" y="4902"/>
                </a:moveTo>
                <a:lnTo>
                  <a:pt x="0" y="93"/>
                </a:lnTo>
                <a:lnTo>
                  <a:pt x="11775" y="0"/>
                </a:lnTo>
                <a:lnTo>
                  <a:pt x="4450" y="4902"/>
                </a:lnTo>
                <a:close/>
              </a:path>
            </a:pathLst>
          </a:custGeom>
          <a:solidFill>
            <a:srgbClr val="1560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5" name="object 575"/>
          <p:cNvSpPr/>
          <p:nvPr/>
        </p:nvSpPr>
        <p:spPr>
          <a:xfrm>
            <a:off x="3962463" y="2235652"/>
            <a:ext cx="12065" cy="5080"/>
          </a:xfrm>
          <a:custGeom>
            <a:avLst/>
            <a:gdLst/>
            <a:ahLst/>
            <a:cxnLst/>
            <a:rect l="l" t="t" r="r" b="b"/>
            <a:pathLst>
              <a:path w="12064" h="5080">
                <a:moveTo>
                  <a:pt x="4450" y="4902"/>
                </a:moveTo>
                <a:lnTo>
                  <a:pt x="11775" y="0"/>
                </a:lnTo>
                <a:lnTo>
                  <a:pt x="0" y="93"/>
                </a:lnTo>
                <a:lnTo>
                  <a:pt x="4450" y="4902"/>
                </a:lnTo>
                <a:close/>
              </a:path>
            </a:pathLst>
          </a:custGeom>
          <a:ln w="3175">
            <a:solidFill>
              <a:srgbClr val="1560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" name="object 576"/>
          <p:cNvSpPr/>
          <p:nvPr/>
        </p:nvSpPr>
        <p:spPr>
          <a:xfrm>
            <a:off x="3966913" y="2235652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80">
                <a:moveTo>
                  <a:pt x="0" y="4902"/>
                </a:moveTo>
                <a:lnTo>
                  <a:pt x="7325" y="0"/>
                </a:lnTo>
                <a:lnTo>
                  <a:pt x="9575" y="2402"/>
                </a:lnTo>
                <a:lnTo>
                  <a:pt x="0" y="4902"/>
                </a:lnTo>
                <a:close/>
              </a:path>
            </a:pathLst>
          </a:custGeom>
          <a:solidFill>
            <a:srgbClr val="1561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7" name="object 577"/>
          <p:cNvSpPr/>
          <p:nvPr/>
        </p:nvSpPr>
        <p:spPr>
          <a:xfrm>
            <a:off x="3966913" y="2235652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80">
                <a:moveTo>
                  <a:pt x="7325" y="0"/>
                </a:moveTo>
                <a:lnTo>
                  <a:pt x="0" y="4902"/>
                </a:lnTo>
                <a:lnTo>
                  <a:pt x="9575" y="2402"/>
                </a:lnTo>
                <a:lnTo>
                  <a:pt x="7325" y="0"/>
                </a:lnTo>
                <a:close/>
              </a:path>
            </a:pathLst>
          </a:custGeom>
          <a:ln w="3175">
            <a:solidFill>
              <a:srgbClr val="1561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" name="object 578"/>
          <p:cNvSpPr/>
          <p:nvPr/>
        </p:nvSpPr>
        <p:spPr>
          <a:xfrm>
            <a:off x="3974238" y="223565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2250" y="240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" name="object 579"/>
          <p:cNvSpPr/>
          <p:nvPr/>
        </p:nvSpPr>
        <p:spPr>
          <a:xfrm>
            <a:off x="3976489" y="223805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0"/>
                </a:moveTo>
                <a:lnTo>
                  <a:pt x="4526" y="48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" name="object 580"/>
          <p:cNvSpPr/>
          <p:nvPr/>
        </p:nvSpPr>
        <p:spPr>
          <a:xfrm>
            <a:off x="3976489" y="2235555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9568" y="0"/>
                </a:moveTo>
                <a:lnTo>
                  <a:pt x="0" y="24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" name="object 581"/>
          <p:cNvSpPr/>
          <p:nvPr/>
        </p:nvSpPr>
        <p:spPr>
          <a:xfrm>
            <a:off x="3966913" y="2238055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9575" y="0"/>
                </a:moveTo>
                <a:lnTo>
                  <a:pt x="0" y="24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" name="object 582"/>
          <p:cNvSpPr/>
          <p:nvPr/>
        </p:nvSpPr>
        <p:spPr>
          <a:xfrm>
            <a:off x="3980495" y="225024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80">
                <a:moveTo>
                  <a:pt x="0" y="5011"/>
                </a:moveTo>
                <a:lnTo>
                  <a:pt x="7388" y="0"/>
                </a:lnTo>
                <a:lnTo>
                  <a:pt x="9695" y="2567"/>
                </a:lnTo>
                <a:lnTo>
                  <a:pt x="0" y="5011"/>
                </a:lnTo>
                <a:close/>
              </a:path>
            </a:pathLst>
          </a:custGeom>
          <a:solidFill>
            <a:srgbClr val="1563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3" name="object 583"/>
          <p:cNvSpPr/>
          <p:nvPr/>
        </p:nvSpPr>
        <p:spPr>
          <a:xfrm>
            <a:off x="3980495" y="225024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80">
                <a:moveTo>
                  <a:pt x="7388" y="0"/>
                </a:moveTo>
                <a:lnTo>
                  <a:pt x="0" y="5011"/>
                </a:lnTo>
                <a:lnTo>
                  <a:pt x="9695" y="2567"/>
                </a:lnTo>
                <a:lnTo>
                  <a:pt x="7388" y="0"/>
                </a:lnTo>
                <a:close/>
              </a:path>
            </a:pathLst>
          </a:custGeom>
          <a:ln w="3175">
            <a:solidFill>
              <a:srgbClr val="1563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" name="object 5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5" name="object 5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6" name="object 586"/>
          <p:cNvSpPr/>
          <p:nvPr/>
        </p:nvSpPr>
        <p:spPr>
          <a:xfrm>
            <a:off x="3987883" y="2250249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0"/>
                </a:moveTo>
                <a:lnTo>
                  <a:pt x="2306" y="256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" name="object 587"/>
          <p:cNvSpPr/>
          <p:nvPr/>
        </p:nvSpPr>
        <p:spPr>
          <a:xfrm>
            <a:off x="3980495" y="2252817"/>
            <a:ext cx="12065" cy="3175"/>
          </a:xfrm>
          <a:custGeom>
            <a:avLst/>
            <a:gdLst/>
            <a:ahLst/>
            <a:cxnLst/>
            <a:rect l="l" t="t" r="r" b="b"/>
            <a:pathLst>
              <a:path w="12064" h="3175">
                <a:moveTo>
                  <a:pt x="12014" y="2585"/>
                </a:moveTo>
                <a:lnTo>
                  <a:pt x="0" y="2443"/>
                </a:lnTo>
                <a:lnTo>
                  <a:pt x="9695" y="0"/>
                </a:lnTo>
                <a:lnTo>
                  <a:pt x="12014" y="2585"/>
                </a:lnTo>
                <a:close/>
              </a:path>
            </a:pathLst>
          </a:custGeom>
          <a:solidFill>
            <a:srgbClr val="1563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8" name="object 588"/>
          <p:cNvSpPr/>
          <p:nvPr/>
        </p:nvSpPr>
        <p:spPr>
          <a:xfrm>
            <a:off x="3980495" y="2252817"/>
            <a:ext cx="12065" cy="3175"/>
          </a:xfrm>
          <a:custGeom>
            <a:avLst/>
            <a:gdLst/>
            <a:ahLst/>
            <a:cxnLst/>
            <a:rect l="l" t="t" r="r" b="b"/>
            <a:pathLst>
              <a:path w="12064" h="3175">
                <a:moveTo>
                  <a:pt x="9695" y="0"/>
                </a:moveTo>
                <a:lnTo>
                  <a:pt x="0" y="2443"/>
                </a:lnTo>
                <a:lnTo>
                  <a:pt x="12014" y="2585"/>
                </a:lnTo>
                <a:lnTo>
                  <a:pt x="9695" y="0"/>
                </a:lnTo>
                <a:close/>
              </a:path>
            </a:pathLst>
          </a:custGeom>
          <a:ln w="3175">
            <a:solidFill>
              <a:srgbClr val="1563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" name="object 5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90" name="object 5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91" name="object 5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92" name="object 5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93" name="object 5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94" name="object 594"/>
          <p:cNvSpPr/>
          <p:nvPr/>
        </p:nvSpPr>
        <p:spPr>
          <a:xfrm>
            <a:off x="3990190" y="2252817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0"/>
                </a:moveTo>
                <a:lnTo>
                  <a:pt x="2319" y="25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" name="object 595"/>
          <p:cNvSpPr/>
          <p:nvPr/>
        </p:nvSpPr>
        <p:spPr>
          <a:xfrm>
            <a:off x="3980495" y="2255260"/>
            <a:ext cx="12065" cy="2540"/>
          </a:xfrm>
          <a:custGeom>
            <a:avLst/>
            <a:gdLst/>
            <a:ahLst/>
            <a:cxnLst/>
            <a:rect l="l" t="t" r="r" b="b"/>
            <a:pathLst>
              <a:path w="12064" h="2539">
                <a:moveTo>
                  <a:pt x="2298" y="2496"/>
                </a:moveTo>
                <a:lnTo>
                  <a:pt x="0" y="0"/>
                </a:lnTo>
                <a:lnTo>
                  <a:pt x="12014" y="142"/>
                </a:lnTo>
                <a:lnTo>
                  <a:pt x="2298" y="2496"/>
                </a:lnTo>
                <a:close/>
              </a:path>
            </a:pathLst>
          </a:custGeom>
          <a:solidFill>
            <a:srgbClr val="1562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6" name="object 596"/>
          <p:cNvSpPr/>
          <p:nvPr/>
        </p:nvSpPr>
        <p:spPr>
          <a:xfrm>
            <a:off x="3980495" y="2255260"/>
            <a:ext cx="12065" cy="2540"/>
          </a:xfrm>
          <a:custGeom>
            <a:avLst/>
            <a:gdLst/>
            <a:ahLst/>
            <a:cxnLst/>
            <a:rect l="l" t="t" r="r" b="b"/>
            <a:pathLst>
              <a:path w="12064" h="2539">
                <a:moveTo>
                  <a:pt x="2298" y="2496"/>
                </a:moveTo>
                <a:lnTo>
                  <a:pt x="12014" y="142"/>
                </a:lnTo>
                <a:lnTo>
                  <a:pt x="0" y="0"/>
                </a:lnTo>
                <a:lnTo>
                  <a:pt x="2298" y="2496"/>
                </a:lnTo>
                <a:close/>
              </a:path>
            </a:pathLst>
          </a:custGeom>
          <a:ln w="3175">
            <a:solidFill>
              <a:srgbClr val="1562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" name="object 597"/>
          <p:cNvSpPr/>
          <p:nvPr/>
        </p:nvSpPr>
        <p:spPr>
          <a:xfrm>
            <a:off x="3963426" y="2245405"/>
            <a:ext cx="8255" cy="10795"/>
          </a:xfrm>
          <a:custGeom>
            <a:avLst/>
            <a:gdLst/>
            <a:ahLst/>
            <a:cxnLst/>
            <a:rect l="l" t="t" r="r" b="b"/>
            <a:pathLst>
              <a:path w="8254" h="10794">
                <a:moveTo>
                  <a:pt x="1049" y="10693"/>
                </a:moveTo>
                <a:lnTo>
                  <a:pt x="0" y="2555"/>
                </a:lnTo>
                <a:lnTo>
                  <a:pt x="7975" y="0"/>
                </a:lnTo>
                <a:lnTo>
                  <a:pt x="1049" y="10693"/>
                </a:lnTo>
                <a:close/>
              </a:path>
            </a:pathLst>
          </a:custGeom>
          <a:solidFill>
            <a:srgbClr val="155E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8" name="object 598"/>
          <p:cNvSpPr/>
          <p:nvPr/>
        </p:nvSpPr>
        <p:spPr>
          <a:xfrm>
            <a:off x="3963426" y="2245405"/>
            <a:ext cx="8255" cy="10795"/>
          </a:xfrm>
          <a:custGeom>
            <a:avLst/>
            <a:gdLst/>
            <a:ahLst/>
            <a:cxnLst/>
            <a:rect l="l" t="t" r="r" b="b"/>
            <a:pathLst>
              <a:path w="8254" h="10794">
                <a:moveTo>
                  <a:pt x="1049" y="10693"/>
                </a:moveTo>
                <a:lnTo>
                  <a:pt x="0" y="2555"/>
                </a:lnTo>
                <a:lnTo>
                  <a:pt x="7975" y="0"/>
                </a:lnTo>
                <a:lnTo>
                  <a:pt x="1049" y="10693"/>
                </a:lnTo>
                <a:close/>
              </a:path>
            </a:pathLst>
          </a:custGeom>
          <a:ln w="3175">
            <a:solidFill>
              <a:srgbClr val="155E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" name="object 5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0" name="object 6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1" name="object 6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2" name="object 602"/>
          <p:cNvSpPr/>
          <p:nvPr/>
        </p:nvSpPr>
        <p:spPr>
          <a:xfrm>
            <a:off x="3977970" y="225526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003"/>
                </a:moveTo>
                <a:lnTo>
                  <a:pt x="2524" y="0"/>
                </a:lnTo>
                <a:lnTo>
                  <a:pt x="1211" y="962"/>
                </a:lnTo>
                <a:lnTo>
                  <a:pt x="0" y="1003"/>
                </a:lnTo>
                <a:close/>
              </a:path>
            </a:pathLst>
          </a:custGeom>
          <a:solidFill>
            <a:srgbClr val="1561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3" name="object 603"/>
          <p:cNvSpPr/>
          <p:nvPr/>
        </p:nvSpPr>
        <p:spPr>
          <a:xfrm>
            <a:off x="3977970" y="225526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1211" y="962"/>
                </a:moveTo>
                <a:lnTo>
                  <a:pt x="2524" y="0"/>
                </a:lnTo>
                <a:lnTo>
                  <a:pt x="0" y="1003"/>
                </a:lnTo>
                <a:lnTo>
                  <a:pt x="1211" y="962"/>
                </a:lnTo>
                <a:close/>
              </a:path>
            </a:pathLst>
          </a:custGeom>
          <a:ln w="3175">
            <a:solidFill>
              <a:srgbClr val="1561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" name="object 604"/>
          <p:cNvSpPr/>
          <p:nvPr/>
        </p:nvSpPr>
        <p:spPr>
          <a:xfrm>
            <a:off x="3979181" y="2255260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257" y="3210"/>
                </a:moveTo>
                <a:lnTo>
                  <a:pt x="0" y="962"/>
                </a:lnTo>
                <a:lnTo>
                  <a:pt x="1313" y="0"/>
                </a:lnTo>
                <a:lnTo>
                  <a:pt x="1257" y="3210"/>
                </a:lnTo>
                <a:close/>
              </a:path>
            </a:pathLst>
          </a:custGeom>
          <a:solidFill>
            <a:srgbClr val="1561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5" name="object 605"/>
          <p:cNvSpPr/>
          <p:nvPr/>
        </p:nvSpPr>
        <p:spPr>
          <a:xfrm>
            <a:off x="3979181" y="2255260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257" y="3210"/>
                </a:moveTo>
                <a:lnTo>
                  <a:pt x="0" y="962"/>
                </a:lnTo>
                <a:lnTo>
                  <a:pt x="1313" y="0"/>
                </a:lnTo>
                <a:lnTo>
                  <a:pt x="1257" y="3210"/>
                </a:lnTo>
                <a:close/>
              </a:path>
            </a:pathLst>
          </a:custGeom>
          <a:ln w="3175">
            <a:solidFill>
              <a:srgbClr val="1561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" name="object 606"/>
          <p:cNvSpPr/>
          <p:nvPr/>
        </p:nvSpPr>
        <p:spPr>
          <a:xfrm>
            <a:off x="3980439" y="225526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3210"/>
                </a:moveTo>
                <a:lnTo>
                  <a:pt x="55" y="0"/>
                </a:lnTo>
                <a:lnTo>
                  <a:pt x="2354" y="2496"/>
                </a:lnTo>
                <a:lnTo>
                  <a:pt x="0" y="3210"/>
                </a:lnTo>
                <a:close/>
              </a:path>
            </a:pathLst>
          </a:custGeom>
          <a:solidFill>
            <a:srgbClr val="1561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7" name="object 607"/>
          <p:cNvSpPr/>
          <p:nvPr/>
        </p:nvSpPr>
        <p:spPr>
          <a:xfrm>
            <a:off x="3980439" y="225526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3210"/>
                </a:moveTo>
                <a:lnTo>
                  <a:pt x="2354" y="2496"/>
                </a:lnTo>
                <a:lnTo>
                  <a:pt x="55" y="0"/>
                </a:lnTo>
                <a:lnTo>
                  <a:pt x="0" y="3210"/>
                </a:lnTo>
                <a:close/>
              </a:path>
            </a:pathLst>
          </a:custGeom>
          <a:ln w="3175">
            <a:solidFill>
              <a:srgbClr val="1561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" name="object 608"/>
          <p:cNvSpPr/>
          <p:nvPr/>
        </p:nvSpPr>
        <p:spPr>
          <a:xfrm>
            <a:off x="3980439" y="2257757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713"/>
                </a:moveTo>
                <a:lnTo>
                  <a:pt x="2354" y="0"/>
                </a:lnTo>
                <a:lnTo>
                  <a:pt x="525" y="553"/>
                </a:lnTo>
                <a:lnTo>
                  <a:pt x="0" y="713"/>
                </a:lnTo>
                <a:close/>
              </a:path>
            </a:pathLst>
          </a:custGeom>
          <a:ln w="3175">
            <a:solidFill>
              <a:srgbClr val="1561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" name="object 609"/>
          <p:cNvSpPr/>
          <p:nvPr/>
        </p:nvSpPr>
        <p:spPr>
          <a:xfrm>
            <a:off x="3962463" y="223574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477" y="6080"/>
                </a:moveTo>
                <a:lnTo>
                  <a:pt x="0" y="0"/>
                </a:lnTo>
                <a:lnTo>
                  <a:pt x="477" y="6080"/>
                </a:lnTo>
                <a:close/>
              </a:path>
            </a:pathLst>
          </a:custGeom>
          <a:ln w="3175">
            <a:solidFill>
              <a:srgbClr val="155F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" name="object 610"/>
          <p:cNvSpPr/>
          <p:nvPr/>
        </p:nvSpPr>
        <p:spPr>
          <a:xfrm>
            <a:off x="3962463" y="2235746"/>
            <a:ext cx="4445" cy="6350"/>
          </a:xfrm>
          <a:custGeom>
            <a:avLst/>
            <a:gdLst/>
            <a:ahLst/>
            <a:cxnLst/>
            <a:rect l="l" t="t" r="r" b="b"/>
            <a:pathLst>
              <a:path w="4445" h="6350">
                <a:moveTo>
                  <a:pt x="477" y="6080"/>
                </a:moveTo>
                <a:lnTo>
                  <a:pt x="0" y="0"/>
                </a:lnTo>
                <a:lnTo>
                  <a:pt x="4450" y="4808"/>
                </a:lnTo>
                <a:lnTo>
                  <a:pt x="477" y="6080"/>
                </a:lnTo>
                <a:close/>
              </a:path>
            </a:pathLst>
          </a:custGeom>
          <a:solidFill>
            <a:srgbClr val="155F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1" name="object 611"/>
          <p:cNvSpPr/>
          <p:nvPr/>
        </p:nvSpPr>
        <p:spPr>
          <a:xfrm>
            <a:off x="3962463" y="2235746"/>
            <a:ext cx="4445" cy="6350"/>
          </a:xfrm>
          <a:custGeom>
            <a:avLst/>
            <a:gdLst/>
            <a:ahLst/>
            <a:cxnLst/>
            <a:rect l="l" t="t" r="r" b="b"/>
            <a:pathLst>
              <a:path w="4445" h="6350">
                <a:moveTo>
                  <a:pt x="477" y="6080"/>
                </a:moveTo>
                <a:lnTo>
                  <a:pt x="4450" y="4808"/>
                </a:lnTo>
                <a:lnTo>
                  <a:pt x="0" y="0"/>
                </a:lnTo>
                <a:lnTo>
                  <a:pt x="477" y="6080"/>
                </a:lnTo>
                <a:close/>
              </a:path>
            </a:pathLst>
          </a:custGeom>
          <a:ln w="3175">
            <a:solidFill>
              <a:srgbClr val="155F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" name="object 612"/>
          <p:cNvSpPr/>
          <p:nvPr/>
        </p:nvSpPr>
        <p:spPr>
          <a:xfrm>
            <a:off x="3963258" y="2245405"/>
            <a:ext cx="8255" cy="3175"/>
          </a:xfrm>
          <a:custGeom>
            <a:avLst/>
            <a:gdLst/>
            <a:ahLst/>
            <a:cxnLst/>
            <a:rect l="l" t="t" r="r" b="b"/>
            <a:pathLst>
              <a:path w="8254" h="3175">
                <a:moveTo>
                  <a:pt x="167" y="2555"/>
                </a:moveTo>
                <a:lnTo>
                  <a:pt x="0" y="444"/>
                </a:lnTo>
                <a:lnTo>
                  <a:pt x="8143" y="0"/>
                </a:lnTo>
                <a:lnTo>
                  <a:pt x="167" y="2555"/>
                </a:lnTo>
                <a:close/>
              </a:path>
            </a:pathLst>
          </a:custGeom>
          <a:solidFill>
            <a:srgbClr val="155F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3" name="object 613"/>
          <p:cNvSpPr/>
          <p:nvPr/>
        </p:nvSpPr>
        <p:spPr>
          <a:xfrm>
            <a:off x="3963258" y="2245405"/>
            <a:ext cx="8255" cy="3175"/>
          </a:xfrm>
          <a:custGeom>
            <a:avLst/>
            <a:gdLst/>
            <a:ahLst/>
            <a:cxnLst/>
            <a:rect l="l" t="t" r="r" b="b"/>
            <a:pathLst>
              <a:path w="8254" h="3175">
                <a:moveTo>
                  <a:pt x="167" y="2555"/>
                </a:moveTo>
                <a:lnTo>
                  <a:pt x="8143" y="0"/>
                </a:lnTo>
                <a:lnTo>
                  <a:pt x="0" y="444"/>
                </a:lnTo>
                <a:lnTo>
                  <a:pt x="167" y="2555"/>
                </a:lnTo>
                <a:close/>
              </a:path>
            </a:pathLst>
          </a:custGeom>
          <a:ln w="3175">
            <a:solidFill>
              <a:srgbClr val="155F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" name="object 614"/>
          <p:cNvSpPr/>
          <p:nvPr/>
        </p:nvSpPr>
        <p:spPr>
          <a:xfrm>
            <a:off x="3962941" y="2240554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4">
                <a:moveTo>
                  <a:pt x="317" y="5295"/>
                </a:moveTo>
                <a:lnTo>
                  <a:pt x="0" y="1272"/>
                </a:lnTo>
                <a:lnTo>
                  <a:pt x="3972" y="0"/>
                </a:lnTo>
                <a:lnTo>
                  <a:pt x="317" y="5295"/>
                </a:lnTo>
                <a:close/>
              </a:path>
            </a:pathLst>
          </a:custGeom>
          <a:solidFill>
            <a:srgbClr val="155F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5" name="object 615"/>
          <p:cNvSpPr/>
          <p:nvPr/>
        </p:nvSpPr>
        <p:spPr>
          <a:xfrm>
            <a:off x="3962941" y="2240554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4">
                <a:moveTo>
                  <a:pt x="317" y="5295"/>
                </a:moveTo>
                <a:lnTo>
                  <a:pt x="0" y="1272"/>
                </a:lnTo>
                <a:lnTo>
                  <a:pt x="3972" y="0"/>
                </a:lnTo>
                <a:lnTo>
                  <a:pt x="317" y="5295"/>
                </a:lnTo>
                <a:close/>
              </a:path>
            </a:pathLst>
          </a:custGeom>
          <a:ln w="3175">
            <a:solidFill>
              <a:srgbClr val="155F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" name="object 616"/>
          <p:cNvSpPr/>
          <p:nvPr/>
        </p:nvSpPr>
        <p:spPr>
          <a:xfrm>
            <a:off x="3963258" y="2240554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5295"/>
                </a:moveTo>
                <a:lnTo>
                  <a:pt x="3655" y="0"/>
                </a:lnTo>
                <a:lnTo>
                  <a:pt x="8143" y="4851"/>
                </a:lnTo>
                <a:lnTo>
                  <a:pt x="0" y="5295"/>
                </a:lnTo>
                <a:close/>
              </a:path>
            </a:pathLst>
          </a:custGeom>
          <a:solidFill>
            <a:srgbClr val="155F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7" name="object 617"/>
          <p:cNvSpPr/>
          <p:nvPr/>
        </p:nvSpPr>
        <p:spPr>
          <a:xfrm>
            <a:off x="3963258" y="2240554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5295"/>
                </a:moveTo>
                <a:lnTo>
                  <a:pt x="8143" y="4851"/>
                </a:lnTo>
                <a:lnTo>
                  <a:pt x="3655" y="0"/>
                </a:lnTo>
                <a:lnTo>
                  <a:pt x="0" y="5295"/>
                </a:lnTo>
                <a:close/>
              </a:path>
            </a:pathLst>
          </a:custGeom>
          <a:ln w="3175">
            <a:solidFill>
              <a:srgbClr val="155F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" name="object 618"/>
          <p:cNvSpPr/>
          <p:nvPr/>
        </p:nvSpPr>
        <p:spPr>
          <a:xfrm>
            <a:off x="3962941" y="2240554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3972" y="0"/>
                </a:moveTo>
                <a:lnTo>
                  <a:pt x="0" y="12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" name="object 6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20" name="object 620"/>
          <p:cNvSpPr/>
          <p:nvPr/>
        </p:nvSpPr>
        <p:spPr>
          <a:xfrm>
            <a:off x="3973067" y="2256223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0" y="4475"/>
                </a:moveTo>
                <a:lnTo>
                  <a:pt x="4902" y="40"/>
                </a:lnTo>
                <a:lnTo>
                  <a:pt x="6113" y="0"/>
                </a:lnTo>
                <a:lnTo>
                  <a:pt x="0" y="4475"/>
                </a:lnTo>
                <a:close/>
              </a:path>
            </a:pathLst>
          </a:custGeom>
          <a:solidFill>
            <a:srgbClr val="1560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1" name="object 621"/>
          <p:cNvSpPr/>
          <p:nvPr/>
        </p:nvSpPr>
        <p:spPr>
          <a:xfrm>
            <a:off x="3973067" y="2256223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4902" y="40"/>
                </a:moveTo>
                <a:lnTo>
                  <a:pt x="6113" y="0"/>
                </a:lnTo>
                <a:lnTo>
                  <a:pt x="0" y="4475"/>
                </a:lnTo>
                <a:lnTo>
                  <a:pt x="4902" y="40"/>
                </a:lnTo>
                <a:close/>
              </a:path>
            </a:pathLst>
          </a:custGeom>
          <a:ln w="3175">
            <a:solidFill>
              <a:srgbClr val="1560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" name="object 622"/>
          <p:cNvSpPr/>
          <p:nvPr/>
        </p:nvSpPr>
        <p:spPr>
          <a:xfrm>
            <a:off x="3967723" y="2256264"/>
            <a:ext cx="10795" cy="6350"/>
          </a:xfrm>
          <a:custGeom>
            <a:avLst/>
            <a:gdLst/>
            <a:ahLst/>
            <a:cxnLst/>
            <a:rect l="l" t="t" r="r" b="b"/>
            <a:pathLst>
              <a:path w="10795" h="6350">
                <a:moveTo>
                  <a:pt x="0" y="6101"/>
                </a:moveTo>
                <a:lnTo>
                  <a:pt x="10246" y="0"/>
                </a:lnTo>
                <a:lnTo>
                  <a:pt x="5344" y="4434"/>
                </a:lnTo>
                <a:lnTo>
                  <a:pt x="0" y="6101"/>
                </a:lnTo>
                <a:close/>
              </a:path>
            </a:pathLst>
          </a:custGeom>
          <a:solidFill>
            <a:srgbClr val="155F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3" name="object 623"/>
          <p:cNvSpPr/>
          <p:nvPr/>
        </p:nvSpPr>
        <p:spPr>
          <a:xfrm>
            <a:off x="3967723" y="2256264"/>
            <a:ext cx="10795" cy="6350"/>
          </a:xfrm>
          <a:custGeom>
            <a:avLst/>
            <a:gdLst/>
            <a:ahLst/>
            <a:cxnLst/>
            <a:rect l="l" t="t" r="r" b="b"/>
            <a:pathLst>
              <a:path w="10795" h="6350">
                <a:moveTo>
                  <a:pt x="10246" y="0"/>
                </a:moveTo>
                <a:lnTo>
                  <a:pt x="0" y="6101"/>
                </a:lnTo>
                <a:lnTo>
                  <a:pt x="5344" y="4434"/>
                </a:lnTo>
                <a:lnTo>
                  <a:pt x="10246" y="0"/>
                </a:lnTo>
                <a:close/>
              </a:path>
            </a:pathLst>
          </a:custGeom>
          <a:ln w="3175">
            <a:solidFill>
              <a:srgbClr val="155F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" name="object 6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25" name="object 6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26" name="object 626"/>
          <p:cNvSpPr/>
          <p:nvPr/>
        </p:nvSpPr>
        <p:spPr>
          <a:xfrm>
            <a:off x="3973067" y="225622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4475"/>
                </a:moveTo>
                <a:lnTo>
                  <a:pt x="6113" y="0"/>
                </a:lnTo>
                <a:lnTo>
                  <a:pt x="7371" y="2247"/>
                </a:lnTo>
                <a:lnTo>
                  <a:pt x="0" y="4475"/>
                </a:lnTo>
                <a:close/>
              </a:path>
            </a:pathLst>
          </a:custGeom>
          <a:solidFill>
            <a:srgbClr val="1560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7" name="object 627"/>
          <p:cNvSpPr/>
          <p:nvPr/>
        </p:nvSpPr>
        <p:spPr>
          <a:xfrm>
            <a:off x="3973067" y="225622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6113" y="0"/>
                </a:moveTo>
                <a:lnTo>
                  <a:pt x="0" y="4475"/>
                </a:lnTo>
                <a:lnTo>
                  <a:pt x="7371" y="2247"/>
                </a:lnTo>
                <a:lnTo>
                  <a:pt x="6113" y="0"/>
                </a:lnTo>
                <a:close/>
              </a:path>
            </a:pathLst>
          </a:custGeom>
          <a:ln w="3175">
            <a:solidFill>
              <a:srgbClr val="1560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" name="object 6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29" name="object 629"/>
          <p:cNvSpPr/>
          <p:nvPr/>
        </p:nvSpPr>
        <p:spPr>
          <a:xfrm>
            <a:off x="3971401" y="2242891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9093" y="12369"/>
                </a:moveTo>
                <a:lnTo>
                  <a:pt x="0" y="2514"/>
                </a:lnTo>
                <a:lnTo>
                  <a:pt x="9613" y="0"/>
                </a:lnTo>
                <a:lnTo>
                  <a:pt x="9093" y="12369"/>
                </a:lnTo>
                <a:close/>
              </a:path>
            </a:pathLst>
          </a:custGeom>
          <a:solidFill>
            <a:srgbClr val="1561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0" name="object 630"/>
          <p:cNvSpPr/>
          <p:nvPr/>
        </p:nvSpPr>
        <p:spPr>
          <a:xfrm>
            <a:off x="3971401" y="2242891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9093" y="12369"/>
                </a:moveTo>
                <a:lnTo>
                  <a:pt x="9613" y="0"/>
                </a:lnTo>
                <a:lnTo>
                  <a:pt x="0" y="2514"/>
                </a:lnTo>
                <a:lnTo>
                  <a:pt x="9093" y="12369"/>
                </a:lnTo>
                <a:close/>
              </a:path>
            </a:pathLst>
          </a:custGeom>
          <a:ln w="3175">
            <a:solidFill>
              <a:srgbClr val="1561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" name="object 631"/>
          <p:cNvSpPr/>
          <p:nvPr/>
        </p:nvSpPr>
        <p:spPr>
          <a:xfrm>
            <a:off x="3980495" y="2242891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369"/>
                </a:moveTo>
                <a:lnTo>
                  <a:pt x="520" y="0"/>
                </a:lnTo>
                <a:lnTo>
                  <a:pt x="7388" y="7358"/>
                </a:lnTo>
                <a:lnTo>
                  <a:pt x="0" y="12369"/>
                </a:lnTo>
                <a:close/>
              </a:path>
            </a:pathLst>
          </a:custGeom>
          <a:solidFill>
            <a:srgbClr val="1562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2" name="object 632"/>
          <p:cNvSpPr/>
          <p:nvPr/>
        </p:nvSpPr>
        <p:spPr>
          <a:xfrm>
            <a:off x="3980495" y="2242891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520" y="0"/>
                </a:moveTo>
                <a:lnTo>
                  <a:pt x="0" y="12369"/>
                </a:lnTo>
                <a:lnTo>
                  <a:pt x="7388" y="7358"/>
                </a:lnTo>
                <a:lnTo>
                  <a:pt x="520" y="0"/>
                </a:lnTo>
                <a:close/>
              </a:path>
            </a:pathLst>
          </a:custGeom>
          <a:ln w="3175">
            <a:solidFill>
              <a:srgbClr val="1562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" name="object 633"/>
          <p:cNvSpPr/>
          <p:nvPr/>
        </p:nvSpPr>
        <p:spPr>
          <a:xfrm>
            <a:off x="3981015" y="2242891"/>
            <a:ext cx="6985" cy="7620"/>
          </a:xfrm>
          <a:custGeom>
            <a:avLst/>
            <a:gdLst/>
            <a:ahLst/>
            <a:cxnLst/>
            <a:rect l="l" t="t" r="r" b="b"/>
            <a:pathLst>
              <a:path w="6985" h="7619">
                <a:moveTo>
                  <a:pt x="0" y="0"/>
                </a:moveTo>
                <a:lnTo>
                  <a:pt x="6868" y="73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" name="object 634"/>
          <p:cNvSpPr/>
          <p:nvPr/>
        </p:nvSpPr>
        <p:spPr>
          <a:xfrm>
            <a:off x="4073672" y="2190226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19">
                <a:moveTo>
                  <a:pt x="0" y="7297"/>
                </a:moveTo>
                <a:lnTo>
                  <a:pt x="13792" y="0"/>
                </a:lnTo>
                <a:lnTo>
                  <a:pt x="18669" y="5237"/>
                </a:lnTo>
                <a:lnTo>
                  <a:pt x="0" y="7297"/>
                </a:lnTo>
                <a:close/>
              </a:path>
            </a:pathLst>
          </a:custGeom>
          <a:solidFill>
            <a:srgbClr val="187A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5" name="object 635"/>
          <p:cNvSpPr/>
          <p:nvPr/>
        </p:nvSpPr>
        <p:spPr>
          <a:xfrm>
            <a:off x="4073672" y="2190226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19">
                <a:moveTo>
                  <a:pt x="13792" y="0"/>
                </a:moveTo>
                <a:lnTo>
                  <a:pt x="0" y="7297"/>
                </a:lnTo>
                <a:lnTo>
                  <a:pt x="18669" y="5237"/>
                </a:lnTo>
                <a:lnTo>
                  <a:pt x="13792" y="0"/>
                </a:lnTo>
                <a:close/>
              </a:path>
            </a:pathLst>
          </a:custGeom>
          <a:ln w="3175">
            <a:solidFill>
              <a:srgbClr val="187A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" name="object 636"/>
          <p:cNvSpPr/>
          <p:nvPr/>
        </p:nvSpPr>
        <p:spPr>
          <a:xfrm>
            <a:off x="4066723" y="2195464"/>
            <a:ext cx="26034" cy="6350"/>
          </a:xfrm>
          <a:custGeom>
            <a:avLst/>
            <a:gdLst/>
            <a:ahLst/>
            <a:cxnLst/>
            <a:rect l="l" t="t" r="r" b="b"/>
            <a:pathLst>
              <a:path w="26035" h="6350">
                <a:moveTo>
                  <a:pt x="0" y="5737"/>
                </a:moveTo>
                <a:lnTo>
                  <a:pt x="6949" y="2059"/>
                </a:lnTo>
                <a:lnTo>
                  <a:pt x="25618" y="0"/>
                </a:lnTo>
                <a:lnTo>
                  <a:pt x="0" y="5737"/>
                </a:lnTo>
                <a:close/>
              </a:path>
            </a:pathLst>
          </a:custGeom>
          <a:solidFill>
            <a:srgbClr val="1879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7" name="object 637"/>
          <p:cNvSpPr/>
          <p:nvPr/>
        </p:nvSpPr>
        <p:spPr>
          <a:xfrm>
            <a:off x="4066723" y="2195464"/>
            <a:ext cx="26034" cy="6350"/>
          </a:xfrm>
          <a:custGeom>
            <a:avLst/>
            <a:gdLst/>
            <a:ahLst/>
            <a:cxnLst/>
            <a:rect l="l" t="t" r="r" b="b"/>
            <a:pathLst>
              <a:path w="26035" h="6350">
                <a:moveTo>
                  <a:pt x="0" y="5737"/>
                </a:moveTo>
                <a:lnTo>
                  <a:pt x="25618" y="0"/>
                </a:lnTo>
                <a:lnTo>
                  <a:pt x="6949" y="2059"/>
                </a:lnTo>
                <a:lnTo>
                  <a:pt x="0" y="5737"/>
                </a:lnTo>
                <a:close/>
              </a:path>
            </a:pathLst>
          </a:custGeom>
          <a:ln w="3175">
            <a:solidFill>
              <a:srgbClr val="1879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" name="object 638"/>
          <p:cNvSpPr/>
          <p:nvPr/>
        </p:nvSpPr>
        <p:spPr>
          <a:xfrm>
            <a:off x="4082598" y="2195464"/>
            <a:ext cx="12700" cy="4445"/>
          </a:xfrm>
          <a:custGeom>
            <a:avLst/>
            <a:gdLst/>
            <a:ahLst/>
            <a:cxnLst/>
            <a:rect l="l" t="t" r="r" b="b"/>
            <a:pathLst>
              <a:path w="12700" h="4444">
                <a:moveTo>
                  <a:pt x="0" y="3982"/>
                </a:moveTo>
                <a:lnTo>
                  <a:pt x="9743" y="0"/>
                </a:lnTo>
                <a:lnTo>
                  <a:pt x="12197" y="2636"/>
                </a:lnTo>
                <a:lnTo>
                  <a:pt x="0" y="3982"/>
                </a:lnTo>
                <a:close/>
              </a:path>
            </a:pathLst>
          </a:custGeom>
          <a:solidFill>
            <a:srgbClr val="187A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9" name="object 639"/>
          <p:cNvSpPr/>
          <p:nvPr/>
        </p:nvSpPr>
        <p:spPr>
          <a:xfrm>
            <a:off x="4082598" y="2195464"/>
            <a:ext cx="12700" cy="4445"/>
          </a:xfrm>
          <a:custGeom>
            <a:avLst/>
            <a:gdLst/>
            <a:ahLst/>
            <a:cxnLst/>
            <a:rect l="l" t="t" r="r" b="b"/>
            <a:pathLst>
              <a:path w="12700" h="4444">
                <a:moveTo>
                  <a:pt x="9743" y="0"/>
                </a:moveTo>
                <a:lnTo>
                  <a:pt x="12197" y="2636"/>
                </a:lnTo>
                <a:lnTo>
                  <a:pt x="0" y="3982"/>
                </a:lnTo>
                <a:lnTo>
                  <a:pt x="9743" y="0"/>
                </a:lnTo>
                <a:close/>
              </a:path>
            </a:pathLst>
          </a:custGeom>
          <a:ln w="3175">
            <a:solidFill>
              <a:srgbClr val="187A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" name="object 640"/>
          <p:cNvSpPr/>
          <p:nvPr/>
        </p:nvSpPr>
        <p:spPr>
          <a:xfrm>
            <a:off x="4066854" y="2195464"/>
            <a:ext cx="26034" cy="5715"/>
          </a:xfrm>
          <a:custGeom>
            <a:avLst/>
            <a:gdLst/>
            <a:ahLst/>
            <a:cxnLst/>
            <a:rect l="l" t="t" r="r" b="b"/>
            <a:pathLst>
              <a:path w="26035" h="5714">
                <a:moveTo>
                  <a:pt x="0" y="5722"/>
                </a:moveTo>
                <a:lnTo>
                  <a:pt x="25486" y="0"/>
                </a:lnTo>
                <a:lnTo>
                  <a:pt x="15742" y="3982"/>
                </a:lnTo>
                <a:lnTo>
                  <a:pt x="0" y="5722"/>
                </a:lnTo>
                <a:close/>
              </a:path>
            </a:pathLst>
          </a:custGeom>
          <a:solidFill>
            <a:srgbClr val="1879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1" name="object 641"/>
          <p:cNvSpPr/>
          <p:nvPr/>
        </p:nvSpPr>
        <p:spPr>
          <a:xfrm>
            <a:off x="4066854" y="2195464"/>
            <a:ext cx="26034" cy="5715"/>
          </a:xfrm>
          <a:custGeom>
            <a:avLst/>
            <a:gdLst/>
            <a:ahLst/>
            <a:cxnLst/>
            <a:rect l="l" t="t" r="r" b="b"/>
            <a:pathLst>
              <a:path w="26035" h="5714">
                <a:moveTo>
                  <a:pt x="25486" y="0"/>
                </a:moveTo>
                <a:lnTo>
                  <a:pt x="0" y="5722"/>
                </a:lnTo>
                <a:lnTo>
                  <a:pt x="15742" y="3982"/>
                </a:lnTo>
                <a:lnTo>
                  <a:pt x="25486" y="0"/>
                </a:lnTo>
                <a:close/>
              </a:path>
            </a:pathLst>
          </a:custGeom>
          <a:ln w="3175">
            <a:solidFill>
              <a:srgbClr val="1879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" name="object 642"/>
          <p:cNvSpPr/>
          <p:nvPr/>
        </p:nvSpPr>
        <p:spPr>
          <a:xfrm>
            <a:off x="4066723" y="2195464"/>
            <a:ext cx="26034" cy="6350"/>
          </a:xfrm>
          <a:custGeom>
            <a:avLst/>
            <a:gdLst/>
            <a:ahLst/>
            <a:cxnLst/>
            <a:rect l="l" t="t" r="r" b="b"/>
            <a:pathLst>
              <a:path w="26035" h="6350">
                <a:moveTo>
                  <a:pt x="0" y="5737"/>
                </a:moveTo>
                <a:lnTo>
                  <a:pt x="25618" y="0"/>
                </a:lnTo>
                <a:lnTo>
                  <a:pt x="132" y="5722"/>
                </a:lnTo>
                <a:lnTo>
                  <a:pt x="0" y="5737"/>
                </a:lnTo>
                <a:close/>
              </a:path>
            </a:pathLst>
          </a:custGeom>
          <a:solidFill>
            <a:srgbClr val="1878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3" name="object 643"/>
          <p:cNvSpPr/>
          <p:nvPr/>
        </p:nvSpPr>
        <p:spPr>
          <a:xfrm>
            <a:off x="4066723" y="2195464"/>
            <a:ext cx="26034" cy="6350"/>
          </a:xfrm>
          <a:custGeom>
            <a:avLst/>
            <a:gdLst/>
            <a:ahLst/>
            <a:cxnLst/>
            <a:rect l="l" t="t" r="r" b="b"/>
            <a:pathLst>
              <a:path w="26035" h="6350">
                <a:moveTo>
                  <a:pt x="25618" y="0"/>
                </a:moveTo>
                <a:lnTo>
                  <a:pt x="132" y="5722"/>
                </a:lnTo>
                <a:lnTo>
                  <a:pt x="0" y="5737"/>
                </a:lnTo>
                <a:lnTo>
                  <a:pt x="25618" y="0"/>
                </a:lnTo>
                <a:close/>
              </a:path>
            </a:pathLst>
          </a:custGeom>
          <a:ln w="3175">
            <a:solidFill>
              <a:srgbClr val="1878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" name="object 644"/>
          <p:cNvSpPr/>
          <p:nvPr/>
        </p:nvSpPr>
        <p:spPr>
          <a:xfrm>
            <a:off x="4073672" y="2195464"/>
            <a:ext cx="19050" cy="2540"/>
          </a:xfrm>
          <a:custGeom>
            <a:avLst/>
            <a:gdLst/>
            <a:ahLst/>
            <a:cxnLst/>
            <a:rect l="l" t="t" r="r" b="b"/>
            <a:pathLst>
              <a:path w="19050" h="2539">
                <a:moveTo>
                  <a:pt x="18669" y="0"/>
                </a:moveTo>
                <a:lnTo>
                  <a:pt x="0" y="20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" name="object 645"/>
          <p:cNvSpPr/>
          <p:nvPr/>
        </p:nvSpPr>
        <p:spPr>
          <a:xfrm>
            <a:off x="4102100" y="2226698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80">
                <a:moveTo>
                  <a:pt x="203" y="4823"/>
                </a:moveTo>
                <a:lnTo>
                  <a:pt x="0" y="4467"/>
                </a:lnTo>
                <a:lnTo>
                  <a:pt x="16276" y="0"/>
                </a:lnTo>
                <a:lnTo>
                  <a:pt x="203" y="4823"/>
                </a:lnTo>
                <a:close/>
              </a:path>
            </a:pathLst>
          </a:custGeom>
          <a:solidFill>
            <a:srgbClr val="1879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6" name="object 646"/>
          <p:cNvSpPr/>
          <p:nvPr/>
        </p:nvSpPr>
        <p:spPr>
          <a:xfrm>
            <a:off x="4102100" y="2226698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80">
                <a:moveTo>
                  <a:pt x="203" y="4823"/>
                </a:moveTo>
                <a:lnTo>
                  <a:pt x="0" y="4467"/>
                </a:lnTo>
                <a:lnTo>
                  <a:pt x="16276" y="0"/>
                </a:lnTo>
                <a:lnTo>
                  <a:pt x="203" y="4823"/>
                </a:lnTo>
                <a:close/>
              </a:path>
            </a:pathLst>
          </a:custGeom>
          <a:ln w="3175">
            <a:solidFill>
              <a:srgbClr val="1879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" name="object 647"/>
          <p:cNvSpPr/>
          <p:nvPr/>
        </p:nvSpPr>
        <p:spPr>
          <a:xfrm>
            <a:off x="4102303" y="2226698"/>
            <a:ext cx="20320" cy="5080"/>
          </a:xfrm>
          <a:custGeom>
            <a:avLst/>
            <a:gdLst/>
            <a:ahLst/>
            <a:cxnLst/>
            <a:rect l="l" t="t" r="r" b="b"/>
            <a:pathLst>
              <a:path w="20320" h="5080">
                <a:moveTo>
                  <a:pt x="0" y="4823"/>
                </a:moveTo>
                <a:lnTo>
                  <a:pt x="16073" y="0"/>
                </a:lnTo>
                <a:lnTo>
                  <a:pt x="20180" y="665"/>
                </a:lnTo>
                <a:lnTo>
                  <a:pt x="0" y="4823"/>
                </a:lnTo>
                <a:close/>
              </a:path>
            </a:pathLst>
          </a:custGeom>
          <a:solidFill>
            <a:srgbClr val="1879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8" name="object 648"/>
          <p:cNvSpPr/>
          <p:nvPr/>
        </p:nvSpPr>
        <p:spPr>
          <a:xfrm>
            <a:off x="4102303" y="2226698"/>
            <a:ext cx="20320" cy="5080"/>
          </a:xfrm>
          <a:custGeom>
            <a:avLst/>
            <a:gdLst/>
            <a:ahLst/>
            <a:cxnLst/>
            <a:rect l="l" t="t" r="r" b="b"/>
            <a:pathLst>
              <a:path w="20320" h="5080">
                <a:moveTo>
                  <a:pt x="0" y="4823"/>
                </a:moveTo>
                <a:lnTo>
                  <a:pt x="20180" y="665"/>
                </a:lnTo>
                <a:lnTo>
                  <a:pt x="16073" y="0"/>
                </a:lnTo>
                <a:lnTo>
                  <a:pt x="0" y="4823"/>
                </a:lnTo>
                <a:close/>
              </a:path>
            </a:pathLst>
          </a:custGeom>
          <a:ln w="3175">
            <a:solidFill>
              <a:srgbClr val="1879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" name="object 649"/>
          <p:cNvSpPr/>
          <p:nvPr/>
        </p:nvSpPr>
        <p:spPr>
          <a:xfrm>
            <a:off x="4102303" y="2227364"/>
            <a:ext cx="20320" cy="5080"/>
          </a:xfrm>
          <a:custGeom>
            <a:avLst/>
            <a:gdLst/>
            <a:ahLst/>
            <a:cxnLst/>
            <a:rect l="l" t="t" r="r" b="b"/>
            <a:pathLst>
              <a:path w="20320" h="5080">
                <a:moveTo>
                  <a:pt x="373" y="4820"/>
                </a:moveTo>
                <a:lnTo>
                  <a:pt x="0" y="4157"/>
                </a:lnTo>
                <a:lnTo>
                  <a:pt x="20180" y="0"/>
                </a:lnTo>
                <a:lnTo>
                  <a:pt x="373" y="4820"/>
                </a:lnTo>
                <a:close/>
              </a:path>
            </a:pathLst>
          </a:custGeom>
          <a:solidFill>
            <a:srgbClr val="1879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0" name="object 650"/>
          <p:cNvSpPr/>
          <p:nvPr/>
        </p:nvSpPr>
        <p:spPr>
          <a:xfrm>
            <a:off x="4102303" y="2227364"/>
            <a:ext cx="20320" cy="5080"/>
          </a:xfrm>
          <a:custGeom>
            <a:avLst/>
            <a:gdLst/>
            <a:ahLst/>
            <a:cxnLst/>
            <a:rect l="l" t="t" r="r" b="b"/>
            <a:pathLst>
              <a:path w="20320" h="5080">
                <a:moveTo>
                  <a:pt x="373" y="4820"/>
                </a:moveTo>
                <a:lnTo>
                  <a:pt x="0" y="4157"/>
                </a:lnTo>
                <a:lnTo>
                  <a:pt x="20180" y="0"/>
                </a:lnTo>
                <a:lnTo>
                  <a:pt x="373" y="4820"/>
                </a:lnTo>
                <a:close/>
              </a:path>
            </a:pathLst>
          </a:custGeom>
          <a:ln w="3175">
            <a:solidFill>
              <a:srgbClr val="1879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" name="object 651"/>
          <p:cNvSpPr/>
          <p:nvPr/>
        </p:nvSpPr>
        <p:spPr>
          <a:xfrm>
            <a:off x="4102676" y="2227364"/>
            <a:ext cx="22860" cy="5080"/>
          </a:xfrm>
          <a:custGeom>
            <a:avLst/>
            <a:gdLst/>
            <a:ahLst/>
            <a:cxnLst/>
            <a:rect l="l" t="t" r="r" b="b"/>
            <a:pathLst>
              <a:path w="22860" h="5080">
                <a:moveTo>
                  <a:pt x="0" y="4820"/>
                </a:moveTo>
                <a:lnTo>
                  <a:pt x="19806" y="0"/>
                </a:lnTo>
                <a:lnTo>
                  <a:pt x="22387" y="2816"/>
                </a:lnTo>
                <a:lnTo>
                  <a:pt x="0" y="4820"/>
                </a:lnTo>
                <a:close/>
              </a:path>
            </a:pathLst>
          </a:custGeom>
          <a:solidFill>
            <a:srgbClr val="1879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2" name="object 652"/>
          <p:cNvSpPr/>
          <p:nvPr/>
        </p:nvSpPr>
        <p:spPr>
          <a:xfrm>
            <a:off x="4102676" y="2227364"/>
            <a:ext cx="22860" cy="5080"/>
          </a:xfrm>
          <a:custGeom>
            <a:avLst/>
            <a:gdLst/>
            <a:ahLst/>
            <a:cxnLst/>
            <a:rect l="l" t="t" r="r" b="b"/>
            <a:pathLst>
              <a:path w="22860" h="5080">
                <a:moveTo>
                  <a:pt x="0" y="4820"/>
                </a:moveTo>
                <a:lnTo>
                  <a:pt x="22387" y="2816"/>
                </a:lnTo>
                <a:lnTo>
                  <a:pt x="19806" y="0"/>
                </a:lnTo>
                <a:lnTo>
                  <a:pt x="0" y="4820"/>
                </a:lnTo>
                <a:close/>
              </a:path>
            </a:pathLst>
          </a:custGeom>
          <a:ln w="3175">
            <a:solidFill>
              <a:srgbClr val="1879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" name="object 653"/>
          <p:cNvSpPr/>
          <p:nvPr/>
        </p:nvSpPr>
        <p:spPr>
          <a:xfrm>
            <a:off x="4102676" y="2230181"/>
            <a:ext cx="22860" cy="4445"/>
          </a:xfrm>
          <a:custGeom>
            <a:avLst/>
            <a:gdLst/>
            <a:ahLst/>
            <a:cxnLst/>
            <a:rect l="l" t="t" r="r" b="b"/>
            <a:pathLst>
              <a:path w="22860" h="4444">
                <a:moveTo>
                  <a:pt x="5207" y="4251"/>
                </a:moveTo>
                <a:lnTo>
                  <a:pt x="0" y="2004"/>
                </a:lnTo>
                <a:lnTo>
                  <a:pt x="22387" y="0"/>
                </a:lnTo>
                <a:lnTo>
                  <a:pt x="5207" y="4251"/>
                </a:lnTo>
                <a:close/>
              </a:path>
            </a:pathLst>
          </a:custGeom>
          <a:solidFill>
            <a:srgbClr val="1879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4" name="object 654"/>
          <p:cNvSpPr/>
          <p:nvPr/>
        </p:nvSpPr>
        <p:spPr>
          <a:xfrm>
            <a:off x="4102676" y="2230181"/>
            <a:ext cx="22860" cy="4445"/>
          </a:xfrm>
          <a:custGeom>
            <a:avLst/>
            <a:gdLst/>
            <a:ahLst/>
            <a:cxnLst/>
            <a:rect l="l" t="t" r="r" b="b"/>
            <a:pathLst>
              <a:path w="22860" h="4444">
                <a:moveTo>
                  <a:pt x="5207" y="4251"/>
                </a:moveTo>
                <a:lnTo>
                  <a:pt x="0" y="2004"/>
                </a:lnTo>
                <a:lnTo>
                  <a:pt x="22387" y="0"/>
                </a:lnTo>
                <a:lnTo>
                  <a:pt x="5207" y="4251"/>
                </a:lnTo>
                <a:close/>
              </a:path>
            </a:pathLst>
          </a:custGeom>
          <a:ln w="3175">
            <a:solidFill>
              <a:srgbClr val="1879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" name="object 655"/>
          <p:cNvSpPr/>
          <p:nvPr/>
        </p:nvSpPr>
        <p:spPr>
          <a:xfrm>
            <a:off x="4107883" y="2230181"/>
            <a:ext cx="17780" cy="4445"/>
          </a:xfrm>
          <a:custGeom>
            <a:avLst/>
            <a:gdLst/>
            <a:ahLst/>
            <a:cxnLst/>
            <a:rect l="l" t="t" r="r" b="b"/>
            <a:pathLst>
              <a:path w="17779" h="4444">
                <a:moveTo>
                  <a:pt x="581" y="4335"/>
                </a:moveTo>
                <a:lnTo>
                  <a:pt x="0" y="4251"/>
                </a:lnTo>
                <a:lnTo>
                  <a:pt x="17180" y="0"/>
                </a:lnTo>
                <a:lnTo>
                  <a:pt x="581" y="4335"/>
                </a:lnTo>
                <a:close/>
              </a:path>
            </a:pathLst>
          </a:custGeom>
          <a:solidFill>
            <a:srgbClr val="1879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6" name="object 656"/>
          <p:cNvSpPr/>
          <p:nvPr/>
        </p:nvSpPr>
        <p:spPr>
          <a:xfrm>
            <a:off x="4107883" y="2230181"/>
            <a:ext cx="17780" cy="4445"/>
          </a:xfrm>
          <a:custGeom>
            <a:avLst/>
            <a:gdLst/>
            <a:ahLst/>
            <a:cxnLst/>
            <a:rect l="l" t="t" r="r" b="b"/>
            <a:pathLst>
              <a:path w="17779" h="4444">
                <a:moveTo>
                  <a:pt x="0" y="4251"/>
                </a:moveTo>
                <a:lnTo>
                  <a:pt x="581" y="4335"/>
                </a:lnTo>
                <a:lnTo>
                  <a:pt x="17180" y="0"/>
                </a:lnTo>
                <a:lnTo>
                  <a:pt x="0" y="4251"/>
                </a:lnTo>
                <a:close/>
              </a:path>
            </a:pathLst>
          </a:custGeom>
          <a:ln w="3175">
            <a:solidFill>
              <a:srgbClr val="1879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" name="object 657"/>
          <p:cNvSpPr/>
          <p:nvPr/>
        </p:nvSpPr>
        <p:spPr>
          <a:xfrm>
            <a:off x="4108701" y="2231517"/>
            <a:ext cx="17780" cy="3175"/>
          </a:xfrm>
          <a:custGeom>
            <a:avLst/>
            <a:gdLst/>
            <a:ahLst/>
            <a:cxnLst/>
            <a:rect l="l" t="t" r="r" b="b"/>
            <a:pathLst>
              <a:path w="17779" h="3175">
                <a:moveTo>
                  <a:pt x="0" y="2976"/>
                </a:moveTo>
                <a:lnTo>
                  <a:pt x="17686" y="0"/>
                </a:lnTo>
                <a:lnTo>
                  <a:pt x="9768" y="2103"/>
                </a:lnTo>
                <a:lnTo>
                  <a:pt x="0" y="2976"/>
                </a:lnTo>
                <a:close/>
              </a:path>
            </a:pathLst>
          </a:custGeom>
          <a:solidFill>
            <a:srgbClr val="1879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8" name="object 658"/>
          <p:cNvSpPr/>
          <p:nvPr/>
        </p:nvSpPr>
        <p:spPr>
          <a:xfrm>
            <a:off x="4108701" y="2231517"/>
            <a:ext cx="17780" cy="3175"/>
          </a:xfrm>
          <a:custGeom>
            <a:avLst/>
            <a:gdLst/>
            <a:ahLst/>
            <a:cxnLst/>
            <a:rect l="l" t="t" r="r" b="b"/>
            <a:pathLst>
              <a:path w="17779" h="3175">
                <a:moveTo>
                  <a:pt x="17686" y="0"/>
                </a:moveTo>
                <a:lnTo>
                  <a:pt x="9768" y="2103"/>
                </a:lnTo>
                <a:lnTo>
                  <a:pt x="0" y="2976"/>
                </a:lnTo>
                <a:lnTo>
                  <a:pt x="17686" y="0"/>
                </a:lnTo>
                <a:close/>
              </a:path>
            </a:pathLst>
          </a:custGeom>
          <a:ln w="3175">
            <a:solidFill>
              <a:srgbClr val="1879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" name="object 659"/>
          <p:cNvSpPr/>
          <p:nvPr/>
        </p:nvSpPr>
        <p:spPr>
          <a:xfrm>
            <a:off x="4108465" y="2231517"/>
            <a:ext cx="18415" cy="3175"/>
          </a:xfrm>
          <a:custGeom>
            <a:avLst/>
            <a:gdLst/>
            <a:ahLst/>
            <a:cxnLst/>
            <a:rect l="l" t="t" r="r" b="b"/>
            <a:pathLst>
              <a:path w="18414" h="3175">
                <a:moveTo>
                  <a:pt x="0" y="2999"/>
                </a:moveTo>
                <a:lnTo>
                  <a:pt x="17922" y="0"/>
                </a:lnTo>
                <a:lnTo>
                  <a:pt x="236" y="2976"/>
                </a:lnTo>
                <a:lnTo>
                  <a:pt x="0" y="2999"/>
                </a:lnTo>
                <a:close/>
              </a:path>
            </a:pathLst>
          </a:custGeom>
          <a:solidFill>
            <a:srgbClr val="1879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0" name="object 660"/>
          <p:cNvSpPr/>
          <p:nvPr/>
        </p:nvSpPr>
        <p:spPr>
          <a:xfrm>
            <a:off x="4108465" y="2231517"/>
            <a:ext cx="18415" cy="3175"/>
          </a:xfrm>
          <a:custGeom>
            <a:avLst/>
            <a:gdLst/>
            <a:ahLst/>
            <a:cxnLst/>
            <a:rect l="l" t="t" r="r" b="b"/>
            <a:pathLst>
              <a:path w="18414" h="3175">
                <a:moveTo>
                  <a:pt x="17922" y="0"/>
                </a:moveTo>
                <a:lnTo>
                  <a:pt x="0" y="2999"/>
                </a:lnTo>
                <a:lnTo>
                  <a:pt x="236" y="2976"/>
                </a:lnTo>
                <a:lnTo>
                  <a:pt x="17922" y="0"/>
                </a:lnTo>
                <a:close/>
              </a:path>
            </a:pathLst>
          </a:custGeom>
          <a:ln w="3175">
            <a:solidFill>
              <a:srgbClr val="1879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" name="object 661"/>
          <p:cNvSpPr/>
          <p:nvPr/>
        </p:nvSpPr>
        <p:spPr>
          <a:xfrm>
            <a:off x="4108465" y="2230181"/>
            <a:ext cx="18415" cy="4445"/>
          </a:xfrm>
          <a:custGeom>
            <a:avLst/>
            <a:gdLst/>
            <a:ahLst/>
            <a:cxnLst/>
            <a:rect l="l" t="t" r="r" b="b"/>
            <a:pathLst>
              <a:path w="18414" h="4444">
                <a:moveTo>
                  <a:pt x="0" y="4335"/>
                </a:moveTo>
                <a:lnTo>
                  <a:pt x="16598" y="0"/>
                </a:lnTo>
                <a:lnTo>
                  <a:pt x="17922" y="1336"/>
                </a:lnTo>
                <a:lnTo>
                  <a:pt x="0" y="4335"/>
                </a:lnTo>
                <a:close/>
              </a:path>
            </a:pathLst>
          </a:custGeom>
          <a:solidFill>
            <a:srgbClr val="1879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2" name="object 662"/>
          <p:cNvSpPr/>
          <p:nvPr/>
        </p:nvSpPr>
        <p:spPr>
          <a:xfrm>
            <a:off x="4108465" y="2230181"/>
            <a:ext cx="18415" cy="4445"/>
          </a:xfrm>
          <a:custGeom>
            <a:avLst/>
            <a:gdLst/>
            <a:ahLst/>
            <a:cxnLst/>
            <a:rect l="l" t="t" r="r" b="b"/>
            <a:pathLst>
              <a:path w="18414" h="4444">
                <a:moveTo>
                  <a:pt x="17922" y="1336"/>
                </a:moveTo>
                <a:lnTo>
                  <a:pt x="0" y="4335"/>
                </a:lnTo>
                <a:lnTo>
                  <a:pt x="16598" y="0"/>
                </a:lnTo>
                <a:lnTo>
                  <a:pt x="17922" y="1336"/>
                </a:lnTo>
                <a:close/>
              </a:path>
            </a:pathLst>
          </a:custGeom>
          <a:ln w="3175">
            <a:solidFill>
              <a:srgbClr val="1879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" name="object 663"/>
          <p:cNvSpPr/>
          <p:nvPr/>
        </p:nvSpPr>
        <p:spPr>
          <a:xfrm>
            <a:off x="4110349" y="2219548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452" y="0"/>
                </a:lnTo>
              </a:path>
            </a:pathLst>
          </a:custGeom>
          <a:ln w="3175">
            <a:solidFill>
              <a:srgbClr val="187A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" name="object 664"/>
          <p:cNvSpPr/>
          <p:nvPr/>
        </p:nvSpPr>
        <p:spPr>
          <a:xfrm>
            <a:off x="4110349" y="2219335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389" y="86"/>
                </a:moveTo>
                <a:lnTo>
                  <a:pt x="0" y="426"/>
                </a:lnTo>
                <a:lnTo>
                  <a:pt x="4389" y="86"/>
                </a:lnTo>
                <a:close/>
              </a:path>
            </a:pathLst>
          </a:custGeom>
          <a:ln w="3175">
            <a:solidFill>
              <a:srgbClr val="187A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" name="object 665"/>
          <p:cNvSpPr/>
          <p:nvPr/>
        </p:nvSpPr>
        <p:spPr>
          <a:xfrm>
            <a:off x="4114739" y="221933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86"/>
                </a:moveTo>
                <a:lnTo>
                  <a:pt x="139" y="76"/>
                </a:lnTo>
                <a:lnTo>
                  <a:pt x="0" y="86"/>
                </a:lnTo>
                <a:close/>
              </a:path>
            </a:pathLst>
          </a:custGeom>
          <a:solidFill>
            <a:srgbClr val="187A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6" name="object 666"/>
          <p:cNvSpPr/>
          <p:nvPr/>
        </p:nvSpPr>
        <p:spPr>
          <a:xfrm>
            <a:off x="4114739" y="221933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39" y="76"/>
                </a:moveTo>
                <a:lnTo>
                  <a:pt x="0" y="86"/>
                </a:lnTo>
                <a:lnTo>
                  <a:pt x="139" y="76"/>
                </a:lnTo>
                <a:close/>
              </a:path>
            </a:pathLst>
          </a:custGeom>
          <a:ln w="3175">
            <a:solidFill>
              <a:srgbClr val="187A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" name="object 667"/>
          <p:cNvSpPr/>
          <p:nvPr/>
        </p:nvSpPr>
        <p:spPr>
          <a:xfrm>
            <a:off x="4110349" y="2219297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0" y="464"/>
                </a:moveTo>
                <a:lnTo>
                  <a:pt x="4417" y="0"/>
                </a:lnTo>
                <a:lnTo>
                  <a:pt x="0" y="464"/>
                </a:lnTo>
                <a:close/>
              </a:path>
            </a:pathLst>
          </a:custGeom>
          <a:solidFill>
            <a:srgbClr val="187A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8" name="object 668"/>
          <p:cNvSpPr/>
          <p:nvPr/>
        </p:nvSpPr>
        <p:spPr>
          <a:xfrm>
            <a:off x="4110349" y="2219297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0" y="464"/>
                </a:moveTo>
                <a:lnTo>
                  <a:pt x="4452" y="38"/>
                </a:lnTo>
                <a:lnTo>
                  <a:pt x="0" y="464"/>
                </a:lnTo>
                <a:close/>
              </a:path>
            </a:pathLst>
          </a:custGeom>
          <a:ln w="3175">
            <a:solidFill>
              <a:srgbClr val="187A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" name="object 669"/>
          <p:cNvSpPr/>
          <p:nvPr/>
        </p:nvSpPr>
        <p:spPr>
          <a:xfrm>
            <a:off x="4118376" y="2224529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4107" y="2834"/>
                </a:moveTo>
                <a:lnTo>
                  <a:pt x="0" y="2169"/>
                </a:lnTo>
                <a:lnTo>
                  <a:pt x="1445" y="0"/>
                </a:lnTo>
                <a:lnTo>
                  <a:pt x="4107" y="2834"/>
                </a:lnTo>
                <a:close/>
              </a:path>
            </a:pathLst>
          </a:custGeom>
          <a:solidFill>
            <a:srgbClr val="187A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0" name="object 670"/>
          <p:cNvSpPr/>
          <p:nvPr/>
        </p:nvSpPr>
        <p:spPr>
          <a:xfrm>
            <a:off x="4118376" y="2224529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0" y="2169"/>
                </a:moveTo>
                <a:lnTo>
                  <a:pt x="4107" y="2834"/>
                </a:lnTo>
                <a:lnTo>
                  <a:pt x="1445" y="0"/>
                </a:lnTo>
                <a:lnTo>
                  <a:pt x="0" y="2169"/>
                </a:lnTo>
                <a:close/>
              </a:path>
            </a:pathLst>
          </a:custGeom>
          <a:ln w="3175">
            <a:solidFill>
              <a:srgbClr val="187A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" name="object 671"/>
          <p:cNvSpPr/>
          <p:nvPr/>
        </p:nvSpPr>
        <p:spPr>
          <a:xfrm>
            <a:off x="4118470" y="2231517"/>
            <a:ext cx="9525" cy="2540"/>
          </a:xfrm>
          <a:custGeom>
            <a:avLst/>
            <a:gdLst/>
            <a:ahLst/>
            <a:cxnLst/>
            <a:rect l="l" t="t" r="r" b="b"/>
            <a:pathLst>
              <a:path w="9525" h="2539">
                <a:moveTo>
                  <a:pt x="0" y="2103"/>
                </a:moveTo>
                <a:lnTo>
                  <a:pt x="7917" y="0"/>
                </a:lnTo>
                <a:lnTo>
                  <a:pt x="9189" y="1280"/>
                </a:lnTo>
                <a:lnTo>
                  <a:pt x="0" y="2103"/>
                </a:lnTo>
                <a:close/>
              </a:path>
            </a:pathLst>
          </a:custGeom>
          <a:solidFill>
            <a:srgbClr val="187A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2" name="object 672"/>
          <p:cNvSpPr/>
          <p:nvPr/>
        </p:nvSpPr>
        <p:spPr>
          <a:xfrm>
            <a:off x="4118470" y="2231517"/>
            <a:ext cx="9525" cy="2540"/>
          </a:xfrm>
          <a:custGeom>
            <a:avLst/>
            <a:gdLst/>
            <a:ahLst/>
            <a:cxnLst/>
            <a:rect l="l" t="t" r="r" b="b"/>
            <a:pathLst>
              <a:path w="9525" h="2539">
                <a:moveTo>
                  <a:pt x="0" y="2103"/>
                </a:moveTo>
                <a:lnTo>
                  <a:pt x="9189" y="1280"/>
                </a:lnTo>
                <a:lnTo>
                  <a:pt x="7917" y="0"/>
                </a:lnTo>
                <a:lnTo>
                  <a:pt x="0" y="2103"/>
                </a:lnTo>
                <a:close/>
              </a:path>
            </a:pathLst>
          </a:custGeom>
          <a:ln w="3175">
            <a:solidFill>
              <a:srgbClr val="187A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" name="object 673"/>
          <p:cNvSpPr/>
          <p:nvPr/>
        </p:nvSpPr>
        <p:spPr>
          <a:xfrm>
            <a:off x="4070334" y="2216873"/>
            <a:ext cx="15875" cy="5715"/>
          </a:xfrm>
          <a:custGeom>
            <a:avLst/>
            <a:gdLst/>
            <a:ahLst/>
            <a:cxnLst/>
            <a:rect l="l" t="t" r="r" b="b"/>
            <a:pathLst>
              <a:path w="15875" h="5714">
                <a:moveTo>
                  <a:pt x="15593" y="5161"/>
                </a:moveTo>
                <a:lnTo>
                  <a:pt x="0" y="3408"/>
                </a:lnTo>
                <a:lnTo>
                  <a:pt x="10431" y="0"/>
                </a:lnTo>
                <a:lnTo>
                  <a:pt x="15593" y="5161"/>
                </a:lnTo>
                <a:close/>
              </a:path>
            </a:pathLst>
          </a:custGeom>
          <a:solidFill>
            <a:srgbClr val="1877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4" name="object 674"/>
          <p:cNvSpPr/>
          <p:nvPr/>
        </p:nvSpPr>
        <p:spPr>
          <a:xfrm>
            <a:off x="4070334" y="2216873"/>
            <a:ext cx="15875" cy="5715"/>
          </a:xfrm>
          <a:custGeom>
            <a:avLst/>
            <a:gdLst/>
            <a:ahLst/>
            <a:cxnLst/>
            <a:rect l="l" t="t" r="r" b="b"/>
            <a:pathLst>
              <a:path w="15875" h="5714">
                <a:moveTo>
                  <a:pt x="10431" y="0"/>
                </a:moveTo>
                <a:lnTo>
                  <a:pt x="15593" y="5161"/>
                </a:lnTo>
                <a:lnTo>
                  <a:pt x="0" y="3408"/>
                </a:lnTo>
                <a:lnTo>
                  <a:pt x="10431" y="0"/>
                </a:lnTo>
                <a:close/>
              </a:path>
            </a:pathLst>
          </a:custGeom>
          <a:ln w="3175">
            <a:solidFill>
              <a:srgbClr val="1877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" name="object 675"/>
          <p:cNvSpPr/>
          <p:nvPr/>
        </p:nvSpPr>
        <p:spPr>
          <a:xfrm>
            <a:off x="4070334" y="2216873"/>
            <a:ext cx="10795" cy="3810"/>
          </a:xfrm>
          <a:custGeom>
            <a:avLst/>
            <a:gdLst/>
            <a:ahLst/>
            <a:cxnLst/>
            <a:rect l="l" t="t" r="r" b="b"/>
            <a:pathLst>
              <a:path w="10795" h="3810">
                <a:moveTo>
                  <a:pt x="0" y="3408"/>
                </a:moveTo>
                <a:lnTo>
                  <a:pt x="1450" y="1224"/>
                </a:lnTo>
                <a:lnTo>
                  <a:pt x="10431" y="0"/>
                </a:lnTo>
                <a:lnTo>
                  <a:pt x="0" y="3408"/>
                </a:lnTo>
                <a:close/>
              </a:path>
            </a:pathLst>
          </a:custGeom>
          <a:solidFill>
            <a:srgbClr val="1876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6" name="object 676"/>
          <p:cNvSpPr/>
          <p:nvPr/>
        </p:nvSpPr>
        <p:spPr>
          <a:xfrm>
            <a:off x="4070334" y="2216873"/>
            <a:ext cx="10795" cy="3810"/>
          </a:xfrm>
          <a:custGeom>
            <a:avLst/>
            <a:gdLst/>
            <a:ahLst/>
            <a:cxnLst/>
            <a:rect l="l" t="t" r="r" b="b"/>
            <a:pathLst>
              <a:path w="10795" h="3810">
                <a:moveTo>
                  <a:pt x="10431" y="0"/>
                </a:moveTo>
                <a:lnTo>
                  <a:pt x="1450" y="1224"/>
                </a:lnTo>
                <a:lnTo>
                  <a:pt x="0" y="3408"/>
                </a:lnTo>
                <a:lnTo>
                  <a:pt x="10431" y="0"/>
                </a:lnTo>
                <a:close/>
              </a:path>
            </a:pathLst>
          </a:custGeom>
          <a:ln w="3175">
            <a:solidFill>
              <a:srgbClr val="1876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" name="object 677"/>
          <p:cNvSpPr/>
          <p:nvPr/>
        </p:nvSpPr>
        <p:spPr>
          <a:xfrm>
            <a:off x="4071785" y="2216873"/>
            <a:ext cx="9525" cy="1270"/>
          </a:xfrm>
          <a:custGeom>
            <a:avLst/>
            <a:gdLst/>
            <a:ahLst/>
            <a:cxnLst/>
            <a:rect l="l" t="t" r="r" b="b"/>
            <a:pathLst>
              <a:path w="9525" h="1269">
                <a:moveTo>
                  <a:pt x="8981" y="0"/>
                </a:moveTo>
                <a:lnTo>
                  <a:pt x="0" y="12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" name="object 678"/>
          <p:cNvSpPr/>
          <p:nvPr/>
        </p:nvSpPr>
        <p:spPr>
          <a:xfrm>
            <a:off x="4071785" y="2212139"/>
            <a:ext cx="9525" cy="635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0" y="5958"/>
                </a:moveTo>
                <a:lnTo>
                  <a:pt x="4145" y="0"/>
                </a:lnTo>
                <a:lnTo>
                  <a:pt x="8981" y="4734"/>
                </a:lnTo>
                <a:lnTo>
                  <a:pt x="0" y="5958"/>
                </a:lnTo>
                <a:close/>
              </a:path>
            </a:pathLst>
          </a:custGeom>
          <a:solidFill>
            <a:srgbClr val="1877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9" name="object 679"/>
          <p:cNvSpPr/>
          <p:nvPr/>
        </p:nvSpPr>
        <p:spPr>
          <a:xfrm>
            <a:off x="4071785" y="2212139"/>
            <a:ext cx="9525" cy="635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4145" y="0"/>
                </a:moveTo>
                <a:lnTo>
                  <a:pt x="0" y="5958"/>
                </a:lnTo>
                <a:lnTo>
                  <a:pt x="8981" y="4734"/>
                </a:lnTo>
                <a:lnTo>
                  <a:pt x="4145" y="0"/>
                </a:lnTo>
                <a:close/>
              </a:path>
            </a:pathLst>
          </a:custGeom>
          <a:ln w="3175">
            <a:solidFill>
              <a:srgbClr val="1877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" name="object 680"/>
          <p:cNvSpPr/>
          <p:nvPr/>
        </p:nvSpPr>
        <p:spPr>
          <a:xfrm>
            <a:off x="4066027" y="2222035"/>
            <a:ext cx="20320" cy="3175"/>
          </a:xfrm>
          <a:custGeom>
            <a:avLst/>
            <a:gdLst/>
            <a:ahLst/>
            <a:cxnLst/>
            <a:rect l="l" t="t" r="r" b="b"/>
            <a:pathLst>
              <a:path w="20320" h="3175">
                <a:moveTo>
                  <a:pt x="0" y="2992"/>
                </a:moveTo>
                <a:lnTo>
                  <a:pt x="19900" y="0"/>
                </a:lnTo>
                <a:lnTo>
                  <a:pt x="20030" y="71"/>
                </a:lnTo>
                <a:lnTo>
                  <a:pt x="0" y="2992"/>
                </a:lnTo>
                <a:close/>
              </a:path>
            </a:pathLst>
          </a:custGeom>
          <a:solidFill>
            <a:srgbClr val="1876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1" name="object 681"/>
          <p:cNvSpPr/>
          <p:nvPr/>
        </p:nvSpPr>
        <p:spPr>
          <a:xfrm>
            <a:off x="4066027" y="2222035"/>
            <a:ext cx="20320" cy="3175"/>
          </a:xfrm>
          <a:custGeom>
            <a:avLst/>
            <a:gdLst/>
            <a:ahLst/>
            <a:cxnLst/>
            <a:rect l="l" t="t" r="r" b="b"/>
            <a:pathLst>
              <a:path w="20320" h="3175">
                <a:moveTo>
                  <a:pt x="19900" y="0"/>
                </a:moveTo>
                <a:lnTo>
                  <a:pt x="20030" y="71"/>
                </a:lnTo>
                <a:lnTo>
                  <a:pt x="0" y="2992"/>
                </a:lnTo>
                <a:lnTo>
                  <a:pt x="19900" y="0"/>
                </a:lnTo>
                <a:close/>
              </a:path>
            </a:pathLst>
          </a:custGeom>
          <a:ln w="3175">
            <a:solidFill>
              <a:srgbClr val="1876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" name="object 682"/>
          <p:cNvSpPr/>
          <p:nvPr/>
        </p:nvSpPr>
        <p:spPr>
          <a:xfrm>
            <a:off x="4063824" y="2222035"/>
            <a:ext cx="22225" cy="3175"/>
          </a:xfrm>
          <a:custGeom>
            <a:avLst/>
            <a:gdLst/>
            <a:ahLst/>
            <a:cxnLst/>
            <a:rect l="l" t="t" r="r" b="b"/>
            <a:pathLst>
              <a:path w="22225" h="3175">
                <a:moveTo>
                  <a:pt x="2202" y="2992"/>
                </a:moveTo>
                <a:lnTo>
                  <a:pt x="0" y="403"/>
                </a:lnTo>
                <a:lnTo>
                  <a:pt x="22103" y="0"/>
                </a:lnTo>
                <a:lnTo>
                  <a:pt x="2202" y="2992"/>
                </a:lnTo>
                <a:close/>
              </a:path>
            </a:pathLst>
          </a:custGeom>
          <a:solidFill>
            <a:srgbClr val="1875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3" name="object 683"/>
          <p:cNvSpPr/>
          <p:nvPr/>
        </p:nvSpPr>
        <p:spPr>
          <a:xfrm>
            <a:off x="4063824" y="2222035"/>
            <a:ext cx="22225" cy="3175"/>
          </a:xfrm>
          <a:custGeom>
            <a:avLst/>
            <a:gdLst/>
            <a:ahLst/>
            <a:cxnLst/>
            <a:rect l="l" t="t" r="r" b="b"/>
            <a:pathLst>
              <a:path w="22225" h="3175">
                <a:moveTo>
                  <a:pt x="22103" y="0"/>
                </a:moveTo>
                <a:lnTo>
                  <a:pt x="0" y="403"/>
                </a:lnTo>
                <a:lnTo>
                  <a:pt x="2202" y="2992"/>
                </a:lnTo>
                <a:lnTo>
                  <a:pt x="22103" y="0"/>
                </a:lnTo>
                <a:close/>
              </a:path>
            </a:pathLst>
          </a:custGeom>
          <a:ln w="3175">
            <a:solidFill>
              <a:srgbClr val="1875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" name="object 684"/>
          <p:cNvSpPr/>
          <p:nvPr/>
        </p:nvSpPr>
        <p:spPr>
          <a:xfrm>
            <a:off x="4063824" y="2221360"/>
            <a:ext cx="22225" cy="0"/>
          </a:xfrm>
          <a:custGeom>
            <a:avLst/>
            <a:gdLst/>
            <a:ahLst/>
            <a:cxnLst/>
            <a:rect l="l" t="t" r="r" b="b"/>
            <a:pathLst>
              <a:path w="22225" h="0">
                <a:moveTo>
                  <a:pt x="0" y="0"/>
                </a:moveTo>
                <a:lnTo>
                  <a:pt x="22103" y="0"/>
                </a:lnTo>
              </a:path>
            </a:pathLst>
          </a:custGeom>
          <a:ln w="3175">
            <a:solidFill>
              <a:srgbClr val="1876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" name="object 685"/>
          <p:cNvSpPr/>
          <p:nvPr/>
        </p:nvSpPr>
        <p:spPr>
          <a:xfrm>
            <a:off x="4063824" y="2220282"/>
            <a:ext cx="22225" cy="2540"/>
          </a:xfrm>
          <a:custGeom>
            <a:avLst/>
            <a:gdLst/>
            <a:ahLst/>
            <a:cxnLst/>
            <a:rect l="l" t="t" r="r" b="b"/>
            <a:pathLst>
              <a:path w="22225" h="2539">
                <a:moveTo>
                  <a:pt x="22103" y="1752"/>
                </a:moveTo>
                <a:lnTo>
                  <a:pt x="0" y="2156"/>
                </a:lnTo>
                <a:lnTo>
                  <a:pt x="6510" y="0"/>
                </a:lnTo>
                <a:lnTo>
                  <a:pt x="22103" y="1752"/>
                </a:lnTo>
                <a:close/>
              </a:path>
            </a:pathLst>
          </a:custGeom>
          <a:ln w="3175">
            <a:solidFill>
              <a:srgbClr val="1876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" name="object 686"/>
          <p:cNvSpPr/>
          <p:nvPr/>
        </p:nvSpPr>
        <p:spPr>
          <a:xfrm>
            <a:off x="4096318" y="2231166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0" y="1587"/>
                </a:moveTo>
                <a:lnTo>
                  <a:pt x="5781" y="0"/>
                </a:lnTo>
                <a:lnTo>
                  <a:pt x="5984" y="355"/>
                </a:lnTo>
                <a:lnTo>
                  <a:pt x="0" y="1587"/>
                </a:lnTo>
                <a:close/>
              </a:path>
            </a:pathLst>
          </a:custGeom>
          <a:solidFill>
            <a:srgbClr val="1878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7" name="object 687"/>
          <p:cNvSpPr/>
          <p:nvPr/>
        </p:nvSpPr>
        <p:spPr>
          <a:xfrm>
            <a:off x="4096318" y="2231166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5781" y="0"/>
                </a:moveTo>
                <a:lnTo>
                  <a:pt x="5984" y="355"/>
                </a:lnTo>
                <a:lnTo>
                  <a:pt x="0" y="1587"/>
                </a:lnTo>
                <a:lnTo>
                  <a:pt x="5781" y="0"/>
                </a:lnTo>
                <a:close/>
              </a:path>
            </a:pathLst>
          </a:custGeom>
          <a:ln w="3175">
            <a:solidFill>
              <a:srgbClr val="1878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" name="object 688"/>
          <p:cNvSpPr/>
          <p:nvPr/>
        </p:nvSpPr>
        <p:spPr>
          <a:xfrm>
            <a:off x="4096318" y="2231166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5781" y="0"/>
                </a:moveTo>
                <a:lnTo>
                  <a:pt x="449" y="1463"/>
                </a:lnTo>
                <a:lnTo>
                  <a:pt x="0" y="1587"/>
                </a:lnTo>
                <a:lnTo>
                  <a:pt x="5781" y="0"/>
                </a:lnTo>
                <a:close/>
              </a:path>
            </a:pathLst>
          </a:custGeom>
          <a:ln w="3175">
            <a:solidFill>
              <a:srgbClr val="1878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" name="object 689"/>
          <p:cNvSpPr/>
          <p:nvPr/>
        </p:nvSpPr>
        <p:spPr>
          <a:xfrm>
            <a:off x="4096318" y="2231522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1231"/>
                </a:moveTo>
                <a:lnTo>
                  <a:pt x="5984" y="0"/>
                </a:lnTo>
                <a:lnTo>
                  <a:pt x="6357" y="662"/>
                </a:lnTo>
                <a:lnTo>
                  <a:pt x="0" y="1231"/>
                </a:lnTo>
                <a:close/>
              </a:path>
            </a:pathLst>
          </a:custGeom>
          <a:solidFill>
            <a:srgbClr val="1878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0" name="object 690"/>
          <p:cNvSpPr/>
          <p:nvPr/>
        </p:nvSpPr>
        <p:spPr>
          <a:xfrm>
            <a:off x="4096318" y="2231522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5984" y="0"/>
                </a:moveTo>
                <a:lnTo>
                  <a:pt x="0" y="1231"/>
                </a:lnTo>
                <a:lnTo>
                  <a:pt x="6357" y="662"/>
                </a:lnTo>
                <a:lnTo>
                  <a:pt x="5984" y="0"/>
                </a:lnTo>
                <a:close/>
              </a:path>
            </a:pathLst>
          </a:custGeom>
          <a:ln w="3175">
            <a:solidFill>
              <a:srgbClr val="1878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" name="object 691"/>
          <p:cNvSpPr/>
          <p:nvPr/>
        </p:nvSpPr>
        <p:spPr>
          <a:xfrm>
            <a:off x="4096318" y="2232185"/>
            <a:ext cx="12065" cy="2540"/>
          </a:xfrm>
          <a:custGeom>
            <a:avLst/>
            <a:gdLst/>
            <a:ahLst/>
            <a:cxnLst/>
            <a:rect l="l" t="t" r="r" b="b"/>
            <a:pathLst>
              <a:path w="12064" h="2539">
                <a:moveTo>
                  <a:pt x="11564" y="2247"/>
                </a:moveTo>
                <a:lnTo>
                  <a:pt x="0" y="568"/>
                </a:lnTo>
                <a:lnTo>
                  <a:pt x="6357" y="0"/>
                </a:lnTo>
                <a:lnTo>
                  <a:pt x="11564" y="2247"/>
                </a:lnTo>
                <a:close/>
              </a:path>
            </a:pathLst>
          </a:custGeom>
          <a:solidFill>
            <a:srgbClr val="1878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2" name="object 692"/>
          <p:cNvSpPr/>
          <p:nvPr/>
        </p:nvSpPr>
        <p:spPr>
          <a:xfrm>
            <a:off x="4096318" y="2232185"/>
            <a:ext cx="12065" cy="2540"/>
          </a:xfrm>
          <a:custGeom>
            <a:avLst/>
            <a:gdLst/>
            <a:ahLst/>
            <a:cxnLst/>
            <a:rect l="l" t="t" r="r" b="b"/>
            <a:pathLst>
              <a:path w="12064" h="2539">
                <a:moveTo>
                  <a:pt x="6357" y="0"/>
                </a:moveTo>
                <a:lnTo>
                  <a:pt x="0" y="568"/>
                </a:lnTo>
                <a:lnTo>
                  <a:pt x="11564" y="2247"/>
                </a:lnTo>
                <a:lnTo>
                  <a:pt x="6357" y="0"/>
                </a:lnTo>
                <a:close/>
              </a:path>
            </a:pathLst>
          </a:custGeom>
          <a:ln w="3175">
            <a:solidFill>
              <a:srgbClr val="1878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" name="object 6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94" name="object 6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95" name="object 695"/>
          <p:cNvSpPr/>
          <p:nvPr/>
        </p:nvSpPr>
        <p:spPr>
          <a:xfrm>
            <a:off x="4069958" y="2232754"/>
            <a:ext cx="26670" cy="6985"/>
          </a:xfrm>
          <a:custGeom>
            <a:avLst/>
            <a:gdLst/>
            <a:ahLst/>
            <a:cxnLst/>
            <a:rect l="l" t="t" r="r" b="b"/>
            <a:pathLst>
              <a:path w="26670" h="6985">
                <a:moveTo>
                  <a:pt x="0" y="6520"/>
                </a:moveTo>
                <a:lnTo>
                  <a:pt x="26360" y="0"/>
                </a:lnTo>
                <a:lnTo>
                  <a:pt x="10579" y="5059"/>
                </a:lnTo>
                <a:lnTo>
                  <a:pt x="0" y="6520"/>
                </a:lnTo>
                <a:close/>
              </a:path>
            </a:pathLst>
          </a:custGeom>
          <a:solidFill>
            <a:srgbClr val="1875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6" name="object 696"/>
          <p:cNvSpPr/>
          <p:nvPr/>
        </p:nvSpPr>
        <p:spPr>
          <a:xfrm>
            <a:off x="4069958" y="2232754"/>
            <a:ext cx="26670" cy="6985"/>
          </a:xfrm>
          <a:custGeom>
            <a:avLst/>
            <a:gdLst/>
            <a:ahLst/>
            <a:cxnLst/>
            <a:rect l="l" t="t" r="r" b="b"/>
            <a:pathLst>
              <a:path w="26670" h="6985">
                <a:moveTo>
                  <a:pt x="26360" y="0"/>
                </a:moveTo>
                <a:lnTo>
                  <a:pt x="0" y="6520"/>
                </a:lnTo>
                <a:lnTo>
                  <a:pt x="10579" y="5059"/>
                </a:lnTo>
                <a:lnTo>
                  <a:pt x="26360" y="0"/>
                </a:lnTo>
                <a:close/>
              </a:path>
            </a:pathLst>
          </a:custGeom>
          <a:ln w="3175">
            <a:solidFill>
              <a:srgbClr val="1875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" name="object 697"/>
          <p:cNvSpPr/>
          <p:nvPr/>
        </p:nvSpPr>
        <p:spPr>
          <a:xfrm>
            <a:off x="4065648" y="2222708"/>
            <a:ext cx="19685" cy="3175"/>
          </a:xfrm>
          <a:custGeom>
            <a:avLst/>
            <a:gdLst/>
            <a:ahLst/>
            <a:cxnLst/>
            <a:rect l="l" t="t" r="r" b="b"/>
            <a:pathLst>
              <a:path w="19685" h="3175">
                <a:moveTo>
                  <a:pt x="0" y="2585"/>
                </a:moveTo>
                <a:lnTo>
                  <a:pt x="378" y="2319"/>
                </a:lnTo>
                <a:lnTo>
                  <a:pt x="19337" y="0"/>
                </a:lnTo>
                <a:lnTo>
                  <a:pt x="0" y="2585"/>
                </a:lnTo>
                <a:close/>
              </a:path>
            </a:pathLst>
          </a:custGeom>
          <a:solidFill>
            <a:srgbClr val="1875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8" name="object 698"/>
          <p:cNvSpPr/>
          <p:nvPr/>
        </p:nvSpPr>
        <p:spPr>
          <a:xfrm>
            <a:off x="4065648" y="2222708"/>
            <a:ext cx="19685" cy="3175"/>
          </a:xfrm>
          <a:custGeom>
            <a:avLst/>
            <a:gdLst/>
            <a:ahLst/>
            <a:cxnLst/>
            <a:rect l="l" t="t" r="r" b="b"/>
            <a:pathLst>
              <a:path w="19685" h="3175">
                <a:moveTo>
                  <a:pt x="0" y="2585"/>
                </a:moveTo>
                <a:lnTo>
                  <a:pt x="378" y="2319"/>
                </a:lnTo>
                <a:lnTo>
                  <a:pt x="19337" y="0"/>
                </a:lnTo>
                <a:lnTo>
                  <a:pt x="0" y="2585"/>
                </a:lnTo>
                <a:close/>
              </a:path>
            </a:pathLst>
          </a:custGeom>
          <a:ln w="3175">
            <a:solidFill>
              <a:srgbClr val="1875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" name="object 699"/>
          <p:cNvSpPr/>
          <p:nvPr/>
        </p:nvSpPr>
        <p:spPr>
          <a:xfrm>
            <a:off x="4066027" y="2222106"/>
            <a:ext cx="20320" cy="3175"/>
          </a:xfrm>
          <a:custGeom>
            <a:avLst/>
            <a:gdLst/>
            <a:ahLst/>
            <a:cxnLst/>
            <a:rect l="l" t="t" r="r" b="b"/>
            <a:pathLst>
              <a:path w="20320" h="3175">
                <a:moveTo>
                  <a:pt x="0" y="2921"/>
                </a:moveTo>
                <a:lnTo>
                  <a:pt x="20030" y="0"/>
                </a:lnTo>
                <a:lnTo>
                  <a:pt x="18958" y="601"/>
                </a:lnTo>
                <a:lnTo>
                  <a:pt x="0" y="2921"/>
                </a:lnTo>
                <a:close/>
              </a:path>
            </a:pathLst>
          </a:custGeom>
          <a:solidFill>
            <a:srgbClr val="1876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0" name="object 700"/>
          <p:cNvSpPr/>
          <p:nvPr/>
        </p:nvSpPr>
        <p:spPr>
          <a:xfrm>
            <a:off x="4066027" y="2222106"/>
            <a:ext cx="20320" cy="3175"/>
          </a:xfrm>
          <a:custGeom>
            <a:avLst/>
            <a:gdLst/>
            <a:ahLst/>
            <a:cxnLst/>
            <a:rect l="l" t="t" r="r" b="b"/>
            <a:pathLst>
              <a:path w="20320" h="3175">
                <a:moveTo>
                  <a:pt x="20030" y="0"/>
                </a:moveTo>
                <a:lnTo>
                  <a:pt x="0" y="2921"/>
                </a:lnTo>
                <a:lnTo>
                  <a:pt x="18958" y="601"/>
                </a:lnTo>
                <a:lnTo>
                  <a:pt x="20030" y="0"/>
                </a:lnTo>
                <a:close/>
              </a:path>
            </a:pathLst>
          </a:custGeom>
          <a:ln w="3175">
            <a:solidFill>
              <a:srgbClr val="1876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" name="object 701"/>
          <p:cNvSpPr/>
          <p:nvPr/>
        </p:nvSpPr>
        <p:spPr>
          <a:xfrm>
            <a:off x="4084985" y="222210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71" y="0"/>
                </a:moveTo>
                <a:lnTo>
                  <a:pt x="568" y="284"/>
                </a:lnTo>
                <a:lnTo>
                  <a:pt x="0" y="601"/>
                </a:lnTo>
                <a:lnTo>
                  <a:pt x="1071" y="0"/>
                </a:lnTo>
                <a:close/>
              </a:path>
            </a:pathLst>
          </a:custGeom>
          <a:ln w="3175">
            <a:solidFill>
              <a:srgbClr val="1877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" name="object 702"/>
          <p:cNvSpPr/>
          <p:nvPr/>
        </p:nvSpPr>
        <p:spPr>
          <a:xfrm>
            <a:off x="4085554" y="222210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284"/>
                </a:moveTo>
                <a:lnTo>
                  <a:pt x="502" y="0"/>
                </a:lnTo>
                <a:lnTo>
                  <a:pt x="0" y="284"/>
                </a:lnTo>
                <a:close/>
              </a:path>
            </a:pathLst>
          </a:custGeom>
          <a:solidFill>
            <a:srgbClr val="1877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3" name="object 703"/>
          <p:cNvSpPr/>
          <p:nvPr/>
        </p:nvSpPr>
        <p:spPr>
          <a:xfrm>
            <a:off x="4085554" y="222210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02" y="0"/>
                </a:moveTo>
                <a:lnTo>
                  <a:pt x="0" y="284"/>
                </a:lnTo>
                <a:lnTo>
                  <a:pt x="500" y="5"/>
                </a:lnTo>
                <a:close/>
              </a:path>
            </a:pathLst>
          </a:custGeom>
          <a:ln w="3175">
            <a:solidFill>
              <a:srgbClr val="1877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" name="object 704"/>
          <p:cNvSpPr/>
          <p:nvPr/>
        </p:nvSpPr>
        <p:spPr>
          <a:xfrm>
            <a:off x="4060309" y="2239274"/>
            <a:ext cx="10160" cy="1905"/>
          </a:xfrm>
          <a:custGeom>
            <a:avLst/>
            <a:gdLst/>
            <a:ahLst/>
            <a:cxnLst/>
            <a:rect l="l" t="t" r="r" b="b"/>
            <a:pathLst>
              <a:path w="10160" h="1905">
                <a:moveTo>
                  <a:pt x="9649" y="0"/>
                </a:moveTo>
                <a:lnTo>
                  <a:pt x="0" y="1414"/>
                </a:lnTo>
                <a:lnTo>
                  <a:pt x="9649" y="0"/>
                </a:lnTo>
                <a:close/>
              </a:path>
            </a:pathLst>
          </a:custGeom>
          <a:ln w="3175">
            <a:solidFill>
              <a:srgbClr val="1773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" name="object 705"/>
          <p:cNvSpPr/>
          <p:nvPr/>
        </p:nvSpPr>
        <p:spPr>
          <a:xfrm>
            <a:off x="4060309" y="2239274"/>
            <a:ext cx="10160" cy="1905"/>
          </a:xfrm>
          <a:custGeom>
            <a:avLst/>
            <a:gdLst/>
            <a:ahLst/>
            <a:cxnLst/>
            <a:rect l="l" t="t" r="r" b="b"/>
            <a:pathLst>
              <a:path w="10160" h="1905">
                <a:moveTo>
                  <a:pt x="9649" y="0"/>
                </a:moveTo>
                <a:lnTo>
                  <a:pt x="0" y="1414"/>
                </a:lnTo>
                <a:lnTo>
                  <a:pt x="9649" y="0"/>
                </a:lnTo>
                <a:close/>
              </a:path>
            </a:pathLst>
          </a:custGeom>
          <a:ln w="3175">
            <a:solidFill>
              <a:srgbClr val="1773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" name="object 706"/>
          <p:cNvSpPr/>
          <p:nvPr/>
        </p:nvSpPr>
        <p:spPr>
          <a:xfrm>
            <a:off x="4057850" y="2238057"/>
            <a:ext cx="12700" cy="3175"/>
          </a:xfrm>
          <a:custGeom>
            <a:avLst/>
            <a:gdLst/>
            <a:ahLst/>
            <a:cxnLst/>
            <a:rect l="l" t="t" r="r" b="b"/>
            <a:pathLst>
              <a:path w="12700" h="3175">
                <a:moveTo>
                  <a:pt x="2458" y="2631"/>
                </a:moveTo>
                <a:lnTo>
                  <a:pt x="0" y="0"/>
                </a:lnTo>
                <a:lnTo>
                  <a:pt x="12108" y="1216"/>
                </a:lnTo>
                <a:lnTo>
                  <a:pt x="2458" y="2631"/>
                </a:lnTo>
                <a:close/>
              </a:path>
            </a:pathLst>
          </a:custGeom>
          <a:solidFill>
            <a:srgbClr val="1772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7" name="object 707"/>
          <p:cNvSpPr/>
          <p:nvPr/>
        </p:nvSpPr>
        <p:spPr>
          <a:xfrm>
            <a:off x="4057850" y="2238057"/>
            <a:ext cx="12700" cy="3175"/>
          </a:xfrm>
          <a:custGeom>
            <a:avLst/>
            <a:gdLst/>
            <a:ahLst/>
            <a:cxnLst/>
            <a:rect l="l" t="t" r="r" b="b"/>
            <a:pathLst>
              <a:path w="12700" h="3175">
                <a:moveTo>
                  <a:pt x="12108" y="1216"/>
                </a:moveTo>
                <a:lnTo>
                  <a:pt x="2458" y="2631"/>
                </a:lnTo>
                <a:lnTo>
                  <a:pt x="0" y="0"/>
                </a:lnTo>
                <a:lnTo>
                  <a:pt x="12108" y="1216"/>
                </a:lnTo>
                <a:close/>
              </a:path>
            </a:pathLst>
          </a:custGeom>
          <a:ln w="3175">
            <a:solidFill>
              <a:srgbClr val="1772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" name="object 7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09" name="object 709"/>
          <p:cNvSpPr/>
          <p:nvPr/>
        </p:nvSpPr>
        <p:spPr>
          <a:xfrm>
            <a:off x="3988592" y="2176681"/>
            <a:ext cx="131864" cy="65303"/>
          </a:xfrm>
          <a:prstGeom prst="rect">
            <a:avLst/>
          </a:prstGeom>
          <a:blipFill>
            <a:blip r:embed="rId1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10" name="object 7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11" name="object 7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12" name="object 7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13" name="object 7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14" name="object 7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15" name="object 715"/>
          <p:cNvSpPr/>
          <p:nvPr/>
        </p:nvSpPr>
        <p:spPr>
          <a:xfrm>
            <a:off x="4013276" y="2197420"/>
            <a:ext cx="6985" cy="4445"/>
          </a:xfrm>
          <a:custGeom>
            <a:avLst/>
            <a:gdLst/>
            <a:ahLst/>
            <a:cxnLst/>
            <a:rect l="l" t="t" r="r" b="b"/>
            <a:pathLst>
              <a:path w="6985" h="4444">
                <a:moveTo>
                  <a:pt x="6647" y="0"/>
                </a:moveTo>
                <a:lnTo>
                  <a:pt x="0" y="4259"/>
                </a:lnTo>
                <a:lnTo>
                  <a:pt x="6647" y="0"/>
                </a:lnTo>
                <a:close/>
              </a:path>
            </a:pathLst>
          </a:custGeom>
          <a:ln w="3175">
            <a:solidFill>
              <a:srgbClr val="176F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" name="object 7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17" name="object 7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18" name="object 7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19" name="object 719"/>
          <p:cNvSpPr/>
          <p:nvPr/>
        </p:nvSpPr>
        <p:spPr>
          <a:xfrm>
            <a:off x="4014063" y="219742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5859" y="0"/>
                </a:moveTo>
                <a:lnTo>
                  <a:pt x="0" y="3754"/>
                </a:lnTo>
                <a:lnTo>
                  <a:pt x="5859" y="0"/>
                </a:lnTo>
                <a:close/>
              </a:path>
            </a:pathLst>
          </a:custGeom>
          <a:ln w="3175">
            <a:solidFill>
              <a:srgbClr val="176F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" name="object 720"/>
          <p:cNvSpPr/>
          <p:nvPr/>
        </p:nvSpPr>
        <p:spPr>
          <a:xfrm>
            <a:off x="4019923" y="21974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" name="object 721"/>
          <p:cNvSpPr/>
          <p:nvPr/>
        </p:nvSpPr>
        <p:spPr>
          <a:xfrm>
            <a:off x="4019923" y="21974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" name="object 722"/>
          <p:cNvSpPr/>
          <p:nvPr/>
        </p:nvSpPr>
        <p:spPr>
          <a:xfrm>
            <a:off x="3989227" y="2211060"/>
            <a:ext cx="9525" cy="2540"/>
          </a:xfrm>
          <a:custGeom>
            <a:avLst/>
            <a:gdLst/>
            <a:ahLst/>
            <a:cxnLst/>
            <a:rect l="l" t="t" r="r" b="b"/>
            <a:pathLst>
              <a:path w="9525" h="2539">
                <a:moveTo>
                  <a:pt x="9413" y="0"/>
                </a:moveTo>
                <a:lnTo>
                  <a:pt x="0" y="21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" name="object 7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24" name="object 7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25" name="object 725"/>
          <p:cNvSpPr/>
          <p:nvPr/>
        </p:nvSpPr>
        <p:spPr>
          <a:xfrm>
            <a:off x="3975478" y="2187681"/>
            <a:ext cx="35560" cy="8890"/>
          </a:xfrm>
          <a:custGeom>
            <a:avLst/>
            <a:gdLst/>
            <a:ahLst/>
            <a:cxnLst/>
            <a:rect l="l" t="t" r="r" b="b"/>
            <a:pathLst>
              <a:path w="35560" h="8889">
                <a:moveTo>
                  <a:pt x="0" y="8559"/>
                </a:moveTo>
                <a:lnTo>
                  <a:pt x="353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" name="object 726"/>
          <p:cNvSpPr/>
          <p:nvPr/>
        </p:nvSpPr>
        <p:spPr>
          <a:xfrm>
            <a:off x="4019029" y="2186185"/>
            <a:ext cx="1270" cy="11430"/>
          </a:xfrm>
          <a:custGeom>
            <a:avLst/>
            <a:gdLst/>
            <a:ahLst/>
            <a:cxnLst/>
            <a:rect l="l" t="t" r="r" b="b"/>
            <a:pathLst>
              <a:path w="1270" h="11430">
                <a:moveTo>
                  <a:pt x="0" y="0"/>
                </a:moveTo>
                <a:lnTo>
                  <a:pt x="894" y="1123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0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" name="object 727"/>
          <p:cNvSpPr/>
          <p:nvPr/>
        </p:nvSpPr>
        <p:spPr>
          <a:xfrm>
            <a:off x="4019029" y="2186185"/>
            <a:ext cx="1270" cy="11430"/>
          </a:xfrm>
          <a:custGeom>
            <a:avLst/>
            <a:gdLst/>
            <a:ahLst/>
            <a:cxnLst/>
            <a:rect l="l" t="t" r="r" b="b"/>
            <a:pathLst>
              <a:path w="1270" h="11430">
                <a:moveTo>
                  <a:pt x="0" y="0"/>
                </a:moveTo>
                <a:lnTo>
                  <a:pt x="894" y="1123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0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" name="object 728"/>
          <p:cNvSpPr/>
          <p:nvPr/>
        </p:nvSpPr>
        <p:spPr>
          <a:xfrm>
            <a:off x="4010832" y="2186185"/>
            <a:ext cx="9525" cy="11430"/>
          </a:xfrm>
          <a:custGeom>
            <a:avLst/>
            <a:gdLst/>
            <a:ahLst/>
            <a:cxnLst/>
            <a:rect l="l" t="t" r="r" b="b"/>
            <a:pathLst>
              <a:path w="9525" h="11430">
                <a:moveTo>
                  <a:pt x="9090" y="11234"/>
                </a:moveTo>
                <a:lnTo>
                  <a:pt x="0" y="1496"/>
                </a:lnTo>
                <a:lnTo>
                  <a:pt x="8196" y="0"/>
                </a:lnTo>
                <a:lnTo>
                  <a:pt x="9090" y="11234"/>
                </a:lnTo>
                <a:close/>
              </a:path>
            </a:pathLst>
          </a:custGeom>
          <a:solidFill>
            <a:srgbClr val="1770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9" name="object 729"/>
          <p:cNvSpPr/>
          <p:nvPr/>
        </p:nvSpPr>
        <p:spPr>
          <a:xfrm>
            <a:off x="4010832" y="2186185"/>
            <a:ext cx="9525" cy="11430"/>
          </a:xfrm>
          <a:custGeom>
            <a:avLst/>
            <a:gdLst/>
            <a:ahLst/>
            <a:cxnLst/>
            <a:rect l="l" t="t" r="r" b="b"/>
            <a:pathLst>
              <a:path w="9525" h="11430">
                <a:moveTo>
                  <a:pt x="8196" y="0"/>
                </a:moveTo>
                <a:lnTo>
                  <a:pt x="9090" y="11234"/>
                </a:lnTo>
                <a:lnTo>
                  <a:pt x="0" y="1496"/>
                </a:lnTo>
                <a:lnTo>
                  <a:pt x="8196" y="0"/>
                </a:lnTo>
                <a:close/>
              </a:path>
            </a:pathLst>
          </a:custGeom>
          <a:ln w="3175">
            <a:solidFill>
              <a:srgbClr val="1770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" name="object 730"/>
          <p:cNvSpPr/>
          <p:nvPr/>
        </p:nvSpPr>
        <p:spPr>
          <a:xfrm>
            <a:off x="4010832" y="2187681"/>
            <a:ext cx="9525" cy="10160"/>
          </a:xfrm>
          <a:custGeom>
            <a:avLst/>
            <a:gdLst/>
            <a:ahLst/>
            <a:cxnLst/>
            <a:rect l="l" t="t" r="r" b="b"/>
            <a:pathLst>
              <a:path w="9525" h="10160">
                <a:moveTo>
                  <a:pt x="9090" y="9738"/>
                </a:moveTo>
                <a:lnTo>
                  <a:pt x="0" y="0"/>
                </a:lnTo>
                <a:lnTo>
                  <a:pt x="9090" y="9738"/>
                </a:lnTo>
                <a:close/>
              </a:path>
            </a:pathLst>
          </a:custGeom>
          <a:ln w="3175">
            <a:solidFill>
              <a:srgbClr val="176F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" name="object 731"/>
          <p:cNvSpPr/>
          <p:nvPr/>
        </p:nvSpPr>
        <p:spPr>
          <a:xfrm>
            <a:off x="4010832" y="2187681"/>
            <a:ext cx="9525" cy="10160"/>
          </a:xfrm>
          <a:custGeom>
            <a:avLst/>
            <a:gdLst/>
            <a:ahLst/>
            <a:cxnLst/>
            <a:rect l="l" t="t" r="r" b="b"/>
            <a:pathLst>
              <a:path w="9525" h="10160">
                <a:moveTo>
                  <a:pt x="0" y="0"/>
                </a:moveTo>
                <a:lnTo>
                  <a:pt x="9090" y="973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0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" name="object 732"/>
          <p:cNvSpPr/>
          <p:nvPr/>
        </p:nvSpPr>
        <p:spPr>
          <a:xfrm>
            <a:off x="4010832" y="21876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" name="object 733"/>
          <p:cNvSpPr/>
          <p:nvPr/>
        </p:nvSpPr>
        <p:spPr>
          <a:xfrm>
            <a:off x="4010832" y="2186185"/>
            <a:ext cx="8255" cy="1905"/>
          </a:xfrm>
          <a:custGeom>
            <a:avLst/>
            <a:gdLst/>
            <a:ahLst/>
            <a:cxnLst/>
            <a:rect l="l" t="t" r="r" b="b"/>
            <a:pathLst>
              <a:path w="8254" h="1905">
                <a:moveTo>
                  <a:pt x="0" y="1496"/>
                </a:moveTo>
                <a:lnTo>
                  <a:pt x="81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" name="object 734"/>
          <p:cNvSpPr/>
          <p:nvPr/>
        </p:nvSpPr>
        <p:spPr>
          <a:xfrm>
            <a:off x="4010832" y="2187681"/>
            <a:ext cx="9525" cy="10160"/>
          </a:xfrm>
          <a:custGeom>
            <a:avLst/>
            <a:gdLst/>
            <a:ahLst/>
            <a:cxnLst/>
            <a:rect l="l" t="t" r="r" b="b"/>
            <a:pathLst>
              <a:path w="9525" h="10160">
                <a:moveTo>
                  <a:pt x="9090" y="973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" name="object 735"/>
          <p:cNvSpPr/>
          <p:nvPr/>
        </p:nvSpPr>
        <p:spPr>
          <a:xfrm>
            <a:off x="3721603" y="2295659"/>
            <a:ext cx="8255" cy="3810"/>
          </a:xfrm>
          <a:custGeom>
            <a:avLst/>
            <a:gdLst/>
            <a:ahLst/>
            <a:cxnLst/>
            <a:rect l="l" t="t" r="r" b="b"/>
            <a:pathLst>
              <a:path w="8254" h="3810">
                <a:moveTo>
                  <a:pt x="0" y="3357"/>
                </a:moveTo>
                <a:lnTo>
                  <a:pt x="1744" y="0"/>
                </a:lnTo>
                <a:lnTo>
                  <a:pt x="7940" y="937"/>
                </a:lnTo>
                <a:lnTo>
                  <a:pt x="0" y="3357"/>
                </a:lnTo>
                <a:close/>
              </a:path>
            </a:pathLst>
          </a:custGeom>
          <a:solidFill>
            <a:srgbClr val="1623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6" name="object 736"/>
          <p:cNvSpPr/>
          <p:nvPr/>
        </p:nvSpPr>
        <p:spPr>
          <a:xfrm>
            <a:off x="3721603" y="2295659"/>
            <a:ext cx="8255" cy="3810"/>
          </a:xfrm>
          <a:custGeom>
            <a:avLst/>
            <a:gdLst/>
            <a:ahLst/>
            <a:cxnLst/>
            <a:rect l="l" t="t" r="r" b="b"/>
            <a:pathLst>
              <a:path w="8254" h="3810">
                <a:moveTo>
                  <a:pt x="7940" y="937"/>
                </a:moveTo>
                <a:lnTo>
                  <a:pt x="0" y="3357"/>
                </a:lnTo>
                <a:lnTo>
                  <a:pt x="1744" y="0"/>
                </a:lnTo>
                <a:lnTo>
                  <a:pt x="7940" y="937"/>
                </a:lnTo>
                <a:close/>
              </a:path>
            </a:pathLst>
          </a:custGeom>
          <a:ln w="3175">
            <a:solidFill>
              <a:srgbClr val="1623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" name="object 737"/>
          <p:cNvSpPr/>
          <p:nvPr/>
        </p:nvSpPr>
        <p:spPr>
          <a:xfrm>
            <a:off x="3723347" y="2295565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6195" y="1031"/>
                </a:moveTo>
                <a:lnTo>
                  <a:pt x="0" y="93"/>
                </a:lnTo>
                <a:lnTo>
                  <a:pt x="2367" y="0"/>
                </a:lnTo>
                <a:lnTo>
                  <a:pt x="6195" y="1031"/>
                </a:lnTo>
                <a:close/>
              </a:path>
            </a:pathLst>
          </a:custGeom>
          <a:solidFill>
            <a:srgbClr val="1623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8" name="object 738"/>
          <p:cNvSpPr/>
          <p:nvPr/>
        </p:nvSpPr>
        <p:spPr>
          <a:xfrm>
            <a:off x="3723347" y="2295565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6195" y="1031"/>
                </a:moveTo>
                <a:lnTo>
                  <a:pt x="2367" y="0"/>
                </a:lnTo>
                <a:lnTo>
                  <a:pt x="0" y="93"/>
                </a:lnTo>
                <a:lnTo>
                  <a:pt x="6195" y="1031"/>
                </a:lnTo>
                <a:close/>
              </a:path>
            </a:pathLst>
          </a:custGeom>
          <a:ln w="3175">
            <a:solidFill>
              <a:srgbClr val="1623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" name="object 739"/>
          <p:cNvSpPr/>
          <p:nvPr/>
        </p:nvSpPr>
        <p:spPr>
          <a:xfrm>
            <a:off x="3725715" y="2295413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3827" y="1183"/>
                </a:moveTo>
                <a:lnTo>
                  <a:pt x="0" y="152"/>
                </a:lnTo>
                <a:lnTo>
                  <a:pt x="3807" y="0"/>
                </a:lnTo>
                <a:lnTo>
                  <a:pt x="3827" y="1183"/>
                </a:lnTo>
                <a:close/>
              </a:path>
            </a:pathLst>
          </a:custGeom>
          <a:solidFill>
            <a:srgbClr val="1623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0" name="object 740"/>
          <p:cNvSpPr/>
          <p:nvPr/>
        </p:nvSpPr>
        <p:spPr>
          <a:xfrm>
            <a:off x="3725715" y="2295413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3827" y="1183"/>
                </a:moveTo>
                <a:lnTo>
                  <a:pt x="0" y="152"/>
                </a:lnTo>
                <a:lnTo>
                  <a:pt x="3807" y="0"/>
                </a:lnTo>
                <a:lnTo>
                  <a:pt x="3827" y="1183"/>
                </a:lnTo>
                <a:close/>
              </a:path>
            </a:pathLst>
          </a:custGeom>
          <a:ln w="3175">
            <a:solidFill>
              <a:srgbClr val="1623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" name="object 741"/>
          <p:cNvSpPr/>
          <p:nvPr/>
        </p:nvSpPr>
        <p:spPr>
          <a:xfrm>
            <a:off x="3729522" y="2295238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20" y="1358"/>
                </a:moveTo>
                <a:lnTo>
                  <a:pt x="0" y="175"/>
                </a:lnTo>
                <a:lnTo>
                  <a:pt x="4480" y="0"/>
                </a:lnTo>
                <a:lnTo>
                  <a:pt x="20" y="1358"/>
                </a:lnTo>
                <a:close/>
              </a:path>
            </a:pathLst>
          </a:custGeom>
          <a:solidFill>
            <a:srgbClr val="1624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2" name="object 742"/>
          <p:cNvSpPr/>
          <p:nvPr/>
        </p:nvSpPr>
        <p:spPr>
          <a:xfrm>
            <a:off x="3729522" y="2295238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20" y="1358"/>
                </a:moveTo>
                <a:lnTo>
                  <a:pt x="4480" y="0"/>
                </a:lnTo>
                <a:lnTo>
                  <a:pt x="0" y="175"/>
                </a:lnTo>
                <a:lnTo>
                  <a:pt x="20" y="1358"/>
                </a:lnTo>
                <a:close/>
              </a:path>
            </a:pathLst>
          </a:custGeom>
          <a:ln w="3175">
            <a:solidFill>
              <a:srgbClr val="1624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" name="object 7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4" name="object 7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5" name="object 745"/>
          <p:cNvSpPr/>
          <p:nvPr/>
        </p:nvSpPr>
        <p:spPr>
          <a:xfrm>
            <a:off x="3658115" y="2304564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505" y="0"/>
                </a:moveTo>
                <a:lnTo>
                  <a:pt x="0" y="5890"/>
                </a:lnTo>
                <a:lnTo>
                  <a:pt x="505" y="0"/>
                </a:lnTo>
                <a:close/>
              </a:path>
            </a:pathLst>
          </a:custGeom>
          <a:ln w="3175">
            <a:solidFill>
              <a:srgbClr val="1B20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" name="object 746"/>
          <p:cNvSpPr/>
          <p:nvPr/>
        </p:nvSpPr>
        <p:spPr>
          <a:xfrm>
            <a:off x="3655031" y="2304564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083" y="5890"/>
                </a:moveTo>
                <a:lnTo>
                  <a:pt x="0" y="251"/>
                </a:lnTo>
                <a:lnTo>
                  <a:pt x="3589" y="0"/>
                </a:lnTo>
                <a:lnTo>
                  <a:pt x="3083" y="5890"/>
                </a:lnTo>
                <a:close/>
              </a:path>
            </a:pathLst>
          </a:custGeom>
          <a:solidFill>
            <a:srgbClr val="1B20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7" name="object 747"/>
          <p:cNvSpPr/>
          <p:nvPr/>
        </p:nvSpPr>
        <p:spPr>
          <a:xfrm>
            <a:off x="3655031" y="2304564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589" y="0"/>
                </a:moveTo>
                <a:lnTo>
                  <a:pt x="0" y="251"/>
                </a:lnTo>
                <a:lnTo>
                  <a:pt x="3083" y="5890"/>
                </a:lnTo>
                <a:lnTo>
                  <a:pt x="3589" y="0"/>
                </a:lnTo>
                <a:close/>
              </a:path>
            </a:pathLst>
          </a:custGeom>
          <a:ln w="3175">
            <a:solidFill>
              <a:srgbClr val="1B20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" name="object 748"/>
          <p:cNvSpPr/>
          <p:nvPr/>
        </p:nvSpPr>
        <p:spPr>
          <a:xfrm>
            <a:off x="3655031" y="2304564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0" y="251"/>
                </a:moveTo>
                <a:lnTo>
                  <a:pt x="358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" name="object 7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50" name="object 7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51" name="object 751"/>
          <p:cNvSpPr/>
          <p:nvPr/>
        </p:nvSpPr>
        <p:spPr>
          <a:xfrm>
            <a:off x="3644036" y="2304491"/>
            <a:ext cx="11430" cy="635"/>
          </a:xfrm>
          <a:custGeom>
            <a:avLst/>
            <a:gdLst/>
            <a:ahLst/>
            <a:cxnLst/>
            <a:rect l="l" t="t" r="r" b="b"/>
            <a:pathLst>
              <a:path w="11429" h="635">
                <a:moveTo>
                  <a:pt x="0" y="0"/>
                </a:moveTo>
                <a:lnTo>
                  <a:pt x="10995" y="3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" name="object 7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53" name="object 753"/>
          <p:cNvSpPr/>
          <p:nvPr/>
        </p:nvSpPr>
        <p:spPr>
          <a:xfrm>
            <a:off x="3658115" y="2310455"/>
            <a:ext cx="20955" cy="3175"/>
          </a:xfrm>
          <a:custGeom>
            <a:avLst/>
            <a:gdLst/>
            <a:ahLst/>
            <a:cxnLst/>
            <a:rect l="l" t="t" r="r" b="b"/>
            <a:pathLst>
              <a:path w="20954" h="3175">
                <a:moveTo>
                  <a:pt x="18097" y="3078"/>
                </a:moveTo>
                <a:lnTo>
                  <a:pt x="0" y="0"/>
                </a:lnTo>
                <a:lnTo>
                  <a:pt x="20723" y="1247"/>
                </a:lnTo>
                <a:lnTo>
                  <a:pt x="18097" y="3078"/>
                </a:lnTo>
                <a:close/>
              </a:path>
            </a:pathLst>
          </a:custGeom>
          <a:solidFill>
            <a:srgbClr val="1B1F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4" name="object 754"/>
          <p:cNvSpPr/>
          <p:nvPr/>
        </p:nvSpPr>
        <p:spPr>
          <a:xfrm>
            <a:off x="3658115" y="2310455"/>
            <a:ext cx="20955" cy="3175"/>
          </a:xfrm>
          <a:custGeom>
            <a:avLst/>
            <a:gdLst/>
            <a:ahLst/>
            <a:cxnLst/>
            <a:rect l="l" t="t" r="r" b="b"/>
            <a:pathLst>
              <a:path w="20954" h="3175">
                <a:moveTo>
                  <a:pt x="20723" y="1247"/>
                </a:moveTo>
                <a:lnTo>
                  <a:pt x="18097" y="3078"/>
                </a:lnTo>
                <a:lnTo>
                  <a:pt x="0" y="0"/>
                </a:lnTo>
                <a:lnTo>
                  <a:pt x="20723" y="1247"/>
                </a:lnTo>
                <a:close/>
              </a:path>
            </a:pathLst>
          </a:custGeom>
          <a:ln w="3175">
            <a:solidFill>
              <a:srgbClr val="1B1F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" name="object 755"/>
          <p:cNvSpPr/>
          <p:nvPr/>
        </p:nvSpPr>
        <p:spPr>
          <a:xfrm>
            <a:off x="3658115" y="2308852"/>
            <a:ext cx="20955" cy="3175"/>
          </a:xfrm>
          <a:custGeom>
            <a:avLst/>
            <a:gdLst/>
            <a:ahLst/>
            <a:cxnLst/>
            <a:rect l="l" t="t" r="r" b="b"/>
            <a:pathLst>
              <a:path w="20954" h="3175">
                <a:moveTo>
                  <a:pt x="20723" y="2849"/>
                </a:moveTo>
                <a:lnTo>
                  <a:pt x="0" y="1602"/>
                </a:lnTo>
                <a:lnTo>
                  <a:pt x="19037" y="0"/>
                </a:lnTo>
                <a:lnTo>
                  <a:pt x="20723" y="2849"/>
                </a:lnTo>
                <a:close/>
              </a:path>
            </a:pathLst>
          </a:custGeom>
          <a:solidFill>
            <a:srgbClr val="1B1F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6" name="object 756"/>
          <p:cNvSpPr/>
          <p:nvPr/>
        </p:nvSpPr>
        <p:spPr>
          <a:xfrm>
            <a:off x="3658115" y="2308852"/>
            <a:ext cx="20955" cy="3175"/>
          </a:xfrm>
          <a:custGeom>
            <a:avLst/>
            <a:gdLst/>
            <a:ahLst/>
            <a:cxnLst/>
            <a:rect l="l" t="t" r="r" b="b"/>
            <a:pathLst>
              <a:path w="20954" h="3175">
                <a:moveTo>
                  <a:pt x="20723" y="2849"/>
                </a:moveTo>
                <a:lnTo>
                  <a:pt x="19037" y="0"/>
                </a:lnTo>
                <a:lnTo>
                  <a:pt x="0" y="1602"/>
                </a:lnTo>
                <a:lnTo>
                  <a:pt x="20723" y="2849"/>
                </a:lnTo>
                <a:close/>
              </a:path>
            </a:pathLst>
          </a:custGeom>
          <a:ln w="3175">
            <a:solidFill>
              <a:srgbClr val="1B1F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" name="object 7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58" name="object 7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59" name="object 759"/>
          <p:cNvSpPr/>
          <p:nvPr/>
        </p:nvSpPr>
        <p:spPr>
          <a:xfrm>
            <a:off x="3658115" y="2303495"/>
            <a:ext cx="15875" cy="6985"/>
          </a:xfrm>
          <a:custGeom>
            <a:avLst/>
            <a:gdLst/>
            <a:ahLst/>
            <a:cxnLst/>
            <a:rect l="l" t="t" r="r" b="b"/>
            <a:pathLst>
              <a:path w="15875" h="6985">
                <a:moveTo>
                  <a:pt x="0" y="6959"/>
                </a:moveTo>
                <a:lnTo>
                  <a:pt x="505" y="1069"/>
                </a:lnTo>
                <a:lnTo>
                  <a:pt x="15880" y="0"/>
                </a:lnTo>
                <a:lnTo>
                  <a:pt x="0" y="6959"/>
                </a:lnTo>
                <a:close/>
              </a:path>
            </a:pathLst>
          </a:custGeom>
          <a:solidFill>
            <a:srgbClr val="1B1F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0" name="object 760"/>
          <p:cNvSpPr/>
          <p:nvPr/>
        </p:nvSpPr>
        <p:spPr>
          <a:xfrm>
            <a:off x="3658115" y="2303495"/>
            <a:ext cx="15875" cy="6985"/>
          </a:xfrm>
          <a:custGeom>
            <a:avLst/>
            <a:gdLst/>
            <a:ahLst/>
            <a:cxnLst/>
            <a:rect l="l" t="t" r="r" b="b"/>
            <a:pathLst>
              <a:path w="15875" h="6985">
                <a:moveTo>
                  <a:pt x="0" y="6959"/>
                </a:moveTo>
                <a:lnTo>
                  <a:pt x="15880" y="0"/>
                </a:lnTo>
                <a:lnTo>
                  <a:pt x="505" y="1069"/>
                </a:lnTo>
                <a:lnTo>
                  <a:pt x="0" y="6959"/>
                </a:lnTo>
                <a:close/>
              </a:path>
            </a:pathLst>
          </a:custGeom>
          <a:ln w="3175">
            <a:solidFill>
              <a:srgbClr val="1B1F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" name="object 761"/>
          <p:cNvSpPr/>
          <p:nvPr/>
        </p:nvSpPr>
        <p:spPr>
          <a:xfrm>
            <a:off x="3658621" y="2303495"/>
            <a:ext cx="15875" cy="1270"/>
          </a:xfrm>
          <a:custGeom>
            <a:avLst/>
            <a:gdLst/>
            <a:ahLst/>
            <a:cxnLst/>
            <a:rect l="l" t="t" r="r" b="b"/>
            <a:pathLst>
              <a:path w="15875" h="1269">
                <a:moveTo>
                  <a:pt x="0" y="1069"/>
                </a:moveTo>
                <a:lnTo>
                  <a:pt x="153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" name="object 762"/>
          <p:cNvSpPr/>
          <p:nvPr/>
        </p:nvSpPr>
        <p:spPr>
          <a:xfrm>
            <a:off x="3658115" y="2303495"/>
            <a:ext cx="19050" cy="6985"/>
          </a:xfrm>
          <a:custGeom>
            <a:avLst/>
            <a:gdLst/>
            <a:ahLst/>
            <a:cxnLst/>
            <a:rect l="l" t="t" r="r" b="b"/>
            <a:pathLst>
              <a:path w="19050" h="6985">
                <a:moveTo>
                  <a:pt x="0" y="6959"/>
                </a:moveTo>
                <a:lnTo>
                  <a:pt x="15880" y="0"/>
                </a:lnTo>
                <a:lnTo>
                  <a:pt x="19037" y="5356"/>
                </a:lnTo>
                <a:lnTo>
                  <a:pt x="0" y="6959"/>
                </a:lnTo>
                <a:close/>
              </a:path>
            </a:pathLst>
          </a:custGeom>
          <a:solidFill>
            <a:srgbClr val="1B1F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3" name="object 763"/>
          <p:cNvSpPr/>
          <p:nvPr/>
        </p:nvSpPr>
        <p:spPr>
          <a:xfrm>
            <a:off x="3658115" y="2303495"/>
            <a:ext cx="19050" cy="6985"/>
          </a:xfrm>
          <a:custGeom>
            <a:avLst/>
            <a:gdLst/>
            <a:ahLst/>
            <a:cxnLst/>
            <a:rect l="l" t="t" r="r" b="b"/>
            <a:pathLst>
              <a:path w="19050" h="6985">
                <a:moveTo>
                  <a:pt x="0" y="6959"/>
                </a:moveTo>
                <a:lnTo>
                  <a:pt x="19037" y="5356"/>
                </a:lnTo>
                <a:lnTo>
                  <a:pt x="15880" y="0"/>
                </a:lnTo>
                <a:lnTo>
                  <a:pt x="0" y="6959"/>
                </a:lnTo>
                <a:close/>
              </a:path>
            </a:pathLst>
          </a:custGeom>
          <a:ln w="3175">
            <a:solidFill>
              <a:srgbClr val="1B1F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" name="object 764"/>
          <p:cNvSpPr/>
          <p:nvPr/>
        </p:nvSpPr>
        <p:spPr>
          <a:xfrm>
            <a:off x="3677153" y="2304018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0" y="4833"/>
                </a:moveTo>
                <a:lnTo>
                  <a:pt x="2288" y="0"/>
                </a:lnTo>
                <a:lnTo>
                  <a:pt x="2042" y="3723"/>
                </a:lnTo>
                <a:lnTo>
                  <a:pt x="0" y="4833"/>
                </a:lnTo>
                <a:close/>
              </a:path>
            </a:pathLst>
          </a:custGeom>
          <a:solidFill>
            <a:srgbClr val="1A1F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5" name="object 765"/>
          <p:cNvSpPr/>
          <p:nvPr/>
        </p:nvSpPr>
        <p:spPr>
          <a:xfrm>
            <a:off x="3677153" y="2304018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2288" y="0"/>
                </a:moveTo>
                <a:lnTo>
                  <a:pt x="2042" y="3723"/>
                </a:lnTo>
                <a:lnTo>
                  <a:pt x="0" y="4833"/>
                </a:lnTo>
                <a:lnTo>
                  <a:pt x="2288" y="0"/>
                </a:lnTo>
                <a:close/>
              </a:path>
            </a:pathLst>
          </a:custGeom>
          <a:ln w="3175">
            <a:solidFill>
              <a:srgbClr val="1A1F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" name="object 766"/>
          <p:cNvSpPr/>
          <p:nvPr/>
        </p:nvSpPr>
        <p:spPr>
          <a:xfrm>
            <a:off x="3673995" y="2303495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3157" y="5356"/>
                </a:moveTo>
                <a:lnTo>
                  <a:pt x="0" y="0"/>
                </a:lnTo>
                <a:lnTo>
                  <a:pt x="5445" y="523"/>
                </a:lnTo>
                <a:lnTo>
                  <a:pt x="3157" y="5356"/>
                </a:lnTo>
                <a:close/>
              </a:path>
            </a:pathLst>
          </a:custGeom>
          <a:solidFill>
            <a:srgbClr val="1A1F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7" name="object 767"/>
          <p:cNvSpPr/>
          <p:nvPr/>
        </p:nvSpPr>
        <p:spPr>
          <a:xfrm>
            <a:off x="3673995" y="2303495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5445" y="523"/>
                </a:moveTo>
                <a:lnTo>
                  <a:pt x="0" y="0"/>
                </a:lnTo>
                <a:lnTo>
                  <a:pt x="3157" y="5356"/>
                </a:lnTo>
                <a:lnTo>
                  <a:pt x="5445" y="523"/>
                </a:lnTo>
                <a:close/>
              </a:path>
            </a:pathLst>
          </a:custGeom>
          <a:ln w="3175">
            <a:solidFill>
              <a:srgbClr val="1A1F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" name="object 768"/>
          <p:cNvSpPr/>
          <p:nvPr/>
        </p:nvSpPr>
        <p:spPr>
          <a:xfrm>
            <a:off x="3677153" y="2307742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109"/>
                </a:moveTo>
                <a:lnTo>
                  <a:pt x="2042" y="0"/>
                </a:lnTo>
                <a:lnTo>
                  <a:pt x="1991" y="772"/>
                </a:lnTo>
                <a:lnTo>
                  <a:pt x="0" y="1109"/>
                </a:lnTo>
                <a:close/>
              </a:path>
            </a:pathLst>
          </a:custGeom>
          <a:solidFill>
            <a:srgbClr val="1A1F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9" name="object 769"/>
          <p:cNvSpPr/>
          <p:nvPr/>
        </p:nvSpPr>
        <p:spPr>
          <a:xfrm>
            <a:off x="3677153" y="2307742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042" y="0"/>
                </a:moveTo>
                <a:lnTo>
                  <a:pt x="0" y="1109"/>
                </a:lnTo>
                <a:lnTo>
                  <a:pt x="1991" y="772"/>
                </a:lnTo>
                <a:lnTo>
                  <a:pt x="2042" y="0"/>
                </a:lnTo>
                <a:close/>
              </a:path>
            </a:pathLst>
          </a:custGeom>
          <a:ln w="3175">
            <a:solidFill>
              <a:srgbClr val="1A1F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" name="object 770"/>
          <p:cNvSpPr/>
          <p:nvPr/>
        </p:nvSpPr>
        <p:spPr>
          <a:xfrm>
            <a:off x="3677153" y="2308514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1686" y="3187"/>
                </a:moveTo>
                <a:lnTo>
                  <a:pt x="0" y="337"/>
                </a:lnTo>
                <a:lnTo>
                  <a:pt x="1991" y="0"/>
                </a:lnTo>
                <a:lnTo>
                  <a:pt x="1686" y="3187"/>
                </a:lnTo>
                <a:close/>
              </a:path>
            </a:pathLst>
          </a:custGeom>
          <a:solidFill>
            <a:srgbClr val="1A1F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1" name="object 771"/>
          <p:cNvSpPr/>
          <p:nvPr/>
        </p:nvSpPr>
        <p:spPr>
          <a:xfrm>
            <a:off x="3677153" y="2308514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1991" y="0"/>
                </a:moveTo>
                <a:lnTo>
                  <a:pt x="0" y="337"/>
                </a:lnTo>
                <a:lnTo>
                  <a:pt x="1686" y="3187"/>
                </a:lnTo>
                <a:lnTo>
                  <a:pt x="1991" y="0"/>
                </a:lnTo>
                <a:close/>
              </a:path>
            </a:pathLst>
          </a:custGeom>
          <a:ln w="3175">
            <a:solidFill>
              <a:srgbClr val="1A1F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" name="object 772"/>
          <p:cNvSpPr/>
          <p:nvPr/>
        </p:nvSpPr>
        <p:spPr>
          <a:xfrm>
            <a:off x="3673995" y="2302525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5445" y="1493"/>
                </a:moveTo>
                <a:lnTo>
                  <a:pt x="0" y="970"/>
                </a:lnTo>
                <a:lnTo>
                  <a:pt x="6159" y="0"/>
                </a:lnTo>
                <a:lnTo>
                  <a:pt x="5445" y="1493"/>
                </a:lnTo>
                <a:close/>
              </a:path>
            </a:pathLst>
          </a:custGeom>
          <a:solidFill>
            <a:srgbClr val="1A1F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3" name="object 773"/>
          <p:cNvSpPr/>
          <p:nvPr/>
        </p:nvSpPr>
        <p:spPr>
          <a:xfrm>
            <a:off x="3673995" y="2302525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6159" y="0"/>
                </a:moveTo>
                <a:lnTo>
                  <a:pt x="0" y="970"/>
                </a:lnTo>
                <a:lnTo>
                  <a:pt x="5445" y="1493"/>
                </a:lnTo>
                <a:lnTo>
                  <a:pt x="6159" y="0"/>
                </a:lnTo>
                <a:close/>
              </a:path>
            </a:pathLst>
          </a:custGeom>
          <a:ln w="3175">
            <a:solidFill>
              <a:srgbClr val="1A1F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" name="object 774"/>
          <p:cNvSpPr/>
          <p:nvPr/>
        </p:nvSpPr>
        <p:spPr>
          <a:xfrm>
            <a:off x="3673995" y="2302525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970"/>
                </a:moveTo>
                <a:lnTo>
                  <a:pt x="6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" name="object 7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6" name="object 7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7" name="object 7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8" name="object 7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9" name="object 779"/>
          <p:cNvSpPr/>
          <p:nvPr/>
        </p:nvSpPr>
        <p:spPr>
          <a:xfrm>
            <a:off x="3650874" y="2324948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426" y="1958"/>
                </a:moveTo>
                <a:lnTo>
                  <a:pt x="0" y="96"/>
                </a:lnTo>
                <a:lnTo>
                  <a:pt x="5427" y="0"/>
                </a:lnTo>
                <a:lnTo>
                  <a:pt x="426" y="1958"/>
                </a:lnTo>
                <a:close/>
              </a:path>
            </a:pathLst>
          </a:custGeom>
          <a:solidFill>
            <a:srgbClr val="1C20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0" name="object 780"/>
          <p:cNvSpPr/>
          <p:nvPr/>
        </p:nvSpPr>
        <p:spPr>
          <a:xfrm>
            <a:off x="3650874" y="2324948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426" y="1958"/>
                </a:moveTo>
                <a:lnTo>
                  <a:pt x="5427" y="0"/>
                </a:lnTo>
                <a:lnTo>
                  <a:pt x="0" y="96"/>
                </a:lnTo>
                <a:lnTo>
                  <a:pt x="426" y="1958"/>
                </a:lnTo>
                <a:close/>
              </a:path>
            </a:pathLst>
          </a:custGeom>
          <a:ln w="3175">
            <a:solidFill>
              <a:srgbClr val="1C20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" name="object 7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82" name="object 7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83" name="object 7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84" name="object 784"/>
          <p:cNvSpPr/>
          <p:nvPr/>
        </p:nvSpPr>
        <p:spPr>
          <a:xfrm>
            <a:off x="3650874" y="2324948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427" y="0"/>
                </a:moveTo>
                <a:lnTo>
                  <a:pt x="0" y="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" name="object 785"/>
          <p:cNvSpPr/>
          <p:nvPr/>
        </p:nvSpPr>
        <p:spPr>
          <a:xfrm>
            <a:off x="3664361" y="2316419"/>
            <a:ext cx="11430" cy="5715"/>
          </a:xfrm>
          <a:custGeom>
            <a:avLst/>
            <a:gdLst/>
            <a:ahLst/>
            <a:cxnLst/>
            <a:rect l="l" t="t" r="r" b="b"/>
            <a:pathLst>
              <a:path w="11429" h="5714">
                <a:moveTo>
                  <a:pt x="0" y="5369"/>
                </a:moveTo>
                <a:lnTo>
                  <a:pt x="11353" y="0"/>
                </a:lnTo>
                <a:lnTo>
                  <a:pt x="8270" y="4442"/>
                </a:lnTo>
                <a:lnTo>
                  <a:pt x="0" y="5369"/>
                </a:lnTo>
                <a:close/>
              </a:path>
            </a:pathLst>
          </a:custGeom>
          <a:solidFill>
            <a:srgbClr val="1B1F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6" name="object 786"/>
          <p:cNvSpPr/>
          <p:nvPr/>
        </p:nvSpPr>
        <p:spPr>
          <a:xfrm>
            <a:off x="3664361" y="2316419"/>
            <a:ext cx="11430" cy="5715"/>
          </a:xfrm>
          <a:custGeom>
            <a:avLst/>
            <a:gdLst/>
            <a:ahLst/>
            <a:cxnLst/>
            <a:rect l="l" t="t" r="r" b="b"/>
            <a:pathLst>
              <a:path w="11429" h="5714">
                <a:moveTo>
                  <a:pt x="11353" y="0"/>
                </a:moveTo>
                <a:lnTo>
                  <a:pt x="0" y="5369"/>
                </a:lnTo>
                <a:lnTo>
                  <a:pt x="8270" y="4442"/>
                </a:lnTo>
                <a:lnTo>
                  <a:pt x="11353" y="0"/>
                </a:lnTo>
                <a:close/>
              </a:path>
            </a:pathLst>
          </a:custGeom>
          <a:ln w="3175">
            <a:solidFill>
              <a:srgbClr val="1B1F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" name="object 787"/>
          <p:cNvSpPr/>
          <p:nvPr/>
        </p:nvSpPr>
        <p:spPr>
          <a:xfrm>
            <a:off x="3656302" y="2322789"/>
            <a:ext cx="15240" cy="2540"/>
          </a:xfrm>
          <a:custGeom>
            <a:avLst/>
            <a:gdLst/>
            <a:ahLst/>
            <a:cxnLst/>
            <a:rect l="l" t="t" r="r" b="b"/>
            <a:pathLst>
              <a:path w="15239" h="2539">
                <a:moveTo>
                  <a:pt x="0" y="2159"/>
                </a:moveTo>
                <a:lnTo>
                  <a:pt x="14899" y="0"/>
                </a:lnTo>
                <a:lnTo>
                  <a:pt x="8483" y="1488"/>
                </a:lnTo>
                <a:lnTo>
                  <a:pt x="0" y="2159"/>
                </a:lnTo>
                <a:close/>
              </a:path>
            </a:pathLst>
          </a:custGeom>
          <a:solidFill>
            <a:srgbClr val="1B1F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8" name="object 788"/>
          <p:cNvSpPr/>
          <p:nvPr/>
        </p:nvSpPr>
        <p:spPr>
          <a:xfrm>
            <a:off x="3656302" y="2322789"/>
            <a:ext cx="15240" cy="2540"/>
          </a:xfrm>
          <a:custGeom>
            <a:avLst/>
            <a:gdLst/>
            <a:ahLst/>
            <a:cxnLst/>
            <a:rect l="l" t="t" r="r" b="b"/>
            <a:pathLst>
              <a:path w="15239" h="2539">
                <a:moveTo>
                  <a:pt x="14899" y="0"/>
                </a:moveTo>
                <a:lnTo>
                  <a:pt x="8483" y="1488"/>
                </a:lnTo>
                <a:lnTo>
                  <a:pt x="0" y="2159"/>
                </a:lnTo>
                <a:lnTo>
                  <a:pt x="14899" y="0"/>
                </a:lnTo>
                <a:close/>
              </a:path>
            </a:pathLst>
          </a:custGeom>
          <a:ln w="3175">
            <a:solidFill>
              <a:srgbClr val="1B1F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" name="object 789"/>
          <p:cNvSpPr/>
          <p:nvPr/>
        </p:nvSpPr>
        <p:spPr>
          <a:xfrm>
            <a:off x="3656302" y="2321788"/>
            <a:ext cx="15240" cy="3175"/>
          </a:xfrm>
          <a:custGeom>
            <a:avLst/>
            <a:gdLst/>
            <a:ahLst/>
            <a:cxnLst/>
            <a:rect l="l" t="t" r="r" b="b"/>
            <a:pathLst>
              <a:path w="15239" h="3175">
                <a:moveTo>
                  <a:pt x="0" y="3159"/>
                </a:moveTo>
                <a:lnTo>
                  <a:pt x="8059" y="0"/>
                </a:lnTo>
                <a:lnTo>
                  <a:pt x="14899" y="1000"/>
                </a:lnTo>
                <a:lnTo>
                  <a:pt x="0" y="3159"/>
                </a:lnTo>
                <a:close/>
              </a:path>
            </a:pathLst>
          </a:custGeom>
          <a:solidFill>
            <a:srgbClr val="1B1F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0" name="object 790"/>
          <p:cNvSpPr/>
          <p:nvPr/>
        </p:nvSpPr>
        <p:spPr>
          <a:xfrm>
            <a:off x="3656302" y="2321788"/>
            <a:ext cx="15240" cy="3175"/>
          </a:xfrm>
          <a:custGeom>
            <a:avLst/>
            <a:gdLst/>
            <a:ahLst/>
            <a:cxnLst/>
            <a:rect l="l" t="t" r="r" b="b"/>
            <a:pathLst>
              <a:path w="15239" h="3175">
                <a:moveTo>
                  <a:pt x="14899" y="1000"/>
                </a:moveTo>
                <a:lnTo>
                  <a:pt x="8059" y="0"/>
                </a:lnTo>
                <a:lnTo>
                  <a:pt x="0" y="3159"/>
                </a:lnTo>
                <a:lnTo>
                  <a:pt x="14899" y="1000"/>
                </a:lnTo>
                <a:close/>
              </a:path>
            </a:pathLst>
          </a:custGeom>
          <a:ln w="3175">
            <a:solidFill>
              <a:srgbClr val="1B1F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" name="object 791"/>
          <p:cNvSpPr/>
          <p:nvPr/>
        </p:nvSpPr>
        <p:spPr>
          <a:xfrm>
            <a:off x="3651300" y="2324277"/>
            <a:ext cx="13970" cy="3175"/>
          </a:xfrm>
          <a:custGeom>
            <a:avLst/>
            <a:gdLst/>
            <a:ahLst/>
            <a:cxnLst/>
            <a:rect l="l" t="t" r="r" b="b"/>
            <a:pathLst>
              <a:path w="13970" h="3175">
                <a:moveTo>
                  <a:pt x="1884" y="2689"/>
                </a:moveTo>
                <a:lnTo>
                  <a:pt x="0" y="2628"/>
                </a:lnTo>
                <a:lnTo>
                  <a:pt x="13484" y="0"/>
                </a:lnTo>
                <a:lnTo>
                  <a:pt x="1884" y="2689"/>
                </a:lnTo>
                <a:close/>
              </a:path>
            </a:pathLst>
          </a:custGeom>
          <a:solidFill>
            <a:srgbClr val="1C20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2" name="object 792"/>
          <p:cNvSpPr/>
          <p:nvPr/>
        </p:nvSpPr>
        <p:spPr>
          <a:xfrm>
            <a:off x="3651300" y="2324277"/>
            <a:ext cx="13970" cy="3175"/>
          </a:xfrm>
          <a:custGeom>
            <a:avLst/>
            <a:gdLst/>
            <a:ahLst/>
            <a:cxnLst/>
            <a:rect l="l" t="t" r="r" b="b"/>
            <a:pathLst>
              <a:path w="13970" h="3175">
                <a:moveTo>
                  <a:pt x="13484" y="0"/>
                </a:moveTo>
                <a:lnTo>
                  <a:pt x="1884" y="2689"/>
                </a:lnTo>
                <a:lnTo>
                  <a:pt x="0" y="2628"/>
                </a:lnTo>
                <a:lnTo>
                  <a:pt x="13484" y="0"/>
                </a:lnTo>
                <a:close/>
              </a:path>
            </a:pathLst>
          </a:custGeom>
          <a:ln w="3175">
            <a:solidFill>
              <a:srgbClr val="1C20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" name="object 793"/>
          <p:cNvSpPr/>
          <p:nvPr/>
        </p:nvSpPr>
        <p:spPr>
          <a:xfrm>
            <a:off x="3651300" y="2324277"/>
            <a:ext cx="13970" cy="3175"/>
          </a:xfrm>
          <a:custGeom>
            <a:avLst/>
            <a:gdLst/>
            <a:ahLst/>
            <a:cxnLst/>
            <a:rect l="l" t="t" r="r" b="b"/>
            <a:pathLst>
              <a:path w="13970" h="3175">
                <a:moveTo>
                  <a:pt x="0" y="2628"/>
                </a:moveTo>
                <a:lnTo>
                  <a:pt x="5001" y="670"/>
                </a:lnTo>
                <a:lnTo>
                  <a:pt x="13484" y="0"/>
                </a:lnTo>
                <a:lnTo>
                  <a:pt x="0" y="2628"/>
                </a:lnTo>
                <a:close/>
              </a:path>
            </a:pathLst>
          </a:custGeom>
          <a:solidFill>
            <a:srgbClr val="1B20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4" name="object 794"/>
          <p:cNvSpPr/>
          <p:nvPr/>
        </p:nvSpPr>
        <p:spPr>
          <a:xfrm>
            <a:off x="3651300" y="2324277"/>
            <a:ext cx="13970" cy="3175"/>
          </a:xfrm>
          <a:custGeom>
            <a:avLst/>
            <a:gdLst/>
            <a:ahLst/>
            <a:cxnLst/>
            <a:rect l="l" t="t" r="r" b="b"/>
            <a:pathLst>
              <a:path w="13970" h="3175">
                <a:moveTo>
                  <a:pt x="13484" y="0"/>
                </a:moveTo>
                <a:lnTo>
                  <a:pt x="5001" y="670"/>
                </a:lnTo>
                <a:lnTo>
                  <a:pt x="0" y="2628"/>
                </a:lnTo>
                <a:lnTo>
                  <a:pt x="13484" y="0"/>
                </a:lnTo>
                <a:close/>
              </a:path>
            </a:pathLst>
          </a:custGeom>
          <a:ln w="3175">
            <a:solidFill>
              <a:srgbClr val="1B20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" name="object 795"/>
          <p:cNvSpPr/>
          <p:nvPr/>
        </p:nvSpPr>
        <p:spPr>
          <a:xfrm>
            <a:off x="3656302" y="2324277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69">
                <a:moveTo>
                  <a:pt x="8483" y="0"/>
                </a:moveTo>
                <a:lnTo>
                  <a:pt x="0" y="6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" name="object 796"/>
          <p:cNvSpPr/>
          <p:nvPr/>
        </p:nvSpPr>
        <p:spPr>
          <a:xfrm>
            <a:off x="3664361" y="2320861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6840" y="1927"/>
                </a:moveTo>
                <a:lnTo>
                  <a:pt x="0" y="927"/>
                </a:lnTo>
                <a:lnTo>
                  <a:pt x="8270" y="0"/>
                </a:lnTo>
                <a:lnTo>
                  <a:pt x="6840" y="1927"/>
                </a:lnTo>
                <a:close/>
              </a:path>
            </a:pathLst>
          </a:custGeom>
          <a:solidFill>
            <a:srgbClr val="1B1F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7" name="object 797"/>
          <p:cNvSpPr/>
          <p:nvPr/>
        </p:nvSpPr>
        <p:spPr>
          <a:xfrm>
            <a:off x="3664361" y="2320861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270" y="0"/>
                </a:moveTo>
                <a:lnTo>
                  <a:pt x="0" y="927"/>
                </a:lnTo>
                <a:lnTo>
                  <a:pt x="6840" y="1927"/>
                </a:lnTo>
                <a:lnTo>
                  <a:pt x="8270" y="0"/>
                </a:lnTo>
                <a:close/>
              </a:path>
            </a:pathLst>
          </a:custGeom>
          <a:ln w="3175">
            <a:solidFill>
              <a:srgbClr val="1B1F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" name="object 7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99" name="object 7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00" name="object 8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01" name="object 801"/>
          <p:cNvSpPr/>
          <p:nvPr/>
        </p:nvSpPr>
        <p:spPr>
          <a:xfrm>
            <a:off x="3654297" y="2333735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 h="0">
                <a:moveTo>
                  <a:pt x="0" y="0"/>
                </a:moveTo>
                <a:lnTo>
                  <a:pt x="9992" y="0"/>
                </a:lnTo>
              </a:path>
            </a:pathLst>
          </a:custGeom>
          <a:ln w="3175">
            <a:solidFill>
              <a:srgbClr val="1C1F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" name="object 802"/>
          <p:cNvSpPr/>
          <p:nvPr/>
        </p:nvSpPr>
        <p:spPr>
          <a:xfrm>
            <a:off x="3654297" y="2333490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0" y="0"/>
                </a:moveTo>
                <a:lnTo>
                  <a:pt x="254" y="490"/>
                </a:lnTo>
                <a:lnTo>
                  <a:pt x="9992" y="2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1F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" name="object 803"/>
          <p:cNvSpPr/>
          <p:nvPr/>
        </p:nvSpPr>
        <p:spPr>
          <a:xfrm>
            <a:off x="3692908" y="230022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546" y="1153"/>
                </a:moveTo>
                <a:lnTo>
                  <a:pt x="0" y="292"/>
                </a:lnTo>
                <a:lnTo>
                  <a:pt x="1252" y="0"/>
                </a:lnTo>
                <a:lnTo>
                  <a:pt x="546" y="1153"/>
                </a:lnTo>
                <a:close/>
              </a:path>
            </a:pathLst>
          </a:custGeom>
          <a:solidFill>
            <a:srgbClr val="191F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4" name="object 804"/>
          <p:cNvSpPr/>
          <p:nvPr/>
        </p:nvSpPr>
        <p:spPr>
          <a:xfrm>
            <a:off x="3692908" y="230022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252" y="0"/>
                </a:moveTo>
                <a:lnTo>
                  <a:pt x="0" y="292"/>
                </a:lnTo>
                <a:lnTo>
                  <a:pt x="546" y="1153"/>
                </a:lnTo>
                <a:lnTo>
                  <a:pt x="1252" y="0"/>
                </a:lnTo>
                <a:close/>
              </a:path>
            </a:pathLst>
          </a:custGeom>
          <a:ln w="3175">
            <a:solidFill>
              <a:srgbClr val="191F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" name="object 805"/>
          <p:cNvSpPr/>
          <p:nvPr/>
        </p:nvSpPr>
        <p:spPr>
          <a:xfrm>
            <a:off x="3692908" y="230022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292"/>
                </a:moveTo>
                <a:lnTo>
                  <a:pt x="12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" name="object 806"/>
          <p:cNvSpPr/>
          <p:nvPr/>
        </p:nvSpPr>
        <p:spPr>
          <a:xfrm>
            <a:off x="3676213" y="2311702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4124" y="2532"/>
                </a:moveTo>
                <a:lnTo>
                  <a:pt x="0" y="1831"/>
                </a:lnTo>
                <a:lnTo>
                  <a:pt x="2626" y="0"/>
                </a:lnTo>
                <a:lnTo>
                  <a:pt x="4124" y="2532"/>
                </a:lnTo>
                <a:close/>
              </a:path>
            </a:pathLst>
          </a:custGeom>
          <a:solidFill>
            <a:srgbClr val="1A1F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7" name="object 807"/>
          <p:cNvSpPr/>
          <p:nvPr/>
        </p:nvSpPr>
        <p:spPr>
          <a:xfrm>
            <a:off x="3676213" y="2311702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0" y="1831"/>
                </a:moveTo>
                <a:lnTo>
                  <a:pt x="4124" y="2532"/>
                </a:lnTo>
                <a:lnTo>
                  <a:pt x="2626" y="0"/>
                </a:lnTo>
                <a:lnTo>
                  <a:pt x="0" y="1831"/>
                </a:lnTo>
                <a:close/>
              </a:path>
            </a:pathLst>
          </a:custGeom>
          <a:ln w="3175">
            <a:solidFill>
              <a:srgbClr val="1A1F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" name="object 808"/>
          <p:cNvSpPr/>
          <p:nvPr/>
        </p:nvSpPr>
        <p:spPr>
          <a:xfrm>
            <a:off x="3679441" y="2302004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0" y="2014"/>
                </a:moveTo>
                <a:lnTo>
                  <a:pt x="713" y="520"/>
                </a:lnTo>
                <a:lnTo>
                  <a:pt x="4015" y="0"/>
                </a:lnTo>
                <a:lnTo>
                  <a:pt x="0" y="2014"/>
                </a:lnTo>
                <a:close/>
              </a:path>
            </a:pathLst>
          </a:custGeom>
          <a:solidFill>
            <a:srgbClr val="1A1F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9" name="object 809"/>
          <p:cNvSpPr/>
          <p:nvPr/>
        </p:nvSpPr>
        <p:spPr>
          <a:xfrm>
            <a:off x="3679441" y="2302004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0" y="2014"/>
                </a:moveTo>
                <a:lnTo>
                  <a:pt x="713" y="520"/>
                </a:lnTo>
                <a:lnTo>
                  <a:pt x="4015" y="0"/>
                </a:lnTo>
                <a:lnTo>
                  <a:pt x="0" y="2014"/>
                </a:lnTo>
                <a:close/>
              </a:path>
            </a:pathLst>
          </a:custGeom>
          <a:ln w="3175">
            <a:solidFill>
              <a:srgbClr val="1A1F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" name="object 810"/>
          <p:cNvSpPr/>
          <p:nvPr/>
        </p:nvSpPr>
        <p:spPr>
          <a:xfrm>
            <a:off x="3679441" y="2302004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5608" y="2552"/>
                </a:moveTo>
                <a:lnTo>
                  <a:pt x="0" y="2014"/>
                </a:lnTo>
                <a:lnTo>
                  <a:pt x="4015" y="0"/>
                </a:lnTo>
                <a:lnTo>
                  <a:pt x="5608" y="2552"/>
                </a:lnTo>
                <a:close/>
              </a:path>
            </a:pathLst>
          </a:custGeom>
          <a:solidFill>
            <a:srgbClr val="1A1F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1" name="object 811"/>
          <p:cNvSpPr/>
          <p:nvPr/>
        </p:nvSpPr>
        <p:spPr>
          <a:xfrm>
            <a:off x="3679441" y="2302004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0" y="2014"/>
                </a:moveTo>
                <a:lnTo>
                  <a:pt x="5608" y="2552"/>
                </a:lnTo>
                <a:lnTo>
                  <a:pt x="4015" y="0"/>
                </a:lnTo>
                <a:lnTo>
                  <a:pt x="0" y="2014"/>
                </a:lnTo>
                <a:close/>
              </a:path>
            </a:pathLst>
          </a:custGeom>
          <a:ln w="3175">
            <a:solidFill>
              <a:srgbClr val="1A1F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" name="object 812"/>
          <p:cNvSpPr/>
          <p:nvPr/>
        </p:nvSpPr>
        <p:spPr>
          <a:xfrm>
            <a:off x="3683457" y="2300516"/>
            <a:ext cx="9525" cy="4445"/>
          </a:xfrm>
          <a:custGeom>
            <a:avLst/>
            <a:gdLst/>
            <a:ahLst/>
            <a:cxnLst/>
            <a:rect l="l" t="t" r="r" b="b"/>
            <a:pathLst>
              <a:path w="9525" h="4444">
                <a:moveTo>
                  <a:pt x="1592" y="4041"/>
                </a:moveTo>
                <a:lnTo>
                  <a:pt x="0" y="1488"/>
                </a:lnTo>
                <a:lnTo>
                  <a:pt x="9451" y="0"/>
                </a:lnTo>
                <a:lnTo>
                  <a:pt x="1592" y="4041"/>
                </a:lnTo>
                <a:close/>
              </a:path>
            </a:pathLst>
          </a:custGeom>
          <a:solidFill>
            <a:srgbClr val="191F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3" name="object 813"/>
          <p:cNvSpPr/>
          <p:nvPr/>
        </p:nvSpPr>
        <p:spPr>
          <a:xfrm>
            <a:off x="3683457" y="2300516"/>
            <a:ext cx="9525" cy="4445"/>
          </a:xfrm>
          <a:custGeom>
            <a:avLst/>
            <a:gdLst/>
            <a:ahLst/>
            <a:cxnLst/>
            <a:rect l="l" t="t" r="r" b="b"/>
            <a:pathLst>
              <a:path w="9525" h="4444">
                <a:moveTo>
                  <a:pt x="1592" y="4041"/>
                </a:moveTo>
                <a:lnTo>
                  <a:pt x="9451" y="0"/>
                </a:lnTo>
                <a:lnTo>
                  <a:pt x="0" y="1488"/>
                </a:lnTo>
                <a:lnTo>
                  <a:pt x="1592" y="4041"/>
                </a:lnTo>
                <a:close/>
              </a:path>
            </a:pathLst>
          </a:custGeom>
          <a:ln w="3175">
            <a:solidFill>
              <a:srgbClr val="191F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" name="object 814"/>
          <p:cNvSpPr/>
          <p:nvPr/>
        </p:nvSpPr>
        <p:spPr>
          <a:xfrm>
            <a:off x="3685049" y="2301377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3723" y="3538"/>
                </a:moveTo>
                <a:lnTo>
                  <a:pt x="0" y="3180"/>
                </a:lnTo>
                <a:lnTo>
                  <a:pt x="8404" y="0"/>
                </a:lnTo>
                <a:lnTo>
                  <a:pt x="3723" y="3538"/>
                </a:lnTo>
                <a:close/>
              </a:path>
            </a:pathLst>
          </a:custGeom>
          <a:solidFill>
            <a:srgbClr val="191F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5" name="object 815"/>
          <p:cNvSpPr/>
          <p:nvPr/>
        </p:nvSpPr>
        <p:spPr>
          <a:xfrm>
            <a:off x="3685049" y="2301377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8404" y="0"/>
                </a:moveTo>
                <a:lnTo>
                  <a:pt x="3723" y="3538"/>
                </a:lnTo>
                <a:lnTo>
                  <a:pt x="0" y="3180"/>
                </a:lnTo>
                <a:lnTo>
                  <a:pt x="8404" y="0"/>
                </a:lnTo>
                <a:close/>
              </a:path>
            </a:pathLst>
          </a:custGeom>
          <a:ln w="3175">
            <a:solidFill>
              <a:srgbClr val="191F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6" name="object 816"/>
          <p:cNvSpPr/>
          <p:nvPr/>
        </p:nvSpPr>
        <p:spPr>
          <a:xfrm>
            <a:off x="3685049" y="2300516"/>
            <a:ext cx="8890" cy="4445"/>
          </a:xfrm>
          <a:custGeom>
            <a:avLst/>
            <a:gdLst/>
            <a:ahLst/>
            <a:cxnLst/>
            <a:rect l="l" t="t" r="r" b="b"/>
            <a:pathLst>
              <a:path w="8889" h="4444">
                <a:moveTo>
                  <a:pt x="0" y="4041"/>
                </a:moveTo>
                <a:lnTo>
                  <a:pt x="7858" y="0"/>
                </a:lnTo>
                <a:lnTo>
                  <a:pt x="8404" y="861"/>
                </a:lnTo>
                <a:lnTo>
                  <a:pt x="0" y="4041"/>
                </a:lnTo>
                <a:close/>
              </a:path>
            </a:pathLst>
          </a:custGeom>
          <a:solidFill>
            <a:srgbClr val="191F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7" name="object 817"/>
          <p:cNvSpPr/>
          <p:nvPr/>
        </p:nvSpPr>
        <p:spPr>
          <a:xfrm>
            <a:off x="3685049" y="2300516"/>
            <a:ext cx="8890" cy="4445"/>
          </a:xfrm>
          <a:custGeom>
            <a:avLst/>
            <a:gdLst/>
            <a:ahLst/>
            <a:cxnLst/>
            <a:rect l="l" t="t" r="r" b="b"/>
            <a:pathLst>
              <a:path w="8889" h="4444">
                <a:moveTo>
                  <a:pt x="8404" y="861"/>
                </a:moveTo>
                <a:lnTo>
                  <a:pt x="7858" y="0"/>
                </a:lnTo>
                <a:lnTo>
                  <a:pt x="0" y="4041"/>
                </a:lnTo>
                <a:lnTo>
                  <a:pt x="8404" y="861"/>
                </a:lnTo>
                <a:close/>
              </a:path>
            </a:pathLst>
          </a:custGeom>
          <a:ln w="3175">
            <a:solidFill>
              <a:srgbClr val="191F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" name="object 818"/>
          <p:cNvSpPr/>
          <p:nvPr/>
        </p:nvSpPr>
        <p:spPr>
          <a:xfrm>
            <a:off x="3680155" y="2302004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0" y="520"/>
                </a:moveTo>
                <a:lnTo>
                  <a:pt x="33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" name="object 819"/>
          <p:cNvSpPr/>
          <p:nvPr/>
        </p:nvSpPr>
        <p:spPr>
          <a:xfrm>
            <a:off x="3683457" y="2300516"/>
            <a:ext cx="9525" cy="1905"/>
          </a:xfrm>
          <a:custGeom>
            <a:avLst/>
            <a:gdLst/>
            <a:ahLst/>
            <a:cxnLst/>
            <a:rect l="l" t="t" r="r" b="b"/>
            <a:pathLst>
              <a:path w="9525" h="1905">
                <a:moveTo>
                  <a:pt x="0" y="1488"/>
                </a:moveTo>
                <a:lnTo>
                  <a:pt x="945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" name="object 820"/>
          <p:cNvSpPr/>
          <p:nvPr/>
        </p:nvSpPr>
        <p:spPr>
          <a:xfrm>
            <a:off x="3683457" y="2302004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92" y="255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" name="object 821"/>
          <p:cNvSpPr/>
          <p:nvPr/>
        </p:nvSpPr>
        <p:spPr>
          <a:xfrm>
            <a:off x="3686650" y="230491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321"/>
                </a:moveTo>
                <a:lnTo>
                  <a:pt x="2123" y="0"/>
                </a:lnTo>
                <a:lnTo>
                  <a:pt x="76" y="2308"/>
                </a:lnTo>
                <a:close/>
              </a:path>
            </a:pathLst>
          </a:custGeom>
          <a:solidFill>
            <a:srgbClr val="191F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2" name="object 822"/>
          <p:cNvSpPr/>
          <p:nvPr/>
        </p:nvSpPr>
        <p:spPr>
          <a:xfrm>
            <a:off x="3686650" y="230491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23" y="0"/>
                </a:moveTo>
                <a:lnTo>
                  <a:pt x="76" y="2308"/>
                </a:lnTo>
                <a:lnTo>
                  <a:pt x="2123" y="0"/>
                </a:lnTo>
                <a:close/>
              </a:path>
            </a:pathLst>
          </a:custGeom>
          <a:ln w="3175">
            <a:solidFill>
              <a:srgbClr val="191F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" name="object 823"/>
          <p:cNvSpPr/>
          <p:nvPr/>
        </p:nvSpPr>
        <p:spPr>
          <a:xfrm>
            <a:off x="3685049" y="2304557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1600" y="2679"/>
                </a:moveTo>
                <a:lnTo>
                  <a:pt x="0" y="0"/>
                </a:lnTo>
                <a:lnTo>
                  <a:pt x="3723" y="358"/>
                </a:lnTo>
                <a:lnTo>
                  <a:pt x="1600" y="2679"/>
                </a:lnTo>
                <a:close/>
              </a:path>
            </a:pathLst>
          </a:custGeom>
          <a:solidFill>
            <a:srgbClr val="191F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4" name="object 824"/>
          <p:cNvSpPr/>
          <p:nvPr/>
        </p:nvSpPr>
        <p:spPr>
          <a:xfrm>
            <a:off x="3685049" y="2304557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723" y="358"/>
                </a:moveTo>
                <a:lnTo>
                  <a:pt x="0" y="0"/>
                </a:lnTo>
                <a:lnTo>
                  <a:pt x="1600" y="2679"/>
                </a:lnTo>
                <a:lnTo>
                  <a:pt x="3723" y="358"/>
                </a:lnTo>
                <a:close/>
              </a:path>
            </a:pathLst>
          </a:custGeom>
          <a:ln w="3175">
            <a:solidFill>
              <a:srgbClr val="191F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" name="object 825"/>
          <p:cNvSpPr/>
          <p:nvPr/>
        </p:nvSpPr>
        <p:spPr>
          <a:xfrm>
            <a:off x="3679195" y="2304018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0" y="3723"/>
                </a:moveTo>
                <a:lnTo>
                  <a:pt x="246" y="0"/>
                </a:lnTo>
                <a:lnTo>
                  <a:pt x="5854" y="538"/>
                </a:lnTo>
                <a:lnTo>
                  <a:pt x="0" y="3723"/>
                </a:lnTo>
                <a:close/>
              </a:path>
            </a:pathLst>
          </a:custGeom>
          <a:solidFill>
            <a:srgbClr val="1A1F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6" name="object 826"/>
          <p:cNvSpPr/>
          <p:nvPr/>
        </p:nvSpPr>
        <p:spPr>
          <a:xfrm>
            <a:off x="3679195" y="2304018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0" y="3723"/>
                </a:moveTo>
                <a:lnTo>
                  <a:pt x="5854" y="538"/>
                </a:lnTo>
                <a:lnTo>
                  <a:pt x="246" y="0"/>
                </a:lnTo>
                <a:lnTo>
                  <a:pt x="0" y="3723"/>
                </a:lnTo>
                <a:close/>
              </a:path>
            </a:pathLst>
          </a:custGeom>
          <a:ln w="3175">
            <a:solidFill>
              <a:srgbClr val="1A1F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" name="object 827"/>
          <p:cNvSpPr/>
          <p:nvPr/>
        </p:nvSpPr>
        <p:spPr>
          <a:xfrm>
            <a:off x="3679144" y="2304557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0" y="3957"/>
                </a:moveTo>
                <a:lnTo>
                  <a:pt x="50" y="3185"/>
                </a:lnTo>
                <a:lnTo>
                  <a:pt x="5905" y="0"/>
                </a:lnTo>
                <a:lnTo>
                  <a:pt x="0" y="3957"/>
                </a:lnTo>
                <a:close/>
              </a:path>
            </a:pathLst>
          </a:custGeom>
          <a:solidFill>
            <a:srgbClr val="1A1F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8" name="object 828"/>
          <p:cNvSpPr/>
          <p:nvPr/>
        </p:nvSpPr>
        <p:spPr>
          <a:xfrm>
            <a:off x="3679144" y="2304557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0" y="3957"/>
                </a:moveTo>
                <a:lnTo>
                  <a:pt x="50" y="3185"/>
                </a:lnTo>
                <a:lnTo>
                  <a:pt x="5905" y="0"/>
                </a:lnTo>
                <a:lnTo>
                  <a:pt x="0" y="3957"/>
                </a:lnTo>
                <a:close/>
              </a:path>
            </a:pathLst>
          </a:custGeom>
          <a:ln w="3175">
            <a:solidFill>
              <a:srgbClr val="1A1F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" name="object 829"/>
          <p:cNvSpPr/>
          <p:nvPr/>
        </p:nvSpPr>
        <p:spPr>
          <a:xfrm>
            <a:off x="3679144" y="2304557"/>
            <a:ext cx="7620" cy="4445"/>
          </a:xfrm>
          <a:custGeom>
            <a:avLst/>
            <a:gdLst/>
            <a:ahLst/>
            <a:cxnLst/>
            <a:rect l="l" t="t" r="r" b="b"/>
            <a:pathLst>
              <a:path w="7620" h="4444">
                <a:moveTo>
                  <a:pt x="0" y="3957"/>
                </a:moveTo>
                <a:lnTo>
                  <a:pt x="5905" y="0"/>
                </a:lnTo>
                <a:lnTo>
                  <a:pt x="7505" y="2679"/>
                </a:lnTo>
                <a:lnTo>
                  <a:pt x="0" y="3957"/>
                </a:lnTo>
                <a:close/>
              </a:path>
            </a:pathLst>
          </a:custGeom>
          <a:solidFill>
            <a:srgbClr val="1A1F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0" name="object 830"/>
          <p:cNvSpPr/>
          <p:nvPr/>
        </p:nvSpPr>
        <p:spPr>
          <a:xfrm>
            <a:off x="3679144" y="2304557"/>
            <a:ext cx="7620" cy="4445"/>
          </a:xfrm>
          <a:custGeom>
            <a:avLst/>
            <a:gdLst/>
            <a:ahLst/>
            <a:cxnLst/>
            <a:rect l="l" t="t" r="r" b="b"/>
            <a:pathLst>
              <a:path w="7620" h="4444">
                <a:moveTo>
                  <a:pt x="0" y="3957"/>
                </a:moveTo>
                <a:lnTo>
                  <a:pt x="7505" y="2679"/>
                </a:lnTo>
                <a:lnTo>
                  <a:pt x="5905" y="0"/>
                </a:lnTo>
                <a:lnTo>
                  <a:pt x="0" y="3957"/>
                </a:lnTo>
                <a:close/>
              </a:path>
            </a:pathLst>
          </a:custGeom>
          <a:ln w="3175">
            <a:solidFill>
              <a:srgbClr val="1A1F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" name="object 831"/>
          <p:cNvSpPr/>
          <p:nvPr/>
        </p:nvSpPr>
        <p:spPr>
          <a:xfrm>
            <a:off x="3685049" y="2304557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600" y="26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2" name="object 8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33" name="object 8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34" name="object 834"/>
          <p:cNvSpPr/>
          <p:nvPr/>
        </p:nvSpPr>
        <p:spPr>
          <a:xfrm>
            <a:off x="3686650" y="23072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5" y="55"/>
                </a:moveTo>
                <a:close/>
              </a:path>
            </a:pathLst>
          </a:custGeom>
          <a:solidFill>
            <a:srgbClr val="1A1F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5" name="object 835"/>
          <p:cNvSpPr/>
          <p:nvPr/>
        </p:nvSpPr>
        <p:spPr>
          <a:xfrm>
            <a:off x="3686650" y="23072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76" y="0"/>
                </a:moveTo>
                <a:close/>
              </a:path>
            </a:pathLst>
          </a:custGeom>
          <a:ln w="3175">
            <a:solidFill>
              <a:srgbClr val="1A1F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" name="object 836"/>
          <p:cNvSpPr/>
          <p:nvPr/>
        </p:nvSpPr>
        <p:spPr>
          <a:xfrm>
            <a:off x="3678839" y="2307237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0" y="4465"/>
                </a:moveTo>
                <a:lnTo>
                  <a:pt x="304" y="1277"/>
                </a:lnTo>
                <a:lnTo>
                  <a:pt x="7810" y="0"/>
                </a:lnTo>
                <a:lnTo>
                  <a:pt x="0" y="4465"/>
                </a:lnTo>
                <a:close/>
              </a:path>
            </a:pathLst>
          </a:custGeom>
          <a:solidFill>
            <a:srgbClr val="1A1F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7" name="object 837"/>
          <p:cNvSpPr/>
          <p:nvPr/>
        </p:nvSpPr>
        <p:spPr>
          <a:xfrm>
            <a:off x="3678839" y="2307237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0" y="4465"/>
                </a:moveTo>
                <a:lnTo>
                  <a:pt x="304" y="1277"/>
                </a:lnTo>
                <a:lnTo>
                  <a:pt x="7810" y="0"/>
                </a:lnTo>
                <a:lnTo>
                  <a:pt x="0" y="4465"/>
                </a:lnTo>
                <a:close/>
              </a:path>
            </a:pathLst>
          </a:custGeom>
          <a:ln w="3175">
            <a:solidFill>
              <a:srgbClr val="1A1F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" name="object 838"/>
          <p:cNvSpPr/>
          <p:nvPr/>
        </p:nvSpPr>
        <p:spPr>
          <a:xfrm>
            <a:off x="3678839" y="2307237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19">
                <a:moveTo>
                  <a:pt x="1498" y="6997"/>
                </a:moveTo>
                <a:lnTo>
                  <a:pt x="0" y="4465"/>
                </a:lnTo>
                <a:lnTo>
                  <a:pt x="7810" y="0"/>
                </a:lnTo>
                <a:lnTo>
                  <a:pt x="1498" y="6997"/>
                </a:lnTo>
                <a:close/>
              </a:path>
            </a:pathLst>
          </a:custGeom>
          <a:solidFill>
            <a:srgbClr val="1A1F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9" name="object 839"/>
          <p:cNvSpPr/>
          <p:nvPr/>
        </p:nvSpPr>
        <p:spPr>
          <a:xfrm>
            <a:off x="3678839" y="2307237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19">
                <a:moveTo>
                  <a:pt x="0" y="4465"/>
                </a:moveTo>
                <a:lnTo>
                  <a:pt x="1498" y="6997"/>
                </a:lnTo>
                <a:lnTo>
                  <a:pt x="7810" y="0"/>
                </a:lnTo>
                <a:lnTo>
                  <a:pt x="0" y="4465"/>
                </a:lnTo>
                <a:close/>
              </a:path>
            </a:pathLst>
          </a:custGeom>
          <a:ln w="3175">
            <a:solidFill>
              <a:srgbClr val="1A1F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" name="object 840"/>
          <p:cNvSpPr/>
          <p:nvPr/>
        </p:nvSpPr>
        <p:spPr>
          <a:xfrm>
            <a:off x="3680338" y="2307280"/>
            <a:ext cx="6350" cy="6985"/>
          </a:xfrm>
          <a:custGeom>
            <a:avLst/>
            <a:gdLst/>
            <a:ahLst/>
            <a:cxnLst/>
            <a:rect l="l" t="t" r="r" b="b"/>
            <a:pathLst>
              <a:path w="6350" h="6985">
                <a:moveTo>
                  <a:pt x="6337" y="0"/>
                </a:moveTo>
                <a:lnTo>
                  <a:pt x="0" y="6954"/>
                </a:lnTo>
                <a:lnTo>
                  <a:pt x="6337" y="0"/>
                </a:lnTo>
                <a:close/>
              </a:path>
            </a:pathLst>
          </a:custGeom>
          <a:ln w="3175">
            <a:solidFill>
              <a:srgbClr val="1A1F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" name="object 841"/>
          <p:cNvSpPr/>
          <p:nvPr/>
        </p:nvSpPr>
        <p:spPr>
          <a:xfrm>
            <a:off x="3680338" y="2307237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0" y="6997"/>
                </a:moveTo>
                <a:lnTo>
                  <a:pt x="6311" y="0"/>
                </a:lnTo>
                <a:lnTo>
                  <a:pt x="0" y="6997"/>
                </a:lnTo>
                <a:close/>
              </a:path>
            </a:pathLst>
          </a:custGeom>
          <a:solidFill>
            <a:srgbClr val="1A1F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2" name="object 842"/>
          <p:cNvSpPr/>
          <p:nvPr/>
        </p:nvSpPr>
        <p:spPr>
          <a:xfrm>
            <a:off x="3680338" y="2307237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6337" y="43"/>
                </a:moveTo>
                <a:lnTo>
                  <a:pt x="0" y="6997"/>
                </a:lnTo>
                <a:lnTo>
                  <a:pt x="6337" y="43"/>
                </a:lnTo>
                <a:close/>
              </a:path>
            </a:pathLst>
          </a:custGeom>
          <a:ln w="3175">
            <a:solidFill>
              <a:srgbClr val="1A1F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" name="object 843"/>
          <p:cNvSpPr/>
          <p:nvPr/>
        </p:nvSpPr>
        <p:spPr>
          <a:xfrm>
            <a:off x="3686650" y="23072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5" y="4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" name="object 8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5" name="object 8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6" name="object 846"/>
          <p:cNvSpPr/>
          <p:nvPr/>
        </p:nvSpPr>
        <p:spPr>
          <a:xfrm>
            <a:off x="3656540" y="2298059"/>
            <a:ext cx="44813" cy="41955"/>
          </a:xfrm>
          <a:prstGeom prst="rect">
            <a:avLst/>
          </a:prstGeom>
          <a:blipFill>
            <a:blip r:embed="rId1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7" name="object 8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8" name="object 8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9" name="object 8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50" name="object 850"/>
          <p:cNvSpPr/>
          <p:nvPr/>
        </p:nvSpPr>
        <p:spPr>
          <a:xfrm>
            <a:off x="3660076" y="2323802"/>
            <a:ext cx="13970" cy="3810"/>
          </a:xfrm>
          <a:custGeom>
            <a:avLst/>
            <a:gdLst/>
            <a:ahLst/>
            <a:cxnLst/>
            <a:rect l="l" t="t" r="r" b="b"/>
            <a:pathLst>
              <a:path w="13970" h="3810">
                <a:moveTo>
                  <a:pt x="0" y="3380"/>
                </a:moveTo>
                <a:lnTo>
                  <a:pt x="13286" y="0"/>
                </a:lnTo>
                <a:lnTo>
                  <a:pt x="13964" y="2273"/>
                </a:lnTo>
                <a:lnTo>
                  <a:pt x="0" y="3380"/>
                </a:lnTo>
                <a:close/>
              </a:path>
            </a:pathLst>
          </a:custGeom>
          <a:solidFill>
            <a:srgbClr val="1B1F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1" name="object 851"/>
          <p:cNvSpPr/>
          <p:nvPr/>
        </p:nvSpPr>
        <p:spPr>
          <a:xfrm>
            <a:off x="3660076" y="2323802"/>
            <a:ext cx="13970" cy="3810"/>
          </a:xfrm>
          <a:custGeom>
            <a:avLst/>
            <a:gdLst/>
            <a:ahLst/>
            <a:cxnLst/>
            <a:rect l="l" t="t" r="r" b="b"/>
            <a:pathLst>
              <a:path w="13970" h="3810">
                <a:moveTo>
                  <a:pt x="13286" y="0"/>
                </a:moveTo>
                <a:lnTo>
                  <a:pt x="13964" y="2273"/>
                </a:lnTo>
                <a:lnTo>
                  <a:pt x="0" y="3380"/>
                </a:lnTo>
                <a:lnTo>
                  <a:pt x="13286" y="0"/>
                </a:lnTo>
                <a:close/>
              </a:path>
            </a:pathLst>
          </a:custGeom>
          <a:ln w="3175">
            <a:solidFill>
              <a:srgbClr val="1B1F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2" name="object 8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53" name="object 853"/>
          <p:cNvSpPr/>
          <p:nvPr/>
        </p:nvSpPr>
        <p:spPr>
          <a:xfrm>
            <a:off x="3664785" y="2323604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69">
                <a:moveTo>
                  <a:pt x="8519" y="0"/>
                </a:moveTo>
                <a:lnTo>
                  <a:pt x="0" y="6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" name="object 854"/>
          <p:cNvSpPr/>
          <p:nvPr/>
        </p:nvSpPr>
        <p:spPr>
          <a:xfrm>
            <a:off x="3686675" y="2305624"/>
            <a:ext cx="9525" cy="1905"/>
          </a:xfrm>
          <a:custGeom>
            <a:avLst/>
            <a:gdLst/>
            <a:ahLst/>
            <a:cxnLst/>
            <a:rect l="l" t="t" r="r" b="b"/>
            <a:pathLst>
              <a:path w="9525" h="1905">
                <a:moveTo>
                  <a:pt x="0" y="1656"/>
                </a:moveTo>
                <a:lnTo>
                  <a:pt x="9466" y="0"/>
                </a:lnTo>
                <a:lnTo>
                  <a:pt x="0" y="1656"/>
                </a:lnTo>
                <a:close/>
              </a:path>
            </a:pathLst>
          </a:custGeom>
          <a:solidFill>
            <a:srgbClr val="191F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5" name="object 855"/>
          <p:cNvSpPr/>
          <p:nvPr/>
        </p:nvSpPr>
        <p:spPr>
          <a:xfrm>
            <a:off x="3686675" y="2305624"/>
            <a:ext cx="9525" cy="1905"/>
          </a:xfrm>
          <a:custGeom>
            <a:avLst/>
            <a:gdLst/>
            <a:ahLst/>
            <a:cxnLst/>
            <a:rect l="l" t="t" r="r" b="b"/>
            <a:pathLst>
              <a:path w="9525" h="1905">
                <a:moveTo>
                  <a:pt x="0" y="1656"/>
                </a:moveTo>
                <a:lnTo>
                  <a:pt x="9466" y="0"/>
                </a:lnTo>
                <a:lnTo>
                  <a:pt x="0" y="1656"/>
                </a:lnTo>
                <a:close/>
              </a:path>
            </a:pathLst>
          </a:custGeom>
          <a:ln w="3175">
            <a:solidFill>
              <a:srgbClr val="191F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" name="object 856"/>
          <p:cNvSpPr/>
          <p:nvPr/>
        </p:nvSpPr>
        <p:spPr>
          <a:xfrm>
            <a:off x="3686675" y="2305624"/>
            <a:ext cx="9525" cy="4445"/>
          </a:xfrm>
          <a:custGeom>
            <a:avLst/>
            <a:gdLst/>
            <a:ahLst/>
            <a:cxnLst/>
            <a:rect l="l" t="t" r="r" b="b"/>
            <a:pathLst>
              <a:path w="9525" h="4444">
                <a:moveTo>
                  <a:pt x="1582" y="4292"/>
                </a:moveTo>
                <a:lnTo>
                  <a:pt x="0" y="1656"/>
                </a:lnTo>
                <a:lnTo>
                  <a:pt x="9466" y="0"/>
                </a:lnTo>
                <a:lnTo>
                  <a:pt x="1582" y="4292"/>
                </a:lnTo>
                <a:close/>
              </a:path>
            </a:pathLst>
          </a:custGeom>
          <a:solidFill>
            <a:srgbClr val="191F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7" name="object 857"/>
          <p:cNvSpPr/>
          <p:nvPr/>
        </p:nvSpPr>
        <p:spPr>
          <a:xfrm>
            <a:off x="3686675" y="2305624"/>
            <a:ext cx="9525" cy="4445"/>
          </a:xfrm>
          <a:custGeom>
            <a:avLst/>
            <a:gdLst/>
            <a:ahLst/>
            <a:cxnLst/>
            <a:rect l="l" t="t" r="r" b="b"/>
            <a:pathLst>
              <a:path w="9525" h="4444">
                <a:moveTo>
                  <a:pt x="0" y="1656"/>
                </a:moveTo>
                <a:lnTo>
                  <a:pt x="1582" y="4292"/>
                </a:lnTo>
                <a:lnTo>
                  <a:pt x="9466" y="0"/>
                </a:lnTo>
                <a:lnTo>
                  <a:pt x="0" y="1656"/>
                </a:lnTo>
                <a:close/>
              </a:path>
            </a:pathLst>
          </a:custGeom>
          <a:ln w="3175">
            <a:solidFill>
              <a:srgbClr val="191F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" name="object 858"/>
          <p:cNvSpPr/>
          <p:nvPr/>
        </p:nvSpPr>
        <p:spPr>
          <a:xfrm>
            <a:off x="3680338" y="2307280"/>
            <a:ext cx="8255" cy="6985"/>
          </a:xfrm>
          <a:custGeom>
            <a:avLst/>
            <a:gdLst/>
            <a:ahLst/>
            <a:cxnLst/>
            <a:rect l="l" t="t" r="r" b="b"/>
            <a:pathLst>
              <a:path w="8254" h="6985">
                <a:moveTo>
                  <a:pt x="0" y="6954"/>
                </a:moveTo>
                <a:lnTo>
                  <a:pt x="6337" y="0"/>
                </a:lnTo>
                <a:lnTo>
                  <a:pt x="7919" y="2636"/>
                </a:lnTo>
                <a:lnTo>
                  <a:pt x="0" y="6954"/>
                </a:lnTo>
                <a:close/>
              </a:path>
            </a:pathLst>
          </a:custGeom>
          <a:solidFill>
            <a:srgbClr val="1A1F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9" name="object 859"/>
          <p:cNvSpPr/>
          <p:nvPr/>
        </p:nvSpPr>
        <p:spPr>
          <a:xfrm>
            <a:off x="3680338" y="2307280"/>
            <a:ext cx="8255" cy="6985"/>
          </a:xfrm>
          <a:custGeom>
            <a:avLst/>
            <a:gdLst/>
            <a:ahLst/>
            <a:cxnLst/>
            <a:rect l="l" t="t" r="r" b="b"/>
            <a:pathLst>
              <a:path w="8254" h="6985">
                <a:moveTo>
                  <a:pt x="0" y="6954"/>
                </a:moveTo>
                <a:lnTo>
                  <a:pt x="7919" y="2636"/>
                </a:lnTo>
                <a:lnTo>
                  <a:pt x="6337" y="0"/>
                </a:lnTo>
                <a:lnTo>
                  <a:pt x="0" y="6954"/>
                </a:lnTo>
                <a:close/>
              </a:path>
            </a:pathLst>
          </a:custGeom>
          <a:ln w="3175">
            <a:solidFill>
              <a:srgbClr val="1A1F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0" name="object 860"/>
          <p:cNvSpPr/>
          <p:nvPr/>
        </p:nvSpPr>
        <p:spPr>
          <a:xfrm>
            <a:off x="3686675" y="2307280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82" y="26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1" name="object 861"/>
          <p:cNvSpPr/>
          <p:nvPr/>
        </p:nvSpPr>
        <p:spPr>
          <a:xfrm>
            <a:off x="3671201" y="2320582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1945" y="2491"/>
                </a:moveTo>
                <a:lnTo>
                  <a:pt x="0" y="2207"/>
                </a:lnTo>
                <a:lnTo>
                  <a:pt x="3926" y="0"/>
                </a:lnTo>
                <a:lnTo>
                  <a:pt x="1945" y="2491"/>
                </a:lnTo>
                <a:close/>
              </a:path>
            </a:pathLst>
          </a:custGeom>
          <a:solidFill>
            <a:srgbClr val="1B1F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2" name="object 862"/>
          <p:cNvSpPr/>
          <p:nvPr/>
        </p:nvSpPr>
        <p:spPr>
          <a:xfrm>
            <a:off x="3671201" y="2320582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3926" y="0"/>
                </a:moveTo>
                <a:lnTo>
                  <a:pt x="1945" y="2491"/>
                </a:lnTo>
                <a:lnTo>
                  <a:pt x="0" y="2207"/>
                </a:lnTo>
                <a:lnTo>
                  <a:pt x="3926" y="0"/>
                </a:lnTo>
                <a:close/>
              </a:path>
            </a:pathLst>
          </a:custGeom>
          <a:ln w="3175">
            <a:solidFill>
              <a:srgbClr val="1B1F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3" name="object 863"/>
          <p:cNvSpPr/>
          <p:nvPr/>
        </p:nvSpPr>
        <p:spPr>
          <a:xfrm>
            <a:off x="3671201" y="2320582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0" y="2207"/>
                </a:moveTo>
                <a:lnTo>
                  <a:pt x="1430" y="279"/>
                </a:lnTo>
                <a:lnTo>
                  <a:pt x="3926" y="0"/>
                </a:lnTo>
                <a:lnTo>
                  <a:pt x="0" y="2207"/>
                </a:lnTo>
                <a:close/>
              </a:path>
            </a:pathLst>
          </a:custGeom>
          <a:solidFill>
            <a:srgbClr val="1B1F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4" name="object 864"/>
          <p:cNvSpPr/>
          <p:nvPr/>
        </p:nvSpPr>
        <p:spPr>
          <a:xfrm>
            <a:off x="3671201" y="2320582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3926" y="0"/>
                </a:moveTo>
                <a:lnTo>
                  <a:pt x="1430" y="279"/>
                </a:lnTo>
                <a:lnTo>
                  <a:pt x="0" y="2207"/>
                </a:lnTo>
                <a:lnTo>
                  <a:pt x="3926" y="0"/>
                </a:lnTo>
                <a:close/>
              </a:path>
            </a:pathLst>
          </a:custGeom>
          <a:ln w="3175">
            <a:solidFill>
              <a:srgbClr val="1B1F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5" name="object 865"/>
          <p:cNvSpPr/>
          <p:nvPr/>
        </p:nvSpPr>
        <p:spPr>
          <a:xfrm>
            <a:off x="3653589" y="2326076"/>
            <a:ext cx="20955" cy="6350"/>
          </a:xfrm>
          <a:custGeom>
            <a:avLst/>
            <a:gdLst/>
            <a:ahLst/>
            <a:cxnLst/>
            <a:rect l="l" t="t" r="r" b="b"/>
            <a:pathLst>
              <a:path w="20954" h="6350">
                <a:moveTo>
                  <a:pt x="11861" y="5943"/>
                </a:moveTo>
                <a:lnTo>
                  <a:pt x="0" y="3263"/>
                </a:lnTo>
                <a:lnTo>
                  <a:pt x="20452" y="0"/>
                </a:lnTo>
                <a:lnTo>
                  <a:pt x="11861" y="5943"/>
                </a:lnTo>
                <a:close/>
              </a:path>
            </a:pathLst>
          </a:custGeom>
          <a:solidFill>
            <a:srgbClr val="1B1F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6" name="object 866"/>
          <p:cNvSpPr/>
          <p:nvPr/>
        </p:nvSpPr>
        <p:spPr>
          <a:xfrm>
            <a:off x="3653589" y="2326076"/>
            <a:ext cx="20955" cy="6350"/>
          </a:xfrm>
          <a:custGeom>
            <a:avLst/>
            <a:gdLst/>
            <a:ahLst/>
            <a:cxnLst/>
            <a:rect l="l" t="t" r="r" b="b"/>
            <a:pathLst>
              <a:path w="20954" h="6350">
                <a:moveTo>
                  <a:pt x="20452" y="0"/>
                </a:moveTo>
                <a:lnTo>
                  <a:pt x="11861" y="5943"/>
                </a:lnTo>
                <a:lnTo>
                  <a:pt x="0" y="3263"/>
                </a:lnTo>
                <a:lnTo>
                  <a:pt x="20452" y="0"/>
                </a:lnTo>
                <a:close/>
              </a:path>
            </a:pathLst>
          </a:custGeom>
          <a:ln w="3175">
            <a:solidFill>
              <a:srgbClr val="1B1F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" name="object 867"/>
          <p:cNvSpPr/>
          <p:nvPr/>
        </p:nvSpPr>
        <p:spPr>
          <a:xfrm>
            <a:off x="3653589" y="2326076"/>
            <a:ext cx="20955" cy="3810"/>
          </a:xfrm>
          <a:custGeom>
            <a:avLst/>
            <a:gdLst/>
            <a:ahLst/>
            <a:cxnLst/>
            <a:rect l="l" t="t" r="r" b="b"/>
            <a:pathLst>
              <a:path w="20954" h="3810">
                <a:moveTo>
                  <a:pt x="0" y="3263"/>
                </a:moveTo>
                <a:lnTo>
                  <a:pt x="6487" y="1107"/>
                </a:lnTo>
                <a:lnTo>
                  <a:pt x="20452" y="0"/>
                </a:lnTo>
                <a:lnTo>
                  <a:pt x="0" y="3263"/>
                </a:lnTo>
                <a:close/>
              </a:path>
            </a:pathLst>
          </a:custGeom>
          <a:solidFill>
            <a:srgbClr val="1B20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8" name="object 868"/>
          <p:cNvSpPr/>
          <p:nvPr/>
        </p:nvSpPr>
        <p:spPr>
          <a:xfrm>
            <a:off x="3653589" y="2326076"/>
            <a:ext cx="20955" cy="3810"/>
          </a:xfrm>
          <a:custGeom>
            <a:avLst/>
            <a:gdLst/>
            <a:ahLst/>
            <a:cxnLst/>
            <a:rect l="l" t="t" r="r" b="b"/>
            <a:pathLst>
              <a:path w="20954" h="3810">
                <a:moveTo>
                  <a:pt x="20452" y="0"/>
                </a:moveTo>
                <a:lnTo>
                  <a:pt x="6487" y="1107"/>
                </a:lnTo>
                <a:lnTo>
                  <a:pt x="0" y="3263"/>
                </a:lnTo>
                <a:lnTo>
                  <a:pt x="20452" y="0"/>
                </a:lnTo>
                <a:close/>
              </a:path>
            </a:pathLst>
          </a:custGeom>
          <a:ln w="3175">
            <a:solidFill>
              <a:srgbClr val="1B20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" name="object 869"/>
          <p:cNvSpPr/>
          <p:nvPr/>
        </p:nvSpPr>
        <p:spPr>
          <a:xfrm>
            <a:off x="3657175" y="2333515"/>
            <a:ext cx="7620" cy="5715"/>
          </a:xfrm>
          <a:custGeom>
            <a:avLst/>
            <a:gdLst/>
            <a:ahLst/>
            <a:cxnLst/>
            <a:rect l="l" t="t" r="r" b="b"/>
            <a:pathLst>
              <a:path w="7620" h="5714">
                <a:moveTo>
                  <a:pt x="0" y="5486"/>
                </a:moveTo>
                <a:lnTo>
                  <a:pt x="7114" y="0"/>
                </a:lnTo>
                <a:lnTo>
                  <a:pt x="4394" y="3606"/>
                </a:lnTo>
                <a:lnTo>
                  <a:pt x="0" y="5486"/>
                </a:lnTo>
                <a:close/>
              </a:path>
            </a:pathLst>
          </a:custGeom>
          <a:solidFill>
            <a:srgbClr val="1B1F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0" name="object 870"/>
          <p:cNvSpPr/>
          <p:nvPr/>
        </p:nvSpPr>
        <p:spPr>
          <a:xfrm>
            <a:off x="3657175" y="2333515"/>
            <a:ext cx="7620" cy="5715"/>
          </a:xfrm>
          <a:custGeom>
            <a:avLst/>
            <a:gdLst/>
            <a:ahLst/>
            <a:cxnLst/>
            <a:rect l="l" t="t" r="r" b="b"/>
            <a:pathLst>
              <a:path w="7620" h="5714">
                <a:moveTo>
                  <a:pt x="7114" y="0"/>
                </a:moveTo>
                <a:lnTo>
                  <a:pt x="4394" y="3606"/>
                </a:lnTo>
                <a:lnTo>
                  <a:pt x="0" y="5486"/>
                </a:lnTo>
                <a:lnTo>
                  <a:pt x="7114" y="0"/>
                </a:lnTo>
                <a:close/>
              </a:path>
            </a:pathLst>
          </a:custGeom>
          <a:ln w="3175">
            <a:solidFill>
              <a:srgbClr val="1B1F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" name="object 871"/>
          <p:cNvSpPr/>
          <p:nvPr/>
        </p:nvSpPr>
        <p:spPr>
          <a:xfrm>
            <a:off x="3654552" y="2333515"/>
            <a:ext cx="10160" cy="5715"/>
          </a:xfrm>
          <a:custGeom>
            <a:avLst/>
            <a:gdLst/>
            <a:ahLst/>
            <a:cxnLst/>
            <a:rect l="l" t="t" r="r" b="b"/>
            <a:pathLst>
              <a:path w="10160" h="5714">
                <a:moveTo>
                  <a:pt x="2623" y="5486"/>
                </a:moveTo>
                <a:lnTo>
                  <a:pt x="0" y="464"/>
                </a:lnTo>
                <a:lnTo>
                  <a:pt x="9738" y="0"/>
                </a:lnTo>
                <a:lnTo>
                  <a:pt x="2623" y="5486"/>
                </a:lnTo>
                <a:close/>
              </a:path>
            </a:pathLst>
          </a:custGeom>
          <a:solidFill>
            <a:srgbClr val="1C1F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2" name="object 872"/>
          <p:cNvSpPr/>
          <p:nvPr/>
        </p:nvSpPr>
        <p:spPr>
          <a:xfrm>
            <a:off x="3654552" y="2333515"/>
            <a:ext cx="10160" cy="5715"/>
          </a:xfrm>
          <a:custGeom>
            <a:avLst/>
            <a:gdLst/>
            <a:ahLst/>
            <a:cxnLst/>
            <a:rect l="l" t="t" r="r" b="b"/>
            <a:pathLst>
              <a:path w="10160" h="5714">
                <a:moveTo>
                  <a:pt x="9738" y="0"/>
                </a:moveTo>
                <a:lnTo>
                  <a:pt x="0" y="464"/>
                </a:lnTo>
                <a:lnTo>
                  <a:pt x="2623" y="5486"/>
                </a:lnTo>
                <a:lnTo>
                  <a:pt x="9738" y="0"/>
                </a:lnTo>
                <a:close/>
              </a:path>
            </a:pathLst>
          </a:custGeom>
          <a:ln w="3175">
            <a:solidFill>
              <a:srgbClr val="1C1F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" name="object 8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4" name="object 8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5" name="object 875"/>
          <p:cNvSpPr/>
          <p:nvPr/>
        </p:nvSpPr>
        <p:spPr>
          <a:xfrm>
            <a:off x="3663551" y="2345438"/>
            <a:ext cx="20955" cy="6350"/>
          </a:xfrm>
          <a:custGeom>
            <a:avLst/>
            <a:gdLst/>
            <a:ahLst/>
            <a:cxnLst/>
            <a:rect l="l" t="t" r="r" b="b"/>
            <a:pathLst>
              <a:path w="20954" h="6350">
                <a:moveTo>
                  <a:pt x="251" y="5984"/>
                </a:moveTo>
                <a:lnTo>
                  <a:pt x="0" y="5593"/>
                </a:lnTo>
                <a:lnTo>
                  <a:pt x="20601" y="0"/>
                </a:lnTo>
                <a:lnTo>
                  <a:pt x="251" y="5984"/>
                </a:lnTo>
                <a:close/>
              </a:path>
            </a:pathLst>
          </a:custGeom>
          <a:solidFill>
            <a:srgbClr val="1B1E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6" name="object 876"/>
          <p:cNvSpPr/>
          <p:nvPr/>
        </p:nvSpPr>
        <p:spPr>
          <a:xfrm>
            <a:off x="3663551" y="2345438"/>
            <a:ext cx="20955" cy="6350"/>
          </a:xfrm>
          <a:custGeom>
            <a:avLst/>
            <a:gdLst/>
            <a:ahLst/>
            <a:cxnLst/>
            <a:rect l="l" t="t" r="r" b="b"/>
            <a:pathLst>
              <a:path w="20954" h="6350">
                <a:moveTo>
                  <a:pt x="20601" y="0"/>
                </a:moveTo>
                <a:lnTo>
                  <a:pt x="251" y="5984"/>
                </a:lnTo>
                <a:lnTo>
                  <a:pt x="0" y="5593"/>
                </a:lnTo>
                <a:lnTo>
                  <a:pt x="20601" y="0"/>
                </a:lnTo>
                <a:close/>
              </a:path>
            </a:pathLst>
          </a:custGeom>
          <a:ln w="3175">
            <a:solidFill>
              <a:srgbClr val="1B1E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" name="object 877"/>
          <p:cNvSpPr/>
          <p:nvPr/>
        </p:nvSpPr>
        <p:spPr>
          <a:xfrm>
            <a:off x="3663551" y="2344722"/>
            <a:ext cx="20955" cy="6350"/>
          </a:xfrm>
          <a:custGeom>
            <a:avLst/>
            <a:gdLst/>
            <a:ahLst/>
            <a:cxnLst/>
            <a:rect l="l" t="t" r="r" b="b"/>
            <a:pathLst>
              <a:path w="20954" h="6350">
                <a:moveTo>
                  <a:pt x="0" y="6309"/>
                </a:moveTo>
                <a:lnTo>
                  <a:pt x="13616" y="0"/>
                </a:lnTo>
                <a:lnTo>
                  <a:pt x="20601" y="716"/>
                </a:lnTo>
                <a:lnTo>
                  <a:pt x="0" y="6309"/>
                </a:lnTo>
                <a:close/>
              </a:path>
            </a:pathLst>
          </a:custGeom>
          <a:solidFill>
            <a:srgbClr val="1B1E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8" name="object 878"/>
          <p:cNvSpPr/>
          <p:nvPr/>
        </p:nvSpPr>
        <p:spPr>
          <a:xfrm>
            <a:off x="3663551" y="2344722"/>
            <a:ext cx="20955" cy="6350"/>
          </a:xfrm>
          <a:custGeom>
            <a:avLst/>
            <a:gdLst/>
            <a:ahLst/>
            <a:cxnLst/>
            <a:rect l="l" t="t" r="r" b="b"/>
            <a:pathLst>
              <a:path w="20954" h="6350">
                <a:moveTo>
                  <a:pt x="20601" y="716"/>
                </a:moveTo>
                <a:lnTo>
                  <a:pt x="13616" y="0"/>
                </a:lnTo>
                <a:lnTo>
                  <a:pt x="0" y="6309"/>
                </a:lnTo>
                <a:lnTo>
                  <a:pt x="20601" y="716"/>
                </a:lnTo>
                <a:close/>
              </a:path>
            </a:pathLst>
          </a:custGeom>
          <a:ln w="3175">
            <a:solidFill>
              <a:srgbClr val="1B1E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" name="object 8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80" name="object 880"/>
          <p:cNvSpPr/>
          <p:nvPr/>
        </p:nvSpPr>
        <p:spPr>
          <a:xfrm>
            <a:off x="3660881" y="2344722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69">
                <a:moveTo>
                  <a:pt x="16286" y="0"/>
                </a:moveTo>
                <a:lnTo>
                  <a:pt x="0" y="12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" name="object 881"/>
          <p:cNvSpPr/>
          <p:nvPr/>
        </p:nvSpPr>
        <p:spPr>
          <a:xfrm>
            <a:off x="3677168" y="2338537"/>
            <a:ext cx="12065" cy="6350"/>
          </a:xfrm>
          <a:custGeom>
            <a:avLst/>
            <a:gdLst/>
            <a:ahLst/>
            <a:cxnLst/>
            <a:rect l="l" t="t" r="r" b="b"/>
            <a:pathLst>
              <a:path w="12064" h="6350">
                <a:moveTo>
                  <a:pt x="0" y="6184"/>
                </a:moveTo>
                <a:lnTo>
                  <a:pt x="11478" y="0"/>
                </a:lnTo>
                <a:lnTo>
                  <a:pt x="8412" y="4803"/>
                </a:lnTo>
                <a:lnTo>
                  <a:pt x="0" y="6184"/>
                </a:lnTo>
                <a:close/>
              </a:path>
            </a:pathLst>
          </a:custGeom>
          <a:solidFill>
            <a:srgbClr val="1A1E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2" name="object 882"/>
          <p:cNvSpPr/>
          <p:nvPr/>
        </p:nvSpPr>
        <p:spPr>
          <a:xfrm>
            <a:off x="3677168" y="2338537"/>
            <a:ext cx="12065" cy="6350"/>
          </a:xfrm>
          <a:custGeom>
            <a:avLst/>
            <a:gdLst/>
            <a:ahLst/>
            <a:cxnLst/>
            <a:rect l="l" t="t" r="r" b="b"/>
            <a:pathLst>
              <a:path w="12064" h="6350">
                <a:moveTo>
                  <a:pt x="11478" y="0"/>
                </a:moveTo>
                <a:lnTo>
                  <a:pt x="0" y="6184"/>
                </a:lnTo>
                <a:lnTo>
                  <a:pt x="8412" y="4803"/>
                </a:lnTo>
                <a:lnTo>
                  <a:pt x="11478" y="0"/>
                </a:lnTo>
                <a:close/>
              </a:path>
            </a:pathLst>
          </a:custGeom>
          <a:ln w="3175">
            <a:solidFill>
              <a:srgbClr val="1A1E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" name="object 883"/>
          <p:cNvSpPr/>
          <p:nvPr/>
        </p:nvSpPr>
        <p:spPr>
          <a:xfrm>
            <a:off x="3677168" y="2343340"/>
            <a:ext cx="8890" cy="1905"/>
          </a:xfrm>
          <a:custGeom>
            <a:avLst/>
            <a:gdLst/>
            <a:ahLst/>
            <a:cxnLst/>
            <a:rect l="l" t="t" r="r" b="b"/>
            <a:pathLst>
              <a:path w="8889" h="1905">
                <a:moveTo>
                  <a:pt x="8412" y="0"/>
                </a:moveTo>
                <a:lnTo>
                  <a:pt x="0" y="138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" name="object 884"/>
          <p:cNvSpPr/>
          <p:nvPr/>
        </p:nvSpPr>
        <p:spPr>
          <a:xfrm>
            <a:off x="3660881" y="2344722"/>
            <a:ext cx="16510" cy="6350"/>
          </a:xfrm>
          <a:custGeom>
            <a:avLst/>
            <a:gdLst/>
            <a:ahLst/>
            <a:cxnLst/>
            <a:rect l="l" t="t" r="r" b="b"/>
            <a:pathLst>
              <a:path w="16510" h="6350">
                <a:moveTo>
                  <a:pt x="2669" y="6309"/>
                </a:moveTo>
                <a:lnTo>
                  <a:pt x="0" y="1249"/>
                </a:lnTo>
                <a:lnTo>
                  <a:pt x="16286" y="0"/>
                </a:lnTo>
                <a:lnTo>
                  <a:pt x="2669" y="6309"/>
                </a:lnTo>
                <a:close/>
              </a:path>
            </a:pathLst>
          </a:custGeom>
          <a:solidFill>
            <a:srgbClr val="1B1E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5" name="object 885"/>
          <p:cNvSpPr/>
          <p:nvPr/>
        </p:nvSpPr>
        <p:spPr>
          <a:xfrm>
            <a:off x="3660881" y="2344722"/>
            <a:ext cx="16510" cy="6350"/>
          </a:xfrm>
          <a:custGeom>
            <a:avLst/>
            <a:gdLst/>
            <a:ahLst/>
            <a:cxnLst/>
            <a:rect l="l" t="t" r="r" b="b"/>
            <a:pathLst>
              <a:path w="16510" h="6350">
                <a:moveTo>
                  <a:pt x="2669" y="6309"/>
                </a:moveTo>
                <a:lnTo>
                  <a:pt x="16286" y="0"/>
                </a:lnTo>
                <a:lnTo>
                  <a:pt x="0" y="1249"/>
                </a:lnTo>
                <a:lnTo>
                  <a:pt x="2669" y="6309"/>
                </a:lnTo>
                <a:close/>
              </a:path>
            </a:pathLst>
          </a:custGeom>
          <a:ln w="3175">
            <a:solidFill>
              <a:srgbClr val="1B1E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" name="object 886"/>
          <p:cNvSpPr/>
          <p:nvPr/>
        </p:nvSpPr>
        <p:spPr>
          <a:xfrm>
            <a:off x="3677168" y="234334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6985" y="2098"/>
                </a:moveTo>
                <a:lnTo>
                  <a:pt x="0" y="1381"/>
                </a:lnTo>
                <a:lnTo>
                  <a:pt x="8412" y="0"/>
                </a:lnTo>
                <a:lnTo>
                  <a:pt x="6985" y="2098"/>
                </a:lnTo>
                <a:close/>
              </a:path>
            </a:pathLst>
          </a:custGeom>
          <a:solidFill>
            <a:srgbClr val="1A1E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7" name="object 887"/>
          <p:cNvSpPr/>
          <p:nvPr/>
        </p:nvSpPr>
        <p:spPr>
          <a:xfrm>
            <a:off x="3677168" y="234334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412" y="0"/>
                </a:moveTo>
                <a:lnTo>
                  <a:pt x="0" y="1381"/>
                </a:lnTo>
                <a:lnTo>
                  <a:pt x="6985" y="2098"/>
                </a:lnTo>
                <a:lnTo>
                  <a:pt x="8412" y="0"/>
                </a:lnTo>
                <a:close/>
              </a:path>
            </a:pathLst>
          </a:custGeom>
          <a:ln w="3175">
            <a:solidFill>
              <a:srgbClr val="1A1E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" name="object 888"/>
          <p:cNvSpPr/>
          <p:nvPr/>
        </p:nvSpPr>
        <p:spPr>
          <a:xfrm>
            <a:off x="3677411" y="2355423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0" y="1579"/>
                </a:moveTo>
                <a:lnTo>
                  <a:pt x="1117" y="0"/>
                </a:lnTo>
                <a:lnTo>
                  <a:pt x="6324" y="916"/>
                </a:lnTo>
                <a:lnTo>
                  <a:pt x="0" y="1579"/>
                </a:lnTo>
                <a:close/>
              </a:path>
            </a:pathLst>
          </a:custGeom>
          <a:solidFill>
            <a:srgbClr val="1A1D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9" name="object 889"/>
          <p:cNvSpPr/>
          <p:nvPr/>
        </p:nvSpPr>
        <p:spPr>
          <a:xfrm>
            <a:off x="3677411" y="2355423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1117" y="0"/>
                </a:moveTo>
                <a:lnTo>
                  <a:pt x="6324" y="916"/>
                </a:lnTo>
                <a:lnTo>
                  <a:pt x="0" y="1579"/>
                </a:lnTo>
                <a:lnTo>
                  <a:pt x="1117" y="0"/>
                </a:lnTo>
                <a:close/>
              </a:path>
            </a:pathLst>
          </a:custGeom>
          <a:ln w="3175">
            <a:solidFill>
              <a:srgbClr val="1A1D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" name="object 890"/>
          <p:cNvSpPr/>
          <p:nvPr/>
        </p:nvSpPr>
        <p:spPr>
          <a:xfrm>
            <a:off x="3667320" y="2355423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29" h="3175">
                <a:moveTo>
                  <a:pt x="0" y="2636"/>
                </a:moveTo>
                <a:lnTo>
                  <a:pt x="11209" y="0"/>
                </a:lnTo>
                <a:lnTo>
                  <a:pt x="10091" y="1579"/>
                </a:lnTo>
                <a:lnTo>
                  <a:pt x="0" y="2636"/>
                </a:lnTo>
                <a:close/>
              </a:path>
            </a:pathLst>
          </a:custGeom>
          <a:solidFill>
            <a:srgbClr val="1B1D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1" name="object 891"/>
          <p:cNvSpPr/>
          <p:nvPr/>
        </p:nvSpPr>
        <p:spPr>
          <a:xfrm>
            <a:off x="3667320" y="2355423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29" h="3175">
                <a:moveTo>
                  <a:pt x="11209" y="0"/>
                </a:moveTo>
                <a:lnTo>
                  <a:pt x="0" y="2636"/>
                </a:lnTo>
                <a:lnTo>
                  <a:pt x="10091" y="1579"/>
                </a:lnTo>
                <a:lnTo>
                  <a:pt x="11209" y="0"/>
                </a:lnTo>
                <a:close/>
              </a:path>
            </a:pathLst>
          </a:custGeom>
          <a:ln w="3175">
            <a:solidFill>
              <a:srgbClr val="1B1D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" name="object 892"/>
          <p:cNvSpPr/>
          <p:nvPr/>
        </p:nvSpPr>
        <p:spPr>
          <a:xfrm>
            <a:off x="3664623" y="2352972"/>
            <a:ext cx="13970" cy="5080"/>
          </a:xfrm>
          <a:custGeom>
            <a:avLst/>
            <a:gdLst/>
            <a:ahLst/>
            <a:cxnLst/>
            <a:rect l="l" t="t" r="r" b="b"/>
            <a:pathLst>
              <a:path w="13970" h="5080">
                <a:moveTo>
                  <a:pt x="2697" y="5087"/>
                </a:moveTo>
                <a:lnTo>
                  <a:pt x="0" y="0"/>
                </a:lnTo>
                <a:lnTo>
                  <a:pt x="13906" y="2451"/>
                </a:lnTo>
                <a:lnTo>
                  <a:pt x="2697" y="5087"/>
                </a:lnTo>
                <a:close/>
              </a:path>
            </a:pathLst>
          </a:custGeom>
          <a:solidFill>
            <a:srgbClr val="1B1E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3" name="object 893"/>
          <p:cNvSpPr/>
          <p:nvPr/>
        </p:nvSpPr>
        <p:spPr>
          <a:xfrm>
            <a:off x="3664623" y="2352972"/>
            <a:ext cx="13970" cy="5080"/>
          </a:xfrm>
          <a:custGeom>
            <a:avLst/>
            <a:gdLst/>
            <a:ahLst/>
            <a:cxnLst/>
            <a:rect l="l" t="t" r="r" b="b"/>
            <a:pathLst>
              <a:path w="13970" h="5080">
                <a:moveTo>
                  <a:pt x="13906" y="2451"/>
                </a:moveTo>
                <a:lnTo>
                  <a:pt x="2697" y="5087"/>
                </a:lnTo>
                <a:lnTo>
                  <a:pt x="0" y="0"/>
                </a:lnTo>
                <a:lnTo>
                  <a:pt x="13906" y="2451"/>
                </a:lnTo>
                <a:close/>
              </a:path>
            </a:pathLst>
          </a:custGeom>
          <a:ln w="3175">
            <a:solidFill>
              <a:srgbClr val="1B1E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" name="object 894"/>
          <p:cNvSpPr/>
          <p:nvPr/>
        </p:nvSpPr>
        <p:spPr>
          <a:xfrm>
            <a:off x="3639680" y="2304491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5852" y="2433"/>
                </a:moveTo>
                <a:lnTo>
                  <a:pt x="0" y="792"/>
                </a:lnTo>
                <a:lnTo>
                  <a:pt x="4356" y="0"/>
                </a:lnTo>
                <a:lnTo>
                  <a:pt x="5852" y="2433"/>
                </a:lnTo>
                <a:close/>
              </a:path>
            </a:pathLst>
          </a:custGeom>
          <a:solidFill>
            <a:srgbClr val="1C22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5" name="object 895"/>
          <p:cNvSpPr/>
          <p:nvPr/>
        </p:nvSpPr>
        <p:spPr>
          <a:xfrm>
            <a:off x="3639680" y="2304491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4356" y="0"/>
                </a:moveTo>
                <a:lnTo>
                  <a:pt x="5852" y="2433"/>
                </a:lnTo>
                <a:lnTo>
                  <a:pt x="0" y="792"/>
                </a:lnTo>
                <a:lnTo>
                  <a:pt x="4356" y="0"/>
                </a:lnTo>
                <a:close/>
              </a:path>
            </a:pathLst>
          </a:custGeom>
          <a:ln w="3175">
            <a:solidFill>
              <a:srgbClr val="1C22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" name="object 896"/>
          <p:cNvSpPr/>
          <p:nvPr/>
        </p:nvSpPr>
        <p:spPr>
          <a:xfrm>
            <a:off x="3639179" y="2304346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500" y="937"/>
                </a:moveTo>
                <a:lnTo>
                  <a:pt x="0" y="0"/>
                </a:lnTo>
                <a:lnTo>
                  <a:pt x="4856" y="144"/>
                </a:lnTo>
                <a:lnTo>
                  <a:pt x="500" y="937"/>
                </a:lnTo>
                <a:close/>
              </a:path>
            </a:pathLst>
          </a:custGeom>
          <a:solidFill>
            <a:srgbClr val="1C22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7" name="object 897"/>
          <p:cNvSpPr/>
          <p:nvPr/>
        </p:nvSpPr>
        <p:spPr>
          <a:xfrm>
            <a:off x="3639179" y="2304346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4856" y="144"/>
                </a:moveTo>
                <a:lnTo>
                  <a:pt x="0" y="0"/>
                </a:lnTo>
                <a:lnTo>
                  <a:pt x="500" y="937"/>
                </a:lnTo>
                <a:lnTo>
                  <a:pt x="4856" y="144"/>
                </a:lnTo>
                <a:close/>
              </a:path>
            </a:pathLst>
          </a:custGeom>
          <a:ln w="3175">
            <a:solidFill>
              <a:srgbClr val="1C22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" name="object 898"/>
          <p:cNvSpPr/>
          <p:nvPr/>
        </p:nvSpPr>
        <p:spPr>
          <a:xfrm>
            <a:off x="3639179" y="2304346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0" y="0"/>
                </a:moveTo>
                <a:lnTo>
                  <a:pt x="4856" y="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" name="object 899"/>
          <p:cNvSpPr/>
          <p:nvPr/>
        </p:nvSpPr>
        <p:spPr>
          <a:xfrm>
            <a:off x="3642202" y="2306924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3865" y="3365"/>
                </a:moveTo>
                <a:lnTo>
                  <a:pt x="0" y="3314"/>
                </a:lnTo>
                <a:lnTo>
                  <a:pt x="3329" y="0"/>
                </a:lnTo>
                <a:lnTo>
                  <a:pt x="3865" y="3365"/>
                </a:lnTo>
                <a:close/>
              </a:path>
            </a:pathLst>
          </a:custGeom>
          <a:solidFill>
            <a:srgbClr val="1C22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0" name="object 900"/>
          <p:cNvSpPr/>
          <p:nvPr/>
        </p:nvSpPr>
        <p:spPr>
          <a:xfrm>
            <a:off x="3642202" y="2306924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3329" y="0"/>
                </a:moveTo>
                <a:lnTo>
                  <a:pt x="3865" y="3365"/>
                </a:lnTo>
                <a:lnTo>
                  <a:pt x="0" y="3314"/>
                </a:lnTo>
                <a:lnTo>
                  <a:pt x="3329" y="0"/>
                </a:lnTo>
                <a:close/>
              </a:path>
            </a:pathLst>
          </a:custGeom>
          <a:ln w="3175">
            <a:solidFill>
              <a:srgbClr val="1C22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" name="object 901"/>
          <p:cNvSpPr/>
          <p:nvPr/>
        </p:nvSpPr>
        <p:spPr>
          <a:xfrm>
            <a:off x="3639680" y="2305283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2522" y="4955"/>
                </a:moveTo>
                <a:lnTo>
                  <a:pt x="0" y="0"/>
                </a:lnTo>
                <a:lnTo>
                  <a:pt x="5852" y="1640"/>
                </a:lnTo>
                <a:lnTo>
                  <a:pt x="2522" y="4955"/>
                </a:lnTo>
                <a:close/>
              </a:path>
            </a:pathLst>
          </a:custGeom>
          <a:solidFill>
            <a:srgbClr val="1C22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2" name="object 902"/>
          <p:cNvSpPr/>
          <p:nvPr/>
        </p:nvSpPr>
        <p:spPr>
          <a:xfrm>
            <a:off x="3639680" y="2305283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5852" y="1640"/>
                </a:moveTo>
                <a:lnTo>
                  <a:pt x="0" y="0"/>
                </a:lnTo>
                <a:lnTo>
                  <a:pt x="2522" y="4955"/>
                </a:lnTo>
                <a:lnTo>
                  <a:pt x="5852" y="1640"/>
                </a:lnTo>
                <a:close/>
              </a:path>
            </a:pathLst>
          </a:custGeom>
          <a:ln w="3175">
            <a:solidFill>
              <a:srgbClr val="1C22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" name="object 9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4" name="object 904"/>
          <p:cNvSpPr/>
          <p:nvPr/>
        </p:nvSpPr>
        <p:spPr>
          <a:xfrm>
            <a:off x="3761666" y="2300109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0"/>
                </a:moveTo>
                <a:lnTo>
                  <a:pt x="1778" y="233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2A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" name="object 9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6" name="object 906"/>
          <p:cNvSpPr/>
          <p:nvPr/>
        </p:nvSpPr>
        <p:spPr>
          <a:xfrm>
            <a:off x="3756378" y="2293150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5288" y="6959"/>
                </a:moveTo>
                <a:lnTo>
                  <a:pt x="0" y="0"/>
                </a:lnTo>
                <a:lnTo>
                  <a:pt x="5288" y="6959"/>
                </a:lnTo>
                <a:close/>
              </a:path>
            </a:pathLst>
          </a:custGeom>
          <a:ln w="3175">
            <a:solidFill>
              <a:srgbClr val="1429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7" name="object 907"/>
          <p:cNvSpPr/>
          <p:nvPr/>
        </p:nvSpPr>
        <p:spPr>
          <a:xfrm>
            <a:off x="3756378" y="2293150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0" y="0"/>
                </a:moveTo>
                <a:lnTo>
                  <a:pt x="5288" y="695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29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8" name="object 9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9" name="object 9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0" name="object 9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1" name="object 9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2" name="object 912"/>
          <p:cNvSpPr/>
          <p:nvPr/>
        </p:nvSpPr>
        <p:spPr>
          <a:xfrm>
            <a:off x="3749428" y="2284003"/>
            <a:ext cx="6985" cy="9525"/>
          </a:xfrm>
          <a:custGeom>
            <a:avLst/>
            <a:gdLst/>
            <a:ahLst/>
            <a:cxnLst/>
            <a:rect l="l" t="t" r="r" b="b"/>
            <a:pathLst>
              <a:path w="6985" h="9525">
                <a:moveTo>
                  <a:pt x="6949" y="9146"/>
                </a:moveTo>
                <a:lnTo>
                  <a:pt x="0" y="0"/>
                </a:lnTo>
                <a:lnTo>
                  <a:pt x="6949" y="9146"/>
                </a:lnTo>
                <a:close/>
              </a:path>
            </a:pathLst>
          </a:custGeom>
          <a:ln w="3175">
            <a:solidFill>
              <a:srgbClr val="1528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" name="object 913"/>
          <p:cNvSpPr/>
          <p:nvPr/>
        </p:nvSpPr>
        <p:spPr>
          <a:xfrm>
            <a:off x="3749428" y="2284003"/>
            <a:ext cx="6985" cy="9525"/>
          </a:xfrm>
          <a:custGeom>
            <a:avLst/>
            <a:gdLst/>
            <a:ahLst/>
            <a:cxnLst/>
            <a:rect l="l" t="t" r="r" b="b"/>
            <a:pathLst>
              <a:path w="6985" h="9525">
                <a:moveTo>
                  <a:pt x="0" y="0"/>
                </a:moveTo>
                <a:lnTo>
                  <a:pt x="6949" y="914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28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" name="object 914"/>
          <p:cNvSpPr/>
          <p:nvPr/>
        </p:nvSpPr>
        <p:spPr>
          <a:xfrm>
            <a:off x="3761666" y="2300109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778" y="2339"/>
                </a:moveTo>
                <a:lnTo>
                  <a:pt x="0" y="0"/>
                </a:lnTo>
                <a:lnTo>
                  <a:pt x="1778" y="2339"/>
                </a:lnTo>
                <a:close/>
              </a:path>
            </a:pathLst>
          </a:custGeom>
          <a:ln w="3175">
            <a:solidFill>
              <a:srgbClr val="142A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" name="object 915"/>
          <p:cNvSpPr/>
          <p:nvPr/>
        </p:nvSpPr>
        <p:spPr>
          <a:xfrm>
            <a:off x="3761666" y="2300109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0"/>
                </a:moveTo>
                <a:lnTo>
                  <a:pt x="1778" y="233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2A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" name="object 916"/>
          <p:cNvSpPr/>
          <p:nvPr/>
        </p:nvSpPr>
        <p:spPr>
          <a:xfrm>
            <a:off x="3774277" y="2316703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672" y="4833"/>
                </a:moveTo>
                <a:lnTo>
                  <a:pt x="0" y="0"/>
                </a:lnTo>
                <a:lnTo>
                  <a:pt x="3672" y="4833"/>
                </a:lnTo>
                <a:close/>
              </a:path>
            </a:pathLst>
          </a:custGeom>
          <a:ln w="3175">
            <a:solidFill>
              <a:srgbClr val="142C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" name="object 917"/>
          <p:cNvSpPr/>
          <p:nvPr/>
        </p:nvSpPr>
        <p:spPr>
          <a:xfrm>
            <a:off x="3774277" y="2316703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0" y="0"/>
                </a:moveTo>
                <a:lnTo>
                  <a:pt x="3672" y="483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2C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" name="object 9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9" name="object 9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0" name="object 920"/>
          <p:cNvSpPr/>
          <p:nvPr/>
        </p:nvSpPr>
        <p:spPr>
          <a:xfrm>
            <a:off x="3749428" y="22840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" name="object 921"/>
          <p:cNvSpPr/>
          <p:nvPr/>
        </p:nvSpPr>
        <p:spPr>
          <a:xfrm>
            <a:off x="3749428" y="22840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2" name="object 922"/>
          <p:cNvSpPr/>
          <p:nvPr/>
        </p:nvSpPr>
        <p:spPr>
          <a:xfrm>
            <a:off x="3749428" y="2284003"/>
            <a:ext cx="6985" cy="9525"/>
          </a:xfrm>
          <a:custGeom>
            <a:avLst/>
            <a:gdLst/>
            <a:ahLst/>
            <a:cxnLst/>
            <a:rect l="l" t="t" r="r" b="b"/>
            <a:pathLst>
              <a:path w="6985" h="9525">
                <a:moveTo>
                  <a:pt x="0" y="0"/>
                </a:moveTo>
                <a:lnTo>
                  <a:pt x="6949" y="91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" name="object 923"/>
          <p:cNvSpPr/>
          <p:nvPr/>
        </p:nvSpPr>
        <p:spPr>
          <a:xfrm>
            <a:off x="3756378" y="229315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4" name="object 924"/>
          <p:cNvSpPr/>
          <p:nvPr/>
        </p:nvSpPr>
        <p:spPr>
          <a:xfrm>
            <a:off x="3756378" y="2293150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0" y="0"/>
                </a:moveTo>
                <a:lnTo>
                  <a:pt x="5288" y="69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" name="object 925"/>
          <p:cNvSpPr/>
          <p:nvPr/>
        </p:nvSpPr>
        <p:spPr>
          <a:xfrm>
            <a:off x="3761666" y="2300109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0"/>
                </a:moveTo>
                <a:lnTo>
                  <a:pt x="1778" y="23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" name="object 926"/>
          <p:cNvSpPr/>
          <p:nvPr/>
        </p:nvSpPr>
        <p:spPr>
          <a:xfrm>
            <a:off x="3763444" y="230244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" name="object 927"/>
          <p:cNvSpPr/>
          <p:nvPr/>
        </p:nvSpPr>
        <p:spPr>
          <a:xfrm>
            <a:off x="3763444" y="230244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" name="object 928"/>
          <p:cNvSpPr/>
          <p:nvPr/>
        </p:nvSpPr>
        <p:spPr>
          <a:xfrm>
            <a:off x="3763444" y="2302449"/>
            <a:ext cx="11430" cy="14604"/>
          </a:xfrm>
          <a:custGeom>
            <a:avLst/>
            <a:gdLst/>
            <a:ahLst/>
            <a:cxnLst/>
            <a:rect l="l" t="t" r="r" b="b"/>
            <a:pathLst>
              <a:path w="11429" h="14605">
                <a:moveTo>
                  <a:pt x="0" y="0"/>
                </a:moveTo>
                <a:lnTo>
                  <a:pt x="10833" y="142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" name="object 929"/>
          <p:cNvSpPr/>
          <p:nvPr/>
        </p:nvSpPr>
        <p:spPr>
          <a:xfrm>
            <a:off x="3774277" y="2316703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0" y="0"/>
                </a:moveTo>
                <a:lnTo>
                  <a:pt x="3672" y="48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" name="object 930"/>
          <p:cNvSpPr/>
          <p:nvPr/>
        </p:nvSpPr>
        <p:spPr>
          <a:xfrm>
            <a:off x="3777950" y="232153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1" name="object 931"/>
          <p:cNvSpPr/>
          <p:nvPr/>
        </p:nvSpPr>
        <p:spPr>
          <a:xfrm>
            <a:off x="3777950" y="232153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" name="object 932"/>
          <p:cNvSpPr/>
          <p:nvPr/>
        </p:nvSpPr>
        <p:spPr>
          <a:xfrm>
            <a:off x="3777950" y="2321537"/>
            <a:ext cx="9525" cy="12700"/>
          </a:xfrm>
          <a:custGeom>
            <a:avLst/>
            <a:gdLst/>
            <a:ahLst/>
            <a:cxnLst/>
            <a:rect l="l" t="t" r="r" b="b"/>
            <a:pathLst>
              <a:path w="9525" h="12700">
                <a:moveTo>
                  <a:pt x="0" y="0"/>
                </a:moveTo>
                <a:lnTo>
                  <a:pt x="9324" y="122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" name="object 933"/>
          <p:cNvSpPr/>
          <p:nvPr/>
        </p:nvSpPr>
        <p:spPr>
          <a:xfrm>
            <a:off x="3761666" y="2296228"/>
            <a:ext cx="9525" cy="4445"/>
          </a:xfrm>
          <a:custGeom>
            <a:avLst/>
            <a:gdLst/>
            <a:ahLst/>
            <a:cxnLst/>
            <a:rect l="l" t="t" r="r" b="b"/>
            <a:pathLst>
              <a:path w="9525" h="4444">
                <a:moveTo>
                  <a:pt x="9532" y="0"/>
                </a:moveTo>
                <a:lnTo>
                  <a:pt x="0" y="388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" name="object 934"/>
          <p:cNvSpPr/>
          <p:nvPr/>
        </p:nvSpPr>
        <p:spPr>
          <a:xfrm>
            <a:off x="3761666" y="230010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" name="object 935"/>
          <p:cNvSpPr/>
          <p:nvPr/>
        </p:nvSpPr>
        <p:spPr>
          <a:xfrm>
            <a:off x="3774277" y="23167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" name="object 936"/>
          <p:cNvSpPr/>
          <p:nvPr/>
        </p:nvSpPr>
        <p:spPr>
          <a:xfrm>
            <a:off x="3644742" y="2315349"/>
            <a:ext cx="6985" cy="0"/>
          </a:xfrm>
          <a:custGeom>
            <a:avLst/>
            <a:gdLst/>
            <a:ahLst/>
            <a:cxnLst/>
            <a:rect l="l" t="t" r="r" b="b"/>
            <a:pathLst>
              <a:path w="6985" h="0">
                <a:moveTo>
                  <a:pt x="0" y="0"/>
                </a:moveTo>
                <a:lnTo>
                  <a:pt x="6428" y="0"/>
                </a:lnTo>
              </a:path>
            </a:pathLst>
          </a:custGeom>
          <a:ln w="3175">
            <a:solidFill>
              <a:srgbClr val="1C21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" name="object 937"/>
          <p:cNvSpPr/>
          <p:nvPr/>
        </p:nvSpPr>
        <p:spPr>
          <a:xfrm>
            <a:off x="3644742" y="2315149"/>
            <a:ext cx="6985" cy="635"/>
          </a:xfrm>
          <a:custGeom>
            <a:avLst/>
            <a:gdLst/>
            <a:ahLst/>
            <a:cxnLst/>
            <a:rect l="l" t="t" r="r" b="b"/>
            <a:pathLst>
              <a:path w="6985" h="635">
                <a:moveTo>
                  <a:pt x="6428" y="0"/>
                </a:moveTo>
                <a:lnTo>
                  <a:pt x="223" y="401"/>
                </a:lnTo>
                <a:lnTo>
                  <a:pt x="0" y="50"/>
                </a:lnTo>
                <a:lnTo>
                  <a:pt x="6428" y="0"/>
                </a:lnTo>
                <a:close/>
              </a:path>
            </a:pathLst>
          </a:custGeom>
          <a:ln w="3175">
            <a:solidFill>
              <a:srgbClr val="1C21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" name="object 938"/>
          <p:cNvSpPr/>
          <p:nvPr/>
        </p:nvSpPr>
        <p:spPr>
          <a:xfrm>
            <a:off x="3644742" y="2314422"/>
            <a:ext cx="6985" cy="1270"/>
          </a:xfrm>
          <a:custGeom>
            <a:avLst/>
            <a:gdLst/>
            <a:ahLst/>
            <a:cxnLst/>
            <a:rect l="l" t="t" r="r" b="b"/>
            <a:pathLst>
              <a:path w="6985" h="1269">
                <a:moveTo>
                  <a:pt x="0" y="777"/>
                </a:moveTo>
                <a:lnTo>
                  <a:pt x="2192" y="0"/>
                </a:lnTo>
                <a:lnTo>
                  <a:pt x="6428" y="726"/>
                </a:lnTo>
                <a:lnTo>
                  <a:pt x="0" y="777"/>
                </a:lnTo>
                <a:close/>
              </a:path>
            </a:pathLst>
          </a:custGeom>
          <a:solidFill>
            <a:srgbClr val="1C21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9" name="object 939"/>
          <p:cNvSpPr/>
          <p:nvPr/>
        </p:nvSpPr>
        <p:spPr>
          <a:xfrm>
            <a:off x="3644742" y="2314422"/>
            <a:ext cx="6985" cy="1270"/>
          </a:xfrm>
          <a:custGeom>
            <a:avLst/>
            <a:gdLst/>
            <a:ahLst/>
            <a:cxnLst/>
            <a:rect l="l" t="t" r="r" b="b"/>
            <a:pathLst>
              <a:path w="6985" h="1269">
                <a:moveTo>
                  <a:pt x="6428" y="726"/>
                </a:moveTo>
                <a:lnTo>
                  <a:pt x="2192" y="0"/>
                </a:lnTo>
                <a:lnTo>
                  <a:pt x="0" y="777"/>
                </a:lnTo>
                <a:lnTo>
                  <a:pt x="6428" y="726"/>
                </a:lnTo>
                <a:close/>
              </a:path>
            </a:pathLst>
          </a:custGeom>
          <a:ln w="3175">
            <a:solidFill>
              <a:srgbClr val="1C21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" name="object 940"/>
          <p:cNvSpPr/>
          <p:nvPr/>
        </p:nvSpPr>
        <p:spPr>
          <a:xfrm>
            <a:off x="3644742" y="2310290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0" y="4909"/>
                </a:moveTo>
                <a:lnTo>
                  <a:pt x="1325" y="0"/>
                </a:lnTo>
                <a:lnTo>
                  <a:pt x="2192" y="4132"/>
                </a:lnTo>
                <a:lnTo>
                  <a:pt x="0" y="4909"/>
                </a:lnTo>
                <a:close/>
              </a:path>
            </a:pathLst>
          </a:custGeom>
          <a:solidFill>
            <a:srgbClr val="1C21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1" name="object 941"/>
          <p:cNvSpPr/>
          <p:nvPr/>
        </p:nvSpPr>
        <p:spPr>
          <a:xfrm>
            <a:off x="3644742" y="2310290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1325" y="0"/>
                </a:moveTo>
                <a:lnTo>
                  <a:pt x="2192" y="4132"/>
                </a:lnTo>
                <a:lnTo>
                  <a:pt x="0" y="4909"/>
                </a:lnTo>
                <a:lnTo>
                  <a:pt x="1325" y="0"/>
                </a:lnTo>
                <a:close/>
              </a:path>
            </a:pathLst>
          </a:custGeom>
          <a:ln w="3175">
            <a:solidFill>
              <a:srgbClr val="1C21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" name="object 942"/>
          <p:cNvSpPr/>
          <p:nvPr/>
        </p:nvSpPr>
        <p:spPr>
          <a:xfrm>
            <a:off x="3642202" y="2310239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2540" y="4960"/>
                </a:moveTo>
                <a:lnTo>
                  <a:pt x="0" y="0"/>
                </a:lnTo>
                <a:lnTo>
                  <a:pt x="3865" y="50"/>
                </a:lnTo>
                <a:lnTo>
                  <a:pt x="2540" y="4960"/>
                </a:lnTo>
                <a:close/>
              </a:path>
            </a:pathLst>
          </a:custGeom>
          <a:solidFill>
            <a:srgbClr val="1C21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3" name="object 943"/>
          <p:cNvSpPr/>
          <p:nvPr/>
        </p:nvSpPr>
        <p:spPr>
          <a:xfrm>
            <a:off x="3642202" y="2310239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3865" y="50"/>
                </a:moveTo>
                <a:lnTo>
                  <a:pt x="0" y="0"/>
                </a:lnTo>
                <a:lnTo>
                  <a:pt x="2540" y="4960"/>
                </a:lnTo>
                <a:lnTo>
                  <a:pt x="3865" y="50"/>
                </a:lnTo>
                <a:close/>
              </a:path>
            </a:pathLst>
          </a:custGeom>
          <a:ln w="3175">
            <a:solidFill>
              <a:srgbClr val="1C21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" name="object 944"/>
          <p:cNvSpPr/>
          <p:nvPr/>
        </p:nvSpPr>
        <p:spPr>
          <a:xfrm>
            <a:off x="3645715" y="2316878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3812" y="1163"/>
                </a:moveTo>
                <a:lnTo>
                  <a:pt x="0" y="109"/>
                </a:lnTo>
                <a:lnTo>
                  <a:pt x="5750" y="0"/>
                </a:lnTo>
                <a:lnTo>
                  <a:pt x="3812" y="1163"/>
                </a:lnTo>
                <a:close/>
              </a:path>
            </a:pathLst>
          </a:custGeom>
          <a:solidFill>
            <a:srgbClr val="1C21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5" name="object 945"/>
          <p:cNvSpPr/>
          <p:nvPr/>
        </p:nvSpPr>
        <p:spPr>
          <a:xfrm>
            <a:off x="3645715" y="2316878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109"/>
                </a:moveTo>
                <a:lnTo>
                  <a:pt x="5750" y="0"/>
                </a:lnTo>
                <a:lnTo>
                  <a:pt x="3812" y="1163"/>
                </a:lnTo>
                <a:lnTo>
                  <a:pt x="0" y="109"/>
                </a:lnTo>
                <a:close/>
              </a:path>
            </a:pathLst>
          </a:custGeom>
          <a:ln w="3175">
            <a:solidFill>
              <a:srgbClr val="1C21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" name="object 946"/>
          <p:cNvSpPr/>
          <p:nvPr/>
        </p:nvSpPr>
        <p:spPr>
          <a:xfrm>
            <a:off x="3645715" y="2316988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2" y="1054"/>
                </a:moveTo>
                <a:lnTo>
                  <a:pt x="45" y="101"/>
                </a:lnTo>
                <a:lnTo>
                  <a:pt x="3812" y="1054"/>
                </a:lnTo>
                <a:close/>
              </a:path>
            </a:pathLst>
          </a:custGeom>
          <a:solidFill>
            <a:srgbClr val="1C21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7" name="object 947"/>
          <p:cNvSpPr/>
          <p:nvPr/>
        </p:nvSpPr>
        <p:spPr>
          <a:xfrm>
            <a:off x="3645715" y="2316988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0"/>
                </a:moveTo>
                <a:lnTo>
                  <a:pt x="3812" y="105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21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" name="object 948"/>
          <p:cNvSpPr/>
          <p:nvPr/>
        </p:nvSpPr>
        <p:spPr>
          <a:xfrm>
            <a:off x="3648326" y="2318042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0" y="4030"/>
                </a:moveTo>
                <a:lnTo>
                  <a:pt x="1201" y="0"/>
                </a:lnTo>
                <a:lnTo>
                  <a:pt x="1861" y="3997"/>
                </a:lnTo>
                <a:lnTo>
                  <a:pt x="0" y="4030"/>
                </a:lnTo>
                <a:close/>
              </a:path>
            </a:pathLst>
          </a:custGeom>
          <a:solidFill>
            <a:srgbClr val="1C21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9" name="object 949"/>
          <p:cNvSpPr/>
          <p:nvPr/>
        </p:nvSpPr>
        <p:spPr>
          <a:xfrm>
            <a:off x="3648326" y="2318042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201" y="0"/>
                </a:moveTo>
                <a:lnTo>
                  <a:pt x="1861" y="3997"/>
                </a:lnTo>
                <a:lnTo>
                  <a:pt x="0" y="4030"/>
                </a:lnTo>
                <a:lnTo>
                  <a:pt x="1201" y="0"/>
                </a:lnTo>
                <a:close/>
              </a:path>
            </a:pathLst>
          </a:custGeom>
          <a:ln w="3175">
            <a:solidFill>
              <a:srgbClr val="1C21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" name="object 950"/>
          <p:cNvSpPr/>
          <p:nvPr/>
        </p:nvSpPr>
        <p:spPr>
          <a:xfrm>
            <a:off x="3645761" y="231708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2565" y="4983"/>
                </a:moveTo>
                <a:lnTo>
                  <a:pt x="0" y="0"/>
                </a:lnTo>
                <a:lnTo>
                  <a:pt x="3766" y="952"/>
                </a:lnTo>
                <a:lnTo>
                  <a:pt x="2565" y="4983"/>
                </a:lnTo>
                <a:close/>
              </a:path>
            </a:pathLst>
          </a:custGeom>
          <a:solidFill>
            <a:srgbClr val="1C21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1" name="object 951"/>
          <p:cNvSpPr/>
          <p:nvPr/>
        </p:nvSpPr>
        <p:spPr>
          <a:xfrm>
            <a:off x="3645761" y="231708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766" y="952"/>
                </a:moveTo>
                <a:lnTo>
                  <a:pt x="0" y="0"/>
                </a:lnTo>
                <a:lnTo>
                  <a:pt x="2565" y="4983"/>
                </a:lnTo>
                <a:lnTo>
                  <a:pt x="3766" y="952"/>
                </a:lnTo>
                <a:close/>
              </a:path>
            </a:pathLst>
          </a:custGeom>
          <a:ln w="3175">
            <a:solidFill>
              <a:srgbClr val="1C21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2" name="object 952"/>
          <p:cNvSpPr/>
          <p:nvPr/>
        </p:nvSpPr>
        <p:spPr>
          <a:xfrm>
            <a:off x="3650874" y="232504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3" y="2016"/>
                </a:moveTo>
                <a:lnTo>
                  <a:pt x="0" y="0"/>
                </a:lnTo>
                <a:lnTo>
                  <a:pt x="426" y="1861"/>
                </a:lnTo>
                <a:lnTo>
                  <a:pt x="33" y="2016"/>
                </a:lnTo>
                <a:close/>
              </a:path>
            </a:pathLst>
          </a:custGeom>
          <a:solidFill>
            <a:srgbClr val="1C20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3" name="object 953"/>
          <p:cNvSpPr/>
          <p:nvPr/>
        </p:nvSpPr>
        <p:spPr>
          <a:xfrm>
            <a:off x="3650874" y="232504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426" y="1861"/>
                </a:lnTo>
                <a:lnTo>
                  <a:pt x="33" y="201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20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4" name="object 954"/>
          <p:cNvSpPr/>
          <p:nvPr/>
        </p:nvSpPr>
        <p:spPr>
          <a:xfrm>
            <a:off x="3649873" y="2325044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033" y="2016"/>
                </a:moveTo>
                <a:lnTo>
                  <a:pt x="0" y="17"/>
                </a:lnTo>
                <a:lnTo>
                  <a:pt x="1000" y="0"/>
                </a:lnTo>
                <a:lnTo>
                  <a:pt x="1033" y="2016"/>
                </a:lnTo>
                <a:close/>
              </a:path>
            </a:pathLst>
          </a:custGeom>
          <a:solidFill>
            <a:srgbClr val="1C20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5" name="object 955"/>
          <p:cNvSpPr/>
          <p:nvPr/>
        </p:nvSpPr>
        <p:spPr>
          <a:xfrm>
            <a:off x="3649873" y="2325044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000" y="0"/>
                </a:moveTo>
                <a:lnTo>
                  <a:pt x="0" y="17"/>
                </a:lnTo>
                <a:lnTo>
                  <a:pt x="1033" y="2016"/>
                </a:lnTo>
                <a:lnTo>
                  <a:pt x="1000" y="0"/>
                </a:lnTo>
                <a:close/>
              </a:path>
            </a:pathLst>
          </a:custGeom>
          <a:ln w="3175">
            <a:solidFill>
              <a:srgbClr val="1C20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6" name="object 956"/>
          <p:cNvSpPr/>
          <p:nvPr/>
        </p:nvSpPr>
        <p:spPr>
          <a:xfrm>
            <a:off x="3649614" y="232204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522"/>
                </a:moveTo>
                <a:lnTo>
                  <a:pt x="574" y="0"/>
                </a:lnTo>
                <a:lnTo>
                  <a:pt x="1102" y="2313"/>
                </a:lnTo>
                <a:lnTo>
                  <a:pt x="0" y="2522"/>
                </a:lnTo>
                <a:close/>
              </a:path>
            </a:pathLst>
          </a:custGeom>
          <a:solidFill>
            <a:srgbClr val="1C20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7" name="object 957"/>
          <p:cNvSpPr/>
          <p:nvPr/>
        </p:nvSpPr>
        <p:spPr>
          <a:xfrm>
            <a:off x="3649614" y="232204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574" y="0"/>
                </a:moveTo>
                <a:lnTo>
                  <a:pt x="1102" y="2313"/>
                </a:lnTo>
                <a:lnTo>
                  <a:pt x="0" y="2522"/>
                </a:lnTo>
                <a:lnTo>
                  <a:pt x="574" y="0"/>
                </a:lnTo>
                <a:close/>
              </a:path>
            </a:pathLst>
          </a:custGeom>
          <a:ln w="3175">
            <a:solidFill>
              <a:srgbClr val="1C20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8" name="object 958"/>
          <p:cNvSpPr/>
          <p:nvPr/>
        </p:nvSpPr>
        <p:spPr>
          <a:xfrm>
            <a:off x="3648326" y="2322040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287" y="2522"/>
                </a:moveTo>
                <a:lnTo>
                  <a:pt x="0" y="33"/>
                </a:lnTo>
                <a:lnTo>
                  <a:pt x="1861" y="0"/>
                </a:lnTo>
                <a:lnTo>
                  <a:pt x="1287" y="2522"/>
                </a:lnTo>
                <a:close/>
              </a:path>
            </a:pathLst>
          </a:custGeom>
          <a:solidFill>
            <a:srgbClr val="1C20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9" name="object 959"/>
          <p:cNvSpPr/>
          <p:nvPr/>
        </p:nvSpPr>
        <p:spPr>
          <a:xfrm>
            <a:off x="3648326" y="2322040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861" y="0"/>
                </a:moveTo>
                <a:lnTo>
                  <a:pt x="0" y="33"/>
                </a:lnTo>
                <a:lnTo>
                  <a:pt x="1287" y="2522"/>
                </a:lnTo>
                <a:lnTo>
                  <a:pt x="1861" y="0"/>
                </a:lnTo>
                <a:close/>
              </a:path>
            </a:pathLst>
          </a:custGeom>
          <a:ln w="3175">
            <a:solidFill>
              <a:srgbClr val="1C20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" name="object 960"/>
          <p:cNvSpPr/>
          <p:nvPr/>
        </p:nvSpPr>
        <p:spPr>
          <a:xfrm>
            <a:off x="3649873" y="232435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708"/>
                </a:moveTo>
                <a:lnTo>
                  <a:pt x="843" y="0"/>
                </a:lnTo>
                <a:lnTo>
                  <a:pt x="1000" y="690"/>
                </a:lnTo>
                <a:lnTo>
                  <a:pt x="0" y="708"/>
                </a:lnTo>
                <a:close/>
              </a:path>
            </a:pathLst>
          </a:custGeom>
          <a:solidFill>
            <a:srgbClr val="1C20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1" name="object 961"/>
          <p:cNvSpPr/>
          <p:nvPr/>
        </p:nvSpPr>
        <p:spPr>
          <a:xfrm>
            <a:off x="3649873" y="232435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43" y="0"/>
                </a:moveTo>
                <a:lnTo>
                  <a:pt x="1000" y="690"/>
                </a:lnTo>
                <a:lnTo>
                  <a:pt x="0" y="708"/>
                </a:lnTo>
                <a:lnTo>
                  <a:pt x="843" y="0"/>
                </a:lnTo>
                <a:close/>
              </a:path>
            </a:pathLst>
          </a:custGeom>
          <a:ln w="3175">
            <a:solidFill>
              <a:srgbClr val="1C20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" name="object 962"/>
          <p:cNvSpPr/>
          <p:nvPr/>
        </p:nvSpPr>
        <p:spPr>
          <a:xfrm>
            <a:off x="3649614" y="232435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259" y="708"/>
                </a:moveTo>
                <a:lnTo>
                  <a:pt x="0" y="208"/>
                </a:lnTo>
                <a:lnTo>
                  <a:pt x="1102" y="0"/>
                </a:lnTo>
                <a:lnTo>
                  <a:pt x="259" y="708"/>
                </a:lnTo>
                <a:close/>
              </a:path>
            </a:pathLst>
          </a:custGeom>
          <a:solidFill>
            <a:srgbClr val="1C20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3" name="object 963"/>
          <p:cNvSpPr/>
          <p:nvPr/>
        </p:nvSpPr>
        <p:spPr>
          <a:xfrm>
            <a:off x="3649614" y="232435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102" y="0"/>
                </a:moveTo>
                <a:lnTo>
                  <a:pt x="0" y="208"/>
                </a:lnTo>
                <a:lnTo>
                  <a:pt x="259" y="708"/>
                </a:lnTo>
                <a:lnTo>
                  <a:pt x="1102" y="0"/>
                </a:lnTo>
                <a:close/>
              </a:path>
            </a:pathLst>
          </a:custGeom>
          <a:ln w="3175">
            <a:solidFill>
              <a:srgbClr val="1C20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" name="object 964"/>
          <p:cNvSpPr/>
          <p:nvPr/>
        </p:nvSpPr>
        <p:spPr>
          <a:xfrm>
            <a:off x="3649873" y="232504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00" y="0"/>
                </a:moveTo>
                <a:lnTo>
                  <a:pt x="0" y="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5" name="object 965"/>
          <p:cNvSpPr/>
          <p:nvPr/>
        </p:nvSpPr>
        <p:spPr>
          <a:xfrm>
            <a:off x="3650906" y="2326967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43" y="472"/>
                </a:moveTo>
                <a:lnTo>
                  <a:pt x="0" y="93"/>
                </a:lnTo>
                <a:lnTo>
                  <a:pt x="2278" y="0"/>
                </a:lnTo>
                <a:lnTo>
                  <a:pt x="243" y="472"/>
                </a:lnTo>
                <a:close/>
              </a:path>
            </a:pathLst>
          </a:custGeom>
          <a:solidFill>
            <a:srgbClr val="1C20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6" name="object 966"/>
          <p:cNvSpPr/>
          <p:nvPr/>
        </p:nvSpPr>
        <p:spPr>
          <a:xfrm>
            <a:off x="3650906" y="2326967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278" y="0"/>
                </a:moveTo>
                <a:lnTo>
                  <a:pt x="243" y="472"/>
                </a:lnTo>
                <a:lnTo>
                  <a:pt x="0" y="93"/>
                </a:lnTo>
                <a:lnTo>
                  <a:pt x="2278" y="0"/>
                </a:lnTo>
                <a:close/>
              </a:path>
            </a:pathLst>
          </a:custGeom>
          <a:ln w="3175">
            <a:solidFill>
              <a:srgbClr val="1C20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" name="object 967"/>
          <p:cNvSpPr/>
          <p:nvPr/>
        </p:nvSpPr>
        <p:spPr>
          <a:xfrm>
            <a:off x="3650906" y="232698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278" y="0"/>
                </a:lnTo>
              </a:path>
            </a:pathLst>
          </a:custGeom>
          <a:ln w="3175">
            <a:solidFill>
              <a:srgbClr val="1C20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8" name="object 968"/>
          <p:cNvSpPr/>
          <p:nvPr/>
        </p:nvSpPr>
        <p:spPr>
          <a:xfrm>
            <a:off x="3650906" y="2326906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278" y="60"/>
                </a:moveTo>
                <a:lnTo>
                  <a:pt x="393" y="0"/>
                </a:lnTo>
                <a:lnTo>
                  <a:pt x="0" y="154"/>
                </a:lnTo>
                <a:lnTo>
                  <a:pt x="2278" y="60"/>
                </a:lnTo>
                <a:close/>
              </a:path>
            </a:pathLst>
          </a:custGeom>
          <a:ln w="3175">
            <a:solidFill>
              <a:srgbClr val="1C20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9" name="object 969"/>
          <p:cNvSpPr/>
          <p:nvPr/>
        </p:nvSpPr>
        <p:spPr>
          <a:xfrm>
            <a:off x="3651946" y="2328966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2352" y="4523"/>
                </a:moveTo>
                <a:lnTo>
                  <a:pt x="0" y="0"/>
                </a:lnTo>
                <a:lnTo>
                  <a:pt x="1643" y="373"/>
                </a:lnTo>
                <a:lnTo>
                  <a:pt x="2352" y="4523"/>
                </a:lnTo>
                <a:close/>
              </a:path>
            </a:pathLst>
          </a:custGeom>
          <a:solidFill>
            <a:srgbClr val="1C20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0" name="object 970"/>
          <p:cNvSpPr/>
          <p:nvPr/>
        </p:nvSpPr>
        <p:spPr>
          <a:xfrm>
            <a:off x="3651946" y="2328966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1643" y="373"/>
                </a:moveTo>
                <a:lnTo>
                  <a:pt x="0" y="0"/>
                </a:lnTo>
                <a:lnTo>
                  <a:pt x="2352" y="4523"/>
                </a:lnTo>
                <a:lnTo>
                  <a:pt x="1643" y="373"/>
                </a:lnTo>
                <a:close/>
              </a:path>
            </a:pathLst>
          </a:custGeom>
          <a:ln w="3175">
            <a:solidFill>
              <a:srgbClr val="1C20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1" name="object 9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2" name="object 9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3" name="object 9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4" name="object 974"/>
          <p:cNvSpPr/>
          <p:nvPr/>
        </p:nvSpPr>
        <p:spPr>
          <a:xfrm>
            <a:off x="3749428" y="2256620"/>
            <a:ext cx="66040" cy="27940"/>
          </a:xfrm>
          <a:custGeom>
            <a:avLst/>
            <a:gdLst/>
            <a:ahLst/>
            <a:cxnLst/>
            <a:rect l="l" t="t" r="r" b="b"/>
            <a:pathLst>
              <a:path w="66039" h="27939">
                <a:moveTo>
                  <a:pt x="0" y="27383"/>
                </a:moveTo>
                <a:lnTo>
                  <a:pt x="6566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5" name="object 975"/>
          <p:cNvSpPr/>
          <p:nvPr/>
        </p:nvSpPr>
        <p:spPr>
          <a:xfrm>
            <a:off x="3815097" y="2252713"/>
            <a:ext cx="9525" cy="4445"/>
          </a:xfrm>
          <a:custGeom>
            <a:avLst/>
            <a:gdLst/>
            <a:ahLst/>
            <a:cxnLst/>
            <a:rect l="l" t="t" r="r" b="b"/>
            <a:pathLst>
              <a:path w="9525" h="4444">
                <a:moveTo>
                  <a:pt x="0" y="3906"/>
                </a:moveTo>
                <a:lnTo>
                  <a:pt x="93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" name="object 976"/>
          <p:cNvSpPr/>
          <p:nvPr/>
        </p:nvSpPr>
        <p:spPr>
          <a:xfrm>
            <a:off x="3815097" y="2256620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0"/>
                </a:moveTo>
                <a:lnTo>
                  <a:pt x="1861" y="2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7" name="object 977"/>
          <p:cNvSpPr/>
          <p:nvPr/>
        </p:nvSpPr>
        <p:spPr>
          <a:xfrm>
            <a:off x="3729542" y="2295238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132" y="2966"/>
                </a:moveTo>
                <a:lnTo>
                  <a:pt x="0" y="1358"/>
                </a:lnTo>
                <a:lnTo>
                  <a:pt x="4460" y="0"/>
                </a:lnTo>
                <a:lnTo>
                  <a:pt x="132" y="2966"/>
                </a:lnTo>
                <a:close/>
              </a:path>
            </a:pathLst>
          </a:custGeom>
          <a:solidFill>
            <a:srgbClr val="1624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8" name="object 978"/>
          <p:cNvSpPr/>
          <p:nvPr/>
        </p:nvSpPr>
        <p:spPr>
          <a:xfrm>
            <a:off x="3729542" y="2295238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132" y="2966"/>
                </a:moveTo>
                <a:lnTo>
                  <a:pt x="4460" y="0"/>
                </a:lnTo>
                <a:lnTo>
                  <a:pt x="0" y="1358"/>
                </a:lnTo>
                <a:lnTo>
                  <a:pt x="132" y="2966"/>
                </a:lnTo>
                <a:close/>
              </a:path>
            </a:pathLst>
          </a:custGeom>
          <a:ln w="3175">
            <a:solidFill>
              <a:srgbClr val="1624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9" name="object 979"/>
          <p:cNvSpPr/>
          <p:nvPr/>
        </p:nvSpPr>
        <p:spPr>
          <a:xfrm>
            <a:off x="3738796" y="2288349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4665" y="0"/>
                </a:moveTo>
                <a:lnTo>
                  <a:pt x="0" y="6441"/>
                </a:lnTo>
                <a:lnTo>
                  <a:pt x="4665" y="0"/>
                </a:lnTo>
                <a:close/>
              </a:path>
            </a:pathLst>
          </a:custGeom>
          <a:ln w="3175">
            <a:solidFill>
              <a:srgbClr val="1526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0" name="object 980"/>
          <p:cNvSpPr/>
          <p:nvPr/>
        </p:nvSpPr>
        <p:spPr>
          <a:xfrm>
            <a:off x="3738796" y="2288349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4665" y="0"/>
                </a:moveTo>
                <a:lnTo>
                  <a:pt x="0" y="6441"/>
                </a:lnTo>
                <a:lnTo>
                  <a:pt x="4665" y="0"/>
                </a:lnTo>
                <a:close/>
              </a:path>
            </a:pathLst>
          </a:custGeom>
          <a:ln w="3175">
            <a:solidFill>
              <a:srgbClr val="1525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1" name="object 9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82" name="object 982"/>
          <p:cNvSpPr/>
          <p:nvPr/>
        </p:nvSpPr>
        <p:spPr>
          <a:xfrm>
            <a:off x="3734003" y="2294791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4792" y="0"/>
                </a:moveTo>
                <a:lnTo>
                  <a:pt x="0" y="447"/>
                </a:lnTo>
                <a:lnTo>
                  <a:pt x="4792" y="0"/>
                </a:lnTo>
                <a:close/>
              </a:path>
            </a:pathLst>
          </a:custGeom>
          <a:ln w="3175">
            <a:solidFill>
              <a:srgbClr val="1625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" name="object 9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84" name="object 9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85" name="object 985"/>
          <p:cNvSpPr/>
          <p:nvPr/>
        </p:nvSpPr>
        <p:spPr>
          <a:xfrm>
            <a:off x="3745262" y="2346492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684" y="2608"/>
                </a:moveTo>
                <a:lnTo>
                  <a:pt x="0" y="650"/>
                </a:lnTo>
                <a:lnTo>
                  <a:pt x="889" y="0"/>
                </a:lnTo>
                <a:lnTo>
                  <a:pt x="2684" y="2608"/>
                </a:lnTo>
                <a:close/>
              </a:path>
            </a:pathLst>
          </a:custGeom>
          <a:solidFill>
            <a:srgbClr val="1624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6" name="object 986"/>
          <p:cNvSpPr/>
          <p:nvPr/>
        </p:nvSpPr>
        <p:spPr>
          <a:xfrm>
            <a:off x="3745262" y="2346492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650"/>
                </a:moveTo>
                <a:lnTo>
                  <a:pt x="889" y="0"/>
                </a:lnTo>
                <a:lnTo>
                  <a:pt x="2684" y="2608"/>
                </a:lnTo>
                <a:lnTo>
                  <a:pt x="0" y="650"/>
                </a:lnTo>
                <a:close/>
              </a:path>
            </a:pathLst>
          </a:custGeom>
          <a:ln w="3175">
            <a:solidFill>
              <a:srgbClr val="1624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" name="object 987"/>
          <p:cNvSpPr/>
          <p:nvPr/>
        </p:nvSpPr>
        <p:spPr>
          <a:xfrm>
            <a:off x="3743497" y="2347142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0" y="3446"/>
                </a:moveTo>
                <a:lnTo>
                  <a:pt x="1765" y="0"/>
                </a:lnTo>
                <a:lnTo>
                  <a:pt x="4450" y="1958"/>
                </a:lnTo>
                <a:lnTo>
                  <a:pt x="0" y="3446"/>
                </a:lnTo>
                <a:close/>
              </a:path>
            </a:pathLst>
          </a:custGeom>
          <a:solidFill>
            <a:srgbClr val="1624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8" name="object 988"/>
          <p:cNvSpPr/>
          <p:nvPr/>
        </p:nvSpPr>
        <p:spPr>
          <a:xfrm>
            <a:off x="3743497" y="2347142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1765" y="0"/>
                </a:moveTo>
                <a:lnTo>
                  <a:pt x="0" y="3446"/>
                </a:lnTo>
                <a:lnTo>
                  <a:pt x="4450" y="1958"/>
                </a:lnTo>
                <a:lnTo>
                  <a:pt x="1765" y="0"/>
                </a:lnTo>
                <a:close/>
              </a:path>
            </a:pathLst>
          </a:custGeom>
          <a:ln w="3175">
            <a:solidFill>
              <a:srgbClr val="1624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" name="object 9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90" name="object 9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91" name="object 9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92" name="object 9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93" name="object 993"/>
          <p:cNvSpPr/>
          <p:nvPr/>
        </p:nvSpPr>
        <p:spPr>
          <a:xfrm>
            <a:off x="3717388" y="2356573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993" y="1706"/>
                </a:moveTo>
                <a:lnTo>
                  <a:pt x="0" y="0"/>
                </a:lnTo>
                <a:lnTo>
                  <a:pt x="5118" y="474"/>
                </a:lnTo>
                <a:lnTo>
                  <a:pt x="993" y="1706"/>
                </a:lnTo>
                <a:close/>
              </a:path>
            </a:pathLst>
          </a:custGeom>
          <a:solidFill>
            <a:srgbClr val="1820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4" name="object 994"/>
          <p:cNvSpPr/>
          <p:nvPr/>
        </p:nvSpPr>
        <p:spPr>
          <a:xfrm>
            <a:off x="3717388" y="2356573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0" y="0"/>
                </a:moveTo>
                <a:lnTo>
                  <a:pt x="5118" y="474"/>
                </a:lnTo>
                <a:lnTo>
                  <a:pt x="993" y="170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20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" name="object 9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96" name="object 996"/>
          <p:cNvSpPr/>
          <p:nvPr/>
        </p:nvSpPr>
        <p:spPr>
          <a:xfrm>
            <a:off x="3738100" y="2347468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0" y="4927"/>
                </a:moveTo>
                <a:lnTo>
                  <a:pt x="3157" y="1031"/>
                </a:lnTo>
                <a:lnTo>
                  <a:pt x="6205" y="0"/>
                </a:lnTo>
                <a:lnTo>
                  <a:pt x="0" y="4927"/>
                </a:lnTo>
                <a:close/>
              </a:path>
            </a:pathLst>
          </a:custGeom>
          <a:solidFill>
            <a:srgbClr val="1623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7" name="object 997"/>
          <p:cNvSpPr/>
          <p:nvPr/>
        </p:nvSpPr>
        <p:spPr>
          <a:xfrm>
            <a:off x="3738100" y="2347468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0" y="4927"/>
                </a:moveTo>
                <a:lnTo>
                  <a:pt x="6205" y="0"/>
                </a:lnTo>
                <a:lnTo>
                  <a:pt x="3157" y="1031"/>
                </a:lnTo>
                <a:lnTo>
                  <a:pt x="0" y="4927"/>
                </a:lnTo>
                <a:close/>
              </a:path>
            </a:pathLst>
          </a:custGeom>
          <a:ln w="3175">
            <a:solidFill>
              <a:srgbClr val="1623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" name="object 9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99" name="object 999"/>
          <p:cNvSpPr/>
          <p:nvPr/>
        </p:nvSpPr>
        <p:spPr>
          <a:xfrm>
            <a:off x="3712418" y="2356573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5963" y="1706"/>
                </a:moveTo>
                <a:lnTo>
                  <a:pt x="0" y="1681"/>
                </a:lnTo>
                <a:lnTo>
                  <a:pt x="4970" y="0"/>
                </a:lnTo>
                <a:lnTo>
                  <a:pt x="5963" y="1706"/>
                </a:lnTo>
                <a:close/>
              </a:path>
            </a:pathLst>
          </a:custGeom>
          <a:solidFill>
            <a:srgbClr val="181F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0" name="object 1000"/>
          <p:cNvSpPr/>
          <p:nvPr/>
        </p:nvSpPr>
        <p:spPr>
          <a:xfrm>
            <a:off x="3712418" y="2356573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0" y="1681"/>
                </a:moveTo>
                <a:lnTo>
                  <a:pt x="5963" y="1706"/>
                </a:lnTo>
                <a:lnTo>
                  <a:pt x="4970" y="0"/>
                </a:lnTo>
                <a:lnTo>
                  <a:pt x="0" y="1681"/>
                </a:lnTo>
                <a:close/>
              </a:path>
            </a:pathLst>
          </a:custGeom>
          <a:ln w="3175">
            <a:solidFill>
              <a:srgbClr val="181F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1" name="object 1001"/>
          <p:cNvSpPr/>
          <p:nvPr/>
        </p:nvSpPr>
        <p:spPr>
          <a:xfrm>
            <a:off x="3717388" y="2356573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993" y="170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" name="object 1002"/>
          <p:cNvSpPr/>
          <p:nvPr/>
        </p:nvSpPr>
        <p:spPr>
          <a:xfrm>
            <a:off x="3712819" y="2352865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386"/>
                </a:moveTo>
                <a:lnTo>
                  <a:pt x="2100" y="0"/>
                </a:lnTo>
                <a:lnTo>
                  <a:pt x="2626" y="741"/>
                </a:lnTo>
                <a:lnTo>
                  <a:pt x="0" y="1386"/>
                </a:lnTo>
                <a:close/>
              </a:path>
            </a:pathLst>
          </a:custGeom>
          <a:solidFill>
            <a:srgbClr val="181F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3" name="object 1003"/>
          <p:cNvSpPr/>
          <p:nvPr/>
        </p:nvSpPr>
        <p:spPr>
          <a:xfrm>
            <a:off x="3712819" y="2352865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626" y="741"/>
                </a:moveTo>
                <a:lnTo>
                  <a:pt x="2100" y="0"/>
                </a:lnTo>
                <a:lnTo>
                  <a:pt x="0" y="1386"/>
                </a:lnTo>
                <a:lnTo>
                  <a:pt x="2626" y="741"/>
                </a:lnTo>
                <a:close/>
              </a:path>
            </a:pathLst>
          </a:custGeom>
          <a:ln w="3175">
            <a:solidFill>
              <a:srgbClr val="181F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" name="object 1004"/>
          <p:cNvSpPr/>
          <p:nvPr/>
        </p:nvSpPr>
        <p:spPr>
          <a:xfrm>
            <a:off x="3714920" y="235280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525" y="797"/>
                </a:moveTo>
                <a:lnTo>
                  <a:pt x="0" y="55"/>
                </a:lnTo>
                <a:lnTo>
                  <a:pt x="3759" y="0"/>
                </a:lnTo>
                <a:lnTo>
                  <a:pt x="525" y="797"/>
                </a:lnTo>
                <a:close/>
              </a:path>
            </a:pathLst>
          </a:custGeom>
          <a:solidFill>
            <a:srgbClr val="1820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5" name="object 1005"/>
          <p:cNvSpPr/>
          <p:nvPr/>
        </p:nvSpPr>
        <p:spPr>
          <a:xfrm>
            <a:off x="3714920" y="235280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759" y="0"/>
                </a:moveTo>
                <a:lnTo>
                  <a:pt x="525" y="797"/>
                </a:lnTo>
                <a:lnTo>
                  <a:pt x="0" y="55"/>
                </a:lnTo>
                <a:lnTo>
                  <a:pt x="3759" y="0"/>
                </a:lnTo>
                <a:close/>
              </a:path>
            </a:pathLst>
          </a:custGeom>
          <a:ln w="3175">
            <a:solidFill>
              <a:srgbClr val="1820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" name="object 1006"/>
          <p:cNvSpPr/>
          <p:nvPr/>
        </p:nvSpPr>
        <p:spPr>
          <a:xfrm>
            <a:off x="3714920" y="2347528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5336"/>
                </a:moveTo>
                <a:lnTo>
                  <a:pt x="8082" y="0"/>
                </a:lnTo>
                <a:lnTo>
                  <a:pt x="3759" y="5280"/>
                </a:lnTo>
                <a:lnTo>
                  <a:pt x="0" y="5336"/>
                </a:lnTo>
                <a:close/>
              </a:path>
            </a:pathLst>
          </a:custGeom>
          <a:solidFill>
            <a:srgbClr val="1820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7" name="object 1007"/>
          <p:cNvSpPr/>
          <p:nvPr/>
        </p:nvSpPr>
        <p:spPr>
          <a:xfrm>
            <a:off x="3714920" y="2347528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3759" y="5280"/>
                </a:moveTo>
                <a:lnTo>
                  <a:pt x="8082" y="0"/>
                </a:lnTo>
                <a:lnTo>
                  <a:pt x="0" y="5336"/>
                </a:lnTo>
                <a:lnTo>
                  <a:pt x="3759" y="5280"/>
                </a:lnTo>
                <a:close/>
              </a:path>
            </a:pathLst>
          </a:custGeom>
          <a:ln w="3175">
            <a:solidFill>
              <a:srgbClr val="1820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" name="object 10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09" name="object 10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10" name="object 1010"/>
          <p:cNvSpPr/>
          <p:nvPr/>
        </p:nvSpPr>
        <p:spPr>
          <a:xfrm>
            <a:off x="3714920" y="2352865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525" y="74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1" name="object 1011"/>
          <p:cNvSpPr/>
          <p:nvPr/>
        </p:nvSpPr>
        <p:spPr>
          <a:xfrm>
            <a:off x="3715598" y="2347404"/>
            <a:ext cx="7620" cy="2540"/>
          </a:xfrm>
          <a:custGeom>
            <a:avLst/>
            <a:gdLst/>
            <a:ahLst/>
            <a:cxnLst/>
            <a:rect l="l" t="t" r="r" b="b"/>
            <a:pathLst>
              <a:path w="7620" h="2539">
                <a:moveTo>
                  <a:pt x="0" y="2049"/>
                </a:moveTo>
                <a:lnTo>
                  <a:pt x="1280" y="0"/>
                </a:lnTo>
                <a:lnTo>
                  <a:pt x="7404" y="124"/>
                </a:lnTo>
                <a:lnTo>
                  <a:pt x="0" y="2049"/>
                </a:lnTo>
                <a:close/>
              </a:path>
            </a:pathLst>
          </a:custGeom>
          <a:solidFill>
            <a:srgbClr val="1820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2" name="object 1012"/>
          <p:cNvSpPr/>
          <p:nvPr/>
        </p:nvSpPr>
        <p:spPr>
          <a:xfrm>
            <a:off x="3715598" y="2347404"/>
            <a:ext cx="7620" cy="2540"/>
          </a:xfrm>
          <a:custGeom>
            <a:avLst/>
            <a:gdLst/>
            <a:ahLst/>
            <a:cxnLst/>
            <a:rect l="l" t="t" r="r" b="b"/>
            <a:pathLst>
              <a:path w="7620" h="2539">
                <a:moveTo>
                  <a:pt x="0" y="2049"/>
                </a:moveTo>
                <a:lnTo>
                  <a:pt x="7404" y="124"/>
                </a:lnTo>
                <a:lnTo>
                  <a:pt x="1280" y="0"/>
                </a:lnTo>
                <a:lnTo>
                  <a:pt x="0" y="2049"/>
                </a:lnTo>
                <a:close/>
              </a:path>
            </a:pathLst>
          </a:custGeom>
          <a:ln w="3175">
            <a:solidFill>
              <a:srgbClr val="1820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" name="object 10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14" name="object 1014"/>
          <p:cNvSpPr/>
          <p:nvPr/>
        </p:nvSpPr>
        <p:spPr>
          <a:xfrm>
            <a:off x="3714252" y="2347528"/>
            <a:ext cx="8890" cy="4445"/>
          </a:xfrm>
          <a:custGeom>
            <a:avLst/>
            <a:gdLst/>
            <a:ahLst/>
            <a:cxnLst/>
            <a:rect l="l" t="t" r="r" b="b"/>
            <a:pathLst>
              <a:path w="8889" h="4444">
                <a:moveTo>
                  <a:pt x="0" y="4254"/>
                </a:moveTo>
                <a:lnTo>
                  <a:pt x="1346" y="1925"/>
                </a:lnTo>
                <a:lnTo>
                  <a:pt x="8750" y="0"/>
                </a:lnTo>
                <a:lnTo>
                  <a:pt x="0" y="4254"/>
                </a:lnTo>
                <a:close/>
              </a:path>
            </a:pathLst>
          </a:custGeom>
          <a:solidFill>
            <a:srgbClr val="1820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5" name="object 1015"/>
          <p:cNvSpPr/>
          <p:nvPr/>
        </p:nvSpPr>
        <p:spPr>
          <a:xfrm>
            <a:off x="3714252" y="2347528"/>
            <a:ext cx="8890" cy="4445"/>
          </a:xfrm>
          <a:custGeom>
            <a:avLst/>
            <a:gdLst/>
            <a:ahLst/>
            <a:cxnLst/>
            <a:rect l="l" t="t" r="r" b="b"/>
            <a:pathLst>
              <a:path w="8889" h="4444">
                <a:moveTo>
                  <a:pt x="0" y="4254"/>
                </a:moveTo>
                <a:lnTo>
                  <a:pt x="1346" y="1925"/>
                </a:lnTo>
                <a:lnTo>
                  <a:pt x="8750" y="0"/>
                </a:lnTo>
                <a:lnTo>
                  <a:pt x="0" y="4254"/>
                </a:lnTo>
                <a:close/>
              </a:path>
            </a:pathLst>
          </a:custGeom>
          <a:ln w="3175">
            <a:solidFill>
              <a:srgbClr val="1820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" name="object 10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17" name="object 1017"/>
          <p:cNvSpPr/>
          <p:nvPr/>
        </p:nvSpPr>
        <p:spPr>
          <a:xfrm>
            <a:off x="3712819" y="2351783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2468"/>
                </a:moveTo>
                <a:lnTo>
                  <a:pt x="86" y="2321"/>
                </a:lnTo>
                <a:lnTo>
                  <a:pt x="1432" y="0"/>
                </a:lnTo>
                <a:lnTo>
                  <a:pt x="0" y="2468"/>
                </a:lnTo>
                <a:close/>
              </a:path>
            </a:pathLst>
          </a:custGeom>
          <a:ln w="3175">
            <a:solidFill>
              <a:srgbClr val="181F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8" name="object 1018"/>
          <p:cNvSpPr/>
          <p:nvPr/>
        </p:nvSpPr>
        <p:spPr>
          <a:xfrm>
            <a:off x="3712819" y="235178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468"/>
                </a:moveTo>
                <a:lnTo>
                  <a:pt x="1432" y="0"/>
                </a:lnTo>
                <a:lnTo>
                  <a:pt x="2100" y="1082"/>
                </a:lnTo>
                <a:lnTo>
                  <a:pt x="0" y="2468"/>
                </a:lnTo>
                <a:close/>
              </a:path>
            </a:pathLst>
          </a:custGeom>
          <a:solidFill>
            <a:srgbClr val="181F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9" name="object 1019"/>
          <p:cNvSpPr/>
          <p:nvPr/>
        </p:nvSpPr>
        <p:spPr>
          <a:xfrm>
            <a:off x="3712819" y="235178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468"/>
                </a:moveTo>
                <a:lnTo>
                  <a:pt x="2100" y="1082"/>
                </a:lnTo>
                <a:lnTo>
                  <a:pt x="1432" y="0"/>
                </a:lnTo>
                <a:lnTo>
                  <a:pt x="0" y="2468"/>
                </a:lnTo>
                <a:close/>
              </a:path>
            </a:pathLst>
          </a:custGeom>
          <a:ln w="3175">
            <a:solidFill>
              <a:srgbClr val="181F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" name="object 1020"/>
          <p:cNvSpPr/>
          <p:nvPr/>
        </p:nvSpPr>
        <p:spPr>
          <a:xfrm>
            <a:off x="3714252" y="235178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668" y="10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" name="object 1021"/>
          <p:cNvSpPr/>
          <p:nvPr/>
        </p:nvSpPr>
        <p:spPr>
          <a:xfrm>
            <a:off x="3716878" y="2346485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6123" y="1043"/>
                </a:moveTo>
                <a:lnTo>
                  <a:pt x="0" y="919"/>
                </a:lnTo>
                <a:lnTo>
                  <a:pt x="1808" y="0"/>
                </a:lnTo>
                <a:lnTo>
                  <a:pt x="6123" y="1043"/>
                </a:lnTo>
                <a:close/>
              </a:path>
            </a:pathLst>
          </a:custGeom>
          <a:solidFill>
            <a:srgbClr val="1720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2" name="object 1022"/>
          <p:cNvSpPr/>
          <p:nvPr/>
        </p:nvSpPr>
        <p:spPr>
          <a:xfrm>
            <a:off x="3716878" y="2346485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919"/>
                </a:moveTo>
                <a:lnTo>
                  <a:pt x="6123" y="1043"/>
                </a:lnTo>
                <a:lnTo>
                  <a:pt x="1808" y="0"/>
                </a:lnTo>
                <a:lnTo>
                  <a:pt x="0" y="919"/>
                </a:lnTo>
                <a:close/>
              </a:path>
            </a:pathLst>
          </a:custGeom>
          <a:ln w="3175">
            <a:solidFill>
              <a:srgbClr val="1720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3" name="object 10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24" name="object 10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25" name="object 10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26" name="object 10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27" name="object 1027"/>
          <p:cNvSpPr/>
          <p:nvPr/>
        </p:nvSpPr>
        <p:spPr>
          <a:xfrm>
            <a:off x="3735529" y="2331011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93" y="5234"/>
                </a:moveTo>
                <a:lnTo>
                  <a:pt x="0" y="0"/>
                </a:lnTo>
                <a:lnTo>
                  <a:pt x="3510" y="5125"/>
                </a:lnTo>
                <a:lnTo>
                  <a:pt x="93" y="5234"/>
                </a:lnTo>
                <a:close/>
              </a:path>
            </a:pathLst>
          </a:custGeom>
          <a:solidFill>
            <a:srgbClr val="1623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8" name="object 1028"/>
          <p:cNvSpPr/>
          <p:nvPr/>
        </p:nvSpPr>
        <p:spPr>
          <a:xfrm>
            <a:off x="3735529" y="2331011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93" y="5234"/>
                </a:moveTo>
                <a:lnTo>
                  <a:pt x="3510" y="5125"/>
                </a:lnTo>
                <a:lnTo>
                  <a:pt x="0" y="0"/>
                </a:lnTo>
                <a:lnTo>
                  <a:pt x="93" y="5234"/>
                </a:lnTo>
                <a:close/>
              </a:path>
            </a:pathLst>
          </a:custGeom>
          <a:ln w="3175">
            <a:solidFill>
              <a:srgbClr val="1623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9" name="object 10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30" name="object 1030"/>
          <p:cNvSpPr/>
          <p:nvPr/>
        </p:nvSpPr>
        <p:spPr>
          <a:xfrm>
            <a:off x="3731158" y="2325928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4371" y="5082"/>
                </a:moveTo>
                <a:lnTo>
                  <a:pt x="0" y="609"/>
                </a:lnTo>
                <a:lnTo>
                  <a:pt x="891" y="0"/>
                </a:lnTo>
                <a:lnTo>
                  <a:pt x="4371" y="5082"/>
                </a:lnTo>
                <a:close/>
              </a:path>
            </a:pathLst>
          </a:custGeom>
          <a:solidFill>
            <a:srgbClr val="1623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1" name="object 1031"/>
          <p:cNvSpPr/>
          <p:nvPr/>
        </p:nvSpPr>
        <p:spPr>
          <a:xfrm>
            <a:off x="3731158" y="2325928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4371" y="5082"/>
                </a:moveTo>
                <a:lnTo>
                  <a:pt x="891" y="0"/>
                </a:lnTo>
                <a:lnTo>
                  <a:pt x="0" y="609"/>
                </a:lnTo>
                <a:lnTo>
                  <a:pt x="4371" y="5082"/>
                </a:lnTo>
                <a:close/>
              </a:path>
            </a:pathLst>
          </a:custGeom>
          <a:ln w="3175">
            <a:solidFill>
              <a:srgbClr val="1623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" name="object 1032"/>
          <p:cNvSpPr/>
          <p:nvPr/>
        </p:nvSpPr>
        <p:spPr>
          <a:xfrm>
            <a:off x="3716113" y="2331011"/>
            <a:ext cx="19685" cy="6350"/>
          </a:xfrm>
          <a:custGeom>
            <a:avLst/>
            <a:gdLst/>
            <a:ahLst/>
            <a:cxnLst/>
            <a:rect l="l" t="t" r="r" b="b"/>
            <a:pathLst>
              <a:path w="19685" h="6350">
                <a:moveTo>
                  <a:pt x="19415" y="0"/>
                </a:moveTo>
                <a:lnTo>
                  <a:pt x="0" y="58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3" name="object 1033"/>
          <p:cNvSpPr/>
          <p:nvPr/>
        </p:nvSpPr>
        <p:spPr>
          <a:xfrm>
            <a:off x="3708511" y="2358255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0" y="2786"/>
                </a:moveTo>
                <a:lnTo>
                  <a:pt x="3906" y="0"/>
                </a:lnTo>
                <a:lnTo>
                  <a:pt x="1203" y="2448"/>
                </a:lnTo>
                <a:lnTo>
                  <a:pt x="0" y="2786"/>
                </a:lnTo>
                <a:close/>
              </a:path>
            </a:pathLst>
          </a:custGeom>
          <a:solidFill>
            <a:srgbClr val="181E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4" name="object 1034"/>
          <p:cNvSpPr/>
          <p:nvPr/>
        </p:nvSpPr>
        <p:spPr>
          <a:xfrm>
            <a:off x="3708511" y="2358255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3906" y="0"/>
                </a:moveTo>
                <a:lnTo>
                  <a:pt x="1203" y="2448"/>
                </a:lnTo>
                <a:lnTo>
                  <a:pt x="0" y="2786"/>
                </a:lnTo>
                <a:lnTo>
                  <a:pt x="3906" y="0"/>
                </a:lnTo>
                <a:close/>
              </a:path>
            </a:pathLst>
          </a:custGeom>
          <a:ln w="3175">
            <a:solidFill>
              <a:srgbClr val="181E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" name="object 1035"/>
          <p:cNvSpPr/>
          <p:nvPr/>
        </p:nvSpPr>
        <p:spPr>
          <a:xfrm>
            <a:off x="3706797" y="2358230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1714" y="2811"/>
                </a:moveTo>
                <a:lnTo>
                  <a:pt x="0" y="0"/>
                </a:lnTo>
                <a:lnTo>
                  <a:pt x="5621" y="25"/>
                </a:lnTo>
                <a:lnTo>
                  <a:pt x="1714" y="2811"/>
                </a:lnTo>
                <a:close/>
              </a:path>
            </a:pathLst>
          </a:custGeom>
          <a:solidFill>
            <a:srgbClr val="181E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6" name="object 1036"/>
          <p:cNvSpPr/>
          <p:nvPr/>
        </p:nvSpPr>
        <p:spPr>
          <a:xfrm>
            <a:off x="3706797" y="2358230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5621" y="25"/>
                </a:moveTo>
                <a:lnTo>
                  <a:pt x="0" y="0"/>
                </a:lnTo>
                <a:lnTo>
                  <a:pt x="1714" y="2811"/>
                </a:lnTo>
                <a:lnTo>
                  <a:pt x="5621" y="25"/>
                </a:lnTo>
                <a:close/>
              </a:path>
            </a:pathLst>
          </a:custGeom>
          <a:ln w="3175">
            <a:solidFill>
              <a:srgbClr val="181E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" name="object 1037"/>
          <p:cNvSpPr/>
          <p:nvPr/>
        </p:nvSpPr>
        <p:spPr>
          <a:xfrm>
            <a:off x="3704259" y="235823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3713"/>
                </a:moveTo>
                <a:lnTo>
                  <a:pt x="2537" y="0"/>
                </a:lnTo>
                <a:lnTo>
                  <a:pt x="0" y="3713"/>
                </a:lnTo>
                <a:close/>
              </a:path>
            </a:pathLst>
          </a:custGeom>
          <a:ln w="3175">
            <a:solidFill>
              <a:srgbClr val="191E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8" name="object 1038"/>
          <p:cNvSpPr/>
          <p:nvPr/>
        </p:nvSpPr>
        <p:spPr>
          <a:xfrm>
            <a:off x="3704259" y="2358230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0" y="3713"/>
                </a:moveTo>
                <a:lnTo>
                  <a:pt x="2537" y="0"/>
                </a:lnTo>
                <a:lnTo>
                  <a:pt x="4251" y="2811"/>
                </a:lnTo>
                <a:lnTo>
                  <a:pt x="0" y="3713"/>
                </a:lnTo>
                <a:close/>
              </a:path>
            </a:pathLst>
          </a:custGeom>
          <a:solidFill>
            <a:srgbClr val="191E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9" name="object 1039"/>
          <p:cNvSpPr/>
          <p:nvPr/>
        </p:nvSpPr>
        <p:spPr>
          <a:xfrm>
            <a:off x="3704259" y="2358230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0" y="3713"/>
                </a:moveTo>
                <a:lnTo>
                  <a:pt x="4251" y="2811"/>
                </a:lnTo>
                <a:lnTo>
                  <a:pt x="2537" y="0"/>
                </a:lnTo>
                <a:lnTo>
                  <a:pt x="0" y="3713"/>
                </a:lnTo>
                <a:close/>
              </a:path>
            </a:pathLst>
          </a:custGeom>
          <a:ln w="3175">
            <a:solidFill>
              <a:srgbClr val="191E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0" name="object 10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41" name="object 10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42" name="object 10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43" name="object 10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44" name="object 10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45" name="object 1045"/>
          <p:cNvSpPr/>
          <p:nvPr/>
        </p:nvSpPr>
        <p:spPr>
          <a:xfrm>
            <a:off x="3716644" y="235529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744" y="12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6" name="object 1046"/>
          <p:cNvSpPr/>
          <p:nvPr/>
        </p:nvSpPr>
        <p:spPr>
          <a:xfrm>
            <a:off x="3712819" y="2353607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3825" y="1686"/>
                </a:moveTo>
                <a:lnTo>
                  <a:pt x="0" y="645"/>
                </a:lnTo>
                <a:lnTo>
                  <a:pt x="2626" y="0"/>
                </a:lnTo>
                <a:lnTo>
                  <a:pt x="3825" y="1686"/>
                </a:lnTo>
                <a:close/>
              </a:path>
            </a:pathLst>
          </a:custGeom>
          <a:solidFill>
            <a:srgbClr val="181F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7" name="object 1047"/>
          <p:cNvSpPr/>
          <p:nvPr/>
        </p:nvSpPr>
        <p:spPr>
          <a:xfrm>
            <a:off x="3712819" y="2353607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0" y="645"/>
                </a:moveTo>
                <a:lnTo>
                  <a:pt x="2626" y="0"/>
                </a:lnTo>
                <a:lnTo>
                  <a:pt x="3825" y="1686"/>
                </a:lnTo>
                <a:lnTo>
                  <a:pt x="0" y="645"/>
                </a:lnTo>
                <a:close/>
              </a:path>
            </a:pathLst>
          </a:custGeom>
          <a:ln w="3175">
            <a:solidFill>
              <a:srgbClr val="181F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8" name="object 10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49" name="object 1049"/>
          <p:cNvSpPr/>
          <p:nvPr/>
        </p:nvSpPr>
        <p:spPr>
          <a:xfrm>
            <a:off x="3715446" y="235280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1198" y="2484"/>
                </a:moveTo>
                <a:lnTo>
                  <a:pt x="0" y="797"/>
                </a:lnTo>
                <a:lnTo>
                  <a:pt x="3233" y="0"/>
                </a:lnTo>
                <a:lnTo>
                  <a:pt x="1198" y="2484"/>
                </a:lnTo>
                <a:close/>
              </a:path>
            </a:pathLst>
          </a:custGeom>
          <a:solidFill>
            <a:srgbClr val="1820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0" name="object 1050"/>
          <p:cNvSpPr/>
          <p:nvPr/>
        </p:nvSpPr>
        <p:spPr>
          <a:xfrm>
            <a:off x="3715446" y="235280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797"/>
                </a:moveTo>
                <a:lnTo>
                  <a:pt x="1198" y="2484"/>
                </a:lnTo>
                <a:lnTo>
                  <a:pt x="3233" y="0"/>
                </a:lnTo>
                <a:lnTo>
                  <a:pt x="0" y="797"/>
                </a:lnTo>
                <a:close/>
              </a:path>
            </a:pathLst>
          </a:custGeom>
          <a:ln w="3175">
            <a:solidFill>
              <a:srgbClr val="1820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" name="object 10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52" name="object 10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53" name="object 1053"/>
          <p:cNvSpPr/>
          <p:nvPr/>
        </p:nvSpPr>
        <p:spPr>
          <a:xfrm>
            <a:off x="3715446" y="2353607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1198" y="168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" name="object 1054"/>
          <p:cNvSpPr/>
          <p:nvPr/>
        </p:nvSpPr>
        <p:spPr>
          <a:xfrm>
            <a:off x="3704706" y="2336436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29" h="3175">
                <a:moveTo>
                  <a:pt x="1684" y="2755"/>
                </a:moveTo>
                <a:lnTo>
                  <a:pt x="0" y="0"/>
                </a:lnTo>
                <a:lnTo>
                  <a:pt x="11407" y="429"/>
                </a:lnTo>
                <a:lnTo>
                  <a:pt x="1684" y="2755"/>
                </a:lnTo>
                <a:close/>
              </a:path>
            </a:pathLst>
          </a:custGeom>
          <a:solidFill>
            <a:srgbClr val="181F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5" name="object 1055"/>
          <p:cNvSpPr/>
          <p:nvPr/>
        </p:nvSpPr>
        <p:spPr>
          <a:xfrm>
            <a:off x="3704706" y="2336436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29" h="3175">
                <a:moveTo>
                  <a:pt x="1684" y="2755"/>
                </a:moveTo>
                <a:lnTo>
                  <a:pt x="11407" y="429"/>
                </a:lnTo>
                <a:lnTo>
                  <a:pt x="0" y="0"/>
                </a:lnTo>
                <a:lnTo>
                  <a:pt x="1684" y="2755"/>
                </a:lnTo>
                <a:close/>
              </a:path>
            </a:pathLst>
          </a:custGeom>
          <a:ln w="3175">
            <a:solidFill>
              <a:srgbClr val="181F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6" name="object 1056"/>
          <p:cNvSpPr/>
          <p:nvPr/>
        </p:nvSpPr>
        <p:spPr>
          <a:xfrm>
            <a:off x="3695397" y="2336223"/>
            <a:ext cx="9525" cy="3810"/>
          </a:xfrm>
          <a:custGeom>
            <a:avLst/>
            <a:gdLst/>
            <a:ahLst/>
            <a:cxnLst/>
            <a:rect l="l" t="t" r="r" b="b"/>
            <a:pathLst>
              <a:path w="9525" h="3810">
                <a:moveTo>
                  <a:pt x="0" y="3195"/>
                </a:moveTo>
                <a:lnTo>
                  <a:pt x="3655" y="0"/>
                </a:lnTo>
                <a:lnTo>
                  <a:pt x="9309" y="213"/>
                </a:lnTo>
                <a:lnTo>
                  <a:pt x="0" y="3195"/>
                </a:lnTo>
                <a:close/>
              </a:path>
            </a:pathLst>
          </a:custGeom>
          <a:solidFill>
            <a:srgbClr val="191F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7" name="object 1057"/>
          <p:cNvSpPr/>
          <p:nvPr/>
        </p:nvSpPr>
        <p:spPr>
          <a:xfrm>
            <a:off x="3695397" y="2336223"/>
            <a:ext cx="9525" cy="3810"/>
          </a:xfrm>
          <a:custGeom>
            <a:avLst/>
            <a:gdLst/>
            <a:ahLst/>
            <a:cxnLst/>
            <a:rect l="l" t="t" r="r" b="b"/>
            <a:pathLst>
              <a:path w="9525" h="3810">
                <a:moveTo>
                  <a:pt x="0" y="3195"/>
                </a:moveTo>
                <a:lnTo>
                  <a:pt x="3655" y="0"/>
                </a:lnTo>
                <a:lnTo>
                  <a:pt x="9309" y="213"/>
                </a:lnTo>
                <a:lnTo>
                  <a:pt x="0" y="3195"/>
                </a:lnTo>
                <a:close/>
              </a:path>
            </a:pathLst>
          </a:custGeom>
          <a:ln w="3175">
            <a:solidFill>
              <a:srgbClr val="191F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8" name="object 10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59" name="object 10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60" name="object 1060"/>
          <p:cNvSpPr/>
          <p:nvPr/>
        </p:nvSpPr>
        <p:spPr>
          <a:xfrm>
            <a:off x="3704706" y="2336436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684" y="27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" name="object 1061"/>
          <p:cNvSpPr/>
          <p:nvPr/>
        </p:nvSpPr>
        <p:spPr>
          <a:xfrm>
            <a:off x="3706390" y="2336866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9723" y="0"/>
                </a:moveTo>
                <a:lnTo>
                  <a:pt x="0" y="23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" name="object 1062"/>
          <p:cNvSpPr/>
          <p:nvPr/>
        </p:nvSpPr>
        <p:spPr>
          <a:xfrm>
            <a:off x="3696662" y="2339192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9728" y="0"/>
                </a:moveTo>
                <a:lnTo>
                  <a:pt x="0" y="23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" name="object 1063"/>
          <p:cNvSpPr/>
          <p:nvPr/>
        </p:nvSpPr>
        <p:spPr>
          <a:xfrm>
            <a:off x="3695367" y="2339418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2313"/>
                </a:moveTo>
                <a:lnTo>
                  <a:pt x="30" y="0"/>
                </a:lnTo>
                <a:lnTo>
                  <a:pt x="1295" y="2100"/>
                </a:lnTo>
                <a:lnTo>
                  <a:pt x="0" y="2313"/>
                </a:lnTo>
                <a:close/>
              </a:path>
            </a:pathLst>
          </a:custGeom>
          <a:solidFill>
            <a:srgbClr val="191E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4" name="object 1064"/>
          <p:cNvSpPr/>
          <p:nvPr/>
        </p:nvSpPr>
        <p:spPr>
          <a:xfrm>
            <a:off x="3695367" y="2339418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2313"/>
                </a:moveTo>
                <a:lnTo>
                  <a:pt x="1295" y="2100"/>
                </a:lnTo>
                <a:lnTo>
                  <a:pt x="30" y="0"/>
                </a:lnTo>
                <a:lnTo>
                  <a:pt x="0" y="2313"/>
                </a:lnTo>
                <a:close/>
              </a:path>
            </a:pathLst>
          </a:custGeom>
          <a:ln w="3175">
            <a:solidFill>
              <a:srgbClr val="191E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5" name="object 1065"/>
          <p:cNvSpPr/>
          <p:nvPr/>
        </p:nvSpPr>
        <p:spPr>
          <a:xfrm>
            <a:off x="3695367" y="2341519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295" y="0"/>
                </a:moveTo>
                <a:lnTo>
                  <a:pt x="0" y="2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6" name="object 1066"/>
          <p:cNvSpPr/>
          <p:nvPr/>
        </p:nvSpPr>
        <p:spPr>
          <a:xfrm>
            <a:off x="3695367" y="2341732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4645" y="5326"/>
                </a:moveTo>
                <a:lnTo>
                  <a:pt x="30" y="1805"/>
                </a:lnTo>
                <a:lnTo>
                  <a:pt x="0" y="0"/>
                </a:lnTo>
                <a:lnTo>
                  <a:pt x="4645" y="5326"/>
                </a:lnTo>
                <a:close/>
              </a:path>
            </a:pathLst>
          </a:custGeom>
          <a:solidFill>
            <a:srgbClr val="191E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7" name="object 1067"/>
          <p:cNvSpPr/>
          <p:nvPr/>
        </p:nvSpPr>
        <p:spPr>
          <a:xfrm>
            <a:off x="3695367" y="2341732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4645" y="5326"/>
                </a:moveTo>
                <a:lnTo>
                  <a:pt x="30" y="1805"/>
                </a:lnTo>
                <a:lnTo>
                  <a:pt x="0" y="0"/>
                </a:lnTo>
                <a:lnTo>
                  <a:pt x="4645" y="5326"/>
                </a:lnTo>
                <a:close/>
              </a:path>
            </a:pathLst>
          </a:custGeom>
          <a:ln w="3175">
            <a:solidFill>
              <a:srgbClr val="191E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" name="object 1068"/>
          <p:cNvSpPr/>
          <p:nvPr/>
        </p:nvSpPr>
        <p:spPr>
          <a:xfrm>
            <a:off x="3695367" y="2341519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4645" y="5539"/>
                </a:moveTo>
                <a:lnTo>
                  <a:pt x="0" y="213"/>
                </a:lnTo>
                <a:lnTo>
                  <a:pt x="1295" y="0"/>
                </a:lnTo>
                <a:lnTo>
                  <a:pt x="4645" y="5539"/>
                </a:lnTo>
                <a:close/>
              </a:path>
            </a:pathLst>
          </a:custGeom>
          <a:solidFill>
            <a:srgbClr val="191E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9" name="object 1069"/>
          <p:cNvSpPr/>
          <p:nvPr/>
        </p:nvSpPr>
        <p:spPr>
          <a:xfrm>
            <a:off x="3695367" y="2341519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4645" y="5539"/>
                </a:moveTo>
                <a:lnTo>
                  <a:pt x="1295" y="0"/>
                </a:lnTo>
                <a:lnTo>
                  <a:pt x="0" y="213"/>
                </a:lnTo>
                <a:lnTo>
                  <a:pt x="4645" y="5539"/>
                </a:lnTo>
                <a:close/>
              </a:path>
            </a:pathLst>
          </a:custGeom>
          <a:ln w="3175">
            <a:solidFill>
              <a:srgbClr val="191E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" name="object 10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1" name="object 1071"/>
          <p:cNvSpPr/>
          <p:nvPr/>
        </p:nvSpPr>
        <p:spPr>
          <a:xfrm>
            <a:off x="3708082" y="2336866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19">
                <a:moveTo>
                  <a:pt x="1694" y="7459"/>
                </a:moveTo>
                <a:lnTo>
                  <a:pt x="0" y="5082"/>
                </a:lnTo>
                <a:lnTo>
                  <a:pt x="8031" y="0"/>
                </a:lnTo>
                <a:lnTo>
                  <a:pt x="1694" y="7459"/>
                </a:lnTo>
                <a:close/>
              </a:path>
            </a:pathLst>
          </a:custGeom>
          <a:solidFill>
            <a:srgbClr val="1820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2" name="object 1072"/>
          <p:cNvSpPr/>
          <p:nvPr/>
        </p:nvSpPr>
        <p:spPr>
          <a:xfrm>
            <a:off x="3708082" y="2336866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19">
                <a:moveTo>
                  <a:pt x="1694" y="7459"/>
                </a:moveTo>
                <a:lnTo>
                  <a:pt x="8031" y="0"/>
                </a:lnTo>
                <a:lnTo>
                  <a:pt x="0" y="5082"/>
                </a:lnTo>
                <a:lnTo>
                  <a:pt x="1694" y="7459"/>
                </a:lnTo>
                <a:close/>
              </a:path>
            </a:pathLst>
          </a:custGeom>
          <a:ln w="3175">
            <a:solidFill>
              <a:srgbClr val="1820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" name="object 10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4" name="object 10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5" name="object 1075"/>
          <p:cNvSpPr/>
          <p:nvPr/>
        </p:nvSpPr>
        <p:spPr>
          <a:xfrm>
            <a:off x="3708082" y="2341948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694" y="23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6" name="object 1076"/>
          <p:cNvSpPr/>
          <p:nvPr/>
        </p:nvSpPr>
        <p:spPr>
          <a:xfrm>
            <a:off x="3706390" y="2336866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80">
                <a:moveTo>
                  <a:pt x="1691" y="5082"/>
                </a:moveTo>
                <a:lnTo>
                  <a:pt x="0" y="2326"/>
                </a:lnTo>
                <a:lnTo>
                  <a:pt x="9723" y="0"/>
                </a:lnTo>
                <a:lnTo>
                  <a:pt x="1691" y="5082"/>
                </a:lnTo>
                <a:close/>
              </a:path>
            </a:pathLst>
          </a:custGeom>
          <a:solidFill>
            <a:srgbClr val="181F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7" name="object 1077"/>
          <p:cNvSpPr/>
          <p:nvPr/>
        </p:nvSpPr>
        <p:spPr>
          <a:xfrm>
            <a:off x="3706390" y="2336866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80">
                <a:moveTo>
                  <a:pt x="1691" y="5082"/>
                </a:moveTo>
                <a:lnTo>
                  <a:pt x="9723" y="0"/>
                </a:lnTo>
                <a:lnTo>
                  <a:pt x="0" y="2326"/>
                </a:lnTo>
                <a:lnTo>
                  <a:pt x="1691" y="5082"/>
                </a:lnTo>
                <a:close/>
              </a:path>
            </a:pathLst>
          </a:custGeom>
          <a:ln w="3175">
            <a:solidFill>
              <a:srgbClr val="181F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" name="object 10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9" name="object 10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0" name="object 1080"/>
          <p:cNvSpPr/>
          <p:nvPr/>
        </p:nvSpPr>
        <p:spPr>
          <a:xfrm>
            <a:off x="3706390" y="2339192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691" y="27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1" name="object 1081"/>
          <p:cNvSpPr/>
          <p:nvPr/>
        </p:nvSpPr>
        <p:spPr>
          <a:xfrm>
            <a:off x="3699052" y="2334798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5654" y="1638"/>
                </a:moveTo>
                <a:lnTo>
                  <a:pt x="0" y="1424"/>
                </a:lnTo>
                <a:lnTo>
                  <a:pt x="4721" y="0"/>
                </a:lnTo>
                <a:lnTo>
                  <a:pt x="5654" y="1638"/>
                </a:lnTo>
                <a:close/>
              </a:path>
            </a:pathLst>
          </a:custGeom>
          <a:solidFill>
            <a:srgbClr val="191F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2" name="object 1082"/>
          <p:cNvSpPr/>
          <p:nvPr/>
        </p:nvSpPr>
        <p:spPr>
          <a:xfrm>
            <a:off x="3699052" y="2334798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0" y="1424"/>
                </a:moveTo>
                <a:lnTo>
                  <a:pt x="5654" y="1638"/>
                </a:lnTo>
                <a:lnTo>
                  <a:pt x="4721" y="0"/>
                </a:lnTo>
                <a:lnTo>
                  <a:pt x="0" y="1424"/>
                </a:lnTo>
                <a:close/>
              </a:path>
            </a:pathLst>
          </a:custGeom>
          <a:ln w="3175">
            <a:solidFill>
              <a:srgbClr val="191F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3" name="object 1083"/>
          <p:cNvSpPr/>
          <p:nvPr/>
        </p:nvSpPr>
        <p:spPr>
          <a:xfrm>
            <a:off x="3703774" y="2334196"/>
            <a:ext cx="12700" cy="3175"/>
          </a:xfrm>
          <a:custGeom>
            <a:avLst/>
            <a:gdLst/>
            <a:ahLst/>
            <a:cxnLst/>
            <a:rect l="l" t="t" r="r" b="b"/>
            <a:pathLst>
              <a:path w="12700" h="3175">
                <a:moveTo>
                  <a:pt x="12339" y="2669"/>
                </a:moveTo>
                <a:lnTo>
                  <a:pt x="0" y="601"/>
                </a:lnTo>
                <a:lnTo>
                  <a:pt x="2001" y="0"/>
                </a:lnTo>
                <a:lnTo>
                  <a:pt x="12339" y="2669"/>
                </a:lnTo>
                <a:close/>
              </a:path>
            </a:pathLst>
          </a:custGeom>
          <a:solidFill>
            <a:srgbClr val="1820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4" name="object 1084"/>
          <p:cNvSpPr/>
          <p:nvPr/>
        </p:nvSpPr>
        <p:spPr>
          <a:xfrm>
            <a:off x="3703774" y="2334196"/>
            <a:ext cx="12700" cy="3175"/>
          </a:xfrm>
          <a:custGeom>
            <a:avLst/>
            <a:gdLst/>
            <a:ahLst/>
            <a:cxnLst/>
            <a:rect l="l" t="t" r="r" b="b"/>
            <a:pathLst>
              <a:path w="12700" h="3175">
                <a:moveTo>
                  <a:pt x="0" y="601"/>
                </a:moveTo>
                <a:lnTo>
                  <a:pt x="2001" y="0"/>
                </a:lnTo>
                <a:lnTo>
                  <a:pt x="12339" y="2669"/>
                </a:lnTo>
                <a:lnTo>
                  <a:pt x="0" y="601"/>
                </a:lnTo>
                <a:close/>
              </a:path>
            </a:pathLst>
          </a:custGeom>
          <a:ln w="3175">
            <a:solidFill>
              <a:srgbClr val="1820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5" name="object 1085"/>
          <p:cNvSpPr/>
          <p:nvPr/>
        </p:nvSpPr>
        <p:spPr>
          <a:xfrm>
            <a:off x="3703774" y="2334798"/>
            <a:ext cx="12700" cy="2540"/>
          </a:xfrm>
          <a:custGeom>
            <a:avLst/>
            <a:gdLst/>
            <a:ahLst/>
            <a:cxnLst/>
            <a:rect l="l" t="t" r="r" b="b"/>
            <a:pathLst>
              <a:path w="12700" h="2539">
                <a:moveTo>
                  <a:pt x="12339" y="2067"/>
                </a:moveTo>
                <a:lnTo>
                  <a:pt x="932" y="1638"/>
                </a:lnTo>
                <a:lnTo>
                  <a:pt x="0" y="0"/>
                </a:lnTo>
                <a:lnTo>
                  <a:pt x="12339" y="2067"/>
                </a:lnTo>
                <a:close/>
              </a:path>
            </a:pathLst>
          </a:custGeom>
          <a:solidFill>
            <a:srgbClr val="1820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6" name="object 1086"/>
          <p:cNvSpPr/>
          <p:nvPr/>
        </p:nvSpPr>
        <p:spPr>
          <a:xfrm>
            <a:off x="3703774" y="2334798"/>
            <a:ext cx="12700" cy="2540"/>
          </a:xfrm>
          <a:custGeom>
            <a:avLst/>
            <a:gdLst/>
            <a:ahLst/>
            <a:cxnLst/>
            <a:rect l="l" t="t" r="r" b="b"/>
            <a:pathLst>
              <a:path w="12700" h="2539">
                <a:moveTo>
                  <a:pt x="0" y="0"/>
                </a:moveTo>
                <a:lnTo>
                  <a:pt x="932" y="1638"/>
                </a:lnTo>
                <a:lnTo>
                  <a:pt x="12339" y="206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20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7" name="object 10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8" name="object 1088"/>
          <p:cNvSpPr/>
          <p:nvPr/>
        </p:nvSpPr>
        <p:spPr>
          <a:xfrm>
            <a:off x="3703774" y="2334798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932" y="163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" name="object 10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90" name="object 1090"/>
          <p:cNvSpPr/>
          <p:nvPr/>
        </p:nvSpPr>
        <p:spPr>
          <a:xfrm>
            <a:off x="3711486" y="2346485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5392" y="919"/>
                </a:moveTo>
                <a:lnTo>
                  <a:pt x="0" y="807"/>
                </a:lnTo>
                <a:lnTo>
                  <a:pt x="7200" y="0"/>
                </a:lnTo>
                <a:lnTo>
                  <a:pt x="5392" y="919"/>
                </a:lnTo>
                <a:close/>
              </a:path>
            </a:pathLst>
          </a:custGeom>
          <a:solidFill>
            <a:srgbClr val="1820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1" name="object 1091"/>
          <p:cNvSpPr/>
          <p:nvPr/>
        </p:nvSpPr>
        <p:spPr>
          <a:xfrm>
            <a:off x="3711486" y="2346485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7200" y="0"/>
                </a:moveTo>
                <a:lnTo>
                  <a:pt x="5392" y="919"/>
                </a:lnTo>
                <a:lnTo>
                  <a:pt x="0" y="807"/>
                </a:lnTo>
                <a:lnTo>
                  <a:pt x="7200" y="0"/>
                </a:lnTo>
                <a:close/>
              </a:path>
            </a:pathLst>
          </a:custGeom>
          <a:ln w="3175">
            <a:solidFill>
              <a:srgbClr val="1820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2" name="object 1092"/>
          <p:cNvSpPr/>
          <p:nvPr/>
        </p:nvSpPr>
        <p:spPr>
          <a:xfrm>
            <a:off x="3709776" y="2344326"/>
            <a:ext cx="9525" cy="3175"/>
          </a:xfrm>
          <a:custGeom>
            <a:avLst/>
            <a:gdLst/>
            <a:ahLst/>
            <a:cxnLst/>
            <a:rect l="l" t="t" r="r" b="b"/>
            <a:pathLst>
              <a:path w="9525" h="3175">
                <a:moveTo>
                  <a:pt x="1709" y="2966"/>
                </a:moveTo>
                <a:lnTo>
                  <a:pt x="0" y="0"/>
                </a:lnTo>
                <a:lnTo>
                  <a:pt x="8910" y="2159"/>
                </a:lnTo>
                <a:lnTo>
                  <a:pt x="1709" y="2966"/>
                </a:lnTo>
                <a:close/>
              </a:path>
            </a:pathLst>
          </a:custGeom>
          <a:solidFill>
            <a:srgbClr val="1820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3" name="object 1093"/>
          <p:cNvSpPr/>
          <p:nvPr/>
        </p:nvSpPr>
        <p:spPr>
          <a:xfrm>
            <a:off x="3709776" y="2344326"/>
            <a:ext cx="9525" cy="3175"/>
          </a:xfrm>
          <a:custGeom>
            <a:avLst/>
            <a:gdLst/>
            <a:ahLst/>
            <a:cxnLst/>
            <a:rect l="l" t="t" r="r" b="b"/>
            <a:pathLst>
              <a:path w="9525" h="3175">
                <a:moveTo>
                  <a:pt x="8910" y="2159"/>
                </a:moveTo>
                <a:lnTo>
                  <a:pt x="0" y="0"/>
                </a:lnTo>
                <a:lnTo>
                  <a:pt x="1709" y="2966"/>
                </a:lnTo>
                <a:lnTo>
                  <a:pt x="8910" y="2159"/>
                </a:lnTo>
                <a:close/>
              </a:path>
            </a:pathLst>
          </a:custGeom>
          <a:ln w="3175">
            <a:solidFill>
              <a:srgbClr val="1820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" name="object 10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95" name="object 10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96" name="object 1096"/>
          <p:cNvSpPr/>
          <p:nvPr/>
        </p:nvSpPr>
        <p:spPr>
          <a:xfrm>
            <a:off x="3709776" y="2344326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709" y="296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" name="object 1097"/>
          <p:cNvSpPr/>
          <p:nvPr/>
        </p:nvSpPr>
        <p:spPr>
          <a:xfrm>
            <a:off x="3703883" y="2358230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3792"/>
                </a:moveTo>
                <a:lnTo>
                  <a:pt x="2913" y="0"/>
                </a:lnTo>
                <a:lnTo>
                  <a:pt x="375" y="3713"/>
                </a:lnTo>
                <a:lnTo>
                  <a:pt x="0" y="3792"/>
                </a:lnTo>
                <a:close/>
              </a:path>
            </a:pathLst>
          </a:custGeom>
          <a:solidFill>
            <a:srgbClr val="191E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8" name="object 1098"/>
          <p:cNvSpPr/>
          <p:nvPr/>
        </p:nvSpPr>
        <p:spPr>
          <a:xfrm>
            <a:off x="3703883" y="2358230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913" y="0"/>
                </a:moveTo>
                <a:lnTo>
                  <a:pt x="375" y="3713"/>
                </a:lnTo>
                <a:lnTo>
                  <a:pt x="0" y="3792"/>
                </a:lnTo>
                <a:lnTo>
                  <a:pt x="2913" y="0"/>
                </a:lnTo>
                <a:close/>
              </a:path>
            </a:pathLst>
          </a:custGeom>
          <a:ln w="3175">
            <a:solidFill>
              <a:srgbClr val="191E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" name="object 1099"/>
          <p:cNvSpPr/>
          <p:nvPr/>
        </p:nvSpPr>
        <p:spPr>
          <a:xfrm>
            <a:off x="3701280" y="2358230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0" y="4345"/>
                </a:moveTo>
                <a:lnTo>
                  <a:pt x="5516" y="0"/>
                </a:lnTo>
                <a:lnTo>
                  <a:pt x="2603" y="3792"/>
                </a:lnTo>
                <a:lnTo>
                  <a:pt x="0" y="4345"/>
                </a:lnTo>
                <a:close/>
              </a:path>
            </a:pathLst>
          </a:custGeom>
          <a:solidFill>
            <a:srgbClr val="191E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0" name="object 1100"/>
          <p:cNvSpPr/>
          <p:nvPr/>
        </p:nvSpPr>
        <p:spPr>
          <a:xfrm>
            <a:off x="3701280" y="2358230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5516" y="0"/>
                </a:moveTo>
                <a:lnTo>
                  <a:pt x="0" y="4345"/>
                </a:lnTo>
                <a:lnTo>
                  <a:pt x="2603" y="3792"/>
                </a:lnTo>
                <a:lnTo>
                  <a:pt x="5516" y="0"/>
                </a:lnTo>
                <a:close/>
              </a:path>
            </a:pathLst>
          </a:custGeom>
          <a:ln w="3175">
            <a:solidFill>
              <a:srgbClr val="191E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" name="object 1101"/>
          <p:cNvSpPr/>
          <p:nvPr/>
        </p:nvSpPr>
        <p:spPr>
          <a:xfrm>
            <a:off x="3698628" y="2358230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0" y="4907"/>
                </a:moveTo>
                <a:lnTo>
                  <a:pt x="8168" y="0"/>
                </a:lnTo>
                <a:lnTo>
                  <a:pt x="2651" y="4345"/>
                </a:lnTo>
                <a:lnTo>
                  <a:pt x="0" y="4907"/>
                </a:lnTo>
                <a:close/>
              </a:path>
            </a:pathLst>
          </a:custGeom>
          <a:solidFill>
            <a:srgbClr val="191E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2" name="object 1102"/>
          <p:cNvSpPr/>
          <p:nvPr/>
        </p:nvSpPr>
        <p:spPr>
          <a:xfrm>
            <a:off x="3698628" y="2358230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8168" y="0"/>
                </a:moveTo>
                <a:lnTo>
                  <a:pt x="2651" y="4345"/>
                </a:lnTo>
                <a:lnTo>
                  <a:pt x="0" y="4907"/>
                </a:lnTo>
                <a:lnTo>
                  <a:pt x="8168" y="0"/>
                </a:lnTo>
                <a:close/>
              </a:path>
            </a:pathLst>
          </a:custGeom>
          <a:ln w="3175">
            <a:solidFill>
              <a:srgbClr val="191E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3" name="object 1103"/>
          <p:cNvSpPr/>
          <p:nvPr/>
        </p:nvSpPr>
        <p:spPr>
          <a:xfrm>
            <a:off x="3692707" y="2358230"/>
            <a:ext cx="14604" cy="5715"/>
          </a:xfrm>
          <a:custGeom>
            <a:avLst/>
            <a:gdLst/>
            <a:ahLst/>
            <a:cxnLst/>
            <a:rect l="l" t="t" r="r" b="b"/>
            <a:pathLst>
              <a:path w="14604" h="5714">
                <a:moveTo>
                  <a:pt x="0" y="5516"/>
                </a:moveTo>
                <a:lnTo>
                  <a:pt x="14089" y="0"/>
                </a:lnTo>
                <a:lnTo>
                  <a:pt x="0" y="5516"/>
                </a:lnTo>
                <a:close/>
              </a:path>
            </a:pathLst>
          </a:custGeom>
          <a:ln w="3175">
            <a:solidFill>
              <a:srgbClr val="191E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" name="object 1104"/>
          <p:cNvSpPr/>
          <p:nvPr/>
        </p:nvSpPr>
        <p:spPr>
          <a:xfrm>
            <a:off x="3692707" y="2358230"/>
            <a:ext cx="14604" cy="5715"/>
          </a:xfrm>
          <a:custGeom>
            <a:avLst/>
            <a:gdLst/>
            <a:ahLst/>
            <a:cxnLst/>
            <a:rect l="l" t="t" r="r" b="b"/>
            <a:pathLst>
              <a:path w="14604" h="5714">
                <a:moveTo>
                  <a:pt x="0" y="5516"/>
                </a:moveTo>
                <a:lnTo>
                  <a:pt x="14089" y="0"/>
                </a:lnTo>
                <a:lnTo>
                  <a:pt x="5920" y="4907"/>
                </a:lnTo>
                <a:lnTo>
                  <a:pt x="0" y="5516"/>
                </a:lnTo>
                <a:close/>
              </a:path>
            </a:pathLst>
          </a:custGeom>
          <a:solidFill>
            <a:srgbClr val="191E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5" name="object 1105"/>
          <p:cNvSpPr/>
          <p:nvPr/>
        </p:nvSpPr>
        <p:spPr>
          <a:xfrm>
            <a:off x="3692707" y="2358230"/>
            <a:ext cx="14604" cy="5715"/>
          </a:xfrm>
          <a:custGeom>
            <a:avLst/>
            <a:gdLst/>
            <a:ahLst/>
            <a:cxnLst/>
            <a:rect l="l" t="t" r="r" b="b"/>
            <a:pathLst>
              <a:path w="14604" h="5714">
                <a:moveTo>
                  <a:pt x="0" y="5516"/>
                </a:moveTo>
                <a:lnTo>
                  <a:pt x="5920" y="4907"/>
                </a:lnTo>
                <a:lnTo>
                  <a:pt x="14089" y="0"/>
                </a:lnTo>
                <a:lnTo>
                  <a:pt x="0" y="5516"/>
                </a:lnTo>
                <a:close/>
              </a:path>
            </a:pathLst>
          </a:custGeom>
          <a:ln w="3175">
            <a:solidFill>
              <a:srgbClr val="191E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" name="object 1106"/>
          <p:cNvSpPr/>
          <p:nvPr/>
        </p:nvSpPr>
        <p:spPr>
          <a:xfrm>
            <a:off x="3692286" y="2363137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1013"/>
                </a:moveTo>
                <a:lnTo>
                  <a:pt x="421" y="609"/>
                </a:lnTo>
                <a:lnTo>
                  <a:pt x="6342" y="0"/>
                </a:lnTo>
                <a:lnTo>
                  <a:pt x="0" y="1013"/>
                </a:lnTo>
                <a:close/>
              </a:path>
            </a:pathLst>
          </a:custGeom>
          <a:solidFill>
            <a:srgbClr val="1A1E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7" name="object 1107"/>
          <p:cNvSpPr/>
          <p:nvPr/>
        </p:nvSpPr>
        <p:spPr>
          <a:xfrm>
            <a:off x="3692286" y="2363137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421" y="609"/>
                </a:moveTo>
                <a:lnTo>
                  <a:pt x="6342" y="0"/>
                </a:lnTo>
                <a:lnTo>
                  <a:pt x="0" y="1013"/>
                </a:lnTo>
                <a:lnTo>
                  <a:pt x="421" y="609"/>
                </a:lnTo>
                <a:close/>
              </a:path>
            </a:pathLst>
          </a:custGeom>
          <a:ln w="3175">
            <a:solidFill>
              <a:srgbClr val="1A1E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" name="object 1108"/>
          <p:cNvSpPr/>
          <p:nvPr/>
        </p:nvSpPr>
        <p:spPr>
          <a:xfrm>
            <a:off x="3693185" y="2352629"/>
            <a:ext cx="10795" cy="5080"/>
          </a:xfrm>
          <a:custGeom>
            <a:avLst/>
            <a:gdLst/>
            <a:ahLst/>
            <a:cxnLst/>
            <a:rect l="l" t="t" r="r" b="b"/>
            <a:pathLst>
              <a:path w="10795" h="5080">
                <a:moveTo>
                  <a:pt x="0" y="4485"/>
                </a:moveTo>
                <a:lnTo>
                  <a:pt x="185" y="1892"/>
                </a:lnTo>
                <a:lnTo>
                  <a:pt x="10205" y="0"/>
                </a:lnTo>
                <a:lnTo>
                  <a:pt x="0" y="4485"/>
                </a:lnTo>
                <a:close/>
              </a:path>
            </a:pathLst>
          </a:custGeom>
          <a:solidFill>
            <a:srgbClr val="191E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9" name="object 1109"/>
          <p:cNvSpPr/>
          <p:nvPr/>
        </p:nvSpPr>
        <p:spPr>
          <a:xfrm>
            <a:off x="3693185" y="2352629"/>
            <a:ext cx="10795" cy="5080"/>
          </a:xfrm>
          <a:custGeom>
            <a:avLst/>
            <a:gdLst/>
            <a:ahLst/>
            <a:cxnLst/>
            <a:rect l="l" t="t" r="r" b="b"/>
            <a:pathLst>
              <a:path w="10795" h="5080">
                <a:moveTo>
                  <a:pt x="0" y="4485"/>
                </a:moveTo>
                <a:lnTo>
                  <a:pt x="185" y="1892"/>
                </a:lnTo>
                <a:lnTo>
                  <a:pt x="10205" y="0"/>
                </a:lnTo>
                <a:lnTo>
                  <a:pt x="0" y="4485"/>
                </a:lnTo>
                <a:close/>
              </a:path>
            </a:pathLst>
          </a:custGeom>
          <a:ln w="3175">
            <a:solidFill>
              <a:srgbClr val="191E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" name="object 1110"/>
          <p:cNvSpPr/>
          <p:nvPr/>
        </p:nvSpPr>
        <p:spPr>
          <a:xfrm>
            <a:off x="3693185" y="2352629"/>
            <a:ext cx="13970" cy="5715"/>
          </a:xfrm>
          <a:custGeom>
            <a:avLst/>
            <a:gdLst/>
            <a:ahLst/>
            <a:cxnLst/>
            <a:rect l="l" t="t" r="r" b="b"/>
            <a:pathLst>
              <a:path w="13970" h="5714">
                <a:moveTo>
                  <a:pt x="13611" y="5600"/>
                </a:moveTo>
                <a:lnTo>
                  <a:pt x="0" y="4485"/>
                </a:lnTo>
                <a:lnTo>
                  <a:pt x="10205" y="0"/>
                </a:lnTo>
                <a:lnTo>
                  <a:pt x="13611" y="5600"/>
                </a:lnTo>
                <a:close/>
              </a:path>
            </a:pathLst>
          </a:custGeom>
          <a:solidFill>
            <a:srgbClr val="191E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1" name="object 1111"/>
          <p:cNvSpPr/>
          <p:nvPr/>
        </p:nvSpPr>
        <p:spPr>
          <a:xfrm>
            <a:off x="3693185" y="2352629"/>
            <a:ext cx="13970" cy="5715"/>
          </a:xfrm>
          <a:custGeom>
            <a:avLst/>
            <a:gdLst/>
            <a:ahLst/>
            <a:cxnLst/>
            <a:rect l="l" t="t" r="r" b="b"/>
            <a:pathLst>
              <a:path w="13970" h="5714">
                <a:moveTo>
                  <a:pt x="0" y="4485"/>
                </a:moveTo>
                <a:lnTo>
                  <a:pt x="13611" y="5600"/>
                </a:lnTo>
                <a:lnTo>
                  <a:pt x="10205" y="0"/>
                </a:lnTo>
                <a:lnTo>
                  <a:pt x="0" y="4485"/>
                </a:lnTo>
                <a:close/>
              </a:path>
            </a:pathLst>
          </a:custGeom>
          <a:ln w="3175">
            <a:solidFill>
              <a:srgbClr val="191E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" name="object 1112"/>
          <p:cNvSpPr/>
          <p:nvPr/>
        </p:nvSpPr>
        <p:spPr>
          <a:xfrm>
            <a:off x="3694869" y="2358230"/>
            <a:ext cx="12065" cy="3810"/>
          </a:xfrm>
          <a:custGeom>
            <a:avLst/>
            <a:gdLst/>
            <a:ahLst/>
            <a:cxnLst/>
            <a:rect l="l" t="t" r="r" b="b"/>
            <a:pathLst>
              <a:path w="12064" h="3810">
                <a:moveTo>
                  <a:pt x="0" y="3441"/>
                </a:moveTo>
                <a:lnTo>
                  <a:pt x="1920" y="1595"/>
                </a:lnTo>
                <a:lnTo>
                  <a:pt x="11927" y="0"/>
                </a:lnTo>
                <a:lnTo>
                  <a:pt x="0" y="3441"/>
                </a:lnTo>
                <a:close/>
              </a:path>
            </a:pathLst>
          </a:custGeom>
          <a:solidFill>
            <a:srgbClr val="191E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3" name="object 1113"/>
          <p:cNvSpPr/>
          <p:nvPr/>
        </p:nvSpPr>
        <p:spPr>
          <a:xfrm>
            <a:off x="3694869" y="2358230"/>
            <a:ext cx="12065" cy="3810"/>
          </a:xfrm>
          <a:custGeom>
            <a:avLst/>
            <a:gdLst/>
            <a:ahLst/>
            <a:cxnLst/>
            <a:rect l="l" t="t" r="r" b="b"/>
            <a:pathLst>
              <a:path w="12064" h="3810">
                <a:moveTo>
                  <a:pt x="0" y="3441"/>
                </a:moveTo>
                <a:lnTo>
                  <a:pt x="11927" y="0"/>
                </a:lnTo>
                <a:lnTo>
                  <a:pt x="1920" y="1595"/>
                </a:lnTo>
                <a:lnTo>
                  <a:pt x="0" y="3441"/>
                </a:lnTo>
                <a:close/>
              </a:path>
            </a:pathLst>
          </a:custGeom>
          <a:ln w="3175">
            <a:solidFill>
              <a:srgbClr val="191E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" name="object 1114"/>
          <p:cNvSpPr/>
          <p:nvPr/>
        </p:nvSpPr>
        <p:spPr>
          <a:xfrm>
            <a:off x="3692707" y="2358230"/>
            <a:ext cx="14604" cy="5715"/>
          </a:xfrm>
          <a:custGeom>
            <a:avLst/>
            <a:gdLst/>
            <a:ahLst/>
            <a:cxnLst/>
            <a:rect l="l" t="t" r="r" b="b"/>
            <a:pathLst>
              <a:path w="14604" h="5714">
                <a:moveTo>
                  <a:pt x="0" y="5516"/>
                </a:moveTo>
                <a:lnTo>
                  <a:pt x="2161" y="3441"/>
                </a:lnTo>
                <a:lnTo>
                  <a:pt x="14089" y="0"/>
                </a:lnTo>
                <a:lnTo>
                  <a:pt x="0" y="5516"/>
                </a:lnTo>
                <a:close/>
              </a:path>
            </a:pathLst>
          </a:custGeom>
          <a:solidFill>
            <a:srgbClr val="191E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5" name="object 1115"/>
          <p:cNvSpPr/>
          <p:nvPr/>
        </p:nvSpPr>
        <p:spPr>
          <a:xfrm>
            <a:off x="3692707" y="2358230"/>
            <a:ext cx="14604" cy="5715"/>
          </a:xfrm>
          <a:custGeom>
            <a:avLst/>
            <a:gdLst/>
            <a:ahLst/>
            <a:cxnLst/>
            <a:rect l="l" t="t" r="r" b="b"/>
            <a:pathLst>
              <a:path w="14604" h="5714">
                <a:moveTo>
                  <a:pt x="14089" y="0"/>
                </a:moveTo>
                <a:lnTo>
                  <a:pt x="2161" y="3441"/>
                </a:lnTo>
                <a:lnTo>
                  <a:pt x="0" y="5516"/>
                </a:lnTo>
                <a:lnTo>
                  <a:pt x="14089" y="0"/>
                </a:lnTo>
                <a:close/>
              </a:path>
            </a:pathLst>
          </a:custGeom>
          <a:ln w="3175">
            <a:solidFill>
              <a:srgbClr val="191E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" name="object 1116"/>
          <p:cNvSpPr/>
          <p:nvPr/>
        </p:nvSpPr>
        <p:spPr>
          <a:xfrm>
            <a:off x="3693185" y="2357115"/>
            <a:ext cx="13970" cy="3175"/>
          </a:xfrm>
          <a:custGeom>
            <a:avLst/>
            <a:gdLst/>
            <a:ahLst/>
            <a:cxnLst/>
            <a:rect l="l" t="t" r="r" b="b"/>
            <a:pathLst>
              <a:path w="13970" h="3175">
                <a:moveTo>
                  <a:pt x="3604" y="2710"/>
                </a:moveTo>
                <a:lnTo>
                  <a:pt x="0" y="0"/>
                </a:lnTo>
                <a:lnTo>
                  <a:pt x="13611" y="1115"/>
                </a:lnTo>
                <a:lnTo>
                  <a:pt x="3604" y="2710"/>
                </a:lnTo>
                <a:close/>
              </a:path>
            </a:pathLst>
          </a:custGeom>
          <a:solidFill>
            <a:srgbClr val="191E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7" name="object 1117"/>
          <p:cNvSpPr/>
          <p:nvPr/>
        </p:nvSpPr>
        <p:spPr>
          <a:xfrm>
            <a:off x="3693185" y="2357115"/>
            <a:ext cx="13970" cy="3175"/>
          </a:xfrm>
          <a:custGeom>
            <a:avLst/>
            <a:gdLst/>
            <a:ahLst/>
            <a:cxnLst/>
            <a:rect l="l" t="t" r="r" b="b"/>
            <a:pathLst>
              <a:path w="13970" h="3175">
                <a:moveTo>
                  <a:pt x="3604" y="2710"/>
                </a:moveTo>
                <a:lnTo>
                  <a:pt x="13611" y="1115"/>
                </a:lnTo>
                <a:lnTo>
                  <a:pt x="0" y="0"/>
                </a:lnTo>
                <a:lnTo>
                  <a:pt x="3604" y="2710"/>
                </a:lnTo>
                <a:close/>
              </a:path>
            </a:pathLst>
          </a:custGeom>
          <a:ln w="3175">
            <a:solidFill>
              <a:srgbClr val="191E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" name="object 1118"/>
          <p:cNvSpPr/>
          <p:nvPr/>
        </p:nvSpPr>
        <p:spPr>
          <a:xfrm>
            <a:off x="3693792" y="2347059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0" y="3548"/>
                </a:moveTo>
                <a:lnTo>
                  <a:pt x="2745" y="464"/>
                </a:lnTo>
                <a:lnTo>
                  <a:pt x="6220" y="0"/>
                </a:lnTo>
                <a:lnTo>
                  <a:pt x="0" y="3548"/>
                </a:lnTo>
                <a:close/>
              </a:path>
            </a:pathLst>
          </a:custGeom>
          <a:solidFill>
            <a:srgbClr val="191E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9" name="object 1119"/>
          <p:cNvSpPr/>
          <p:nvPr/>
        </p:nvSpPr>
        <p:spPr>
          <a:xfrm>
            <a:off x="3693792" y="2347059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0" y="3548"/>
                </a:moveTo>
                <a:lnTo>
                  <a:pt x="6220" y="0"/>
                </a:lnTo>
                <a:lnTo>
                  <a:pt x="2745" y="464"/>
                </a:lnTo>
                <a:lnTo>
                  <a:pt x="0" y="3548"/>
                </a:lnTo>
                <a:close/>
              </a:path>
            </a:pathLst>
          </a:custGeom>
          <a:ln w="3175">
            <a:solidFill>
              <a:srgbClr val="191E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" name="object 1120"/>
          <p:cNvSpPr/>
          <p:nvPr/>
        </p:nvSpPr>
        <p:spPr>
          <a:xfrm>
            <a:off x="3693370" y="2347059"/>
            <a:ext cx="6985" cy="7620"/>
          </a:xfrm>
          <a:custGeom>
            <a:avLst/>
            <a:gdLst/>
            <a:ahLst/>
            <a:cxnLst/>
            <a:rect l="l" t="t" r="r" b="b"/>
            <a:pathLst>
              <a:path w="6985" h="7619">
                <a:moveTo>
                  <a:pt x="0" y="7462"/>
                </a:moveTo>
                <a:lnTo>
                  <a:pt x="421" y="3548"/>
                </a:lnTo>
                <a:lnTo>
                  <a:pt x="6642" y="0"/>
                </a:lnTo>
                <a:lnTo>
                  <a:pt x="0" y="7462"/>
                </a:lnTo>
                <a:close/>
              </a:path>
            </a:pathLst>
          </a:custGeom>
          <a:solidFill>
            <a:srgbClr val="191E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1" name="object 1121"/>
          <p:cNvSpPr/>
          <p:nvPr/>
        </p:nvSpPr>
        <p:spPr>
          <a:xfrm>
            <a:off x="3693370" y="2347059"/>
            <a:ext cx="6985" cy="7620"/>
          </a:xfrm>
          <a:custGeom>
            <a:avLst/>
            <a:gdLst/>
            <a:ahLst/>
            <a:cxnLst/>
            <a:rect l="l" t="t" r="r" b="b"/>
            <a:pathLst>
              <a:path w="6985" h="7619">
                <a:moveTo>
                  <a:pt x="0" y="7462"/>
                </a:moveTo>
                <a:lnTo>
                  <a:pt x="421" y="3548"/>
                </a:lnTo>
                <a:lnTo>
                  <a:pt x="6642" y="0"/>
                </a:lnTo>
                <a:lnTo>
                  <a:pt x="0" y="7462"/>
                </a:lnTo>
                <a:close/>
              </a:path>
            </a:pathLst>
          </a:custGeom>
          <a:ln w="3175">
            <a:solidFill>
              <a:srgbClr val="191E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" name="object 1122"/>
          <p:cNvSpPr/>
          <p:nvPr/>
        </p:nvSpPr>
        <p:spPr>
          <a:xfrm>
            <a:off x="3693370" y="234705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19">
                <a:moveTo>
                  <a:pt x="0" y="7462"/>
                </a:moveTo>
                <a:lnTo>
                  <a:pt x="6642" y="0"/>
                </a:lnTo>
                <a:lnTo>
                  <a:pt x="10020" y="5570"/>
                </a:lnTo>
                <a:lnTo>
                  <a:pt x="0" y="7462"/>
                </a:lnTo>
                <a:close/>
              </a:path>
            </a:pathLst>
          </a:custGeom>
          <a:solidFill>
            <a:srgbClr val="191E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3" name="object 1123"/>
          <p:cNvSpPr/>
          <p:nvPr/>
        </p:nvSpPr>
        <p:spPr>
          <a:xfrm>
            <a:off x="3693370" y="234705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19">
                <a:moveTo>
                  <a:pt x="0" y="7462"/>
                </a:moveTo>
                <a:lnTo>
                  <a:pt x="10020" y="5570"/>
                </a:lnTo>
                <a:lnTo>
                  <a:pt x="6642" y="0"/>
                </a:lnTo>
                <a:lnTo>
                  <a:pt x="0" y="7462"/>
                </a:lnTo>
                <a:close/>
              </a:path>
            </a:pathLst>
          </a:custGeom>
          <a:ln w="3175">
            <a:solidFill>
              <a:srgbClr val="191E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" name="object 1124"/>
          <p:cNvSpPr/>
          <p:nvPr/>
        </p:nvSpPr>
        <p:spPr>
          <a:xfrm>
            <a:off x="3706797" y="2351417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0" y="6812"/>
                </a:moveTo>
                <a:lnTo>
                  <a:pt x="1254" y="0"/>
                </a:lnTo>
                <a:lnTo>
                  <a:pt x="4109" y="1579"/>
                </a:lnTo>
                <a:lnTo>
                  <a:pt x="0" y="6812"/>
                </a:lnTo>
                <a:close/>
              </a:path>
            </a:pathLst>
          </a:custGeom>
          <a:solidFill>
            <a:srgbClr val="181F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5" name="object 1125"/>
          <p:cNvSpPr/>
          <p:nvPr/>
        </p:nvSpPr>
        <p:spPr>
          <a:xfrm>
            <a:off x="3706797" y="2351417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1254" y="0"/>
                </a:moveTo>
                <a:lnTo>
                  <a:pt x="4109" y="1579"/>
                </a:lnTo>
                <a:lnTo>
                  <a:pt x="0" y="6812"/>
                </a:lnTo>
                <a:lnTo>
                  <a:pt x="1254" y="0"/>
                </a:lnTo>
                <a:close/>
              </a:path>
            </a:pathLst>
          </a:custGeom>
          <a:ln w="3175">
            <a:solidFill>
              <a:srgbClr val="181F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" name="object 1126"/>
          <p:cNvSpPr/>
          <p:nvPr/>
        </p:nvSpPr>
        <p:spPr>
          <a:xfrm>
            <a:off x="3703391" y="2351417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3406" y="6812"/>
                </a:moveTo>
                <a:lnTo>
                  <a:pt x="0" y="1211"/>
                </a:lnTo>
                <a:lnTo>
                  <a:pt x="4660" y="0"/>
                </a:lnTo>
                <a:lnTo>
                  <a:pt x="3406" y="6812"/>
                </a:lnTo>
                <a:close/>
              </a:path>
            </a:pathLst>
          </a:custGeom>
          <a:solidFill>
            <a:srgbClr val="181E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7" name="object 1127"/>
          <p:cNvSpPr/>
          <p:nvPr/>
        </p:nvSpPr>
        <p:spPr>
          <a:xfrm>
            <a:off x="3703391" y="2351417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4660" y="0"/>
                </a:moveTo>
                <a:lnTo>
                  <a:pt x="0" y="1211"/>
                </a:lnTo>
                <a:lnTo>
                  <a:pt x="3406" y="6812"/>
                </a:lnTo>
                <a:lnTo>
                  <a:pt x="4660" y="0"/>
                </a:lnTo>
                <a:close/>
              </a:path>
            </a:pathLst>
          </a:custGeom>
          <a:ln w="3175">
            <a:solidFill>
              <a:srgbClr val="181E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" name="object 1128"/>
          <p:cNvSpPr/>
          <p:nvPr/>
        </p:nvSpPr>
        <p:spPr>
          <a:xfrm>
            <a:off x="3710906" y="2352997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1912" y="1254"/>
                </a:moveTo>
                <a:lnTo>
                  <a:pt x="0" y="0"/>
                </a:lnTo>
                <a:lnTo>
                  <a:pt x="1998" y="1107"/>
                </a:lnTo>
                <a:lnTo>
                  <a:pt x="1912" y="1254"/>
                </a:lnTo>
                <a:close/>
              </a:path>
            </a:pathLst>
          </a:custGeom>
          <a:solidFill>
            <a:srgbClr val="181F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9" name="object 1129"/>
          <p:cNvSpPr/>
          <p:nvPr/>
        </p:nvSpPr>
        <p:spPr>
          <a:xfrm>
            <a:off x="3710906" y="2352997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1998" y="1107"/>
                </a:lnTo>
                <a:lnTo>
                  <a:pt x="1912" y="125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1F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" name="object 1130"/>
          <p:cNvSpPr/>
          <p:nvPr/>
        </p:nvSpPr>
        <p:spPr>
          <a:xfrm>
            <a:off x="3706797" y="2352997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0" y="5232"/>
                </a:moveTo>
                <a:lnTo>
                  <a:pt x="4109" y="0"/>
                </a:lnTo>
                <a:lnTo>
                  <a:pt x="6022" y="1254"/>
                </a:lnTo>
                <a:lnTo>
                  <a:pt x="0" y="5232"/>
                </a:lnTo>
                <a:close/>
              </a:path>
            </a:pathLst>
          </a:custGeom>
          <a:solidFill>
            <a:srgbClr val="181F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1" name="object 1131"/>
          <p:cNvSpPr/>
          <p:nvPr/>
        </p:nvSpPr>
        <p:spPr>
          <a:xfrm>
            <a:off x="3706797" y="2352997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4109" y="0"/>
                </a:moveTo>
                <a:lnTo>
                  <a:pt x="0" y="5232"/>
                </a:lnTo>
                <a:lnTo>
                  <a:pt x="6022" y="1254"/>
                </a:lnTo>
                <a:lnTo>
                  <a:pt x="4109" y="0"/>
                </a:lnTo>
                <a:close/>
              </a:path>
            </a:pathLst>
          </a:custGeom>
          <a:ln w="3175">
            <a:solidFill>
              <a:srgbClr val="181F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2" name="object 1132"/>
          <p:cNvSpPr/>
          <p:nvPr/>
        </p:nvSpPr>
        <p:spPr>
          <a:xfrm>
            <a:off x="3700012" y="2347059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3378" y="5570"/>
                </a:moveTo>
                <a:lnTo>
                  <a:pt x="0" y="0"/>
                </a:lnTo>
                <a:lnTo>
                  <a:pt x="6489" y="3517"/>
                </a:lnTo>
                <a:lnTo>
                  <a:pt x="3378" y="5570"/>
                </a:lnTo>
                <a:close/>
              </a:path>
            </a:pathLst>
          </a:custGeom>
          <a:solidFill>
            <a:srgbClr val="191E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3" name="object 1133"/>
          <p:cNvSpPr/>
          <p:nvPr/>
        </p:nvSpPr>
        <p:spPr>
          <a:xfrm>
            <a:off x="3700012" y="2347059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0" y="0"/>
                </a:moveTo>
                <a:lnTo>
                  <a:pt x="3378" y="5570"/>
                </a:lnTo>
                <a:lnTo>
                  <a:pt x="6489" y="351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1E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" name="object 1134"/>
          <p:cNvSpPr/>
          <p:nvPr/>
        </p:nvSpPr>
        <p:spPr>
          <a:xfrm>
            <a:off x="3703391" y="2350577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2052"/>
                </a:moveTo>
                <a:lnTo>
                  <a:pt x="3111" y="0"/>
                </a:lnTo>
                <a:lnTo>
                  <a:pt x="4660" y="840"/>
                </a:lnTo>
                <a:lnTo>
                  <a:pt x="0" y="2052"/>
                </a:lnTo>
                <a:close/>
              </a:path>
            </a:pathLst>
          </a:custGeom>
          <a:solidFill>
            <a:srgbClr val="181F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5" name="object 1135"/>
          <p:cNvSpPr/>
          <p:nvPr/>
        </p:nvSpPr>
        <p:spPr>
          <a:xfrm>
            <a:off x="3703391" y="2350577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3111" y="0"/>
                </a:moveTo>
                <a:lnTo>
                  <a:pt x="0" y="2052"/>
                </a:lnTo>
                <a:lnTo>
                  <a:pt x="4660" y="840"/>
                </a:lnTo>
                <a:lnTo>
                  <a:pt x="3111" y="0"/>
                </a:lnTo>
                <a:close/>
              </a:path>
            </a:pathLst>
          </a:custGeom>
          <a:ln w="3175">
            <a:solidFill>
              <a:srgbClr val="181F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" name="object 1136"/>
          <p:cNvSpPr/>
          <p:nvPr/>
        </p:nvSpPr>
        <p:spPr>
          <a:xfrm>
            <a:off x="3695451" y="2346594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1087" y="929"/>
                </a:moveTo>
                <a:lnTo>
                  <a:pt x="0" y="0"/>
                </a:lnTo>
                <a:lnTo>
                  <a:pt x="4561" y="464"/>
                </a:lnTo>
                <a:lnTo>
                  <a:pt x="1087" y="929"/>
                </a:lnTo>
                <a:close/>
              </a:path>
            </a:pathLst>
          </a:custGeom>
          <a:solidFill>
            <a:srgbClr val="191E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7" name="object 1137"/>
          <p:cNvSpPr/>
          <p:nvPr/>
        </p:nvSpPr>
        <p:spPr>
          <a:xfrm>
            <a:off x="3695451" y="2346594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1087" y="929"/>
                </a:moveTo>
                <a:lnTo>
                  <a:pt x="4561" y="464"/>
                </a:lnTo>
                <a:lnTo>
                  <a:pt x="0" y="0"/>
                </a:lnTo>
                <a:lnTo>
                  <a:pt x="1087" y="929"/>
                </a:lnTo>
                <a:close/>
              </a:path>
            </a:pathLst>
          </a:custGeom>
          <a:ln w="3175">
            <a:solidFill>
              <a:srgbClr val="191E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8" name="object 1138"/>
          <p:cNvSpPr/>
          <p:nvPr/>
        </p:nvSpPr>
        <p:spPr>
          <a:xfrm>
            <a:off x="3695397" y="2343538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0"/>
                </a:moveTo>
                <a:lnTo>
                  <a:pt x="4615" y="352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1E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9" name="object 1139"/>
          <p:cNvSpPr/>
          <p:nvPr/>
        </p:nvSpPr>
        <p:spPr>
          <a:xfrm>
            <a:off x="3695397" y="2343538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4615" y="3520"/>
                </a:moveTo>
                <a:lnTo>
                  <a:pt x="53" y="3055"/>
                </a:lnTo>
                <a:lnTo>
                  <a:pt x="0" y="0"/>
                </a:lnTo>
                <a:lnTo>
                  <a:pt x="4615" y="3520"/>
                </a:lnTo>
                <a:close/>
              </a:path>
            </a:pathLst>
          </a:custGeom>
          <a:solidFill>
            <a:srgbClr val="191E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0" name="object 1140"/>
          <p:cNvSpPr/>
          <p:nvPr/>
        </p:nvSpPr>
        <p:spPr>
          <a:xfrm>
            <a:off x="3695397" y="2343538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0"/>
                </a:moveTo>
                <a:lnTo>
                  <a:pt x="53" y="3055"/>
                </a:lnTo>
                <a:lnTo>
                  <a:pt x="4615" y="352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1E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" name="object 1141"/>
          <p:cNvSpPr/>
          <p:nvPr/>
        </p:nvSpPr>
        <p:spPr>
          <a:xfrm>
            <a:off x="3713200" y="2347404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2674"/>
                </a:moveTo>
                <a:lnTo>
                  <a:pt x="3677" y="0"/>
                </a:lnTo>
                <a:lnTo>
                  <a:pt x="2397" y="2049"/>
                </a:lnTo>
                <a:lnTo>
                  <a:pt x="0" y="2674"/>
                </a:lnTo>
                <a:close/>
              </a:path>
            </a:pathLst>
          </a:custGeom>
          <a:solidFill>
            <a:srgbClr val="1820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2" name="object 1142"/>
          <p:cNvSpPr/>
          <p:nvPr/>
        </p:nvSpPr>
        <p:spPr>
          <a:xfrm>
            <a:off x="3713200" y="2347404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677" y="0"/>
                </a:moveTo>
                <a:lnTo>
                  <a:pt x="2397" y="2049"/>
                </a:lnTo>
                <a:lnTo>
                  <a:pt x="0" y="2674"/>
                </a:lnTo>
                <a:lnTo>
                  <a:pt x="3677" y="0"/>
                </a:lnTo>
                <a:close/>
              </a:path>
            </a:pathLst>
          </a:custGeom>
          <a:ln w="3175">
            <a:solidFill>
              <a:srgbClr val="1820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" name="object 1143"/>
          <p:cNvSpPr/>
          <p:nvPr/>
        </p:nvSpPr>
        <p:spPr>
          <a:xfrm>
            <a:off x="3711486" y="2347292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1714" y="2786"/>
                </a:moveTo>
                <a:lnTo>
                  <a:pt x="0" y="0"/>
                </a:lnTo>
                <a:lnTo>
                  <a:pt x="5392" y="111"/>
                </a:lnTo>
                <a:lnTo>
                  <a:pt x="1714" y="2786"/>
                </a:lnTo>
                <a:close/>
              </a:path>
            </a:pathLst>
          </a:custGeom>
          <a:solidFill>
            <a:srgbClr val="1820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4" name="object 1144"/>
          <p:cNvSpPr/>
          <p:nvPr/>
        </p:nvSpPr>
        <p:spPr>
          <a:xfrm>
            <a:off x="3711486" y="2347292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5392" y="111"/>
                </a:moveTo>
                <a:lnTo>
                  <a:pt x="0" y="0"/>
                </a:lnTo>
                <a:lnTo>
                  <a:pt x="1714" y="2786"/>
                </a:lnTo>
                <a:lnTo>
                  <a:pt x="5392" y="111"/>
                </a:lnTo>
                <a:close/>
              </a:path>
            </a:pathLst>
          </a:custGeom>
          <a:ln w="3175">
            <a:solidFill>
              <a:srgbClr val="1820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" name="object 1145"/>
          <p:cNvSpPr/>
          <p:nvPr/>
        </p:nvSpPr>
        <p:spPr>
          <a:xfrm>
            <a:off x="3700012" y="2347059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10">
                <a:moveTo>
                  <a:pt x="6489" y="3517"/>
                </a:moveTo>
                <a:lnTo>
                  <a:pt x="0" y="0"/>
                </a:lnTo>
                <a:lnTo>
                  <a:pt x="6489" y="3517"/>
                </a:lnTo>
                <a:close/>
              </a:path>
            </a:pathLst>
          </a:custGeom>
          <a:ln w="3175">
            <a:solidFill>
              <a:srgbClr val="191E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" name="object 11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47" name="object 1147"/>
          <p:cNvSpPr/>
          <p:nvPr/>
        </p:nvSpPr>
        <p:spPr>
          <a:xfrm>
            <a:off x="3706502" y="2347292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1549" y="4124"/>
                </a:moveTo>
                <a:lnTo>
                  <a:pt x="0" y="3284"/>
                </a:lnTo>
                <a:lnTo>
                  <a:pt x="4983" y="0"/>
                </a:lnTo>
                <a:lnTo>
                  <a:pt x="1549" y="4124"/>
                </a:lnTo>
                <a:close/>
              </a:path>
            </a:pathLst>
          </a:custGeom>
          <a:solidFill>
            <a:srgbClr val="181F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8" name="object 1148"/>
          <p:cNvSpPr/>
          <p:nvPr/>
        </p:nvSpPr>
        <p:spPr>
          <a:xfrm>
            <a:off x="3706502" y="2347292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1549" y="4124"/>
                </a:moveTo>
                <a:lnTo>
                  <a:pt x="0" y="3284"/>
                </a:lnTo>
                <a:lnTo>
                  <a:pt x="4983" y="0"/>
                </a:lnTo>
                <a:lnTo>
                  <a:pt x="1549" y="4124"/>
                </a:lnTo>
                <a:close/>
              </a:path>
            </a:pathLst>
          </a:custGeom>
          <a:ln w="3175">
            <a:solidFill>
              <a:srgbClr val="181F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" name="object 1149"/>
          <p:cNvSpPr/>
          <p:nvPr/>
        </p:nvSpPr>
        <p:spPr>
          <a:xfrm>
            <a:off x="3708051" y="2347292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0" y="4124"/>
                </a:moveTo>
                <a:lnTo>
                  <a:pt x="3434" y="0"/>
                </a:lnTo>
                <a:lnTo>
                  <a:pt x="5148" y="2786"/>
                </a:lnTo>
                <a:lnTo>
                  <a:pt x="0" y="4124"/>
                </a:lnTo>
                <a:close/>
              </a:path>
            </a:pathLst>
          </a:custGeom>
          <a:solidFill>
            <a:srgbClr val="181F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0" name="object 1150"/>
          <p:cNvSpPr/>
          <p:nvPr/>
        </p:nvSpPr>
        <p:spPr>
          <a:xfrm>
            <a:off x="3708051" y="2347292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0" y="4124"/>
                </a:moveTo>
                <a:lnTo>
                  <a:pt x="5148" y="2786"/>
                </a:lnTo>
                <a:lnTo>
                  <a:pt x="3434" y="0"/>
                </a:lnTo>
                <a:lnTo>
                  <a:pt x="0" y="4124"/>
                </a:lnTo>
                <a:close/>
              </a:path>
            </a:pathLst>
          </a:custGeom>
          <a:ln w="3175">
            <a:solidFill>
              <a:srgbClr val="181F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" name="object 1151"/>
          <p:cNvSpPr/>
          <p:nvPr/>
        </p:nvSpPr>
        <p:spPr>
          <a:xfrm>
            <a:off x="3711486" y="2347292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714" y="278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" name="object 1152"/>
          <p:cNvSpPr/>
          <p:nvPr/>
        </p:nvSpPr>
        <p:spPr>
          <a:xfrm>
            <a:off x="3713200" y="234945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51" y="2329"/>
                </a:moveTo>
                <a:lnTo>
                  <a:pt x="0" y="624"/>
                </a:lnTo>
                <a:lnTo>
                  <a:pt x="2397" y="0"/>
                </a:lnTo>
                <a:lnTo>
                  <a:pt x="1051" y="2329"/>
                </a:lnTo>
                <a:close/>
              </a:path>
            </a:pathLst>
          </a:custGeom>
          <a:solidFill>
            <a:srgbClr val="181F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3" name="object 1153"/>
          <p:cNvSpPr/>
          <p:nvPr/>
        </p:nvSpPr>
        <p:spPr>
          <a:xfrm>
            <a:off x="3713200" y="234945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397" y="0"/>
                </a:moveTo>
                <a:lnTo>
                  <a:pt x="0" y="624"/>
                </a:lnTo>
                <a:lnTo>
                  <a:pt x="1051" y="2329"/>
                </a:lnTo>
                <a:lnTo>
                  <a:pt x="2397" y="0"/>
                </a:lnTo>
                <a:close/>
              </a:path>
            </a:pathLst>
          </a:custGeom>
          <a:ln w="3175">
            <a:solidFill>
              <a:srgbClr val="181F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" name="object 1154"/>
          <p:cNvSpPr/>
          <p:nvPr/>
        </p:nvSpPr>
        <p:spPr>
          <a:xfrm>
            <a:off x="3708051" y="2350079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2854" y="2918"/>
                </a:moveTo>
                <a:lnTo>
                  <a:pt x="0" y="1338"/>
                </a:lnTo>
                <a:lnTo>
                  <a:pt x="5148" y="0"/>
                </a:lnTo>
                <a:lnTo>
                  <a:pt x="2854" y="2918"/>
                </a:lnTo>
                <a:close/>
              </a:path>
            </a:pathLst>
          </a:custGeom>
          <a:solidFill>
            <a:srgbClr val="181F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5" name="object 1155"/>
          <p:cNvSpPr/>
          <p:nvPr/>
        </p:nvSpPr>
        <p:spPr>
          <a:xfrm>
            <a:off x="3708051" y="2350079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2854" y="2918"/>
                </a:moveTo>
                <a:lnTo>
                  <a:pt x="5148" y="0"/>
                </a:lnTo>
                <a:lnTo>
                  <a:pt x="0" y="1338"/>
                </a:lnTo>
                <a:lnTo>
                  <a:pt x="2854" y="2918"/>
                </a:lnTo>
                <a:close/>
              </a:path>
            </a:pathLst>
          </a:custGeom>
          <a:ln w="3175">
            <a:solidFill>
              <a:srgbClr val="181F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" name="object 1156"/>
          <p:cNvSpPr/>
          <p:nvPr/>
        </p:nvSpPr>
        <p:spPr>
          <a:xfrm>
            <a:off x="3710906" y="2350079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1998" y="4025"/>
                </a:moveTo>
                <a:lnTo>
                  <a:pt x="0" y="2918"/>
                </a:lnTo>
                <a:lnTo>
                  <a:pt x="2293" y="0"/>
                </a:lnTo>
                <a:lnTo>
                  <a:pt x="1998" y="4025"/>
                </a:lnTo>
                <a:close/>
              </a:path>
            </a:pathLst>
          </a:custGeom>
          <a:solidFill>
            <a:srgbClr val="181F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7" name="object 1157"/>
          <p:cNvSpPr/>
          <p:nvPr/>
        </p:nvSpPr>
        <p:spPr>
          <a:xfrm>
            <a:off x="3710906" y="2350079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1998" y="4025"/>
                </a:moveTo>
                <a:lnTo>
                  <a:pt x="0" y="2918"/>
                </a:lnTo>
                <a:lnTo>
                  <a:pt x="2293" y="0"/>
                </a:lnTo>
                <a:lnTo>
                  <a:pt x="1998" y="4025"/>
                </a:lnTo>
                <a:close/>
              </a:path>
            </a:pathLst>
          </a:custGeom>
          <a:ln w="3175">
            <a:solidFill>
              <a:srgbClr val="181F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" name="object 1158"/>
          <p:cNvSpPr/>
          <p:nvPr/>
        </p:nvSpPr>
        <p:spPr>
          <a:xfrm>
            <a:off x="3712905" y="2350079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0" y="4025"/>
                </a:moveTo>
                <a:lnTo>
                  <a:pt x="294" y="0"/>
                </a:lnTo>
                <a:lnTo>
                  <a:pt x="1346" y="1704"/>
                </a:lnTo>
                <a:lnTo>
                  <a:pt x="0" y="4025"/>
                </a:lnTo>
                <a:close/>
              </a:path>
            </a:pathLst>
          </a:custGeom>
          <a:solidFill>
            <a:srgbClr val="181F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9" name="object 1159"/>
          <p:cNvSpPr/>
          <p:nvPr/>
        </p:nvSpPr>
        <p:spPr>
          <a:xfrm>
            <a:off x="3712905" y="2350079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0" y="4025"/>
                </a:moveTo>
                <a:lnTo>
                  <a:pt x="1346" y="1704"/>
                </a:lnTo>
                <a:lnTo>
                  <a:pt x="294" y="0"/>
                </a:lnTo>
                <a:lnTo>
                  <a:pt x="0" y="4025"/>
                </a:lnTo>
                <a:close/>
              </a:path>
            </a:pathLst>
          </a:custGeom>
          <a:ln w="3175">
            <a:solidFill>
              <a:srgbClr val="181F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0" name="object 1160"/>
          <p:cNvSpPr/>
          <p:nvPr/>
        </p:nvSpPr>
        <p:spPr>
          <a:xfrm>
            <a:off x="3713200" y="2350079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1051" y="170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" name="object 1161"/>
          <p:cNvSpPr/>
          <p:nvPr/>
        </p:nvSpPr>
        <p:spPr>
          <a:xfrm>
            <a:off x="3699459" y="2331158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148"/>
                </a:moveTo>
                <a:lnTo>
                  <a:pt x="1902" y="0"/>
                </a:lnTo>
                <a:lnTo>
                  <a:pt x="2372" y="655"/>
                </a:lnTo>
                <a:lnTo>
                  <a:pt x="0" y="1148"/>
                </a:lnTo>
                <a:close/>
              </a:path>
            </a:pathLst>
          </a:custGeom>
          <a:solidFill>
            <a:srgbClr val="191F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2" name="object 1162"/>
          <p:cNvSpPr/>
          <p:nvPr/>
        </p:nvSpPr>
        <p:spPr>
          <a:xfrm>
            <a:off x="3699459" y="2331158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372" y="655"/>
                </a:moveTo>
                <a:lnTo>
                  <a:pt x="1902" y="0"/>
                </a:lnTo>
                <a:lnTo>
                  <a:pt x="0" y="1148"/>
                </a:lnTo>
                <a:lnTo>
                  <a:pt x="2372" y="655"/>
                </a:lnTo>
                <a:close/>
              </a:path>
            </a:pathLst>
          </a:custGeom>
          <a:ln w="3175">
            <a:solidFill>
              <a:srgbClr val="191F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" name="object 1163"/>
          <p:cNvSpPr/>
          <p:nvPr/>
        </p:nvSpPr>
        <p:spPr>
          <a:xfrm>
            <a:off x="3701831" y="2331128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276" y="0"/>
                </a:moveTo>
                <a:lnTo>
                  <a:pt x="0" y="685"/>
                </a:lnTo>
                <a:lnTo>
                  <a:pt x="3276" y="0"/>
                </a:lnTo>
                <a:close/>
              </a:path>
            </a:pathLst>
          </a:custGeom>
          <a:ln w="3175">
            <a:solidFill>
              <a:srgbClr val="1820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" name="object 1164"/>
          <p:cNvSpPr/>
          <p:nvPr/>
        </p:nvSpPr>
        <p:spPr>
          <a:xfrm>
            <a:off x="3701361" y="2331128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469" y="685"/>
                </a:moveTo>
                <a:lnTo>
                  <a:pt x="0" y="30"/>
                </a:lnTo>
                <a:lnTo>
                  <a:pt x="3746" y="0"/>
                </a:lnTo>
                <a:lnTo>
                  <a:pt x="469" y="685"/>
                </a:lnTo>
                <a:close/>
              </a:path>
            </a:pathLst>
          </a:custGeom>
          <a:solidFill>
            <a:srgbClr val="191F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5" name="object 1165"/>
          <p:cNvSpPr/>
          <p:nvPr/>
        </p:nvSpPr>
        <p:spPr>
          <a:xfrm>
            <a:off x="3701361" y="2331128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746" y="0"/>
                </a:moveTo>
                <a:lnTo>
                  <a:pt x="0" y="30"/>
                </a:lnTo>
                <a:lnTo>
                  <a:pt x="469" y="685"/>
                </a:lnTo>
                <a:lnTo>
                  <a:pt x="3746" y="0"/>
                </a:lnTo>
                <a:close/>
              </a:path>
            </a:pathLst>
          </a:custGeom>
          <a:ln w="3175">
            <a:solidFill>
              <a:srgbClr val="191F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6" name="object 1166"/>
          <p:cNvSpPr/>
          <p:nvPr/>
        </p:nvSpPr>
        <p:spPr>
          <a:xfrm>
            <a:off x="3701361" y="2326330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0" y="4828"/>
                </a:moveTo>
                <a:lnTo>
                  <a:pt x="7980" y="0"/>
                </a:lnTo>
                <a:lnTo>
                  <a:pt x="3746" y="4798"/>
                </a:lnTo>
                <a:lnTo>
                  <a:pt x="0" y="4828"/>
                </a:lnTo>
                <a:close/>
              </a:path>
            </a:pathLst>
          </a:custGeom>
          <a:solidFill>
            <a:srgbClr val="1820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7" name="object 1167"/>
          <p:cNvSpPr/>
          <p:nvPr/>
        </p:nvSpPr>
        <p:spPr>
          <a:xfrm>
            <a:off x="3701361" y="2326330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3746" y="4798"/>
                </a:moveTo>
                <a:lnTo>
                  <a:pt x="0" y="4828"/>
                </a:lnTo>
                <a:lnTo>
                  <a:pt x="7980" y="0"/>
                </a:lnTo>
                <a:lnTo>
                  <a:pt x="3746" y="4798"/>
                </a:lnTo>
                <a:close/>
              </a:path>
            </a:pathLst>
          </a:custGeom>
          <a:ln w="3175">
            <a:solidFill>
              <a:srgbClr val="1820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" name="object 11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9" name="object 11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70" name="object 1170"/>
          <p:cNvSpPr/>
          <p:nvPr/>
        </p:nvSpPr>
        <p:spPr>
          <a:xfrm>
            <a:off x="3701361" y="233115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469" y="6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" name="object 1171"/>
          <p:cNvSpPr/>
          <p:nvPr/>
        </p:nvSpPr>
        <p:spPr>
          <a:xfrm>
            <a:off x="3702108" y="2325994"/>
            <a:ext cx="7620" cy="1905"/>
          </a:xfrm>
          <a:custGeom>
            <a:avLst/>
            <a:gdLst/>
            <a:ahLst/>
            <a:cxnLst/>
            <a:rect l="l" t="t" r="r" b="b"/>
            <a:pathLst>
              <a:path w="7620" h="1905">
                <a:moveTo>
                  <a:pt x="0" y="1910"/>
                </a:moveTo>
                <a:lnTo>
                  <a:pt x="1239" y="0"/>
                </a:lnTo>
                <a:lnTo>
                  <a:pt x="7233" y="335"/>
                </a:lnTo>
                <a:lnTo>
                  <a:pt x="0" y="1910"/>
                </a:lnTo>
                <a:close/>
              </a:path>
            </a:pathLst>
          </a:custGeom>
          <a:solidFill>
            <a:srgbClr val="1820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2" name="object 1172"/>
          <p:cNvSpPr/>
          <p:nvPr/>
        </p:nvSpPr>
        <p:spPr>
          <a:xfrm>
            <a:off x="3702108" y="2325994"/>
            <a:ext cx="7620" cy="1905"/>
          </a:xfrm>
          <a:custGeom>
            <a:avLst/>
            <a:gdLst/>
            <a:ahLst/>
            <a:cxnLst/>
            <a:rect l="l" t="t" r="r" b="b"/>
            <a:pathLst>
              <a:path w="7620" h="1905">
                <a:moveTo>
                  <a:pt x="0" y="1910"/>
                </a:moveTo>
                <a:lnTo>
                  <a:pt x="7233" y="335"/>
                </a:lnTo>
                <a:lnTo>
                  <a:pt x="1239" y="0"/>
                </a:lnTo>
                <a:lnTo>
                  <a:pt x="0" y="1910"/>
                </a:lnTo>
                <a:close/>
              </a:path>
            </a:pathLst>
          </a:custGeom>
          <a:ln w="3175">
            <a:solidFill>
              <a:srgbClr val="1820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" name="object 11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74" name="object 1174"/>
          <p:cNvSpPr/>
          <p:nvPr/>
        </p:nvSpPr>
        <p:spPr>
          <a:xfrm>
            <a:off x="3700754" y="2326330"/>
            <a:ext cx="8890" cy="4445"/>
          </a:xfrm>
          <a:custGeom>
            <a:avLst/>
            <a:gdLst/>
            <a:ahLst/>
            <a:cxnLst/>
            <a:rect l="l" t="t" r="r" b="b"/>
            <a:pathLst>
              <a:path w="8889" h="4444">
                <a:moveTo>
                  <a:pt x="0" y="3827"/>
                </a:moveTo>
                <a:lnTo>
                  <a:pt x="1353" y="1574"/>
                </a:lnTo>
                <a:lnTo>
                  <a:pt x="8587" y="0"/>
                </a:lnTo>
                <a:lnTo>
                  <a:pt x="0" y="3827"/>
                </a:lnTo>
                <a:close/>
              </a:path>
            </a:pathLst>
          </a:custGeom>
          <a:solidFill>
            <a:srgbClr val="181F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5" name="object 1175"/>
          <p:cNvSpPr/>
          <p:nvPr/>
        </p:nvSpPr>
        <p:spPr>
          <a:xfrm>
            <a:off x="3700754" y="2326330"/>
            <a:ext cx="8890" cy="4445"/>
          </a:xfrm>
          <a:custGeom>
            <a:avLst/>
            <a:gdLst/>
            <a:ahLst/>
            <a:cxnLst/>
            <a:rect l="l" t="t" r="r" b="b"/>
            <a:pathLst>
              <a:path w="8889" h="4444">
                <a:moveTo>
                  <a:pt x="0" y="3827"/>
                </a:moveTo>
                <a:lnTo>
                  <a:pt x="1353" y="1574"/>
                </a:lnTo>
                <a:lnTo>
                  <a:pt x="8587" y="0"/>
                </a:lnTo>
                <a:lnTo>
                  <a:pt x="0" y="3827"/>
                </a:lnTo>
                <a:close/>
              </a:path>
            </a:pathLst>
          </a:custGeom>
          <a:ln w="3175">
            <a:solidFill>
              <a:srgbClr val="181F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" name="object 1176"/>
          <p:cNvSpPr/>
          <p:nvPr/>
        </p:nvSpPr>
        <p:spPr>
          <a:xfrm>
            <a:off x="3700754" y="232633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607" y="4828"/>
                </a:moveTo>
                <a:lnTo>
                  <a:pt x="0" y="3827"/>
                </a:lnTo>
                <a:lnTo>
                  <a:pt x="8587" y="0"/>
                </a:lnTo>
                <a:lnTo>
                  <a:pt x="607" y="4828"/>
                </a:lnTo>
                <a:close/>
              </a:path>
            </a:pathLst>
          </a:custGeom>
          <a:solidFill>
            <a:srgbClr val="181F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7" name="object 1177"/>
          <p:cNvSpPr/>
          <p:nvPr/>
        </p:nvSpPr>
        <p:spPr>
          <a:xfrm>
            <a:off x="3700754" y="232633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0" y="3827"/>
                </a:moveTo>
                <a:lnTo>
                  <a:pt x="607" y="4828"/>
                </a:lnTo>
                <a:lnTo>
                  <a:pt x="8587" y="0"/>
                </a:lnTo>
                <a:lnTo>
                  <a:pt x="0" y="3827"/>
                </a:lnTo>
                <a:close/>
              </a:path>
            </a:pathLst>
          </a:custGeom>
          <a:ln w="3175">
            <a:solidFill>
              <a:srgbClr val="181F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8" name="object 1178"/>
          <p:cNvSpPr/>
          <p:nvPr/>
        </p:nvSpPr>
        <p:spPr>
          <a:xfrm>
            <a:off x="3699459" y="2330157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2148"/>
                </a:moveTo>
                <a:lnTo>
                  <a:pt x="1295" y="0"/>
                </a:lnTo>
                <a:lnTo>
                  <a:pt x="1902" y="1000"/>
                </a:lnTo>
                <a:lnTo>
                  <a:pt x="0" y="2148"/>
                </a:lnTo>
                <a:close/>
              </a:path>
            </a:pathLst>
          </a:custGeom>
          <a:solidFill>
            <a:srgbClr val="191F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9" name="object 1179"/>
          <p:cNvSpPr/>
          <p:nvPr/>
        </p:nvSpPr>
        <p:spPr>
          <a:xfrm>
            <a:off x="3699459" y="2330157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2148"/>
                </a:moveTo>
                <a:lnTo>
                  <a:pt x="1902" y="1000"/>
                </a:lnTo>
                <a:lnTo>
                  <a:pt x="1295" y="0"/>
                </a:lnTo>
                <a:lnTo>
                  <a:pt x="0" y="2148"/>
                </a:lnTo>
                <a:close/>
              </a:path>
            </a:pathLst>
          </a:custGeom>
          <a:ln w="3175">
            <a:solidFill>
              <a:srgbClr val="191F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" name="object 1180"/>
          <p:cNvSpPr/>
          <p:nvPr/>
        </p:nvSpPr>
        <p:spPr>
          <a:xfrm>
            <a:off x="3700754" y="233015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607" y="10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" name="object 1181"/>
          <p:cNvSpPr/>
          <p:nvPr/>
        </p:nvSpPr>
        <p:spPr>
          <a:xfrm>
            <a:off x="3703347" y="232516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5994" y="1160"/>
                </a:moveTo>
                <a:lnTo>
                  <a:pt x="0" y="825"/>
                </a:lnTo>
                <a:lnTo>
                  <a:pt x="1778" y="0"/>
                </a:lnTo>
                <a:lnTo>
                  <a:pt x="5994" y="1160"/>
                </a:lnTo>
                <a:close/>
              </a:path>
            </a:pathLst>
          </a:custGeom>
          <a:solidFill>
            <a:srgbClr val="1820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2" name="object 1182"/>
          <p:cNvSpPr/>
          <p:nvPr/>
        </p:nvSpPr>
        <p:spPr>
          <a:xfrm>
            <a:off x="3703347" y="232516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825"/>
                </a:moveTo>
                <a:lnTo>
                  <a:pt x="5994" y="1160"/>
                </a:lnTo>
                <a:lnTo>
                  <a:pt x="1778" y="0"/>
                </a:lnTo>
                <a:lnTo>
                  <a:pt x="0" y="825"/>
                </a:lnTo>
                <a:close/>
              </a:path>
            </a:pathLst>
          </a:custGeom>
          <a:ln w="3175">
            <a:solidFill>
              <a:srgbClr val="1820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" name="object 11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84" name="object 11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85" name="object 11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86" name="object 11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87" name="object 11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88" name="object 1188"/>
          <p:cNvSpPr/>
          <p:nvPr/>
        </p:nvSpPr>
        <p:spPr>
          <a:xfrm>
            <a:off x="3713911" y="2305923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0" y="9964"/>
                </a:moveTo>
                <a:lnTo>
                  <a:pt x="3449" y="675"/>
                </a:lnTo>
                <a:lnTo>
                  <a:pt x="4511" y="0"/>
                </a:lnTo>
                <a:lnTo>
                  <a:pt x="0" y="9964"/>
                </a:lnTo>
                <a:close/>
              </a:path>
            </a:pathLst>
          </a:custGeom>
          <a:solidFill>
            <a:srgbClr val="1721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9" name="object 1189"/>
          <p:cNvSpPr/>
          <p:nvPr/>
        </p:nvSpPr>
        <p:spPr>
          <a:xfrm>
            <a:off x="3713911" y="2305923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0" y="9964"/>
                </a:moveTo>
                <a:lnTo>
                  <a:pt x="3449" y="675"/>
                </a:lnTo>
                <a:lnTo>
                  <a:pt x="4511" y="0"/>
                </a:lnTo>
                <a:lnTo>
                  <a:pt x="0" y="9964"/>
                </a:lnTo>
                <a:close/>
              </a:path>
            </a:pathLst>
          </a:custGeom>
          <a:ln w="3175">
            <a:solidFill>
              <a:srgbClr val="1721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0" name="object 1190"/>
          <p:cNvSpPr/>
          <p:nvPr/>
        </p:nvSpPr>
        <p:spPr>
          <a:xfrm>
            <a:off x="3713911" y="2305923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0" y="9964"/>
                </a:moveTo>
                <a:lnTo>
                  <a:pt x="4511" y="0"/>
                </a:lnTo>
                <a:lnTo>
                  <a:pt x="9568" y="7434"/>
                </a:lnTo>
                <a:lnTo>
                  <a:pt x="0" y="9964"/>
                </a:lnTo>
                <a:close/>
              </a:path>
            </a:pathLst>
          </a:custGeom>
          <a:solidFill>
            <a:srgbClr val="1721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1" name="object 1191"/>
          <p:cNvSpPr/>
          <p:nvPr/>
        </p:nvSpPr>
        <p:spPr>
          <a:xfrm>
            <a:off x="3713911" y="2305923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4511" y="0"/>
                </a:moveTo>
                <a:lnTo>
                  <a:pt x="0" y="9964"/>
                </a:lnTo>
                <a:lnTo>
                  <a:pt x="9568" y="7434"/>
                </a:lnTo>
                <a:lnTo>
                  <a:pt x="4511" y="0"/>
                </a:lnTo>
                <a:close/>
              </a:path>
            </a:pathLst>
          </a:custGeom>
          <a:ln w="3175">
            <a:solidFill>
              <a:srgbClr val="1721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" name="object 1192"/>
          <p:cNvSpPr/>
          <p:nvPr/>
        </p:nvSpPr>
        <p:spPr>
          <a:xfrm>
            <a:off x="3713911" y="2313358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9568" y="0"/>
                </a:moveTo>
                <a:lnTo>
                  <a:pt x="0" y="25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" name="object 11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94" name="object 11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95" name="object 1195"/>
          <p:cNvSpPr/>
          <p:nvPr/>
        </p:nvSpPr>
        <p:spPr>
          <a:xfrm>
            <a:off x="3824462" y="2245926"/>
            <a:ext cx="16510" cy="6985"/>
          </a:xfrm>
          <a:custGeom>
            <a:avLst/>
            <a:gdLst/>
            <a:ahLst/>
            <a:cxnLst/>
            <a:rect l="l" t="t" r="r" b="b"/>
            <a:pathLst>
              <a:path w="16510" h="6985">
                <a:moveTo>
                  <a:pt x="0" y="6786"/>
                </a:moveTo>
                <a:lnTo>
                  <a:pt x="16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" name="object 1196"/>
          <p:cNvSpPr/>
          <p:nvPr/>
        </p:nvSpPr>
        <p:spPr>
          <a:xfrm>
            <a:off x="3839738" y="2264481"/>
            <a:ext cx="7620" cy="5715"/>
          </a:xfrm>
          <a:custGeom>
            <a:avLst/>
            <a:gdLst/>
            <a:ahLst/>
            <a:cxnLst/>
            <a:rect l="l" t="t" r="r" b="b"/>
            <a:pathLst>
              <a:path w="7620" h="5714">
                <a:moveTo>
                  <a:pt x="0" y="5600"/>
                </a:moveTo>
                <a:lnTo>
                  <a:pt x="6413" y="0"/>
                </a:lnTo>
                <a:lnTo>
                  <a:pt x="7033" y="2357"/>
                </a:lnTo>
                <a:lnTo>
                  <a:pt x="0" y="5600"/>
                </a:lnTo>
                <a:close/>
              </a:path>
            </a:pathLst>
          </a:custGeom>
          <a:solidFill>
            <a:srgbClr val="124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7" name="object 1197"/>
          <p:cNvSpPr/>
          <p:nvPr/>
        </p:nvSpPr>
        <p:spPr>
          <a:xfrm>
            <a:off x="3839738" y="2264481"/>
            <a:ext cx="7620" cy="5715"/>
          </a:xfrm>
          <a:custGeom>
            <a:avLst/>
            <a:gdLst/>
            <a:ahLst/>
            <a:cxnLst/>
            <a:rect l="l" t="t" r="r" b="b"/>
            <a:pathLst>
              <a:path w="7620" h="5714">
                <a:moveTo>
                  <a:pt x="6413" y="0"/>
                </a:moveTo>
                <a:lnTo>
                  <a:pt x="7033" y="2357"/>
                </a:lnTo>
                <a:lnTo>
                  <a:pt x="0" y="5600"/>
                </a:lnTo>
                <a:lnTo>
                  <a:pt x="6413" y="0"/>
                </a:lnTo>
                <a:close/>
              </a:path>
            </a:pathLst>
          </a:custGeom>
          <a:ln w="3175">
            <a:solidFill>
              <a:srgbClr val="1240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" name="object 11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99" name="object 1199"/>
          <p:cNvSpPr/>
          <p:nvPr/>
        </p:nvSpPr>
        <p:spPr>
          <a:xfrm>
            <a:off x="3839738" y="2266838"/>
            <a:ext cx="7620" cy="3810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0" y="3243"/>
                </a:moveTo>
                <a:lnTo>
                  <a:pt x="7033" y="0"/>
                </a:lnTo>
                <a:lnTo>
                  <a:pt x="7124" y="345"/>
                </a:lnTo>
                <a:lnTo>
                  <a:pt x="0" y="3243"/>
                </a:lnTo>
                <a:close/>
              </a:path>
            </a:pathLst>
          </a:custGeom>
          <a:solidFill>
            <a:srgbClr val="124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0" name="object 1200"/>
          <p:cNvSpPr/>
          <p:nvPr/>
        </p:nvSpPr>
        <p:spPr>
          <a:xfrm>
            <a:off x="3839738" y="2266838"/>
            <a:ext cx="7620" cy="3810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7033" y="0"/>
                </a:moveTo>
                <a:lnTo>
                  <a:pt x="0" y="3243"/>
                </a:lnTo>
                <a:lnTo>
                  <a:pt x="7124" y="345"/>
                </a:lnTo>
                <a:lnTo>
                  <a:pt x="7033" y="0"/>
                </a:lnTo>
                <a:close/>
              </a:path>
            </a:pathLst>
          </a:custGeom>
          <a:ln w="3175">
            <a:solidFill>
              <a:srgbClr val="1240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" name="object 12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02" name="object 12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03" name="object 12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04" name="object 1204"/>
          <p:cNvSpPr/>
          <p:nvPr/>
        </p:nvSpPr>
        <p:spPr>
          <a:xfrm>
            <a:off x="3846045" y="226407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24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5" name="object 1205"/>
          <p:cNvSpPr/>
          <p:nvPr/>
        </p:nvSpPr>
        <p:spPr>
          <a:xfrm>
            <a:off x="3846045" y="226407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" name="object 1206"/>
          <p:cNvSpPr/>
          <p:nvPr/>
        </p:nvSpPr>
        <p:spPr>
          <a:xfrm>
            <a:off x="3846045" y="226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06" y="40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" name="object 12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08" name="object 1208"/>
          <p:cNvSpPr/>
          <p:nvPr/>
        </p:nvSpPr>
        <p:spPr>
          <a:xfrm>
            <a:off x="3837800" y="2264481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8351" y="0"/>
                </a:moveTo>
                <a:lnTo>
                  <a:pt x="0" y="33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" name="object 1209"/>
          <p:cNvSpPr/>
          <p:nvPr/>
        </p:nvSpPr>
        <p:spPr>
          <a:xfrm>
            <a:off x="3846862" y="2267183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350" y="825"/>
                </a:lnTo>
                <a:lnTo>
                  <a:pt x="784" y="185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0" name="object 1210"/>
          <p:cNvSpPr/>
          <p:nvPr/>
        </p:nvSpPr>
        <p:spPr>
          <a:xfrm>
            <a:off x="3839738" y="2267183"/>
            <a:ext cx="8255" cy="3175"/>
          </a:xfrm>
          <a:custGeom>
            <a:avLst/>
            <a:gdLst/>
            <a:ahLst/>
            <a:cxnLst/>
            <a:rect l="l" t="t" r="r" b="b"/>
            <a:pathLst>
              <a:path w="8254" h="3175">
                <a:moveTo>
                  <a:pt x="0" y="2898"/>
                </a:moveTo>
                <a:lnTo>
                  <a:pt x="7124" y="0"/>
                </a:lnTo>
                <a:lnTo>
                  <a:pt x="7909" y="1851"/>
                </a:lnTo>
                <a:lnTo>
                  <a:pt x="0" y="2898"/>
                </a:lnTo>
                <a:close/>
              </a:path>
            </a:pathLst>
          </a:custGeom>
          <a:solidFill>
            <a:srgbClr val="124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1" name="object 1211"/>
          <p:cNvSpPr/>
          <p:nvPr/>
        </p:nvSpPr>
        <p:spPr>
          <a:xfrm>
            <a:off x="3839738" y="2267183"/>
            <a:ext cx="8255" cy="3175"/>
          </a:xfrm>
          <a:custGeom>
            <a:avLst/>
            <a:gdLst/>
            <a:ahLst/>
            <a:cxnLst/>
            <a:rect l="l" t="t" r="r" b="b"/>
            <a:pathLst>
              <a:path w="8254" h="3175">
                <a:moveTo>
                  <a:pt x="7124" y="0"/>
                </a:moveTo>
                <a:lnTo>
                  <a:pt x="0" y="2898"/>
                </a:lnTo>
                <a:lnTo>
                  <a:pt x="7909" y="1851"/>
                </a:lnTo>
                <a:lnTo>
                  <a:pt x="7124" y="0"/>
                </a:lnTo>
                <a:close/>
              </a:path>
            </a:pathLst>
          </a:custGeom>
          <a:ln w="3175">
            <a:solidFill>
              <a:srgbClr val="1240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" name="object 1212"/>
          <p:cNvSpPr/>
          <p:nvPr/>
        </p:nvSpPr>
        <p:spPr>
          <a:xfrm>
            <a:off x="3851582" y="22836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24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3" name="object 1213"/>
          <p:cNvSpPr/>
          <p:nvPr/>
        </p:nvSpPr>
        <p:spPr>
          <a:xfrm>
            <a:off x="3851582" y="22836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4" name="object 1214"/>
          <p:cNvSpPr/>
          <p:nvPr/>
        </p:nvSpPr>
        <p:spPr>
          <a:xfrm>
            <a:off x="3851582" y="228362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22" y="9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" name="object 1215"/>
          <p:cNvSpPr/>
          <p:nvPr/>
        </p:nvSpPr>
        <p:spPr>
          <a:xfrm>
            <a:off x="3851541" y="228362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63" y="91"/>
                </a:moveTo>
                <a:close/>
              </a:path>
            </a:pathLst>
          </a:custGeom>
          <a:solidFill>
            <a:srgbClr val="124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6" name="object 1216"/>
          <p:cNvSpPr/>
          <p:nvPr/>
        </p:nvSpPr>
        <p:spPr>
          <a:xfrm>
            <a:off x="3851541" y="228362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0" y="0"/>
                </a:move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7" name="object 1217"/>
          <p:cNvSpPr/>
          <p:nvPr/>
        </p:nvSpPr>
        <p:spPr>
          <a:xfrm>
            <a:off x="3847647" y="2269035"/>
            <a:ext cx="4445" cy="14604"/>
          </a:xfrm>
          <a:custGeom>
            <a:avLst/>
            <a:gdLst/>
            <a:ahLst/>
            <a:cxnLst/>
            <a:rect l="l" t="t" r="r" b="b"/>
            <a:pathLst>
              <a:path w="4445" h="14605">
                <a:moveTo>
                  <a:pt x="0" y="0"/>
                </a:moveTo>
                <a:lnTo>
                  <a:pt x="3934" y="1458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8" name="object 1218"/>
          <p:cNvSpPr/>
          <p:nvPr/>
        </p:nvSpPr>
        <p:spPr>
          <a:xfrm>
            <a:off x="3847647" y="2269035"/>
            <a:ext cx="4445" cy="14604"/>
          </a:xfrm>
          <a:custGeom>
            <a:avLst/>
            <a:gdLst/>
            <a:ahLst/>
            <a:cxnLst/>
            <a:rect l="l" t="t" r="r" b="b"/>
            <a:pathLst>
              <a:path w="4445" h="14605">
                <a:moveTo>
                  <a:pt x="3893" y="14602"/>
                </a:moveTo>
                <a:lnTo>
                  <a:pt x="0" y="0"/>
                </a:lnTo>
                <a:lnTo>
                  <a:pt x="3934" y="14584"/>
                </a:lnTo>
                <a:close/>
              </a:path>
            </a:pathLst>
          </a:custGeom>
          <a:solidFill>
            <a:srgbClr val="124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9" name="object 1219"/>
          <p:cNvSpPr/>
          <p:nvPr/>
        </p:nvSpPr>
        <p:spPr>
          <a:xfrm>
            <a:off x="3847647" y="2269035"/>
            <a:ext cx="4445" cy="14604"/>
          </a:xfrm>
          <a:custGeom>
            <a:avLst/>
            <a:gdLst/>
            <a:ahLst/>
            <a:cxnLst/>
            <a:rect l="l" t="t" r="r" b="b"/>
            <a:pathLst>
              <a:path w="4445" h="14605">
                <a:moveTo>
                  <a:pt x="0" y="0"/>
                </a:moveTo>
                <a:lnTo>
                  <a:pt x="3893" y="1460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0" name="object 1220"/>
          <p:cNvSpPr/>
          <p:nvPr/>
        </p:nvSpPr>
        <p:spPr>
          <a:xfrm>
            <a:off x="3839738" y="2269035"/>
            <a:ext cx="12065" cy="14604"/>
          </a:xfrm>
          <a:custGeom>
            <a:avLst/>
            <a:gdLst/>
            <a:ahLst/>
            <a:cxnLst/>
            <a:rect l="l" t="t" r="r" b="b"/>
            <a:pathLst>
              <a:path w="12064" h="14605">
                <a:moveTo>
                  <a:pt x="11803" y="14602"/>
                </a:moveTo>
                <a:lnTo>
                  <a:pt x="0" y="1046"/>
                </a:lnTo>
                <a:lnTo>
                  <a:pt x="7909" y="0"/>
                </a:lnTo>
                <a:lnTo>
                  <a:pt x="11803" y="14602"/>
                </a:lnTo>
                <a:close/>
              </a:path>
            </a:pathLst>
          </a:custGeom>
          <a:solidFill>
            <a:srgbClr val="124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1" name="object 1221"/>
          <p:cNvSpPr/>
          <p:nvPr/>
        </p:nvSpPr>
        <p:spPr>
          <a:xfrm>
            <a:off x="3839738" y="2269035"/>
            <a:ext cx="12065" cy="14604"/>
          </a:xfrm>
          <a:custGeom>
            <a:avLst/>
            <a:gdLst/>
            <a:ahLst/>
            <a:cxnLst/>
            <a:rect l="l" t="t" r="r" b="b"/>
            <a:pathLst>
              <a:path w="12064" h="14605">
                <a:moveTo>
                  <a:pt x="7909" y="0"/>
                </a:moveTo>
                <a:lnTo>
                  <a:pt x="11803" y="14602"/>
                </a:lnTo>
                <a:lnTo>
                  <a:pt x="0" y="1046"/>
                </a:lnTo>
                <a:lnTo>
                  <a:pt x="7909" y="0"/>
                </a:lnTo>
                <a:close/>
              </a:path>
            </a:pathLst>
          </a:custGeom>
          <a:ln w="3175">
            <a:solidFill>
              <a:srgbClr val="1240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" name="object 1222"/>
          <p:cNvSpPr/>
          <p:nvPr/>
        </p:nvSpPr>
        <p:spPr>
          <a:xfrm>
            <a:off x="3851541" y="228362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0" y="0"/>
                </a:moveTo>
                <a:lnTo>
                  <a:pt x="0" y="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" name="object 1223"/>
          <p:cNvSpPr/>
          <p:nvPr/>
        </p:nvSpPr>
        <p:spPr>
          <a:xfrm>
            <a:off x="3838727" y="2289043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785"/>
                </a:moveTo>
                <a:lnTo>
                  <a:pt x="86" y="0"/>
                </a:lnTo>
                <a:lnTo>
                  <a:pt x="0" y="1785"/>
                </a:lnTo>
                <a:close/>
              </a:path>
            </a:pathLst>
          </a:custGeom>
          <a:ln w="3175">
            <a:solidFill>
              <a:srgbClr val="123E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" name="object 1224"/>
          <p:cNvSpPr/>
          <p:nvPr/>
        </p:nvSpPr>
        <p:spPr>
          <a:xfrm>
            <a:off x="3838727" y="2287732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96"/>
                </a:moveTo>
                <a:lnTo>
                  <a:pt x="86" y="1310"/>
                </a:lnTo>
                <a:lnTo>
                  <a:pt x="3169" y="0"/>
                </a:lnTo>
                <a:lnTo>
                  <a:pt x="0" y="3096"/>
                </a:lnTo>
                <a:close/>
              </a:path>
            </a:pathLst>
          </a:custGeom>
          <a:solidFill>
            <a:srgbClr val="123E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5" name="object 1225"/>
          <p:cNvSpPr/>
          <p:nvPr/>
        </p:nvSpPr>
        <p:spPr>
          <a:xfrm>
            <a:off x="3838727" y="2287732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96"/>
                </a:moveTo>
                <a:lnTo>
                  <a:pt x="3169" y="0"/>
                </a:lnTo>
                <a:lnTo>
                  <a:pt x="86" y="1310"/>
                </a:lnTo>
                <a:lnTo>
                  <a:pt x="0" y="3096"/>
                </a:lnTo>
                <a:close/>
              </a:path>
            </a:pathLst>
          </a:custGeom>
          <a:ln w="3175">
            <a:solidFill>
              <a:srgbClr val="123E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" name="object 1226"/>
          <p:cNvSpPr/>
          <p:nvPr/>
        </p:nvSpPr>
        <p:spPr>
          <a:xfrm>
            <a:off x="3838727" y="2287732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0" y="3096"/>
                </a:moveTo>
                <a:lnTo>
                  <a:pt x="3169" y="0"/>
                </a:lnTo>
                <a:lnTo>
                  <a:pt x="5146" y="2303"/>
                </a:lnTo>
                <a:lnTo>
                  <a:pt x="0" y="3096"/>
                </a:lnTo>
                <a:close/>
              </a:path>
            </a:pathLst>
          </a:custGeom>
          <a:solidFill>
            <a:srgbClr val="123E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7" name="object 1227"/>
          <p:cNvSpPr/>
          <p:nvPr/>
        </p:nvSpPr>
        <p:spPr>
          <a:xfrm>
            <a:off x="3838727" y="2287732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0" y="3096"/>
                </a:moveTo>
                <a:lnTo>
                  <a:pt x="3169" y="0"/>
                </a:lnTo>
                <a:lnTo>
                  <a:pt x="5146" y="2303"/>
                </a:lnTo>
                <a:lnTo>
                  <a:pt x="0" y="3096"/>
                </a:lnTo>
                <a:close/>
              </a:path>
            </a:pathLst>
          </a:custGeom>
          <a:ln w="3175">
            <a:solidFill>
              <a:srgbClr val="123E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" name="object 1228"/>
          <p:cNvSpPr/>
          <p:nvPr/>
        </p:nvSpPr>
        <p:spPr>
          <a:xfrm>
            <a:off x="3838813" y="2284402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4640"/>
                </a:moveTo>
                <a:lnTo>
                  <a:pt x="226" y="0"/>
                </a:lnTo>
                <a:lnTo>
                  <a:pt x="3083" y="3329"/>
                </a:lnTo>
                <a:lnTo>
                  <a:pt x="0" y="4640"/>
                </a:lnTo>
                <a:close/>
              </a:path>
            </a:pathLst>
          </a:custGeom>
          <a:solidFill>
            <a:srgbClr val="123E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9" name="object 1229"/>
          <p:cNvSpPr/>
          <p:nvPr/>
        </p:nvSpPr>
        <p:spPr>
          <a:xfrm>
            <a:off x="3838813" y="2284402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4640"/>
                </a:moveTo>
                <a:lnTo>
                  <a:pt x="3083" y="3329"/>
                </a:lnTo>
                <a:lnTo>
                  <a:pt x="226" y="0"/>
                </a:lnTo>
                <a:lnTo>
                  <a:pt x="0" y="4640"/>
                </a:lnTo>
                <a:close/>
              </a:path>
            </a:pathLst>
          </a:custGeom>
          <a:ln w="3175">
            <a:solidFill>
              <a:srgbClr val="123E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" name="object 1230"/>
          <p:cNvSpPr/>
          <p:nvPr/>
        </p:nvSpPr>
        <p:spPr>
          <a:xfrm>
            <a:off x="3839039" y="2270081"/>
            <a:ext cx="1270" cy="14604"/>
          </a:xfrm>
          <a:custGeom>
            <a:avLst/>
            <a:gdLst/>
            <a:ahLst/>
            <a:cxnLst/>
            <a:rect l="l" t="t" r="r" b="b"/>
            <a:pathLst>
              <a:path w="1270" h="14605">
                <a:moveTo>
                  <a:pt x="0" y="14320"/>
                </a:moveTo>
                <a:lnTo>
                  <a:pt x="698" y="0"/>
                </a:lnTo>
                <a:lnTo>
                  <a:pt x="0" y="14320"/>
                </a:lnTo>
                <a:close/>
              </a:path>
            </a:pathLst>
          </a:custGeom>
          <a:ln w="3175">
            <a:solidFill>
              <a:srgbClr val="123F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" name="object 1231"/>
          <p:cNvSpPr/>
          <p:nvPr/>
        </p:nvSpPr>
        <p:spPr>
          <a:xfrm>
            <a:off x="3839039" y="2270081"/>
            <a:ext cx="3175" cy="17780"/>
          </a:xfrm>
          <a:custGeom>
            <a:avLst/>
            <a:gdLst/>
            <a:ahLst/>
            <a:cxnLst/>
            <a:rect l="l" t="t" r="r" b="b"/>
            <a:pathLst>
              <a:path w="3175" h="17780">
                <a:moveTo>
                  <a:pt x="2857" y="17650"/>
                </a:moveTo>
                <a:lnTo>
                  <a:pt x="0" y="14320"/>
                </a:lnTo>
                <a:lnTo>
                  <a:pt x="698" y="0"/>
                </a:lnTo>
                <a:lnTo>
                  <a:pt x="2857" y="17650"/>
                </a:lnTo>
                <a:close/>
              </a:path>
            </a:pathLst>
          </a:custGeom>
          <a:solidFill>
            <a:srgbClr val="123E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2" name="object 1232"/>
          <p:cNvSpPr/>
          <p:nvPr/>
        </p:nvSpPr>
        <p:spPr>
          <a:xfrm>
            <a:off x="3839039" y="2270081"/>
            <a:ext cx="3175" cy="17780"/>
          </a:xfrm>
          <a:custGeom>
            <a:avLst/>
            <a:gdLst/>
            <a:ahLst/>
            <a:cxnLst/>
            <a:rect l="l" t="t" r="r" b="b"/>
            <a:pathLst>
              <a:path w="3175" h="17780">
                <a:moveTo>
                  <a:pt x="0" y="14320"/>
                </a:moveTo>
                <a:lnTo>
                  <a:pt x="2857" y="17650"/>
                </a:lnTo>
                <a:lnTo>
                  <a:pt x="698" y="0"/>
                </a:lnTo>
                <a:lnTo>
                  <a:pt x="0" y="14320"/>
                </a:lnTo>
                <a:close/>
              </a:path>
            </a:pathLst>
          </a:custGeom>
          <a:ln w="3175">
            <a:solidFill>
              <a:srgbClr val="123E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" name="object 12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34" name="object 12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35" name="object 1235"/>
          <p:cNvSpPr/>
          <p:nvPr/>
        </p:nvSpPr>
        <p:spPr>
          <a:xfrm>
            <a:off x="3843873" y="2283711"/>
            <a:ext cx="9525" cy="635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0" y="6324"/>
                </a:moveTo>
                <a:lnTo>
                  <a:pt x="7731" y="0"/>
                </a:lnTo>
                <a:lnTo>
                  <a:pt x="9240" y="4897"/>
                </a:lnTo>
                <a:lnTo>
                  <a:pt x="0" y="6324"/>
                </a:lnTo>
                <a:close/>
              </a:path>
            </a:pathLst>
          </a:custGeom>
          <a:solidFill>
            <a:srgbClr val="124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6" name="object 1236"/>
          <p:cNvSpPr/>
          <p:nvPr/>
        </p:nvSpPr>
        <p:spPr>
          <a:xfrm>
            <a:off x="3843873" y="2283711"/>
            <a:ext cx="9525" cy="635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7731" y="0"/>
                </a:moveTo>
                <a:lnTo>
                  <a:pt x="9240" y="4897"/>
                </a:lnTo>
                <a:lnTo>
                  <a:pt x="0" y="6324"/>
                </a:lnTo>
                <a:lnTo>
                  <a:pt x="7731" y="0"/>
                </a:lnTo>
                <a:close/>
              </a:path>
            </a:pathLst>
          </a:custGeom>
          <a:ln w="3175">
            <a:solidFill>
              <a:srgbClr val="1240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" name="object 1237"/>
          <p:cNvSpPr/>
          <p:nvPr/>
        </p:nvSpPr>
        <p:spPr>
          <a:xfrm>
            <a:off x="3843873" y="2283637"/>
            <a:ext cx="8255" cy="6985"/>
          </a:xfrm>
          <a:custGeom>
            <a:avLst/>
            <a:gdLst/>
            <a:ahLst/>
            <a:cxnLst/>
            <a:rect l="l" t="t" r="r" b="b"/>
            <a:pathLst>
              <a:path w="8254" h="6985">
                <a:moveTo>
                  <a:pt x="0" y="6398"/>
                </a:moveTo>
                <a:lnTo>
                  <a:pt x="7668" y="0"/>
                </a:lnTo>
                <a:lnTo>
                  <a:pt x="0" y="6398"/>
                </a:lnTo>
                <a:close/>
              </a:path>
            </a:pathLst>
          </a:custGeom>
          <a:solidFill>
            <a:srgbClr val="124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8" name="object 1238"/>
          <p:cNvSpPr/>
          <p:nvPr/>
        </p:nvSpPr>
        <p:spPr>
          <a:xfrm>
            <a:off x="3843873" y="2283637"/>
            <a:ext cx="8255" cy="6985"/>
          </a:xfrm>
          <a:custGeom>
            <a:avLst/>
            <a:gdLst/>
            <a:ahLst/>
            <a:cxnLst/>
            <a:rect l="l" t="t" r="r" b="b"/>
            <a:pathLst>
              <a:path w="8254" h="6985">
                <a:moveTo>
                  <a:pt x="7731" y="73"/>
                </a:moveTo>
                <a:lnTo>
                  <a:pt x="0" y="6398"/>
                </a:lnTo>
                <a:lnTo>
                  <a:pt x="7731" y="73"/>
                </a:lnTo>
                <a:close/>
              </a:path>
            </a:pathLst>
          </a:custGeom>
          <a:ln w="3175">
            <a:solidFill>
              <a:srgbClr val="1240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" name="object 1239"/>
          <p:cNvSpPr/>
          <p:nvPr/>
        </p:nvSpPr>
        <p:spPr>
          <a:xfrm>
            <a:off x="3839039" y="2284402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0"/>
                </a:moveTo>
                <a:lnTo>
                  <a:pt x="2857" y="33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" name="object 1240"/>
          <p:cNvSpPr/>
          <p:nvPr/>
        </p:nvSpPr>
        <p:spPr>
          <a:xfrm>
            <a:off x="3841897" y="228773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1976" y="23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" name="object 1241"/>
          <p:cNvSpPr/>
          <p:nvPr/>
        </p:nvSpPr>
        <p:spPr>
          <a:xfrm>
            <a:off x="3841897" y="2283637"/>
            <a:ext cx="10160" cy="4445"/>
          </a:xfrm>
          <a:custGeom>
            <a:avLst/>
            <a:gdLst/>
            <a:ahLst/>
            <a:cxnLst/>
            <a:rect l="l" t="t" r="r" b="b"/>
            <a:pathLst>
              <a:path w="10160" h="4444">
                <a:moveTo>
                  <a:pt x="9644" y="0"/>
                </a:moveTo>
                <a:lnTo>
                  <a:pt x="0" y="40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" name="object 1242"/>
          <p:cNvSpPr/>
          <p:nvPr/>
        </p:nvSpPr>
        <p:spPr>
          <a:xfrm>
            <a:off x="3838813" y="2287732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83" y="0"/>
                </a:moveTo>
                <a:lnTo>
                  <a:pt x="0" y="13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" name="object 12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44" name="object 12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45" name="object 12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46" name="object 12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47" name="object 1247"/>
          <p:cNvSpPr/>
          <p:nvPr/>
        </p:nvSpPr>
        <p:spPr>
          <a:xfrm>
            <a:off x="3824462" y="2252713"/>
            <a:ext cx="4445" cy="19685"/>
          </a:xfrm>
          <a:custGeom>
            <a:avLst/>
            <a:gdLst/>
            <a:ahLst/>
            <a:cxnLst/>
            <a:rect l="l" t="t" r="r" b="b"/>
            <a:pathLst>
              <a:path w="4445" h="19685">
                <a:moveTo>
                  <a:pt x="0" y="0"/>
                </a:moveTo>
                <a:lnTo>
                  <a:pt x="3835" y="1929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13C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" name="object 12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49" name="object 1249"/>
          <p:cNvSpPr/>
          <p:nvPr/>
        </p:nvSpPr>
        <p:spPr>
          <a:xfrm>
            <a:off x="3816959" y="2258926"/>
            <a:ext cx="11430" cy="13335"/>
          </a:xfrm>
          <a:custGeom>
            <a:avLst/>
            <a:gdLst/>
            <a:ahLst/>
            <a:cxnLst/>
            <a:rect l="l" t="t" r="r" b="b"/>
            <a:pathLst>
              <a:path w="11429" h="13335">
                <a:moveTo>
                  <a:pt x="0" y="0"/>
                </a:moveTo>
                <a:lnTo>
                  <a:pt x="11338" y="130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" name="object 1250"/>
          <p:cNvSpPr/>
          <p:nvPr/>
        </p:nvSpPr>
        <p:spPr>
          <a:xfrm>
            <a:off x="3828298" y="227200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" name="object 1251"/>
          <p:cNvSpPr/>
          <p:nvPr/>
        </p:nvSpPr>
        <p:spPr>
          <a:xfrm>
            <a:off x="3828298" y="2267879"/>
            <a:ext cx="9525" cy="4445"/>
          </a:xfrm>
          <a:custGeom>
            <a:avLst/>
            <a:gdLst/>
            <a:ahLst/>
            <a:cxnLst/>
            <a:rect l="l" t="t" r="r" b="b"/>
            <a:pathLst>
              <a:path w="9525" h="4444">
                <a:moveTo>
                  <a:pt x="9502" y="0"/>
                </a:moveTo>
                <a:lnTo>
                  <a:pt x="0" y="41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" name="object 1252"/>
          <p:cNvSpPr/>
          <p:nvPr/>
        </p:nvSpPr>
        <p:spPr>
          <a:xfrm>
            <a:off x="3828298" y="227200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3" name="object 12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54" name="object 12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55" name="object 12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56" name="object 1256"/>
          <p:cNvSpPr/>
          <p:nvPr/>
        </p:nvSpPr>
        <p:spPr>
          <a:xfrm>
            <a:off x="3828298" y="227200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917" y="2113"/>
                </a:moveTo>
                <a:lnTo>
                  <a:pt x="0" y="0"/>
                </a:lnTo>
                <a:lnTo>
                  <a:pt x="1917" y="2113"/>
                </a:lnTo>
                <a:close/>
              </a:path>
            </a:pathLst>
          </a:custGeom>
          <a:ln w="3175">
            <a:solidFill>
              <a:srgbClr val="113C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" name="object 12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58" name="object 1258"/>
          <p:cNvSpPr/>
          <p:nvPr/>
        </p:nvSpPr>
        <p:spPr>
          <a:xfrm>
            <a:off x="3828298" y="227200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1917" y="21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9" name="object 1259"/>
          <p:cNvSpPr/>
          <p:nvPr/>
        </p:nvSpPr>
        <p:spPr>
          <a:xfrm>
            <a:off x="3771198" y="2272009"/>
            <a:ext cx="57150" cy="24765"/>
          </a:xfrm>
          <a:custGeom>
            <a:avLst/>
            <a:gdLst/>
            <a:ahLst/>
            <a:cxnLst/>
            <a:rect l="l" t="t" r="r" b="b"/>
            <a:pathLst>
              <a:path w="57150" h="24764">
                <a:moveTo>
                  <a:pt x="57099" y="0"/>
                </a:moveTo>
                <a:lnTo>
                  <a:pt x="0" y="24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0" name="object 1260"/>
          <p:cNvSpPr/>
          <p:nvPr/>
        </p:nvSpPr>
        <p:spPr>
          <a:xfrm>
            <a:off x="3838727" y="2289043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86" y="0"/>
                </a:moveTo>
                <a:lnTo>
                  <a:pt x="0" y="1785"/>
                </a:lnTo>
                <a:lnTo>
                  <a:pt x="86" y="0"/>
                </a:lnTo>
                <a:close/>
              </a:path>
            </a:pathLst>
          </a:custGeom>
          <a:ln w="3175">
            <a:solidFill>
              <a:srgbClr val="123E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1" name="object 1261"/>
          <p:cNvSpPr/>
          <p:nvPr/>
        </p:nvSpPr>
        <p:spPr>
          <a:xfrm>
            <a:off x="3832250" y="2289043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2786"/>
                </a:moveTo>
                <a:lnTo>
                  <a:pt x="6563" y="0"/>
                </a:lnTo>
                <a:lnTo>
                  <a:pt x="6477" y="1785"/>
                </a:lnTo>
                <a:lnTo>
                  <a:pt x="0" y="2786"/>
                </a:lnTo>
                <a:close/>
              </a:path>
            </a:pathLst>
          </a:custGeom>
          <a:solidFill>
            <a:srgbClr val="123D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2" name="object 1262"/>
          <p:cNvSpPr/>
          <p:nvPr/>
        </p:nvSpPr>
        <p:spPr>
          <a:xfrm>
            <a:off x="3832250" y="2289043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563" y="0"/>
                </a:moveTo>
                <a:lnTo>
                  <a:pt x="0" y="2786"/>
                </a:lnTo>
                <a:lnTo>
                  <a:pt x="6477" y="1785"/>
                </a:lnTo>
                <a:lnTo>
                  <a:pt x="6563" y="0"/>
                </a:lnTo>
                <a:close/>
              </a:path>
            </a:pathLst>
          </a:custGeom>
          <a:ln w="3175">
            <a:solidFill>
              <a:srgbClr val="123D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" name="object 12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64" name="object 1264"/>
          <p:cNvSpPr/>
          <p:nvPr/>
        </p:nvSpPr>
        <p:spPr>
          <a:xfrm>
            <a:off x="3838813" y="2284402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226" y="0"/>
                </a:moveTo>
                <a:lnTo>
                  <a:pt x="0" y="4640"/>
                </a:lnTo>
                <a:lnTo>
                  <a:pt x="226" y="0"/>
                </a:lnTo>
                <a:close/>
              </a:path>
            </a:pathLst>
          </a:custGeom>
          <a:ln w="3175">
            <a:solidFill>
              <a:srgbClr val="123E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" name="object 1265"/>
          <p:cNvSpPr/>
          <p:nvPr/>
        </p:nvSpPr>
        <p:spPr>
          <a:xfrm>
            <a:off x="3832250" y="2284402"/>
            <a:ext cx="6985" cy="7620"/>
          </a:xfrm>
          <a:custGeom>
            <a:avLst/>
            <a:gdLst/>
            <a:ahLst/>
            <a:cxnLst/>
            <a:rect l="l" t="t" r="r" b="b"/>
            <a:pathLst>
              <a:path w="6985" h="7619">
                <a:moveTo>
                  <a:pt x="0" y="7426"/>
                </a:moveTo>
                <a:lnTo>
                  <a:pt x="6789" y="0"/>
                </a:lnTo>
                <a:lnTo>
                  <a:pt x="6563" y="4640"/>
                </a:lnTo>
                <a:lnTo>
                  <a:pt x="0" y="7426"/>
                </a:lnTo>
                <a:close/>
              </a:path>
            </a:pathLst>
          </a:custGeom>
          <a:solidFill>
            <a:srgbClr val="123D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6" name="object 1266"/>
          <p:cNvSpPr/>
          <p:nvPr/>
        </p:nvSpPr>
        <p:spPr>
          <a:xfrm>
            <a:off x="3832250" y="2284402"/>
            <a:ext cx="6985" cy="7620"/>
          </a:xfrm>
          <a:custGeom>
            <a:avLst/>
            <a:gdLst/>
            <a:ahLst/>
            <a:cxnLst/>
            <a:rect l="l" t="t" r="r" b="b"/>
            <a:pathLst>
              <a:path w="6985" h="7619">
                <a:moveTo>
                  <a:pt x="6789" y="0"/>
                </a:moveTo>
                <a:lnTo>
                  <a:pt x="0" y="7426"/>
                </a:lnTo>
                <a:lnTo>
                  <a:pt x="6563" y="4640"/>
                </a:lnTo>
                <a:lnTo>
                  <a:pt x="6789" y="0"/>
                </a:lnTo>
                <a:close/>
              </a:path>
            </a:pathLst>
          </a:custGeom>
          <a:ln w="3175">
            <a:solidFill>
              <a:srgbClr val="123D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" name="object 1267"/>
          <p:cNvSpPr/>
          <p:nvPr/>
        </p:nvSpPr>
        <p:spPr>
          <a:xfrm>
            <a:off x="3830215" y="2274123"/>
            <a:ext cx="8890" cy="17780"/>
          </a:xfrm>
          <a:custGeom>
            <a:avLst/>
            <a:gdLst/>
            <a:ahLst/>
            <a:cxnLst/>
            <a:rect l="l" t="t" r="r" b="b"/>
            <a:pathLst>
              <a:path w="8889" h="17780">
                <a:moveTo>
                  <a:pt x="2034" y="17706"/>
                </a:moveTo>
                <a:lnTo>
                  <a:pt x="0" y="0"/>
                </a:lnTo>
                <a:lnTo>
                  <a:pt x="8823" y="10279"/>
                </a:lnTo>
                <a:lnTo>
                  <a:pt x="2034" y="17706"/>
                </a:lnTo>
                <a:close/>
              </a:path>
            </a:pathLst>
          </a:custGeom>
          <a:solidFill>
            <a:srgbClr val="123D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8" name="object 1268"/>
          <p:cNvSpPr/>
          <p:nvPr/>
        </p:nvSpPr>
        <p:spPr>
          <a:xfrm>
            <a:off x="3830215" y="2274123"/>
            <a:ext cx="8890" cy="17780"/>
          </a:xfrm>
          <a:custGeom>
            <a:avLst/>
            <a:gdLst/>
            <a:ahLst/>
            <a:cxnLst/>
            <a:rect l="l" t="t" r="r" b="b"/>
            <a:pathLst>
              <a:path w="8889" h="17780">
                <a:moveTo>
                  <a:pt x="8823" y="10279"/>
                </a:moveTo>
                <a:lnTo>
                  <a:pt x="2034" y="17706"/>
                </a:lnTo>
                <a:lnTo>
                  <a:pt x="0" y="0"/>
                </a:lnTo>
                <a:lnTo>
                  <a:pt x="8823" y="10279"/>
                </a:lnTo>
                <a:close/>
              </a:path>
            </a:pathLst>
          </a:custGeom>
          <a:ln w="3175">
            <a:solidFill>
              <a:srgbClr val="123D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" name="object 1269"/>
          <p:cNvSpPr/>
          <p:nvPr/>
        </p:nvSpPr>
        <p:spPr>
          <a:xfrm>
            <a:off x="3830215" y="2270081"/>
            <a:ext cx="9525" cy="14604"/>
          </a:xfrm>
          <a:custGeom>
            <a:avLst/>
            <a:gdLst/>
            <a:ahLst/>
            <a:cxnLst/>
            <a:rect l="l" t="t" r="r" b="b"/>
            <a:pathLst>
              <a:path w="9525" h="14605">
                <a:moveTo>
                  <a:pt x="8823" y="14320"/>
                </a:moveTo>
                <a:lnTo>
                  <a:pt x="0" y="4041"/>
                </a:lnTo>
                <a:lnTo>
                  <a:pt x="9522" y="0"/>
                </a:lnTo>
                <a:lnTo>
                  <a:pt x="8823" y="14320"/>
                </a:lnTo>
                <a:close/>
              </a:path>
            </a:pathLst>
          </a:custGeom>
          <a:solidFill>
            <a:srgbClr val="123E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0" name="object 1270"/>
          <p:cNvSpPr/>
          <p:nvPr/>
        </p:nvSpPr>
        <p:spPr>
          <a:xfrm>
            <a:off x="3830215" y="2270081"/>
            <a:ext cx="9525" cy="14604"/>
          </a:xfrm>
          <a:custGeom>
            <a:avLst/>
            <a:gdLst/>
            <a:ahLst/>
            <a:cxnLst/>
            <a:rect l="l" t="t" r="r" b="b"/>
            <a:pathLst>
              <a:path w="9525" h="14605">
                <a:moveTo>
                  <a:pt x="9522" y="0"/>
                </a:moveTo>
                <a:lnTo>
                  <a:pt x="0" y="4041"/>
                </a:lnTo>
                <a:lnTo>
                  <a:pt x="8823" y="14320"/>
                </a:lnTo>
                <a:lnTo>
                  <a:pt x="9522" y="0"/>
                </a:lnTo>
                <a:close/>
              </a:path>
            </a:pathLst>
          </a:custGeom>
          <a:ln w="3175">
            <a:solidFill>
              <a:srgbClr val="123E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" name="object 1271"/>
          <p:cNvSpPr/>
          <p:nvPr/>
        </p:nvSpPr>
        <p:spPr>
          <a:xfrm>
            <a:off x="3830215" y="2274123"/>
            <a:ext cx="8890" cy="10795"/>
          </a:xfrm>
          <a:custGeom>
            <a:avLst/>
            <a:gdLst/>
            <a:ahLst/>
            <a:cxnLst/>
            <a:rect l="l" t="t" r="r" b="b"/>
            <a:pathLst>
              <a:path w="8889" h="10794">
                <a:moveTo>
                  <a:pt x="0" y="0"/>
                </a:moveTo>
                <a:lnTo>
                  <a:pt x="8823" y="102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" name="object 1272"/>
          <p:cNvSpPr/>
          <p:nvPr/>
        </p:nvSpPr>
        <p:spPr>
          <a:xfrm>
            <a:off x="3832250" y="2289043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563" y="0"/>
                </a:moveTo>
                <a:lnTo>
                  <a:pt x="0" y="27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" name="object 12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74" name="object 1274"/>
          <p:cNvSpPr/>
          <p:nvPr/>
        </p:nvSpPr>
        <p:spPr>
          <a:xfrm>
            <a:off x="3845859" y="2288608"/>
            <a:ext cx="7620" cy="3810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0" y="3782"/>
                </a:moveTo>
                <a:lnTo>
                  <a:pt x="7254" y="0"/>
                </a:lnTo>
                <a:lnTo>
                  <a:pt x="7459" y="581"/>
                </a:lnTo>
                <a:lnTo>
                  <a:pt x="0" y="3782"/>
                </a:lnTo>
                <a:close/>
              </a:path>
            </a:pathLst>
          </a:custGeom>
          <a:solidFill>
            <a:srgbClr val="124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5" name="object 1275"/>
          <p:cNvSpPr/>
          <p:nvPr/>
        </p:nvSpPr>
        <p:spPr>
          <a:xfrm>
            <a:off x="3845859" y="2288608"/>
            <a:ext cx="7620" cy="3810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7254" y="0"/>
                </a:moveTo>
                <a:lnTo>
                  <a:pt x="7459" y="581"/>
                </a:lnTo>
                <a:lnTo>
                  <a:pt x="0" y="3782"/>
                </a:lnTo>
                <a:lnTo>
                  <a:pt x="7254" y="0"/>
                </a:lnTo>
                <a:close/>
              </a:path>
            </a:pathLst>
          </a:custGeom>
          <a:ln w="3175">
            <a:solidFill>
              <a:srgbClr val="1240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6" name="object 1276"/>
          <p:cNvSpPr/>
          <p:nvPr/>
        </p:nvSpPr>
        <p:spPr>
          <a:xfrm>
            <a:off x="3843873" y="2288608"/>
            <a:ext cx="9525" cy="3810"/>
          </a:xfrm>
          <a:custGeom>
            <a:avLst/>
            <a:gdLst/>
            <a:ahLst/>
            <a:cxnLst/>
            <a:rect l="l" t="t" r="r" b="b"/>
            <a:pathLst>
              <a:path w="9525" h="3810">
                <a:moveTo>
                  <a:pt x="1986" y="3782"/>
                </a:moveTo>
                <a:lnTo>
                  <a:pt x="0" y="1427"/>
                </a:lnTo>
                <a:lnTo>
                  <a:pt x="9240" y="0"/>
                </a:lnTo>
                <a:lnTo>
                  <a:pt x="1986" y="3782"/>
                </a:lnTo>
                <a:close/>
              </a:path>
            </a:pathLst>
          </a:custGeom>
          <a:solidFill>
            <a:srgbClr val="124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7" name="object 1277"/>
          <p:cNvSpPr/>
          <p:nvPr/>
        </p:nvSpPr>
        <p:spPr>
          <a:xfrm>
            <a:off x="3843873" y="2288608"/>
            <a:ext cx="9525" cy="3810"/>
          </a:xfrm>
          <a:custGeom>
            <a:avLst/>
            <a:gdLst/>
            <a:ahLst/>
            <a:cxnLst/>
            <a:rect l="l" t="t" r="r" b="b"/>
            <a:pathLst>
              <a:path w="9525" h="3810">
                <a:moveTo>
                  <a:pt x="9240" y="0"/>
                </a:moveTo>
                <a:lnTo>
                  <a:pt x="0" y="1427"/>
                </a:lnTo>
                <a:lnTo>
                  <a:pt x="1986" y="3782"/>
                </a:lnTo>
                <a:lnTo>
                  <a:pt x="9240" y="0"/>
                </a:lnTo>
                <a:close/>
              </a:path>
            </a:pathLst>
          </a:custGeom>
          <a:ln w="3175">
            <a:solidFill>
              <a:srgbClr val="1240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8" name="object 12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79" name="object 12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80" name="object 12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81" name="object 1281"/>
          <p:cNvSpPr/>
          <p:nvPr/>
        </p:nvSpPr>
        <p:spPr>
          <a:xfrm>
            <a:off x="3838727" y="2290036"/>
            <a:ext cx="7620" cy="2540"/>
          </a:xfrm>
          <a:custGeom>
            <a:avLst/>
            <a:gdLst/>
            <a:ahLst/>
            <a:cxnLst/>
            <a:rect l="l" t="t" r="r" b="b"/>
            <a:pathLst>
              <a:path w="7620" h="2539">
                <a:moveTo>
                  <a:pt x="7132" y="2354"/>
                </a:moveTo>
                <a:lnTo>
                  <a:pt x="0" y="792"/>
                </a:lnTo>
                <a:lnTo>
                  <a:pt x="5146" y="0"/>
                </a:lnTo>
                <a:lnTo>
                  <a:pt x="7132" y="2354"/>
                </a:lnTo>
                <a:close/>
              </a:path>
            </a:pathLst>
          </a:custGeom>
          <a:solidFill>
            <a:srgbClr val="123F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2" name="object 1282"/>
          <p:cNvSpPr/>
          <p:nvPr/>
        </p:nvSpPr>
        <p:spPr>
          <a:xfrm>
            <a:off x="3838727" y="2290036"/>
            <a:ext cx="7620" cy="2540"/>
          </a:xfrm>
          <a:custGeom>
            <a:avLst/>
            <a:gdLst/>
            <a:ahLst/>
            <a:cxnLst/>
            <a:rect l="l" t="t" r="r" b="b"/>
            <a:pathLst>
              <a:path w="7620" h="2539">
                <a:moveTo>
                  <a:pt x="7132" y="2354"/>
                </a:moveTo>
                <a:lnTo>
                  <a:pt x="5146" y="0"/>
                </a:lnTo>
                <a:lnTo>
                  <a:pt x="0" y="792"/>
                </a:lnTo>
                <a:lnTo>
                  <a:pt x="7132" y="2354"/>
                </a:lnTo>
                <a:close/>
              </a:path>
            </a:pathLst>
          </a:custGeom>
          <a:ln w="3175">
            <a:solidFill>
              <a:srgbClr val="123F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" name="object 1283"/>
          <p:cNvSpPr/>
          <p:nvPr/>
        </p:nvSpPr>
        <p:spPr>
          <a:xfrm>
            <a:off x="3843873" y="229003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1986" y="23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4" name="object 1284"/>
          <p:cNvSpPr/>
          <p:nvPr/>
        </p:nvSpPr>
        <p:spPr>
          <a:xfrm>
            <a:off x="3774277" y="2291829"/>
            <a:ext cx="58419" cy="25400"/>
          </a:xfrm>
          <a:custGeom>
            <a:avLst/>
            <a:gdLst/>
            <a:ahLst/>
            <a:cxnLst/>
            <a:rect l="l" t="t" r="r" b="b"/>
            <a:pathLst>
              <a:path w="58420" h="25400">
                <a:moveTo>
                  <a:pt x="57972" y="0"/>
                </a:moveTo>
                <a:lnTo>
                  <a:pt x="0" y="248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" name="object 12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86" name="object 12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87" name="object 1287"/>
          <p:cNvSpPr/>
          <p:nvPr/>
        </p:nvSpPr>
        <p:spPr>
          <a:xfrm>
            <a:off x="3853319" y="2289190"/>
            <a:ext cx="3175" cy="15240"/>
          </a:xfrm>
          <a:custGeom>
            <a:avLst/>
            <a:gdLst/>
            <a:ahLst/>
            <a:cxnLst/>
            <a:rect l="l" t="t" r="r" b="b"/>
            <a:pathLst>
              <a:path w="3175" h="15239">
                <a:moveTo>
                  <a:pt x="2598" y="15013"/>
                </a:moveTo>
                <a:lnTo>
                  <a:pt x="0" y="0"/>
                </a:lnTo>
                <a:lnTo>
                  <a:pt x="2418" y="7292"/>
                </a:lnTo>
                <a:lnTo>
                  <a:pt x="2598" y="15013"/>
                </a:lnTo>
                <a:close/>
              </a:path>
            </a:pathLst>
          </a:custGeom>
          <a:solidFill>
            <a:srgbClr val="124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8" name="object 1288"/>
          <p:cNvSpPr/>
          <p:nvPr/>
        </p:nvSpPr>
        <p:spPr>
          <a:xfrm>
            <a:off x="3853319" y="2289190"/>
            <a:ext cx="3175" cy="15240"/>
          </a:xfrm>
          <a:custGeom>
            <a:avLst/>
            <a:gdLst/>
            <a:ahLst/>
            <a:cxnLst/>
            <a:rect l="l" t="t" r="r" b="b"/>
            <a:pathLst>
              <a:path w="3175" h="15239">
                <a:moveTo>
                  <a:pt x="0" y="0"/>
                </a:moveTo>
                <a:lnTo>
                  <a:pt x="2418" y="7292"/>
                </a:lnTo>
                <a:lnTo>
                  <a:pt x="2598" y="1501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" name="object 1289"/>
          <p:cNvSpPr/>
          <p:nvPr/>
        </p:nvSpPr>
        <p:spPr>
          <a:xfrm>
            <a:off x="3845859" y="2289190"/>
            <a:ext cx="10160" cy="15240"/>
          </a:xfrm>
          <a:custGeom>
            <a:avLst/>
            <a:gdLst/>
            <a:ahLst/>
            <a:cxnLst/>
            <a:rect l="l" t="t" r="r" b="b"/>
            <a:pathLst>
              <a:path w="10160" h="15239">
                <a:moveTo>
                  <a:pt x="10058" y="15013"/>
                </a:moveTo>
                <a:lnTo>
                  <a:pt x="0" y="3200"/>
                </a:lnTo>
                <a:lnTo>
                  <a:pt x="7459" y="0"/>
                </a:lnTo>
                <a:lnTo>
                  <a:pt x="10058" y="15013"/>
                </a:lnTo>
                <a:close/>
              </a:path>
            </a:pathLst>
          </a:custGeom>
          <a:solidFill>
            <a:srgbClr val="124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0" name="object 1290"/>
          <p:cNvSpPr/>
          <p:nvPr/>
        </p:nvSpPr>
        <p:spPr>
          <a:xfrm>
            <a:off x="3845859" y="2289190"/>
            <a:ext cx="10160" cy="15240"/>
          </a:xfrm>
          <a:custGeom>
            <a:avLst/>
            <a:gdLst/>
            <a:ahLst/>
            <a:cxnLst/>
            <a:rect l="l" t="t" r="r" b="b"/>
            <a:pathLst>
              <a:path w="10160" h="15239">
                <a:moveTo>
                  <a:pt x="7459" y="0"/>
                </a:moveTo>
                <a:lnTo>
                  <a:pt x="0" y="3200"/>
                </a:lnTo>
                <a:lnTo>
                  <a:pt x="10058" y="15013"/>
                </a:lnTo>
                <a:lnTo>
                  <a:pt x="7459" y="0"/>
                </a:lnTo>
                <a:close/>
              </a:path>
            </a:pathLst>
          </a:custGeom>
          <a:ln w="3175">
            <a:solidFill>
              <a:srgbClr val="1240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" name="object 1291"/>
          <p:cNvSpPr/>
          <p:nvPr/>
        </p:nvSpPr>
        <p:spPr>
          <a:xfrm>
            <a:off x="3855737" y="2296482"/>
            <a:ext cx="2540" cy="8255"/>
          </a:xfrm>
          <a:custGeom>
            <a:avLst/>
            <a:gdLst/>
            <a:ahLst/>
            <a:cxnLst/>
            <a:rect l="l" t="t" r="r" b="b"/>
            <a:pathLst>
              <a:path w="2539" h="8255">
                <a:moveTo>
                  <a:pt x="180" y="7721"/>
                </a:moveTo>
                <a:lnTo>
                  <a:pt x="0" y="0"/>
                </a:lnTo>
                <a:lnTo>
                  <a:pt x="2263" y="6827"/>
                </a:lnTo>
                <a:lnTo>
                  <a:pt x="180" y="7721"/>
                </a:lnTo>
                <a:close/>
              </a:path>
            </a:pathLst>
          </a:custGeom>
          <a:solidFill>
            <a:srgbClr val="124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2" name="object 1292"/>
          <p:cNvSpPr/>
          <p:nvPr/>
        </p:nvSpPr>
        <p:spPr>
          <a:xfrm>
            <a:off x="3855737" y="2296482"/>
            <a:ext cx="2540" cy="8255"/>
          </a:xfrm>
          <a:custGeom>
            <a:avLst/>
            <a:gdLst/>
            <a:ahLst/>
            <a:cxnLst/>
            <a:rect l="l" t="t" r="r" b="b"/>
            <a:pathLst>
              <a:path w="2539" h="8255">
                <a:moveTo>
                  <a:pt x="0" y="0"/>
                </a:moveTo>
                <a:lnTo>
                  <a:pt x="180" y="7721"/>
                </a:lnTo>
                <a:lnTo>
                  <a:pt x="2263" y="682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3" name="object 1293"/>
          <p:cNvSpPr/>
          <p:nvPr/>
        </p:nvSpPr>
        <p:spPr>
          <a:xfrm>
            <a:off x="3845859" y="2292390"/>
            <a:ext cx="10160" cy="12065"/>
          </a:xfrm>
          <a:custGeom>
            <a:avLst/>
            <a:gdLst/>
            <a:ahLst/>
            <a:cxnLst/>
            <a:rect l="l" t="t" r="r" b="b"/>
            <a:pathLst>
              <a:path w="10160" h="12064">
                <a:moveTo>
                  <a:pt x="0" y="0"/>
                </a:moveTo>
                <a:lnTo>
                  <a:pt x="10058" y="118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4" name="object 12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95" name="object 12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96" name="object 1296"/>
          <p:cNvSpPr/>
          <p:nvPr/>
        </p:nvSpPr>
        <p:spPr>
          <a:xfrm>
            <a:off x="3691254" y="2363746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568"/>
                </a:moveTo>
                <a:lnTo>
                  <a:pt x="1452" y="0"/>
                </a:lnTo>
                <a:lnTo>
                  <a:pt x="1031" y="403"/>
                </a:lnTo>
                <a:lnTo>
                  <a:pt x="0" y="568"/>
                </a:lnTo>
                <a:close/>
              </a:path>
            </a:pathLst>
          </a:custGeom>
          <a:solidFill>
            <a:srgbClr val="1A1E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7" name="object 1297"/>
          <p:cNvSpPr/>
          <p:nvPr/>
        </p:nvSpPr>
        <p:spPr>
          <a:xfrm>
            <a:off x="3691254" y="2363746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568"/>
                </a:moveTo>
                <a:lnTo>
                  <a:pt x="1031" y="403"/>
                </a:lnTo>
                <a:lnTo>
                  <a:pt x="1452" y="0"/>
                </a:lnTo>
                <a:lnTo>
                  <a:pt x="0" y="568"/>
                </a:lnTo>
                <a:close/>
              </a:path>
            </a:pathLst>
          </a:custGeom>
          <a:ln w="3175">
            <a:solidFill>
              <a:srgbClr val="1A1E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8" name="object 1298"/>
          <p:cNvSpPr/>
          <p:nvPr/>
        </p:nvSpPr>
        <p:spPr>
          <a:xfrm>
            <a:off x="3683736" y="2354521"/>
            <a:ext cx="10160" cy="3175"/>
          </a:xfrm>
          <a:custGeom>
            <a:avLst/>
            <a:gdLst/>
            <a:ahLst/>
            <a:cxnLst/>
            <a:rect l="l" t="t" r="r" b="b"/>
            <a:pathLst>
              <a:path w="10160" h="3175">
                <a:moveTo>
                  <a:pt x="9448" y="2593"/>
                </a:moveTo>
                <a:lnTo>
                  <a:pt x="0" y="1818"/>
                </a:lnTo>
                <a:lnTo>
                  <a:pt x="9634" y="0"/>
                </a:lnTo>
                <a:lnTo>
                  <a:pt x="9448" y="2593"/>
                </a:lnTo>
                <a:close/>
              </a:path>
            </a:pathLst>
          </a:custGeom>
          <a:solidFill>
            <a:srgbClr val="1A1E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9" name="object 1299"/>
          <p:cNvSpPr/>
          <p:nvPr/>
        </p:nvSpPr>
        <p:spPr>
          <a:xfrm>
            <a:off x="3683736" y="2354521"/>
            <a:ext cx="10160" cy="3175"/>
          </a:xfrm>
          <a:custGeom>
            <a:avLst/>
            <a:gdLst/>
            <a:ahLst/>
            <a:cxnLst/>
            <a:rect l="l" t="t" r="r" b="b"/>
            <a:pathLst>
              <a:path w="10160" h="3175">
                <a:moveTo>
                  <a:pt x="9634" y="0"/>
                </a:moveTo>
                <a:lnTo>
                  <a:pt x="0" y="1818"/>
                </a:lnTo>
                <a:lnTo>
                  <a:pt x="9448" y="2593"/>
                </a:lnTo>
                <a:lnTo>
                  <a:pt x="9634" y="0"/>
                </a:lnTo>
                <a:close/>
              </a:path>
            </a:pathLst>
          </a:custGeom>
          <a:ln w="3175">
            <a:solidFill>
              <a:srgbClr val="1A1E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0" name="object 1300"/>
          <p:cNvSpPr/>
          <p:nvPr/>
        </p:nvSpPr>
        <p:spPr>
          <a:xfrm>
            <a:off x="3671658" y="2365306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7170" y="990"/>
                </a:moveTo>
                <a:lnTo>
                  <a:pt x="0" y="810"/>
                </a:lnTo>
                <a:lnTo>
                  <a:pt x="685" y="0"/>
                </a:lnTo>
                <a:lnTo>
                  <a:pt x="7170" y="990"/>
                </a:lnTo>
                <a:close/>
              </a:path>
            </a:pathLst>
          </a:custGeom>
          <a:solidFill>
            <a:srgbClr val="1B1D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1" name="object 1301"/>
          <p:cNvSpPr/>
          <p:nvPr/>
        </p:nvSpPr>
        <p:spPr>
          <a:xfrm>
            <a:off x="3671658" y="2365306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0" y="810"/>
                </a:moveTo>
                <a:lnTo>
                  <a:pt x="685" y="0"/>
                </a:lnTo>
                <a:lnTo>
                  <a:pt x="7170" y="990"/>
                </a:lnTo>
                <a:lnTo>
                  <a:pt x="0" y="810"/>
                </a:lnTo>
                <a:close/>
              </a:path>
            </a:pathLst>
          </a:custGeom>
          <a:ln w="3175">
            <a:solidFill>
              <a:srgbClr val="1B1D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2" name="object 1302"/>
          <p:cNvSpPr/>
          <p:nvPr/>
        </p:nvSpPr>
        <p:spPr>
          <a:xfrm>
            <a:off x="3671658" y="2366225"/>
            <a:ext cx="7620" cy="0"/>
          </a:xfrm>
          <a:custGeom>
            <a:avLst/>
            <a:gdLst/>
            <a:ahLst/>
            <a:cxnLst/>
            <a:rect l="l" t="t" r="r" b="b"/>
            <a:pathLst>
              <a:path w="7620" h="0">
                <a:moveTo>
                  <a:pt x="0" y="0"/>
                </a:moveTo>
                <a:lnTo>
                  <a:pt x="7170" y="0"/>
                </a:lnTo>
              </a:path>
            </a:pathLst>
          </a:custGeom>
          <a:ln w="3175">
            <a:solidFill>
              <a:srgbClr val="1B1D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" name="object 1303"/>
          <p:cNvSpPr/>
          <p:nvPr/>
        </p:nvSpPr>
        <p:spPr>
          <a:xfrm>
            <a:off x="3671658" y="2366116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0" y="0"/>
                </a:moveTo>
                <a:lnTo>
                  <a:pt x="6893" y="218"/>
                </a:lnTo>
                <a:lnTo>
                  <a:pt x="7170" y="18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1D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" name="object 1304"/>
          <p:cNvSpPr/>
          <p:nvPr/>
        </p:nvSpPr>
        <p:spPr>
          <a:xfrm>
            <a:off x="3671658" y="2366116"/>
            <a:ext cx="6985" cy="1270"/>
          </a:xfrm>
          <a:custGeom>
            <a:avLst/>
            <a:gdLst/>
            <a:ahLst/>
            <a:cxnLst/>
            <a:rect l="l" t="t" r="r" b="b"/>
            <a:pathLst>
              <a:path w="6985" h="1269">
                <a:moveTo>
                  <a:pt x="3185" y="703"/>
                </a:moveTo>
                <a:lnTo>
                  <a:pt x="0" y="0"/>
                </a:lnTo>
                <a:lnTo>
                  <a:pt x="6893" y="218"/>
                </a:lnTo>
                <a:lnTo>
                  <a:pt x="3185" y="703"/>
                </a:lnTo>
                <a:close/>
              </a:path>
            </a:pathLst>
          </a:custGeom>
          <a:solidFill>
            <a:srgbClr val="1B1D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5" name="object 1305"/>
          <p:cNvSpPr/>
          <p:nvPr/>
        </p:nvSpPr>
        <p:spPr>
          <a:xfrm>
            <a:off x="3671658" y="2366116"/>
            <a:ext cx="6985" cy="1270"/>
          </a:xfrm>
          <a:custGeom>
            <a:avLst/>
            <a:gdLst/>
            <a:ahLst/>
            <a:cxnLst/>
            <a:rect l="l" t="t" r="r" b="b"/>
            <a:pathLst>
              <a:path w="6985" h="1269">
                <a:moveTo>
                  <a:pt x="0" y="0"/>
                </a:moveTo>
                <a:lnTo>
                  <a:pt x="6893" y="218"/>
                </a:lnTo>
                <a:lnTo>
                  <a:pt x="3185" y="70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1D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6" name="object 1306"/>
          <p:cNvSpPr/>
          <p:nvPr/>
        </p:nvSpPr>
        <p:spPr>
          <a:xfrm>
            <a:off x="3671658" y="2366116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561" y="1049"/>
                </a:moveTo>
                <a:lnTo>
                  <a:pt x="0" y="0"/>
                </a:lnTo>
                <a:lnTo>
                  <a:pt x="3185" y="703"/>
                </a:lnTo>
                <a:lnTo>
                  <a:pt x="561" y="1049"/>
                </a:lnTo>
                <a:close/>
              </a:path>
            </a:pathLst>
          </a:custGeom>
          <a:solidFill>
            <a:srgbClr val="1B1D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7" name="object 1307"/>
          <p:cNvSpPr/>
          <p:nvPr/>
        </p:nvSpPr>
        <p:spPr>
          <a:xfrm>
            <a:off x="3671658" y="2366116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0"/>
                </a:moveTo>
                <a:lnTo>
                  <a:pt x="561" y="1049"/>
                </a:lnTo>
                <a:lnTo>
                  <a:pt x="3185" y="70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1D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8" name="object 1308"/>
          <p:cNvSpPr/>
          <p:nvPr/>
        </p:nvSpPr>
        <p:spPr>
          <a:xfrm>
            <a:off x="3672344" y="2359825"/>
            <a:ext cx="24765" cy="5715"/>
          </a:xfrm>
          <a:custGeom>
            <a:avLst/>
            <a:gdLst/>
            <a:ahLst/>
            <a:cxnLst/>
            <a:rect l="l" t="t" r="r" b="b"/>
            <a:pathLst>
              <a:path w="24764" h="5714">
                <a:moveTo>
                  <a:pt x="0" y="5481"/>
                </a:moveTo>
                <a:lnTo>
                  <a:pt x="3147" y="3395"/>
                </a:lnTo>
                <a:lnTo>
                  <a:pt x="24444" y="0"/>
                </a:lnTo>
                <a:lnTo>
                  <a:pt x="0" y="5481"/>
                </a:lnTo>
                <a:close/>
              </a:path>
            </a:pathLst>
          </a:custGeom>
          <a:solidFill>
            <a:srgbClr val="1B1E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9" name="object 1309"/>
          <p:cNvSpPr/>
          <p:nvPr/>
        </p:nvSpPr>
        <p:spPr>
          <a:xfrm>
            <a:off x="3672344" y="2359825"/>
            <a:ext cx="24765" cy="5715"/>
          </a:xfrm>
          <a:custGeom>
            <a:avLst/>
            <a:gdLst/>
            <a:ahLst/>
            <a:cxnLst/>
            <a:rect l="l" t="t" r="r" b="b"/>
            <a:pathLst>
              <a:path w="24764" h="5714">
                <a:moveTo>
                  <a:pt x="0" y="5481"/>
                </a:moveTo>
                <a:lnTo>
                  <a:pt x="3147" y="3395"/>
                </a:lnTo>
                <a:lnTo>
                  <a:pt x="24444" y="0"/>
                </a:lnTo>
                <a:lnTo>
                  <a:pt x="0" y="5481"/>
                </a:lnTo>
                <a:close/>
              </a:path>
            </a:pathLst>
          </a:custGeom>
          <a:ln w="3175">
            <a:solidFill>
              <a:srgbClr val="1B1E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0" name="object 13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11" name="object 13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12" name="object 1312"/>
          <p:cNvSpPr/>
          <p:nvPr/>
        </p:nvSpPr>
        <p:spPr>
          <a:xfrm>
            <a:off x="3672344" y="2361671"/>
            <a:ext cx="22860" cy="5080"/>
          </a:xfrm>
          <a:custGeom>
            <a:avLst/>
            <a:gdLst/>
            <a:ahLst/>
            <a:cxnLst/>
            <a:rect l="l" t="t" r="r" b="b"/>
            <a:pathLst>
              <a:path w="22860" h="5080">
                <a:moveTo>
                  <a:pt x="6484" y="4625"/>
                </a:moveTo>
                <a:lnTo>
                  <a:pt x="0" y="3634"/>
                </a:lnTo>
                <a:lnTo>
                  <a:pt x="22524" y="0"/>
                </a:lnTo>
                <a:lnTo>
                  <a:pt x="6484" y="4625"/>
                </a:lnTo>
                <a:close/>
              </a:path>
            </a:pathLst>
          </a:custGeom>
          <a:solidFill>
            <a:srgbClr val="1A1D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3" name="object 1313"/>
          <p:cNvSpPr/>
          <p:nvPr/>
        </p:nvSpPr>
        <p:spPr>
          <a:xfrm>
            <a:off x="3672344" y="2361671"/>
            <a:ext cx="22860" cy="5080"/>
          </a:xfrm>
          <a:custGeom>
            <a:avLst/>
            <a:gdLst/>
            <a:ahLst/>
            <a:cxnLst/>
            <a:rect l="l" t="t" r="r" b="b"/>
            <a:pathLst>
              <a:path w="22860" h="5080">
                <a:moveTo>
                  <a:pt x="0" y="3634"/>
                </a:moveTo>
                <a:lnTo>
                  <a:pt x="6484" y="4625"/>
                </a:lnTo>
                <a:lnTo>
                  <a:pt x="22524" y="0"/>
                </a:lnTo>
                <a:lnTo>
                  <a:pt x="0" y="3634"/>
                </a:lnTo>
                <a:close/>
              </a:path>
            </a:pathLst>
          </a:custGeom>
          <a:ln w="3175">
            <a:solidFill>
              <a:srgbClr val="1A1D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4" name="object 1314"/>
          <p:cNvSpPr/>
          <p:nvPr/>
        </p:nvSpPr>
        <p:spPr>
          <a:xfrm>
            <a:off x="3678829" y="2363746"/>
            <a:ext cx="13970" cy="2540"/>
          </a:xfrm>
          <a:custGeom>
            <a:avLst/>
            <a:gdLst/>
            <a:ahLst/>
            <a:cxnLst/>
            <a:rect l="l" t="t" r="r" b="b"/>
            <a:pathLst>
              <a:path w="13970" h="2539">
                <a:moveTo>
                  <a:pt x="0" y="2550"/>
                </a:moveTo>
                <a:lnTo>
                  <a:pt x="13878" y="0"/>
                </a:lnTo>
                <a:lnTo>
                  <a:pt x="12425" y="568"/>
                </a:lnTo>
                <a:lnTo>
                  <a:pt x="0" y="2550"/>
                </a:lnTo>
                <a:close/>
              </a:path>
            </a:pathLst>
          </a:custGeom>
          <a:solidFill>
            <a:srgbClr val="1A1D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5" name="object 1315"/>
          <p:cNvSpPr/>
          <p:nvPr/>
        </p:nvSpPr>
        <p:spPr>
          <a:xfrm>
            <a:off x="3678829" y="2363746"/>
            <a:ext cx="13970" cy="2540"/>
          </a:xfrm>
          <a:custGeom>
            <a:avLst/>
            <a:gdLst/>
            <a:ahLst/>
            <a:cxnLst/>
            <a:rect l="l" t="t" r="r" b="b"/>
            <a:pathLst>
              <a:path w="13970" h="2539">
                <a:moveTo>
                  <a:pt x="13878" y="0"/>
                </a:moveTo>
                <a:lnTo>
                  <a:pt x="12425" y="568"/>
                </a:lnTo>
                <a:lnTo>
                  <a:pt x="0" y="2550"/>
                </a:lnTo>
                <a:lnTo>
                  <a:pt x="13878" y="0"/>
                </a:lnTo>
                <a:close/>
              </a:path>
            </a:pathLst>
          </a:custGeom>
          <a:ln w="3175">
            <a:solidFill>
              <a:srgbClr val="1A1D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" name="object 1316"/>
          <p:cNvSpPr/>
          <p:nvPr/>
        </p:nvSpPr>
        <p:spPr>
          <a:xfrm>
            <a:off x="3678829" y="2361671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80">
                <a:moveTo>
                  <a:pt x="0" y="4625"/>
                </a:moveTo>
                <a:lnTo>
                  <a:pt x="16040" y="0"/>
                </a:lnTo>
                <a:lnTo>
                  <a:pt x="13878" y="2075"/>
                </a:lnTo>
                <a:lnTo>
                  <a:pt x="0" y="4625"/>
                </a:lnTo>
                <a:close/>
              </a:path>
            </a:pathLst>
          </a:custGeom>
          <a:solidFill>
            <a:srgbClr val="1A1E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7" name="object 1317"/>
          <p:cNvSpPr/>
          <p:nvPr/>
        </p:nvSpPr>
        <p:spPr>
          <a:xfrm>
            <a:off x="3678829" y="2361671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80">
                <a:moveTo>
                  <a:pt x="13878" y="2075"/>
                </a:moveTo>
                <a:lnTo>
                  <a:pt x="16040" y="0"/>
                </a:lnTo>
                <a:lnTo>
                  <a:pt x="0" y="4625"/>
                </a:lnTo>
                <a:lnTo>
                  <a:pt x="13878" y="2075"/>
                </a:lnTo>
                <a:close/>
              </a:path>
            </a:pathLst>
          </a:custGeom>
          <a:ln w="3175">
            <a:solidFill>
              <a:srgbClr val="1A1E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8" name="object 1318"/>
          <p:cNvSpPr/>
          <p:nvPr/>
        </p:nvSpPr>
        <p:spPr>
          <a:xfrm>
            <a:off x="3674818" y="2356340"/>
            <a:ext cx="9525" cy="6985"/>
          </a:xfrm>
          <a:custGeom>
            <a:avLst/>
            <a:gdLst/>
            <a:ahLst/>
            <a:cxnLst/>
            <a:rect l="l" t="t" r="r" b="b"/>
            <a:pathLst>
              <a:path w="9525" h="6985">
                <a:moveTo>
                  <a:pt x="673" y="6880"/>
                </a:moveTo>
                <a:lnTo>
                  <a:pt x="0" y="4439"/>
                </a:lnTo>
                <a:lnTo>
                  <a:pt x="8917" y="0"/>
                </a:lnTo>
                <a:lnTo>
                  <a:pt x="673" y="6880"/>
                </a:lnTo>
                <a:close/>
              </a:path>
            </a:pathLst>
          </a:custGeom>
          <a:solidFill>
            <a:srgbClr val="1B1D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9" name="object 1319"/>
          <p:cNvSpPr/>
          <p:nvPr/>
        </p:nvSpPr>
        <p:spPr>
          <a:xfrm>
            <a:off x="3674818" y="2356340"/>
            <a:ext cx="9525" cy="6985"/>
          </a:xfrm>
          <a:custGeom>
            <a:avLst/>
            <a:gdLst/>
            <a:ahLst/>
            <a:cxnLst/>
            <a:rect l="l" t="t" r="r" b="b"/>
            <a:pathLst>
              <a:path w="9525" h="6985">
                <a:moveTo>
                  <a:pt x="673" y="6880"/>
                </a:moveTo>
                <a:lnTo>
                  <a:pt x="0" y="4439"/>
                </a:lnTo>
                <a:lnTo>
                  <a:pt x="8917" y="0"/>
                </a:lnTo>
                <a:lnTo>
                  <a:pt x="673" y="6880"/>
                </a:lnTo>
                <a:close/>
              </a:path>
            </a:pathLst>
          </a:custGeom>
          <a:ln w="3175">
            <a:solidFill>
              <a:srgbClr val="1B1D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0" name="object 1320"/>
          <p:cNvSpPr/>
          <p:nvPr/>
        </p:nvSpPr>
        <p:spPr>
          <a:xfrm>
            <a:off x="3675491" y="2356340"/>
            <a:ext cx="17780" cy="6985"/>
          </a:xfrm>
          <a:custGeom>
            <a:avLst/>
            <a:gdLst/>
            <a:ahLst/>
            <a:cxnLst/>
            <a:rect l="l" t="t" r="r" b="b"/>
            <a:pathLst>
              <a:path w="17779" h="6985">
                <a:moveTo>
                  <a:pt x="0" y="6880"/>
                </a:moveTo>
                <a:lnTo>
                  <a:pt x="8244" y="0"/>
                </a:lnTo>
                <a:lnTo>
                  <a:pt x="17693" y="774"/>
                </a:lnTo>
                <a:lnTo>
                  <a:pt x="0" y="6880"/>
                </a:lnTo>
                <a:close/>
              </a:path>
            </a:pathLst>
          </a:custGeom>
          <a:solidFill>
            <a:srgbClr val="1A1D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1" name="object 1321"/>
          <p:cNvSpPr/>
          <p:nvPr/>
        </p:nvSpPr>
        <p:spPr>
          <a:xfrm>
            <a:off x="3675491" y="2356340"/>
            <a:ext cx="17780" cy="6985"/>
          </a:xfrm>
          <a:custGeom>
            <a:avLst/>
            <a:gdLst/>
            <a:ahLst/>
            <a:cxnLst/>
            <a:rect l="l" t="t" r="r" b="b"/>
            <a:pathLst>
              <a:path w="17779" h="6985">
                <a:moveTo>
                  <a:pt x="0" y="6880"/>
                </a:moveTo>
                <a:lnTo>
                  <a:pt x="17693" y="774"/>
                </a:lnTo>
                <a:lnTo>
                  <a:pt x="8244" y="0"/>
                </a:lnTo>
                <a:lnTo>
                  <a:pt x="0" y="6880"/>
                </a:lnTo>
                <a:close/>
              </a:path>
            </a:pathLst>
          </a:custGeom>
          <a:ln w="3175">
            <a:solidFill>
              <a:srgbClr val="1A1D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2" name="object 1322"/>
          <p:cNvSpPr/>
          <p:nvPr/>
        </p:nvSpPr>
        <p:spPr>
          <a:xfrm>
            <a:off x="3675491" y="2357115"/>
            <a:ext cx="21590" cy="6350"/>
          </a:xfrm>
          <a:custGeom>
            <a:avLst/>
            <a:gdLst/>
            <a:ahLst/>
            <a:cxnLst/>
            <a:rect l="l" t="t" r="r" b="b"/>
            <a:pathLst>
              <a:path w="21589" h="6350">
                <a:moveTo>
                  <a:pt x="0" y="6106"/>
                </a:moveTo>
                <a:lnTo>
                  <a:pt x="17693" y="0"/>
                </a:lnTo>
                <a:lnTo>
                  <a:pt x="21297" y="2710"/>
                </a:lnTo>
                <a:lnTo>
                  <a:pt x="0" y="6106"/>
                </a:lnTo>
                <a:close/>
              </a:path>
            </a:pathLst>
          </a:custGeom>
          <a:solidFill>
            <a:srgbClr val="1A1E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3" name="object 1323"/>
          <p:cNvSpPr/>
          <p:nvPr/>
        </p:nvSpPr>
        <p:spPr>
          <a:xfrm>
            <a:off x="3675491" y="2357115"/>
            <a:ext cx="21590" cy="6350"/>
          </a:xfrm>
          <a:custGeom>
            <a:avLst/>
            <a:gdLst/>
            <a:ahLst/>
            <a:cxnLst/>
            <a:rect l="l" t="t" r="r" b="b"/>
            <a:pathLst>
              <a:path w="21589" h="6350">
                <a:moveTo>
                  <a:pt x="0" y="6106"/>
                </a:moveTo>
                <a:lnTo>
                  <a:pt x="17693" y="0"/>
                </a:lnTo>
                <a:lnTo>
                  <a:pt x="21297" y="2710"/>
                </a:lnTo>
                <a:lnTo>
                  <a:pt x="0" y="6106"/>
                </a:lnTo>
                <a:close/>
              </a:path>
            </a:pathLst>
          </a:custGeom>
          <a:ln w="3175">
            <a:solidFill>
              <a:srgbClr val="1A1E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4" name="object 13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25" name="object 1325"/>
          <p:cNvSpPr/>
          <p:nvPr/>
        </p:nvSpPr>
        <p:spPr>
          <a:xfrm>
            <a:off x="3678529" y="2347523"/>
            <a:ext cx="18415" cy="8255"/>
          </a:xfrm>
          <a:custGeom>
            <a:avLst/>
            <a:gdLst/>
            <a:ahLst/>
            <a:cxnLst/>
            <a:rect l="l" t="t" r="r" b="b"/>
            <a:pathLst>
              <a:path w="18414" h="8255">
                <a:moveTo>
                  <a:pt x="0" y="7899"/>
                </a:moveTo>
                <a:lnTo>
                  <a:pt x="18008" y="0"/>
                </a:lnTo>
                <a:lnTo>
                  <a:pt x="15262" y="3083"/>
                </a:lnTo>
                <a:lnTo>
                  <a:pt x="0" y="7899"/>
                </a:lnTo>
                <a:close/>
              </a:path>
            </a:pathLst>
          </a:custGeom>
          <a:solidFill>
            <a:srgbClr val="1A1E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6" name="object 1326"/>
          <p:cNvSpPr/>
          <p:nvPr/>
        </p:nvSpPr>
        <p:spPr>
          <a:xfrm>
            <a:off x="3678529" y="2347523"/>
            <a:ext cx="18415" cy="8255"/>
          </a:xfrm>
          <a:custGeom>
            <a:avLst/>
            <a:gdLst/>
            <a:ahLst/>
            <a:cxnLst/>
            <a:rect l="l" t="t" r="r" b="b"/>
            <a:pathLst>
              <a:path w="18414" h="8255">
                <a:moveTo>
                  <a:pt x="0" y="7899"/>
                </a:moveTo>
                <a:lnTo>
                  <a:pt x="15262" y="3083"/>
                </a:lnTo>
                <a:lnTo>
                  <a:pt x="18008" y="0"/>
                </a:lnTo>
                <a:lnTo>
                  <a:pt x="0" y="7899"/>
                </a:lnTo>
                <a:close/>
              </a:path>
            </a:pathLst>
          </a:custGeom>
          <a:ln w="3175">
            <a:solidFill>
              <a:srgbClr val="1A1E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7" name="object 1327"/>
          <p:cNvSpPr/>
          <p:nvPr/>
        </p:nvSpPr>
        <p:spPr>
          <a:xfrm>
            <a:off x="3678529" y="2350607"/>
            <a:ext cx="15875" cy="6350"/>
          </a:xfrm>
          <a:custGeom>
            <a:avLst/>
            <a:gdLst/>
            <a:ahLst/>
            <a:cxnLst/>
            <a:rect l="l" t="t" r="r" b="b"/>
            <a:pathLst>
              <a:path w="15875" h="6350">
                <a:moveTo>
                  <a:pt x="5207" y="5732"/>
                </a:moveTo>
                <a:lnTo>
                  <a:pt x="0" y="4815"/>
                </a:lnTo>
                <a:lnTo>
                  <a:pt x="15262" y="0"/>
                </a:lnTo>
                <a:lnTo>
                  <a:pt x="5207" y="5732"/>
                </a:lnTo>
                <a:close/>
              </a:path>
            </a:pathLst>
          </a:custGeom>
          <a:solidFill>
            <a:srgbClr val="1A1D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8" name="object 1328"/>
          <p:cNvSpPr/>
          <p:nvPr/>
        </p:nvSpPr>
        <p:spPr>
          <a:xfrm>
            <a:off x="3678529" y="2350607"/>
            <a:ext cx="15875" cy="6350"/>
          </a:xfrm>
          <a:custGeom>
            <a:avLst/>
            <a:gdLst/>
            <a:ahLst/>
            <a:cxnLst/>
            <a:rect l="l" t="t" r="r" b="b"/>
            <a:pathLst>
              <a:path w="15875" h="6350">
                <a:moveTo>
                  <a:pt x="0" y="4815"/>
                </a:moveTo>
                <a:lnTo>
                  <a:pt x="15262" y="0"/>
                </a:lnTo>
                <a:lnTo>
                  <a:pt x="5207" y="5732"/>
                </a:lnTo>
                <a:lnTo>
                  <a:pt x="0" y="4815"/>
                </a:lnTo>
                <a:close/>
              </a:path>
            </a:pathLst>
          </a:custGeom>
          <a:ln w="3175">
            <a:solidFill>
              <a:srgbClr val="1A1D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9" name="object 1329"/>
          <p:cNvSpPr/>
          <p:nvPr/>
        </p:nvSpPr>
        <p:spPr>
          <a:xfrm>
            <a:off x="3674818" y="2356340"/>
            <a:ext cx="9525" cy="4445"/>
          </a:xfrm>
          <a:custGeom>
            <a:avLst/>
            <a:gdLst/>
            <a:ahLst/>
            <a:cxnLst/>
            <a:rect l="l" t="t" r="r" b="b"/>
            <a:pathLst>
              <a:path w="9525" h="4444">
                <a:moveTo>
                  <a:pt x="0" y="4439"/>
                </a:moveTo>
                <a:lnTo>
                  <a:pt x="2593" y="662"/>
                </a:lnTo>
                <a:lnTo>
                  <a:pt x="8917" y="0"/>
                </a:lnTo>
                <a:lnTo>
                  <a:pt x="0" y="4439"/>
                </a:lnTo>
                <a:close/>
              </a:path>
            </a:pathLst>
          </a:custGeom>
          <a:solidFill>
            <a:srgbClr val="1B1D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0" name="object 1330"/>
          <p:cNvSpPr/>
          <p:nvPr/>
        </p:nvSpPr>
        <p:spPr>
          <a:xfrm>
            <a:off x="3674818" y="2356340"/>
            <a:ext cx="9525" cy="4445"/>
          </a:xfrm>
          <a:custGeom>
            <a:avLst/>
            <a:gdLst/>
            <a:ahLst/>
            <a:cxnLst/>
            <a:rect l="l" t="t" r="r" b="b"/>
            <a:pathLst>
              <a:path w="9525" h="4444">
                <a:moveTo>
                  <a:pt x="0" y="4439"/>
                </a:moveTo>
                <a:lnTo>
                  <a:pt x="8917" y="0"/>
                </a:lnTo>
                <a:lnTo>
                  <a:pt x="2593" y="662"/>
                </a:lnTo>
                <a:lnTo>
                  <a:pt x="0" y="4439"/>
                </a:lnTo>
                <a:close/>
              </a:path>
            </a:pathLst>
          </a:custGeom>
          <a:ln w="3175">
            <a:solidFill>
              <a:srgbClr val="1B1D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1" name="object 1331"/>
          <p:cNvSpPr/>
          <p:nvPr/>
        </p:nvSpPr>
        <p:spPr>
          <a:xfrm>
            <a:off x="3683736" y="2350607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0" y="5732"/>
                </a:moveTo>
                <a:lnTo>
                  <a:pt x="10055" y="0"/>
                </a:lnTo>
                <a:lnTo>
                  <a:pt x="9634" y="3914"/>
                </a:lnTo>
                <a:lnTo>
                  <a:pt x="0" y="5732"/>
                </a:lnTo>
                <a:close/>
              </a:path>
            </a:pathLst>
          </a:custGeom>
          <a:solidFill>
            <a:srgbClr val="1A1E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2" name="object 1332"/>
          <p:cNvSpPr/>
          <p:nvPr/>
        </p:nvSpPr>
        <p:spPr>
          <a:xfrm>
            <a:off x="3683736" y="2350607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10055" y="0"/>
                </a:moveTo>
                <a:lnTo>
                  <a:pt x="0" y="5732"/>
                </a:lnTo>
                <a:lnTo>
                  <a:pt x="9634" y="3914"/>
                </a:lnTo>
                <a:lnTo>
                  <a:pt x="10055" y="0"/>
                </a:lnTo>
                <a:close/>
              </a:path>
            </a:pathLst>
          </a:custGeom>
          <a:ln w="3175">
            <a:solidFill>
              <a:srgbClr val="1A1E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3" name="object 1333"/>
          <p:cNvSpPr/>
          <p:nvPr/>
        </p:nvSpPr>
        <p:spPr>
          <a:xfrm>
            <a:off x="3686225" y="2345649"/>
            <a:ext cx="9525" cy="3175"/>
          </a:xfrm>
          <a:custGeom>
            <a:avLst/>
            <a:gdLst/>
            <a:ahLst/>
            <a:cxnLst/>
            <a:rect l="l" t="t" r="r" b="b"/>
            <a:pathLst>
              <a:path w="9525" h="3175">
                <a:moveTo>
                  <a:pt x="1066" y="3111"/>
                </a:moveTo>
                <a:lnTo>
                  <a:pt x="0" y="0"/>
                </a:lnTo>
                <a:lnTo>
                  <a:pt x="9225" y="944"/>
                </a:lnTo>
                <a:lnTo>
                  <a:pt x="1066" y="3111"/>
                </a:lnTo>
                <a:close/>
              </a:path>
            </a:pathLst>
          </a:custGeom>
          <a:solidFill>
            <a:srgbClr val="1A1E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4" name="object 1334"/>
          <p:cNvSpPr/>
          <p:nvPr/>
        </p:nvSpPr>
        <p:spPr>
          <a:xfrm>
            <a:off x="3686225" y="2345649"/>
            <a:ext cx="9525" cy="3175"/>
          </a:xfrm>
          <a:custGeom>
            <a:avLst/>
            <a:gdLst/>
            <a:ahLst/>
            <a:cxnLst/>
            <a:rect l="l" t="t" r="r" b="b"/>
            <a:pathLst>
              <a:path w="9525" h="3175">
                <a:moveTo>
                  <a:pt x="1066" y="3111"/>
                </a:moveTo>
                <a:lnTo>
                  <a:pt x="0" y="0"/>
                </a:lnTo>
                <a:lnTo>
                  <a:pt x="9225" y="944"/>
                </a:lnTo>
                <a:lnTo>
                  <a:pt x="1066" y="3111"/>
                </a:lnTo>
                <a:close/>
              </a:path>
            </a:pathLst>
          </a:custGeom>
          <a:ln w="3175">
            <a:solidFill>
              <a:srgbClr val="1A1E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5" name="object 1335"/>
          <p:cNvSpPr/>
          <p:nvPr/>
        </p:nvSpPr>
        <p:spPr>
          <a:xfrm>
            <a:off x="3687292" y="2346594"/>
            <a:ext cx="9525" cy="2540"/>
          </a:xfrm>
          <a:custGeom>
            <a:avLst/>
            <a:gdLst/>
            <a:ahLst/>
            <a:cxnLst/>
            <a:rect l="l" t="t" r="r" b="b"/>
            <a:pathLst>
              <a:path w="9525" h="2539">
                <a:moveTo>
                  <a:pt x="0" y="2166"/>
                </a:moveTo>
                <a:lnTo>
                  <a:pt x="8158" y="0"/>
                </a:lnTo>
                <a:lnTo>
                  <a:pt x="9245" y="929"/>
                </a:lnTo>
                <a:lnTo>
                  <a:pt x="0" y="2166"/>
                </a:lnTo>
                <a:close/>
              </a:path>
            </a:pathLst>
          </a:custGeom>
          <a:solidFill>
            <a:srgbClr val="1A1E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6" name="object 1336"/>
          <p:cNvSpPr/>
          <p:nvPr/>
        </p:nvSpPr>
        <p:spPr>
          <a:xfrm>
            <a:off x="3687292" y="2346594"/>
            <a:ext cx="9525" cy="2540"/>
          </a:xfrm>
          <a:custGeom>
            <a:avLst/>
            <a:gdLst/>
            <a:ahLst/>
            <a:cxnLst/>
            <a:rect l="l" t="t" r="r" b="b"/>
            <a:pathLst>
              <a:path w="9525" h="2539">
                <a:moveTo>
                  <a:pt x="0" y="2166"/>
                </a:moveTo>
                <a:lnTo>
                  <a:pt x="9245" y="929"/>
                </a:lnTo>
                <a:lnTo>
                  <a:pt x="8158" y="0"/>
                </a:lnTo>
                <a:lnTo>
                  <a:pt x="0" y="2166"/>
                </a:lnTo>
                <a:close/>
              </a:path>
            </a:pathLst>
          </a:custGeom>
          <a:ln w="3175">
            <a:solidFill>
              <a:srgbClr val="1A1E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7" name="object 1337"/>
          <p:cNvSpPr/>
          <p:nvPr/>
        </p:nvSpPr>
        <p:spPr>
          <a:xfrm>
            <a:off x="3688204" y="2336007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0" y="6901"/>
                </a:moveTo>
                <a:lnTo>
                  <a:pt x="5138" y="0"/>
                </a:lnTo>
                <a:lnTo>
                  <a:pt x="0" y="6901"/>
                </a:lnTo>
                <a:close/>
              </a:path>
            </a:pathLst>
          </a:custGeom>
          <a:ln w="3175">
            <a:solidFill>
              <a:srgbClr val="191E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8" name="object 1338"/>
          <p:cNvSpPr/>
          <p:nvPr/>
        </p:nvSpPr>
        <p:spPr>
          <a:xfrm>
            <a:off x="3688204" y="2336007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0" y="6901"/>
                </a:moveTo>
                <a:lnTo>
                  <a:pt x="5138" y="0"/>
                </a:lnTo>
                <a:lnTo>
                  <a:pt x="7193" y="3411"/>
                </a:lnTo>
                <a:lnTo>
                  <a:pt x="0" y="6901"/>
                </a:lnTo>
                <a:close/>
              </a:path>
            </a:pathLst>
          </a:custGeom>
          <a:solidFill>
            <a:srgbClr val="191E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9" name="object 1339"/>
          <p:cNvSpPr/>
          <p:nvPr/>
        </p:nvSpPr>
        <p:spPr>
          <a:xfrm>
            <a:off x="3688204" y="2336007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0" y="6901"/>
                </a:moveTo>
                <a:lnTo>
                  <a:pt x="7193" y="3411"/>
                </a:lnTo>
                <a:lnTo>
                  <a:pt x="5138" y="0"/>
                </a:lnTo>
                <a:lnTo>
                  <a:pt x="0" y="6901"/>
                </a:lnTo>
                <a:close/>
              </a:path>
            </a:pathLst>
          </a:custGeom>
          <a:ln w="3175">
            <a:solidFill>
              <a:srgbClr val="191E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0" name="object 1340"/>
          <p:cNvSpPr/>
          <p:nvPr/>
        </p:nvSpPr>
        <p:spPr>
          <a:xfrm>
            <a:off x="3688204" y="2339418"/>
            <a:ext cx="7620" cy="3810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0" y="3489"/>
                </a:moveTo>
                <a:lnTo>
                  <a:pt x="7193" y="0"/>
                </a:lnTo>
                <a:lnTo>
                  <a:pt x="7162" y="2313"/>
                </a:lnTo>
                <a:lnTo>
                  <a:pt x="0" y="3489"/>
                </a:lnTo>
                <a:close/>
              </a:path>
            </a:pathLst>
          </a:custGeom>
          <a:solidFill>
            <a:srgbClr val="191E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1" name="object 1341"/>
          <p:cNvSpPr/>
          <p:nvPr/>
        </p:nvSpPr>
        <p:spPr>
          <a:xfrm>
            <a:off x="3688204" y="2339418"/>
            <a:ext cx="7620" cy="3810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0" y="3489"/>
                </a:moveTo>
                <a:lnTo>
                  <a:pt x="7193" y="0"/>
                </a:lnTo>
                <a:lnTo>
                  <a:pt x="7162" y="2313"/>
                </a:lnTo>
                <a:lnTo>
                  <a:pt x="0" y="3489"/>
                </a:lnTo>
                <a:close/>
              </a:path>
            </a:pathLst>
          </a:custGeom>
          <a:ln w="3175">
            <a:solidFill>
              <a:srgbClr val="191E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2" name="object 1342"/>
          <p:cNvSpPr/>
          <p:nvPr/>
        </p:nvSpPr>
        <p:spPr>
          <a:xfrm>
            <a:off x="3688204" y="2341732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7162" y="0"/>
                </a:moveTo>
                <a:lnTo>
                  <a:pt x="0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3" name="object 1343"/>
          <p:cNvSpPr/>
          <p:nvPr/>
        </p:nvSpPr>
        <p:spPr>
          <a:xfrm>
            <a:off x="3686225" y="2341732"/>
            <a:ext cx="9525" cy="4445"/>
          </a:xfrm>
          <a:custGeom>
            <a:avLst/>
            <a:gdLst/>
            <a:ahLst/>
            <a:cxnLst/>
            <a:rect l="l" t="t" r="r" b="b"/>
            <a:pathLst>
              <a:path w="9525" h="4444">
                <a:moveTo>
                  <a:pt x="0" y="3916"/>
                </a:moveTo>
                <a:lnTo>
                  <a:pt x="1978" y="1176"/>
                </a:lnTo>
                <a:lnTo>
                  <a:pt x="9141" y="0"/>
                </a:lnTo>
                <a:lnTo>
                  <a:pt x="0" y="3916"/>
                </a:lnTo>
                <a:close/>
              </a:path>
            </a:pathLst>
          </a:custGeom>
          <a:solidFill>
            <a:srgbClr val="1A1E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4" name="object 1344"/>
          <p:cNvSpPr/>
          <p:nvPr/>
        </p:nvSpPr>
        <p:spPr>
          <a:xfrm>
            <a:off x="3686225" y="2341732"/>
            <a:ext cx="9525" cy="4445"/>
          </a:xfrm>
          <a:custGeom>
            <a:avLst/>
            <a:gdLst/>
            <a:ahLst/>
            <a:cxnLst/>
            <a:rect l="l" t="t" r="r" b="b"/>
            <a:pathLst>
              <a:path w="9525" h="4444">
                <a:moveTo>
                  <a:pt x="0" y="3916"/>
                </a:moveTo>
                <a:lnTo>
                  <a:pt x="1978" y="1176"/>
                </a:lnTo>
                <a:lnTo>
                  <a:pt x="9141" y="0"/>
                </a:lnTo>
                <a:lnTo>
                  <a:pt x="0" y="3916"/>
                </a:lnTo>
                <a:close/>
              </a:path>
            </a:pathLst>
          </a:custGeom>
          <a:ln w="3175">
            <a:solidFill>
              <a:srgbClr val="1A1E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5" name="object 1345"/>
          <p:cNvSpPr/>
          <p:nvPr/>
        </p:nvSpPr>
        <p:spPr>
          <a:xfrm>
            <a:off x="3686225" y="2341732"/>
            <a:ext cx="9525" cy="4445"/>
          </a:xfrm>
          <a:custGeom>
            <a:avLst/>
            <a:gdLst/>
            <a:ahLst/>
            <a:cxnLst/>
            <a:rect l="l" t="t" r="r" b="b"/>
            <a:pathLst>
              <a:path w="9525" h="4444">
                <a:moveTo>
                  <a:pt x="0" y="3916"/>
                </a:moveTo>
                <a:lnTo>
                  <a:pt x="9141" y="0"/>
                </a:lnTo>
                <a:lnTo>
                  <a:pt x="9171" y="1805"/>
                </a:lnTo>
                <a:lnTo>
                  <a:pt x="0" y="3916"/>
                </a:lnTo>
                <a:close/>
              </a:path>
            </a:pathLst>
          </a:custGeom>
          <a:solidFill>
            <a:srgbClr val="191E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6" name="object 1346"/>
          <p:cNvSpPr/>
          <p:nvPr/>
        </p:nvSpPr>
        <p:spPr>
          <a:xfrm>
            <a:off x="3686225" y="2341732"/>
            <a:ext cx="9525" cy="4445"/>
          </a:xfrm>
          <a:custGeom>
            <a:avLst/>
            <a:gdLst/>
            <a:ahLst/>
            <a:cxnLst/>
            <a:rect l="l" t="t" r="r" b="b"/>
            <a:pathLst>
              <a:path w="9525" h="4444">
                <a:moveTo>
                  <a:pt x="0" y="3916"/>
                </a:moveTo>
                <a:lnTo>
                  <a:pt x="9171" y="1805"/>
                </a:lnTo>
                <a:lnTo>
                  <a:pt x="9141" y="0"/>
                </a:lnTo>
                <a:lnTo>
                  <a:pt x="0" y="3916"/>
                </a:lnTo>
                <a:close/>
              </a:path>
            </a:pathLst>
          </a:custGeom>
          <a:ln w="3175">
            <a:solidFill>
              <a:srgbClr val="191E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7" name="object 1347"/>
          <p:cNvSpPr/>
          <p:nvPr/>
        </p:nvSpPr>
        <p:spPr>
          <a:xfrm>
            <a:off x="3686225" y="2343538"/>
            <a:ext cx="9525" cy="3175"/>
          </a:xfrm>
          <a:custGeom>
            <a:avLst/>
            <a:gdLst/>
            <a:ahLst/>
            <a:cxnLst/>
            <a:rect l="l" t="t" r="r" b="b"/>
            <a:pathLst>
              <a:path w="9525" h="3175">
                <a:moveTo>
                  <a:pt x="9225" y="3055"/>
                </a:moveTo>
                <a:lnTo>
                  <a:pt x="0" y="2110"/>
                </a:lnTo>
                <a:lnTo>
                  <a:pt x="9171" y="0"/>
                </a:lnTo>
                <a:lnTo>
                  <a:pt x="9225" y="3055"/>
                </a:lnTo>
                <a:close/>
              </a:path>
            </a:pathLst>
          </a:custGeom>
          <a:solidFill>
            <a:srgbClr val="1A1E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8" name="object 1348"/>
          <p:cNvSpPr/>
          <p:nvPr/>
        </p:nvSpPr>
        <p:spPr>
          <a:xfrm>
            <a:off x="3686225" y="2343538"/>
            <a:ext cx="9525" cy="3175"/>
          </a:xfrm>
          <a:custGeom>
            <a:avLst/>
            <a:gdLst/>
            <a:ahLst/>
            <a:cxnLst/>
            <a:rect l="l" t="t" r="r" b="b"/>
            <a:pathLst>
              <a:path w="9525" h="3175">
                <a:moveTo>
                  <a:pt x="0" y="2110"/>
                </a:moveTo>
                <a:lnTo>
                  <a:pt x="9171" y="0"/>
                </a:lnTo>
                <a:lnTo>
                  <a:pt x="9225" y="3055"/>
                </a:lnTo>
                <a:lnTo>
                  <a:pt x="0" y="2110"/>
                </a:lnTo>
                <a:close/>
              </a:path>
            </a:pathLst>
          </a:custGeom>
          <a:ln w="3175">
            <a:solidFill>
              <a:srgbClr val="1A1E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9" name="object 1349"/>
          <p:cNvSpPr/>
          <p:nvPr/>
        </p:nvSpPr>
        <p:spPr>
          <a:xfrm>
            <a:off x="3744305" y="2346492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975"/>
                </a:moveTo>
                <a:lnTo>
                  <a:pt x="1846" y="0"/>
                </a:lnTo>
                <a:lnTo>
                  <a:pt x="0" y="975"/>
                </a:lnTo>
                <a:close/>
              </a:path>
            </a:pathLst>
          </a:custGeom>
          <a:ln w="3175">
            <a:solidFill>
              <a:srgbClr val="1624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" name="object 1350"/>
          <p:cNvSpPr/>
          <p:nvPr/>
        </p:nvSpPr>
        <p:spPr>
          <a:xfrm>
            <a:off x="3744305" y="2346492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975"/>
                </a:moveTo>
                <a:lnTo>
                  <a:pt x="1846" y="0"/>
                </a:lnTo>
                <a:lnTo>
                  <a:pt x="957" y="650"/>
                </a:lnTo>
                <a:lnTo>
                  <a:pt x="0" y="975"/>
                </a:lnTo>
                <a:close/>
              </a:path>
            </a:pathLst>
          </a:custGeom>
          <a:solidFill>
            <a:srgbClr val="1624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1" name="object 1351"/>
          <p:cNvSpPr/>
          <p:nvPr/>
        </p:nvSpPr>
        <p:spPr>
          <a:xfrm>
            <a:off x="3744305" y="2346492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975"/>
                </a:moveTo>
                <a:lnTo>
                  <a:pt x="957" y="650"/>
                </a:lnTo>
                <a:lnTo>
                  <a:pt x="1846" y="0"/>
                </a:lnTo>
                <a:lnTo>
                  <a:pt x="0" y="975"/>
                </a:lnTo>
                <a:close/>
              </a:path>
            </a:pathLst>
          </a:custGeom>
          <a:ln w="3175">
            <a:solidFill>
              <a:srgbClr val="1624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" name="object 1352"/>
          <p:cNvSpPr/>
          <p:nvPr/>
        </p:nvSpPr>
        <p:spPr>
          <a:xfrm>
            <a:off x="3739039" y="2336137"/>
            <a:ext cx="5080" cy="10795"/>
          </a:xfrm>
          <a:custGeom>
            <a:avLst/>
            <a:gdLst/>
            <a:ahLst/>
            <a:cxnLst/>
            <a:rect l="l" t="t" r="r" b="b"/>
            <a:pathLst>
              <a:path w="5079" h="10794">
                <a:moveTo>
                  <a:pt x="4859" y="10454"/>
                </a:moveTo>
                <a:lnTo>
                  <a:pt x="0" y="0"/>
                </a:lnTo>
                <a:lnTo>
                  <a:pt x="4859" y="10454"/>
                </a:lnTo>
                <a:close/>
              </a:path>
            </a:pathLst>
          </a:custGeom>
          <a:ln w="3175">
            <a:solidFill>
              <a:srgbClr val="1623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" name="object 1353"/>
          <p:cNvSpPr/>
          <p:nvPr/>
        </p:nvSpPr>
        <p:spPr>
          <a:xfrm>
            <a:off x="3739039" y="2336137"/>
            <a:ext cx="5080" cy="10795"/>
          </a:xfrm>
          <a:custGeom>
            <a:avLst/>
            <a:gdLst/>
            <a:ahLst/>
            <a:cxnLst/>
            <a:rect l="l" t="t" r="r" b="b"/>
            <a:pathLst>
              <a:path w="5079" h="10794">
                <a:moveTo>
                  <a:pt x="4859" y="10454"/>
                </a:moveTo>
                <a:lnTo>
                  <a:pt x="0" y="0"/>
                </a:lnTo>
                <a:lnTo>
                  <a:pt x="4859" y="10454"/>
                </a:lnTo>
                <a:close/>
              </a:path>
            </a:pathLst>
          </a:custGeom>
          <a:ln w="3175">
            <a:solidFill>
              <a:srgbClr val="1623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4" name="object 1354"/>
          <p:cNvSpPr/>
          <p:nvPr/>
        </p:nvSpPr>
        <p:spPr>
          <a:xfrm>
            <a:off x="3739039" y="2336137"/>
            <a:ext cx="7620" cy="10795"/>
          </a:xfrm>
          <a:custGeom>
            <a:avLst/>
            <a:gdLst/>
            <a:ahLst/>
            <a:cxnLst/>
            <a:rect l="l" t="t" r="r" b="b"/>
            <a:pathLst>
              <a:path w="7620" h="10794">
                <a:moveTo>
                  <a:pt x="4859" y="10454"/>
                </a:moveTo>
                <a:lnTo>
                  <a:pt x="0" y="0"/>
                </a:lnTo>
                <a:lnTo>
                  <a:pt x="7112" y="10355"/>
                </a:lnTo>
                <a:lnTo>
                  <a:pt x="4859" y="10454"/>
                </a:lnTo>
                <a:close/>
              </a:path>
            </a:pathLst>
          </a:custGeom>
          <a:solidFill>
            <a:srgbClr val="1623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5" name="object 1355"/>
          <p:cNvSpPr/>
          <p:nvPr/>
        </p:nvSpPr>
        <p:spPr>
          <a:xfrm>
            <a:off x="3739039" y="2336137"/>
            <a:ext cx="7620" cy="10795"/>
          </a:xfrm>
          <a:custGeom>
            <a:avLst/>
            <a:gdLst/>
            <a:ahLst/>
            <a:cxnLst/>
            <a:rect l="l" t="t" r="r" b="b"/>
            <a:pathLst>
              <a:path w="7620" h="10794">
                <a:moveTo>
                  <a:pt x="4859" y="10454"/>
                </a:moveTo>
                <a:lnTo>
                  <a:pt x="0" y="0"/>
                </a:lnTo>
                <a:lnTo>
                  <a:pt x="7112" y="10355"/>
                </a:lnTo>
                <a:lnTo>
                  <a:pt x="4859" y="10454"/>
                </a:lnTo>
                <a:close/>
              </a:path>
            </a:pathLst>
          </a:custGeom>
          <a:ln w="3175">
            <a:solidFill>
              <a:srgbClr val="1623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6" name="object 1356"/>
          <p:cNvSpPr/>
          <p:nvPr/>
        </p:nvSpPr>
        <p:spPr>
          <a:xfrm>
            <a:off x="3732050" y="2325928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3479" y="5082"/>
                </a:moveTo>
                <a:lnTo>
                  <a:pt x="0" y="0"/>
                </a:lnTo>
                <a:lnTo>
                  <a:pt x="7269" y="3660"/>
                </a:lnTo>
                <a:lnTo>
                  <a:pt x="3479" y="5082"/>
                </a:lnTo>
                <a:close/>
              </a:path>
            </a:pathLst>
          </a:custGeom>
          <a:solidFill>
            <a:srgbClr val="1623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7" name="object 1357"/>
          <p:cNvSpPr/>
          <p:nvPr/>
        </p:nvSpPr>
        <p:spPr>
          <a:xfrm>
            <a:off x="3732050" y="2325928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3479" y="5082"/>
                </a:lnTo>
                <a:lnTo>
                  <a:pt x="7269" y="366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23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8" name="object 1358"/>
          <p:cNvSpPr/>
          <p:nvPr/>
        </p:nvSpPr>
        <p:spPr>
          <a:xfrm>
            <a:off x="3739039" y="2329589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0" y="6548"/>
                </a:moveTo>
                <a:lnTo>
                  <a:pt x="279" y="0"/>
                </a:lnTo>
                <a:lnTo>
                  <a:pt x="5207" y="2481"/>
                </a:lnTo>
                <a:lnTo>
                  <a:pt x="0" y="6548"/>
                </a:lnTo>
                <a:close/>
              </a:path>
            </a:pathLst>
          </a:custGeom>
          <a:solidFill>
            <a:srgbClr val="1624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9" name="object 1359"/>
          <p:cNvSpPr/>
          <p:nvPr/>
        </p:nvSpPr>
        <p:spPr>
          <a:xfrm>
            <a:off x="3739039" y="2329589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279" y="0"/>
                </a:moveTo>
                <a:lnTo>
                  <a:pt x="5207" y="2481"/>
                </a:lnTo>
                <a:lnTo>
                  <a:pt x="0" y="6548"/>
                </a:lnTo>
                <a:lnTo>
                  <a:pt x="279" y="0"/>
                </a:lnTo>
                <a:close/>
              </a:path>
            </a:pathLst>
          </a:custGeom>
          <a:ln w="3175">
            <a:solidFill>
              <a:srgbClr val="1624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0" name="object 1360"/>
          <p:cNvSpPr/>
          <p:nvPr/>
        </p:nvSpPr>
        <p:spPr>
          <a:xfrm>
            <a:off x="3735529" y="2329589"/>
            <a:ext cx="3810" cy="6985"/>
          </a:xfrm>
          <a:custGeom>
            <a:avLst/>
            <a:gdLst/>
            <a:ahLst/>
            <a:cxnLst/>
            <a:rect l="l" t="t" r="r" b="b"/>
            <a:pathLst>
              <a:path w="3810" h="6985">
                <a:moveTo>
                  <a:pt x="3510" y="6548"/>
                </a:moveTo>
                <a:lnTo>
                  <a:pt x="0" y="1422"/>
                </a:lnTo>
                <a:lnTo>
                  <a:pt x="3789" y="0"/>
                </a:lnTo>
                <a:lnTo>
                  <a:pt x="3510" y="6548"/>
                </a:lnTo>
                <a:close/>
              </a:path>
            </a:pathLst>
          </a:custGeom>
          <a:solidFill>
            <a:srgbClr val="1623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1" name="object 1361"/>
          <p:cNvSpPr/>
          <p:nvPr/>
        </p:nvSpPr>
        <p:spPr>
          <a:xfrm>
            <a:off x="3735529" y="2329589"/>
            <a:ext cx="3810" cy="6985"/>
          </a:xfrm>
          <a:custGeom>
            <a:avLst/>
            <a:gdLst/>
            <a:ahLst/>
            <a:cxnLst/>
            <a:rect l="l" t="t" r="r" b="b"/>
            <a:pathLst>
              <a:path w="3810" h="6985">
                <a:moveTo>
                  <a:pt x="3789" y="0"/>
                </a:moveTo>
                <a:lnTo>
                  <a:pt x="0" y="1422"/>
                </a:lnTo>
                <a:lnTo>
                  <a:pt x="3510" y="6548"/>
                </a:lnTo>
                <a:lnTo>
                  <a:pt x="3789" y="0"/>
                </a:lnTo>
                <a:close/>
              </a:path>
            </a:pathLst>
          </a:custGeom>
          <a:ln w="3175">
            <a:solidFill>
              <a:srgbClr val="1623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" name="object 13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63" name="object 13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64" name="object 1364"/>
          <p:cNvSpPr/>
          <p:nvPr/>
        </p:nvSpPr>
        <p:spPr>
          <a:xfrm>
            <a:off x="3735529" y="2329589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789" y="0"/>
                </a:moveTo>
                <a:lnTo>
                  <a:pt x="0" y="14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" name="object 1365"/>
          <p:cNvSpPr/>
          <p:nvPr/>
        </p:nvSpPr>
        <p:spPr>
          <a:xfrm>
            <a:off x="3756482" y="2338384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1305" y="6817"/>
                </a:moveTo>
                <a:lnTo>
                  <a:pt x="0" y="0"/>
                </a:lnTo>
                <a:lnTo>
                  <a:pt x="4203" y="3416"/>
                </a:lnTo>
                <a:lnTo>
                  <a:pt x="1305" y="6817"/>
                </a:lnTo>
                <a:close/>
              </a:path>
            </a:pathLst>
          </a:custGeom>
          <a:solidFill>
            <a:srgbClr val="1527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6" name="object 1366"/>
          <p:cNvSpPr/>
          <p:nvPr/>
        </p:nvSpPr>
        <p:spPr>
          <a:xfrm>
            <a:off x="3756482" y="2338384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0" y="0"/>
                </a:moveTo>
                <a:lnTo>
                  <a:pt x="4203" y="3416"/>
                </a:lnTo>
                <a:lnTo>
                  <a:pt x="1305" y="681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27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7" name="object 13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68" name="object 1368"/>
          <p:cNvSpPr/>
          <p:nvPr/>
        </p:nvSpPr>
        <p:spPr>
          <a:xfrm>
            <a:off x="3757787" y="234180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3401"/>
                </a:moveTo>
                <a:lnTo>
                  <a:pt x="2898" y="0"/>
                </a:lnTo>
                <a:lnTo>
                  <a:pt x="4800" y="1546"/>
                </a:lnTo>
                <a:lnTo>
                  <a:pt x="0" y="3401"/>
                </a:lnTo>
                <a:close/>
              </a:path>
            </a:pathLst>
          </a:custGeom>
          <a:solidFill>
            <a:srgbClr val="1527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9" name="object 1369"/>
          <p:cNvSpPr/>
          <p:nvPr/>
        </p:nvSpPr>
        <p:spPr>
          <a:xfrm>
            <a:off x="3757787" y="234180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2898" y="0"/>
                </a:moveTo>
                <a:lnTo>
                  <a:pt x="0" y="3401"/>
                </a:lnTo>
                <a:lnTo>
                  <a:pt x="4800" y="1546"/>
                </a:lnTo>
                <a:lnTo>
                  <a:pt x="2898" y="0"/>
                </a:lnTo>
                <a:close/>
              </a:path>
            </a:pathLst>
          </a:custGeom>
          <a:ln w="3175">
            <a:solidFill>
              <a:srgbClr val="1527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0" name="object 13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71" name="object 13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72" name="object 13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73" name="object 1373"/>
          <p:cNvSpPr/>
          <p:nvPr/>
        </p:nvSpPr>
        <p:spPr>
          <a:xfrm>
            <a:off x="3751882" y="2345875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4206" y="0"/>
                </a:moveTo>
                <a:lnTo>
                  <a:pt x="843" y="1333"/>
                </a:lnTo>
                <a:lnTo>
                  <a:pt x="0" y="1666"/>
                </a:lnTo>
                <a:lnTo>
                  <a:pt x="4206" y="0"/>
                </a:lnTo>
                <a:close/>
              </a:path>
            </a:pathLst>
          </a:custGeom>
          <a:ln w="3175">
            <a:solidFill>
              <a:srgbClr val="1525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4" name="object 13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75" name="object 13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76" name="object 13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77" name="object 1377"/>
          <p:cNvSpPr/>
          <p:nvPr/>
        </p:nvSpPr>
        <p:spPr>
          <a:xfrm>
            <a:off x="3746151" y="2346492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1795" y="2608"/>
                </a:moveTo>
                <a:lnTo>
                  <a:pt x="0" y="0"/>
                </a:lnTo>
                <a:lnTo>
                  <a:pt x="2522" y="2321"/>
                </a:lnTo>
                <a:lnTo>
                  <a:pt x="1795" y="2608"/>
                </a:lnTo>
                <a:close/>
              </a:path>
            </a:pathLst>
          </a:custGeom>
          <a:solidFill>
            <a:srgbClr val="1624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8" name="object 1378"/>
          <p:cNvSpPr/>
          <p:nvPr/>
        </p:nvSpPr>
        <p:spPr>
          <a:xfrm>
            <a:off x="3746151" y="2346492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0"/>
                </a:moveTo>
                <a:lnTo>
                  <a:pt x="2522" y="2321"/>
                </a:lnTo>
                <a:lnTo>
                  <a:pt x="1795" y="260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24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9" name="object 13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80" name="object 13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81" name="object 1381"/>
          <p:cNvSpPr/>
          <p:nvPr/>
        </p:nvSpPr>
        <p:spPr>
          <a:xfrm>
            <a:off x="3703027" y="2333485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746" y="1313"/>
                </a:moveTo>
                <a:lnTo>
                  <a:pt x="0" y="0"/>
                </a:lnTo>
                <a:lnTo>
                  <a:pt x="2748" y="711"/>
                </a:lnTo>
                <a:lnTo>
                  <a:pt x="746" y="1313"/>
                </a:lnTo>
                <a:close/>
              </a:path>
            </a:pathLst>
          </a:custGeom>
          <a:solidFill>
            <a:srgbClr val="1820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2" name="object 1382"/>
          <p:cNvSpPr/>
          <p:nvPr/>
        </p:nvSpPr>
        <p:spPr>
          <a:xfrm>
            <a:off x="3703027" y="2333485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748" y="711"/>
                </a:moveTo>
                <a:lnTo>
                  <a:pt x="0" y="0"/>
                </a:lnTo>
                <a:lnTo>
                  <a:pt x="746" y="1313"/>
                </a:lnTo>
                <a:lnTo>
                  <a:pt x="2748" y="711"/>
                </a:lnTo>
                <a:close/>
              </a:path>
            </a:pathLst>
          </a:custGeom>
          <a:ln w="3175">
            <a:solidFill>
              <a:srgbClr val="1820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" name="object 13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84" name="object 13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85" name="object 1385"/>
          <p:cNvSpPr/>
          <p:nvPr/>
        </p:nvSpPr>
        <p:spPr>
          <a:xfrm>
            <a:off x="3703027" y="2333485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746" y="13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6" name="object 1386"/>
          <p:cNvSpPr/>
          <p:nvPr/>
        </p:nvSpPr>
        <p:spPr>
          <a:xfrm>
            <a:off x="3739441" y="2346591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1902"/>
                </a:moveTo>
                <a:lnTo>
                  <a:pt x="1297" y="779"/>
                </a:lnTo>
                <a:lnTo>
                  <a:pt x="4457" y="0"/>
                </a:lnTo>
                <a:lnTo>
                  <a:pt x="0" y="1902"/>
                </a:lnTo>
                <a:close/>
              </a:path>
            </a:pathLst>
          </a:custGeom>
          <a:solidFill>
            <a:srgbClr val="1623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7" name="object 1387"/>
          <p:cNvSpPr/>
          <p:nvPr/>
        </p:nvSpPr>
        <p:spPr>
          <a:xfrm>
            <a:off x="3739441" y="2346591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1902"/>
                </a:moveTo>
                <a:lnTo>
                  <a:pt x="1297" y="779"/>
                </a:lnTo>
                <a:lnTo>
                  <a:pt x="4457" y="0"/>
                </a:lnTo>
                <a:lnTo>
                  <a:pt x="0" y="1902"/>
                </a:lnTo>
                <a:close/>
              </a:path>
            </a:pathLst>
          </a:custGeom>
          <a:ln w="3175">
            <a:solidFill>
              <a:srgbClr val="1623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" name="object 1388"/>
          <p:cNvSpPr/>
          <p:nvPr/>
        </p:nvSpPr>
        <p:spPr>
          <a:xfrm>
            <a:off x="3739441" y="2346492"/>
            <a:ext cx="6985" cy="2540"/>
          </a:xfrm>
          <a:custGeom>
            <a:avLst/>
            <a:gdLst/>
            <a:ahLst/>
            <a:cxnLst/>
            <a:rect l="l" t="t" r="r" b="b"/>
            <a:pathLst>
              <a:path w="6985" h="2539">
                <a:moveTo>
                  <a:pt x="0" y="2001"/>
                </a:moveTo>
                <a:lnTo>
                  <a:pt x="4457" y="99"/>
                </a:lnTo>
                <a:lnTo>
                  <a:pt x="6710" y="0"/>
                </a:lnTo>
                <a:lnTo>
                  <a:pt x="0" y="2001"/>
                </a:lnTo>
                <a:close/>
              </a:path>
            </a:pathLst>
          </a:custGeom>
          <a:solidFill>
            <a:srgbClr val="1623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9" name="object 1389"/>
          <p:cNvSpPr/>
          <p:nvPr/>
        </p:nvSpPr>
        <p:spPr>
          <a:xfrm>
            <a:off x="3739441" y="2346492"/>
            <a:ext cx="6985" cy="2540"/>
          </a:xfrm>
          <a:custGeom>
            <a:avLst/>
            <a:gdLst/>
            <a:ahLst/>
            <a:cxnLst/>
            <a:rect l="l" t="t" r="r" b="b"/>
            <a:pathLst>
              <a:path w="6985" h="2539">
                <a:moveTo>
                  <a:pt x="0" y="2001"/>
                </a:moveTo>
                <a:lnTo>
                  <a:pt x="6710" y="0"/>
                </a:lnTo>
                <a:lnTo>
                  <a:pt x="4457" y="99"/>
                </a:lnTo>
                <a:lnTo>
                  <a:pt x="0" y="2001"/>
                </a:lnTo>
                <a:close/>
              </a:path>
            </a:pathLst>
          </a:custGeom>
          <a:ln w="3175">
            <a:solidFill>
              <a:srgbClr val="1623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" name="object 1390"/>
          <p:cNvSpPr/>
          <p:nvPr/>
        </p:nvSpPr>
        <p:spPr>
          <a:xfrm>
            <a:off x="3693342" y="2336007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2054" y="3411"/>
                </a:moveTo>
                <a:lnTo>
                  <a:pt x="0" y="0"/>
                </a:lnTo>
                <a:lnTo>
                  <a:pt x="5709" y="215"/>
                </a:lnTo>
                <a:lnTo>
                  <a:pt x="2054" y="3411"/>
                </a:lnTo>
                <a:close/>
              </a:path>
            </a:pathLst>
          </a:custGeom>
          <a:solidFill>
            <a:srgbClr val="191E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1" name="object 1391"/>
          <p:cNvSpPr/>
          <p:nvPr/>
        </p:nvSpPr>
        <p:spPr>
          <a:xfrm>
            <a:off x="3693342" y="2336007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5709" y="215"/>
                </a:moveTo>
                <a:lnTo>
                  <a:pt x="0" y="0"/>
                </a:lnTo>
                <a:lnTo>
                  <a:pt x="2054" y="3411"/>
                </a:lnTo>
                <a:lnTo>
                  <a:pt x="5709" y="215"/>
                </a:lnTo>
                <a:close/>
              </a:path>
            </a:pathLst>
          </a:custGeom>
          <a:ln w="3175">
            <a:solidFill>
              <a:srgbClr val="191E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" name="object 1392"/>
          <p:cNvSpPr/>
          <p:nvPr/>
        </p:nvSpPr>
        <p:spPr>
          <a:xfrm>
            <a:off x="3731424" y="2336137"/>
            <a:ext cx="7620" cy="2540"/>
          </a:xfrm>
          <a:custGeom>
            <a:avLst/>
            <a:gdLst/>
            <a:ahLst/>
            <a:cxnLst/>
            <a:rect l="l" t="t" r="r" b="b"/>
            <a:pathLst>
              <a:path w="7620" h="2539">
                <a:moveTo>
                  <a:pt x="0" y="2131"/>
                </a:moveTo>
                <a:lnTo>
                  <a:pt x="4198" y="109"/>
                </a:lnTo>
                <a:lnTo>
                  <a:pt x="7614" y="0"/>
                </a:lnTo>
                <a:lnTo>
                  <a:pt x="0" y="2131"/>
                </a:lnTo>
                <a:close/>
              </a:path>
            </a:pathLst>
          </a:custGeom>
          <a:solidFill>
            <a:srgbClr val="1623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3" name="object 1393"/>
          <p:cNvSpPr/>
          <p:nvPr/>
        </p:nvSpPr>
        <p:spPr>
          <a:xfrm>
            <a:off x="3731424" y="2336137"/>
            <a:ext cx="7620" cy="2540"/>
          </a:xfrm>
          <a:custGeom>
            <a:avLst/>
            <a:gdLst/>
            <a:ahLst/>
            <a:cxnLst/>
            <a:rect l="l" t="t" r="r" b="b"/>
            <a:pathLst>
              <a:path w="7620" h="2539">
                <a:moveTo>
                  <a:pt x="0" y="2131"/>
                </a:moveTo>
                <a:lnTo>
                  <a:pt x="7614" y="0"/>
                </a:lnTo>
                <a:lnTo>
                  <a:pt x="4198" y="109"/>
                </a:lnTo>
                <a:lnTo>
                  <a:pt x="0" y="2131"/>
                </a:lnTo>
                <a:close/>
              </a:path>
            </a:pathLst>
          </a:custGeom>
          <a:ln w="3175">
            <a:solidFill>
              <a:srgbClr val="1623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" name="object 1394"/>
          <p:cNvSpPr/>
          <p:nvPr/>
        </p:nvSpPr>
        <p:spPr>
          <a:xfrm>
            <a:off x="3731424" y="2336137"/>
            <a:ext cx="7620" cy="2540"/>
          </a:xfrm>
          <a:custGeom>
            <a:avLst/>
            <a:gdLst/>
            <a:ahLst/>
            <a:cxnLst/>
            <a:rect l="l" t="t" r="r" b="b"/>
            <a:pathLst>
              <a:path w="7620" h="2539">
                <a:moveTo>
                  <a:pt x="0" y="2131"/>
                </a:moveTo>
                <a:lnTo>
                  <a:pt x="7614" y="0"/>
                </a:lnTo>
                <a:lnTo>
                  <a:pt x="4805" y="1427"/>
                </a:lnTo>
                <a:lnTo>
                  <a:pt x="0" y="2131"/>
                </a:lnTo>
                <a:close/>
              </a:path>
            </a:pathLst>
          </a:custGeom>
          <a:solidFill>
            <a:srgbClr val="1623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5" name="object 1395"/>
          <p:cNvSpPr/>
          <p:nvPr/>
        </p:nvSpPr>
        <p:spPr>
          <a:xfrm>
            <a:off x="3731424" y="2336137"/>
            <a:ext cx="7620" cy="2540"/>
          </a:xfrm>
          <a:custGeom>
            <a:avLst/>
            <a:gdLst/>
            <a:ahLst/>
            <a:cxnLst/>
            <a:rect l="l" t="t" r="r" b="b"/>
            <a:pathLst>
              <a:path w="7620" h="2539">
                <a:moveTo>
                  <a:pt x="4805" y="1427"/>
                </a:moveTo>
                <a:lnTo>
                  <a:pt x="7614" y="0"/>
                </a:lnTo>
                <a:lnTo>
                  <a:pt x="0" y="2131"/>
                </a:lnTo>
                <a:lnTo>
                  <a:pt x="4805" y="1427"/>
                </a:lnTo>
                <a:close/>
              </a:path>
            </a:pathLst>
          </a:custGeom>
          <a:ln w="3175">
            <a:solidFill>
              <a:srgbClr val="1623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" name="object 1396"/>
          <p:cNvSpPr/>
          <p:nvPr/>
        </p:nvSpPr>
        <p:spPr>
          <a:xfrm>
            <a:off x="3740541" y="2335573"/>
            <a:ext cx="5715" cy="11430"/>
          </a:xfrm>
          <a:custGeom>
            <a:avLst/>
            <a:gdLst/>
            <a:ahLst/>
            <a:cxnLst/>
            <a:rect l="l" t="t" r="r" b="b"/>
            <a:pathLst>
              <a:path w="5714" h="11430">
                <a:moveTo>
                  <a:pt x="0" y="0"/>
                </a:moveTo>
                <a:lnTo>
                  <a:pt x="5610" y="1091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24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7" name="object 1397"/>
          <p:cNvSpPr/>
          <p:nvPr/>
        </p:nvSpPr>
        <p:spPr>
          <a:xfrm>
            <a:off x="3739039" y="2335573"/>
            <a:ext cx="7620" cy="11430"/>
          </a:xfrm>
          <a:custGeom>
            <a:avLst/>
            <a:gdLst/>
            <a:ahLst/>
            <a:cxnLst/>
            <a:rect l="l" t="t" r="r" b="b"/>
            <a:pathLst>
              <a:path w="7620" h="11430">
                <a:moveTo>
                  <a:pt x="7112" y="10919"/>
                </a:moveTo>
                <a:lnTo>
                  <a:pt x="0" y="563"/>
                </a:lnTo>
                <a:lnTo>
                  <a:pt x="1501" y="0"/>
                </a:lnTo>
                <a:lnTo>
                  <a:pt x="7112" y="10919"/>
                </a:lnTo>
                <a:close/>
              </a:path>
            </a:pathLst>
          </a:custGeom>
          <a:solidFill>
            <a:srgbClr val="1623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8" name="object 1398"/>
          <p:cNvSpPr/>
          <p:nvPr/>
        </p:nvSpPr>
        <p:spPr>
          <a:xfrm>
            <a:off x="3739039" y="2335573"/>
            <a:ext cx="7620" cy="11430"/>
          </a:xfrm>
          <a:custGeom>
            <a:avLst/>
            <a:gdLst/>
            <a:ahLst/>
            <a:cxnLst/>
            <a:rect l="l" t="t" r="r" b="b"/>
            <a:pathLst>
              <a:path w="7620" h="11430">
                <a:moveTo>
                  <a:pt x="1501" y="0"/>
                </a:moveTo>
                <a:lnTo>
                  <a:pt x="0" y="563"/>
                </a:lnTo>
                <a:lnTo>
                  <a:pt x="7112" y="10919"/>
                </a:lnTo>
                <a:lnTo>
                  <a:pt x="1501" y="0"/>
                </a:lnTo>
                <a:close/>
              </a:path>
            </a:pathLst>
          </a:custGeom>
          <a:ln w="3175">
            <a:solidFill>
              <a:srgbClr val="1623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9" name="object 1399"/>
          <p:cNvSpPr/>
          <p:nvPr/>
        </p:nvSpPr>
        <p:spPr>
          <a:xfrm>
            <a:off x="3741257" y="2346492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2006"/>
                </a:moveTo>
                <a:lnTo>
                  <a:pt x="4894" y="0"/>
                </a:lnTo>
                <a:lnTo>
                  <a:pt x="3048" y="975"/>
                </a:lnTo>
                <a:lnTo>
                  <a:pt x="0" y="2006"/>
                </a:lnTo>
                <a:close/>
              </a:path>
            </a:pathLst>
          </a:custGeom>
          <a:solidFill>
            <a:srgbClr val="1623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0" name="object 1400"/>
          <p:cNvSpPr/>
          <p:nvPr/>
        </p:nvSpPr>
        <p:spPr>
          <a:xfrm>
            <a:off x="3741257" y="2346492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4894" y="0"/>
                </a:moveTo>
                <a:lnTo>
                  <a:pt x="3048" y="975"/>
                </a:lnTo>
                <a:lnTo>
                  <a:pt x="0" y="2006"/>
                </a:lnTo>
                <a:lnTo>
                  <a:pt x="4894" y="0"/>
                </a:lnTo>
                <a:close/>
              </a:path>
            </a:pathLst>
          </a:custGeom>
          <a:ln w="3175">
            <a:solidFill>
              <a:srgbClr val="1623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" name="object 1401"/>
          <p:cNvSpPr/>
          <p:nvPr/>
        </p:nvSpPr>
        <p:spPr>
          <a:xfrm>
            <a:off x="3739441" y="2346492"/>
            <a:ext cx="6985" cy="2540"/>
          </a:xfrm>
          <a:custGeom>
            <a:avLst/>
            <a:gdLst/>
            <a:ahLst/>
            <a:cxnLst/>
            <a:rect l="l" t="t" r="r" b="b"/>
            <a:pathLst>
              <a:path w="6985" h="2539">
                <a:moveTo>
                  <a:pt x="1816" y="2006"/>
                </a:moveTo>
                <a:lnTo>
                  <a:pt x="0" y="2001"/>
                </a:lnTo>
                <a:lnTo>
                  <a:pt x="6710" y="0"/>
                </a:lnTo>
                <a:lnTo>
                  <a:pt x="1816" y="2006"/>
                </a:lnTo>
                <a:close/>
              </a:path>
            </a:pathLst>
          </a:custGeom>
          <a:solidFill>
            <a:srgbClr val="1623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2" name="object 1402"/>
          <p:cNvSpPr/>
          <p:nvPr/>
        </p:nvSpPr>
        <p:spPr>
          <a:xfrm>
            <a:off x="3739441" y="2346492"/>
            <a:ext cx="6985" cy="2540"/>
          </a:xfrm>
          <a:custGeom>
            <a:avLst/>
            <a:gdLst/>
            <a:ahLst/>
            <a:cxnLst/>
            <a:rect l="l" t="t" r="r" b="b"/>
            <a:pathLst>
              <a:path w="6985" h="2539">
                <a:moveTo>
                  <a:pt x="6710" y="0"/>
                </a:moveTo>
                <a:lnTo>
                  <a:pt x="0" y="2001"/>
                </a:lnTo>
                <a:lnTo>
                  <a:pt x="1816" y="2006"/>
                </a:lnTo>
                <a:lnTo>
                  <a:pt x="6710" y="0"/>
                </a:lnTo>
                <a:close/>
              </a:path>
            </a:pathLst>
          </a:custGeom>
          <a:ln w="3175">
            <a:solidFill>
              <a:srgbClr val="1623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" name="object 1403"/>
          <p:cNvSpPr/>
          <p:nvPr/>
        </p:nvSpPr>
        <p:spPr>
          <a:xfrm>
            <a:off x="3699459" y="2331814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568" y="1671"/>
                </a:moveTo>
                <a:lnTo>
                  <a:pt x="0" y="492"/>
                </a:lnTo>
                <a:lnTo>
                  <a:pt x="2372" y="0"/>
                </a:lnTo>
                <a:lnTo>
                  <a:pt x="3568" y="1671"/>
                </a:lnTo>
                <a:close/>
              </a:path>
            </a:pathLst>
          </a:custGeom>
          <a:solidFill>
            <a:srgbClr val="191F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4" name="object 1404"/>
          <p:cNvSpPr/>
          <p:nvPr/>
        </p:nvSpPr>
        <p:spPr>
          <a:xfrm>
            <a:off x="3699459" y="2331814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0" y="492"/>
                </a:moveTo>
                <a:lnTo>
                  <a:pt x="2372" y="0"/>
                </a:lnTo>
                <a:lnTo>
                  <a:pt x="3568" y="1671"/>
                </a:lnTo>
                <a:lnTo>
                  <a:pt x="0" y="492"/>
                </a:lnTo>
                <a:close/>
              </a:path>
            </a:pathLst>
          </a:custGeom>
          <a:ln w="3175">
            <a:solidFill>
              <a:srgbClr val="191F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5" name="object 14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06" name="object 1406"/>
          <p:cNvSpPr/>
          <p:nvPr/>
        </p:nvSpPr>
        <p:spPr>
          <a:xfrm>
            <a:off x="3701831" y="2331128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685"/>
                </a:moveTo>
                <a:lnTo>
                  <a:pt x="3276" y="0"/>
                </a:lnTo>
                <a:lnTo>
                  <a:pt x="0" y="685"/>
                </a:lnTo>
                <a:close/>
              </a:path>
            </a:pathLst>
          </a:custGeom>
          <a:ln w="3175">
            <a:solidFill>
              <a:srgbClr val="1820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7" name="object 1407"/>
          <p:cNvSpPr/>
          <p:nvPr/>
        </p:nvSpPr>
        <p:spPr>
          <a:xfrm>
            <a:off x="3701831" y="2331128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1196" y="2357"/>
                </a:moveTo>
                <a:lnTo>
                  <a:pt x="0" y="685"/>
                </a:lnTo>
                <a:lnTo>
                  <a:pt x="3276" y="0"/>
                </a:lnTo>
                <a:lnTo>
                  <a:pt x="1196" y="2357"/>
                </a:lnTo>
                <a:close/>
              </a:path>
            </a:pathLst>
          </a:custGeom>
          <a:solidFill>
            <a:srgbClr val="1920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8" name="object 1408"/>
          <p:cNvSpPr/>
          <p:nvPr/>
        </p:nvSpPr>
        <p:spPr>
          <a:xfrm>
            <a:off x="3701831" y="2331128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685"/>
                </a:moveTo>
                <a:lnTo>
                  <a:pt x="1196" y="2357"/>
                </a:lnTo>
                <a:lnTo>
                  <a:pt x="3276" y="0"/>
                </a:lnTo>
                <a:lnTo>
                  <a:pt x="0" y="685"/>
                </a:lnTo>
                <a:close/>
              </a:path>
            </a:pathLst>
          </a:custGeom>
          <a:ln w="3175">
            <a:solidFill>
              <a:srgbClr val="1920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9" name="object 14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10" name="object 14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11" name="object 14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12" name="object 1412"/>
          <p:cNvSpPr/>
          <p:nvPr/>
        </p:nvSpPr>
        <p:spPr>
          <a:xfrm>
            <a:off x="3701831" y="2331814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1196" y="167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" name="object 1413"/>
          <p:cNvSpPr/>
          <p:nvPr/>
        </p:nvSpPr>
        <p:spPr>
          <a:xfrm>
            <a:off x="3644965" y="2315361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676" y="0"/>
                </a:lnTo>
              </a:path>
            </a:pathLst>
          </a:custGeom>
          <a:ln w="3175">
            <a:solidFill>
              <a:srgbClr val="1C21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" name="object 1414"/>
          <p:cNvSpPr/>
          <p:nvPr/>
        </p:nvSpPr>
        <p:spPr>
          <a:xfrm>
            <a:off x="3644965" y="2315149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0" y="401"/>
                </a:moveTo>
                <a:lnTo>
                  <a:pt x="6205" y="0"/>
                </a:lnTo>
                <a:lnTo>
                  <a:pt x="8676" y="424"/>
                </a:lnTo>
                <a:lnTo>
                  <a:pt x="0" y="401"/>
                </a:lnTo>
                <a:close/>
              </a:path>
            </a:pathLst>
          </a:custGeom>
          <a:ln w="3175">
            <a:solidFill>
              <a:srgbClr val="1C21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" name="object 1415"/>
          <p:cNvSpPr/>
          <p:nvPr/>
        </p:nvSpPr>
        <p:spPr>
          <a:xfrm>
            <a:off x="3644965" y="2315771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676" y="0"/>
                </a:lnTo>
              </a:path>
            </a:pathLst>
          </a:custGeom>
          <a:ln w="3175">
            <a:solidFill>
              <a:srgbClr val="1C21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" name="object 1416"/>
          <p:cNvSpPr/>
          <p:nvPr/>
        </p:nvSpPr>
        <p:spPr>
          <a:xfrm>
            <a:off x="3644965" y="2315550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0" y="0"/>
                </a:moveTo>
                <a:lnTo>
                  <a:pt x="284" y="441"/>
                </a:lnTo>
                <a:lnTo>
                  <a:pt x="8676" y="2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21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" name="object 1417"/>
          <p:cNvSpPr/>
          <p:nvPr/>
        </p:nvSpPr>
        <p:spPr>
          <a:xfrm>
            <a:off x="3645250" y="2315992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464" y="995"/>
                </a:moveTo>
                <a:lnTo>
                  <a:pt x="0" y="0"/>
                </a:lnTo>
                <a:lnTo>
                  <a:pt x="6215" y="886"/>
                </a:lnTo>
                <a:lnTo>
                  <a:pt x="464" y="995"/>
                </a:lnTo>
                <a:close/>
              </a:path>
            </a:pathLst>
          </a:custGeom>
          <a:solidFill>
            <a:srgbClr val="1C21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8" name="object 1418"/>
          <p:cNvSpPr/>
          <p:nvPr/>
        </p:nvSpPr>
        <p:spPr>
          <a:xfrm>
            <a:off x="3645250" y="2315992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6215" y="886"/>
                </a:moveTo>
                <a:lnTo>
                  <a:pt x="464" y="995"/>
                </a:lnTo>
                <a:lnTo>
                  <a:pt x="0" y="0"/>
                </a:lnTo>
                <a:lnTo>
                  <a:pt x="6215" y="886"/>
                </a:lnTo>
                <a:close/>
              </a:path>
            </a:pathLst>
          </a:custGeom>
          <a:ln w="3175">
            <a:solidFill>
              <a:srgbClr val="1C21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9" name="object 1419"/>
          <p:cNvSpPr/>
          <p:nvPr/>
        </p:nvSpPr>
        <p:spPr>
          <a:xfrm>
            <a:off x="3645250" y="2315573"/>
            <a:ext cx="8890" cy="1905"/>
          </a:xfrm>
          <a:custGeom>
            <a:avLst/>
            <a:gdLst/>
            <a:ahLst/>
            <a:cxnLst/>
            <a:rect l="l" t="t" r="r" b="b"/>
            <a:pathLst>
              <a:path w="8889" h="1905">
                <a:moveTo>
                  <a:pt x="6215" y="1305"/>
                </a:moveTo>
                <a:lnTo>
                  <a:pt x="0" y="419"/>
                </a:lnTo>
                <a:lnTo>
                  <a:pt x="8392" y="0"/>
                </a:lnTo>
                <a:lnTo>
                  <a:pt x="6215" y="1305"/>
                </a:lnTo>
                <a:close/>
              </a:path>
            </a:pathLst>
          </a:custGeom>
          <a:solidFill>
            <a:srgbClr val="1C21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0" name="object 1420"/>
          <p:cNvSpPr/>
          <p:nvPr/>
        </p:nvSpPr>
        <p:spPr>
          <a:xfrm>
            <a:off x="3645250" y="2315573"/>
            <a:ext cx="8890" cy="1905"/>
          </a:xfrm>
          <a:custGeom>
            <a:avLst/>
            <a:gdLst/>
            <a:ahLst/>
            <a:cxnLst/>
            <a:rect l="l" t="t" r="r" b="b"/>
            <a:pathLst>
              <a:path w="8889" h="1905">
                <a:moveTo>
                  <a:pt x="6215" y="1305"/>
                </a:moveTo>
                <a:lnTo>
                  <a:pt x="8392" y="0"/>
                </a:lnTo>
                <a:lnTo>
                  <a:pt x="0" y="419"/>
                </a:lnTo>
                <a:lnTo>
                  <a:pt x="6215" y="1305"/>
                </a:lnTo>
                <a:close/>
              </a:path>
            </a:pathLst>
          </a:custGeom>
          <a:ln w="3175">
            <a:solidFill>
              <a:srgbClr val="1C21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1" name="object 1421"/>
          <p:cNvSpPr/>
          <p:nvPr/>
        </p:nvSpPr>
        <p:spPr>
          <a:xfrm>
            <a:off x="3699941" y="2298258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0" y="5054"/>
                </a:moveTo>
                <a:lnTo>
                  <a:pt x="777" y="436"/>
                </a:lnTo>
                <a:lnTo>
                  <a:pt x="8313" y="0"/>
                </a:lnTo>
                <a:lnTo>
                  <a:pt x="0" y="5054"/>
                </a:lnTo>
                <a:close/>
              </a:path>
            </a:pathLst>
          </a:custGeom>
          <a:solidFill>
            <a:srgbClr val="1820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2" name="object 1422"/>
          <p:cNvSpPr/>
          <p:nvPr/>
        </p:nvSpPr>
        <p:spPr>
          <a:xfrm>
            <a:off x="3699941" y="2298258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8313" y="0"/>
                </a:moveTo>
                <a:lnTo>
                  <a:pt x="0" y="5054"/>
                </a:lnTo>
                <a:lnTo>
                  <a:pt x="777" y="436"/>
                </a:lnTo>
                <a:lnTo>
                  <a:pt x="8313" y="0"/>
                </a:lnTo>
                <a:close/>
              </a:path>
            </a:pathLst>
          </a:custGeom>
          <a:ln w="3175">
            <a:solidFill>
              <a:srgbClr val="1820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3" name="object 1423"/>
          <p:cNvSpPr/>
          <p:nvPr/>
        </p:nvSpPr>
        <p:spPr>
          <a:xfrm>
            <a:off x="3700719" y="2296116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29" h="3175">
                <a:moveTo>
                  <a:pt x="0" y="2578"/>
                </a:moveTo>
                <a:lnTo>
                  <a:pt x="11061" y="0"/>
                </a:lnTo>
                <a:lnTo>
                  <a:pt x="7536" y="2141"/>
                </a:lnTo>
                <a:lnTo>
                  <a:pt x="0" y="2578"/>
                </a:lnTo>
                <a:close/>
              </a:path>
            </a:pathLst>
          </a:custGeom>
          <a:solidFill>
            <a:srgbClr val="1821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4" name="object 1424"/>
          <p:cNvSpPr/>
          <p:nvPr/>
        </p:nvSpPr>
        <p:spPr>
          <a:xfrm>
            <a:off x="3700719" y="2296116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29" h="3175">
                <a:moveTo>
                  <a:pt x="7536" y="2141"/>
                </a:moveTo>
                <a:lnTo>
                  <a:pt x="11061" y="0"/>
                </a:lnTo>
                <a:lnTo>
                  <a:pt x="0" y="2578"/>
                </a:lnTo>
                <a:lnTo>
                  <a:pt x="7536" y="2141"/>
                </a:lnTo>
                <a:close/>
              </a:path>
            </a:pathLst>
          </a:custGeom>
          <a:ln w="3175">
            <a:solidFill>
              <a:srgbClr val="1821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5" name="object 1425"/>
          <p:cNvSpPr/>
          <p:nvPr/>
        </p:nvSpPr>
        <p:spPr>
          <a:xfrm>
            <a:off x="3700719" y="2296116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29" h="3175">
                <a:moveTo>
                  <a:pt x="0" y="2578"/>
                </a:moveTo>
                <a:lnTo>
                  <a:pt x="110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6" name="object 1426"/>
          <p:cNvSpPr/>
          <p:nvPr/>
        </p:nvSpPr>
        <p:spPr>
          <a:xfrm>
            <a:off x="3699136" y="2303518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4122" y="2199"/>
                </a:moveTo>
                <a:lnTo>
                  <a:pt x="0" y="2143"/>
                </a:lnTo>
                <a:lnTo>
                  <a:pt x="5636" y="0"/>
                </a:lnTo>
                <a:lnTo>
                  <a:pt x="4122" y="2199"/>
                </a:lnTo>
                <a:close/>
              </a:path>
            </a:pathLst>
          </a:custGeom>
          <a:solidFill>
            <a:srgbClr val="1820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7" name="object 1427"/>
          <p:cNvSpPr/>
          <p:nvPr/>
        </p:nvSpPr>
        <p:spPr>
          <a:xfrm>
            <a:off x="3699136" y="2303518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5636" y="0"/>
                </a:moveTo>
                <a:lnTo>
                  <a:pt x="4122" y="2199"/>
                </a:lnTo>
                <a:lnTo>
                  <a:pt x="0" y="2143"/>
                </a:lnTo>
                <a:lnTo>
                  <a:pt x="5636" y="0"/>
                </a:lnTo>
                <a:close/>
              </a:path>
            </a:pathLst>
          </a:custGeom>
          <a:ln w="3175">
            <a:solidFill>
              <a:srgbClr val="1820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8" name="object 1428"/>
          <p:cNvSpPr/>
          <p:nvPr/>
        </p:nvSpPr>
        <p:spPr>
          <a:xfrm>
            <a:off x="3699136" y="2303518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0" y="2143"/>
                </a:moveTo>
                <a:lnTo>
                  <a:pt x="294" y="1303"/>
                </a:lnTo>
                <a:lnTo>
                  <a:pt x="5636" y="0"/>
                </a:lnTo>
                <a:lnTo>
                  <a:pt x="0" y="2143"/>
                </a:lnTo>
                <a:close/>
              </a:path>
            </a:pathLst>
          </a:custGeom>
          <a:solidFill>
            <a:srgbClr val="1820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9" name="object 1429"/>
          <p:cNvSpPr/>
          <p:nvPr/>
        </p:nvSpPr>
        <p:spPr>
          <a:xfrm>
            <a:off x="3699136" y="2303518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5636" y="0"/>
                </a:moveTo>
                <a:lnTo>
                  <a:pt x="294" y="1303"/>
                </a:lnTo>
                <a:lnTo>
                  <a:pt x="0" y="2143"/>
                </a:lnTo>
                <a:lnTo>
                  <a:pt x="5636" y="0"/>
                </a:lnTo>
                <a:close/>
              </a:path>
            </a:pathLst>
          </a:custGeom>
          <a:ln w="3175">
            <a:solidFill>
              <a:srgbClr val="1820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0" name="object 1430"/>
          <p:cNvSpPr/>
          <p:nvPr/>
        </p:nvSpPr>
        <p:spPr>
          <a:xfrm>
            <a:off x="3699431" y="2298258"/>
            <a:ext cx="8890" cy="6985"/>
          </a:xfrm>
          <a:custGeom>
            <a:avLst/>
            <a:gdLst/>
            <a:ahLst/>
            <a:cxnLst/>
            <a:rect l="l" t="t" r="r" b="b"/>
            <a:pathLst>
              <a:path w="8889" h="6985">
                <a:moveTo>
                  <a:pt x="0" y="6563"/>
                </a:moveTo>
                <a:lnTo>
                  <a:pt x="8823" y="0"/>
                </a:lnTo>
                <a:lnTo>
                  <a:pt x="5341" y="5260"/>
                </a:lnTo>
                <a:lnTo>
                  <a:pt x="0" y="6563"/>
                </a:lnTo>
                <a:close/>
              </a:path>
            </a:pathLst>
          </a:custGeom>
          <a:solidFill>
            <a:srgbClr val="1820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1" name="object 1431"/>
          <p:cNvSpPr/>
          <p:nvPr/>
        </p:nvSpPr>
        <p:spPr>
          <a:xfrm>
            <a:off x="3699431" y="2298258"/>
            <a:ext cx="8890" cy="6985"/>
          </a:xfrm>
          <a:custGeom>
            <a:avLst/>
            <a:gdLst/>
            <a:ahLst/>
            <a:cxnLst/>
            <a:rect l="l" t="t" r="r" b="b"/>
            <a:pathLst>
              <a:path w="8889" h="6985">
                <a:moveTo>
                  <a:pt x="8823" y="0"/>
                </a:moveTo>
                <a:lnTo>
                  <a:pt x="5341" y="5260"/>
                </a:lnTo>
                <a:lnTo>
                  <a:pt x="0" y="6563"/>
                </a:lnTo>
                <a:lnTo>
                  <a:pt x="8823" y="0"/>
                </a:lnTo>
                <a:close/>
              </a:path>
            </a:pathLst>
          </a:custGeom>
          <a:ln w="3175">
            <a:solidFill>
              <a:srgbClr val="1820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2" name="object 1432"/>
          <p:cNvSpPr/>
          <p:nvPr/>
        </p:nvSpPr>
        <p:spPr>
          <a:xfrm>
            <a:off x="3699431" y="2298258"/>
            <a:ext cx="8890" cy="6985"/>
          </a:xfrm>
          <a:custGeom>
            <a:avLst/>
            <a:gdLst/>
            <a:ahLst/>
            <a:cxnLst/>
            <a:rect l="l" t="t" r="r" b="b"/>
            <a:pathLst>
              <a:path w="8889" h="6985">
                <a:moveTo>
                  <a:pt x="0" y="6563"/>
                </a:moveTo>
                <a:lnTo>
                  <a:pt x="510" y="5054"/>
                </a:lnTo>
                <a:lnTo>
                  <a:pt x="8823" y="0"/>
                </a:lnTo>
                <a:lnTo>
                  <a:pt x="0" y="6563"/>
                </a:lnTo>
                <a:close/>
              </a:path>
            </a:pathLst>
          </a:custGeom>
          <a:solidFill>
            <a:srgbClr val="1820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3" name="object 1433"/>
          <p:cNvSpPr/>
          <p:nvPr/>
        </p:nvSpPr>
        <p:spPr>
          <a:xfrm>
            <a:off x="3699431" y="2298258"/>
            <a:ext cx="8890" cy="6985"/>
          </a:xfrm>
          <a:custGeom>
            <a:avLst/>
            <a:gdLst/>
            <a:ahLst/>
            <a:cxnLst/>
            <a:rect l="l" t="t" r="r" b="b"/>
            <a:pathLst>
              <a:path w="8889" h="6985">
                <a:moveTo>
                  <a:pt x="8823" y="0"/>
                </a:moveTo>
                <a:lnTo>
                  <a:pt x="510" y="5054"/>
                </a:lnTo>
                <a:lnTo>
                  <a:pt x="0" y="6563"/>
                </a:lnTo>
                <a:lnTo>
                  <a:pt x="8823" y="0"/>
                </a:lnTo>
                <a:close/>
              </a:path>
            </a:pathLst>
          </a:custGeom>
          <a:ln w="3175">
            <a:solidFill>
              <a:srgbClr val="1820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4" name="object 1434"/>
          <p:cNvSpPr/>
          <p:nvPr/>
        </p:nvSpPr>
        <p:spPr>
          <a:xfrm>
            <a:off x="3696088" y="2305662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0" y="2720"/>
                </a:moveTo>
                <a:lnTo>
                  <a:pt x="3048" y="0"/>
                </a:lnTo>
                <a:lnTo>
                  <a:pt x="7170" y="55"/>
                </a:lnTo>
                <a:lnTo>
                  <a:pt x="0" y="2720"/>
                </a:lnTo>
                <a:close/>
              </a:path>
            </a:pathLst>
          </a:custGeom>
          <a:solidFill>
            <a:srgbClr val="1820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5" name="object 1435"/>
          <p:cNvSpPr/>
          <p:nvPr/>
        </p:nvSpPr>
        <p:spPr>
          <a:xfrm>
            <a:off x="3696088" y="2305662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7170" y="55"/>
                </a:moveTo>
                <a:lnTo>
                  <a:pt x="3048" y="0"/>
                </a:lnTo>
                <a:lnTo>
                  <a:pt x="0" y="2720"/>
                </a:lnTo>
                <a:lnTo>
                  <a:pt x="7170" y="55"/>
                </a:lnTo>
                <a:close/>
              </a:path>
            </a:pathLst>
          </a:custGeom>
          <a:ln w="3175">
            <a:solidFill>
              <a:srgbClr val="1820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6" name="object 1436"/>
          <p:cNvSpPr/>
          <p:nvPr/>
        </p:nvSpPr>
        <p:spPr>
          <a:xfrm>
            <a:off x="3694900" y="2315352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2080"/>
                </a:moveTo>
                <a:lnTo>
                  <a:pt x="271" y="0"/>
                </a:lnTo>
                <a:lnTo>
                  <a:pt x="1658" y="104"/>
                </a:lnTo>
                <a:lnTo>
                  <a:pt x="0" y="2080"/>
                </a:lnTo>
                <a:close/>
              </a:path>
            </a:pathLst>
          </a:custGeom>
          <a:solidFill>
            <a:srgbClr val="191F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7" name="object 1437"/>
          <p:cNvSpPr/>
          <p:nvPr/>
        </p:nvSpPr>
        <p:spPr>
          <a:xfrm>
            <a:off x="3694900" y="2315352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2080"/>
                </a:moveTo>
                <a:lnTo>
                  <a:pt x="271" y="0"/>
                </a:lnTo>
                <a:lnTo>
                  <a:pt x="1658" y="104"/>
                </a:lnTo>
                <a:lnTo>
                  <a:pt x="0" y="2080"/>
                </a:lnTo>
                <a:close/>
              </a:path>
            </a:pathLst>
          </a:custGeom>
          <a:ln w="3175">
            <a:solidFill>
              <a:srgbClr val="191F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8" name="object 1438"/>
          <p:cNvSpPr/>
          <p:nvPr/>
        </p:nvSpPr>
        <p:spPr>
          <a:xfrm>
            <a:off x="3694900" y="2315456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0" y="1976"/>
                </a:moveTo>
                <a:lnTo>
                  <a:pt x="1658" y="0"/>
                </a:lnTo>
                <a:lnTo>
                  <a:pt x="7787" y="462"/>
                </a:lnTo>
                <a:lnTo>
                  <a:pt x="0" y="1976"/>
                </a:lnTo>
                <a:close/>
              </a:path>
            </a:pathLst>
          </a:custGeom>
          <a:solidFill>
            <a:srgbClr val="191F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9" name="object 1439"/>
          <p:cNvSpPr/>
          <p:nvPr/>
        </p:nvSpPr>
        <p:spPr>
          <a:xfrm>
            <a:off x="3694900" y="2315456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0" y="1976"/>
                </a:moveTo>
                <a:lnTo>
                  <a:pt x="7787" y="462"/>
                </a:lnTo>
                <a:lnTo>
                  <a:pt x="1658" y="0"/>
                </a:lnTo>
                <a:lnTo>
                  <a:pt x="0" y="1976"/>
                </a:lnTo>
                <a:close/>
              </a:path>
            </a:pathLst>
          </a:custGeom>
          <a:ln w="3175">
            <a:solidFill>
              <a:srgbClr val="191F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0" name="object 1440"/>
          <p:cNvSpPr/>
          <p:nvPr/>
        </p:nvSpPr>
        <p:spPr>
          <a:xfrm>
            <a:off x="3694900" y="2315918"/>
            <a:ext cx="8255" cy="1905"/>
          </a:xfrm>
          <a:custGeom>
            <a:avLst/>
            <a:gdLst/>
            <a:ahLst/>
            <a:cxnLst/>
            <a:rect l="l" t="t" r="r" b="b"/>
            <a:pathLst>
              <a:path w="8254" h="1905">
                <a:moveTo>
                  <a:pt x="0" y="1513"/>
                </a:moveTo>
                <a:lnTo>
                  <a:pt x="7787" y="0"/>
                </a:lnTo>
                <a:lnTo>
                  <a:pt x="345" y="1447"/>
                </a:lnTo>
                <a:lnTo>
                  <a:pt x="0" y="1513"/>
                </a:lnTo>
                <a:close/>
              </a:path>
            </a:pathLst>
          </a:custGeom>
          <a:ln w="3175">
            <a:solidFill>
              <a:srgbClr val="191F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1" name="object 14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42" name="object 14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43" name="object 1443"/>
          <p:cNvSpPr/>
          <p:nvPr/>
        </p:nvSpPr>
        <p:spPr>
          <a:xfrm>
            <a:off x="3691509" y="2320716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3218"/>
                </a:moveTo>
                <a:lnTo>
                  <a:pt x="2842" y="0"/>
                </a:lnTo>
                <a:lnTo>
                  <a:pt x="0" y="3218"/>
                </a:lnTo>
                <a:close/>
              </a:path>
            </a:pathLst>
          </a:custGeom>
          <a:ln w="3175">
            <a:solidFill>
              <a:srgbClr val="191F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4" name="object 1444"/>
          <p:cNvSpPr/>
          <p:nvPr/>
        </p:nvSpPr>
        <p:spPr>
          <a:xfrm>
            <a:off x="3691509" y="2320483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3451"/>
                </a:moveTo>
                <a:lnTo>
                  <a:pt x="2842" y="233"/>
                </a:lnTo>
                <a:lnTo>
                  <a:pt x="3246" y="0"/>
                </a:lnTo>
                <a:lnTo>
                  <a:pt x="0" y="3451"/>
                </a:lnTo>
                <a:close/>
              </a:path>
            </a:pathLst>
          </a:custGeom>
          <a:solidFill>
            <a:srgbClr val="191F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5" name="object 1445"/>
          <p:cNvSpPr/>
          <p:nvPr/>
        </p:nvSpPr>
        <p:spPr>
          <a:xfrm>
            <a:off x="3691509" y="2320483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3451"/>
                </a:moveTo>
                <a:lnTo>
                  <a:pt x="3246" y="0"/>
                </a:lnTo>
                <a:lnTo>
                  <a:pt x="2842" y="233"/>
                </a:lnTo>
                <a:lnTo>
                  <a:pt x="0" y="3451"/>
                </a:lnTo>
                <a:close/>
              </a:path>
            </a:pathLst>
          </a:custGeom>
          <a:ln w="3175">
            <a:solidFill>
              <a:srgbClr val="191F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6" name="object 1446"/>
          <p:cNvSpPr/>
          <p:nvPr/>
        </p:nvSpPr>
        <p:spPr>
          <a:xfrm>
            <a:off x="3691509" y="2320483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3451"/>
                </a:moveTo>
                <a:lnTo>
                  <a:pt x="3246" y="0"/>
                </a:lnTo>
                <a:lnTo>
                  <a:pt x="4884" y="2280"/>
                </a:lnTo>
                <a:lnTo>
                  <a:pt x="0" y="3451"/>
                </a:lnTo>
                <a:close/>
              </a:path>
            </a:pathLst>
          </a:custGeom>
          <a:solidFill>
            <a:srgbClr val="191F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7" name="object 1447"/>
          <p:cNvSpPr/>
          <p:nvPr/>
        </p:nvSpPr>
        <p:spPr>
          <a:xfrm>
            <a:off x="3691509" y="2320483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3451"/>
                </a:moveTo>
                <a:lnTo>
                  <a:pt x="3246" y="0"/>
                </a:lnTo>
                <a:lnTo>
                  <a:pt x="4884" y="2280"/>
                </a:lnTo>
                <a:lnTo>
                  <a:pt x="0" y="3451"/>
                </a:lnTo>
                <a:close/>
              </a:path>
            </a:pathLst>
          </a:custGeom>
          <a:ln w="3175">
            <a:solidFill>
              <a:srgbClr val="191F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8" name="object 1448"/>
          <p:cNvSpPr/>
          <p:nvPr/>
        </p:nvSpPr>
        <p:spPr>
          <a:xfrm>
            <a:off x="3694755" y="231591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932" y="0"/>
                </a:moveTo>
                <a:lnTo>
                  <a:pt x="0" y="4564"/>
                </a:lnTo>
                <a:lnTo>
                  <a:pt x="7932" y="0"/>
                </a:lnTo>
                <a:close/>
              </a:path>
            </a:pathLst>
          </a:custGeom>
          <a:ln w="3175">
            <a:solidFill>
              <a:srgbClr val="191F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9" name="object 1449"/>
          <p:cNvSpPr/>
          <p:nvPr/>
        </p:nvSpPr>
        <p:spPr>
          <a:xfrm>
            <a:off x="3694351" y="232048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233"/>
                </a:moveTo>
                <a:lnTo>
                  <a:pt x="403" y="0"/>
                </a:lnTo>
                <a:lnTo>
                  <a:pt x="0" y="233"/>
                </a:lnTo>
                <a:close/>
              </a:path>
            </a:pathLst>
          </a:custGeom>
          <a:ln w="3175">
            <a:solidFill>
              <a:srgbClr val="191F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0" name="object 1450"/>
          <p:cNvSpPr/>
          <p:nvPr/>
        </p:nvSpPr>
        <p:spPr>
          <a:xfrm>
            <a:off x="3694351" y="232048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233"/>
                </a:moveTo>
                <a:lnTo>
                  <a:pt x="403" y="0"/>
                </a:lnTo>
                <a:lnTo>
                  <a:pt x="0" y="233"/>
                </a:lnTo>
                <a:close/>
              </a:path>
            </a:pathLst>
          </a:custGeom>
          <a:ln w="3175">
            <a:solidFill>
              <a:srgbClr val="191F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1" name="object 1451"/>
          <p:cNvSpPr/>
          <p:nvPr/>
        </p:nvSpPr>
        <p:spPr>
          <a:xfrm>
            <a:off x="3702837" y="2318735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413" y="0"/>
                </a:moveTo>
                <a:lnTo>
                  <a:pt x="0" y="2484"/>
                </a:lnTo>
                <a:lnTo>
                  <a:pt x="3413" y="0"/>
                </a:lnTo>
                <a:close/>
              </a:path>
            </a:pathLst>
          </a:custGeom>
          <a:ln w="3175">
            <a:solidFill>
              <a:srgbClr val="1820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2" name="object 1452"/>
          <p:cNvSpPr/>
          <p:nvPr/>
        </p:nvSpPr>
        <p:spPr>
          <a:xfrm>
            <a:off x="3696393" y="2318735"/>
            <a:ext cx="10160" cy="4445"/>
          </a:xfrm>
          <a:custGeom>
            <a:avLst/>
            <a:gdLst/>
            <a:ahLst/>
            <a:cxnLst/>
            <a:rect l="l" t="t" r="r" b="b"/>
            <a:pathLst>
              <a:path w="10160" h="4444">
                <a:moveTo>
                  <a:pt x="0" y="4028"/>
                </a:moveTo>
                <a:lnTo>
                  <a:pt x="9857" y="0"/>
                </a:lnTo>
                <a:lnTo>
                  <a:pt x="6443" y="2484"/>
                </a:lnTo>
                <a:lnTo>
                  <a:pt x="0" y="4028"/>
                </a:lnTo>
                <a:close/>
              </a:path>
            </a:pathLst>
          </a:custGeom>
          <a:solidFill>
            <a:srgbClr val="1920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3" name="object 1453"/>
          <p:cNvSpPr/>
          <p:nvPr/>
        </p:nvSpPr>
        <p:spPr>
          <a:xfrm>
            <a:off x="3696393" y="2318735"/>
            <a:ext cx="10160" cy="4445"/>
          </a:xfrm>
          <a:custGeom>
            <a:avLst/>
            <a:gdLst/>
            <a:ahLst/>
            <a:cxnLst/>
            <a:rect l="l" t="t" r="r" b="b"/>
            <a:pathLst>
              <a:path w="10160" h="4444">
                <a:moveTo>
                  <a:pt x="9857" y="0"/>
                </a:moveTo>
                <a:lnTo>
                  <a:pt x="0" y="4028"/>
                </a:lnTo>
                <a:lnTo>
                  <a:pt x="6443" y="2484"/>
                </a:lnTo>
                <a:lnTo>
                  <a:pt x="9857" y="0"/>
                </a:lnTo>
                <a:close/>
              </a:path>
            </a:pathLst>
          </a:custGeom>
          <a:ln w="3175">
            <a:solidFill>
              <a:srgbClr val="1920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4" name="object 14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55" name="object 14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56" name="object 14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57" name="object 1457"/>
          <p:cNvSpPr/>
          <p:nvPr/>
        </p:nvSpPr>
        <p:spPr>
          <a:xfrm>
            <a:off x="3706251" y="2317229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072" y="0"/>
                </a:moveTo>
                <a:lnTo>
                  <a:pt x="0" y="1506"/>
                </a:lnTo>
                <a:lnTo>
                  <a:pt x="2072" y="0"/>
                </a:lnTo>
                <a:close/>
              </a:path>
            </a:pathLst>
          </a:custGeom>
          <a:ln w="3175">
            <a:solidFill>
              <a:srgbClr val="1820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8" name="object 1458"/>
          <p:cNvSpPr/>
          <p:nvPr/>
        </p:nvSpPr>
        <p:spPr>
          <a:xfrm>
            <a:off x="3706251" y="2317229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072" y="0"/>
                </a:moveTo>
                <a:lnTo>
                  <a:pt x="0" y="1506"/>
                </a:lnTo>
                <a:lnTo>
                  <a:pt x="2072" y="0"/>
                </a:lnTo>
                <a:close/>
              </a:path>
            </a:pathLst>
          </a:custGeom>
          <a:ln w="3175">
            <a:solidFill>
              <a:srgbClr val="1820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9" name="object 14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60" name="object 1460"/>
          <p:cNvSpPr/>
          <p:nvPr/>
        </p:nvSpPr>
        <p:spPr>
          <a:xfrm>
            <a:off x="3694755" y="2320483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638" y="22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1" name="object 1461"/>
          <p:cNvSpPr/>
          <p:nvPr/>
        </p:nvSpPr>
        <p:spPr>
          <a:xfrm>
            <a:off x="3694755" y="23204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" name="object 1462"/>
          <p:cNvSpPr/>
          <p:nvPr/>
        </p:nvSpPr>
        <p:spPr>
          <a:xfrm>
            <a:off x="3694755" y="2317229"/>
            <a:ext cx="13970" cy="3810"/>
          </a:xfrm>
          <a:custGeom>
            <a:avLst/>
            <a:gdLst/>
            <a:ahLst/>
            <a:cxnLst/>
            <a:rect l="l" t="t" r="r" b="b"/>
            <a:pathLst>
              <a:path w="13970" h="3810">
                <a:moveTo>
                  <a:pt x="13568" y="0"/>
                </a:moveTo>
                <a:lnTo>
                  <a:pt x="0" y="32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3" name="object 1463"/>
          <p:cNvSpPr/>
          <p:nvPr/>
        </p:nvSpPr>
        <p:spPr>
          <a:xfrm>
            <a:off x="3694755" y="23204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4" name="object 1464"/>
          <p:cNvSpPr/>
          <p:nvPr/>
        </p:nvSpPr>
        <p:spPr>
          <a:xfrm>
            <a:off x="3694793" y="2315918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0" y="2156"/>
                </a:moveTo>
                <a:lnTo>
                  <a:pt x="452" y="1447"/>
                </a:lnTo>
                <a:lnTo>
                  <a:pt x="7894" y="0"/>
                </a:lnTo>
                <a:lnTo>
                  <a:pt x="0" y="2156"/>
                </a:lnTo>
                <a:close/>
              </a:path>
            </a:pathLst>
          </a:custGeom>
          <a:solidFill>
            <a:srgbClr val="191F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5" name="object 1465"/>
          <p:cNvSpPr/>
          <p:nvPr/>
        </p:nvSpPr>
        <p:spPr>
          <a:xfrm>
            <a:off x="3694793" y="2315918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0" y="2156"/>
                </a:moveTo>
                <a:lnTo>
                  <a:pt x="452" y="1447"/>
                </a:lnTo>
                <a:lnTo>
                  <a:pt x="7894" y="0"/>
                </a:lnTo>
                <a:lnTo>
                  <a:pt x="0" y="2156"/>
                </a:lnTo>
                <a:close/>
              </a:path>
            </a:pathLst>
          </a:custGeom>
          <a:ln w="3175">
            <a:solidFill>
              <a:srgbClr val="191F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6" name="object 1466"/>
          <p:cNvSpPr/>
          <p:nvPr/>
        </p:nvSpPr>
        <p:spPr>
          <a:xfrm>
            <a:off x="3694755" y="231591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0" y="4564"/>
                </a:moveTo>
                <a:lnTo>
                  <a:pt x="38" y="2156"/>
                </a:lnTo>
                <a:lnTo>
                  <a:pt x="7932" y="0"/>
                </a:lnTo>
                <a:lnTo>
                  <a:pt x="0" y="4564"/>
                </a:lnTo>
                <a:close/>
              </a:path>
            </a:pathLst>
          </a:custGeom>
          <a:solidFill>
            <a:srgbClr val="191F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7" name="object 1467"/>
          <p:cNvSpPr/>
          <p:nvPr/>
        </p:nvSpPr>
        <p:spPr>
          <a:xfrm>
            <a:off x="3694755" y="231591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38" y="2156"/>
                </a:moveTo>
                <a:lnTo>
                  <a:pt x="0" y="4564"/>
                </a:lnTo>
                <a:lnTo>
                  <a:pt x="7932" y="0"/>
                </a:lnTo>
                <a:lnTo>
                  <a:pt x="38" y="2156"/>
                </a:lnTo>
                <a:close/>
              </a:path>
            </a:pathLst>
          </a:custGeom>
          <a:ln w="3175">
            <a:solidFill>
              <a:srgbClr val="191F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8" name="object 1468"/>
          <p:cNvSpPr/>
          <p:nvPr/>
        </p:nvSpPr>
        <p:spPr>
          <a:xfrm>
            <a:off x="3694468" y="2318075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287" y="2407"/>
                </a:moveTo>
                <a:lnTo>
                  <a:pt x="0" y="1932"/>
                </a:lnTo>
                <a:lnTo>
                  <a:pt x="325" y="0"/>
                </a:lnTo>
                <a:lnTo>
                  <a:pt x="287" y="2407"/>
                </a:lnTo>
                <a:close/>
              </a:path>
            </a:pathLst>
          </a:custGeom>
          <a:solidFill>
            <a:srgbClr val="191F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9" name="object 1469"/>
          <p:cNvSpPr/>
          <p:nvPr/>
        </p:nvSpPr>
        <p:spPr>
          <a:xfrm>
            <a:off x="3694468" y="2318075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25" y="0"/>
                </a:moveTo>
                <a:lnTo>
                  <a:pt x="287" y="2407"/>
                </a:lnTo>
                <a:lnTo>
                  <a:pt x="0" y="1932"/>
                </a:lnTo>
                <a:lnTo>
                  <a:pt x="325" y="0"/>
                </a:lnTo>
                <a:close/>
              </a:path>
            </a:pathLst>
          </a:custGeom>
          <a:ln w="3175">
            <a:solidFill>
              <a:srgbClr val="191F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0" name="object 1470"/>
          <p:cNvSpPr/>
          <p:nvPr/>
        </p:nvSpPr>
        <p:spPr>
          <a:xfrm>
            <a:off x="3694376" y="23200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548"/>
                </a:moveTo>
                <a:lnTo>
                  <a:pt x="91" y="0"/>
                </a:lnTo>
                <a:lnTo>
                  <a:pt x="378" y="474"/>
                </a:lnTo>
                <a:lnTo>
                  <a:pt x="0" y="548"/>
                </a:lnTo>
                <a:close/>
              </a:path>
            </a:pathLst>
          </a:custGeom>
          <a:solidFill>
            <a:srgbClr val="191F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1" name="object 1471"/>
          <p:cNvSpPr/>
          <p:nvPr/>
        </p:nvSpPr>
        <p:spPr>
          <a:xfrm>
            <a:off x="3694376" y="23200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548"/>
                </a:moveTo>
                <a:lnTo>
                  <a:pt x="378" y="474"/>
                </a:lnTo>
                <a:lnTo>
                  <a:pt x="91" y="0"/>
                </a:lnTo>
                <a:lnTo>
                  <a:pt x="0" y="548"/>
                </a:lnTo>
                <a:close/>
              </a:path>
            </a:pathLst>
          </a:custGeom>
          <a:ln w="3175">
            <a:solidFill>
              <a:srgbClr val="191F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2" name="object 1472"/>
          <p:cNvSpPr/>
          <p:nvPr/>
        </p:nvSpPr>
        <p:spPr>
          <a:xfrm>
            <a:off x="3694351" y="232048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233"/>
                </a:moveTo>
                <a:lnTo>
                  <a:pt x="25" y="73"/>
                </a:lnTo>
                <a:lnTo>
                  <a:pt x="403" y="0"/>
                </a:lnTo>
                <a:lnTo>
                  <a:pt x="0" y="233"/>
                </a:lnTo>
                <a:close/>
              </a:path>
            </a:pathLst>
          </a:custGeom>
          <a:solidFill>
            <a:srgbClr val="191F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3" name="object 1473"/>
          <p:cNvSpPr/>
          <p:nvPr/>
        </p:nvSpPr>
        <p:spPr>
          <a:xfrm>
            <a:off x="3694351" y="232048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233"/>
                </a:moveTo>
                <a:lnTo>
                  <a:pt x="403" y="0"/>
                </a:lnTo>
                <a:lnTo>
                  <a:pt x="25" y="73"/>
                </a:lnTo>
                <a:lnTo>
                  <a:pt x="0" y="233"/>
                </a:lnTo>
                <a:close/>
              </a:path>
            </a:pathLst>
          </a:custGeom>
          <a:ln w="3175">
            <a:solidFill>
              <a:srgbClr val="191F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4" name="object 1474"/>
          <p:cNvSpPr/>
          <p:nvPr/>
        </p:nvSpPr>
        <p:spPr>
          <a:xfrm>
            <a:off x="3694468" y="23200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87" y="4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5" name="object 1475"/>
          <p:cNvSpPr/>
          <p:nvPr/>
        </p:nvSpPr>
        <p:spPr>
          <a:xfrm>
            <a:off x="3694376" y="232048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78" y="0"/>
                </a:moveTo>
                <a:lnTo>
                  <a:pt x="0" y="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6" name="object 1476"/>
          <p:cNvSpPr/>
          <p:nvPr/>
        </p:nvSpPr>
        <p:spPr>
          <a:xfrm>
            <a:off x="3696558" y="2314658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6129" y="1259"/>
                </a:moveTo>
                <a:lnTo>
                  <a:pt x="0" y="797"/>
                </a:lnTo>
                <a:lnTo>
                  <a:pt x="1833" y="0"/>
                </a:lnTo>
                <a:lnTo>
                  <a:pt x="6129" y="1259"/>
                </a:lnTo>
                <a:close/>
              </a:path>
            </a:pathLst>
          </a:custGeom>
          <a:solidFill>
            <a:srgbClr val="1920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7" name="object 1477"/>
          <p:cNvSpPr/>
          <p:nvPr/>
        </p:nvSpPr>
        <p:spPr>
          <a:xfrm>
            <a:off x="3696558" y="2314658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797"/>
                </a:moveTo>
                <a:lnTo>
                  <a:pt x="6129" y="1259"/>
                </a:lnTo>
                <a:lnTo>
                  <a:pt x="1833" y="0"/>
                </a:lnTo>
                <a:lnTo>
                  <a:pt x="0" y="797"/>
                </a:lnTo>
                <a:close/>
              </a:path>
            </a:pathLst>
          </a:custGeom>
          <a:ln w="3175">
            <a:solidFill>
              <a:srgbClr val="1920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8" name="object 1478"/>
          <p:cNvSpPr/>
          <p:nvPr/>
        </p:nvSpPr>
        <p:spPr>
          <a:xfrm>
            <a:off x="3698392" y="2314658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4295" y="1259"/>
                </a:moveTo>
                <a:lnTo>
                  <a:pt x="0" y="0"/>
                </a:lnTo>
                <a:lnTo>
                  <a:pt x="4295" y="1259"/>
                </a:lnTo>
                <a:close/>
              </a:path>
            </a:pathLst>
          </a:custGeom>
          <a:ln w="3175">
            <a:solidFill>
              <a:srgbClr val="1920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9" name="object 14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0" name="object 14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1" name="object 1481"/>
          <p:cNvSpPr/>
          <p:nvPr/>
        </p:nvSpPr>
        <p:spPr>
          <a:xfrm>
            <a:off x="3703259" y="2301003"/>
            <a:ext cx="12065" cy="5080"/>
          </a:xfrm>
          <a:custGeom>
            <a:avLst/>
            <a:gdLst/>
            <a:ahLst/>
            <a:cxnLst/>
            <a:rect l="l" t="t" r="r" b="b"/>
            <a:pathLst>
              <a:path w="12064" h="5080">
                <a:moveTo>
                  <a:pt x="0" y="4714"/>
                </a:moveTo>
                <a:lnTo>
                  <a:pt x="1513" y="2514"/>
                </a:lnTo>
                <a:lnTo>
                  <a:pt x="11828" y="0"/>
                </a:lnTo>
                <a:lnTo>
                  <a:pt x="0" y="4714"/>
                </a:lnTo>
                <a:close/>
              </a:path>
            </a:pathLst>
          </a:custGeom>
          <a:solidFill>
            <a:srgbClr val="1821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2" name="object 1482"/>
          <p:cNvSpPr/>
          <p:nvPr/>
        </p:nvSpPr>
        <p:spPr>
          <a:xfrm>
            <a:off x="3703259" y="2301003"/>
            <a:ext cx="12065" cy="5080"/>
          </a:xfrm>
          <a:custGeom>
            <a:avLst/>
            <a:gdLst/>
            <a:ahLst/>
            <a:cxnLst/>
            <a:rect l="l" t="t" r="r" b="b"/>
            <a:pathLst>
              <a:path w="12064" h="5080">
                <a:moveTo>
                  <a:pt x="0" y="4714"/>
                </a:moveTo>
                <a:lnTo>
                  <a:pt x="1513" y="2514"/>
                </a:lnTo>
                <a:lnTo>
                  <a:pt x="11828" y="0"/>
                </a:lnTo>
                <a:lnTo>
                  <a:pt x="0" y="4714"/>
                </a:lnTo>
                <a:close/>
              </a:path>
            </a:pathLst>
          </a:custGeom>
          <a:ln w="3175">
            <a:solidFill>
              <a:srgbClr val="1821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3" name="object 14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4" name="object 14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5" name="object 1485"/>
          <p:cNvSpPr/>
          <p:nvPr/>
        </p:nvSpPr>
        <p:spPr>
          <a:xfrm>
            <a:off x="3715087" y="229901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3081" y="6530"/>
                </a:moveTo>
                <a:lnTo>
                  <a:pt x="0" y="1986"/>
                </a:lnTo>
                <a:lnTo>
                  <a:pt x="6515" y="0"/>
                </a:lnTo>
                <a:lnTo>
                  <a:pt x="3081" y="6530"/>
                </a:lnTo>
                <a:close/>
              </a:path>
            </a:pathLst>
          </a:custGeom>
          <a:solidFill>
            <a:srgbClr val="1722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6" name="object 1486"/>
          <p:cNvSpPr/>
          <p:nvPr/>
        </p:nvSpPr>
        <p:spPr>
          <a:xfrm>
            <a:off x="3715087" y="229901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6515" y="0"/>
                </a:moveTo>
                <a:lnTo>
                  <a:pt x="0" y="1986"/>
                </a:lnTo>
                <a:lnTo>
                  <a:pt x="3081" y="6530"/>
                </a:lnTo>
                <a:lnTo>
                  <a:pt x="6515" y="0"/>
                </a:lnTo>
                <a:close/>
              </a:path>
            </a:pathLst>
          </a:custGeom>
          <a:ln w="3175">
            <a:solidFill>
              <a:srgbClr val="1722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7" name="object 1487"/>
          <p:cNvSpPr/>
          <p:nvPr/>
        </p:nvSpPr>
        <p:spPr>
          <a:xfrm>
            <a:off x="3704772" y="2296116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0" y="7401"/>
                </a:moveTo>
                <a:lnTo>
                  <a:pt x="3482" y="2141"/>
                </a:lnTo>
                <a:lnTo>
                  <a:pt x="7007" y="0"/>
                </a:lnTo>
                <a:lnTo>
                  <a:pt x="0" y="7401"/>
                </a:lnTo>
                <a:close/>
              </a:path>
            </a:pathLst>
          </a:custGeom>
          <a:solidFill>
            <a:srgbClr val="1821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8" name="object 1488"/>
          <p:cNvSpPr/>
          <p:nvPr/>
        </p:nvSpPr>
        <p:spPr>
          <a:xfrm>
            <a:off x="3704772" y="2296116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0" y="7401"/>
                </a:moveTo>
                <a:lnTo>
                  <a:pt x="3482" y="2141"/>
                </a:lnTo>
                <a:lnTo>
                  <a:pt x="7007" y="0"/>
                </a:lnTo>
                <a:lnTo>
                  <a:pt x="0" y="7401"/>
                </a:lnTo>
                <a:close/>
              </a:path>
            </a:pathLst>
          </a:custGeom>
          <a:ln w="3175">
            <a:solidFill>
              <a:srgbClr val="1821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9" name="object 1489"/>
          <p:cNvSpPr/>
          <p:nvPr/>
        </p:nvSpPr>
        <p:spPr>
          <a:xfrm>
            <a:off x="3704772" y="2296116"/>
            <a:ext cx="10795" cy="7620"/>
          </a:xfrm>
          <a:custGeom>
            <a:avLst/>
            <a:gdLst/>
            <a:ahLst/>
            <a:cxnLst/>
            <a:rect l="l" t="t" r="r" b="b"/>
            <a:pathLst>
              <a:path w="10795" h="7619">
                <a:moveTo>
                  <a:pt x="0" y="7401"/>
                </a:moveTo>
                <a:lnTo>
                  <a:pt x="7007" y="0"/>
                </a:lnTo>
                <a:lnTo>
                  <a:pt x="10314" y="4886"/>
                </a:lnTo>
                <a:lnTo>
                  <a:pt x="0" y="7401"/>
                </a:lnTo>
                <a:close/>
              </a:path>
            </a:pathLst>
          </a:custGeom>
          <a:solidFill>
            <a:srgbClr val="1721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0" name="object 1490"/>
          <p:cNvSpPr/>
          <p:nvPr/>
        </p:nvSpPr>
        <p:spPr>
          <a:xfrm>
            <a:off x="3704772" y="2296116"/>
            <a:ext cx="10795" cy="7620"/>
          </a:xfrm>
          <a:custGeom>
            <a:avLst/>
            <a:gdLst/>
            <a:ahLst/>
            <a:cxnLst/>
            <a:rect l="l" t="t" r="r" b="b"/>
            <a:pathLst>
              <a:path w="10795" h="7619">
                <a:moveTo>
                  <a:pt x="0" y="7401"/>
                </a:moveTo>
                <a:lnTo>
                  <a:pt x="10314" y="4886"/>
                </a:lnTo>
                <a:lnTo>
                  <a:pt x="7007" y="0"/>
                </a:lnTo>
                <a:lnTo>
                  <a:pt x="0" y="7401"/>
                </a:lnTo>
                <a:close/>
              </a:path>
            </a:pathLst>
          </a:custGeom>
          <a:ln w="3175">
            <a:solidFill>
              <a:srgbClr val="1721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1" name="object 1491"/>
          <p:cNvSpPr/>
          <p:nvPr/>
        </p:nvSpPr>
        <p:spPr>
          <a:xfrm>
            <a:off x="3694793" y="231736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708"/>
                </a:moveTo>
                <a:lnTo>
                  <a:pt x="106" y="66"/>
                </a:lnTo>
                <a:lnTo>
                  <a:pt x="452" y="0"/>
                </a:lnTo>
                <a:lnTo>
                  <a:pt x="0" y="708"/>
                </a:lnTo>
                <a:close/>
              </a:path>
            </a:pathLst>
          </a:custGeom>
          <a:solidFill>
            <a:srgbClr val="191F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2" name="object 1492"/>
          <p:cNvSpPr/>
          <p:nvPr/>
        </p:nvSpPr>
        <p:spPr>
          <a:xfrm>
            <a:off x="3694793" y="231736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452" y="0"/>
                </a:moveTo>
                <a:lnTo>
                  <a:pt x="106" y="66"/>
                </a:lnTo>
                <a:lnTo>
                  <a:pt x="0" y="708"/>
                </a:lnTo>
                <a:lnTo>
                  <a:pt x="452" y="0"/>
                </a:lnTo>
                <a:close/>
              </a:path>
            </a:pathLst>
          </a:custGeom>
          <a:ln w="3175">
            <a:solidFill>
              <a:srgbClr val="191F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3" name="object 1493"/>
          <p:cNvSpPr/>
          <p:nvPr/>
        </p:nvSpPr>
        <p:spPr>
          <a:xfrm>
            <a:off x="3695171" y="2314658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1386" y="797"/>
                </a:moveTo>
                <a:lnTo>
                  <a:pt x="0" y="693"/>
                </a:lnTo>
                <a:lnTo>
                  <a:pt x="3220" y="0"/>
                </a:lnTo>
                <a:lnTo>
                  <a:pt x="1386" y="797"/>
                </a:lnTo>
                <a:close/>
              </a:path>
            </a:pathLst>
          </a:custGeom>
          <a:solidFill>
            <a:srgbClr val="191F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4" name="object 1494"/>
          <p:cNvSpPr/>
          <p:nvPr/>
        </p:nvSpPr>
        <p:spPr>
          <a:xfrm>
            <a:off x="3695171" y="2314658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220" y="0"/>
                </a:moveTo>
                <a:lnTo>
                  <a:pt x="1386" y="797"/>
                </a:lnTo>
                <a:lnTo>
                  <a:pt x="0" y="693"/>
                </a:lnTo>
                <a:lnTo>
                  <a:pt x="3220" y="0"/>
                </a:lnTo>
                <a:close/>
              </a:path>
            </a:pathLst>
          </a:custGeom>
          <a:ln w="3175">
            <a:solidFill>
              <a:srgbClr val="191F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5" name="object 1495"/>
          <p:cNvSpPr/>
          <p:nvPr/>
        </p:nvSpPr>
        <p:spPr>
          <a:xfrm>
            <a:off x="3693708" y="2313282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1463" y="2070"/>
                </a:moveTo>
                <a:lnTo>
                  <a:pt x="0" y="0"/>
                </a:lnTo>
                <a:lnTo>
                  <a:pt x="4683" y="1376"/>
                </a:lnTo>
                <a:lnTo>
                  <a:pt x="1463" y="2070"/>
                </a:lnTo>
                <a:close/>
              </a:path>
            </a:pathLst>
          </a:custGeom>
          <a:solidFill>
            <a:srgbClr val="1920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6" name="object 1496"/>
          <p:cNvSpPr/>
          <p:nvPr/>
        </p:nvSpPr>
        <p:spPr>
          <a:xfrm>
            <a:off x="3693708" y="2313282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4683" y="1376"/>
                </a:moveTo>
                <a:lnTo>
                  <a:pt x="0" y="0"/>
                </a:lnTo>
                <a:lnTo>
                  <a:pt x="1463" y="2070"/>
                </a:lnTo>
                <a:lnTo>
                  <a:pt x="4683" y="1376"/>
                </a:lnTo>
                <a:close/>
              </a:path>
            </a:pathLst>
          </a:custGeom>
          <a:ln w="3175">
            <a:solidFill>
              <a:srgbClr val="1920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7" name="object 1497"/>
          <p:cNvSpPr/>
          <p:nvPr/>
        </p:nvSpPr>
        <p:spPr>
          <a:xfrm>
            <a:off x="3693708" y="2313282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683" y="1376"/>
                </a:moveTo>
                <a:lnTo>
                  <a:pt x="0" y="0"/>
                </a:lnTo>
                <a:lnTo>
                  <a:pt x="4683" y="1376"/>
                </a:lnTo>
                <a:close/>
              </a:path>
            </a:pathLst>
          </a:custGeom>
          <a:ln w="3175">
            <a:solidFill>
              <a:srgbClr val="1920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8" name="object 14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9" name="object 14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00" name="object 15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01" name="object 15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02" name="object 15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03" name="object 15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04" name="object 15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05" name="object 15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06" name="object 15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07" name="object 1507"/>
          <p:cNvSpPr/>
          <p:nvPr/>
        </p:nvSpPr>
        <p:spPr>
          <a:xfrm>
            <a:off x="3711780" y="2292126"/>
            <a:ext cx="12700" cy="4445"/>
          </a:xfrm>
          <a:custGeom>
            <a:avLst/>
            <a:gdLst/>
            <a:ahLst/>
            <a:cxnLst/>
            <a:rect l="l" t="t" r="r" b="b"/>
            <a:pathLst>
              <a:path w="12700" h="4444">
                <a:moveTo>
                  <a:pt x="0" y="3990"/>
                </a:moveTo>
                <a:lnTo>
                  <a:pt x="124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8" name="object 1508"/>
          <p:cNvSpPr/>
          <p:nvPr/>
        </p:nvSpPr>
        <p:spPr>
          <a:xfrm>
            <a:off x="3691509" y="2322764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848" y="2616"/>
                </a:moveTo>
                <a:lnTo>
                  <a:pt x="0" y="1170"/>
                </a:lnTo>
                <a:lnTo>
                  <a:pt x="4884" y="0"/>
                </a:lnTo>
                <a:lnTo>
                  <a:pt x="848" y="2616"/>
                </a:lnTo>
                <a:close/>
              </a:path>
            </a:pathLst>
          </a:custGeom>
          <a:solidFill>
            <a:srgbClr val="191F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9" name="object 1509"/>
          <p:cNvSpPr/>
          <p:nvPr/>
        </p:nvSpPr>
        <p:spPr>
          <a:xfrm>
            <a:off x="3691509" y="2322764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848" y="2616"/>
                </a:moveTo>
                <a:lnTo>
                  <a:pt x="0" y="1170"/>
                </a:lnTo>
                <a:lnTo>
                  <a:pt x="4884" y="0"/>
                </a:lnTo>
                <a:lnTo>
                  <a:pt x="848" y="2616"/>
                </a:lnTo>
                <a:close/>
              </a:path>
            </a:pathLst>
          </a:custGeom>
          <a:ln w="3175">
            <a:solidFill>
              <a:srgbClr val="191F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0" name="object 1510"/>
          <p:cNvSpPr/>
          <p:nvPr/>
        </p:nvSpPr>
        <p:spPr>
          <a:xfrm>
            <a:off x="3692357" y="2322764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5687" y="2933"/>
                </a:moveTo>
                <a:lnTo>
                  <a:pt x="0" y="2616"/>
                </a:lnTo>
                <a:lnTo>
                  <a:pt x="4036" y="0"/>
                </a:lnTo>
                <a:lnTo>
                  <a:pt x="5687" y="2933"/>
                </a:lnTo>
                <a:close/>
              </a:path>
            </a:pathLst>
          </a:custGeom>
          <a:solidFill>
            <a:srgbClr val="191F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1" name="object 1511"/>
          <p:cNvSpPr/>
          <p:nvPr/>
        </p:nvSpPr>
        <p:spPr>
          <a:xfrm>
            <a:off x="3692357" y="2322764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0" y="2616"/>
                </a:moveTo>
                <a:lnTo>
                  <a:pt x="5687" y="2933"/>
                </a:lnTo>
                <a:lnTo>
                  <a:pt x="4036" y="0"/>
                </a:lnTo>
                <a:lnTo>
                  <a:pt x="0" y="2616"/>
                </a:lnTo>
                <a:close/>
              </a:path>
            </a:pathLst>
          </a:custGeom>
          <a:ln w="3175">
            <a:solidFill>
              <a:srgbClr val="191F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2" name="object 1512"/>
          <p:cNvSpPr/>
          <p:nvPr/>
        </p:nvSpPr>
        <p:spPr>
          <a:xfrm>
            <a:off x="3698044" y="2324369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3876" y="1546"/>
                </a:moveTo>
                <a:lnTo>
                  <a:pt x="0" y="1328"/>
                </a:lnTo>
                <a:lnTo>
                  <a:pt x="4175" y="0"/>
                </a:lnTo>
                <a:lnTo>
                  <a:pt x="3876" y="1546"/>
                </a:lnTo>
                <a:close/>
              </a:path>
            </a:pathLst>
          </a:custGeom>
          <a:solidFill>
            <a:srgbClr val="191F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3" name="object 1513"/>
          <p:cNvSpPr/>
          <p:nvPr/>
        </p:nvSpPr>
        <p:spPr>
          <a:xfrm>
            <a:off x="3698044" y="2324369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4175" y="0"/>
                </a:moveTo>
                <a:lnTo>
                  <a:pt x="3876" y="1546"/>
                </a:lnTo>
                <a:lnTo>
                  <a:pt x="0" y="1328"/>
                </a:lnTo>
                <a:lnTo>
                  <a:pt x="4175" y="0"/>
                </a:lnTo>
                <a:close/>
              </a:path>
            </a:pathLst>
          </a:custGeom>
          <a:ln w="3175">
            <a:solidFill>
              <a:srgbClr val="191F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4" name="object 1514"/>
          <p:cNvSpPr/>
          <p:nvPr/>
        </p:nvSpPr>
        <p:spPr>
          <a:xfrm>
            <a:off x="3696393" y="2322764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1651" y="2933"/>
                </a:moveTo>
                <a:lnTo>
                  <a:pt x="0" y="0"/>
                </a:lnTo>
                <a:lnTo>
                  <a:pt x="5826" y="1605"/>
                </a:lnTo>
                <a:lnTo>
                  <a:pt x="1651" y="2933"/>
                </a:lnTo>
                <a:close/>
              </a:path>
            </a:pathLst>
          </a:custGeom>
          <a:solidFill>
            <a:srgbClr val="1920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5" name="object 1515"/>
          <p:cNvSpPr/>
          <p:nvPr/>
        </p:nvSpPr>
        <p:spPr>
          <a:xfrm>
            <a:off x="3696393" y="2322764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5826" y="1605"/>
                </a:moveTo>
                <a:lnTo>
                  <a:pt x="0" y="0"/>
                </a:lnTo>
                <a:lnTo>
                  <a:pt x="1651" y="2933"/>
                </a:lnTo>
                <a:lnTo>
                  <a:pt x="5826" y="1605"/>
                </a:lnTo>
                <a:close/>
              </a:path>
            </a:pathLst>
          </a:custGeom>
          <a:ln w="3175">
            <a:solidFill>
              <a:srgbClr val="1920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6" name="object 1516"/>
          <p:cNvSpPr/>
          <p:nvPr/>
        </p:nvSpPr>
        <p:spPr>
          <a:xfrm>
            <a:off x="3696393" y="232121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5826" y="3149"/>
                </a:moveTo>
                <a:lnTo>
                  <a:pt x="0" y="1544"/>
                </a:lnTo>
                <a:lnTo>
                  <a:pt x="6443" y="0"/>
                </a:lnTo>
                <a:lnTo>
                  <a:pt x="5826" y="3149"/>
                </a:lnTo>
                <a:close/>
              </a:path>
            </a:pathLst>
          </a:custGeom>
          <a:solidFill>
            <a:srgbClr val="1920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7" name="object 1517"/>
          <p:cNvSpPr/>
          <p:nvPr/>
        </p:nvSpPr>
        <p:spPr>
          <a:xfrm>
            <a:off x="3696393" y="232121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443" y="0"/>
                </a:moveTo>
                <a:lnTo>
                  <a:pt x="0" y="1544"/>
                </a:lnTo>
                <a:lnTo>
                  <a:pt x="5826" y="3149"/>
                </a:lnTo>
                <a:lnTo>
                  <a:pt x="6443" y="0"/>
                </a:lnTo>
                <a:close/>
              </a:path>
            </a:pathLst>
          </a:custGeom>
          <a:ln w="3175">
            <a:solidFill>
              <a:srgbClr val="1920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8" name="object 1518"/>
          <p:cNvSpPr/>
          <p:nvPr/>
        </p:nvSpPr>
        <p:spPr>
          <a:xfrm>
            <a:off x="3696393" y="2322764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651" y="29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9" name="object 1519"/>
          <p:cNvSpPr/>
          <p:nvPr/>
        </p:nvSpPr>
        <p:spPr>
          <a:xfrm>
            <a:off x="3689144" y="2333409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4198" y="2598"/>
                </a:moveTo>
                <a:lnTo>
                  <a:pt x="0" y="2080"/>
                </a:lnTo>
                <a:lnTo>
                  <a:pt x="2636" y="0"/>
                </a:lnTo>
                <a:lnTo>
                  <a:pt x="4198" y="2598"/>
                </a:lnTo>
                <a:close/>
              </a:path>
            </a:pathLst>
          </a:custGeom>
          <a:solidFill>
            <a:srgbClr val="191E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0" name="object 1520"/>
          <p:cNvSpPr/>
          <p:nvPr/>
        </p:nvSpPr>
        <p:spPr>
          <a:xfrm>
            <a:off x="3689144" y="2333409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0" y="2080"/>
                </a:moveTo>
                <a:lnTo>
                  <a:pt x="4198" y="2598"/>
                </a:lnTo>
                <a:lnTo>
                  <a:pt x="2636" y="0"/>
                </a:lnTo>
                <a:lnTo>
                  <a:pt x="0" y="2080"/>
                </a:lnTo>
                <a:close/>
              </a:path>
            </a:pathLst>
          </a:custGeom>
          <a:ln w="3175">
            <a:solidFill>
              <a:srgbClr val="191E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1" name="object 15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22" name="object 15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23" name="object 1523"/>
          <p:cNvSpPr/>
          <p:nvPr/>
        </p:nvSpPr>
        <p:spPr>
          <a:xfrm>
            <a:off x="3657419" y="2338824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281" y="995"/>
                </a:moveTo>
                <a:lnTo>
                  <a:pt x="0" y="556"/>
                </a:lnTo>
                <a:lnTo>
                  <a:pt x="4541" y="0"/>
                </a:lnTo>
                <a:lnTo>
                  <a:pt x="281" y="995"/>
                </a:lnTo>
                <a:close/>
              </a:path>
            </a:pathLst>
          </a:custGeom>
          <a:solidFill>
            <a:srgbClr val="1C1F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4" name="object 1524"/>
          <p:cNvSpPr/>
          <p:nvPr/>
        </p:nvSpPr>
        <p:spPr>
          <a:xfrm>
            <a:off x="3657419" y="2338824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4541" y="0"/>
                </a:moveTo>
                <a:lnTo>
                  <a:pt x="281" y="995"/>
                </a:lnTo>
                <a:lnTo>
                  <a:pt x="0" y="556"/>
                </a:lnTo>
                <a:lnTo>
                  <a:pt x="4541" y="0"/>
                </a:lnTo>
                <a:close/>
              </a:path>
            </a:pathLst>
          </a:custGeom>
          <a:ln w="3175">
            <a:solidFill>
              <a:srgbClr val="1C1F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5" name="object 1525"/>
          <p:cNvSpPr/>
          <p:nvPr/>
        </p:nvSpPr>
        <p:spPr>
          <a:xfrm>
            <a:off x="3651150" y="2326967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0" y="472"/>
                </a:moveTo>
                <a:lnTo>
                  <a:pt x="2034" y="0"/>
                </a:lnTo>
                <a:lnTo>
                  <a:pt x="3510" y="45"/>
                </a:lnTo>
                <a:lnTo>
                  <a:pt x="0" y="472"/>
                </a:lnTo>
                <a:close/>
              </a:path>
            </a:pathLst>
          </a:custGeom>
          <a:solidFill>
            <a:srgbClr val="1C20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6" name="object 1526"/>
          <p:cNvSpPr/>
          <p:nvPr/>
        </p:nvSpPr>
        <p:spPr>
          <a:xfrm>
            <a:off x="3651150" y="2326967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0" y="472"/>
                </a:moveTo>
                <a:lnTo>
                  <a:pt x="2034" y="0"/>
                </a:lnTo>
                <a:lnTo>
                  <a:pt x="3510" y="45"/>
                </a:lnTo>
                <a:lnTo>
                  <a:pt x="0" y="472"/>
                </a:lnTo>
                <a:close/>
              </a:path>
            </a:pathLst>
          </a:custGeom>
          <a:ln w="3175">
            <a:solidFill>
              <a:srgbClr val="1C20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7" name="object 1527"/>
          <p:cNvSpPr/>
          <p:nvPr/>
        </p:nvSpPr>
        <p:spPr>
          <a:xfrm>
            <a:off x="3651150" y="2327013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101" y="584"/>
                </a:moveTo>
                <a:lnTo>
                  <a:pt x="0" y="426"/>
                </a:lnTo>
                <a:lnTo>
                  <a:pt x="3510" y="0"/>
                </a:lnTo>
                <a:lnTo>
                  <a:pt x="101" y="584"/>
                </a:lnTo>
                <a:close/>
              </a:path>
            </a:pathLst>
          </a:custGeom>
          <a:solidFill>
            <a:srgbClr val="1C20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8" name="object 1528"/>
          <p:cNvSpPr/>
          <p:nvPr/>
        </p:nvSpPr>
        <p:spPr>
          <a:xfrm>
            <a:off x="3651150" y="2327013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0" y="426"/>
                </a:moveTo>
                <a:lnTo>
                  <a:pt x="101" y="584"/>
                </a:lnTo>
                <a:lnTo>
                  <a:pt x="3510" y="0"/>
                </a:lnTo>
                <a:lnTo>
                  <a:pt x="0" y="426"/>
                </a:lnTo>
                <a:close/>
              </a:path>
            </a:pathLst>
          </a:custGeom>
          <a:ln w="3175">
            <a:solidFill>
              <a:srgbClr val="1C20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9" name="object 1529"/>
          <p:cNvSpPr/>
          <p:nvPr/>
        </p:nvSpPr>
        <p:spPr>
          <a:xfrm>
            <a:off x="3651425" y="2327440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651" y="0"/>
                </a:lnTo>
              </a:path>
            </a:pathLst>
          </a:custGeom>
          <a:ln w="3175">
            <a:solidFill>
              <a:srgbClr val="1C20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0" name="object 1530"/>
          <p:cNvSpPr/>
          <p:nvPr/>
        </p:nvSpPr>
        <p:spPr>
          <a:xfrm>
            <a:off x="3651425" y="2327013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69">
                <a:moveTo>
                  <a:pt x="3235" y="0"/>
                </a:moveTo>
                <a:lnTo>
                  <a:pt x="8651" y="170"/>
                </a:lnTo>
                <a:lnTo>
                  <a:pt x="0" y="853"/>
                </a:lnTo>
                <a:lnTo>
                  <a:pt x="3235" y="0"/>
                </a:lnTo>
                <a:close/>
              </a:path>
            </a:pathLst>
          </a:custGeom>
          <a:ln w="3175">
            <a:solidFill>
              <a:srgbClr val="1C20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1" name="object 1531"/>
          <p:cNvSpPr/>
          <p:nvPr/>
        </p:nvSpPr>
        <p:spPr>
          <a:xfrm>
            <a:off x="3651252" y="2327013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172" y="853"/>
                </a:moveTo>
                <a:lnTo>
                  <a:pt x="0" y="584"/>
                </a:lnTo>
                <a:lnTo>
                  <a:pt x="3408" y="0"/>
                </a:lnTo>
                <a:lnTo>
                  <a:pt x="172" y="853"/>
                </a:lnTo>
                <a:close/>
              </a:path>
            </a:pathLst>
          </a:custGeom>
          <a:solidFill>
            <a:srgbClr val="1C20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2" name="object 1532"/>
          <p:cNvSpPr/>
          <p:nvPr/>
        </p:nvSpPr>
        <p:spPr>
          <a:xfrm>
            <a:off x="3651252" y="2327013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408" y="0"/>
                </a:moveTo>
                <a:lnTo>
                  <a:pt x="0" y="584"/>
                </a:lnTo>
                <a:lnTo>
                  <a:pt x="172" y="853"/>
                </a:lnTo>
                <a:lnTo>
                  <a:pt x="3408" y="0"/>
                </a:lnTo>
                <a:close/>
              </a:path>
            </a:pathLst>
          </a:custGeom>
          <a:ln w="3175">
            <a:solidFill>
              <a:srgbClr val="1C20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3" name="object 1533"/>
          <p:cNvSpPr/>
          <p:nvPr/>
        </p:nvSpPr>
        <p:spPr>
          <a:xfrm>
            <a:off x="3651946" y="2327183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1643" y="2156"/>
                </a:moveTo>
                <a:lnTo>
                  <a:pt x="0" y="1783"/>
                </a:lnTo>
                <a:lnTo>
                  <a:pt x="8130" y="0"/>
                </a:lnTo>
                <a:lnTo>
                  <a:pt x="1643" y="2156"/>
                </a:lnTo>
                <a:close/>
              </a:path>
            </a:pathLst>
          </a:custGeom>
          <a:solidFill>
            <a:srgbClr val="1C20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4" name="object 1534"/>
          <p:cNvSpPr/>
          <p:nvPr/>
        </p:nvSpPr>
        <p:spPr>
          <a:xfrm>
            <a:off x="3651946" y="2327183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8130" y="0"/>
                </a:moveTo>
                <a:lnTo>
                  <a:pt x="1643" y="2156"/>
                </a:lnTo>
                <a:lnTo>
                  <a:pt x="0" y="1783"/>
                </a:lnTo>
                <a:lnTo>
                  <a:pt x="8130" y="0"/>
                </a:lnTo>
                <a:close/>
              </a:path>
            </a:pathLst>
          </a:custGeom>
          <a:ln w="3175">
            <a:solidFill>
              <a:srgbClr val="1C20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5" name="object 1535"/>
          <p:cNvSpPr/>
          <p:nvPr/>
        </p:nvSpPr>
        <p:spPr>
          <a:xfrm>
            <a:off x="3651425" y="2327183"/>
            <a:ext cx="8890" cy="1905"/>
          </a:xfrm>
          <a:custGeom>
            <a:avLst/>
            <a:gdLst/>
            <a:ahLst/>
            <a:cxnLst/>
            <a:rect l="l" t="t" r="r" b="b"/>
            <a:pathLst>
              <a:path w="8889" h="1905">
                <a:moveTo>
                  <a:pt x="520" y="1783"/>
                </a:moveTo>
                <a:lnTo>
                  <a:pt x="0" y="683"/>
                </a:lnTo>
                <a:lnTo>
                  <a:pt x="8651" y="0"/>
                </a:lnTo>
                <a:lnTo>
                  <a:pt x="520" y="1783"/>
                </a:lnTo>
                <a:close/>
              </a:path>
            </a:pathLst>
          </a:custGeom>
          <a:solidFill>
            <a:srgbClr val="1C20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6" name="object 1536"/>
          <p:cNvSpPr/>
          <p:nvPr/>
        </p:nvSpPr>
        <p:spPr>
          <a:xfrm>
            <a:off x="3651425" y="2327183"/>
            <a:ext cx="8890" cy="1905"/>
          </a:xfrm>
          <a:custGeom>
            <a:avLst/>
            <a:gdLst/>
            <a:ahLst/>
            <a:cxnLst/>
            <a:rect l="l" t="t" r="r" b="b"/>
            <a:pathLst>
              <a:path w="8889" h="1905">
                <a:moveTo>
                  <a:pt x="8651" y="0"/>
                </a:moveTo>
                <a:lnTo>
                  <a:pt x="0" y="683"/>
                </a:lnTo>
                <a:lnTo>
                  <a:pt x="520" y="1783"/>
                </a:lnTo>
                <a:lnTo>
                  <a:pt x="8651" y="0"/>
                </a:lnTo>
                <a:close/>
              </a:path>
            </a:pathLst>
          </a:custGeom>
          <a:ln w="3175">
            <a:solidFill>
              <a:srgbClr val="1C20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7" name="object 1537"/>
          <p:cNvSpPr/>
          <p:nvPr/>
        </p:nvSpPr>
        <p:spPr>
          <a:xfrm>
            <a:off x="3699700" y="232591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512"/>
                </a:moveTo>
                <a:lnTo>
                  <a:pt x="2219" y="0"/>
                </a:lnTo>
                <a:lnTo>
                  <a:pt x="152" y="2476"/>
                </a:lnTo>
                <a:lnTo>
                  <a:pt x="0" y="2512"/>
                </a:lnTo>
                <a:close/>
              </a:path>
            </a:pathLst>
          </a:custGeom>
          <a:solidFill>
            <a:srgbClr val="191F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8" name="object 1538"/>
          <p:cNvSpPr/>
          <p:nvPr/>
        </p:nvSpPr>
        <p:spPr>
          <a:xfrm>
            <a:off x="3699700" y="232591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219" y="0"/>
                </a:moveTo>
                <a:lnTo>
                  <a:pt x="152" y="2476"/>
                </a:lnTo>
                <a:lnTo>
                  <a:pt x="0" y="2512"/>
                </a:lnTo>
                <a:lnTo>
                  <a:pt x="2219" y="0"/>
                </a:lnTo>
                <a:close/>
              </a:path>
            </a:pathLst>
          </a:custGeom>
          <a:ln w="3175">
            <a:solidFill>
              <a:srgbClr val="191F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9" name="object 1539"/>
          <p:cNvSpPr/>
          <p:nvPr/>
        </p:nvSpPr>
        <p:spPr>
          <a:xfrm>
            <a:off x="3698044" y="2325697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1656" y="2730"/>
                </a:moveTo>
                <a:lnTo>
                  <a:pt x="0" y="0"/>
                </a:lnTo>
                <a:lnTo>
                  <a:pt x="3876" y="218"/>
                </a:lnTo>
                <a:lnTo>
                  <a:pt x="1656" y="2730"/>
                </a:lnTo>
                <a:close/>
              </a:path>
            </a:pathLst>
          </a:custGeom>
          <a:solidFill>
            <a:srgbClr val="191F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0" name="object 1540"/>
          <p:cNvSpPr/>
          <p:nvPr/>
        </p:nvSpPr>
        <p:spPr>
          <a:xfrm>
            <a:off x="3698044" y="2325697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3876" y="218"/>
                </a:moveTo>
                <a:lnTo>
                  <a:pt x="0" y="0"/>
                </a:lnTo>
                <a:lnTo>
                  <a:pt x="1656" y="2730"/>
                </a:lnTo>
                <a:lnTo>
                  <a:pt x="3876" y="218"/>
                </a:lnTo>
                <a:close/>
              </a:path>
            </a:pathLst>
          </a:custGeom>
          <a:ln w="3175">
            <a:solidFill>
              <a:srgbClr val="191F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1" name="object 1541"/>
          <p:cNvSpPr/>
          <p:nvPr/>
        </p:nvSpPr>
        <p:spPr>
          <a:xfrm>
            <a:off x="3692121" y="2325380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0" y="3893"/>
                </a:moveTo>
                <a:lnTo>
                  <a:pt x="236" y="0"/>
                </a:lnTo>
                <a:lnTo>
                  <a:pt x="5923" y="317"/>
                </a:lnTo>
                <a:lnTo>
                  <a:pt x="0" y="3893"/>
                </a:lnTo>
                <a:close/>
              </a:path>
            </a:pathLst>
          </a:custGeom>
          <a:solidFill>
            <a:srgbClr val="191F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2" name="object 1542"/>
          <p:cNvSpPr/>
          <p:nvPr/>
        </p:nvSpPr>
        <p:spPr>
          <a:xfrm>
            <a:off x="3692121" y="2325380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0" y="3893"/>
                </a:moveTo>
                <a:lnTo>
                  <a:pt x="5923" y="317"/>
                </a:lnTo>
                <a:lnTo>
                  <a:pt x="236" y="0"/>
                </a:lnTo>
                <a:lnTo>
                  <a:pt x="0" y="3893"/>
                </a:lnTo>
                <a:close/>
              </a:path>
            </a:pathLst>
          </a:custGeom>
          <a:ln w="3175">
            <a:solidFill>
              <a:srgbClr val="191F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3" name="object 1543"/>
          <p:cNvSpPr/>
          <p:nvPr/>
        </p:nvSpPr>
        <p:spPr>
          <a:xfrm>
            <a:off x="3692072" y="2325697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0" y="4386"/>
                </a:moveTo>
                <a:lnTo>
                  <a:pt x="48" y="3576"/>
                </a:lnTo>
                <a:lnTo>
                  <a:pt x="5971" y="0"/>
                </a:lnTo>
                <a:lnTo>
                  <a:pt x="0" y="4386"/>
                </a:lnTo>
                <a:close/>
              </a:path>
            </a:pathLst>
          </a:custGeom>
          <a:solidFill>
            <a:srgbClr val="191F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4" name="object 1544"/>
          <p:cNvSpPr/>
          <p:nvPr/>
        </p:nvSpPr>
        <p:spPr>
          <a:xfrm>
            <a:off x="3692072" y="2325697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0" y="4386"/>
                </a:moveTo>
                <a:lnTo>
                  <a:pt x="48" y="3576"/>
                </a:lnTo>
                <a:lnTo>
                  <a:pt x="5971" y="0"/>
                </a:lnTo>
                <a:lnTo>
                  <a:pt x="0" y="4386"/>
                </a:lnTo>
                <a:close/>
              </a:path>
            </a:pathLst>
          </a:custGeom>
          <a:ln w="3175">
            <a:solidFill>
              <a:srgbClr val="191F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5" name="object 1545"/>
          <p:cNvSpPr/>
          <p:nvPr/>
        </p:nvSpPr>
        <p:spPr>
          <a:xfrm>
            <a:off x="3692072" y="2325697"/>
            <a:ext cx="7620" cy="4445"/>
          </a:xfrm>
          <a:custGeom>
            <a:avLst/>
            <a:gdLst/>
            <a:ahLst/>
            <a:cxnLst/>
            <a:rect l="l" t="t" r="r" b="b"/>
            <a:pathLst>
              <a:path w="7620" h="4444">
                <a:moveTo>
                  <a:pt x="0" y="4386"/>
                </a:moveTo>
                <a:lnTo>
                  <a:pt x="5971" y="0"/>
                </a:lnTo>
                <a:lnTo>
                  <a:pt x="7627" y="2730"/>
                </a:lnTo>
                <a:lnTo>
                  <a:pt x="0" y="4386"/>
                </a:lnTo>
                <a:close/>
              </a:path>
            </a:pathLst>
          </a:custGeom>
          <a:solidFill>
            <a:srgbClr val="191F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6" name="object 1546"/>
          <p:cNvSpPr/>
          <p:nvPr/>
        </p:nvSpPr>
        <p:spPr>
          <a:xfrm>
            <a:off x="3692072" y="2325697"/>
            <a:ext cx="7620" cy="4445"/>
          </a:xfrm>
          <a:custGeom>
            <a:avLst/>
            <a:gdLst/>
            <a:ahLst/>
            <a:cxnLst/>
            <a:rect l="l" t="t" r="r" b="b"/>
            <a:pathLst>
              <a:path w="7620" h="4444">
                <a:moveTo>
                  <a:pt x="0" y="4386"/>
                </a:moveTo>
                <a:lnTo>
                  <a:pt x="7627" y="2730"/>
                </a:lnTo>
                <a:lnTo>
                  <a:pt x="5971" y="0"/>
                </a:lnTo>
                <a:lnTo>
                  <a:pt x="0" y="4386"/>
                </a:lnTo>
                <a:close/>
              </a:path>
            </a:pathLst>
          </a:custGeom>
          <a:ln w="3175">
            <a:solidFill>
              <a:srgbClr val="191F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7" name="object 1547"/>
          <p:cNvSpPr/>
          <p:nvPr/>
        </p:nvSpPr>
        <p:spPr>
          <a:xfrm>
            <a:off x="3698044" y="2325697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656" y="27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8" name="object 1548"/>
          <p:cNvSpPr/>
          <p:nvPr/>
        </p:nvSpPr>
        <p:spPr>
          <a:xfrm>
            <a:off x="3699700" y="232839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0" y="119"/>
                </a:moveTo>
                <a:close/>
              </a:path>
            </a:pathLst>
          </a:custGeom>
          <a:solidFill>
            <a:srgbClr val="191F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9" name="object 1549"/>
          <p:cNvSpPr/>
          <p:nvPr/>
        </p:nvSpPr>
        <p:spPr>
          <a:xfrm>
            <a:off x="3699700" y="232839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52" y="0"/>
                </a:moveTo>
                <a:lnTo>
                  <a:pt x="0" y="35"/>
                </a:lnTo>
                <a:lnTo>
                  <a:pt x="152" y="0"/>
                </a:lnTo>
                <a:close/>
              </a:path>
            </a:pathLst>
          </a:custGeom>
          <a:ln w="3175">
            <a:solidFill>
              <a:srgbClr val="191F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0" name="object 1550"/>
          <p:cNvSpPr/>
          <p:nvPr/>
        </p:nvSpPr>
        <p:spPr>
          <a:xfrm>
            <a:off x="3691780" y="232842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0" y="4980"/>
                </a:moveTo>
                <a:lnTo>
                  <a:pt x="292" y="1656"/>
                </a:lnTo>
                <a:lnTo>
                  <a:pt x="7919" y="0"/>
                </a:lnTo>
                <a:lnTo>
                  <a:pt x="0" y="4980"/>
                </a:lnTo>
                <a:close/>
              </a:path>
            </a:pathLst>
          </a:custGeom>
          <a:solidFill>
            <a:srgbClr val="191F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1" name="object 1551"/>
          <p:cNvSpPr/>
          <p:nvPr/>
        </p:nvSpPr>
        <p:spPr>
          <a:xfrm>
            <a:off x="3691780" y="232842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0" y="4980"/>
                </a:moveTo>
                <a:lnTo>
                  <a:pt x="292" y="1656"/>
                </a:lnTo>
                <a:lnTo>
                  <a:pt x="7919" y="0"/>
                </a:lnTo>
                <a:lnTo>
                  <a:pt x="0" y="4980"/>
                </a:lnTo>
                <a:close/>
              </a:path>
            </a:pathLst>
          </a:custGeom>
          <a:ln w="3175">
            <a:solidFill>
              <a:srgbClr val="191F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2" name="object 1552"/>
          <p:cNvSpPr/>
          <p:nvPr/>
        </p:nvSpPr>
        <p:spPr>
          <a:xfrm>
            <a:off x="3691780" y="2328428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19">
                <a:moveTo>
                  <a:pt x="1562" y="7579"/>
                </a:moveTo>
                <a:lnTo>
                  <a:pt x="0" y="4980"/>
                </a:lnTo>
                <a:lnTo>
                  <a:pt x="7919" y="0"/>
                </a:lnTo>
                <a:lnTo>
                  <a:pt x="1562" y="7579"/>
                </a:lnTo>
                <a:close/>
              </a:path>
            </a:pathLst>
          </a:custGeom>
          <a:solidFill>
            <a:srgbClr val="191F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3" name="object 1553"/>
          <p:cNvSpPr/>
          <p:nvPr/>
        </p:nvSpPr>
        <p:spPr>
          <a:xfrm>
            <a:off x="3691780" y="2328428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19">
                <a:moveTo>
                  <a:pt x="0" y="4980"/>
                </a:moveTo>
                <a:lnTo>
                  <a:pt x="1562" y="7579"/>
                </a:lnTo>
                <a:lnTo>
                  <a:pt x="7919" y="0"/>
                </a:lnTo>
                <a:lnTo>
                  <a:pt x="0" y="4980"/>
                </a:lnTo>
                <a:close/>
              </a:path>
            </a:pathLst>
          </a:custGeom>
          <a:ln w="3175">
            <a:solidFill>
              <a:srgbClr val="191F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4" name="object 1554"/>
          <p:cNvSpPr/>
          <p:nvPr/>
        </p:nvSpPr>
        <p:spPr>
          <a:xfrm>
            <a:off x="3693342" y="2328512"/>
            <a:ext cx="6985" cy="7620"/>
          </a:xfrm>
          <a:custGeom>
            <a:avLst/>
            <a:gdLst/>
            <a:ahLst/>
            <a:cxnLst/>
            <a:rect l="l" t="t" r="r" b="b"/>
            <a:pathLst>
              <a:path w="6985" h="7619">
                <a:moveTo>
                  <a:pt x="6408" y="0"/>
                </a:moveTo>
                <a:lnTo>
                  <a:pt x="0" y="7495"/>
                </a:lnTo>
                <a:lnTo>
                  <a:pt x="6408" y="0"/>
                </a:lnTo>
                <a:close/>
              </a:path>
            </a:pathLst>
          </a:custGeom>
          <a:ln w="3175">
            <a:solidFill>
              <a:srgbClr val="191F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5" name="object 1555"/>
          <p:cNvSpPr/>
          <p:nvPr/>
        </p:nvSpPr>
        <p:spPr>
          <a:xfrm>
            <a:off x="3693342" y="2328428"/>
            <a:ext cx="6985" cy="7620"/>
          </a:xfrm>
          <a:custGeom>
            <a:avLst/>
            <a:gdLst/>
            <a:ahLst/>
            <a:cxnLst/>
            <a:rect l="l" t="t" r="r" b="b"/>
            <a:pathLst>
              <a:path w="6985" h="7619">
                <a:moveTo>
                  <a:pt x="0" y="7579"/>
                </a:moveTo>
                <a:lnTo>
                  <a:pt x="6357" y="0"/>
                </a:lnTo>
                <a:lnTo>
                  <a:pt x="0" y="7579"/>
                </a:lnTo>
                <a:close/>
              </a:path>
            </a:pathLst>
          </a:custGeom>
          <a:solidFill>
            <a:srgbClr val="191F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6" name="object 1556"/>
          <p:cNvSpPr/>
          <p:nvPr/>
        </p:nvSpPr>
        <p:spPr>
          <a:xfrm>
            <a:off x="3693342" y="2328428"/>
            <a:ext cx="6985" cy="7620"/>
          </a:xfrm>
          <a:custGeom>
            <a:avLst/>
            <a:gdLst/>
            <a:ahLst/>
            <a:cxnLst/>
            <a:rect l="l" t="t" r="r" b="b"/>
            <a:pathLst>
              <a:path w="6985" h="7619">
                <a:moveTo>
                  <a:pt x="6408" y="83"/>
                </a:moveTo>
                <a:lnTo>
                  <a:pt x="0" y="7579"/>
                </a:lnTo>
                <a:lnTo>
                  <a:pt x="6408" y="83"/>
                </a:lnTo>
                <a:close/>
              </a:path>
            </a:pathLst>
          </a:custGeom>
          <a:ln w="3175">
            <a:solidFill>
              <a:srgbClr val="191F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7" name="object 1557"/>
          <p:cNvSpPr/>
          <p:nvPr/>
        </p:nvSpPr>
        <p:spPr>
          <a:xfrm>
            <a:off x="3699700" y="232842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0" y="8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8" name="object 15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59" name="object 15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60" name="object 1560"/>
          <p:cNvSpPr/>
          <p:nvPr/>
        </p:nvSpPr>
        <p:spPr>
          <a:xfrm>
            <a:off x="3671125" y="236511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533" y="998"/>
                </a:moveTo>
                <a:lnTo>
                  <a:pt x="0" y="0"/>
                </a:lnTo>
                <a:lnTo>
                  <a:pt x="1219" y="187"/>
                </a:lnTo>
                <a:lnTo>
                  <a:pt x="533" y="998"/>
                </a:lnTo>
                <a:close/>
              </a:path>
            </a:pathLst>
          </a:custGeom>
          <a:solidFill>
            <a:srgbClr val="1B1D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1" name="object 1561"/>
          <p:cNvSpPr/>
          <p:nvPr/>
        </p:nvSpPr>
        <p:spPr>
          <a:xfrm>
            <a:off x="3671125" y="236511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219" y="187"/>
                </a:moveTo>
                <a:lnTo>
                  <a:pt x="0" y="0"/>
                </a:lnTo>
                <a:lnTo>
                  <a:pt x="533" y="998"/>
                </a:lnTo>
                <a:lnTo>
                  <a:pt x="1219" y="187"/>
                </a:lnTo>
                <a:close/>
              </a:path>
            </a:pathLst>
          </a:custGeom>
          <a:ln w="3175">
            <a:solidFill>
              <a:srgbClr val="1B1D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2" name="object 1562"/>
          <p:cNvSpPr/>
          <p:nvPr/>
        </p:nvSpPr>
        <p:spPr>
          <a:xfrm>
            <a:off x="3672344" y="2363221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3147" y="0"/>
                </a:moveTo>
                <a:lnTo>
                  <a:pt x="0" y="2085"/>
                </a:lnTo>
                <a:lnTo>
                  <a:pt x="3147" y="0"/>
                </a:lnTo>
                <a:close/>
              </a:path>
            </a:pathLst>
          </a:custGeom>
          <a:ln w="3175">
            <a:solidFill>
              <a:srgbClr val="1B1D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3" name="object 1563"/>
          <p:cNvSpPr/>
          <p:nvPr/>
        </p:nvSpPr>
        <p:spPr>
          <a:xfrm>
            <a:off x="3671125" y="2363221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1219" y="2085"/>
                </a:moveTo>
                <a:lnTo>
                  <a:pt x="0" y="1897"/>
                </a:lnTo>
                <a:lnTo>
                  <a:pt x="4366" y="0"/>
                </a:lnTo>
                <a:lnTo>
                  <a:pt x="1219" y="2085"/>
                </a:lnTo>
                <a:close/>
              </a:path>
            </a:pathLst>
          </a:custGeom>
          <a:solidFill>
            <a:srgbClr val="1B1D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4" name="object 1564"/>
          <p:cNvSpPr/>
          <p:nvPr/>
        </p:nvSpPr>
        <p:spPr>
          <a:xfrm>
            <a:off x="3671125" y="2363221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4366" y="0"/>
                </a:moveTo>
                <a:lnTo>
                  <a:pt x="0" y="1897"/>
                </a:lnTo>
                <a:lnTo>
                  <a:pt x="1219" y="2085"/>
                </a:lnTo>
                <a:lnTo>
                  <a:pt x="4366" y="0"/>
                </a:lnTo>
                <a:close/>
              </a:path>
            </a:pathLst>
          </a:custGeom>
          <a:ln w="3175">
            <a:solidFill>
              <a:srgbClr val="1B1D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5" name="object 1565"/>
          <p:cNvSpPr/>
          <p:nvPr/>
        </p:nvSpPr>
        <p:spPr>
          <a:xfrm>
            <a:off x="3670579" y="2363221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546" y="1897"/>
                </a:moveTo>
                <a:lnTo>
                  <a:pt x="0" y="784"/>
                </a:lnTo>
                <a:lnTo>
                  <a:pt x="4912" y="0"/>
                </a:lnTo>
                <a:lnTo>
                  <a:pt x="546" y="1897"/>
                </a:lnTo>
                <a:close/>
              </a:path>
            </a:pathLst>
          </a:custGeom>
          <a:solidFill>
            <a:srgbClr val="1B1D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6" name="object 1566"/>
          <p:cNvSpPr/>
          <p:nvPr/>
        </p:nvSpPr>
        <p:spPr>
          <a:xfrm>
            <a:off x="3670579" y="2363221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912" y="0"/>
                </a:moveTo>
                <a:lnTo>
                  <a:pt x="546" y="1897"/>
                </a:lnTo>
                <a:lnTo>
                  <a:pt x="0" y="784"/>
                </a:lnTo>
                <a:lnTo>
                  <a:pt x="4912" y="0"/>
                </a:lnTo>
                <a:close/>
              </a:path>
            </a:pathLst>
          </a:custGeom>
          <a:ln w="3175">
            <a:solidFill>
              <a:srgbClr val="1B1D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7" name="object 1567"/>
          <p:cNvSpPr/>
          <p:nvPr/>
        </p:nvSpPr>
        <p:spPr>
          <a:xfrm>
            <a:off x="3670579" y="236078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3225"/>
                </a:moveTo>
                <a:lnTo>
                  <a:pt x="4239" y="0"/>
                </a:lnTo>
                <a:lnTo>
                  <a:pt x="4912" y="2440"/>
                </a:lnTo>
                <a:lnTo>
                  <a:pt x="0" y="3225"/>
                </a:lnTo>
                <a:close/>
              </a:path>
            </a:pathLst>
          </a:custGeom>
          <a:solidFill>
            <a:srgbClr val="1B1D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8" name="object 1568"/>
          <p:cNvSpPr/>
          <p:nvPr/>
        </p:nvSpPr>
        <p:spPr>
          <a:xfrm>
            <a:off x="3670579" y="236078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4239" y="0"/>
                </a:moveTo>
                <a:lnTo>
                  <a:pt x="4912" y="2440"/>
                </a:lnTo>
                <a:lnTo>
                  <a:pt x="0" y="3225"/>
                </a:lnTo>
                <a:lnTo>
                  <a:pt x="4239" y="0"/>
                </a:lnTo>
                <a:close/>
              </a:path>
            </a:pathLst>
          </a:custGeom>
          <a:ln w="3175">
            <a:solidFill>
              <a:srgbClr val="1B1D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9" name="object 1569"/>
          <p:cNvSpPr/>
          <p:nvPr/>
        </p:nvSpPr>
        <p:spPr>
          <a:xfrm>
            <a:off x="3670035" y="236078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43" y="3225"/>
                </a:moveTo>
                <a:lnTo>
                  <a:pt x="0" y="2379"/>
                </a:lnTo>
                <a:lnTo>
                  <a:pt x="4782" y="0"/>
                </a:lnTo>
                <a:lnTo>
                  <a:pt x="543" y="3225"/>
                </a:lnTo>
                <a:close/>
              </a:path>
            </a:pathLst>
          </a:custGeom>
          <a:solidFill>
            <a:srgbClr val="1B1D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0" name="object 1570"/>
          <p:cNvSpPr/>
          <p:nvPr/>
        </p:nvSpPr>
        <p:spPr>
          <a:xfrm>
            <a:off x="3670035" y="236078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4782" y="0"/>
                </a:moveTo>
                <a:lnTo>
                  <a:pt x="0" y="2379"/>
                </a:lnTo>
                <a:lnTo>
                  <a:pt x="543" y="3225"/>
                </a:lnTo>
                <a:lnTo>
                  <a:pt x="4782" y="0"/>
                </a:lnTo>
                <a:close/>
              </a:path>
            </a:pathLst>
          </a:custGeom>
          <a:ln w="3175">
            <a:solidFill>
              <a:srgbClr val="1B1D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1" name="object 1571"/>
          <p:cNvSpPr/>
          <p:nvPr/>
        </p:nvSpPr>
        <p:spPr>
          <a:xfrm>
            <a:off x="3664623" y="2348760"/>
            <a:ext cx="22860" cy="6985"/>
          </a:xfrm>
          <a:custGeom>
            <a:avLst/>
            <a:gdLst/>
            <a:ahLst/>
            <a:cxnLst/>
            <a:rect l="l" t="t" r="r" b="b"/>
            <a:pathLst>
              <a:path w="22860" h="6985">
                <a:moveTo>
                  <a:pt x="13906" y="6662"/>
                </a:moveTo>
                <a:lnTo>
                  <a:pt x="0" y="4211"/>
                </a:lnTo>
                <a:lnTo>
                  <a:pt x="22669" y="0"/>
                </a:lnTo>
                <a:lnTo>
                  <a:pt x="13906" y="6662"/>
                </a:lnTo>
                <a:close/>
              </a:path>
            </a:pathLst>
          </a:custGeom>
          <a:solidFill>
            <a:srgbClr val="1B1E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2" name="object 1572"/>
          <p:cNvSpPr/>
          <p:nvPr/>
        </p:nvSpPr>
        <p:spPr>
          <a:xfrm>
            <a:off x="3664623" y="2348760"/>
            <a:ext cx="22860" cy="6985"/>
          </a:xfrm>
          <a:custGeom>
            <a:avLst/>
            <a:gdLst/>
            <a:ahLst/>
            <a:cxnLst/>
            <a:rect l="l" t="t" r="r" b="b"/>
            <a:pathLst>
              <a:path w="22860" h="6985">
                <a:moveTo>
                  <a:pt x="22669" y="0"/>
                </a:moveTo>
                <a:lnTo>
                  <a:pt x="13906" y="6662"/>
                </a:lnTo>
                <a:lnTo>
                  <a:pt x="0" y="4211"/>
                </a:lnTo>
                <a:lnTo>
                  <a:pt x="22669" y="0"/>
                </a:lnTo>
                <a:close/>
              </a:path>
            </a:pathLst>
          </a:custGeom>
          <a:ln w="3175">
            <a:solidFill>
              <a:srgbClr val="1B1E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3" name="object 1573"/>
          <p:cNvSpPr/>
          <p:nvPr/>
        </p:nvSpPr>
        <p:spPr>
          <a:xfrm>
            <a:off x="3664084" y="2348760"/>
            <a:ext cx="23495" cy="4445"/>
          </a:xfrm>
          <a:custGeom>
            <a:avLst/>
            <a:gdLst/>
            <a:ahLst/>
            <a:cxnLst/>
            <a:rect l="l" t="t" r="r" b="b"/>
            <a:pathLst>
              <a:path w="23495" h="4444">
                <a:moveTo>
                  <a:pt x="538" y="4211"/>
                </a:moveTo>
                <a:lnTo>
                  <a:pt x="0" y="3103"/>
                </a:lnTo>
                <a:lnTo>
                  <a:pt x="23207" y="0"/>
                </a:lnTo>
                <a:lnTo>
                  <a:pt x="538" y="4211"/>
                </a:lnTo>
                <a:close/>
              </a:path>
            </a:pathLst>
          </a:custGeom>
          <a:solidFill>
            <a:srgbClr val="1B1E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4" name="object 1574"/>
          <p:cNvSpPr/>
          <p:nvPr/>
        </p:nvSpPr>
        <p:spPr>
          <a:xfrm>
            <a:off x="3664084" y="2348760"/>
            <a:ext cx="23495" cy="4445"/>
          </a:xfrm>
          <a:custGeom>
            <a:avLst/>
            <a:gdLst/>
            <a:ahLst/>
            <a:cxnLst/>
            <a:rect l="l" t="t" r="r" b="b"/>
            <a:pathLst>
              <a:path w="23495" h="4444">
                <a:moveTo>
                  <a:pt x="23207" y="0"/>
                </a:moveTo>
                <a:lnTo>
                  <a:pt x="0" y="3103"/>
                </a:lnTo>
                <a:lnTo>
                  <a:pt x="538" y="4211"/>
                </a:lnTo>
                <a:lnTo>
                  <a:pt x="23207" y="0"/>
                </a:lnTo>
                <a:close/>
              </a:path>
            </a:pathLst>
          </a:custGeom>
          <a:ln w="3175">
            <a:solidFill>
              <a:srgbClr val="1B1E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5" name="object 1575"/>
          <p:cNvSpPr/>
          <p:nvPr/>
        </p:nvSpPr>
        <p:spPr>
          <a:xfrm>
            <a:off x="3670035" y="2357003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0" y="6156"/>
                </a:moveTo>
                <a:lnTo>
                  <a:pt x="7376" y="0"/>
                </a:lnTo>
                <a:lnTo>
                  <a:pt x="4782" y="3776"/>
                </a:lnTo>
                <a:lnTo>
                  <a:pt x="0" y="6156"/>
                </a:lnTo>
                <a:close/>
              </a:path>
            </a:pathLst>
          </a:custGeom>
          <a:solidFill>
            <a:srgbClr val="1B1D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6" name="object 1576"/>
          <p:cNvSpPr/>
          <p:nvPr/>
        </p:nvSpPr>
        <p:spPr>
          <a:xfrm>
            <a:off x="3670035" y="2357003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376" y="0"/>
                </a:moveTo>
                <a:lnTo>
                  <a:pt x="4782" y="3776"/>
                </a:lnTo>
                <a:lnTo>
                  <a:pt x="0" y="6156"/>
                </a:lnTo>
                <a:lnTo>
                  <a:pt x="7376" y="0"/>
                </a:lnTo>
                <a:close/>
              </a:path>
            </a:pathLst>
          </a:custGeom>
          <a:ln w="3175">
            <a:solidFill>
              <a:srgbClr val="1B1D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7" name="object 1577"/>
          <p:cNvSpPr/>
          <p:nvPr/>
        </p:nvSpPr>
        <p:spPr>
          <a:xfrm>
            <a:off x="3667320" y="2357003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2715" y="6156"/>
                </a:moveTo>
                <a:lnTo>
                  <a:pt x="0" y="1056"/>
                </a:lnTo>
                <a:lnTo>
                  <a:pt x="10091" y="0"/>
                </a:lnTo>
                <a:lnTo>
                  <a:pt x="2715" y="6156"/>
                </a:lnTo>
                <a:close/>
              </a:path>
            </a:pathLst>
          </a:custGeom>
          <a:solidFill>
            <a:srgbClr val="1B1D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8" name="object 1578"/>
          <p:cNvSpPr/>
          <p:nvPr/>
        </p:nvSpPr>
        <p:spPr>
          <a:xfrm>
            <a:off x="3667320" y="2357003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10091" y="0"/>
                </a:moveTo>
                <a:lnTo>
                  <a:pt x="0" y="1056"/>
                </a:lnTo>
                <a:lnTo>
                  <a:pt x="2715" y="6156"/>
                </a:lnTo>
                <a:lnTo>
                  <a:pt x="10091" y="0"/>
                </a:lnTo>
                <a:close/>
              </a:path>
            </a:pathLst>
          </a:custGeom>
          <a:ln w="3175">
            <a:solidFill>
              <a:srgbClr val="1B1D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9" name="object 1579"/>
          <p:cNvSpPr/>
          <p:nvPr/>
        </p:nvSpPr>
        <p:spPr>
          <a:xfrm>
            <a:off x="3664084" y="2345649"/>
            <a:ext cx="23495" cy="6350"/>
          </a:xfrm>
          <a:custGeom>
            <a:avLst/>
            <a:gdLst/>
            <a:ahLst/>
            <a:cxnLst/>
            <a:rect l="l" t="t" r="r" b="b"/>
            <a:pathLst>
              <a:path w="23495" h="6350">
                <a:moveTo>
                  <a:pt x="0" y="6215"/>
                </a:moveTo>
                <a:lnTo>
                  <a:pt x="22141" y="0"/>
                </a:lnTo>
                <a:lnTo>
                  <a:pt x="23207" y="3111"/>
                </a:lnTo>
                <a:lnTo>
                  <a:pt x="0" y="6215"/>
                </a:lnTo>
                <a:close/>
              </a:path>
            </a:pathLst>
          </a:custGeom>
          <a:solidFill>
            <a:srgbClr val="1A1E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0" name="object 1580"/>
          <p:cNvSpPr/>
          <p:nvPr/>
        </p:nvSpPr>
        <p:spPr>
          <a:xfrm>
            <a:off x="3664084" y="2345649"/>
            <a:ext cx="23495" cy="6350"/>
          </a:xfrm>
          <a:custGeom>
            <a:avLst/>
            <a:gdLst/>
            <a:ahLst/>
            <a:cxnLst/>
            <a:rect l="l" t="t" r="r" b="b"/>
            <a:pathLst>
              <a:path w="23495" h="6350">
                <a:moveTo>
                  <a:pt x="22141" y="0"/>
                </a:moveTo>
                <a:lnTo>
                  <a:pt x="23207" y="3111"/>
                </a:lnTo>
                <a:lnTo>
                  <a:pt x="0" y="6215"/>
                </a:lnTo>
                <a:lnTo>
                  <a:pt x="22141" y="0"/>
                </a:lnTo>
                <a:close/>
              </a:path>
            </a:pathLst>
          </a:custGeom>
          <a:ln w="3175">
            <a:solidFill>
              <a:srgbClr val="1A1E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1" name="object 1581"/>
          <p:cNvSpPr/>
          <p:nvPr/>
        </p:nvSpPr>
        <p:spPr>
          <a:xfrm>
            <a:off x="3663802" y="2345649"/>
            <a:ext cx="22860" cy="6350"/>
          </a:xfrm>
          <a:custGeom>
            <a:avLst/>
            <a:gdLst/>
            <a:ahLst/>
            <a:cxnLst/>
            <a:rect l="l" t="t" r="r" b="b"/>
            <a:pathLst>
              <a:path w="22860" h="6350">
                <a:moveTo>
                  <a:pt x="281" y="6215"/>
                </a:moveTo>
                <a:lnTo>
                  <a:pt x="0" y="5773"/>
                </a:lnTo>
                <a:lnTo>
                  <a:pt x="22423" y="0"/>
                </a:lnTo>
                <a:lnTo>
                  <a:pt x="281" y="6215"/>
                </a:lnTo>
                <a:close/>
              </a:path>
            </a:pathLst>
          </a:custGeom>
          <a:solidFill>
            <a:srgbClr val="1B1E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2" name="object 1582"/>
          <p:cNvSpPr/>
          <p:nvPr/>
        </p:nvSpPr>
        <p:spPr>
          <a:xfrm>
            <a:off x="3663802" y="2345649"/>
            <a:ext cx="22860" cy="6350"/>
          </a:xfrm>
          <a:custGeom>
            <a:avLst/>
            <a:gdLst/>
            <a:ahLst/>
            <a:cxnLst/>
            <a:rect l="l" t="t" r="r" b="b"/>
            <a:pathLst>
              <a:path w="22860" h="6350">
                <a:moveTo>
                  <a:pt x="22423" y="0"/>
                </a:moveTo>
                <a:lnTo>
                  <a:pt x="0" y="5773"/>
                </a:lnTo>
                <a:lnTo>
                  <a:pt x="281" y="6215"/>
                </a:lnTo>
                <a:lnTo>
                  <a:pt x="22423" y="0"/>
                </a:lnTo>
                <a:close/>
              </a:path>
            </a:pathLst>
          </a:custGeom>
          <a:ln w="3175">
            <a:solidFill>
              <a:srgbClr val="1B1E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3" name="object 1583"/>
          <p:cNvSpPr/>
          <p:nvPr/>
        </p:nvSpPr>
        <p:spPr>
          <a:xfrm>
            <a:off x="3663802" y="2345438"/>
            <a:ext cx="22860" cy="6350"/>
          </a:xfrm>
          <a:custGeom>
            <a:avLst/>
            <a:gdLst/>
            <a:ahLst/>
            <a:cxnLst/>
            <a:rect l="l" t="t" r="r" b="b"/>
            <a:pathLst>
              <a:path w="22860" h="6350">
                <a:moveTo>
                  <a:pt x="0" y="5984"/>
                </a:moveTo>
                <a:lnTo>
                  <a:pt x="20350" y="0"/>
                </a:lnTo>
                <a:lnTo>
                  <a:pt x="22423" y="210"/>
                </a:lnTo>
                <a:lnTo>
                  <a:pt x="0" y="5984"/>
                </a:lnTo>
                <a:close/>
              </a:path>
            </a:pathLst>
          </a:custGeom>
          <a:solidFill>
            <a:srgbClr val="1B1E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4" name="object 1584"/>
          <p:cNvSpPr/>
          <p:nvPr/>
        </p:nvSpPr>
        <p:spPr>
          <a:xfrm>
            <a:off x="3663802" y="2345438"/>
            <a:ext cx="22860" cy="6350"/>
          </a:xfrm>
          <a:custGeom>
            <a:avLst/>
            <a:gdLst/>
            <a:ahLst/>
            <a:cxnLst/>
            <a:rect l="l" t="t" r="r" b="b"/>
            <a:pathLst>
              <a:path w="22860" h="6350">
                <a:moveTo>
                  <a:pt x="22423" y="210"/>
                </a:moveTo>
                <a:lnTo>
                  <a:pt x="0" y="5984"/>
                </a:lnTo>
                <a:lnTo>
                  <a:pt x="20350" y="0"/>
                </a:lnTo>
                <a:lnTo>
                  <a:pt x="22423" y="210"/>
                </a:lnTo>
                <a:close/>
              </a:path>
            </a:pathLst>
          </a:custGeom>
          <a:ln w="3175">
            <a:solidFill>
              <a:srgbClr val="1B1E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5" name="object 1585"/>
          <p:cNvSpPr/>
          <p:nvPr/>
        </p:nvSpPr>
        <p:spPr>
          <a:xfrm>
            <a:off x="3685580" y="2336007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19">
                <a:moveTo>
                  <a:pt x="0" y="7332"/>
                </a:moveTo>
                <a:lnTo>
                  <a:pt x="7762" y="0"/>
                </a:lnTo>
                <a:lnTo>
                  <a:pt x="2623" y="6901"/>
                </a:lnTo>
                <a:lnTo>
                  <a:pt x="0" y="7332"/>
                </a:lnTo>
                <a:close/>
              </a:path>
            </a:pathLst>
          </a:custGeom>
          <a:solidFill>
            <a:srgbClr val="1A1E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6" name="object 1586"/>
          <p:cNvSpPr/>
          <p:nvPr/>
        </p:nvSpPr>
        <p:spPr>
          <a:xfrm>
            <a:off x="3685580" y="2336007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19">
                <a:moveTo>
                  <a:pt x="7762" y="0"/>
                </a:moveTo>
                <a:lnTo>
                  <a:pt x="2623" y="6901"/>
                </a:lnTo>
                <a:lnTo>
                  <a:pt x="0" y="7332"/>
                </a:lnTo>
                <a:lnTo>
                  <a:pt x="7762" y="0"/>
                </a:lnTo>
                <a:close/>
              </a:path>
            </a:pathLst>
          </a:custGeom>
          <a:ln w="3175">
            <a:solidFill>
              <a:srgbClr val="1A1E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7" name="object 1587"/>
          <p:cNvSpPr/>
          <p:nvPr/>
        </p:nvSpPr>
        <p:spPr>
          <a:xfrm>
            <a:off x="3685580" y="2336007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19">
                <a:moveTo>
                  <a:pt x="0" y="7332"/>
                </a:moveTo>
                <a:lnTo>
                  <a:pt x="3065" y="2529"/>
                </a:lnTo>
                <a:lnTo>
                  <a:pt x="7762" y="0"/>
                </a:lnTo>
                <a:lnTo>
                  <a:pt x="0" y="7332"/>
                </a:lnTo>
                <a:close/>
              </a:path>
            </a:pathLst>
          </a:custGeom>
          <a:solidFill>
            <a:srgbClr val="1A1E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8" name="object 1588"/>
          <p:cNvSpPr/>
          <p:nvPr/>
        </p:nvSpPr>
        <p:spPr>
          <a:xfrm>
            <a:off x="3685580" y="2336007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19">
                <a:moveTo>
                  <a:pt x="7762" y="0"/>
                </a:moveTo>
                <a:lnTo>
                  <a:pt x="3065" y="2529"/>
                </a:lnTo>
                <a:lnTo>
                  <a:pt x="0" y="7332"/>
                </a:lnTo>
                <a:lnTo>
                  <a:pt x="7762" y="0"/>
                </a:lnTo>
                <a:close/>
              </a:path>
            </a:pathLst>
          </a:custGeom>
          <a:ln w="3175">
            <a:solidFill>
              <a:srgbClr val="1A1E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9" name="object 1589"/>
          <p:cNvSpPr/>
          <p:nvPr/>
        </p:nvSpPr>
        <p:spPr>
          <a:xfrm>
            <a:off x="3685580" y="2342908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2623" y="0"/>
                </a:moveTo>
                <a:lnTo>
                  <a:pt x="0" y="43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0" name="object 1590"/>
          <p:cNvSpPr/>
          <p:nvPr/>
        </p:nvSpPr>
        <p:spPr>
          <a:xfrm>
            <a:off x="3699852" y="2325916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476"/>
                </a:moveTo>
                <a:lnTo>
                  <a:pt x="2067" y="0"/>
                </a:lnTo>
                <a:lnTo>
                  <a:pt x="3495" y="78"/>
                </a:lnTo>
                <a:lnTo>
                  <a:pt x="0" y="2476"/>
                </a:lnTo>
                <a:close/>
              </a:path>
            </a:pathLst>
          </a:custGeom>
          <a:solidFill>
            <a:srgbClr val="191F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1" name="object 1591"/>
          <p:cNvSpPr/>
          <p:nvPr/>
        </p:nvSpPr>
        <p:spPr>
          <a:xfrm>
            <a:off x="3699852" y="2325916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476"/>
                </a:moveTo>
                <a:lnTo>
                  <a:pt x="2067" y="0"/>
                </a:lnTo>
                <a:lnTo>
                  <a:pt x="3495" y="78"/>
                </a:lnTo>
                <a:lnTo>
                  <a:pt x="0" y="2476"/>
                </a:lnTo>
                <a:close/>
              </a:path>
            </a:pathLst>
          </a:custGeom>
          <a:ln w="3175">
            <a:solidFill>
              <a:srgbClr val="191F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2" name="object 1592"/>
          <p:cNvSpPr/>
          <p:nvPr/>
        </p:nvSpPr>
        <p:spPr>
          <a:xfrm>
            <a:off x="3699852" y="2325994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397"/>
                </a:moveTo>
                <a:lnTo>
                  <a:pt x="3495" y="0"/>
                </a:lnTo>
                <a:lnTo>
                  <a:pt x="2255" y="1910"/>
                </a:lnTo>
                <a:lnTo>
                  <a:pt x="0" y="2397"/>
                </a:lnTo>
                <a:close/>
              </a:path>
            </a:pathLst>
          </a:custGeom>
          <a:solidFill>
            <a:srgbClr val="191F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3" name="object 1593"/>
          <p:cNvSpPr/>
          <p:nvPr/>
        </p:nvSpPr>
        <p:spPr>
          <a:xfrm>
            <a:off x="3699852" y="2325994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397"/>
                </a:moveTo>
                <a:lnTo>
                  <a:pt x="2255" y="1910"/>
                </a:lnTo>
                <a:lnTo>
                  <a:pt x="3495" y="0"/>
                </a:lnTo>
                <a:lnTo>
                  <a:pt x="0" y="2397"/>
                </a:lnTo>
                <a:close/>
              </a:path>
            </a:pathLst>
          </a:custGeom>
          <a:ln w="3175">
            <a:solidFill>
              <a:srgbClr val="191F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4" name="object 1594"/>
          <p:cNvSpPr/>
          <p:nvPr/>
        </p:nvSpPr>
        <p:spPr>
          <a:xfrm>
            <a:off x="3725179" y="231586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4630" y="10109"/>
                </a:moveTo>
                <a:lnTo>
                  <a:pt x="0" y="0"/>
                </a:lnTo>
                <a:lnTo>
                  <a:pt x="4630" y="10109"/>
                </a:lnTo>
                <a:close/>
              </a:path>
            </a:pathLst>
          </a:custGeom>
          <a:ln w="3175">
            <a:solidFill>
              <a:srgbClr val="1722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5" name="object 1595"/>
          <p:cNvSpPr/>
          <p:nvPr/>
        </p:nvSpPr>
        <p:spPr>
          <a:xfrm>
            <a:off x="3725179" y="2315860"/>
            <a:ext cx="6985" cy="10160"/>
          </a:xfrm>
          <a:custGeom>
            <a:avLst/>
            <a:gdLst/>
            <a:ahLst/>
            <a:cxnLst/>
            <a:rect l="l" t="t" r="r" b="b"/>
            <a:pathLst>
              <a:path w="6985" h="10160">
                <a:moveTo>
                  <a:pt x="4630" y="10109"/>
                </a:moveTo>
                <a:lnTo>
                  <a:pt x="0" y="0"/>
                </a:lnTo>
                <a:lnTo>
                  <a:pt x="6870" y="10068"/>
                </a:lnTo>
                <a:lnTo>
                  <a:pt x="4630" y="10109"/>
                </a:lnTo>
                <a:close/>
              </a:path>
            </a:pathLst>
          </a:custGeom>
          <a:solidFill>
            <a:srgbClr val="1622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6" name="object 1596"/>
          <p:cNvSpPr/>
          <p:nvPr/>
        </p:nvSpPr>
        <p:spPr>
          <a:xfrm>
            <a:off x="3725179" y="2315860"/>
            <a:ext cx="6985" cy="10160"/>
          </a:xfrm>
          <a:custGeom>
            <a:avLst/>
            <a:gdLst/>
            <a:ahLst/>
            <a:cxnLst/>
            <a:rect l="l" t="t" r="r" b="b"/>
            <a:pathLst>
              <a:path w="6985" h="10160">
                <a:moveTo>
                  <a:pt x="4630" y="10109"/>
                </a:moveTo>
                <a:lnTo>
                  <a:pt x="6870" y="10068"/>
                </a:lnTo>
                <a:lnTo>
                  <a:pt x="0" y="0"/>
                </a:lnTo>
                <a:lnTo>
                  <a:pt x="4630" y="10109"/>
                </a:lnTo>
                <a:close/>
              </a:path>
            </a:pathLst>
          </a:custGeom>
          <a:ln w="3175">
            <a:solidFill>
              <a:srgbClr val="1622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7" name="object 1597"/>
          <p:cNvSpPr/>
          <p:nvPr/>
        </p:nvSpPr>
        <p:spPr>
          <a:xfrm>
            <a:off x="3684153" y="2342908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2072" y="2740"/>
                </a:moveTo>
                <a:lnTo>
                  <a:pt x="0" y="2529"/>
                </a:lnTo>
                <a:lnTo>
                  <a:pt x="4051" y="0"/>
                </a:lnTo>
                <a:lnTo>
                  <a:pt x="2072" y="2740"/>
                </a:lnTo>
                <a:close/>
              </a:path>
            </a:pathLst>
          </a:custGeom>
          <a:solidFill>
            <a:srgbClr val="1A1E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8" name="object 1598"/>
          <p:cNvSpPr/>
          <p:nvPr/>
        </p:nvSpPr>
        <p:spPr>
          <a:xfrm>
            <a:off x="3684153" y="2342908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4051" y="0"/>
                </a:moveTo>
                <a:lnTo>
                  <a:pt x="2072" y="2740"/>
                </a:lnTo>
                <a:lnTo>
                  <a:pt x="0" y="2529"/>
                </a:lnTo>
                <a:lnTo>
                  <a:pt x="4051" y="0"/>
                </a:lnTo>
                <a:close/>
              </a:path>
            </a:pathLst>
          </a:custGeom>
          <a:ln w="3175">
            <a:solidFill>
              <a:srgbClr val="1A1E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9" name="object 1599"/>
          <p:cNvSpPr/>
          <p:nvPr/>
        </p:nvSpPr>
        <p:spPr>
          <a:xfrm>
            <a:off x="3684153" y="2342908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0" y="2529"/>
                </a:moveTo>
                <a:lnTo>
                  <a:pt x="1427" y="431"/>
                </a:lnTo>
                <a:lnTo>
                  <a:pt x="4051" y="0"/>
                </a:lnTo>
                <a:lnTo>
                  <a:pt x="0" y="2529"/>
                </a:lnTo>
                <a:close/>
              </a:path>
            </a:pathLst>
          </a:custGeom>
          <a:solidFill>
            <a:srgbClr val="1A1E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0" name="object 1600"/>
          <p:cNvSpPr/>
          <p:nvPr/>
        </p:nvSpPr>
        <p:spPr>
          <a:xfrm>
            <a:off x="3684153" y="2342908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4051" y="0"/>
                </a:moveTo>
                <a:lnTo>
                  <a:pt x="1427" y="431"/>
                </a:lnTo>
                <a:lnTo>
                  <a:pt x="0" y="2529"/>
                </a:lnTo>
                <a:lnTo>
                  <a:pt x="4051" y="0"/>
                </a:lnTo>
                <a:close/>
              </a:path>
            </a:pathLst>
          </a:custGeom>
          <a:ln w="3175">
            <a:solidFill>
              <a:srgbClr val="1A1E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1" name="object 16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02" name="object 16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03" name="object 1603"/>
          <p:cNvSpPr/>
          <p:nvPr/>
        </p:nvSpPr>
        <p:spPr>
          <a:xfrm>
            <a:off x="3727422" y="2316919"/>
            <a:ext cx="5080" cy="9525"/>
          </a:xfrm>
          <a:custGeom>
            <a:avLst/>
            <a:gdLst/>
            <a:ahLst/>
            <a:cxnLst/>
            <a:rect l="l" t="t" r="r" b="b"/>
            <a:pathLst>
              <a:path w="5079" h="9525">
                <a:moveTo>
                  <a:pt x="4627" y="9009"/>
                </a:moveTo>
                <a:lnTo>
                  <a:pt x="0" y="0"/>
                </a:lnTo>
                <a:lnTo>
                  <a:pt x="1976" y="934"/>
                </a:lnTo>
                <a:lnTo>
                  <a:pt x="4627" y="9009"/>
                </a:lnTo>
                <a:close/>
              </a:path>
            </a:pathLst>
          </a:custGeom>
          <a:solidFill>
            <a:srgbClr val="1622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4" name="object 1604"/>
          <p:cNvSpPr/>
          <p:nvPr/>
        </p:nvSpPr>
        <p:spPr>
          <a:xfrm>
            <a:off x="3727422" y="2316919"/>
            <a:ext cx="5080" cy="9525"/>
          </a:xfrm>
          <a:custGeom>
            <a:avLst/>
            <a:gdLst/>
            <a:ahLst/>
            <a:cxnLst/>
            <a:rect l="l" t="t" r="r" b="b"/>
            <a:pathLst>
              <a:path w="5079" h="9525">
                <a:moveTo>
                  <a:pt x="4627" y="9009"/>
                </a:moveTo>
                <a:lnTo>
                  <a:pt x="0" y="0"/>
                </a:lnTo>
                <a:lnTo>
                  <a:pt x="1976" y="934"/>
                </a:lnTo>
                <a:lnTo>
                  <a:pt x="4627" y="9009"/>
                </a:lnTo>
                <a:close/>
              </a:path>
            </a:pathLst>
          </a:custGeom>
          <a:ln w="3175">
            <a:solidFill>
              <a:srgbClr val="1622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5" name="object 16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06" name="object 16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07" name="object 16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08" name="object 16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09" name="object 1609"/>
          <p:cNvSpPr/>
          <p:nvPr/>
        </p:nvSpPr>
        <p:spPr>
          <a:xfrm>
            <a:off x="3744247" y="2327219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0" y="4851"/>
                </a:moveTo>
                <a:lnTo>
                  <a:pt x="1389" y="0"/>
                </a:lnTo>
                <a:lnTo>
                  <a:pt x="4185" y="1582"/>
                </a:lnTo>
                <a:lnTo>
                  <a:pt x="0" y="4851"/>
                </a:lnTo>
                <a:close/>
              </a:path>
            </a:pathLst>
          </a:custGeom>
          <a:solidFill>
            <a:srgbClr val="1525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0" name="object 1610"/>
          <p:cNvSpPr/>
          <p:nvPr/>
        </p:nvSpPr>
        <p:spPr>
          <a:xfrm>
            <a:off x="3744247" y="2327219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1389" y="0"/>
                </a:moveTo>
                <a:lnTo>
                  <a:pt x="4185" y="1582"/>
                </a:lnTo>
                <a:lnTo>
                  <a:pt x="0" y="4851"/>
                </a:lnTo>
                <a:lnTo>
                  <a:pt x="1389" y="0"/>
                </a:lnTo>
                <a:close/>
              </a:path>
            </a:pathLst>
          </a:custGeom>
          <a:ln w="3175">
            <a:solidFill>
              <a:srgbClr val="1525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1" name="object 1611"/>
          <p:cNvSpPr/>
          <p:nvPr/>
        </p:nvSpPr>
        <p:spPr>
          <a:xfrm>
            <a:off x="3739319" y="2327219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4927" y="4851"/>
                </a:moveTo>
                <a:lnTo>
                  <a:pt x="0" y="2369"/>
                </a:lnTo>
                <a:lnTo>
                  <a:pt x="6316" y="0"/>
                </a:lnTo>
                <a:lnTo>
                  <a:pt x="4927" y="4851"/>
                </a:lnTo>
                <a:close/>
              </a:path>
            </a:pathLst>
          </a:custGeom>
          <a:solidFill>
            <a:srgbClr val="1624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2" name="object 1612"/>
          <p:cNvSpPr/>
          <p:nvPr/>
        </p:nvSpPr>
        <p:spPr>
          <a:xfrm>
            <a:off x="3739319" y="2327219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6316" y="0"/>
                </a:moveTo>
                <a:lnTo>
                  <a:pt x="0" y="2369"/>
                </a:lnTo>
                <a:lnTo>
                  <a:pt x="4927" y="4851"/>
                </a:lnTo>
                <a:lnTo>
                  <a:pt x="6316" y="0"/>
                </a:lnTo>
                <a:close/>
              </a:path>
            </a:pathLst>
          </a:custGeom>
          <a:ln w="3175">
            <a:solidFill>
              <a:srgbClr val="1624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3" name="object 1613"/>
          <p:cNvSpPr/>
          <p:nvPr/>
        </p:nvSpPr>
        <p:spPr>
          <a:xfrm>
            <a:off x="3746649" y="2328801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0" y="4480"/>
                </a:moveTo>
                <a:lnTo>
                  <a:pt x="1783" y="0"/>
                </a:lnTo>
                <a:lnTo>
                  <a:pt x="5836" y="2291"/>
                </a:lnTo>
                <a:lnTo>
                  <a:pt x="0" y="4480"/>
                </a:lnTo>
                <a:close/>
              </a:path>
            </a:pathLst>
          </a:custGeom>
          <a:solidFill>
            <a:srgbClr val="1525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4" name="object 1614"/>
          <p:cNvSpPr/>
          <p:nvPr/>
        </p:nvSpPr>
        <p:spPr>
          <a:xfrm>
            <a:off x="3746649" y="2328801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1783" y="0"/>
                </a:moveTo>
                <a:lnTo>
                  <a:pt x="5836" y="2291"/>
                </a:lnTo>
                <a:lnTo>
                  <a:pt x="0" y="4480"/>
                </a:lnTo>
                <a:lnTo>
                  <a:pt x="1783" y="0"/>
                </a:lnTo>
                <a:close/>
              </a:path>
            </a:pathLst>
          </a:custGeom>
          <a:ln w="3175">
            <a:solidFill>
              <a:srgbClr val="1525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5" name="object 1615"/>
          <p:cNvSpPr/>
          <p:nvPr/>
        </p:nvSpPr>
        <p:spPr>
          <a:xfrm>
            <a:off x="3744247" y="2328801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2402" y="4480"/>
                </a:moveTo>
                <a:lnTo>
                  <a:pt x="0" y="3268"/>
                </a:lnTo>
                <a:lnTo>
                  <a:pt x="4185" y="0"/>
                </a:lnTo>
                <a:lnTo>
                  <a:pt x="2402" y="4480"/>
                </a:lnTo>
                <a:close/>
              </a:path>
            </a:pathLst>
          </a:custGeom>
          <a:solidFill>
            <a:srgbClr val="1525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6" name="object 1616"/>
          <p:cNvSpPr/>
          <p:nvPr/>
        </p:nvSpPr>
        <p:spPr>
          <a:xfrm>
            <a:off x="3744247" y="2328801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4185" y="0"/>
                </a:moveTo>
                <a:lnTo>
                  <a:pt x="0" y="3268"/>
                </a:lnTo>
                <a:lnTo>
                  <a:pt x="2402" y="4480"/>
                </a:lnTo>
                <a:lnTo>
                  <a:pt x="4185" y="0"/>
                </a:lnTo>
                <a:close/>
              </a:path>
            </a:pathLst>
          </a:custGeom>
          <a:ln w="3175">
            <a:solidFill>
              <a:srgbClr val="1525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7" name="object 1617"/>
          <p:cNvSpPr/>
          <p:nvPr/>
        </p:nvSpPr>
        <p:spPr>
          <a:xfrm>
            <a:off x="3739319" y="232721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16" y="0"/>
                </a:moveTo>
                <a:lnTo>
                  <a:pt x="0" y="236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8" name="object 1618"/>
          <p:cNvSpPr/>
          <p:nvPr/>
        </p:nvSpPr>
        <p:spPr>
          <a:xfrm>
            <a:off x="3699751" y="2327905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607"/>
                </a:moveTo>
                <a:lnTo>
                  <a:pt x="2357" y="0"/>
                </a:lnTo>
                <a:lnTo>
                  <a:pt x="0" y="607"/>
                </a:lnTo>
                <a:close/>
              </a:path>
            </a:pathLst>
          </a:custGeom>
          <a:solidFill>
            <a:srgbClr val="191F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9" name="object 1619"/>
          <p:cNvSpPr/>
          <p:nvPr/>
        </p:nvSpPr>
        <p:spPr>
          <a:xfrm>
            <a:off x="3699751" y="2327905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607"/>
                </a:moveTo>
                <a:lnTo>
                  <a:pt x="2357" y="0"/>
                </a:lnTo>
                <a:lnTo>
                  <a:pt x="0" y="607"/>
                </a:lnTo>
                <a:close/>
              </a:path>
            </a:pathLst>
          </a:custGeom>
          <a:ln w="3175">
            <a:solidFill>
              <a:srgbClr val="191F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0" name="object 1620"/>
          <p:cNvSpPr/>
          <p:nvPr/>
        </p:nvSpPr>
        <p:spPr>
          <a:xfrm>
            <a:off x="3699751" y="232790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03" y="2252"/>
                </a:moveTo>
                <a:lnTo>
                  <a:pt x="0" y="607"/>
                </a:lnTo>
                <a:lnTo>
                  <a:pt x="2357" y="0"/>
                </a:lnTo>
                <a:lnTo>
                  <a:pt x="1003" y="2252"/>
                </a:lnTo>
                <a:close/>
              </a:path>
            </a:pathLst>
          </a:custGeom>
          <a:solidFill>
            <a:srgbClr val="191F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1" name="object 1621"/>
          <p:cNvSpPr/>
          <p:nvPr/>
        </p:nvSpPr>
        <p:spPr>
          <a:xfrm>
            <a:off x="3699751" y="232790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607"/>
                </a:moveTo>
                <a:lnTo>
                  <a:pt x="1003" y="2252"/>
                </a:lnTo>
                <a:lnTo>
                  <a:pt x="2357" y="0"/>
                </a:lnTo>
                <a:lnTo>
                  <a:pt x="0" y="607"/>
                </a:lnTo>
                <a:close/>
              </a:path>
            </a:pathLst>
          </a:custGeom>
          <a:ln w="3175">
            <a:solidFill>
              <a:srgbClr val="191F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2" name="object 1622"/>
          <p:cNvSpPr/>
          <p:nvPr/>
        </p:nvSpPr>
        <p:spPr>
          <a:xfrm>
            <a:off x="3693342" y="2328512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0" y="7495"/>
                </a:moveTo>
                <a:lnTo>
                  <a:pt x="6408" y="0"/>
                </a:lnTo>
                <a:lnTo>
                  <a:pt x="7411" y="1645"/>
                </a:lnTo>
                <a:lnTo>
                  <a:pt x="0" y="7495"/>
                </a:lnTo>
                <a:close/>
              </a:path>
            </a:pathLst>
          </a:custGeom>
          <a:solidFill>
            <a:srgbClr val="191F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3" name="object 1623"/>
          <p:cNvSpPr/>
          <p:nvPr/>
        </p:nvSpPr>
        <p:spPr>
          <a:xfrm>
            <a:off x="3693342" y="2328512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0" y="7495"/>
                </a:moveTo>
                <a:lnTo>
                  <a:pt x="6408" y="0"/>
                </a:lnTo>
                <a:lnTo>
                  <a:pt x="7411" y="1645"/>
                </a:lnTo>
                <a:lnTo>
                  <a:pt x="0" y="7495"/>
                </a:lnTo>
                <a:close/>
              </a:path>
            </a:pathLst>
          </a:custGeom>
          <a:ln w="3175">
            <a:solidFill>
              <a:srgbClr val="191F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4" name="object 1624"/>
          <p:cNvSpPr/>
          <p:nvPr/>
        </p:nvSpPr>
        <p:spPr>
          <a:xfrm>
            <a:off x="3693342" y="2330157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0" y="5849"/>
                </a:moveTo>
                <a:lnTo>
                  <a:pt x="7411" y="0"/>
                </a:lnTo>
                <a:lnTo>
                  <a:pt x="6116" y="2148"/>
                </a:lnTo>
                <a:lnTo>
                  <a:pt x="0" y="5849"/>
                </a:lnTo>
                <a:close/>
              </a:path>
            </a:pathLst>
          </a:custGeom>
          <a:solidFill>
            <a:srgbClr val="191F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5" name="object 1625"/>
          <p:cNvSpPr/>
          <p:nvPr/>
        </p:nvSpPr>
        <p:spPr>
          <a:xfrm>
            <a:off x="3693342" y="2330157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0" y="5849"/>
                </a:moveTo>
                <a:lnTo>
                  <a:pt x="6116" y="2148"/>
                </a:lnTo>
                <a:lnTo>
                  <a:pt x="7411" y="0"/>
                </a:lnTo>
                <a:lnTo>
                  <a:pt x="0" y="5849"/>
                </a:lnTo>
                <a:close/>
              </a:path>
            </a:pathLst>
          </a:custGeom>
          <a:ln w="3175">
            <a:solidFill>
              <a:srgbClr val="191F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6" name="object 1626"/>
          <p:cNvSpPr/>
          <p:nvPr/>
        </p:nvSpPr>
        <p:spPr>
          <a:xfrm>
            <a:off x="3699751" y="2328512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1003" y="16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7" name="object 1627"/>
          <p:cNvSpPr/>
          <p:nvPr/>
        </p:nvSpPr>
        <p:spPr>
          <a:xfrm>
            <a:off x="3701920" y="2324369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0" y="1546"/>
                </a:moveTo>
                <a:lnTo>
                  <a:pt x="299" y="0"/>
                </a:lnTo>
                <a:lnTo>
                  <a:pt x="3205" y="800"/>
                </a:lnTo>
                <a:lnTo>
                  <a:pt x="0" y="1546"/>
                </a:lnTo>
                <a:close/>
              </a:path>
            </a:pathLst>
          </a:custGeom>
          <a:solidFill>
            <a:srgbClr val="1820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8" name="object 1628"/>
          <p:cNvSpPr/>
          <p:nvPr/>
        </p:nvSpPr>
        <p:spPr>
          <a:xfrm>
            <a:off x="3701920" y="2324369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0" y="1546"/>
                </a:moveTo>
                <a:lnTo>
                  <a:pt x="299" y="0"/>
                </a:lnTo>
                <a:lnTo>
                  <a:pt x="3205" y="800"/>
                </a:lnTo>
                <a:lnTo>
                  <a:pt x="0" y="1546"/>
                </a:lnTo>
                <a:close/>
              </a:path>
            </a:pathLst>
          </a:custGeom>
          <a:ln w="3175">
            <a:solidFill>
              <a:srgbClr val="1820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9" name="object 1629"/>
          <p:cNvSpPr/>
          <p:nvPr/>
        </p:nvSpPr>
        <p:spPr>
          <a:xfrm>
            <a:off x="3701920" y="232516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1427" y="825"/>
                </a:moveTo>
                <a:lnTo>
                  <a:pt x="0" y="746"/>
                </a:lnTo>
                <a:lnTo>
                  <a:pt x="3205" y="0"/>
                </a:lnTo>
                <a:lnTo>
                  <a:pt x="1427" y="825"/>
                </a:lnTo>
                <a:close/>
              </a:path>
            </a:pathLst>
          </a:custGeom>
          <a:solidFill>
            <a:srgbClr val="1820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0" name="object 1630"/>
          <p:cNvSpPr/>
          <p:nvPr/>
        </p:nvSpPr>
        <p:spPr>
          <a:xfrm>
            <a:off x="3701920" y="232516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746"/>
                </a:moveTo>
                <a:lnTo>
                  <a:pt x="1427" y="825"/>
                </a:lnTo>
                <a:lnTo>
                  <a:pt x="3205" y="0"/>
                </a:lnTo>
                <a:lnTo>
                  <a:pt x="0" y="746"/>
                </a:lnTo>
                <a:close/>
              </a:path>
            </a:pathLst>
          </a:custGeom>
          <a:ln w="3175">
            <a:solidFill>
              <a:srgbClr val="1820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1" name="object 16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32" name="object 16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33" name="object 1633"/>
          <p:cNvSpPr/>
          <p:nvPr/>
        </p:nvSpPr>
        <p:spPr>
          <a:xfrm>
            <a:off x="3760127" y="2335525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558" y="6276"/>
                </a:moveTo>
                <a:lnTo>
                  <a:pt x="0" y="0"/>
                </a:lnTo>
                <a:lnTo>
                  <a:pt x="3426" y="2910"/>
                </a:lnTo>
                <a:lnTo>
                  <a:pt x="558" y="6276"/>
                </a:lnTo>
                <a:close/>
              </a:path>
            </a:pathLst>
          </a:custGeom>
          <a:solidFill>
            <a:srgbClr val="1528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4" name="object 1634"/>
          <p:cNvSpPr/>
          <p:nvPr/>
        </p:nvSpPr>
        <p:spPr>
          <a:xfrm>
            <a:off x="3760127" y="2335525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0"/>
                </a:moveTo>
                <a:lnTo>
                  <a:pt x="3426" y="2910"/>
                </a:lnTo>
                <a:lnTo>
                  <a:pt x="558" y="627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28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5" name="object 1635"/>
          <p:cNvSpPr/>
          <p:nvPr/>
        </p:nvSpPr>
        <p:spPr>
          <a:xfrm>
            <a:off x="3756482" y="2335525"/>
            <a:ext cx="4445" cy="6350"/>
          </a:xfrm>
          <a:custGeom>
            <a:avLst/>
            <a:gdLst/>
            <a:ahLst/>
            <a:cxnLst/>
            <a:rect l="l" t="t" r="r" b="b"/>
            <a:pathLst>
              <a:path w="4445" h="6350">
                <a:moveTo>
                  <a:pt x="4203" y="6276"/>
                </a:moveTo>
                <a:lnTo>
                  <a:pt x="0" y="2860"/>
                </a:lnTo>
                <a:lnTo>
                  <a:pt x="3644" y="0"/>
                </a:lnTo>
                <a:lnTo>
                  <a:pt x="4203" y="6276"/>
                </a:lnTo>
                <a:close/>
              </a:path>
            </a:pathLst>
          </a:custGeom>
          <a:solidFill>
            <a:srgbClr val="1527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6" name="object 1636"/>
          <p:cNvSpPr/>
          <p:nvPr/>
        </p:nvSpPr>
        <p:spPr>
          <a:xfrm>
            <a:off x="3756482" y="2335525"/>
            <a:ext cx="4445" cy="6350"/>
          </a:xfrm>
          <a:custGeom>
            <a:avLst/>
            <a:gdLst/>
            <a:ahLst/>
            <a:cxnLst/>
            <a:rect l="l" t="t" r="r" b="b"/>
            <a:pathLst>
              <a:path w="4445" h="6350">
                <a:moveTo>
                  <a:pt x="3644" y="0"/>
                </a:moveTo>
                <a:lnTo>
                  <a:pt x="0" y="2860"/>
                </a:lnTo>
                <a:lnTo>
                  <a:pt x="4203" y="6276"/>
                </a:lnTo>
                <a:lnTo>
                  <a:pt x="3644" y="0"/>
                </a:lnTo>
                <a:close/>
              </a:path>
            </a:pathLst>
          </a:custGeom>
          <a:ln w="3175">
            <a:solidFill>
              <a:srgbClr val="1527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7" name="object 1637"/>
          <p:cNvSpPr/>
          <p:nvPr/>
        </p:nvSpPr>
        <p:spPr>
          <a:xfrm>
            <a:off x="3762588" y="233843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4912"/>
                </a:moveTo>
                <a:lnTo>
                  <a:pt x="965" y="0"/>
                </a:lnTo>
                <a:lnTo>
                  <a:pt x="4640" y="3119"/>
                </a:lnTo>
                <a:lnTo>
                  <a:pt x="0" y="4912"/>
                </a:lnTo>
                <a:close/>
              </a:path>
            </a:pathLst>
          </a:custGeom>
          <a:solidFill>
            <a:srgbClr val="1528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8" name="object 1638"/>
          <p:cNvSpPr/>
          <p:nvPr/>
        </p:nvSpPr>
        <p:spPr>
          <a:xfrm>
            <a:off x="3762588" y="233843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965" y="0"/>
                </a:moveTo>
                <a:lnTo>
                  <a:pt x="4640" y="3119"/>
                </a:lnTo>
                <a:lnTo>
                  <a:pt x="0" y="4912"/>
                </a:lnTo>
                <a:lnTo>
                  <a:pt x="965" y="0"/>
                </a:lnTo>
                <a:close/>
              </a:path>
            </a:pathLst>
          </a:custGeom>
          <a:ln w="3175">
            <a:solidFill>
              <a:srgbClr val="1528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9" name="object 1639"/>
          <p:cNvSpPr/>
          <p:nvPr/>
        </p:nvSpPr>
        <p:spPr>
          <a:xfrm>
            <a:off x="3760685" y="2338435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1902" y="4912"/>
                </a:moveTo>
                <a:lnTo>
                  <a:pt x="0" y="3365"/>
                </a:lnTo>
                <a:lnTo>
                  <a:pt x="2867" y="0"/>
                </a:lnTo>
                <a:lnTo>
                  <a:pt x="1902" y="4912"/>
                </a:lnTo>
                <a:close/>
              </a:path>
            </a:pathLst>
          </a:custGeom>
          <a:solidFill>
            <a:srgbClr val="1528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0" name="object 1640"/>
          <p:cNvSpPr/>
          <p:nvPr/>
        </p:nvSpPr>
        <p:spPr>
          <a:xfrm>
            <a:off x="3760685" y="2338435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2867" y="0"/>
                </a:moveTo>
                <a:lnTo>
                  <a:pt x="0" y="3365"/>
                </a:lnTo>
                <a:lnTo>
                  <a:pt x="1902" y="4912"/>
                </a:lnTo>
                <a:lnTo>
                  <a:pt x="2867" y="0"/>
                </a:lnTo>
                <a:close/>
              </a:path>
            </a:pathLst>
          </a:custGeom>
          <a:ln w="3175">
            <a:solidFill>
              <a:srgbClr val="1528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1" name="object 1641"/>
          <p:cNvSpPr/>
          <p:nvPr/>
        </p:nvSpPr>
        <p:spPr>
          <a:xfrm>
            <a:off x="3727422" y="2316919"/>
            <a:ext cx="5080" cy="9525"/>
          </a:xfrm>
          <a:custGeom>
            <a:avLst/>
            <a:gdLst/>
            <a:ahLst/>
            <a:cxnLst/>
            <a:rect l="l" t="t" r="r" b="b"/>
            <a:pathLst>
              <a:path w="5079" h="9525">
                <a:moveTo>
                  <a:pt x="0" y="0"/>
                </a:moveTo>
                <a:lnTo>
                  <a:pt x="4627" y="900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22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2" name="object 1642"/>
          <p:cNvSpPr/>
          <p:nvPr/>
        </p:nvSpPr>
        <p:spPr>
          <a:xfrm>
            <a:off x="3725179" y="2315860"/>
            <a:ext cx="6985" cy="10160"/>
          </a:xfrm>
          <a:custGeom>
            <a:avLst/>
            <a:gdLst/>
            <a:ahLst/>
            <a:cxnLst/>
            <a:rect l="l" t="t" r="r" b="b"/>
            <a:pathLst>
              <a:path w="6985" h="10160">
                <a:moveTo>
                  <a:pt x="6870" y="10068"/>
                </a:moveTo>
                <a:lnTo>
                  <a:pt x="0" y="0"/>
                </a:lnTo>
                <a:lnTo>
                  <a:pt x="2242" y="1059"/>
                </a:lnTo>
                <a:lnTo>
                  <a:pt x="6870" y="10068"/>
                </a:lnTo>
                <a:close/>
              </a:path>
            </a:pathLst>
          </a:custGeom>
          <a:solidFill>
            <a:srgbClr val="1622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3" name="object 1643"/>
          <p:cNvSpPr/>
          <p:nvPr/>
        </p:nvSpPr>
        <p:spPr>
          <a:xfrm>
            <a:off x="3725179" y="2315860"/>
            <a:ext cx="6985" cy="10160"/>
          </a:xfrm>
          <a:custGeom>
            <a:avLst/>
            <a:gdLst/>
            <a:ahLst/>
            <a:cxnLst/>
            <a:rect l="l" t="t" r="r" b="b"/>
            <a:pathLst>
              <a:path w="6985" h="10160">
                <a:moveTo>
                  <a:pt x="2242" y="1059"/>
                </a:moveTo>
                <a:lnTo>
                  <a:pt x="0" y="0"/>
                </a:lnTo>
                <a:lnTo>
                  <a:pt x="6870" y="10068"/>
                </a:lnTo>
                <a:lnTo>
                  <a:pt x="2242" y="1059"/>
                </a:lnTo>
                <a:close/>
              </a:path>
            </a:pathLst>
          </a:custGeom>
          <a:ln w="3175">
            <a:solidFill>
              <a:srgbClr val="1622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4" name="object 1644"/>
          <p:cNvSpPr/>
          <p:nvPr/>
        </p:nvSpPr>
        <p:spPr>
          <a:xfrm>
            <a:off x="3752486" y="2331092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19">
                <a:moveTo>
                  <a:pt x="3995" y="7292"/>
                </a:moveTo>
                <a:lnTo>
                  <a:pt x="0" y="0"/>
                </a:lnTo>
                <a:lnTo>
                  <a:pt x="7640" y="4432"/>
                </a:lnTo>
                <a:lnTo>
                  <a:pt x="3995" y="7292"/>
                </a:lnTo>
                <a:close/>
              </a:path>
            </a:pathLst>
          </a:custGeom>
          <a:solidFill>
            <a:srgbClr val="1527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5" name="object 1645"/>
          <p:cNvSpPr/>
          <p:nvPr/>
        </p:nvSpPr>
        <p:spPr>
          <a:xfrm>
            <a:off x="3752486" y="2331092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19">
                <a:moveTo>
                  <a:pt x="0" y="0"/>
                </a:moveTo>
                <a:lnTo>
                  <a:pt x="7640" y="4432"/>
                </a:lnTo>
                <a:lnTo>
                  <a:pt x="3995" y="729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27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6" name="object 16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47" name="object 1647"/>
          <p:cNvSpPr/>
          <p:nvPr/>
        </p:nvSpPr>
        <p:spPr>
          <a:xfrm>
            <a:off x="3708323" y="2315888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0" y="1341"/>
                </a:moveTo>
                <a:lnTo>
                  <a:pt x="1831" y="10"/>
                </a:lnTo>
                <a:lnTo>
                  <a:pt x="5588" y="0"/>
                </a:lnTo>
                <a:lnTo>
                  <a:pt x="0" y="1341"/>
                </a:lnTo>
                <a:close/>
              </a:path>
            </a:pathLst>
          </a:custGeom>
          <a:solidFill>
            <a:srgbClr val="1821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8" name="object 1648"/>
          <p:cNvSpPr/>
          <p:nvPr/>
        </p:nvSpPr>
        <p:spPr>
          <a:xfrm>
            <a:off x="3708323" y="2315888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0" y="1341"/>
                </a:moveTo>
                <a:lnTo>
                  <a:pt x="5588" y="0"/>
                </a:lnTo>
                <a:lnTo>
                  <a:pt x="1831" y="10"/>
                </a:lnTo>
                <a:lnTo>
                  <a:pt x="0" y="1341"/>
                </a:lnTo>
                <a:close/>
              </a:path>
            </a:pathLst>
          </a:custGeom>
          <a:ln w="3175">
            <a:solidFill>
              <a:srgbClr val="1821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9" name="object 1649"/>
          <p:cNvSpPr/>
          <p:nvPr/>
        </p:nvSpPr>
        <p:spPr>
          <a:xfrm>
            <a:off x="3702837" y="2318735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484"/>
                </a:moveTo>
                <a:lnTo>
                  <a:pt x="3413" y="0"/>
                </a:lnTo>
                <a:lnTo>
                  <a:pt x="0" y="2484"/>
                </a:lnTo>
                <a:close/>
              </a:path>
            </a:pathLst>
          </a:custGeom>
          <a:ln w="3175">
            <a:solidFill>
              <a:srgbClr val="1820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0" name="object 16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51" name="object 16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52" name="object 1652"/>
          <p:cNvSpPr/>
          <p:nvPr/>
        </p:nvSpPr>
        <p:spPr>
          <a:xfrm>
            <a:off x="3706251" y="2315888"/>
            <a:ext cx="8255" cy="3175"/>
          </a:xfrm>
          <a:custGeom>
            <a:avLst/>
            <a:gdLst/>
            <a:ahLst/>
            <a:cxnLst/>
            <a:rect l="l" t="t" r="r" b="b"/>
            <a:pathLst>
              <a:path w="8254" h="3175">
                <a:moveTo>
                  <a:pt x="0" y="2847"/>
                </a:moveTo>
                <a:lnTo>
                  <a:pt x="2072" y="1341"/>
                </a:lnTo>
                <a:lnTo>
                  <a:pt x="7660" y="0"/>
                </a:lnTo>
                <a:lnTo>
                  <a:pt x="0" y="2847"/>
                </a:lnTo>
                <a:close/>
              </a:path>
            </a:pathLst>
          </a:custGeom>
          <a:solidFill>
            <a:srgbClr val="1821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3" name="object 1653"/>
          <p:cNvSpPr/>
          <p:nvPr/>
        </p:nvSpPr>
        <p:spPr>
          <a:xfrm>
            <a:off x="3706251" y="2315888"/>
            <a:ext cx="8255" cy="3175"/>
          </a:xfrm>
          <a:custGeom>
            <a:avLst/>
            <a:gdLst/>
            <a:ahLst/>
            <a:cxnLst/>
            <a:rect l="l" t="t" r="r" b="b"/>
            <a:pathLst>
              <a:path w="8254" h="3175">
                <a:moveTo>
                  <a:pt x="0" y="2847"/>
                </a:moveTo>
                <a:lnTo>
                  <a:pt x="2072" y="1341"/>
                </a:lnTo>
                <a:lnTo>
                  <a:pt x="7660" y="0"/>
                </a:lnTo>
                <a:lnTo>
                  <a:pt x="0" y="2847"/>
                </a:lnTo>
                <a:close/>
              </a:path>
            </a:pathLst>
          </a:custGeom>
          <a:ln w="3175">
            <a:solidFill>
              <a:srgbClr val="1821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4" name="object 16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55" name="object 1655"/>
          <p:cNvSpPr/>
          <p:nvPr/>
        </p:nvSpPr>
        <p:spPr>
          <a:xfrm>
            <a:off x="3708323" y="2315888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5588" y="0"/>
                </a:moveTo>
                <a:lnTo>
                  <a:pt x="0" y="13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6" name="object 1656"/>
          <p:cNvSpPr/>
          <p:nvPr/>
        </p:nvSpPr>
        <p:spPr>
          <a:xfrm>
            <a:off x="3717414" y="230592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439"/>
                </a:moveTo>
                <a:lnTo>
                  <a:pt x="1008" y="0"/>
                </a:lnTo>
                <a:lnTo>
                  <a:pt x="0" y="439"/>
                </a:lnTo>
                <a:close/>
              </a:path>
            </a:pathLst>
          </a:custGeom>
          <a:ln w="3175">
            <a:solidFill>
              <a:srgbClr val="1721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7" name="object 1657"/>
          <p:cNvSpPr/>
          <p:nvPr/>
        </p:nvSpPr>
        <p:spPr>
          <a:xfrm>
            <a:off x="3717361" y="230592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675"/>
                </a:moveTo>
                <a:lnTo>
                  <a:pt x="53" y="439"/>
                </a:lnTo>
                <a:lnTo>
                  <a:pt x="1061" y="0"/>
                </a:lnTo>
                <a:lnTo>
                  <a:pt x="0" y="675"/>
                </a:lnTo>
                <a:close/>
              </a:path>
            </a:pathLst>
          </a:custGeom>
          <a:solidFill>
            <a:srgbClr val="1721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8" name="object 1658"/>
          <p:cNvSpPr/>
          <p:nvPr/>
        </p:nvSpPr>
        <p:spPr>
          <a:xfrm>
            <a:off x="3717361" y="230592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53" y="439"/>
                </a:moveTo>
                <a:lnTo>
                  <a:pt x="0" y="675"/>
                </a:lnTo>
                <a:lnTo>
                  <a:pt x="1061" y="0"/>
                </a:lnTo>
                <a:lnTo>
                  <a:pt x="53" y="439"/>
                </a:lnTo>
                <a:close/>
              </a:path>
            </a:pathLst>
          </a:custGeom>
          <a:ln w="3175">
            <a:solidFill>
              <a:srgbClr val="1721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9" name="object 1659"/>
          <p:cNvSpPr/>
          <p:nvPr/>
        </p:nvSpPr>
        <p:spPr>
          <a:xfrm>
            <a:off x="3717828" y="230554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94" y="375"/>
                </a:moveTo>
                <a:lnTo>
                  <a:pt x="0" y="368"/>
                </a:lnTo>
                <a:lnTo>
                  <a:pt x="340" y="0"/>
                </a:lnTo>
                <a:lnTo>
                  <a:pt x="594" y="375"/>
                </a:lnTo>
                <a:close/>
              </a:path>
            </a:pathLst>
          </a:custGeom>
          <a:solidFill>
            <a:srgbClr val="1721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0" name="object 1660"/>
          <p:cNvSpPr/>
          <p:nvPr/>
        </p:nvSpPr>
        <p:spPr>
          <a:xfrm>
            <a:off x="3717828" y="230554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368"/>
                </a:moveTo>
                <a:lnTo>
                  <a:pt x="594" y="375"/>
                </a:lnTo>
                <a:lnTo>
                  <a:pt x="340" y="0"/>
                </a:lnTo>
                <a:lnTo>
                  <a:pt x="0" y="368"/>
                </a:lnTo>
                <a:close/>
              </a:path>
            </a:pathLst>
          </a:custGeom>
          <a:ln w="3175">
            <a:solidFill>
              <a:srgbClr val="1721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1" name="object 16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62" name="object 16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63" name="object 16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64" name="object 16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65" name="object 16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66" name="object 16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67" name="object 16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68" name="object 1668"/>
          <p:cNvSpPr/>
          <p:nvPr/>
        </p:nvSpPr>
        <p:spPr>
          <a:xfrm>
            <a:off x="3745636" y="2323741"/>
            <a:ext cx="9525" cy="3810"/>
          </a:xfrm>
          <a:custGeom>
            <a:avLst/>
            <a:gdLst/>
            <a:ahLst/>
            <a:cxnLst/>
            <a:rect l="l" t="t" r="r" b="b"/>
            <a:pathLst>
              <a:path w="9525" h="3810">
                <a:moveTo>
                  <a:pt x="9276" y="0"/>
                </a:moveTo>
                <a:lnTo>
                  <a:pt x="0" y="34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9" name="object 16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70" name="object 16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71" name="object 16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72" name="object 16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73" name="object 16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74" name="object 16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75" name="object 16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76" name="object 16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77" name="object 16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78" name="object 16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79" name="object 16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80" name="object 16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81" name="object 16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82" name="object 1682"/>
          <p:cNvSpPr/>
          <p:nvPr/>
        </p:nvSpPr>
        <p:spPr>
          <a:xfrm>
            <a:off x="3754912" y="2316703"/>
            <a:ext cx="19685" cy="7620"/>
          </a:xfrm>
          <a:custGeom>
            <a:avLst/>
            <a:gdLst/>
            <a:ahLst/>
            <a:cxnLst/>
            <a:rect l="l" t="t" r="r" b="b"/>
            <a:pathLst>
              <a:path w="19685" h="7619">
                <a:moveTo>
                  <a:pt x="19364" y="0"/>
                </a:moveTo>
                <a:lnTo>
                  <a:pt x="0" y="703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3" name="object 16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84" name="object 16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85" name="object 16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86" name="object 16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87" name="object 1687"/>
          <p:cNvSpPr/>
          <p:nvPr/>
        </p:nvSpPr>
        <p:spPr>
          <a:xfrm>
            <a:off x="3743462" y="228834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52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8" name="object 1688"/>
          <p:cNvSpPr/>
          <p:nvPr/>
        </p:nvSpPr>
        <p:spPr>
          <a:xfrm>
            <a:off x="3743462" y="228834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26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9" name="object 16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0" name="object 16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1" name="object 16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2" name="object 16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3" name="object 16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4" name="object 16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5" name="object 16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6" name="object 16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7" name="object 16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8" name="object 16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9" name="object 16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00" name="object 17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01" name="object 17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02" name="object 1702"/>
          <p:cNvSpPr/>
          <p:nvPr/>
        </p:nvSpPr>
        <p:spPr>
          <a:xfrm>
            <a:off x="3723480" y="2303322"/>
            <a:ext cx="29209" cy="10160"/>
          </a:xfrm>
          <a:custGeom>
            <a:avLst/>
            <a:gdLst/>
            <a:ahLst/>
            <a:cxnLst/>
            <a:rect l="l" t="t" r="r" b="b"/>
            <a:pathLst>
              <a:path w="29210" h="10160">
                <a:moveTo>
                  <a:pt x="28646" y="0"/>
                </a:moveTo>
                <a:lnTo>
                  <a:pt x="0" y="10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3" name="object 17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04" name="object 17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05" name="object 17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06" name="object 17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07" name="object 17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08" name="object 17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09" name="object 17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0" name="object 1710"/>
          <p:cNvSpPr/>
          <p:nvPr/>
        </p:nvSpPr>
        <p:spPr>
          <a:xfrm>
            <a:off x="3752126" y="230010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9540" y="0"/>
                </a:moveTo>
                <a:lnTo>
                  <a:pt x="0" y="32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1" name="object 1711"/>
          <p:cNvSpPr/>
          <p:nvPr/>
        </p:nvSpPr>
        <p:spPr>
          <a:xfrm>
            <a:off x="3717414" y="230592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439"/>
                </a:moveTo>
                <a:lnTo>
                  <a:pt x="53" y="208"/>
                </a:lnTo>
                <a:lnTo>
                  <a:pt x="1008" y="0"/>
                </a:lnTo>
                <a:lnTo>
                  <a:pt x="0" y="439"/>
                </a:lnTo>
                <a:close/>
              </a:path>
            </a:pathLst>
          </a:custGeom>
          <a:solidFill>
            <a:srgbClr val="1721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2" name="object 1712"/>
          <p:cNvSpPr/>
          <p:nvPr/>
        </p:nvSpPr>
        <p:spPr>
          <a:xfrm>
            <a:off x="3717414" y="230592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08" y="0"/>
                </a:moveTo>
                <a:lnTo>
                  <a:pt x="53" y="208"/>
                </a:lnTo>
                <a:lnTo>
                  <a:pt x="0" y="439"/>
                </a:lnTo>
                <a:lnTo>
                  <a:pt x="1008" y="0"/>
                </a:lnTo>
                <a:close/>
              </a:path>
            </a:pathLst>
          </a:custGeom>
          <a:ln w="3175">
            <a:solidFill>
              <a:srgbClr val="1721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3" name="object 1713"/>
          <p:cNvSpPr/>
          <p:nvPr/>
        </p:nvSpPr>
        <p:spPr>
          <a:xfrm>
            <a:off x="3717467" y="230592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208"/>
                </a:moveTo>
                <a:lnTo>
                  <a:pt x="175" y="104"/>
                </a:lnTo>
                <a:lnTo>
                  <a:pt x="955" y="0"/>
                </a:lnTo>
                <a:lnTo>
                  <a:pt x="0" y="208"/>
                </a:lnTo>
                <a:close/>
              </a:path>
            </a:pathLst>
          </a:custGeom>
          <a:solidFill>
            <a:srgbClr val="1721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4" name="object 1714"/>
          <p:cNvSpPr/>
          <p:nvPr/>
        </p:nvSpPr>
        <p:spPr>
          <a:xfrm>
            <a:off x="3717467" y="230592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208"/>
                </a:moveTo>
                <a:lnTo>
                  <a:pt x="955" y="0"/>
                </a:lnTo>
                <a:lnTo>
                  <a:pt x="175" y="104"/>
                </a:lnTo>
                <a:lnTo>
                  <a:pt x="0" y="208"/>
                </a:lnTo>
                <a:close/>
              </a:path>
            </a:pathLst>
          </a:custGeom>
          <a:ln w="3175">
            <a:solidFill>
              <a:srgbClr val="1721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5" name="object 1715"/>
          <p:cNvSpPr/>
          <p:nvPr/>
        </p:nvSpPr>
        <p:spPr>
          <a:xfrm>
            <a:off x="3717643" y="230591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111"/>
                </a:moveTo>
                <a:lnTo>
                  <a:pt x="185" y="0"/>
                </a:lnTo>
                <a:lnTo>
                  <a:pt x="779" y="7"/>
                </a:lnTo>
                <a:lnTo>
                  <a:pt x="0" y="111"/>
                </a:lnTo>
                <a:close/>
              </a:path>
            </a:pathLst>
          </a:custGeom>
          <a:solidFill>
            <a:srgbClr val="1721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6" name="object 1716"/>
          <p:cNvSpPr/>
          <p:nvPr/>
        </p:nvSpPr>
        <p:spPr>
          <a:xfrm>
            <a:off x="3717643" y="230591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111"/>
                </a:moveTo>
                <a:lnTo>
                  <a:pt x="779" y="7"/>
                </a:lnTo>
                <a:lnTo>
                  <a:pt x="185" y="0"/>
                </a:lnTo>
                <a:lnTo>
                  <a:pt x="0" y="111"/>
                </a:lnTo>
                <a:close/>
              </a:path>
            </a:pathLst>
          </a:custGeom>
          <a:ln w="3175">
            <a:solidFill>
              <a:srgbClr val="1721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7" name="object 17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8" name="object 17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9" name="object 1719"/>
          <p:cNvSpPr/>
          <p:nvPr/>
        </p:nvSpPr>
        <p:spPr>
          <a:xfrm>
            <a:off x="3724186" y="2284003"/>
            <a:ext cx="25400" cy="8255"/>
          </a:xfrm>
          <a:custGeom>
            <a:avLst/>
            <a:gdLst/>
            <a:ahLst/>
            <a:cxnLst/>
            <a:rect l="l" t="t" r="r" b="b"/>
            <a:pathLst>
              <a:path w="25400" h="8255">
                <a:moveTo>
                  <a:pt x="0" y="8122"/>
                </a:moveTo>
                <a:lnTo>
                  <a:pt x="252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0" name="object 1720"/>
          <p:cNvSpPr/>
          <p:nvPr/>
        </p:nvSpPr>
        <p:spPr>
          <a:xfrm>
            <a:off x="3842278" y="224988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71" y="167"/>
                </a:moveTo>
                <a:lnTo>
                  <a:pt x="0" y="0"/>
                </a:lnTo>
                <a:lnTo>
                  <a:pt x="363" y="124"/>
                </a:lnTo>
                <a:lnTo>
                  <a:pt x="71" y="167"/>
                </a:lnTo>
                <a:close/>
              </a:path>
            </a:pathLst>
          </a:custGeom>
          <a:solidFill>
            <a:srgbClr val="124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1" name="object 1721"/>
          <p:cNvSpPr/>
          <p:nvPr/>
        </p:nvSpPr>
        <p:spPr>
          <a:xfrm>
            <a:off x="3842278" y="224988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71" y="167"/>
                </a:lnTo>
                <a:lnTo>
                  <a:pt x="363" y="12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2" name="object 1722"/>
          <p:cNvSpPr/>
          <p:nvPr/>
        </p:nvSpPr>
        <p:spPr>
          <a:xfrm>
            <a:off x="3842349" y="225001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716" y="2768"/>
                </a:moveTo>
                <a:lnTo>
                  <a:pt x="0" y="43"/>
                </a:lnTo>
                <a:lnTo>
                  <a:pt x="292" y="0"/>
                </a:lnTo>
                <a:lnTo>
                  <a:pt x="716" y="2768"/>
                </a:lnTo>
                <a:close/>
              </a:path>
            </a:pathLst>
          </a:custGeom>
          <a:solidFill>
            <a:srgbClr val="124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3" name="object 1723"/>
          <p:cNvSpPr/>
          <p:nvPr/>
        </p:nvSpPr>
        <p:spPr>
          <a:xfrm>
            <a:off x="3842349" y="225001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292" y="0"/>
                </a:moveTo>
                <a:lnTo>
                  <a:pt x="0" y="43"/>
                </a:lnTo>
                <a:lnTo>
                  <a:pt x="716" y="2768"/>
                </a:lnTo>
                <a:lnTo>
                  <a:pt x="292" y="0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4" name="object 1724"/>
          <p:cNvSpPr/>
          <p:nvPr/>
        </p:nvSpPr>
        <p:spPr>
          <a:xfrm>
            <a:off x="3847213" y="2268009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0" y="0"/>
                </a:moveTo>
                <a:lnTo>
                  <a:pt x="4340" y="50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2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5" name="object 1725"/>
          <p:cNvSpPr/>
          <p:nvPr/>
        </p:nvSpPr>
        <p:spPr>
          <a:xfrm>
            <a:off x="3847213" y="2268009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434" y="1026"/>
                </a:moveTo>
                <a:lnTo>
                  <a:pt x="0" y="0"/>
                </a:lnTo>
                <a:lnTo>
                  <a:pt x="4340" y="508"/>
                </a:lnTo>
                <a:lnTo>
                  <a:pt x="434" y="1026"/>
                </a:lnTo>
                <a:close/>
              </a:path>
            </a:pathLst>
          </a:custGeom>
          <a:solidFill>
            <a:srgbClr val="124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6" name="object 1726"/>
          <p:cNvSpPr/>
          <p:nvPr/>
        </p:nvSpPr>
        <p:spPr>
          <a:xfrm>
            <a:off x="3847213" y="2268009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0" y="0"/>
                </a:moveTo>
                <a:lnTo>
                  <a:pt x="434" y="1026"/>
                </a:lnTo>
                <a:lnTo>
                  <a:pt x="4340" y="50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7" name="object 1727"/>
          <p:cNvSpPr/>
          <p:nvPr/>
        </p:nvSpPr>
        <p:spPr>
          <a:xfrm>
            <a:off x="3851605" y="2283711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1508" y="4897"/>
                </a:moveTo>
                <a:lnTo>
                  <a:pt x="0" y="0"/>
                </a:lnTo>
                <a:lnTo>
                  <a:pt x="3939" y="4521"/>
                </a:lnTo>
                <a:lnTo>
                  <a:pt x="1508" y="4897"/>
                </a:lnTo>
                <a:close/>
              </a:path>
            </a:pathLst>
          </a:custGeom>
          <a:solidFill>
            <a:srgbClr val="124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8" name="object 1728"/>
          <p:cNvSpPr/>
          <p:nvPr/>
        </p:nvSpPr>
        <p:spPr>
          <a:xfrm>
            <a:off x="3851605" y="2283711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1508" y="4897"/>
                </a:moveTo>
                <a:lnTo>
                  <a:pt x="3939" y="4521"/>
                </a:lnTo>
                <a:lnTo>
                  <a:pt x="0" y="0"/>
                </a:lnTo>
                <a:lnTo>
                  <a:pt x="1508" y="4897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9" name="object 1729"/>
          <p:cNvSpPr/>
          <p:nvPr/>
        </p:nvSpPr>
        <p:spPr>
          <a:xfrm>
            <a:off x="3854386" y="228251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4">
                <a:moveTo>
                  <a:pt x="0" y="0"/>
                </a:moveTo>
                <a:lnTo>
                  <a:pt x="1158" y="571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2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0" name="object 1730"/>
          <p:cNvSpPr/>
          <p:nvPr/>
        </p:nvSpPr>
        <p:spPr>
          <a:xfrm>
            <a:off x="3851605" y="2282515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4">
                <a:moveTo>
                  <a:pt x="3939" y="5717"/>
                </a:moveTo>
                <a:lnTo>
                  <a:pt x="0" y="1196"/>
                </a:lnTo>
                <a:lnTo>
                  <a:pt x="2781" y="0"/>
                </a:lnTo>
                <a:lnTo>
                  <a:pt x="3939" y="5717"/>
                </a:lnTo>
                <a:close/>
              </a:path>
            </a:pathLst>
          </a:custGeom>
          <a:solidFill>
            <a:srgbClr val="124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1" name="object 1731"/>
          <p:cNvSpPr/>
          <p:nvPr/>
        </p:nvSpPr>
        <p:spPr>
          <a:xfrm>
            <a:off x="3851605" y="2282515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4">
                <a:moveTo>
                  <a:pt x="2781" y="0"/>
                </a:moveTo>
                <a:lnTo>
                  <a:pt x="0" y="1196"/>
                </a:lnTo>
                <a:lnTo>
                  <a:pt x="3939" y="5717"/>
                </a:lnTo>
                <a:lnTo>
                  <a:pt x="2781" y="0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2" name="object 1732"/>
          <p:cNvSpPr/>
          <p:nvPr/>
        </p:nvSpPr>
        <p:spPr>
          <a:xfrm>
            <a:off x="3851582" y="2282515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2" y="1196"/>
                </a:moveTo>
                <a:lnTo>
                  <a:pt x="2804" y="0"/>
                </a:lnTo>
                <a:lnTo>
                  <a:pt x="22" y="1196"/>
                </a:lnTo>
                <a:close/>
              </a:path>
            </a:pathLst>
          </a:custGeom>
          <a:solidFill>
            <a:srgbClr val="124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3" name="object 1733"/>
          <p:cNvSpPr/>
          <p:nvPr/>
        </p:nvSpPr>
        <p:spPr>
          <a:xfrm>
            <a:off x="3851582" y="2282515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804" y="0"/>
                </a:moveTo>
                <a:lnTo>
                  <a:pt x="22" y="1196"/>
                </a:lnTo>
                <a:lnTo>
                  <a:pt x="2804" y="0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4" name="object 1734"/>
          <p:cNvSpPr/>
          <p:nvPr/>
        </p:nvSpPr>
        <p:spPr>
          <a:xfrm>
            <a:off x="3851554" y="2268517"/>
            <a:ext cx="3175" cy="15240"/>
          </a:xfrm>
          <a:custGeom>
            <a:avLst/>
            <a:gdLst/>
            <a:ahLst/>
            <a:cxnLst/>
            <a:rect l="l" t="t" r="r" b="b"/>
            <a:pathLst>
              <a:path w="3175" h="15239">
                <a:moveTo>
                  <a:pt x="27" y="15102"/>
                </a:moveTo>
                <a:lnTo>
                  <a:pt x="0" y="0"/>
                </a:lnTo>
                <a:lnTo>
                  <a:pt x="2832" y="13997"/>
                </a:lnTo>
                <a:lnTo>
                  <a:pt x="27" y="15102"/>
                </a:lnTo>
                <a:close/>
              </a:path>
            </a:pathLst>
          </a:custGeom>
          <a:solidFill>
            <a:srgbClr val="124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5" name="object 1735"/>
          <p:cNvSpPr/>
          <p:nvPr/>
        </p:nvSpPr>
        <p:spPr>
          <a:xfrm>
            <a:off x="3851554" y="2268517"/>
            <a:ext cx="3175" cy="15240"/>
          </a:xfrm>
          <a:custGeom>
            <a:avLst/>
            <a:gdLst/>
            <a:ahLst/>
            <a:cxnLst/>
            <a:rect l="l" t="t" r="r" b="b"/>
            <a:pathLst>
              <a:path w="3175" h="15239">
                <a:moveTo>
                  <a:pt x="0" y="0"/>
                </a:moveTo>
                <a:lnTo>
                  <a:pt x="2832" y="13997"/>
                </a:lnTo>
                <a:lnTo>
                  <a:pt x="27" y="1510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6" name="object 1736"/>
          <p:cNvSpPr/>
          <p:nvPr/>
        </p:nvSpPr>
        <p:spPr>
          <a:xfrm>
            <a:off x="3851568" y="2268517"/>
            <a:ext cx="0" cy="15240"/>
          </a:xfrm>
          <a:custGeom>
            <a:avLst/>
            <a:gdLst/>
            <a:ahLst/>
            <a:cxnLst/>
            <a:rect l="l" t="t" r="r" b="b"/>
            <a:pathLst>
              <a:path w="0" h="15239">
                <a:moveTo>
                  <a:pt x="0" y="0"/>
                </a:moveTo>
                <a:lnTo>
                  <a:pt x="0" y="15102"/>
                </a:lnTo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7" name="object 1737"/>
          <p:cNvSpPr/>
          <p:nvPr/>
        </p:nvSpPr>
        <p:spPr>
          <a:xfrm>
            <a:off x="3847647" y="2268517"/>
            <a:ext cx="4445" cy="15240"/>
          </a:xfrm>
          <a:custGeom>
            <a:avLst/>
            <a:gdLst/>
            <a:ahLst/>
            <a:cxnLst/>
            <a:rect l="l" t="t" r="r" b="b"/>
            <a:pathLst>
              <a:path w="4445" h="15239">
                <a:moveTo>
                  <a:pt x="3934" y="15102"/>
                </a:moveTo>
                <a:lnTo>
                  <a:pt x="0" y="518"/>
                </a:lnTo>
                <a:lnTo>
                  <a:pt x="3906" y="0"/>
                </a:lnTo>
                <a:lnTo>
                  <a:pt x="3934" y="15102"/>
                </a:lnTo>
                <a:close/>
              </a:path>
            </a:pathLst>
          </a:custGeom>
          <a:solidFill>
            <a:srgbClr val="124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8" name="object 1738"/>
          <p:cNvSpPr/>
          <p:nvPr/>
        </p:nvSpPr>
        <p:spPr>
          <a:xfrm>
            <a:off x="3847647" y="2268517"/>
            <a:ext cx="4445" cy="15240"/>
          </a:xfrm>
          <a:custGeom>
            <a:avLst/>
            <a:gdLst/>
            <a:ahLst/>
            <a:cxnLst/>
            <a:rect l="l" t="t" r="r" b="b"/>
            <a:pathLst>
              <a:path w="4445" h="15239">
                <a:moveTo>
                  <a:pt x="3906" y="0"/>
                </a:moveTo>
                <a:lnTo>
                  <a:pt x="0" y="518"/>
                </a:lnTo>
                <a:lnTo>
                  <a:pt x="3934" y="15102"/>
                </a:lnTo>
                <a:lnTo>
                  <a:pt x="3906" y="0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9" name="object 1739"/>
          <p:cNvSpPr/>
          <p:nvPr/>
        </p:nvSpPr>
        <p:spPr>
          <a:xfrm>
            <a:off x="3851582" y="2282515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804" y="0"/>
                </a:moveTo>
                <a:lnTo>
                  <a:pt x="0" y="1104"/>
                </a:lnTo>
                <a:lnTo>
                  <a:pt x="2804" y="0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0" name="object 1740"/>
          <p:cNvSpPr/>
          <p:nvPr/>
        </p:nvSpPr>
        <p:spPr>
          <a:xfrm>
            <a:off x="3851582" y="2282515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804" y="0"/>
                </a:moveTo>
                <a:lnTo>
                  <a:pt x="0" y="1104"/>
                </a:lnTo>
                <a:lnTo>
                  <a:pt x="2804" y="0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1" name="object 1741"/>
          <p:cNvSpPr/>
          <p:nvPr/>
        </p:nvSpPr>
        <p:spPr>
          <a:xfrm>
            <a:off x="3851582" y="2282515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804" y="0"/>
                </a:moveTo>
                <a:lnTo>
                  <a:pt x="0" y="1104"/>
                </a:lnTo>
                <a:lnTo>
                  <a:pt x="2804" y="0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2" name="object 1742"/>
          <p:cNvSpPr/>
          <p:nvPr/>
        </p:nvSpPr>
        <p:spPr>
          <a:xfrm>
            <a:off x="3851582" y="2282515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804" y="0"/>
                </a:moveTo>
                <a:lnTo>
                  <a:pt x="0" y="110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3" name="object 1743"/>
          <p:cNvSpPr/>
          <p:nvPr/>
        </p:nvSpPr>
        <p:spPr>
          <a:xfrm>
            <a:off x="3853114" y="2288232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05" y="957"/>
                </a:moveTo>
                <a:lnTo>
                  <a:pt x="0" y="375"/>
                </a:lnTo>
                <a:lnTo>
                  <a:pt x="2430" y="0"/>
                </a:lnTo>
                <a:lnTo>
                  <a:pt x="205" y="957"/>
                </a:lnTo>
                <a:close/>
              </a:path>
            </a:pathLst>
          </a:custGeom>
          <a:solidFill>
            <a:srgbClr val="124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4" name="object 1744"/>
          <p:cNvSpPr/>
          <p:nvPr/>
        </p:nvSpPr>
        <p:spPr>
          <a:xfrm>
            <a:off x="3853114" y="2288232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05" y="957"/>
                </a:moveTo>
                <a:lnTo>
                  <a:pt x="2430" y="0"/>
                </a:lnTo>
                <a:lnTo>
                  <a:pt x="0" y="375"/>
                </a:lnTo>
                <a:lnTo>
                  <a:pt x="205" y="957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5" name="object 1745"/>
          <p:cNvSpPr/>
          <p:nvPr/>
        </p:nvSpPr>
        <p:spPr>
          <a:xfrm>
            <a:off x="3853319" y="2288232"/>
            <a:ext cx="2540" cy="8255"/>
          </a:xfrm>
          <a:custGeom>
            <a:avLst/>
            <a:gdLst/>
            <a:ahLst/>
            <a:cxnLst/>
            <a:rect l="l" t="t" r="r" b="b"/>
            <a:pathLst>
              <a:path w="2539" h="8255">
                <a:moveTo>
                  <a:pt x="2418" y="8249"/>
                </a:moveTo>
                <a:lnTo>
                  <a:pt x="0" y="957"/>
                </a:lnTo>
                <a:lnTo>
                  <a:pt x="2225" y="0"/>
                </a:lnTo>
                <a:lnTo>
                  <a:pt x="2418" y="8249"/>
                </a:lnTo>
                <a:close/>
              </a:path>
            </a:pathLst>
          </a:custGeom>
          <a:solidFill>
            <a:srgbClr val="124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6" name="object 1746"/>
          <p:cNvSpPr/>
          <p:nvPr/>
        </p:nvSpPr>
        <p:spPr>
          <a:xfrm>
            <a:off x="3853319" y="2288232"/>
            <a:ext cx="2540" cy="8255"/>
          </a:xfrm>
          <a:custGeom>
            <a:avLst/>
            <a:gdLst/>
            <a:ahLst/>
            <a:cxnLst/>
            <a:rect l="l" t="t" r="r" b="b"/>
            <a:pathLst>
              <a:path w="2539" h="8255">
                <a:moveTo>
                  <a:pt x="2418" y="8249"/>
                </a:moveTo>
                <a:lnTo>
                  <a:pt x="2225" y="0"/>
                </a:lnTo>
                <a:lnTo>
                  <a:pt x="0" y="957"/>
                </a:lnTo>
                <a:lnTo>
                  <a:pt x="2418" y="8249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7" name="object 1747"/>
          <p:cNvSpPr/>
          <p:nvPr/>
        </p:nvSpPr>
        <p:spPr>
          <a:xfrm>
            <a:off x="3855544" y="2288232"/>
            <a:ext cx="2540" cy="15240"/>
          </a:xfrm>
          <a:custGeom>
            <a:avLst/>
            <a:gdLst/>
            <a:ahLst/>
            <a:cxnLst/>
            <a:rect l="l" t="t" r="r" b="b"/>
            <a:pathLst>
              <a:path w="2539" h="15239">
                <a:moveTo>
                  <a:pt x="2456" y="15077"/>
                </a:moveTo>
                <a:lnTo>
                  <a:pt x="193" y="8249"/>
                </a:lnTo>
                <a:lnTo>
                  <a:pt x="0" y="0"/>
                </a:lnTo>
                <a:lnTo>
                  <a:pt x="2456" y="15077"/>
                </a:lnTo>
                <a:close/>
              </a:path>
            </a:pathLst>
          </a:custGeom>
          <a:solidFill>
            <a:srgbClr val="124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8" name="object 1748"/>
          <p:cNvSpPr/>
          <p:nvPr/>
        </p:nvSpPr>
        <p:spPr>
          <a:xfrm>
            <a:off x="3855544" y="2288232"/>
            <a:ext cx="2540" cy="15240"/>
          </a:xfrm>
          <a:custGeom>
            <a:avLst/>
            <a:gdLst/>
            <a:ahLst/>
            <a:cxnLst/>
            <a:rect l="l" t="t" r="r" b="b"/>
            <a:pathLst>
              <a:path w="2539" h="15239">
                <a:moveTo>
                  <a:pt x="2456" y="15077"/>
                </a:moveTo>
                <a:lnTo>
                  <a:pt x="193" y="8249"/>
                </a:lnTo>
                <a:lnTo>
                  <a:pt x="0" y="0"/>
                </a:lnTo>
                <a:lnTo>
                  <a:pt x="2456" y="15077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9" name="object 1749"/>
          <p:cNvSpPr/>
          <p:nvPr/>
        </p:nvSpPr>
        <p:spPr>
          <a:xfrm>
            <a:off x="3855544" y="2288232"/>
            <a:ext cx="10160" cy="15240"/>
          </a:xfrm>
          <a:custGeom>
            <a:avLst/>
            <a:gdLst/>
            <a:ahLst/>
            <a:cxnLst/>
            <a:rect l="l" t="t" r="r" b="b"/>
            <a:pathLst>
              <a:path w="10160" h="15239">
                <a:moveTo>
                  <a:pt x="2456" y="15077"/>
                </a:moveTo>
                <a:lnTo>
                  <a:pt x="0" y="0"/>
                </a:lnTo>
                <a:lnTo>
                  <a:pt x="10162" y="11765"/>
                </a:lnTo>
                <a:lnTo>
                  <a:pt x="2456" y="15077"/>
                </a:lnTo>
                <a:close/>
              </a:path>
            </a:pathLst>
          </a:custGeom>
          <a:solidFill>
            <a:srgbClr val="1242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0" name="object 1750"/>
          <p:cNvSpPr/>
          <p:nvPr/>
        </p:nvSpPr>
        <p:spPr>
          <a:xfrm>
            <a:off x="3855544" y="2288232"/>
            <a:ext cx="10160" cy="15240"/>
          </a:xfrm>
          <a:custGeom>
            <a:avLst/>
            <a:gdLst/>
            <a:ahLst/>
            <a:cxnLst/>
            <a:rect l="l" t="t" r="r" b="b"/>
            <a:pathLst>
              <a:path w="10160" h="15239">
                <a:moveTo>
                  <a:pt x="2456" y="15077"/>
                </a:moveTo>
                <a:lnTo>
                  <a:pt x="10162" y="11765"/>
                </a:lnTo>
                <a:lnTo>
                  <a:pt x="0" y="0"/>
                </a:lnTo>
                <a:lnTo>
                  <a:pt x="2456" y="15077"/>
                </a:lnTo>
                <a:close/>
              </a:path>
            </a:pathLst>
          </a:custGeom>
          <a:ln w="3175">
            <a:solidFill>
              <a:srgbClr val="1242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1" name="object 17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52" name="object 17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53" name="object 17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54" name="object 1754"/>
          <p:cNvSpPr/>
          <p:nvPr/>
        </p:nvSpPr>
        <p:spPr>
          <a:xfrm>
            <a:off x="3840639" y="2245926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2001" y="4086"/>
                </a:moveTo>
                <a:lnTo>
                  <a:pt x="1638" y="3962"/>
                </a:lnTo>
                <a:lnTo>
                  <a:pt x="0" y="0"/>
                </a:lnTo>
                <a:lnTo>
                  <a:pt x="2001" y="4086"/>
                </a:lnTo>
                <a:close/>
              </a:path>
            </a:pathLst>
          </a:custGeom>
          <a:solidFill>
            <a:srgbClr val="124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5" name="object 1755"/>
          <p:cNvSpPr/>
          <p:nvPr/>
        </p:nvSpPr>
        <p:spPr>
          <a:xfrm>
            <a:off x="3840639" y="2245926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2001" y="4086"/>
                </a:moveTo>
                <a:lnTo>
                  <a:pt x="1638" y="3962"/>
                </a:lnTo>
                <a:lnTo>
                  <a:pt x="0" y="0"/>
                </a:lnTo>
                <a:lnTo>
                  <a:pt x="2001" y="4086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6" name="object 17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57" name="object 17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58" name="object 1758"/>
          <p:cNvSpPr/>
          <p:nvPr/>
        </p:nvSpPr>
        <p:spPr>
          <a:xfrm>
            <a:off x="3840639" y="2238321"/>
            <a:ext cx="18415" cy="7620"/>
          </a:xfrm>
          <a:custGeom>
            <a:avLst/>
            <a:gdLst/>
            <a:ahLst/>
            <a:cxnLst/>
            <a:rect l="l" t="t" r="r" b="b"/>
            <a:pathLst>
              <a:path w="18414" h="7619">
                <a:moveTo>
                  <a:pt x="0" y="7604"/>
                </a:moveTo>
                <a:lnTo>
                  <a:pt x="181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9" name="object 17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60" name="object 17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61" name="object 17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62" name="object 17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63" name="object 17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64" name="object 17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65" name="object 17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66" name="object 17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67" name="object 17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68" name="object 1768"/>
          <p:cNvSpPr/>
          <p:nvPr/>
        </p:nvSpPr>
        <p:spPr>
          <a:xfrm>
            <a:off x="3843065" y="2252782"/>
            <a:ext cx="3175" cy="11430"/>
          </a:xfrm>
          <a:custGeom>
            <a:avLst/>
            <a:gdLst/>
            <a:ahLst/>
            <a:cxnLst/>
            <a:rect l="l" t="t" r="r" b="b"/>
            <a:pathLst>
              <a:path w="3175" h="11430">
                <a:moveTo>
                  <a:pt x="0" y="0"/>
                </a:moveTo>
                <a:lnTo>
                  <a:pt x="2979" y="1129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9" name="object 1769"/>
          <p:cNvSpPr/>
          <p:nvPr/>
        </p:nvSpPr>
        <p:spPr>
          <a:xfrm>
            <a:off x="3846045" y="226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06" y="403"/>
                </a:moveTo>
                <a:lnTo>
                  <a:pt x="0" y="0"/>
                </a:lnTo>
                <a:lnTo>
                  <a:pt x="106" y="403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0" name="object 1770"/>
          <p:cNvSpPr/>
          <p:nvPr/>
        </p:nvSpPr>
        <p:spPr>
          <a:xfrm>
            <a:off x="3846045" y="226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06" y="403"/>
                </a:moveTo>
                <a:lnTo>
                  <a:pt x="0" y="0"/>
                </a:lnTo>
                <a:lnTo>
                  <a:pt x="106" y="403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1" name="object 17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72" name="object 17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73" name="object 1773"/>
          <p:cNvSpPr/>
          <p:nvPr/>
        </p:nvSpPr>
        <p:spPr>
          <a:xfrm>
            <a:off x="3846151" y="2253719"/>
            <a:ext cx="26670" cy="10795"/>
          </a:xfrm>
          <a:custGeom>
            <a:avLst/>
            <a:gdLst/>
            <a:ahLst/>
            <a:cxnLst/>
            <a:rect l="l" t="t" r="r" b="b"/>
            <a:pathLst>
              <a:path w="26670" h="10794">
                <a:moveTo>
                  <a:pt x="26456" y="0"/>
                </a:moveTo>
                <a:lnTo>
                  <a:pt x="0" y="10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4" name="object 1774"/>
          <p:cNvSpPr/>
          <p:nvPr/>
        </p:nvSpPr>
        <p:spPr>
          <a:xfrm>
            <a:off x="3847213" y="2268009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340" y="508"/>
                </a:moveTo>
                <a:lnTo>
                  <a:pt x="0" y="0"/>
                </a:lnTo>
                <a:lnTo>
                  <a:pt x="4340" y="508"/>
                </a:lnTo>
                <a:close/>
              </a:path>
            </a:pathLst>
          </a:custGeom>
          <a:ln w="3175">
            <a:solidFill>
              <a:srgbClr val="1242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5" name="object 1775"/>
          <p:cNvSpPr/>
          <p:nvPr/>
        </p:nvSpPr>
        <p:spPr>
          <a:xfrm>
            <a:off x="3846862" y="2267183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691" y="1333"/>
                </a:moveTo>
                <a:lnTo>
                  <a:pt x="350" y="825"/>
                </a:lnTo>
                <a:lnTo>
                  <a:pt x="0" y="0"/>
                </a:lnTo>
                <a:lnTo>
                  <a:pt x="4691" y="1333"/>
                </a:lnTo>
                <a:close/>
              </a:path>
            </a:pathLst>
          </a:custGeom>
          <a:solidFill>
            <a:srgbClr val="124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6" name="object 1776"/>
          <p:cNvSpPr/>
          <p:nvPr/>
        </p:nvSpPr>
        <p:spPr>
          <a:xfrm>
            <a:off x="3846862" y="2267183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691" y="1333"/>
                </a:moveTo>
                <a:lnTo>
                  <a:pt x="0" y="0"/>
                </a:lnTo>
                <a:lnTo>
                  <a:pt x="350" y="825"/>
                </a:lnTo>
                <a:lnTo>
                  <a:pt x="4691" y="1333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7" name="object 17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78" name="object 17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79" name="object 17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0" name="object 17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1" name="object 1781"/>
          <p:cNvSpPr/>
          <p:nvPr/>
        </p:nvSpPr>
        <p:spPr>
          <a:xfrm>
            <a:off x="3854386" y="228251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4">
                <a:moveTo>
                  <a:pt x="1158" y="5717"/>
                </a:moveTo>
                <a:lnTo>
                  <a:pt x="0" y="0"/>
                </a:lnTo>
                <a:lnTo>
                  <a:pt x="1158" y="5717"/>
                </a:lnTo>
                <a:close/>
              </a:path>
            </a:pathLst>
          </a:custGeom>
          <a:ln w="3175">
            <a:solidFill>
              <a:srgbClr val="1242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2" name="object 17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3" name="object 17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4" name="object 17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5" name="object 1785"/>
          <p:cNvSpPr/>
          <p:nvPr/>
        </p:nvSpPr>
        <p:spPr>
          <a:xfrm>
            <a:off x="3888478" y="22714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34A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6" name="object 1786"/>
          <p:cNvSpPr/>
          <p:nvPr/>
        </p:nvSpPr>
        <p:spPr>
          <a:xfrm>
            <a:off x="3888478" y="22714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4A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7" name="object 1787"/>
          <p:cNvSpPr/>
          <p:nvPr/>
        </p:nvSpPr>
        <p:spPr>
          <a:xfrm>
            <a:off x="3888478" y="2271476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0"/>
                </a:moveTo>
                <a:lnTo>
                  <a:pt x="2542" y="277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4A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8" name="object 17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9" name="object 17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90" name="object 17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91" name="object 17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92" name="object 17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93" name="object 1793"/>
          <p:cNvSpPr/>
          <p:nvPr/>
        </p:nvSpPr>
        <p:spPr>
          <a:xfrm>
            <a:off x="3854386" y="2269718"/>
            <a:ext cx="33020" cy="13335"/>
          </a:xfrm>
          <a:custGeom>
            <a:avLst/>
            <a:gdLst/>
            <a:ahLst/>
            <a:cxnLst/>
            <a:rect l="l" t="t" r="r" b="b"/>
            <a:pathLst>
              <a:path w="33020" h="13335">
                <a:moveTo>
                  <a:pt x="32481" y="0"/>
                </a:moveTo>
                <a:lnTo>
                  <a:pt x="0" y="127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4" name="object 1794"/>
          <p:cNvSpPr/>
          <p:nvPr/>
        </p:nvSpPr>
        <p:spPr>
          <a:xfrm>
            <a:off x="3564570" y="2284750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60">
                <a:moveTo>
                  <a:pt x="2476" y="9626"/>
                </a:moveTo>
                <a:lnTo>
                  <a:pt x="0" y="9293"/>
                </a:lnTo>
                <a:lnTo>
                  <a:pt x="1417" y="0"/>
                </a:lnTo>
                <a:lnTo>
                  <a:pt x="2476" y="9626"/>
                </a:lnTo>
                <a:close/>
              </a:path>
            </a:pathLst>
          </a:custGeom>
          <a:solidFill>
            <a:srgbClr val="1A42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5" name="object 1795"/>
          <p:cNvSpPr/>
          <p:nvPr/>
        </p:nvSpPr>
        <p:spPr>
          <a:xfrm>
            <a:off x="3564570" y="2284750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60">
                <a:moveTo>
                  <a:pt x="2476" y="9626"/>
                </a:moveTo>
                <a:lnTo>
                  <a:pt x="0" y="9293"/>
                </a:lnTo>
                <a:lnTo>
                  <a:pt x="1417" y="0"/>
                </a:lnTo>
                <a:lnTo>
                  <a:pt x="2476" y="9626"/>
                </a:lnTo>
                <a:close/>
              </a:path>
            </a:pathLst>
          </a:custGeom>
          <a:ln w="3175">
            <a:solidFill>
              <a:srgbClr val="1A42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6" name="object 1796"/>
          <p:cNvSpPr/>
          <p:nvPr/>
        </p:nvSpPr>
        <p:spPr>
          <a:xfrm>
            <a:off x="3565987" y="2284750"/>
            <a:ext cx="1270" cy="10160"/>
          </a:xfrm>
          <a:custGeom>
            <a:avLst/>
            <a:gdLst/>
            <a:ahLst/>
            <a:cxnLst/>
            <a:rect l="l" t="t" r="r" b="b"/>
            <a:pathLst>
              <a:path w="1270" h="10160">
                <a:moveTo>
                  <a:pt x="1059" y="9626"/>
                </a:moveTo>
                <a:lnTo>
                  <a:pt x="0" y="0"/>
                </a:lnTo>
                <a:lnTo>
                  <a:pt x="749" y="563"/>
                </a:lnTo>
                <a:lnTo>
                  <a:pt x="1059" y="9626"/>
                </a:lnTo>
                <a:close/>
              </a:path>
            </a:pathLst>
          </a:custGeom>
          <a:solidFill>
            <a:srgbClr val="1A42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7" name="object 1797"/>
          <p:cNvSpPr/>
          <p:nvPr/>
        </p:nvSpPr>
        <p:spPr>
          <a:xfrm>
            <a:off x="3565987" y="2284750"/>
            <a:ext cx="1270" cy="10160"/>
          </a:xfrm>
          <a:custGeom>
            <a:avLst/>
            <a:gdLst/>
            <a:ahLst/>
            <a:cxnLst/>
            <a:rect l="l" t="t" r="r" b="b"/>
            <a:pathLst>
              <a:path w="1270" h="10160">
                <a:moveTo>
                  <a:pt x="1059" y="9626"/>
                </a:moveTo>
                <a:lnTo>
                  <a:pt x="749" y="563"/>
                </a:lnTo>
                <a:lnTo>
                  <a:pt x="0" y="0"/>
                </a:lnTo>
                <a:lnTo>
                  <a:pt x="1059" y="9626"/>
                </a:lnTo>
                <a:close/>
              </a:path>
            </a:pathLst>
          </a:custGeom>
          <a:ln w="3175">
            <a:solidFill>
              <a:srgbClr val="1A42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8" name="object 17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99" name="object 17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00" name="object 18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01" name="object 18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02" name="object 1802"/>
          <p:cNvSpPr/>
          <p:nvPr/>
        </p:nvSpPr>
        <p:spPr>
          <a:xfrm>
            <a:off x="3597340" y="229667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5417"/>
                </a:moveTo>
                <a:lnTo>
                  <a:pt x="388" y="0"/>
                </a:lnTo>
                <a:lnTo>
                  <a:pt x="0" y="5417"/>
                </a:lnTo>
                <a:close/>
              </a:path>
            </a:pathLst>
          </a:custGeom>
          <a:ln w="3175">
            <a:solidFill>
              <a:srgbClr val="1C30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3" name="object 1803"/>
          <p:cNvSpPr/>
          <p:nvPr/>
        </p:nvSpPr>
        <p:spPr>
          <a:xfrm>
            <a:off x="3597340" y="2296675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0" y="5417"/>
                </a:moveTo>
                <a:lnTo>
                  <a:pt x="388" y="0"/>
                </a:lnTo>
                <a:lnTo>
                  <a:pt x="2702" y="5316"/>
                </a:lnTo>
                <a:lnTo>
                  <a:pt x="0" y="5417"/>
                </a:lnTo>
                <a:close/>
              </a:path>
            </a:pathLst>
          </a:custGeom>
          <a:solidFill>
            <a:srgbClr val="1C30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4" name="object 1804"/>
          <p:cNvSpPr/>
          <p:nvPr/>
        </p:nvSpPr>
        <p:spPr>
          <a:xfrm>
            <a:off x="3597340" y="2296675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0" y="5417"/>
                </a:moveTo>
                <a:lnTo>
                  <a:pt x="2702" y="5316"/>
                </a:lnTo>
                <a:lnTo>
                  <a:pt x="388" y="0"/>
                </a:lnTo>
                <a:lnTo>
                  <a:pt x="0" y="5417"/>
                </a:lnTo>
                <a:close/>
              </a:path>
            </a:pathLst>
          </a:custGeom>
          <a:ln w="3175">
            <a:solidFill>
              <a:srgbClr val="1C30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5" name="object 1805"/>
          <p:cNvSpPr/>
          <p:nvPr/>
        </p:nvSpPr>
        <p:spPr>
          <a:xfrm>
            <a:off x="3597340" y="2301991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1602" y="683"/>
                </a:moveTo>
                <a:lnTo>
                  <a:pt x="0" y="101"/>
                </a:lnTo>
                <a:lnTo>
                  <a:pt x="2702" y="0"/>
                </a:lnTo>
                <a:lnTo>
                  <a:pt x="1602" y="683"/>
                </a:lnTo>
                <a:close/>
              </a:path>
            </a:pathLst>
          </a:custGeom>
          <a:solidFill>
            <a:srgbClr val="1C30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6" name="object 1806"/>
          <p:cNvSpPr/>
          <p:nvPr/>
        </p:nvSpPr>
        <p:spPr>
          <a:xfrm>
            <a:off x="3597340" y="2301991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101"/>
                </a:moveTo>
                <a:lnTo>
                  <a:pt x="2702" y="0"/>
                </a:lnTo>
                <a:lnTo>
                  <a:pt x="1602" y="683"/>
                </a:lnTo>
                <a:lnTo>
                  <a:pt x="0" y="101"/>
                </a:lnTo>
                <a:close/>
              </a:path>
            </a:pathLst>
          </a:custGeom>
          <a:ln w="3175">
            <a:solidFill>
              <a:srgbClr val="1C30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7" name="object 1807"/>
          <p:cNvSpPr/>
          <p:nvPr/>
        </p:nvSpPr>
        <p:spPr>
          <a:xfrm>
            <a:off x="3597729" y="2296675"/>
            <a:ext cx="2540" cy="5715"/>
          </a:xfrm>
          <a:custGeom>
            <a:avLst/>
            <a:gdLst/>
            <a:ahLst/>
            <a:cxnLst/>
            <a:rect l="l" t="t" r="r" b="b"/>
            <a:pathLst>
              <a:path w="2539" h="5714">
                <a:moveTo>
                  <a:pt x="2313" y="5316"/>
                </a:moveTo>
                <a:lnTo>
                  <a:pt x="0" y="0"/>
                </a:lnTo>
                <a:lnTo>
                  <a:pt x="2199" y="1112"/>
                </a:lnTo>
                <a:lnTo>
                  <a:pt x="2313" y="5316"/>
                </a:lnTo>
                <a:close/>
              </a:path>
            </a:pathLst>
          </a:custGeom>
          <a:solidFill>
            <a:srgbClr val="1C2F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8" name="object 1808"/>
          <p:cNvSpPr/>
          <p:nvPr/>
        </p:nvSpPr>
        <p:spPr>
          <a:xfrm>
            <a:off x="3597729" y="2296675"/>
            <a:ext cx="2540" cy="5715"/>
          </a:xfrm>
          <a:custGeom>
            <a:avLst/>
            <a:gdLst/>
            <a:ahLst/>
            <a:cxnLst/>
            <a:rect l="l" t="t" r="r" b="b"/>
            <a:pathLst>
              <a:path w="2539" h="5714">
                <a:moveTo>
                  <a:pt x="2199" y="1112"/>
                </a:moveTo>
                <a:lnTo>
                  <a:pt x="0" y="0"/>
                </a:lnTo>
                <a:lnTo>
                  <a:pt x="2313" y="5316"/>
                </a:lnTo>
                <a:lnTo>
                  <a:pt x="2199" y="1112"/>
                </a:lnTo>
                <a:close/>
              </a:path>
            </a:pathLst>
          </a:custGeom>
          <a:ln w="3175">
            <a:solidFill>
              <a:srgbClr val="1C2F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9" name="object 1809"/>
          <p:cNvSpPr/>
          <p:nvPr/>
        </p:nvSpPr>
        <p:spPr>
          <a:xfrm>
            <a:off x="3597729" y="2296675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199" y="1112"/>
                </a:moveTo>
                <a:lnTo>
                  <a:pt x="0" y="0"/>
                </a:lnTo>
                <a:lnTo>
                  <a:pt x="2420" y="622"/>
                </a:lnTo>
                <a:lnTo>
                  <a:pt x="2199" y="1112"/>
                </a:lnTo>
                <a:close/>
              </a:path>
            </a:pathLst>
          </a:custGeom>
          <a:solidFill>
            <a:srgbClr val="1C30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0" name="object 1810"/>
          <p:cNvSpPr/>
          <p:nvPr/>
        </p:nvSpPr>
        <p:spPr>
          <a:xfrm>
            <a:off x="3597729" y="2296675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420" y="622"/>
                </a:moveTo>
                <a:lnTo>
                  <a:pt x="0" y="0"/>
                </a:lnTo>
                <a:lnTo>
                  <a:pt x="2199" y="1112"/>
                </a:lnTo>
                <a:lnTo>
                  <a:pt x="2420" y="622"/>
                </a:lnTo>
                <a:close/>
              </a:path>
            </a:pathLst>
          </a:custGeom>
          <a:ln w="3175">
            <a:solidFill>
              <a:srgbClr val="1C30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1" name="object 1811"/>
          <p:cNvSpPr/>
          <p:nvPr/>
        </p:nvSpPr>
        <p:spPr>
          <a:xfrm>
            <a:off x="3597729" y="2296675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0"/>
                </a:moveTo>
                <a:lnTo>
                  <a:pt x="2420" y="6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2" name="object 18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13" name="object 18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14" name="object 18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15" name="object 18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16" name="object 18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17" name="object 18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18" name="object 1818"/>
          <p:cNvSpPr/>
          <p:nvPr/>
        </p:nvSpPr>
        <p:spPr>
          <a:xfrm>
            <a:off x="3581329" y="2289401"/>
            <a:ext cx="16510" cy="7620"/>
          </a:xfrm>
          <a:custGeom>
            <a:avLst/>
            <a:gdLst/>
            <a:ahLst/>
            <a:cxnLst/>
            <a:rect l="l" t="t" r="r" b="b"/>
            <a:pathLst>
              <a:path w="16510" h="7619">
                <a:moveTo>
                  <a:pt x="0" y="0"/>
                </a:moveTo>
                <a:lnTo>
                  <a:pt x="16400" y="7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9" name="object 18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20" name="object 18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21" name="object 18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22" name="object 18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23" name="object 18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24" name="object 18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25" name="object 18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26" name="object 1826"/>
          <p:cNvSpPr/>
          <p:nvPr/>
        </p:nvSpPr>
        <p:spPr>
          <a:xfrm>
            <a:off x="3570010" y="2305517"/>
            <a:ext cx="8890" cy="4445"/>
          </a:xfrm>
          <a:custGeom>
            <a:avLst/>
            <a:gdLst/>
            <a:ahLst/>
            <a:cxnLst/>
            <a:rect l="l" t="t" r="r" b="b"/>
            <a:pathLst>
              <a:path w="8889" h="4444">
                <a:moveTo>
                  <a:pt x="8554" y="38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7" name="object 18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28" name="object 18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29" name="object 18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30" name="object 18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31" name="object 18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32" name="object 1832"/>
          <p:cNvSpPr/>
          <p:nvPr/>
        </p:nvSpPr>
        <p:spPr>
          <a:xfrm>
            <a:off x="3578565" y="2309391"/>
            <a:ext cx="6985" cy="2540"/>
          </a:xfrm>
          <a:custGeom>
            <a:avLst/>
            <a:gdLst/>
            <a:ahLst/>
            <a:cxnLst/>
            <a:rect l="l" t="t" r="r" b="b"/>
            <a:pathLst>
              <a:path w="6985" h="2539">
                <a:moveTo>
                  <a:pt x="6380" y="23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3" name="object 1833"/>
          <p:cNvSpPr/>
          <p:nvPr/>
        </p:nvSpPr>
        <p:spPr>
          <a:xfrm>
            <a:off x="3592433" y="231226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934" y="0"/>
                </a:moveTo>
                <a:lnTo>
                  <a:pt x="0" y="1087"/>
                </a:lnTo>
                <a:lnTo>
                  <a:pt x="934" y="0"/>
                </a:lnTo>
                <a:close/>
              </a:path>
            </a:pathLst>
          </a:custGeom>
          <a:ln w="3175">
            <a:solidFill>
              <a:srgbClr val="1C32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4" name="object 18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35" name="object 18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36" name="object 18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37" name="object 1837"/>
          <p:cNvSpPr/>
          <p:nvPr/>
        </p:nvSpPr>
        <p:spPr>
          <a:xfrm>
            <a:off x="3583584" y="2320412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1430" y="3302"/>
                </a:moveTo>
                <a:lnTo>
                  <a:pt x="0" y="3228"/>
                </a:lnTo>
                <a:lnTo>
                  <a:pt x="3728" y="0"/>
                </a:lnTo>
                <a:lnTo>
                  <a:pt x="1430" y="3302"/>
                </a:lnTo>
                <a:close/>
              </a:path>
            </a:pathLst>
          </a:custGeom>
          <a:solidFill>
            <a:srgbClr val="1C36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8" name="object 1838"/>
          <p:cNvSpPr/>
          <p:nvPr/>
        </p:nvSpPr>
        <p:spPr>
          <a:xfrm>
            <a:off x="3583584" y="2320412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728" y="0"/>
                </a:moveTo>
                <a:lnTo>
                  <a:pt x="1430" y="3302"/>
                </a:lnTo>
                <a:lnTo>
                  <a:pt x="0" y="3228"/>
                </a:lnTo>
                <a:lnTo>
                  <a:pt x="3728" y="0"/>
                </a:lnTo>
                <a:close/>
              </a:path>
            </a:pathLst>
          </a:custGeom>
          <a:ln w="3175">
            <a:solidFill>
              <a:srgbClr val="1C36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9" name="object 18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40" name="object 18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41" name="object 18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42" name="object 18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43" name="object 1843"/>
          <p:cNvSpPr/>
          <p:nvPr/>
        </p:nvSpPr>
        <p:spPr>
          <a:xfrm>
            <a:off x="3575817" y="2313617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60">
                <a:moveTo>
                  <a:pt x="2301" y="9735"/>
                </a:moveTo>
                <a:lnTo>
                  <a:pt x="0" y="9613"/>
                </a:lnTo>
                <a:lnTo>
                  <a:pt x="1612" y="0"/>
                </a:lnTo>
                <a:lnTo>
                  <a:pt x="2301" y="9735"/>
                </a:lnTo>
                <a:close/>
              </a:path>
            </a:pathLst>
          </a:custGeom>
          <a:solidFill>
            <a:srgbClr val="1B3A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4" name="object 1844"/>
          <p:cNvSpPr/>
          <p:nvPr/>
        </p:nvSpPr>
        <p:spPr>
          <a:xfrm>
            <a:off x="3575817" y="2313617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60">
                <a:moveTo>
                  <a:pt x="0" y="9613"/>
                </a:moveTo>
                <a:lnTo>
                  <a:pt x="2301" y="9735"/>
                </a:lnTo>
                <a:lnTo>
                  <a:pt x="1612" y="0"/>
                </a:lnTo>
                <a:lnTo>
                  <a:pt x="0" y="9613"/>
                </a:lnTo>
                <a:close/>
              </a:path>
            </a:pathLst>
          </a:custGeom>
          <a:ln w="3175">
            <a:solidFill>
              <a:srgbClr val="1B3A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5" name="object 1845"/>
          <p:cNvSpPr/>
          <p:nvPr/>
        </p:nvSpPr>
        <p:spPr>
          <a:xfrm>
            <a:off x="3617076" y="230165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20" y="0"/>
                </a:moveTo>
                <a:lnTo>
                  <a:pt x="0" y="304"/>
                </a:lnTo>
                <a:lnTo>
                  <a:pt x="220" y="0"/>
                </a:lnTo>
                <a:close/>
              </a:path>
            </a:pathLst>
          </a:custGeom>
          <a:ln w="3175">
            <a:solidFill>
              <a:srgbClr val="1D29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6" name="object 1846"/>
          <p:cNvSpPr/>
          <p:nvPr/>
        </p:nvSpPr>
        <p:spPr>
          <a:xfrm>
            <a:off x="3616909" y="230159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67" y="358"/>
                </a:moveTo>
                <a:lnTo>
                  <a:pt x="0" y="0"/>
                </a:lnTo>
                <a:lnTo>
                  <a:pt x="388" y="53"/>
                </a:lnTo>
                <a:lnTo>
                  <a:pt x="167" y="358"/>
                </a:lnTo>
                <a:close/>
              </a:path>
            </a:pathLst>
          </a:custGeom>
          <a:solidFill>
            <a:srgbClr val="1D29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7" name="object 1847"/>
          <p:cNvSpPr/>
          <p:nvPr/>
        </p:nvSpPr>
        <p:spPr>
          <a:xfrm>
            <a:off x="3616909" y="230159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88" y="53"/>
                </a:moveTo>
                <a:lnTo>
                  <a:pt x="0" y="0"/>
                </a:lnTo>
                <a:lnTo>
                  <a:pt x="167" y="358"/>
                </a:lnTo>
                <a:lnTo>
                  <a:pt x="388" y="53"/>
                </a:lnTo>
                <a:close/>
              </a:path>
            </a:pathLst>
          </a:custGeom>
          <a:ln w="3175">
            <a:solidFill>
              <a:srgbClr val="1D29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8" name="object 1848"/>
          <p:cNvSpPr/>
          <p:nvPr/>
        </p:nvSpPr>
        <p:spPr>
          <a:xfrm>
            <a:off x="3616909" y="230159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67" y="358"/>
                </a:moveTo>
                <a:lnTo>
                  <a:pt x="0" y="0"/>
                </a:lnTo>
                <a:lnTo>
                  <a:pt x="167" y="358"/>
                </a:lnTo>
                <a:close/>
              </a:path>
            </a:pathLst>
          </a:custGeom>
          <a:ln w="3175">
            <a:solidFill>
              <a:srgbClr val="1D29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9" name="object 1849"/>
          <p:cNvSpPr/>
          <p:nvPr/>
        </p:nvSpPr>
        <p:spPr>
          <a:xfrm>
            <a:off x="3617076" y="23019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D29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0" name="object 1850"/>
          <p:cNvSpPr/>
          <p:nvPr/>
        </p:nvSpPr>
        <p:spPr>
          <a:xfrm>
            <a:off x="3617076" y="23019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29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1" name="object 1851"/>
          <p:cNvSpPr/>
          <p:nvPr/>
        </p:nvSpPr>
        <p:spPr>
          <a:xfrm>
            <a:off x="3616909" y="230159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67" y="358"/>
                </a:moveTo>
                <a:lnTo>
                  <a:pt x="0" y="0"/>
                </a:lnTo>
                <a:lnTo>
                  <a:pt x="167" y="358"/>
                </a:lnTo>
                <a:close/>
              </a:path>
            </a:pathLst>
          </a:custGeom>
          <a:ln w="3175">
            <a:solidFill>
              <a:srgbClr val="1D29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2" name="object 1852"/>
          <p:cNvSpPr/>
          <p:nvPr/>
        </p:nvSpPr>
        <p:spPr>
          <a:xfrm>
            <a:off x="3616909" y="230159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3" name="object 1853"/>
          <p:cNvSpPr/>
          <p:nvPr/>
        </p:nvSpPr>
        <p:spPr>
          <a:xfrm>
            <a:off x="3616909" y="230159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388" y="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4" name="object 1854"/>
          <p:cNvSpPr/>
          <p:nvPr/>
        </p:nvSpPr>
        <p:spPr>
          <a:xfrm>
            <a:off x="3616909" y="230159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67" y="3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5" name="object 18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56" name="object 18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57" name="object 18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58" name="object 18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59" name="object 1859"/>
          <p:cNvSpPr/>
          <p:nvPr/>
        </p:nvSpPr>
        <p:spPr>
          <a:xfrm>
            <a:off x="3598943" y="230199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658" y="1282"/>
                </a:moveTo>
                <a:lnTo>
                  <a:pt x="0" y="683"/>
                </a:lnTo>
                <a:lnTo>
                  <a:pt x="1099" y="0"/>
                </a:lnTo>
                <a:lnTo>
                  <a:pt x="1658" y="1282"/>
                </a:lnTo>
                <a:close/>
              </a:path>
            </a:pathLst>
          </a:custGeom>
          <a:solidFill>
            <a:srgbClr val="1C2F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0" name="object 1860"/>
          <p:cNvSpPr/>
          <p:nvPr/>
        </p:nvSpPr>
        <p:spPr>
          <a:xfrm>
            <a:off x="3598943" y="230199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683"/>
                </a:moveTo>
                <a:lnTo>
                  <a:pt x="1658" y="1282"/>
                </a:lnTo>
                <a:lnTo>
                  <a:pt x="1099" y="0"/>
                </a:lnTo>
                <a:lnTo>
                  <a:pt x="0" y="683"/>
                </a:lnTo>
                <a:close/>
              </a:path>
            </a:pathLst>
          </a:custGeom>
          <a:ln w="3175">
            <a:solidFill>
              <a:srgbClr val="1C2F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1" name="object 18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62" name="object 18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63" name="object 18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64" name="object 18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65" name="object 18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66" name="object 18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67" name="object 18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68" name="object 18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69" name="object 18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0" name="object 1870"/>
          <p:cNvSpPr/>
          <p:nvPr/>
        </p:nvSpPr>
        <p:spPr>
          <a:xfrm>
            <a:off x="3600150" y="2297297"/>
            <a:ext cx="17145" cy="4445"/>
          </a:xfrm>
          <a:custGeom>
            <a:avLst/>
            <a:gdLst/>
            <a:ahLst/>
            <a:cxnLst/>
            <a:rect l="l" t="t" r="r" b="b"/>
            <a:pathLst>
              <a:path w="17145" h="4444">
                <a:moveTo>
                  <a:pt x="0" y="0"/>
                </a:moveTo>
                <a:lnTo>
                  <a:pt x="16758" y="43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1" name="object 18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2" name="object 18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3" name="object 18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4" name="object 18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5" name="object 1875"/>
          <p:cNvSpPr/>
          <p:nvPr/>
        </p:nvSpPr>
        <p:spPr>
          <a:xfrm>
            <a:off x="3577031" y="2287496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0" y="0"/>
                </a:moveTo>
                <a:lnTo>
                  <a:pt x="4297" y="19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6" name="object 18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7" name="object 18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8" name="object 18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9" name="object 18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80" name="object 1880"/>
          <p:cNvSpPr/>
          <p:nvPr/>
        </p:nvSpPr>
        <p:spPr>
          <a:xfrm>
            <a:off x="3606563" y="2328778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0" y="2905"/>
                </a:moveTo>
                <a:lnTo>
                  <a:pt x="2260" y="0"/>
                </a:lnTo>
                <a:lnTo>
                  <a:pt x="3832" y="454"/>
                </a:lnTo>
                <a:lnTo>
                  <a:pt x="0" y="2905"/>
                </a:lnTo>
                <a:close/>
              </a:path>
            </a:pathLst>
          </a:custGeom>
          <a:solidFill>
            <a:srgbClr val="1D2B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1" name="object 1881"/>
          <p:cNvSpPr/>
          <p:nvPr/>
        </p:nvSpPr>
        <p:spPr>
          <a:xfrm>
            <a:off x="3606563" y="2328778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0" y="2905"/>
                </a:moveTo>
                <a:lnTo>
                  <a:pt x="3832" y="454"/>
                </a:lnTo>
                <a:lnTo>
                  <a:pt x="2260" y="0"/>
                </a:lnTo>
                <a:lnTo>
                  <a:pt x="0" y="2905"/>
                </a:lnTo>
                <a:close/>
              </a:path>
            </a:pathLst>
          </a:custGeom>
          <a:ln w="3175">
            <a:solidFill>
              <a:srgbClr val="1D2B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2" name="object 1882"/>
          <p:cNvSpPr/>
          <p:nvPr/>
        </p:nvSpPr>
        <p:spPr>
          <a:xfrm>
            <a:off x="3609355" y="2320666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473"/>
                </a:moveTo>
                <a:lnTo>
                  <a:pt x="2733" y="0"/>
                </a:lnTo>
                <a:lnTo>
                  <a:pt x="2674" y="2034"/>
                </a:lnTo>
                <a:lnTo>
                  <a:pt x="0" y="2473"/>
                </a:lnTo>
                <a:close/>
              </a:path>
            </a:pathLst>
          </a:custGeom>
          <a:solidFill>
            <a:srgbClr val="1D2A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3" name="object 1883"/>
          <p:cNvSpPr/>
          <p:nvPr/>
        </p:nvSpPr>
        <p:spPr>
          <a:xfrm>
            <a:off x="3609355" y="2320666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733" y="0"/>
                </a:moveTo>
                <a:lnTo>
                  <a:pt x="2674" y="2034"/>
                </a:lnTo>
                <a:lnTo>
                  <a:pt x="0" y="2473"/>
                </a:lnTo>
                <a:lnTo>
                  <a:pt x="2733" y="0"/>
                </a:lnTo>
                <a:close/>
              </a:path>
            </a:pathLst>
          </a:custGeom>
          <a:ln w="3175">
            <a:solidFill>
              <a:srgbClr val="1D2A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4" name="object 1884"/>
          <p:cNvSpPr/>
          <p:nvPr/>
        </p:nvSpPr>
        <p:spPr>
          <a:xfrm>
            <a:off x="3607882" y="2319815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1473" y="3324"/>
                </a:moveTo>
                <a:lnTo>
                  <a:pt x="0" y="0"/>
                </a:lnTo>
                <a:lnTo>
                  <a:pt x="4206" y="850"/>
                </a:lnTo>
                <a:lnTo>
                  <a:pt x="1473" y="3324"/>
                </a:lnTo>
                <a:close/>
              </a:path>
            </a:pathLst>
          </a:custGeom>
          <a:solidFill>
            <a:srgbClr val="1D2B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5" name="object 1885"/>
          <p:cNvSpPr/>
          <p:nvPr/>
        </p:nvSpPr>
        <p:spPr>
          <a:xfrm>
            <a:off x="3607882" y="2319815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4206" y="850"/>
                </a:moveTo>
                <a:lnTo>
                  <a:pt x="0" y="0"/>
                </a:lnTo>
                <a:lnTo>
                  <a:pt x="1473" y="3324"/>
                </a:lnTo>
                <a:lnTo>
                  <a:pt x="4206" y="850"/>
                </a:lnTo>
                <a:close/>
              </a:path>
            </a:pathLst>
          </a:custGeom>
          <a:ln w="3175">
            <a:solidFill>
              <a:srgbClr val="1D2B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6" name="object 18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87" name="object 18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88" name="object 18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89" name="object 1889"/>
          <p:cNvSpPr/>
          <p:nvPr/>
        </p:nvSpPr>
        <p:spPr>
          <a:xfrm>
            <a:off x="3607882" y="2319815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4206" y="8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0" name="object 1890"/>
          <p:cNvSpPr/>
          <p:nvPr/>
        </p:nvSpPr>
        <p:spPr>
          <a:xfrm>
            <a:off x="3600053" y="2309881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2623" y="5407"/>
                </a:moveTo>
                <a:lnTo>
                  <a:pt x="0" y="2232"/>
                </a:lnTo>
                <a:lnTo>
                  <a:pt x="3441" y="0"/>
                </a:lnTo>
                <a:lnTo>
                  <a:pt x="2623" y="5407"/>
                </a:lnTo>
                <a:close/>
              </a:path>
            </a:pathLst>
          </a:custGeom>
          <a:solidFill>
            <a:srgbClr val="1C2E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1" name="object 1891"/>
          <p:cNvSpPr/>
          <p:nvPr/>
        </p:nvSpPr>
        <p:spPr>
          <a:xfrm>
            <a:off x="3600053" y="2309881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2623" y="5407"/>
                </a:moveTo>
                <a:lnTo>
                  <a:pt x="0" y="2232"/>
                </a:lnTo>
                <a:lnTo>
                  <a:pt x="3441" y="0"/>
                </a:lnTo>
                <a:lnTo>
                  <a:pt x="2623" y="5407"/>
                </a:lnTo>
                <a:close/>
              </a:path>
            </a:pathLst>
          </a:custGeom>
          <a:ln w="3175">
            <a:solidFill>
              <a:srgbClr val="1C2E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2" name="object 1892"/>
          <p:cNvSpPr/>
          <p:nvPr/>
        </p:nvSpPr>
        <p:spPr>
          <a:xfrm>
            <a:off x="3602677" y="2309881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4">
                <a:moveTo>
                  <a:pt x="0" y="5407"/>
                </a:moveTo>
                <a:lnTo>
                  <a:pt x="817" y="0"/>
                </a:lnTo>
                <a:lnTo>
                  <a:pt x="0" y="5407"/>
                </a:lnTo>
                <a:close/>
              </a:path>
            </a:pathLst>
          </a:custGeom>
          <a:ln w="3175">
            <a:solidFill>
              <a:srgbClr val="1D2D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3" name="object 18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94" name="object 1894"/>
          <p:cNvSpPr/>
          <p:nvPr/>
        </p:nvSpPr>
        <p:spPr>
          <a:xfrm>
            <a:off x="3606010" y="2319205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3345" y="3934"/>
                </a:moveTo>
                <a:lnTo>
                  <a:pt x="0" y="0"/>
                </a:lnTo>
                <a:lnTo>
                  <a:pt x="1871" y="609"/>
                </a:lnTo>
                <a:lnTo>
                  <a:pt x="3345" y="3934"/>
                </a:lnTo>
                <a:close/>
              </a:path>
            </a:pathLst>
          </a:custGeom>
          <a:solidFill>
            <a:srgbClr val="1D2B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5" name="object 1895"/>
          <p:cNvSpPr/>
          <p:nvPr/>
        </p:nvSpPr>
        <p:spPr>
          <a:xfrm>
            <a:off x="3606010" y="2319205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3345" y="3934"/>
                </a:moveTo>
                <a:lnTo>
                  <a:pt x="1871" y="609"/>
                </a:lnTo>
                <a:lnTo>
                  <a:pt x="0" y="0"/>
                </a:lnTo>
                <a:lnTo>
                  <a:pt x="3345" y="3934"/>
                </a:lnTo>
                <a:close/>
              </a:path>
            </a:pathLst>
          </a:custGeom>
          <a:ln w="3175">
            <a:solidFill>
              <a:srgbClr val="1D2B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6" name="object 1896"/>
          <p:cNvSpPr/>
          <p:nvPr/>
        </p:nvSpPr>
        <p:spPr>
          <a:xfrm>
            <a:off x="3603749" y="2316502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260" y="2702"/>
                </a:moveTo>
                <a:lnTo>
                  <a:pt x="0" y="45"/>
                </a:lnTo>
                <a:lnTo>
                  <a:pt x="2664" y="0"/>
                </a:lnTo>
                <a:lnTo>
                  <a:pt x="2260" y="2702"/>
                </a:lnTo>
                <a:close/>
              </a:path>
            </a:pathLst>
          </a:custGeom>
          <a:solidFill>
            <a:srgbClr val="1D2C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7" name="object 1897"/>
          <p:cNvSpPr/>
          <p:nvPr/>
        </p:nvSpPr>
        <p:spPr>
          <a:xfrm>
            <a:off x="3603749" y="2316502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260" y="2702"/>
                </a:moveTo>
                <a:lnTo>
                  <a:pt x="0" y="45"/>
                </a:lnTo>
                <a:lnTo>
                  <a:pt x="2664" y="0"/>
                </a:lnTo>
                <a:lnTo>
                  <a:pt x="2260" y="2702"/>
                </a:lnTo>
                <a:close/>
              </a:path>
            </a:pathLst>
          </a:custGeom>
          <a:ln w="3175">
            <a:solidFill>
              <a:srgbClr val="1D2C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8" name="object 1898"/>
          <p:cNvSpPr/>
          <p:nvPr/>
        </p:nvSpPr>
        <p:spPr>
          <a:xfrm>
            <a:off x="3606010" y="2316502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871" y="3312"/>
                </a:moveTo>
                <a:lnTo>
                  <a:pt x="0" y="2702"/>
                </a:lnTo>
                <a:lnTo>
                  <a:pt x="403" y="0"/>
                </a:lnTo>
                <a:lnTo>
                  <a:pt x="1871" y="3312"/>
                </a:lnTo>
                <a:close/>
              </a:path>
            </a:pathLst>
          </a:custGeom>
          <a:solidFill>
            <a:srgbClr val="1D2C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9" name="object 1899"/>
          <p:cNvSpPr/>
          <p:nvPr/>
        </p:nvSpPr>
        <p:spPr>
          <a:xfrm>
            <a:off x="3606010" y="2316502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2702"/>
                </a:moveTo>
                <a:lnTo>
                  <a:pt x="1871" y="3312"/>
                </a:lnTo>
                <a:lnTo>
                  <a:pt x="403" y="0"/>
                </a:lnTo>
                <a:lnTo>
                  <a:pt x="0" y="2702"/>
                </a:lnTo>
                <a:close/>
              </a:path>
            </a:pathLst>
          </a:custGeom>
          <a:ln w="3175">
            <a:solidFill>
              <a:srgbClr val="1D2C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0" name="object 19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01" name="object 1901"/>
          <p:cNvSpPr/>
          <p:nvPr/>
        </p:nvSpPr>
        <p:spPr>
          <a:xfrm>
            <a:off x="3606010" y="2319205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871" y="60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2" name="object 19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03" name="object 19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04" name="object 19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05" name="object 1905"/>
          <p:cNvSpPr/>
          <p:nvPr/>
        </p:nvSpPr>
        <p:spPr>
          <a:xfrm>
            <a:off x="3609355" y="2322700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1755" y="662"/>
                </a:moveTo>
                <a:lnTo>
                  <a:pt x="0" y="439"/>
                </a:lnTo>
                <a:lnTo>
                  <a:pt x="2674" y="0"/>
                </a:lnTo>
                <a:lnTo>
                  <a:pt x="1755" y="662"/>
                </a:lnTo>
                <a:close/>
              </a:path>
            </a:pathLst>
          </a:custGeom>
          <a:solidFill>
            <a:srgbClr val="1D2A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6" name="object 1906"/>
          <p:cNvSpPr/>
          <p:nvPr/>
        </p:nvSpPr>
        <p:spPr>
          <a:xfrm>
            <a:off x="3609355" y="2322700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674" y="0"/>
                </a:moveTo>
                <a:lnTo>
                  <a:pt x="0" y="439"/>
                </a:lnTo>
                <a:lnTo>
                  <a:pt x="1755" y="662"/>
                </a:lnTo>
                <a:lnTo>
                  <a:pt x="2674" y="0"/>
                </a:lnTo>
                <a:close/>
              </a:path>
            </a:pathLst>
          </a:custGeom>
          <a:ln w="3175">
            <a:solidFill>
              <a:srgbClr val="1D2A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7" name="object 1907"/>
          <p:cNvSpPr/>
          <p:nvPr/>
        </p:nvSpPr>
        <p:spPr>
          <a:xfrm>
            <a:off x="3609355" y="23231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161" y="952"/>
                </a:moveTo>
                <a:lnTo>
                  <a:pt x="0" y="0"/>
                </a:lnTo>
                <a:lnTo>
                  <a:pt x="1755" y="223"/>
                </a:lnTo>
                <a:lnTo>
                  <a:pt x="2161" y="952"/>
                </a:lnTo>
                <a:close/>
              </a:path>
            </a:pathLst>
          </a:custGeom>
          <a:solidFill>
            <a:srgbClr val="1D2A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8" name="object 1908"/>
          <p:cNvSpPr/>
          <p:nvPr/>
        </p:nvSpPr>
        <p:spPr>
          <a:xfrm>
            <a:off x="3609355" y="23231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1755" y="223"/>
                </a:moveTo>
                <a:lnTo>
                  <a:pt x="0" y="0"/>
                </a:lnTo>
                <a:lnTo>
                  <a:pt x="2161" y="952"/>
                </a:lnTo>
                <a:lnTo>
                  <a:pt x="1755" y="223"/>
                </a:lnTo>
                <a:close/>
              </a:path>
            </a:pathLst>
          </a:custGeom>
          <a:ln w="3175">
            <a:solidFill>
              <a:srgbClr val="1D2A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9" name="object 19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0" name="object 19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1" name="object 19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2" name="object 19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3" name="object 19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4" name="object 1914"/>
          <p:cNvSpPr/>
          <p:nvPr/>
        </p:nvSpPr>
        <p:spPr>
          <a:xfrm>
            <a:off x="3609355" y="2323139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1041" y="6093"/>
                </a:moveTo>
                <a:lnTo>
                  <a:pt x="0" y="0"/>
                </a:lnTo>
                <a:lnTo>
                  <a:pt x="1628" y="5646"/>
                </a:lnTo>
                <a:lnTo>
                  <a:pt x="1041" y="6093"/>
                </a:lnTo>
                <a:close/>
              </a:path>
            </a:pathLst>
          </a:custGeom>
          <a:solidFill>
            <a:srgbClr val="1D2A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5" name="object 1915"/>
          <p:cNvSpPr/>
          <p:nvPr/>
        </p:nvSpPr>
        <p:spPr>
          <a:xfrm>
            <a:off x="3609355" y="2323139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0" y="0"/>
                </a:moveTo>
                <a:lnTo>
                  <a:pt x="1628" y="5646"/>
                </a:lnTo>
                <a:lnTo>
                  <a:pt x="1041" y="609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2A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6" name="object 1916"/>
          <p:cNvSpPr/>
          <p:nvPr/>
        </p:nvSpPr>
        <p:spPr>
          <a:xfrm>
            <a:off x="3608824" y="2323139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1572" y="6093"/>
                </a:moveTo>
                <a:lnTo>
                  <a:pt x="0" y="5638"/>
                </a:lnTo>
                <a:lnTo>
                  <a:pt x="530" y="0"/>
                </a:lnTo>
                <a:lnTo>
                  <a:pt x="1572" y="6093"/>
                </a:lnTo>
                <a:close/>
              </a:path>
            </a:pathLst>
          </a:custGeom>
          <a:solidFill>
            <a:srgbClr val="1D2B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7" name="object 1917"/>
          <p:cNvSpPr/>
          <p:nvPr/>
        </p:nvSpPr>
        <p:spPr>
          <a:xfrm>
            <a:off x="3608824" y="2323139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530" y="0"/>
                </a:moveTo>
                <a:lnTo>
                  <a:pt x="0" y="5638"/>
                </a:lnTo>
                <a:lnTo>
                  <a:pt x="1572" y="6093"/>
                </a:lnTo>
                <a:lnTo>
                  <a:pt x="530" y="0"/>
                </a:lnTo>
                <a:close/>
              </a:path>
            </a:pathLst>
          </a:custGeom>
          <a:ln w="3175">
            <a:solidFill>
              <a:srgbClr val="1D2B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8" name="object 1918"/>
          <p:cNvSpPr/>
          <p:nvPr/>
        </p:nvSpPr>
        <p:spPr>
          <a:xfrm>
            <a:off x="3608227" y="2323139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4">
                <a:moveTo>
                  <a:pt x="596" y="5638"/>
                </a:moveTo>
                <a:lnTo>
                  <a:pt x="0" y="66"/>
                </a:lnTo>
                <a:lnTo>
                  <a:pt x="1127" y="0"/>
                </a:lnTo>
                <a:lnTo>
                  <a:pt x="596" y="5638"/>
                </a:lnTo>
                <a:close/>
              </a:path>
            </a:pathLst>
          </a:custGeom>
          <a:solidFill>
            <a:srgbClr val="1D2B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9" name="object 1919"/>
          <p:cNvSpPr/>
          <p:nvPr/>
        </p:nvSpPr>
        <p:spPr>
          <a:xfrm>
            <a:off x="3608227" y="2323139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4">
                <a:moveTo>
                  <a:pt x="1127" y="0"/>
                </a:moveTo>
                <a:lnTo>
                  <a:pt x="596" y="5638"/>
                </a:lnTo>
                <a:lnTo>
                  <a:pt x="0" y="66"/>
                </a:lnTo>
                <a:lnTo>
                  <a:pt x="1127" y="0"/>
                </a:lnTo>
                <a:close/>
              </a:path>
            </a:pathLst>
          </a:custGeom>
          <a:ln w="3175">
            <a:solidFill>
              <a:srgbClr val="1D2B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0" name="object 19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1" name="object 19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2" name="object 19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3" name="object 1923"/>
          <p:cNvSpPr/>
          <p:nvPr/>
        </p:nvSpPr>
        <p:spPr>
          <a:xfrm>
            <a:off x="3587313" y="232019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73" y="269"/>
                </a:moveTo>
                <a:lnTo>
                  <a:pt x="810" y="0"/>
                </a:lnTo>
                <a:lnTo>
                  <a:pt x="73" y="269"/>
                </a:lnTo>
                <a:close/>
              </a:path>
            </a:pathLst>
          </a:custGeom>
          <a:solidFill>
            <a:srgbClr val="1C35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4" name="object 1924"/>
          <p:cNvSpPr/>
          <p:nvPr/>
        </p:nvSpPr>
        <p:spPr>
          <a:xfrm>
            <a:off x="3587313" y="232019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810" y="0"/>
                </a:moveTo>
                <a:lnTo>
                  <a:pt x="0" y="215"/>
                </a:lnTo>
                <a:lnTo>
                  <a:pt x="810" y="0"/>
                </a:lnTo>
                <a:close/>
              </a:path>
            </a:pathLst>
          </a:custGeom>
          <a:ln w="3175">
            <a:solidFill>
              <a:srgbClr val="1C35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5" name="object 19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6" name="object 19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7" name="object 19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8" name="object 19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9" name="object 19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30" name="object 19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31" name="object 19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32" name="object 19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33" name="object 19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34" name="object 1934"/>
          <p:cNvSpPr/>
          <p:nvPr/>
        </p:nvSpPr>
        <p:spPr>
          <a:xfrm>
            <a:off x="3598128" y="2316645"/>
            <a:ext cx="8255" cy="3175"/>
          </a:xfrm>
          <a:custGeom>
            <a:avLst/>
            <a:gdLst/>
            <a:ahLst/>
            <a:cxnLst/>
            <a:rect l="l" t="t" r="r" b="b"/>
            <a:pathLst>
              <a:path w="8254" h="3175">
                <a:moveTo>
                  <a:pt x="7881" y="25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5" name="object 1935"/>
          <p:cNvSpPr/>
          <p:nvPr/>
        </p:nvSpPr>
        <p:spPr>
          <a:xfrm>
            <a:off x="3609355" y="2323139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1628" y="5646"/>
                </a:moveTo>
                <a:lnTo>
                  <a:pt x="0" y="0"/>
                </a:lnTo>
                <a:lnTo>
                  <a:pt x="1628" y="5646"/>
                </a:lnTo>
                <a:close/>
              </a:path>
            </a:pathLst>
          </a:custGeom>
          <a:ln w="3175">
            <a:solidFill>
              <a:srgbClr val="1D2A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6" name="object 1936"/>
          <p:cNvSpPr/>
          <p:nvPr/>
        </p:nvSpPr>
        <p:spPr>
          <a:xfrm>
            <a:off x="3609355" y="2323139"/>
            <a:ext cx="2540" cy="5715"/>
          </a:xfrm>
          <a:custGeom>
            <a:avLst/>
            <a:gdLst/>
            <a:ahLst/>
            <a:cxnLst/>
            <a:rect l="l" t="t" r="r" b="b"/>
            <a:pathLst>
              <a:path w="2539" h="5714">
                <a:moveTo>
                  <a:pt x="1628" y="5646"/>
                </a:moveTo>
                <a:lnTo>
                  <a:pt x="0" y="0"/>
                </a:lnTo>
                <a:lnTo>
                  <a:pt x="2293" y="5140"/>
                </a:lnTo>
                <a:lnTo>
                  <a:pt x="1628" y="5646"/>
                </a:lnTo>
                <a:close/>
              </a:path>
            </a:pathLst>
          </a:custGeom>
          <a:solidFill>
            <a:srgbClr val="1D2A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7" name="object 1937"/>
          <p:cNvSpPr/>
          <p:nvPr/>
        </p:nvSpPr>
        <p:spPr>
          <a:xfrm>
            <a:off x="3609355" y="2323139"/>
            <a:ext cx="2540" cy="5715"/>
          </a:xfrm>
          <a:custGeom>
            <a:avLst/>
            <a:gdLst/>
            <a:ahLst/>
            <a:cxnLst/>
            <a:rect l="l" t="t" r="r" b="b"/>
            <a:pathLst>
              <a:path w="2539" h="5714">
                <a:moveTo>
                  <a:pt x="1628" y="5646"/>
                </a:moveTo>
                <a:lnTo>
                  <a:pt x="2293" y="5140"/>
                </a:lnTo>
                <a:lnTo>
                  <a:pt x="0" y="0"/>
                </a:lnTo>
                <a:lnTo>
                  <a:pt x="1628" y="5646"/>
                </a:lnTo>
                <a:close/>
              </a:path>
            </a:pathLst>
          </a:custGeom>
          <a:ln w="3175">
            <a:solidFill>
              <a:srgbClr val="1D2A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8" name="object 1938"/>
          <p:cNvSpPr/>
          <p:nvPr/>
        </p:nvSpPr>
        <p:spPr>
          <a:xfrm>
            <a:off x="3595514" y="2315133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613" y="1511"/>
                </a:moveTo>
                <a:lnTo>
                  <a:pt x="66" y="566"/>
                </a:lnTo>
                <a:lnTo>
                  <a:pt x="0" y="0"/>
                </a:lnTo>
                <a:lnTo>
                  <a:pt x="2613" y="1511"/>
                </a:lnTo>
                <a:close/>
              </a:path>
            </a:pathLst>
          </a:custGeom>
          <a:solidFill>
            <a:srgbClr val="1C31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9" name="object 1939"/>
          <p:cNvSpPr/>
          <p:nvPr/>
        </p:nvSpPr>
        <p:spPr>
          <a:xfrm>
            <a:off x="3595514" y="2315133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66" y="566"/>
                </a:moveTo>
                <a:lnTo>
                  <a:pt x="2613" y="1511"/>
                </a:lnTo>
                <a:lnTo>
                  <a:pt x="0" y="0"/>
                </a:lnTo>
                <a:lnTo>
                  <a:pt x="66" y="566"/>
                </a:lnTo>
                <a:close/>
              </a:path>
            </a:pathLst>
          </a:custGeom>
          <a:ln w="3175">
            <a:solidFill>
              <a:srgbClr val="1C31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0" name="object 1940"/>
          <p:cNvSpPr/>
          <p:nvPr/>
        </p:nvSpPr>
        <p:spPr>
          <a:xfrm>
            <a:off x="3595603" y="231592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251" y="2214"/>
                </a:moveTo>
                <a:lnTo>
                  <a:pt x="5" y="25"/>
                </a:lnTo>
                <a:lnTo>
                  <a:pt x="251" y="2214"/>
                </a:lnTo>
                <a:close/>
              </a:path>
            </a:pathLst>
          </a:custGeom>
          <a:ln w="3175">
            <a:solidFill>
              <a:srgbClr val="1C31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1" name="object 19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42" name="object 19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43" name="object 1943"/>
          <p:cNvSpPr/>
          <p:nvPr/>
        </p:nvSpPr>
        <p:spPr>
          <a:xfrm>
            <a:off x="3595580" y="231570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47" y="944"/>
                </a:moveTo>
                <a:lnTo>
                  <a:pt x="22" y="220"/>
                </a:lnTo>
                <a:lnTo>
                  <a:pt x="0" y="0"/>
                </a:lnTo>
                <a:lnTo>
                  <a:pt x="2547" y="944"/>
                </a:lnTo>
                <a:close/>
              </a:path>
            </a:pathLst>
          </a:custGeom>
          <a:solidFill>
            <a:srgbClr val="1C31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4" name="object 1944"/>
          <p:cNvSpPr/>
          <p:nvPr/>
        </p:nvSpPr>
        <p:spPr>
          <a:xfrm>
            <a:off x="3595580" y="231570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2" y="220"/>
                </a:moveTo>
                <a:lnTo>
                  <a:pt x="2547" y="944"/>
                </a:lnTo>
                <a:lnTo>
                  <a:pt x="0" y="0"/>
                </a:lnTo>
                <a:lnTo>
                  <a:pt x="22" y="220"/>
                </a:lnTo>
                <a:close/>
              </a:path>
            </a:pathLst>
          </a:custGeom>
          <a:ln w="3175">
            <a:solidFill>
              <a:srgbClr val="1C31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5" name="object 1945"/>
          <p:cNvSpPr/>
          <p:nvPr/>
        </p:nvSpPr>
        <p:spPr>
          <a:xfrm>
            <a:off x="3595580" y="231570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47" y="9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6" name="object 19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47" name="object 19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48" name="object 1948"/>
          <p:cNvSpPr/>
          <p:nvPr/>
        </p:nvSpPr>
        <p:spPr>
          <a:xfrm>
            <a:off x="3583284" y="232362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132" y="1280"/>
                </a:moveTo>
                <a:lnTo>
                  <a:pt x="0" y="0"/>
                </a:lnTo>
                <a:lnTo>
                  <a:pt x="299" y="17"/>
                </a:lnTo>
                <a:lnTo>
                  <a:pt x="132" y="1280"/>
                </a:lnTo>
                <a:close/>
              </a:path>
            </a:pathLst>
          </a:custGeom>
          <a:solidFill>
            <a:srgbClr val="1C37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9" name="object 1949"/>
          <p:cNvSpPr/>
          <p:nvPr/>
        </p:nvSpPr>
        <p:spPr>
          <a:xfrm>
            <a:off x="3583284" y="232362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299" y="17"/>
                </a:moveTo>
                <a:lnTo>
                  <a:pt x="0" y="0"/>
                </a:lnTo>
                <a:lnTo>
                  <a:pt x="132" y="1280"/>
                </a:lnTo>
                <a:lnTo>
                  <a:pt x="299" y="17"/>
                </a:lnTo>
                <a:close/>
              </a:path>
            </a:pathLst>
          </a:custGeom>
          <a:ln w="3175">
            <a:solidFill>
              <a:srgbClr val="1C37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0" name="object 1950"/>
          <p:cNvSpPr/>
          <p:nvPr/>
        </p:nvSpPr>
        <p:spPr>
          <a:xfrm>
            <a:off x="3609355" y="2323139"/>
            <a:ext cx="2540" cy="5715"/>
          </a:xfrm>
          <a:custGeom>
            <a:avLst/>
            <a:gdLst/>
            <a:ahLst/>
            <a:cxnLst/>
            <a:rect l="l" t="t" r="r" b="b"/>
            <a:pathLst>
              <a:path w="2539" h="5714">
                <a:moveTo>
                  <a:pt x="2293" y="5140"/>
                </a:moveTo>
                <a:lnTo>
                  <a:pt x="0" y="0"/>
                </a:lnTo>
                <a:lnTo>
                  <a:pt x="2161" y="952"/>
                </a:lnTo>
                <a:lnTo>
                  <a:pt x="2293" y="5140"/>
                </a:lnTo>
                <a:close/>
              </a:path>
            </a:pathLst>
          </a:custGeom>
          <a:solidFill>
            <a:srgbClr val="1D2A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1" name="object 1951"/>
          <p:cNvSpPr/>
          <p:nvPr/>
        </p:nvSpPr>
        <p:spPr>
          <a:xfrm>
            <a:off x="3609355" y="2323139"/>
            <a:ext cx="2540" cy="5715"/>
          </a:xfrm>
          <a:custGeom>
            <a:avLst/>
            <a:gdLst/>
            <a:ahLst/>
            <a:cxnLst/>
            <a:rect l="l" t="t" r="r" b="b"/>
            <a:pathLst>
              <a:path w="2539" h="5714">
                <a:moveTo>
                  <a:pt x="2161" y="952"/>
                </a:moveTo>
                <a:lnTo>
                  <a:pt x="0" y="0"/>
                </a:lnTo>
                <a:lnTo>
                  <a:pt x="2293" y="5140"/>
                </a:lnTo>
                <a:lnTo>
                  <a:pt x="2161" y="952"/>
                </a:lnTo>
                <a:close/>
              </a:path>
            </a:pathLst>
          </a:custGeom>
          <a:ln w="3175">
            <a:solidFill>
              <a:srgbClr val="1D2A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2" name="object 19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53" name="object 19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54" name="object 1954"/>
          <p:cNvSpPr/>
          <p:nvPr/>
        </p:nvSpPr>
        <p:spPr>
          <a:xfrm>
            <a:off x="3617076" y="230165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304"/>
                </a:moveTo>
                <a:lnTo>
                  <a:pt x="220" y="0"/>
                </a:lnTo>
                <a:lnTo>
                  <a:pt x="0" y="304"/>
                </a:lnTo>
                <a:close/>
              </a:path>
            </a:pathLst>
          </a:custGeom>
          <a:ln w="3175">
            <a:solidFill>
              <a:srgbClr val="1D29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5" name="object 1955"/>
          <p:cNvSpPr/>
          <p:nvPr/>
        </p:nvSpPr>
        <p:spPr>
          <a:xfrm>
            <a:off x="3617076" y="230165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304"/>
                </a:moveTo>
                <a:lnTo>
                  <a:pt x="220" y="0"/>
                </a:lnTo>
                <a:lnTo>
                  <a:pt x="538" y="45"/>
                </a:lnTo>
                <a:lnTo>
                  <a:pt x="0" y="304"/>
                </a:lnTo>
                <a:close/>
              </a:path>
            </a:pathLst>
          </a:custGeom>
          <a:solidFill>
            <a:srgbClr val="1D28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6" name="object 1956"/>
          <p:cNvSpPr/>
          <p:nvPr/>
        </p:nvSpPr>
        <p:spPr>
          <a:xfrm>
            <a:off x="3617076" y="230165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304"/>
                </a:moveTo>
                <a:lnTo>
                  <a:pt x="538" y="45"/>
                </a:lnTo>
                <a:lnTo>
                  <a:pt x="220" y="0"/>
                </a:lnTo>
                <a:lnTo>
                  <a:pt x="0" y="304"/>
                </a:lnTo>
                <a:close/>
              </a:path>
            </a:pathLst>
          </a:custGeom>
          <a:ln w="3175">
            <a:solidFill>
              <a:srgbClr val="1D28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7" name="object 1957"/>
          <p:cNvSpPr/>
          <p:nvPr/>
        </p:nvSpPr>
        <p:spPr>
          <a:xfrm>
            <a:off x="3617076" y="230169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487" y="1297"/>
                </a:moveTo>
                <a:lnTo>
                  <a:pt x="0" y="259"/>
                </a:lnTo>
                <a:lnTo>
                  <a:pt x="538" y="0"/>
                </a:lnTo>
                <a:lnTo>
                  <a:pt x="487" y="1297"/>
                </a:lnTo>
                <a:close/>
              </a:path>
            </a:pathLst>
          </a:custGeom>
          <a:solidFill>
            <a:srgbClr val="1D28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8" name="object 1958"/>
          <p:cNvSpPr/>
          <p:nvPr/>
        </p:nvSpPr>
        <p:spPr>
          <a:xfrm>
            <a:off x="3617076" y="230169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259"/>
                </a:moveTo>
                <a:lnTo>
                  <a:pt x="538" y="0"/>
                </a:lnTo>
                <a:lnTo>
                  <a:pt x="487" y="1297"/>
                </a:lnTo>
                <a:lnTo>
                  <a:pt x="0" y="259"/>
                </a:lnTo>
                <a:close/>
              </a:path>
            </a:pathLst>
          </a:custGeom>
          <a:ln w="3175">
            <a:solidFill>
              <a:srgbClr val="1D28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9" name="object 1959"/>
          <p:cNvSpPr/>
          <p:nvPr/>
        </p:nvSpPr>
        <p:spPr>
          <a:xfrm>
            <a:off x="3617076" y="230195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487" y="103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28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0" name="object 1960"/>
          <p:cNvSpPr/>
          <p:nvPr/>
        </p:nvSpPr>
        <p:spPr>
          <a:xfrm>
            <a:off x="3617076" y="230195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30" y="701"/>
                </a:moveTo>
                <a:lnTo>
                  <a:pt x="0" y="0"/>
                </a:lnTo>
                <a:lnTo>
                  <a:pt x="330" y="701"/>
                </a:lnTo>
                <a:close/>
              </a:path>
            </a:pathLst>
          </a:custGeom>
          <a:ln w="3175">
            <a:solidFill>
              <a:srgbClr val="1D28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1" name="object 1961"/>
          <p:cNvSpPr/>
          <p:nvPr/>
        </p:nvSpPr>
        <p:spPr>
          <a:xfrm>
            <a:off x="3617076" y="230195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30" y="701"/>
                </a:moveTo>
                <a:lnTo>
                  <a:pt x="0" y="0"/>
                </a:lnTo>
                <a:lnTo>
                  <a:pt x="330" y="701"/>
                </a:lnTo>
                <a:close/>
              </a:path>
            </a:pathLst>
          </a:custGeom>
          <a:ln w="3175">
            <a:solidFill>
              <a:srgbClr val="1D28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2" name="object 1962"/>
          <p:cNvSpPr/>
          <p:nvPr/>
        </p:nvSpPr>
        <p:spPr>
          <a:xfrm>
            <a:off x="3617407" y="230265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57" y="337"/>
                </a:moveTo>
                <a:lnTo>
                  <a:pt x="0" y="0"/>
                </a:lnTo>
                <a:lnTo>
                  <a:pt x="157" y="337"/>
                </a:lnTo>
                <a:close/>
              </a:path>
            </a:pathLst>
          </a:custGeom>
          <a:ln w="3175">
            <a:solidFill>
              <a:srgbClr val="1D28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3" name="object 1963"/>
          <p:cNvSpPr/>
          <p:nvPr/>
        </p:nvSpPr>
        <p:spPr>
          <a:xfrm>
            <a:off x="3617564" y="230299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D28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4" name="object 1964"/>
          <p:cNvSpPr/>
          <p:nvPr/>
        </p:nvSpPr>
        <p:spPr>
          <a:xfrm>
            <a:off x="3617564" y="230299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28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5" name="object 1965"/>
          <p:cNvSpPr/>
          <p:nvPr/>
        </p:nvSpPr>
        <p:spPr>
          <a:xfrm>
            <a:off x="3617076" y="23019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D29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6" name="object 1966"/>
          <p:cNvSpPr/>
          <p:nvPr/>
        </p:nvSpPr>
        <p:spPr>
          <a:xfrm>
            <a:off x="3617076" y="23019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29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7" name="object 1967"/>
          <p:cNvSpPr/>
          <p:nvPr/>
        </p:nvSpPr>
        <p:spPr>
          <a:xfrm>
            <a:off x="3617076" y="23019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D29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8" name="object 1968"/>
          <p:cNvSpPr/>
          <p:nvPr/>
        </p:nvSpPr>
        <p:spPr>
          <a:xfrm>
            <a:off x="3617076" y="23019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29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9" name="object 1969"/>
          <p:cNvSpPr/>
          <p:nvPr/>
        </p:nvSpPr>
        <p:spPr>
          <a:xfrm>
            <a:off x="3617076" y="230195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487" y="103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28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0" name="object 1970"/>
          <p:cNvSpPr/>
          <p:nvPr/>
        </p:nvSpPr>
        <p:spPr>
          <a:xfrm>
            <a:off x="3617076" y="230195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487" y="103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28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1" name="object 1971"/>
          <p:cNvSpPr/>
          <p:nvPr/>
        </p:nvSpPr>
        <p:spPr>
          <a:xfrm>
            <a:off x="3617297" y="230165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317" y="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2" name="object 1972"/>
          <p:cNvSpPr/>
          <p:nvPr/>
        </p:nvSpPr>
        <p:spPr>
          <a:xfrm>
            <a:off x="3617076" y="230195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487" y="103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3" name="object 19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74" name="object 19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75" name="object 19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76" name="object 1976"/>
          <p:cNvSpPr/>
          <p:nvPr/>
        </p:nvSpPr>
        <p:spPr>
          <a:xfrm>
            <a:off x="3593261" y="2313830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1902" y="1714"/>
                </a:moveTo>
                <a:lnTo>
                  <a:pt x="0" y="0"/>
                </a:lnTo>
                <a:lnTo>
                  <a:pt x="2252" y="1303"/>
                </a:lnTo>
                <a:lnTo>
                  <a:pt x="1902" y="1714"/>
                </a:lnTo>
                <a:close/>
              </a:path>
            </a:pathLst>
          </a:custGeom>
          <a:solidFill>
            <a:srgbClr val="1C31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7" name="object 1977"/>
          <p:cNvSpPr/>
          <p:nvPr/>
        </p:nvSpPr>
        <p:spPr>
          <a:xfrm>
            <a:off x="3593261" y="2313830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1902" y="1714"/>
                </a:moveTo>
                <a:lnTo>
                  <a:pt x="0" y="0"/>
                </a:lnTo>
                <a:lnTo>
                  <a:pt x="2252" y="1303"/>
                </a:lnTo>
                <a:lnTo>
                  <a:pt x="1902" y="1714"/>
                </a:lnTo>
                <a:close/>
              </a:path>
            </a:pathLst>
          </a:custGeom>
          <a:ln w="3175">
            <a:solidFill>
              <a:srgbClr val="1C31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8" name="object 1978"/>
          <p:cNvSpPr/>
          <p:nvPr/>
        </p:nvSpPr>
        <p:spPr>
          <a:xfrm>
            <a:off x="3595164" y="231513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16" y="566"/>
                </a:moveTo>
                <a:lnTo>
                  <a:pt x="0" y="411"/>
                </a:lnTo>
                <a:lnTo>
                  <a:pt x="350" y="0"/>
                </a:lnTo>
                <a:lnTo>
                  <a:pt x="416" y="566"/>
                </a:lnTo>
                <a:close/>
              </a:path>
            </a:pathLst>
          </a:custGeom>
          <a:solidFill>
            <a:srgbClr val="1C31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9" name="object 1979"/>
          <p:cNvSpPr/>
          <p:nvPr/>
        </p:nvSpPr>
        <p:spPr>
          <a:xfrm>
            <a:off x="3595164" y="231513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411"/>
                </a:moveTo>
                <a:lnTo>
                  <a:pt x="416" y="566"/>
                </a:lnTo>
                <a:lnTo>
                  <a:pt x="350" y="0"/>
                </a:lnTo>
                <a:lnTo>
                  <a:pt x="0" y="411"/>
                </a:lnTo>
                <a:close/>
              </a:path>
            </a:pathLst>
          </a:custGeom>
          <a:ln w="3175">
            <a:solidFill>
              <a:srgbClr val="1C31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0" name="object 1980"/>
          <p:cNvSpPr/>
          <p:nvPr/>
        </p:nvSpPr>
        <p:spPr>
          <a:xfrm>
            <a:off x="3595565" y="23159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3" y="38"/>
                </a:moveTo>
                <a:close/>
              </a:path>
            </a:pathLst>
          </a:custGeom>
          <a:solidFill>
            <a:srgbClr val="1C31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1" name="object 1981"/>
          <p:cNvSpPr/>
          <p:nvPr/>
        </p:nvSpPr>
        <p:spPr>
          <a:xfrm>
            <a:off x="3595565" y="23159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3" y="38"/>
                </a:moveTo>
                <a:close/>
              </a:path>
            </a:pathLst>
          </a:custGeom>
          <a:ln w="3175">
            <a:solidFill>
              <a:srgbClr val="1C31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2" name="object 1982"/>
          <p:cNvSpPr/>
          <p:nvPr/>
        </p:nvSpPr>
        <p:spPr>
          <a:xfrm>
            <a:off x="3595164" y="231554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01" y="363"/>
                </a:moveTo>
                <a:lnTo>
                  <a:pt x="0" y="0"/>
                </a:lnTo>
                <a:lnTo>
                  <a:pt x="416" y="154"/>
                </a:lnTo>
                <a:lnTo>
                  <a:pt x="401" y="363"/>
                </a:lnTo>
                <a:close/>
              </a:path>
            </a:pathLst>
          </a:custGeom>
          <a:solidFill>
            <a:srgbClr val="1C31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3" name="object 1983"/>
          <p:cNvSpPr/>
          <p:nvPr/>
        </p:nvSpPr>
        <p:spPr>
          <a:xfrm>
            <a:off x="3595164" y="231554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01" y="363"/>
                </a:moveTo>
                <a:lnTo>
                  <a:pt x="0" y="0"/>
                </a:lnTo>
                <a:lnTo>
                  <a:pt x="416" y="154"/>
                </a:lnTo>
                <a:lnTo>
                  <a:pt x="401" y="363"/>
                </a:lnTo>
                <a:close/>
              </a:path>
            </a:pathLst>
          </a:custGeom>
          <a:ln w="3175">
            <a:solidFill>
              <a:srgbClr val="1C31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4" name="object 1984"/>
          <p:cNvSpPr/>
          <p:nvPr/>
        </p:nvSpPr>
        <p:spPr>
          <a:xfrm>
            <a:off x="3595565" y="231570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208"/>
                </a:moveTo>
                <a:lnTo>
                  <a:pt x="15" y="0"/>
                </a:lnTo>
                <a:lnTo>
                  <a:pt x="0" y="208"/>
                </a:lnTo>
                <a:close/>
              </a:path>
            </a:pathLst>
          </a:custGeom>
          <a:ln w="3175">
            <a:solidFill>
              <a:srgbClr val="1C31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5" name="object 1985"/>
          <p:cNvSpPr/>
          <p:nvPr/>
        </p:nvSpPr>
        <p:spPr>
          <a:xfrm>
            <a:off x="3595164" y="231554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16" y="15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6" name="object 1986"/>
          <p:cNvSpPr/>
          <p:nvPr/>
        </p:nvSpPr>
        <p:spPr>
          <a:xfrm>
            <a:off x="3593261" y="2313047"/>
            <a:ext cx="635" cy="0"/>
          </a:xfrm>
          <a:custGeom>
            <a:avLst/>
            <a:gdLst/>
            <a:ahLst/>
            <a:cxnLst/>
            <a:rect l="l" t="t" r="r" b="b"/>
            <a:pathLst>
              <a:path w="635" h="0">
                <a:moveTo>
                  <a:pt x="0" y="0"/>
                </a:moveTo>
                <a:lnTo>
                  <a:pt x="106" y="0"/>
                </a:lnTo>
              </a:path>
            </a:pathLst>
          </a:custGeom>
          <a:ln w="3175">
            <a:solidFill>
              <a:srgbClr val="1C32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7" name="object 1987"/>
          <p:cNvSpPr/>
          <p:nvPr/>
        </p:nvSpPr>
        <p:spPr>
          <a:xfrm>
            <a:off x="3593261" y="2312263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567"/>
                </a:moveTo>
                <a:lnTo>
                  <a:pt x="76" y="35"/>
                </a:lnTo>
                <a:lnTo>
                  <a:pt x="0" y="1567"/>
                </a:lnTo>
                <a:close/>
              </a:path>
            </a:pathLst>
          </a:custGeom>
          <a:ln w="3175">
            <a:solidFill>
              <a:srgbClr val="1C32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8" name="object 19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89" name="object 19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90" name="object 1990"/>
          <p:cNvSpPr/>
          <p:nvPr/>
        </p:nvSpPr>
        <p:spPr>
          <a:xfrm>
            <a:off x="3609657" y="2303787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1645"/>
                </a:moveTo>
                <a:lnTo>
                  <a:pt x="2133" y="0"/>
                </a:lnTo>
                <a:lnTo>
                  <a:pt x="0" y="1645"/>
                </a:lnTo>
                <a:close/>
              </a:path>
            </a:pathLst>
          </a:custGeom>
          <a:ln w="3175">
            <a:solidFill>
              <a:srgbClr val="1D2B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1" name="object 19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92" name="object 19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93" name="object 19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94" name="object 19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95" name="object 19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96" name="object 19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97" name="object 19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98" name="object 19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99" name="object 19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00" name="object 2000"/>
          <p:cNvSpPr/>
          <p:nvPr/>
        </p:nvSpPr>
        <p:spPr>
          <a:xfrm>
            <a:off x="3595565" y="231590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289" y="2227"/>
                </a:moveTo>
                <a:lnTo>
                  <a:pt x="0" y="0"/>
                </a:lnTo>
                <a:lnTo>
                  <a:pt x="289" y="2227"/>
                </a:lnTo>
                <a:close/>
              </a:path>
            </a:pathLst>
          </a:custGeom>
          <a:solidFill>
            <a:srgbClr val="1C31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1" name="object 2001"/>
          <p:cNvSpPr/>
          <p:nvPr/>
        </p:nvSpPr>
        <p:spPr>
          <a:xfrm>
            <a:off x="3595565" y="231590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289" y="222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31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2" name="object 20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03" name="object 20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04" name="object 20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05" name="object 20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06" name="object 20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07" name="object 2007"/>
          <p:cNvSpPr/>
          <p:nvPr/>
        </p:nvSpPr>
        <p:spPr>
          <a:xfrm>
            <a:off x="3584945" y="2311758"/>
            <a:ext cx="10795" cy="3810"/>
          </a:xfrm>
          <a:custGeom>
            <a:avLst/>
            <a:gdLst/>
            <a:ahLst/>
            <a:cxnLst/>
            <a:rect l="l" t="t" r="r" b="b"/>
            <a:pathLst>
              <a:path w="10795" h="3810">
                <a:moveTo>
                  <a:pt x="10218" y="37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8" name="object 2008"/>
          <p:cNvSpPr/>
          <p:nvPr/>
        </p:nvSpPr>
        <p:spPr>
          <a:xfrm>
            <a:off x="3592433" y="2312299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828" y="1531"/>
                </a:moveTo>
                <a:lnTo>
                  <a:pt x="0" y="1051"/>
                </a:lnTo>
                <a:lnTo>
                  <a:pt x="904" y="0"/>
                </a:lnTo>
                <a:lnTo>
                  <a:pt x="828" y="1531"/>
                </a:lnTo>
                <a:close/>
              </a:path>
            </a:pathLst>
          </a:custGeom>
          <a:solidFill>
            <a:srgbClr val="1C32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9" name="object 2009"/>
          <p:cNvSpPr/>
          <p:nvPr/>
        </p:nvSpPr>
        <p:spPr>
          <a:xfrm>
            <a:off x="3592433" y="2312299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904" y="0"/>
                </a:moveTo>
                <a:lnTo>
                  <a:pt x="0" y="1051"/>
                </a:lnTo>
                <a:lnTo>
                  <a:pt x="828" y="1531"/>
                </a:lnTo>
                <a:lnTo>
                  <a:pt x="904" y="0"/>
                </a:lnTo>
                <a:close/>
              </a:path>
            </a:pathLst>
          </a:custGeom>
          <a:ln w="3175">
            <a:solidFill>
              <a:srgbClr val="1C32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0" name="object 20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11" name="object 20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12" name="object 20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13" name="object 20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14" name="object 20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15" name="object 20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16" name="object 20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17" name="object 20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18" name="object 20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19" name="object 20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20" name="object 2020"/>
          <p:cNvSpPr/>
          <p:nvPr/>
        </p:nvSpPr>
        <p:spPr>
          <a:xfrm>
            <a:off x="3598555" y="2338128"/>
            <a:ext cx="6985" cy="1905"/>
          </a:xfrm>
          <a:custGeom>
            <a:avLst/>
            <a:gdLst/>
            <a:ahLst/>
            <a:cxnLst/>
            <a:rect l="l" t="t" r="r" b="b"/>
            <a:pathLst>
              <a:path w="6985" h="1905">
                <a:moveTo>
                  <a:pt x="6479" y="164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1" name="object 20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22" name="object 2022"/>
          <p:cNvSpPr/>
          <p:nvPr/>
        </p:nvSpPr>
        <p:spPr>
          <a:xfrm>
            <a:off x="3580515" y="2331267"/>
            <a:ext cx="18415" cy="6985"/>
          </a:xfrm>
          <a:custGeom>
            <a:avLst/>
            <a:gdLst/>
            <a:ahLst/>
            <a:cxnLst/>
            <a:rect l="l" t="t" r="r" b="b"/>
            <a:pathLst>
              <a:path w="18414" h="6985">
                <a:moveTo>
                  <a:pt x="18039" y="68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3" name="object 20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24" name="object 20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25" name="object 20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26" name="object 20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27" name="object 20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28" name="object 20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29" name="object 2029"/>
          <p:cNvSpPr/>
          <p:nvPr/>
        </p:nvSpPr>
        <p:spPr>
          <a:xfrm>
            <a:off x="3632601" y="2365695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5039" y="1579"/>
                </a:moveTo>
                <a:lnTo>
                  <a:pt x="0" y="1236"/>
                </a:lnTo>
                <a:lnTo>
                  <a:pt x="1691" y="0"/>
                </a:lnTo>
                <a:lnTo>
                  <a:pt x="5039" y="1579"/>
                </a:lnTo>
                <a:close/>
              </a:path>
            </a:pathLst>
          </a:custGeom>
          <a:solidFill>
            <a:srgbClr val="1D22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0" name="object 2030"/>
          <p:cNvSpPr/>
          <p:nvPr/>
        </p:nvSpPr>
        <p:spPr>
          <a:xfrm>
            <a:off x="3632601" y="2365695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5039" y="1579"/>
                </a:moveTo>
                <a:lnTo>
                  <a:pt x="0" y="1236"/>
                </a:lnTo>
                <a:lnTo>
                  <a:pt x="1691" y="0"/>
                </a:lnTo>
                <a:lnTo>
                  <a:pt x="5039" y="1579"/>
                </a:lnTo>
                <a:close/>
              </a:path>
            </a:pathLst>
          </a:custGeom>
          <a:ln w="3175">
            <a:solidFill>
              <a:srgbClr val="1D22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1" name="object 2031"/>
          <p:cNvSpPr/>
          <p:nvPr/>
        </p:nvSpPr>
        <p:spPr>
          <a:xfrm>
            <a:off x="3634292" y="2365695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767" y="1676"/>
                </a:moveTo>
                <a:lnTo>
                  <a:pt x="3347" y="1579"/>
                </a:lnTo>
                <a:lnTo>
                  <a:pt x="0" y="0"/>
                </a:lnTo>
                <a:lnTo>
                  <a:pt x="4767" y="1676"/>
                </a:lnTo>
                <a:close/>
              </a:path>
            </a:pathLst>
          </a:custGeom>
          <a:solidFill>
            <a:srgbClr val="1D21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2" name="object 2032"/>
          <p:cNvSpPr/>
          <p:nvPr/>
        </p:nvSpPr>
        <p:spPr>
          <a:xfrm>
            <a:off x="3634292" y="2365695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3347" y="1579"/>
                </a:moveTo>
                <a:lnTo>
                  <a:pt x="4767" y="1676"/>
                </a:lnTo>
                <a:lnTo>
                  <a:pt x="0" y="0"/>
                </a:lnTo>
                <a:lnTo>
                  <a:pt x="3347" y="1579"/>
                </a:lnTo>
                <a:close/>
              </a:path>
            </a:pathLst>
          </a:custGeom>
          <a:ln w="3175">
            <a:solidFill>
              <a:srgbClr val="1D21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3" name="object 2033"/>
          <p:cNvSpPr/>
          <p:nvPr/>
        </p:nvSpPr>
        <p:spPr>
          <a:xfrm>
            <a:off x="3661445" y="236650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381"/>
                </a:moveTo>
                <a:lnTo>
                  <a:pt x="1092" y="0"/>
                </a:lnTo>
                <a:lnTo>
                  <a:pt x="1427" y="1328"/>
                </a:lnTo>
                <a:lnTo>
                  <a:pt x="0" y="1381"/>
                </a:lnTo>
                <a:close/>
              </a:path>
            </a:pathLst>
          </a:custGeom>
          <a:solidFill>
            <a:srgbClr val="1C1E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4" name="object 2034"/>
          <p:cNvSpPr/>
          <p:nvPr/>
        </p:nvSpPr>
        <p:spPr>
          <a:xfrm>
            <a:off x="3661445" y="236650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092" y="0"/>
                </a:moveTo>
                <a:lnTo>
                  <a:pt x="1427" y="1328"/>
                </a:lnTo>
                <a:lnTo>
                  <a:pt x="0" y="1381"/>
                </a:lnTo>
                <a:lnTo>
                  <a:pt x="1092" y="0"/>
                </a:lnTo>
                <a:close/>
              </a:path>
            </a:pathLst>
          </a:custGeom>
          <a:ln w="3175">
            <a:solidFill>
              <a:srgbClr val="1C1E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5" name="object 2035"/>
          <p:cNvSpPr/>
          <p:nvPr/>
        </p:nvSpPr>
        <p:spPr>
          <a:xfrm>
            <a:off x="3658979" y="2366500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0" y="1475"/>
                </a:moveTo>
                <a:lnTo>
                  <a:pt x="3558" y="0"/>
                </a:lnTo>
                <a:lnTo>
                  <a:pt x="2466" y="1381"/>
                </a:lnTo>
                <a:lnTo>
                  <a:pt x="0" y="1475"/>
                </a:lnTo>
                <a:close/>
              </a:path>
            </a:pathLst>
          </a:custGeom>
          <a:solidFill>
            <a:srgbClr val="1C1E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6" name="object 2036"/>
          <p:cNvSpPr/>
          <p:nvPr/>
        </p:nvSpPr>
        <p:spPr>
          <a:xfrm>
            <a:off x="3658979" y="2366500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558" y="0"/>
                </a:moveTo>
                <a:lnTo>
                  <a:pt x="0" y="1475"/>
                </a:lnTo>
                <a:lnTo>
                  <a:pt x="2466" y="1381"/>
                </a:lnTo>
                <a:lnTo>
                  <a:pt x="3558" y="0"/>
                </a:lnTo>
                <a:close/>
              </a:path>
            </a:pathLst>
          </a:custGeom>
          <a:ln w="3175">
            <a:solidFill>
              <a:srgbClr val="1C1E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7" name="object 20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38" name="object 20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39" name="object 20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40" name="object 20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41" name="object 20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42" name="object 20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43" name="object 20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44" name="object 2044"/>
          <p:cNvSpPr/>
          <p:nvPr/>
        </p:nvSpPr>
        <p:spPr>
          <a:xfrm>
            <a:off x="3643576" y="2365418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5448" y="2255"/>
                </a:moveTo>
                <a:lnTo>
                  <a:pt x="0" y="91"/>
                </a:lnTo>
                <a:lnTo>
                  <a:pt x="4485" y="0"/>
                </a:lnTo>
                <a:lnTo>
                  <a:pt x="5448" y="2255"/>
                </a:lnTo>
                <a:close/>
              </a:path>
            </a:pathLst>
          </a:custGeom>
          <a:solidFill>
            <a:srgbClr val="1C20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5" name="object 2045"/>
          <p:cNvSpPr/>
          <p:nvPr/>
        </p:nvSpPr>
        <p:spPr>
          <a:xfrm>
            <a:off x="3643576" y="2365418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0" y="91"/>
                </a:moveTo>
                <a:lnTo>
                  <a:pt x="4485" y="0"/>
                </a:lnTo>
                <a:lnTo>
                  <a:pt x="5448" y="2255"/>
                </a:lnTo>
                <a:lnTo>
                  <a:pt x="0" y="91"/>
                </a:lnTo>
                <a:close/>
              </a:path>
            </a:pathLst>
          </a:custGeom>
          <a:ln w="3175">
            <a:solidFill>
              <a:srgbClr val="1C20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6" name="object 20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47" name="object 2047"/>
          <p:cNvSpPr/>
          <p:nvPr/>
        </p:nvSpPr>
        <p:spPr>
          <a:xfrm>
            <a:off x="3648062" y="2365418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962" y="22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8" name="object 20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49" name="object 2049"/>
          <p:cNvSpPr/>
          <p:nvPr/>
        </p:nvSpPr>
        <p:spPr>
          <a:xfrm>
            <a:off x="3646451" y="236227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C20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0" name="object 2050"/>
          <p:cNvSpPr/>
          <p:nvPr/>
        </p:nvSpPr>
        <p:spPr>
          <a:xfrm>
            <a:off x="3646451" y="236227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20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1" name="object 2051"/>
          <p:cNvSpPr/>
          <p:nvPr/>
        </p:nvSpPr>
        <p:spPr>
          <a:xfrm>
            <a:off x="3646451" y="236227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C20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2" name="object 2052"/>
          <p:cNvSpPr/>
          <p:nvPr/>
        </p:nvSpPr>
        <p:spPr>
          <a:xfrm>
            <a:off x="3646451" y="236227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20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3" name="object 2053"/>
          <p:cNvSpPr/>
          <p:nvPr/>
        </p:nvSpPr>
        <p:spPr>
          <a:xfrm>
            <a:off x="3646451" y="236227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C20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4" name="object 2054"/>
          <p:cNvSpPr/>
          <p:nvPr/>
        </p:nvSpPr>
        <p:spPr>
          <a:xfrm>
            <a:off x="3646451" y="236227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20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5" name="object 2055"/>
          <p:cNvSpPr/>
          <p:nvPr/>
        </p:nvSpPr>
        <p:spPr>
          <a:xfrm>
            <a:off x="3646451" y="236227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C20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6" name="object 2056"/>
          <p:cNvSpPr/>
          <p:nvPr/>
        </p:nvSpPr>
        <p:spPr>
          <a:xfrm>
            <a:off x="3646451" y="236227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20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7" name="object 2057"/>
          <p:cNvSpPr/>
          <p:nvPr/>
        </p:nvSpPr>
        <p:spPr>
          <a:xfrm>
            <a:off x="3644270" y="235856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181" y="3713"/>
                </a:moveTo>
                <a:lnTo>
                  <a:pt x="0" y="0"/>
                </a:lnTo>
                <a:lnTo>
                  <a:pt x="2181" y="3713"/>
                </a:lnTo>
                <a:close/>
              </a:path>
            </a:pathLst>
          </a:custGeom>
          <a:ln w="3175">
            <a:solidFill>
              <a:srgbClr val="1C20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8" name="object 2058"/>
          <p:cNvSpPr/>
          <p:nvPr/>
        </p:nvSpPr>
        <p:spPr>
          <a:xfrm>
            <a:off x="3644270" y="235856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181" y="3713"/>
                </a:moveTo>
                <a:lnTo>
                  <a:pt x="0" y="0"/>
                </a:lnTo>
                <a:lnTo>
                  <a:pt x="2181" y="3713"/>
                </a:lnTo>
                <a:close/>
              </a:path>
            </a:pathLst>
          </a:custGeom>
          <a:ln w="3175">
            <a:solidFill>
              <a:srgbClr val="1C20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9" name="object 20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60" name="object 20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61" name="object 20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62" name="object 20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63" name="object 20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64" name="object 20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65" name="object 20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66" name="object 2066"/>
          <p:cNvSpPr/>
          <p:nvPr/>
        </p:nvSpPr>
        <p:spPr>
          <a:xfrm>
            <a:off x="3644270" y="235856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181" y="37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7" name="object 2067"/>
          <p:cNvSpPr/>
          <p:nvPr/>
        </p:nvSpPr>
        <p:spPr>
          <a:xfrm>
            <a:off x="3644270" y="235856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8" name="object 2068"/>
          <p:cNvSpPr/>
          <p:nvPr/>
        </p:nvSpPr>
        <p:spPr>
          <a:xfrm>
            <a:off x="3644270" y="235856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9" name="object 20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70" name="object 2070"/>
          <p:cNvSpPr/>
          <p:nvPr/>
        </p:nvSpPr>
        <p:spPr>
          <a:xfrm>
            <a:off x="3642934" y="235539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C21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1" name="object 2071"/>
          <p:cNvSpPr/>
          <p:nvPr/>
        </p:nvSpPr>
        <p:spPr>
          <a:xfrm>
            <a:off x="3642934" y="235539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21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2" name="object 2072"/>
          <p:cNvSpPr/>
          <p:nvPr/>
        </p:nvSpPr>
        <p:spPr>
          <a:xfrm>
            <a:off x="3642934" y="235539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C21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3" name="object 2073"/>
          <p:cNvSpPr/>
          <p:nvPr/>
        </p:nvSpPr>
        <p:spPr>
          <a:xfrm>
            <a:off x="3642934" y="235539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21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4" name="object 2074"/>
          <p:cNvSpPr/>
          <p:nvPr/>
        </p:nvSpPr>
        <p:spPr>
          <a:xfrm>
            <a:off x="3642934" y="235539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C21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5" name="object 2075"/>
          <p:cNvSpPr/>
          <p:nvPr/>
        </p:nvSpPr>
        <p:spPr>
          <a:xfrm>
            <a:off x="3642934" y="235539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21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6" name="object 2076"/>
          <p:cNvSpPr/>
          <p:nvPr/>
        </p:nvSpPr>
        <p:spPr>
          <a:xfrm>
            <a:off x="3642934" y="235539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C21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7" name="object 2077"/>
          <p:cNvSpPr/>
          <p:nvPr/>
        </p:nvSpPr>
        <p:spPr>
          <a:xfrm>
            <a:off x="3642934" y="235539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21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8" name="object 2078"/>
          <p:cNvSpPr/>
          <p:nvPr/>
        </p:nvSpPr>
        <p:spPr>
          <a:xfrm>
            <a:off x="3642934" y="235539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C21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9" name="object 2079"/>
          <p:cNvSpPr/>
          <p:nvPr/>
        </p:nvSpPr>
        <p:spPr>
          <a:xfrm>
            <a:off x="3642934" y="235539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21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0" name="object 2080"/>
          <p:cNvSpPr/>
          <p:nvPr/>
        </p:nvSpPr>
        <p:spPr>
          <a:xfrm>
            <a:off x="3642934" y="2355395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336" y="316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20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1" name="object 2081"/>
          <p:cNvSpPr/>
          <p:nvPr/>
        </p:nvSpPr>
        <p:spPr>
          <a:xfrm>
            <a:off x="3642934" y="2355395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336" y="316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20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2" name="object 20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83" name="object 20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84" name="object 2084"/>
          <p:cNvSpPr/>
          <p:nvPr/>
        </p:nvSpPr>
        <p:spPr>
          <a:xfrm>
            <a:off x="3642934" y="2355395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336" y="31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5" name="object 20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86" name="object 20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87" name="object 2087"/>
          <p:cNvSpPr/>
          <p:nvPr/>
        </p:nvSpPr>
        <p:spPr>
          <a:xfrm>
            <a:off x="3636952" y="2356225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1600"/>
                </a:moveTo>
                <a:lnTo>
                  <a:pt x="1186" y="0"/>
                </a:lnTo>
                <a:lnTo>
                  <a:pt x="0" y="1600"/>
                </a:lnTo>
                <a:close/>
              </a:path>
            </a:pathLst>
          </a:custGeom>
          <a:ln w="3175">
            <a:solidFill>
              <a:srgbClr val="1D21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8" name="object 20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89" name="object 20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90" name="object 20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91" name="object 2091"/>
          <p:cNvSpPr/>
          <p:nvPr/>
        </p:nvSpPr>
        <p:spPr>
          <a:xfrm>
            <a:off x="3638011" y="234577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2" name="object 2092"/>
          <p:cNvSpPr/>
          <p:nvPr/>
        </p:nvSpPr>
        <p:spPr>
          <a:xfrm>
            <a:off x="3638011" y="234577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3" name="object 2093"/>
          <p:cNvSpPr/>
          <p:nvPr/>
        </p:nvSpPr>
        <p:spPr>
          <a:xfrm>
            <a:off x="3638011" y="2345771"/>
            <a:ext cx="17145" cy="635"/>
          </a:xfrm>
          <a:custGeom>
            <a:avLst/>
            <a:gdLst/>
            <a:ahLst/>
            <a:cxnLst/>
            <a:rect l="l" t="t" r="r" b="b"/>
            <a:pathLst>
              <a:path w="17145" h="635">
                <a:moveTo>
                  <a:pt x="16685" y="38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4" name="object 2094"/>
          <p:cNvSpPr/>
          <p:nvPr/>
        </p:nvSpPr>
        <p:spPr>
          <a:xfrm>
            <a:off x="3638011" y="234577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5" name="object 2095"/>
          <p:cNvSpPr/>
          <p:nvPr/>
        </p:nvSpPr>
        <p:spPr>
          <a:xfrm>
            <a:off x="3629078" y="2365695"/>
            <a:ext cx="5715" cy="1270"/>
          </a:xfrm>
          <a:custGeom>
            <a:avLst/>
            <a:gdLst/>
            <a:ahLst/>
            <a:cxnLst/>
            <a:rect l="l" t="t" r="r" b="b"/>
            <a:pathLst>
              <a:path w="5714" h="1269">
                <a:moveTo>
                  <a:pt x="3522" y="1236"/>
                </a:moveTo>
                <a:lnTo>
                  <a:pt x="0" y="998"/>
                </a:lnTo>
                <a:lnTo>
                  <a:pt x="5214" y="0"/>
                </a:lnTo>
                <a:lnTo>
                  <a:pt x="3522" y="1236"/>
                </a:lnTo>
                <a:close/>
              </a:path>
            </a:pathLst>
          </a:custGeom>
          <a:solidFill>
            <a:srgbClr val="1D22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6" name="object 2096"/>
          <p:cNvSpPr/>
          <p:nvPr/>
        </p:nvSpPr>
        <p:spPr>
          <a:xfrm>
            <a:off x="3629078" y="2365695"/>
            <a:ext cx="5715" cy="1270"/>
          </a:xfrm>
          <a:custGeom>
            <a:avLst/>
            <a:gdLst/>
            <a:ahLst/>
            <a:cxnLst/>
            <a:rect l="l" t="t" r="r" b="b"/>
            <a:pathLst>
              <a:path w="5714" h="1269">
                <a:moveTo>
                  <a:pt x="5214" y="0"/>
                </a:moveTo>
                <a:lnTo>
                  <a:pt x="3522" y="1236"/>
                </a:lnTo>
                <a:lnTo>
                  <a:pt x="0" y="998"/>
                </a:lnTo>
                <a:lnTo>
                  <a:pt x="5214" y="0"/>
                </a:lnTo>
                <a:close/>
              </a:path>
            </a:pathLst>
          </a:custGeom>
          <a:ln w="3175">
            <a:solidFill>
              <a:srgbClr val="1D22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7" name="object 20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98" name="object 2098"/>
          <p:cNvSpPr/>
          <p:nvPr/>
        </p:nvSpPr>
        <p:spPr>
          <a:xfrm>
            <a:off x="3624694" y="2363315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2567"/>
                </a:moveTo>
                <a:lnTo>
                  <a:pt x="2829" y="0"/>
                </a:lnTo>
                <a:lnTo>
                  <a:pt x="0" y="2567"/>
                </a:lnTo>
                <a:close/>
              </a:path>
            </a:pathLst>
          </a:custGeom>
          <a:ln w="3175">
            <a:solidFill>
              <a:srgbClr val="1D24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9" name="object 2099"/>
          <p:cNvSpPr/>
          <p:nvPr/>
        </p:nvSpPr>
        <p:spPr>
          <a:xfrm>
            <a:off x="3624694" y="2363315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4384" y="3378"/>
                </a:moveTo>
                <a:lnTo>
                  <a:pt x="0" y="2567"/>
                </a:lnTo>
                <a:lnTo>
                  <a:pt x="2829" y="0"/>
                </a:lnTo>
                <a:lnTo>
                  <a:pt x="4384" y="3378"/>
                </a:lnTo>
                <a:close/>
              </a:path>
            </a:pathLst>
          </a:custGeom>
          <a:solidFill>
            <a:srgbClr val="1D2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0" name="object 2100"/>
          <p:cNvSpPr/>
          <p:nvPr/>
        </p:nvSpPr>
        <p:spPr>
          <a:xfrm>
            <a:off x="3624694" y="2363315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0" y="2567"/>
                </a:moveTo>
                <a:lnTo>
                  <a:pt x="4384" y="3378"/>
                </a:lnTo>
                <a:lnTo>
                  <a:pt x="2829" y="0"/>
                </a:lnTo>
                <a:lnTo>
                  <a:pt x="0" y="2567"/>
                </a:lnTo>
                <a:close/>
              </a:path>
            </a:pathLst>
          </a:custGeom>
          <a:ln w="3175">
            <a:solidFill>
              <a:srgbClr val="1D2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1" name="object 2101"/>
          <p:cNvSpPr/>
          <p:nvPr/>
        </p:nvSpPr>
        <p:spPr>
          <a:xfrm>
            <a:off x="3647422" y="2363924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640" y="1493"/>
                </a:moveTo>
                <a:lnTo>
                  <a:pt x="0" y="0"/>
                </a:lnTo>
                <a:lnTo>
                  <a:pt x="4069" y="1424"/>
                </a:lnTo>
                <a:lnTo>
                  <a:pt x="640" y="1493"/>
                </a:lnTo>
                <a:close/>
              </a:path>
            </a:pathLst>
          </a:custGeom>
          <a:solidFill>
            <a:srgbClr val="1C20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2" name="object 2102"/>
          <p:cNvSpPr/>
          <p:nvPr/>
        </p:nvSpPr>
        <p:spPr>
          <a:xfrm>
            <a:off x="3647422" y="2363924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4069" y="1424"/>
                </a:moveTo>
                <a:lnTo>
                  <a:pt x="0" y="0"/>
                </a:lnTo>
                <a:lnTo>
                  <a:pt x="640" y="1493"/>
                </a:lnTo>
                <a:lnTo>
                  <a:pt x="4069" y="1424"/>
                </a:lnTo>
                <a:close/>
              </a:path>
            </a:pathLst>
          </a:custGeom>
          <a:ln w="3175">
            <a:solidFill>
              <a:srgbClr val="1C20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3" name="object 21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04" name="object 21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05" name="object 21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06" name="object 21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07" name="object 2107"/>
          <p:cNvSpPr/>
          <p:nvPr/>
        </p:nvSpPr>
        <p:spPr>
          <a:xfrm>
            <a:off x="3643576" y="2363924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1584"/>
                </a:moveTo>
                <a:lnTo>
                  <a:pt x="3845" y="0"/>
                </a:lnTo>
                <a:lnTo>
                  <a:pt x="4485" y="1493"/>
                </a:lnTo>
                <a:lnTo>
                  <a:pt x="0" y="1584"/>
                </a:lnTo>
                <a:close/>
              </a:path>
            </a:pathLst>
          </a:custGeom>
          <a:solidFill>
            <a:srgbClr val="1C20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8" name="object 2108"/>
          <p:cNvSpPr/>
          <p:nvPr/>
        </p:nvSpPr>
        <p:spPr>
          <a:xfrm>
            <a:off x="3643576" y="2363924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485" y="1493"/>
                </a:moveTo>
                <a:lnTo>
                  <a:pt x="3845" y="0"/>
                </a:lnTo>
                <a:lnTo>
                  <a:pt x="0" y="1584"/>
                </a:lnTo>
                <a:lnTo>
                  <a:pt x="4485" y="1493"/>
                </a:lnTo>
                <a:close/>
              </a:path>
            </a:pathLst>
          </a:custGeom>
          <a:ln w="3175">
            <a:solidFill>
              <a:srgbClr val="1C20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9" name="object 2109"/>
          <p:cNvSpPr/>
          <p:nvPr/>
        </p:nvSpPr>
        <p:spPr>
          <a:xfrm>
            <a:off x="3647422" y="236392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640" y="14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0" name="object 21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11" name="object 21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12" name="object 21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13" name="object 21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14" name="object 21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15" name="object 2115"/>
          <p:cNvSpPr/>
          <p:nvPr/>
        </p:nvSpPr>
        <p:spPr>
          <a:xfrm>
            <a:off x="3646451" y="2362273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970" y="16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6" name="object 2116"/>
          <p:cNvSpPr/>
          <p:nvPr/>
        </p:nvSpPr>
        <p:spPr>
          <a:xfrm>
            <a:off x="3623482" y="2363315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1211" y="2567"/>
                </a:moveTo>
                <a:lnTo>
                  <a:pt x="0" y="2344"/>
                </a:lnTo>
                <a:lnTo>
                  <a:pt x="4041" y="0"/>
                </a:lnTo>
                <a:lnTo>
                  <a:pt x="1211" y="2567"/>
                </a:lnTo>
                <a:close/>
              </a:path>
            </a:pathLst>
          </a:custGeom>
          <a:solidFill>
            <a:srgbClr val="1D24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7" name="object 2117"/>
          <p:cNvSpPr/>
          <p:nvPr/>
        </p:nvSpPr>
        <p:spPr>
          <a:xfrm>
            <a:off x="3623482" y="2363315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4041" y="0"/>
                </a:moveTo>
                <a:lnTo>
                  <a:pt x="1211" y="2567"/>
                </a:lnTo>
                <a:lnTo>
                  <a:pt x="0" y="2344"/>
                </a:lnTo>
                <a:lnTo>
                  <a:pt x="4041" y="0"/>
                </a:lnTo>
                <a:close/>
              </a:path>
            </a:pathLst>
          </a:custGeom>
          <a:ln w="3175">
            <a:solidFill>
              <a:srgbClr val="1D24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8" name="object 21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19" name="object 21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20" name="object 21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21" name="object 21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22" name="object 21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23" name="object 21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24" name="object 21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25" name="object 21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26" name="object 21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27" name="object 21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28" name="object 21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29" name="object 21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30" name="object 21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31" name="object 21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32" name="object 21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33" name="object 2133"/>
          <p:cNvSpPr/>
          <p:nvPr/>
        </p:nvSpPr>
        <p:spPr>
          <a:xfrm>
            <a:off x="3624432" y="2356568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3091" y="6746"/>
                </a:moveTo>
                <a:lnTo>
                  <a:pt x="0" y="0"/>
                </a:lnTo>
                <a:lnTo>
                  <a:pt x="4450" y="447"/>
                </a:lnTo>
                <a:lnTo>
                  <a:pt x="3091" y="6746"/>
                </a:lnTo>
                <a:close/>
              </a:path>
            </a:pathLst>
          </a:custGeom>
          <a:solidFill>
            <a:srgbClr val="1D24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4" name="object 2134"/>
          <p:cNvSpPr/>
          <p:nvPr/>
        </p:nvSpPr>
        <p:spPr>
          <a:xfrm>
            <a:off x="3624432" y="2356568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4450" y="447"/>
                </a:moveTo>
                <a:lnTo>
                  <a:pt x="0" y="0"/>
                </a:lnTo>
                <a:lnTo>
                  <a:pt x="3091" y="6746"/>
                </a:lnTo>
                <a:lnTo>
                  <a:pt x="4450" y="447"/>
                </a:lnTo>
                <a:close/>
              </a:path>
            </a:pathLst>
          </a:custGeom>
          <a:ln w="3175">
            <a:solidFill>
              <a:srgbClr val="1D24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5" name="object 21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36" name="object 21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37" name="object 21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38" name="object 2138"/>
          <p:cNvSpPr/>
          <p:nvPr/>
        </p:nvSpPr>
        <p:spPr>
          <a:xfrm>
            <a:off x="3617551" y="234294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774" y="19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9" name="object 21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40" name="object 2140"/>
          <p:cNvSpPr/>
          <p:nvPr/>
        </p:nvSpPr>
        <p:spPr>
          <a:xfrm>
            <a:off x="3638011" y="2345771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3098" y="5303"/>
                </a:moveTo>
                <a:lnTo>
                  <a:pt x="0" y="0"/>
                </a:lnTo>
                <a:lnTo>
                  <a:pt x="3098" y="5303"/>
                </a:lnTo>
                <a:close/>
              </a:path>
            </a:pathLst>
          </a:custGeom>
          <a:ln w="3175">
            <a:solidFill>
              <a:srgbClr val="1C22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1" name="object 21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42" name="object 21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43" name="object 2143"/>
          <p:cNvSpPr/>
          <p:nvPr/>
        </p:nvSpPr>
        <p:spPr>
          <a:xfrm>
            <a:off x="3638011" y="2345771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3098" y="53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4" name="object 21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45" name="object 21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46" name="object 2146"/>
          <p:cNvSpPr/>
          <p:nvPr/>
        </p:nvSpPr>
        <p:spPr>
          <a:xfrm>
            <a:off x="3617551" y="2341529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774" y="1610"/>
                </a:moveTo>
                <a:lnTo>
                  <a:pt x="0" y="1414"/>
                </a:lnTo>
                <a:lnTo>
                  <a:pt x="48" y="0"/>
                </a:lnTo>
                <a:lnTo>
                  <a:pt x="774" y="1610"/>
                </a:lnTo>
                <a:close/>
              </a:path>
            </a:pathLst>
          </a:custGeom>
          <a:solidFill>
            <a:srgbClr val="1D27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7" name="object 2147"/>
          <p:cNvSpPr/>
          <p:nvPr/>
        </p:nvSpPr>
        <p:spPr>
          <a:xfrm>
            <a:off x="3617551" y="2341529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1414"/>
                </a:moveTo>
                <a:lnTo>
                  <a:pt x="774" y="1610"/>
                </a:lnTo>
                <a:lnTo>
                  <a:pt x="48" y="0"/>
                </a:lnTo>
                <a:lnTo>
                  <a:pt x="0" y="1414"/>
                </a:lnTo>
                <a:close/>
              </a:path>
            </a:pathLst>
          </a:custGeom>
          <a:ln w="3175">
            <a:solidFill>
              <a:srgbClr val="1D27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8" name="object 21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49" name="object 21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50" name="object 21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51" name="object 21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52" name="object 21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53" name="object 2153"/>
          <p:cNvSpPr/>
          <p:nvPr/>
        </p:nvSpPr>
        <p:spPr>
          <a:xfrm>
            <a:off x="3635499" y="2339741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12" y="602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4" name="object 21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55" name="object 21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56" name="object 2156"/>
          <p:cNvSpPr/>
          <p:nvPr/>
        </p:nvSpPr>
        <p:spPr>
          <a:xfrm>
            <a:off x="3618326" y="2343139"/>
            <a:ext cx="19685" cy="3175"/>
          </a:xfrm>
          <a:custGeom>
            <a:avLst/>
            <a:gdLst/>
            <a:ahLst/>
            <a:cxnLst/>
            <a:rect l="l" t="t" r="r" b="b"/>
            <a:pathLst>
              <a:path w="19685" h="3175">
                <a:moveTo>
                  <a:pt x="19685" y="26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7" name="object 21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58" name="object 21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59" name="object 2159"/>
          <p:cNvSpPr/>
          <p:nvPr/>
        </p:nvSpPr>
        <p:spPr>
          <a:xfrm>
            <a:off x="3638138" y="2355395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4795" y="0"/>
                </a:moveTo>
                <a:lnTo>
                  <a:pt x="0" y="830"/>
                </a:lnTo>
                <a:lnTo>
                  <a:pt x="4795" y="0"/>
                </a:lnTo>
                <a:close/>
              </a:path>
            </a:pathLst>
          </a:custGeom>
          <a:ln w="3175">
            <a:solidFill>
              <a:srgbClr val="1C21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0" name="object 21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61" name="object 21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62" name="object 2162"/>
          <p:cNvSpPr/>
          <p:nvPr/>
        </p:nvSpPr>
        <p:spPr>
          <a:xfrm>
            <a:off x="3642934" y="235539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C21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3" name="object 2163"/>
          <p:cNvSpPr/>
          <p:nvPr/>
        </p:nvSpPr>
        <p:spPr>
          <a:xfrm>
            <a:off x="3642934" y="235539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21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4" name="object 2164"/>
          <p:cNvSpPr/>
          <p:nvPr/>
        </p:nvSpPr>
        <p:spPr>
          <a:xfrm>
            <a:off x="3642934" y="235539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C21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5" name="object 2165"/>
          <p:cNvSpPr/>
          <p:nvPr/>
        </p:nvSpPr>
        <p:spPr>
          <a:xfrm>
            <a:off x="3642934" y="235539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21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6" name="object 2166"/>
          <p:cNvSpPr/>
          <p:nvPr/>
        </p:nvSpPr>
        <p:spPr>
          <a:xfrm>
            <a:off x="3642934" y="235539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C21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7" name="object 2167"/>
          <p:cNvSpPr/>
          <p:nvPr/>
        </p:nvSpPr>
        <p:spPr>
          <a:xfrm>
            <a:off x="3642934" y="235539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21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8" name="object 2168"/>
          <p:cNvSpPr/>
          <p:nvPr/>
        </p:nvSpPr>
        <p:spPr>
          <a:xfrm>
            <a:off x="3642934" y="235539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C21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9" name="object 2169"/>
          <p:cNvSpPr/>
          <p:nvPr/>
        </p:nvSpPr>
        <p:spPr>
          <a:xfrm>
            <a:off x="3642934" y="235539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21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0" name="object 2170"/>
          <p:cNvSpPr/>
          <p:nvPr/>
        </p:nvSpPr>
        <p:spPr>
          <a:xfrm>
            <a:off x="3641110" y="2351074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823" y="4320"/>
                </a:moveTo>
                <a:lnTo>
                  <a:pt x="0" y="0"/>
                </a:lnTo>
                <a:lnTo>
                  <a:pt x="1823" y="4320"/>
                </a:lnTo>
                <a:close/>
              </a:path>
            </a:pathLst>
          </a:custGeom>
          <a:ln w="3175">
            <a:solidFill>
              <a:srgbClr val="1C21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1" name="object 21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72" name="object 2172"/>
          <p:cNvSpPr/>
          <p:nvPr/>
        </p:nvSpPr>
        <p:spPr>
          <a:xfrm>
            <a:off x="3642934" y="2351499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4983" y="0"/>
                </a:moveTo>
                <a:lnTo>
                  <a:pt x="0" y="3896"/>
                </a:lnTo>
                <a:lnTo>
                  <a:pt x="4983" y="0"/>
                </a:lnTo>
                <a:close/>
              </a:path>
            </a:pathLst>
          </a:custGeom>
          <a:ln w="3175">
            <a:solidFill>
              <a:srgbClr val="1C20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3" name="object 21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74" name="object 2174"/>
          <p:cNvSpPr/>
          <p:nvPr/>
        </p:nvSpPr>
        <p:spPr>
          <a:xfrm>
            <a:off x="3641110" y="2351074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823" y="43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5" name="object 21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76" name="object 21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77" name="object 21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78" name="object 21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79" name="object 21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80" name="object 21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81" name="object 2181"/>
          <p:cNvSpPr/>
          <p:nvPr/>
        </p:nvSpPr>
        <p:spPr>
          <a:xfrm>
            <a:off x="3633597" y="235782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3764"/>
                </a:moveTo>
                <a:lnTo>
                  <a:pt x="3355" y="0"/>
                </a:lnTo>
                <a:lnTo>
                  <a:pt x="1056" y="3464"/>
                </a:lnTo>
                <a:lnTo>
                  <a:pt x="0" y="3764"/>
                </a:lnTo>
                <a:close/>
              </a:path>
            </a:pathLst>
          </a:custGeom>
          <a:solidFill>
            <a:srgbClr val="1D22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2" name="object 2182"/>
          <p:cNvSpPr/>
          <p:nvPr/>
        </p:nvSpPr>
        <p:spPr>
          <a:xfrm>
            <a:off x="3633597" y="235782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3764"/>
                </a:moveTo>
                <a:lnTo>
                  <a:pt x="1056" y="3464"/>
                </a:lnTo>
                <a:lnTo>
                  <a:pt x="3355" y="0"/>
                </a:lnTo>
                <a:lnTo>
                  <a:pt x="0" y="3764"/>
                </a:lnTo>
                <a:close/>
              </a:path>
            </a:pathLst>
          </a:custGeom>
          <a:ln w="3175">
            <a:solidFill>
              <a:srgbClr val="1D22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3" name="object 21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84" name="object 21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85" name="object 2185"/>
          <p:cNvSpPr/>
          <p:nvPr/>
        </p:nvSpPr>
        <p:spPr>
          <a:xfrm>
            <a:off x="3634003" y="233675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C23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6" name="object 2186"/>
          <p:cNvSpPr/>
          <p:nvPr/>
        </p:nvSpPr>
        <p:spPr>
          <a:xfrm>
            <a:off x="3634003" y="233675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23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7" name="object 2187"/>
          <p:cNvSpPr/>
          <p:nvPr/>
        </p:nvSpPr>
        <p:spPr>
          <a:xfrm>
            <a:off x="3631856" y="2333066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146" y="3693"/>
                </a:moveTo>
                <a:lnTo>
                  <a:pt x="0" y="0"/>
                </a:lnTo>
                <a:lnTo>
                  <a:pt x="2146" y="3693"/>
                </a:lnTo>
                <a:close/>
              </a:path>
            </a:pathLst>
          </a:custGeom>
          <a:ln w="3175">
            <a:solidFill>
              <a:srgbClr val="1C23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8" name="object 2188"/>
          <p:cNvSpPr/>
          <p:nvPr/>
        </p:nvSpPr>
        <p:spPr>
          <a:xfrm>
            <a:off x="3631856" y="2333066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146" y="3693"/>
                </a:moveTo>
                <a:lnTo>
                  <a:pt x="0" y="0"/>
                </a:lnTo>
                <a:lnTo>
                  <a:pt x="2146" y="3693"/>
                </a:lnTo>
                <a:close/>
              </a:path>
            </a:pathLst>
          </a:custGeom>
          <a:ln w="3175">
            <a:solidFill>
              <a:srgbClr val="1D23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9" name="object 2189"/>
          <p:cNvSpPr/>
          <p:nvPr/>
        </p:nvSpPr>
        <p:spPr>
          <a:xfrm>
            <a:off x="3631856" y="2333066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146" y="36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0" name="object 2190"/>
          <p:cNvSpPr/>
          <p:nvPr/>
        </p:nvSpPr>
        <p:spPr>
          <a:xfrm>
            <a:off x="3631856" y="233306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1" name="object 2191"/>
          <p:cNvSpPr/>
          <p:nvPr/>
        </p:nvSpPr>
        <p:spPr>
          <a:xfrm>
            <a:off x="3631856" y="233306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2" name="object 21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93" name="object 2193"/>
          <p:cNvSpPr/>
          <p:nvPr/>
        </p:nvSpPr>
        <p:spPr>
          <a:xfrm>
            <a:off x="3630546" y="23298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C24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4" name="object 2194"/>
          <p:cNvSpPr/>
          <p:nvPr/>
        </p:nvSpPr>
        <p:spPr>
          <a:xfrm>
            <a:off x="3630546" y="23298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24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5" name="object 2195"/>
          <p:cNvSpPr/>
          <p:nvPr/>
        </p:nvSpPr>
        <p:spPr>
          <a:xfrm>
            <a:off x="3630546" y="2329876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0"/>
                </a:moveTo>
                <a:lnTo>
                  <a:pt x="1310" y="319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24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6" name="object 2196"/>
          <p:cNvSpPr/>
          <p:nvPr/>
        </p:nvSpPr>
        <p:spPr>
          <a:xfrm>
            <a:off x="3630546" y="2329876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0"/>
                </a:moveTo>
                <a:lnTo>
                  <a:pt x="1310" y="319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24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7" name="object 21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98" name="object 21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99" name="object 2199"/>
          <p:cNvSpPr/>
          <p:nvPr/>
        </p:nvSpPr>
        <p:spPr>
          <a:xfrm>
            <a:off x="3630546" y="2329876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310" y="31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0" name="object 22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01" name="object 22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02" name="object 22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03" name="object 22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04" name="object 2204"/>
          <p:cNvSpPr/>
          <p:nvPr/>
        </p:nvSpPr>
        <p:spPr>
          <a:xfrm>
            <a:off x="3622040" y="2331826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3251"/>
                </a:moveTo>
                <a:lnTo>
                  <a:pt x="2430" y="0"/>
                </a:lnTo>
                <a:lnTo>
                  <a:pt x="0" y="3251"/>
                </a:lnTo>
                <a:close/>
              </a:path>
            </a:pathLst>
          </a:custGeom>
          <a:ln w="3175">
            <a:solidFill>
              <a:srgbClr val="1D26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5" name="object 22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06" name="object 22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07" name="object 22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08" name="object 2208"/>
          <p:cNvSpPr/>
          <p:nvPr/>
        </p:nvSpPr>
        <p:spPr>
          <a:xfrm>
            <a:off x="3633429" y="2321102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558" y="3169"/>
                </a:moveTo>
                <a:lnTo>
                  <a:pt x="0" y="0"/>
                </a:lnTo>
                <a:lnTo>
                  <a:pt x="3512" y="309"/>
                </a:lnTo>
                <a:lnTo>
                  <a:pt x="3558" y="3169"/>
                </a:lnTo>
                <a:close/>
              </a:path>
            </a:pathLst>
          </a:custGeom>
          <a:solidFill>
            <a:srgbClr val="1C23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9" name="object 2209"/>
          <p:cNvSpPr/>
          <p:nvPr/>
        </p:nvSpPr>
        <p:spPr>
          <a:xfrm>
            <a:off x="3633429" y="2321102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0"/>
                </a:moveTo>
                <a:lnTo>
                  <a:pt x="3512" y="309"/>
                </a:lnTo>
                <a:lnTo>
                  <a:pt x="3558" y="316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23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0" name="object 2210"/>
          <p:cNvSpPr/>
          <p:nvPr/>
        </p:nvSpPr>
        <p:spPr>
          <a:xfrm>
            <a:off x="3636942" y="2321412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45" y="2860"/>
                </a:moveTo>
                <a:lnTo>
                  <a:pt x="0" y="0"/>
                </a:lnTo>
                <a:lnTo>
                  <a:pt x="4699" y="411"/>
                </a:lnTo>
                <a:lnTo>
                  <a:pt x="45" y="2860"/>
                </a:lnTo>
                <a:close/>
              </a:path>
            </a:pathLst>
          </a:custGeom>
          <a:solidFill>
            <a:srgbClr val="1C22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1" name="object 2211"/>
          <p:cNvSpPr/>
          <p:nvPr/>
        </p:nvSpPr>
        <p:spPr>
          <a:xfrm>
            <a:off x="3636942" y="2321412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4699" y="411"/>
                </a:moveTo>
                <a:lnTo>
                  <a:pt x="0" y="0"/>
                </a:lnTo>
                <a:lnTo>
                  <a:pt x="45" y="2860"/>
                </a:lnTo>
                <a:lnTo>
                  <a:pt x="4699" y="411"/>
                </a:lnTo>
                <a:close/>
              </a:path>
            </a:pathLst>
          </a:custGeom>
          <a:ln w="3175">
            <a:solidFill>
              <a:srgbClr val="1C22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2" name="object 22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13" name="object 2213"/>
          <p:cNvSpPr/>
          <p:nvPr/>
        </p:nvSpPr>
        <p:spPr>
          <a:xfrm>
            <a:off x="3641641" y="2321824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0" y="0"/>
                </a:moveTo>
                <a:lnTo>
                  <a:pt x="3474" y="304"/>
                </a:lnTo>
                <a:lnTo>
                  <a:pt x="2481" y="21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21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4" name="object 22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15" name="object 2215"/>
          <p:cNvSpPr/>
          <p:nvPr/>
        </p:nvSpPr>
        <p:spPr>
          <a:xfrm>
            <a:off x="3631941" y="2321102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5046" y="3169"/>
                </a:moveTo>
                <a:lnTo>
                  <a:pt x="0" y="1437"/>
                </a:lnTo>
                <a:lnTo>
                  <a:pt x="1488" y="0"/>
                </a:lnTo>
                <a:lnTo>
                  <a:pt x="5046" y="3169"/>
                </a:lnTo>
                <a:close/>
              </a:path>
            </a:pathLst>
          </a:custGeom>
          <a:solidFill>
            <a:srgbClr val="1C23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6" name="object 2216"/>
          <p:cNvSpPr/>
          <p:nvPr/>
        </p:nvSpPr>
        <p:spPr>
          <a:xfrm>
            <a:off x="3631941" y="2321102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1437"/>
                </a:moveTo>
                <a:lnTo>
                  <a:pt x="5046" y="3169"/>
                </a:lnTo>
                <a:lnTo>
                  <a:pt x="1488" y="0"/>
                </a:lnTo>
                <a:lnTo>
                  <a:pt x="0" y="1437"/>
                </a:lnTo>
                <a:close/>
              </a:path>
            </a:pathLst>
          </a:custGeom>
          <a:ln w="3175">
            <a:solidFill>
              <a:srgbClr val="1C23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7" name="object 22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18" name="object 2218"/>
          <p:cNvSpPr/>
          <p:nvPr/>
        </p:nvSpPr>
        <p:spPr>
          <a:xfrm>
            <a:off x="3625804" y="232043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9" name="object 2219"/>
          <p:cNvSpPr/>
          <p:nvPr/>
        </p:nvSpPr>
        <p:spPr>
          <a:xfrm>
            <a:off x="3625804" y="232043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0" name="object 2220"/>
          <p:cNvSpPr/>
          <p:nvPr/>
        </p:nvSpPr>
        <p:spPr>
          <a:xfrm>
            <a:off x="3636988" y="2324272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69">
                <a:moveTo>
                  <a:pt x="9669" y="8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1" name="object 2221"/>
          <p:cNvSpPr/>
          <p:nvPr/>
        </p:nvSpPr>
        <p:spPr>
          <a:xfrm>
            <a:off x="3556058" y="2339566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435" y="1711"/>
                </a:moveTo>
                <a:lnTo>
                  <a:pt x="0" y="307"/>
                </a:lnTo>
                <a:lnTo>
                  <a:pt x="426" y="0"/>
                </a:lnTo>
                <a:lnTo>
                  <a:pt x="2435" y="1711"/>
                </a:lnTo>
                <a:close/>
              </a:path>
            </a:pathLst>
          </a:custGeom>
          <a:solidFill>
            <a:srgbClr val="1A46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2" name="object 2222"/>
          <p:cNvSpPr/>
          <p:nvPr/>
        </p:nvSpPr>
        <p:spPr>
          <a:xfrm>
            <a:off x="3556058" y="2339566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307"/>
                </a:moveTo>
                <a:lnTo>
                  <a:pt x="2435" y="1711"/>
                </a:lnTo>
                <a:lnTo>
                  <a:pt x="426" y="0"/>
                </a:lnTo>
                <a:lnTo>
                  <a:pt x="0" y="307"/>
                </a:lnTo>
                <a:close/>
              </a:path>
            </a:pathLst>
          </a:custGeom>
          <a:ln w="3175">
            <a:solidFill>
              <a:srgbClr val="1A46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3" name="object 2223"/>
          <p:cNvSpPr/>
          <p:nvPr/>
        </p:nvSpPr>
        <p:spPr>
          <a:xfrm>
            <a:off x="3585712" y="23525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193" y="1120"/>
                </a:lnTo>
                <a:lnTo>
                  <a:pt x="457" y="264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3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4" name="object 22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25" name="object 22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26" name="object 22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27" name="object 2227"/>
          <p:cNvSpPr/>
          <p:nvPr/>
        </p:nvSpPr>
        <p:spPr>
          <a:xfrm>
            <a:off x="3577866" y="234907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932" y="287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39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8" name="object 2228"/>
          <p:cNvSpPr/>
          <p:nvPr/>
        </p:nvSpPr>
        <p:spPr>
          <a:xfrm>
            <a:off x="3577866" y="234907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932" y="287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38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9" name="object 2229"/>
          <p:cNvSpPr/>
          <p:nvPr/>
        </p:nvSpPr>
        <p:spPr>
          <a:xfrm>
            <a:off x="3577866" y="234907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932" y="28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0" name="object 22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31" name="object 22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32" name="object 22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33" name="object 22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34" name="object 22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35" name="object 22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36" name="object 22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37" name="object 22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38" name="object 2238"/>
          <p:cNvSpPr/>
          <p:nvPr/>
        </p:nvSpPr>
        <p:spPr>
          <a:xfrm>
            <a:off x="3567552" y="2325469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573" y="3665"/>
                </a:moveTo>
                <a:lnTo>
                  <a:pt x="0" y="1689"/>
                </a:lnTo>
                <a:lnTo>
                  <a:pt x="1148" y="0"/>
                </a:lnTo>
                <a:lnTo>
                  <a:pt x="2573" y="3665"/>
                </a:lnTo>
                <a:close/>
              </a:path>
            </a:pathLst>
          </a:custGeom>
          <a:solidFill>
            <a:srgbClr val="1B3F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9" name="object 2239"/>
          <p:cNvSpPr/>
          <p:nvPr/>
        </p:nvSpPr>
        <p:spPr>
          <a:xfrm>
            <a:off x="3567552" y="2325469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148" y="0"/>
                </a:moveTo>
                <a:lnTo>
                  <a:pt x="2573" y="3665"/>
                </a:lnTo>
                <a:lnTo>
                  <a:pt x="0" y="1689"/>
                </a:lnTo>
                <a:lnTo>
                  <a:pt x="1148" y="0"/>
                </a:lnTo>
                <a:close/>
              </a:path>
            </a:pathLst>
          </a:custGeom>
          <a:ln w="3175">
            <a:solidFill>
              <a:srgbClr val="1B3F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0" name="object 22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41" name="object 22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42" name="object 22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43" name="object 22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44" name="object 2244"/>
          <p:cNvSpPr/>
          <p:nvPr/>
        </p:nvSpPr>
        <p:spPr>
          <a:xfrm>
            <a:off x="3568700" y="2325469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424" y="3665"/>
                </a:moveTo>
                <a:lnTo>
                  <a:pt x="0" y="0"/>
                </a:lnTo>
                <a:lnTo>
                  <a:pt x="1313" y="673"/>
                </a:lnTo>
                <a:lnTo>
                  <a:pt x="1424" y="3665"/>
                </a:lnTo>
                <a:close/>
              </a:path>
            </a:pathLst>
          </a:custGeom>
          <a:solidFill>
            <a:srgbClr val="1B3E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5" name="object 2245"/>
          <p:cNvSpPr/>
          <p:nvPr/>
        </p:nvSpPr>
        <p:spPr>
          <a:xfrm>
            <a:off x="3568700" y="2325469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424" y="3665"/>
                </a:moveTo>
                <a:lnTo>
                  <a:pt x="0" y="0"/>
                </a:lnTo>
                <a:lnTo>
                  <a:pt x="1313" y="673"/>
                </a:lnTo>
                <a:lnTo>
                  <a:pt x="1424" y="3665"/>
                </a:lnTo>
                <a:close/>
              </a:path>
            </a:pathLst>
          </a:custGeom>
          <a:ln w="3175">
            <a:solidFill>
              <a:srgbClr val="1B3E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6" name="object 2246"/>
          <p:cNvSpPr/>
          <p:nvPr/>
        </p:nvSpPr>
        <p:spPr>
          <a:xfrm>
            <a:off x="3570013" y="2326142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111" y="2992"/>
                </a:moveTo>
                <a:lnTo>
                  <a:pt x="0" y="0"/>
                </a:lnTo>
                <a:lnTo>
                  <a:pt x="2959" y="1511"/>
                </a:lnTo>
                <a:lnTo>
                  <a:pt x="111" y="2992"/>
                </a:lnTo>
                <a:close/>
              </a:path>
            </a:pathLst>
          </a:custGeom>
          <a:solidFill>
            <a:srgbClr val="1B3E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7" name="object 2247"/>
          <p:cNvSpPr/>
          <p:nvPr/>
        </p:nvSpPr>
        <p:spPr>
          <a:xfrm>
            <a:off x="3570013" y="2326142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111" y="2992"/>
                </a:moveTo>
                <a:lnTo>
                  <a:pt x="2959" y="1511"/>
                </a:lnTo>
                <a:lnTo>
                  <a:pt x="0" y="0"/>
                </a:lnTo>
                <a:lnTo>
                  <a:pt x="111" y="2992"/>
                </a:lnTo>
                <a:close/>
              </a:path>
            </a:pathLst>
          </a:custGeom>
          <a:ln w="3175">
            <a:solidFill>
              <a:srgbClr val="1B3E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8" name="object 22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49" name="object 22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50" name="object 22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51" name="object 2251"/>
          <p:cNvSpPr/>
          <p:nvPr/>
        </p:nvSpPr>
        <p:spPr>
          <a:xfrm>
            <a:off x="3568700" y="2325469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0"/>
                </a:moveTo>
                <a:lnTo>
                  <a:pt x="1424" y="36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2" name="object 2252"/>
          <p:cNvSpPr/>
          <p:nvPr/>
        </p:nvSpPr>
        <p:spPr>
          <a:xfrm>
            <a:off x="3568700" y="2325469"/>
            <a:ext cx="10160" cy="5715"/>
          </a:xfrm>
          <a:custGeom>
            <a:avLst/>
            <a:gdLst/>
            <a:ahLst/>
            <a:cxnLst/>
            <a:rect l="l" t="t" r="r" b="b"/>
            <a:pathLst>
              <a:path w="10160" h="5714">
                <a:moveTo>
                  <a:pt x="9984" y="51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3" name="object 2253"/>
          <p:cNvSpPr/>
          <p:nvPr/>
        </p:nvSpPr>
        <p:spPr>
          <a:xfrm>
            <a:off x="3558699" y="2320361"/>
            <a:ext cx="10160" cy="5715"/>
          </a:xfrm>
          <a:custGeom>
            <a:avLst/>
            <a:gdLst/>
            <a:ahLst/>
            <a:cxnLst/>
            <a:rect l="l" t="t" r="r" b="b"/>
            <a:pathLst>
              <a:path w="10160" h="5714">
                <a:moveTo>
                  <a:pt x="9999" y="51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4" name="object 22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55" name="object 22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56" name="object 22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57" name="object 22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58" name="object 22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59" name="object 2259"/>
          <p:cNvSpPr/>
          <p:nvPr/>
        </p:nvSpPr>
        <p:spPr>
          <a:xfrm>
            <a:off x="3540196" y="2308471"/>
            <a:ext cx="19050" cy="12065"/>
          </a:xfrm>
          <a:custGeom>
            <a:avLst/>
            <a:gdLst/>
            <a:ahLst/>
            <a:cxnLst/>
            <a:rect l="l" t="t" r="r" b="b"/>
            <a:pathLst>
              <a:path w="19050" h="12064">
                <a:moveTo>
                  <a:pt x="18503" y="1188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0" name="object 22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61" name="object 22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62" name="object 22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63" name="object 22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64" name="object 2264"/>
          <p:cNvSpPr/>
          <p:nvPr/>
        </p:nvSpPr>
        <p:spPr>
          <a:xfrm>
            <a:off x="3565855" y="2317323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0" y="0"/>
                </a:moveTo>
                <a:lnTo>
                  <a:pt x="1427" y="4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5" name="object 22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66" name="object 22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67" name="object 22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68" name="object 22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69" name="object 22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70" name="object 22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71" name="object 2271"/>
          <p:cNvSpPr/>
          <p:nvPr/>
        </p:nvSpPr>
        <p:spPr>
          <a:xfrm>
            <a:off x="3567282" y="2321801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0"/>
                </a:moveTo>
                <a:lnTo>
                  <a:pt x="1417" y="366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2" name="object 22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73" name="object 22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74" name="object 22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75" name="object 22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76" name="object 22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77" name="object 22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78" name="object 22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79" name="object 2279"/>
          <p:cNvSpPr/>
          <p:nvPr/>
        </p:nvSpPr>
        <p:spPr>
          <a:xfrm>
            <a:off x="3565128" y="231526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0"/>
                </a:moveTo>
                <a:lnTo>
                  <a:pt x="726" y="205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0" name="object 22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1" name="object 22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2" name="object 22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3" name="object 2283"/>
          <p:cNvSpPr/>
          <p:nvPr/>
        </p:nvSpPr>
        <p:spPr>
          <a:xfrm>
            <a:off x="3537719" y="2327381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345" y="759"/>
                </a:moveTo>
                <a:lnTo>
                  <a:pt x="0" y="447"/>
                </a:lnTo>
                <a:lnTo>
                  <a:pt x="1490" y="0"/>
                </a:lnTo>
                <a:lnTo>
                  <a:pt x="345" y="759"/>
                </a:lnTo>
                <a:close/>
              </a:path>
            </a:pathLst>
          </a:custGeom>
          <a:solidFill>
            <a:srgbClr val="1854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4" name="object 2284"/>
          <p:cNvSpPr/>
          <p:nvPr/>
        </p:nvSpPr>
        <p:spPr>
          <a:xfrm>
            <a:off x="3537719" y="2327381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490" y="0"/>
                </a:moveTo>
                <a:lnTo>
                  <a:pt x="345" y="759"/>
                </a:lnTo>
                <a:lnTo>
                  <a:pt x="0" y="447"/>
                </a:lnTo>
                <a:lnTo>
                  <a:pt x="1490" y="0"/>
                </a:lnTo>
                <a:close/>
              </a:path>
            </a:pathLst>
          </a:custGeom>
          <a:ln w="3175">
            <a:solidFill>
              <a:srgbClr val="1854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5" name="object 2285"/>
          <p:cNvSpPr/>
          <p:nvPr/>
        </p:nvSpPr>
        <p:spPr>
          <a:xfrm>
            <a:off x="3537684" y="232782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2"/>
                </a:moveTo>
                <a:close/>
              </a:path>
            </a:pathLst>
          </a:custGeom>
          <a:ln w="3175">
            <a:solidFill>
              <a:srgbClr val="1854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6" name="object 2286"/>
          <p:cNvSpPr/>
          <p:nvPr/>
        </p:nvSpPr>
        <p:spPr>
          <a:xfrm>
            <a:off x="3537684" y="232782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81" y="312"/>
                </a:moveTo>
                <a:lnTo>
                  <a:pt x="0" y="12"/>
                </a:lnTo>
                <a:lnTo>
                  <a:pt x="381" y="312"/>
                </a:lnTo>
                <a:close/>
              </a:path>
            </a:pathLst>
          </a:custGeom>
          <a:solidFill>
            <a:srgbClr val="1854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7" name="object 2287"/>
          <p:cNvSpPr/>
          <p:nvPr/>
        </p:nvSpPr>
        <p:spPr>
          <a:xfrm>
            <a:off x="3537684" y="232782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2"/>
                </a:moveTo>
                <a:lnTo>
                  <a:pt x="381" y="312"/>
                </a:lnTo>
                <a:lnTo>
                  <a:pt x="35" y="0"/>
                </a:lnTo>
                <a:close/>
              </a:path>
            </a:pathLst>
          </a:custGeom>
          <a:ln w="3175">
            <a:solidFill>
              <a:srgbClr val="1854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8" name="object 2288"/>
          <p:cNvSpPr/>
          <p:nvPr/>
        </p:nvSpPr>
        <p:spPr>
          <a:xfrm>
            <a:off x="3539761" y="2315413"/>
            <a:ext cx="1905" cy="8890"/>
          </a:xfrm>
          <a:custGeom>
            <a:avLst/>
            <a:gdLst/>
            <a:ahLst/>
            <a:cxnLst/>
            <a:rect l="l" t="t" r="r" b="b"/>
            <a:pathLst>
              <a:path w="1904" h="8889">
                <a:moveTo>
                  <a:pt x="0" y="8877"/>
                </a:moveTo>
                <a:lnTo>
                  <a:pt x="1579" y="0"/>
                </a:lnTo>
                <a:lnTo>
                  <a:pt x="0" y="8877"/>
                </a:lnTo>
                <a:close/>
              </a:path>
            </a:pathLst>
          </a:custGeom>
          <a:ln w="3175">
            <a:solidFill>
              <a:srgbClr val="1852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9" name="object 22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90" name="object 22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91" name="object 2291"/>
          <p:cNvSpPr/>
          <p:nvPr/>
        </p:nvSpPr>
        <p:spPr>
          <a:xfrm>
            <a:off x="3543653" y="231561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59" y="533"/>
                </a:moveTo>
                <a:lnTo>
                  <a:pt x="25" y="467"/>
                </a:lnTo>
                <a:lnTo>
                  <a:pt x="0" y="0"/>
                </a:lnTo>
                <a:lnTo>
                  <a:pt x="259" y="533"/>
                </a:lnTo>
                <a:close/>
              </a:path>
            </a:pathLst>
          </a:custGeom>
          <a:solidFill>
            <a:srgbClr val="1850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2" name="object 2292"/>
          <p:cNvSpPr/>
          <p:nvPr/>
        </p:nvSpPr>
        <p:spPr>
          <a:xfrm>
            <a:off x="3543653" y="231561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5" y="467"/>
                </a:moveTo>
                <a:lnTo>
                  <a:pt x="259" y="533"/>
                </a:lnTo>
                <a:lnTo>
                  <a:pt x="0" y="0"/>
                </a:lnTo>
                <a:lnTo>
                  <a:pt x="25" y="467"/>
                </a:lnTo>
                <a:close/>
              </a:path>
            </a:pathLst>
          </a:custGeom>
          <a:ln w="3175">
            <a:solidFill>
              <a:srgbClr val="1850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3" name="object 2293"/>
          <p:cNvSpPr/>
          <p:nvPr/>
        </p:nvSpPr>
        <p:spPr>
          <a:xfrm>
            <a:off x="3570125" y="232913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86" y="297"/>
                </a:moveTo>
                <a:lnTo>
                  <a:pt x="58" y="134"/>
                </a:lnTo>
                <a:lnTo>
                  <a:pt x="0" y="0"/>
                </a:lnTo>
                <a:lnTo>
                  <a:pt x="386" y="297"/>
                </a:lnTo>
                <a:close/>
              </a:path>
            </a:pathLst>
          </a:custGeom>
          <a:solidFill>
            <a:srgbClr val="1B3E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4" name="object 2294"/>
          <p:cNvSpPr/>
          <p:nvPr/>
        </p:nvSpPr>
        <p:spPr>
          <a:xfrm>
            <a:off x="3570125" y="232913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86" y="297"/>
                </a:moveTo>
                <a:lnTo>
                  <a:pt x="0" y="0"/>
                </a:lnTo>
                <a:lnTo>
                  <a:pt x="58" y="134"/>
                </a:lnTo>
                <a:lnTo>
                  <a:pt x="386" y="297"/>
                </a:lnTo>
                <a:close/>
              </a:path>
            </a:pathLst>
          </a:custGeom>
          <a:ln w="3175">
            <a:solidFill>
              <a:srgbClr val="1B3E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5" name="object 22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96" name="object 22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97" name="object 22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98" name="object 22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99" name="object 2299"/>
          <p:cNvSpPr/>
          <p:nvPr/>
        </p:nvSpPr>
        <p:spPr>
          <a:xfrm>
            <a:off x="3570125" y="232913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58" y="1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0" name="object 23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1" name="object 23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2" name="object 23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3" name="object 23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4" name="object 23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5" name="object 23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6" name="object 2306"/>
          <p:cNvSpPr/>
          <p:nvPr/>
        </p:nvSpPr>
        <p:spPr>
          <a:xfrm>
            <a:off x="3546899" y="2331397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1" y="3055"/>
                </a:moveTo>
                <a:lnTo>
                  <a:pt x="0" y="0"/>
                </a:lnTo>
                <a:lnTo>
                  <a:pt x="71" y="3055"/>
                </a:lnTo>
                <a:close/>
              </a:path>
            </a:pathLst>
          </a:custGeom>
          <a:ln w="3175">
            <a:solidFill>
              <a:srgbClr val="194D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7" name="object 2307"/>
          <p:cNvSpPr/>
          <p:nvPr/>
        </p:nvSpPr>
        <p:spPr>
          <a:xfrm>
            <a:off x="3546899" y="2331397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404" y="4000"/>
                </a:moveTo>
                <a:lnTo>
                  <a:pt x="71" y="3055"/>
                </a:lnTo>
                <a:lnTo>
                  <a:pt x="0" y="0"/>
                </a:lnTo>
                <a:lnTo>
                  <a:pt x="1404" y="4000"/>
                </a:lnTo>
                <a:close/>
              </a:path>
            </a:pathLst>
          </a:custGeom>
          <a:solidFill>
            <a:srgbClr val="194D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8" name="object 2308"/>
          <p:cNvSpPr/>
          <p:nvPr/>
        </p:nvSpPr>
        <p:spPr>
          <a:xfrm>
            <a:off x="3546899" y="2331397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71" y="3055"/>
                </a:moveTo>
                <a:lnTo>
                  <a:pt x="1404" y="4000"/>
                </a:lnTo>
                <a:lnTo>
                  <a:pt x="0" y="0"/>
                </a:lnTo>
                <a:lnTo>
                  <a:pt x="71" y="3055"/>
                </a:lnTo>
                <a:close/>
              </a:path>
            </a:pathLst>
          </a:custGeom>
          <a:ln w="3175">
            <a:solidFill>
              <a:srgbClr val="194D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9" name="object 23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10" name="object 23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11" name="object 2311"/>
          <p:cNvSpPr/>
          <p:nvPr/>
        </p:nvSpPr>
        <p:spPr>
          <a:xfrm>
            <a:off x="3541341" y="2315413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336" y="665"/>
                </a:moveTo>
                <a:lnTo>
                  <a:pt x="0" y="0"/>
                </a:lnTo>
                <a:lnTo>
                  <a:pt x="2311" y="198"/>
                </a:lnTo>
                <a:lnTo>
                  <a:pt x="2336" y="665"/>
                </a:lnTo>
                <a:close/>
              </a:path>
            </a:pathLst>
          </a:custGeom>
          <a:solidFill>
            <a:srgbClr val="1851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2" name="object 2312"/>
          <p:cNvSpPr/>
          <p:nvPr/>
        </p:nvSpPr>
        <p:spPr>
          <a:xfrm>
            <a:off x="3541341" y="2315413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311" y="198"/>
                </a:moveTo>
                <a:lnTo>
                  <a:pt x="2336" y="665"/>
                </a:lnTo>
                <a:lnTo>
                  <a:pt x="0" y="0"/>
                </a:lnTo>
                <a:lnTo>
                  <a:pt x="2311" y="198"/>
                </a:lnTo>
                <a:close/>
              </a:path>
            </a:pathLst>
          </a:custGeom>
          <a:ln w="3175">
            <a:solidFill>
              <a:srgbClr val="1851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3" name="object 2313"/>
          <p:cNvSpPr/>
          <p:nvPr/>
        </p:nvSpPr>
        <p:spPr>
          <a:xfrm>
            <a:off x="3541341" y="2314727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311" y="883"/>
                </a:moveTo>
                <a:lnTo>
                  <a:pt x="0" y="685"/>
                </a:lnTo>
                <a:lnTo>
                  <a:pt x="1882" y="0"/>
                </a:lnTo>
                <a:lnTo>
                  <a:pt x="2311" y="883"/>
                </a:lnTo>
                <a:close/>
              </a:path>
            </a:pathLst>
          </a:custGeom>
          <a:solidFill>
            <a:srgbClr val="1851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4" name="object 2314"/>
          <p:cNvSpPr/>
          <p:nvPr/>
        </p:nvSpPr>
        <p:spPr>
          <a:xfrm>
            <a:off x="3541341" y="2314727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311" y="883"/>
                </a:moveTo>
                <a:lnTo>
                  <a:pt x="1882" y="0"/>
                </a:lnTo>
                <a:lnTo>
                  <a:pt x="0" y="685"/>
                </a:lnTo>
                <a:lnTo>
                  <a:pt x="2311" y="883"/>
                </a:lnTo>
                <a:close/>
              </a:path>
            </a:pathLst>
          </a:custGeom>
          <a:ln w="3175">
            <a:solidFill>
              <a:srgbClr val="1851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5" name="object 23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16" name="object 23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17" name="object 23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18" name="object 23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19" name="object 2319"/>
          <p:cNvSpPr/>
          <p:nvPr/>
        </p:nvSpPr>
        <p:spPr>
          <a:xfrm>
            <a:off x="3577478" y="2347866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1963" y="1905"/>
                </a:moveTo>
                <a:lnTo>
                  <a:pt x="388" y="1203"/>
                </a:lnTo>
                <a:lnTo>
                  <a:pt x="0" y="0"/>
                </a:lnTo>
                <a:lnTo>
                  <a:pt x="1963" y="1905"/>
                </a:lnTo>
                <a:close/>
              </a:path>
            </a:pathLst>
          </a:custGeom>
          <a:solidFill>
            <a:srgbClr val="1C39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0" name="object 2320"/>
          <p:cNvSpPr/>
          <p:nvPr/>
        </p:nvSpPr>
        <p:spPr>
          <a:xfrm>
            <a:off x="3577478" y="2347866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388" y="1203"/>
                </a:moveTo>
                <a:lnTo>
                  <a:pt x="0" y="0"/>
                </a:lnTo>
                <a:lnTo>
                  <a:pt x="1963" y="1905"/>
                </a:lnTo>
                <a:lnTo>
                  <a:pt x="388" y="1203"/>
                </a:lnTo>
                <a:close/>
              </a:path>
            </a:pathLst>
          </a:custGeom>
          <a:ln w="3175">
            <a:solidFill>
              <a:srgbClr val="1C39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1" name="object 2321"/>
          <p:cNvSpPr/>
          <p:nvPr/>
        </p:nvSpPr>
        <p:spPr>
          <a:xfrm>
            <a:off x="3577866" y="234907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0"/>
                </a:moveTo>
                <a:lnTo>
                  <a:pt x="1574" y="70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39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2" name="object 2322"/>
          <p:cNvSpPr/>
          <p:nvPr/>
        </p:nvSpPr>
        <p:spPr>
          <a:xfrm>
            <a:off x="3577478" y="234786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B3A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3" name="object 2323"/>
          <p:cNvSpPr/>
          <p:nvPr/>
        </p:nvSpPr>
        <p:spPr>
          <a:xfrm>
            <a:off x="3577478" y="234786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3A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4" name="object 2324"/>
          <p:cNvSpPr/>
          <p:nvPr/>
        </p:nvSpPr>
        <p:spPr>
          <a:xfrm>
            <a:off x="3577478" y="234786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B3A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5" name="object 2325"/>
          <p:cNvSpPr/>
          <p:nvPr/>
        </p:nvSpPr>
        <p:spPr>
          <a:xfrm>
            <a:off x="3577478" y="234786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3A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6" name="object 2326"/>
          <p:cNvSpPr/>
          <p:nvPr/>
        </p:nvSpPr>
        <p:spPr>
          <a:xfrm>
            <a:off x="3577478" y="234786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388" y="120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39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7" name="object 2327"/>
          <p:cNvSpPr/>
          <p:nvPr/>
        </p:nvSpPr>
        <p:spPr>
          <a:xfrm>
            <a:off x="3577478" y="234786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388" y="120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39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8" name="object 2328"/>
          <p:cNvSpPr/>
          <p:nvPr/>
        </p:nvSpPr>
        <p:spPr>
          <a:xfrm>
            <a:off x="3577478" y="234786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388" y="12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9" name="object 23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30" name="object 23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31" name="object 23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32" name="object 2332"/>
          <p:cNvSpPr/>
          <p:nvPr/>
        </p:nvSpPr>
        <p:spPr>
          <a:xfrm>
            <a:off x="3576822" y="2347231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1043" y="1838"/>
                </a:moveTo>
                <a:lnTo>
                  <a:pt x="0" y="0"/>
                </a:lnTo>
                <a:lnTo>
                  <a:pt x="655" y="635"/>
                </a:lnTo>
                <a:lnTo>
                  <a:pt x="1043" y="1838"/>
                </a:lnTo>
                <a:close/>
              </a:path>
            </a:pathLst>
          </a:custGeom>
          <a:solidFill>
            <a:srgbClr val="1B3A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3" name="object 2333"/>
          <p:cNvSpPr/>
          <p:nvPr/>
        </p:nvSpPr>
        <p:spPr>
          <a:xfrm>
            <a:off x="3576822" y="2347231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655" y="635"/>
                </a:lnTo>
                <a:lnTo>
                  <a:pt x="1043" y="183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3A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4" name="object 23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35" name="object 23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36" name="object 23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37" name="object 23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38" name="object 23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39" name="object 23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40" name="object 2340"/>
          <p:cNvSpPr/>
          <p:nvPr/>
        </p:nvSpPr>
        <p:spPr>
          <a:xfrm>
            <a:off x="3570183" y="2329269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3175" y="4061"/>
                </a:moveTo>
                <a:lnTo>
                  <a:pt x="1358" y="3045"/>
                </a:lnTo>
                <a:lnTo>
                  <a:pt x="0" y="0"/>
                </a:lnTo>
                <a:lnTo>
                  <a:pt x="3175" y="4061"/>
                </a:lnTo>
                <a:close/>
              </a:path>
            </a:pathLst>
          </a:custGeom>
          <a:solidFill>
            <a:srgbClr val="1B3D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1" name="object 2341"/>
          <p:cNvSpPr/>
          <p:nvPr/>
        </p:nvSpPr>
        <p:spPr>
          <a:xfrm>
            <a:off x="3570183" y="2329269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0" y="0"/>
                </a:moveTo>
                <a:lnTo>
                  <a:pt x="3175" y="4061"/>
                </a:lnTo>
                <a:lnTo>
                  <a:pt x="1358" y="304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3D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2" name="object 23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43" name="object 23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44" name="object 23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45" name="object 2345"/>
          <p:cNvSpPr/>
          <p:nvPr/>
        </p:nvSpPr>
        <p:spPr>
          <a:xfrm>
            <a:off x="3570183" y="2329269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358" y="30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6" name="object 2346"/>
          <p:cNvSpPr/>
          <p:nvPr/>
        </p:nvSpPr>
        <p:spPr>
          <a:xfrm>
            <a:off x="3572972" y="2325791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1861"/>
                </a:moveTo>
                <a:lnTo>
                  <a:pt x="2032" y="0"/>
                </a:lnTo>
                <a:lnTo>
                  <a:pt x="0" y="1861"/>
                </a:lnTo>
                <a:close/>
              </a:path>
            </a:pathLst>
          </a:custGeom>
          <a:solidFill>
            <a:srgbClr val="1B3C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7" name="object 2347"/>
          <p:cNvSpPr/>
          <p:nvPr/>
        </p:nvSpPr>
        <p:spPr>
          <a:xfrm>
            <a:off x="3572972" y="2325791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1861"/>
                </a:moveTo>
                <a:lnTo>
                  <a:pt x="2032" y="0"/>
                </a:lnTo>
                <a:lnTo>
                  <a:pt x="0" y="1861"/>
                </a:lnTo>
                <a:close/>
              </a:path>
            </a:pathLst>
          </a:custGeom>
          <a:ln w="3175">
            <a:solidFill>
              <a:srgbClr val="1B3C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8" name="object 2348"/>
          <p:cNvSpPr/>
          <p:nvPr/>
        </p:nvSpPr>
        <p:spPr>
          <a:xfrm>
            <a:off x="3572972" y="232581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786" y="3258"/>
                </a:moveTo>
                <a:lnTo>
                  <a:pt x="0" y="1836"/>
                </a:lnTo>
                <a:lnTo>
                  <a:pt x="2047" y="0"/>
                </a:lnTo>
                <a:lnTo>
                  <a:pt x="2786" y="3258"/>
                </a:lnTo>
                <a:close/>
              </a:path>
            </a:pathLst>
          </a:custGeom>
          <a:solidFill>
            <a:srgbClr val="1B3B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9" name="object 2349"/>
          <p:cNvSpPr/>
          <p:nvPr/>
        </p:nvSpPr>
        <p:spPr>
          <a:xfrm>
            <a:off x="3572972" y="232581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1836"/>
                </a:moveTo>
                <a:lnTo>
                  <a:pt x="2786" y="3258"/>
                </a:lnTo>
                <a:lnTo>
                  <a:pt x="2047" y="0"/>
                </a:lnTo>
                <a:lnTo>
                  <a:pt x="0" y="1836"/>
                </a:lnTo>
                <a:close/>
              </a:path>
            </a:pathLst>
          </a:custGeom>
          <a:ln w="3175">
            <a:solidFill>
              <a:srgbClr val="1B3B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0" name="object 23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51" name="object 23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52" name="object 2352"/>
          <p:cNvSpPr/>
          <p:nvPr/>
        </p:nvSpPr>
        <p:spPr>
          <a:xfrm>
            <a:off x="3571542" y="2332314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305" y="3329"/>
                </a:moveTo>
                <a:lnTo>
                  <a:pt x="0" y="0"/>
                </a:lnTo>
                <a:lnTo>
                  <a:pt x="1816" y="1016"/>
                </a:lnTo>
                <a:lnTo>
                  <a:pt x="1305" y="3329"/>
                </a:lnTo>
                <a:close/>
              </a:path>
            </a:pathLst>
          </a:custGeom>
          <a:solidFill>
            <a:srgbClr val="1B3D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3" name="object 2353"/>
          <p:cNvSpPr/>
          <p:nvPr/>
        </p:nvSpPr>
        <p:spPr>
          <a:xfrm>
            <a:off x="3571542" y="2332314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816" y="1016"/>
                </a:moveTo>
                <a:lnTo>
                  <a:pt x="0" y="0"/>
                </a:lnTo>
                <a:lnTo>
                  <a:pt x="1305" y="3329"/>
                </a:lnTo>
                <a:lnTo>
                  <a:pt x="1816" y="1016"/>
                </a:lnTo>
                <a:close/>
              </a:path>
            </a:pathLst>
          </a:custGeom>
          <a:ln w="3175">
            <a:solidFill>
              <a:srgbClr val="1B3D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4" name="object 2354"/>
          <p:cNvSpPr/>
          <p:nvPr/>
        </p:nvSpPr>
        <p:spPr>
          <a:xfrm>
            <a:off x="3571542" y="2332314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0"/>
                </a:moveTo>
                <a:lnTo>
                  <a:pt x="1305" y="33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5" name="object 23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56" name="object 2356"/>
          <p:cNvSpPr/>
          <p:nvPr/>
        </p:nvSpPr>
        <p:spPr>
          <a:xfrm>
            <a:off x="3534486" y="2324912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0"/>
                </a:moveTo>
                <a:lnTo>
                  <a:pt x="3233" y="291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5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7" name="object 23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58" name="object 23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59" name="object 23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0" name="object 23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1" name="object 23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2" name="object 23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3" name="object 23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4" name="object 23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5" name="object 23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6" name="object 2366"/>
          <p:cNvSpPr/>
          <p:nvPr/>
        </p:nvSpPr>
        <p:spPr>
          <a:xfrm>
            <a:off x="3531171" y="2322718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314" y="2194"/>
                </a:moveTo>
                <a:lnTo>
                  <a:pt x="1755" y="1379"/>
                </a:lnTo>
                <a:lnTo>
                  <a:pt x="0" y="0"/>
                </a:lnTo>
                <a:lnTo>
                  <a:pt x="3314" y="2194"/>
                </a:lnTo>
                <a:close/>
              </a:path>
            </a:pathLst>
          </a:custGeom>
          <a:solidFill>
            <a:srgbClr val="1857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7" name="object 2367"/>
          <p:cNvSpPr/>
          <p:nvPr/>
        </p:nvSpPr>
        <p:spPr>
          <a:xfrm>
            <a:off x="3531171" y="2322718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314" y="2194"/>
                </a:moveTo>
                <a:lnTo>
                  <a:pt x="1755" y="1379"/>
                </a:lnTo>
                <a:lnTo>
                  <a:pt x="0" y="0"/>
                </a:lnTo>
                <a:lnTo>
                  <a:pt x="3314" y="2194"/>
                </a:lnTo>
                <a:close/>
              </a:path>
            </a:pathLst>
          </a:custGeom>
          <a:ln w="3175">
            <a:solidFill>
              <a:srgbClr val="1857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8" name="object 2368"/>
          <p:cNvSpPr/>
          <p:nvPr/>
        </p:nvSpPr>
        <p:spPr>
          <a:xfrm>
            <a:off x="3531171" y="2322091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314" y="2821"/>
                </a:moveTo>
                <a:lnTo>
                  <a:pt x="0" y="627"/>
                </a:lnTo>
                <a:lnTo>
                  <a:pt x="185" y="0"/>
                </a:lnTo>
                <a:lnTo>
                  <a:pt x="3314" y="2821"/>
                </a:lnTo>
                <a:close/>
              </a:path>
            </a:pathLst>
          </a:custGeom>
          <a:solidFill>
            <a:srgbClr val="1858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9" name="object 2369"/>
          <p:cNvSpPr/>
          <p:nvPr/>
        </p:nvSpPr>
        <p:spPr>
          <a:xfrm>
            <a:off x="3531171" y="2322091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314" y="2821"/>
                </a:moveTo>
                <a:lnTo>
                  <a:pt x="185" y="0"/>
                </a:lnTo>
                <a:lnTo>
                  <a:pt x="0" y="627"/>
                </a:lnTo>
                <a:lnTo>
                  <a:pt x="3314" y="2821"/>
                </a:lnTo>
                <a:close/>
              </a:path>
            </a:pathLst>
          </a:custGeom>
          <a:ln w="3175">
            <a:solidFill>
              <a:srgbClr val="1858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0" name="object 23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1" name="object 23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2" name="object 2372"/>
          <p:cNvSpPr/>
          <p:nvPr/>
        </p:nvSpPr>
        <p:spPr>
          <a:xfrm>
            <a:off x="3531346" y="231138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59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3" name="object 2373"/>
          <p:cNvSpPr/>
          <p:nvPr/>
        </p:nvSpPr>
        <p:spPr>
          <a:xfrm>
            <a:off x="3531346" y="231138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9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4" name="object 2374"/>
          <p:cNvSpPr/>
          <p:nvPr/>
        </p:nvSpPr>
        <p:spPr>
          <a:xfrm>
            <a:off x="3531346" y="230803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3350"/>
                </a:moveTo>
                <a:lnTo>
                  <a:pt x="934" y="0"/>
                </a:lnTo>
                <a:lnTo>
                  <a:pt x="0" y="3350"/>
                </a:lnTo>
                <a:close/>
              </a:path>
            </a:pathLst>
          </a:custGeom>
          <a:ln w="3175">
            <a:solidFill>
              <a:srgbClr val="1859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5" name="object 23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6" name="object 23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7" name="object 23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8" name="object 23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9" name="object 23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0" name="object 23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1" name="object 23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2" name="object 23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3" name="object 2383"/>
          <p:cNvSpPr/>
          <p:nvPr/>
        </p:nvSpPr>
        <p:spPr>
          <a:xfrm>
            <a:off x="3531903" y="2302309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5580" y="42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4" name="object 23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5" name="object 2385"/>
          <p:cNvSpPr/>
          <p:nvPr/>
        </p:nvSpPr>
        <p:spPr>
          <a:xfrm>
            <a:off x="3535870" y="2299538"/>
            <a:ext cx="4445" cy="9525"/>
          </a:xfrm>
          <a:custGeom>
            <a:avLst/>
            <a:gdLst/>
            <a:ahLst/>
            <a:cxnLst/>
            <a:rect l="l" t="t" r="r" b="b"/>
            <a:pathLst>
              <a:path w="4445" h="9525">
                <a:moveTo>
                  <a:pt x="4325" y="8933"/>
                </a:moveTo>
                <a:lnTo>
                  <a:pt x="2722" y="7904"/>
                </a:lnTo>
                <a:lnTo>
                  <a:pt x="0" y="0"/>
                </a:lnTo>
                <a:lnTo>
                  <a:pt x="4325" y="8933"/>
                </a:lnTo>
                <a:close/>
              </a:path>
            </a:pathLst>
          </a:custGeom>
          <a:solidFill>
            <a:srgbClr val="1854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6" name="object 2386"/>
          <p:cNvSpPr/>
          <p:nvPr/>
        </p:nvSpPr>
        <p:spPr>
          <a:xfrm>
            <a:off x="3535870" y="2299538"/>
            <a:ext cx="4445" cy="9525"/>
          </a:xfrm>
          <a:custGeom>
            <a:avLst/>
            <a:gdLst/>
            <a:ahLst/>
            <a:cxnLst/>
            <a:rect l="l" t="t" r="r" b="b"/>
            <a:pathLst>
              <a:path w="4445" h="9525">
                <a:moveTo>
                  <a:pt x="0" y="0"/>
                </a:moveTo>
                <a:lnTo>
                  <a:pt x="2722" y="7904"/>
                </a:lnTo>
                <a:lnTo>
                  <a:pt x="4325" y="893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4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7" name="object 2387"/>
          <p:cNvSpPr/>
          <p:nvPr/>
        </p:nvSpPr>
        <p:spPr>
          <a:xfrm>
            <a:off x="3541341" y="2314727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882" y="0"/>
                </a:moveTo>
                <a:lnTo>
                  <a:pt x="0" y="685"/>
                </a:lnTo>
                <a:lnTo>
                  <a:pt x="1882" y="0"/>
                </a:lnTo>
                <a:close/>
              </a:path>
            </a:pathLst>
          </a:custGeom>
          <a:ln w="3175">
            <a:solidFill>
              <a:srgbClr val="1852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8" name="object 23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9" name="object 23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90" name="object 2390"/>
          <p:cNvSpPr/>
          <p:nvPr/>
        </p:nvSpPr>
        <p:spPr>
          <a:xfrm>
            <a:off x="3538593" y="2307442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602" y="102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1" name="object 2391"/>
          <p:cNvSpPr/>
          <p:nvPr/>
        </p:nvSpPr>
        <p:spPr>
          <a:xfrm>
            <a:off x="3537483" y="2306589"/>
            <a:ext cx="1905" cy="6985"/>
          </a:xfrm>
          <a:custGeom>
            <a:avLst/>
            <a:gdLst/>
            <a:ahLst/>
            <a:cxnLst/>
            <a:rect l="l" t="t" r="r" b="b"/>
            <a:pathLst>
              <a:path w="1904" h="6985">
                <a:moveTo>
                  <a:pt x="1457" y="6370"/>
                </a:moveTo>
                <a:lnTo>
                  <a:pt x="0" y="0"/>
                </a:lnTo>
                <a:lnTo>
                  <a:pt x="1109" y="853"/>
                </a:lnTo>
                <a:lnTo>
                  <a:pt x="1457" y="6370"/>
                </a:lnTo>
                <a:close/>
              </a:path>
            </a:pathLst>
          </a:custGeom>
          <a:solidFill>
            <a:srgbClr val="1854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2" name="object 2392"/>
          <p:cNvSpPr/>
          <p:nvPr/>
        </p:nvSpPr>
        <p:spPr>
          <a:xfrm>
            <a:off x="3537483" y="2306589"/>
            <a:ext cx="1905" cy="6985"/>
          </a:xfrm>
          <a:custGeom>
            <a:avLst/>
            <a:gdLst/>
            <a:ahLst/>
            <a:cxnLst/>
            <a:rect l="l" t="t" r="r" b="b"/>
            <a:pathLst>
              <a:path w="1904" h="6985">
                <a:moveTo>
                  <a:pt x="1457" y="6370"/>
                </a:moveTo>
                <a:lnTo>
                  <a:pt x="0" y="0"/>
                </a:lnTo>
                <a:lnTo>
                  <a:pt x="1109" y="853"/>
                </a:lnTo>
                <a:lnTo>
                  <a:pt x="1457" y="6370"/>
                </a:lnTo>
                <a:close/>
              </a:path>
            </a:pathLst>
          </a:custGeom>
          <a:ln w="3175">
            <a:solidFill>
              <a:srgbClr val="1854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3" name="object 2393"/>
          <p:cNvSpPr/>
          <p:nvPr/>
        </p:nvSpPr>
        <p:spPr>
          <a:xfrm>
            <a:off x="3538593" y="2307442"/>
            <a:ext cx="3175" cy="8255"/>
          </a:xfrm>
          <a:custGeom>
            <a:avLst/>
            <a:gdLst/>
            <a:ahLst/>
            <a:cxnLst/>
            <a:rect l="l" t="t" r="r" b="b"/>
            <a:pathLst>
              <a:path w="3175" h="8255">
                <a:moveTo>
                  <a:pt x="2748" y="7970"/>
                </a:moveTo>
                <a:lnTo>
                  <a:pt x="347" y="5516"/>
                </a:lnTo>
                <a:lnTo>
                  <a:pt x="0" y="0"/>
                </a:lnTo>
                <a:lnTo>
                  <a:pt x="2748" y="7970"/>
                </a:lnTo>
                <a:close/>
              </a:path>
            </a:pathLst>
          </a:custGeom>
          <a:solidFill>
            <a:srgbClr val="1853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4" name="object 2394"/>
          <p:cNvSpPr/>
          <p:nvPr/>
        </p:nvSpPr>
        <p:spPr>
          <a:xfrm>
            <a:off x="3538593" y="2307442"/>
            <a:ext cx="3175" cy="8255"/>
          </a:xfrm>
          <a:custGeom>
            <a:avLst/>
            <a:gdLst/>
            <a:ahLst/>
            <a:cxnLst/>
            <a:rect l="l" t="t" r="r" b="b"/>
            <a:pathLst>
              <a:path w="3175" h="8255">
                <a:moveTo>
                  <a:pt x="347" y="5516"/>
                </a:moveTo>
                <a:lnTo>
                  <a:pt x="2748" y="7970"/>
                </a:lnTo>
                <a:lnTo>
                  <a:pt x="0" y="0"/>
                </a:lnTo>
                <a:lnTo>
                  <a:pt x="347" y="5516"/>
                </a:lnTo>
                <a:close/>
              </a:path>
            </a:pathLst>
          </a:custGeom>
          <a:ln w="3175">
            <a:solidFill>
              <a:srgbClr val="1853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5" name="object 2395"/>
          <p:cNvSpPr/>
          <p:nvPr/>
        </p:nvSpPr>
        <p:spPr>
          <a:xfrm>
            <a:off x="3535870" y="2299538"/>
            <a:ext cx="1905" cy="7620"/>
          </a:xfrm>
          <a:custGeom>
            <a:avLst/>
            <a:gdLst/>
            <a:ahLst/>
            <a:cxnLst/>
            <a:rect l="l" t="t" r="r" b="b"/>
            <a:pathLst>
              <a:path w="1904" h="7619">
                <a:moveTo>
                  <a:pt x="1612" y="7051"/>
                </a:moveTo>
                <a:lnTo>
                  <a:pt x="0" y="0"/>
                </a:lnTo>
                <a:lnTo>
                  <a:pt x="1612" y="7051"/>
                </a:lnTo>
                <a:close/>
              </a:path>
            </a:pathLst>
          </a:custGeom>
          <a:ln w="3175">
            <a:solidFill>
              <a:srgbClr val="1856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6" name="object 2396"/>
          <p:cNvSpPr/>
          <p:nvPr/>
        </p:nvSpPr>
        <p:spPr>
          <a:xfrm>
            <a:off x="3535870" y="2299538"/>
            <a:ext cx="3175" cy="8255"/>
          </a:xfrm>
          <a:custGeom>
            <a:avLst/>
            <a:gdLst/>
            <a:ahLst/>
            <a:cxnLst/>
            <a:rect l="l" t="t" r="r" b="b"/>
            <a:pathLst>
              <a:path w="3175" h="8255">
                <a:moveTo>
                  <a:pt x="2722" y="7904"/>
                </a:moveTo>
                <a:lnTo>
                  <a:pt x="1612" y="7051"/>
                </a:lnTo>
                <a:lnTo>
                  <a:pt x="0" y="0"/>
                </a:lnTo>
                <a:lnTo>
                  <a:pt x="2722" y="7904"/>
                </a:lnTo>
                <a:close/>
              </a:path>
            </a:pathLst>
          </a:custGeom>
          <a:solidFill>
            <a:srgbClr val="1855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7" name="object 2397"/>
          <p:cNvSpPr/>
          <p:nvPr/>
        </p:nvSpPr>
        <p:spPr>
          <a:xfrm>
            <a:off x="3535870" y="2299538"/>
            <a:ext cx="3175" cy="8255"/>
          </a:xfrm>
          <a:custGeom>
            <a:avLst/>
            <a:gdLst/>
            <a:ahLst/>
            <a:cxnLst/>
            <a:rect l="l" t="t" r="r" b="b"/>
            <a:pathLst>
              <a:path w="3175" h="8255">
                <a:moveTo>
                  <a:pt x="1612" y="7051"/>
                </a:moveTo>
                <a:lnTo>
                  <a:pt x="2722" y="7904"/>
                </a:lnTo>
                <a:lnTo>
                  <a:pt x="0" y="0"/>
                </a:lnTo>
                <a:lnTo>
                  <a:pt x="1612" y="7051"/>
                </a:lnTo>
                <a:close/>
              </a:path>
            </a:pathLst>
          </a:custGeom>
          <a:ln w="3175">
            <a:solidFill>
              <a:srgbClr val="1855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8" name="object 2398"/>
          <p:cNvSpPr/>
          <p:nvPr/>
        </p:nvSpPr>
        <p:spPr>
          <a:xfrm>
            <a:off x="3537483" y="230658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109" y="8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9" name="object 2399"/>
          <p:cNvSpPr/>
          <p:nvPr/>
        </p:nvSpPr>
        <p:spPr>
          <a:xfrm>
            <a:off x="3574023" y="2324130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995" y="1686"/>
                </a:moveTo>
                <a:lnTo>
                  <a:pt x="0" y="0"/>
                </a:lnTo>
                <a:lnTo>
                  <a:pt x="995" y="1686"/>
                </a:lnTo>
                <a:close/>
              </a:path>
            </a:pathLst>
          </a:custGeom>
          <a:ln w="3175">
            <a:solidFill>
              <a:srgbClr val="1B3B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0" name="object 2400"/>
          <p:cNvSpPr/>
          <p:nvPr/>
        </p:nvSpPr>
        <p:spPr>
          <a:xfrm>
            <a:off x="3574023" y="2323853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995" y="1963"/>
                </a:moveTo>
                <a:lnTo>
                  <a:pt x="0" y="276"/>
                </a:lnTo>
                <a:lnTo>
                  <a:pt x="548" y="0"/>
                </a:lnTo>
                <a:lnTo>
                  <a:pt x="995" y="1963"/>
                </a:lnTo>
                <a:close/>
              </a:path>
            </a:pathLst>
          </a:custGeom>
          <a:solidFill>
            <a:srgbClr val="1B3B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1" name="object 2401"/>
          <p:cNvSpPr/>
          <p:nvPr/>
        </p:nvSpPr>
        <p:spPr>
          <a:xfrm>
            <a:off x="3574023" y="2323853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995" y="1963"/>
                </a:moveTo>
                <a:lnTo>
                  <a:pt x="548" y="0"/>
                </a:lnTo>
                <a:lnTo>
                  <a:pt x="0" y="276"/>
                </a:lnTo>
                <a:lnTo>
                  <a:pt x="995" y="1963"/>
                </a:lnTo>
                <a:close/>
              </a:path>
            </a:pathLst>
          </a:custGeom>
          <a:ln w="3175">
            <a:solidFill>
              <a:srgbClr val="1B3B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2" name="object 24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03" name="object 24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04" name="object 2404"/>
          <p:cNvSpPr/>
          <p:nvPr/>
        </p:nvSpPr>
        <p:spPr>
          <a:xfrm>
            <a:off x="3556124" y="2291496"/>
            <a:ext cx="3175" cy="7620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2750" y="7261"/>
                </a:moveTo>
                <a:lnTo>
                  <a:pt x="0" y="0"/>
                </a:lnTo>
                <a:lnTo>
                  <a:pt x="175" y="53"/>
                </a:lnTo>
                <a:lnTo>
                  <a:pt x="2750" y="7261"/>
                </a:lnTo>
                <a:close/>
              </a:path>
            </a:pathLst>
          </a:custGeom>
          <a:solidFill>
            <a:srgbClr val="1949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5" name="object 2405"/>
          <p:cNvSpPr/>
          <p:nvPr/>
        </p:nvSpPr>
        <p:spPr>
          <a:xfrm>
            <a:off x="3556124" y="2291496"/>
            <a:ext cx="3175" cy="7620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2750" y="7261"/>
                </a:moveTo>
                <a:lnTo>
                  <a:pt x="0" y="0"/>
                </a:lnTo>
                <a:lnTo>
                  <a:pt x="175" y="53"/>
                </a:lnTo>
                <a:lnTo>
                  <a:pt x="2750" y="7261"/>
                </a:lnTo>
                <a:close/>
              </a:path>
            </a:pathLst>
          </a:custGeom>
          <a:ln w="3175">
            <a:solidFill>
              <a:srgbClr val="1949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6" name="object 24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07" name="object 24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08" name="object 24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09" name="object 24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0" name="object 24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1" name="object 2411"/>
          <p:cNvSpPr/>
          <p:nvPr/>
        </p:nvSpPr>
        <p:spPr>
          <a:xfrm>
            <a:off x="3532929" y="228450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553"/>
                </a:moveTo>
                <a:lnTo>
                  <a:pt x="2" y="0"/>
                </a:lnTo>
                <a:lnTo>
                  <a:pt x="1000" y="302"/>
                </a:lnTo>
                <a:lnTo>
                  <a:pt x="0" y="553"/>
                </a:lnTo>
                <a:close/>
              </a:path>
            </a:pathLst>
          </a:custGeom>
          <a:solidFill>
            <a:srgbClr val="1858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2" name="object 2412"/>
          <p:cNvSpPr/>
          <p:nvPr/>
        </p:nvSpPr>
        <p:spPr>
          <a:xfrm>
            <a:off x="3532929" y="228450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553"/>
                </a:moveTo>
                <a:lnTo>
                  <a:pt x="2" y="0"/>
                </a:lnTo>
                <a:lnTo>
                  <a:pt x="1000" y="302"/>
                </a:lnTo>
                <a:lnTo>
                  <a:pt x="0" y="553"/>
                </a:lnTo>
                <a:close/>
              </a:path>
            </a:pathLst>
          </a:custGeom>
          <a:ln w="3175">
            <a:solidFill>
              <a:srgbClr val="1858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3" name="object 24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4" name="object 24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5" name="object 24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6" name="object 24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7" name="object 24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8" name="object 2418"/>
          <p:cNvSpPr/>
          <p:nvPr/>
        </p:nvSpPr>
        <p:spPr>
          <a:xfrm>
            <a:off x="3556124" y="2291496"/>
            <a:ext cx="3175" cy="7620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0"/>
                </a:moveTo>
                <a:lnTo>
                  <a:pt x="2750" y="72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9" name="object 2419"/>
          <p:cNvSpPr/>
          <p:nvPr/>
        </p:nvSpPr>
        <p:spPr>
          <a:xfrm>
            <a:off x="3558875" y="2298758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0"/>
                </a:moveTo>
                <a:lnTo>
                  <a:pt x="1384" y="36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0" name="object 2420"/>
          <p:cNvSpPr/>
          <p:nvPr/>
        </p:nvSpPr>
        <p:spPr>
          <a:xfrm>
            <a:off x="3558875" y="2298758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9870" y="618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1" name="object 2421"/>
          <p:cNvSpPr/>
          <p:nvPr/>
        </p:nvSpPr>
        <p:spPr>
          <a:xfrm>
            <a:off x="3539083" y="2286358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19791" y="124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2" name="object 2422"/>
          <p:cNvSpPr/>
          <p:nvPr/>
        </p:nvSpPr>
        <p:spPr>
          <a:xfrm>
            <a:off x="3635369" y="2303617"/>
            <a:ext cx="32585" cy="64846"/>
          </a:xfrm>
          <a:prstGeom prst="rect">
            <a:avLst/>
          </a:prstGeom>
          <a:blipFill>
            <a:blip r:embed="rId7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23" name="object 24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24" name="object 24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25" name="object 24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26" name="object 24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27" name="object 2427"/>
          <p:cNvSpPr/>
          <p:nvPr/>
        </p:nvSpPr>
        <p:spPr>
          <a:xfrm>
            <a:off x="3535494" y="2263223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70" h="10160">
                <a:moveTo>
                  <a:pt x="0" y="0"/>
                </a:moveTo>
                <a:lnTo>
                  <a:pt x="13835" y="95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8" name="object 2428"/>
          <p:cNvSpPr/>
          <p:nvPr/>
        </p:nvSpPr>
        <p:spPr>
          <a:xfrm>
            <a:off x="3549329" y="2272792"/>
            <a:ext cx="10160" cy="6985"/>
          </a:xfrm>
          <a:custGeom>
            <a:avLst/>
            <a:gdLst/>
            <a:ahLst/>
            <a:cxnLst/>
            <a:rect l="l" t="t" r="r" b="b"/>
            <a:pathLst>
              <a:path w="10160" h="6985">
                <a:moveTo>
                  <a:pt x="0" y="0"/>
                </a:moveTo>
                <a:lnTo>
                  <a:pt x="9751" y="67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9" name="object 2429"/>
          <p:cNvSpPr/>
          <p:nvPr/>
        </p:nvSpPr>
        <p:spPr>
          <a:xfrm>
            <a:off x="3549329" y="2272792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30">
                <a:moveTo>
                  <a:pt x="0" y="0"/>
                </a:moveTo>
                <a:lnTo>
                  <a:pt x="4053" y="108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0" name="object 24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1" name="object 2431"/>
          <p:cNvSpPr/>
          <p:nvPr/>
        </p:nvSpPr>
        <p:spPr>
          <a:xfrm>
            <a:off x="3559081" y="2279535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0" y="0"/>
                </a:moveTo>
                <a:lnTo>
                  <a:pt x="5631" y="24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2" name="object 24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3" name="object 24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4" name="object 2434"/>
          <p:cNvSpPr/>
          <p:nvPr/>
        </p:nvSpPr>
        <p:spPr>
          <a:xfrm>
            <a:off x="3553383" y="2283622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391" y="3964"/>
                </a:moveTo>
                <a:lnTo>
                  <a:pt x="0" y="0"/>
                </a:lnTo>
                <a:lnTo>
                  <a:pt x="1391" y="3964"/>
                </a:lnTo>
                <a:close/>
              </a:path>
            </a:pathLst>
          </a:custGeom>
          <a:solidFill>
            <a:srgbClr val="194B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5" name="object 2435"/>
          <p:cNvSpPr/>
          <p:nvPr/>
        </p:nvSpPr>
        <p:spPr>
          <a:xfrm>
            <a:off x="3553383" y="2283622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0" y="0"/>
                </a:moveTo>
                <a:lnTo>
                  <a:pt x="1391" y="396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4B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6" name="object 24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7" name="object 24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8" name="object 2438"/>
          <p:cNvSpPr/>
          <p:nvPr/>
        </p:nvSpPr>
        <p:spPr>
          <a:xfrm>
            <a:off x="3534539" y="22732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59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9" name="object 2439"/>
          <p:cNvSpPr/>
          <p:nvPr/>
        </p:nvSpPr>
        <p:spPr>
          <a:xfrm>
            <a:off x="3534539" y="22732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59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0" name="object 2440"/>
          <p:cNvSpPr/>
          <p:nvPr/>
        </p:nvSpPr>
        <p:spPr>
          <a:xfrm>
            <a:off x="3534539" y="2267006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0" y="6233"/>
                </a:moveTo>
                <a:lnTo>
                  <a:pt x="1010" y="0"/>
                </a:lnTo>
                <a:lnTo>
                  <a:pt x="0" y="6233"/>
                </a:lnTo>
                <a:close/>
              </a:path>
            </a:pathLst>
          </a:custGeom>
          <a:ln w="3175">
            <a:solidFill>
              <a:srgbClr val="1959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1" name="object 24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42" name="object 2442"/>
          <p:cNvSpPr/>
          <p:nvPr/>
        </p:nvSpPr>
        <p:spPr>
          <a:xfrm>
            <a:off x="3553383" y="2283622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0" y="0"/>
                </a:moveTo>
                <a:lnTo>
                  <a:pt x="1369" y="39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3" name="object 24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44" name="object 24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45" name="object 24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46" name="object 24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47" name="object 24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48" name="object 2448"/>
          <p:cNvSpPr/>
          <p:nvPr/>
        </p:nvSpPr>
        <p:spPr>
          <a:xfrm>
            <a:off x="3564712" y="2282032"/>
            <a:ext cx="12700" cy="5715"/>
          </a:xfrm>
          <a:custGeom>
            <a:avLst/>
            <a:gdLst/>
            <a:ahLst/>
            <a:cxnLst/>
            <a:rect l="l" t="t" r="r" b="b"/>
            <a:pathLst>
              <a:path w="12700" h="5714">
                <a:moveTo>
                  <a:pt x="0" y="0"/>
                </a:moveTo>
                <a:lnTo>
                  <a:pt x="12319" y="546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9" name="object 24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0" name="object 24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1" name="object 24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2" name="object 24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3" name="object 24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4" name="object 2454"/>
          <p:cNvSpPr/>
          <p:nvPr/>
        </p:nvSpPr>
        <p:spPr>
          <a:xfrm>
            <a:off x="3627300" y="23225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2181" y="767"/>
                </a:moveTo>
                <a:lnTo>
                  <a:pt x="0" y="487"/>
                </a:lnTo>
                <a:lnTo>
                  <a:pt x="4640" y="0"/>
                </a:lnTo>
                <a:lnTo>
                  <a:pt x="2181" y="767"/>
                </a:lnTo>
                <a:close/>
              </a:path>
            </a:pathLst>
          </a:custGeom>
          <a:solidFill>
            <a:srgbClr val="1C24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5" name="object 2455"/>
          <p:cNvSpPr/>
          <p:nvPr/>
        </p:nvSpPr>
        <p:spPr>
          <a:xfrm>
            <a:off x="3627300" y="23225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4640" y="0"/>
                </a:moveTo>
                <a:lnTo>
                  <a:pt x="2181" y="767"/>
                </a:lnTo>
                <a:lnTo>
                  <a:pt x="0" y="487"/>
                </a:lnTo>
                <a:lnTo>
                  <a:pt x="4640" y="0"/>
                </a:lnTo>
                <a:close/>
              </a:path>
            </a:pathLst>
          </a:custGeom>
          <a:ln w="3175">
            <a:solidFill>
              <a:srgbClr val="1C24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6" name="object 24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7" name="object 2457"/>
          <p:cNvSpPr/>
          <p:nvPr/>
        </p:nvSpPr>
        <p:spPr>
          <a:xfrm>
            <a:off x="3625804" y="2320434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496" y="2593"/>
                </a:moveTo>
                <a:lnTo>
                  <a:pt x="0" y="0"/>
                </a:lnTo>
                <a:lnTo>
                  <a:pt x="1496" y="2593"/>
                </a:lnTo>
                <a:close/>
              </a:path>
            </a:pathLst>
          </a:custGeom>
          <a:ln w="3175">
            <a:solidFill>
              <a:srgbClr val="1D25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8" name="object 24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9" name="object 24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60" name="object 24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61" name="object 24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62" name="object 24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63" name="object 2463"/>
          <p:cNvSpPr/>
          <p:nvPr/>
        </p:nvSpPr>
        <p:spPr>
          <a:xfrm>
            <a:off x="3627300" y="2323028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469" y="815"/>
                </a:moveTo>
                <a:lnTo>
                  <a:pt x="0" y="0"/>
                </a:lnTo>
                <a:lnTo>
                  <a:pt x="2181" y="279"/>
                </a:lnTo>
                <a:lnTo>
                  <a:pt x="469" y="815"/>
                </a:lnTo>
                <a:close/>
              </a:path>
            </a:pathLst>
          </a:custGeom>
          <a:solidFill>
            <a:srgbClr val="1C25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4" name="object 2464"/>
          <p:cNvSpPr/>
          <p:nvPr/>
        </p:nvSpPr>
        <p:spPr>
          <a:xfrm>
            <a:off x="3627300" y="2323028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181" y="279"/>
                </a:moveTo>
                <a:lnTo>
                  <a:pt x="0" y="0"/>
                </a:lnTo>
                <a:lnTo>
                  <a:pt x="469" y="815"/>
                </a:lnTo>
                <a:lnTo>
                  <a:pt x="2181" y="279"/>
                </a:lnTo>
                <a:close/>
              </a:path>
            </a:pathLst>
          </a:custGeom>
          <a:ln w="3175">
            <a:solidFill>
              <a:srgbClr val="1C25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5" name="object 2465"/>
          <p:cNvSpPr/>
          <p:nvPr/>
        </p:nvSpPr>
        <p:spPr>
          <a:xfrm>
            <a:off x="3627300" y="232302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469" y="81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6" name="object 2466"/>
          <p:cNvSpPr/>
          <p:nvPr/>
        </p:nvSpPr>
        <p:spPr>
          <a:xfrm>
            <a:off x="3625804" y="2320434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496" y="25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7" name="object 2467"/>
          <p:cNvSpPr/>
          <p:nvPr/>
        </p:nvSpPr>
        <p:spPr>
          <a:xfrm>
            <a:off x="3627300" y="2323028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181" y="2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8" name="object 2468"/>
          <p:cNvSpPr/>
          <p:nvPr/>
        </p:nvSpPr>
        <p:spPr>
          <a:xfrm>
            <a:off x="3617602" y="2321783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69">
                <a:moveTo>
                  <a:pt x="9697" y="12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9" name="object 2469"/>
          <p:cNvSpPr/>
          <p:nvPr/>
        </p:nvSpPr>
        <p:spPr>
          <a:xfrm>
            <a:off x="3633429" y="2317465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647" y="0"/>
                </a:moveTo>
                <a:lnTo>
                  <a:pt x="1729" y="1912"/>
                </a:lnTo>
                <a:lnTo>
                  <a:pt x="0" y="3637"/>
                </a:lnTo>
                <a:lnTo>
                  <a:pt x="3647" y="0"/>
                </a:lnTo>
                <a:close/>
              </a:path>
            </a:pathLst>
          </a:custGeom>
          <a:ln w="3175">
            <a:solidFill>
              <a:srgbClr val="1C23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0" name="object 24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71" name="object 24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72" name="object 24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73" name="object 24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74" name="object 24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75" name="object 2475"/>
          <p:cNvSpPr/>
          <p:nvPr/>
        </p:nvSpPr>
        <p:spPr>
          <a:xfrm>
            <a:off x="3612088" y="2320666"/>
            <a:ext cx="5715" cy="1270"/>
          </a:xfrm>
          <a:custGeom>
            <a:avLst/>
            <a:gdLst/>
            <a:ahLst/>
            <a:cxnLst/>
            <a:rect l="l" t="t" r="r" b="b"/>
            <a:pathLst>
              <a:path w="5714" h="1269">
                <a:moveTo>
                  <a:pt x="5514" y="111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6" name="object 24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77" name="object 24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78" name="object 24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79" name="object 24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80" name="object 24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81" name="object 2481"/>
          <p:cNvSpPr/>
          <p:nvPr/>
        </p:nvSpPr>
        <p:spPr>
          <a:xfrm>
            <a:off x="3622797" y="2313020"/>
            <a:ext cx="3175" cy="7620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3007" y="741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2" name="object 24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83" name="object 2483"/>
          <p:cNvSpPr/>
          <p:nvPr/>
        </p:nvSpPr>
        <p:spPr>
          <a:xfrm>
            <a:off x="3623706" y="2325019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07" y="0"/>
                </a:moveTo>
                <a:lnTo>
                  <a:pt x="0" y="4450"/>
                </a:lnTo>
                <a:lnTo>
                  <a:pt x="307" y="0"/>
                </a:lnTo>
                <a:close/>
              </a:path>
            </a:pathLst>
          </a:custGeom>
          <a:ln w="3175">
            <a:solidFill>
              <a:srgbClr val="1D26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4" name="object 24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85" name="object 24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86" name="object 2486"/>
          <p:cNvSpPr/>
          <p:nvPr/>
        </p:nvSpPr>
        <p:spPr>
          <a:xfrm>
            <a:off x="3610396" y="2328786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1925" y="1003"/>
                </a:moveTo>
                <a:lnTo>
                  <a:pt x="0" y="447"/>
                </a:lnTo>
                <a:lnTo>
                  <a:pt x="586" y="0"/>
                </a:lnTo>
                <a:lnTo>
                  <a:pt x="1925" y="1003"/>
                </a:lnTo>
                <a:close/>
              </a:path>
            </a:pathLst>
          </a:custGeom>
          <a:solidFill>
            <a:srgbClr val="1D2A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7" name="object 2487"/>
          <p:cNvSpPr/>
          <p:nvPr/>
        </p:nvSpPr>
        <p:spPr>
          <a:xfrm>
            <a:off x="3610396" y="2328786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1925" y="1003"/>
                </a:moveTo>
                <a:lnTo>
                  <a:pt x="0" y="447"/>
                </a:lnTo>
                <a:lnTo>
                  <a:pt x="586" y="0"/>
                </a:lnTo>
                <a:lnTo>
                  <a:pt x="1925" y="1003"/>
                </a:lnTo>
                <a:close/>
              </a:path>
            </a:pathLst>
          </a:custGeom>
          <a:ln w="3175">
            <a:solidFill>
              <a:srgbClr val="1D2A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8" name="object 2488"/>
          <p:cNvSpPr/>
          <p:nvPr/>
        </p:nvSpPr>
        <p:spPr>
          <a:xfrm>
            <a:off x="3610983" y="232828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338" y="1508"/>
                </a:moveTo>
                <a:lnTo>
                  <a:pt x="0" y="505"/>
                </a:lnTo>
                <a:lnTo>
                  <a:pt x="665" y="0"/>
                </a:lnTo>
                <a:lnTo>
                  <a:pt x="1338" y="1508"/>
                </a:lnTo>
                <a:close/>
              </a:path>
            </a:pathLst>
          </a:custGeom>
          <a:solidFill>
            <a:srgbClr val="1D2A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9" name="object 2489"/>
          <p:cNvSpPr/>
          <p:nvPr/>
        </p:nvSpPr>
        <p:spPr>
          <a:xfrm>
            <a:off x="3610983" y="232828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338" y="1508"/>
                </a:moveTo>
                <a:lnTo>
                  <a:pt x="665" y="0"/>
                </a:lnTo>
                <a:lnTo>
                  <a:pt x="0" y="505"/>
                </a:lnTo>
                <a:lnTo>
                  <a:pt x="1338" y="1508"/>
                </a:lnTo>
                <a:close/>
              </a:path>
            </a:pathLst>
          </a:custGeom>
          <a:ln w="3175">
            <a:solidFill>
              <a:srgbClr val="1D2A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0" name="object 24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91" name="object 24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92" name="object 24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93" name="object 24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94" name="object 24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95" name="object 24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96" name="object 24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97" name="object 24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98" name="object 24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99" name="object 24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00" name="object 25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01" name="object 25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02" name="object 25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03" name="object 25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04" name="object 25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05" name="object 2505"/>
          <p:cNvSpPr/>
          <p:nvPr/>
        </p:nvSpPr>
        <p:spPr>
          <a:xfrm>
            <a:off x="3619850" y="2307864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2946" y="5156"/>
                </a:moveTo>
                <a:lnTo>
                  <a:pt x="0" y="0"/>
                </a:lnTo>
                <a:lnTo>
                  <a:pt x="2946" y="5156"/>
                </a:lnTo>
                <a:close/>
              </a:path>
            </a:pathLst>
          </a:custGeom>
          <a:ln w="3175">
            <a:solidFill>
              <a:srgbClr val="1D27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6" name="object 2506"/>
          <p:cNvSpPr/>
          <p:nvPr/>
        </p:nvSpPr>
        <p:spPr>
          <a:xfrm>
            <a:off x="3619850" y="2307864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2946" y="515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7" name="object 2507"/>
          <p:cNvSpPr/>
          <p:nvPr/>
        </p:nvSpPr>
        <p:spPr>
          <a:xfrm>
            <a:off x="3619850" y="23078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8" name="object 2508"/>
          <p:cNvSpPr/>
          <p:nvPr/>
        </p:nvSpPr>
        <p:spPr>
          <a:xfrm>
            <a:off x="3619850" y="23078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9" name="object 2509"/>
          <p:cNvSpPr/>
          <p:nvPr/>
        </p:nvSpPr>
        <p:spPr>
          <a:xfrm>
            <a:off x="3617564" y="230169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297"/>
                </a:moveTo>
                <a:lnTo>
                  <a:pt x="50" y="0"/>
                </a:lnTo>
                <a:lnTo>
                  <a:pt x="0" y="1297"/>
                </a:lnTo>
                <a:close/>
              </a:path>
            </a:pathLst>
          </a:custGeom>
          <a:ln w="3175">
            <a:solidFill>
              <a:srgbClr val="1D28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0" name="object 25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11" name="object 25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12" name="object 2512"/>
          <p:cNvSpPr/>
          <p:nvPr/>
        </p:nvSpPr>
        <p:spPr>
          <a:xfrm>
            <a:off x="3617564" y="2302995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434" y="924"/>
                </a:moveTo>
                <a:lnTo>
                  <a:pt x="0" y="0"/>
                </a:lnTo>
                <a:lnTo>
                  <a:pt x="434" y="924"/>
                </a:lnTo>
                <a:close/>
              </a:path>
            </a:pathLst>
          </a:custGeom>
          <a:ln w="3175">
            <a:solidFill>
              <a:srgbClr val="1D28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3" name="object 2513"/>
          <p:cNvSpPr/>
          <p:nvPr/>
        </p:nvSpPr>
        <p:spPr>
          <a:xfrm>
            <a:off x="3617998" y="2303919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851" y="3944"/>
                </a:moveTo>
                <a:lnTo>
                  <a:pt x="0" y="0"/>
                </a:lnTo>
                <a:lnTo>
                  <a:pt x="1851" y="3944"/>
                </a:lnTo>
                <a:close/>
              </a:path>
            </a:pathLst>
          </a:custGeom>
          <a:ln w="3175">
            <a:solidFill>
              <a:srgbClr val="1D28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4" name="object 2514"/>
          <p:cNvSpPr/>
          <p:nvPr/>
        </p:nvSpPr>
        <p:spPr>
          <a:xfrm>
            <a:off x="3617564" y="230299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D28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5" name="object 2515"/>
          <p:cNvSpPr/>
          <p:nvPr/>
        </p:nvSpPr>
        <p:spPr>
          <a:xfrm>
            <a:off x="3617564" y="230299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28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6" name="object 2516"/>
          <p:cNvSpPr/>
          <p:nvPr/>
        </p:nvSpPr>
        <p:spPr>
          <a:xfrm>
            <a:off x="3617564" y="2302995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0" y="0"/>
                </a:moveTo>
                <a:lnTo>
                  <a:pt x="2286" y="486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28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7" name="object 2517"/>
          <p:cNvSpPr/>
          <p:nvPr/>
        </p:nvSpPr>
        <p:spPr>
          <a:xfrm>
            <a:off x="3617615" y="2301697"/>
            <a:ext cx="18415" cy="3175"/>
          </a:xfrm>
          <a:custGeom>
            <a:avLst/>
            <a:gdLst/>
            <a:ahLst/>
            <a:cxnLst/>
            <a:rect l="l" t="t" r="r" b="b"/>
            <a:pathLst>
              <a:path w="18414" h="3175">
                <a:moveTo>
                  <a:pt x="0" y="0"/>
                </a:moveTo>
                <a:lnTo>
                  <a:pt x="18389" y="25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8" name="object 2518"/>
          <p:cNvSpPr/>
          <p:nvPr/>
        </p:nvSpPr>
        <p:spPr>
          <a:xfrm>
            <a:off x="3617564" y="2302995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2286" y="486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9" name="object 2519"/>
          <p:cNvSpPr/>
          <p:nvPr/>
        </p:nvSpPr>
        <p:spPr>
          <a:xfrm>
            <a:off x="3639017" y="2310196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071" y="4025"/>
                </a:moveTo>
                <a:lnTo>
                  <a:pt x="0" y="0"/>
                </a:lnTo>
                <a:lnTo>
                  <a:pt x="1778" y="3487"/>
                </a:lnTo>
                <a:lnTo>
                  <a:pt x="1071" y="4025"/>
                </a:lnTo>
                <a:close/>
              </a:path>
            </a:pathLst>
          </a:custGeom>
          <a:solidFill>
            <a:srgbClr val="1C22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0" name="object 2520"/>
          <p:cNvSpPr/>
          <p:nvPr/>
        </p:nvSpPr>
        <p:spPr>
          <a:xfrm>
            <a:off x="3639017" y="2310196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0" y="0"/>
                </a:moveTo>
                <a:lnTo>
                  <a:pt x="1778" y="3487"/>
                </a:lnTo>
                <a:lnTo>
                  <a:pt x="1071" y="402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22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1" name="object 2521"/>
          <p:cNvSpPr/>
          <p:nvPr/>
        </p:nvSpPr>
        <p:spPr>
          <a:xfrm>
            <a:off x="3639017" y="2310196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80">
                <a:moveTo>
                  <a:pt x="15" y="4828"/>
                </a:moveTo>
                <a:lnTo>
                  <a:pt x="0" y="0"/>
                </a:lnTo>
                <a:lnTo>
                  <a:pt x="1071" y="4025"/>
                </a:lnTo>
                <a:lnTo>
                  <a:pt x="15" y="4828"/>
                </a:lnTo>
                <a:close/>
              </a:path>
            </a:pathLst>
          </a:custGeom>
          <a:solidFill>
            <a:srgbClr val="1C22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2" name="object 2522"/>
          <p:cNvSpPr/>
          <p:nvPr/>
        </p:nvSpPr>
        <p:spPr>
          <a:xfrm>
            <a:off x="3639017" y="2310196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80">
                <a:moveTo>
                  <a:pt x="0" y="0"/>
                </a:moveTo>
                <a:lnTo>
                  <a:pt x="15" y="4828"/>
                </a:lnTo>
                <a:lnTo>
                  <a:pt x="1071" y="402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22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3" name="object 25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24" name="object 25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25" name="object 2525"/>
          <p:cNvSpPr/>
          <p:nvPr/>
        </p:nvSpPr>
        <p:spPr>
          <a:xfrm>
            <a:off x="3639017" y="231019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1778" y="3487"/>
                </a:moveTo>
                <a:lnTo>
                  <a:pt x="0" y="0"/>
                </a:lnTo>
                <a:lnTo>
                  <a:pt x="3307" y="685"/>
                </a:lnTo>
                <a:lnTo>
                  <a:pt x="1778" y="3487"/>
                </a:lnTo>
                <a:close/>
              </a:path>
            </a:pathLst>
          </a:custGeom>
          <a:solidFill>
            <a:srgbClr val="1C22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6" name="object 2526"/>
          <p:cNvSpPr/>
          <p:nvPr/>
        </p:nvSpPr>
        <p:spPr>
          <a:xfrm>
            <a:off x="3639017" y="231019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307" y="685"/>
                </a:moveTo>
                <a:lnTo>
                  <a:pt x="1778" y="3487"/>
                </a:lnTo>
                <a:lnTo>
                  <a:pt x="0" y="0"/>
                </a:lnTo>
                <a:lnTo>
                  <a:pt x="3307" y="685"/>
                </a:lnTo>
                <a:close/>
              </a:path>
            </a:pathLst>
          </a:custGeom>
          <a:ln w="3175">
            <a:solidFill>
              <a:srgbClr val="1C22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7" name="object 2527"/>
          <p:cNvSpPr/>
          <p:nvPr/>
        </p:nvSpPr>
        <p:spPr>
          <a:xfrm>
            <a:off x="3639017" y="2310196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307" y="685"/>
                </a:moveTo>
                <a:lnTo>
                  <a:pt x="0" y="0"/>
                </a:lnTo>
                <a:lnTo>
                  <a:pt x="3147" y="43"/>
                </a:lnTo>
                <a:lnTo>
                  <a:pt x="3307" y="685"/>
                </a:lnTo>
                <a:close/>
              </a:path>
            </a:pathLst>
          </a:custGeom>
          <a:solidFill>
            <a:srgbClr val="1C22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8" name="object 2528"/>
          <p:cNvSpPr/>
          <p:nvPr/>
        </p:nvSpPr>
        <p:spPr>
          <a:xfrm>
            <a:off x="3639017" y="2310196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307" y="685"/>
                </a:moveTo>
                <a:lnTo>
                  <a:pt x="3147" y="43"/>
                </a:lnTo>
                <a:lnTo>
                  <a:pt x="0" y="0"/>
                </a:lnTo>
                <a:lnTo>
                  <a:pt x="3307" y="685"/>
                </a:lnTo>
                <a:close/>
              </a:path>
            </a:pathLst>
          </a:custGeom>
          <a:ln w="3175">
            <a:solidFill>
              <a:srgbClr val="1C22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9" name="object 25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30" name="object 25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31" name="object 25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32" name="object 2532"/>
          <p:cNvSpPr/>
          <p:nvPr/>
        </p:nvSpPr>
        <p:spPr>
          <a:xfrm>
            <a:off x="3615169" y="230299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501"/>
                </a:moveTo>
                <a:lnTo>
                  <a:pt x="2395" y="0"/>
                </a:lnTo>
                <a:lnTo>
                  <a:pt x="0" y="2501"/>
                </a:lnTo>
                <a:close/>
              </a:path>
            </a:pathLst>
          </a:custGeom>
          <a:ln w="3175">
            <a:solidFill>
              <a:srgbClr val="1D29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3" name="object 25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34" name="object 25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35" name="object 2535"/>
          <p:cNvSpPr/>
          <p:nvPr/>
        </p:nvSpPr>
        <p:spPr>
          <a:xfrm>
            <a:off x="3570010" y="2305517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137" y="308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3F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6" name="object 2536"/>
          <p:cNvSpPr/>
          <p:nvPr/>
        </p:nvSpPr>
        <p:spPr>
          <a:xfrm>
            <a:off x="3568745" y="2304943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402" y="3662"/>
                </a:moveTo>
                <a:lnTo>
                  <a:pt x="0" y="0"/>
                </a:lnTo>
                <a:lnTo>
                  <a:pt x="1264" y="574"/>
                </a:lnTo>
                <a:lnTo>
                  <a:pt x="1402" y="3662"/>
                </a:lnTo>
                <a:close/>
              </a:path>
            </a:pathLst>
          </a:custGeom>
          <a:solidFill>
            <a:srgbClr val="1B3F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7" name="object 2537"/>
          <p:cNvSpPr/>
          <p:nvPr/>
        </p:nvSpPr>
        <p:spPr>
          <a:xfrm>
            <a:off x="3568745" y="2304943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264" y="574"/>
                </a:moveTo>
                <a:lnTo>
                  <a:pt x="0" y="0"/>
                </a:lnTo>
                <a:lnTo>
                  <a:pt x="1402" y="3662"/>
                </a:lnTo>
                <a:lnTo>
                  <a:pt x="1264" y="574"/>
                </a:lnTo>
                <a:close/>
              </a:path>
            </a:pathLst>
          </a:custGeom>
          <a:ln w="3175">
            <a:solidFill>
              <a:srgbClr val="1B3F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8" name="object 25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39" name="object 2539"/>
          <p:cNvSpPr/>
          <p:nvPr/>
        </p:nvSpPr>
        <p:spPr>
          <a:xfrm>
            <a:off x="3568745" y="2299726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1264" y="5791"/>
                </a:moveTo>
                <a:lnTo>
                  <a:pt x="0" y="5217"/>
                </a:lnTo>
                <a:lnTo>
                  <a:pt x="1005" y="0"/>
                </a:lnTo>
                <a:lnTo>
                  <a:pt x="1264" y="5791"/>
                </a:lnTo>
                <a:close/>
              </a:path>
            </a:pathLst>
          </a:custGeom>
          <a:solidFill>
            <a:srgbClr val="1B3F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0" name="object 2540"/>
          <p:cNvSpPr/>
          <p:nvPr/>
        </p:nvSpPr>
        <p:spPr>
          <a:xfrm>
            <a:off x="3568745" y="2299726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1005" y="0"/>
                </a:moveTo>
                <a:lnTo>
                  <a:pt x="1264" y="5791"/>
                </a:lnTo>
                <a:lnTo>
                  <a:pt x="0" y="5217"/>
                </a:lnTo>
                <a:lnTo>
                  <a:pt x="1005" y="0"/>
                </a:lnTo>
                <a:close/>
              </a:path>
            </a:pathLst>
          </a:custGeom>
          <a:ln w="3175">
            <a:solidFill>
              <a:srgbClr val="1B3F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1" name="object 25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2" name="object 2542"/>
          <p:cNvSpPr/>
          <p:nvPr/>
        </p:nvSpPr>
        <p:spPr>
          <a:xfrm>
            <a:off x="3568745" y="230494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64" y="5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3" name="object 25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4" name="object 25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5" name="object 25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6" name="object 25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7" name="object 25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8" name="object 25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9" name="object 25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0" name="object 25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1" name="object 25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2" name="object 25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3" name="object 25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4" name="object 25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5" name="object 25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6" name="object 2556"/>
          <p:cNvSpPr/>
          <p:nvPr/>
        </p:nvSpPr>
        <p:spPr>
          <a:xfrm>
            <a:off x="3574524" y="2323231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48" y="622"/>
                </a:moveTo>
                <a:lnTo>
                  <a:pt x="0" y="406"/>
                </a:lnTo>
                <a:lnTo>
                  <a:pt x="1292" y="0"/>
                </a:lnTo>
                <a:lnTo>
                  <a:pt x="48" y="622"/>
                </a:lnTo>
                <a:close/>
              </a:path>
            </a:pathLst>
          </a:custGeom>
          <a:solidFill>
            <a:srgbClr val="1B3B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7" name="object 2557"/>
          <p:cNvSpPr/>
          <p:nvPr/>
        </p:nvSpPr>
        <p:spPr>
          <a:xfrm>
            <a:off x="3574524" y="2323231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292" y="0"/>
                </a:moveTo>
                <a:lnTo>
                  <a:pt x="0" y="406"/>
                </a:lnTo>
                <a:lnTo>
                  <a:pt x="48" y="622"/>
                </a:lnTo>
                <a:lnTo>
                  <a:pt x="1292" y="0"/>
                </a:lnTo>
                <a:close/>
              </a:path>
            </a:pathLst>
          </a:custGeom>
          <a:ln w="3175">
            <a:solidFill>
              <a:srgbClr val="1B3B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8" name="object 2558"/>
          <p:cNvSpPr/>
          <p:nvPr/>
        </p:nvSpPr>
        <p:spPr>
          <a:xfrm>
            <a:off x="3574376" y="232299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47" y="647"/>
                </a:moveTo>
                <a:lnTo>
                  <a:pt x="0" y="0"/>
                </a:lnTo>
                <a:lnTo>
                  <a:pt x="1440" y="241"/>
                </a:lnTo>
                <a:lnTo>
                  <a:pt x="147" y="647"/>
                </a:lnTo>
                <a:close/>
              </a:path>
            </a:pathLst>
          </a:custGeom>
          <a:solidFill>
            <a:srgbClr val="1B3B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9" name="object 2559"/>
          <p:cNvSpPr/>
          <p:nvPr/>
        </p:nvSpPr>
        <p:spPr>
          <a:xfrm>
            <a:off x="3574376" y="232299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47" y="647"/>
                </a:moveTo>
                <a:lnTo>
                  <a:pt x="1440" y="241"/>
                </a:lnTo>
                <a:lnTo>
                  <a:pt x="0" y="0"/>
                </a:lnTo>
                <a:lnTo>
                  <a:pt x="147" y="647"/>
                </a:lnTo>
                <a:close/>
              </a:path>
            </a:pathLst>
          </a:custGeom>
          <a:ln w="3175">
            <a:solidFill>
              <a:srgbClr val="1B3B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0" name="object 25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1" name="object 25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2" name="object 25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3" name="object 25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4" name="object 25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5" name="object 25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6" name="object 2566"/>
          <p:cNvSpPr/>
          <p:nvPr/>
        </p:nvSpPr>
        <p:spPr>
          <a:xfrm>
            <a:off x="3560259" y="2302413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30">
                <a:moveTo>
                  <a:pt x="0" y="0"/>
                </a:moveTo>
                <a:lnTo>
                  <a:pt x="4183" y="109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7" name="object 25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8" name="object 2568"/>
          <p:cNvSpPr/>
          <p:nvPr/>
        </p:nvSpPr>
        <p:spPr>
          <a:xfrm>
            <a:off x="3554775" y="2287587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524" y="3962"/>
                </a:moveTo>
                <a:lnTo>
                  <a:pt x="1348" y="3909"/>
                </a:lnTo>
                <a:lnTo>
                  <a:pt x="0" y="0"/>
                </a:lnTo>
                <a:lnTo>
                  <a:pt x="1524" y="3962"/>
                </a:lnTo>
                <a:close/>
              </a:path>
            </a:pathLst>
          </a:custGeom>
          <a:solidFill>
            <a:srgbClr val="194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9" name="object 2569"/>
          <p:cNvSpPr/>
          <p:nvPr/>
        </p:nvSpPr>
        <p:spPr>
          <a:xfrm>
            <a:off x="3554775" y="2287587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0" y="0"/>
                </a:moveTo>
                <a:lnTo>
                  <a:pt x="1524" y="3962"/>
                </a:lnTo>
                <a:lnTo>
                  <a:pt x="1348" y="390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4A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0" name="object 2570"/>
          <p:cNvSpPr/>
          <p:nvPr/>
        </p:nvSpPr>
        <p:spPr>
          <a:xfrm>
            <a:off x="3554752" y="2287572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371" y="3924"/>
                </a:moveTo>
                <a:lnTo>
                  <a:pt x="0" y="0"/>
                </a:lnTo>
                <a:lnTo>
                  <a:pt x="1371" y="3924"/>
                </a:lnTo>
                <a:close/>
              </a:path>
            </a:pathLst>
          </a:custGeom>
          <a:solidFill>
            <a:srgbClr val="194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1" name="object 2571"/>
          <p:cNvSpPr/>
          <p:nvPr/>
        </p:nvSpPr>
        <p:spPr>
          <a:xfrm>
            <a:off x="3554752" y="2287572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22" y="15"/>
                </a:moveTo>
                <a:lnTo>
                  <a:pt x="1371" y="3924"/>
                </a:lnTo>
                <a:lnTo>
                  <a:pt x="22" y="15"/>
                </a:lnTo>
                <a:close/>
              </a:path>
            </a:pathLst>
          </a:custGeom>
          <a:ln w="3175">
            <a:solidFill>
              <a:srgbClr val="194A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2" name="object 25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73" name="object 2573"/>
          <p:cNvSpPr/>
          <p:nvPr/>
        </p:nvSpPr>
        <p:spPr>
          <a:xfrm>
            <a:off x="3533673" y="2274150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4">
                <a:moveTo>
                  <a:pt x="0" y="5092"/>
                </a:moveTo>
                <a:lnTo>
                  <a:pt x="718" y="0"/>
                </a:lnTo>
                <a:lnTo>
                  <a:pt x="0" y="5092"/>
                </a:lnTo>
                <a:close/>
              </a:path>
            </a:pathLst>
          </a:custGeom>
          <a:ln w="3175">
            <a:solidFill>
              <a:srgbClr val="1959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4" name="object 25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75" name="object 25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76" name="object 2576"/>
          <p:cNvSpPr/>
          <p:nvPr/>
        </p:nvSpPr>
        <p:spPr>
          <a:xfrm>
            <a:off x="3533439" y="2281021"/>
            <a:ext cx="635" cy="0"/>
          </a:xfrm>
          <a:custGeom>
            <a:avLst/>
            <a:gdLst/>
            <a:ahLst/>
            <a:cxnLst/>
            <a:rect l="l" t="t" r="r" b="b"/>
            <a:pathLst>
              <a:path w="635" h="0">
                <a:moveTo>
                  <a:pt x="0" y="0"/>
                </a:moveTo>
                <a:lnTo>
                  <a:pt x="238" y="0"/>
                </a:lnTo>
              </a:path>
            </a:pathLst>
          </a:custGeom>
          <a:ln w="3556">
            <a:solidFill>
              <a:srgbClr val="1859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7" name="object 2577"/>
          <p:cNvSpPr/>
          <p:nvPr/>
        </p:nvSpPr>
        <p:spPr>
          <a:xfrm>
            <a:off x="3533439" y="2279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238" y="3556"/>
                </a:moveTo>
                <a:lnTo>
                  <a:pt x="0" y="1656"/>
                </a:lnTo>
                <a:lnTo>
                  <a:pt x="233" y="0"/>
                </a:lnTo>
                <a:lnTo>
                  <a:pt x="238" y="3556"/>
                </a:lnTo>
                <a:close/>
              </a:path>
            </a:pathLst>
          </a:custGeom>
          <a:ln w="3175">
            <a:solidFill>
              <a:srgbClr val="1859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8" name="object 25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79" name="object 2579"/>
          <p:cNvSpPr/>
          <p:nvPr/>
        </p:nvSpPr>
        <p:spPr>
          <a:xfrm>
            <a:off x="3554752" y="2287572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0" y="0"/>
                </a:moveTo>
                <a:lnTo>
                  <a:pt x="1371" y="39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0" name="object 2580"/>
          <p:cNvSpPr/>
          <p:nvPr/>
        </p:nvSpPr>
        <p:spPr>
          <a:xfrm>
            <a:off x="3533678" y="2282799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5405" y="35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1" name="object 25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82" name="object 25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83" name="object 25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84" name="object 25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85" name="object 25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86" name="object 2586"/>
          <p:cNvSpPr/>
          <p:nvPr/>
        </p:nvSpPr>
        <p:spPr>
          <a:xfrm>
            <a:off x="3564442" y="231333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0"/>
                </a:moveTo>
                <a:lnTo>
                  <a:pt x="685" y="19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7" name="object 2587"/>
          <p:cNvSpPr/>
          <p:nvPr/>
        </p:nvSpPr>
        <p:spPr>
          <a:xfrm>
            <a:off x="3587358" y="2339660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792" y="1648"/>
                </a:lnTo>
                <a:lnTo>
                  <a:pt x="1282" y="266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3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8" name="object 25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89" name="object 2589"/>
          <p:cNvSpPr/>
          <p:nvPr/>
        </p:nvSpPr>
        <p:spPr>
          <a:xfrm>
            <a:off x="3585712" y="235255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93" y="1120"/>
                </a:moveTo>
                <a:lnTo>
                  <a:pt x="0" y="0"/>
                </a:lnTo>
                <a:lnTo>
                  <a:pt x="1719" y="152"/>
                </a:lnTo>
                <a:lnTo>
                  <a:pt x="193" y="1120"/>
                </a:lnTo>
                <a:close/>
              </a:path>
            </a:pathLst>
          </a:custGeom>
          <a:solidFill>
            <a:srgbClr val="1C34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0" name="object 2590"/>
          <p:cNvSpPr/>
          <p:nvPr/>
        </p:nvSpPr>
        <p:spPr>
          <a:xfrm>
            <a:off x="3585712" y="235255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719" y="152"/>
                </a:moveTo>
                <a:lnTo>
                  <a:pt x="0" y="0"/>
                </a:lnTo>
                <a:lnTo>
                  <a:pt x="193" y="1120"/>
                </a:lnTo>
                <a:lnTo>
                  <a:pt x="1719" y="152"/>
                </a:lnTo>
                <a:close/>
              </a:path>
            </a:pathLst>
          </a:custGeom>
          <a:ln w="3175">
            <a:solidFill>
              <a:srgbClr val="1C3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1" name="object 25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2" name="object 25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3" name="object 2593"/>
          <p:cNvSpPr/>
          <p:nvPr/>
        </p:nvSpPr>
        <p:spPr>
          <a:xfrm>
            <a:off x="3577323" y="23473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18" y="2374"/>
                </a:moveTo>
                <a:lnTo>
                  <a:pt x="154" y="469"/>
                </a:lnTo>
                <a:lnTo>
                  <a:pt x="0" y="0"/>
                </a:lnTo>
                <a:lnTo>
                  <a:pt x="2118" y="2374"/>
                </a:lnTo>
                <a:close/>
              </a:path>
            </a:pathLst>
          </a:custGeom>
          <a:solidFill>
            <a:srgbClr val="1B39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4" name="object 2594"/>
          <p:cNvSpPr/>
          <p:nvPr/>
        </p:nvSpPr>
        <p:spPr>
          <a:xfrm>
            <a:off x="3577323" y="23473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18" y="2374"/>
                </a:moveTo>
                <a:lnTo>
                  <a:pt x="154" y="469"/>
                </a:lnTo>
                <a:lnTo>
                  <a:pt x="0" y="0"/>
                </a:lnTo>
                <a:lnTo>
                  <a:pt x="2118" y="2374"/>
                </a:lnTo>
                <a:close/>
              </a:path>
            </a:pathLst>
          </a:custGeom>
          <a:ln w="3175">
            <a:solidFill>
              <a:srgbClr val="1B39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5" name="object 25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6" name="object 25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7" name="object 2597"/>
          <p:cNvSpPr/>
          <p:nvPr/>
        </p:nvSpPr>
        <p:spPr>
          <a:xfrm>
            <a:off x="3577323" y="234739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54" y="46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8" name="object 2598"/>
          <p:cNvSpPr/>
          <p:nvPr/>
        </p:nvSpPr>
        <p:spPr>
          <a:xfrm>
            <a:off x="3576594" y="234701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728" y="386"/>
                </a:moveTo>
                <a:lnTo>
                  <a:pt x="228" y="220"/>
                </a:lnTo>
                <a:lnTo>
                  <a:pt x="0" y="0"/>
                </a:lnTo>
                <a:lnTo>
                  <a:pt x="728" y="386"/>
                </a:lnTo>
                <a:close/>
              </a:path>
            </a:pathLst>
          </a:custGeom>
          <a:solidFill>
            <a:srgbClr val="1B3A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9" name="object 2599"/>
          <p:cNvSpPr/>
          <p:nvPr/>
        </p:nvSpPr>
        <p:spPr>
          <a:xfrm>
            <a:off x="3576594" y="234701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228" y="220"/>
                </a:moveTo>
                <a:lnTo>
                  <a:pt x="728" y="386"/>
                </a:lnTo>
                <a:lnTo>
                  <a:pt x="0" y="0"/>
                </a:lnTo>
                <a:lnTo>
                  <a:pt x="228" y="220"/>
                </a:lnTo>
                <a:close/>
              </a:path>
            </a:pathLst>
          </a:custGeom>
          <a:ln w="3175">
            <a:solidFill>
              <a:srgbClr val="1B3A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0" name="object 2600"/>
          <p:cNvSpPr/>
          <p:nvPr/>
        </p:nvSpPr>
        <p:spPr>
          <a:xfrm>
            <a:off x="3577478" y="234786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B3A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1" name="object 2601"/>
          <p:cNvSpPr/>
          <p:nvPr/>
        </p:nvSpPr>
        <p:spPr>
          <a:xfrm>
            <a:off x="3577478" y="234786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3A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2" name="object 2602"/>
          <p:cNvSpPr/>
          <p:nvPr/>
        </p:nvSpPr>
        <p:spPr>
          <a:xfrm>
            <a:off x="3576822" y="234723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655" y="635"/>
                </a:moveTo>
                <a:lnTo>
                  <a:pt x="0" y="0"/>
                </a:lnTo>
                <a:lnTo>
                  <a:pt x="500" y="165"/>
                </a:lnTo>
                <a:lnTo>
                  <a:pt x="655" y="635"/>
                </a:lnTo>
                <a:close/>
              </a:path>
            </a:pathLst>
          </a:custGeom>
          <a:solidFill>
            <a:srgbClr val="1B3A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3" name="object 2603"/>
          <p:cNvSpPr/>
          <p:nvPr/>
        </p:nvSpPr>
        <p:spPr>
          <a:xfrm>
            <a:off x="3576822" y="234723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655" y="635"/>
                </a:moveTo>
                <a:lnTo>
                  <a:pt x="0" y="0"/>
                </a:lnTo>
                <a:lnTo>
                  <a:pt x="500" y="165"/>
                </a:lnTo>
                <a:lnTo>
                  <a:pt x="655" y="635"/>
                </a:lnTo>
                <a:close/>
              </a:path>
            </a:pathLst>
          </a:custGeom>
          <a:ln w="3175">
            <a:solidFill>
              <a:srgbClr val="1B3A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4" name="object 26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05" name="object 26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06" name="object 2606"/>
          <p:cNvSpPr/>
          <p:nvPr/>
        </p:nvSpPr>
        <p:spPr>
          <a:xfrm>
            <a:off x="3575019" y="2325817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2423" y="4119"/>
                </a:moveTo>
                <a:lnTo>
                  <a:pt x="739" y="3258"/>
                </a:lnTo>
                <a:lnTo>
                  <a:pt x="0" y="0"/>
                </a:lnTo>
                <a:lnTo>
                  <a:pt x="2423" y="4119"/>
                </a:lnTo>
                <a:close/>
              </a:path>
            </a:pathLst>
          </a:custGeom>
          <a:solidFill>
            <a:srgbClr val="1B3A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7" name="object 2607"/>
          <p:cNvSpPr/>
          <p:nvPr/>
        </p:nvSpPr>
        <p:spPr>
          <a:xfrm>
            <a:off x="3575019" y="2325817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0" y="0"/>
                </a:moveTo>
                <a:lnTo>
                  <a:pt x="739" y="3258"/>
                </a:lnTo>
                <a:lnTo>
                  <a:pt x="2423" y="411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3A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8" name="object 26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09" name="object 26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0" name="object 26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1" name="object 26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2" name="object 2612"/>
          <p:cNvSpPr/>
          <p:nvPr/>
        </p:nvSpPr>
        <p:spPr>
          <a:xfrm>
            <a:off x="3572847" y="2335644"/>
            <a:ext cx="3175" cy="8255"/>
          </a:xfrm>
          <a:custGeom>
            <a:avLst/>
            <a:gdLst/>
            <a:ahLst/>
            <a:cxnLst/>
            <a:rect l="l" t="t" r="r" b="b"/>
            <a:pathLst>
              <a:path w="3175" h="8255">
                <a:moveTo>
                  <a:pt x="0" y="0"/>
                </a:moveTo>
                <a:lnTo>
                  <a:pt x="3017" y="77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3" name="object 2613"/>
          <p:cNvSpPr/>
          <p:nvPr/>
        </p:nvSpPr>
        <p:spPr>
          <a:xfrm>
            <a:off x="3580670" y="232641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C38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4" name="object 2614"/>
          <p:cNvSpPr/>
          <p:nvPr/>
        </p:nvSpPr>
        <p:spPr>
          <a:xfrm>
            <a:off x="3580670" y="232641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38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5" name="object 2615"/>
          <p:cNvSpPr/>
          <p:nvPr/>
        </p:nvSpPr>
        <p:spPr>
          <a:xfrm>
            <a:off x="3580515" y="2326411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154" y="0"/>
                </a:moveTo>
                <a:lnTo>
                  <a:pt x="0" y="4856"/>
                </a:lnTo>
                <a:lnTo>
                  <a:pt x="154" y="0"/>
                </a:lnTo>
                <a:close/>
              </a:path>
            </a:pathLst>
          </a:custGeom>
          <a:ln w="3175">
            <a:solidFill>
              <a:srgbClr val="1C38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6" name="object 2616"/>
          <p:cNvSpPr/>
          <p:nvPr/>
        </p:nvSpPr>
        <p:spPr>
          <a:xfrm>
            <a:off x="3578684" y="2326411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1831" y="4856"/>
                </a:moveTo>
                <a:lnTo>
                  <a:pt x="0" y="4157"/>
                </a:lnTo>
                <a:lnTo>
                  <a:pt x="1986" y="0"/>
                </a:lnTo>
                <a:lnTo>
                  <a:pt x="1831" y="4856"/>
                </a:lnTo>
                <a:close/>
              </a:path>
            </a:pathLst>
          </a:custGeom>
          <a:solidFill>
            <a:srgbClr val="1C38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7" name="object 2617"/>
          <p:cNvSpPr/>
          <p:nvPr/>
        </p:nvSpPr>
        <p:spPr>
          <a:xfrm>
            <a:off x="3578684" y="2326411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1986" y="0"/>
                </a:moveTo>
                <a:lnTo>
                  <a:pt x="1831" y="4856"/>
                </a:lnTo>
                <a:lnTo>
                  <a:pt x="0" y="4157"/>
                </a:lnTo>
                <a:lnTo>
                  <a:pt x="1986" y="0"/>
                </a:lnTo>
                <a:close/>
              </a:path>
            </a:pathLst>
          </a:custGeom>
          <a:ln w="3175">
            <a:solidFill>
              <a:srgbClr val="1C38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8" name="object 26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9" name="object 2619"/>
          <p:cNvSpPr/>
          <p:nvPr/>
        </p:nvSpPr>
        <p:spPr>
          <a:xfrm>
            <a:off x="3578684" y="2330569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831" y="69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0" name="object 2620"/>
          <p:cNvSpPr/>
          <p:nvPr/>
        </p:nvSpPr>
        <p:spPr>
          <a:xfrm>
            <a:off x="3580515" y="2331267"/>
            <a:ext cx="1270" cy="6985"/>
          </a:xfrm>
          <a:custGeom>
            <a:avLst/>
            <a:gdLst/>
            <a:ahLst/>
            <a:cxnLst/>
            <a:rect l="l" t="t" r="r" b="b"/>
            <a:pathLst>
              <a:path w="1270" h="6985">
                <a:moveTo>
                  <a:pt x="0" y="0"/>
                </a:moveTo>
                <a:lnTo>
                  <a:pt x="1059" y="666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3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1" name="object 2621"/>
          <p:cNvSpPr/>
          <p:nvPr/>
        </p:nvSpPr>
        <p:spPr>
          <a:xfrm>
            <a:off x="3578684" y="2330569"/>
            <a:ext cx="3175" cy="7620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2890" y="7360"/>
                </a:moveTo>
                <a:lnTo>
                  <a:pt x="0" y="0"/>
                </a:lnTo>
                <a:lnTo>
                  <a:pt x="1831" y="698"/>
                </a:lnTo>
                <a:lnTo>
                  <a:pt x="2890" y="7360"/>
                </a:lnTo>
                <a:close/>
              </a:path>
            </a:pathLst>
          </a:custGeom>
          <a:solidFill>
            <a:srgbClr val="1C38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2" name="object 2622"/>
          <p:cNvSpPr/>
          <p:nvPr/>
        </p:nvSpPr>
        <p:spPr>
          <a:xfrm>
            <a:off x="3578684" y="2330569"/>
            <a:ext cx="3175" cy="7620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1831" y="698"/>
                </a:moveTo>
                <a:lnTo>
                  <a:pt x="0" y="0"/>
                </a:lnTo>
                <a:lnTo>
                  <a:pt x="2890" y="7360"/>
                </a:lnTo>
                <a:lnTo>
                  <a:pt x="1831" y="698"/>
                </a:lnTo>
                <a:close/>
              </a:path>
            </a:pathLst>
          </a:custGeom>
          <a:ln w="3175">
            <a:solidFill>
              <a:srgbClr val="1C38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3" name="object 2623"/>
          <p:cNvSpPr/>
          <p:nvPr/>
        </p:nvSpPr>
        <p:spPr>
          <a:xfrm>
            <a:off x="3574572" y="2323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2870" y="6083"/>
                </a:moveTo>
                <a:lnTo>
                  <a:pt x="447" y="1963"/>
                </a:lnTo>
                <a:lnTo>
                  <a:pt x="0" y="0"/>
                </a:lnTo>
                <a:lnTo>
                  <a:pt x="2870" y="6083"/>
                </a:lnTo>
                <a:close/>
              </a:path>
            </a:pathLst>
          </a:custGeom>
          <a:solidFill>
            <a:srgbClr val="1B3B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4" name="object 2624"/>
          <p:cNvSpPr/>
          <p:nvPr/>
        </p:nvSpPr>
        <p:spPr>
          <a:xfrm>
            <a:off x="3574572" y="2323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2870" y="6083"/>
                </a:moveTo>
                <a:lnTo>
                  <a:pt x="447" y="1963"/>
                </a:lnTo>
                <a:lnTo>
                  <a:pt x="0" y="0"/>
                </a:lnTo>
                <a:lnTo>
                  <a:pt x="2870" y="6083"/>
                </a:lnTo>
                <a:close/>
              </a:path>
            </a:pathLst>
          </a:custGeom>
          <a:ln w="3175">
            <a:solidFill>
              <a:srgbClr val="1B3B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5" name="object 2625"/>
          <p:cNvSpPr/>
          <p:nvPr/>
        </p:nvSpPr>
        <p:spPr>
          <a:xfrm>
            <a:off x="3574572" y="2323231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2870" y="6705"/>
                </a:moveTo>
                <a:lnTo>
                  <a:pt x="0" y="622"/>
                </a:lnTo>
                <a:lnTo>
                  <a:pt x="1244" y="0"/>
                </a:lnTo>
                <a:lnTo>
                  <a:pt x="2870" y="6705"/>
                </a:lnTo>
                <a:close/>
              </a:path>
            </a:pathLst>
          </a:custGeom>
          <a:solidFill>
            <a:srgbClr val="1B3B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6" name="object 2626"/>
          <p:cNvSpPr/>
          <p:nvPr/>
        </p:nvSpPr>
        <p:spPr>
          <a:xfrm>
            <a:off x="3574572" y="2323231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2870" y="6705"/>
                </a:moveTo>
                <a:lnTo>
                  <a:pt x="1244" y="0"/>
                </a:lnTo>
                <a:lnTo>
                  <a:pt x="0" y="622"/>
                </a:lnTo>
                <a:lnTo>
                  <a:pt x="2870" y="6705"/>
                </a:lnTo>
                <a:close/>
              </a:path>
            </a:pathLst>
          </a:custGeom>
          <a:ln w="3175">
            <a:solidFill>
              <a:srgbClr val="1B3B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7" name="object 2627"/>
          <p:cNvSpPr/>
          <p:nvPr/>
        </p:nvSpPr>
        <p:spPr>
          <a:xfrm>
            <a:off x="3575817" y="2323231"/>
            <a:ext cx="1905" cy="6985"/>
          </a:xfrm>
          <a:custGeom>
            <a:avLst/>
            <a:gdLst/>
            <a:ahLst/>
            <a:cxnLst/>
            <a:rect l="l" t="t" r="r" b="b"/>
            <a:pathLst>
              <a:path w="1904" h="6985">
                <a:moveTo>
                  <a:pt x="1625" y="6705"/>
                </a:moveTo>
                <a:lnTo>
                  <a:pt x="0" y="0"/>
                </a:lnTo>
                <a:lnTo>
                  <a:pt x="1625" y="6705"/>
                </a:lnTo>
                <a:close/>
              </a:path>
            </a:pathLst>
          </a:custGeom>
          <a:ln w="3175">
            <a:solidFill>
              <a:srgbClr val="1B3A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8" name="object 2628"/>
          <p:cNvSpPr/>
          <p:nvPr/>
        </p:nvSpPr>
        <p:spPr>
          <a:xfrm>
            <a:off x="3575817" y="2323231"/>
            <a:ext cx="3175" cy="7620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2867" y="7338"/>
                </a:moveTo>
                <a:lnTo>
                  <a:pt x="1625" y="6705"/>
                </a:lnTo>
                <a:lnTo>
                  <a:pt x="0" y="0"/>
                </a:lnTo>
                <a:lnTo>
                  <a:pt x="2867" y="7338"/>
                </a:lnTo>
                <a:close/>
              </a:path>
            </a:pathLst>
          </a:custGeom>
          <a:solidFill>
            <a:srgbClr val="1B3A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9" name="object 2629"/>
          <p:cNvSpPr/>
          <p:nvPr/>
        </p:nvSpPr>
        <p:spPr>
          <a:xfrm>
            <a:off x="3575817" y="2323231"/>
            <a:ext cx="3175" cy="7620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1625" y="6705"/>
                </a:moveTo>
                <a:lnTo>
                  <a:pt x="2867" y="7338"/>
                </a:lnTo>
                <a:lnTo>
                  <a:pt x="0" y="0"/>
                </a:lnTo>
                <a:lnTo>
                  <a:pt x="1625" y="6705"/>
                </a:lnTo>
                <a:close/>
              </a:path>
            </a:pathLst>
          </a:custGeom>
          <a:ln w="3175">
            <a:solidFill>
              <a:srgbClr val="1B3A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0" name="object 2630"/>
          <p:cNvSpPr/>
          <p:nvPr/>
        </p:nvSpPr>
        <p:spPr>
          <a:xfrm>
            <a:off x="3575865" y="2343350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457" y="4046"/>
                </a:moveTo>
                <a:lnTo>
                  <a:pt x="0" y="0"/>
                </a:lnTo>
                <a:lnTo>
                  <a:pt x="995" y="805"/>
                </a:lnTo>
                <a:lnTo>
                  <a:pt x="1457" y="4046"/>
                </a:lnTo>
                <a:close/>
              </a:path>
            </a:pathLst>
          </a:custGeom>
          <a:solidFill>
            <a:srgbClr val="1B3A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1" name="object 2631"/>
          <p:cNvSpPr/>
          <p:nvPr/>
        </p:nvSpPr>
        <p:spPr>
          <a:xfrm>
            <a:off x="3575865" y="2343350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457" y="4046"/>
                </a:moveTo>
                <a:lnTo>
                  <a:pt x="0" y="0"/>
                </a:lnTo>
                <a:lnTo>
                  <a:pt x="995" y="805"/>
                </a:lnTo>
                <a:lnTo>
                  <a:pt x="1457" y="4046"/>
                </a:lnTo>
                <a:close/>
              </a:path>
            </a:pathLst>
          </a:custGeom>
          <a:ln w="3175">
            <a:solidFill>
              <a:srgbClr val="1B3A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2" name="object 26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33" name="object 26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34" name="object 26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35" name="object 2635"/>
          <p:cNvSpPr/>
          <p:nvPr/>
        </p:nvSpPr>
        <p:spPr>
          <a:xfrm>
            <a:off x="3575865" y="2343350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457" y="4046"/>
                </a:moveTo>
                <a:lnTo>
                  <a:pt x="728" y="3660"/>
                </a:lnTo>
                <a:lnTo>
                  <a:pt x="0" y="0"/>
                </a:lnTo>
                <a:lnTo>
                  <a:pt x="1457" y="4046"/>
                </a:lnTo>
                <a:close/>
              </a:path>
            </a:pathLst>
          </a:custGeom>
          <a:solidFill>
            <a:srgbClr val="1B3A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6" name="object 2636"/>
          <p:cNvSpPr/>
          <p:nvPr/>
        </p:nvSpPr>
        <p:spPr>
          <a:xfrm>
            <a:off x="3575865" y="2343350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728" y="3660"/>
                </a:moveTo>
                <a:lnTo>
                  <a:pt x="0" y="0"/>
                </a:lnTo>
                <a:lnTo>
                  <a:pt x="1457" y="4046"/>
                </a:lnTo>
                <a:lnTo>
                  <a:pt x="728" y="3660"/>
                </a:lnTo>
                <a:close/>
              </a:path>
            </a:pathLst>
          </a:custGeom>
          <a:ln w="3175">
            <a:solidFill>
              <a:srgbClr val="1B3A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7" name="object 26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38" name="object 2638"/>
          <p:cNvSpPr/>
          <p:nvPr/>
        </p:nvSpPr>
        <p:spPr>
          <a:xfrm>
            <a:off x="3575865" y="2343350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0" y="0"/>
                </a:moveTo>
                <a:lnTo>
                  <a:pt x="1457" y="40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9" name="object 2639"/>
          <p:cNvSpPr/>
          <p:nvPr/>
        </p:nvSpPr>
        <p:spPr>
          <a:xfrm>
            <a:off x="3643487" y="2315550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762" y="441"/>
                </a:moveTo>
                <a:lnTo>
                  <a:pt x="0" y="93"/>
                </a:lnTo>
                <a:lnTo>
                  <a:pt x="1478" y="0"/>
                </a:lnTo>
                <a:lnTo>
                  <a:pt x="1762" y="441"/>
                </a:lnTo>
                <a:close/>
              </a:path>
            </a:pathLst>
          </a:custGeom>
          <a:solidFill>
            <a:srgbClr val="1C21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0" name="object 2640"/>
          <p:cNvSpPr/>
          <p:nvPr/>
        </p:nvSpPr>
        <p:spPr>
          <a:xfrm>
            <a:off x="3643487" y="2315550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93"/>
                </a:moveTo>
                <a:lnTo>
                  <a:pt x="1478" y="0"/>
                </a:lnTo>
                <a:lnTo>
                  <a:pt x="1762" y="441"/>
                </a:lnTo>
                <a:lnTo>
                  <a:pt x="0" y="93"/>
                </a:lnTo>
                <a:close/>
              </a:path>
            </a:pathLst>
          </a:custGeom>
          <a:ln w="3175">
            <a:solidFill>
              <a:srgbClr val="1C21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1" name="object 2641"/>
          <p:cNvSpPr/>
          <p:nvPr/>
        </p:nvSpPr>
        <p:spPr>
          <a:xfrm>
            <a:off x="3642055" y="2315644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0" y="510"/>
                </a:moveTo>
                <a:lnTo>
                  <a:pt x="1432" y="0"/>
                </a:lnTo>
                <a:lnTo>
                  <a:pt x="3195" y="347"/>
                </a:lnTo>
                <a:lnTo>
                  <a:pt x="0" y="510"/>
                </a:lnTo>
                <a:close/>
              </a:path>
            </a:pathLst>
          </a:custGeom>
          <a:solidFill>
            <a:srgbClr val="1C22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2" name="object 2642"/>
          <p:cNvSpPr/>
          <p:nvPr/>
        </p:nvSpPr>
        <p:spPr>
          <a:xfrm>
            <a:off x="3642055" y="2315644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1432" y="0"/>
                </a:moveTo>
                <a:lnTo>
                  <a:pt x="0" y="510"/>
                </a:lnTo>
                <a:lnTo>
                  <a:pt x="3195" y="347"/>
                </a:lnTo>
                <a:lnTo>
                  <a:pt x="1432" y="0"/>
                </a:lnTo>
                <a:close/>
              </a:path>
            </a:pathLst>
          </a:custGeom>
          <a:ln w="3175">
            <a:solidFill>
              <a:srgbClr val="1C22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3" name="object 2643"/>
          <p:cNvSpPr/>
          <p:nvPr/>
        </p:nvSpPr>
        <p:spPr>
          <a:xfrm>
            <a:off x="3640089" y="231368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965" y="2471"/>
                </a:moveTo>
                <a:lnTo>
                  <a:pt x="0" y="538"/>
                </a:lnTo>
                <a:lnTo>
                  <a:pt x="706" y="0"/>
                </a:lnTo>
                <a:lnTo>
                  <a:pt x="1965" y="2471"/>
                </a:lnTo>
                <a:close/>
              </a:path>
            </a:pathLst>
          </a:custGeom>
          <a:solidFill>
            <a:srgbClr val="1C22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4" name="object 2644"/>
          <p:cNvSpPr/>
          <p:nvPr/>
        </p:nvSpPr>
        <p:spPr>
          <a:xfrm>
            <a:off x="3640089" y="231368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965" y="2471"/>
                </a:moveTo>
                <a:lnTo>
                  <a:pt x="706" y="0"/>
                </a:lnTo>
                <a:lnTo>
                  <a:pt x="0" y="538"/>
                </a:lnTo>
                <a:lnTo>
                  <a:pt x="1965" y="2471"/>
                </a:lnTo>
                <a:close/>
              </a:path>
            </a:pathLst>
          </a:custGeom>
          <a:ln w="3175">
            <a:solidFill>
              <a:srgbClr val="1C22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5" name="object 2645"/>
          <p:cNvSpPr/>
          <p:nvPr/>
        </p:nvSpPr>
        <p:spPr>
          <a:xfrm>
            <a:off x="3640795" y="2310882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2692" y="4762"/>
                </a:moveTo>
                <a:lnTo>
                  <a:pt x="0" y="2801"/>
                </a:lnTo>
                <a:lnTo>
                  <a:pt x="1529" y="0"/>
                </a:lnTo>
                <a:lnTo>
                  <a:pt x="2692" y="4762"/>
                </a:lnTo>
                <a:close/>
              </a:path>
            </a:pathLst>
          </a:custGeom>
          <a:solidFill>
            <a:srgbClr val="1C22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6" name="object 2646"/>
          <p:cNvSpPr/>
          <p:nvPr/>
        </p:nvSpPr>
        <p:spPr>
          <a:xfrm>
            <a:off x="3640795" y="2310882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2801"/>
                </a:moveTo>
                <a:lnTo>
                  <a:pt x="1529" y="0"/>
                </a:lnTo>
                <a:lnTo>
                  <a:pt x="2692" y="4762"/>
                </a:lnTo>
                <a:lnTo>
                  <a:pt x="0" y="2801"/>
                </a:lnTo>
                <a:close/>
              </a:path>
            </a:pathLst>
          </a:custGeom>
          <a:ln w="3175">
            <a:solidFill>
              <a:srgbClr val="1C22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7" name="object 2647"/>
          <p:cNvSpPr/>
          <p:nvPr/>
        </p:nvSpPr>
        <p:spPr>
          <a:xfrm>
            <a:off x="3640795" y="2313683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1259" y="2471"/>
                </a:moveTo>
                <a:lnTo>
                  <a:pt x="0" y="0"/>
                </a:lnTo>
                <a:lnTo>
                  <a:pt x="2692" y="1960"/>
                </a:lnTo>
                <a:lnTo>
                  <a:pt x="1259" y="2471"/>
                </a:lnTo>
                <a:close/>
              </a:path>
            </a:pathLst>
          </a:custGeom>
          <a:solidFill>
            <a:srgbClr val="1C22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8" name="object 2648"/>
          <p:cNvSpPr/>
          <p:nvPr/>
        </p:nvSpPr>
        <p:spPr>
          <a:xfrm>
            <a:off x="3640795" y="2313683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0"/>
                </a:moveTo>
                <a:lnTo>
                  <a:pt x="1259" y="2471"/>
                </a:lnTo>
                <a:lnTo>
                  <a:pt x="2692" y="196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22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9" name="object 2649"/>
          <p:cNvSpPr/>
          <p:nvPr/>
        </p:nvSpPr>
        <p:spPr>
          <a:xfrm>
            <a:off x="3642055" y="2316154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324" y="838"/>
                </a:moveTo>
                <a:lnTo>
                  <a:pt x="0" y="0"/>
                </a:lnTo>
                <a:lnTo>
                  <a:pt x="3660" y="833"/>
                </a:lnTo>
                <a:lnTo>
                  <a:pt x="3324" y="838"/>
                </a:lnTo>
                <a:close/>
              </a:path>
            </a:pathLst>
          </a:custGeom>
          <a:solidFill>
            <a:srgbClr val="1C21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0" name="object 2650"/>
          <p:cNvSpPr/>
          <p:nvPr/>
        </p:nvSpPr>
        <p:spPr>
          <a:xfrm>
            <a:off x="3642055" y="2316154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660" y="833"/>
                </a:moveTo>
                <a:lnTo>
                  <a:pt x="3324" y="838"/>
                </a:lnTo>
                <a:lnTo>
                  <a:pt x="0" y="0"/>
                </a:lnTo>
                <a:lnTo>
                  <a:pt x="3660" y="833"/>
                </a:lnTo>
                <a:close/>
              </a:path>
            </a:pathLst>
          </a:custGeom>
          <a:ln w="3175">
            <a:solidFill>
              <a:srgbClr val="1C21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1" name="object 2651"/>
          <p:cNvSpPr/>
          <p:nvPr/>
        </p:nvSpPr>
        <p:spPr>
          <a:xfrm>
            <a:off x="3642055" y="2315992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660" y="995"/>
                </a:moveTo>
                <a:lnTo>
                  <a:pt x="0" y="162"/>
                </a:lnTo>
                <a:lnTo>
                  <a:pt x="3195" y="0"/>
                </a:lnTo>
                <a:lnTo>
                  <a:pt x="3660" y="995"/>
                </a:lnTo>
                <a:close/>
              </a:path>
            </a:pathLst>
          </a:custGeom>
          <a:solidFill>
            <a:srgbClr val="1C21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2" name="object 2652"/>
          <p:cNvSpPr/>
          <p:nvPr/>
        </p:nvSpPr>
        <p:spPr>
          <a:xfrm>
            <a:off x="3642055" y="2315992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660" y="995"/>
                </a:moveTo>
                <a:lnTo>
                  <a:pt x="3195" y="0"/>
                </a:lnTo>
                <a:lnTo>
                  <a:pt x="0" y="162"/>
                </a:lnTo>
                <a:lnTo>
                  <a:pt x="3660" y="995"/>
                </a:lnTo>
                <a:close/>
              </a:path>
            </a:pathLst>
          </a:custGeom>
          <a:ln w="3175">
            <a:solidFill>
              <a:srgbClr val="1C21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3" name="object 2653"/>
          <p:cNvSpPr/>
          <p:nvPr/>
        </p:nvSpPr>
        <p:spPr>
          <a:xfrm>
            <a:off x="3612182" y="2363025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2684" y="708"/>
                </a:moveTo>
                <a:lnTo>
                  <a:pt x="0" y="0"/>
                </a:lnTo>
                <a:lnTo>
                  <a:pt x="3642" y="68"/>
                </a:lnTo>
                <a:lnTo>
                  <a:pt x="2684" y="708"/>
                </a:lnTo>
                <a:close/>
              </a:path>
            </a:pathLst>
          </a:custGeom>
          <a:solidFill>
            <a:srgbClr val="1D28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4" name="object 2654"/>
          <p:cNvSpPr/>
          <p:nvPr/>
        </p:nvSpPr>
        <p:spPr>
          <a:xfrm>
            <a:off x="3612182" y="2363025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0"/>
                </a:moveTo>
                <a:lnTo>
                  <a:pt x="2684" y="708"/>
                </a:lnTo>
                <a:lnTo>
                  <a:pt x="3642" y="6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28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5" name="object 26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56" name="object 26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57" name="object 26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58" name="object 26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59" name="object 26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0" name="object 26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1" name="object 26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2" name="object 26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3" name="object 2663"/>
          <p:cNvSpPr/>
          <p:nvPr/>
        </p:nvSpPr>
        <p:spPr>
          <a:xfrm>
            <a:off x="3591067" y="235582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29" y="1297"/>
                </a:moveTo>
                <a:lnTo>
                  <a:pt x="0" y="1259"/>
                </a:lnTo>
                <a:lnTo>
                  <a:pt x="1635" y="0"/>
                </a:lnTo>
                <a:lnTo>
                  <a:pt x="129" y="1297"/>
                </a:lnTo>
                <a:close/>
              </a:path>
            </a:pathLst>
          </a:custGeom>
          <a:solidFill>
            <a:srgbClr val="1C31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4" name="object 2664"/>
          <p:cNvSpPr/>
          <p:nvPr/>
        </p:nvSpPr>
        <p:spPr>
          <a:xfrm>
            <a:off x="3591067" y="235582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29" y="1297"/>
                </a:moveTo>
                <a:lnTo>
                  <a:pt x="0" y="1259"/>
                </a:lnTo>
                <a:lnTo>
                  <a:pt x="1635" y="0"/>
                </a:lnTo>
                <a:lnTo>
                  <a:pt x="129" y="1297"/>
                </a:lnTo>
                <a:close/>
              </a:path>
            </a:pathLst>
          </a:custGeom>
          <a:ln w="3175">
            <a:solidFill>
              <a:srgbClr val="1C31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5" name="object 26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6" name="object 26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7" name="object 26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8" name="object 26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9" name="object 26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70" name="object 26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71" name="object 26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72" name="object 26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73" name="object 26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74" name="object 26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75" name="object 26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76" name="object 26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77" name="object 26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78" name="object 26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79" name="object 26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0" name="object 26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1" name="object 26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2" name="object 2682"/>
          <p:cNvSpPr/>
          <p:nvPr/>
        </p:nvSpPr>
        <p:spPr>
          <a:xfrm>
            <a:off x="3666228" y="236453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1262"/>
                </a:moveTo>
                <a:lnTo>
                  <a:pt x="1051" y="0"/>
                </a:lnTo>
                <a:lnTo>
                  <a:pt x="0" y="1262"/>
                </a:lnTo>
                <a:close/>
              </a:path>
            </a:pathLst>
          </a:custGeom>
          <a:ln w="3175">
            <a:solidFill>
              <a:srgbClr val="1B1D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3" name="object 2683"/>
          <p:cNvSpPr/>
          <p:nvPr/>
        </p:nvSpPr>
        <p:spPr>
          <a:xfrm>
            <a:off x="3666228" y="2364531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687" y="3068"/>
                </a:moveTo>
                <a:lnTo>
                  <a:pt x="0" y="1262"/>
                </a:lnTo>
                <a:lnTo>
                  <a:pt x="1051" y="0"/>
                </a:lnTo>
                <a:lnTo>
                  <a:pt x="2687" y="3068"/>
                </a:lnTo>
                <a:close/>
              </a:path>
            </a:pathLst>
          </a:custGeom>
          <a:solidFill>
            <a:srgbClr val="1B1D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4" name="object 2684"/>
          <p:cNvSpPr/>
          <p:nvPr/>
        </p:nvSpPr>
        <p:spPr>
          <a:xfrm>
            <a:off x="3666228" y="2364531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1262"/>
                </a:moveTo>
                <a:lnTo>
                  <a:pt x="2687" y="3068"/>
                </a:lnTo>
                <a:lnTo>
                  <a:pt x="1051" y="0"/>
                </a:lnTo>
                <a:lnTo>
                  <a:pt x="0" y="1262"/>
                </a:lnTo>
                <a:close/>
              </a:path>
            </a:pathLst>
          </a:custGeom>
          <a:ln w="3175">
            <a:solidFill>
              <a:srgbClr val="1B1D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5" name="object 2685"/>
          <p:cNvSpPr/>
          <p:nvPr/>
        </p:nvSpPr>
        <p:spPr>
          <a:xfrm>
            <a:off x="3666228" y="2365794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566" y="1887"/>
                </a:moveTo>
                <a:lnTo>
                  <a:pt x="0" y="0"/>
                </a:lnTo>
                <a:lnTo>
                  <a:pt x="2687" y="1805"/>
                </a:lnTo>
                <a:lnTo>
                  <a:pt x="566" y="1887"/>
                </a:lnTo>
                <a:close/>
              </a:path>
            </a:pathLst>
          </a:custGeom>
          <a:solidFill>
            <a:srgbClr val="1B1D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6" name="object 2686"/>
          <p:cNvSpPr/>
          <p:nvPr/>
        </p:nvSpPr>
        <p:spPr>
          <a:xfrm>
            <a:off x="3666228" y="2365794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2687" y="1805"/>
                </a:lnTo>
                <a:lnTo>
                  <a:pt x="566" y="188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1D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7" name="object 2687"/>
          <p:cNvSpPr/>
          <p:nvPr/>
        </p:nvSpPr>
        <p:spPr>
          <a:xfrm>
            <a:off x="3671125" y="2365118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0"/>
                </a:moveTo>
                <a:lnTo>
                  <a:pt x="533" y="998"/>
                </a:lnTo>
                <a:lnTo>
                  <a:pt x="1094" y="204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1D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8" name="object 2688"/>
          <p:cNvSpPr/>
          <p:nvPr/>
        </p:nvSpPr>
        <p:spPr>
          <a:xfrm>
            <a:off x="3670950" y="2365118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214"/>
                </a:moveTo>
                <a:lnTo>
                  <a:pt x="175" y="0"/>
                </a:lnTo>
                <a:lnTo>
                  <a:pt x="1270" y="2047"/>
                </a:lnTo>
                <a:lnTo>
                  <a:pt x="0" y="2214"/>
                </a:lnTo>
                <a:close/>
              </a:path>
            </a:pathLst>
          </a:custGeom>
          <a:solidFill>
            <a:srgbClr val="1B1D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9" name="object 2689"/>
          <p:cNvSpPr/>
          <p:nvPr/>
        </p:nvSpPr>
        <p:spPr>
          <a:xfrm>
            <a:off x="3670950" y="2365118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75" y="0"/>
                </a:moveTo>
                <a:lnTo>
                  <a:pt x="0" y="2214"/>
                </a:lnTo>
                <a:lnTo>
                  <a:pt x="1270" y="2047"/>
                </a:lnTo>
                <a:lnTo>
                  <a:pt x="175" y="0"/>
                </a:lnTo>
                <a:close/>
              </a:path>
            </a:pathLst>
          </a:custGeom>
          <a:ln w="3175">
            <a:solidFill>
              <a:srgbClr val="1B1D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0" name="object 2690"/>
          <p:cNvSpPr/>
          <p:nvPr/>
        </p:nvSpPr>
        <p:spPr>
          <a:xfrm>
            <a:off x="3668915" y="236511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481"/>
                </a:moveTo>
                <a:lnTo>
                  <a:pt x="2209" y="0"/>
                </a:lnTo>
                <a:lnTo>
                  <a:pt x="2034" y="2214"/>
                </a:lnTo>
                <a:lnTo>
                  <a:pt x="0" y="2481"/>
                </a:lnTo>
                <a:close/>
              </a:path>
            </a:pathLst>
          </a:custGeom>
          <a:solidFill>
            <a:srgbClr val="1B1D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1" name="object 2691"/>
          <p:cNvSpPr/>
          <p:nvPr/>
        </p:nvSpPr>
        <p:spPr>
          <a:xfrm>
            <a:off x="3668915" y="236511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209" y="0"/>
                </a:moveTo>
                <a:lnTo>
                  <a:pt x="2034" y="2214"/>
                </a:lnTo>
                <a:lnTo>
                  <a:pt x="0" y="2481"/>
                </a:lnTo>
                <a:lnTo>
                  <a:pt x="2209" y="0"/>
                </a:lnTo>
                <a:close/>
              </a:path>
            </a:pathLst>
          </a:custGeom>
          <a:ln w="3175">
            <a:solidFill>
              <a:srgbClr val="1B1D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2" name="object 2692"/>
          <p:cNvSpPr/>
          <p:nvPr/>
        </p:nvSpPr>
        <p:spPr>
          <a:xfrm>
            <a:off x="3667280" y="2364531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1635" y="3068"/>
                </a:moveTo>
                <a:lnTo>
                  <a:pt x="0" y="0"/>
                </a:lnTo>
                <a:lnTo>
                  <a:pt x="3845" y="586"/>
                </a:lnTo>
                <a:lnTo>
                  <a:pt x="1635" y="3068"/>
                </a:lnTo>
                <a:close/>
              </a:path>
            </a:pathLst>
          </a:custGeom>
          <a:solidFill>
            <a:srgbClr val="1B1D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3" name="object 2693"/>
          <p:cNvSpPr/>
          <p:nvPr/>
        </p:nvSpPr>
        <p:spPr>
          <a:xfrm>
            <a:off x="3667280" y="2364531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3845" y="586"/>
                </a:moveTo>
                <a:lnTo>
                  <a:pt x="0" y="0"/>
                </a:lnTo>
                <a:lnTo>
                  <a:pt x="1635" y="3068"/>
                </a:lnTo>
                <a:lnTo>
                  <a:pt x="3845" y="586"/>
                </a:lnTo>
                <a:close/>
              </a:path>
            </a:pathLst>
          </a:custGeom>
          <a:ln w="3175">
            <a:solidFill>
              <a:srgbClr val="1B1D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4" name="object 2694"/>
          <p:cNvSpPr/>
          <p:nvPr/>
        </p:nvSpPr>
        <p:spPr>
          <a:xfrm>
            <a:off x="3667280" y="2364006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3845" y="1112"/>
                </a:moveTo>
                <a:lnTo>
                  <a:pt x="0" y="525"/>
                </a:lnTo>
                <a:lnTo>
                  <a:pt x="3299" y="0"/>
                </a:lnTo>
                <a:lnTo>
                  <a:pt x="3845" y="1112"/>
                </a:lnTo>
                <a:close/>
              </a:path>
            </a:pathLst>
          </a:custGeom>
          <a:solidFill>
            <a:srgbClr val="1B1D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5" name="object 2695"/>
          <p:cNvSpPr/>
          <p:nvPr/>
        </p:nvSpPr>
        <p:spPr>
          <a:xfrm>
            <a:off x="3667280" y="2364006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3299" y="0"/>
                </a:moveTo>
                <a:lnTo>
                  <a:pt x="0" y="525"/>
                </a:lnTo>
                <a:lnTo>
                  <a:pt x="3845" y="1112"/>
                </a:lnTo>
                <a:lnTo>
                  <a:pt x="3299" y="0"/>
                </a:lnTo>
                <a:close/>
              </a:path>
            </a:pathLst>
          </a:custGeom>
          <a:ln w="3175">
            <a:solidFill>
              <a:srgbClr val="1B1D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6" name="object 2696"/>
          <p:cNvSpPr/>
          <p:nvPr/>
        </p:nvSpPr>
        <p:spPr>
          <a:xfrm>
            <a:off x="3667280" y="2363160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0" y="1371"/>
                </a:moveTo>
                <a:lnTo>
                  <a:pt x="2755" y="0"/>
                </a:lnTo>
                <a:lnTo>
                  <a:pt x="3299" y="845"/>
                </a:lnTo>
                <a:lnTo>
                  <a:pt x="0" y="1371"/>
                </a:lnTo>
                <a:close/>
              </a:path>
            </a:pathLst>
          </a:custGeom>
          <a:solidFill>
            <a:srgbClr val="1B1D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7" name="object 2697"/>
          <p:cNvSpPr/>
          <p:nvPr/>
        </p:nvSpPr>
        <p:spPr>
          <a:xfrm>
            <a:off x="3667280" y="2363160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2755" y="0"/>
                </a:moveTo>
                <a:lnTo>
                  <a:pt x="0" y="1371"/>
                </a:lnTo>
                <a:lnTo>
                  <a:pt x="3299" y="845"/>
                </a:lnTo>
                <a:lnTo>
                  <a:pt x="2755" y="0"/>
                </a:lnTo>
                <a:close/>
              </a:path>
            </a:pathLst>
          </a:custGeom>
          <a:ln w="3175">
            <a:solidFill>
              <a:srgbClr val="1B1D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8" name="object 2698"/>
          <p:cNvSpPr/>
          <p:nvPr/>
        </p:nvSpPr>
        <p:spPr>
          <a:xfrm>
            <a:off x="3660812" y="2351864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1107"/>
                </a:moveTo>
                <a:lnTo>
                  <a:pt x="0" y="436"/>
                </a:lnTo>
                <a:lnTo>
                  <a:pt x="3271" y="0"/>
                </a:lnTo>
                <a:lnTo>
                  <a:pt x="3810" y="1107"/>
                </a:lnTo>
                <a:close/>
              </a:path>
            </a:pathLst>
          </a:custGeom>
          <a:solidFill>
            <a:srgbClr val="1B1E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9" name="object 2699"/>
          <p:cNvSpPr/>
          <p:nvPr/>
        </p:nvSpPr>
        <p:spPr>
          <a:xfrm>
            <a:off x="3660812" y="2351864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271" y="0"/>
                </a:moveTo>
                <a:lnTo>
                  <a:pt x="0" y="436"/>
                </a:lnTo>
                <a:lnTo>
                  <a:pt x="3810" y="1107"/>
                </a:lnTo>
                <a:lnTo>
                  <a:pt x="3271" y="0"/>
                </a:lnTo>
                <a:close/>
              </a:path>
            </a:pathLst>
          </a:custGeom>
          <a:ln w="3175">
            <a:solidFill>
              <a:srgbClr val="1B1E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0" name="object 2700"/>
          <p:cNvSpPr/>
          <p:nvPr/>
        </p:nvSpPr>
        <p:spPr>
          <a:xfrm>
            <a:off x="3666007" y="236453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220" y="1262"/>
                </a:moveTo>
                <a:lnTo>
                  <a:pt x="0" y="528"/>
                </a:lnTo>
                <a:lnTo>
                  <a:pt x="1272" y="0"/>
                </a:lnTo>
                <a:lnTo>
                  <a:pt x="220" y="1262"/>
                </a:lnTo>
                <a:close/>
              </a:path>
            </a:pathLst>
          </a:custGeom>
          <a:solidFill>
            <a:srgbClr val="1B1D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1" name="object 2701"/>
          <p:cNvSpPr/>
          <p:nvPr/>
        </p:nvSpPr>
        <p:spPr>
          <a:xfrm>
            <a:off x="3666007" y="236453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272" y="0"/>
                </a:moveTo>
                <a:lnTo>
                  <a:pt x="0" y="528"/>
                </a:lnTo>
                <a:lnTo>
                  <a:pt x="220" y="1262"/>
                </a:lnTo>
                <a:lnTo>
                  <a:pt x="1272" y="0"/>
                </a:lnTo>
                <a:close/>
              </a:path>
            </a:pathLst>
          </a:custGeom>
          <a:ln w="3175">
            <a:solidFill>
              <a:srgbClr val="1B1D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2" name="object 2702"/>
          <p:cNvSpPr/>
          <p:nvPr/>
        </p:nvSpPr>
        <p:spPr>
          <a:xfrm>
            <a:off x="3664607" y="2364531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0" y="556"/>
                </a:moveTo>
                <a:lnTo>
                  <a:pt x="2672" y="0"/>
                </a:lnTo>
                <a:lnTo>
                  <a:pt x="0" y="556"/>
                </a:lnTo>
                <a:close/>
              </a:path>
            </a:pathLst>
          </a:custGeom>
          <a:ln w="3175">
            <a:solidFill>
              <a:srgbClr val="1B1D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3" name="object 2703"/>
          <p:cNvSpPr/>
          <p:nvPr/>
        </p:nvSpPr>
        <p:spPr>
          <a:xfrm>
            <a:off x="3664607" y="2364531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0" y="556"/>
                </a:moveTo>
                <a:lnTo>
                  <a:pt x="2672" y="0"/>
                </a:lnTo>
                <a:lnTo>
                  <a:pt x="1399" y="528"/>
                </a:lnTo>
                <a:lnTo>
                  <a:pt x="0" y="556"/>
                </a:lnTo>
                <a:close/>
              </a:path>
            </a:pathLst>
          </a:custGeom>
          <a:solidFill>
            <a:srgbClr val="1B1D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4" name="object 2704"/>
          <p:cNvSpPr/>
          <p:nvPr/>
        </p:nvSpPr>
        <p:spPr>
          <a:xfrm>
            <a:off x="3664607" y="2364531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0" y="556"/>
                </a:moveTo>
                <a:lnTo>
                  <a:pt x="1399" y="528"/>
                </a:lnTo>
                <a:lnTo>
                  <a:pt x="2672" y="0"/>
                </a:lnTo>
                <a:lnTo>
                  <a:pt x="0" y="556"/>
                </a:lnTo>
                <a:close/>
              </a:path>
            </a:pathLst>
          </a:custGeom>
          <a:ln w="3175">
            <a:solidFill>
              <a:srgbClr val="1B1D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5" name="object 2705"/>
          <p:cNvSpPr/>
          <p:nvPr/>
        </p:nvSpPr>
        <p:spPr>
          <a:xfrm>
            <a:off x="3663099" y="2358402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4">
                <a:moveTo>
                  <a:pt x="1209" y="5356"/>
                </a:moveTo>
                <a:lnTo>
                  <a:pt x="0" y="7"/>
                </a:lnTo>
                <a:lnTo>
                  <a:pt x="934" y="0"/>
                </a:lnTo>
                <a:lnTo>
                  <a:pt x="1209" y="5356"/>
                </a:lnTo>
                <a:close/>
              </a:path>
            </a:pathLst>
          </a:custGeom>
          <a:solidFill>
            <a:srgbClr val="1C1E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6" name="object 2706"/>
          <p:cNvSpPr/>
          <p:nvPr/>
        </p:nvSpPr>
        <p:spPr>
          <a:xfrm>
            <a:off x="3663099" y="2358402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4">
                <a:moveTo>
                  <a:pt x="1209" y="5356"/>
                </a:moveTo>
                <a:lnTo>
                  <a:pt x="0" y="7"/>
                </a:lnTo>
                <a:lnTo>
                  <a:pt x="934" y="0"/>
                </a:lnTo>
                <a:lnTo>
                  <a:pt x="1209" y="5356"/>
                </a:lnTo>
                <a:close/>
              </a:path>
            </a:pathLst>
          </a:custGeom>
          <a:ln w="3175">
            <a:solidFill>
              <a:srgbClr val="1C1E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7" name="object 2707"/>
          <p:cNvSpPr/>
          <p:nvPr/>
        </p:nvSpPr>
        <p:spPr>
          <a:xfrm>
            <a:off x="3664033" y="2358402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246" y="6129"/>
                </a:moveTo>
                <a:lnTo>
                  <a:pt x="274" y="5356"/>
                </a:lnTo>
                <a:lnTo>
                  <a:pt x="0" y="0"/>
                </a:lnTo>
                <a:lnTo>
                  <a:pt x="3246" y="6129"/>
                </a:lnTo>
                <a:close/>
              </a:path>
            </a:pathLst>
          </a:custGeom>
          <a:solidFill>
            <a:srgbClr val="1B1D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8" name="object 2708"/>
          <p:cNvSpPr/>
          <p:nvPr/>
        </p:nvSpPr>
        <p:spPr>
          <a:xfrm>
            <a:off x="3664033" y="2358402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274" y="5356"/>
                </a:moveTo>
                <a:lnTo>
                  <a:pt x="3246" y="6129"/>
                </a:lnTo>
                <a:lnTo>
                  <a:pt x="0" y="0"/>
                </a:lnTo>
                <a:lnTo>
                  <a:pt x="274" y="5356"/>
                </a:lnTo>
                <a:close/>
              </a:path>
            </a:pathLst>
          </a:custGeom>
          <a:ln w="3175">
            <a:solidFill>
              <a:srgbClr val="1B1D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9" name="object 2709"/>
          <p:cNvSpPr/>
          <p:nvPr/>
        </p:nvSpPr>
        <p:spPr>
          <a:xfrm>
            <a:off x="3667280" y="2358059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71"/>
                </a:moveTo>
                <a:lnTo>
                  <a:pt x="40" y="0"/>
                </a:lnTo>
                <a:lnTo>
                  <a:pt x="2755" y="5100"/>
                </a:lnTo>
                <a:lnTo>
                  <a:pt x="0" y="6471"/>
                </a:lnTo>
                <a:close/>
              </a:path>
            </a:pathLst>
          </a:custGeom>
          <a:solidFill>
            <a:srgbClr val="1B1D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0" name="object 2710"/>
          <p:cNvSpPr/>
          <p:nvPr/>
        </p:nvSpPr>
        <p:spPr>
          <a:xfrm>
            <a:off x="3667280" y="2358059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40" y="0"/>
                </a:moveTo>
                <a:lnTo>
                  <a:pt x="2755" y="5100"/>
                </a:lnTo>
                <a:lnTo>
                  <a:pt x="0" y="6471"/>
                </a:lnTo>
                <a:lnTo>
                  <a:pt x="40" y="0"/>
                </a:lnTo>
                <a:close/>
              </a:path>
            </a:pathLst>
          </a:custGeom>
          <a:ln w="3175">
            <a:solidFill>
              <a:srgbClr val="1B1D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1" name="object 2711"/>
          <p:cNvSpPr/>
          <p:nvPr/>
        </p:nvSpPr>
        <p:spPr>
          <a:xfrm>
            <a:off x="3664033" y="2358059"/>
            <a:ext cx="3810" cy="6985"/>
          </a:xfrm>
          <a:custGeom>
            <a:avLst/>
            <a:gdLst/>
            <a:ahLst/>
            <a:cxnLst/>
            <a:rect l="l" t="t" r="r" b="b"/>
            <a:pathLst>
              <a:path w="3810" h="6985">
                <a:moveTo>
                  <a:pt x="3246" y="6471"/>
                </a:moveTo>
                <a:lnTo>
                  <a:pt x="0" y="342"/>
                </a:lnTo>
                <a:lnTo>
                  <a:pt x="3286" y="0"/>
                </a:lnTo>
                <a:lnTo>
                  <a:pt x="3246" y="6471"/>
                </a:lnTo>
                <a:close/>
              </a:path>
            </a:pathLst>
          </a:custGeom>
          <a:solidFill>
            <a:srgbClr val="1B1D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2" name="object 2712"/>
          <p:cNvSpPr/>
          <p:nvPr/>
        </p:nvSpPr>
        <p:spPr>
          <a:xfrm>
            <a:off x="3664033" y="2358059"/>
            <a:ext cx="3810" cy="6985"/>
          </a:xfrm>
          <a:custGeom>
            <a:avLst/>
            <a:gdLst/>
            <a:ahLst/>
            <a:cxnLst/>
            <a:rect l="l" t="t" r="r" b="b"/>
            <a:pathLst>
              <a:path w="3810" h="6985">
                <a:moveTo>
                  <a:pt x="3286" y="0"/>
                </a:moveTo>
                <a:lnTo>
                  <a:pt x="0" y="342"/>
                </a:lnTo>
                <a:lnTo>
                  <a:pt x="3246" y="6471"/>
                </a:lnTo>
                <a:lnTo>
                  <a:pt x="3286" y="0"/>
                </a:lnTo>
                <a:close/>
              </a:path>
            </a:pathLst>
          </a:custGeom>
          <a:ln w="3175">
            <a:solidFill>
              <a:srgbClr val="1B1D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3" name="object 2713"/>
          <p:cNvSpPr/>
          <p:nvPr/>
        </p:nvSpPr>
        <p:spPr>
          <a:xfrm>
            <a:off x="3660812" y="2352301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286" y="6108"/>
                </a:moveTo>
                <a:lnTo>
                  <a:pt x="0" y="0"/>
                </a:lnTo>
                <a:lnTo>
                  <a:pt x="2286" y="6108"/>
                </a:lnTo>
                <a:close/>
              </a:path>
            </a:pathLst>
          </a:custGeom>
          <a:ln w="3175">
            <a:solidFill>
              <a:srgbClr val="1C1E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4" name="object 2714"/>
          <p:cNvSpPr/>
          <p:nvPr/>
        </p:nvSpPr>
        <p:spPr>
          <a:xfrm>
            <a:off x="3660812" y="2352301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2286" y="6108"/>
                </a:moveTo>
                <a:lnTo>
                  <a:pt x="0" y="0"/>
                </a:lnTo>
                <a:lnTo>
                  <a:pt x="3220" y="6101"/>
                </a:lnTo>
                <a:lnTo>
                  <a:pt x="2286" y="6108"/>
                </a:lnTo>
                <a:close/>
              </a:path>
            </a:pathLst>
          </a:custGeom>
          <a:solidFill>
            <a:srgbClr val="1C1E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5" name="object 2715"/>
          <p:cNvSpPr/>
          <p:nvPr/>
        </p:nvSpPr>
        <p:spPr>
          <a:xfrm>
            <a:off x="3660812" y="2352301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2286" y="6108"/>
                </a:moveTo>
                <a:lnTo>
                  <a:pt x="3220" y="6101"/>
                </a:lnTo>
                <a:lnTo>
                  <a:pt x="0" y="0"/>
                </a:lnTo>
                <a:lnTo>
                  <a:pt x="2286" y="6108"/>
                </a:lnTo>
                <a:close/>
              </a:path>
            </a:pathLst>
          </a:custGeom>
          <a:ln w="3175">
            <a:solidFill>
              <a:srgbClr val="1C1E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6" name="object 27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17" name="object 27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18" name="object 2718"/>
          <p:cNvSpPr/>
          <p:nvPr/>
        </p:nvSpPr>
        <p:spPr>
          <a:xfrm>
            <a:off x="3658697" y="2364868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582" y="0"/>
                </a:lnTo>
              </a:path>
            </a:pathLst>
          </a:custGeom>
          <a:ln w="3175">
            <a:solidFill>
              <a:srgbClr val="1C1E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9" name="object 2719"/>
          <p:cNvSpPr/>
          <p:nvPr/>
        </p:nvSpPr>
        <p:spPr>
          <a:xfrm>
            <a:off x="3658697" y="2364531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69">
                <a:moveTo>
                  <a:pt x="8582" y="0"/>
                </a:moveTo>
                <a:lnTo>
                  <a:pt x="5910" y="556"/>
                </a:lnTo>
                <a:lnTo>
                  <a:pt x="0" y="673"/>
                </a:lnTo>
                <a:lnTo>
                  <a:pt x="8582" y="0"/>
                </a:lnTo>
                <a:close/>
              </a:path>
            </a:pathLst>
          </a:custGeom>
          <a:ln w="3175">
            <a:solidFill>
              <a:srgbClr val="1C1E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0" name="object 27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21" name="object 2721"/>
          <p:cNvSpPr/>
          <p:nvPr/>
        </p:nvSpPr>
        <p:spPr>
          <a:xfrm>
            <a:off x="3660812" y="2351422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878"/>
                </a:moveTo>
                <a:lnTo>
                  <a:pt x="2989" y="0"/>
                </a:lnTo>
                <a:lnTo>
                  <a:pt x="3271" y="441"/>
                </a:lnTo>
                <a:lnTo>
                  <a:pt x="0" y="878"/>
                </a:lnTo>
                <a:close/>
              </a:path>
            </a:pathLst>
          </a:custGeom>
          <a:solidFill>
            <a:srgbClr val="1B1E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2" name="object 2722"/>
          <p:cNvSpPr/>
          <p:nvPr/>
        </p:nvSpPr>
        <p:spPr>
          <a:xfrm>
            <a:off x="3660812" y="2351422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878"/>
                </a:moveTo>
                <a:lnTo>
                  <a:pt x="3271" y="441"/>
                </a:lnTo>
                <a:lnTo>
                  <a:pt x="2989" y="0"/>
                </a:lnTo>
                <a:lnTo>
                  <a:pt x="0" y="878"/>
                </a:lnTo>
                <a:close/>
              </a:path>
            </a:pathLst>
          </a:custGeom>
          <a:ln w="3175">
            <a:solidFill>
              <a:srgbClr val="1B1E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3" name="object 27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24" name="object 27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25" name="object 27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26" name="object 2726"/>
          <p:cNvSpPr/>
          <p:nvPr/>
        </p:nvSpPr>
        <p:spPr>
          <a:xfrm>
            <a:off x="3609571" y="2340919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7980" y="20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7" name="object 2727"/>
          <p:cNvSpPr/>
          <p:nvPr/>
        </p:nvSpPr>
        <p:spPr>
          <a:xfrm>
            <a:off x="3654455" y="2340168"/>
            <a:ext cx="4445" cy="6350"/>
          </a:xfrm>
          <a:custGeom>
            <a:avLst/>
            <a:gdLst/>
            <a:ahLst/>
            <a:cxnLst/>
            <a:rect l="l" t="t" r="r" b="b"/>
            <a:pathLst>
              <a:path w="4445" h="6350">
                <a:moveTo>
                  <a:pt x="4196" y="5976"/>
                </a:moveTo>
                <a:lnTo>
                  <a:pt x="0" y="0"/>
                </a:lnTo>
                <a:lnTo>
                  <a:pt x="3627" y="2725"/>
                </a:lnTo>
                <a:lnTo>
                  <a:pt x="4196" y="5976"/>
                </a:lnTo>
                <a:close/>
              </a:path>
            </a:pathLst>
          </a:custGeom>
          <a:solidFill>
            <a:srgbClr val="1C1F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8" name="object 2728"/>
          <p:cNvSpPr/>
          <p:nvPr/>
        </p:nvSpPr>
        <p:spPr>
          <a:xfrm>
            <a:off x="3654455" y="2340168"/>
            <a:ext cx="4445" cy="6350"/>
          </a:xfrm>
          <a:custGeom>
            <a:avLst/>
            <a:gdLst/>
            <a:ahLst/>
            <a:cxnLst/>
            <a:rect l="l" t="t" r="r" b="b"/>
            <a:pathLst>
              <a:path w="4445" h="6350">
                <a:moveTo>
                  <a:pt x="0" y="0"/>
                </a:moveTo>
                <a:lnTo>
                  <a:pt x="3627" y="2725"/>
                </a:lnTo>
                <a:lnTo>
                  <a:pt x="4196" y="597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1F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9" name="object 2729"/>
          <p:cNvSpPr/>
          <p:nvPr/>
        </p:nvSpPr>
        <p:spPr>
          <a:xfrm>
            <a:off x="3654455" y="2340168"/>
            <a:ext cx="4445" cy="6350"/>
          </a:xfrm>
          <a:custGeom>
            <a:avLst/>
            <a:gdLst/>
            <a:ahLst/>
            <a:cxnLst/>
            <a:rect l="l" t="t" r="r" b="b"/>
            <a:pathLst>
              <a:path w="4445" h="6350">
                <a:moveTo>
                  <a:pt x="3167" y="6055"/>
                </a:moveTo>
                <a:lnTo>
                  <a:pt x="0" y="0"/>
                </a:lnTo>
                <a:lnTo>
                  <a:pt x="4196" y="5976"/>
                </a:lnTo>
                <a:lnTo>
                  <a:pt x="3167" y="6055"/>
                </a:lnTo>
                <a:close/>
              </a:path>
            </a:pathLst>
          </a:custGeom>
          <a:solidFill>
            <a:srgbClr val="1C1F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0" name="object 2730"/>
          <p:cNvSpPr/>
          <p:nvPr/>
        </p:nvSpPr>
        <p:spPr>
          <a:xfrm>
            <a:off x="3654455" y="2340168"/>
            <a:ext cx="4445" cy="6350"/>
          </a:xfrm>
          <a:custGeom>
            <a:avLst/>
            <a:gdLst/>
            <a:ahLst/>
            <a:cxnLst/>
            <a:rect l="l" t="t" r="r" b="b"/>
            <a:pathLst>
              <a:path w="4445" h="6350">
                <a:moveTo>
                  <a:pt x="0" y="0"/>
                </a:moveTo>
                <a:lnTo>
                  <a:pt x="3167" y="6055"/>
                </a:lnTo>
                <a:lnTo>
                  <a:pt x="4196" y="597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1F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1" name="object 2731"/>
          <p:cNvSpPr/>
          <p:nvPr/>
        </p:nvSpPr>
        <p:spPr>
          <a:xfrm>
            <a:off x="3657622" y="234614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28" y="0"/>
                </a:moveTo>
                <a:lnTo>
                  <a:pt x="0" y="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2" name="object 2732"/>
          <p:cNvSpPr/>
          <p:nvPr/>
        </p:nvSpPr>
        <p:spPr>
          <a:xfrm>
            <a:off x="3658651" y="2346144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0" y="0"/>
                </a:moveTo>
                <a:lnTo>
                  <a:pt x="2161" y="615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1E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3" name="object 2733"/>
          <p:cNvSpPr/>
          <p:nvPr/>
        </p:nvSpPr>
        <p:spPr>
          <a:xfrm>
            <a:off x="3657622" y="2346144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190" y="6156"/>
                </a:moveTo>
                <a:lnTo>
                  <a:pt x="0" y="78"/>
                </a:lnTo>
                <a:lnTo>
                  <a:pt x="1028" y="0"/>
                </a:lnTo>
                <a:lnTo>
                  <a:pt x="3190" y="6156"/>
                </a:lnTo>
                <a:close/>
              </a:path>
            </a:pathLst>
          </a:custGeom>
          <a:solidFill>
            <a:srgbClr val="1C1E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4" name="object 2734"/>
          <p:cNvSpPr/>
          <p:nvPr/>
        </p:nvSpPr>
        <p:spPr>
          <a:xfrm>
            <a:off x="3657622" y="2346144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1028" y="0"/>
                </a:moveTo>
                <a:lnTo>
                  <a:pt x="0" y="78"/>
                </a:lnTo>
                <a:lnTo>
                  <a:pt x="3190" y="6156"/>
                </a:lnTo>
                <a:lnTo>
                  <a:pt x="1028" y="0"/>
                </a:lnTo>
                <a:close/>
              </a:path>
            </a:pathLst>
          </a:custGeom>
          <a:ln w="3175">
            <a:solidFill>
              <a:srgbClr val="1C1E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5" name="object 2735"/>
          <p:cNvSpPr/>
          <p:nvPr/>
        </p:nvSpPr>
        <p:spPr>
          <a:xfrm>
            <a:off x="3653124" y="2340168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1572" y="5986"/>
                </a:moveTo>
                <a:lnTo>
                  <a:pt x="0" y="454"/>
                </a:lnTo>
                <a:lnTo>
                  <a:pt x="1330" y="0"/>
                </a:lnTo>
                <a:lnTo>
                  <a:pt x="1572" y="5986"/>
                </a:lnTo>
                <a:close/>
              </a:path>
            </a:pathLst>
          </a:custGeom>
          <a:solidFill>
            <a:srgbClr val="1C1F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6" name="object 2736"/>
          <p:cNvSpPr/>
          <p:nvPr/>
        </p:nvSpPr>
        <p:spPr>
          <a:xfrm>
            <a:off x="3653124" y="2340168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1572" y="5986"/>
                </a:moveTo>
                <a:lnTo>
                  <a:pt x="0" y="454"/>
                </a:lnTo>
                <a:lnTo>
                  <a:pt x="1330" y="0"/>
                </a:lnTo>
                <a:lnTo>
                  <a:pt x="1572" y="5986"/>
                </a:lnTo>
                <a:close/>
              </a:path>
            </a:pathLst>
          </a:custGeom>
          <a:ln w="3175">
            <a:solidFill>
              <a:srgbClr val="1C1F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7" name="object 2737"/>
          <p:cNvSpPr/>
          <p:nvPr/>
        </p:nvSpPr>
        <p:spPr>
          <a:xfrm>
            <a:off x="3654455" y="23401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3167" y="6055"/>
                </a:moveTo>
                <a:lnTo>
                  <a:pt x="241" y="5986"/>
                </a:lnTo>
                <a:lnTo>
                  <a:pt x="0" y="0"/>
                </a:lnTo>
                <a:lnTo>
                  <a:pt x="3167" y="6055"/>
                </a:lnTo>
                <a:close/>
              </a:path>
            </a:pathLst>
          </a:custGeom>
          <a:solidFill>
            <a:srgbClr val="1C1F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8" name="object 2738"/>
          <p:cNvSpPr/>
          <p:nvPr/>
        </p:nvSpPr>
        <p:spPr>
          <a:xfrm>
            <a:off x="3654455" y="23401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241" y="5986"/>
                </a:moveTo>
                <a:lnTo>
                  <a:pt x="3167" y="6055"/>
                </a:lnTo>
                <a:lnTo>
                  <a:pt x="0" y="0"/>
                </a:lnTo>
                <a:lnTo>
                  <a:pt x="241" y="5986"/>
                </a:lnTo>
                <a:close/>
              </a:path>
            </a:pathLst>
          </a:custGeom>
          <a:ln w="3175">
            <a:solidFill>
              <a:srgbClr val="1C1F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9" name="object 27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40" name="object 27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41" name="object 27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42" name="object 27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43" name="object 27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44" name="object 2744"/>
          <p:cNvSpPr/>
          <p:nvPr/>
        </p:nvSpPr>
        <p:spPr>
          <a:xfrm>
            <a:off x="3634905" y="2338313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594" y="1427"/>
                </a:moveTo>
                <a:lnTo>
                  <a:pt x="0" y="0"/>
                </a:lnTo>
                <a:lnTo>
                  <a:pt x="594" y="1427"/>
                </a:lnTo>
                <a:close/>
              </a:path>
            </a:pathLst>
          </a:custGeom>
          <a:ln w="3175">
            <a:solidFill>
              <a:srgbClr val="1C23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5" name="object 27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46" name="object 27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47" name="object 27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48" name="object 2748"/>
          <p:cNvSpPr/>
          <p:nvPr/>
        </p:nvSpPr>
        <p:spPr>
          <a:xfrm>
            <a:off x="3634905" y="2338313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594" y="14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9" name="object 27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50" name="object 27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51" name="object 27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52" name="object 27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53" name="object 27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54" name="object 27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55" name="object 27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56" name="object 27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57" name="object 2757"/>
          <p:cNvSpPr/>
          <p:nvPr/>
        </p:nvSpPr>
        <p:spPr>
          <a:xfrm>
            <a:off x="3634003" y="2336759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901" y="155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8" name="object 2758"/>
          <p:cNvSpPr/>
          <p:nvPr/>
        </p:nvSpPr>
        <p:spPr>
          <a:xfrm>
            <a:off x="3645115" y="2316993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4">
                <a:moveTo>
                  <a:pt x="0" y="5135"/>
                </a:moveTo>
                <a:lnTo>
                  <a:pt x="264" y="0"/>
                </a:lnTo>
                <a:lnTo>
                  <a:pt x="1056" y="5118"/>
                </a:lnTo>
                <a:lnTo>
                  <a:pt x="0" y="5135"/>
                </a:lnTo>
                <a:close/>
              </a:path>
            </a:pathLst>
          </a:custGeom>
          <a:solidFill>
            <a:srgbClr val="1C21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9" name="object 2759"/>
          <p:cNvSpPr/>
          <p:nvPr/>
        </p:nvSpPr>
        <p:spPr>
          <a:xfrm>
            <a:off x="3645115" y="2316993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4">
                <a:moveTo>
                  <a:pt x="264" y="0"/>
                </a:moveTo>
                <a:lnTo>
                  <a:pt x="1056" y="5118"/>
                </a:lnTo>
                <a:lnTo>
                  <a:pt x="0" y="5135"/>
                </a:lnTo>
                <a:lnTo>
                  <a:pt x="264" y="0"/>
                </a:lnTo>
                <a:close/>
              </a:path>
            </a:pathLst>
          </a:custGeom>
          <a:ln w="3175">
            <a:solidFill>
              <a:srgbClr val="1C21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0" name="object 2760"/>
          <p:cNvSpPr/>
          <p:nvPr/>
        </p:nvSpPr>
        <p:spPr>
          <a:xfrm>
            <a:off x="3642055" y="2316154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060" y="5974"/>
                </a:moveTo>
                <a:lnTo>
                  <a:pt x="0" y="0"/>
                </a:lnTo>
                <a:lnTo>
                  <a:pt x="3324" y="838"/>
                </a:lnTo>
                <a:lnTo>
                  <a:pt x="3060" y="5974"/>
                </a:lnTo>
                <a:close/>
              </a:path>
            </a:pathLst>
          </a:custGeom>
          <a:solidFill>
            <a:srgbClr val="1C21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1" name="object 2761"/>
          <p:cNvSpPr/>
          <p:nvPr/>
        </p:nvSpPr>
        <p:spPr>
          <a:xfrm>
            <a:off x="3642055" y="2316154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324" y="838"/>
                </a:moveTo>
                <a:lnTo>
                  <a:pt x="0" y="0"/>
                </a:lnTo>
                <a:lnTo>
                  <a:pt x="3060" y="5974"/>
                </a:lnTo>
                <a:lnTo>
                  <a:pt x="3324" y="838"/>
                </a:lnTo>
                <a:close/>
              </a:path>
            </a:pathLst>
          </a:custGeom>
          <a:ln w="3175">
            <a:solidFill>
              <a:srgbClr val="1C21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2" name="object 2762"/>
          <p:cNvSpPr/>
          <p:nvPr/>
        </p:nvSpPr>
        <p:spPr>
          <a:xfrm>
            <a:off x="3655844" y="2339380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856" y="439"/>
                </a:moveTo>
                <a:lnTo>
                  <a:pt x="0" y="193"/>
                </a:lnTo>
                <a:lnTo>
                  <a:pt x="1574" y="0"/>
                </a:lnTo>
                <a:lnTo>
                  <a:pt x="1856" y="439"/>
                </a:lnTo>
                <a:close/>
              </a:path>
            </a:pathLst>
          </a:custGeom>
          <a:solidFill>
            <a:srgbClr val="1C1F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3" name="object 2763"/>
          <p:cNvSpPr/>
          <p:nvPr/>
        </p:nvSpPr>
        <p:spPr>
          <a:xfrm>
            <a:off x="3655844" y="2339380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193"/>
                </a:moveTo>
                <a:lnTo>
                  <a:pt x="1574" y="0"/>
                </a:lnTo>
                <a:lnTo>
                  <a:pt x="1856" y="439"/>
                </a:lnTo>
                <a:lnTo>
                  <a:pt x="0" y="193"/>
                </a:lnTo>
                <a:close/>
              </a:path>
            </a:pathLst>
          </a:custGeom>
          <a:ln w="3175">
            <a:solidFill>
              <a:srgbClr val="1C1F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4" name="object 2764"/>
          <p:cNvSpPr/>
          <p:nvPr/>
        </p:nvSpPr>
        <p:spPr>
          <a:xfrm>
            <a:off x="3654455" y="2339573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0" y="594"/>
                </a:moveTo>
                <a:lnTo>
                  <a:pt x="1389" y="0"/>
                </a:lnTo>
                <a:lnTo>
                  <a:pt x="3246" y="246"/>
                </a:lnTo>
                <a:lnTo>
                  <a:pt x="0" y="594"/>
                </a:lnTo>
                <a:close/>
              </a:path>
            </a:pathLst>
          </a:custGeom>
          <a:solidFill>
            <a:srgbClr val="1C1F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5" name="object 2765"/>
          <p:cNvSpPr/>
          <p:nvPr/>
        </p:nvSpPr>
        <p:spPr>
          <a:xfrm>
            <a:off x="3654455" y="2339573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1389" y="0"/>
                </a:moveTo>
                <a:lnTo>
                  <a:pt x="0" y="594"/>
                </a:lnTo>
                <a:lnTo>
                  <a:pt x="3246" y="246"/>
                </a:lnTo>
                <a:lnTo>
                  <a:pt x="1389" y="0"/>
                </a:lnTo>
                <a:close/>
              </a:path>
            </a:pathLst>
          </a:custGeom>
          <a:ln w="3175">
            <a:solidFill>
              <a:srgbClr val="1C1F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6" name="object 2766"/>
          <p:cNvSpPr/>
          <p:nvPr/>
        </p:nvSpPr>
        <p:spPr>
          <a:xfrm>
            <a:off x="3641641" y="2316154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481" y="5887"/>
                </a:moveTo>
                <a:lnTo>
                  <a:pt x="0" y="5669"/>
                </a:lnTo>
                <a:lnTo>
                  <a:pt x="414" y="0"/>
                </a:lnTo>
                <a:lnTo>
                  <a:pt x="2481" y="5887"/>
                </a:lnTo>
                <a:close/>
              </a:path>
            </a:pathLst>
          </a:custGeom>
          <a:solidFill>
            <a:srgbClr val="1C22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7" name="object 2767"/>
          <p:cNvSpPr/>
          <p:nvPr/>
        </p:nvSpPr>
        <p:spPr>
          <a:xfrm>
            <a:off x="3641641" y="2316154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414" y="0"/>
                </a:moveTo>
                <a:lnTo>
                  <a:pt x="2481" y="5887"/>
                </a:lnTo>
                <a:lnTo>
                  <a:pt x="0" y="5669"/>
                </a:lnTo>
                <a:lnTo>
                  <a:pt x="414" y="0"/>
                </a:lnTo>
                <a:close/>
              </a:path>
            </a:pathLst>
          </a:custGeom>
          <a:ln w="3175">
            <a:solidFill>
              <a:srgbClr val="1C22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8" name="object 2768"/>
          <p:cNvSpPr/>
          <p:nvPr/>
        </p:nvSpPr>
        <p:spPr>
          <a:xfrm>
            <a:off x="3637208" y="2316154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4432" y="5669"/>
                </a:moveTo>
                <a:lnTo>
                  <a:pt x="0" y="1275"/>
                </a:lnTo>
                <a:lnTo>
                  <a:pt x="4846" y="0"/>
                </a:lnTo>
                <a:lnTo>
                  <a:pt x="4432" y="5669"/>
                </a:lnTo>
                <a:close/>
              </a:path>
            </a:pathLst>
          </a:custGeom>
          <a:solidFill>
            <a:srgbClr val="1C22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9" name="object 2769"/>
          <p:cNvSpPr/>
          <p:nvPr/>
        </p:nvSpPr>
        <p:spPr>
          <a:xfrm>
            <a:off x="3637208" y="2316154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4846" y="0"/>
                </a:moveTo>
                <a:lnTo>
                  <a:pt x="0" y="1275"/>
                </a:lnTo>
                <a:lnTo>
                  <a:pt x="4432" y="5669"/>
                </a:lnTo>
                <a:lnTo>
                  <a:pt x="4846" y="0"/>
                </a:lnTo>
                <a:close/>
              </a:path>
            </a:pathLst>
          </a:custGeom>
          <a:ln w="3175">
            <a:solidFill>
              <a:srgbClr val="1C22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0" name="object 27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71" name="object 27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72" name="object 2772"/>
          <p:cNvSpPr/>
          <p:nvPr/>
        </p:nvSpPr>
        <p:spPr>
          <a:xfrm>
            <a:off x="3640089" y="231422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1965" y="193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22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3" name="object 2773"/>
          <p:cNvSpPr/>
          <p:nvPr/>
        </p:nvSpPr>
        <p:spPr>
          <a:xfrm>
            <a:off x="3639032" y="2314222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3022" y="1932"/>
                </a:moveTo>
                <a:lnTo>
                  <a:pt x="0" y="802"/>
                </a:lnTo>
                <a:lnTo>
                  <a:pt x="1056" y="0"/>
                </a:lnTo>
                <a:lnTo>
                  <a:pt x="3022" y="1932"/>
                </a:lnTo>
                <a:close/>
              </a:path>
            </a:pathLst>
          </a:custGeom>
          <a:solidFill>
            <a:srgbClr val="1C22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4" name="object 2774"/>
          <p:cNvSpPr/>
          <p:nvPr/>
        </p:nvSpPr>
        <p:spPr>
          <a:xfrm>
            <a:off x="3639032" y="2314222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1056" y="0"/>
                </a:moveTo>
                <a:lnTo>
                  <a:pt x="0" y="802"/>
                </a:lnTo>
                <a:lnTo>
                  <a:pt x="3022" y="1932"/>
                </a:lnTo>
                <a:lnTo>
                  <a:pt x="1056" y="0"/>
                </a:lnTo>
                <a:close/>
              </a:path>
            </a:pathLst>
          </a:custGeom>
          <a:ln w="3175">
            <a:solidFill>
              <a:srgbClr val="1C22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5" name="object 2775"/>
          <p:cNvSpPr/>
          <p:nvPr/>
        </p:nvSpPr>
        <p:spPr>
          <a:xfrm>
            <a:off x="3642055" y="2316154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067" y="5887"/>
                </a:moveTo>
                <a:lnTo>
                  <a:pt x="0" y="0"/>
                </a:lnTo>
                <a:lnTo>
                  <a:pt x="2067" y="5887"/>
                </a:lnTo>
                <a:close/>
              </a:path>
            </a:pathLst>
          </a:custGeom>
          <a:ln w="3175">
            <a:solidFill>
              <a:srgbClr val="1C22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6" name="object 2776"/>
          <p:cNvSpPr/>
          <p:nvPr/>
        </p:nvSpPr>
        <p:spPr>
          <a:xfrm>
            <a:off x="3642055" y="23161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3060" y="5974"/>
                </a:moveTo>
                <a:lnTo>
                  <a:pt x="2067" y="5887"/>
                </a:lnTo>
                <a:lnTo>
                  <a:pt x="0" y="0"/>
                </a:lnTo>
                <a:lnTo>
                  <a:pt x="3060" y="5974"/>
                </a:lnTo>
                <a:close/>
              </a:path>
            </a:pathLst>
          </a:custGeom>
          <a:solidFill>
            <a:srgbClr val="1C21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7" name="object 2777"/>
          <p:cNvSpPr/>
          <p:nvPr/>
        </p:nvSpPr>
        <p:spPr>
          <a:xfrm>
            <a:off x="3642055" y="23161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2067" y="5887"/>
                </a:moveTo>
                <a:lnTo>
                  <a:pt x="3060" y="5974"/>
                </a:lnTo>
                <a:lnTo>
                  <a:pt x="0" y="0"/>
                </a:lnTo>
                <a:lnTo>
                  <a:pt x="2067" y="5887"/>
                </a:lnTo>
                <a:close/>
              </a:path>
            </a:pathLst>
          </a:custGeom>
          <a:ln w="3175">
            <a:solidFill>
              <a:srgbClr val="1C21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8" name="object 2778"/>
          <p:cNvSpPr/>
          <p:nvPr/>
        </p:nvSpPr>
        <p:spPr>
          <a:xfrm>
            <a:off x="3647185" y="232511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1018" y="300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20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9" name="object 2779"/>
          <p:cNvSpPr/>
          <p:nvPr/>
        </p:nvSpPr>
        <p:spPr>
          <a:xfrm>
            <a:off x="3646657" y="2325110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46" y="3009"/>
                </a:moveTo>
                <a:lnTo>
                  <a:pt x="0" y="7"/>
                </a:lnTo>
                <a:lnTo>
                  <a:pt x="528" y="0"/>
                </a:lnTo>
                <a:lnTo>
                  <a:pt x="1546" y="3009"/>
                </a:lnTo>
                <a:close/>
              </a:path>
            </a:pathLst>
          </a:custGeom>
          <a:solidFill>
            <a:srgbClr val="1C21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0" name="object 2780"/>
          <p:cNvSpPr/>
          <p:nvPr/>
        </p:nvSpPr>
        <p:spPr>
          <a:xfrm>
            <a:off x="3646657" y="2325110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528" y="0"/>
                </a:moveTo>
                <a:lnTo>
                  <a:pt x="0" y="7"/>
                </a:lnTo>
                <a:lnTo>
                  <a:pt x="1546" y="3009"/>
                </a:lnTo>
                <a:lnTo>
                  <a:pt x="528" y="0"/>
                </a:lnTo>
                <a:close/>
              </a:path>
            </a:pathLst>
          </a:custGeom>
          <a:ln w="3175">
            <a:solidFill>
              <a:srgbClr val="1C21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1" name="object 2781"/>
          <p:cNvSpPr/>
          <p:nvPr/>
        </p:nvSpPr>
        <p:spPr>
          <a:xfrm>
            <a:off x="3646172" y="2322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485" y="3007"/>
                </a:moveTo>
                <a:lnTo>
                  <a:pt x="0" y="0"/>
                </a:lnTo>
                <a:lnTo>
                  <a:pt x="985" y="2913"/>
                </a:lnTo>
                <a:lnTo>
                  <a:pt x="485" y="3007"/>
                </a:lnTo>
                <a:close/>
              </a:path>
            </a:pathLst>
          </a:custGeom>
          <a:solidFill>
            <a:srgbClr val="1C21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2" name="object 2782"/>
          <p:cNvSpPr/>
          <p:nvPr/>
        </p:nvSpPr>
        <p:spPr>
          <a:xfrm>
            <a:off x="3646172" y="2322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985" y="2913"/>
                </a:lnTo>
                <a:lnTo>
                  <a:pt x="485" y="300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21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3" name="object 2783"/>
          <p:cNvSpPr/>
          <p:nvPr/>
        </p:nvSpPr>
        <p:spPr>
          <a:xfrm>
            <a:off x="3645115" y="2322111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41" y="3007"/>
                </a:moveTo>
                <a:lnTo>
                  <a:pt x="0" y="17"/>
                </a:lnTo>
                <a:lnTo>
                  <a:pt x="1056" y="0"/>
                </a:lnTo>
                <a:lnTo>
                  <a:pt x="1541" y="3007"/>
                </a:lnTo>
                <a:close/>
              </a:path>
            </a:pathLst>
          </a:custGeom>
          <a:solidFill>
            <a:srgbClr val="1C21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4" name="object 2784"/>
          <p:cNvSpPr/>
          <p:nvPr/>
        </p:nvSpPr>
        <p:spPr>
          <a:xfrm>
            <a:off x="3645115" y="2322111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056" y="0"/>
                </a:moveTo>
                <a:lnTo>
                  <a:pt x="0" y="17"/>
                </a:lnTo>
                <a:lnTo>
                  <a:pt x="1541" y="3007"/>
                </a:lnTo>
                <a:lnTo>
                  <a:pt x="1056" y="0"/>
                </a:lnTo>
                <a:close/>
              </a:path>
            </a:pathLst>
          </a:custGeom>
          <a:ln w="3175">
            <a:solidFill>
              <a:srgbClr val="1C21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5" name="object 2785"/>
          <p:cNvSpPr/>
          <p:nvPr/>
        </p:nvSpPr>
        <p:spPr>
          <a:xfrm>
            <a:off x="3646657" y="23250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93"/>
                </a:moveTo>
                <a:lnTo>
                  <a:pt x="500" y="0"/>
                </a:lnTo>
                <a:lnTo>
                  <a:pt x="0" y="93"/>
                </a:lnTo>
                <a:close/>
              </a:path>
            </a:pathLst>
          </a:custGeom>
          <a:solidFill>
            <a:srgbClr val="1C21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6" name="object 2786"/>
          <p:cNvSpPr/>
          <p:nvPr/>
        </p:nvSpPr>
        <p:spPr>
          <a:xfrm>
            <a:off x="3646657" y="23250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00" y="0"/>
                </a:moveTo>
                <a:lnTo>
                  <a:pt x="0" y="93"/>
                </a:lnTo>
                <a:lnTo>
                  <a:pt x="528" y="86"/>
                </a:lnTo>
                <a:close/>
              </a:path>
            </a:pathLst>
          </a:custGeom>
          <a:ln w="3175">
            <a:solidFill>
              <a:srgbClr val="1C21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7" name="object 2787"/>
          <p:cNvSpPr/>
          <p:nvPr/>
        </p:nvSpPr>
        <p:spPr>
          <a:xfrm>
            <a:off x="3646657" y="2325110"/>
            <a:ext cx="635" cy="0"/>
          </a:xfrm>
          <a:custGeom>
            <a:avLst/>
            <a:gdLst/>
            <a:ahLst/>
            <a:cxnLst/>
            <a:rect l="l" t="t" r="r" b="b"/>
            <a:pathLst>
              <a:path w="635" h="0">
                <a:moveTo>
                  <a:pt x="528" y="0"/>
                </a:moveTo>
                <a:lnTo>
                  <a:pt x="0" y="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8" name="object 2788"/>
          <p:cNvSpPr/>
          <p:nvPr/>
        </p:nvSpPr>
        <p:spPr>
          <a:xfrm>
            <a:off x="3637343" y="2315024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60" y="373"/>
                </a:moveTo>
                <a:lnTo>
                  <a:pt x="1689" y="0"/>
                </a:lnTo>
                <a:lnTo>
                  <a:pt x="60" y="373"/>
                </a:lnTo>
                <a:close/>
              </a:path>
            </a:pathLst>
          </a:custGeom>
          <a:solidFill>
            <a:srgbClr val="1C23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9" name="object 2789"/>
          <p:cNvSpPr/>
          <p:nvPr/>
        </p:nvSpPr>
        <p:spPr>
          <a:xfrm>
            <a:off x="3637343" y="2315024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60" y="373"/>
                </a:moveTo>
                <a:lnTo>
                  <a:pt x="1689" y="0"/>
                </a:lnTo>
                <a:lnTo>
                  <a:pt x="60" y="373"/>
                </a:lnTo>
                <a:close/>
              </a:path>
            </a:pathLst>
          </a:custGeom>
          <a:ln w="3175">
            <a:solidFill>
              <a:srgbClr val="1C23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0" name="object 2790"/>
          <p:cNvSpPr/>
          <p:nvPr/>
        </p:nvSpPr>
        <p:spPr>
          <a:xfrm>
            <a:off x="3637404" y="2315024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4650" y="1130"/>
                </a:moveTo>
                <a:lnTo>
                  <a:pt x="0" y="373"/>
                </a:lnTo>
                <a:lnTo>
                  <a:pt x="1628" y="0"/>
                </a:lnTo>
                <a:lnTo>
                  <a:pt x="4650" y="1130"/>
                </a:lnTo>
                <a:close/>
              </a:path>
            </a:pathLst>
          </a:custGeom>
          <a:solidFill>
            <a:srgbClr val="1C22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1" name="object 2791"/>
          <p:cNvSpPr/>
          <p:nvPr/>
        </p:nvSpPr>
        <p:spPr>
          <a:xfrm>
            <a:off x="3637404" y="2315024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0" y="373"/>
                </a:moveTo>
                <a:lnTo>
                  <a:pt x="4650" y="1130"/>
                </a:lnTo>
                <a:lnTo>
                  <a:pt x="1628" y="0"/>
                </a:lnTo>
                <a:lnTo>
                  <a:pt x="0" y="373"/>
                </a:lnTo>
                <a:close/>
              </a:path>
            </a:pathLst>
          </a:custGeom>
          <a:ln w="3175">
            <a:solidFill>
              <a:srgbClr val="1C22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2" name="object 27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93" name="object 2793"/>
          <p:cNvSpPr/>
          <p:nvPr/>
        </p:nvSpPr>
        <p:spPr>
          <a:xfrm>
            <a:off x="3648204" y="2327440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680"/>
                </a:moveTo>
                <a:lnTo>
                  <a:pt x="2946" y="0"/>
                </a:lnTo>
                <a:lnTo>
                  <a:pt x="3048" y="157"/>
                </a:lnTo>
                <a:lnTo>
                  <a:pt x="0" y="680"/>
                </a:lnTo>
                <a:close/>
              </a:path>
            </a:pathLst>
          </a:custGeom>
          <a:solidFill>
            <a:srgbClr val="1C20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4" name="object 2794"/>
          <p:cNvSpPr/>
          <p:nvPr/>
        </p:nvSpPr>
        <p:spPr>
          <a:xfrm>
            <a:off x="3648204" y="2327440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680"/>
                </a:moveTo>
                <a:lnTo>
                  <a:pt x="3048" y="157"/>
                </a:lnTo>
                <a:lnTo>
                  <a:pt x="2946" y="0"/>
                </a:lnTo>
                <a:lnTo>
                  <a:pt x="0" y="680"/>
                </a:lnTo>
                <a:close/>
              </a:path>
            </a:pathLst>
          </a:custGeom>
          <a:ln w="3175">
            <a:solidFill>
              <a:srgbClr val="1C20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5" name="object 2795"/>
          <p:cNvSpPr/>
          <p:nvPr/>
        </p:nvSpPr>
        <p:spPr>
          <a:xfrm>
            <a:off x="3648204" y="2327597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0" y="523"/>
                </a:moveTo>
                <a:lnTo>
                  <a:pt x="3048" y="0"/>
                </a:lnTo>
                <a:lnTo>
                  <a:pt x="3220" y="269"/>
                </a:lnTo>
                <a:lnTo>
                  <a:pt x="0" y="523"/>
                </a:lnTo>
                <a:close/>
              </a:path>
            </a:pathLst>
          </a:custGeom>
          <a:solidFill>
            <a:srgbClr val="1C20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6" name="object 2796"/>
          <p:cNvSpPr/>
          <p:nvPr/>
        </p:nvSpPr>
        <p:spPr>
          <a:xfrm>
            <a:off x="3648204" y="2327597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3048" y="0"/>
                </a:moveTo>
                <a:lnTo>
                  <a:pt x="0" y="523"/>
                </a:lnTo>
                <a:lnTo>
                  <a:pt x="3220" y="269"/>
                </a:lnTo>
                <a:lnTo>
                  <a:pt x="3048" y="0"/>
                </a:lnTo>
                <a:close/>
              </a:path>
            </a:pathLst>
          </a:custGeom>
          <a:ln w="3175">
            <a:solidFill>
              <a:srgbClr val="1C20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7" name="object 2797"/>
          <p:cNvSpPr/>
          <p:nvPr/>
        </p:nvSpPr>
        <p:spPr>
          <a:xfrm>
            <a:off x="3648204" y="2327866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741" y="1099"/>
                </a:moveTo>
                <a:lnTo>
                  <a:pt x="0" y="254"/>
                </a:lnTo>
                <a:lnTo>
                  <a:pt x="3220" y="0"/>
                </a:lnTo>
                <a:lnTo>
                  <a:pt x="3741" y="1099"/>
                </a:lnTo>
                <a:close/>
              </a:path>
            </a:pathLst>
          </a:custGeom>
          <a:solidFill>
            <a:srgbClr val="1C20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8" name="object 2798"/>
          <p:cNvSpPr/>
          <p:nvPr/>
        </p:nvSpPr>
        <p:spPr>
          <a:xfrm>
            <a:off x="3648204" y="2327866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220" y="0"/>
                </a:moveTo>
                <a:lnTo>
                  <a:pt x="0" y="254"/>
                </a:lnTo>
                <a:lnTo>
                  <a:pt x="3741" y="1099"/>
                </a:lnTo>
                <a:lnTo>
                  <a:pt x="3220" y="0"/>
                </a:lnTo>
                <a:close/>
              </a:path>
            </a:pathLst>
          </a:custGeom>
          <a:ln w="3175">
            <a:solidFill>
              <a:srgbClr val="1C20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9" name="object 2799"/>
          <p:cNvSpPr/>
          <p:nvPr/>
        </p:nvSpPr>
        <p:spPr>
          <a:xfrm>
            <a:off x="3650345" y="2334082"/>
            <a:ext cx="4445" cy="6350"/>
          </a:xfrm>
          <a:custGeom>
            <a:avLst/>
            <a:gdLst/>
            <a:ahLst/>
            <a:cxnLst/>
            <a:rect l="l" t="t" r="r" b="b"/>
            <a:pathLst>
              <a:path w="4445" h="6350">
                <a:moveTo>
                  <a:pt x="4109" y="6085"/>
                </a:moveTo>
                <a:lnTo>
                  <a:pt x="561" y="2750"/>
                </a:lnTo>
                <a:lnTo>
                  <a:pt x="0" y="0"/>
                </a:lnTo>
                <a:lnTo>
                  <a:pt x="4109" y="6085"/>
                </a:lnTo>
                <a:close/>
              </a:path>
            </a:pathLst>
          </a:custGeom>
          <a:solidFill>
            <a:srgbClr val="1C20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0" name="object 2800"/>
          <p:cNvSpPr/>
          <p:nvPr/>
        </p:nvSpPr>
        <p:spPr>
          <a:xfrm>
            <a:off x="3650345" y="2334082"/>
            <a:ext cx="4445" cy="6350"/>
          </a:xfrm>
          <a:custGeom>
            <a:avLst/>
            <a:gdLst/>
            <a:ahLst/>
            <a:cxnLst/>
            <a:rect l="l" t="t" r="r" b="b"/>
            <a:pathLst>
              <a:path w="4445" h="6350">
                <a:moveTo>
                  <a:pt x="4109" y="6085"/>
                </a:moveTo>
                <a:lnTo>
                  <a:pt x="561" y="2750"/>
                </a:lnTo>
                <a:lnTo>
                  <a:pt x="0" y="0"/>
                </a:lnTo>
                <a:lnTo>
                  <a:pt x="4109" y="6085"/>
                </a:lnTo>
                <a:close/>
              </a:path>
            </a:pathLst>
          </a:custGeom>
          <a:ln w="3175">
            <a:solidFill>
              <a:srgbClr val="1C20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1" name="object 2801"/>
          <p:cNvSpPr/>
          <p:nvPr/>
        </p:nvSpPr>
        <p:spPr>
          <a:xfrm>
            <a:off x="3650345" y="2334082"/>
            <a:ext cx="4445" cy="6350"/>
          </a:xfrm>
          <a:custGeom>
            <a:avLst/>
            <a:gdLst/>
            <a:ahLst/>
            <a:cxnLst/>
            <a:rect l="l" t="t" r="r" b="b"/>
            <a:pathLst>
              <a:path w="4445" h="6350">
                <a:moveTo>
                  <a:pt x="4109" y="6085"/>
                </a:moveTo>
                <a:lnTo>
                  <a:pt x="0" y="0"/>
                </a:lnTo>
                <a:lnTo>
                  <a:pt x="970" y="53"/>
                </a:lnTo>
                <a:lnTo>
                  <a:pt x="4109" y="6085"/>
                </a:lnTo>
                <a:close/>
              </a:path>
            </a:pathLst>
          </a:custGeom>
          <a:solidFill>
            <a:srgbClr val="1C20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2" name="object 2802"/>
          <p:cNvSpPr/>
          <p:nvPr/>
        </p:nvSpPr>
        <p:spPr>
          <a:xfrm>
            <a:off x="3650345" y="2334082"/>
            <a:ext cx="4445" cy="6350"/>
          </a:xfrm>
          <a:custGeom>
            <a:avLst/>
            <a:gdLst/>
            <a:ahLst/>
            <a:cxnLst/>
            <a:rect l="l" t="t" r="r" b="b"/>
            <a:pathLst>
              <a:path w="4445" h="6350">
                <a:moveTo>
                  <a:pt x="4109" y="6085"/>
                </a:moveTo>
                <a:lnTo>
                  <a:pt x="970" y="53"/>
                </a:lnTo>
                <a:lnTo>
                  <a:pt x="0" y="0"/>
                </a:lnTo>
                <a:lnTo>
                  <a:pt x="4109" y="6085"/>
                </a:lnTo>
                <a:close/>
              </a:path>
            </a:pathLst>
          </a:custGeom>
          <a:ln w="3175">
            <a:solidFill>
              <a:srgbClr val="1C20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3" name="object 2803"/>
          <p:cNvSpPr/>
          <p:nvPr/>
        </p:nvSpPr>
        <p:spPr>
          <a:xfrm>
            <a:off x="3636942" y="2317430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4699" y="4394"/>
                </a:moveTo>
                <a:lnTo>
                  <a:pt x="0" y="3982"/>
                </a:lnTo>
                <a:lnTo>
                  <a:pt x="266" y="0"/>
                </a:lnTo>
                <a:lnTo>
                  <a:pt x="4699" y="4394"/>
                </a:lnTo>
                <a:close/>
              </a:path>
            </a:pathLst>
          </a:custGeom>
          <a:solidFill>
            <a:srgbClr val="1C22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4" name="object 2804"/>
          <p:cNvSpPr/>
          <p:nvPr/>
        </p:nvSpPr>
        <p:spPr>
          <a:xfrm>
            <a:off x="3636942" y="2317430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266" y="0"/>
                </a:moveTo>
                <a:lnTo>
                  <a:pt x="4699" y="4394"/>
                </a:lnTo>
                <a:lnTo>
                  <a:pt x="0" y="3982"/>
                </a:lnTo>
                <a:lnTo>
                  <a:pt x="266" y="0"/>
                </a:lnTo>
                <a:close/>
              </a:path>
            </a:pathLst>
          </a:custGeom>
          <a:ln w="3175">
            <a:solidFill>
              <a:srgbClr val="1C22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5" name="object 2805"/>
          <p:cNvSpPr/>
          <p:nvPr/>
        </p:nvSpPr>
        <p:spPr>
          <a:xfrm>
            <a:off x="3635159" y="2317430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1783" y="3982"/>
                </a:moveTo>
                <a:lnTo>
                  <a:pt x="0" y="1948"/>
                </a:lnTo>
                <a:lnTo>
                  <a:pt x="2049" y="0"/>
                </a:lnTo>
                <a:lnTo>
                  <a:pt x="1783" y="3982"/>
                </a:lnTo>
                <a:close/>
              </a:path>
            </a:pathLst>
          </a:custGeom>
          <a:solidFill>
            <a:srgbClr val="1C23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6" name="object 2806"/>
          <p:cNvSpPr/>
          <p:nvPr/>
        </p:nvSpPr>
        <p:spPr>
          <a:xfrm>
            <a:off x="3635159" y="2317430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2049" y="0"/>
                </a:moveTo>
                <a:lnTo>
                  <a:pt x="0" y="1948"/>
                </a:lnTo>
                <a:lnTo>
                  <a:pt x="1783" y="3982"/>
                </a:lnTo>
                <a:lnTo>
                  <a:pt x="2049" y="0"/>
                </a:lnTo>
                <a:close/>
              </a:path>
            </a:pathLst>
          </a:custGeom>
          <a:ln w="3175">
            <a:solidFill>
              <a:srgbClr val="1C23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7" name="object 2807"/>
          <p:cNvSpPr/>
          <p:nvPr/>
        </p:nvSpPr>
        <p:spPr>
          <a:xfrm>
            <a:off x="3635159" y="23174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1948"/>
                </a:moveTo>
                <a:lnTo>
                  <a:pt x="1917" y="35"/>
                </a:lnTo>
                <a:lnTo>
                  <a:pt x="2049" y="0"/>
                </a:lnTo>
                <a:lnTo>
                  <a:pt x="0" y="1948"/>
                </a:lnTo>
                <a:close/>
              </a:path>
            </a:pathLst>
          </a:custGeom>
          <a:solidFill>
            <a:srgbClr val="1C23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8" name="object 2808"/>
          <p:cNvSpPr/>
          <p:nvPr/>
        </p:nvSpPr>
        <p:spPr>
          <a:xfrm>
            <a:off x="3635159" y="23174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49" y="0"/>
                </a:moveTo>
                <a:lnTo>
                  <a:pt x="0" y="1948"/>
                </a:lnTo>
                <a:lnTo>
                  <a:pt x="1917" y="35"/>
                </a:lnTo>
                <a:lnTo>
                  <a:pt x="2049" y="0"/>
                </a:lnTo>
                <a:close/>
              </a:path>
            </a:pathLst>
          </a:custGeom>
          <a:ln w="3175">
            <a:solidFill>
              <a:srgbClr val="1C23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9" name="object 2809"/>
          <p:cNvSpPr/>
          <p:nvPr/>
        </p:nvSpPr>
        <p:spPr>
          <a:xfrm>
            <a:off x="3648204" y="232812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141" y="5961"/>
                </a:moveTo>
                <a:lnTo>
                  <a:pt x="0" y="0"/>
                </a:lnTo>
                <a:lnTo>
                  <a:pt x="2141" y="5961"/>
                </a:lnTo>
                <a:close/>
              </a:path>
            </a:pathLst>
          </a:custGeom>
          <a:ln w="3175">
            <a:solidFill>
              <a:srgbClr val="1C20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0" name="object 2810"/>
          <p:cNvSpPr/>
          <p:nvPr/>
        </p:nvSpPr>
        <p:spPr>
          <a:xfrm>
            <a:off x="3648204" y="23281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3111" y="6014"/>
                </a:moveTo>
                <a:lnTo>
                  <a:pt x="2141" y="5961"/>
                </a:lnTo>
                <a:lnTo>
                  <a:pt x="0" y="0"/>
                </a:lnTo>
                <a:lnTo>
                  <a:pt x="3111" y="6014"/>
                </a:lnTo>
                <a:close/>
              </a:path>
            </a:pathLst>
          </a:custGeom>
          <a:solidFill>
            <a:srgbClr val="1C20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1" name="object 2811"/>
          <p:cNvSpPr/>
          <p:nvPr/>
        </p:nvSpPr>
        <p:spPr>
          <a:xfrm>
            <a:off x="3648204" y="23281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2141" y="5961"/>
                </a:moveTo>
                <a:lnTo>
                  <a:pt x="3111" y="6014"/>
                </a:lnTo>
                <a:lnTo>
                  <a:pt x="0" y="0"/>
                </a:lnTo>
                <a:lnTo>
                  <a:pt x="2141" y="5961"/>
                </a:lnTo>
                <a:close/>
              </a:path>
            </a:pathLst>
          </a:custGeom>
          <a:ln w="3175">
            <a:solidFill>
              <a:srgbClr val="1C20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2" name="object 2812"/>
          <p:cNvSpPr/>
          <p:nvPr/>
        </p:nvSpPr>
        <p:spPr>
          <a:xfrm>
            <a:off x="3654381" y="2333988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73" y="6179"/>
                </a:moveTo>
                <a:lnTo>
                  <a:pt x="0" y="0"/>
                </a:lnTo>
                <a:lnTo>
                  <a:pt x="1463" y="5585"/>
                </a:lnTo>
                <a:lnTo>
                  <a:pt x="73" y="6179"/>
                </a:lnTo>
                <a:close/>
              </a:path>
            </a:pathLst>
          </a:custGeom>
          <a:solidFill>
            <a:srgbClr val="1C1F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3" name="object 2813"/>
          <p:cNvSpPr/>
          <p:nvPr/>
        </p:nvSpPr>
        <p:spPr>
          <a:xfrm>
            <a:off x="3654381" y="2333988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0" y="0"/>
                </a:moveTo>
                <a:lnTo>
                  <a:pt x="1463" y="5585"/>
                </a:lnTo>
                <a:lnTo>
                  <a:pt x="73" y="617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1F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4" name="object 2814"/>
          <p:cNvSpPr/>
          <p:nvPr/>
        </p:nvSpPr>
        <p:spPr>
          <a:xfrm>
            <a:off x="3651315" y="23339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3139" y="6179"/>
                </a:moveTo>
                <a:lnTo>
                  <a:pt x="0" y="147"/>
                </a:lnTo>
                <a:lnTo>
                  <a:pt x="3065" y="0"/>
                </a:lnTo>
                <a:lnTo>
                  <a:pt x="3139" y="6179"/>
                </a:lnTo>
                <a:close/>
              </a:path>
            </a:pathLst>
          </a:custGeom>
          <a:solidFill>
            <a:srgbClr val="1C1F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5" name="object 2815"/>
          <p:cNvSpPr/>
          <p:nvPr/>
        </p:nvSpPr>
        <p:spPr>
          <a:xfrm>
            <a:off x="3651315" y="23339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3065" y="0"/>
                </a:moveTo>
                <a:lnTo>
                  <a:pt x="0" y="147"/>
                </a:lnTo>
                <a:lnTo>
                  <a:pt x="3139" y="6179"/>
                </a:lnTo>
                <a:lnTo>
                  <a:pt x="3065" y="0"/>
                </a:lnTo>
                <a:close/>
              </a:path>
            </a:pathLst>
          </a:custGeom>
          <a:ln w="3175">
            <a:solidFill>
              <a:srgbClr val="1C1F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6" name="object 2816"/>
          <p:cNvSpPr/>
          <p:nvPr/>
        </p:nvSpPr>
        <p:spPr>
          <a:xfrm>
            <a:off x="3637249" y="231535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54" y="43"/>
                </a:moveTo>
                <a:lnTo>
                  <a:pt x="0" y="17"/>
                </a:lnTo>
                <a:lnTo>
                  <a:pt x="154" y="43"/>
                </a:lnTo>
                <a:close/>
              </a:path>
            </a:pathLst>
          </a:custGeom>
          <a:solidFill>
            <a:srgbClr val="1C23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7" name="object 2817"/>
          <p:cNvSpPr/>
          <p:nvPr/>
        </p:nvSpPr>
        <p:spPr>
          <a:xfrm>
            <a:off x="3637249" y="231535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93" y="0"/>
                </a:moveTo>
                <a:close/>
              </a:path>
            </a:pathLst>
          </a:custGeom>
          <a:ln w="3175">
            <a:solidFill>
              <a:srgbClr val="1C23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8" name="object 2818"/>
          <p:cNvSpPr/>
          <p:nvPr/>
        </p:nvSpPr>
        <p:spPr>
          <a:xfrm>
            <a:off x="3637208" y="231539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95" y="0"/>
                </a:moveTo>
                <a:lnTo>
                  <a:pt x="96" y="1043"/>
                </a:lnTo>
                <a:lnTo>
                  <a:pt x="0" y="2032"/>
                </a:lnTo>
                <a:lnTo>
                  <a:pt x="195" y="0"/>
                </a:lnTo>
                <a:close/>
              </a:path>
            </a:pathLst>
          </a:custGeom>
          <a:ln w="3175">
            <a:solidFill>
              <a:srgbClr val="1C23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9" name="object 2819"/>
          <p:cNvSpPr/>
          <p:nvPr/>
        </p:nvSpPr>
        <p:spPr>
          <a:xfrm>
            <a:off x="3637076" y="231539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067"/>
                </a:moveTo>
                <a:lnTo>
                  <a:pt x="327" y="0"/>
                </a:lnTo>
                <a:lnTo>
                  <a:pt x="132" y="2032"/>
                </a:lnTo>
                <a:lnTo>
                  <a:pt x="0" y="2067"/>
                </a:lnTo>
                <a:close/>
              </a:path>
            </a:pathLst>
          </a:custGeom>
          <a:solidFill>
            <a:srgbClr val="1C23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0" name="object 2820"/>
          <p:cNvSpPr/>
          <p:nvPr/>
        </p:nvSpPr>
        <p:spPr>
          <a:xfrm>
            <a:off x="3637076" y="231539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27" y="0"/>
                </a:moveTo>
                <a:lnTo>
                  <a:pt x="0" y="2067"/>
                </a:lnTo>
                <a:lnTo>
                  <a:pt x="132" y="2032"/>
                </a:lnTo>
                <a:lnTo>
                  <a:pt x="327" y="0"/>
                </a:lnTo>
                <a:close/>
              </a:path>
            </a:pathLst>
          </a:custGeom>
          <a:ln w="3175">
            <a:solidFill>
              <a:srgbClr val="1C23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1" name="object 2821"/>
          <p:cNvSpPr/>
          <p:nvPr/>
        </p:nvSpPr>
        <p:spPr>
          <a:xfrm>
            <a:off x="3637076" y="2315372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092"/>
                </a:moveTo>
                <a:lnTo>
                  <a:pt x="172" y="0"/>
                </a:lnTo>
                <a:lnTo>
                  <a:pt x="327" y="25"/>
                </a:lnTo>
                <a:lnTo>
                  <a:pt x="0" y="2092"/>
                </a:lnTo>
                <a:close/>
              </a:path>
            </a:pathLst>
          </a:custGeom>
          <a:solidFill>
            <a:srgbClr val="1C23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2" name="object 2822"/>
          <p:cNvSpPr/>
          <p:nvPr/>
        </p:nvSpPr>
        <p:spPr>
          <a:xfrm>
            <a:off x="3637076" y="2315372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27" y="25"/>
                </a:moveTo>
                <a:lnTo>
                  <a:pt x="0" y="2092"/>
                </a:lnTo>
                <a:lnTo>
                  <a:pt x="172" y="0"/>
                </a:lnTo>
                <a:lnTo>
                  <a:pt x="327" y="25"/>
                </a:lnTo>
                <a:close/>
              </a:path>
            </a:pathLst>
          </a:custGeom>
          <a:ln w="3175">
            <a:solidFill>
              <a:srgbClr val="1C23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3" name="object 28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24" name="object 28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25" name="object 2825"/>
          <p:cNvSpPr/>
          <p:nvPr/>
        </p:nvSpPr>
        <p:spPr>
          <a:xfrm>
            <a:off x="3654455" y="2340168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261" y="652"/>
                </a:moveTo>
                <a:lnTo>
                  <a:pt x="0" y="0"/>
                </a:lnTo>
                <a:lnTo>
                  <a:pt x="3710" y="619"/>
                </a:lnTo>
                <a:lnTo>
                  <a:pt x="3261" y="652"/>
                </a:lnTo>
                <a:close/>
              </a:path>
            </a:pathLst>
          </a:custGeom>
          <a:solidFill>
            <a:srgbClr val="1C1F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6" name="object 2826"/>
          <p:cNvSpPr/>
          <p:nvPr/>
        </p:nvSpPr>
        <p:spPr>
          <a:xfrm>
            <a:off x="3654455" y="2340168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710" y="619"/>
                </a:moveTo>
                <a:lnTo>
                  <a:pt x="3261" y="652"/>
                </a:lnTo>
                <a:lnTo>
                  <a:pt x="0" y="0"/>
                </a:lnTo>
                <a:lnTo>
                  <a:pt x="3710" y="619"/>
                </a:lnTo>
                <a:close/>
              </a:path>
            </a:pathLst>
          </a:custGeom>
          <a:ln w="3175">
            <a:solidFill>
              <a:srgbClr val="1C1F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7" name="object 2827"/>
          <p:cNvSpPr/>
          <p:nvPr/>
        </p:nvSpPr>
        <p:spPr>
          <a:xfrm>
            <a:off x="3654455" y="23398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710" y="967"/>
                </a:moveTo>
                <a:lnTo>
                  <a:pt x="0" y="347"/>
                </a:lnTo>
                <a:lnTo>
                  <a:pt x="3246" y="0"/>
                </a:lnTo>
                <a:lnTo>
                  <a:pt x="3710" y="967"/>
                </a:lnTo>
                <a:close/>
              </a:path>
            </a:pathLst>
          </a:custGeom>
          <a:solidFill>
            <a:srgbClr val="1C1F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8" name="object 2828"/>
          <p:cNvSpPr/>
          <p:nvPr/>
        </p:nvSpPr>
        <p:spPr>
          <a:xfrm>
            <a:off x="3654455" y="23398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710" y="967"/>
                </a:moveTo>
                <a:lnTo>
                  <a:pt x="3246" y="0"/>
                </a:lnTo>
                <a:lnTo>
                  <a:pt x="0" y="347"/>
                </a:lnTo>
                <a:lnTo>
                  <a:pt x="3710" y="967"/>
                </a:lnTo>
                <a:close/>
              </a:path>
            </a:pathLst>
          </a:custGeom>
          <a:ln w="3175">
            <a:solidFill>
              <a:srgbClr val="1C1F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9" name="object 28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0" name="object 28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1" name="object 28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2" name="object 28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3" name="object 2833"/>
          <p:cNvSpPr/>
          <p:nvPr/>
        </p:nvSpPr>
        <p:spPr>
          <a:xfrm>
            <a:off x="3588910" y="2355824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2156" y="1259"/>
                </a:moveTo>
                <a:lnTo>
                  <a:pt x="0" y="589"/>
                </a:lnTo>
                <a:lnTo>
                  <a:pt x="3792" y="0"/>
                </a:lnTo>
                <a:lnTo>
                  <a:pt x="2156" y="1259"/>
                </a:lnTo>
                <a:close/>
              </a:path>
            </a:pathLst>
          </a:custGeom>
          <a:solidFill>
            <a:srgbClr val="1C31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4" name="object 2834"/>
          <p:cNvSpPr/>
          <p:nvPr/>
        </p:nvSpPr>
        <p:spPr>
          <a:xfrm>
            <a:off x="3588910" y="2355824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792" y="0"/>
                </a:moveTo>
                <a:lnTo>
                  <a:pt x="2156" y="1259"/>
                </a:lnTo>
                <a:lnTo>
                  <a:pt x="0" y="589"/>
                </a:lnTo>
                <a:lnTo>
                  <a:pt x="3792" y="0"/>
                </a:lnTo>
                <a:close/>
              </a:path>
            </a:pathLst>
          </a:custGeom>
          <a:ln w="3175">
            <a:solidFill>
              <a:srgbClr val="1C31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5" name="object 28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6" name="object 28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7" name="object 28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8" name="object 2838"/>
          <p:cNvSpPr/>
          <p:nvPr/>
        </p:nvSpPr>
        <p:spPr>
          <a:xfrm>
            <a:off x="3585905" y="235271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967"/>
                </a:moveTo>
                <a:lnTo>
                  <a:pt x="1526" y="0"/>
                </a:lnTo>
                <a:lnTo>
                  <a:pt x="0" y="967"/>
                </a:lnTo>
                <a:close/>
              </a:path>
            </a:pathLst>
          </a:custGeom>
          <a:ln w="3175">
            <a:solidFill>
              <a:srgbClr val="1C3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9" name="object 2839"/>
          <p:cNvSpPr/>
          <p:nvPr/>
        </p:nvSpPr>
        <p:spPr>
          <a:xfrm>
            <a:off x="3585905" y="2352710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3004" y="3703"/>
                </a:moveTo>
                <a:lnTo>
                  <a:pt x="0" y="967"/>
                </a:lnTo>
                <a:lnTo>
                  <a:pt x="1526" y="0"/>
                </a:lnTo>
                <a:lnTo>
                  <a:pt x="3004" y="3703"/>
                </a:lnTo>
                <a:close/>
              </a:path>
            </a:pathLst>
          </a:custGeom>
          <a:solidFill>
            <a:srgbClr val="1C33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0" name="object 2840"/>
          <p:cNvSpPr/>
          <p:nvPr/>
        </p:nvSpPr>
        <p:spPr>
          <a:xfrm>
            <a:off x="3585905" y="2352710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967"/>
                </a:moveTo>
                <a:lnTo>
                  <a:pt x="3004" y="3703"/>
                </a:lnTo>
                <a:lnTo>
                  <a:pt x="1526" y="0"/>
                </a:lnTo>
                <a:lnTo>
                  <a:pt x="0" y="967"/>
                </a:lnTo>
                <a:close/>
              </a:path>
            </a:pathLst>
          </a:custGeom>
          <a:ln w="3175">
            <a:solidFill>
              <a:srgbClr val="1C33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1" name="object 28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42" name="object 28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43" name="object 28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44" name="object 28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45" name="object 28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46" name="object 2846"/>
          <p:cNvSpPr/>
          <p:nvPr/>
        </p:nvSpPr>
        <p:spPr>
          <a:xfrm>
            <a:off x="3604133" y="2340993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794" y="4826"/>
                </a:moveTo>
                <a:lnTo>
                  <a:pt x="0" y="0"/>
                </a:lnTo>
                <a:lnTo>
                  <a:pt x="3281" y="1684"/>
                </a:lnTo>
                <a:lnTo>
                  <a:pt x="3794" y="4826"/>
                </a:lnTo>
                <a:close/>
              </a:path>
            </a:pathLst>
          </a:custGeom>
          <a:solidFill>
            <a:srgbClr val="1D2C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7" name="object 2847"/>
          <p:cNvSpPr/>
          <p:nvPr/>
        </p:nvSpPr>
        <p:spPr>
          <a:xfrm>
            <a:off x="3604133" y="2340993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794" y="4826"/>
                </a:moveTo>
                <a:lnTo>
                  <a:pt x="0" y="0"/>
                </a:lnTo>
                <a:lnTo>
                  <a:pt x="3281" y="1684"/>
                </a:lnTo>
                <a:lnTo>
                  <a:pt x="3794" y="4826"/>
                </a:lnTo>
                <a:close/>
              </a:path>
            </a:pathLst>
          </a:custGeom>
          <a:ln w="3175">
            <a:solidFill>
              <a:srgbClr val="1D2C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8" name="object 2848"/>
          <p:cNvSpPr/>
          <p:nvPr/>
        </p:nvSpPr>
        <p:spPr>
          <a:xfrm>
            <a:off x="3607414" y="2342677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513" y="3141"/>
                </a:moveTo>
                <a:lnTo>
                  <a:pt x="0" y="0"/>
                </a:lnTo>
                <a:lnTo>
                  <a:pt x="513" y="3141"/>
                </a:lnTo>
                <a:close/>
              </a:path>
            </a:pathLst>
          </a:custGeom>
          <a:ln w="3175">
            <a:solidFill>
              <a:srgbClr val="1D2B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9" name="object 2849"/>
          <p:cNvSpPr/>
          <p:nvPr/>
        </p:nvSpPr>
        <p:spPr>
          <a:xfrm>
            <a:off x="3587358" y="233966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C34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0" name="object 2850"/>
          <p:cNvSpPr/>
          <p:nvPr/>
        </p:nvSpPr>
        <p:spPr>
          <a:xfrm>
            <a:off x="3587358" y="233966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3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1" name="object 2851"/>
          <p:cNvSpPr/>
          <p:nvPr/>
        </p:nvSpPr>
        <p:spPr>
          <a:xfrm>
            <a:off x="3633429" y="2319378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512" y="2034"/>
                </a:moveTo>
                <a:lnTo>
                  <a:pt x="0" y="1724"/>
                </a:lnTo>
                <a:lnTo>
                  <a:pt x="1729" y="0"/>
                </a:lnTo>
                <a:lnTo>
                  <a:pt x="3512" y="2034"/>
                </a:lnTo>
                <a:close/>
              </a:path>
            </a:pathLst>
          </a:custGeom>
          <a:solidFill>
            <a:srgbClr val="1C23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2" name="object 2852"/>
          <p:cNvSpPr/>
          <p:nvPr/>
        </p:nvSpPr>
        <p:spPr>
          <a:xfrm>
            <a:off x="3633429" y="2319378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1729" y="0"/>
                </a:moveTo>
                <a:lnTo>
                  <a:pt x="0" y="1724"/>
                </a:lnTo>
                <a:lnTo>
                  <a:pt x="3512" y="2034"/>
                </a:lnTo>
                <a:lnTo>
                  <a:pt x="1729" y="0"/>
                </a:lnTo>
                <a:close/>
              </a:path>
            </a:pathLst>
          </a:custGeom>
          <a:ln w="3175">
            <a:solidFill>
              <a:srgbClr val="1C23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3" name="object 28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54" name="object 2854"/>
          <p:cNvSpPr/>
          <p:nvPr/>
        </p:nvSpPr>
        <p:spPr>
          <a:xfrm>
            <a:off x="3625585" y="2323843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215" y="1790"/>
                </a:moveTo>
                <a:lnTo>
                  <a:pt x="0" y="683"/>
                </a:lnTo>
                <a:lnTo>
                  <a:pt x="2184" y="0"/>
                </a:lnTo>
                <a:lnTo>
                  <a:pt x="3215" y="1790"/>
                </a:lnTo>
                <a:close/>
              </a:path>
            </a:pathLst>
          </a:custGeom>
          <a:solidFill>
            <a:srgbClr val="1C25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5" name="object 2855"/>
          <p:cNvSpPr/>
          <p:nvPr/>
        </p:nvSpPr>
        <p:spPr>
          <a:xfrm>
            <a:off x="3625585" y="2323843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0" y="683"/>
                </a:moveTo>
                <a:lnTo>
                  <a:pt x="3215" y="1790"/>
                </a:lnTo>
                <a:lnTo>
                  <a:pt x="2184" y="0"/>
                </a:lnTo>
                <a:lnTo>
                  <a:pt x="0" y="683"/>
                </a:lnTo>
                <a:close/>
              </a:path>
            </a:pathLst>
          </a:custGeom>
          <a:ln w="3175">
            <a:solidFill>
              <a:srgbClr val="1C25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6" name="object 2856"/>
          <p:cNvSpPr/>
          <p:nvPr/>
        </p:nvSpPr>
        <p:spPr>
          <a:xfrm>
            <a:off x="3624013" y="2324526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4787" y="1107"/>
                </a:moveTo>
                <a:lnTo>
                  <a:pt x="0" y="492"/>
                </a:lnTo>
                <a:lnTo>
                  <a:pt x="1572" y="0"/>
                </a:lnTo>
                <a:lnTo>
                  <a:pt x="4787" y="1107"/>
                </a:lnTo>
                <a:close/>
              </a:path>
            </a:pathLst>
          </a:custGeom>
          <a:solidFill>
            <a:srgbClr val="1C26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7" name="object 2857"/>
          <p:cNvSpPr/>
          <p:nvPr/>
        </p:nvSpPr>
        <p:spPr>
          <a:xfrm>
            <a:off x="3624013" y="2324526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0" y="492"/>
                </a:moveTo>
                <a:lnTo>
                  <a:pt x="4787" y="1107"/>
                </a:lnTo>
                <a:lnTo>
                  <a:pt x="1572" y="0"/>
                </a:lnTo>
                <a:lnTo>
                  <a:pt x="0" y="492"/>
                </a:lnTo>
                <a:close/>
              </a:path>
            </a:pathLst>
          </a:custGeom>
          <a:ln w="3175">
            <a:solidFill>
              <a:srgbClr val="1C26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8" name="object 28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59" name="object 28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60" name="object 28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61" name="object 28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62" name="object 2862"/>
          <p:cNvSpPr/>
          <p:nvPr/>
        </p:nvSpPr>
        <p:spPr>
          <a:xfrm>
            <a:off x="3627770" y="2323843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1031" y="17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3" name="object 2863"/>
          <p:cNvSpPr/>
          <p:nvPr/>
        </p:nvSpPr>
        <p:spPr>
          <a:xfrm>
            <a:off x="3629482" y="2323307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7505" y="96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4" name="object 2864"/>
          <p:cNvSpPr/>
          <p:nvPr/>
        </p:nvSpPr>
        <p:spPr>
          <a:xfrm>
            <a:off x="3623706" y="2325019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4450"/>
                </a:moveTo>
                <a:lnTo>
                  <a:pt x="307" y="0"/>
                </a:lnTo>
                <a:lnTo>
                  <a:pt x="0" y="4450"/>
                </a:lnTo>
                <a:close/>
              </a:path>
            </a:pathLst>
          </a:custGeom>
          <a:ln w="3175">
            <a:solidFill>
              <a:srgbClr val="1D26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5" name="object 2865"/>
          <p:cNvSpPr/>
          <p:nvPr/>
        </p:nvSpPr>
        <p:spPr>
          <a:xfrm>
            <a:off x="3623706" y="2325019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0" y="4450"/>
                </a:moveTo>
                <a:lnTo>
                  <a:pt x="307" y="0"/>
                </a:lnTo>
                <a:lnTo>
                  <a:pt x="5095" y="614"/>
                </a:lnTo>
                <a:lnTo>
                  <a:pt x="0" y="4450"/>
                </a:lnTo>
                <a:close/>
              </a:path>
            </a:pathLst>
          </a:custGeom>
          <a:solidFill>
            <a:srgbClr val="1C26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6" name="object 2866"/>
          <p:cNvSpPr/>
          <p:nvPr/>
        </p:nvSpPr>
        <p:spPr>
          <a:xfrm>
            <a:off x="3623706" y="2325019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0" y="4450"/>
                </a:moveTo>
                <a:lnTo>
                  <a:pt x="5095" y="614"/>
                </a:lnTo>
                <a:lnTo>
                  <a:pt x="307" y="0"/>
                </a:lnTo>
                <a:lnTo>
                  <a:pt x="0" y="4450"/>
                </a:lnTo>
                <a:close/>
              </a:path>
            </a:pathLst>
          </a:custGeom>
          <a:ln w="3175">
            <a:solidFill>
              <a:srgbClr val="1C26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7" name="object 28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68" name="object 28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69" name="object 28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70" name="object 28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71" name="object 2871"/>
          <p:cNvSpPr/>
          <p:nvPr/>
        </p:nvSpPr>
        <p:spPr>
          <a:xfrm>
            <a:off x="3628801" y="2325634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744" y="424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2" name="object 28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73" name="object 28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74" name="object 2874"/>
          <p:cNvSpPr/>
          <p:nvPr/>
        </p:nvSpPr>
        <p:spPr>
          <a:xfrm>
            <a:off x="3532939" y="2285898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4790" y="4170"/>
                </a:moveTo>
                <a:lnTo>
                  <a:pt x="0" y="0"/>
                </a:lnTo>
                <a:lnTo>
                  <a:pt x="2334" y="863"/>
                </a:lnTo>
                <a:lnTo>
                  <a:pt x="4790" y="4170"/>
                </a:lnTo>
                <a:close/>
              </a:path>
            </a:pathLst>
          </a:custGeom>
          <a:solidFill>
            <a:srgbClr val="1957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5" name="object 2875"/>
          <p:cNvSpPr/>
          <p:nvPr/>
        </p:nvSpPr>
        <p:spPr>
          <a:xfrm>
            <a:off x="3532939" y="2285898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2334" y="863"/>
                </a:moveTo>
                <a:lnTo>
                  <a:pt x="4790" y="4170"/>
                </a:lnTo>
                <a:lnTo>
                  <a:pt x="0" y="0"/>
                </a:lnTo>
                <a:lnTo>
                  <a:pt x="2334" y="863"/>
                </a:lnTo>
                <a:close/>
              </a:path>
            </a:pathLst>
          </a:custGeom>
          <a:ln w="3175">
            <a:solidFill>
              <a:srgbClr val="1957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6" name="object 2876"/>
          <p:cNvSpPr/>
          <p:nvPr/>
        </p:nvSpPr>
        <p:spPr>
          <a:xfrm>
            <a:off x="3532926" y="2285294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346" y="1468"/>
                </a:moveTo>
                <a:lnTo>
                  <a:pt x="12" y="604"/>
                </a:lnTo>
                <a:lnTo>
                  <a:pt x="0" y="0"/>
                </a:lnTo>
                <a:lnTo>
                  <a:pt x="2346" y="1468"/>
                </a:lnTo>
                <a:close/>
              </a:path>
            </a:pathLst>
          </a:custGeom>
          <a:solidFill>
            <a:srgbClr val="1958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7" name="object 2877"/>
          <p:cNvSpPr/>
          <p:nvPr/>
        </p:nvSpPr>
        <p:spPr>
          <a:xfrm>
            <a:off x="3532926" y="2285294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346" y="1468"/>
                </a:moveTo>
                <a:lnTo>
                  <a:pt x="0" y="0"/>
                </a:lnTo>
                <a:lnTo>
                  <a:pt x="12" y="604"/>
                </a:lnTo>
                <a:lnTo>
                  <a:pt x="2346" y="1468"/>
                </a:lnTo>
                <a:close/>
              </a:path>
            </a:pathLst>
          </a:custGeom>
          <a:ln w="3175">
            <a:solidFill>
              <a:srgbClr val="1958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8" name="object 2878"/>
          <p:cNvSpPr/>
          <p:nvPr/>
        </p:nvSpPr>
        <p:spPr>
          <a:xfrm>
            <a:off x="3532931" y="2282799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998" y="2004"/>
                </a:moveTo>
                <a:lnTo>
                  <a:pt x="0" y="1701"/>
                </a:lnTo>
                <a:lnTo>
                  <a:pt x="746" y="0"/>
                </a:lnTo>
                <a:lnTo>
                  <a:pt x="998" y="2004"/>
                </a:lnTo>
                <a:close/>
              </a:path>
            </a:pathLst>
          </a:custGeom>
          <a:solidFill>
            <a:srgbClr val="1858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9" name="object 2879"/>
          <p:cNvSpPr/>
          <p:nvPr/>
        </p:nvSpPr>
        <p:spPr>
          <a:xfrm>
            <a:off x="3532931" y="2282799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746" y="0"/>
                </a:moveTo>
                <a:lnTo>
                  <a:pt x="998" y="2004"/>
                </a:lnTo>
                <a:lnTo>
                  <a:pt x="0" y="1701"/>
                </a:lnTo>
                <a:lnTo>
                  <a:pt x="746" y="0"/>
                </a:lnTo>
                <a:close/>
              </a:path>
            </a:pathLst>
          </a:custGeom>
          <a:ln w="3175">
            <a:solidFill>
              <a:srgbClr val="1858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0" name="object 2880"/>
          <p:cNvSpPr/>
          <p:nvPr/>
        </p:nvSpPr>
        <p:spPr>
          <a:xfrm>
            <a:off x="3532931" y="2282494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006"/>
                </a:moveTo>
                <a:lnTo>
                  <a:pt x="284" y="0"/>
                </a:lnTo>
                <a:lnTo>
                  <a:pt x="746" y="304"/>
                </a:lnTo>
                <a:lnTo>
                  <a:pt x="0" y="2006"/>
                </a:lnTo>
                <a:close/>
              </a:path>
            </a:pathLst>
          </a:custGeom>
          <a:solidFill>
            <a:srgbClr val="1859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1" name="object 2881"/>
          <p:cNvSpPr/>
          <p:nvPr/>
        </p:nvSpPr>
        <p:spPr>
          <a:xfrm>
            <a:off x="3532931" y="2282494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746" y="304"/>
                </a:moveTo>
                <a:lnTo>
                  <a:pt x="284" y="0"/>
                </a:lnTo>
                <a:lnTo>
                  <a:pt x="0" y="2006"/>
                </a:lnTo>
                <a:lnTo>
                  <a:pt x="746" y="304"/>
                </a:lnTo>
                <a:close/>
              </a:path>
            </a:pathLst>
          </a:custGeom>
          <a:ln w="3175">
            <a:solidFill>
              <a:srgbClr val="1859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2" name="object 2882"/>
          <p:cNvSpPr/>
          <p:nvPr/>
        </p:nvSpPr>
        <p:spPr>
          <a:xfrm>
            <a:off x="3533216" y="228089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462" y="1899"/>
                </a:moveTo>
                <a:lnTo>
                  <a:pt x="0" y="1595"/>
                </a:lnTo>
                <a:lnTo>
                  <a:pt x="223" y="0"/>
                </a:lnTo>
                <a:lnTo>
                  <a:pt x="462" y="1899"/>
                </a:lnTo>
                <a:close/>
              </a:path>
            </a:pathLst>
          </a:custGeom>
          <a:solidFill>
            <a:srgbClr val="1859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3" name="object 2883"/>
          <p:cNvSpPr/>
          <p:nvPr/>
        </p:nvSpPr>
        <p:spPr>
          <a:xfrm>
            <a:off x="3533216" y="228089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223" y="0"/>
                </a:moveTo>
                <a:lnTo>
                  <a:pt x="0" y="1595"/>
                </a:lnTo>
                <a:lnTo>
                  <a:pt x="462" y="1899"/>
                </a:lnTo>
                <a:lnTo>
                  <a:pt x="223" y="0"/>
                </a:lnTo>
                <a:close/>
              </a:path>
            </a:pathLst>
          </a:custGeom>
          <a:ln w="3175">
            <a:solidFill>
              <a:srgbClr val="1859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4" name="object 2884"/>
          <p:cNvSpPr/>
          <p:nvPr/>
        </p:nvSpPr>
        <p:spPr>
          <a:xfrm>
            <a:off x="3533216" y="228249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62" y="30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5" name="object 28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86" name="object 28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87" name="object 2887"/>
          <p:cNvSpPr/>
          <p:nvPr/>
        </p:nvSpPr>
        <p:spPr>
          <a:xfrm>
            <a:off x="3605034" y="2339771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4536" y="11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8" name="object 2888"/>
          <p:cNvSpPr/>
          <p:nvPr/>
        </p:nvSpPr>
        <p:spPr>
          <a:xfrm>
            <a:off x="3654455" y="2340168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627" y="2725"/>
                </a:moveTo>
                <a:lnTo>
                  <a:pt x="0" y="0"/>
                </a:lnTo>
                <a:lnTo>
                  <a:pt x="3627" y="2725"/>
                </a:lnTo>
                <a:close/>
              </a:path>
            </a:pathLst>
          </a:custGeom>
          <a:ln w="3175">
            <a:solidFill>
              <a:srgbClr val="1C1F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9" name="object 2889"/>
          <p:cNvSpPr/>
          <p:nvPr/>
        </p:nvSpPr>
        <p:spPr>
          <a:xfrm>
            <a:off x="3654455" y="2340168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627" y="2725"/>
                </a:moveTo>
                <a:lnTo>
                  <a:pt x="0" y="0"/>
                </a:lnTo>
                <a:lnTo>
                  <a:pt x="3261" y="652"/>
                </a:lnTo>
                <a:lnTo>
                  <a:pt x="3627" y="2725"/>
                </a:lnTo>
                <a:close/>
              </a:path>
            </a:pathLst>
          </a:custGeom>
          <a:solidFill>
            <a:srgbClr val="1C1F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0" name="object 2890"/>
          <p:cNvSpPr/>
          <p:nvPr/>
        </p:nvSpPr>
        <p:spPr>
          <a:xfrm>
            <a:off x="3654455" y="2340168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627" y="2725"/>
                </a:moveTo>
                <a:lnTo>
                  <a:pt x="3261" y="652"/>
                </a:lnTo>
                <a:lnTo>
                  <a:pt x="0" y="0"/>
                </a:lnTo>
                <a:lnTo>
                  <a:pt x="3627" y="2725"/>
                </a:lnTo>
                <a:close/>
              </a:path>
            </a:pathLst>
          </a:custGeom>
          <a:ln w="3175">
            <a:solidFill>
              <a:srgbClr val="1C1F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1" name="object 2891"/>
          <p:cNvSpPr/>
          <p:nvPr/>
        </p:nvSpPr>
        <p:spPr>
          <a:xfrm>
            <a:off x="3650906" y="2336833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0"/>
                </a:moveTo>
                <a:lnTo>
                  <a:pt x="3548" y="33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1F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2" name="object 2892"/>
          <p:cNvSpPr/>
          <p:nvPr/>
        </p:nvSpPr>
        <p:spPr>
          <a:xfrm>
            <a:off x="3650906" y="2336833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548" y="3335"/>
                </a:moveTo>
                <a:lnTo>
                  <a:pt x="485" y="2372"/>
                </a:lnTo>
                <a:lnTo>
                  <a:pt x="0" y="0"/>
                </a:lnTo>
                <a:lnTo>
                  <a:pt x="3548" y="3335"/>
                </a:lnTo>
                <a:close/>
              </a:path>
            </a:pathLst>
          </a:custGeom>
          <a:solidFill>
            <a:srgbClr val="1C20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3" name="object 2893"/>
          <p:cNvSpPr/>
          <p:nvPr/>
        </p:nvSpPr>
        <p:spPr>
          <a:xfrm>
            <a:off x="3650906" y="2336833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0"/>
                </a:moveTo>
                <a:lnTo>
                  <a:pt x="485" y="2372"/>
                </a:lnTo>
                <a:lnTo>
                  <a:pt x="3548" y="33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20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4" name="object 28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95" name="object 28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96" name="object 2896"/>
          <p:cNvSpPr/>
          <p:nvPr/>
        </p:nvSpPr>
        <p:spPr>
          <a:xfrm>
            <a:off x="3621549" y="2329469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921" y="2357"/>
                </a:moveTo>
                <a:lnTo>
                  <a:pt x="0" y="1866"/>
                </a:lnTo>
                <a:lnTo>
                  <a:pt x="2156" y="0"/>
                </a:lnTo>
                <a:lnTo>
                  <a:pt x="2921" y="2357"/>
                </a:lnTo>
                <a:close/>
              </a:path>
            </a:pathLst>
          </a:custGeom>
          <a:solidFill>
            <a:srgbClr val="1D26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7" name="object 2897"/>
          <p:cNvSpPr/>
          <p:nvPr/>
        </p:nvSpPr>
        <p:spPr>
          <a:xfrm>
            <a:off x="3621549" y="2329469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921" y="2357"/>
                </a:moveTo>
                <a:lnTo>
                  <a:pt x="0" y="1866"/>
                </a:lnTo>
                <a:lnTo>
                  <a:pt x="2156" y="0"/>
                </a:lnTo>
                <a:lnTo>
                  <a:pt x="2921" y="2357"/>
                </a:lnTo>
                <a:close/>
              </a:path>
            </a:pathLst>
          </a:custGeom>
          <a:ln w="3175">
            <a:solidFill>
              <a:srgbClr val="1D26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8" name="object 2898"/>
          <p:cNvSpPr/>
          <p:nvPr/>
        </p:nvSpPr>
        <p:spPr>
          <a:xfrm>
            <a:off x="3623706" y="232946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764" y="2357"/>
                </a:moveTo>
                <a:lnTo>
                  <a:pt x="0" y="0"/>
                </a:lnTo>
                <a:lnTo>
                  <a:pt x="2006" y="886"/>
                </a:lnTo>
                <a:lnTo>
                  <a:pt x="764" y="2357"/>
                </a:lnTo>
                <a:close/>
              </a:path>
            </a:pathLst>
          </a:custGeom>
          <a:solidFill>
            <a:srgbClr val="1D25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9" name="object 2899"/>
          <p:cNvSpPr/>
          <p:nvPr/>
        </p:nvSpPr>
        <p:spPr>
          <a:xfrm>
            <a:off x="3623706" y="232946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764" y="2357"/>
                </a:moveTo>
                <a:lnTo>
                  <a:pt x="2006" y="886"/>
                </a:lnTo>
                <a:lnTo>
                  <a:pt x="0" y="0"/>
                </a:lnTo>
                <a:lnTo>
                  <a:pt x="764" y="2357"/>
                </a:lnTo>
                <a:close/>
              </a:path>
            </a:pathLst>
          </a:custGeom>
          <a:ln w="3175">
            <a:solidFill>
              <a:srgbClr val="1D25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0" name="object 2900"/>
          <p:cNvSpPr/>
          <p:nvPr/>
        </p:nvSpPr>
        <p:spPr>
          <a:xfrm>
            <a:off x="3624470" y="2330356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1470"/>
                </a:moveTo>
                <a:lnTo>
                  <a:pt x="1242" y="0"/>
                </a:lnTo>
                <a:lnTo>
                  <a:pt x="0" y="1470"/>
                </a:lnTo>
                <a:close/>
              </a:path>
            </a:pathLst>
          </a:custGeom>
          <a:ln w="3175">
            <a:solidFill>
              <a:srgbClr val="1D25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1" name="object 29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02" name="object 29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03" name="object 29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04" name="object 29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05" name="object 29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06" name="object 29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07" name="object 29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08" name="object 2908"/>
          <p:cNvSpPr/>
          <p:nvPr/>
        </p:nvSpPr>
        <p:spPr>
          <a:xfrm>
            <a:off x="3464176" y="2256993"/>
            <a:ext cx="4445" cy="8255"/>
          </a:xfrm>
          <a:custGeom>
            <a:avLst/>
            <a:gdLst/>
            <a:ahLst/>
            <a:cxnLst/>
            <a:rect l="l" t="t" r="r" b="b"/>
            <a:pathLst>
              <a:path w="4445" h="8255">
                <a:moveTo>
                  <a:pt x="4439" y="7658"/>
                </a:moveTo>
                <a:lnTo>
                  <a:pt x="3075" y="6220"/>
                </a:lnTo>
                <a:lnTo>
                  <a:pt x="0" y="0"/>
                </a:lnTo>
                <a:lnTo>
                  <a:pt x="4439" y="7658"/>
                </a:lnTo>
                <a:close/>
              </a:path>
            </a:pathLst>
          </a:custGeom>
          <a:solidFill>
            <a:srgbClr val="1B8B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9" name="object 2909"/>
          <p:cNvSpPr/>
          <p:nvPr/>
        </p:nvSpPr>
        <p:spPr>
          <a:xfrm>
            <a:off x="3464176" y="2256993"/>
            <a:ext cx="4445" cy="8255"/>
          </a:xfrm>
          <a:custGeom>
            <a:avLst/>
            <a:gdLst/>
            <a:ahLst/>
            <a:cxnLst/>
            <a:rect l="l" t="t" r="r" b="b"/>
            <a:pathLst>
              <a:path w="4445" h="8255">
                <a:moveTo>
                  <a:pt x="0" y="0"/>
                </a:moveTo>
                <a:lnTo>
                  <a:pt x="3075" y="6220"/>
                </a:lnTo>
                <a:lnTo>
                  <a:pt x="4439" y="765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8B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0" name="object 2910"/>
          <p:cNvSpPr/>
          <p:nvPr/>
        </p:nvSpPr>
        <p:spPr>
          <a:xfrm>
            <a:off x="3464176" y="22569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3075" y="6220"/>
                </a:moveTo>
                <a:lnTo>
                  <a:pt x="1249" y="4297"/>
                </a:lnTo>
                <a:lnTo>
                  <a:pt x="0" y="0"/>
                </a:lnTo>
                <a:lnTo>
                  <a:pt x="3075" y="6220"/>
                </a:lnTo>
                <a:close/>
              </a:path>
            </a:pathLst>
          </a:custGeom>
          <a:solidFill>
            <a:srgbClr val="1B8B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1" name="object 2911"/>
          <p:cNvSpPr/>
          <p:nvPr/>
        </p:nvSpPr>
        <p:spPr>
          <a:xfrm>
            <a:off x="3464176" y="22569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0"/>
                </a:moveTo>
                <a:lnTo>
                  <a:pt x="3075" y="6220"/>
                </a:lnTo>
                <a:lnTo>
                  <a:pt x="1249" y="429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8B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2" name="object 29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13" name="object 2913"/>
          <p:cNvSpPr/>
          <p:nvPr/>
        </p:nvSpPr>
        <p:spPr>
          <a:xfrm>
            <a:off x="3459535" y="2240422"/>
            <a:ext cx="5080" cy="17145"/>
          </a:xfrm>
          <a:custGeom>
            <a:avLst/>
            <a:gdLst/>
            <a:ahLst/>
            <a:cxnLst/>
            <a:rect l="l" t="t" r="r" b="b"/>
            <a:pathLst>
              <a:path w="5079" h="17144">
                <a:moveTo>
                  <a:pt x="4640" y="16570"/>
                </a:moveTo>
                <a:lnTo>
                  <a:pt x="0" y="0"/>
                </a:lnTo>
                <a:lnTo>
                  <a:pt x="2296" y="3434"/>
                </a:lnTo>
                <a:lnTo>
                  <a:pt x="4640" y="16570"/>
                </a:lnTo>
                <a:close/>
              </a:path>
            </a:pathLst>
          </a:custGeom>
          <a:solidFill>
            <a:srgbClr val="1D8E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4" name="object 2914"/>
          <p:cNvSpPr/>
          <p:nvPr/>
        </p:nvSpPr>
        <p:spPr>
          <a:xfrm>
            <a:off x="3459535" y="2240422"/>
            <a:ext cx="5080" cy="17145"/>
          </a:xfrm>
          <a:custGeom>
            <a:avLst/>
            <a:gdLst/>
            <a:ahLst/>
            <a:cxnLst/>
            <a:rect l="l" t="t" r="r" b="b"/>
            <a:pathLst>
              <a:path w="5079" h="17144">
                <a:moveTo>
                  <a:pt x="4640" y="16570"/>
                </a:moveTo>
                <a:lnTo>
                  <a:pt x="2296" y="3434"/>
                </a:lnTo>
                <a:lnTo>
                  <a:pt x="0" y="0"/>
                </a:lnTo>
                <a:lnTo>
                  <a:pt x="4640" y="16570"/>
                </a:lnTo>
                <a:close/>
              </a:path>
            </a:pathLst>
          </a:custGeom>
          <a:ln w="3175">
            <a:solidFill>
              <a:srgbClr val="1D8E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5" name="object 29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16" name="object 29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17" name="object 29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18" name="object 2918"/>
          <p:cNvSpPr/>
          <p:nvPr/>
        </p:nvSpPr>
        <p:spPr>
          <a:xfrm>
            <a:off x="3443526" y="2235293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292" y="1229"/>
                </a:moveTo>
                <a:lnTo>
                  <a:pt x="0" y="894"/>
                </a:lnTo>
                <a:lnTo>
                  <a:pt x="27" y="0"/>
                </a:lnTo>
                <a:lnTo>
                  <a:pt x="292" y="1229"/>
                </a:lnTo>
                <a:close/>
              </a:path>
            </a:pathLst>
          </a:custGeom>
          <a:solidFill>
            <a:srgbClr val="239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9" name="object 2919"/>
          <p:cNvSpPr/>
          <p:nvPr/>
        </p:nvSpPr>
        <p:spPr>
          <a:xfrm>
            <a:off x="3443526" y="2235293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292" y="1229"/>
                </a:moveTo>
                <a:lnTo>
                  <a:pt x="0" y="894"/>
                </a:lnTo>
                <a:lnTo>
                  <a:pt x="27" y="0"/>
                </a:lnTo>
                <a:lnTo>
                  <a:pt x="292" y="1229"/>
                </a:lnTo>
                <a:close/>
              </a:path>
            </a:pathLst>
          </a:custGeom>
          <a:ln w="3175">
            <a:solidFill>
              <a:srgbClr val="239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0" name="object 29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21" name="object 29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22" name="object 29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23" name="object 29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24" name="object 2924"/>
          <p:cNvSpPr/>
          <p:nvPr/>
        </p:nvSpPr>
        <p:spPr>
          <a:xfrm>
            <a:off x="3479848" y="2274496"/>
            <a:ext cx="4445" cy="6350"/>
          </a:xfrm>
          <a:custGeom>
            <a:avLst/>
            <a:gdLst/>
            <a:ahLst/>
            <a:cxnLst/>
            <a:rect l="l" t="t" r="r" b="b"/>
            <a:pathLst>
              <a:path w="4445" h="6350">
                <a:moveTo>
                  <a:pt x="4356" y="6210"/>
                </a:moveTo>
                <a:lnTo>
                  <a:pt x="3665" y="5514"/>
                </a:lnTo>
                <a:lnTo>
                  <a:pt x="0" y="0"/>
                </a:lnTo>
                <a:lnTo>
                  <a:pt x="4356" y="6210"/>
                </a:lnTo>
                <a:close/>
              </a:path>
            </a:pathLst>
          </a:custGeom>
          <a:solidFill>
            <a:srgbClr val="1A7E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5" name="object 2925"/>
          <p:cNvSpPr/>
          <p:nvPr/>
        </p:nvSpPr>
        <p:spPr>
          <a:xfrm>
            <a:off x="3479848" y="2274496"/>
            <a:ext cx="4445" cy="6350"/>
          </a:xfrm>
          <a:custGeom>
            <a:avLst/>
            <a:gdLst/>
            <a:ahLst/>
            <a:cxnLst/>
            <a:rect l="l" t="t" r="r" b="b"/>
            <a:pathLst>
              <a:path w="4445" h="6350">
                <a:moveTo>
                  <a:pt x="0" y="0"/>
                </a:moveTo>
                <a:lnTo>
                  <a:pt x="4356" y="6210"/>
                </a:lnTo>
                <a:lnTo>
                  <a:pt x="3665" y="551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7E9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6" name="object 29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27" name="object 29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28" name="object 29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29" name="object 29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30" name="object 29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31" name="object 2931"/>
          <p:cNvSpPr/>
          <p:nvPr/>
        </p:nvSpPr>
        <p:spPr>
          <a:xfrm>
            <a:off x="3496779" y="229340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05" y="767"/>
                </a:moveTo>
                <a:lnTo>
                  <a:pt x="0" y="0"/>
                </a:lnTo>
                <a:lnTo>
                  <a:pt x="680" y="424"/>
                </a:lnTo>
                <a:lnTo>
                  <a:pt x="805" y="767"/>
                </a:lnTo>
                <a:close/>
              </a:path>
            </a:pathLst>
          </a:custGeom>
          <a:solidFill>
            <a:srgbClr val="1A71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2" name="object 2932"/>
          <p:cNvSpPr/>
          <p:nvPr/>
        </p:nvSpPr>
        <p:spPr>
          <a:xfrm>
            <a:off x="3496779" y="229340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680" y="424"/>
                </a:moveTo>
                <a:lnTo>
                  <a:pt x="0" y="0"/>
                </a:lnTo>
                <a:lnTo>
                  <a:pt x="805" y="767"/>
                </a:lnTo>
                <a:lnTo>
                  <a:pt x="680" y="424"/>
                </a:lnTo>
                <a:close/>
              </a:path>
            </a:pathLst>
          </a:custGeom>
          <a:ln w="3175">
            <a:solidFill>
              <a:srgbClr val="1A71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3" name="object 2933"/>
          <p:cNvSpPr/>
          <p:nvPr/>
        </p:nvSpPr>
        <p:spPr>
          <a:xfrm>
            <a:off x="3459103" y="223979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24" y="167"/>
                </a:moveTo>
                <a:lnTo>
                  <a:pt x="5" y="35"/>
                </a:lnTo>
                <a:lnTo>
                  <a:pt x="124" y="167"/>
                </a:lnTo>
                <a:close/>
              </a:path>
            </a:pathLst>
          </a:custGeom>
          <a:solidFill>
            <a:srgbClr val="1E90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4" name="object 2934"/>
          <p:cNvSpPr/>
          <p:nvPr/>
        </p:nvSpPr>
        <p:spPr>
          <a:xfrm>
            <a:off x="3459103" y="223979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" y="35"/>
                </a:moveTo>
                <a:lnTo>
                  <a:pt x="124" y="16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909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5" name="object 2935"/>
          <p:cNvSpPr/>
          <p:nvPr/>
        </p:nvSpPr>
        <p:spPr>
          <a:xfrm>
            <a:off x="3456680" y="223143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2423" y="8364"/>
                </a:moveTo>
                <a:lnTo>
                  <a:pt x="0" y="0"/>
                </a:lnTo>
                <a:lnTo>
                  <a:pt x="2423" y="8364"/>
                </a:lnTo>
                <a:close/>
              </a:path>
            </a:pathLst>
          </a:custGeom>
          <a:solidFill>
            <a:srgbClr val="1E92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6" name="object 2936"/>
          <p:cNvSpPr/>
          <p:nvPr/>
        </p:nvSpPr>
        <p:spPr>
          <a:xfrm>
            <a:off x="3456680" y="223143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2423" y="8364"/>
                </a:moveTo>
                <a:lnTo>
                  <a:pt x="0" y="0"/>
                </a:lnTo>
                <a:lnTo>
                  <a:pt x="2423" y="8364"/>
                </a:lnTo>
                <a:close/>
              </a:path>
            </a:pathLst>
          </a:custGeom>
          <a:ln w="3175">
            <a:solidFill>
              <a:srgbClr val="1E929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7" name="object 2937"/>
          <p:cNvSpPr/>
          <p:nvPr/>
        </p:nvSpPr>
        <p:spPr>
          <a:xfrm>
            <a:off x="3456785" y="223155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2443" y="8412"/>
                </a:moveTo>
                <a:lnTo>
                  <a:pt x="2319" y="8244"/>
                </a:lnTo>
                <a:lnTo>
                  <a:pt x="0" y="0"/>
                </a:lnTo>
                <a:lnTo>
                  <a:pt x="2443" y="8412"/>
                </a:lnTo>
                <a:close/>
              </a:path>
            </a:pathLst>
          </a:custGeom>
          <a:solidFill>
            <a:srgbClr val="1E91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8" name="object 2938"/>
          <p:cNvSpPr/>
          <p:nvPr/>
        </p:nvSpPr>
        <p:spPr>
          <a:xfrm>
            <a:off x="3456785" y="223155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2319" y="8244"/>
                </a:moveTo>
                <a:lnTo>
                  <a:pt x="2443" y="8412"/>
                </a:lnTo>
                <a:lnTo>
                  <a:pt x="0" y="0"/>
                </a:lnTo>
                <a:lnTo>
                  <a:pt x="2319" y="8244"/>
                </a:lnTo>
                <a:close/>
              </a:path>
            </a:pathLst>
          </a:custGeom>
          <a:ln w="3175">
            <a:solidFill>
              <a:srgbClr val="1E919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9" name="object 2939"/>
          <p:cNvSpPr/>
          <p:nvPr/>
        </p:nvSpPr>
        <p:spPr>
          <a:xfrm>
            <a:off x="3454272" y="2223132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2407" y="8298"/>
                </a:moveTo>
                <a:lnTo>
                  <a:pt x="0" y="0"/>
                </a:lnTo>
                <a:lnTo>
                  <a:pt x="2407" y="8298"/>
                </a:lnTo>
                <a:close/>
              </a:path>
            </a:pathLst>
          </a:custGeom>
          <a:solidFill>
            <a:srgbClr val="1F93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0" name="object 2940"/>
          <p:cNvSpPr/>
          <p:nvPr/>
        </p:nvSpPr>
        <p:spPr>
          <a:xfrm>
            <a:off x="3454272" y="2223132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2407" y="8298"/>
                </a:moveTo>
                <a:lnTo>
                  <a:pt x="0" y="0"/>
                </a:lnTo>
                <a:lnTo>
                  <a:pt x="2407" y="8298"/>
                </a:lnTo>
                <a:close/>
              </a:path>
            </a:pathLst>
          </a:custGeom>
          <a:ln w="3175">
            <a:solidFill>
              <a:srgbClr val="1F939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1" name="object 2941"/>
          <p:cNvSpPr/>
          <p:nvPr/>
        </p:nvSpPr>
        <p:spPr>
          <a:xfrm>
            <a:off x="3454362" y="2223206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2423" y="8343"/>
                </a:moveTo>
                <a:lnTo>
                  <a:pt x="0" y="0"/>
                </a:lnTo>
                <a:lnTo>
                  <a:pt x="2423" y="8343"/>
                </a:lnTo>
                <a:close/>
              </a:path>
            </a:pathLst>
          </a:custGeom>
          <a:solidFill>
            <a:srgbClr val="1F93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2" name="object 2942"/>
          <p:cNvSpPr/>
          <p:nvPr/>
        </p:nvSpPr>
        <p:spPr>
          <a:xfrm>
            <a:off x="3454362" y="2223206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2319" y="8224"/>
                </a:moveTo>
                <a:lnTo>
                  <a:pt x="0" y="0"/>
                </a:lnTo>
                <a:lnTo>
                  <a:pt x="2319" y="8224"/>
                </a:lnTo>
                <a:close/>
              </a:path>
            </a:pathLst>
          </a:custGeom>
          <a:ln w="3175">
            <a:solidFill>
              <a:srgbClr val="1F939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3" name="object 2943"/>
          <p:cNvSpPr/>
          <p:nvPr/>
        </p:nvSpPr>
        <p:spPr>
          <a:xfrm>
            <a:off x="3454262" y="222309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99" y="114"/>
                </a:moveTo>
                <a:close/>
              </a:path>
            </a:pathLst>
          </a:custGeom>
          <a:solidFill>
            <a:srgbClr val="1F94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4" name="object 2944"/>
          <p:cNvSpPr/>
          <p:nvPr/>
        </p:nvSpPr>
        <p:spPr>
          <a:xfrm>
            <a:off x="3454262" y="222309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0" y="40"/>
                </a:moveTo>
                <a:close/>
              </a:path>
            </a:pathLst>
          </a:custGeom>
          <a:ln w="3175">
            <a:solidFill>
              <a:srgbClr val="1F949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5" name="object 2945"/>
          <p:cNvSpPr/>
          <p:nvPr/>
        </p:nvSpPr>
        <p:spPr>
          <a:xfrm>
            <a:off x="3456680" y="223143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04" y="1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6" name="object 2946"/>
          <p:cNvSpPr/>
          <p:nvPr/>
        </p:nvSpPr>
        <p:spPr>
          <a:xfrm>
            <a:off x="3454730" y="2223691"/>
            <a:ext cx="2540" cy="8255"/>
          </a:xfrm>
          <a:custGeom>
            <a:avLst/>
            <a:gdLst/>
            <a:ahLst/>
            <a:cxnLst/>
            <a:rect l="l" t="t" r="r" b="b"/>
            <a:pathLst>
              <a:path w="2539" h="8255">
                <a:moveTo>
                  <a:pt x="2400" y="8227"/>
                </a:moveTo>
                <a:lnTo>
                  <a:pt x="2054" y="7858"/>
                </a:lnTo>
                <a:lnTo>
                  <a:pt x="0" y="0"/>
                </a:lnTo>
                <a:lnTo>
                  <a:pt x="2400" y="8227"/>
                </a:lnTo>
                <a:close/>
              </a:path>
            </a:pathLst>
          </a:custGeom>
          <a:solidFill>
            <a:srgbClr val="1F93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7" name="object 2947"/>
          <p:cNvSpPr/>
          <p:nvPr/>
        </p:nvSpPr>
        <p:spPr>
          <a:xfrm>
            <a:off x="3454730" y="2223691"/>
            <a:ext cx="2540" cy="8255"/>
          </a:xfrm>
          <a:custGeom>
            <a:avLst/>
            <a:gdLst/>
            <a:ahLst/>
            <a:cxnLst/>
            <a:rect l="l" t="t" r="r" b="b"/>
            <a:pathLst>
              <a:path w="2539" h="8255">
                <a:moveTo>
                  <a:pt x="0" y="0"/>
                </a:moveTo>
                <a:lnTo>
                  <a:pt x="2400" y="8227"/>
                </a:lnTo>
                <a:lnTo>
                  <a:pt x="2054" y="785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F939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8" name="object 2948"/>
          <p:cNvSpPr/>
          <p:nvPr/>
        </p:nvSpPr>
        <p:spPr>
          <a:xfrm>
            <a:off x="3454362" y="2223206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2423" y="8343"/>
                </a:moveTo>
                <a:lnTo>
                  <a:pt x="0" y="0"/>
                </a:lnTo>
                <a:lnTo>
                  <a:pt x="368" y="485"/>
                </a:lnTo>
                <a:lnTo>
                  <a:pt x="2423" y="8343"/>
                </a:lnTo>
                <a:close/>
              </a:path>
            </a:pathLst>
          </a:custGeom>
          <a:solidFill>
            <a:srgbClr val="1F93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9" name="object 2949"/>
          <p:cNvSpPr/>
          <p:nvPr/>
        </p:nvSpPr>
        <p:spPr>
          <a:xfrm>
            <a:off x="3454362" y="2223206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368" y="485"/>
                </a:moveTo>
                <a:lnTo>
                  <a:pt x="0" y="0"/>
                </a:lnTo>
                <a:lnTo>
                  <a:pt x="2423" y="8343"/>
                </a:lnTo>
                <a:lnTo>
                  <a:pt x="368" y="485"/>
                </a:lnTo>
                <a:close/>
              </a:path>
            </a:pathLst>
          </a:custGeom>
          <a:ln w="3175">
            <a:solidFill>
              <a:srgbClr val="1F939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0" name="object 2950"/>
          <p:cNvSpPr/>
          <p:nvPr/>
        </p:nvSpPr>
        <p:spPr>
          <a:xfrm>
            <a:off x="3457130" y="2231918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2415" y="8282"/>
                </a:moveTo>
                <a:lnTo>
                  <a:pt x="2098" y="8044"/>
                </a:lnTo>
                <a:lnTo>
                  <a:pt x="0" y="0"/>
                </a:lnTo>
                <a:lnTo>
                  <a:pt x="2415" y="8282"/>
                </a:lnTo>
                <a:close/>
              </a:path>
            </a:pathLst>
          </a:custGeom>
          <a:solidFill>
            <a:srgbClr val="1E91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1" name="object 2951"/>
          <p:cNvSpPr/>
          <p:nvPr/>
        </p:nvSpPr>
        <p:spPr>
          <a:xfrm>
            <a:off x="3457130" y="2231918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0" y="0"/>
                </a:moveTo>
                <a:lnTo>
                  <a:pt x="2415" y="8282"/>
                </a:lnTo>
                <a:lnTo>
                  <a:pt x="2098" y="804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919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2" name="object 2952"/>
          <p:cNvSpPr/>
          <p:nvPr/>
        </p:nvSpPr>
        <p:spPr>
          <a:xfrm>
            <a:off x="3456785" y="223155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2443" y="8412"/>
                </a:moveTo>
                <a:lnTo>
                  <a:pt x="0" y="0"/>
                </a:lnTo>
                <a:lnTo>
                  <a:pt x="345" y="368"/>
                </a:lnTo>
                <a:lnTo>
                  <a:pt x="2443" y="8412"/>
                </a:lnTo>
                <a:close/>
              </a:path>
            </a:pathLst>
          </a:custGeom>
          <a:solidFill>
            <a:srgbClr val="1E92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3" name="object 2953"/>
          <p:cNvSpPr/>
          <p:nvPr/>
        </p:nvSpPr>
        <p:spPr>
          <a:xfrm>
            <a:off x="3456785" y="223155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345" y="368"/>
                </a:moveTo>
                <a:lnTo>
                  <a:pt x="0" y="0"/>
                </a:lnTo>
                <a:lnTo>
                  <a:pt x="2443" y="8412"/>
                </a:lnTo>
                <a:lnTo>
                  <a:pt x="345" y="368"/>
                </a:lnTo>
                <a:close/>
              </a:path>
            </a:pathLst>
          </a:custGeom>
          <a:ln w="3175">
            <a:solidFill>
              <a:srgbClr val="1E929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4" name="object 2954"/>
          <p:cNvSpPr/>
          <p:nvPr/>
        </p:nvSpPr>
        <p:spPr>
          <a:xfrm>
            <a:off x="3456785" y="223155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45" y="36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5" name="object 2955"/>
          <p:cNvSpPr/>
          <p:nvPr/>
        </p:nvSpPr>
        <p:spPr>
          <a:xfrm>
            <a:off x="3459228" y="2239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33" y="185"/>
                </a:moveTo>
                <a:lnTo>
                  <a:pt x="0" y="0"/>
                </a:lnTo>
                <a:lnTo>
                  <a:pt x="233" y="185"/>
                </a:lnTo>
                <a:close/>
              </a:path>
            </a:pathLst>
          </a:custGeom>
          <a:ln w="3175">
            <a:solidFill>
              <a:srgbClr val="1E90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6" name="object 2956"/>
          <p:cNvSpPr/>
          <p:nvPr/>
        </p:nvSpPr>
        <p:spPr>
          <a:xfrm>
            <a:off x="3459228" y="2239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17" y="238"/>
                </a:moveTo>
                <a:lnTo>
                  <a:pt x="0" y="0"/>
                </a:lnTo>
                <a:lnTo>
                  <a:pt x="317" y="238"/>
                </a:lnTo>
                <a:close/>
              </a:path>
            </a:pathLst>
          </a:custGeom>
          <a:solidFill>
            <a:srgbClr val="1E90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7" name="object 2957"/>
          <p:cNvSpPr/>
          <p:nvPr/>
        </p:nvSpPr>
        <p:spPr>
          <a:xfrm>
            <a:off x="3459228" y="2239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33" y="185"/>
                </a:moveTo>
                <a:lnTo>
                  <a:pt x="0" y="0"/>
                </a:lnTo>
                <a:lnTo>
                  <a:pt x="233" y="185"/>
                </a:lnTo>
                <a:close/>
              </a:path>
            </a:pathLst>
          </a:custGeom>
          <a:ln w="3175">
            <a:solidFill>
              <a:srgbClr val="1E90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8" name="object 2958"/>
          <p:cNvSpPr/>
          <p:nvPr/>
        </p:nvSpPr>
        <p:spPr>
          <a:xfrm>
            <a:off x="3459228" y="2239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07" y="459"/>
                </a:moveTo>
                <a:lnTo>
                  <a:pt x="0" y="0"/>
                </a:lnTo>
                <a:lnTo>
                  <a:pt x="284" y="375"/>
                </a:lnTo>
                <a:close/>
              </a:path>
            </a:pathLst>
          </a:custGeom>
          <a:solidFill>
            <a:srgbClr val="1E90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9" name="object 2959"/>
          <p:cNvSpPr/>
          <p:nvPr/>
        </p:nvSpPr>
        <p:spPr>
          <a:xfrm>
            <a:off x="3459228" y="2239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84" y="375"/>
                </a:moveTo>
                <a:lnTo>
                  <a:pt x="0" y="0"/>
                </a:lnTo>
                <a:lnTo>
                  <a:pt x="284" y="375"/>
                </a:lnTo>
                <a:close/>
              </a:path>
            </a:pathLst>
          </a:custGeom>
          <a:ln w="3175">
            <a:solidFill>
              <a:srgbClr val="1E909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0" name="object 2960"/>
          <p:cNvSpPr/>
          <p:nvPr/>
        </p:nvSpPr>
        <p:spPr>
          <a:xfrm>
            <a:off x="3459228" y="2239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84" y="375"/>
                </a:moveTo>
                <a:lnTo>
                  <a:pt x="0" y="0"/>
                </a:lnTo>
                <a:lnTo>
                  <a:pt x="284" y="375"/>
                </a:lnTo>
                <a:close/>
              </a:path>
            </a:pathLst>
          </a:custGeom>
          <a:ln w="3175">
            <a:solidFill>
              <a:srgbClr val="1E909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1" name="object 2961"/>
          <p:cNvSpPr/>
          <p:nvPr/>
        </p:nvSpPr>
        <p:spPr>
          <a:xfrm>
            <a:off x="3449576" y="220671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4686" y="16372"/>
                </a:moveTo>
                <a:lnTo>
                  <a:pt x="0" y="0"/>
                </a:lnTo>
                <a:lnTo>
                  <a:pt x="4686" y="16372"/>
                </a:lnTo>
                <a:close/>
              </a:path>
            </a:pathLst>
          </a:custGeom>
          <a:ln w="3175">
            <a:solidFill>
              <a:srgbClr val="21979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2" name="object 2962"/>
          <p:cNvSpPr/>
          <p:nvPr/>
        </p:nvSpPr>
        <p:spPr>
          <a:xfrm>
            <a:off x="3449576" y="220671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4785" y="16487"/>
                </a:moveTo>
                <a:lnTo>
                  <a:pt x="0" y="0"/>
                </a:lnTo>
                <a:lnTo>
                  <a:pt x="4785" y="16487"/>
                </a:lnTo>
                <a:close/>
              </a:path>
            </a:pathLst>
          </a:custGeom>
          <a:solidFill>
            <a:srgbClr val="2095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3" name="object 2963"/>
          <p:cNvSpPr/>
          <p:nvPr/>
        </p:nvSpPr>
        <p:spPr>
          <a:xfrm>
            <a:off x="3449576" y="220671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4686" y="16372"/>
                </a:moveTo>
                <a:lnTo>
                  <a:pt x="0" y="0"/>
                </a:lnTo>
                <a:lnTo>
                  <a:pt x="4686" y="16372"/>
                </a:lnTo>
                <a:close/>
              </a:path>
            </a:pathLst>
          </a:custGeom>
          <a:ln w="3175">
            <a:solidFill>
              <a:srgbClr val="20959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4" name="object 2964"/>
          <p:cNvSpPr/>
          <p:nvPr/>
        </p:nvSpPr>
        <p:spPr>
          <a:xfrm>
            <a:off x="3459228" y="2239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84" y="375"/>
                </a:moveTo>
                <a:lnTo>
                  <a:pt x="0" y="0"/>
                </a:lnTo>
                <a:lnTo>
                  <a:pt x="284" y="375"/>
                </a:lnTo>
                <a:close/>
              </a:path>
            </a:pathLst>
          </a:custGeom>
          <a:solidFill>
            <a:srgbClr val="1E90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5" name="object 2965"/>
          <p:cNvSpPr/>
          <p:nvPr/>
        </p:nvSpPr>
        <p:spPr>
          <a:xfrm>
            <a:off x="3459228" y="2239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78" y="81"/>
                </a:moveTo>
                <a:lnTo>
                  <a:pt x="284" y="375"/>
                </a:lnTo>
                <a:lnTo>
                  <a:pt x="78" y="81"/>
                </a:lnTo>
                <a:close/>
              </a:path>
            </a:pathLst>
          </a:custGeom>
          <a:ln w="3175">
            <a:solidFill>
              <a:srgbClr val="1E909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6" name="object 2966"/>
          <p:cNvSpPr/>
          <p:nvPr/>
        </p:nvSpPr>
        <p:spPr>
          <a:xfrm>
            <a:off x="3459228" y="2239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33" y="185"/>
                </a:moveTo>
                <a:lnTo>
                  <a:pt x="78" y="81"/>
                </a:lnTo>
                <a:lnTo>
                  <a:pt x="233" y="185"/>
                </a:lnTo>
                <a:close/>
              </a:path>
            </a:pathLst>
          </a:custGeom>
          <a:solidFill>
            <a:srgbClr val="1E90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7" name="object 2967"/>
          <p:cNvSpPr/>
          <p:nvPr/>
        </p:nvSpPr>
        <p:spPr>
          <a:xfrm>
            <a:off x="3459228" y="2239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233" y="18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909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8" name="object 2968"/>
          <p:cNvSpPr/>
          <p:nvPr/>
        </p:nvSpPr>
        <p:spPr>
          <a:xfrm>
            <a:off x="3449576" y="2206718"/>
            <a:ext cx="5080" cy="17145"/>
          </a:xfrm>
          <a:custGeom>
            <a:avLst/>
            <a:gdLst/>
            <a:ahLst/>
            <a:cxnLst/>
            <a:rect l="l" t="t" r="r" b="b"/>
            <a:pathLst>
              <a:path w="5079" h="17144">
                <a:moveTo>
                  <a:pt x="4871" y="16573"/>
                </a:moveTo>
                <a:lnTo>
                  <a:pt x="0" y="0"/>
                </a:lnTo>
                <a:lnTo>
                  <a:pt x="4871" y="16573"/>
                </a:lnTo>
                <a:close/>
              </a:path>
            </a:pathLst>
          </a:custGeom>
          <a:solidFill>
            <a:srgbClr val="2095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9" name="object 2969"/>
          <p:cNvSpPr/>
          <p:nvPr/>
        </p:nvSpPr>
        <p:spPr>
          <a:xfrm>
            <a:off x="3449576" y="2206718"/>
            <a:ext cx="5080" cy="17145"/>
          </a:xfrm>
          <a:custGeom>
            <a:avLst/>
            <a:gdLst/>
            <a:ahLst/>
            <a:cxnLst/>
            <a:rect l="l" t="t" r="r" b="b"/>
            <a:pathLst>
              <a:path w="5079" h="17144">
                <a:moveTo>
                  <a:pt x="0" y="0"/>
                </a:moveTo>
                <a:lnTo>
                  <a:pt x="4785" y="1648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0959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0" name="object 2970"/>
          <p:cNvSpPr/>
          <p:nvPr/>
        </p:nvSpPr>
        <p:spPr>
          <a:xfrm>
            <a:off x="3454362" y="222320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68" y="485"/>
                </a:moveTo>
                <a:lnTo>
                  <a:pt x="0" y="0"/>
                </a:lnTo>
                <a:lnTo>
                  <a:pt x="368" y="485"/>
                </a:lnTo>
                <a:close/>
              </a:path>
            </a:pathLst>
          </a:custGeom>
          <a:solidFill>
            <a:srgbClr val="1F94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1" name="object 2971"/>
          <p:cNvSpPr/>
          <p:nvPr/>
        </p:nvSpPr>
        <p:spPr>
          <a:xfrm>
            <a:off x="3454362" y="222320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86" y="86"/>
                </a:moveTo>
                <a:lnTo>
                  <a:pt x="368" y="485"/>
                </a:lnTo>
                <a:lnTo>
                  <a:pt x="86" y="86"/>
                </a:lnTo>
                <a:close/>
              </a:path>
            </a:pathLst>
          </a:custGeom>
          <a:ln w="3175">
            <a:solidFill>
              <a:srgbClr val="1F949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2" name="object 2972"/>
          <p:cNvSpPr/>
          <p:nvPr/>
        </p:nvSpPr>
        <p:spPr>
          <a:xfrm>
            <a:off x="3444463" y="2199690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19">
                <a:moveTo>
                  <a:pt x="0" y="0"/>
                </a:moveTo>
                <a:lnTo>
                  <a:pt x="5113" y="702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299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3" name="object 2973"/>
          <p:cNvSpPr/>
          <p:nvPr/>
        </p:nvSpPr>
        <p:spPr>
          <a:xfrm>
            <a:off x="3444463" y="2199690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19">
                <a:moveTo>
                  <a:pt x="5113" y="7028"/>
                </a:moveTo>
                <a:lnTo>
                  <a:pt x="5011" y="6896"/>
                </a:lnTo>
                <a:lnTo>
                  <a:pt x="0" y="0"/>
                </a:lnTo>
                <a:lnTo>
                  <a:pt x="5113" y="7028"/>
                </a:lnTo>
                <a:close/>
              </a:path>
            </a:pathLst>
          </a:custGeom>
          <a:solidFill>
            <a:srgbClr val="2299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4" name="object 2974"/>
          <p:cNvSpPr/>
          <p:nvPr/>
        </p:nvSpPr>
        <p:spPr>
          <a:xfrm>
            <a:off x="3444463" y="2199690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19">
                <a:moveTo>
                  <a:pt x="0" y="0"/>
                </a:moveTo>
                <a:lnTo>
                  <a:pt x="5011" y="6896"/>
                </a:lnTo>
                <a:lnTo>
                  <a:pt x="5113" y="702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299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5" name="object 2975"/>
          <p:cNvSpPr/>
          <p:nvPr/>
        </p:nvSpPr>
        <p:spPr>
          <a:xfrm>
            <a:off x="3444450" y="2199690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5024" y="6896"/>
                </a:moveTo>
                <a:lnTo>
                  <a:pt x="0" y="223"/>
                </a:lnTo>
                <a:lnTo>
                  <a:pt x="12" y="0"/>
                </a:lnTo>
                <a:lnTo>
                  <a:pt x="5024" y="6896"/>
                </a:lnTo>
                <a:close/>
              </a:path>
            </a:pathLst>
          </a:custGeom>
          <a:solidFill>
            <a:srgbClr val="229A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6" name="object 2976"/>
          <p:cNvSpPr/>
          <p:nvPr/>
        </p:nvSpPr>
        <p:spPr>
          <a:xfrm>
            <a:off x="3444450" y="2199690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12" y="0"/>
                </a:moveTo>
                <a:lnTo>
                  <a:pt x="5024" y="6896"/>
                </a:lnTo>
                <a:lnTo>
                  <a:pt x="0" y="223"/>
                </a:lnTo>
                <a:lnTo>
                  <a:pt x="12" y="0"/>
                </a:lnTo>
                <a:close/>
              </a:path>
            </a:pathLst>
          </a:custGeom>
          <a:ln w="3175">
            <a:solidFill>
              <a:srgbClr val="229A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7" name="object 2977"/>
          <p:cNvSpPr/>
          <p:nvPr/>
        </p:nvSpPr>
        <p:spPr>
          <a:xfrm>
            <a:off x="3444481" y="2201085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4993" y="5501"/>
                </a:moveTo>
                <a:lnTo>
                  <a:pt x="0" y="0"/>
                </a:lnTo>
                <a:lnTo>
                  <a:pt x="4993" y="5501"/>
                </a:lnTo>
                <a:close/>
              </a:path>
            </a:pathLst>
          </a:custGeom>
          <a:solidFill>
            <a:srgbClr val="2299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8" name="object 2978"/>
          <p:cNvSpPr/>
          <p:nvPr/>
        </p:nvSpPr>
        <p:spPr>
          <a:xfrm>
            <a:off x="3444481" y="2201085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4993" y="5501"/>
                </a:moveTo>
                <a:lnTo>
                  <a:pt x="0" y="0"/>
                </a:lnTo>
                <a:lnTo>
                  <a:pt x="4993" y="5501"/>
                </a:lnTo>
                <a:close/>
              </a:path>
            </a:pathLst>
          </a:custGeom>
          <a:ln w="3175">
            <a:solidFill>
              <a:srgbClr val="2299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9" name="object 2979"/>
          <p:cNvSpPr/>
          <p:nvPr/>
        </p:nvSpPr>
        <p:spPr>
          <a:xfrm>
            <a:off x="3444450" y="2199914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5024" y="6672"/>
                </a:moveTo>
                <a:lnTo>
                  <a:pt x="30" y="1170"/>
                </a:lnTo>
                <a:lnTo>
                  <a:pt x="0" y="0"/>
                </a:lnTo>
                <a:lnTo>
                  <a:pt x="5024" y="6672"/>
                </a:lnTo>
                <a:close/>
              </a:path>
            </a:pathLst>
          </a:custGeom>
          <a:solidFill>
            <a:srgbClr val="229A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0" name="object 2980"/>
          <p:cNvSpPr/>
          <p:nvPr/>
        </p:nvSpPr>
        <p:spPr>
          <a:xfrm>
            <a:off x="3444450" y="2199914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5024" y="6672"/>
                </a:moveTo>
                <a:lnTo>
                  <a:pt x="0" y="0"/>
                </a:lnTo>
                <a:lnTo>
                  <a:pt x="30" y="1170"/>
                </a:lnTo>
                <a:lnTo>
                  <a:pt x="5024" y="6672"/>
                </a:lnTo>
                <a:close/>
              </a:path>
            </a:pathLst>
          </a:custGeom>
          <a:ln w="3175">
            <a:solidFill>
              <a:srgbClr val="229A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1" name="object 29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82" name="object 29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83" name="object 29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84" name="object 29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85" name="object 29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86" name="object 29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87" name="object 29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88" name="object 29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89" name="object 2989"/>
          <p:cNvSpPr/>
          <p:nvPr/>
        </p:nvSpPr>
        <p:spPr>
          <a:xfrm>
            <a:off x="3443859" y="2217041"/>
            <a:ext cx="13335" cy="14604"/>
          </a:xfrm>
          <a:custGeom>
            <a:avLst/>
            <a:gdLst/>
            <a:ahLst/>
            <a:cxnLst/>
            <a:rect l="l" t="t" r="r" b="b"/>
            <a:pathLst>
              <a:path w="13335" h="14605">
                <a:moveTo>
                  <a:pt x="12821" y="1438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0" name="object 2990"/>
          <p:cNvSpPr/>
          <p:nvPr/>
        </p:nvSpPr>
        <p:spPr>
          <a:xfrm>
            <a:off x="3454730" y="2223691"/>
            <a:ext cx="2540" cy="8255"/>
          </a:xfrm>
          <a:custGeom>
            <a:avLst/>
            <a:gdLst/>
            <a:ahLst/>
            <a:cxnLst/>
            <a:rect l="l" t="t" r="r" b="b"/>
            <a:pathLst>
              <a:path w="2539" h="8255">
                <a:moveTo>
                  <a:pt x="2400" y="8227"/>
                </a:moveTo>
                <a:lnTo>
                  <a:pt x="0" y="0"/>
                </a:lnTo>
                <a:lnTo>
                  <a:pt x="1960" y="2583"/>
                </a:lnTo>
                <a:lnTo>
                  <a:pt x="2400" y="8227"/>
                </a:lnTo>
                <a:close/>
              </a:path>
            </a:pathLst>
          </a:custGeom>
          <a:solidFill>
            <a:srgbClr val="1F93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1" name="object 2991"/>
          <p:cNvSpPr/>
          <p:nvPr/>
        </p:nvSpPr>
        <p:spPr>
          <a:xfrm>
            <a:off x="3454730" y="2223691"/>
            <a:ext cx="2540" cy="8255"/>
          </a:xfrm>
          <a:custGeom>
            <a:avLst/>
            <a:gdLst/>
            <a:ahLst/>
            <a:cxnLst/>
            <a:rect l="l" t="t" r="r" b="b"/>
            <a:pathLst>
              <a:path w="2539" h="8255">
                <a:moveTo>
                  <a:pt x="2400" y="8227"/>
                </a:moveTo>
                <a:lnTo>
                  <a:pt x="0" y="0"/>
                </a:lnTo>
                <a:lnTo>
                  <a:pt x="1960" y="2583"/>
                </a:lnTo>
                <a:lnTo>
                  <a:pt x="2400" y="8227"/>
                </a:lnTo>
                <a:close/>
              </a:path>
            </a:pathLst>
          </a:custGeom>
          <a:ln w="3175">
            <a:solidFill>
              <a:srgbClr val="1F939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2" name="object 29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93" name="object 29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94" name="object 2994"/>
          <p:cNvSpPr/>
          <p:nvPr/>
        </p:nvSpPr>
        <p:spPr>
          <a:xfrm>
            <a:off x="3457130" y="2231918"/>
            <a:ext cx="20320" cy="22225"/>
          </a:xfrm>
          <a:custGeom>
            <a:avLst/>
            <a:gdLst/>
            <a:ahLst/>
            <a:cxnLst/>
            <a:rect l="l" t="t" r="r" b="b"/>
            <a:pathLst>
              <a:path w="20320" h="22225">
                <a:moveTo>
                  <a:pt x="20320" y="2170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5" name="object 2995"/>
          <p:cNvSpPr/>
          <p:nvPr/>
        </p:nvSpPr>
        <p:spPr>
          <a:xfrm>
            <a:off x="3494189" y="2290511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0"/>
                </a:moveTo>
                <a:lnTo>
                  <a:pt x="1953" y="14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73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6" name="object 2996"/>
          <p:cNvSpPr/>
          <p:nvPr/>
        </p:nvSpPr>
        <p:spPr>
          <a:xfrm>
            <a:off x="3494189" y="2290511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271" y="3317"/>
                </a:moveTo>
                <a:lnTo>
                  <a:pt x="0" y="0"/>
                </a:lnTo>
                <a:lnTo>
                  <a:pt x="1953" y="1435"/>
                </a:lnTo>
                <a:lnTo>
                  <a:pt x="3271" y="3317"/>
                </a:lnTo>
                <a:close/>
              </a:path>
            </a:pathLst>
          </a:custGeom>
          <a:solidFill>
            <a:srgbClr val="1A73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7" name="object 2997"/>
          <p:cNvSpPr/>
          <p:nvPr/>
        </p:nvSpPr>
        <p:spPr>
          <a:xfrm>
            <a:off x="3494189" y="2290511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0"/>
                </a:moveTo>
                <a:lnTo>
                  <a:pt x="3271" y="3317"/>
                </a:lnTo>
                <a:lnTo>
                  <a:pt x="1953" y="14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73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8" name="object 2998"/>
          <p:cNvSpPr/>
          <p:nvPr/>
        </p:nvSpPr>
        <p:spPr>
          <a:xfrm>
            <a:off x="3494189" y="2290511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271" y="3317"/>
                </a:moveTo>
                <a:lnTo>
                  <a:pt x="2590" y="2893"/>
                </a:lnTo>
                <a:lnTo>
                  <a:pt x="0" y="0"/>
                </a:lnTo>
                <a:lnTo>
                  <a:pt x="3271" y="3317"/>
                </a:lnTo>
                <a:close/>
              </a:path>
            </a:pathLst>
          </a:custGeom>
          <a:solidFill>
            <a:srgbClr val="1A72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9" name="object 2999"/>
          <p:cNvSpPr/>
          <p:nvPr/>
        </p:nvSpPr>
        <p:spPr>
          <a:xfrm>
            <a:off x="3494189" y="2290511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0"/>
                </a:moveTo>
                <a:lnTo>
                  <a:pt x="3271" y="3317"/>
                </a:lnTo>
                <a:lnTo>
                  <a:pt x="2590" y="289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72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0" name="object 3000"/>
          <p:cNvSpPr/>
          <p:nvPr/>
        </p:nvSpPr>
        <p:spPr>
          <a:xfrm>
            <a:off x="3493178" y="228976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601" y="3637"/>
                </a:moveTo>
                <a:lnTo>
                  <a:pt x="0" y="0"/>
                </a:lnTo>
                <a:lnTo>
                  <a:pt x="1010" y="744"/>
                </a:lnTo>
                <a:lnTo>
                  <a:pt x="3601" y="3637"/>
                </a:lnTo>
                <a:close/>
              </a:path>
            </a:pathLst>
          </a:custGeom>
          <a:solidFill>
            <a:srgbClr val="1A74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1" name="object 3001"/>
          <p:cNvSpPr/>
          <p:nvPr/>
        </p:nvSpPr>
        <p:spPr>
          <a:xfrm>
            <a:off x="3493178" y="228976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0"/>
                </a:moveTo>
                <a:lnTo>
                  <a:pt x="3601" y="3637"/>
                </a:lnTo>
                <a:lnTo>
                  <a:pt x="1010" y="74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74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2" name="object 3002"/>
          <p:cNvSpPr/>
          <p:nvPr/>
        </p:nvSpPr>
        <p:spPr>
          <a:xfrm>
            <a:off x="3489447" y="2275037"/>
            <a:ext cx="3175" cy="8255"/>
          </a:xfrm>
          <a:custGeom>
            <a:avLst/>
            <a:gdLst/>
            <a:ahLst/>
            <a:cxnLst/>
            <a:rect l="l" t="t" r="r" b="b"/>
            <a:pathLst>
              <a:path w="3175" h="8255">
                <a:moveTo>
                  <a:pt x="0" y="0"/>
                </a:moveTo>
                <a:lnTo>
                  <a:pt x="2677" y="6756"/>
                </a:lnTo>
                <a:lnTo>
                  <a:pt x="3065" y="774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77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3" name="object 30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4" name="object 3004"/>
          <p:cNvSpPr/>
          <p:nvPr/>
        </p:nvSpPr>
        <p:spPr>
          <a:xfrm>
            <a:off x="3477450" y="225362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303" y="1610"/>
                </a:moveTo>
                <a:lnTo>
                  <a:pt x="0" y="0"/>
                </a:lnTo>
                <a:lnTo>
                  <a:pt x="1287" y="1267"/>
                </a:lnTo>
                <a:lnTo>
                  <a:pt x="1303" y="1610"/>
                </a:lnTo>
                <a:close/>
              </a:path>
            </a:pathLst>
          </a:custGeom>
          <a:solidFill>
            <a:srgbClr val="1B82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5" name="object 3005"/>
          <p:cNvSpPr/>
          <p:nvPr/>
        </p:nvSpPr>
        <p:spPr>
          <a:xfrm>
            <a:off x="3477450" y="225362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287" y="1267"/>
                </a:moveTo>
                <a:lnTo>
                  <a:pt x="0" y="0"/>
                </a:lnTo>
                <a:lnTo>
                  <a:pt x="1303" y="1610"/>
                </a:lnTo>
                <a:lnTo>
                  <a:pt x="1287" y="1267"/>
                </a:lnTo>
                <a:close/>
              </a:path>
            </a:pathLst>
          </a:custGeom>
          <a:ln w="3175">
            <a:solidFill>
              <a:srgbClr val="1B82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6" name="object 3006"/>
          <p:cNvSpPr/>
          <p:nvPr/>
        </p:nvSpPr>
        <p:spPr>
          <a:xfrm>
            <a:off x="3477450" y="2253622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287" y="1267"/>
                </a:moveTo>
                <a:lnTo>
                  <a:pt x="0" y="0"/>
                </a:lnTo>
                <a:lnTo>
                  <a:pt x="1267" y="843"/>
                </a:lnTo>
                <a:lnTo>
                  <a:pt x="1287" y="1267"/>
                </a:lnTo>
                <a:close/>
              </a:path>
            </a:pathLst>
          </a:custGeom>
          <a:solidFill>
            <a:srgbClr val="1B82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7" name="object 3007"/>
          <p:cNvSpPr/>
          <p:nvPr/>
        </p:nvSpPr>
        <p:spPr>
          <a:xfrm>
            <a:off x="3477450" y="2253622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267" y="843"/>
                </a:moveTo>
                <a:lnTo>
                  <a:pt x="0" y="0"/>
                </a:lnTo>
                <a:lnTo>
                  <a:pt x="1287" y="1267"/>
                </a:lnTo>
                <a:lnTo>
                  <a:pt x="1267" y="843"/>
                </a:lnTo>
                <a:close/>
              </a:path>
            </a:pathLst>
          </a:custGeom>
          <a:ln w="3175">
            <a:solidFill>
              <a:srgbClr val="1B82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8" name="object 3008"/>
          <p:cNvSpPr/>
          <p:nvPr/>
        </p:nvSpPr>
        <p:spPr>
          <a:xfrm>
            <a:off x="3477450" y="2253622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287" y="12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9" name="object 30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0" name="object 30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1" name="object 30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2" name="object 30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3" name="object 30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4" name="object 30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5" name="object 30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6" name="object 30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7" name="object 30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8" name="object 30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9" name="object 30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0" name="object 30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1" name="object 3021"/>
          <p:cNvSpPr/>
          <p:nvPr/>
        </p:nvSpPr>
        <p:spPr>
          <a:xfrm>
            <a:off x="3492860" y="2289027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281" y="2918"/>
                </a:moveTo>
                <a:lnTo>
                  <a:pt x="0" y="0"/>
                </a:lnTo>
                <a:lnTo>
                  <a:pt x="2964" y="2466"/>
                </a:lnTo>
                <a:lnTo>
                  <a:pt x="3281" y="2918"/>
                </a:lnTo>
                <a:close/>
              </a:path>
            </a:pathLst>
          </a:custGeom>
          <a:solidFill>
            <a:srgbClr val="1A73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2" name="object 3022"/>
          <p:cNvSpPr/>
          <p:nvPr/>
        </p:nvSpPr>
        <p:spPr>
          <a:xfrm>
            <a:off x="3492860" y="2289027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0"/>
                </a:moveTo>
                <a:lnTo>
                  <a:pt x="2964" y="2466"/>
                </a:lnTo>
                <a:lnTo>
                  <a:pt x="3281" y="291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73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3" name="object 3023"/>
          <p:cNvSpPr/>
          <p:nvPr/>
        </p:nvSpPr>
        <p:spPr>
          <a:xfrm>
            <a:off x="3492860" y="2289027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281" y="2918"/>
                </a:moveTo>
                <a:lnTo>
                  <a:pt x="1328" y="1483"/>
                </a:lnTo>
                <a:lnTo>
                  <a:pt x="0" y="0"/>
                </a:lnTo>
                <a:lnTo>
                  <a:pt x="3281" y="2918"/>
                </a:lnTo>
                <a:close/>
              </a:path>
            </a:pathLst>
          </a:custGeom>
          <a:solidFill>
            <a:srgbClr val="1A74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4" name="object 3024"/>
          <p:cNvSpPr/>
          <p:nvPr/>
        </p:nvSpPr>
        <p:spPr>
          <a:xfrm>
            <a:off x="3492860" y="2289027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0"/>
                </a:moveTo>
                <a:lnTo>
                  <a:pt x="1328" y="1483"/>
                </a:lnTo>
                <a:lnTo>
                  <a:pt x="3281" y="291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74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5" name="object 3025"/>
          <p:cNvSpPr/>
          <p:nvPr/>
        </p:nvSpPr>
        <p:spPr>
          <a:xfrm>
            <a:off x="3490500" y="2287064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688" y="3446"/>
                </a:moveTo>
                <a:lnTo>
                  <a:pt x="0" y="0"/>
                </a:lnTo>
                <a:lnTo>
                  <a:pt x="2359" y="1963"/>
                </a:lnTo>
                <a:lnTo>
                  <a:pt x="3688" y="3446"/>
                </a:lnTo>
                <a:close/>
              </a:path>
            </a:pathLst>
          </a:custGeom>
          <a:solidFill>
            <a:srgbClr val="1A75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6" name="object 3026"/>
          <p:cNvSpPr/>
          <p:nvPr/>
        </p:nvSpPr>
        <p:spPr>
          <a:xfrm>
            <a:off x="3490500" y="2287064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0"/>
                </a:moveTo>
                <a:lnTo>
                  <a:pt x="2359" y="1963"/>
                </a:lnTo>
                <a:lnTo>
                  <a:pt x="3688" y="344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75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7" name="object 3027"/>
          <p:cNvSpPr/>
          <p:nvPr/>
        </p:nvSpPr>
        <p:spPr>
          <a:xfrm>
            <a:off x="3490500" y="2287064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688" y="3446"/>
                </a:moveTo>
                <a:lnTo>
                  <a:pt x="2677" y="2702"/>
                </a:lnTo>
                <a:lnTo>
                  <a:pt x="0" y="0"/>
                </a:lnTo>
                <a:lnTo>
                  <a:pt x="3688" y="3446"/>
                </a:lnTo>
                <a:close/>
              </a:path>
            </a:pathLst>
          </a:custGeom>
          <a:solidFill>
            <a:srgbClr val="1A75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8" name="object 3028"/>
          <p:cNvSpPr/>
          <p:nvPr/>
        </p:nvSpPr>
        <p:spPr>
          <a:xfrm>
            <a:off x="3490500" y="2287064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0"/>
                </a:moveTo>
                <a:lnTo>
                  <a:pt x="2677" y="2702"/>
                </a:lnTo>
                <a:lnTo>
                  <a:pt x="3688" y="344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75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9" name="object 30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0" name="object 30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1" name="object 3031"/>
          <p:cNvSpPr/>
          <p:nvPr/>
        </p:nvSpPr>
        <p:spPr>
          <a:xfrm>
            <a:off x="3478738" y="225489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392" y="2362"/>
                </a:moveTo>
                <a:lnTo>
                  <a:pt x="15" y="342"/>
                </a:lnTo>
                <a:lnTo>
                  <a:pt x="0" y="0"/>
                </a:lnTo>
                <a:lnTo>
                  <a:pt x="2392" y="2362"/>
                </a:lnTo>
                <a:close/>
              </a:path>
            </a:pathLst>
          </a:custGeom>
          <a:solidFill>
            <a:srgbClr val="1B81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2" name="object 3032"/>
          <p:cNvSpPr/>
          <p:nvPr/>
        </p:nvSpPr>
        <p:spPr>
          <a:xfrm>
            <a:off x="3478738" y="225489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5" y="342"/>
                </a:moveTo>
                <a:lnTo>
                  <a:pt x="0" y="0"/>
                </a:lnTo>
                <a:lnTo>
                  <a:pt x="2392" y="2362"/>
                </a:lnTo>
                <a:lnTo>
                  <a:pt x="15" y="342"/>
                </a:lnTo>
                <a:close/>
              </a:path>
            </a:pathLst>
          </a:custGeom>
          <a:ln w="3175">
            <a:solidFill>
              <a:srgbClr val="1B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3" name="object 3033"/>
          <p:cNvSpPr/>
          <p:nvPr/>
        </p:nvSpPr>
        <p:spPr>
          <a:xfrm>
            <a:off x="3478753" y="2255233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3223" y="3987"/>
                </a:moveTo>
                <a:lnTo>
                  <a:pt x="0" y="0"/>
                </a:lnTo>
                <a:lnTo>
                  <a:pt x="2377" y="2019"/>
                </a:lnTo>
                <a:lnTo>
                  <a:pt x="3223" y="3987"/>
                </a:lnTo>
                <a:close/>
              </a:path>
            </a:pathLst>
          </a:custGeom>
          <a:solidFill>
            <a:srgbClr val="1A80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4" name="object 3034"/>
          <p:cNvSpPr/>
          <p:nvPr/>
        </p:nvSpPr>
        <p:spPr>
          <a:xfrm>
            <a:off x="3478753" y="2255233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0" y="0"/>
                </a:moveTo>
                <a:lnTo>
                  <a:pt x="3223" y="3987"/>
                </a:lnTo>
                <a:lnTo>
                  <a:pt x="2377" y="201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80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5" name="object 3035"/>
          <p:cNvSpPr/>
          <p:nvPr/>
        </p:nvSpPr>
        <p:spPr>
          <a:xfrm>
            <a:off x="3478717" y="2254466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704" y="1132"/>
                </a:moveTo>
                <a:lnTo>
                  <a:pt x="20" y="424"/>
                </a:lnTo>
                <a:lnTo>
                  <a:pt x="0" y="0"/>
                </a:lnTo>
                <a:lnTo>
                  <a:pt x="1704" y="1132"/>
                </a:lnTo>
                <a:close/>
              </a:path>
            </a:pathLst>
          </a:custGeom>
          <a:solidFill>
            <a:srgbClr val="1B81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6" name="object 3036"/>
          <p:cNvSpPr/>
          <p:nvPr/>
        </p:nvSpPr>
        <p:spPr>
          <a:xfrm>
            <a:off x="3478717" y="2254466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20" y="424"/>
                </a:moveTo>
                <a:lnTo>
                  <a:pt x="0" y="0"/>
                </a:lnTo>
                <a:lnTo>
                  <a:pt x="1704" y="1132"/>
                </a:lnTo>
                <a:lnTo>
                  <a:pt x="20" y="424"/>
                </a:lnTo>
                <a:close/>
              </a:path>
            </a:pathLst>
          </a:custGeom>
          <a:ln w="3175">
            <a:solidFill>
              <a:srgbClr val="1B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7" name="object 3037"/>
          <p:cNvSpPr/>
          <p:nvPr/>
        </p:nvSpPr>
        <p:spPr>
          <a:xfrm>
            <a:off x="3478738" y="225489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392" y="2362"/>
                </a:moveTo>
                <a:lnTo>
                  <a:pt x="0" y="0"/>
                </a:lnTo>
                <a:lnTo>
                  <a:pt x="1684" y="708"/>
                </a:lnTo>
                <a:lnTo>
                  <a:pt x="2392" y="2362"/>
                </a:lnTo>
                <a:close/>
              </a:path>
            </a:pathLst>
          </a:custGeom>
          <a:solidFill>
            <a:srgbClr val="1B81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8" name="object 3038"/>
          <p:cNvSpPr/>
          <p:nvPr/>
        </p:nvSpPr>
        <p:spPr>
          <a:xfrm>
            <a:off x="3478738" y="225489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2392" y="2362"/>
                </a:lnTo>
                <a:lnTo>
                  <a:pt x="1684" y="70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9" name="object 3039"/>
          <p:cNvSpPr/>
          <p:nvPr/>
        </p:nvSpPr>
        <p:spPr>
          <a:xfrm>
            <a:off x="3478738" y="225489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392" y="23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0" name="object 3040"/>
          <p:cNvSpPr/>
          <p:nvPr/>
        </p:nvSpPr>
        <p:spPr>
          <a:xfrm>
            <a:off x="3449375" y="220649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00" y="220"/>
                </a:moveTo>
                <a:lnTo>
                  <a:pt x="0" y="0"/>
                </a:lnTo>
                <a:lnTo>
                  <a:pt x="200" y="220"/>
                </a:lnTo>
                <a:close/>
              </a:path>
            </a:pathLst>
          </a:custGeom>
          <a:solidFill>
            <a:srgbClr val="2198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1" name="object 3041"/>
          <p:cNvSpPr/>
          <p:nvPr/>
        </p:nvSpPr>
        <p:spPr>
          <a:xfrm>
            <a:off x="3449375" y="220649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200" y="220"/>
                </a:lnTo>
                <a:lnTo>
                  <a:pt x="99" y="88"/>
                </a:lnTo>
                <a:close/>
              </a:path>
            </a:pathLst>
          </a:custGeom>
          <a:ln w="3175">
            <a:solidFill>
              <a:srgbClr val="2198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2" name="object 30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3" name="object 3043"/>
          <p:cNvSpPr/>
          <p:nvPr/>
        </p:nvSpPr>
        <p:spPr>
          <a:xfrm>
            <a:off x="3444092" y="2203140"/>
            <a:ext cx="5715" cy="8890"/>
          </a:xfrm>
          <a:custGeom>
            <a:avLst/>
            <a:gdLst/>
            <a:ahLst/>
            <a:cxnLst/>
            <a:rect l="l" t="t" r="r" b="b"/>
            <a:pathLst>
              <a:path w="5714" h="8889">
                <a:moveTo>
                  <a:pt x="0" y="8534"/>
                </a:moveTo>
                <a:lnTo>
                  <a:pt x="378" y="0"/>
                </a:lnTo>
                <a:lnTo>
                  <a:pt x="5483" y="3578"/>
                </a:lnTo>
                <a:lnTo>
                  <a:pt x="0" y="8534"/>
                </a:lnTo>
                <a:close/>
              </a:path>
            </a:pathLst>
          </a:custGeom>
          <a:solidFill>
            <a:srgbClr val="229A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4" name="object 3044"/>
          <p:cNvSpPr/>
          <p:nvPr/>
        </p:nvSpPr>
        <p:spPr>
          <a:xfrm>
            <a:off x="3444092" y="2203140"/>
            <a:ext cx="5715" cy="8890"/>
          </a:xfrm>
          <a:custGeom>
            <a:avLst/>
            <a:gdLst/>
            <a:ahLst/>
            <a:cxnLst/>
            <a:rect l="l" t="t" r="r" b="b"/>
            <a:pathLst>
              <a:path w="5714" h="8889">
                <a:moveTo>
                  <a:pt x="5483" y="3578"/>
                </a:moveTo>
                <a:lnTo>
                  <a:pt x="378" y="0"/>
                </a:lnTo>
                <a:lnTo>
                  <a:pt x="0" y="8534"/>
                </a:lnTo>
                <a:lnTo>
                  <a:pt x="5483" y="3578"/>
                </a:lnTo>
                <a:close/>
              </a:path>
            </a:pathLst>
          </a:custGeom>
          <a:ln w="3175">
            <a:solidFill>
              <a:srgbClr val="229A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5" name="object 3045"/>
          <p:cNvSpPr/>
          <p:nvPr/>
        </p:nvSpPr>
        <p:spPr>
          <a:xfrm>
            <a:off x="3444471" y="2202551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5105" y="4168"/>
                </a:moveTo>
                <a:lnTo>
                  <a:pt x="0" y="589"/>
                </a:lnTo>
                <a:lnTo>
                  <a:pt x="25" y="0"/>
                </a:lnTo>
                <a:lnTo>
                  <a:pt x="5105" y="4168"/>
                </a:lnTo>
                <a:close/>
              </a:path>
            </a:pathLst>
          </a:custGeom>
          <a:solidFill>
            <a:srgbClr val="229A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6" name="object 3046"/>
          <p:cNvSpPr/>
          <p:nvPr/>
        </p:nvSpPr>
        <p:spPr>
          <a:xfrm>
            <a:off x="3444471" y="2202551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0" y="589"/>
                </a:moveTo>
                <a:lnTo>
                  <a:pt x="5105" y="4168"/>
                </a:lnTo>
                <a:lnTo>
                  <a:pt x="25" y="0"/>
                </a:lnTo>
                <a:lnTo>
                  <a:pt x="0" y="589"/>
                </a:lnTo>
                <a:close/>
              </a:path>
            </a:pathLst>
          </a:custGeom>
          <a:ln w="3175">
            <a:solidFill>
              <a:srgbClr val="229A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7" name="object 30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8" name="object 30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9" name="object 30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0" name="object 30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1" name="object 3051"/>
          <p:cNvSpPr/>
          <p:nvPr/>
        </p:nvSpPr>
        <p:spPr>
          <a:xfrm>
            <a:off x="3489784" y="22828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3075" y="6167"/>
                </a:moveTo>
                <a:lnTo>
                  <a:pt x="0" y="0"/>
                </a:lnTo>
                <a:lnTo>
                  <a:pt x="1036" y="1480"/>
                </a:lnTo>
                <a:lnTo>
                  <a:pt x="3075" y="6167"/>
                </a:lnTo>
                <a:close/>
              </a:path>
            </a:pathLst>
          </a:custGeom>
          <a:solidFill>
            <a:srgbClr val="1A77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2" name="object 3052"/>
          <p:cNvSpPr/>
          <p:nvPr/>
        </p:nvSpPr>
        <p:spPr>
          <a:xfrm>
            <a:off x="3489784" y="22828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3075" y="6167"/>
                </a:moveTo>
                <a:lnTo>
                  <a:pt x="1036" y="1480"/>
                </a:lnTo>
                <a:lnTo>
                  <a:pt x="0" y="0"/>
                </a:lnTo>
                <a:lnTo>
                  <a:pt x="3075" y="6167"/>
                </a:lnTo>
                <a:close/>
              </a:path>
            </a:pathLst>
          </a:custGeom>
          <a:ln w="3175">
            <a:solidFill>
              <a:srgbClr val="1A77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3" name="object 3053"/>
          <p:cNvSpPr/>
          <p:nvPr/>
        </p:nvSpPr>
        <p:spPr>
          <a:xfrm>
            <a:off x="3490821" y="2284341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5003" y="7152"/>
                </a:moveTo>
                <a:lnTo>
                  <a:pt x="2039" y="4686"/>
                </a:lnTo>
                <a:lnTo>
                  <a:pt x="0" y="0"/>
                </a:lnTo>
                <a:lnTo>
                  <a:pt x="5003" y="7152"/>
                </a:lnTo>
                <a:close/>
              </a:path>
            </a:pathLst>
          </a:custGeom>
          <a:solidFill>
            <a:srgbClr val="1A75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4" name="object 3054"/>
          <p:cNvSpPr/>
          <p:nvPr/>
        </p:nvSpPr>
        <p:spPr>
          <a:xfrm>
            <a:off x="3490821" y="2284341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2039" y="4686"/>
                </a:moveTo>
                <a:lnTo>
                  <a:pt x="0" y="0"/>
                </a:lnTo>
                <a:lnTo>
                  <a:pt x="5003" y="7152"/>
                </a:lnTo>
                <a:lnTo>
                  <a:pt x="2039" y="4686"/>
                </a:lnTo>
                <a:close/>
              </a:path>
            </a:pathLst>
          </a:custGeom>
          <a:ln w="3175">
            <a:solidFill>
              <a:srgbClr val="1A75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5" name="object 30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6" name="object 30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7" name="object 30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8" name="object 30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9" name="object 30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0" name="object 30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1" name="object 30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2" name="object 3062"/>
          <p:cNvSpPr/>
          <p:nvPr/>
        </p:nvSpPr>
        <p:spPr>
          <a:xfrm>
            <a:off x="3489784" y="2282792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68"/>
                </a:moveTo>
                <a:lnTo>
                  <a:pt x="2306" y="0"/>
                </a:lnTo>
                <a:lnTo>
                  <a:pt x="1821" y="15"/>
                </a:lnTo>
                <a:lnTo>
                  <a:pt x="0" y="68"/>
                </a:lnTo>
                <a:close/>
              </a:path>
            </a:pathLst>
          </a:custGeom>
          <a:ln w="3175">
            <a:solidFill>
              <a:srgbClr val="1A77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3" name="object 3063"/>
          <p:cNvSpPr/>
          <p:nvPr/>
        </p:nvSpPr>
        <p:spPr>
          <a:xfrm>
            <a:off x="3475827" y="226876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B83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4" name="object 3064"/>
          <p:cNvSpPr/>
          <p:nvPr/>
        </p:nvSpPr>
        <p:spPr>
          <a:xfrm>
            <a:off x="3475827" y="226876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839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5" name="object 30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6" name="object 30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7" name="object 30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8" name="object 3068"/>
          <p:cNvSpPr/>
          <p:nvPr/>
        </p:nvSpPr>
        <p:spPr>
          <a:xfrm>
            <a:off x="3449576" y="2206718"/>
            <a:ext cx="5080" cy="17145"/>
          </a:xfrm>
          <a:custGeom>
            <a:avLst/>
            <a:gdLst/>
            <a:ahLst/>
            <a:cxnLst/>
            <a:rect l="l" t="t" r="r" b="b"/>
            <a:pathLst>
              <a:path w="5079" h="17144">
                <a:moveTo>
                  <a:pt x="4871" y="16573"/>
                </a:moveTo>
                <a:lnTo>
                  <a:pt x="0" y="0"/>
                </a:lnTo>
                <a:lnTo>
                  <a:pt x="4871" y="16573"/>
                </a:lnTo>
                <a:close/>
              </a:path>
            </a:pathLst>
          </a:custGeom>
          <a:ln w="3175">
            <a:solidFill>
              <a:srgbClr val="21969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9" name="object 30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0" name="object 30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1" name="object 30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2" name="object 30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3" name="object 30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4" name="object 3074"/>
          <p:cNvSpPr/>
          <p:nvPr/>
        </p:nvSpPr>
        <p:spPr>
          <a:xfrm>
            <a:off x="3444481" y="2201085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4894" y="5412"/>
                </a:moveTo>
                <a:lnTo>
                  <a:pt x="15" y="1465"/>
                </a:lnTo>
                <a:lnTo>
                  <a:pt x="0" y="0"/>
                </a:lnTo>
                <a:lnTo>
                  <a:pt x="4894" y="5412"/>
                </a:lnTo>
                <a:close/>
              </a:path>
            </a:pathLst>
          </a:custGeom>
          <a:solidFill>
            <a:srgbClr val="229A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5" name="object 3075"/>
          <p:cNvSpPr/>
          <p:nvPr/>
        </p:nvSpPr>
        <p:spPr>
          <a:xfrm>
            <a:off x="3444481" y="2201085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15" y="1465"/>
                </a:moveTo>
                <a:lnTo>
                  <a:pt x="0" y="0"/>
                </a:lnTo>
                <a:lnTo>
                  <a:pt x="4894" y="5412"/>
                </a:lnTo>
                <a:lnTo>
                  <a:pt x="15" y="1465"/>
                </a:lnTo>
                <a:close/>
              </a:path>
            </a:pathLst>
          </a:custGeom>
          <a:ln w="3175">
            <a:solidFill>
              <a:srgbClr val="229A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6" name="object 3076"/>
          <p:cNvSpPr/>
          <p:nvPr/>
        </p:nvSpPr>
        <p:spPr>
          <a:xfrm>
            <a:off x="3444496" y="2202551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5080" y="4168"/>
                </a:moveTo>
                <a:lnTo>
                  <a:pt x="0" y="0"/>
                </a:lnTo>
                <a:lnTo>
                  <a:pt x="4879" y="3947"/>
                </a:lnTo>
                <a:lnTo>
                  <a:pt x="5080" y="4168"/>
                </a:lnTo>
                <a:close/>
              </a:path>
            </a:pathLst>
          </a:custGeom>
          <a:solidFill>
            <a:srgbClr val="2299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7" name="object 3077"/>
          <p:cNvSpPr/>
          <p:nvPr/>
        </p:nvSpPr>
        <p:spPr>
          <a:xfrm>
            <a:off x="3444496" y="2202551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0" y="0"/>
                </a:moveTo>
                <a:lnTo>
                  <a:pt x="5080" y="4168"/>
                </a:lnTo>
                <a:lnTo>
                  <a:pt x="4879" y="394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299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8" name="object 3078"/>
          <p:cNvSpPr/>
          <p:nvPr/>
        </p:nvSpPr>
        <p:spPr>
          <a:xfrm>
            <a:off x="3518877" y="22624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64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9" name="object 3079"/>
          <p:cNvSpPr/>
          <p:nvPr/>
        </p:nvSpPr>
        <p:spPr>
          <a:xfrm>
            <a:off x="3518877" y="22624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4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0" name="object 3080"/>
          <p:cNvSpPr/>
          <p:nvPr/>
        </p:nvSpPr>
        <p:spPr>
          <a:xfrm>
            <a:off x="3518877" y="2252489"/>
            <a:ext cx="1270" cy="10160"/>
          </a:xfrm>
          <a:custGeom>
            <a:avLst/>
            <a:gdLst/>
            <a:ahLst/>
            <a:cxnLst/>
            <a:rect l="l" t="t" r="r" b="b"/>
            <a:pathLst>
              <a:path w="1270" h="10160">
                <a:moveTo>
                  <a:pt x="0" y="10002"/>
                </a:moveTo>
                <a:lnTo>
                  <a:pt x="1094" y="0"/>
                </a:lnTo>
                <a:lnTo>
                  <a:pt x="0" y="10002"/>
                </a:lnTo>
                <a:close/>
              </a:path>
            </a:pathLst>
          </a:custGeom>
          <a:ln w="3175">
            <a:solidFill>
              <a:srgbClr val="1963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1" name="object 3081"/>
          <p:cNvSpPr/>
          <p:nvPr/>
        </p:nvSpPr>
        <p:spPr>
          <a:xfrm>
            <a:off x="3518877" y="2252489"/>
            <a:ext cx="1270" cy="10160"/>
          </a:xfrm>
          <a:custGeom>
            <a:avLst/>
            <a:gdLst/>
            <a:ahLst/>
            <a:cxnLst/>
            <a:rect l="l" t="t" r="r" b="b"/>
            <a:pathLst>
              <a:path w="1270" h="10160">
                <a:moveTo>
                  <a:pt x="0" y="10002"/>
                </a:moveTo>
                <a:lnTo>
                  <a:pt x="1094" y="0"/>
                </a:lnTo>
                <a:lnTo>
                  <a:pt x="0" y="10002"/>
                </a:lnTo>
                <a:close/>
              </a:path>
            </a:pathLst>
          </a:custGeom>
          <a:ln w="3175">
            <a:solidFill>
              <a:srgbClr val="1963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2" name="object 30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3" name="object 3083"/>
          <p:cNvSpPr/>
          <p:nvPr/>
        </p:nvSpPr>
        <p:spPr>
          <a:xfrm>
            <a:off x="3525189" y="2263861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2479" y="0"/>
                </a:moveTo>
                <a:lnTo>
                  <a:pt x="0" y="4224"/>
                </a:lnTo>
                <a:lnTo>
                  <a:pt x="2479" y="0"/>
                </a:lnTo>
                <a:close/>
              </a:path>
            </a:pathLst>
          </a:custGeom>
          <a:ln w="3175">
            <a:solidFill>
              <a:srgbClr val="195E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4" name="object 30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5" name="object 30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6" name="object 30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7" name="object 3087"/>
          <p:cNvSpPr/>
          <p:nvPr/>
        </p:nvSpPr>
        <p:spPr>
          <a:xfrm>
            <a:off x="3530074" y="22804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414" y="334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5A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8" name="object 3088"/>
          <p:cNvSpPr/>
          <p:nvPr/>
        </p:nvSpPr>
        <p:spPr>
          <a:xfrm>
            <a:off x="3529154" y="2279820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333" y="3944"/>
                </a:moveTo>
                <a:lnTo>
                  <a:pt x="0" y="0"/>
                </a:lnTo>
                <a:lnTo>
                  <a:pt x="919" y="604"/>
                </a:lnTo>
                <a:lnTo>
                  <a:pt x="1333" y="3944"/>
                </a:lnTo>
                <a:close/>
              </a:path>
            </a:pathLst>
          </a:custGeom>
          <a:solidFill>
            <a:srgbClr val="195B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9" name="object 3089"/>
          <p:cNvSpPr/>
          <p:nvPr/>
        </p:nvSpPr>
        <p:spPr>
          <a:xfrm>
            <a:off x="3529154" y="2279820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919" y="604"/>
                </a:moveTo>
                <a:lnTo>
                  <a:pt x="0" y="0"/>
                </a:lnTo>
                <a:lnTo>
                  <a:pt x="1333" y="3944"/>
                </a:lnTo>
                <a:lnTo>
                  <a:pt x="919" y="604"/>
                </a:lnTo>
                <a:close/>
              </a:path>
            </a:pathLst>
          </a:custGeom>
          <a:ln w="3175">
            <a:solidFill>
              <a:srgbClr val="195B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0" name="object 3090"/>
          <p:cNvSpPr/>
          <p:nvPr/>
        </p:nvSpPr>
        <p:spPr>
          <a:xfrm>
            <a:off x="3528839" y="2270490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355" y="286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5C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1" name="object 3091"/>
          <p:cNvSpPr/>
          <p:nvPr/>
        </p:nvSpPr>
        <p:spPr>
          <a:xfrm>
            <a:off x="3528839" y="2270490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355" y="286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5C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2" name="object 3092"/>
          <p:cNvSpPr/>
          <p:nvPr/>
        </p:nvSpPr>
        <p:spPr>
          <a:xfrm>
            <a:off x="3525189" y="2268085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4">
                <a:moveTo>
                  <a:pt x="4005" y="5267"/>
                </a:moveTo>
                <a:lnTo>
                  <a:pt x="0" y="0"/>
                </a:lnTo>
                <a:lnTo>
                  <a:pt x="3649" y="2405"/>
                </a:lnTo>
                <a:lnTo>
                  <a:pt x="4005" y="5267"/>
                </a:lnTo>
                <a:close/>
              </a:path>
            </a:pathLst>
          </a:custGeom>
          <a:solidFill>
            <a:srgbClr val="195D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93" name="object 3093"/>
          <p:cNvSpPr/>
          <p:nvPr/>
        </p:nvSpPr>
        <p:spPr>
          <a:xfrm>
            <a:off x="3525189" y="2268085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4">
                <a:moveTo>
                  <a:pt x="3649" y="2405"/>
                </a:moveTo>
                <a:lnTo>
                  <a:pt x="4005" y="5267"/>
                </a:lnTo>
                <a:lnTo>
                  <a:pt x="0" y="0"/>
                </a:lnTo>
                <a:lnTo>
                  <a:pt x="3649" y="2405"/>
                </a:lnTo>
                <a:close/>
              </a:path>
            </a:pathLst>
          </a:custGeom>
          <a:ln w="3175">
            <a:solidFill>
              <a:srgbClr val="195D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4" name="object 3094"/>
          <p:cNvSpPr/>
          <p:nvPr/>
        </p:nvSpPr>
        <p:spPr>
          <a:xfrm>
            <a:off x="3529195" y="227335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5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95" name="object 3095"/>
          <p:cNvSpPr/>
          <p:nvPr/>
        </p:nvSpPr>
        <p:spPr>
          <a:xfrm>
            <a:off x="3529195" y="227335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5C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6" name="object 3096"/>
          <p:cNvSpPr/>
          <p:nvPr/>
        </p:nvSpPr>
        <p:spPr>
          <a:xfrm>
            <a:off x="3529195" y="2273353"/>
            <a:ext cx="1270" cy="7620"/>
          </a:xfrm>
          <a:custGeom>
            <a:avLst/>
            <a:gdLst/>
            <a:ahLst/>
            <a:cxnLst/>
            <a:rect l="l" t="t" r="r" b="b"/>
            <a:pathLst>
              <a:path w="1270" h="7619">
                <a:moveTo>
                  <a:pt x="0" y="0"/>
                </a:moveTo>
                <a:lnTo>
                  <a:pt x="878" y="707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5C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7" name="object 3097"/>
          <p:cNvSpPr/>
          <p:nvPr/>
        </p:nvSpPr>
        <p:spPr>
          <a:xfrm>
            <a:off x="3529154" y="2273353"/>
            <a:ext cx="1270" cy="7620"/>
          </a:xfrm>
          <a:custGeom>
            <a:avLst/>
            <a:gdLst/>
            <a:ahLst/>
            <a:cxnLst/>
            <a:rect l="l" t="t" r="r" b="b"/>
            <a:pathLst>
              <a:path w="1270" h="7619">
                <a:moveTo>
                  <a:pt x="919" y="7071"/>
                </a:moveTo>
                <a:lnTo>
                  <a:pt x="0" y="6466"/>
                </a:lnTo>
                <a:lnTo>
                  <a:pt x="40" y="0"/>
                </a:lnTo>
                <a:lnTo>
                  <a:pt x="919" y="7071"/>
                </a:lnTo>
                <a:close/>
              </a:path>
            </a:pathLst>
          </a:custGeom>
          <a:solidFill>
            <a:srgbClr val="195B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98" name="object 3098"/>
          <p:cNvSpPr/>
          <p:nvPr/>
        </p:nvSpPr>
        <p:spPr>
          <a:xfrm>
            <a:off x="3529154" y="2273353"/>
            <a:ext cx="1270" cy="7620"/>
          </a:xfrm>
          <a:custGeom>
            <a:avLst/>
            <a:gdLst/>
            <a:ahLst/>
            <a:cxnLst/>
            <a:rect l="l" t="t" r="r" b="b"/>
            <a:pathLst>
              <a:path w="1270" h="7619">
                <a:moveTo>
                  <a:pt x="40" y="0"/>
                </a:moveTo>
                <a:lnTo>
                  <a:pt x="919" y="7071"/>
                </a:lnTo>
                <a:lnTo>
                  <a:pt x="0" y="6466"/>
                </a:lnTo>
                <a:lnTo>
                  <a:pt x="40" y="0"/>
                </a:lnTo>
                <a:close/>
              </a:path>
            </a:pathLst>
          </a:custGeom>
          <a:ln w="3175">
            <a:solidFill>
              <a:srgbClr val="195B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9" name="object 30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0" name="object 3100"/>
          <p:cNvSpPr/>
          <p:nvPr/>
        </p:nvSpPr>
        <p:spPr>
          <a:xfrm>
            <a:off x="3529154" y="227982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919" y="60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1" name="object 31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2" name="object 31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3" name="object 31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4" name="object 31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5" name="object 31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6" name="object 3106"/>
          <p:cNvSpPr/>
          <p:nvPr/>
        </p:nvSpPr>
        <p:spPr>
          <a:xfrm>
            <a:off x="3513942" y="22660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67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7" name="object 3107"/>
          <p:cNvSpPr/>
          <p:nvPr/>
        </p:nvSpPr>
        <p:spPr>
          <a:xfrm>
            <a:off x="3513942" y="22660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7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8" name="object 3108"/>
          <p:cNvSpPr/>
          <p:nvPr/>
        </p:nvSpPr>
        <p:spPr>
          <a:xfrm>
            <a:off x="3513942" y="2263002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3007"/>
                </a:moveTo>
                <a:lnTo>
                  <a:pt x="995" y="0"/>
                </a:lnTo>
                <a:lnTo>
                  <a:pt x="0" y="3007"/>
                </a:lnTo>
                <a:close/>
              </a:path>
            </a:pathLst>
          </a:custGeom>
          <a:ln w="3175">
            <a:solidFill>
              <a:srgbClr val="1967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9" name="object 3109"/>
          <p:cNvSpPr/>
          <p:nvPr/>
        </p:nvSpPr>
        <p:spPr>
          <a:xfrm>
            <a:off x="3513942" y="2263002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3007"/>
                </a:moveTo>
                <a:lnTo>
                  <a:pt x="995" y="0"/>
                </a:lnTo>
                <a:lnTo>
                  <a:pt x="0" y="3007"/>
                </a:lnTo>
                <a:close/>
              </a:path>
            </a:pathLst>
          </a:custGeom>
          <a:ln w="3175">
            <a:solidFill>
              <a:srgbClr val="1966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0" name="object 31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11" name="object 31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12" name="object 3112"/>
          <p:cNvSpPr/>
          <p:nvPr/>
        </p:nvSpPr>
        <p:spPr>
          <a:xfrm>
            <a:off x="3519170" y="2271621"/>
            <a:ext cx="10160" cy="8255"/>
          </a:xfrm>
          <a:custGeom>
            <a:avLst/>
            <a:gdLst/>
            <a:ahLst/>
            <a:cxnLst/>
            <a:rect l="l" t="t" r="r" b="b"/>
            <a:pathLst>
              <a:path w="10160" h="8255">
                <a:moveTo>
                  <a:pt x="9984" y="819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3" name="object 31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14" name="object 3114"/>
          <p:cNvSpPr/>
          <p:nvPr/>
        </p:nvSpPr>
        <p:spPr>
          <a:xfrm>
            <a:off x="3515255" y="2268563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1902" y="3693"/>
                </a:moveTo>
                <a:lnTo>
                  <a:pt x="0" y="0"/>
                </a:lnTo>
                <a:lnTo>
                  <a:pt x="3914" y="3058"/>
                </a:lnTo>
                <a:lnTo>
                  <a:pt x="1902" y="3693"/>
                </a:lnTo>
                <a:close/>
              </a:path>
            </a:pathLst>
          </a:custGeom>
          <a:solidFill>
            <a:srgbClr val="1964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5" name="object 3115"/>
          <p:cNvSpPr/>
          <p:nvPr/>
        </p:nvSpPr>
        <p:spPr>
          <a:xfrm>
            <a:off x="3515255" y="2268563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1902" y="3693"/>
                </a:moveTo>
                <a:lnTo>
                  <a:pt x="0" y="0"/>
                </a:lnTo>
                <a:lnTo>
                  <a:pt x="3914" y="3058"/>
                </a:lnTo>
                <a:lnTo>
                  <a:pt x="1902" y="3693"/>
                </a:lnTo>
                <a:close/>
              </a:path>
            </a:pathLst>
          </a:custGeom>
          <a:ln w="3175">
            <a:solidFill>
              <a:srgbClr val="1964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6" name="object 31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17" name="object 3117"/>
          <p:cNvSpPr/>
          <p:nvPr/>
        </p:nvSpPr>
        <p:spPr>
          <a:xfrm>
            <a:off x="3514958" y="226798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97" y="581"/>
                </a:moveTo>
                <a:lnTo>
                  <a:pt x="0" y="0"/>
                </a:lnTo>
                <a:lnTo>
                  <a:pt x="297" y="581"/>
                </a:lnTo>
                <a:close/>
              </a:path>
            </a:pathLst>
          </a:custGeom>
          <a:ln w="3175">
            <a:solidFill>
              <a:srgbClr val="1966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8" name="object 3118"/>
          <p:cNvSpPr/>
          <p:nvPr/>
        </p:nvSpPr>
        <p:spPr>
          <a:xfrm>
            <a:off x="3514958" y="226798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97" y="581"/>
                </a:moveTo>
                <a:lnTo>
                  <a:pt x="0" y="0"/>
                </a:lnTo>
                <a:lnTo>
                  <a:pt x="297" y="581"/>
                </a:lnTo>
                <a:close/>
              </a:path>
            </a:pathLst>
          </a:custGeom>
          <a:ln w="3175">
            <a:solidFill>
              <a:srgbClr val="1966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9" name="object 3119"/>
          <p:cNvSpPr/>
          <p:nvPr/>
        </p:nvSpPr>
        <p:spPr>
          <a:xfrm>
            <a:off x="3514958" y="226798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97" y="581"/>
                </a:moveTo>
                <a:lnTo>
                  <a:pt x="0" y="0"/>
                </a:lnTo>
                <a:lnTo>
                  <a:pt x="297" y="581"/>
                </a:lnTo>
                <a:close/>
              </a:path>
            </a:pathLst>
          </a:custGeom>
          <a:ln w="3175">
            <a:solidFill>
              <a:srgbClr val="1966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0" name="object 31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21" name="object 3121"/>
          <p:cNvSpPr/>
          <p:nvPr/>
        </p:nvSpPr>
        <p:spPr>
          <a:xfrm>
            <a:off x="3514958" y="2267981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4211" y="36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2" name="object 3122"/>
          <p:cNvSpPr/>
          <p:nvPr/>
        </p:nvSpPr>
        <p:spPr>
          <a:xfrm>
            <a:off x="3528763" y="227005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76" y="43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5C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3" name="object 3123"/>
          <p:cNvSpPr/>
          <p:nvPr/>
        </p:nvSpPr>
        <p:spPr>
          <a:xfrm>
            <a:off x="3525189" y="2268085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649" y="2405"/>
                </a:moveTo>
                <a:lnTo>
                  <a:pt x="0" y="0"/>
                </a:lnTo>
                <a:lnTo>
                  <a:pt x="3573" y="1968"/>
                </a:lnTo>
                <a:lnTo>
                  <a:pt x="3649" y="2405"/>
                </a:lnTo>
                <a:close/>
              </a:path>
            </a:pathLst>
          </a:custGeom>
          <a:solidFill>
            <a:srgbClr val="195D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4" name="object 3124"/>
          <p:cNvSpPr/>
          <p:nvPr/>
        </p:nvSpPr>
        <p:spPr>
          <a:xfrm>
            <a:off x="3525189" y="2268085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573" y="1968"/>
                </a:moveTo>
                <a:lnTo>
                  <a:pt x="0" y="0"/>
                </a:lnTo>
                <a:lnTo>
                  <a:pt x="3649" y="2405"/>
                </a:lnTo>
                <a:lnTo>
                  <a:pt x="3573" y="1968"/>
                </a:lnTo>
                <a:close/>
              </a:path>
            </a:pathLst>
          </a:custGeom>
          <a:ln w="3175">
            <a:solidFill>
              <a:srgbClr val="195D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5" name="object 3125"/>
          <p:cNvSpPr/>
          <p:nvPr/>
        </p:nvSpPr>
        <p:spPr>
          <a:xfrm>
            <a:off x="3525189" y="2263861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573" y="6192"/>
                </a:moveTo>
                <a:lnTo>
                  <a:pt x="0" y="4224"/>
                </a:lnTo>
                <a:lnTo>
                  <a:pt x="2479" y="0"/>
                </a:lnTo>
                <a:lnTo>
                  <a:pt x="3573" y="6192"/>
                </a:lnTo>
                <a:close/>
              </a:path>
            </a:pathLst>
          </a:custGeom>
          <a:solidFill>
            <a:srgbClr val="195D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6" name="object 3126"/>
          <p:cNvSpPr/>
          <p:nvPr/>
        </p:nvSpPr>
        <p:spPr>
          <a:xfrm>
            <a:off x="3525189" y="2263861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4224"/>
                </a:moveTo>
                <a:lnTo>
                  <a:pt x="3573" y="6192"/>
                </a:lnTo>
                <a:lnTo>
                  <a:pt x="2479" y="0"/>
                </a:lnTo>
                <a:lnTo>
                  <a:pt x="0" y="4224"/>
                </a:lnTo>
                <a:close/>
              </a:path>
            </a:pathLst>
          </a:custGeom>
          <a:ln w="3175">
            <a:solidFill>
              <a:srgbClr val="195D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7" name="object 3127"/>
          <p:cNvSpPr/>
          <p:nvPr/>
        </p:nvSpPr>
        <p:spPr>
          <a:xfrm>
            <a:off x="3508758" y="2280904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0"/>
                </a:moveTo>
                <a:lnTo>
                  <a:pt x="2059" y="19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9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8" name="object 3128"/>
          <p:cNvSpPr/>
          <p:nvPr/>
        </p:nvSpPr>
        <p:spPr>
          <a:xfrm>
            <a:off x="3508758" y="2280904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0"/>
                </a:moveTo>
                <a:lnTo>
                  <a:pt x="2059" y="19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9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9" name="object 31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30" name="object 31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31" name="object 3131"/>
          <p:cNvSpPr/>
          <p:nvPr/>
        </p:nvSpPr>
        <p:spPr>
          <a:xfrm>
            <a:off x="3522454" y="229548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3" y="0"/>
                </a:moveTo>
                <a:lnTo>
                  <a:pt x="0" y="622"/>
                </a:lnTo>
                <a:lnTo>
                  <a:pt x="553" y="0"/>
                </a:lnTo>
                <a:close/>
              </a:path>
            </a:pathLst>
          </a:custGeom>
          <a:ln w="3175">
            <a:solidFill>
              <a:srgbClr val="195F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2" name="object 31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33" name="object 31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34" name="object 3134"/>
          <p:cNvSpPr/>
          <p:nvPr/>
        </p:nvSpPr>
        <p:spPr>
          <a:xfrm>
            <a:off x="3518354" y="2291918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4653" y="356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5" name="object 31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36" name="object 31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37" name="object 3137"/>
          <p:cNvSpPr/>
          <p:nvPr/>
        </p:nvSpPr>
        <p:spPr>
          <a:xfrm>
            <a:off x="3508006" y="2282751"/>
            <a:ext cx="10795" cy="9525"/>
          </a:xfrm>
          <a:custGeom>
            <a:avLst/>
            <a:gdLst/>
            <a:ahLst/>
            <a:cxnLst/>
            <a:rect l="l" t="t" r="r" b="b"/>
            <a:pathLst>
              <a:path w="10795" h="9525">
                <a:moveTo>
                  <a:pt x="10347" y="916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8" name="object 31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39" name="object 3139"/>
          <p:cNvSpPr/>
          <p:nvPr/>
        </p:nvSpPr>
        <p:spPr>
          <a:xfrm>
            <a:off x="3519972" y="2252489"/>
            <a:ext cx="7620" cy="5715"/>
          </a:xfrm>
          <a:custGeom>
            <a:avLst/>
            <a:gdLst/>
            <a:ahLst/>
            <a:cxnLst/>
            <a:rect l="l" t="t" r="r" b="b"/>
            <a:pathLst>
              <a:path w="7620" h="5714">
                <a:moveTo>
                  <a:pt x="0" y="0"/>
                </a:moveTo>
                <a:lnTo>
                  <a:pt x="7592" y="52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0" name="object 31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1" name="object 31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2" name="object 31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3" name="object 3143"/>
          <p:cNvSpPr/>
          <p:nvPr/>
        </p:nvSpPr>
        <p:spPr>
          <a:xfrm>
            <a:off x="3508082" y="2240871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0" y="0"/>
                </a:moveTo>
                <a:lnTo>
                  <a:pt x="11889" y="116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4" name="object 3144"/>
          <p:cNvSpPr/>
          <p:nvPr/>
        </p:nvSpPr>
        <p:spPr>
          <a:xfrm>
            <a:off x="3514938" y="2262492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3939" y="0"/>
                </a:moveTo>
                <a:lnTo>
                  <a:pt x="0" y="510"/>
                </a:lnTo>
                <a:lnTo>
                  <a:pt x="3939" y="0"/>
                </a:lnTo>
                <a:close/>
              </a:path>
            </a:pathLst>
          </a:custGeom>
          <a:ln w="3175">
            <a:solidFill>
              <a:srgbClr val="1964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5" name="object 3145"/>
          <p:cNvSpPr/>
          <p:nvPr/>
        </p:nvSpPr>
        <p:spPr>
          <a:xfrm>
            <a:off x="3514938" y="2262492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3939" y="0"/>
                </a:moveTo>
                <a:lnTo>
                  <a:pt x="0" y="510"/>
                </a:lnTo>
                <a:lnTo>
                  <a:pt x="3939" y="0"/>
                </a:lnTo>
                <a:close/>
              </a:path>
            </a:pathLst>
          </a:custGeom>
          <a:ln w="3175">
            <a:solidFill>
              <a:srgbClr val="1965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6" name="object 31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7" name="object 31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8" name="object 31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9" name="object 3149"/>
          <p:cNvSpPr/>
          <p:nvPr/>
        </p:nvSpPr>
        <p:spPr>
          <a:xfrm>
            <a:off x="3504062" y="2284135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3124" y="2032"/>
                </a:moveTo>
                <a:lnTo>
                  <a:pt x="0" y="0"/>
                </a:lnTo>
                <a:lnTo>
                  <a:pt x="2768" y="1506"/>
                </a:lnTo>
                <a:lnTo>
                  <a:pt x="3124" y="2032"/>
                </a:lnTo>
                <a:close/>
              </a:path>
            </a:pathLst>
          </a:custGeom>
          <a:solidFill>
            <a:srgbClr val="196B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0" name="object 3150"/>
          <p:cNvSpPr/>
          <p:nvPr/>
        </p:nvSpPr>
        <p:spPr>
          <a:xfrm>
            <a:off x="3504062" y="2284135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768" y="1506"/>
                </a:moveTo>
                <a:lnTo>
                  <a:pt x="0" y="0"/>
                </a:lnTo>
                <a:lnTo>
                  <a:pt x="3124" y="2032"/>
                </a:lnTo>
                <a:lnTo>
                  <a:pt x="2768" y="1506"/>
                </a:lnTo>
                <a:close/>
              </a:path>
            </a:pathLst>
          </a:custGeom>
          <a:ln w="3175">
            <a:solidFill>
              <a:srgbClr val="196B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1" name="object 3151"/>
          <p:cNvSpPr/>
          <p:nvPr/>
        </p:nvSpPr>
        <p:spPr>
          <a:xfrm>
            <a:off x="3489457" y="22453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845" y="3723"/>
                </a:moveTo>
                <a:lnTo>
                  <a:pt x="0" y="0"/>
                </a:lnTo>
                <a:lnTo>
                  <a:pt x="845" y="3723"/>
                </a:lnTo>
                <a:close/>
              </a:path>
            </a:pathLst>
          </a:custGeom>
          <a:ln w="3175">
            <a:solidFill>
              <a:srgbClr val="1A799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2" name="object 31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53" name="object 31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54" name="object 31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55" name="object 31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56" name="object 3156"/>
          <p:cNvSpPr/>
          <p:nvPr/>
        </p:nvSpPr>
        <p:spPr>
          <a:xfrm>
            <a:off x="3489457" y="2245344"/>
            <a:ext cx="10160" cy="9525"/>
          </a:xfrm>
          <a:custGeom>
            <a:avLst/>
            <a:gdLst/>
            <a:ahLst/>
            <a:cxnLst/>
            <a:rect l="l" t="t" r="r" b="b"/>
            <a:pathLst>
              <a:path w="10160" h="9525">
                <a:moveTo>
                  <a:pt x="9659" y="895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7" name="object 31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58" name="object 31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59" name="object 31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0" name="object 31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1" name="object 31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2" name="object 3162"/>
          <p:cNvSpPr/>
          <p:nvPr/>
        </p:nvSpPr>
        <p:spPr>
          <a:xfrm>
            <a:off x="3499116" y="2254300"/>
            <a:ext cx="15875" cy="13970"/>
          </a:xfrm>
          <a:custGeom>
            <a:avLst/>
            <a:gdLst/>
            <a:ahLst/>
            <a:cxnLst/>
            <a:rect l="l" t="t" r="r" b="b"/>
            <a:pathLst>
              <a:path w="15875" h="13969">
                <a:moveTo>
                  <a:pt x="15841" y="136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3" name="object 31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4" name="object 3164"/>
          <p:cNvSpPr/>
          <p:nvPr/>
        </p:nvSpPr>
        <p:spPr>
          <a:xfrm>
            <a:off x="3508758" y="2280904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059" y="195"/>
                </a:moveTo>
                <a:lnTo>
                  <a:pt x="0" y="0"/>
                </a:lnTo>
                <a:lnTo>
                  <a:pt x="2059" y="195"/>
                </a:lnTo>
                <a:close/>
              </a:path>
            </a:pathLst>
          </a:custGeom>
          <a:ln w="3175">
            <a:solidFill>
              <a:srgbClr val="1969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5" name="object 31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6" name="object 31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7" name="object 31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8" name="object 31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9" name="object 3169"/>
          <p:cNvSpPr/>
          <p:nvPr/>
        </p:nvSpPr>
        <p:spPr>
          <a:xfrm>
            <a:off x="3504062" y="2282751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2768" y="2890"/>
                </a:moveTo>
                <a:lnTo>
                  <a:pt x="0" y="1384"/>
                </a:lnTo>
                <a:lnTo>
                  <a:pt x="3944" y="0"/>
                </a:lnTo>
                <a:lnTo>
                  <a:pt x="2768" y="2890"/>
                </a:lnTo>
                <a:close/>
              </a:path>
            </a:pathLst>
          </a:custGeom>
          <a:solidFill>
            <a:srgbClr val="196B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0" name="object 3170"/>
          <p:cNvSpPr/>
          <p:nvPr/>
        </p:nvSpPr>
        <p:spPr>
          <a:xfrm>
            <a:off x="3504062" y="2282751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3944" y="0"/>
                </a:moveTo>
                <a:lnTo>
                  <a:pt x="2768" y="2890"/>
                </a:lnTo>
                <a:lnTo>
                  <a:pt x="0" y="1384"/>
                </a:lnTo>
                <a:lnTo>
                  <a:pt x="3944" y="0"/>
                </a:lnTo>
                <a:close/>
              </a:path>
            </a:pathLst>
          </a:custGeom>
          <a:ln w="3175">
            <a:solidFill>
              <a:srgbClr val="196B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1" name="object 31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2" name="object 31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3" name="object 3173"/>
          <p:cNvSpPr/>
          <p:nvPr/>
        </p:nvSpPr>
        <p:spPr>
          <a:xfrm>
            <a:off x="3500183" y="2275824"/>
            <a:ext cx="8255" cy="6985"/>
          </a:xfrm>
          <a:custGeom>
            <a:avLst/>
            <a:gdLst/>
            <a:ahLst/>
            <a:cxnLst/>
            <a:rect l="l" t="t" r="r" b="b"/>
            <a:pathLst>
              <a:path w="8254" h="6985">
                <a:moveTo>
                  <a:pt x="7823" y="69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4" name="object 31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5" name="object 31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6" name="object 31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7" name="object 31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8" name="object 31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9" name="object 31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0" name="object 3180"/>
          <p:cNvSpPr/>
          <p:nvPr/>
        </p:nvSpPr>
        <p:spPr>
          <a:xfrm>
            <a:off x="3490302" y="224906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1" name="object 3181"/>
          <p:cNvSpPr/>
          <p:nvPr/>
        </p:nvSpPr>
        <p:spPr>
          <a:xfrm>
            <a:off x="3490302" y="2249068"/>
            <a:ext cx="5715" cy="16510"/>
          </a:xfrm>
          <a:custGeom>
            <a:avLst/>
            <a:gdLst/>
            <a:ahLst/>
            <a:cxnLst/>
            <a:rect l="l" t="t" r="r" b="b"/>
            <a:pathLst>
              <a:path w="5714" h="16510">
                <a:moveTo>
                  <a:pt x="0" y="0"/>
                </a:moveTo>
                <a:lnTo>
                  <a:pt x="5095" y="164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2" name="object 3182"/>
          <p:cNvSpPr/>
          <p:nvPr/>
        </p:nvSpPr>
        <p:spPr>
          <a:xfrm>
            <a:off x="3495398" y="226556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3" name="object 3183"/>
          <p:cNvSpPr/>
          <p:nvPr/>
        </p:nvSpPr>
        <p:spPr>
          <a:xfrm>
            <a:off x="3495398" y="226556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4" name="object 31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5" name="object 3185"/>
          <p:cNvSpPr/>
          <p:nvPr/>
        </p:nvSpPr>
        <p:spPr>
          <a:xfrm>
            <a:off x="3504062" y="2284135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383" y="2418"/>
                </a:moveTo>
                <a:lnTo>
                  <a:pt x="0" y="0"/>
                </a:lnTo>
                <a:lnTo>
                  <a:pt x="3124" y="2032"/>
                </a:lnTo>
                <a:lnTo>
                  <a:pt x="3383" y="2418"/>
                </a:lnTo>
                <a:close/>
              </a:path>
            </a:pathLst>
          </a:custGeom>
          <a:solidFill>
            <a:srgbClr val="196B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6" name="object 3186"/>
          <p:cNvSpPr/>
          <p:nvPr/>
        </p:nvSpPr>
        <p:spPr>
          <a:xfrm>
            <a:off x="3504062" y="2284135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383" y="2418"/>
                </a:moveTo>
                <a:lnTo>
                  <a:pt x="3124" y="2032"/>
                </a:lnTo>
                <a:lnTo>
                  <a:pt x="0" y="0"/>
                </a:lnTo>
                <a:lnTo>
                  <a:pt x="3383" y="2418"/>
                </a:lnTo>
                <a:close/>
              </a:path>
            </a:pathLst>
          </a:custGeom>
          <a:ln w="3175">
            <a:solidFill>
              <a:srgbClr val="196B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7" name="object 31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8" name="object 3188"/>
          <p:cNvSpPr/>
          <p:nvPr/>
        </p:nvSpPr>
        <p:spPr>
          <a:xfrm>
            <a:off x="3500571" y="228223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A6F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9" name="object 3189"/>
          <p:cNvSpPr/>
          <p:nvPr/>
        </p:nvSpPr>
        <p:spPr>
          <a:xfrm>
            <a:off x="3500571" y="228223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6F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0" name="object 3190"/>
          <p:cNvSpPr/>
          <p:nvPr/>
        </p:nvSpPr>
        <p:spPr>
          <a:xfrm>
            <a:off x="3500406" y="2276304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165" y="5930"/>
                </a:moveTo>
                <a:lnTo>
                  <a:pt x="0" y="0"/>
                </a:lnTo>
                <a:lnTo>
                  <a:pt x="165" y="5930"/>
                </a:lnTo>
                <a:close/>
              </a:path>
            </a:pathLst>
          </a:custGeom>
          <a:ln w="3175">
            <a:solidFill>
              <a:srgbClr val="1A6F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1" name="object 3191"/>
          <p:cNvSpPr/>
          <p:nvPr/>
        </p:nvSpPr>
        <p:spPr>
          <a:xfrm>
            <a:off x="3500406" y="2276304"/>
            <a:ext cx="3810" cy="8255"/>
          </a:xfrm>
          <a:custGeom>
            <a:avLst/>
            <a:gdLst/>
            <a:ahLst/>
            <a:cxnLst/>
            <a:rect l="l" t="t" r="r" b="b"/>
            <a:pathLst>
              <a:path w="3810" h="8255">
                <a:moveTo>
                  <a:pt x="3655" y="7830"/>
                </a:moveTo>
                <a:lnTo>
                  <a:pt x="165" y="5930"/>
                </a:lnTo>
                <a:lnTo>
                  <a:pt x="0" y="0"/>
                </a:lnTo>
                <a:lnTo>
                  <a:pt x="3655" y="7830"/>
                </a:lnTo>
                <a:close/>
              </a:path>
            </a:pathLst>
          </a:custGeom>
          <a:solidFill>
            <a:srgbClr val="1A6F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2" name="object 3192"/>
          <p:cNvSpPr/>
          <p:nvPr/>
        </p:nvSpPr>
        <p:spPr>
          <a:xfrm>
            <a:off x="3500406" y="2276304"/>
            <a:ext cx="3810" cy="8255"/>
          </a:xfrm>
          <a:custGeom>
            <a:avLst/>
            <a:gdLst/>
            <a:ahLst/>
            <a:cxnLst/>
            <a:rect l="l" t="t" r="r" b="b"/>
            <a:pathLst>
              <a:path w="3810" h="8255">
                <a:moveTo>
                  <a:pt x="165" y="5930"/>
                </a:moveTo>
                <a:lnTo>
                  <a:pt x="0" y="0"/>
                </a:lnTo>
                <a:lnTo>
                  <a:pt x="3655" y="7830"/>
                </a:lnTo>
                <a:lnTo>
                  <a:pt x="165" y="5930"/>
                </a:lnTo>
                <a:close/>
              </a:path>
            </a:pathLst>
          </a:custGeom>
          <a:ln w="3175">
            <a:solidFill>
              <a:srgbClr val="1A6F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3" name="object 31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4" name="object 31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5" name="object 3195"/>
          <p:cNvSpPr/>
          <p:nvPr/>
        </p:nvSpPr>
        <p:spPr>
          <a:xfrm>
            <a:off x="3520955" y="2305654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766" y="2667"/>
                </a:moveTo>
                <a:lnTo>
                  <a:pt x="0" y="1236"/>
                </a:lnTo>
                <a:lnTo>
                  <a:pt x="398" y="0"/>
                </a:lnTo>
                <a:lnTo>
                  <a:pt x="2766" y="2667"/>
                </a:lnTo>
                <a:close/>
              </a:path>
            </a:pathLst>
          </a:custGeom>
          <a:solidFill>
            <a:srgbClr val="195F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6" name="object 3196"/>
          <p:cNvSpPr/>
          <p:nvPr/>
        </p:nvSpPr>
        <p:spPr>
          <a:xfrm>
            <a:off x="3520955" y="2305654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1236"/>
                </a:moveTo>
                <a:lnTo>
                  <a:pt x="398" y="0"/>
                </a:lnTo>
                <a:lnTo>
                  <a:pt x="2766" y="2667"/>
                </a:lnTo>
                <a:lnTo>
                  <a:pt x="0" y="1236"/>
                </a:lnTo>
                <a:close/>
              </a:path>
            </a:pathLst>
          </a:custGeom>
          <a:ln w="3175">
            <a:solidFill>
              <a:srgbClr val="195F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7" name="object 3197"/>
          <p:cNvSpPr/>
          <p:nvPr/>
        </p:nvSpPr>
        <p:spPr>
          <a:xfrm>
            <a:off x="3505834" y="2288776"/>
            <a:ext cx="635" cy="10795"/>
          </a:xfrm>
          <a:custGeom>
            <a:avLst/>
            <a:gdLst/>
            <a:ahLst/>
            <a:cxnLst/>
            <a:rect l="l" t="t" r="r" b="b"/>
            <a:pathLst>
              <a:path w="635" h="10794">
                <a:moveTo>
                  <a:pt x="541" y="0"/>
                </a:moveTo>
                <a:lnTo>
                  <a:pt x="0" y="10297"/>
                </a:lnTo>
                <a:lnTo>
                  <a:pt x="541" y="0"/>
                </a:lnTo>
                <a:close/>
              </a:path>
            </a:pathLst>
          </a:custGeom>
          <a:ln w="3175">
            <a:solidFill>
              <a:srgbClr val="196B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8" name="object 3198"/>
          <p:cNvSpPr/>
          <p:nvPr/>
        </p:nvSpPr>
        <p:spPr>
          <a:xfrm>
            <a:off x="3504097" y="2288776"/>
            <a:ext cx="2540" cy="10795"/>
          </a:xfrm>
          <a:custGeom>
            <a:avLst/>
            <a:gdLst/>
            <a:ahLst/>
            <a:cxnLst/>
            <a:rect l="l" t="t" r="r" b="b"/>
            <a:pathLst>
              <a:path w="2539" h="10794">
                <a:moveTo>
                  <a:pt x="1737" y="10297"/>
                </a:moveTo>
                <a:lnTo>
                  <a:pt x="0" y="4737"/>
                </a:lnTo>
                <a:lnTo>
                  <a:pt x="2278" y="0"/>
                </a:lnTo>
                <a:lnTo>
                  <a:pt x="1737" y="10297"/>
                </a:lnTo>
                <a:close/>
              </a:path>
            </a:pathLst>
          </a:custGeom>
          <a:solidFill>
            <a:srgbClr val="196B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9" name="object 3199"/>
          <p:cNvSpPr/>
          <p:nvPr/>
        </p:nvSpPr>
        <p:spPr>
          <a:xfrm>
            <a:off x="3504097" y="2288776"/>
            <a:ext cx="2540" cy="10795"/>
          </a:xfrm>
          <a:custGeom>
            <a:avLst/>
            <a:gdLst/>
            <a:ahLst/>
            <a:cxnLst/>
            <a:rect l="l" t="t" r="r" b="b"/>
            <a:pathLst>
              <a:path w="2539" h="10794">
                <a:moveTo>
                  <a:pt x="2278" y="0"/>
                </a:moveTo>
                <a:lnTo>
                  <a:pt x="0" y="4737"/>
                </a:lnTo>
                <a:lnTo>
                  <a:pt x="1737" y="10297"/>
                </a:lnTo>
                <a:lnTo>
                  <a:pt x="2278" y="0"/>
                </a:lnTo>
                <a:close/>
              </a:path>
            </a:pathLst>
          </a:custGeom>
          <a:ln w="3175">
            <a:solidFill>
              <a:srgbClr val="196B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0" name="object 32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01" name="object 32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02" name="object 32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03" name="object 3203"/>
          <p:cNvSpPr/>
          <p:nvPr/>
        </p:nvSpPr>
        <p:spPr>
          <a:xfrm>
            <a:off x="3502286" y="2287717"/>
            <a:ext cx="3810" cy="11430"/>
          </a:xfrm>
          <a:custGeom>
            <a:avLst/>
            <a:gdLst/>
            <a:ahLst/>
            <a:cxnLst/>
            <a:rect l="l" t="t" r="r" b="b"/>
            <a:pathLst>
              <a:path w="3810" h="11430">
                <a:moveTo>
                  <a:pt x="3548" y="11356"/>
                </a:moveTo>
                <a:lnTo>
                  <a:pt x="1811" y="5796"/>
                </a:lnTo>
                <a:lnTo>
                  <a:pt x="0" y="0"/>
                </a:lnTo>
                <a:lnTo>
                  <a:pt x="3548" y="11356"/>
                </a:lnTo>
                <a:close/>
              </a:path>
            </a:pathLst>
          </a:custGeom>
          <a:ln w="3175">
            <a:solidFill>
              <a:srgbClr val="196C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4" name="object 3204"/>
          <p:cNvSpPr/>
          <p:nvPr/>
        </p:nvSpPr>
        <p:spPr>
          <a:xfrm>
            <a:off x="3500571" y="2282235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1714" y="5481"/>
                </a:moveTo>
                <a:lnTo>
                  <a:pt x="0" y="0"/>
                </a:lnTo>
                <a:lnTo>
                  <a:pt x="1714" y="5481"/>
                </a:lnTo>
                <a:close/>
              </a:path>
            </a:pathLst>
          </a:custGeom>
          <a:ln w="3175">
            <a:solidFill>
              <a:srgbClr val="1A6F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5" name="object 3205"/>
          <p:cNvSpPr/>
          <p:nvPr/>
        </p:nvSpPr>
        <p:spPr>
          <a:xfrm>
            <a:off x="3500571" y="228223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6" name="object 3206"/>
          <p:cNvSpPr/>
          <p:nvPr/>
        </p:nvSpPr>
        <p:spPr>
          <a:xfrm>
            <a:off x="3500571" y="228223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7" name="object 3207"/>
          <p:cNvSpPr/>
          <p:nvPr/>
        </p:nvSpPr>
        <p:spPr>
          <a:xfrm>
            <a:off x="3500571" y="2282235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4">
                <a:moveTo>
                  <a:pt x="0" y="0"/>
                </a:moveTo>
                <a:lnTo>
                  <a:pt x="5262" y="168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8" name="object 3208"/>
          <p:cNvSpPr/>
          <p:nvPr/>
        </p:nvSpPr>
        <p:spPr>
          <a:xfrm>
            <a:off x="3505834" y="229907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9" name="object 3209"/>
          <p:cNvSpPr/>
          <p:nvPr/>
        </p:nvSpPr>
        <p:spPr>
          <a:xfrm>
            <a:off x="3505834" y="229907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0" name="object 32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1" name="object 32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2" name="object 32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3" name="object 32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4" name="object 32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5" name="object 32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6" name="object 3216"/>
          <p:cNvSpPr/>
          <p:nvPr/>
        </p:nvSpPr>
        <p:spPr>
          <a:xfrm>
            <a:off x="3446213" y="2180412"/>
            <a:ext cx="34290" cy="33655"/>
          </a:xfrm>
          <a:custGeom>
            <a:avLst/>
            <a:gdLst/>
            <a:ahLst/>
            <a:cxnLst/>
            <a:rect l="l" t="t" r="r" b="b"/>
            <a:pathLst>
              <a:path w="34289" h="33655">
                <a:moveTo>
                  <a:pt x="0" y="0"/>
                </a:moveTo>
                <a:lnTo>
                  <a:pt x="34071" y="332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7" name="object 3217"/>
          <p:cNvSpPr/>
          <p:nvPr/>
        </p:nvSpPr>
        <p:spPr>
          <a:xfrm>
            <a:off x="3480285" y="2213706"/>
            <a:ext cx="27940" cy="27305"/>
          </a:xfrm>
          <a:custGeom>
            <a:avLst/>
            <a:gdLst/>
            <a:ahLst/>
            <a:cxnLst/>
            <a:rect l="l" t="t" r="r" b="b"/>
            <a:pathLst>
              <a:path w="27939" h="27305">
                <a:moveTo>
                  <a:pt x="0" y="0"/>
                </a:moveTo>
                <a:lnTo>
                  <a:pt x="27797" y="271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8" name="object 3218"/>
          <p:cNvSpPr/>
          <p:nvPr/>
        </p:nvSpPr>
        <p:spPr>
          <a:xfrm>
            <a:off x="3480285" y="2213706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0" y="0"/>
                </a:moveTo>
                <a:lnTo>
                  <a:pt x="5006" y="190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9" name="object 3219"/>
          <p:cNvSpPr/>
          <p:nvPr/>
        </p:nvSpPr>
        <p:spPr>
          <a:xfrm>
            <a:off x="3485291" y="223273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0" name="object 3220"/>
          <p:cNvSpPr/>
          <p:nvPr/>
        </p:nvSpPr>
        <p:spPr>
          <a:xfrm>
            <a:off x="3485291" y="223273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1" name="object 32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2" name="object 3222"/>
          <p:cNvSpPr/>
          <p:nvPr/>
        </p:nvSpPr>
        <p:spPr>
          <a:xfrm>
            <a:off x="3503754" y="2297770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3408" y="5527"/>
                </a:moveTo>
                <a:lnTo>
                  <a:pt x="0" y="0"/>
                </a:lnTo>
                <a:lnTo>
                  <a:pt x="2080" y="1303"/>
                </a:lnTo>
                <a:lnTo>
                  <a:pt x="3408" y="5527"/>
                </a:lnTo>
                <a:close/>
              </a:path>
            </a:pathLst>
          </a:custGeom>
          <a:solidFill>
            <a:srgbClr val="196B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3" name="object 3223"/>
          <p:cNvSpPr/>
          <p:nvPr/>
        </p:nvSpPr>
        <p:spPr>
          <a:xfrm>
            <a:off x="3503754" y="2297770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3408" y="5527"/>
                </a:moveTo>
                <a:lnTo>
                  <a:pt x="2080" y="1303"/>
                </a:lnTo>
                <a:lnTo>
                  <a:pt x="0" y="0"/>
                </a:lnTo>
                <a:lnTo>
                  <a:pt x="3408" y="5527"/>
                </a:lnTo>
                <a:close/>
              </a:path>
            </a:pathLst>
          </a:custGeom>
          <a:ln w="3175">
            <a:solidFill>
              <a:srgbClr val="196B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4" name="object 3224"/>
          <p:cNvSpPr/>
          <p:nvPr/>
        </p:nvSpPr>
        <p:spPr>
          <a:xfrm>
            <a:off x="3505834" y="2299073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328" y="4224"/>
                </a:moveTo>
                <a:lnTo>
                  <a:pt x="0" y="0"/>
                </a:lnTo>
                <a:lnTo>
                  <a:pt x="1328" y="4224"/>
                </a:lnTo>
                <a:close/>
              </a:path>
            </a:pathLst>
          </a:custGeom>
          <a:ln w="3175">
            <a:solidFill>
              <a:srgbClr val="196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5" name="object 32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6" name="object 3226"/>
          <p:cNvSpPr/>
          <p:nvPr/>
        </p:nvSpPr>
        <p:spPr>
          <a:xfrm>
            <a:off x="3505834" y="2299073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0" y="0"/>
                </a:moveTo>
                <a:lnTo>
                  <a:pt x="1328" y="422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7" name="object 3227"/>
          <p:cNvSpPr/>
          <p:nvPr/>
        </p:nvSpPr>
        <p:spPr>
          <a:xfrm>
            <a:off x="3505834" y="2299073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328" y="4224"/>
                </a:moveTo>
                <a:lnTo>
                  <a:pt x="0" y="0"/>
                </a:lnTo>
                <a:lnTo>
                  <a:pt x="1328" y="4224"/>
                </a:lnTo>
                <a:close/>
              </a:path>
            </a:pathLst>
          </a:custGeom>
          <a:ln w="3175">
            <a:solidFill>
              <a:srgbClr val="196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8" name="object 32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9" name="object 3229"/>
          <p:cNvSpPr/>
          <p:nvPr/>
        </p:nvSpPr>
        <p:spPr>
          <a:xfrm>
            <a:off x="3505834" y="2299073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0" y="0"/>
                </a:moveTo>
                <a:lnTo>
                  <a:pt x="1328" y="42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0" name="object 3230"/>
          <p:cNvSpPr/>
          <p:nvPr/>
        </p:nvSpPr>
        <p:spPr>
          <a:xfrm>
            <a:off x="3444463" y="2198469"/>
            <a:ext cx="5715" cy="8255"/>
          </a:xfrm>
          <a:custGeom>
            <a:avLst/>
            <a:gdLst/>
            <a:ahLst/>
            <a:cxnLst/>
            <a:rect l="l" t="t" r="r" b="b"/>
            <a:pathLst>
              <a:path w="5714" h="8255">
                <a:moveTo>
                  <a:pt x="5113" y="8249"/>
                </a:moveTo>
                <a:lnTo>
                  <a:pt x="0" y="1221"/>
                </a:lnTo>
                <a:lnTo>
                  <a:pt x="76" y="0"/>
                </a:lnTo>
                <a:lnTo>
                  <a:pt x="5113" y="8249"/>
                </a:lnTo>
                <a:close/>
              </a:path>
            </a:pathLst>
          </a:custGeom>
          <a:solidFill>
            <a:srgbClr val="229A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31" name="object 3231"/>
          <p:cNvSpPr/>
          <p:nvPr/>
        </p:nvSpPr>
        <p:spPr>
          <a:xfrm>
            <a:off x="3444463" y="2198469"/>
            <a:ext cx="5715" cy="8255"/>
          </a:xfrm>
          <a:custGeom>
            <a:avLst/>
            <a:gdLst/>
            <a:ahLst/>
            <a:cxnLst/>
            <a:rect l="l" t="t" r="r" b="b"/>
            <a:pathLst>
              <a:path w="5714" h="8255">
                <a:moveTo>
                  <a:pt x="5113" y="8249"/>
                </a:moveTo>
                <a:lnTo>
                  <a:pt x="0" y="1221"/>
                </a:lnTo>
                <a:lnTo>
                  <a:pt x="76" y="0"/>
                </a:lnTo>
                <a:lnTo>
                  <a:pt x="5113" y="8249"/>
                </a:lnTo>
                <a:close/>
              </a:path>
            </a:pathLst>
          </a:custGeom>
          <a:ln w="3175">
            <a:solidFill>
              <a:srgbClr val="229A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2" name="object 3232"/>
          <p:cNvSpPr/>
          <p:nvPr/>
        </p:nvSpPr>
        <p:spPr>
          <a:xfrm>
            <a:off x="3444539" y="2198469"/>
            <a:ext cx="5080" cy="8255"/>
          </a:xfrm>
          <a:custGeom>
            <a:avLst/>
            <a:gdLst/>
            <a:ahLst/>
            <a:cxnLst/>
            <a:rect l="l" t="t" r="r" b="b"/>
            <a:pathLst>
              <a:path w="5079" h="8255">
                <a:moveTo>
                  <a:pt x="5036" y="8249"/>
                </a:moveTo>
                <a:lnTo>
                  <a:pt x="0" y="0"/>
                </a:lnTo>
                <a:lnTo>
                  <a:pt x="3853" y="4173"/>
                </a:lnTo>
                <a:lnTo>
                  <a:pt x="5036" y="8249"/>
                </a:lnTo>
                <a:close/>
              </a:path>
            </a:pathLst>
          </a:custGeom>
          <a:solidFill>
            <a:srgbClr val="2299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33" name="object 3233"/>
          <p:cNvSpPr/>
          <p:nvPr/>
        </p:nvSpPr>
        <p:spPr>
          <a:xfrm>
            <a:off x="3444539" y="2198469"/>
            <a:ext cx="5080" cy="8255"/>
          </a:xfrm>
          <a:custGeom>
            <a:avLst/>
            <a:gdLst/>
            <a:ahLst/>
            <a:cxnLst/>
            <a:rect l="l" t="t" r="r" b="b"/>
            <a:pathLst>
              <a:path w="5079" h="8255">
                <a:moveTo>
                  <a:pt x="5036" y="8249"/>
                </a:moveTo>
                <a:lnTo>
                  <a:pt x="3853" y="4173"/>
                </a:lnTo>
                <a:lnTo>
                  <a:pt x="0" y="0"/>
                </a:lnTo>
                <a:lnTo>
                  <a:pt x="5036" y="8249"/>
                </a:lnTo>
                <a:close/>
              </a:path>
            </a:pathLst>
          </a:custGeom>
          <a:ln w="3175">
            <a:solidFill>
              <a:srgbClr val="2299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4" name="object 3234"/>
          <p:cNvSpPr/>
          <p:nvPr/>
        </p:nvSpPr>
        <p:spPr>
          <a:xfrm>
            <a:off x="3444539" y="2190973"/>
            <a:ext cx="4445" cy="12065"/>
          </a:xfrm>
          <a:custGeom>
            <a:avLst/>
            <a:gdLst/>
            <a:ahLst/>
            <a:cxnLst/>
            <a:rect l="l" t="t" r="r" b="b"/>
            <a:pathLst>
              <a:path w="4445" h="12064">
                <a:moveTo>
                  <a:pt x="3853" y="11668"/>
                </a:moveTo>
                <a:lnTo>
                  <a:pt x="0" y="7495"/>
                </a:lnTo>
                <a:lnTo>
                  <a:pt x="464" y="0"/>
                </a:lnTo>
                <a:lnTo>
                  <a:pt x="3853" y="11668"/>
                </a:lnTo>
                <a:close/>
              </a:path>
            </a:pathLst>
          </a:custGeom>
          <a:solidFill>
            <a:srgbClr val="239B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35" name="object 3235"/>
          <p:cNvSpPr/>
          <p:nvPr/>
        </p:nvSpPr>
        <p:spPr>
          <a:xfrm>
            <a:off x="3444539" y="2190973"/>
            <a:ext cx="4445" cy="12065"/>
          </a:xfrm>
          <a:custGeom>
            <a:avLst/>
            <a:gdLst/>
            <a:ahLst/>
            <a:cxnLst/>
            <a:rect l="l" t="t" r="r" b="b"/>
            <a:pathLst>
              <a:path w="4445" h="12064">
                <a:moveTo>
                  <a:pt x="0" y="7495"/>
                </a:moveTo>
                <a:lnTo>
                  <a:pt x="3853" y="11668"/>
                </a:lnTo>
                <a:lnTo>
                  <a:pt x="464" y="0"/>
                </a:lnTo>
                <a:lnTo>
                  <a:pt x="0" y="7495"/>
                </a:lnTo>
                <a:close/>
              </a:path>
            </a:pathLst>
          </a:custGeom>
          <a:ln w="3175">
            <a:solidFill>
              <a:srgbClr val="239B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6" name="object 3236"/>
          <p:cNvSpPr/>
          <p:nvPr/>
        </p:nvSpPr>
        <p:spPr>
          <a:xfrm>
            <a:off x="3444539" y="2198469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3853" y="41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7" name="object 3237"/>
          <p:cNvSpPr/>
          <p:nvPr/>
        </p:nvSpPr>
        <p:spPr>
          <a:xfrm>
            <a:off x="3531237" y="2311389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109" y="0"/>
                </a:moveTo>
                <a:lnTo>
                  <a:pt x="0" y="4414"/>
                </a:lnTo>
                <a:lnTo>
                  <a:pt x="109" y="0"/>
                </a:lnTo>
                <a:close/>
              </a:path>
            </a:pathLst>
          </a:custGeom>
          <a:ln w="3175">
            <a:solidFill>
              <a:srgbClr val="1858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8" name="object 32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39" name="object 3239"/>
          <p:cNvSpPr/>
          <p:nvPr/>
        </p:nvSpPr>
        <p:spPr>
          <a:xfrm>
            <a:off x="3523310" y="2314834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0" y="0"/>
                </a:moveTo>
                <a:lnTo>
                  <a:pt x="2600" y="4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5E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0" name="object 3240"/>
          <p:cNvSpPr/>
          <p:nvPr/>
        </p:nvSpPr>
        <p:spPr>
          <a:xfrm>
            <a:off x="3523310" y="2314834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0" y="0"/>
                </a:moveTo>
                <a:lnTo>
                  <a:pt x="2600" y="4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5D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1" name="object 32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42" name="object 32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43" name="object 3243"/>
          <p:cNvSpPr/>
          <p:nvPr/>
        </p:nvSpPr>
        <p:spPr>
          <a:xfrm>
            <a:off x="3521102" y="2314796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974" y="2339"/>
                </a:moveTo>
                <a:lnTo>
                  <a:pt x="0" y="0"/>
                </a:lnTo>
                <a:lnTo>
                  <a:pt x="2207" y="38"/>
                </a:lnTo>
                <a:lnTo>
                  <a:pt x="2974" y="2339"/>
                </a:lnTo>
                <a:close/>
              </a:path>
            </a:pathLst>
          </a:custGeom>
          <a:solidFill>
            <a:srgbClr val="195F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4" name="object 3244"/>
          <p:cNvSpPr/>
          <p:nvPr/>
        </p:nvSpPr>
        <p:spPr>
          <a:xfrm>
            <a:off x="3521102" y="2314796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974" y="2339"/>
                </a:moveTo>
                <a:lnTo>
                  <a:pt x="0" y="0"/>
                </a:lnTo>
                <a:lnTo>
                  <a:pt x="2207" y="38"/>
                </a:lnTo>
                <a:lnTo>
                  <a:pt x="2974" y="2339"/>
                </a:lnTo>
                <a:close/>
              </a:path>
            </a:pathLst>
          </a:custGeom>
          <a:ln w="3175">
            <a:solidFill>
              <a:srgbClr val="195F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5" name="object 32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46" name="object 32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47" name="object 3247"/>
          <p:cNvSpPr/>
          <p:nvPr/>
        </p:nvSpPr>
        <p:spPr>
          <a:xfrm>
            <a:off x="3522243" y="2308969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667" y="5908"/>
                </a:moveTo>
                <a:lnTo>
                  <a:pt x="0" y="0"/>
                </a:lnTo>
                <a:lnTo>
                  <a:pt x="3667" y="5908"/>
                </a:lnTo>
                <a:close/>
              </a:path>
            </a:pathLst>
          </a:custGeom>
          <a:ln w="3175">
            <a:solidFill>
              <a:srgbClr val="195D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8" name="object 3248"/>
          <p:cNvSpPr/>
          <p:nvPr/>
        </p:nvSpPr>
        <p:spPr>
          <a:xfrm>
            <a:off x="3520955" y="2306891"/>
            <a:ext cx="5080" cy="8255"/>
          </a:xfrm>
          <a:custGeom>
            <a:avLst/>
            <a:gdLst/>
            <a:ahLst/>
            <a:cxnLst/>
            <a:rect l="l" t="t" r="r" b="b"/>
            <a:pathLst>
              <a:path w="5079" h="8255">
                <a:moveTo>
                  <a:pt x="4955" y="7985"/>
                </a:moveTo>
                <a:lnTo>
                  <a:pt x="0" y="0"/>
                </a:lnTo>
                <a:lnTo>
                  <a:pt x="1287" y="2077"/>
                </a:lnTo>
                <a:lnTo>
                  <a:pt x="4955" y="7985"/>
                </a:lnTo>
                <a:close/>
              </a:path>
            </a:pathLst>
          </a:custGeom>
          <a:ln w="3175">
            <a:solidFill>
              <a:srgbClr val="195E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9" name="object 3249"/>
          <p:cNvSpPr/>
          <p:nvPr/>
        </p:nvSpPr>
        <p:spPr>
          <a:xfrm>
            <a:off x="3520955" y="2306891"/>
            <a:ext cx="5080" cy="8255"/>
          </a:xfrm>
          <a:custGeom>
            <a:avLst/>
            <a:gdLst/>
            <a:ahLst/>
            <a:cxnLst/>
            <a:rect l="l" t="t" r="r" b="b"/>
            <a:pathLst>
              <a:path w="5079" h="8255">
                <a:moveTo>
                  <a:pt x="4955" y="7985"/>
                </a:moveTo>
                <a:lnTo>
                  <a:pt x="0" y="0"/>
                </a:lnTo>
                <a:lnTo>
                  <a:pt x="2766" y="1430"/>
                </a:lnTo>
                <a:lnTo>
                  <a:pt x="4955" y="7985"/>
                </a:lnTo>
                <a:close/>
              </a:path>
            </a:pathLst>
          </a:custGeom>
          <a:solidFill>
            <a:srgbClr val="195E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0" name="object 3250"/>
          <p:cNvSpPr/>
          <p:nvPr/>
        </p:nvSpPr>
        <p:spPr>
          <a:xfrm>
            <a:off x="3520955" y="2306891"/>
            <a:ext cx="5080" cy="8255"/>
          </a:xfrm>
          <a:custGeom>
            <a:avLst/>
            <a:gdLst/>
            <a:ahLst/>
            <a:cxnLst/>
            <a:rect l="l" t="t" r="r" b="b"/>
            <a:pathLst>
              <a:path w="5079" h="8255">
                <a:moveTo>
                  <a:pt x="4955" y="7985"/>
                </a:moveTo>
                <a:lnTo>
                  <a:pt x="0" y="0"/>
                </a:lnTo>
                <a:lnTo>
                  <a:pt x="2766" y="1430"/>
                </a:lnTo>
                <a:lnTo>
                  <a:pt x="4955" y="7985"/>
                </a:lnTo>
                <a:close/>
              </a:path>
            </a:pathLst>
          </a:custGeom>
          <a:ln w="3175">
            <a:solidFill>
              <a:srgbClr val="195E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1" name="object 32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52" name="object 32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53" name="object 3253"/>
          <p:cNvSpPr/>
          <p:nvPr/>
        </p:nvSpPr>
        <p:spPr>
          <a:xfrm>
            <a:off x="3521354" y="2305441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367" y="2880"/>
                </a:moveTo>
                <a:lnTo>
                  <a:pt x="0" y="213"/>
                </a:lnTo>
                <a:lnTo>
                  <a:pt x="2222" y="0"/>
                </a:lnTo>
                <a:lnTo>
                  <a:pt x="2367" y="2880"/>
                </a:lnTo>
                <a:close/>
              </a:path>
            </a:pathLst>
          </a:custGeom>
          <a:solidFill>
            <a:srgbClr val="195E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4" name="object 3254"/>
          <p:cNvSpPr/>
          <p:nvPr/>
        </p:nvSpPr>
        <p:spPr>
          <a:xfrm>
            <a:off x="3521354" y="2305441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213"/>
                </a:moveTo>
                <a:lnTo>
                  <a:pt x="2222" y="0"/>
                </a:lnTo>
                <a:lnTo>
                  <a:pt x="2367" y="2880"/>
                </a:lnTo>
                <a:lnTo>
                  <a:pt x="0" y="213"/>
                </a:lnTo>
                <a:close/>
              </a:path>
            </a:pathLst>
          </a:custGeom>
          <a:ln w="3175">
            <a:solidFill>
              <a:srgbClr val="195E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5" name="object 3255"/>
          <p:cNvSpPr/>
          <p:nvPr/>
        </p:nvSpPr>
        <p:spPr>
          <a:xfrm>
            <a:off x="3523576" y="2304966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144" y="3355"/>
                </a:moveTo>
                <a:lnTo>
                  <a:pt x="0" y="474"/>
                </a:lnTo>
                <a:lnTo>
                  <a:pt x="4927" y="0"/>
                </a:lnTo>
                <a:lnTo>
                  <a:pt x="144" y="3355"/>
                </a:lnTo>
                <a:close/>
              </a:path>
            </a:pathLst>
          </a:custGeom>
          <a:solidFill>
            <a:srgbClr val="195D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6" name="object 3256"/>
          <p:cNvSpPr/>
          <p:nvPr/>
        </p:nvSpPr>
        <p:spPr>
          <a:xfrm>
            <a:off x="3523576" y="2304966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4927" y="0"/>
                </a:moveTo>
                <a:lnTo>
                  <a:pt x="0" y="474"/>
                </a:lnTo>
                <a:lnTo>
                  <a:pt x="144" y="3355"/>
                </a:lnTo>
                <a:lnTo>
                  <a:pt x="4927" y="0"/>
                </a:lnTo>
                <a:close/>
              </a:path>
            </a:pathLst>
          </a:custGeom>
          <a:ln w="3175">
            <a:solidFill>
              <a:srgbClr val="195D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7" name="object 32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58" name="object 32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59" name="object 3259"/>
          <p:cNvSpPr/>
          <p:nvPr/>
        </p:nvSpPr>
        <p:spPr>
          <a:xfrm>
            <a:off x="3525144" y="2298857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360" y="6108"/>
                </a:moveTo>
                <a:lnTo>
                  <a:pt x="0" y="0"/>
                </a:lnTo>
                <a:lnTo>
                  <a:pt x="3360" y="6108"/>
                </a:lnTo>
                <a:close/>
              </a:path>
            </a:pathLst>
          </a:custGeom>
          <a:ln w="3175">
            <a:solidFill>
              <a:srgbClr val="195C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0" name="object 3260"/>
          <p:cNvSpPr/>
          <p:nvPr/>
        </p:nvSpPr>
        <p:spPr>
          <a:xfrm>
            <a:off x="3525144" y="2298857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360" y="6108"/>
                </a:moveTo>
                <a:lnTo>
                  <a:pt x="0" y="0"/>
                </a:lnTo>
                <a:lnTo>
                  <a:pt x="3360" y="6108"/>
                </a:lnTo>
                <a:close/>
              </a:path>
            </a:pathLst>
          </a:custGeom>
          <a:ln w="3175">
            <a:solidFill>
              <a:srgbClr val="195D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1" name="object 32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62" name="object 32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63" name="object 3263"/>
          <p:cNvSpPr/>
          <p:nvPr/>
        </p:nvSpPr>
        <p:spPr>
          <a:xfrm>
            <a:off x="3526101" y="2294488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800"/>
                </a:moveTo>
                <a:lnTo>
                  <a:pt x="3754" y="0"/>
                </a:lnTo>
                <a:lnTo>
                  <a:pt x="0" y="800"/>
                </a:lnTo>
                <a:close/>
              </a:path>
            </a:pathLst>
          </a:custGeom>
          <a:ln w="3175">
            <a:solidFill>
              <a:srgbClr val="195C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4" name="object 3264"/>
          <p:cNvSpPr/>
          <p:nvPr/>
        </p:nvSpPr>
        <p:spPr>
          <a:xfrm>
            <a:off x="3526101" y="2294488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800"/>
                </a:moveTo>
                <a:lnTo>
                  <a:pt x="3754" y="0"/>
                </a:lnTo>
                <a:lnTo>
                  <a:pt x="0" y="800"/>
                </a:lnTo>
                <a:close/>
              </a:path>
            </a:pathLst>
          </a:custGeom>
          <a:ln w="3175">
            <a:solidFill>
              <a:srgbClr val="195B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5" name="object 32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66" name="object 32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67" name="object 3267"/>
          <p:cNvSpPr/>
          <p:nvPr/>
        </p:nvSpPr>
        <p:spPr>
          <a:xfrm>
            <a:off x="3525144" y="22988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5D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8" name="object 3268"/>
          <p:cNvSpPr/>
          <p:nvPr/>
        </p:nvSpPr>
        <p:spPr>
          <a:xfrm>
            <a:off x="3525144" y="22988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5D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9" name="object 3269"/>
          <p:cNvSpPr/>
          <p:nvPr/>
        </p:nvSpPr>
        <p:spPr>
          <a:xfrm>
            <a:off x="3525144" y="229741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437"/>
                </a:moveTo>
                <a:lnTo>
                  <a:pt x="383" y="0"/>
                </a:lnTo>
                <a:lnTo>
                  <a:pt x="0" y="1437"/>
                </a:lnTo>
                <a:close/>
              </a:path>
            </a:pathLst>
          </a:custGeom>
          <a:ln w="3175">
            <a:solidFill>
              <a:srgbClr val="195D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0" name="object 3270"/>
          <p:cNvSpPr/>
          <p:nvPr/>
        </p:nvSpPr>
        <p:spPr>
          <a:xfrm>
            <a:off x="3525144" y="229741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437"/>
                </a:moveTo>
                <a:lnTo>
                  <a:pt x="383" y="0"/>
                </a:lnTo>
                <a:lnTo>
                  <a:pt x="0" y="1437"/>
                </a:lnTo>
                <a:close/>
              </a:path>
            </a:pathLst>
          </a:custGeom>
          <a:ln w="3175">
            <a:solidFill>
              <a:srgbClr val="195D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1" name="object 32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72" name="object 32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73" name="object 3273"/>
          <p:cNvSpPr/>
          <p:nvPr/>
        </p:nvSpPr>
        <p:spPr>
          <a:xfrm>
            <a:off x="3525527" y="22974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5D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4" name="object 3274"/>
          <p:cNvSpPr/>
          <p:nvPr/>
        </p:nvSpPr>
        <p:spPr>
          <a:xfrm>
            <a:off x="3525527" y="22974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5D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5" name="object 3275"/>
          <p:cNvSpPr/>
          <p:nvPr/>
        </p:nvSpPr>
        <p:spPr>
          <a:xfrm>
            <a:off x="3525527" y="229528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131"/>
                </a:moveTo>
                <a:lnTo>
                  <a:pt x="574" y="0"/>
                </a:lnTo>
                <a:lnTo>
                  <a:pt x="0" y="2131"/>
                </a:lnTo>
                <a:close/>
              </a:path>
            </a:pathLst>
          </a:custGeom>
          <a:ln w="3175">
            <a:solidFill>
              <a:srgbClr val="195D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6" name="object 32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77" name="object 32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78" name="object 3278"/>
          <p:cNvSpPr/>
          <p:nvPr/>
        </p:nvSpPr>
        <p:spPr>
          <a:xfrm>
            <a:off x="3525527" y="2297419"/>
            <a:ext cx="6985" cy="5080"/>
          </a:xfrm>
          <a:custGeom>
            <a:avLst/>
            <a:gdLst/>
            <a:ahLst/>
            <a:cxnLst/>
            <a:rect l="l" t="t" r="r" b="b"/>
            <a:pathLst>
              <a:path w="6985" h="5080">
                <a:moveTo>
                  <a:pt x="6375" y="488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9" name="object 3279"/>
          <p:cNvSpPr/>
          <p:nvPr/>
        </p:nvSpPr>
        <p:spPr>
          <a:xfrm>
            <a:off x="3529855" y="2283764"/>
            <a:ext cx="635" cy="10795"/>
          </a:xfrm>
          <a:custGeom>
            <a:avLst/>
            <a:gdLst/>
            <a:ahLst/>
            <a:cxnLst/>
            <a:rect l="l" t="t" r="r" b="b"/>
            <a:pathLst>
              <a:path w="635" h="10794">
                <a:moveTo>
                  <a:pt x="0" y="10723"/>
                </a:moveTo>
                <a:lnTo>
                  <a:pt x="632" y="0"/>
                </a:lnTo>
                <a:lnTo>
                  <a:pt x="0" y="10723"/>
                </a:lnTo>
                <a:close/>
              </a:path>
            </a:pathLst>
          </a:custGeom>
          <a:ln w="3175">
            <a:solidFill>
              <a:srgbClr val="195B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0" name="object 3280"/>
          <p:cNvSpPr/>
          <p:nvPr/>
        </p:nvSpPr>
        <p:spPr>
          <a:xfrm>
            <a:off x="3529855" y="2283764"/>
            <a:ext cx="635" cy="10795"/>
          </a:xfrm>
          <a:custGeom>
            <a:avLst/>
            <a:gdLst/>
            <a:ahLst/>
            <a:cxnLst/>
            <a:rect l="l" t="t" r="r" b="b"/>
            <a:pathLst>
              <a:path w="635" h="10794">
                <a:moveTo>
                  <a:pt x="0" y="10723"/>
                </a:moveTo>
                <a:lnTo>
                  <a:pt x="632" y="0"/>
                </a:lnTo>
                <a:lnTo>
                  <a:pt x="0" y="10723"/>
                </a:lnTo>
                <a:close/>
              </a:path>
            </a:pathLst>
          </a:custGeom>
          <a:ln w="3175">
            <a:solidFill>
              <a:srgbClr val="195A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1" name="object 3281"/>
          <p:cNvSpPr/>
          <p:nvPr/>
        </p:nvSpPr>
        <p:spPr>
          <a:xfrm>
            <a:off x="3529855" y="2283764"/>
            <a:ext cx="2540" cy="10795"/>
          </a:xfrm>
          <a:custGeom>
            <a:avLst/>
            <a:gdLst/>
            <a:ahLst/>
            <a:cxnLst/>
            <a:rect l="l" t="t" r="r" b="b"/>
            <a:pathLst>
              <a:path w="2539" h="10794">
                <a:moveTo>
                  <a:pt x="0" y="10723"/>
                </a:moveTo>
                <a:lnTo>
                  <a:pt x="632" y="0"/>
                </a:lnTo>
                <a:lnTo>
                  <a:pt x="2491" y="5445"/>
                </a:lnTo>
                <a:lnTo>
                  <a:pt x="0" y="10723"/>
                </a:lnTo>
                <a:close/>
              </a:path>
            </a:pathLst>
          </a:custGeom>
          <a:solidFill>
            <a:srgbClr val="185A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2" name="object 3282"/>
          <p:cNvSpPr/>
          <p:nvPr/>
        </p:nvSpPr>
        <p:spPr>
          <a:xfrm>
            <a:off x="3529855" y="2283764"/>
            <a:ext cx="2540" cy="10795"/>
          </a:xfrm>
          <a:custGeom>
            <a:avLst/>
            <a:gdLst/>
            <a:ahLst/>
            <a:cxnLst/>
            <a:rect l="l" t="t" r="r" b="b"/>
            <a:pathLst>
              <a:path w="2539" h="10794">
                <a:moveTo>
                  <a:pt x="0" y="10723"/>
                </a:moveTo>
                <a:lnTo>
                  <a:pt x="632" y="0"/>
                </a:lnTo>
                <a:lnTo>
                  <a:pt x="2491" y="5445"/>
                </a:lnTo>
                <a:lnTo>
                  <a:pt x="0" y="10723"/>
                </a:lnTo>
                <a:close/>
              </a:path>
            </a:pathLst>
          </a:custGeom>
          <a:ln w="3175">
            <a:solidFill>
              <a:srgbClr val="185A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3" name="object 3283"/>
          <p:cNvSpPr/>
          <p:nvPr/>
        </p:nvSpPr>
        <p:spPr>
          <a:xfrm>
            <a:off x="3529855" y="2289210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19">
                <a:moveTo>
                  <a:pt x="2491" y="7368"/>
                </a:moveTo>
                <a:lnTo>
                  <a:pt x="0" y="5278"/>
                </a:lnTo>
                <a:lnTo>
                  <a:pt x="2491" y="0"/>
                </a:lnTo>
                <a:lnTo>
                  <a:pt x="2491" y="7368"/>
                </a:lnTo>
                <a:close/>
              </a:path>
            </a:pathLst>
          </a:custGeom>
          <a:solidFill>
            <a:srgbClr val="185A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4" name="object 3284"/>
          <p:cNvSpPr/>
          <p:nvPr/>
        </p:nvSpPr>
        <p:spPr>
          <a:xfrm>
            <a:off x="3529855" y="2289210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19">
                <a:moveTo>
                  <a:pt x="0" y="5278"/>
                </a:moveTo>
                <a:lnTo>
                  <a:pt x="2491" y="7368"/>
                </a:lnTo>
                <a:lnTo>
                  <a:pt x="2491" y="0"/>
                </a:lnTo>
                <a:lnTo>
                  <a:pt x="0" y="5278"/>
                </a:lnTo>
                <a:close/>
              </a:path>
            </a:pathLst>
          </a:custGeom>
          <a:ln w="3175">
            <a:solidFill>
              <a:srgbClr val="185A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5" name="object 3285"/>
          <p:cNvSpPr/>
          <p:nvPr/>
        </p:nvSpPr>
        <p:spPr>
          <a:xfrm>
            <a:off x="3530488" y="2283764"/>
            <a:ext cx="2540" cy="5715"/>
          </a:xfrm>
          <a:custGeom>
            <a:avLst/>
            <a:gdLst/>
            <a:ahLst/>
            <a:cxnLst/>
            <a:rect l="l" t="t" r="r" b="b"/>
            <a:pathLst>
              <a:path w="2539" h="5714">
                <a:moveTo>
                  <a:pt x="1859" y="5445"/>
                </a:moveTo>
                <a:lnTo>
                  <a:pt x="0" y="0"/>
                </a:lnTo>
                <a:lnTo>
                  <a:pt x="2435" y="2214"/>
                </a:lnTo>
                <a:lnTo>
                  <a:pt x="1859" y="5445"/>
                </a:lnTo>
                <a:close/>
              </a:path>
            </a:pathLst>
          </a:custGeom>
          <a:solidFill>
            <a:srgbClr val="1959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6" name="object 3286"/>
          <p:cNvSpPr/>
          <p:nvPr/>
        </p:nvSpPr>
        <p:spPr>
          <a:xfrm>
            <a:off x="3530488" y="2283764"/>
            <a:ext cx="2540" cy="5715"/>
          </a:xfrm>
          <a:custGeom>
            <a:avLst/>
            <a:gdLst/>
            <a:ahLst/>
            <a:cxnLst/>
            <a:rect l="l" t="t" r="r" b="b"/>
            <a:pathLst>
              <a:path w="2539" h="5714">
                <a:moveTo>
                  <a:pt x="2435" y="2214"/>
                </a:moveTo>
                <a:lnTo>
                  <a:pt x="1859" y="5445"/>
                </a:lnTo>
                <a:lnTo>
                  <a:pt x="0" y="0"/>
                </a:lnTo>
                <a:lnTo>
                  <a:pt x="2435" y="2214"/>
                </a:lnTo>
                <a:close/>
              </a:path>
            </a:pathLst>
          </a:custGeom>
          <a:ln w="3175">
            <a:solidFill>
              <a:srgbClr val="1959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7" name="object 3287"/>
          <p:cNvSpPr/>
          <p:nvPr/>
        </p:nvSpPr>
        <p:spPr>
          <a:xfrm>
            <a:off x="3530488" y="228376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435" y="2214"/>
                </a:moveTo>
                <a:lnTo>
                  <a:pt x="0" y="0"/>
                </a:lnTo>
                <a:lnTo>
                  <a:pt x="2451" y="2133"/>
                </a:lnTo>
                <a:close/>
              </a:path>
            </a:pathLst>
          </a:custGeom>
          <a:solidFill>
            <a:srgbClr val="1959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8" name="object 3288"/>
          <p:cNvSpPr/>
          <p:nvPr/>
        </p:nvSpPr>
        <p:spPr>
          <a:xfrm>
            <a:off x="3530488" y="228376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435" y="2214"/>
                </a:moveTo>
                <a:lnTo>
                  <a:pt x="0" y="0"/>
                </a:lnTo>
                <a:lnTo>
                  <a:pt x="2435" y="2214"/>
                </a:lnTo>
                <a:close/>
              </a:path>
            </a:pathLst>
          </a:custGeom>
          <a:ln w="3175">
            <a:solidFill>
              <a:srgbClr val="1959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9" name="object 3289"/>
          <p:cNvSpPr/>
          <p:nvPr/>
        </p:nvSpPr>
        <p:spPr>
          <a:xfrm>
            <a:off x="3530488" y="228376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451" y="2133"/>
                </a:moveTo>
                <a:lnTo>
                  <a:pt x="0" y="0"/>
                </a:lnTo>
                <a:lnTo>
                  <a:pt x="2438" y="1529"/>
                </a:lnTo>
                <a:lnTo>
                  <a:pt x="2451" y="2133"/>
                </a:lnTo>
                <a:close/>
              </a:path>
            </a:pathLst>
          </a:custGeom>
          <a:solidFill>
            <a:srgbClr val="1959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0" name="object 3290"/>
          <p:cNvSpPr/>
          <p:nvPr/>
        </p:nvSpPr>
        <p:spPr>
          <a:xfrm>
            <a:off x="3530488" y="228376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438" y="1529"/>
                </a:moveTo>
                <a:lnTo>
                  <a:pt x="0" y="0"/>
                </a:lnTo>
                <a:lnTo>
                  <a:pt x="2451" y="2133"/>
                </a:lnTo>
                <a:lnTo>
                  <a:pt x="2438" y="1529"/>
                </a:lnTo>
                <a:close/>
              </a:path>
            </a:pathLst>
          </a:custGeom>
          <a:ln w="3175">
            <a:solidFill>
              <a:srgbClr val="1959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1" name="object 3291"/>
          <p:cNvSpPr/>
          <p:nvPr/>
        </p:nvSpPr>
        <p:spPr>
          <a:xfrm>
            <a:off x="3530074" y="2280424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414" y="3340"/>
                </a:moveTo>
                <a:lnTo>
                  <a:pt x="0" y="0"/>
                </a:lnTo>
                <a:lnTo>
                  <a:pt x="3141" y="2070"/>
                </a:lnTo>
                <a:lnTo>
                  <a:pt x="414" y="3340"/>
                </a:lnTo>
                <a:close/>
              </a:path>
            </a:pathLst>
          </a:custGeom>
          <a:solidFill>
            <a:srgbClr val="185A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2" name="object 3292"/>
          <p:cNvSpPr/>
          <p:nvPr/>
        </p:nvSpPr>
        <p:spPr>
          <a:xfrm>
            <a:off x="3530074" y="2280424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414" y="3340"/>
                </a:moveTo>
                <a:lnTo>
                  <a:pt x="0" y="0"/>
                </a:lnTo>
                <a:lnTo>
                  <a:pt x="3141" y="2070"/>
                </a:lnTo>
                <a:lnTo>
                  <a:pt x="414" y="3340"/>
                </a:lnTo>
                <a:close/>
              </a:path>
            </a:pathLst>
          </a:custGeom>
          <a:ln w="3175">
            <a:solidFill>
              <a:srgbClr val="185A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3" name="object 3293"/>
          <p:cNvSpPr/>
          <p:nvPr/>
        </p:nvSpPr>
        <p:spPr>
          <a:xfrm>
            <a:off x="3530488" y="2282494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443" y="2006"/>
                </a:moveTo>
                <a:lnTo>
                  <a:pt x="0" y="1270"/>
                </a:lnTo>
                <a:lnTo>
                  <a:pt x="2727" y="0"/>
                </a:lnTo>
                <a:lnTo>
                  <a:pt x="2443" y="2006"/>
                </a:lnTo>
                <a:close/>
              </a:path>
            </a:pathLst>
          </a:custGeom>
          <a:solidFill>
            <a:srgbClr val="1859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4" name="object 3294"/>
          <p:cNvSpPr/>
          <p:nvPr/>
        </p:nvSpPr>
        <p:spPr>
          <a:xfrm>
            <a:off x="3530488" y="2282494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1270"/>
                </a:moveTo>
                <a:lnTo>
                  <a:pt x="2443" y="2006"/>
                </a:lnTo>
                <a:lnTo>
                  <a:pt x="2727" y="0"/>
                </a:lnTo>
                <a:lnTo>
                  <a:pt x="0" y="1270"/>
                </a:lnTo>
                <a:close/>
              </a:path>
            </a:pathLst>
          </a:custGeom>
          <a:ln w="3175">
            <a:solidFill>
              <a:srgbClr val="1859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5" name="object 3295"/>
          <p:cNvSpPr/>
          <p:nvPr/>
        </p:nvSpPr>
        <p:spPr>
          <a:xfrm>
            <a:off x="3528839" y="2270490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5" y="2862"/>
                </a:moveTo>
                <a:lnTo>
                  <a:pt x="0" y="0"/>
                </a:lnTo>
                <a:lnTo>
                  <a:pt x="355" y="2862"/>
                </a:lnTo>
                <a:close/>
              </a:path>
            </a:pathLst>
          </a:custGeom>
          <a:ln w="3175">
            <a:solidFill>
              <a:srgbClr val="195C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6" name="object 3296"/>
          <p:cNvSpPr/>
          <p:nvPr/>
        </p:nvSpPr>
        <p:spPr>
          <a:xfrm>
            <a:off x="3528839" y="2270490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5" y="2862"/>
                </a:moveTo>
                <a:lnTo>
                  <a:pt x="0" y="0"/>
                </a:lnTo>
                <a:lnTo>
                  <a:pt x="355" y="2862"/>
                </a:lnTo>
                <a:close/>
              </a:path>
            </a:pathLst>
          </a:custGeom>
          <a:ln w="3175">
            <a:solidFill>
              <a:srgbClr val="195C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7" name="object 32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98" name="object 32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99" name="object 3299"/>
          <p:cNvSpPr/>
          <p:nvPr/>
        </p:nvSpPr>
        <p:spPr>
          <a:xfrm>
            <a:off x="3529195" y="2273353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878" y="7071"/>
                </a:moveTo>
                <a:lnTo>
                  <a:pt x="0" y="0"/>
                </a:lnTo>
                <a:lnTo>
                  <a:pt x="4478" y="5890"/>
                </a:lnTo>
                <a:lnTo>
                  <a:pt x="878" y="7071"/>
                </a:lnTo>
                <a:close/>
              </a:path>
            </a:pathLst>
          </a:custGeom>
          <a:solidFill>
            <a:srgbClr val="195B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0" name="object 3300"/>
          <p:cNvSpPr/>
          <p:nvPr/>
        </p:nvSpPr>
        <p:spPr>
          <a:xfrm>
            <a:off x="3529195" y="2273353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878" y="7071"/>
                </a:moveTo>
                <a:lnTo>
                  <a:pt x="0" y="0"/>
                </a:lnTo>
                <a:lnTo>
                  <a:pt x="4478" y="5890"/>
                </a:lnTo>
                <a:lnTo>
                  <a:pt x="878" y="7071"/>
                </a:lnTo>
                <a:close/>
              </a:path>
            </a:pathLst>
          </a:custGeom>
          <a:ln w="3175">
            <a:solidFill>
              <a:srgbClr val="195B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1" name="object 3301"/>
          <p:cNvSpPr/>
          <p:nvPr/>
        </p:nvSpPr>
        <p:spPr>
          <a:xfrm>
            <a:off x="3530074" y="2279243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1181"/>
                </a:moveTo>
                <a:lnTo>
                  <a:pt x="3599" y="0"/>
                </a:lnTo>
                <a:lnTo>
                  <a:pt x="0" y="1181"/>
                </a:lnTo>
                <a:close/>
              </a:path>
            </a:pathLst>
          </a:custGeom>
          <a:ln w="3175">
            <a:solidFill>
              <a:srgbClr val="185A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2" name="object 3302"/>
          <p:cNvSpPr/>
          <p:nvPr/>
        </p:nvSpPr>
        <p:spPr>
          <a:xfrm>
            <a:off x="3530074" y="2279243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1181"/>
                </a:moveTo>
                <a:lnTo>
                  <a:pt x="3599" y="0"/>
                </a:lnTo>
                <a:lnTo>
                  <a:pt x="0" y="1181"/>
                </a:lnTo>
                <a:close/>
              </a:path>
            </a:pathLst>
          </a:custGeom>
          <a:ln w="3175">
            <a:solidFill>
              <a:srgbClr val="185A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3" name="object 3303"/>
          <p:cNvSpPr/>
          <p:nvPr/>
        </p:nvSpPr>
        <p:spPr>
          <a:xfrm>
            <a:off x="3530074" y="2279243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365" y="1656"/>
                </a:moveTo>
                <a:lnTo>
                  <a:pt x="0" y="1181"/>
                </a:lnTo>
                <a:lnTo>
                  <a:pt x="3599" y="0"/>
                </a:lnTo>
                <a:lnTo>
                  <a:pt x="3365" y="1656"/>
                </a:lnTo>
                <a:close/>
              </a:path>
            </a:pathLst>
          </a:custGeom>
          <a:solidFill>
            <a:srgbClr val="185A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4" name="object 3304"/>
          <p:cNvSpPr/>
          <p:nvPr/>
        </p:nvSpPr>
        <p:spPr>
          <a:xfrm>
            <a:off x="3530074" y="2279243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0" y="1181"/>
                </a:moveTo>
                <a:lnTo>
                  <a:pt x="3365" y="1656"/>
                </a:lnTo>
                <a:lnTo>
                  <a:pt x="3599" y="0"/>
                </a:lnTo>
                <a:lnTo>
                  <a:pt x="0" y="1181"/>
                </a:lnTo>
                <a:close/>
              </a:path>
            </a:pathLst>
          </a:custGeom>
          <a:ln w="3175">
            <a:solidFill>
              <a:srgbClr val="185A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5" name="object 3305"/>
          <p:cNvSpPr/>
          <p:nvPr/>
        </p:nvSpPr>
        <p:spPr>
          <a:xfrm>
            <a:off x="3530074" y="2280424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141" y="2070"/>
                </a:moveTo>
                <a:lnTo>
                  <a:pt x="0" y="0"/>
                </a:lnTo>
                <a:lnTo>
                  <a:pt x="3365" y="474"/>
                </a:lnTo>
                <a:lnTo>
                  <a:pt x="3141" y="2070"/>
                </a:lnTo>
                <a:close/>
              </a:path>
            </a:pathLst>
          </a:custGeom>
          <a:solidFill>
            <a:srgbClr val="185A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6" name="object 3306"/>
          <p:cNvSpPr/>
          <p:nvPr/>
        </p:nvSpPr>
        <p:spPr>
          <a:xfrm>
            <a:off x="3530074" y="2280424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0"/>
                </a:moveTo>
                <a:lnTo>
                  <a:pt x="3365" y="474"/>
                </a:lnTo>
                <a:lnTo>
                  <a:pt x="3141" y="207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A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7" name="object 3307"/>
          <p:cNvSpPr/>
          <p:nvPr/>
        </p:nvSpPr>
        <p:spPr>
          <a:xfrm>
            <a:off x="3530074" y="2280424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3141" y="207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8" name="object 33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09" name="object 33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10" name="object 33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11" name="object 33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12" name="object 33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13" name="object 33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14" name="object 33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15" name="object 3315"/>
          <p:cNvSpPr/>
          <p:nvPr/>
        </p:nvSpPr>
        <p:spPr>
          <a:xfrm>
            <a:off x="3521102" y="2314796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207" y="38"/>
                </a:moveTo>
                <a:lnTo>
                  <a:pt x="0" y="0"/>
                </a:lnTo>
                <a:lnTo>
                  <a:pt x="2207" y="38"/>
                </a:lnTo>
                <a:close/>
              </a:path>
            </a:pathLst>
          </a:custGeom>
          <a:ln w="3175">
            <a:solidFill>
              <a:srgbClr val="195F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6" name="object 33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17" name="object 33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18" name="object 33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19" name="object 33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20" name="object 33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21" name="object 33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22" name="object 33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23" name="object 3323"/>
          <p:cNvSpPr/>
          <p:nvPr/>
        </p:nvSpPr>
        <p:spPr>
          <a:xfrm>
            <a:off x="3523576" y="2304966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0" y="474"/>
                </a:moveTo>
                <a:lnTo>
                  <a:pt x="4927" y="0"/>
                </a:lnTo>
                <a:lnTo>
                  <a:pt x="0" y="474"/>
                </a:lnTo>
                <a:close/>
              </a:path>
            </a:pathLst>
          </a:custGeom>
          <a:ln w="3175">
            <a:solidFill>
              <a:srgbClr val="195C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4" name="object 3324"/>
          <p:cNvSpPr/>
          <p:nvPr/>
        </p:nvSpPr>
        <p:spPr>
          <a:xfrm>
            <a:off x="3523576" y="2304966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0" y="474"/>
                </a:moveTo>
                <a:lnTo>
                  <a:pt x="4927" y="0"/>
                </a:lnTo>
                <a:lnTo>
                  <a:pt x="0" y="474"/>
                </a:lnTo>
                <a:close/>
              </a:path>
            </a:pathLst>
          </a:custGeom>
          <a:ln w="3175">
            <a:solidFill>
              <a:srgbClr val="195C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5" name="object 3325"/>
          <p:cNvSpPr/>
          <p:nvPr/>
        </p:nvSpPr>
        <p:spPr>
          <a:xfrm>
            <a:off x="3503881" y="2297638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0"/>
                </a:moveTo>
                <a:lnTo>
                  <a:pt x="1953" y="14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B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6" name="object 3326"/>
          <p:cNvSpPr/>
          <p:nvPr/>
        </p:nvSpPr>
        <p:spPr>
          <a:xfrm>
            <a:off x="3503754" y="2297638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080" y="1435"/>
                </a:moveTo>
                <a:lnTo>
                  <a:pt x="0" y="132"/>
                </a:lnTo>
                <a:lnTo>
                  <a:pt x="127" y="0"/>
                </a:lnTo>
                <a:lnTo>
                  <a:pt x="2080" y="1435"/>
                </a:lnTo>
                <a:close/>
              </a:path>
            </a:pathLst>
          </a:custGeom>
          <a:solidFill>
            <a:srgbClr val="196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7" name="object 3327"/>
          <p:cNvSpPr/>
          <p:nvPr/>
        </p:nvSpPr>
        <p:spPr>
          <a:xfrm>
            <a:off x="3503754" y="2297638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127" y="0"/>
                </a:moveTo>
                <a:lnTo>
                  <a:pt x="0" y="132"/>
                </a:lnTo>
                <a:lnTo>
                  <a:pt x="2080" y="1435"/>
                </a:lnTo>
                <a:lnTo>
                  <a:pt x="127" y="0"/>
                </a:lnTo>
                <a:close/>
              </a:path>
            </a:pathLst>
          </a:custGeom>
          <a:ln w="3175">
            <a:solidFill>
              <a:srgbClr val="196C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8" name="object 3328"/>
          <p:cNvSpPr/>
          <p:nvPr/>
        </p:nvSpPr>
        <p:spPr>
          <a:xfrm>
            <a:off x="3503927" y="2293513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1907" y="5560"/>
                </a:moveTo>
                <a:lnTo>
                  <a:pt x="0" y="3228"/>
                </a:lnTo>
                <a:lnTo>
                  <a:pt x="170" y="0"/>
                </a:lnTo>
                <a:lnTo>
                  <a:pt x="1907" y="5560"/>
                </a:lnTo>
                <a:close/>
              </a:path>
            </a:pathLst>
          </a:custGeom>
          <a:solidFill>
            <a:srgbClr val="196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9" name="object 3329"/>
          <p:cNvSpPr/>
          <p:nvPr/>
        </p:nvSpPr>
        <p:spPr>
          <a:xfrm>
            <a:off x="3503927" y="2293513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0" y="3228"/>
                </a:moveTo>
                <a:lnTo>
                  <a:pt x="1907" y="5560"/>
                </a:lnTo>
                <a:lnTo>
                  <a:pt x="170" y="0"/>
                </a:lnTo>
                <a:lnTo>
                  <a:pt x="0" y="3228"/>
                </a:lnTo>
                <a:close/>
              </a:path>
            </a:pathLst>
          </a:custGeom>
          <a:ln w="3175">
            <a:solidFill>
              <a:srgbClr val="196C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0" name="object 3330"/>
          <p:cNvSpPr/>
          <p:nvPr/>
        </p:nvSpPr>
        <p:spPr>
          <a:xfrm>
            <a:off x="3503881" y="2297366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1953" y="1706"/>
                </a:moveTo>
                <a:lnTo>
                  <a:pt x="0" y="271"/>
                </a:lnTo>
                <a:lnTo>
                  <a:pt x="261" y="0"/>
                </a:lnTo>
                <a:lnTo>
                  <a:pt x="1953" y="1706"/>
                </a:lnTo>
                <a:close/>
              </a:path>
            </a:pathLst>
          </a:custGeom>
          <a:solidFill>
            <a:srgbClr val="196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1" name="object 3331"/>
          <p:cNvSpPr/>
          <p:nvPr/>
        </p:nvSpPr>
        <p:spPr>
          <a:xfrm>
            <a:off x="3503881" y="2297366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61" y="0"/>
                </a:moveTo>
                <a:lnTo>
                  <a:pt x="1953" y="1706"/>
                </a:lnTo>
                <a:lnTo>
                  <a:pt x="0" y="271"/>
                </a:lnTo>
                <a:lnTo>
                  <a:pt x="261" y="0"/>
                </a:lnTo>
                <a:close/>
              </a:path>
            </a:pathLst>
          </a:custGeom>
          <a:ln w="3175">
            <a:solidFill>
              <a:srgbClr val="196C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2" name="object 3332"/>
          <p:cNvSpPr/>
          <p:nvPr/>
        </p:nvSpPr>
        <p:spPr>
          <a:xfrm>
            <a:off x="3503881" y="229736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61" y="0"/>
                </a:moveTo>
                <a:lnTo>
                  <a:pt x="0" y="271"/>
                </a:lnTo>
                <a:lnTo>
                  <a:pt x="261" y="0"/>
                </a:lnTo>
                <a:close/>
              </a:path>
            </a:pathLst>
          </a:custGeom>
          <a:ln w="3175">
            <a:solidFill>
              <a:srgbClr val="196C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3" name="object 3333"/>
          <p:cNvSpPr/>
          <p:nvPr/>
        </p:nvSpPr>
        <p:spPr>
          <a:xfrm>
            <a:off x="3503927" y="229674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15" y="624"/>
                </a:moveTo>
                <a:lnTo>
                  <a:pt x="0" y="0"/>
                </a:lnTo>
                <a:lnTo>
                  <a:pt x="215" y="624"/>
                </a:lnTo>
                <a:close/>
              </a:path>
            </a:pathLst>
          </a:custGeom>
          <a:ln w="3175">
            <a:solidFill>
              <a:srgbClr val="196C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4" name="object 3334"/>
          <p:cNvSpPr/>
          <p:nvPr/>
        </p:nvSpPr>
        <p:spPr>
          <a:xfrm>
            <a:off x="3503927" y="2296741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907" y="2331"/>
                </a:moveTo>
                <a:lnTo>
                  <a:pt x="215" y="624"/>
                </a:lnTo>
                <a:lnTo>
                  <a:pt x="0" y="0"/>
                </a:lnTo>
                <a:lnTo>
                  <a:pt x="1907" y="2331"/>
                </a:lnTo>
                <a:close/>
              </a:path>
            </a:pathLst>
          </a:custGeom>
          <a:solidFill>
            <a:srgbClr val="196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5" name="object 3335"/>
          <p:cNvSpPr/>
          <p:nvPr/>
        </p:nvSpPr>
        <p:spPr>
          <a:xfrm>
            <a:off x="3503927" y="2296741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215" y="624"/>
                </a:moveTo>
                <a:lnTo>
                  <a:pt x="1907" y="2331"/>
                </a:lnTo>
                <a:lnTo>
                  <a:pt x="0" y="0"/>
                </a:lnTo>
                <a:lnTo>
                  <a:pt x="215" y="624"/>
                </a:lnTo>
                <a:close/>
              </a:path>
            </a:pathLst>
          </a:custGeom>
          <a:ln w="3175">
            <a:solidFill>
              <a:srgbClr val="196C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6" name="object 3336"/>
          <p:cNvSpPr/>
          <p:nvPr/>
        </p:nvSpPr>
        <p:spPr>
          <a:xfrm>
            <a:off x="3507445" y="2286553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912" y="2832"/>
                </a:moveTo>
                <a:lnTo>
                  <a:pt x="0" y="0"/>
                </a:lnTo>
                <a:lnTo>
                  <a:pt x="1912" y="2832"/>
                </a:lnTo>
                <a:close/>
              </a:path>
            </a:pathLst>
          </a:custGeom>
          <a:ln w="3175">
            <a:solidFill>
              <a:srgbClr val="196A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7" name="object 33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38" name="object 33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39" name="object 33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40" name="object 33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41" name="object 33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42" name="object 33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43" name="object 33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44" name="object 3344"/>
          <p:cNvSpPr/>
          <p:nvPr/>
        </p:nvSpPr>
        <p:spPr>
          <a:xfrm>
            <a:off x="3510818" y="2281100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0" y="0"/>
                </a:moveTo>
                <a:lnTo>
                  <a:pt x="3479" y="33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8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5" name="object 3345"/>
          <p:cNvSpPr/>
          <p:nvPr/>
        </p:nvSpPr>
        <p:spPr>
          <a:xfrm>
            <a:off x="3510818" y="2281100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0" y="0"/>
                </a:moveTo>
                <a:lnTo>
                  <a:pt x="3479" y="33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7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6" name="object 3346"/>
          <p:cNvSpPr/>
          <p:nvPr/>
        </p:nvSpPr>
        <p:spPr>
          <a:xfrm>
            <a:off x="3510818" y="2281100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0" y="0"/>
                </a:moveTo>
                <a:lnTo>
                  <a:pt x="3479" y="33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7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7" name="object 33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48" name="object 33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49" name="object 33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50" name="object 3350"/>
          <p:cNvSpPr/>
          <p:nvPr/>
        </p:nvSpPr>
        <p:spPr>
          <a:xfrm>
            <a:off x="3525144" y="229741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83" y="0"/>
                </a:moveTo>
                <a:lnTo>
                  <a:pt x="0" y="1437"/>
                </a:lnTo>
                <a:lnTo>
                  <a:pt x="383" y="0"/>
                </a:lnTo>
                <a:close/>
              </a:path>
            </a:pathLst>
          </a:custGeom>
          <a:ln w="3175">
            <a:solidFill>
              <a:srgbClr val="195D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1" name="object 3351"/>
          <p:cNvSpPr/>
          <p:nvPr/>
        </p:nvSpPr>
        <p:spPr>
          <a:xfrm>
            <a:off x="3525144" y="229741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83" y="0"/>
                </a:moveTo>
                <a:lnTo>
                  <a:pt x="0" y="1437"/>
                </a:lnTo>
                <a:lnTo>
                  <a:pt x="383" y="0"/>
                </a:lnTo>
                <a:close/>
              </a:path>
            </a:pathLst>
          </a:custGeom>
          <a:ln w="3175">
            <a:solidFill>
              <a:srgbClr val="195D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2" name="object 3352"/>
          <p:cNvSpPr/>
          <p:nvPr/>
        </p:nvSpPr>
        <p:spPr>
          <a:xfrm>
            <a:off x="3522454" y="229610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689" y="2748"/>
                </a:moveTo>
                <a:lnTo>
                  <a:pt x="0" y="0"/>
                </a:lnTo>
                <a:lnTo>
                  <a:pt x="3073" y="1310"/>
                </a:lnTo>
                <a:lnTo>
                  <a:pt x="2689" y="2748"/>
                </a:lnTo>
                <a:close/>
              </a:path>
            </a:pathLst>
          </a:custGeom>
          <a:solidFill>
            <a:srgbClr val="195E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3" name="object 3353"/>
          <p:cNvSpPr/>
          <p:nvPr/>
        </p:nvSpPr>
        <p:spPr>
          <a:xfrm>
            <a:off x="3522454" y="229610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73" y="1310"/>
                </a:moveTo>
                <a:lnTo>
                  <a:pt x="2689" y="2748"/>
                </a:lnTo>
                <a:lnTo>
                  <a:pt x="0" y="0"/>
                </a:lnTo>
                <a:lnTo>
                  <a:pt x="3073" y="1310"/>
                </a:lnTo>
                <a:close/>
              </a:path>
            </a:pathLst>
          </a:custGeom>
          <a:ln w="3175">
            <a:solidFill>
              <a:srgbClr val="195E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4" name="object 3354"/>
          <p:cNvSpPr/>
          <p:nvPr/>
        </p:nvSpPr>
        <p:spPr>
          <a:xfrm>
            <a:off x="3522454" y="2295487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3073" y="1932"/>
                </a:moveTo>
                <a:lnTo>
                  <a:pt x="0" y="622"/>
                </a:lnTo>
                <a:lnTo>
                  <a:pt x="553" y="0"/>
                </a:lnTo>
                <a:lnTo>
                  <a:pt x="3073" y="1932"/>
                </a:lnTo>
                <a:close/>
              </a:path>
            </a:pathLst>
          </a:custGeom>
          <a:solidFill>
            <a:srgbClr val="195E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5" name="object 3355"/>
          <p:cNvSpPr/>
          <p:nvPr/>
        </p:nvSpPr>
        <p:spPr>
          <a:xfrm>
            <a:off x="3522454" y="2295487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3073" y="1932"/>
                </a:moveTo>
                <a:lnTo>
                  <a:pt x="553" y="0"/>
                </a:lnTo>
                <a:lnTo>
                  <a:pt x="0" y="622"/>
                </a:lnTo>
                <a:lnTo>
                  <a:pt x="3073" y="1932"/>
                </a:lnTo>
                <a:close/>
              </a:path>
            </a:pathLst>
          </a:custGeom>
          <a:ln w="3175">
            <a:solidFill>
              <a:srgbClr val="195E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6" name="object 3356"/>
          <p:cNvSpPr/>
          <p:nvPr/>
        </p:nvSpPr>
        <p:spPr>
          <a:xfrm>
            <a:off x="3526101" y="229528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5D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7" name="object 3357"/>
          <p:cNvSpPr/>
          <p:nvPr/>
        </p:nvSpPr>
        <p:spPr>
          <a:xfrm>
            <a:off x="3526101" y="229528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5D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8" name="object 3358"/>
          <p:cNvSpPr/>
          <p:nvPr/>
        </p:nvSpPr>
        <p:spPr>
          <a:xfrm>
            <a:off x="3525527" y="229528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574" y="0"/>
                </a:moveTo>
                <a:lnTo>
                  <a:pt x="0" y="2131"/>
                </a:lnTo>
                <a:lnTo>
                  <a:pt x="574" y="0"/>
                </a:lnTo>
                <a:close/>
              </a:path>
            </a:pathLst>
          </a:custGeom>
          <a:ln w="3175">
            <a:solidFill>
              <a:srgbClr val="195D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9" name="object 3359"/>
          <p:cNvSpPr/>
          <p:nvPr/>
        </p:nvSpPr>
        <p:spPr>
          <a:xfrm>
            <a:off x="3525527" y="229528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574" y="0"/>
                </a:moveTo>
                <a:lnTo>
                  <a:pt x="0" y="2131"/>
                </a:lnTo>
                <a:lnTo>
                  <a:pt x="574" y="0"/>
                </a:lnTo>
                <a:close/>
              </a:path>
            </a:pathLst>
          </a:custGeom>
          <a:ln w="3175">
            <a:solidFill>
              <a:srgbClr val="195D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0" name="object 3360"/>
          <p:cNvSpPr/>
          <p:nvPr/>
        </p:nvSpPr>
        <p:spPr>
          <a:xfrm>
            <a:off x="3523007" y="2295288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519" y="2131"/>
                </a:moveTo>
                <a:lnTo>
                  <a:pt x="0" y="198"/>
                </a:lnTo>
                <a:lnTo>
                  <a:pt x="3093" y="0"/>
                </a:lnTo>
                <a:lnTo>
                  <a:pt x="2519" y="2131"/>
                </a:lnTo>
                <a:close/>
              </a:path>
            </a:pathLst>
          </a:custGeom>
          <a:solidFill>
            <a:srgbClr val="195E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1" name="object 3361"/>
          <p:cNvSpPr/>
          <p:nvPr/>
        </p:nvSpPr>
        <p:spPr>
          <a:xfrm>
            <a:off x="3523007" y="2295288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3093" y="0"/>
                </a:moveTo>
                <a:lnTo>
                  <a:pt x="0" y="198"/>
                </a:lnTo>
                <a:lnTo>
                  <a:pt x="2519" y="2131"/>
                </a:lnTo>
                <a:lnTo>
                  <a:pt x="3093" y="0"/>
                </a:lnTo>
                <a:close/>
              </a:path>
            </a:pathLst>
          </a:custGeom>
          <a:ln w="3175">
            <a:solidFill>
              <a:srgbClr val="195E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2" name="object 3362"/>
          <p:cNvSpPr/>
          <p:nvPr/>
        </p:nvSpPr>
        <p:spPr>
          <a:xfrm>
            <a:off x="3523007" y="2294371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1115"/>
                </a:moveTo>
                <a:lnTo>
                  <a:pt x="990" y="0"/>
                </a:lnTo>
                <a:lnTo>
                  <a:pt x="3093" y="916"/>
                </a:lnTo>
                <a:lnTo>
                  <a:pt x="0" y="1115"/>
                </a:lnTo>
                <a:close/>
              </a:path>
            </a:pathLst>
          </a:custGeom>
          <a:solidFill>
            <a:srgbClr val="195E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3" name="object 3363"/>
          <p:cNvSpPr/>
          <p:nvPr/>
        </p:nvSpPr>
        <p:spPr>
          <a:xfrm>
            <a:off x="3523007" y="2294371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3093" y="916"/>
                </a:moveTo>
                <a:lnTo>
                  <a:pt x="0" y="1115"/>
                </a:lnTo>
                <a:lnTo>
                  <a:pt x="990" y="0"/>
                </a:lnTo>
                <a:lnTo>
                  <a:pt x="3093" y="916"/>
                </a:lnTo>
                <a:close/>
              </a:path>
            </a:pathLst>
          </a:custGeom>
          <a:ln w="3175">
            <a:solidFill>
              <a:srgbClr val="195E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4" name="object 3364"/>
          <p:cNvSpPr/>
          <p:nvPr/>
        </p:nvSpPr>
        <p:spPr>
          <a:xfrm>
            <a:off x="3523007" y="229548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19" y="193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5" name="object 3365"/>
          <p:cNvSpPr/>
          <p:nvPr/>
        </p:nvSpPr>
        <p:spPr>
          <a:xfrm>
            <a:off x="3514298" y="227560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5824"/>
                </a:moveTo>
                <a:lnTo>
                  <a:pt x="457" y="0"/>
                </a:lnTo>
                <a:lnTo>
                  <a:pt x="0" y="5824"/>
                </a:lnTo>
                <a:close/>
              </a:path>
            </a:pathLst>
          </a:custGeom>
          <a:ln w="3175">
            <a:solidFill>
              <a:srgbClr val="1966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6" name="object 33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67" name="object 33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68" name="object 33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69" name="object 3369"/>
          <p:cNvSpPr/>
          <p:nvPr/>
        </p:nvSpPr>
        <p:spPr>
          <a:xfrm>
            <a:off x="3530488" y="2283764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438" y="1529"/>
                </a:moveTo>
                <a:lnTo>
                  <a:pt x="0" y="0"/>
                </a:lnTo>
                <a:lnTo>
                  <a:pt x="2440" y="1290"/>
                </a:lnTo>
                <a:lnTo>
                  <a:pt x="2438" y="1529"/>
                </a:lnTo>
                <a:close/>
              </a:path>
            </a:pathLst>
          </a:custGeom>
          <a:solidFill>
            <a:srgbClr val="1959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0" name="object 3370"/>
          <p:cNvSpPr/>
          <p:nvPr/>
        </p:nvSpPr>
        <p:spPr>
          <a:xfrm>
            <a:off x="3530488" y="2283764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440" y="1290"/>
                </a:moveTo>
                <a:lnTo>
                  <a:pt x="0" y="0"/>
                </a:lnTo>
                <a:lnTo>
                  <a:pt x="2438" y="1529"/>
                </a:lnTo>
                <a:lnTo>
                  <a:pt x="2440" y="1290"/>
                </a:lnTo>
                <a:close/>
              </a:path>
            </a:pathLst>
          </a:custGeom>
          <a:ln w="3175">
            <a:solidFill>
              <a:srgbClr val="1959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1" name="object 3371"/>
          <p:cNvSpPr/>
          <p:nvPr/>
        </p:nvSpPr>
        <p:spPr>
          <a:xfrm>
            <a:off x="3530488" y="2283764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440" y="1290"/>
                </a:moveTo>
                <a:lnTo>
                  <a:pt x="0" y="0"/>
                </a:lnTo>
                <a:lnTo>
                  <a:pt x="2443" y="736"/>
                </a:lnTo>
                <a:lnTo>
                  <a:pt x="2440" y="1290"/>
                </a:lnTo>
                <a:close/>
              </a:path>
            </a:pathLst>
          </a:custGeom>
          <a:solidFill>
            <a:srgbClr val="1959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2" name="object 3372"/>
          <p:cNvSpPr/>
          <p:nvPr/>
        </p:nvSpPr>
        <p:spPr>
          <a:xfrm>
            <a:off x="3530488" y="2283764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443" y="736"/>
                </a:moveTo>
                <a:lnTo>
                  <a:pt x="0" y="0"/>
                </a:lnTo>
                <a:lnTo>
                  <a:pt x="2440" y="1290"/>
                </a:lnTo>
                <a:lnTo>
                  <a:pt x="2443" y="736"/>
                </a:lnTo>
                <a:close/>
              </a:path>
            </a:pathLst>
          </a:custGeom>
          <a:ln w="3175">
            <a:solidFill>
              <a:srgbClr val="1959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3" name="object 3373"/>
          <p:cNvSpPr/>
          <p:nvPr/>
        </p:nvSpPr>
        <p:spPr>
          <a:xfrm>
            <a:off x="3528763" y="227005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76" y="436"/>
                </a:moveTo>
                <a:lnTo>
                  <a:pt x="0" y="0"/>
                </a:lnTo>
                <a:lnTo>
                  <a:pt x="76" y="436"/>
                </a:lnTo>
                <a:close/>
              </a:path>
            </a:pathLst>
          </a:custGeom>
          <a:ln w="3175">
            <a:solidFill>
              <a:srgbClr val="195C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4" name="object 33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75" name="object 33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76" name="object 33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77" name="object 3377"/>
          <p:cNvSpPr/>
          <p:nvPr/>
        </p:nvSpPr>
        <p:spPr>
          <a:xfrm>
            <a:off x="3528763" y="227005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5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8" name="object 3378"/>
          <p:cNvSpPr/>
          <p:nvPr/>
        </p:nvSpPr>
        <p:spPr>
          <a:xfrm>
            <a:off x="3528763" y="227005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5C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9" name="object 3379"/>
          <p:cNvSpPr/>
          <p:nvPr/>
        </p:nvSpPr>
        <p:spPr>
          <a:xfrm>
            <a:off x="3527668" y="2263861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1094" y="6192"/>
                </a:moveTo>
                <a:lnTo>
                  <a:pt x="0" y="0"/>
                </a:lnTo>
                <a:lnTo>
                  <a:pt x="1094" y="6192"/>
                </a:lnTo>
                <a:close/>
              </a:path>
            </a:pathLst>
          </a:custGeom>
          <a:ln w="3175">
            <a:solidFill>
              <a:srgbClr val="195D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0" name="object 3380"/>
          <p:cNvSpPr/>
          <p:nvPr/>
        </p:nvSpPr>
        <p:spPr>
          <a:xfrm>
            <a:off x="3526779" y="2258834"/>
            <a:ext cx="2540" cy="11430"/>
          </a:xfrm>
          <a:custGeom>
            <a:avLst/>
            <a:gdLst/>
            <a:ahLst/>
            <a:cxnLst/>
            <a:rect l="l" t="t" r="r" b="b"/>
            <a:pathLst>
              <a:path w="2539" h="11430">
                <a:moveTo>
                  <a:pt x="1983" y="11219"/>
                </a:moveTo>
                <a:lnTo>
                  <a:pt x="889" y="5026"/>
                </a:lnTo>
                <a:lnTo>
                  <a:pt x="0" y="0"/>
                </a:lnTo>
                <a:lnTo>
                  <a:pt x="1983" y="11219"/>
                </a:lnTo>
                <a:close/>
              </a:path>
            </a:pathLst>
          </a:custGeom>
          <a:ln w="3175">
            <a:solidFill>
              <a:srgbClr val="195D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1" name="object 3381"/>
          <p:cNvSpPr/>
          <p:nvPr/>
        </p:nvSpPr>
        <p:spPr>
          <a:xfrm>
            <a:off x="3526779" y="2258834"/>
            <a:ext cx="2540" cy="11430"/>
          </a:xfrm>
          <a:custGeom>
            <a:avLst/>
            <a:gdLst/>
            <a:ahLst/>
            <a:cxnLst/>
            <a:rect l="l" t="t" r="r" b="b"/>
            <a:pathLst>
              <a:path w="2539" h="11430">
                <a:moveTo>
                  <a:pt x="1983" y="11219"/>
                </a:moveTo>
                <a:lnTo>
                  <a:pt x="0" y="0"/>
                </a:lnTo>
                <a:lnTo>
                  <a:pt x="1983" y="11219"/>
                </a:lnTo>
                <a:close/>
              </a:path>
            </a:pathLst>
          </a:custGeom>
          <a:ln w="3175">
            <a:solidFill>
              <a:srgbClr val="195E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2" name="object 3382"/>
          <p:cNvSpPr/>
          <p:nvPr/>
        </p:nvSpPr>
        <p:spPr>
          <a:xfrm>
            <a:off x="3526779" y="2258834"/>
            <a:ext cx="2540" cy="11430"/>
          </a:xfrm>
          <a:custGeom>
            <a:avLst/>
            <a:gdLst/>
            <a:ahLst/>
            <a:cxnLst/>
            <a:rect l="l" t="t" r="r" b="b"/>
            <a:pathLst>
              <a:path w="2539" h="11430">
                <a:moveTo>
                  <a:pt x="1983" y="11219"/>
                </a:moveTo>
                <a:lnTo>
                  <a:pt x="0" y="0"/>
                </a:lnTo>
                <a:lnTo>
                  <a:pt x="1983" y="11219"/>
                </a:lnTo>
                <a:close/>
              </a:path>
            </a:pathLst>
          </a:custGeom>
          <a:ln w="3175">
            <a:solidFill>
              <a:srgbClr val="195E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3" name="object 33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84" name="object 33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85" name="object 3385"/>
          <p:cNvSpPr/>
          <p:nvPr/>
        </p:nvSpPr>
        <p:spPr>
          <a:xfrm>
            <a:off x="3526779" y="2257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1094"/>
                </a:moveTo>
                <a:lnTo>
                  <a:pt x="784" y="0"/>
                </a:lnTo>
                <a:lnTo>
                  <a:pt x="0" y="1094"/>
                </a:lnTo>
                <a:close/>
              </a:path>
            </a:pathLst>
          </a:custGeom>
          <a:ln w="3175">
            <a:solidFill>
              <a:srgbClr val="195E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6" name="object 33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87" name="object 33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88" name="object 3388"/>
          <p:cNvSpPr/>
          <p:nvPr/>
        </p:nvSpPr>
        <p:spPr>
          <a:xfrm>
            <a:off x="3527564" y="2257740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0"/>
                </a:moveTo>
                <a:lnTo>
                  <a:pt x="7929" y="54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9" name="object 3389"/>
          <p:cNvSpPr/>
          <p:nvPr/>
        </p:nvSpPr>
        <p:spPr>
          <a:xfrm>
            <a:off x="3485291" y="2232731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4894" y="4335"/>
                </a:moveTo>
                <a:lnTo>
                  <a:pt x="0" y="0"/>
                </a:lnTo>
                <a:lnTo>
                  <a:pt x="2547" y="1452"/>
                </a:lnTo>
                <a:lnTo>
                  <a:pt x="4894" y="4335"/>
                </a:lnTo>
                <a:close/>
              </a:path>
            </a:pathLst>
          </a:custGeom>
          <a:solidFill>
            <a:srgbClr val="1A7C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0" name="object 3390"/>
          <p:cNvSpPr/>
          <p:nvPr/>
        </p:nvSpPr>
        <p:spPr>
          <a:xfrm>
            <a:off x="3485291" y="2232731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2547" y="1452"/>
                </a:moveTo>
                <a:lnTo>
                  <a:pt x="0" y="0"/>
                </a:lnTo>
                <a:lnTo>
                  <a:pt x="4894" y="4335"/>
                </a:lnTo>
                <a:lnTo>
                  <a:pt x="2547" y="1452"/>
                </a:lnTo>
                <a:close/>
              </a:path>
            </a:pathLst>
          </a:custGeom>
          <a:ln w="3175">
            <a:solidFill>
              <a:srgbClr val="1A7C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1" name="object 3391"/>
          <p:cNvSpPr/>
          <p:nvPr/>
        </p:nvSpPr>
        <p:spPr>
          <a:xfrm>
            <a:off x="3485291" y="2232731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4894" y="4335"/>
                </a:moveTo>
                <a:lnTo>
                  <a:pt x="1780" y="2113"/>
                </a:lnTo>
                <a:lnTo>
                  <a:pt x="0" y="0"/>
                </a:lnTo>
                <a:lnTo>
                  <a:pt x="4894" y="4335"/>
                </a:lnTo>
                <a:close/>
              </a:path>
            </a:pathLst>
          </a:custGeom>
          <a:solidFill>
            <a:srgbClr val="1A7C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2" name="object 3392"/>
          <p:cNvSpPr/>
          <p:nvPr/>
        </p:nvSpPr>
        <p:spPr>
          <a:xfrm>
            <a:off x="3485291" y="2232731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4894" y="4335"/>
                </a:moveTo>
                <a:lnTo>
                  <a:pt x="0" y="0"/>
                </a:lnTo>
                <a:lnTo>
                  <a:pt x="1780" y="2113"/>
                </a:lnTo>
                <a:lnTo>
                  <a:pt x="4894" y="4335"/>
                </a:lnTo>
                <a:close/>
              </a:path>
            </a:pathLst>
          </a:custGeom>
          <a:ln w="3175">
            <a:solidFill>
              <a:srgbClr val="1A7C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3" name="object 3393"/>
          <p:cNvSpPr/>
          <p:nvPr/>
        </p:nvSpPr>
        <p:spPr>
          <a:xfrm>
            <a:off x="3506375" y="2288776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2981" y="609"/>
                </a:moveTo>
                <a:lnTo>
                  <a:pt x="220" y="45"/>
                </a:lnTo>
                <a:lnTo>
                  <a:pt x="0" y="0"/>
                </a:lnTo>
                <a:lnTo>
                  <a:pt x="2981" y="609"/>
                </a:lnTo>
                <a:close/>
              </a:path>
            </a:pathLst>
          </a:custGeom>
          <a:ln w="3175">
            <a:solidFill>
              <a:srgbClr val="196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4" name="object 33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95" name="object 33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96" name="object 33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97" name="object 33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98" name="object 33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99" name="object 3399"/>
          <p:cNvSpPr/>
          <p:nvPr/>
        </p:nvSpPr>
        <p:spPr>
          <a:xfrm>
            <a:off x="3500571" y="2282235"/>
            <a:ext cx="3810" cy="14604"/>
          </a:xfrm>
          <a:custGeom>
            <a:avLst/>
            <a:gdLst/>
            <a:ahLst/>
            <a:cxnLst/>
            <a:rect l="l" t="t" r="r" b="b"/>
            <a:pathLst>
              <a:path w="3810" h="14605">
                <a:moveTo>
                  <a:pt x="3355" y="14505"/>
                </a:moveTo>
                <a:lnTo>
                  <a:pt x="0" y="0"/>
                </a:lnTo>
                <a:lnTo>
                  <a:pt x="3355" y="14505"/>
                </a:lnTo>
                <a:close/>
              </a:path>
            </a:pathLst>
          </a:custGeom>
          <a:ln w="3175">
            <a:solidFill>
              <a:srgbClr val="1A6E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0" name="object 3400"/>
          <p:cNvSpPr/>
          <p:nvPr/>
        </p:nvSpPr>
        <p:spPr>
          <a:xfrm>
            <a:off x="3500571" y="2282235"/>
            <a:ext cx="3810" cy="14604"/>
          </a:xfrm>
          <a:custGeom>
            <a:avLst/>
            <a:gdLst/>
            <a:ahLst/>
            <a:cxnLst/>
            <a:rect l="l" t="t" r="r" b="b"/>
            <a:pathLst>
              <a:path w="3810" h="14605">
                <a:moveTo>
                  <a:pt x="3355" y="14505"/>
                </a:moveTo>
                <a:lnTo>
                  <a:pt x="0" y="0"/>
                </a:lnTo>
                <a:lnTo>
                  <a:pt x="3525" y="11277"/>
                </a:lnTo>
                <a:lnTo>
                  <a:pt x="3355" y="14505"/>
                </a:lnTo>
                <a:close/>
              </a:path>
            </a:pathLst>
          </a:custGeom>
          <a:solidFill>
            <a:srgbClr val="1A6D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1" name="object 3401"/>
          <p:cNvSpPr/>
          <p:nvPr/>
        </p:nvSpPr>
        <p:spPr>
          <a:xfrm>
            <a:off x="3500571" y="2282235"/>
            <a:ext cx="3810" cy="14604"/>
          </a:xfrm>
          <a:custGeom>
            <a:avLst/>
            <a:gdLst/>
            <a:ahLst/>
            <a:cxnLst/>
            <a:rect l="l" t="t" r="r" b="b"/>
            <a:pathLst>
              <a:path w="3810" h="14605">
                <a:moveTo>
                  <a:pt x="3355" y="14505"/>
                </a:moveTo>
                <a:lnTo>
                  <a:pt x="3525" y="11277"/>
                </a:lnTo>
                <a:lnTo>
                  <a:pt x="0" y="0"/>
                </a:lnTo>
                <a:lnTo>
                  <a:pt x="3355" y="14505"/>
                </a:lnTo>
                <a:close/>
              </a:path>
            </a:pathLst>
          </a:custGeom>
          <a:ln w="3175">
            <a:solidFill>
              <a:srgbClr val="1A6D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2" name="object 34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03" name="object 34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04" name="object 34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05" name="object 34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06" name="object 34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07" name="object 34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08" name="object 34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09" name="object 34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10" name="object 34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11" name="object 34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12" name="object 34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13" name="object 3413"/>
          <p:cNvSpPr/>
          <p:nvPr/>
        </p:nvSpPr>
        <p:spPr>
          <a:xfrm>
            <a:off x="3503927" y="229674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15" y="624"/>
                </a:moveTo>
                <a:lnTo>
                  <a:pt x="0" y="0"/>
                </a:lnTo>
                <a:lnTo>
                  <a:pt x="215" y="624"/>
                </a:lnTo>
                <a:close/>
              </a:path>
            </a:pathLst>
          </a:custGeom>
          <a:ln w="3175">
            <a:solidFill>
              <a:srgbClr val="196C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4" name="object 3414"/>
          <p:cNvSpPr/>
          <p:nvPr/>
        </p:nvSpPr>
        <p:spPr>
          <a:xfrm>
            <a:off x="3507445" y="2286553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912" y="283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A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5" name="object 34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16" name="object 34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17" name="object 34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18" name="object 34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19" name="object 34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20" name="object 3420"/>
          <p:cNvSpPr/>
          <p:nvPr/>
        </p:nvSpPr>
        <p:spPr>
          <a:xfrm>
            <a:off x="3450308" y="220469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293" y="88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1" name="object 34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22" name="object 34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23" name="object 3423"/>
          <p:cNvSpPr/>
          <p:nvPr/>
        </p:nvSpPr>
        <p:spPr>
          <a:xfrm>
            <a:off x="3499037" y="228124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A70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24" name="object 3424"/>
          <p:cNvSpPr/>
          <p:nvPr/>
        </p:nvSpPr>
        <p:spPr>
          <a:xfrm>
            <a:off x="3499037" y="228124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70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5" name="object 34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26" name="object 34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27" name="object 34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28" name="object 34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29" name="object 3429"/>
          <p:cNvSpPr/>
          <p:nvPr/>
        </p:nvSpPr>
        <p:spPr>
          <a:xfrm>
            <a:off x="3487719" y="2272604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0"/>
                </a:moveTo>
                <a:lnTo>
                  <a:pt x="1727" y="243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799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0" name="object 3430"/>
          <p:cNvSpPr/>
          <p:nvPr/>
        </p:nvSpPr>
        <p:spPr>
          <a:xfrm>
            <a:off x="3496940" y="2272845"/>
            <a:ext cx="1905" cy="6985"/>
          </a:xfrm>
          <a:custGeom>
            <a:avLst/>
            <a:gdLst/>
            <a:ahLst/>
            <a:cxnLst/>
            <a:rect l="l" t="t" r="r" b="b"/>
            <a:pathLst>
              <a:path w="1904" h="6985">
                <a:moveTo>
                  <a:pt x="0" y="0"/>
                </a:moveTo>
                <a:lnTo>
                  <a:pt x="1404" y="663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72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1" name="object 34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32" name="object 34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33" name="object 3433"/>
          <p:cNvSpPr/>
          <p:nvPr/>
        </p:nvSpPr>
        <p:spPr>
          <a:xfrm>
            <a:off x="3495398" y="2265568"/>
            <a:ext cx="1905" cy="7620"/>
          </a:xfrm>
          <a:custGeom>
            <a:avLst/>
            <a:gdLst/>
            <a:ahLst/>
            <a:cxnLst/>
            <a:rect l="l" t="t" r="r" b="b"/>
            <a:pathLst>
              <a:path w="1904" h="7619">
                <a:moveTo>
                  <a:pt x="0" y="0"/>
                </a:moveTo>
                <a:lnTo>
                  <a:pt x="1541" y="727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74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4" name="object 3434"/>
          <p:cNvSpPr/>
          <p:nvPr/>
        </p:nvSpPr>
        <p:spPr>
          <a:xfrm>
            <a:off x="3495398" y="2265568"/>
            <a:ext cx="1905" cy="7620"/>
          </a:xfrm>
          <a:custGeom>
            <a:avLst/>
            <a:gdLst/>
            <a:ahLst/>
            <a:cxnLst/>
            <a:rect l="l" t="t" r="r" b="b"/>
            <a:pathLst>
              <a:path w="1904" h="7619">
                <a:moveTo>
                  <a:pt x="0" y="0"/>
                </a:moveTo>
                <a:lnTo>
                  <a:pt x="1541" y="727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73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5" name="object 34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36" name="object 34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37" name="object 3437"/>
          <p:cNvSpPr/>
          <p:nvPr/>
        </p:nvSpPr>
        <p:spPr>
          <a:xfrm>
            <a:off x="3481130" y="2257252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15808" y="155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8" name="object 34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39" name="object 34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40" name="object 3440"/>
          <p:cNvSpPr/>
          <p:nvPr/>
        </p:nvSpPr>
        <p:spPr>
          <a:xfrm>
            <a:off x="3493338" y="2274836"/>
            <a:ext cx="5715" cy="6350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5280" y="5933"/>
                </a:moveTo>
                <a:lnTo>
                  <a:pt x="0" y="0"/>
                </a:lnTo>
                <a:lnTo>
                  <a:pt x="2542" y="2857"/>
                </a:lnTo>
                <a:lnTo>
                  <a:pt x="5280" y="5933"/>
                </a:lnTo>
                <a:close/>
              </a:path>
            </a:pathLst>
          </a:custGeom>
          <a:ln w="3175">
            <a:solidFill>
              <a:srgbClr val="1A73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1" name="object 3441"/>
          <p:cNvSpPr/>
          <p:nvPr/>
        </p:nvSpPr>
        <p:spPr>
          <a:xfrm>
            <a:off x="3489784" y="228286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678" y="1696"/>
                </a:moveTo>
                <a:lnTo>
                  <a:pt x="1036" y="1480"/>
                </a:lnTo>
                <a:lnTo>
                  <a:pt x="0" y="0"/>
                </a:lnTo>
                <a:lnTo>
                  <a:pt x="1678" y="1696"/>
                </a:lnTo>
                <a:close/>
              </a:path>
            </a:pathLst>
          </a:custGeom>
          <a:solidFill>
            <a:srgbClr val="1A77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2" name="object 3442"/>
          <p:cNvSpPr/>
          <p:nvPr/>
        </p:nvSpPr>
        <p:spPr>
          <a:xfrm>
            <a:off x="3489784" y="228286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678" y="1696"/>
                </a:moveTo>
                <a:lnTo>
                  <a:pt x="0" y="0"/>
                </a:lnTo>
                <a:lnTo>
                  <a:pt x="1036" y="1480"/>
                </a:lnTo>
                <a:lnTo>
                  <a:pt x="1678" y="1696"/>
                </a:lnTo>
                <a:close/>
              </a:path>
            </a:pathLst>
          </a:custGeom>
          <a:ln w="3175">
            <a:solidFill>
              <a:srgbClr val="1A77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3" name="object 3443"/>
          <p:cNvSpPr/>
          <p:nvPr/>
        </p:nvSpPr>
        <p:spPr>
          <a:xfrm>
            <a:off x="3489784" y="228280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678" y="1750"/>
                </a:moveTo>
                <a:lnTo>
                  <a:pt x="0" y="53"/>
                </a:lnTo>
                <a:lnTo>
                  <a:pt x="1821" y="0"/>
                </a:lnTo>
                <a:lnTo>
                  <a:pt x="1678" y="1750"/>
                </a:lnTo>
                <a:close/>
              </a:path>
            </a:pathLst>
          </a:custGeom>
          <a:solidFill>
            <a:srgbClr val="1A77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4" name="object 3444"/>
          <p:cNvSpPr/>
          <p:nvPr/>
        </p:nvSpPr>
        <p:spPr>
          <a:xfrm>
            <a:off x="3489784" y="228280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678" y="1750"/>
                </a:moveTo>
                <a:lnTo>
                  <a:pt x="0" y="53"/>
                </a:lnTo>
                <a:lnTo>
                  <a:pt x="1821" y="0"/>
                </a:lnTo>
                <a:lnTo>
                  <a:pt x="1678" y="1750"/>
                </a:lnTo>
                <a:close/>
              </a:path>
            </a:pathLst>
          </a:custGeom>
          <a:ln w="3175">
            <a:solidFill>
              <a:srgbClr val="1A77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5" name="object 3445"/>
          <p:cNvSpPr/>
          <p:nvPr/>
        </p:nvSpPr>
        <p:spPr>
          <a:xfrm>
            <a:off x="3491463" y="22828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750"/>
                </a:moveTo>
                <a:lnTo>
                  <a:pt x="142" y="0"/>
                </a:lnTo>
                <a:lnTo>
                  <a:pt x="0" y="1750"/>
                </a:lnTo>
                <a:close/>
              </a:path>
            </a:pathLst>
          </a:custGeom>
          <a:ln w="3175">
            <a:solidFill>
              <a:srgbClr val="1A77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6" name="object 3446"/>
          <p:cNvSpPr/>
          <p:nvPr/>
        </p:nvSpPr>
        <p:spPr>
          <a:xfrm>
            <a:off x="3489784" y="228286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A78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7" name="object 3447"/>
          <p:cNvSpPr/>
          <p:nvPr/>
        </p:nvSpPr>
        <p:spPr>
          <a:xfrm>
            <a:off x="3489784" y="228286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78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8" name="object 3448"/>
          <p:cNvSpPr/>
          <p:nvPr/>
        </p:nvSpPr>
        <p:spPr>
          <a:xfrm>
            <a:off x="3493338" y="227483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5006" y="4640"/>
                </a:moveTo>
                <a:lnTo>
                  <a:pt x="2519" y="2336"/>
                </a:lnTo>
                <a:lnTo>
                  <a:pt x="0" y="0"/>
                </a:lnTo>
                <a:lnTo>
                  <a:pt x="5006" y="4640"/>
                </a:lnTo>
                <a:close/>
              </a:path>
            </a:pathLst>
          </a:custGeom>
          <a:ln w="3175">
            <a:solidFill>
              <a:srgbClr val="1A73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9" name="object 34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50" name="object 34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51" name="object 34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52" name="object 34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53" name="object 34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54" name="object 34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55" name="object 34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56" name="object 34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57" name="object 34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58" name="object 3458"/>
          <p:cNvSpPr/>
          <p:nvPr/>
        </p:nvSpPr>
        <p:spPr>
          <a:xfrm>
            <a:off x="3458601" y="2213587"/>
            <a:ext cx="20320" cy="21590"/>
          </a:xfrm>
          <a:custGeom>
            <a:avLst/>
            <a:gdLst/>
            <a:ahLst/>
            <a:cxnLst/>
            <a:rect l="l" t="t" r="r" b="b"/>
            <a:pathLst>
              <a:path w="20320" h="21589">
                <a:moveTo>
                  <a:pt x="20322" y="211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9" name="object 3459"/>
          <p:cNvSpPr/>
          <p:nvPr/>
        </p:nvSpPr>
        <p:spPr>
          <a:xfrm>
            <a:off x="3488131" y="2244036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0" y="0"/>
                </a:moveTo>
                <a:lnTo>
                  <a:pt x="2171" y="503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7A9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0" name="object 34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61" name="object 34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62" name="object 3462"/>
          <p:cNvSpPr/>
          <p:nvPr/>
        </p:nvSpPr>
        <p:spPr>
          <a:xfrm>
            <a:off x="3478923" y="2230699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0" y="4025"/>
                </a:moveTo>
                <a:lnTo>
                  <a:pt x="3446" y="0"/>
                </a:lnTo>
                <a:lnTo>
                  <a:pt x="4566" y="2595"/>
                </a:lnTo>
                <a:lnTo>
                  <a:pt x="0" y="4025"/>
                </a:lnTo>
                <a:close/>
              </a:path>
            </a:pathLst>
          </a:custGeom>
          <a:solidFill>
            <a:srgbClr val="1B81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63" name="object 3463"/>
          <p:cNvSpPr/>
          <p:nvPr/>
        </p:nvSpPr>
        <p:spPr>
          <a:xfrm>
            <a:off x="3478923" y="2230699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3446" y="0"/>
                </a:moveTo>
                <a:lnTo>
                  <a:pt x="4566" y="2595"/>
                </a:lnTo>
                <a:lnTo>
                  <a:pt x="0" y="4025"/>
                </a:lnTo>
                <a:lnTo>
                  <a:pt x="3446" y="0"/>
                </a:lnTo>
                <a:close/>
              </a:path>
            </a:pathLst>
          </a:custGeom>
          <a:ln w="3175">
            <a:solidFill>
              <a:srgbClr val="1B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4" name="object 34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65" name="object 3465"/>
          <p:cNvSpPr/>
          <p:nvPr/>
        </p:nvSpPr>
        <p:spPr>
          <a:xfrm>
            <a:off x="3478923" y="2234725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9207" y="93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6" name="object 34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67" name="object 34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68" name="object 34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69" name="object 34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70" name="object 3470"/>
          <p:cNvSpPr/>
          <p:nvPr/>
        </p:nvSpPr>
        <p:spPr>
          <a:xfrm>
            <a:off x="3510818" y="2281100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3479" y="330"/>
                </a:moveTo>
                <a:lnTo>
                  <a:pt x="0" y="0"/>
                </a:lnTo>
                <a:lnTo>
                  <a:pt x="3479" y="330"/>
                </a:lnTo>
                <a:close/>
              </a:path>
            </a:pathLst>
          </a:custGeom>
          <a:ln w="3175">
            <a:solidFill>
              <a:srgbClr val="1968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1" name="object 34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72" name="object 34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73" name="object 3473"/>
          <p:cNvSpPr/>
          <p:nvPr/>
        </p:nvSpPr>
        <p:spPr>
          <a:xfrm>
            <a:off x="3495398" y="2265568"/>
            <a:ext cx="5080" cy="10795"/>
          </a:xfrm>
          <a:custGeom>
            <a:avLst/>
            <a:gdLst/>
            <a:ahLst/>
            <a:cxnLst/>
            <a:rect l="l" t="t" r="r" b="b"/>
            <a:pathLst>
              <a:path w="5079" h="10794">
                <a:moveTo>
                  <a:pt x="4785" y="10256"/>
                </a:moveTo>
                <a:lnTo>
                  <a:pt x="2575" y="8298"/>
                </a:lnTo>
                <a:lnTo>
                  <a:pt x="0" y="0"/>
                </a:lnTo>
                <a:lnTo>
                  <a:pt x="4785" y="10256"/>
                </a:lnTo>
                <a:close/>
              </a:path>
            </a:pathLst>
          </a:custGeom>
          <a:solidFill>
            <a:srgbClr val="1A72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4" name="object 3474"/>
          <p:cNvSpPr/>
          <p:nvPr/>
        </p:nvSpPr>
        <p:spPr>
          <a:xfrm>
            <a:off x="3495398" y="2265568"/>
            <a:ext cx="5080" cy="10795"/>
          </a:xfrm>
          <a:custGeom>
            <a:avLst/>
            <a:gdLst/>
            <a:ahLst/>
            <a:cxnLst/>
            <a:rect l="l" t="t" r="r" b="b"/>
            <a:pathLst>
              <a:path w="5079" h="10794">
                <a:moveTo>
                  <a:pt x="0" y="0"/>
                </a:moveTo>
                <a:lnTo>
                  <a:pt x="2575" y="8298"/>
                </a:lnTo>
                <a:lnTo>
                  <a:pt x="4785" y="1025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72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5" name="object 3475"/>
          <p:cNvSpPr/>
          <p:nvPr/>
        </p:nvSpPr>
        <p:spPr>
          <a:xfrm>
            <a:off x="3500406" y="2276304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165" y="593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6F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6" name="object 3476"/>
          <p:cNvSpPr/>
          <p:nvPr/>
        </p:nvSpPr>
        <p:spPr>
          <a:xfrm>
            <a:off x="3500406" y="2276304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165" y="593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6F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7" name="object 3477"/>
          <p:cNvSpPr/>
          <p:nvPr/>
        </p:nvSpPr>
        <p:spPr>
          <a:xfrm>
            <a:off x="3500406" y="2276304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165" y="593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6F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8" name="object 3478"/>
          <p:cNvSpPr/>
          <p:nvPr/>
        </p:nvSpPr>
        <p:spPr>
          <a:xfrm>
            <a:off x="3497973" y="2273866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89">
                <a:moveTo>
                  <a:pt x="2598" y="8369"/>
                </a:moveTo>
                <a:lnTo>
                  <a:pt x="0" y="0"/>
                </a:lnTo>
                <a:lnTo>
                  <a:pt x="2433" y="2438"/>
                </a:lnTo>
                <a:lnTo>
                  <a:pt x="2598" y="8369"/>
                </a:lnTo>
                <a:close/>
              </a:path>
            </a:pathLst>
          </a:custGeom>
          <a:solidFill>
            <a:srgbClr val="1A70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9" name="object 3479"/>
          <p:cNvSpPr/>
          <p:nvPr/>
        </p:nvSpPr>
        <p:spPr>
          <a:xfrm>
            <a:off x="3497973" y="2273866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89">
                <a:moveTo>
                  <a:pt x="2433" y="2438"/>
                </a:moveTo>
                <a:lnTo>
                  <a:pt x="0" y="0"/>
                </a:lnTo>
                <a:lnTo>
                  <a:pt x="2598" y="8369"/>
                </a:lnTo>
                <a:lnTo>
                  <a:pt x="2433" y="2438"/>
                </a:lnTo>
                <a:close/>
              </a:path>
            </a:pathLst>
          </a:custGeom>
          <a:ln w="3175">
            <a:solidFill>
              <a:srgbClr val="1A70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0" name="object 3480"/>
          <p:cNvSpPr/>
          <p:nvPr/>
        </p:nvSpPr>
        <p:spPr>
          <a:xfrm>
            <a:off x="3497973" y="22738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433" y="2438"/>
                </a:moveTo>
                <a:lnTo>
                  <a:pt x="0" y="0"/>
                </a:lnTo>
                <a:lnTo>
                  <a:pt x="2209" y="1958"/>
                </a:lnTo>
                <a:lnTo>
                  <a:pt x="2433" y="2438"/>
                </a:lnTo>
                <a:close/>
              </a:path>
            </a:pathLst>
          </a:custGeom>
          <a:solidFill>
            <a:srgbClr val="1A70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1" name="object 3481"/>
          <p:cNvSpPr/>
          <p:nvPr/>
        </p:nvSpPr>
        <p:spPr>
          <a:xfrm>
            <a:off x="3497973" y="22738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433" y="2438"/>
                </a:moveTo>
                <a:lnTo>
                  <a:pt x="0" y="0"/>
                </a:lnTo>
                <a:lnTo>
                  <a:pt x="2209" y="1958"/>
                </a:lnTo>
                <a:lnTo>
                  <a:pt x="2433" y="2438"/>
                </a:lnTo>
                <a:close/>
              </a:path>
            </a:pathLst>
          </a:custGeom>
          <a:ln w="3175">
            <a:solidFill>
              <a:srgbClr val="1A70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2" name="object 3482"/>
          <p:cNvSpPr/>
          <p:nvPr/>
        </p:nvSpPr>
        <p:spPr>
          <a:xfrm>
            <a:off x="3497973" y="2273866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89">
                <a:moveTo>
                  <a:pt x="0" y="0"/>
                </a:moveTo>
                <a:lnTo>
                  <a:pt x="2598" y="836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70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3" name="object 3483"/>
          <p:cNvSpPr/>
          <p:nvPr/>
        </p:nvSpPr>
        <p:spPr>
          <a:xfrm>
            <a:off x="3497973" y="2273866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89">
                <a:moveTo>
                  <a:pt x="2598" y="8369"/>
                </a:moveTo>
                <a:lnTo>
                  <a:pt x="0" y="0"/>
                </a:lnTo>
                <a:lnTo>
                  <a:pt x="2598" y="8369"/>
                </a:lnTo>
                <a:close/>
              </a:path>
            </a:pathLst>
          </a:custGeom>
          <a:ln w="3175">
            <a:solidFill>
              <a:srgbClr val="1A71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4" name="object 3484"/>
          <p:cNvSpPr/>
          <p:nvPr/>
        </p:nvSpPr>
        <p:spPr>
          <a:xfrm>
            <a:off x="3495398" y="2265568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89">
                <a:moveTo>
                  <a:pt x="0" y="0"/>
                </a:moveTo>
                <a:lnTo>
                  <a:pt x="2575" y="829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73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5" name="object 3485"/>
          <p:cNvSpPr/>
          <p:nvPr/>
        </p:nvSpPr>
        <p:spPr>
          <a:xfrm>
            <a:off x="3495398" y="2265568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89">
                <a:moveTo>
                  <a:pt x="2575" y="8298"/>
                </a:moveTo>
                <a:lnTo>
                  <a:pt x="0" y="0"/>
                </a:lnTo>
                <a:lnTo>
                  <a:pt x="2575" y="8298"/>
                </a:lnTo>
                <a:close/>
              </a:path>
            </a:pathLst>
          </a:custGeom>
          <a:ln w="3175">
            <a:solidFill>
              <a:srgbClr val="1A73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6" name="object 3486"/>
          <p:cNvSpPr/>
          <p:nvPr/>
        </p:nvSpPr>
        <p:spPr>
          <a:xfrm>
            <a:off x="3495398" y="2265568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89">
                <a:moveTo>
                  <a:pt x="0" y="0"/>
                </a:moveTo>
                <a:lnTo>
                  <a:pt x="2575" y="82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7" name="object 3487"/>
          <p:cNvSpPr/>
          <p:nvPr/>
        </p:nvSpPr>
        <p:spPr>
          <a:xfrm>
            <a:off x="3497973" y="2273866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89">
                <a:moveTo>
                  <a:pt x="0" y="0"/>
                </a:moveTo>
                <a:lnTo>
                  <a:pt x="2598" y="836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8" name="object 3488"/>
          <p:cNvSpPr/>
          <p:nvPr/>
        </p:nvSpPr>
        <p:spPr>
          <a:xfrm>
            <a:off x="3497973" y="22738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209" y="19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9" name="object 3489"/>
          <p:cNvSpPr/>
          <p:nvPr/>
        </p:nvSpPr>
        <p:spPr>
          <a:xfrm>
            <a:off x="3497973" y="227386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0" name="object 3490"/>
          <p:cNvSpPr/>
          <p:nvPr/>
        </p:nvSpPr>
        <p:spPr>
          <a:xfrm>
            <a:off x="3499037" y="228124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134" y="919"/>
                </a:moveTo>
                <a:lnTo>
                  <a:pt x="0" y="0"/>
                </a:lnTo>
                <a:lnTo>
                  <a:pt x="134" y="919"/>
                </a:lnTo>
                <a:close/>
              </a:path>
            </a:pathLst>
          </a:custGeom>
          <a:ln w="3175">
            <a:solidFill>
              <a:srgbClr val="1A70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1" name="object 3491"/>
          <p:cNvSpPr/>
          <p:nvPr/>
        </p:nvSpPr>
        <p:spPr>
          <a:xfrm>
            <a:off x="3499037" y="2281242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534" y="993"/>
                </a:moveTo>
                <a:lnTo>
                  <a:pt x="134" y="919"/>
                </a:lnTo>
                <a:lnTo>
                  <a:pt x="0" y="0"/>
                </a:lnTo>
                <a:lnTo>
                  <a:pt x="1534" y="993"/>
                </a:lnTo>
                <a:close/>
              </a:path>
            </a:pathLst>
          </a:custGeom>
          <a:solidFill>
            <a:srgbClr val="1A70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2" name="object 3492"/>
          <p:cNvSpPr/>
          <p:nvPr/>
        </p:nvSpPr>
        <p:spPr>
          <a:xfrm>
            <a:off x="3499037" y="2281242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34" y="919"/>
                </a:moveTo>
                <a:lnTo>
                  <a:pt x="1534" y="993"/>
                </a:lnTo>
                <a:lnTo>
                  <a:pt x="0" y="0"/>
                </a:lnTo>
                <a:lnTo>
                  <a:pt x="134" y="919"/>
                </a:lnTo>
                <a:close/>
              </a:path>
            </a:pathLst>
          </a:custGeom>
          <a:ln w="3175">
            <a:solidFill>
              <a:srgbClr val="1A70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3" name="object 3493"/>
          <p:cNvSpPr/>
          <p:nvPr/>
        </p:nvSpPr>
        <p:spPr>
          <a:xfrm>
            <a:off x="3499172" y="2282162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0"/>
                </a:moveTo>
                <a:lnTo>
                  <a:pt x="1399" y="7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70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4" name="object 3494"/>
          <p:cNvSpPr/>
          <p:nvPr/>
        </p:nvSpPr>
        <p:spPr>
          <a:xfrm>
            <a:off x="3498619" y="2280770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0"/>
                </a:moveTo>
                <a:lnTo>
                  <a:pt x="1953" y="146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70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5" name="object 3495"/>
          <p:cNvSpPr/>
          <p:nvPr/>
        </p:nvSpPr>
        <p:spPr>
          <a:xfrm>
            <a:off x="3498619" y="2280770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1953" y="1465"/>
                </a:moveTo>
                <a:lnTo>
                  <a:pt x="419" y="472"/>
                </a:lnTo>
                <a:lnTo>
                  <a:pt x="0" y="0"/>
                </a:lnTo>
                <a:lnTo>
                  <a:pt x="1953" y="1465"/>
                </a:lnTo>
                <a:close/>
              </a:path>
            </a:pathLst>
          </a:custGeom>
          <a:solidFill>
            <a:srgbClr val="1A70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6" name="object 3496"/>
          <p:cNvSpPr/>
          <p:nvPr/>
        </p:nvSpPr>
        <p:spPr>
          <a:xfrm>
            <a:off x="3498619" y="2280770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0"/>
                </a:moveTo>
                <a:lnTo>
                  <a:pt x="419" y="472"/>
                </a:lnTo>
                <a:lnTo>
                  <a:pt x="1953" y="146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70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7" name="object 3497"/>
          <p:cNvSpPr/>
          <p:nvPr/>
        </p:nvSpPr>
        <p:spPr>
          <a:xfrm>
            <a:off x="3498619" y="228077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419" y="47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71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8" name="object 3498"/>
          <p:cNvSpPr/>
          <p:nvPr/>
        </p:nvSpPr>
        <p:spPr>
          <a:xfrm>
            <a:off x="3496940" y="2272845"/>
            <a:ext cx="1905" cy="6985"/>
          </a:xfrm>
          <a:custGeom>
            <a:avLst/>
            <a:gdLst/>
            <a:ahLst/>
            <a:cxnLst/>
            <a:rect l="l" t="t" r="r" b="b"/>
            <a:pathLst>
              <a:path w="1904" h="6985">
                <a:moveTo>
                  <a:pt x="1404" y="6631"/>
                </a:moveTo>
                <a:lnTo>
                  <a:pt x="0" y="0"/>
                </a:lnTo>
                <a:lnTo>
                  <a:pt x="1404" y="6631"/>
                </a:lnTo>
                <a:close/>
              </a:path>
            </a:pathLst>
          </a:custGeom>
          <a:ln w="3175">
            <a:solidFill>
              <a:srgbClr val="1A72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9" name="object 3499"/>
          <p:cNvSpPr/>
          <p:nvPr/>
        </p:nvSpPr>
        <p:spPr>
          <a:xfrm>
            <a:off x="3496940" y="2272845"/>
            <a:ext cx="1905" cy="6985"/>
          </a:xfrm>
          <a:custGeom>
            <a:avLst/>
            <a:gdLst/>
            <a:ahLst/>
            <a:cxnLst/>
            <a:rect l="l" t="t" r="r" b="b"/>
            <a:pathLst>
              <a:path w="1904" h="6985">
                <a:moveTo>
                  <a:pt x="1404" y="6631"/>
                </a:moveTo>
                <a:lnTo>
                  <a:pt x="0" y="0"/>
                </a:lnTo>
                <a:lnTo>
                  <a:pt x="1033" y="1021"/>
                </a:lnTo>
                <a:lnTo>
                  <a:pt x="1404" y="6631"/>
                </a:lnTo>
                <a:close/>
              </a:path>
            </a:pathLst>
          </a:custGeom>
          <a:solidFill>
            <a:srgbClr val="1A72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0" name="object 3500"/>
          <p:cNvSpPr/>
          <p:nvPr/>
        </p:nvSpPr>
        <p:spPr>
          <a:xfrm>
            <a:off x="3496940" y="2272845"/>
            <a:ext cx="1905" cy="6985"/>
          </a:xfrm>
          <a:custGeom>
            <a:avLst/>
            <a:gdLst/>
            <a:ahLst/>
            <a:cxnLst/>
            <a:rect l="l" t="t" r="r" b="b"/>
            <a:pathLst>
              <a:path w="1904" h="6985">
                <a:moveTo>
                  <a:pt x="1404" y="6631"/>
                </a:moveTo>
                <a:lnTo>
                  <a:pt x="1033" y="1021"/>
                </a:lnTo>
                <a:lnTo>
                  <a:pt x="0" y="0"/>
                </a:lnTo>
                <a:lnTo>
                  <a:pt x="1404" y="6631"/>
                </a:lnTo>
                <a:close/>
              </a:path>
            </a:pathLst>
          </a:custGeom>
          <a:ln w="3175">
            <a:solidFill>
              <a:srgbClr val="1A72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1" name="object 3501"/>
          <p:cNvSpPr/>
          <p:nvPr/>
        </p:nvSpPr>
        <p:spPr>
          <a:xfrm>
            <a:off x="3497973" y="2273866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89">
                <a:moveTo>
                  <a:pt x="2598" y="8369"/>
                </a:moveTo>
                <a:lnTo>
                  <a:pt x="370" y="5610"/>
                </a:lnTo>
                <a:lnTo>
                  <a:pt x="0" y="0"/>
                </a:lnTo>
                <a:lnTo>
                  <a:pt x="2598" y="8369"/>
                </a:lnTo>
                <a:close/>
              </a:path>
            </a:pathLst>
          </a:custGeom>
          <a:solidFill>
            <a:srgbClr val="1A71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2" name="object 3502"/>
          <p:cNvSpPr/>
          <p:nvPr/>
        </p:nvSpPr>
        <p:spPr>
          <a:xfrm>
            <a:off x="3497973" y="2273866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89">
                <a:moveTo>
                  <a:pt x="370" y="5610"/>
                </a:moveTo>
                <a:lnTo>
                  <a:pt x="0" y="0"/>
                </a:lnTo>
                <a:lnTo>
                  <a:pt x="2598" y="8369"/>
                </a:lnTo>
                <a:lnTo>
                  <a:pt x="370" y="5610"/>
                </a:lnTo>
                <a:close/>
              </a:path>
            </a:pathLst>
          </a:custGeom>
          <a:ln w="3175">
            <a:solidFill>
              <a:srgbClr val="1A71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3" name="object 3503"/>
          <p:cNvSpPr/>
          <p:nvPr/>
        </p:nvSpPr>
        <p:spPr>
          <a:xfrm>
            <a:off x="3495398" y="2265568"/>
            <a:ext cx="1905" cy="7620"/>
          </a:xfrm>
          <a:custGeom>
            <a:avLst/>
            <a:gdLst/>
            <a:ahLst/>
            <a:cxnLst/>
            <a:rect l="l" t="t" r="r" b="b"/>
            <a:pathLst>
              <a:path w="1904" h="7619">
                <a:moveTo>
                  <a:pt x="1541" y="7277"/>
                </a:moveTo>
                <a:lnTo>
                  <a:pt x="0" y="0"/>
                </a:lnTo>
                <a:lnTo>
                  <a:pt x="1541" y="7277"/>
                </a:lnTo>
                <a:close/>
              </a:path>
            </a:pathLst>
          </a:custGeom>
          <a:ln w="3175">
            <a:solidFill>
              <a:srgbClr val="1A73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4" name="object 3504"/>
          <p:cNvSpPr/>
          <p:nvPr/>
        </p:nvSpPr>
        <p:spPr>
          <a:xfrm>
            <a:off x="3495398" y="2265568"/>
            <a:ext cx="1905" cy="7620"/>
          </a:xfrm>
          <a:custGeom>
            <a:avLst/>
            <a:gdLst/>
            <a:ahLst/>
            <a:cxnLst/>
            <a:rect l="l" t="t" r="r" b="b"/>
            <a:pathLst>
              <a:path w="1904" h="7619">
                <a:moveTo>
                  <a:pt x="1541" y="7277"/>
                </a:moveTo>
                <a:lnTo>
                  <a:pt x="0" y="0"/>
                </a:lnTo>
                <a:lnTo>
                  <a:pt x="1541" y="7277"/>
                </a:lnTo>
                <a:close/>
              </a:path>
            </a:pathLst>
          </a:custGeom>
          <a:ln w="3175">
            <a:solidFill>
              <a:srgbClr val="1A74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5" name="object 3505"/>
          <p:cNvSpPr/>
          <p:nvPr/>
        </p:nvSpPr>
        <p:spPr>
          <a:xfrm>
            <a:off x="3495398" y="2265568"/>
            <a:ext cx="1905" cy="7620"/>
          </a:xfrm>
          <a:custGeom>
            <a:avLst/>
            <a:gdLst/>
            <a:ahLst/>
            <a:cxnLst/>
            <a:rect l="l" t="t" r="r" b="b"/>
            <a:pathLst>
              <a:path w="1904" h="7619">
                <a:moveTo>
                  <a:pt x="1541" y="7277"/>
                </a:moveTo>
                <a:lnTo>
                  <a:pt x="0" y="0"/>
                </a:lnTo>
                <a:lnTo>
                  <a:pt x="1541" y="7277"/>
                </a:lnTo>
                <a:close/>
              </a:path>
            </a:pathLst>
          </a:custGeom>
          <a:ln w="3175">
            <a:solidFill>
              <a:srgbClr val="1A74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6" name="object 3506"/>
          <p:cNvSpPr/>
          <p:nvPr/>
        </p:nvSpPr>
        <p:spPr>
          <a:xfrm>
            <a:off x="3495398" y="2265568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89">
                <a:moveTo>
                  <a:pt x="2575" y="8298"/>
                </a:moveTo>
                <a:lnTo>
                  <a:pt x="1541" y="7277"/>
                </a:lnTo>
                <a:lnTo>
                  <a:pt x="0" y="0"/>
                </a:lnTo>
                <a:lnTo>
                  <a:pt x="2575" y="8298"/>
                </a:lnTo>
                <a:close/>
              </a:path>
            </a:pathLst>
          </a:custGeom>
          <a:solidFill>
            <a:srgbClr val="1A73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7" name="object 3507"/>
          <p:cNvSpPr/>
          <p:nvPr/>
        </p:nvSpPr>
        <p:spPr>
          <a:xfrm>
            <a:off x="3495398" y="2265568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89">
                <a:moveTo>
                  <a:pt x="1541" y="7277"/>
                </a:moveTo>
                <a:lnTo>
                  <a:pt x="2575" y="8298"/>
                </a:lnTo>
                <a:lnTo>
                  <a:pt x="0" y="0"/>
                </a:lnTo>
                <a:lnTo>
                  <a:pt x="1541" y="7277"/>
                </a:lnTo>
                <a:close/>
              </a:path>
            </a:pathLst>
          </a:custGeom>
          <a:ln w="3175">
            <a:solidFill>
              <a:srgbClr val="1A73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8" name="object 3508"/>
          <p:cNvSpPr/>
          <p:nvPr/>
        </p:nvSpPr>
        <p:spPr>
          <a:xfrm>
            <a:off x="3496940" y="227284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033" y="102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9" name="object 3509"/>
          <p:cNvSpPr/>
          <p:nvPr/>
        </p:nvSpPr>
        <p:spPr>
          <a:xfrm>
            <a:off x="3498619" y="2280770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1953" y="1465"/>
                </a:moveTo>
                <a:lnTo>
                  <a:pt x="0" y="0"/>
                </a:lnTo>
                <a:lnTo>
                  <a:pt x="1953" y="1465"/>
                </a:lnTo>
                <a:close/>
              </a:path>
            </a:pathLst>
          </a:custGeom>
          <a:ln w="3175">
            <a:solidFill>
              <a:srgbClr val="1A70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0" name="object 3510"/>
          <p:cNvSpPr/>
          <p:nvPr/>
        </p:nvSpPr>
        <p:spPr>
          <a:xfrm>
            <a:off x="3495880" y="2277694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691" y="4541"/>
                </a:moveTo>
                <a:lnTo>
                  <a:pt x="2738" y="3075"/>
                </a:lnTo>
                <a:lnTo>
                  <a:pt x="0" y="0"/>
                </a:lnTo>
                <a:lnTo>
                  <a:pt x="4691" y="4541"/>
                </a:lnTo>
                <a:close/>
              </a:path>
            </a:pathLst>
          </a:custGeom>
          <a:solidFill>
            <a:srgbClr val="1A71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1" name="object 3511"/>
          <p:cNvSpPr/>
          <p:nvPr/>
        </p:nvSpPr>
        <p:spPr>
          <a:xfrm>
            <a:off x="3495880" y="2277694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691" y="4541"/>
                </a:moveTo>
                <a:lnTo>
                  <a:pt x="0" y="0"/>
                </a:lnTo>
                <a:lnTo>
                  <a:pt x="2738" y="3075"/>
                </a:lnTo>
                <a:lnTo>
                  <a:pt x="4691" y="4541"/>
                </a:lnTo>
                <a:close/>
              </a:path>
            </a:pathLst>
          </a:custGeom>
          <a:ln w="3175">
            <a:solidFill>
              <a:srgbClr val="1A71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2" name="object 35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13" name="object 3513"/>
          <p:cNvSpPr/>
          <p:nvPr/>
        </p:nvSpPr>
        <p:spPr>
          <a:xfrm>
            <a:off x="3495857" y="227717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486" y="2303"/>
                </a:moveTo>
                <a:lnTo>
                  <a:pt x="215" y="462"/>
                </a:lnTo>
                <a:lnTo>
                  <a:pt x="0" y="0"/>
                </a:lnTo>
                <a:lnTo>
                  <a:pt x="2486" y="2303"/>
                </a:lnTo>
                <a:close/>
              </a:path>
            </a:pathLst>
          </a:custGeom>
          <a:solidFill>
            <a:srgbClr val="1A73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4" name="object 3514"/>
          <p:cNvSpPr/>
          <p:nvPr/>
        </p:nvSpPr>
        <p:spPr>
          <a:xfrm>
            <a:off x="3495857" y="227717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5" y="462"/>
                </a:moveTo>
                <a:lnTo>
                  <a:pt x="0" y="0"/>
                </a:lnTo>
                <a:lnTo>
                  <a:pt x="2486" y="2303"/>
                </a:lnTo>
                <a:lnTo>
                  <a:pt x="215" y="462"/>
                </a:lnTo>
                <a:close/>
              </a:path>
            </a:pathLst>
          </a:custGeom>
          <a:ln w="3175">
            <a:solidFill>
              <a:srgbClr val="1A73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5" name="object 3515"/>
          <p:cNvSpPr/>
          <p:nvPr/>
        </p:nvSpPr>
        <p:spPr>
          <a:xfrm>
            <a:off x="3496073" y="227763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498" y="4599"/>
                </a:moveTo>
                <a:lnTo>
                  <a:pt x="0" y="0"/>
                </a:lnTo>
                <a:lnTo>
                  <a:pt x="2270" y="1841"/>
                </a:lnTo>
                <a:lnTo>
                  <a:pt x="4498" y="4599"/>
                </a:lnTo>
                <a:close/>
              </a:path>
            </a:pathLst>
          </a:custGeom>
          <a:solidFill>
            <a:srgbClr val="1A71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6" name="object 3516"/>
          <p:cNvSpPr/>
          <p:nvPr/>
        </p:nvSpPr>
        <p:spPr>
          <a:xfrm>
            <a:off x="3496073" y="227763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0"/>
                </a:moveTo>
                <a:lnTo>
                  <a:pt x="4498" y="4599"/>
                </a:lnTo>
                <a:lnTo>
                  <a:pt x="2270" y="184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71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7" name="object 3517"/>
          <p:cNvSpPr/>
          <p:nvPr/>
        </p:nvSpPr>
        <p:spPr>
          <a:xfrm>
            <a:off x="3514298" y="227560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457" y="0"/>
                </a:moveTo>
                <a:lnTo>
                  <a:pt x="0" y="5824"/>
                </a:lnTo>
                <a:lnTo>
                  <a:pt x="457" y="0"/>
                </a:lnTo>
                <a:close/>
              </a:path>
            </a:pathLst>
          </a:custGeom>
          <a:ln w="3175">
            <a:solidFill>
              <a:srgbClr val="1966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8" name="object 35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19" name="object 3519"/>
          <p:cNvSpPr/>
          <p:nvPr/>
        </p:nvSpPr>
        <p:spPr>
          <a:xfrm>
            <a:off x="3449576" y="2204697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731" y="0"/>
                </a:moveTo>
                <a:lnTo>
                  <a:pt x="0" y="2021"/>
                </a:lnTo>
                <a:lnTo>
                  <a:pt x="731" y="0"/>
                </a:lnTo>
                <a:close/>
              </a:path>
            </a:pathLst>
          </a:custGeom>
          <a:ln w="3175">
            <a:solidFill>
              <a:srgbClr val="21989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0" name="object 3520"/>
          <p:cNvSpPr/>
          <p:nvPr/>
        </p:nvSpPr>
        <p:spPr>
          <a:xfrm>
            <a:off x="3448393" y="2202642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183" y="4076"/>
                </a:moveTo>
                <a:lnTo>
                  <a:pt x="0" y="0"/>
                </a:lnTo>
                <a:lnTo>
                  <a:pt x="1915" y="2054"/>
                </a:lnTo>
                <a:lnTo>
                  <a:pt x="1183" y="4076"/>
                </a:lnTo>
                <a:close/>
              </a:path>
            </a:pathLst>
          </a:custGeom>
          <a:solidFill>
            <a:srgbClr val="2198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1" name="object 3521"/>
          <p:cNvSpPr/>
          <p:nvPr/>
        </p:nvSpPr>
        <p:spPr>
          <a:xfrm>
            <a:off x="3448393" y="2202642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915" y="2054"/>
                </a:moveTo>
                <a:lnTo>
                  <a:pt x="0" y="0"/>
                </a:lnTo>
                <a:lnTo>
                  <a:pt x="1183" y="4076"/>
                </a:lnTo>
                <a:lnTo>
                  <a:pt x="1915" y="2054"/>
                </a:lnTo>
                <a:close/>
              </a:path>
            </a:pathLst>
          </a:custGeom>
          <a:ln w="3175">
            <a:solidFill>
              <a:srgbClr val="21989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2" name="object 35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23" name="object 35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24" name="object 3524"/>
          <p:cNvSpPr/>
          <p:nvPr/>
        </p:nvSpPr>
        <p:spPr>
          <a:xfrm>
            <a:off x="3448393" y="2201557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1915" y="3139"/>
                </a:moveTo>
                <a:lnTo>
                  <a:pt x="0" y="1084"/>
                </a:lnTo>
                <a:lnTo>
                  <a:pt x="3050" y="0"/>
                </a:lnTo>
                <a:lnTo>
                  <a:pt x="1915" y="3139"/>
                </a:lnTo>
                <a:close/>
              </a:path>
            </a:pathLst>
          </a:custGeom>
          <a:solidFill>
            <a:srgbClr val="2198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5" name="object 3525"/>
          <p:cNvSpPr/>
          <p:nvPr/>
        </p:nvSpPr>
        <p:spPr>
          <a:xfrm>
            <a:off x="3448393" y="2201557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50" y="0"/>
                </a:moveTo>
                <a:lnTo>
                  <a:pt x="1915" y="3139"/>
                </a:lnTo>
                <a:lnTo>
                  <a:pt x="0" y="1084"/>
                </a:lnTo>
                <a:lnTo>
                  <a:pt x="3050" y="0"/>
                </a:lnTo>
                <a:close/>
              </a:path>
            </a:pathLst>
          </a:custGeom>
          <a:ln w="3175">
            <a:solidFill>
              <a:srgbClr val="21989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6" name="object 3526"/>
          <p:cNvSpPr/>
          <p:nvPr/>
        </p:nvSpPr>
        <p:spPr>
          <a:xfrm>
            <a:off x="3445004" y="2190973"/>
            <a:ext cx="6985" cy="12065"/>
          </a:xfrm>
          <a:custGeom>
            <a:avLst/>
            <a:gdLst/>
            <a:ahLst/>
            <a:cxnLst/>
            <a:rect l="l" t="t" r="r" b="b"/>
            <a:pathLst>
              <a:path w="6985" h="12064">
                <a:moveTo>
                  <a:pt x="3388" y="11668"/>
                </a:moveTo>
                <a:lnTo>
                  <a:pt x="0" y="0"/>
                </a:lnTo>
                <a:lnTo>
                  <a:pt x="6438" y="10584"/>
                </a:lnTo>
                <a:lnTo>
                  <a:pt x="3388" y="11668"/>
                </a:lnTo>
                <a:close/>
              </a:path>
            </a:pathLst>
          </a:custGeom>
          <a:solidFill>
            <a:srgbClr val="2299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7" name="object 3527"/>
          <p:cNvSpPr/>
          <p:nvPr/>
        </p:nvSpPr>
        <p:spPr>
          <a:xfrm>
            <a:off x="3445004" y="2190973"/>
            <a:ext cx="6985" cy="12065"/>
          </a:xfrm>
          <a:custGeom>
            <a:avLst/>
            <a:gdLst/>
            <a:ahLst/>
            <a:cxnLst/>
            <a:rect l="l" t="t" r="r" b="b"/>
            <a:pathLst>
              <a:path w="6985" h="12064">
                <a:moveTo>
                  <a:pt x="6438" y="10584"/>
                </a:moveTo>
                <a:lnTo>
                  <a:pt x="0" y="0"/>
                </a:lnTo>
                <a:lnTo>
                  <a:pt x="3388" y="11668"/>
                </a:lnTo>
                <a:lnTo>
                  <a:pt x="6438" y="10584"/>
                </a:lnTo>
                <a:close/>
              </a:path>
            </a:pathLst>
          </a:custGeom>
          <a:ln w="3175">
            <a:solidFill>
              <a:srgbClr val="22999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8" name="object 35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29" name="object 3529"/>
          <p:cNvSpPr/>
          <p:nvPr/>
        </p:nvSpPr>
        <p:spPr>
          <a:xfrm>
            <a:off x="3448393" y="2202642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915" y="205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0" name="object 3530"/>
          <p:cNvSpPr/>
          <p:nvPr/>
        </p:nvSpPr>
        <p:spPr>
          <a:xfrm>
            <a:off x="3489457" y="22453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0"/>
                </a:moveTo>
                <a:lnTo>
                  <a:pt x="845" y="37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799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1" name="object 3531"/>
          <p:cNvSpPr/>
          <p:nvPr/>
        </p:nvSpPr>
        <p:spPr>
          <a:xfrm>
            <a:off x="3489457" y="22453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0"/>
                </a:moveTo>
                <a:lnTo>
                  <a:pt x="845" y="37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799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2" name="object 3532"/>
          <p:cNvSpPr/>
          <p:nvPr/>
        </p:nvSpPr>
        <p:spPr>
          <a:xfrm>
            <a:off x="3489043" y="224495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1259" y="4109"/>
                </a:moveTo>
                <a:lnTo>
                  <a:pt x="0" y="0"/>
                </a:lnTo>
                <a:lnTo>
                  <a:pt x="414" y="386"/>
                </a:lnTo>
                <a:lnTo>
                  <a:pt x="1259" y="4109"/>
                </a:lnTo>
                <a:close/>
              </a:path>
            </a:pathLst>
          </a:custGeom>
          <a:solidFill>
            <a:srgbClr val="1A7A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3" name="object 3533"/>
          <p:cNvSpPr/>
          <p:nvPr/>
        </p:nvSpPr>
        <p:spPr>
          <a:xfrm>
            <a:off x="3489043" y="224495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414" y="386"/>
                </a:moveTo>
                <a:lnTo>
                  <a:pt x="1259" y="4109"/>
                </a:lnTo>
                <a:lnTo>
                  <a:pt x="0" y="0"/>
                </a:lnTo>
                <a:lnTo>
                  <a:pt x="414" y="386"/>
                </a:lnTo>
                <a:close/>
              </a:path>
            </a:pathLst>
          </a:custGeom>
          <a:ln w="3175">
            <a:solidFill>
              <a:srgbClr val="1A7A9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4" name="object 3534"/>
          <p:cNvSpPr/>
          <p:nvPr/>
        </p:nvSpPr>
        <p:spPr>
          <a:xfrm>
            <a:off x="3485291" y="2232731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016" y="3147"/>
                </a:moveTo>
                <a:lnTo>
                  <a:pt x="0" y="0"/>
                </a:lnTo>
                <a:lnTo>
                  <a:pt x="1780" y="2113"/>
                </a:lnTo>
                <a:lnTo>
                  <a:pt x="2016" y="3147"/>
                </a:lnTo>
                <a:close/>
              </a:path>
            </a:pathLst>
          </a:custGeom>
          <a:solidFill>
            <a:srgbClr val="1A7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5" name="object 3535"/>
          <p:cNvSpPr/>
          <p:nvPr/>
        </p:nvSpPr>
        <p:spPr>
          <a:xfrm>
            <a:off x="3485291" y="2232731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1780" y="2113"/>
                </a:moveTo>
                <a:lnTo>
                  <a:pt x="0" y="0"/>
                </a:lnTo>
                <a:lnTo>
                  <a:pt x="2016" y="3147"/>
                </a:lnTo>
                <a:lnTo>
                  <a:pt x="1780" y="2113"/>
                </a:lnTo>
                <a:close/>
              </a:path>
            </a:pathLst>
          </a:custGeom>
          <a:ln w="3175">
            <a:solidFill>
              <a:srgbClr val="1A7D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6" name="object 3536"/>
          <p:cNvSpPr/>
          <p:nvPr/>
        </p:nvSpPr>
        <p:spPr>
          <a:xfrm>
            <a:off x="3487308" y="2235878"/>
            <a:ext cx="2540" cy="9525"/>
          </a:xfrm>
          <a:custGeom>
            <a:avLst/>
            <a:gdLst/>
            <a:ahLst/>
            <a:cxnLst/>
            <a:rect l="l" t="t" r="r" b="b"/>
            <a:pathLst>
              <a:path w="2539" h="9525">
                <a:moveTo>
                  <a:pt x="2148" y="9466"/>
                </a:moveTo>
                <a:lnTo>
                  <a:pt x="1734" y="9080"/>
                </a:lnTo>
                <a:lnTo>
                  <a:pt x="0" y="0"/>
                </a:lnTo>
                <a:lnTo>
                  <a:pt x="2148" y="9466"/>
                </a:lnTo>
                <a:close/>
              </a:path>
            </a:pathLst>
          </a:custGeom>
          <a:solidFill>
            <a:srgbClr val="1A7B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7" name="object 3537"/>
          <p:cNvSpPr/>
          <p:nvPr/>
        </p:nvSpPr>
        <p:spPr>
          <a:xfrm>
            <a:off x="3487308" y="2235878"/>
            <a:ext cx="2540" cy="9525"/>
          </a:xfrm>
          <a:custGeom>
            <a:avLst/>
            <a:gdLst/>
            <a:ahLst/>
            <a:cxnLst/>
            <a:rect l="l" t="t" r="r" b="b"/>
            <a:pathLst>
              <a:path w="2539" h="9525">
                <a:moveTo>
                  <a:pt x="0" y="0"/>
                </a:moveTo>
                <a:lnTo>
                  <a:pt x="2148" y="9466"/>
                </a:lnTo>
                <a:lnTo>
                  <a:pt x="1734" y="908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7B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8" name="object 3538"/>
          <p:cNvSpPr/>
          <p:nvPr/>
        </p:nvSpPr>
        <p:spPr>
          <a:xfrm>
            <a:off x="3485291" y="2232731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3751" y="12227"/>
                </a:moveTo>
                <a:lnTo>
                  <a:pt x="0" y="0"/>
                </a:lnTo>
                <a:lnTo>
                  <a:pt x="2016" y="3147"/>
                </a:lnTo>
                <a:lnTo>
                  <a:pt x="3751" y="12227"/>
                </a:lnTo>
                <a:close/>
              </a:path>
            </a:pathLst>
          </a:custGeom>
          <a:solidFill>
            <a:srgbClr val="1A7C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9" name="object 3539"/>
          <p:cNvSpPr/>
          <p:nvPr/>
        </p:nvSpPr>
        <p:spPr>
          <a:xfrm>
            <a:off x="3485291" y="2232731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2016" y="3147"/>
                </a:moveTo>
                <a:lnTo>
                  <a:pt x="0" y="0"/>
                </a:lnTo>
                <a:lnTo>
                  <a:pt x="3751" y="12227"/>
                </a:lnTo>
                <a:lnTo>
                  <a:pt x="2016" y="3147"/>
                </a:lnTo>
                <a:close/>
              </a:path>
            </a:pathLst>
          </a:custGeom>
          <a:ln w="3175">
            <a:solidFill>
              <a:srgbClr val="1A7C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0" name="object 3540"/>
          <p:cNvSpPr/>
          <p:nvPr/>
        </p:nvSpPr>
        <p:spPr>
          <a:xfrm>
            <a:off x="3489043" y="224495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0" y="0"/>
                </a:moveTo>
                <a:lnTo>
                  <a:pt x="1259" y="410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799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1" name="object 3541"/>
          <p:cNvSpPr/>
          <p:nvPr/>
        </p:nvSpPr>
        <p:spPr>
          <a:xfrm>
            <a:off x="3489043" y="224495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1259" y="4109"/>
                </a:moveTo>
                <a:lnTo>
                  <a:pt x="0" y="0"/>
                </a:lnTo>
                <a:lnTo>
                  <a:pt x="1259" y="4109"/>
                </a:lnTo>
                <a:close/>
              </a:path>
            </a:pathLst>
          </a:custGeom>
          <a:ln w="3175">
            <a:solidFill>
              <a:srgbClr val="1A7A9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2" name="object 3542"/>
          <p:cNvSpPr/>
          <p:nvPr/>
        </p:nvSpPr>
        <p:spPr>
          <a:xfrm>
            <a:off x="3485291" y="2232731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0"/>
                </a:moveTo>
                <a:lnTo>
                  <a:pt x="3751" y="1222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7B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3" name="object 35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44" name="object 3544"/>
          <p:cNvSpPr/>
          <p:nvPr/>
        </p:nvSpPr>
        <p:spPr>
          <a:xfrm>
            <a:off x="3485291" y="2232731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0"/>
                </a:moveTo>
                <a:lnTo>
                  <a:pt x="3751" y="122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5" name="object 3545"/>
          <p:cNvSpPr/>
          <p:nvPr/>
        </p:nvSpPr>
        <p:spPr>
          <a:xfrm>
            <a:off x="3489043" y="224495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0" y="0"/>
                </a:moveTo>
                <a:lnTo>
                  <a:pt x="1259" y="41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6" name="object 3546"/>
          <p:cNvSpPr/>
          <p:nvPr/>
        </p:nvSpPr>
        <p:spPr>
          <a:xfrm>
            <a:off x="3489043" y="224495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14" y="38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7" name="object 3547"/>
          <p:cNvSpPr/>
          <p:nvPr/>
        </p:nvSpPr>
        <p:spPr>
          <a:xfrm>
            <a:off x="3489043" y="22449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8" name="object 3548"/>
          <p:cNvSpPr/>
          <p:nvPr/>
        </p:nvSpPr>
        <p:spPr>
          <a:xfrm>
            <a:off x="3488131" y="2244036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2171" y="5031"/>
                </a:moveTo>
                <a:lnTo>
                  <a:pt x="0" y="0"/>
                </a:lnTo>
                <a:lnTo>
                  <a:pt x="911" y="922"/>
                </a:lnTo>
                <a:lnTo>
                  <a:pt x="2171" y="5031"/>
                </a:lnTo>
                <a:close/>
              </a:path>
            </a:pathLst>
          </a:custGeom>
          <a:solidFill>
            <a:srgbClr val="1A7A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49" name="object 3549"/>
          <p:cNvSpPr/>
          <p:nvPr/>
        </p:nvSpPr>
        <p:spPr>
          <a:xfrm>
            <a:off x="3488131" y="2244036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2171" y="5031"/>
                </a:moveTo>
                <a:lnTo>
                  <a:pt x="911" y="922"/>
                </a:lnTo>
                <a:lnTo>
                  <a:pt x="0" y="0"/>
                </a:lnTo>
                <a:lnTo>
                  <a:pt x="2171" y="5031"/>
                </a:lnTo>
                <a:close/>
              </a:path>
            </a:pathLst>
          </a:custGeom>
          <a:ln w="3175">
            <a:solidFill>
              <a:srgbClr val="1A7A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0" name="object 3550"/>
          <p:cNvSpPr/>
          <p:nvPr/>
        </p:nvSpPr>
        <p:spPr>
          <a:xfrm>
            <a:off x="3483490" y="2232731"/>
            <a:ext cx="5080" cy="11430"/>
          </a:xfrm>
          <a:custGeom>
            <a:avLst/>
            <a:gdLst/>
            <a:ahLst/>
            <a:cxnLst/>
            <a:rect l="l" t="t" r="r" b="b"/>
            <a:pathLst>
              <a:path w="5079" h="11430">
                <a:moveTo>
                  <a:pt x="4640" y="11305"/>
                </a:moveTo>
                <a:lnTo>
                  <a:pt x="0" y="563"/>
                </a:lnTo>
                <a:lnTo>
                  <a:pt x="1800" y="0"/>
                </a:lnTo>
                <a:lnTo>
                  <a:pt x="4640" y="11305"/>
                </a:lnTo>
                <a:close/>
              </a:path>
            </a:pathLst>
          </a:custGeom>
          <a:solidFill>
            <a:srgbClr val="1A7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1" name="object 3551"/>
          <p:cNvSpPr/>
          <p:nvPr/>
        </p:nvSpPr>
        <p:spPr>
          <a:xfrm>
            <a:off x="3483490" y="2232731"/>
            <a:ext cx="5080" cy="11430"/>
          </a:xfrm>
          <a:custGeom>
            <a:avLst/>
            <a:gdLst/>
            <a:ahLst/>
            <a:cxnLst/>
            <a:rect l="l" t="t" r="r" b="b"/>
            <a:pathLst>
              <a:path w="5079" h="11430">
                <a:moveTo>
                  <a:pt x="4640" y="11305"/>
                </a:moveTo>
                <a:lnTo>
                  <a:pt x="0" y="563"/>
                </a:lnTo>
                <a:lnTo>
                  <a:pt x="1800" y="0"/>
                </a:lnTo>
                <a:lnTo>
                  <a:pt x="4640" y="11305"/>
                </a:lnTo>
                <a:close/>
              </a:path>
            </a:pathLst>
          </a:custGeom>
          <a:ln w="3175">
            <a:solidFill>
              <a:srgbClr val="1A7D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2" name="object 3552"/>
          <p:cNvSpPr/>
          <p:nvPr/>
        </p:nvSpPr>
        <p:spPr>
          <a:xfrm>
            <a:off x="3485291" y="2232731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3751" y="12227"/>
                </a:moveTo>
                <a:lnTo>
                  <a:pt x="2839" y="11305"/>
                </a:lnTo>
                <a:lnTo>
                  <a:pt x="0" y="0"/>
                </a:lnTo>
                <a:lnTo>
                  <a:pt x="3751" y="12227"/>
                </a:lnTo>
                <a:close/>
              </a:path>
            </a:pathLst>
          </a:custGeom>
          <a:solidFill>
            <a:srgbClr val="1A7C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3" name="object 3553"/>
          <p:cNvSpPr/>
          <p:nvPr/>
        </p:nvSpPr>
        <p:spPr>
          <a:xfrm>
            <a:off x="3485291" y="2232731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2839" y="11305"/>
                </a:moveTo>
                <a:lnTo>
                  <a:pt x="3751" y="12227"/>
                </a:lnTo>
                <a:lnTo>
                  <a:pt x="0" y="0"/>
                </a:lnTo>
                <a:lnTo>
                  <a:pt x="2839" y="11305"/>
                </a:lnTo>
                <a:close/>
              </a:path>
            </a:pathLst>
          </a:custGeom>
          <a:ln w="3175">
            <a:solidFill>
              <a:srgbClr val="1A7C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4" name="object 3554"/>
          <p:cNvSpPr/>
          <p:nvPr/>
        </p:nvSpPr>
        <p:spPr>
          <a:xfrm>
            <a:off x="3482370" y="223069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1120" y="2595"/>
                </a:moveTo>
                <a:lnTo>
                  <a:pt x="0" y="0"/>
                </a:lnTo>
                <a:lnTo>
                  <a:pt x="2921" y="2032"/>
                </a:lnTo>
                <a:lnTo>
                  <a:pt x="1120" y="2595"/>
                </a:lnTo>
                <a:close/>
              </a:path>
            </a:pathLst>
          </a:custGeom>
          <a:solidFill>
            <a:srgbClr val="1B7F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5" name="object 3555"/>
          <p:cNvSpPr/>
          <p:nvPr/>
        </p:nvSpPr>
        <p:spPr>
          <a:xfrm>
            <a:off x="3482370" y="223069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1120" y="2595"/>
                </a:moveTo>
                <a:lnTo>
                  <a:pt x="2921" y="2032"/>
                </a:lnTo>
                <a:lnTo>
                  <a:pt x="0" y="0"/>
                </a:lnTo>
                <a:lnTo>
                  <a:pt x="1120" y="2595"/>
                </a:lnTo>
                <a:close/>
              </a:path>
            </a:pathLst>
          </a:custGeom>
          <a:ln w="3175">
            <a:solidFill>
              <a:srgbClr val="1B7F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6" name="object 3556"/>
          <p:cNvSpPr/>
          <p:nvPr/>
        </p:nvSpPr>
        <p:spPr>
          <a:xfrm>
            <a:off x="3488131" y="224403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911" y="92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7" name="object 3557"/>
          <p:cNvSpPr/>
          <p:nvPr/>
        </p:nvSpPr>
        <p:spPr>
          <a:xfrm>
            <a:off x="3495880" y="227763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3" y="0"/>
                </a:moveTo>
                <a:lnTo>
                  <a:pt x="0" y="58"/>
                </a:lnTo>
                <a:lnTo>
                  <a:pt x="193" y="0"/>
                </a:lnTo>
                <a:close/>
              </a:path>
            </a:pathLst>
          </a:custGeom>
          <a:ln w="3175">
            <a:solidFill>
              <a:srgbClr val="1A73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8" name="object 3558"/>
          <p:cNvSpPr/>
          <p:nvPr/>
        </p:nvSpPr>
        <p:spPr>
          <a:xfrm>
            <a:off x="3493338" y="2274836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542" y="2857"/>
                </a:moveTo>
                <a:lnTo>
                  <a:pt x="0" y="0"/>
                </a:lnTo>
                <a:lnTo>
                  <a:pt x="2735" y="2799"/>
                </a:lnTo>
                <a:lnTo>
                  <a:pt x="2542" y="2857"/>
                </a:lnTo>
                <a:close/>
              </a:path>
            </a:pathLst>
          </a:custGeom>
          <a:solidFill>
            <a:srgbClr val="1A74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9" name="object 3559"/>
          <p:cNvSpPr/>
          <p:nvPr/>
        </p:nvSpPr>
        <p:spPr>
          <a:xfrm>
            <a:off x="3493338" y="2274836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735" y="2799"/>
                </a:moveTo>
                <a:lnTo>
                  <a:pt x="0" y="0"/>
                </a:lnTo>
                <a:lnTo>
                  <a:pt x="2542" y="2857"/>
                </a:lnTo>
                <a:lnTo>
                  <a:pt x="2735" y="2799"/>
                </a:lnTo>
                <a:close/>
              </a:path>
            </a:pathLst>
          </a:custGeom>
          <a:ln w="3175">
            <a:solidFill>
              <a:srgbClr val="1A74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0" name="object 3560"/>
          <p:cNvSpPr/>
          <p:nvPr/>
        </p:nvSpPr>
        <p:spPr>
          <a:xfrm>
            <a:off x="3493338" y="2274836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735" y="2799"/>
                </a:moveTo>
                <a:lnTo>
                  <a:pt x="0" y="0"/>
                </a:lnTo>
                <a:lnTo>
                  <a:pt x="2519" y="2336"/>
                </a:lnTo>
                <a:lnTo>
                  <a:pt x="2735" y="2799"/>
                </a:lnTo>
                <a:close/>
              </a:path>
            </a:pathLst>
          </a:custGeom>
          <a:solidFill>
            <a:srgbClr val="1A74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1" name="object 3561"/>
          <p:cNvSpPr/>
          <p:nvPr/>
        </p:nvSpPr>
        <p:spPr>
          <a:xfrm>
            <a:off x="3493338" y="2274836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519" y="2336"/>
                </a:moveTo>
                <a:lnTo>
                  <a:pt x="2735" y="2799"/>
                </a:lnTo>
                <a:lnTo>
                  <a:pt x="0" y="0"/>
                </a:lnTo>
                <a:lnTo>
                  <a:pt x="2519" y="2336"/>
                </a:lnTo>
                <a:close/>
              </a:path>
            </a:pathLst>
          </a:custGeom>
          <a:ln w="3175">
            <a:solidFill>
              <a:srgbClr val="1A74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2" name="object 3562"/>
          <p:cNvSpPr/>
          <p:nvPr/>
        </p:nvSpPr>
        <p:spPr>
          <a:xfrm>
            <a:off x="3493338" y="227483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19" y="2336"/>
                </a:moveTo>
                <a:lnTo>
                  <a:pt x="0" y="0"/>
                </a:lnTo>
                <a:lnTo>
                  <a:pt x="2519" y="2336"/>
                </a:lnTo>
                <a:close/>
              </a:path>
            </a:pathLst>
          </a:custGeom>
          <a:ln w="3175">
            <a:solidFill>
              <a:srgbClr val="1A75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3" name="object 35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64" name="object 35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65" name="object 35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66" name="object 35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67" name="object 35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68" name="object 35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69" name="object 35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70" name="object 35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71" name="object 35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72" name="object 35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73" name="object 35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74" name="object 35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75" name="object 35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76" name="object 35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77" name="object 35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78" name="object 35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79" name="object 3579"/>
          <p:cNvSpPr/>
          <p:nvPr/>
        </p:nvSpPr>
        <p:spPr>
          <a:xfrm>
            <a:off x="3440000" y="2193554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4450" y="6360"/>
                </a:moveTo>
                <a:lnTo>
                  <a:pt x="0" y="0"/>
                </a:lnTo>
                <a:lnTo>
                  <a:pt x="4462" y="6136"/>
                </a:lnTo>
                <a:lnTo>
                  <a:pt x="4450" y="6360"/>
                </a:lnTo>
                <a:close/>
              </a:path>
            </a:pathLst>
          </a:custGeom>
          <a:solidFill>
            <a:srgbClr val="239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0" name="object 3580"/>
          <p:cNvSpPr/>
          <p:nvPr/>
        </p:nvSpPr>
        <p:spPr>
          <a:xfrm>
            <a:off x="3440000" y="2193554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0" y="0"/>
                </a:moveTo>
                <a:lnTo>
                  <a:pt x="4462" y="6136"/>
                </a:lnTo>
                <a:lnTo>
                  <a:pt x="4450" y="636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39C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1" name="object 3581"/>
          <p:cNvSpPr/>
          <p:nvPr/>
        </p:nvSpPr>
        <p:spPr>
          <a:xfrm>
            <a:off x="3438156" y="2191557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6294" y="8356"/>
                </a:moveTo>
                <a:lnTo>
                  <a:pt x="0" y="0"/>
                </a:lnTo>
                <a:lnTo>
                  <a:pt x="1844" y="1996"/>
                </a:lnTo>
                <a:lnTo>
                  <a:pt x="6294" y="8356"/>
                </a:lnTo>
                <a:close/>
              </a:path>
            </a:pathLst>
          </a:custGeom>
          <a:solidFill>
            <a:srgbClr val="249E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2" name="object 3582"/>
          <p:cNvSpPr/>
          <p:nvPr/>
        </p:nvSpPr>
        <p:spPr>
          <a:xfrm>
            <a:off x="3438156" y="2191557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1844" y="1996"/>
                </a:moveTo>
                <a:lnTo>
                  <a:pt x="0" y="0"/>
                </a:lnTo>
                <a:lnTo>
                  <a:pt x="6294" y="8356"/>
                </a:lnTo>
                <a:lnTo>
                  <a:pt x="1844" y="1996"/>
                </a:lnTo>
                <a:close/>
              </a:path>
            </a:pathLst>
          </a:custGeom>
          <a:ln w="3175">
            <a:solidFill>
              <a:srgbClr val="249E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3" name="object 3583"/>
          <p:cNvSpPr/>
          <p:nvPr/>
        </p:nvSpPr>
        <p:spPr>
          <a:xfrm>
            <a:off x="3438156" y="2191501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844" y="2052"/>
                </a:moveTo>
                <a:lnTo>
                  <a:pt x="0" y="55"/>
                </a:lnTo>
                <a:lnTo>
                  <a:pt x="353" y="0"/>
                </a:lnTo>
                <a:lnTo>
                  <a:pt x="1844" y="2052"/>
                </a:lnTo>
                <a:close/>
              </a:path>
            </a:pathLst>
          </a:custGeom>
          <a:solidFill>
            <a:srgbClr val="259F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4" name="object 3584"/>
          <p:cNvSpPr/>
          <p:nvPr/>
        </p:nvSpPr>
        <p:spPr>
          <a:xfrm>
            <a:off x="3438156" y="2191501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353" y="0"/>
                </a:moveTo>
                <a:lnTo>
                  <a:pt x="0" y="55"/>
                </a:lnTo>
                <a:lnTo>
                  <a:pt x="1844" y="2052"/>
                </a:lnTo>
                <a:lnTo>
                  <a:pt x="353" y="0"/>
                </a:lnTo>
                <a:close/>
              </a:path>
            </a:pathLst>
          </a:custGeom>
          <a:ln w="3175">
            <a:solidFill>
              <a:srgbClr val="259F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5" name="object 35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86" name="object 35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87" name="object 35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88" name="object 3588"/>
          <p:cNvSpPr/>
          <p:nvPr/>
        </p:nvSpPr>
        <p:spPr>
          <a:xfrm>
            <a:off x="3438156" y="2191557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844" y="19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9" name="object 3589"/>
          <p:cNvSpPr/>
          <p:nvPr/>
        </p:nvSpPr>
        <p:spPr>
          <a:xfrm>
            <a:off x="3424392" y="219236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1153" y="4157"/>
                </a:moveTo>
                <a:lnTo>
                  <a:pt x="33" y="121"/>
                </a:lnTo>
                <a:lnTo>
                  <a:pt x="1153" y="4157"/>
                </a:lnTo>
                <a:close/>
              </a:path>
            </a:pathLst>
          </a:custGeom>
          <a:ln w="3175">
            <a:solidFill>
              <a:srgbClr val="2AA8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0" name="object 35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91" name="object 35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92" name="object 35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93" name="object 35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94" name="object 35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95" name="object 3595"/>
          <p:cNvSpPr/>
          <p:nvPr/>
        </p:nvSpPr>
        <p:spPr>
          <a:xfrm>
            <a:off x="3425545" y="2196523"/>
            <a:ext cx="10795" cy="12065"/>
          </a:xfrm>
          <a:custGeom>
            <a:avLst/>
            <a:gdLst/>
            <a:ahLst/>
            <a:cxnLst/>
            <a:rect l="l" t="t" r="r" b="b"/>
            <a:pathLst>
              <a:path w="10795" h="12064">
                <a:moveTo>
                  <a:pt x="10439" y="116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6" name="object 3596"/>
          <p:cNvSpPr/>
          <p:nvPr/>
        </p:nvSpPr>
        <p:spPr>
          <a:xfrm>
            <a:off x="3415375" y="2161306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19">
                <a:moveTo>
                  <a:pt x="2222" y="7513"/>
                </a:moveTo>
                <a:lnTo>
                  <a:pt x="15" y="50"/>
                </a:lnTo>
                <a:lnTo>
                  <a:pt x="2222" y="7513"/>
                </a:lnTo>
                <a:close/>
              </a:path>
            </a:pathLst>
          </a:custGeom>
          <a:ln w="3175">
            <a:solidFill>
              <a:srgbClr val="2DAF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7" name="object 35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98" name="object 35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99" name="object 35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00" name="object 3600"/>
          <p:cNvSpPr/>
          <p:nvPr/>
        </p:nvSpPr>
        <p:spPr>
          <a:xfrm>
            <a:off x="3417597" y="216881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1117" y="3782"/>
                </a:moveTo>
                <a:lnTo>
                  <a:pt x="833" y="2819"/>
                </a:lnTo>
                <a:lnTo>
                  <a:pt x="0" y="0"/>
                </a:lnTo>
                <a:lnTo>
                  <a:pt x="1117" y="3782"/>
                </a:lnTo>
                <a:close/>
              </a:path>
            </a:pathLst>
          </a:custGeom>
          <a:ln w="3175">
            <a:solidFill>
              <a:srgbClr val="2CAD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1" name="object 36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02" name="object 3602"/>
          <p:cNvSpPr/>
          <p:nvPr/>
        </p:nvSpPr>
        <p:spPr>
          <a:xfrm>
            <a:off x="3417597" y="2168819"/>
            <a:ext cx="20955" cy="22860"/>
          </a:xfrm>
          <a:custGeom>
            <a:avLst/>
            <a:gdLst/>
            <a:ahLst/>
            <a:cxnLst/>
            <a:rect l="l" t="t" r="r" b="b"/>
            <a:pathLst>
              <a:path w="20954" h="22860">
                <a:moveTo>
                  <a:pt x="20558" y="2273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3" name="object 36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04" name="object 36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05" name="object 36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06" name="object 36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07" name="object 36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08" name="object 3608"/>
          <p:cNvSpPr/>
          <p:nvPr/>
        </p:nvSpPr>
        <p:spPr>
          <a:xfrm>
            <a:off x="3435984" y="2208204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7874" y="88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9" name="object 36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10" name="object 36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11" name="object 36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12" name="object 3612"/>
          <p:cNvSpPr/>
          <p:nvPr/>
        </p:nvSpPr>
        <p:spPr>
          <a:xfrm>
            <a:off x="3409891" y="214245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62" y="543"/>
                </a:moveTo>
                <a:lnTo>
                  <a:pt x="0" y="0"/>
                </a:lnTo>
                <a:lnTo>
                  <a:pt x="264" y="281"/>
                </a:lnTo>
                <a:lnTo>
                  <a:pt x="162" y="543"/>
                </a:lnTo>
                <a:close/>
              </a:path>
            </a:pathLst>
          </a:custGeom>
          <a:solidFill>
            <a:srgbClr val="2FB4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3" name="object 3613"/>
          <p:cNvSpPr/>
          <p:nvPr/>
        </p:nvSpPr>
        <p:spPr>
          <a:xfrm>
            <a:off x="3409891" y="214245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64" y="281"/>
                </a:moveTo>
                <a:lnTo>
                  <a:pt x="0" y="0"/>
                </a:lnTo>
                <a:lnTo>
                  <a:pt x="162" y="543"/>
                </a:lnTo>
                <a:lnTo>
                  <a:pt x="264" y="281"/>
                </a:lnTo>
                <a:close/>
              </a:path>
            </a:pathLst>
          </a:custGeom>
          <a:ln w="3175">
            <a:solidFill>
              <a:srgbClr val="2FB4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4" name="object 3614"/>
          <p:cNvSpPr/>
          <p:nvPr/>
        </p:nvSpPr>
        <p:spPr>
          <a:xfrm>
            <a:off x="3409891" y="214245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264" y="28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5" name="object 36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16" name="object 36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17" name="object 3617"/>
          <p:cNvSpPr/>
          <p:nvPr/>
        </p:nvSpPr>
        <p:spPr>
          <a:xfrm>
            <a:off x="3440727" y="2175202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5013" y="6474"/>
                </a:moveTo>
                <a:lnTo>
                  <a:pt x="0" y="0"/>
                </a:lnTo>
                <a:lnTo>
                  <a:pt x="5077" y="6309"/>
                </a:lnTo>
                <a:lnTo>
                  <a:pt x="5013" y="6474"/>
                </a:lnTo>
                <a:close/>
              </a:path>
            </a:pathLst>
          </a:custGeom>
          <a:solidFill>
            <a:srgbClr val="249D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8" name="object 3618"/>
          <p:cNvSpPr/>
          <p:nvPr/>
        </p:nvSpPr>
        <p:spPr>
          <a:xfrm>
            <a:off x="3440727" y="2175202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5077" y="6309"/>
                </a:moveTo>
                <a:lnTo>
                  <a:pt x="5013" y="6474"/>
                </a:lnTo>
                <a:lnTo>
                  <a:pt x="0" y="0"/>
                </a:lnTo>
                <a:lnTo>
                  <a:pt x="5077" y="6309"/>
                </a:lnTo>
                <a:close/>
              </a:path>
            </a:pathLst>
          </a:custGeom>
          <a:ln w="3175">
            <a:solidFill>
              <a:srgbClr val="249D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9" name="object 3619"/>
          <p:cNvSpPr/>
          <p:nvPr/>
        </p:nvSpPr>
        <p:spPr>
          <a:xfrm>
            <a:off x="3440592" y="2175030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5212" y="6482"/>
                </a:moveTo>
                <a:lnTo>
                  <a:pt x="134" y="172"/>
                </a:lnTo>
                <a:lnTo>
                  <a:pt x="0" y="0"/>
                </a:lnTo>
                <a:lnTo>
                  <a:pt x="5212" y="6482"/>
                </a:lnTo>
                <a:close/>
              </a:path>
            </a:pathLst>
          </a:custGeom>
          <a:solidFill>
            <a:srgbClr val="249E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20" name="object 3620"/>
          <p:cNvSpPr/>
          <p:nvPr/>
        </p:nvSpPr>
        <p:spPr>
          <a:xfrm>
            <a:off x="3440592" y="2175030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5212" y="6482"/>
                </a:moveTo>
                <a:lnTo>
                  <a:pt x="0" y="0"/>
                </a:lnTo>
                <a:lnTo>
                  <a:pt x="134" y="172"/>
                </a:lnTo>
                <a:lnTo>
                  <a:pt x="5212" y="6482"/>
                </a:lnTo>
                <a:close/>
              </a:path>
            </a:pathLst>
          </a:custGeom>
          <a:ln w="3175">
            <a:solidFill>
              <a:srgbClr val="249E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1" name="object 3621"/>
          <p:cNvSpPr/>
          <p:nvPr/>
        </p:nvSpPr>
        <p:spPr>
          <a:xfrm>
            <a:off x="3440239" y="2174572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5565" y="6939"/>
                </a:moveTo>
                <a:lnTo>
                  <a:pt x="353" y="457"/>
                </a:lnTo>
                <a:lnTo>
                  <a:pt x="0" y="0"/>
                </a:lnTo>
                <a:lnTo>
                  <a:pt x="5565" y="6939"/>
                </a:lnTo>
                <a:close/>
              </a:path>
            </a:pathLst>
          </a:custGeom>
          <a:solidFill>
            <a:srgbClr val="259E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22" name="object 3622"/>
          <p:cNvSpPr/>
          <p:nvPr/>
        </p:nvSpPr>
        <p:spPr>
          <a:xfrm>
            <a:off x="3440239" y="2174572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5565" y="6939"/>
                </a:moveTo>
                <a:lnTo>
                  <a:pt x="353" y="457"/>
                </a:lnTo>
                <a:lnTo>
                  <a:pt x="0" y="0"/>
                </a:lnTo>
                <a:lnTo>
                  <a:pt x="5565" y="6939"/>
                </a:lnTo>
                <a:close/>
              </a:path>
            </a:pathLst>
          </a:custGeom>
          <a:ln w="3175">
            <a:solidFill>
              <a:srgbClr val="259E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3" name="object 36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24" name="object 36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25" name="object 3625"/>
          <p:cNvSpPr/>
          <p:nvPr/>
        </p:nvSpPr>
        <p:spPr>
          <a:xfrm>
            <a:off x="3440592" y="2175030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0" y="0"/>
                </a:moveTo>
                <a:lnTo>
                  <a:pt x="4277" y="1547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49D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6" name="object 3626"/>
          <p:cNvSpPr/>
          <p:nvPr/>
        </p:nvSpPr>
        <p:spPr>
          <a:xfrm>
            <a:off x="3440239" y="217457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4630" y="15935"/>
                </a:moveTo>
                <a:lnTo>
                  <a:pt x="0" y="0"/>
                </a:lnTo>
                <a:lnTo>
                  <a:pt x="353" y="457"/>
                </a:lnTo>
                <a:lnTo>
                  <a:pt x="4630" y="15935"/>
                </a:lnTo>
                <a:close/>
              </a:path>
            </a:pathLst>
          </a:custGeom>
          <a:solidFill>
            <a:srgbClr val="249E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27" name="object 3627"/>
          <p:cNvSpPr/>
          <p:nvPr/>
        </p:nvSpPr>
        <p:spPr>
          <a:xfrm>
            <a:off x="3440239" y="217457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353" y="457"/>
                </a:moveTo>
                <a:lnTo>
                  <a:pt x="0" y="0"/>
                </a:lnTo>
                <a:lnTo>
                  <a:pt x="4630" y="15935"/>
                </a:lnTo>
                <a:lnTo>
                  <a:pt x="353" y="457"/>
                </a:lnTo>
                <a:close/>
              </a:path>
            </a:pathLst>
          </a:custGeom>
          <a:ln w="3175">
            <a:solidFill>
              <a:srgbClr val="249E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8" name="object 3628"/>
          <p:cNvSpPr/>
          <p:nvPr/>
        </p:nvSpPr>
        <p:spPr>
          <a:xfrm>
            <a:off x="3440000" y="2193554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4462" y="6136"/>
                </a:moveTo>
                <a:lnTo>
                  <a:pt x="0" y="0"/>
                </a:lnTo>
                <a:lnTo>
                  <a:pt x="4538" y="4914"/>
                </a:lnTo>
                <a:lnTo>
                  <a:pt x="4462" y="6136"/>
                </a:lnTo>
                <a:close/>
              </a:path>
            </a:pathLst>
          </a:custGeom>
          <a:solidFill>
            <a:srgbClr val="249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29" name="object 3629"/>
          <p:cNvSpPr/>
          <p:nvPr/>
        </p:nvSpPr>
        <p:spPr>
          <a:xfrm>
            <a:off x="3440000" y="2193554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4462" y="6136"/>
                </a:moveTo>
                <a:lnTo>
                  <a:pt x="4538" y="4914"/>
                </a:lnTo>
                <a:lnTo>
                  <a:pt x="0" y="0"/>
                </a:lnTo>
                <a:lnTo>
                  <a:pt x="4462" y="6136"/>
                </a:lnTo>
                <a:close/>
              </a:path>
            </a:pathLst>
          </a:custGeom>
          <a:ln w="3175">
            <a:solidFill>
              <a:srgbClr val="249C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0" name="object 3630"/>
          <p:cNvSpPr/>
          <p:nvPr/>
        </p:nvSpPr>
        <p:spPr>
          <a:xfrm>
            <a:off x="3438509" y="2190508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1490" y="3045"/>
                </a:moveTo>
                <a:lnTo>
                  <a:pt x="0" y="993"/>
                </a:lnTo>
                <a:lnTo>
                  <a:pt x="6360" y="0"/>
                </a:lnTo>
                <a:lnTo>
                  <a:pt x="1490" y="3045"/>
                </a:lnTo>
                <a:close/>
              </a:path>
            </a:pathLst>
          </a:custGeom>
          <a:solidFill>
            <a:srgbClr val="249E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1" name="object 3631"/>
          <p:cNvSpPr/>
          <p:nvPr/>
        </p:nvSpPr>
        <p:spPr>
          <a:xfrm>
            <a:off x="3438509" y="2190508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1490" y="3045"/>
                </a:moveTo>
                <a:lnTo>
                  <a:pt x="0" y="993"/>
                </a:lnTo>
                <a:lnTo>
                  <a:pt x="6360" y="0"/>
                </a:lnTo>
                <a:lnTo>
                  <a:pt x="1490" y="3045"/>
                </a:lnTo>
                <a:close/>
              </a:path>
            </a:pathLst>
          </a:custGeom>
          <a:ln w="3175">
            <a:solidFill>
              <a:srgbClr val="249E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2" name="object 3632"/>
          <p:cNvSpPr/>
          <p:nvPr/>
        </p:nvSpPr>
        <p:spPr>
          <a:xfrm>
            <a:off x="3440000" y="2190508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3045"/>
                </a:moveTo>
                <a:lnTo>
                  <a:pt x="4869" y="0"/>
                </a:lnTo>
                <a:lnTo>
                  <a:pt x="5003" y="464"/>
                </a:lnTo>
                <a:lnTo>
                  <a:pt x="0" y="3045"/>
                </a:lnTo>
                <a:close/>
              </a:path>
            </a:pathLst>
          </a:custGeom>
          <a:solidFill>
            <a:srgbClr val="249D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3" name="object 3633"/>
          <p:cNvSpPr/>
          <p:nvPr/>
        </p:nvSpPr>
        <p:spPr>
          <a:xfrm>
            <a:off x="3440000" y="2190508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3045"/>
                </a:moveTo>
                <a:lnTo>
                  <a:pt x="5003" y="464"/>
                </a:lnTo>
                <a:lnTo>
                  <a:pt x="4869" y="0"/>
                </a:lnTo>
                <a:lnTo>
                  <a:pt x="0" y="3045"/>
                </a:lnTo>
                <a:close/>
              </a:path>
            </a:pathLst>
          </a:custGeom>
          <a:ln w="3175">
            <a:solidFill>
              <a:srgbClr val="249D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4" name="object 3634"/>
          <p:cNvSpPr/>
          <p:nvPr/>
        </p:nvSpPr>
        <p:spPr>
          <a:xfrm>
            <a:off x="3440000" y="2190973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4538" y="7495"/>
                </a:moveTo>
                <a:lnTo>
                  <a:pt x="0" y="2580"/>
                </a:lnTo>
                <a:lnTo>
                  <a:pt x="5003" y="0"/>
                </a:lnTo>
                <a:lnTo>
                  <a:pt x="4538" y="7495"/>
                </a:lnTo>
                <a:close/>
              </a:path>
            </a:pathLst>
          </a:custGeom>
          <a:solidFill>
            <a:srgbClr val="249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5" name="object 3635"/>
          <p:cNvSpPr/>
          <p:nvPr/>
        </p:nvSpPr>
        <p:spPr>
          <a:xfrm>
            <a:off x="3440000" y="2190973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0" y="2580"/>
                </a:moveTo>
                <a:lnTo>
                  <a:pt x="5003" y="0"/>
                </a:lnTo>
                <a:lnTo>
                  <a:pt x="4538" y="7495"/>
                </a:lnTo>
                <a:lnTo>
                  <a:pt x="0" y="2580"/>
                </a:lnTo>
                <a:close/>
              </a:path>
            </a:pathLst>
          </a:custGeom>
          <a:ln w="3175">
            <a:solidFill>
              <a:srgbClr val="249C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6" name="object 36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37" name="object 36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38" name="object 36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39" name="object 3639"/>
          <p:cNvSpPr/>
          <p:nvPr/>
        </p:nvSpPr>
        <p:spPr>
          <a:xfrm>
            <a:off x="3440000" y="2193554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538" y="491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0" name="object 3640"/>
          <p:cNvSpPr/>
          <p:nvPr/>
        </p:nvSpPr>
        <p:spPr>
          <a:xfrm>
            <a:off x="3440727" y="217520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0" y="0"/>
                </a:moveTo>
                <a:lnTo>
                  <a:pt x="4142" y="1530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49D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1" name="object 3641"/>
          <p:cNvSpPr/>
          <p:nvPr/>
        </p:nvSpPr>
        <p:spPr>
          <a:xfrm>
            <a:off x="3440592" y="2175030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4277" y="15478"/>
                </a:moveTo>
                <a:lnTo>
                  <a:pt x="0" y="0"/>
                </a:lnTo>
                <a:lnTo>
                  <a:pt x="134" y="172"/>
                </a:lnTo>
                <a:lnTo>
                  <a:pt x="4277" y="15478"/>
                </a:lnTo>
                <a:close/>
              </a:path>
            </a:pathLst>
          </a:custGeom>
          <a:solidFill>
            <a:srgbClr val="249E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2" name="object 3642"/>
          <p:cNvSpPr/>
          <p:nvPr/>
        </p:nvSpPr>
        <p:spPr>
          <a:xfrm>
            <a:off x="3440592" y="2175030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134" y="172"/>
                </a:moveTo>
                <a:lnTo>
                  <a:pt x="0" y="0"/>
                </a:lnTo>
                <a:lnTo>
                  <a:pt x="4277" y="15478"/>
                </a:lnTo>
                <a:lnTo>
                  <a:pt x="134" y="172"/>
                </a:lnTo>
                <a:close/>
              </a:path>
            </a:pathLst>
          </a:custGeom>
          <a:ln w="3175">
            <a:solidFill>
              <a:srgbClr val="249E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3" name="object 3643"/>
          <p:cNvSpPr/>
          <p:nvPr/>
        </p:nvSpPr>
        <p:spPr>
          <a:xfrm>
            <a:off x="3444869" y="21905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49" y="251"/>
                </a:moveTo>
                <a:lnTo>
                  <a:pt x="0" y="0"/>
                </a:lnTo>
                <a:lnTo>
                  <a:pt x="152" y="200"/>
                </a:lnTo>
                <a:close/>
              </a:path>
            </a:pathLst>
          </a:custGeom>
          <a:solidFill>
            <a:srgbClr val="239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4" name="object 3644"/>
          <p:cNvSpPr/>
          <p:nvPr/>
        </p:nvSpPr>
        <p:spPr>
          <a:xfrm>
            <a:off x="3444869" y="21905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52" y="200"/>
                </a:moveTo>
                <a:lnTo>
                  <a:pt x="0" y="0"/>
                </a:lnTo>
                <a:lnTo>
                  <a:pt x="149" y="251"/>
                </a:lnTo>
                <a:close/>
              </a:path>
            </a:pathLst>
          </a:custGeom>
          <a:ln w="3175">
            <a:solidFill>
              <a:srgbClr val="239C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5" name="object 3645"/>
          <p:cNvSpPr/>
          <p:nvPr/>
        </p:nvSpPr>
        <p:spPr>
          <a:xfrm>
            <a:off x="3444869" y="21905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34" y="464"/>
                </a:moveTo>
                <a:lnTo>
                  <a:pt x="0" y="0"/>
                </a:lnTo>
                <a:lnTo>
                  <a:pt x="149" y="251"/>
                </a:lnTo>
                <a:lnTo>
                  <a:pt x="134" y="464"/>
                </a:lnTo>
                <a:close/>
              </a:path>
            </a:pathLst>
          </a:custGeom>
          <a:solidFill>
            <a:srgbClr val="239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6" name="object 3646"/>
          <p:cNvSpPr/>
          <p:nvPr/>
        </p:nvSpPr>
        <p:spPr>
          <a:xfrm>
            <a:off x="3444869" y="21905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49" y="251"/>
                </a:moveTo>
                <a:lnTo>
                  <a:pt x="0" y="0"/>
                </a:lnTo>
                <a:lnTo>
                  <a:pt x="134" y="464"/>
                </a:lnTo>
                <a:lnTo>
                  <a:pt x="149" y="251"/>
                </a:lnTo>
                <a:close/>
              </a:path>
            </a:pathLst>
          </a:custGeom>
          <a:ln w="3175">
            <a:solidFill>
              <a:srgbClr val="239C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7" name="object 3647"/>
          <p:cNvSpPr/>
          <p:nvPr/>
        </p:nvSpPr>
        <p:spPr>
          <a:xfrm>
            <a:off x="3440727" y="2175202"/>
            <a:ext cx="5080" cy="15875"/>
          </a:xfrm>
          <a:custGeom>
            <a:avLst/>
            <a:gdLst/>
            <a:ahLst/>
            <a:cxnLst/>
            <a:rect l="l" t="t" r="r" b="b"/>
            <a:pathLst>
              <a:path w="5079" h="15875">
                <a:moveTo>
                  <a:pt x="4142" y="15306"/>
                </a:moveTo>
                <a:lnTo>
                  <a:pt x="0" y="0"/>
                </a:lnTo>
                <a:lnTo>
                  <a:pt x="5013" y="6474"/>
                </a:lnTo>
                <a:lnTo>
                  <a:pt x="4142" y="15306"/>
                </a:lnTo>
                <a:close/>
              </a:path>
            </a:pathLst>
          </a:custGeom>
          <a:solidFill>
            <a:srgbClr val="249D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8" name="object 3648"/>
          <p:cNvSpPr/>
          <p:nvPr/>
        </p:nvSpPr>
        <p:spPr>
          <a:xfrm>
            <a:off x="3440727" y="2175202"/>
            <a:ext cx="5080" cy="15875"/>
          </a:xfrm>
          <a:custGeom>
            <a:avLst/>
            <a:gdLst/>
            <a:ahLst/>
            <a:cxnLst/>
            <a:rect l="l" t="t" r="r" b="b"/>
            <a:pathLst>
              <a:path w="5079" h="15875">
                <a:moveTo>
                  <a:pt x="4142" y="15306"/>
                </a:moveTo>
                <a:lnTo>
                  <a:pt x="0" y="0"/>
                </a:lnTo>
                <a:lnTo>
                  <a:pt x="5013" y="6474"/>
                </a:lnTo>
                <a:lnTo>
                  <a:pt x="4142" y="15306"/>
                </a:lnTo>
                <a:close/>
              </a:path>
            </a:pathLst>
          </a:custGeom>
          <a:ln w="3175">
            <a:solidFill>
              <a:srgbClr val="249D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9" name="object 3649"/>
          <p:cNvSpPr/>
          <p:nvPr/>
        </p:nvSpPr>
        <p:spPr>
          <a:xfrm>
            <a:off x="3444869" y="21861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871" y="0"/>
                </a:lnTo>
              </a:path>
            </a:pathLst>
          </a:custGeom>
          <a:ln w="8996">
            <a:solidFill>
              <a:srgbClr val="239C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0" name="object 3650"/>
          <p:cNvSpPr/>
          <p:nvPr/>
        </p:nvSpPr>
        <p:spPr>
          <a:xfrm>
            <a:off x="3444869" y="2181677"/>
            <a:ext cx="1270" cy="9525"/>
          </a:xfrm>
          <a:custGeom>
            <a:avLst/>
            <a:gdLst/>
            <a:ahLst/>
            <a:cxnLst/>
            <a:rect l="l" t="t" r="r" b="b"/>
            <a:pathLst>
              <a:path w="1270" h="9525">
                <a:moveTo>
                  <a:pt x="0" y="8831"/>
                </a:moveTo>
                <a:lnTo>
                  <a:pt x="160" y="8996"/>
                </a:lnTo>
                <a:lnTo>
                  <a:pt x="871" y="0"/>
                </a:lnTo>
                <a:lnTo>
                  <a:pt x="0" y="8831"/>
                </a:lnTo>
                <a:close/>
              </a:path>
            </a:pathLst>
          </a:custGeom>
          <a:ln w="3175">
            <a:solidFill>
              <a:srgbClr val="239C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1" name="object 3651"/>
          <p:cNvSpPr/>
          <p:nvPr/>
        </p:nvSpPr>
        <p:spPr>
          <a:xfrm>
            <a:off x="3444869" y="21905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52" y="200"/>
                </a:moveTo>
                <a:lnTo>
                  <a:pt x="0" y="0"/>
                </a:lnTo>
                <a:lnTo>
                  <a:pt x="160" y="165"/>
                </a:lnTo>
                <a:close/>
              </a:path>
            </a:pathLst>
          </a:custGeom>
          <a:solidFill>
            <a:srgbClr val="239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52" name="object 3652"/>
          <p:cNvSpPr/>
          <p:nvPr/>
        </p:nvSpPr>
        <p:spPr>
          <a:xfrm>
            <a:off x="3444869" y="21905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60" y="165"/>
                </a:moveTo>
                <a:lnTo>
                  <a:pt x="0" y="0"/>
                </a:lnTo>
                <a:lnTo>
                  <a:pt x="152" y="200"/>
                </a:lnTo>
                <a:close/>
              </a:path>
            </a:pathLst>
          </a:custGeom>
          <a:ln w="3175">
            <a:solidFill>
              <a:srgbClr val="239C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3" name="object 36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54" name="object 36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55" name="object 3655"/>
          <p:cNvSpPr/>
          <p:nvPr/>
        </p:nvSpPr>
        <p:spPr>
          <a:xfrm>
            <a:off x="3410054" y="2143000"/>
            <a:ext cx="3175" cy="10795"/>
          </a:xfrm>
          <a:custGeom>
            <a:avLst/>
            <a:gdLst/>
            <a:ahLst/>
            <a:cxnLst/>
            <a:rect l="l" t="t" r="r" b="b"/>
            <a:pathLst>
              <a:path w="3175" h="10794">
                <a:moveTo>
                  <a:pt x="0" y="0"/>
                </a:moveTo>
                <a:lnTo>
                  <a:pt x="3103" y="10375"/>
                </a:lnTo>
                <a:lnTo>
                  <a:pt x="2298" y="768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FB2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6" name="object 3656"/>
          <p:cNvSpPr/>
          <p:nvPr/>
        </p:nvSpPr>
        <p:spPr>
          <a:xfrm>
            <a:off x="3410155" y="2142738"/>
            <a:ext cx="30480" cy="32384"/>
          </a:xfrm>
          <a:custGeom>
            <a:avLst/>
            <a:gdLst/>
            <a:ahLst/>
            <a:cxnLst/>
            <a:rect l="l" t="t" r="r" b="b"/>
            <a:pathLst>
              <a:path w="30479" h="32385">
                <a:moveTo>
                  <a:pt x="0" y="0"/>
                </a:moveTo>
                <a:lnTo>
                  <a:pt x="30083" y="318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7" name="object 3657"/>
          <p:cNvSpPr/>
          <p:nvPr/>
        </p:nvSpPr>
        <p:spPr>
          <a:xfrm>
            <a:off x="3440239" y="2174572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5565" y="6939"/>
                </a:moveTo>
                <a:lnTo>
                  <a:pt x="0" y="0"/>
                </a:lnTo>
                <a:lnTo>
                  <a:pt x="5565" y="6939"/>
                </a:lnTo>
                <a:close/>
              </a:path>
            </a:pathLst>
          </a:custGeom>
          <a:ln w="3175">
            <a:solidFill>
              <a:srgbClr val="259E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8" name="object 3658"/>
          <p:cNvSpPr/>
          <p:nvPr/>
        </p:nvSpPr>
        <p:spPr>
          <a:xfrm>
            <a:off x="3440239" y="2174572"/>
            <a:ext cx="6350" cy="6985"/>
          </a:xfrm>
          <a:custGeom>
            <a:avLst/>
            <a:gdLst/>
            <a:ahLst/>
            <a:cxnLst/>
            <a:rect l="l" t="t" r="r" b="b"/>
            <a:pathLst>
              <a:path w="6350" h="6985">
                <a:moveTo>
                  <a:pt x="5565" y="6939"/>
                </a:moveTo>
                <a:lnTo>
                  <a:pt x="0" y="0"/>
                </a:lnTo>
                <a:lnTo>
                  <a:pt x="5974" y="5839"/>
                </a:lnTo>
                <a:lnTo>
                  <a:pt x="5565" y="6939"/>
                </a:lnTo>
                <a:close/>
              </a:path>
            </a:pathLst>
          </a:custGeom>
          <a:solidFill>
            <a:srgbClr val="249D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59" name="object 3659"/>
          <p:cNvSpPr/>
          <p:nvPr/>
        </p:nvSpPr>
        <p:spPr>
          <a:xfrm>
            <a:off x="3440239" y="2174572"/>
            <a:ext cx="6350" cy="6985"/>
          </a:xfrm>
          <a:custGeom>
            <a:avLst/>
            <a:gdLst/>
            <a:ahLst/>
            <a:cxnLst/>
            <a:rect l="l" t="t" r="r" b="b"/>
            <a:pathLst>
              <a:path w="6350" h="6985">
                <a:moveTo>
                  <a:pt x="5565" y="6939"/>
                </a:moveTo>
                <a:lnTo>
                  <a:pt x="5974" y="5839"/>
                </a:lnTo>
                <a:lnTo>
                  <a:pt x="0" y="0"/>
                </a:lnTo>
                <a:lnTo>
                  <a:pt x="5565" y="6939"/>
                </a:lnTo>
                <a:close/>
              </a:path>
            </a:pathLst>
          </a:custGeom>
          <a:ln w="3175">
            <a:solidFill>
              <a:srgbClr val="249D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0" name="object 3660"/>
          <p:cNvSpPr/>
          <p:nvPr/>
        </p:nvSpPr>
        <p:spPr>
          <a:xfrm>
            <a:off x="3440239" y="217457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0"/>
                </a:moveTo>
                <a:lnTo>
                  <a:pt x="5974" y="58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1" name="object 3661"/>
          <p:cNvSpPr/>
          <p:nvPr/>
        </p:nvSpPr>
        <p:spPr>
          <a:xfrm>
            <a:off x="3432540" y="222072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0" y="0"/>
                </a:moveTo>
                <a:lnTo>
                  <a:pt x="1188" y="423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C342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2" name="object 3662"/>
          <p:cNvSpPr/>
          <p:nvPr/>
        </p:nvSpPr>
        <p:spPr>
          <a:xfrm>
            <a:off x="3409891" y="2142457"/>
            <a:ext cx="3810" cy="11430"/>
          </a:xfrm>
          <a:custGeom>
            <a:avLst/>
            <a:gdLst/>
            <a:ahLst/>
            <a:cxnLst/>
            <a:rect l="l" t="t" r="r" b="b"/>
            <a:pathLst>
              <a:path w="3810" h="11430">
                <a:moveTo>
                  <a:pt x="0" y="0"/>
                </a:moveTo>
                <a:lnTo>
                  <a:pt x="3266" y="109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3" name="object 3663"/>
          <p:cNvSpPr/>
          <p:nvPr/>
        </p:nvSpPr>
        <p:spPr>
          <a:xfrm>
            <a:off x="3413157" y="215337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0" y="0"/>
                </a:moveTo>
                <a:lnTo>
                  <a:pt x="1107" y="39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4" name="object 3664"/>
          <p:cNvSpPr/>
          <p:nvPr/>
        </p:nvSpPr>
        <p:spPr>
          <a:xfrm>
            <a:off x="3414265" y="2157331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0" y="0"/>
                </a:moveTo>
                <a:lnTo>
                  <a:pt x="1109" y="39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5" name="object 3665"/>
          <p:cNvSpPr/>
          <p:nvPr/>
        </p:nvSpPr>
        <p:spPr>
          <a:xfrm>
            <a:off x="3415375" y="2161306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19">
                <a:moveTo>
                  <a:pt x="0" y="0"/>
                </a:moveTo>
                <a:lnTo>
                  <a:pt x="2222" y="75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6" name="object 3666"/>
          <p:cNvSpPr/>
          <p:nvPr/>
        </p:nvSpPr>
        <p:spPr>
          <a:xfrm>
            <a:off x="3417597" y="216881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0"/>
                </a:moveTo>
                <a:lnTo>
                  <a:pt x="1117" y="37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7" name="object 3667"/>
          <p:cNvSpPr/>
          <p:nvPr/>
        </p:nvSpPr>
        <p:spPr>
          <a:xfrm>
            <a:off x="3418715" y="2172601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0"/>
                </a:moveTo>
                <a:lnTo>
                  <a:pt x="3383" y="1156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8" name="object 3668"/>
          <p:cNvSpPr/>
          <p:nvPr/>
        </p:nvSpPr>
        <p:spPr>
          <a:xfrm>
            <a:off x="3422098" y="2184169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0" y="0"/>
                </a:moveTo>
                <a:lnTo>
                  <a:pt x="1145" y="40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9" name="object 3669"/>
          <p:cNvSpPr/>
          <p:nvPr/>
        </p:nvSpPr>
        <p:spPr>
          <a:xfrm>
            <a:off x="3423244" y="2188260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0" y="0"/>
                </a:moveTo>
                <a:lnTo>
                  <a:pt x="1148" y="410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0" name="object 3670"/>
          <p:cNvSpPr/>
          <p:nvPr/>
        </p:nvSpPr>
        <p:spPr>
          <a:xfrm>
            <a:off x="3424392" y="219236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0" y="0"/>
                </a:moveTo>
                <a:lnTo>
                  <a:pt x="1153" y="415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1" name="object 3671"/>
          <p:cNvSpPr/>
          <p:nvPr/>
        </p:nvSpPr>
        <p:spPr>
          <a:xfrm>
            <a:off x="3425545" y="2196523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0" y="0"/>
                </a:moveTo>
                <a:lnTo>
                  <a:pt x="2324" y="836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2" name="object 3672"/>
          <p:cNvSpPr/>
          <p:nvPr/>
        </p:nvSpPr>
        <p:spPr>
          <a:xfrm>
            <a:off x="3427869" y="2204892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0"/>
                </a:moveTo>
                <a:lnTo>
                  <a:pt x="3489" y="1160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3" name="object 3673"/>
          <p:cNvSpPr/>
          <p:nvPr/>
        </p:nvSpPr>
        <p:spPr>
          <a:xfrm>
            <a:off x="3431359" y="221649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0" y="0"/>
                </a:moveTo>
                <a:lnTo>
                  <a:pt x="1181" y="42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4" name="object 3674"/>
          <p:cNvSpPr/>
          <p:nvPr/>
        </p:nvSpPr>
        <p:spPr>
          <a:xfrm>
            <a:off x="3432540" y="222072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0" y="0"/>
                </a:moveTo>
                <a:lnTo>
                  <a:pt x="1188" y="42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5" name="object 36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76" name="object 36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77" name="object 3677"/>
          <p:cNvSpPr/>
          <p:nvPr/>
        </p:nvSpPr>
        <p:spPr>
          <a:xfrm>
            <a:off x="3208342" y="2217760"/>
            <a:ext cx="1270" cy="4445"/>
          </a:xfrm>
          <a:custGeom>
            <a:avLst/>
            <a:gdLst/>
            <a:ahLst/>
            <a:cxnLst/>
            <a:rect l="l" t="t" r="r" b="b"/>
            <a:pathLst>
              <a:path w="1269" h="4444">
                <a:moveTo>
                  <a:pt x="1117" y="0"/>
                </a:moveTo>
                <a:lnTo>
                  <a:pt x="0" y="3870"/>
                </a:lnTo>
                <a:lnTo>
                  <a:pt x="1117" y="0"/>
                </a:lnTo>
                <a:close/>
              </a:path>
            </a:pathLst>
          </a:custGeom>
          <a:ln w="3175">
            <a:solidFill>
              <a:srgbClr val="12565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8" name="object 3678"/>
          <p:cNvSpPr/>
          <p:nvPr/>
        </p:nvSpPr>
        <p:spPr>
          <a:xfrm>
            <a:off x="3208342" y="2192454"/>
            <a:ext cx="9525" cy="29209"/>
          </a:xfrm>
          <a:custGeom>
            <a:avLst/>
            <a:gdLst/>
            <a:ahLst/>
            <a:cxnLst/>
            <a:rect l="l" t="t" r="r" b="b"/>
            <a:pathLst>
              <a:path w="9525" h="29210">
                <a:moveTo>
                  <a:pt x="0" y="29176"/>
                </a:moveTo>
                <a:lnTo>
                  <a:pt x="93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9" name="object 36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80" name="object 36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81" name="object 3681"/>
          <p:cNvSpPr/>
          <p:nvPr/>
        </p:nvSpPr>
        <p:spPr>
          <a:xfrm>
            <a:off x="3207720" y="2217760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2311"/>
                </a:moveTo>
                <a:lnTo>
                  <a:pt x="1739" y="0"/>
                </a:lnTo>
                <a:lnTo>
                  <a:pt x="0" y="2311"/>
                </a:lnTo>
                <a:close/>
              </a:path>
            </a:pathLst>
          </a:custGeom>
          <a:ln w="3175">
            <a:solidFill>
              <a:srgbClr val="1257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2" name="object 36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83" name="object 36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84" name="object 36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85" name="object 36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86" name="object 3686"/>
          <p:cNvSpPr/>
          <p:nvPr/>
        </p:nvSpPr>
        <p:spPr>
          <a:xfrm>
            <a:off x="3207847" y="221113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233"/>
                </a:moveTo>
                <a:lnTo>
                  <a:pt x="83" y="0"/>
                </a:lnTo>
                <a:lnTo>
                  <a:pt x="0" y="233"/>
                </a:lnTo>
                <a:close/>
              </a:path>
            </a:pathLst>
          </a:custGeom>
          <a:solidFill>
            <a:srgbClr val="16605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7" name="object 3687"/>
          <p:cNvSpPr/>
          <p:nvPr/>
        </p:nvSpPr>
        <p:spPr>
          <a:xfrm>
            <a:off x="3207847" y="221113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83" y="0"/>
                </a:moveTo>
                <a:lnTo>
                  <a:pt x="0" y="233"/>
                </a:lnTo>
                <a:lnTo>
                  <a:pt x="83" y="0"/>
                </a:lnTo>
                <a:close/>
              </a:path>
            </a:pathLst>
          </a:custGeom>
          <a:ln w="3175">
            <a:solidFill>
              <a:srgbClr val="16605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8" name="object 36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89" name="object 3689"/>
          <p:cNvSpPr/>
          <p:nvPr/>
        </p:nvSpPr>
        <p:spPr>
          <a:xfrm>
            <a:off x="3207847" y="2204494"/>
            <a:ext cx="4445" cy="6985"/>
          </a:xfrm>
          <a:custGeom>
            <a:avLst/>
            <a:gdLst/>
            <a:ahLst/>
            <a:cxnLst/>
            <a:rect l="l" t="t" r="r" b="b"/>
            <a:pathLst>
              <a:path w="4444" h="6985">
                <a:moveTo>
                  <a:pt x="0" y="6870"/>
                </a:moveTo>
                <a:lnTo>
                  <a:pt x="91" y="6624"/>
                </a:lnTo>
                <a:lnTo>
                  <a:pt x="3952" y="0"/>
                </a:lnTo>
                <a:lnTo>
                  <a:pt x="0" y="6870"/>
                </a:lnTo>
                <a:close/>
              </a:path>
            </a:pathLst>
          </a:custGeom>
          <a:solidFill>
            <a:srgbClr val="16605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90" name="object 3690"/>
          <p:cNvSpPr/>
          <p:nvPr/>
        </p:nvSpPr>
        <p:spPr>
          <a:xfrm>
            <a:off x="3207847" y="2204494"/>
            <a:ext cx="4445" cy="6985"/>
          </a:xfrm>
          <a:custGeom>
            <a:avLst/>
            <a:gdLst/>
            <a:ahLst/>
            <a:cxnLst/>
            <a:rect l="l" t="t" r="r" b="b"/>
            <a:pathLst>
              <a:path w="4444" h="6985">
                <a:moveTo>
                  <a:pt x="3952" y="0"/>
                </a:moveTo>
                <a:lnTo>
                  <a:pt x="91" y="6624"/>
                </a:lnTo>
                <a:lnTo>
                  <a:pt x="0" y="6870"/>
                </a:lnTo>
                <a:lnTo>
                  <a:pt x="3952" y="0"/>
                </a:lnTo>
                <a:close/>
              </a:path>
            </a:pathLst>
          </a:custGeom>
          <a:ln w="3175">
            <a:solidFill>
              <a:srgbClr val="16605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1" name="object 3691"/>
          <p:cNvSpPr/>
          <p:nvPr/>
        </p:nvSpPr>
        <p:spPr>
          <a:xfrm>
            <a:off x="3207847" y="221111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246"/>
                </a:moveTo>
                <a:lnTo>
                  <a:pt x="83" y="12"/>
                </a:lnTo>
                <a:lnTo>
                  <a:pt x="0" y="246"/>
                </a:lnTo>
                <a:close/>
              </a:path>
            </a:pathLst>
          </a:custGeom>
          <a:solidFill>
            <a:srgbClr val="16605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92" name="object 3692"/>
          <p:cNvSpPr/>
          <p:nvPr/>
        </p:nvSpPr>
        <p:spPr>
          <a:xfrm>
            <a:off x="3207847" y="221111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91" y="0"/>
                </a:moveTo>
                <a:lnTo>
                  <a:pt x="0" y="246"/>
                </a:lnTo>
                <a:lnTo>
                  <a:pt x="83" y="12"/>
                </a:lnTo>
                <a:close/>
              </a:path>
            </a:pathLst>
          </a:custGeom>
          <a:ln w="3175">
            <a:solidFill>
              <a:srgbClr val="16605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3" name="object 3693"/>
          <p:cNvSpPr/>
          <p:nvPr/>
        </p:nvSpPr>
        <p:spPr>
          <a:xfrm>
            <a:off x="3207847" y="221124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5" y="0"/>
                </a:moveTo>
                <a:lnTo>
                  <a:pt x="0" y="1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4" name="object 3694"/>
          <p:cNvSpPr/>
          <p:nvPr/>
        </p:nvSpPr>
        <p:spPr>
          <a:xfrm>
            <a:off x="3206668" y="2211364"/>
            <a:ext cx="1270" cy="8890"/>
          </a:xfrm>
          <a:custGeom>
            <a:avLst/>
            <a:gdLst/>
            <a:ahLst/>
            <a:cxnLst/>
            <a:rect l="l" t="t" r="r" b="b"/>
            <a:pathLst>
              <a:path w="1269" h="8889">
                <a:moveTo>
                  <a:pt x="1178" y="0"/>
                </a:moveTo>
                <a:lnTo>
                  <a:pt x="0" y="83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5" name="object 3695"/>
          <p:cNvSpPr/>
          <p:nvPr/>
        </p:nvSpPr>
        <p:spPr>
          <a:xfrm>
            <a:off x="3207847" y="221113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83" y="0"/>
                </a:moveTo>
                <a:lnTo>
                  <a:pt x="0" y="2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6" name="object 36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97" name="object 3697"/>
          <p:cNvSpPr/>
          <p:nvPr/>
        </p:nvSpPr>
        <p:spPr>
          <a:xfrm>
            <a:off x="3208342" y="2217760"/>
            <a:ext cx="1270" cy="4445"/>
          </a:xfrm>
          <a:custGeom>
            <a:avLst/>
            <a:gdLst/>
            <a:ahLst/>
            <a:cxnLst/>
            <a:rect l="l" t="t" r="r" b="b"/>
            <a:pathLst>
              <a:path w="1269" h="4444">
                <a:moveTo>
                  <a:pt x="0" y="3870"/>
                </a:moveTo>
                <a:lnTo>
                  <a:pt x="1117" y="0"/>
                </a:lnTo>
                <a:lnTo>
                  <a:pt x="0" y="3870"/>
                </a:lnTo>
                <a:close/>
              </a:path>
            </a:pathLst>
          </a:custGeom>
          <a:ln w="3175">
            <a:solidFill>
              <a:srgbClr val="12565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8" name="object 3698"/>
          <p:cNvSpPr/>
          <p:nvPr/>
        </p:nvSpPr>
        <p:spPr>
          <a:xfrm>
            <a:off x="3205170" y="2221631"/>
            <a:ext cx="3175" cy="10160"/>
          </a:xfrm>
          <a:custGeom>
            <a:avLst/>
            <a:gdLst/>
            <a:ahLst/>
            <a:cxnLst/>
            <a:rect l="l" t="t" r="r" b="b"/>
            <a:pathLst>
              <a:path w="3175" h="10160">
                <a:moveTo>
                  <a:pt x="0" y="9895"/>
                </a:moveTo>
                <a:lnTo>
                  <a:pt x="31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9" name="object 36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00" name="object 37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01" name="object 3701"/>
          <p:cNvSpPr/>
          <p:nvPr/>
        </p:nvSpPr>
        <p:spPr>
          <a:xfrm>
            <a:off x="3207720" y="2217760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1739" y="0"/>
                </a:moveTo>
                <a:lnTo>
                  <a:pt x="0" y="2311"/>
                </a:lnTo>
                <a:lnTo>
                  <a:pt x="1739" y="0"/>
                </a:lnTo>
                <a:close/>
              </a:path>
            </a:pathLst>
          </a:custGeom>
          <a:ln w="3175">
            <a:solidFill>
              <a:srgbClr val="1257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2" name="object 3702"/>
          <p:cNvSpPr/>
          <p:nvPr/>
        </p:nvSpPr>
        <p:spPr>
          <a:xfrm>
            <a:off x="3205170" y="2225512"/>
            <a:ext cx="1270" cy="6350"/>
          </a:xfrm>
          <a:custGeom>
            <a:avLst/>
            <a:gdLst/>
            <a:ahLst/>
            <a:cxnLst/>
            <a:rect l="l" t="t" r="r" b="b"/>
            <a:pathLst>
              <a:path w="1269" h="6350">
                <a:moveTo>
                  <a:pt x="741" y="0"/>
                </a:moveTo>
                <a:lnTo>
                  <a:pt x="0" y="60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3" name="object 37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04" name="object 3704"/>
          <p:cNvSpPr/>
          <p:nvPr/>
        </p:nvSpPr>
        <p:spPr>
          <a:xfrm>
            <a:off x="3206668" y="2219678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1051" y="393"/>
                </a:moveTo>
                <a:lnTo>
                  <a:pt x="0" y="0"/>
                </a:lnTo>
                <a:lnTo>
                  <a:pt x="1051" y="393"/>
                </a:lnTo>
                <a:close/>
              </a:path>
            </a:pathLst>
          </a:custGeom>
          <a:ln w="3175">
            <a:solidFill>
              <a:srgbClr val="125A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5" name="object 3705"/>
          <p:cNvSpPr/>
          <p:nvPr/>
        </p:nvSpPr>
        <p:spPr>
          <a:xfrm>
            <a:off x="3205911" y="2219678"/>
            <a:ext cx="1270" cy="6350"/>
          </a:xfrm>
          <a:custGeom>
            <a:avLst/>
            <a:gdLst/>
            <a:ahLst/>
            <a:cxnLst/>
            <a:rect l="l" t="t" r="r" b="b"/>
            <a:pathLst>
              <a:path w="1269" h="6350">
                <a:moveTo>
                  <a:pt x="756" y="0"/>
                </a:moveTo>
                <a:lnTo>
                  <a:pt x="0" y="5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6" name="object 37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07" name="object 37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08" name="object 37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09" name="object 3709"/>
          <p:cNvSpPr/>
          <p:nvPr/>
        </p:nvSpPr>
        <p:spPr>
          <a:xfrm>
            <a:off x="3263036" y="210064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41" y="0"/>
                </a:moveTo>
                <a:lnTo>
                  <a:pt x="299" y="243"/>
                </a:lnTo>
                <a:lnTo>
                  <a:pt x="0" y="541"/>
                </a:lnTo>
                <a:lnTo>
                  <a:pt x="541" y="0"/>
                </a:lnTo>
                <a:close/>
              </a:path>
            </a:pathLst>
          </a:custGeom>
          <a:ln w="3175">
            <a:solidFill>
              <a:srgbClr val="27694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0" name="object 37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11" name="object 3711"/>
          <p:cNvSpPr/>
          <p:nvPr/>
        </p:nvSpPr>
        <p:spPr>
          <a:xfrm>
            <a:off x="3259823" y="210064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3672"/>
                </a:moveTo>
                <a:lnTo>
                  <a:pt x="37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2" name="object 37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13" name="object 37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14" name="object 3714"/>
          <p:cNvSpPr/>
          <p:nvPr/>
        </p:nvSpPr>
        <p:spPr>
          <a:xfrm>
            <a:off x="3241027" y="2104313"/>
            <a:ext cx="19050" cy="30480"/>
          </a:xfrm>
          <a:custGeom>
            <a:avLst/>
            <a:gdLst/>
            <a:ahLst/>
            <a:cxnLst/>
            <a:rect l="l" t="t" r="r" b="b"/>
            <a:pathLst>
              <a:path w="19050" h="30480">
                <a:moveTo>
                  <a:pt x="0" y="30050"/>
                </a:moveTo>
                <a:lnTo>
                  <a:pt x="187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5" name="object 37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16" name="object 37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17" name="object 37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18" name="object 37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19" name="object 37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20" name="object 37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21" name="object 3721"/>
          <p:cNvSpPr/>
          <p:nvPr/>
        </p:nvSpPr>
        <p:spPr>
          <a:xfrm>
            <a:off x="3263336" y="210039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485"/>
                </a:moveTo>
                <a:lnTo>
                  <a:pt x="241" y="241"/>
                </a:lnTo>
                <a:lnTo>
                  <a:pt x="487" y="0"/>
                </a:lnTo>
                <a:lnTo>
                  <a:pt x="0" y="485"/>
                </a:lnTo>
                <a:close/>
              </a:path>
            </a:pathLst>
          </a:custGeom>
          <a:solidFill>
            <a:srgbClr val="2869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2" name="object 3722"/>
          <p:cNvSpPr/>
          <p:nvPr/>
        </p:nvSpPr>
        <p:spPr>
          <a:xfrm>
            <a:off x="3263336" y="210039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485"/>
                </a:moveTo>
                <a:lnTo>
                  <a:pt x="487" y="0"/>
                </a:lnTo>
                <a:lnTo>
                  <a:pt x="241" y="241"/>
                </a:lnTo>
                <a:lnTo>
                  <a:pt x="0" y="485"/>
                </a:lnTo>
                <a:close/>
              </a:path>
            </a:pathLst>
          </a:custGeom>
          <a:ln w="3175">
            <a:solidFill>
              <a:srgbClr val="28694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3" name="object 3723"/>
          <p:cNvSpPr/>
          <p:nvPr/>
        </p:nvSpPr>
        <p:spPr>
          <a:xfrm>
            <a:off x="3263577" y="210039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241"/>
                </a:moveTo>
                <a:lnTo>
                  <a:pt x="2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4" name="object 37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25" name="object 37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26" name="object 37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27" name="object 37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28" name="object 37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29" name="object 37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30" name="object 37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31" name="object 37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32" name="object 37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33" name="object 37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34" name="object 3734"/>
          <p:cNvSpPr/>
          <p:nvPr/>
        </p:nvSpPr>
        <p:spPr>
          <a:xfrm>
            <a:off x="3245556" y="2117874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5214" y="0"/>
                </a:moveTo>
                <a:lnTo>
                  <a:pt x="0" y="67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5" name="object 37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36" name="object 37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37" name="object 37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38" name="object 37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39" name="object 37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40" name="object 37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41" name="object 37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42" name="object 37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43" name="object 37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44" name="object 3744"/>
          <p:cNvSpPr/>
          <p:nvPr/>
        </p:nvSpPr>
        <p:spPr>
          <a:xfrm>
            <a:off x="3222785" y="2152350"/>
            <a:ext cx="10795" cy="24765"/>
          </a:xfrm>
          <a:custGeom>
            <a:avLst/>
            <a:gdLst/>
            <a:ahLst/>
            <a:cxnLst/>
            <a:rect l="l" t="t" r="r" b="b"/>
            <a:pathLst>
              <a:path w="10794" h="24764">
                <a:moveTo>
                  <a:pt x="0" y="24231"/>
                </a:moveTo>
                <a:lnTo>
                  <a:pt x="104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5" name="object 37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46" name="object 37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47" name="object 3747"/>
          <p:cNvSpPr/>
          <p:nvPr/>
        </p:nvSpPr>
        <p:spPr>
          <a:xfrm>
            <a:off x="3217697" y="2176582"/>
            <a:ext cx="5080" cy="15875"/>
          </a:xfrm>
          <a:custGeom>
            <a:avLst/>
            <a:gdLst/>
            <a:ahLst/>
            <a:cxnLst/>
            <a:rect l="l" t="t" r="r" b="b"/>
            <a:pathLst>
              <a:path w="5080" h="15875">
                <a:moveTo>
                  <a:pt x="0" y="15872"/>
                </a:moveTo>
                <a:lnTo>
                  <a:pt x="508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8" name="object 37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49" name="object 37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50" name="object 37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51" name="object 37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52" name="object 37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53" name="object 37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54" name="object 37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55" name="object 37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56" name="object 37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57" name="object 37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58" name="object 37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59" name="object 37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60" name="object 37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61" name="object 37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62" name="object 3762"/>
          <p:cNvSpPr/>
          <p:nvPr/>
        </p:nvSpPr>
        <p:spPr>
          <a:xfrm>
            <a:off x="3207862" y="2208563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81" y="0"/>
                </a:moveTo>
                <a:lnTo>
                  <a:pt x="0" y="26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3" name="object 3763"/>
          <p:cNvSpPr/>
          <p:nvPr/>
        </p:nvSpPr>
        <p:spPr>
          <a:xfrm>
            <a:off x="3207931" y="2186122"/>
            <a:ext cx="9525" cy="25400"/>
          </a:xfrm>
          <a:custGeom>
            <a:avLst/>
            <a:gdLst/>
            <a:ahLst/>
            <a:cxnLst/>
            <a:rect l="l" t="t" r="r" b="b"/>
            <a:pathLst>
              <a:path w="9525" h="25400">
                <a:moveTo>
                  <a:pt x="8989" y="0"/>
                </a:moveTo>
                <a:lnTo>
                  <a:pt x="0" y="250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4" name="object 37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65" name="object 3765"/>
          <p:cNvSpPr/>
          <p:nvPr/>
        </p:nvSpPr>
        <p:spPr>
          <a:xfrm>
            <a:off x="3233257" y="2134364"/>
            <a:ext cx="8255" cy="18415"/>
          </a:xfrm>
          <a:custGeom>
            <a:avLst/>
            <a:gdLst/>
            <a:ahLst/>
            <a:cxnLst/>
            <a:rect l="l" t="t" r="r" b="b"/>
            <a:pathLst>
              <a:path w="8255" h="18414">
                <a:moveTo>
                  <a:pt x="0" y="17985"/>
                </a:moveTo>
                <a:lnTo>
                  <a:pt x="776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6" name="object 3766"/>
          <p:cNvSpPr/>
          <p:nvPr/>
        </p:nvSpPr>
        <p:spPr>
          <a:xfrm>
            <a:off x="3243204" y="212563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3281"/>
                </a:moveTo>
                <a:lnTo>
                  <a:pt x="2065" y="302"/>
                </a:lnTo>
                <a:lnTo>
                  <a:pt x="2837" y="0"/>
                </a:lnTo>
                <a:lnTo>
                  <a:pt x="0" y="3281"/>
                </a:lnTo>
                <a:close/>
              </a:path>
            </a:pathLst>
          </a:custGeom>
          <a:solidFill>
            <a:srgbClr val="22674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7" name="object 3767"/>
          <p:cNvSpPr/>
          <p:nvPr/>
        </p:nvSpPr>
        <p:spPr>
          <a:xfrm>
            <a:off x="3243204" y="212563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3281"/>
                </a:moveTo>
                <a:lnTo>
                  <a:pt x="2065" y="302"/>
                </a:lnTo>
                <a:lnTo>
                  <a:pt x="2837" y="0"/>
                </a:lnTo>
                <a:lnTo>
                  <a:pt x="0" y="3281"/>
                </a:lnTo>
                <a:close/>
              </a:path>
            </a:pathLst>
          </a:custGeom>
          <a:ln w="3175">
            <a:solidFill>
              <a:srgbClr val="22674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8" name="object 3768"/>
          <p:cNvSpPr/>
          <p:nvPr/>
        </p:nvSpPr>
        <p:spPr>
          <a:xfrm>
            <a:off x="3243204" y="2125637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233" y="3893"/>
                </a:moveTo>
                <a:lnTo>
                  <a:pt x="0" y="3281"/>
                </a:lnTo>
                <a:lnTo>
                  <a:pt x="2837" y="0"/>
                </a:lnTo>
                <a:lnTo>
                  <a:pt x="233" y="3893"/>
                </a:lnTo>
                <a:close/>
              </a:path>
            </a:pathLst>
          </a:custGeom>
          <a:solidFill>
            <a:srgbClr val="22674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9" name="object 3769"/>
          <p:cNvSpPr/>
          <p:nvPr/>
        </p:nvSpPr>
        <p:spPr>
          <a:xfrm>
            <a:off x="3243204" y="2125637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0" y="3281"/>
                </a:moveTo>
                <a:lnTo>
                  <a:pt x="233" y="3893"/>
                </a:lnTo>
                <a:lnTo>
                  <a:pt x="2837" y="0"/>
                </a:lnTo>
                <a:lnTo>
                  <a:pt x="0" y="3281"/>
                </a:lnTo>
                <a:close/>
              </a:path>
            </a:pathLst>
          </a:custGeom>
          <a:ln w="3175">
            <a:solidFill>
              <a:srgbClr val="22674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0" name="object 37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71" name="object 37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72" name="object 37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73" name="object 3773"/>
          <p:cNvSpPr/>
          <p:nvPr/>
        </p:nvSpPr>
        <p:spPr>
          <a:xfrm>
            <a:off x="3243204" y="2123953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0" y="4965"/>
                </a:moveTo>
                <a:lnTo>
                  <a:pt x="1117" y="2593"/>
                </a:lnTo>
                <a:lnTo>
                  <a:pt x="3708" y="0"/>
                </a:lnTo>
                <a:lnTo>
                  <a:pt x="0" y="4965"/>
                </a:lnTo>
                <a:close/>
              </a:path>
            </a:pathLst>
          </a:custGeom>
          <a:solidFill>
            <a:srgbClr val="23674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4" name="object 3774"/>
          <p:cNvSpPr/>
          <p:nvPr/>
        </p:nvSpPr>
        <p:spPr>
          <a:xfrm>
            <a:off x="3243204" y="2123953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708" y="0"/>
                </a:moveTo>
                <a:lnTo>
                  <a:pt x="0" y="4965"/>
                </a:lnTo>
                <a:lnTo>
                  <a:pt x="1117" y="2593"/>
                </a:lnTo>
                <a:lnTo>
                  <a:pt x="3708" y="0"/>
                </a:lnTo>
                <a:close/>
              </a:path>
            </a:pathLst>
          </a:custGeom>
          <a:ln w="3175">
            <a:solidFill>
              <a:srgbClr val="23674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5" name="object 3775"/>
          <p:cNvSpPr/>
          <p:nvPr/>
        </p:nvSpPr>
        <p:spPr>
          <a:xfrm>
            <a:off x="3244321" y="2123953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2593"/>
                </a:moveTo>
                <a:lnTo>
                  <a:pt x="1328" y="873"/>
                </a:lnTo>
                <a:lnTo>
                  <a:pt x="2590" y="0"/>
                </a:lnTo>
                <a:lnTo>
                  <a:pt x="0" y="2593"/>
                </a:lnTo>
                <a:close/>
              </a:path>
            </a:pathLst>
          </a:custGeom>
          <a:solidFill>
            <a:srgbClr val="24674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6" name="object 3776"/>
          <p:cNvSpPr/>
          <p:nvPr/>
        </p:nvSpPr>
        <p:spPr>
          <a:xfrm>
            <a:off x="3244321" y="2123953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590" y="0"/>
                </a:moveTo>
                <a:lnTo>
                  <a:pt x="1328" y="873"/>
                </a:lnTo>
                <a:lnTo>
                  <a:pt x="0" y="2593"/>
                </a:lnTo>
                <a:lnTo>
                  <a:pt x="2590" y="0"/>
                </a:lnTo>
                <a:close/>
              </a:path>
            </a:pathLst>
          </a:custGeom>
          <a:ln w="3175">
            <a:solidFill>
              <a:srgbClr val="24674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7" name="object 37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78" name="object 37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79" name="object 37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80" name="object 37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81" name="object 37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82" name="object 37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83" name="object 37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84" name="object 3784"/>
          <p:cNvSpPr/>
          <p:nvPr/>
        </p:nvSpPr>
        <p:spPr>
          <a:xfrm>
            <a:off x="3216920" y="2144135"/>
            <a:ext cx="19050" cy="42545"/>
          </a:xfrm>
          <a:custGeom>
            <a:avLst/>
            <a:gdLst/>
            <a:ahLst/>
            <a:cxnLst/>
            <a:rect l="l" t="t" r="r" b="b"/>
            <a:pathLst>
              <a:path w="19050" h="42544">
                <a:moveTo>
                  <a:pt x="18564" y="0"/>
                </a:moveTo>
                <a:lnTo>
                  <a:pt x="0" y="419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5" name="object 37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86" name="object 37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87" name="object 37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88" name="object 3788"/>
          <p:cNvSpPr/>
          <p:nvPr/>
        </p:nvSpPr>
        <p:spPr>
          <a:xfrm>
            <a:off x="3242104" y="2128918"/>
            <a:ext cx="1905" cy="317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0" y="2606"/>
                </a:moveTo>
                <a:lnTo>
                  <a:pt x="1099" y="0"/>
                </a:lnTo>
                <a:lnTo>
                  <a:pt x="1333" y="612"/>
                </a:lnTo>
                <a:lnTo>
                  <a:pt x="0" y="2606"/>
                </a:lnTo>
                <a:close/>
              </a:path>
            </a:pathLst>
          </a:custGeom>
          <a:solidFill>
            <a:srgbClr val="22684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89" name="object 3789"/>
          <p:cNvSpPr/>
          <p:nvPr/>
        </p:nvSpPr>
        <p:spPr>
          <a:xfrm>
            <a:off x="3242104" y="2128918"/>
            <a:ext cx="1905" cy="317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1333" y="612"/>
                </a:moveTo>
                <a:lnTo>
                  <a:pt x="0" y="2606"/>
                </a:lnTo>
                <a:lnTo>
                  <a:pt x="1099" y="0"/>
                </a:lnTo>
                <a:lnTo>
                  <a:pt x="1333" y="612"/>
                </a:lnTo>
                <a:close/>
              </a:path>
            </a:pathLst>
          </a:custGeom>
          <a:ln w="3175">
            <a:solidFill>
              <a:srgbClr val="22684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0" name="object 3790"/>
          <p:cNvSpPr/>
          <p:nvPr/>
        </p:nvSpPr>
        <p:spPr>
          <a:xfrm>
            <a:off x="3243204" y="212891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33" y="612"/>
                </a:moveTo>
                <a:lnTo>
                  <a:pt x="0" y="0"/>
                </a:lnTo>
                <a:lnTo>
                  <a:pt x="233" y="612"/>
                </a:lnTo>
                <a:close/>
              </a:path>
            </a:pathLst>
          </a:custGeom>
          <a:ln w="3175">
            <a:solidFill>
              <a:srgbClr val="22684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1" name="object 37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92" name="object 37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93" name="object 37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94" name="object 37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95" name="object 37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96" name="object 37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97" name="object 3797"/>
          <p:cNvSpPr/>
          <p:nvPr/>
        </p:nvSpPr>
        <p:spPr>
          <a:xfrm>
            <a:off x="3244890" y="2124407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071"/>
                </a:moveTo>
                <a:lnTo>
                  <a:pt x="571" y="0"/>
                </a:lnTo>
                <a:lnTo>
                  <a:pt x="665" y="210"/>
                </a:lnTo>
                <a:lnTo>
                  <a:pt x="0" y="1071"/>
                </a:lnTo>
                <a:close/>
              </a:path>
            </a:pathLst>
          </a:custGeom>
          <a:solidFill>
            <a:srgbClr val="2567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8" name="object 3798"/>
          <p:cNvSpPr/>
          <p:nvPr/>
        </p:nvSpPr>
        <p:spPr>
          <a:xfrm>
            <a:off x="3244890" y="2124407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665" y="210"/>
                </a:moveTo>
                <a:lnTo>
                  <a:pt x="0" y="1071"/>
                </a:lnTo>
                <a:lnTo>
                  <a:pt x="571" y="0"/>
                </a:lnTo>
                <a:lnTo>
                  <a:pt x="665" y="210"/>
                </a:lnTo>
                <a:close/>
              </a:path>
            </a:pathLst>
          </a:custGeom>
          <a:ln w="3175">
            <a:solidFill>
              <a:srgbClr val="25674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9" name="object 3799"/>
          <p:cNvSpPr/>
          <p:nvPr/>
        </p:nvSpPr>
        <p:spPr>
          <a:xfrm>
            <a:off x="3245462" y="212440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93" y="210"/>
                </a:moveTo>
                <a:lnTo>
                  <a:pt x="0" y="0"/>
                </a:lnTo>
                <a:lnTo>
                  <a:pt x="93" y="210"/>
                </a:lnTo>
                <a:close/>
              </a:path>
            </a:pathLst>
          </a:custGeom>
          <a:ln w="3175">
            <a:solidFill>
              <a:srgbClr val="25674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0" name="object 3800"/>
          <p:cNvSpPr/>
          <p:nvPr/>
        </p:nvSpPr>
        <p:spPr>
          <a:xfrm>
            <a:off x="3244321" y="212480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744"/>
                </a:moveTo>
                <a:lnTo>
                  <a:pt x="568" y="678"/>
                </a:lnTo>
                <a:lnTo>
                  <a:pt x="1318" y="0"/>
                </a:lnTo>
                <a:lnTo>
                  <a:pt x="0" y="1744"/>
                </a:lnTo>
                <a:close/>
              </a:path>
            </a:pathLst>
          </a:custGeom>
          <a:solidFill>
            <a:srgbClr val="24674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1" name="object 3801"/>
          <p:cNvSpPr/>
          <p:nvPr/>
        </p:nvSpPr>
        <p:spPr>
          <a:xfrm>
            <a:off x="3244321" y="212480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318" y="0"/>
                </a:moveTo>
                <a:lnTo>
                  <a:pt x="0" y="1744"/>
                </a:lnTo>
                <a:lnTo>
                  <a:pt x="568" y="678"/>
                </a:lnTo>
                <a:lnTo>
                  <a:pt x="1318" y="0"/>
                </a:lnTo>
                <a:close/>
              </a:path>
            </a:pathLst>
          </a:custGeom>
          <a:ln w="3175">
            <a:solidFill>
              <a:srgbClr val="24674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2" name="object 3802"/>
          <p:cNvSpPr/>
          <p:nvPr/>
        </p:nvSpPr>
        <p:spPr>
          <a:xfrm>
            <a:off x="3244890" y="2124618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861"/>
                </a:moveTo>
                <a:lnTo>
                  <a:pt x="665" y="0"/>
                </a:lnTo>
                <a:lnTo>
                  <a:pt x="749" y="182"/>
                </a:lnTo>
                <a:lnTo>
                  <a:pt x="0" y="861"/>
                </a:lnTo>
                <a:close/>
              </a:path>
            </a:pathLst>
          </a:custGeom>
          <a:solidFill>
            <a:srgbClr val="2567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3" name="object 3803"/>
          <p:cNvSpPr/>
          <p:nvPr/>
        </p:nvSpPr>
        <p:spPr>
          <a:xfrm>
            <a:off x="3244890" y="2124618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749" y="182"/>
                </a:moveTo>
                <a:lnTo>
                  <a:pt x="665" y="0"/>
                </a:lnTo>
                <a:lnTo>
                  <a:pt x="0" y="861"/>
                </a:lnTo>
                <a:lnTo>
                  <a:pt x="749" y="182"/>
                </a:lnTo>
                <a:close/>
              </a:path>
            </a:pathLst>
          </a:custGeom>
          <a:ln w="3175">
            <a:solidFill>
              <a:srgbClr val="25674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4" name="object 3804"/>
          <p:cNvSpPr/>
          <p:nvPr/>
        </p:nvSpPr>
        <p:spPr>
          <a:xfrm>
            <a:off x="3244321" y="212480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744"/>
                </a:moveTo>
                <a:lnTo>
                  <a:pt x="1318" y="0"/>
                </a:lnTo>
                <a:lnTo>
                  <a:pt x="0" y="1744"/>
                </a:lnTo>
                <a:close/>
              </a:path>
            </a:pathLst>
          </a:custGeom>
          <a:solidFill>
            <a:srgbClr val="24674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5" name="object 3805"/>
          <p:cNvSpPr/>
          <p:nvPr/>
        </p:nvSpPr>
        <p:spPr>
          <a:xfrm>
            <a:off x="3244321" y="212480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328" y="25"/>
                </a:moveTo>
                <a:lnTo>
                  <a:pt x="0" y="1744"/>
                </a:lnTo>
                <a:lnTo>
                  <a:pt x="1318" y="0"/>
                </a:lnTo>
                <a:close/>
              </a:path>
            </a:pathLst>
          </a:custGeom>
          <a:ln w="3175">
            <a:solidFill>
              <a:srgbClr val="24674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6" name="object 3806"/>
          <p:cNvSpPr/>
          <p:nvPr/>
        </p:nvSpPr>
        <p:spPr>
          <a:xfrm>
            <a:off x="3244890" y="2124618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665" y="0"/>
                </a:moveTo>
                <a:lnTo>
                  <a:pt x="0" y="8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7" name="object 3807"/>
          <p:cNvSpPr/>
          <p:nvPr/>
        </p:nvSpPr>
        <p:spPr>
          <a:xfrm>
            <a:off x="3243036" y="2126546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2550"/>
                </a:moveTo>
                <a:lnTo>
                  <a:pt x="1285" y="0"/>
                </a:lnTo>
                <a:lnTo>
                  <a:pt x="167" y="2372"/>
                </a:lnTo>
                <a:lnTo>
                  <a:pt x="0" y="2550"/>
                </a:lnTo>
                <a:close/>
              </a:path>
            </a:pathLst>
          </a:custGeom>
          <a:solidFill>
            <a:srgbClr val="24684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8" name="object 3808"/>
          <p:cNvSpPr/>
          <p:nvPr/>
        </p:nvSpPr>
        <p:spPr>
          <a:xfrm>
            <a:off x="3243036" y="2126546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2550"/>
                </a:moveTo>
                <a:lnTo>
                  <a:pt x="1285" y="0"/>
                </a:lnTo>
                <a:lnTo>
                  <a:pt x="167" y="2372"/>
                </a:lnTo>
                <a:lnTo>
                  <a:pt x="0" y="2550"/>
                </a:lnTo>
                <a:close/>
              </a:path>
            </a:pathLst>
          </a:custGeom>
          <a:ln w="3175">
            <a:solidFill>
              <a:srgbClr val="24684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9" name="object 3809"/>
          <p:cNvSpPr/>
          <p:nvPr/>
        </p:nvSpPr>
        <p:spPr>
          <a:xfrm>
            <a:off x="3243036" y="212891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77"/>
                </a:moveTo>
                <a:lnTo>
                  <a:pt x="167" y="0"/>
                </a:lnTo>
                <a:lnTo>
                  <a:pt x="0" y="177"/>
                </a:lnTo>
                <a:close/>
              </a:path>
            </a:pathLst>
          </a:custGeom>
          <a:ln w="3175">
            <a:solidFill>
              <a:srgbClr val="23684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0" name="object 38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11" name="object 38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12" name="object 38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13" name="object 38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14" name="object 38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15" name="object 38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16" name="object 38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17" name="object 38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18" name="object 38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19" name="object 38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20" name="object 38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21" name="object 38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22" name="object 38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23" name="object 38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24" name="object 3824"/>
          <p:cNvSpPr/>
          <p:nvPr/>
        </p:nvSpPr>
        <p:spPr>
          <a:xfrm>
            <a:off x="3209892" y="2193749"/>
            <a:ext cx="1270" cy="4445"/>
          </a:xfrm>
          <a:custGeom>
            <a:avLst/>
            <a:gdLst/>
            <a:ahLst/>
            <a:cxnLst/>
            <a:rect l="l" t="t" r="r" b="b"/>
            <a:pathLst>
              <a:path w="1269" h="4444">
                <a:moveTo>
                  <a:pt x="797" y="0"/>
                </a:moveTo>
                <a:lnTo>
                  <a:pt x="0" y="44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5" name="object 38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26" name="object 38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27" name="object 3827"/>
          <p:cNvSpPr/>
          <p:nvPr/>
        </p:nvSpPr>
        <p:spPr>
          <a:xfrm>
            <a:off x="3208243" y="2198199"/>
            <a:ext cx="1905" cy="10795"/>
          </a:xfrm>
          <a:custGeom>
            <a:avLst/>
            <a:gdLst/>
            <a:ahLst/>
            <a:cxnLst/>
            <a:rect l="l" t="t" r="r" b="b"/>
            <a:pathLst>
              <a:path w="1905" h="10794">
                <a:moveTo>
                  <a:pt x="1648" y="0"/>
                </a:moveTo>
                <a:lnTo>
                  <a:pt x="0" y="1036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8" name="object 3828"/>
          <p:cNvSpPr/>
          <p:nvPr/>
        </p:nvSpPr>
        <p:spPr>
          <a:xfrm>
            <a:off x="3258370" y="2109505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2882"/>
                </a:moveTo>
                <a:lnTo>
                  <a:pt x="1635" y="287"/>
                </a:lnTo>
                <a:lnTo>
                  <a:pt x="1897" y="0"/>
                </a:lnTo>
                <a:lnTo>
                  <a:pt x="0" y="2882"/>
                </a:lnTo>
                <a:close/>
              </a:path>
            </a:pathLst>
          </a:custGeom>
          <a:solidFill>
            <a:srgbClr val="2A704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9" name="object 3829"/>
          <p:cNvSpPr/>
          <p:nvPr/>
        </p:nvSpPr>
        <p:spPr>
          <a:xfrm>
            <a:off x="3258370" y="2109505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2882"/>
                </a:moveTo>
                <a:lnTo>
                  <a:pt x="1635" y="287"/>
                </a:lnTo>
                <a:lnTo>
                  <a:pt x="1897" y="0"/>
                </a:lnTo>
                <a:lnTo>
                  <a:pt x="0" y="2882"/>
                </a:lnTo>
                <a:close/>
              </a:path>
            </a:pathLst>
          </a:custGeom>
          <a:ln w="3175">
            <a:solidFill>
              <a:srgbClr val="2A704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0" name="object 3830"/>
          <p:cNvSpPr/>
          <p:nvPr/>
        </p:nvSpPr>
        <p:spPr>
          <a:xfrm>
            <a:off x="3258370" y="2109505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2882"/>
                </a:moveTo>
                <a:lnTo>
                  <a:pt x="1897" y="0"/>
                </a:lnTo>
                <a:lnTo>
                  <a:pt x="2082" y="614"/>
                </a:lnTo>
                <a:lnTo>
                  <a:pt x="0" y="2882"/>
                </a:lnTo>
                <a:close/>
              </a:path>
            </a:pathLst>
          </a:custGeom>
          <a:solidFill>
            <a:srgbClr val="2A704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31" name="object 3831"/>
          <p:cNvSpPr/>
          <p:nvPr/>
        </p:nvSpPr>
        <p:spPr>
          <a:xfrm>
            <a:off x="3258370" y="2109505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2882"/>
                </a:moveTo>
                <a:lnTo>
                  <a:pt x="2082" y="614"/>
                </a:lnTo>
                <a:lnTo>
                  <a:pt x="1897" y="0"/>
                </a:lnTo>
                <a:lnTo>
                  <a:pt x="0" y="2882"/>
                </a:lnTo>
                <a:close/>
              </a:path>
            </a:pathLst>
          </a:custGeom>
          <a:ln w="3175">
            <a:solidFill>
              <a:srgbClr val="2A704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2" name="object 3832"/>
          <p:cNvSpPr/>
          <p:nvPr/>
        </p:nvSpPr>
        <p:spPr>
          <a:xfrm>
            <a:off x="3257786" y="2110120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902"/>
                </a:moveTo>
                <a:lnTo>
                  <a:pt x="772" y="1056"/>
                </a:lnTo>
                <a:lnTo>
                  <a:pt x="2667" y="0"/>
                </a:lnTo>
                <a:lnTo>
                  <a:pt x="0" y="1902"/>
                </a:lnTo>
                <a:close/>
              </a:path>
            </a:pathLst>
          </a:custGeom>
          <a:solidFill>
            <a:srgbClr val="225A3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33" name="object 3833"/>
          <p:cNvSpPr/>
          <p:nvPr/>
        </p:nvSpPr>
        <p:spPr>
          <a:xfrm>
            <a:off x="3257786" y="2110120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902"/>
                </a:moveTo>
                <a:lnTo>
                  <a:pt x="772" y="1056"/>
                </a:lnTo>
                <a:lnTo>
                  <a:pt x="2667" y="0"/>
                </a:lnTo>
                <a:lnTo>
                  <a:pt x="0" y="1902"/>
                </a:lnTo>
                <a:close/>
              </a:path>
            </a:pathLst>
          </a:custGeom>
          <a:ln w="3175">
            <a:solidFill>
              <a:srgbClr val="225A3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4" name="object 3834"/>
          <p:cNvSpPr/>
          <p:nvPr/>
        </p:nvSpPr>
        <p:spPr>
          <a:xfrm>
            <a:off x="3257786" y="2110120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584" y="2268"/>
                </a:moveTo>
                <a:lnTo>
                  <a:pt x="0" y="1902"/>
                </a:lnTo>
                <a:lnTo>
                  <a:pt x="2667" y="0"/>
                </a:lnTo>
                <a:lnTo>
                  <a:pt x="584" y="2268"/>
                </a:lnTo>
                <a:close/>
              </a:path>
            </a:pathLst>
          </a:custGeom>
          <a:solidFill>
            <a:srgbClr val="215A3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35" name="object 3835"/>
          <p:cNvSpPr/>
          <p:nvPr/>
        </p:nvSpPr>
        <p:spPr>
          <a:xfrm>
            <a:off x="3257786" y="2110120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1902"/>
                </a:moveTo>
                <a:lnTo>
                  <a:pt x="584" y="2268"/>
                </a:lnTo>
                <a:lnTo>
                  <a:pt x="2667" y="0"/>
                </a:lnTo>
                <a:lnTo>
                  <a:pt x="0" y="1902"/>
                </a:lnTo>
                <a:close/>
              </a:path>
            </a:pathLst>
          </a:custGeom>
          <a:ln w="3175">
            <a:solidFill>
              <a:srgbClr val="215A3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6" name="object 38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37" name="object 38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38" name="object 38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39" name="object 3839"/>
          <p:cNvSpPr/>
          <p:nvPr/>
        </p:nvSpPr>
        <p:spPr>
          <a:xfrm>
            <a:off x="3245375" y="212440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274"/>
                </a:moveTo>
                <a:lnTo>
                  <a:pt x="86" y="0"/>
                </a:lnTo>
                <a:lnTo>
                  <a:pt x="0" y="274"/>
                </a:lnTo>
                <a:close/>
              </a:path>
            </a:pathLst>
          </a:custGeom>
          <a:ln w="3175">
            <a:solidFill>
              <a:srgbClr val="23604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0" name="object 3840"/>
          <p:cNvSpPr/>
          <p:nvPr/>
        </p:nvSpPr>
        <p:spPr>
          <a:xfrm>
            <a:off x="3245375" y="2123333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5">
                <a:moveTo>
                  <a:pt x="0" y="1348"/>
                </a:moveTo>
                <a:lnTo>
                  <a:pt x="86" y="1074"/>
                </a:lnTo>
                <a:lnTo>
                  <a:pt x="741" y="0"/>
                </a:lnTo>
                <a:lnTo>
                  <a:pt x="0" y="1348"/>
                </a:lnTo>
                <a:close/>
              </a:path>
            </a:pathLst>
          </a:custGeom>
          <a:solidFill>
            <a:srgbClr val="24604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1" name="object 3841"/>
          <p:cNvSpPr/>
          <p:nvPr/>
        </p:nvSpPr>
        <p:spPr>
          <a:xfrm>
            <a:off x="3245375" y="2123333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5">
                <a:moveTo>
                  <a:pt x="0" y="1348"/>
                </a:moveTo>
                <a:lnTo>
                  <a:pt x="741" y="0"/>
                </a:lnTo>
                <a:lnTo>
                  <a:pt x="86" y="1074"/>
                </a:lnTo>
                <a:lnTo>
                  <a:pt x="0" y="1348"/>
                </a:lnTo>
                <a:close/>
              </a:path>
            </a:pathLst>
          </a:custGeom>
          <a:ln w="3175">
            <a:solidFill>
              <a:srgbClr val="24604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2" name="object 38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43" name="object 38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44" name="object 38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45" name="object 38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46" name="object 38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47" name="object 3847"/>
          <p:cNvSpPr/>
          <p:nvPr/>
        </p:nvSpPr>
        <p:spPr>
          <a:xfrm>
            <a:off x="3233209" y="2140968"/>
            <a:ext cx="5080" cy="8255"/>
          </a:xfrm>
          <a:custGeom>
            <a:avLst/>
            <a:gdLst/>
            <a:ahLst/>
            <a:cxnLst/>
            <a:rect l="l" t="t" r="r" b="b"/>
            <a:pathLst>
              <a:path w="5080" h="8255">
                <a:moveTo>
                  <a:pt x="0" y="8249"/>
                </a:moveTo>
                <a:lnTo>
                  <a:pt x="3949" y="424"/>
                </a:lnTo>
                <a:lnTo>
                  <a:pt x="4523" y="0"/>
                </a:lnTo>
                <a:lnTo>
                  <a:pt x="0" y="8249"/>
                </a:lnTo>
                <a:close/>
              </a:path>
            </a:pathLst>
          </a:custGeom>
          <a:solidFill>
            <a:srgbClr val="25654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8" name="object 3848"/>
          <p:cNvSpPr/>
          <p:nvPr/>
        </p:nvSpPr>
        <p:spPr>
          <a:xfrm>
            <a:off x="3233209" y="2140968"/>
            <a:ext cx="5080" cy="8255"/>
          </a:xfrm>
          <a:custGeom>
            <a:avLst/>
            <a:gdLst/>
            <a:ahLst/>
            <a:cxnLst/>
            <a:rect l="l" t="t" r="r" b="b"/>
            <a:pathLst>
              <a:path w="5080" h="8255">
                <a:moveTo>
                  <a:pt x="3949" y="424"/>
                </a:moveTo>
                <a:lnTo>
                  <a:pt x="4523" y="0"/>
                </a:lnTo>
                <a:lnTo>
                  <a:pt x="0" y="8249"/>
                </a:lnTo>
                <a:lnTo>
                  <a:pt x="3949" y="424"/>
                </a:lnTo>
                <a:close/>
              </a:path>
            </a:pathLst>
          </a:custGeom>
          <a:ln w="3175">
            <a:solidFill>
              <a:srgbClr val="25654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9" name="object 3849"/>
          <p:cNvSpPr/>
          <p:nvPr/>
        </p:nvSpPr>
        <p:spPr>
          <a:xfrm>
            <a:off x="3233209" y="2141392"/>
            <a:ext cx="4445" cy="8255"/>
          </a:xfrm>
          <a:custGeom>
            <a:avLst/>
            <a:gdLst/>
            <a:ahLst/>
            <a:cxnLst/>
            <a:rect l="l" t="t" r="r" b="b"/>
            <a:pathLst>
              <a:path w="4444" h="8255">
                <a:moveTo>
                  <a:pt x="3949" y="0"/>
                </a:moveTo>
                <a:lnTo>
                  <a:pt x="0" y="7825"/>
                </a:lnTo>
                <a:lnTo>
                  <a:pt x="3949" y="0"/>
                </a:lnTo>
                <a:close/>
              </a:path>
            </a:pathLst>
          </a:custGeom>
          <a:ln w="3175">
            <a:solidFill>
              <a:srgbClr val="25664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0" name="object 3850"/>
          <p:cNvSpPr/>
          <p:nvPr/>
        </p:nvSpPr>
        <p:spPr>
          <a:xfrm>
            <a:off x="3359518" y="2104580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426" y="2664"/>
                </a:moveTo>
                <a:lnTo>
                  <a:pt x="0" y="675"/>
                </a:lnTo>
                <a:lnTo>
                  <a:pt x="353" y="0"/>
                </a:lnTo>
                <a:lnTo>
                  <a:pt x="3426" y="2664"/>
                </a:lnTo>
                <a:close/>
              </a:path>
            </a:pathLst>
          </a:custGeom>
          <a:solidFill>
            <a:srgbClr val="4CCA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1" name="object 3851"/>
          <p:cNvSpPr/>
          <p:nvPr/>
        </p:nvSpPr>
        <p:spPr>
          <a:xfrm>
            <a:off x="3359518" y="2104580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675"/>
                </a:moveTo>
                <a:lnTo>
                  <a:pt x="3426" y="2664"/>
                </a:lnTo>
                <a:lnTo>
                  <a:pt x="353" y="0"/>
                </a:lnTo>
                <a:lnTo>
                  <a:pt x="0" y="675"/>
                </a:lnTo>
                <a:close/>
              </a:path>
            </a:pathLst>
          </a:custGeom>
          <a:ln w="3175">
            <a:solidFill>
              <a:srgbClr val="4CCA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2" name="object 3852"/>
          <p:cNvSpPr/>
          <p:nvPr/>
        </p:nvSpPr>
        <p:spPr>
          <a:xfrm>
            <a:off x="3360597" y="2115426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6306" y="4079"/>
                </a:moveTo>
                <a:lnTo>
                  <a:pt x="1597" y="1097"/>
                </a:lnTo>
                <a:lnTo>
                  <a:pt x="0" y="0"/>
                </a:lnTo>
                <a:lnTo>
                  <a:pt x="6306" y="4079"/>
                </a:lnTo>
                <a:close/>
              </a:path>
            </a:pathLst>
          </a:custGeom>
          <a:solidFill>
            <a:srgbClr val="4AC9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3" name="object 3853"/>
          <p:cNvSpPr/>
          <p:nvPr/>
        </p:nvSpPr>
        <p:spPr>
          <a:xfrm>
            <a:off x="3360597" y="2115426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6306" y="4079"/>
                </a:moveTo>
                <a:lnTo>
                  <a:pt x="1597" y="1097"/>
                </a:lnTo>
                <a:lnTo>
                  <a:pt x="0" y="0"/>
                </a:lnTo>
                <a:lnTo>
                  <a:pt x="6306" y="4079"/>
                </a:lnTo>
                <a:close/>
              </a:path>
            </a:pathLst>
          </a:custGeom>
          <a:ln w="3175">
            <a:solidFill>
              <a:srgbClr val="4AC9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4" name="object 3854"/>
          <p:cNvSpPr/>
          <p:nvPr/>
        </p:nvSpPr>
        <p:spPr>
          <a:xfrm>
            <a:off x="3360117" y="2114908"/>
            <a:ext cx="6985" cy="5080"/>
          </a:xfrm>
          <a:custGeom>
            <a:avLst/>
            <a:gdLst/>
            <a:ahLst/>
            <a:cxnLst/>
            <a:rect l="l" t="t" r="r" b="b"/>
            <a:pathLst>
              <a:path w="6985" h="5080">
                <a:moveTo>
                  <a:pt x="6786" y="4597"/>
                </a:moveTo>
                <a:lnTo>
                  <a:pt x="480" y="518"/>
                </a:lnTo>
                <a:lnTo>
                  <a:pt x="0" y="0"/>
                </a:lnTo>
                <a:lnTo>
                  <a:pt x="6786" y="4597"/>
                </a:lnTo>
                <a:close/>
              </a:path>
            </a:pathLst>
          </a:custGeom>
          <a:solidFill>
            <a:srgbClr val="4BC9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5" name="object 3855"/>
          <p:cNvSpPr/>
          <p:nvPr/>
        </p:nvSpPr>
        <p:spPr>
          <a:xfrm>
            <a:off x="3360117" y="2114908"/>
            <a:ext cx="6985" cy="5080"/>
          </a:xfrm>
          <a:custGeom>
            <a:avLst/>
            <a:gdLst/>
            <a:ahLst/>
            <a:cxnLst/>
            <a:rect l="l" t="t" r="r" b="b"/>
            <a:pathLst>
              <a:path w="6985" h="5080">
                <a:moveTo>
                  <a:pt x="6786" y="4597"/>
                </a:moveTo>
                <a:lnTo>
                  <a:pt x="0" y="0"/>
                </a:lnTo>
                <a:lnTo>
                  <a:pt x="480" y="518"/>
                </a:lnTo>
                <a:lnTo>
                  <a:pt x="6786" y="4597"/>
                </a:lnTo>
                <a:close/>
              </a:path>
            </a:pathLst>
          </a:custGeom>
          <a:ln w="3175">
            <a:solidFill>
              <a:srgbClr val="4BC9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6" name="object 3856"/>
          <p:cNvSpPr/>
          <p:nvPr/>
        </p:nvSpPr>
        <p:spPr>
          <a:xfrm>
            <a:off x="3360501" y="2113976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6403" y="5529"/>
                </a:moveTo>
                <a:lnTo>
                  <a:pt x="0" y="0"/>
                </a:lnTo>
                <a:lnTo>
                  <a:pt x="1811" y="1125"/>
                </a:lnTo>
                <a:lnTo>
                  <a:pt x="6403" y="5529"/>
                </a:lnTo>
                <a:close/>
              </a:path>
            </a:pathLst>
          </a:custGeom>
          <a:solidFill>
            <a:srgbClr val="4AC9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7" name="object 3857"/>
          <p:cNvSpPr/>
          <p:nvPr/>
        </p:nvSpPr>
        <p:spPr>
          <a:xfrm>
            <a:off x="3360501" y="2113976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0" y="0"/>
                </a:moveTo>
                <a:lnTo>
                  <a:pt x="1811" y="1125"/>
                </a:lnTo>
                <a:lnTo>
                  <a:pt x="6403" y="552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AC9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8" name="object 3858"/>
          <p:cNvSpPr/>
          <p:nvPr/>
        </p:nvSpPr>
        <p:spPr>
          <a:xfrm>
            <a:off x="3360117" y="2113976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6786" y="5529"/>
                </a:moveTo>
                <a:lnTo>
                  <a:pt x="0" y="932"/>
                </a:lnTo>
                <a:lnTo>
                  <a:pt x="383" y="0"/>
                </a:lnTo>
                <a:lnTo>
                  <a:pt x="6786" y="5529"/>
                </a:lnTo>
                <a:close/>
              </a:path>
            </a:pathLst>
          </a:custGeom>
          <a:solidFill>
            <a:srgbClr val="4BC9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9" name="object 3859"/>
          <p:cNvSpPr/>
          <p:nvPr/>
        </p:nvSpPr>
        <p:spPr>
          <a:xfrm>
            <a:off x="3360117" y="2113976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383" y="0"/>
                </a:moveTo>
                <a:lnTo>
                  <a:pt x="0" y="932"/>
                </a:lnTo>
                <a:lnTo>
                  <a:pt x="6786" y="5529"/>
                </a:lnTo>
                <a:lnTo>
                  <a:pt x="383" y="0"/>
                </a:lnTo>
                <a:close/>
              </a:path>
            </a:pathLst>
          </a:custGeom>
          <a:ln w="3175">
            <a:solidFill>
              <a:srgbClr val="4BC9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0" name="object 3860"/>
          <p:cNvSpPr/>
          <p:nvPr/>
        </p:nvSpPr>
        <p:spPr>
          <a:xfrm>
            <a:off x="3359518" y="2105256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426" y="1988"/>
                </a:moveTo>
                <a:lnTo>
                  <a:pt x="421" y="355"/>
                </a:lnTo>
                <a:lnTo>
                  <a:pt x="0" y="0"/>
                </a:lnTo>
                <a:lnTo>
                  <a:pt x="3426" y="1988"/>
                </a:lnTo>
                <a:close/>
              </a:path>
            </a:pathLst>
          </a:custGeom>
          <a:solidFill>
            <a:srgbClr val="4CCA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1" name="object 3861"/>
          <p:cNvSpPr/>
          <p:nvPr/>
        </p:nvSpPr>
        <p:spPr>
          <a:xfrm>
            <a:off x="3359518" y="2105256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426" y="1988"/>
                </a:moveTo>
                <a:lnTo>
                  <a:pt x="0" y="0"/>
                </a:lnTo>
                <a:lnTo>
                  <a:pt x="421" y="355"/>
                </a:lnTo>
                <a:lnTo>
                  <a:pt x="3426" y="1988"/>
                </a:lnTo>
                <a:close/>
              </a:path>
            </a:pathLst>
          </a:custGeom>
          <a:ln w="3175">
            <a:solidFill>
              <a:srgbClr val="4CCA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2" name="object 3862"/>
          <p:cNvSpPr/>
          <p:nvPr/>
        </p:nvSpPr>
        <p:spPr>
          <a:xfrm>
            <a:off x="3361179" y="2124100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591" y="1229"/>
                </a:moveTo>
                <a:lnTo>
                  <a:pt x="0" y="0"/>
                </a:lnTo>
                <a:lnTo>
                  <a:pt x="149" y="50"/>
                </a:lnTo>
                <a:lnTo>
                  <a:pt x="591" y="1229"/>
                </a:lnTo>
                <a:close/>
              </a:path>
            </a:pathLst>
          </a:custGeom>
          <a:solidFill>
            <a:srgbClr val="4BC9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3" name="object 3863"/>
          <p:cNvSpPr/>
          <p:nvPr/>
        </p:nvSpPr>
        <p:spPr>
          <a:xfrm>
            <a:off x="3361179" y="2124100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149" y="50"/>
                </a:lnTo>
                <a:lnTo>
                  <a:pt x="591" y="122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BC9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4" name="object 3864"/>
          <p:cNvSpPr/>
          <p:nvPr/>
        </p:nvSpPr>
        <p:spPr>
          <a:xfrm>
            <a:off x="3360976" y="212410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795" y="1229"/>
                </a:moveTo>
                <a:lnTo>
                  <a:pt x="0" y="619"/>
                </a:lnTo>
                <a:lnTo>
                  <a:pt x="203" y="0"/>
                </a:lnTo>
                <a:lnTo>
                  <a:pt x="795" y="1229"/>
                </a:lnTo>
                <a:close/>
              </a:path>
            </a:pathLst>
          </a:custGeom>
          <a:solidFill>
            <a:srgbClr val="4BC9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5" name="object 3865"/>
          <p:cNvSpPr/>
          <p:nvPr/>
        </p:nvSpPr>
        <p:spPr>
          <a:xfrm>
            <a:off x="3360976" y="212410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203" y="0"/>
                </a:moveTo>
                <a:lnTo>
                  <a:pt x="0" y="619"/>
                </a:lnTo>
                <a:lnTo>
                  <a:pt x="795" y="1229"/>
                </a:lnTo>
                <a:lnTo>
                  <a:pt x="203" y="0"/>
                </a:lnTo>
                <a:close/>
              </a:path>
            </a:pathLst>
          </a:custGeom>
          <a:ln w="3175">
            <a:solidFill>
              <a:srgbClr val="4BC9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6" name="object 3866"/>
          <p:cNvSpPr/>
          <p:nvPr/>
        </p:nvSpPr>
        <p:spPr>
          <a:xfrm>
            <a:off x="3360976" y="212472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795" y="609"/>
                </a:moveTo>
                <a:lnTo>
                  <a:pt x="154" y="208"/>
                </a:lnTo>
                <a:lnTo>
                  <a:pt x="0" y="0"/>
                </a:lnTo>
                <a:lnTo>
                  <a:pt x="795" y="609"/>
                </a:lnTo>
                <a:close/>
              </a:path>
            </a:pathLst>
          </a:custGeom>
          <a:solidFill>
            <a:srgbClr val="4BC9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7" name="object 3867"/>
          <p:cNvSpPr/>
          <p:nvPr/>
        </p:nvSpPr>
        <p:spPr>
          <a:xfrm>
            <a:off x="3360976" y="212472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795" y="609"/>
                </a:moveTo>
                <a:lnTo>
                  <a:pt x="0" y="0"/>
                </a:lnTo>
                <a:lnTo>
                  <a:pt x="154" y="208"/>
                </a:lnTo>
                <a:lnTo>
                  <a:pt x="795" y="609"/>
                </a:lnTo>
                <a:close/>
              </a:path>
            </a:pathLst>
          </a:custGeom>
          <a:ln w="3175">
            <a:solidFill>
              <a:srgbClr val="4BC9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8" name="object 3868"/>
          <p:cNvSpPr/>
          <p:nvPr/>
        </p:nvSpPr>
        <p:spPr>
          <a:xfrm>
            <a:off x="3418730" y="2204903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210" y="3662"/>
                </a:moveTo>
                <a:lnTo>
                  <a:pt x="853" y="1564"/>
                </a:lnTo>
                <a:lnTo>
                  <a:pt x="0" y="0"/>
                </a:lnTo>
                <a:lnTo>
                  <a:pt x="3210" y="3662"/>
                </a:lnTo>
                <a:close/>
              </a:path>
            </a:pathLst>
          </a:custGeom>
          <a:solidFill>
            <a:srgbClr val="2BA9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9" name="object 3869"/>
          <p:cNvSpPr/>
          <p:nvPr/>
        </p:nvSpPr>
        <p:spPr>
          <a:xfrm>
            <a:off x="3418730" y="2204903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853" y="1564"/>
                </a:moveTo>
                <a:lnTo>
                  <a:pt x="3210" y="3662"/>
                </a:lnTo>
                <a:lnTo>
                  <a:pt x="0" y="0"/>
                </a:lnTo>
                <a:lnTo>
                  <a:pt x="853" y="1564"/>
                </a:lnTo>
                <a:close/>
              </a:path>
            </a:pathLst>
          </a:custGeom>
          <a:ln w="3175">
            <a:solidFill>
              <a:srgbClr val="2BA9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0" name="object 3870"/>
          <p:cNvSpPr/>
          <p:nvPr/>
        </p:nvSpPr>
        <p:spPr>
          <a:xfrm>
            <a:off x="3417199" y="2202220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4742" y="6344"/>
                </a:moveTo>
                <a:lnTo>
                  <a:pt x="1531" y="2682"/>
                </a:lnTo>
                <a:lnTo>
                  <a:pt x="0" y="0"/>
                </a:lnTo>
                <a:lnTo>
                  <a:pt x="4742" y="6344"/>
                </a:lnTo>
                <a:close/>
              </a:path>
            </a:pathLst>
          </a:custGeom>
          <a:solidFill>
            <a:srgbClr val="2CA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71" name="object 3871"/>
          <p:cNvSpPr/>
          <p:nvPr/>
        </p:nvSpPr>
        <p:spPr>
          <a:xfrm>
            <a:off x="3417199" y="2202220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1531" y="2682"/>
                </a:moveTo>
                <a:lnTo>
                  <a:pt x="4742" y="6344"/>
                </a:lnTo>
                <a:lnTo>
                  <a:pt x="0" y="0"/>
                </a:lnTo>
                <a:lnTo>
                  <a:pt x="1531" y="2682"/>
                </a:lnTo>
                <a:close/>
              </a:path>
            </a:pathLst>
          </a:custGeom>
          <a:ln w="3175">
            <a:solidFill>
              <a:srgbClr val="2CAA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2" name="object 38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73" name="object 38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74" name="object 38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75" name="object 3875"/>
          <p:cNvSpPr/>
          <p:nvPr/>
        </p:nvSpPr>
        <p:spPr>
          <a:xfrm>
            <a:off x="3415337" y="216128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3" y="68"/>
                </a:moveTo>
                <a:close/>
              </a:path>
            </a:pathLst>
          </a:custGeom>
          <a:solidFill>
            <a:srgbClr val="2DAF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76" name="object 3876"/>
          <p:cNvSpPr/>
          <p:nvPr/>
        </p:nvSpPr>
        <p:spPr>
          <a:xfrm>
            <a:off x="3415337" y="216128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3" y="68"/>
                </a:moveTo>
                <a:close/>
              </a:path>
            </a:pathLst>
          </a:custGeom>
          <a:ln w="3175">
            <a:solidFill>
              <a:srgbClr val="2DAF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7" name="object 38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78" name="object 38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79" name="object 38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80" name="object 3880"/>
          <p:cNvSpPr/>
          <p:nvPr/>
        </p:nvSpPr>
        <p:spPr>
          <a:xfrm>
            <a:off x="3427402" y="220489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25" y="1191"/>
                </a:moveTo>
                <a:lnTo>
                  <a:pt x="0" y="289"/>
                </a:lnTo>
                <a:lnTo>
                  <a:pt x="467" y="0"/>
                </a:lnTo>
                <a:lnTo>
                  <a:pt x="825" y="1191"/>
                </a:lnTo>
                <a:close/>
              </a:path>
            </a:pathLst>
          </a:custGeom>
          <a:solidFill>
            <a:srgbClr val="28A6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1" name="object 3881"/>
          <p:cNvSpPr/>
          <p:nvPr/>
        </p:nvSpPr>
        <p:spPr>
          <a:xfrm>
            <a:off x="3427402" y="220489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25" y="1191"/>
                </a:moveTo>
                <a:lnTo>
                  <a:pt x="467" y="0"/>
                </a:lnTo>
                <a:lnTo>
                  <a:pt x="0" y="289"/>
                </a:lnTo>
                <a:lnTo>
                  <a:pt x="825" y="1191"/>
                </a:lnTo>
                <a:close/>
              </a:path>
            </a:pathLst>
          </a:custGeom>
          <a:ln w="3175">
            <a:solidFill>
              <a:srgbClr val="28A6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2" name="object 38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83" name="object 38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84" name="object 3884"/>
          <p:cNvSpPr/>
          <p:nvPr/>
        </p:nvSpPr>
        <p:spPr>
          <a:xfrm>
            <a:off x="3412817" y="2172947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19">
                <a:moveTo>
                  <a:pt x="4869" y="7599"/>
                </a:moveTo>
                <a:lnTo>
                  <a:pt x="0" y="3604"/>
                </a:lnTo>
                <a:lnTo>
                  <a:pt x="5377" y="0"/>
                </a:lnTo>
                <a:lnTo>
                  <a:pt x="4869" y="7599"/>
                </a:lnTo>
                <a:close/>
              </a:path>
            </a:pathLst>
          </a:custGeom>
          <a:solidFill>
            <a:srgbClr val="2DAE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5" name="object 3885"/>
          <p:cNvSpPr/>
          <p:nvPr/>
        </p:nvSpPr>
        <p:spPr>
          <a:xfrm>
            <a:off x="3412817" y="2172947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19">
                <a:moveTo>
                  <a:pt x="5377" y="0"/>
                </a:moveTo>
                <a:lnTo>
                  <a:pt x="0" y="3604"/>
                </a:lnTo>
                <a:lnTo>
                  <a:pt x="4869" y="7599"/>
                </a:lnTo>
                <a:lnTo>
                  <a:pt x="5377" y="0"/>
                </a:lnTo>
                <a:close/>
              </a:path>
            </a:pathLst>
          </a:custGeom>
          <a:ln w="3175">
            <a:solidFill>
              <a:srgbClr val="2DAE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6" name="object 3886"/>
          <p:cNvSpPr/>
          <p:nvPr/>
        </p:nvSpPr>
        <p:spPr>
          <a:xfrm>
            <a:off x="3412817" y="2172091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0" y="4460"/>
                </a:moveTo>
                <a:lnTo>
                  <a:pt x="5435" y="0"/>
                </a:lnTo>
                <a:lnTo>
                  <a:pt x="5377" y="855"/>
                </a:lnTo>
                <a:lnTo>
                  <a:pt x="0" y="4460"/>
                </a:lnTo>
                <a:close/>
              </a:path>
            </a:pathLst>
          </a:custGeom>
          <a:solidFill>
            <a:srgbClr val="2DAE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7" name="object 3887"/>
          <p:cNvSpPr/>
          <p:nvPr/>
        </p:nvSpPr>
        <p:spPr>
          <a:xfrm>
            <a:off x="3412817" y="2172091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5435" y="0"/>
                </a:moveTo>
                <a:lnTo>
                  <a:pt x="5377" y="855"/>
                </a:lnTo>
                <a:lnTo>
                  <a:pt x="0" y="4460"/>
                </a:lnTo>
                <a:lnTo>
                  <a:pt x="5435" y="0"/>
                </a:lnTo>
                <a:close/>
              </a:path>
            </a:pathLst>
          </a:custGeom>
          <a:ln w="3175">
            <a:solidFill>
              <a:srgbClr val="2DAE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8" name="object 3888"/>
          <p:cNvSpPr/>
          <p:nvPr/>
        </p:nvSpPr>
        <p:spPr>
          <a:xfrm>
            <a:off x="3408375" y="2161171"/>
            <a:ext cx="10160" cy="15875"/>
          </a:xfrm>
          <a:custGeom>
            <a:avLst/>
            <a:gdLst/>
            <a:ahLst/>
            <a:cxnLst/>
            <a:rect l="l" t="t" r="r" b="b"/>
            <a:pathLst>
              <a:path w="10160" h="15875">
                <a:moveTo>
                  <a:pt x="4442" y="15379"/>
                </a:moveTo>
                <a:lnTo>
                  <a:pt x="0" y="0"/>
                </a:lnTo>
                <a:lnTo>
                  <a:pt x="9878" y="10919"/>
                </a:lnTo>
                <a:lnTo>
                  <a:pt x="4442" y="15379"/>
                </a:lnTo>
                <a:close/>
              </a:path>
            </a:pathLst>
          </a:custGeom>
          <a:solidFill>
            <a:srgbClr val="2EB0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9" name="object 3889"/>
          <p:cNvSpPr/>
          <p:nvPr/>
        </p:nvSpPr>
        <p:spPr>
          <a:xfrm>
            <a:off x="3408375" y="2161171"/>
            <a:ext cx="10160" cy="15875"/>
          </a:xfrm>
          <a:custGeom>
            <a:avLst/>
            <a:gdLst/>
            <a:ahLst/>
            <a:cxnLst/>
            <a:rect l="l" t="t" r="r" b="b"/>
            <a:pathLst>
              <a:path w="10160" h="15875">
                <a:moveTo>
                  <a:pt x="9878" y="10919"/>
                </a:moveTo>
                <a:lnTo>
                  <a:pt x="0" y="0"/>
                </a:lnTo>
                <a:lnTo>
                  <a:pt x="4442" y="15379"/>
                </a:lnTo>
                <a:lnTo>
                  <a:pt x="9878" y="10919"/>
                </a:lnTo>
                <a:close/>
              </a:path>
            </a:pathLst>
          </a:custGeom>
          <a:ln w="3175">
            <a:solidFill>
              <a:srgbClr val="2EB0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0" name="object 3890"/>
          <p:cNvSpPr/>
          <p:nvPr/>
        </p:nvSpPr>
        <p:spPr>
          <a:xfrm>
            <a:off x="3415337" y="2161288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19">
                <a:moveTo>
                  <a:pt x="2260" y="7531"/>
                </a:moveTo>
                <a:lnTo>
                  <a:pt x="0" y="0"/>
                </a:lnTo>
                <a:lnTo>
                  <a:pt x="2260" y="7531"/>
                </a:lnTo>
                <a:close/>
              </a:path>
            </a:pathLst>
          </a:custGeom>
          <a:solidFill>
            <a:srgbClr val="2DAF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1" name="object 3891"/>
          <p:cNvSpPr/>
          <p:nvPr/>
        </p:nvSpPr>
        <p:spPr>
          <a:xfrm>
            <a:off x="3415337" y="2161288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19">
                <a:moveTo>
                  <a:pt x="0" y="0"/>
                </a:moveTo>
                <a:lnTo>
                  <a:pt x="2260" y="753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DAF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2" name="object 38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93" name="object 38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94" name="object 38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95" name="object 38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96" name="object 38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97" name="object 3897"/>
          <p:cNvSpPr/>
          <p:nvPr/>
        </p:nvSpPr>
        <p:spPr>
          <a:xfrm>
            <a:off x="3407278" y="2157409"/>
            <a:ext cx="10795" cy="11430"/>
          </a:xfrm>
          <a:custGeom>
            <a:avLst/>
            <a:gdLst/>
            <a:ahLst/>
            <a:cxnLst/>
            <a:rect l="l" t="t" r="r" b="b"/>
            <a:pathLst>
              <a:path w="10795" h="11430">
                <a:moveTo>
                  <a:pt x="10320" y="1140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8" name="object 38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99" name="object 38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00" name="object 39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01" name="object 39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02" name="object 39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03" name="object 3903"/>
          <p:cNvSpPr/>
          <p:nvPr/>
        </p:nvSpPr>
        <p:spPr>
          <a:xfrm>
            <a:off x="3411138" y="217928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1115"/>
                </a:moveTo>
                <a:lnTo>
                  <a:pt x="485" y="0"/>
                </a:lnTo>
                <a:lnTo>
                  <a:pt x="0" y="1115"/>
                </a:lnTo>
                <a:close/>
              </a:path>
            </a:pathLst>
          </a:custGeom>
          <a:ln w="3175">
            <a:solidFill>
              <a:srgbClr val="30AF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4" name="object 39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05" name="object 39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06" name="object 39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07" name="object 39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08" name="object 3908"/>
          <p:cNvSpPr/>
          <p:nvPr/>
        </p:nvSpPr>
        <p:spPr>
          <a:xfrm>
            <a:off x="3411138" y="2180399"/>
            <a:ext cx="13970" cy="15875"/>
          </a:xfrm>
          <a:custGeom>
            <a:avLst/>
            <a:gdLst/>
            <a:ahLst/>
            <a:cxnLst/>
            <a:rect l="l" t="t" r="r" b="b"/>
            <a:pathLst>
              <a:path w="13970" h="15875">
                <a:moveTo>
                  <a:pt x="13863" y="1551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9" name="object 3909"/>
          <p:cNvSpPr/>
          <p:nvPr/>
        </p:nvSpPr>
        <p:spPr>
          <a:xfrm>
            <a:off x="3412817" y="2176551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6266" y="7038"/>
                </a:moveTo>
                <a:lnTo>
                  <a:pt x="0" y="0"/>
                </a:lnTo>
                <a:lnTo>
                  <a:pt x="4869" y="3995"/>
                </a:lnTo>
                <a:lnTo>
                  <a:pt x="6266" y="7038"/>
                </a:lnTo>
                <a:close/>
              </a:path>
            </a:pathLst>
          </a:custGeom>
          <a:solidFill>
            <a:srgbClr val="2CAD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10" name="object 3910"/>
          <p:cNvSpPr/>
          <p:nvPr/>
        </p:nvSpPr>
        <p:spPr>
          <a:xfrm>
            <a:off x="3412817" y="2176551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4869" y="3995"/>
                </a:moveTo>
                <a:lnTo>
                  <a:pt x="0" y="0"/>
                </a:lnTo>
                <a:lnTo>
                  <a:pt x="6266" y="7038"/>
                </a:lnTo>
                <a:lnTo>
                  <a:pt x="4869" y="3995"/>
                </a:lnTo>
                <a:close/>
              </a:path>
            </a:pathLst>
          </a:custGeom>
          <a:ln w="3175">
            <a:solidFill>
              <a:srgbClr val="2CAD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1" name="object 3911"/>
          <p:cNvSpPr/>
          <p:nvPr/>
        </p:nvSpPr>
        <p:spPr>
          <a:xfrm>
            <a:off x="3427381" y="220518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61" y="952"/>
                </a:moveTo>
                <a:lnTo>
                  <a:pt x="0" y="12"/>
                </a:lnTo>
                <a:lnTo>
                  <a:pt x="861" y="952"/>
                </a:lnTo>
                <a:close/>
              </a:path>
            </a:pathLst>
          </a:custGeom>
          <a:solidFill>
            <a:srgbClr val="28A6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12" name="object 3912"/>
          <p:cNvSpPr/>
          <p:nvPr/>
        </p:nvSpPr>
        <p:spPr>
          <a:xfrm>
            <a:off x="3427381" y="220518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61" y="952"/>
                </a:moveTo>
                <a:lnTo>
                  <a:pt x="0" y="12"/>
                </a:lnTo>
                <a:lnTo>
                  <a:pt x="861" y="952"/>
                </a:lnTo>
                <a:close/>
              </a:path>
            </a:pathLst>
          </a:custGeom>
          <a:ln w="3175">
            <a:solidFill>
              <a:srgbClr val="28A6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3" name="object 3913"/>
          <p:cNvSpPr/>
          <p:nvPr/>
        </p:nvSpPr>
        <p:spPr>
          <a:xfrm>
            <a:off x="3427402" y="220518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40" y="952"/>
                </a:moveTo>
                <a:lnTo>
                  <a:pt x="0" y="0"/>
                </a:lnTo>
                <a:lnTo>
                  <a:pt x="825" y="901"/>
                </a:lnTo>
                <a:close/>
              </a:path>
            </a:pathLst>
          </a:custGeom>
          <a:solidFill>
            <a:srgbClr val="28A5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14" name="object 3914"/>
          <p:cNvSpPr/>
          <p:nvPr/>
        </p:nvSpPr>
        <p:spPr>
          <a:xfrm>
            <a:off x="3427402" y="220518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40" y="952"/>
                </a:moveTo>
                <a:lnTo>
                  <a:pt x="0" y="0"/>
                </a:lnTo>
                <a:lnTo>
                  <a:pt x="840" y="952"/>
                </a:lnTo>
                <a:close/>
              </a:path>
            </a:pathLst>
          </a:custGeom>
          <a:ln w="3175">
            <a:solidFill>
              <a:srgbClr val="28A5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5" name="object 39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16" name="object 39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17" name="object 39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18" name="object 39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19" name="object 39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20" name="object 3920"/>
          <p:cNvSpPr/>
          <p:nvPr/>
        </p:nvSpPr>
        <p:spPr>
          <a:xfrm>
            <a:off x="3412817" y="2176551"/>
            <a:ext cx="8255" cy="11430"/>
          </a:xfrm>
          <a:custGeom>
            <a:avLst/>
            <a:gdLst/>
            <a:ahLst/>
            <a:cxnLst/>
            <a:rect l="l" t="t" r="r" b="b"/>
            <a:pathLst>
              <a:path w="8254" h="11430">
                <a:moveTo>
                  <a:pt x="8135" y="11115"/>
                </a:moveTo>
                <a:lnTo>
                  <a:pt x="0" y="0"/>
                </a:lnTo>
                <a:lnTo>
                  <a:pt x="6266" y="7038"/>
                </a:lnTo>
                <a:lnTo>
                  <a:pt x="8135" y="11115"/>
                </a:lnTo>
                <a:close/>
              </a:path>
            </a:pathLst>
          </a:custGeom>
          <a:solidFill>
            <a:srgbClr val="2CAC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1" name="object 3921"/>
          <p:cNvSpPr/>
          <p:nvPr/>
        </p:nvSpPr>
        <p:spPr>
          <a:xfrm>
            <a:off x="3412817" y="2176551"/>
            <a:ext cx="8255" cy="11430"/>
          </a:xfrm>
          <a:custGeom>
            <a:avLst/>
            <a:gdLst/>
            <a:ahLst/>
            <a:cxnLst/>
            <a:rect l="l" t="t" r="r" b="b"/>
            <a:pathLst>
              <a:path w="8254" h="11430">
                <a:moveTo>
                  <a:pt x="6266" y="7038"/>
                </a:moveTo>
                <a:lnTo>
                  <a:pt x="0" y="0"/>
                </a:lnTo>
                <a:lnTo>
                  <a:pt x="8135" y="11115"/>
                </a:lnTo>
                <a:lnTo>
                  <a:pt x="6266" y="7038"/>
                </a:lnTo>
                <a:close/>
              </a:path>
            </a:pathLst>
          </a:custGeom>
          <a:ln w="3175">
            <a:solidFill>
              <a:srgbClr val="2CAC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2" name="object 3922"/>
          <p:cNvSpPr/>
          <p:nvPr/>
        </p:nvSpPr>
        <p:spPr>
          <a:xfrm>
            <a:off x="3427381" y="2205195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625" y="3479"/>
                </a:moveTo>
                <a:lnTo>
                  <a:pt x="0" y="0"/>
                </a:lnTo>
                <a:lnTo>
                  <a:pt x="861" y="939"/>
                </a:lnTo>
                <a:lnTo>
                  <a:pt x="1625" y="3479"/>
                </a:lnTo>
                <a:close/>
              </a:path>
            </a:pathLst>
          </a:custGeom>
          <a:solidFill>
            <a:srgbClr val="28A5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3" name="object 3923"/>
          <p:cNvSpPr/>
          <p:nvPr/>
        </p:nvSpPr>
        <p:spPr>
          <a:xfrm>
            <a:off x="3427381" y="2205195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0"/>
                </a:moveTo>
                <a:lnTo>
                  <a:pt x="861" y="939"/>
                </a:lnTo>
                <a:lnTo>
                  <a:pt x="1625" y="347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8A5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4" name="object 3924"/>
          <p:cNvSpPr/>
          <p:nvPr/>
        </p:nvSpPr>
        <p:spPr>
          <a:xfrm>
            <a:off x="3421941" y="2205195"/>
            <a:ext cx="7620" cy="3810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7066" y="3479"/>
                </a:moveTo>
                <a:lnTo>
                  <a:pt x="0" y="3370"/>
                </a:lnTo>
                <a:lnTo>
                  <a:pt x="5440" y="0"/>
                </a:lnTo>
                <a:lnTo>
                  <a:pt x="7066" y="3479"/>
                </a:lnTo>
                <a:close/>
              </a:path>
            </a:pathLst>
          </a:custGeom>
          <a:solidFill>
            <a:srgbClr val="29A6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5" name="object 3925"/>
          <p:cNvSpPr/>
          <p:nvPr/>
        </p:nvSpPr>
        <p:spPr>
          <a:xfrm>
            <a:off x="3421941" y="2205195"/>
            <a:ext cx="7620" cy="3810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5440" y="0"/>
                </a:moveTo>
                <a:lnTo>
                  <a:pt x="0" y="3370"/>
                </a:lnTo>
                <a:lnTo>
                  <a:pt x="7066" y="3479"/>
                </a:lnTo>
                <a:lnTo>
                  <a:pt x="5440" y="0"/>
                </a:lnTo>
                <a:close/>
              </a:path>
            </a:pathLst>
          </a:custGeom>
          <a:ln w="3175">
            <a:solidFill>
              <a:srgbClr val="29A6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6" name="object 3926"/>
          <p:cNvSpPr/>
          <p:nvPr/>
        </p:nvSpPr>
        <p:spPr>
          <a:xfrm>
            <a:off x="3421941" y="2205195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5440" y="0"/>
                </a:moveTo>
                <a:lnTo>
                  <a:pt x="0" y="3370"/>
                </a:lnTo>
                <a:lnTo>
                  <a:pt x="5440" y="0"/>
                </a:lnTo>
                <a:close/>
              </a:path>
            </a:pathLst>
          </a:custGeom>
          <a:ln w="3175">
            <a:solidFill>
              <a:srgbClr val="2AA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7" name="object 39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28" name="object 39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29" name="object 3929"/>
          <p:cNvSpPr/>
          <p:nvPr/>
        </p:nvSpPr>
        <p:spPr>
          <a:xfrm>
            <a:off x="3362312" y="2113793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596" y="2626"/>
                </a:moveTo>
                <a:lnTo>
                  <a:pt x="0" y="1308"/>
                </a:lnTo>
                <a:lnTo>
                  <a:pt x="104" y="0"/>
                </a:lnTo>
                <a:lnTo>
                  <a:pt x="3596" y="2626"/>
                </a:lnTo>
                <a:close/>
              </a:path>
            </a:pathLst>
          </a:custGeom>
          <a:solidFill>
            <a:srgbClr val="4AC9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0" name="object 3930"/>
          <p:cNvSpPr/>
          <p:nvPr/>
        </p:nvSpPr>
        <p:spPr>
          <a:xfrm>
            <a:off x="3362312" y="2113793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1308"/>
                </a:moveTo>
                <a:lnTo>
                  <a:pt x="104" y="0"/>
                </a:lnTo>
                <a:lnTo>
                  <a:pt x="3596" y="2626"/>
                </a:lnTo>
                <a:lnTo>
                  <a:pt x="0" y="1308"/>
                </a:lnTo>
                <a:close/>
              </a:path>
            </a:pathLst>
          </a:custGeom>
          <a:ln w="3175">
            <a:solidFill>
              <a:srgbClr val="4AC9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1" name="object 3931"/>
          <p:cNvSpPr/>
          <p:nvPr/>
        </p:nvSpPr>
        <p:spPr>
          <a:xfrm>
            <a:off x="3362312" y="2115101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4592" y="4404"/>
                </a:moveTo>
                <a:lnTo>
                  <a:pt x="0" y="0"/>
                </a:lnTo>
                <a:lnTo>
                  <a:pt x="3596" y="1318"/>
                </a:lnTo>
                <a:lnTo>
                  <a:pt x="4592" y="4404"/>
                </a:lnTo>
                <a:close/>
              </a:path>
            </a:pathLst>
          </a:custGeom>
          <a:solidFill>
            <a:srgbClr val="4AC8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2" name="object 3932"/>
          <p:cNvSpPr/>
          <p:nvPr/>
        </p:nvSpPr>
        <p:spPr>
          <a:xfrm>
            <a:off x="3362312" y="2115101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0" y="0"/>
                </a:moveTo>
                <a:lnTo>
                  <a:pt x="4592" y="4404"/>
                </a:lnTo>
                <a:lnTo>
                  <a:pt x="3596" y="131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AC8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3" name="object 3933"/>
          <p:cNvSpPr/>
          <p:nvPr/>
        </p:nvSpPr>
        <p:spPr>
          <a:xfrm>
            <a:off x="3362416" y="2107245"/>
            <a:ext cx="635" cy="6985"/>
          </a:xfrm>
          <a:custGeom>
            <a:avLst/>
            <a:gdLst/>
            <a:ahLst/>
            <a:cxnLst/>
            <a:rect l="l" t="t" r="r" b="b"/>
            <a:pathLst>
              <a:path w="635" h="6985">
                <a:moveTo>
                  <a:pt x="0" y="6548"/>
                </a:moveTo>
                <a:lnTo>
                  <a:pt x="528" y="0"/>
                </a:lnTo>
                <a:lnTo>
                  <a:pt x="0" y="6548"/>
                </a:lnTo>
                <a:close/>
              </a:path>
            </a:pathLst>
          </a:custGeom>
          <a:ln w="3175">
            <a:solidFill>
              <a:srgbClr val="4BC9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4" name="object 3934"/>
          <p:cNvSpPr/>
          <p:nvPr/>
        </p:nvSpPr>
        <p:spPr>
          <a:xfrm>
            <a:off x="3362416" y="2107245"/>
            <a:ext cx="3810" cy="9525"/>
          </a:xfrm>
          <a:custGeom>
            <a:avLst/>
            <a:gdLst/>
            <a:ahLst/>
            <a:cxnLst/>
            <a:rect l="l" t="t" r="r" b="b"/>
            <a:pathLst>
              <a:path w="3810" h="9525">
                <a:moveTo>
                  <a:pt x="3492" y="9174"/>
                </a:moveTo>
                <a:lnTo>
                  <a:pt x="0" y="6548"/>
                </a:lnTo>
                <a:lnTo>
                  <a:pt x="528" y="0"/>
                </a:lnTo>
                <a:lnTo>
                  <a:pt x="3492" y="9174"/>
                </a:lnTo>
                <a:close/>
              </a:path>
            </a:pathLst>
          </a:custGeom>
          <a:solidFill>
            <a:srgbClr val="4AC9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5" name="object 3935"/>
          <p:cNvSpPr/>
          <p:nvPr/>
        </p:nvSpPr>
        <p:spPr>
          <a:xfrm>
            <a:off x="3362416" y="2107245"/>
            <a:ext cx="3810" cy="9525"/>
          </a:xfrm>
          <a:custGeom>
            <a:avLst/>
            <a:gdLst/>
            <a:ahLst/>
            <a:cxnLst/>
            <a:rect l="l" t="t" r="r" b="b"/>
            <a:pathLst>
              <a:path w="3810" h="9525">
                <a:moveTo>
                  <a:pt x="0" y="6548"/>
                </a:moveTo>
                <a:lnTo>
                  <a:pt x="3492" y="9174"/>
                </a:lnTo>
                <a:lnTo>
                  <a:pt x="528" y="0"/>
                </a:lnTo>
                <a:lnTo>
                  <a:pt x="0" y="6548"/>
                </a:lnTo>
                <a:close/>
              </a:path>
            </a:pathLst>
          </a:custGeom>
          <a:ln w="3175">
            <a:solidFill>
              <a:srgbClr val="4AC9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6" name="object 3936"/>
          <p:cNvSpPr/>
          <p:nvPr/>
        </p:nvSpPr>
        <p:spPr>
          <a:xfrm>
            <a:off x="3362416" y="2113793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492" y="26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7" name="object 3937"/>
          <p:cNvSpPr/>
          <p:nvPr/>
        </p:nvSpPr>
        <p:spPr>
          <a:xfrm>
            <a:off x="3362195" y="2116523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0"/>
                </a:moveTo>
                <a:lnTo>
                  <a:pt x="4709" y="298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9C8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8" name="object 3938"/>
          <p:cNvSpPr/>
          <p:nvPr/>
        </p:nvSpPr>
        <p:spPr>
          <a:xfrm>
            <a:off x="3362195" y="2116523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4709" y="2981"/>
                </a:moveTo>
                <a:lnTo>
                  <a:pt x="2247" y="1544"/>
                </a:lnTo>
                <a:lnTo>
                  <a:pt x="0" y="0"/>
                </a:lnTo>
                <a:lnTo>
                  <a:pt x="4709" y="2981"/>
                </a:lnTo>
                <a:close/>
              </a:path>
            </a:pathLst>
          </a:custGeom>
          <a:solidFill>
            <a:srgbClr val="4AC8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9" name="object 3939"/>
          <p:cNvSpPr/>
          <p:nvPr/>
        </p:nvSpPr>
        <p:spPr>
          <a:xfrm>
            <a:off x="3362195" y="2116523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0"/>
                </a:moveTo>
                <a:lnTo>
                  <a:pt x="2247" y="1544"/>
                </a:lnTo>
                <a:lnTo>
                  <a:pt x="4709" y="298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AC8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0" name="object 3940"/>
          <p:cNvSpPr/>
          <p:nvPr/>
        </p:nvSpPr>
        <p:spPr>
          <a:xfrm>
            <a:off x="3359320" y="2096376"/>
            <a:ext cx="3810" cy="11430"/>
          </a:xfrm>
          <a:custGeom>
            <a:avLst/>
            <a:gdLst/>
            <a:ahLst/>
            <a:cxnLst/>
            <a:rect l="l" t="t" r="r" b="b"/>
            <a:pathLst>
              <a:path w="3810" h="11430">
                <a:moveTo>
                  <a:pt x="3624" y="10868"/>
                </a:moveTo>
                <a:lnTo>
                  <a:pt x="78" y="1168"/>
                </a:lnTo>
                <a:lnTo>
                  <a:pt x="0" y="0"/>
                </a:lnTo>
                <a:lnTo>
                  <a:pt x="3624" y="10868"/>
                </a:lnTo>
                <a:close/>
              </a:path>
            </a:pathLst>
          </a:custGeom>
          <a:solidFill>
            <a:srgbClr val="4CCB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1" name="object 3941"/>
          <p:cNvSpPr/>
          <p:nvPr/>
        </p:nvSpPr>
        <p:spPr>
          <a:xfrm>
            <a:off x="3359320" y="2096376"/>
            <a:ext cx="3810" cy="11430"/>
          </a:xfrm>
          <a:custGeom>
            <a:avLst/>
            <a:gdLst/>
            <a:ahLst/>
            <a:cxnLst/>
            <a:rect l="l" t="t" r="r" b="b"/>
            <a:pathLst>
              <a:path w="3810" h="11430">
                <a:moveTo>
                  <a:pt x="78" y="1168"/>
                </a:moveTo>
                <a:lnTo>
                  <a:pt x="0" y="0"/>
                </a:lnTo>
                <a:lnTo>
                  <a:pt x="3624" y="10868"/>
                </a:lnTo>
                <a:lnTo>
                  <a:pt x="78" y="1168"/>
                </a:lnTo>
                <a:close/>
              </a:path>
            </a:pathLst>
          </a:custGeom>
          <a:ln w="3175">
            <a:solidFill>
              <a:srgbClr val="4CCB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2" name="object 3942"/>
          <p:cNvSpPr/>
          <p:nvPr/>
        </p:nvSpPr>
        <p:spPr>
          <a:xfrm>
            <a:off x="3359398" y="2097544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60">
                <a:moveTo>
                  <a:pt x="3545" y="9700"/>
                </a:moveTo>
                <a:lnTo>
                  <a:pt x="472" y="7035"/>
                </a:lnTo>
                <a:lnTo>
                  <a:pt x="0" y="0"/>
                </a:lnTo>
                <a:lnTo>
                  <a:pt x="3545" y="9700"/>
                </a:lnTo>
                <a:close/>
              </a:path>
            </a:pathLst>
          </a:custGeom>
          <a:solidFill>
            <a:srgbClr val="4CCA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3" name="object 3943"/>
          <p:cNvSpPr/>
          <p:nvPr/>
        </p:nvSpPr>
        <p:spPr>
          <a:xfrm>
            <a:off x="3359398" y="2097544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60">
                <a:moveTo>
                  <a:pt x="0" y="0"/>
                </a:moveTo>
                <a:lnTo>
                  <a:pt x="472" y="7035"/>
                </a:lnTo>
                <a:lnTo>
                  <a:pt x="3545" y="970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CCA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4" name="object 3944"/>
          <p:cNvSpPr/>
          <p:nvPr/>
        </p:nvSpPr>
        <p:spPr>
          <a:xfrm>
            <a:off x="3360597" y="2115426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597" y="1097"/>
                </a:moveTo>
                <a:lnTo>
                  <a:pt x="190" y="205"/>
                </a:lnTo>
                <a:lnTo>
                  <a:pt x="0" y="0"/>
                </a:lnTo>
                <a:lnTo>
                  <a:pt x="1597" y="1097"/>
                </a:lnTo>
                <a:close/>
              </a:path>
            </a:pathLst>
          </a:custGeom>
          <a:solidFill>
            <a:srgbClr val="4BCA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5" name="object 3945"/>
          <p:cNvSpPr/>
          <p:nvPr/>
        </p:nvSpPr>
        <p:spPr>
          <a:xfrm>
            <a:off x="3360597" y="2115426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597" y="1097"/>
                </a:moveTo>
                <a:lnTo>
                  <a:pt x="0" y="0"/>
                </a:lnTo>
                <a:lnTo>
                  <a:pt x="190" y="205"/>
                </a:lnTo>
                <a:lnTo>
                  <a:pt x="1597" y="1097"/>
                </a:lnTo>
                <a:close/>
              </a:path>
            </a:pathLst>
          </a:custGeom>
          <a:ln w="3175">
            <a:solidFill>
              <a:srgbClr val="4BCA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6" name="object 3946"/>
          <p:cNvSpPr/>
          <p:nvPr/>
        </p:nvSpPr>
        <p:spPr>
          <a:xfrm>
            <a:off x="3360501" y="2113539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811" y="1562"/>
                </a:moveTo>
                <a:lnTo>
                  <a:pt x="0" y="436"/>
                </a:lnTo>
                <a:lnTo>
                  <a:pt x="180" y="0"/>
                </a:lnTo>
                <a:lnTo>
                  <a:pt x="1811" y="1562"/>
                </a:lnTo>
                <a:close/>
              </a:path>
            </a:pathLst>
          </a:custGeom>
          <a:solidFill>
            <a:srgbClr val="4BCA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7" name="object 3947"/>
          <p:cNvSpPr/>
          <p:nvPr/>
        </p:nvSpPr>
        <p:spPr>
          <a:xfrm>
            <a:off x="3360501" y="2113539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811" y="1562"/>
                </a:moveTo>
                <a:lnTo>
                  <a:pt x="180" y="0"/>
                </a:lnTo>
                <a:lnTo>
                  <a:pt x="0" y="436"/>
                </a:lnTo>
                <a:lnTo>
                  <a:pt x="1811" y="1562"/>
                </a:lnTo>
                <a:close/>
              </a:path>
            </a:pathLst>
          </a:custGeom>
          <a:ln w="3175">
            <a:solidFill>
              <a:srgbClr val="4BCA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8" name="object 3948"/>
          <p:cNvSpPr/>
          <p:nvPr/>
        </p:nvSpPr>
        <p:spPr>
          <a:xfrm>
            <a:off x="3359939" y="2105611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004" y="163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BCA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9" name="object 3949"/>
          <p:cNvSpPr/>
          <p:nvPr/>
        </p:nvSpPr>
        <p:spPr>
          <a:xfrm>
            <a:off x="3359939" y="2105611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04" y="1633"/>
                </a:moveTo>
                <a:lnTo>
                  <a:pt x="347" y="294"/>
                </a:lnTo>
                <a:lnTo>
                  <a:pt x="0" y="0"/>
                </a:lnTo>
                <a:lnTo>
                  <a:pt x="3004" y="1633"/>
                </a:lnTo>
                <a:close/>
              </a:path>
            </a:pathLst>
          </a:custGeom>
          <a:solidFill>
            <a:srgbClr val="4BCA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50" name="object 3950"/>
          <p:cNvSpPr/>
          <p:nvPr/>
        </p:nvSpPr>
        <p:spPr>
          <a:xfrm>
            <a:off x="3359939" y="2105611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47" y="294"/>
                </a:lnTo>
                <a:lnTo>
                  <a:pt x="3004" y="163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BCA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1" name="object 3951"/>
          <p:cNvSpPr/>
          <p:nvPr/>
        </p:nvSpPr>
        <p:spPr>
          <a:xfrm>
            <a:off x="3361217" y="212398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11" y="165"/>
                </a:moveTo>
                <a:lnTo>
                  <a:pt x="0" y="0"/>
                </a:lnTo>
                <a:lnTo>
                  <a:pt x="111" y="165"/>
                </a:lnTo>
                <a:close/>
              </a:path>
            </a:pathLst>
          </a:custGeom>
          <a:solidFill>
            <a:srgbClr val="4BC9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52" name="object 3952"/>
          <p:cNvSpPr/>
          <p:nvPr/>
        </p:nvSpPr>
        <p:spPr>
          <a:xfrm>
            <a:off x="3361217" y="212398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11" y="16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BC9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3" name="object 3953"/>
          <p:cNvSpPr/>
          <p:nvPr/>
        </p:nvSpPr>
        <p:spPr>
          <a:xfrm>
            <a:off x="3361179" y="212398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49" y="165"/>
                </a:moveTo>
                <a:lnTo>
                  <a:pt x="0" y="114"/>
                </a:lnTo>
                <a:lnTo>
                  <a:pt x="149" y="165"/>
                </a:lnTo>
                <a:close/>
              </a:path>
            </a:pathLst>
          </a:custGeom>
          <a:solidFill>
            <a:srgbClr val="4BC9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54" name="object 3954"/>
          <p:cNvSpPr/>
          <p:nvPr/>
        </p:nvSpPr>
        <p:spPr>
          <a:xfrm>
            <a:off x="3361179" y="212398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8" y="0"/>
                </a:moveTo>
                <a:lnTo>
                  <a:pt x="149" y="165"/>
                </a:lnTo>
                <a:lnTo>
                  <a:pt x="38" y="0"/>
                </a:lnTo>
                <a:close/>
              </a:path>
            </a:pathLst>
          </a:custGeom>
          <a:ln w="3175">
            <a:solidFill>
              <a:srgbClr val="4BC9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5" name="object 3955"/>
          <p:cNvSpPr/>
          <p:nvPr/>
        </p:nvSpPr>
        <p:spPr>
          <a:xfrm>
            <a:off x="3360681" y="2113539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630" y="1562"/>
                </a:moveTo>
                <a:lnTo>
                  <a:pt x="0" y="0"/>
                </a:lnTo>
                <a:lnTo>
                  <a:pt x="1734" y="254"/>
                </a:lnTo>
                <a:lnTo>
                  <a:pt x="1630" y="1562"/>
                </a:lnTo>
                <a:close/>
              </a:path>
            </a:pathLst>
          </a:custGeom>
          <a:solidFill>
            <a:srgbClr val="4BC9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56" name="object 3956"/>
          <p:cNvSpPr/>
          <p:nvPr/>
        </p:nvSpPr>
        <p:spPr>
          <a:xfrm>
            <a:off x="3360681" y="2113539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734" y="254"/>
                </a:moveTo>
                <a:lnTo>
                  <a:pt x="1630" y="1562"/>
                </a:lnTo>
                <a:lnTo>
                  <a:pt x="0" y="0"/>
                </a:lnTo>
                <a:lnTo>
                  <a:pt x="1734" y="254"/>
                </a:lnTo>
                <a:close/>
              </a:path>
            </a:pathLst>
          </a:custGeom>
          <a:ln w="3175">
            <a:solidFill>
              <a:srgbClr val="4BC9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7" name="object 3957"/>
          <p:cNvSpPr/>
          <p:nvPr/>
        </p:nvSpPr>
        <p:spPr>
          <a:xfrm>
            <a:off x="3360623" y="211244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793" y="1346"/>
                </a:moveTo>
                <a:lnTo>
                  <a:pt x="58" y="1092"/>
                </a:lnTo>
                <a:lnTo>
                  <a:pt x="0" y="0"/>
                </a:lnTo>
                <a:lnTo>
                  <a:pt x="1793" y="1346"/>
                </a:lnTo>
                <a:close/>
              </a:path>
            </a:pathLst>
          </a:custGeom>
          <a:solidFill>
            <a:srgbClr val="4BCA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58" name="object 3958"/>
          <p:cNvSpPr/>
          <p:nvPr/>
        </p:nvSpPr>
        <p:spPr>
          <a:xfrm>
            <a:off x="3360623" y="211244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793" y="1346"/>
                </a:moveTo>
                <a:lnTo>
                  <a:pt x="0" y="0"/>
                </a:lnTo>
                <a:lnTo>
                  <a:pt x="58" y="1092"/>
                </a:lnTo>
                <a:lnTo>
                  <a:pt x="1793" y="1346"/>
                </a:lnTo>
                <a:close/>
              </a:path>
            </a:pathLst>
          </a:custGeom>
          <a:ln w="3175">
            <a:solidFill>
              <a:srgbClr val="4BCA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9" name="object 3959"/>
          <p:cNvSpPr/>
          <p:nvPr/>
        </p:nvSpPr>
        <p:spPr>
          <a:xfrm>
            <a:off x="3360623" y="2107245"/>
            <a:ext cx="2540" cy="6985"/>
          </a:xfrm>
          <a:custGeom>
            <a:avLst/>
            <a:gdLst/>
            <a:ahLst/>
            <a:cxnLst/>
            <a:rect l="l" t="t" r="r" b="b"/>
            <a:pathLst>
              <a:path w="2539" h="6985">
                <a:moveTo>
                  <a:pt x="1793" y="6548"/>
                </a:moveTo>
                <a:lnTo>
                  <a:pt x="0" y="5201"/>
                </a:lnTo>
                <a:lnTo>
                  <a:pt x="2321" y="0"/>
                </a:lnTo>
                <a:lnTo>
                  <a:pt x="1793" y="6548"/>
                </a:lnTo>
                <a:close/>
              </a:path>
            </a:pathLst>
          </a:custGeom>
          <a:solidFill>
            <a:srgbClr val="4BCA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0" name="object 3960"/>
          <p:cNvSpPr/>
          <p:nvPr/>
        </p:nvSpPr>
        <p:spPr>
          <a:xfrm>
            <a:off x="3360623" y="2107245"/>
            <a:ext cx="2540" cy="6985"/>
          </a:xfrm>
          <a:custGeom>
            <a:avLst/>
            <a:gdLst/>
            <a:ahLst/>
            <a:cxnLst/>
            <a:rect l="l" t="t" r="r" b="b"/>
            <a:pathLst>
              <a:path w="2539" h="6985">
                <a:moveTo>
                  <a:pt x="2321" y="0"/>
                </a:moveTo>
                <a:lnTo>
                  <a:pt x="1793" y="6548"/>
                </a:lnTo>
                <a:lnTo>
                  <a:pt x="0" y="5201"/>
                </a:lnTo>
                <a:lnTo>
                  <a:pt x="2321" y="0"/>
                </a:lnTo>
                <a:close/>
              </a:path>
            </a:pathLst>
          </a:custGeom>
          <a:ln w="3175">
            <a:solidFill>
              <a:srgbClr val="4BCA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1" name="object 3961"/>
          <p:cNvSpPr/>
          <p:nvPr/>
        </p:nvSpPr>
        <p:spPr>
          <a:xfrm>
            <a:off x="3360437" y="2107245"/>
            <a:ext cx="2540" cy="5715"/>
          </a:xfrm>
          <a:custGeom>
            <a:avLst/>
            <a:gdLst/>
            <a:ahLst/>
            <a:cxnLst/>
            <a:rect l="l" t="t" r="r" b="b"/>
            <a:pathLst>
              <a:path w="2539" h="5714">
                <a:moveTo>
                  <a:pt x="185" y="5201"/>
                </a:moveTo>
                <a:lnTo>
                  <a:pt x="0" y="1549"/>
                </a:lnTo>
                <a:lnTo>
                  <a:pt x="2506" y="0"/>
                </a:lnTo>
                <a:lnTo>
                  <a:pt x="185" y="5201"/>
                </a:lnTo>
                <a:close/>
              </a:path>
            </a:pathLst>
          </a:custGeom>
          <a:solidFill>
            <a:srgbClr val="4BCA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2" name="object 3962"/>
          <p:cNvSpPr/>
          <p:nvPr/>
        </p:nvSpPr>
        <p:spPr>
          <a:xfrm>
            <a:off x="3360437" y="2107245"/>
            <a:ext cx="2540" cy="5715"/>
          </a:xfrm>
          <a:custGeom>
            <a:avLst/>
            <a:gdLst/>
            <a:ahLst/>
            <a:cxnLst/>
            <a:rect l="l" t="t" r="r" b="b"/>
            <a:pathLst>
              <a:path w="2539" h="5714">
                <a:moveTo>
                  <a:pt x="2506" y="0"/>
                </a:moveTo>
                <a:lnTo>
                  <a:pt x="0" y="1549"/>
                </a:lnTo>
                <a:lnTo>
                  <a:pt x="185" y="5201"/>
                </a:lnTo>
                <a:lnTo>
                  <a:pt x="2506" y="0"/>
                </a:lnTo>
                <a:close/>
              </a:path>
            </a:pathLst>
          </a:custGeom>
          <a:ln w="3175">
            <a:solidFill>
              <a:srgbClr val="4BCA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3" name="object 3963"/>
          <p:cNvSpPr/>
          <p:nvPr/>
        </p:nvSpPr>
        <p:spPr>
          <a:xfrm>
            <a:off x="3360382" y="2107245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55" y="1549"/>
                </a:moveTo>
                <a:lnTo>
                  <a:pt x="0" y="492"/>
                </a:lnTo>
                <a:lnTo>
                  <a:pt x="2562" y="0"/>
                </a:lnTo>
                <a:lnTo>
                  <a:pt x="55" y="1549"/>
                </a:lnTo>
                <a:close/>
              </a:path>
            </a:pathLst>
          </a:custGeom>
          <a:solidFill>
            <a:srgbClr val="4BCA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4" name="object 3964"/>
          <p:cNvSpPr/>
          <p:nvPr/>
        </p:nvSpPr>
        <p:spPr>
          <a:xfrm>
            <a:off x="3360382" y="2107245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562" y="0"/>
                </a:moveTo>
                <a:lnTo>
                  <a:pt x="55" y="1549"/>
                </a:lnTo>
                <a:lnTo>
                  <a:pt x="0" y="492"/>
                </a:lnTo>
                <a:lnTo>
                  <a:pt x="2562" y="0"/>
                </a:lnTo>
                <a:close/>
              </a:path>
            </a:pathLst>
          </a:custGeom>
          <a:ln w="3175">
            <a:solidFill>
              <a:srgbClr val="4BCA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5" name="object 3965"/>
          <p:cNvSpPr/>
          <p:nvPr/>
        </p:nvSpPr>
        <p:spPr>
          <a:xfrm>
            <a:off x="3360287" y="2105906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93" y="1831"/>
                </a:moveTo>
                <a:lnTo>
                  <a:pt x="0" y="0"/>
                </a:lnTo>
                <a:lnTo>
                  <a:pt x="2656" y="1338"/>
                </a:lnTo>
                <a:lnTo>
                  <a:pt x="93" y="1831"/>
                </a:lnTo>
                <a:close/>
              </a:path>
            </a:pathLst>
          </a:custGeom>
          <a:solidFill>
            <a:srgbClr val="4BCA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6" name="object 3966"/>
          <p:cNvSpPr/>
          <p:nvPr/>
        </p:nvSpPr>
        <p:spPr>
          <a:xfrm>
            <a:off x="3360287" y="2105906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93" y="1831"/>
                </a:moveTo>
                <a:lnTo>
                  <a:pt x="2656" y="1338"/>
                </a:lnTo>
                <a:lnTo>
                  <a:pt x="0" y="0"/>
                </a:lnTo>
                <a:lnTo>
                  <a:pt x="93" y="1831"/>
                </a:lnTo>
                <a:close/>
              </a:path>
            </a:pathLst>
          </a:custGeom>
          <a:ln w="3175">
            <a:solidFill>
              <a:srgbClr val="4BCA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7" name="object 3967"/>
          <p:cNvSpPr/>
          <p:nvPr/>
        </p:nvSpPr>
        <p:spPr>
          <a:xfrm>
            <a:off x="3360623" y="211244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793" y="13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8" name="object 3968"/>
          <p:cNvSpPr/>
          <p:nvPr/>
        </p:nvSpPr>
        <p:spPr>
          <a:xfrm>
            <a:off x="3360788" y="2115632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655" y="2435"/>
                </a:moveTo>
                <a:lnTo>
                  <a:pt x="0" y="0"/>
                </a:lnTo>
                <a:lnTo>
                  <a:pt x="1407" y="891"/>
                </a:lnTo>
                <a:lnTo>
                  <a:pt x="3655" y="2435"/>
                </a:lnTo>
                <a:close/>
              </a:path>
            </a:pathLst>
          </a:custGeom>
          <a:solidFill>
            <a:srgbClr val="4BC9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9" name="object 3969"/>
          <p:cNvSpPr/>
          <p:nvPr/>
        </p:nvSpPr>
        <p:spPr>
          <a:xfrm>
            <a:off x="3360788" y="2115632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0"/>
                </a:moveTo>
                <a:lnTo>
                  <a:pt x="1407" y="891"/>
                </a:lnTo>
                <a:lnTo>
                  <a:pt x="3655" y="24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BC9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0" name="object 3970"/>
          <p:cNvSpPr/>
          <p:nvPr/>
        </p:nvSpPr>
        <p:spPr>
          <a:xfrm>
            <a:off x="3360788" y="2115632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655" y="2435"/>
                </a:moveTo>
                <a:lnTo>
                  <a:pt x="599" y="650"/>
                </a:lnTo>
                <a:lnTo>
                  <a:pt x="0" y="0"/>
                </a:lnTo>
                <a:lnTo>
                  <a:pt x="3655" y="2435"/>
                </a:lnTo>
                <a:close/>
              </a:path>
            </a:pathLst>
          </a:custGeom>
          <a:solidFill>
            <a:srgbClr val="4BC9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1" name="object 3971"/>
          <p:cNvSpPr/>
          <p:nvPr/>
        </p:nvSpPr>
        <p:spPr>
          <a:xfrm>
            <a:off x="3360788" y="2115632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0"/>
                </a:moveTo>
                <a:lnTo>
                  <a:pt x="599" y="650"/>
                </a:lnTo>
                <a:lnTo>
                  <a:pt x="3655" y="24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BC9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2" name="object 3972"/>
          <p:cNvSpPr/>
          <p:nvPr/>
        </p:nvSpPr>
        <p:spPr>
          <a:xfrm>
            <a:off x="3361217" y="21239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66" y="119"/>
                </a:moveTo>
                <a:close/>
              </a:path>
            </a:pathLst>
          </a:custGeom>
          <a:solidFill>
            <a:srgbClr val="4BC9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3" name="object 3973"/>
          <p:cNvSpPr/>
          <p:nvPr/>
        </p:nvSpPr>
        <p:spPr>
          <a:xfrm>
            <a:off x="3361217" y="21239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66" y="119"/>
                </a:moveTo>
                <a:close/>
              </a:path>
            </a:pathLst>
          </a:custGeom>
          <a:ln w="3175">
            <a:solidFill>
              <a:srgbClr val="4BC9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4" name="object 39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75" name="object 39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76" name="object 39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77" name="object 3977"/>
          <p:cNvSpPr/>
          <p:nvPr/>
        </p:nvSpPr>
        <p:spPr>
          <a:xfrm>
            <a:off x="3365908" y="2116419"/>
            <a:ext cx="10795" cy="10160"/>
          </a:xfrm>
          <a:custGeom>
            <a:avLst/>
            <a:gdLst/>
            <a:ahLst/>
            <a:cxnLst/>
            <a:rect l="l" t="t" r="r" b="b"/>
            <a:pathLst>
              <a:path w="10795" h="10160">
                <a:moveTo>
                  <a:pt x="10363" y="982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8" name="object 39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79" name="object 3979"/>
          <p:cNvSpPr/>
          <p:nvPr/>
        </p:nvSpPr>
        <p:spPr>
          <a:xfrm>
            <a:off x="3361445" y="212328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4" y="2611"/>
                </a:moveTo>
                <a:lnTo>
                  <a:pt x="325" y="2049"/>
                </a:lnTo>
                <a:lnTo>
                  <a:pt x="0" y="0"/>
                </a:lnTo>
                <a:lnTo>
                  <a:pt x="1054" y="2611"/>
                </a:lnTo>
                <a:close/>
              </a:path>
            </a:pathLst>
          </a:custGeom>
          <a:solidFill>
            <a:srgbClr val="4BC9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0" name="object 3980"/>
          <p:cNvSpPr/>
          <p:nvPr/>
        </p:nvSpPr>
        <p:spPr>
          <a:xfrm>
            <a:off x="3361445" y="212328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1054" y="2611"/>
                </a:lnTo>
                <a:lnTo>
                  <a:pt x="325" y="204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BC9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1" name="object 3981"/>
          <p:cNvSpPr/>
          <p:nvPr/>
        </p:nvSpPr>
        <p:spPr>
          <a:xfrm>
            <a:off x="3361329" y="212328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441" y="2049"/>
                </a:moveTo>
                <a:lnTo>
                  <a:pt x="0" y="871"/>
                </a:lnTo>
                <a:lnTo>
                  <a:pt x="116" y="0"/>
                </a:lnTo>
                <a:lnTo>
                  <a:pt x="441" y="2049"/>
                </a:lnTo>
                <a:close/>
              </a:path>
            </a:pathLst>
          </a:custGeom>
          <a:solidFill>
            <a:srgbClr val="4BC9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2" name="object 3982"/>
          <p:cNvSpPr/>
          <p:nvPr/>
        </p:nvSpPr>
        <p:spPr>
          <a:xfrm>
            <a:off x="3361329" y="212328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16" y="0"/>
                </a:moveTo>
                <a:lnTo>
                  <a:pt x="0" y="871"/>
                </a:lnTo>
                <a:lnTo>
                  <a:pt x="441" y="2049"/>
                </a:lnTo>
                <a:lnTo>
                  <a:pt x="116" y="0"/>
                </a:lnTo>
                <a:close/>
              </a:path>
            </a:pathLst>
          </a:custGeom>
          <a:ln w="3175">
            <a:solidFill>
              <a:srgbClr val="4BC9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3" name="object 3983"/>
          <p:cNvSpPr/>
          <p:nvPr/>
        </p:nvSpPr>
        <p:spPr>
          <a:xfrm>
            <a:off x="3361283" y="2123280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45" y="871"/>
                </a:moveTo>
                <a:lnTo>
                  <a:pt x="162" y="0"/>
                </a:lnTo>
                <a:lnTo>
                  <a:pt x="45" y="871"/>
                </a:lnTo>
                <a:close/>
              </a:path>
            </a:pathLst>
          </a:custGeom>
          <a:solidFill>
            <a:srgbClr val="4BC9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4" name="object 3984"/>
          <p:cNvSpPr/>
          <p:nvPr/>
        </p:nvSpPr>
        <p:spPr>
          <a:xfrm>
            <a:off x="3361283" y="2123280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162" y="0"/>
                </a:moveTo>
                <a:lnTo>
                  <a:pt x="45" y="871"/>
                </a:lnTo>
                <a:lnTo>
                  <a:pt x="162" y="0"/>
                </a:lnTo>
                <a:close/>
              </a:path>
            </a:pathLst>
          </a:custGeom>
          <a:ln w="3175">
            <a:solidFill>
              <a:srgbClr val="4BC9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5" name="object 3985"/>
          <p:cNvSpPr/>
          <p:nvPr/>
        </p:nvSpPr>
        <p:spPr>
          <a:xfrm>
            <a:off x="3361240" y="2123280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43" y="751"/>
                </a:moveTo>
                <a:lnTo>
                  <a:pt x="205" y="0"/>
                </a:lnTo>
                <a:lnTo>
                  <a:pt x="43" y="751"/>
                </a:lnTo>
                <a:close/>
              </a:path>
            </a:pathLst>
          </a:custGeom>
          <a:solidFill>
            <a:srgbClr val="4BC9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6" name="object 3986"/>
          <p:cNvSpPr/>
          <p:nvPr/>
        </p:nvSpPr>
        <p:spPr>
          <a:xfrm>
            <a:off x="3361240" y="2123280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205" y="0"/>
                </a:moveTo>
                <a:lnTo>
                  <a:pt x="0" y="632"/>
                </a:lnTo>
                <a:lnTo>
                  <a:pt x="205" y="0"/>
                </a:lnTo>
                <a:close/>
              </a:path>
            </a:pathLst>
          </a:custGeom>
          <a:ln w="3175">
            <a:solidFill>
              <a:srgbClr val="4BC9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7" name="object 3987"/>
          <p:cNvSpPr/>
          <p:nvPr/>
        </p:nvSpPr>
        <p:spPr>
          <a:xfrm>
            <a:off x="3361131" y="212492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369" y="962"/>
                </a:moveTo>
                <a:lnTo>
                  <a:pt x="0" y="0"/>
                </a:lnTo>
                <a:lnTo>
                  <a:pt x="640" y="401"/>
                </a:lnTo>
                <a:lnTo>
                  <a:pt x="1369" y="962"/>
                </a:lnTo>
                <a:close/>
              </a:path>
            </a:pathLst>
          </a:custGeom>
          <a:solidFill>
            <a:srgbClr val="4BC9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8" name="object 3988"/>
          <p:cNvSpPr/>
          <p:nvPr/>
        </p:nvSpPr>
        <p:spPr>
          <a:xfrm>
            <a:off x="3361131" y="212492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0"/>
                </a:moveTo>
                <a:lnTo>
                  <a:pt x="640" y="401"/>
                </a:lnTo>
                <a:lnTo>
                  <a:pt x="1369" y="96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BC9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9" name="object 3989"/>
          <p:cNvSpPr/>
          <p:nvPr/>
        </p:nvSpPr>
        <p:spPr>
          <a:xfrm>
            <a:off x="3361131" y="212492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369" y="962"/>
                </a:moveTo>
                <a:lnTo>
                  <a:pt x="147" y="200"/>
                </a:lnTo>
                <a:lnTo>
                  <a:pt x="0" y="0"/>
                </a:lnTo>
                <a:lnTo>
                  <a:pt x="1369" y="962"/>
                </a:lnTo>
                <a:close/>
              </a:path>
            </a:pathLst>
          </a:custGeom>
          <a:solidFill>
            <a:srgbClr val="4BC9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0" name="object 3990"/>
          <p:cNvSpPr/>
          <p:nvPr/>
        </p:nvSpPr>
        <p:spPr>
          <a:xfrm>
            <a:off x="3361131" y="212492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0"/>
                </a:moveTo>
                <a:lnTo>
                  <a:pt x="147" y="200"/>
                </a:lnTo>
                <a:lnTo>
                  <a:pt x="1369" y="96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BC9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1" name="object 3991"/>
          <p:cNvSpPr/>
          <p:nvPr/>
        </p:nvSpPr>
        <p:spPr>
          <a:xfrm>
            <a:off x="3416718" y="2203917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865" y="2550"/>
                </a:moveTo>
                <a:lnTo>
                  <a:pt x="0" y="0"/>
                </a:lnTo>
                <a:lnTo>
                  <a:pt x="2011" y="985"/>
                </a:lnTo>
                <a:lnTo>
                  <a:pt x="2865" y="2550"/>
                </a:lnTo>
                <a:close/>
              </a:path>
            </a:pathLst>
          </a:custGeom>
          <a:solidFill>
            <a:srgbClr val="2CA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2" name="object 3992"/>
          <p:cNvSpPr/>
          <p:nvPr/>
        </p:nvSpPr>
        <p:spPr>
          <a:xfrm>
            <a:off x="3416718" y="2203917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011" y="985"/>
                </a:moveTo>
                <a:lnTo>
                  <a:pt x="2865" y="2550"/>
                </a:lnTo>
                <a:lnTo>
                  <a:pt x="0" y="0"/>
                </a:lnTo>
                <a:lnTo>
                  <a:pt x="2011" y="985"/>
                </a:lnTo>
                <a:close/>
              </a:path>
            </a:pathLst>
          </a:custGeom>
          <a:ln w="3175">
            <a:solidFill>
              <a:srgbClr val="2CAA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3" name="object 3993"/>
          <p:cNvSpPr/>
          <p:nvPr/>
        </p:nvSpPr>
        <p:spPr>
          <a:xfrm>
            <a:off x="3415004" y="2200653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3726" y="4249"/>
                </a:moveTo>
                <a:lnTo>
                  <a:pt x="1714" y="3263"/>
                </a:lnTo>
                <a:lnTo>
                  <a:pt x="0" y="0"/>
                </a:lnTo>
                <a:lnTo>
                  <a:pt x="3726" y="4249"/>
                </a:lnTo>
                <a:close/>
              </a:path>
            </a:pathLst>
          </a:custGeom>
          <a:solidFill>
            <a:srgbClr val="2DAB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4" name="object 3994"/>
          <p:cNvSpPr/>
          <p:nvPr/>
        </p:nvSpPr>
        <p:spPr>
          <a:xfrm>
            <a:off x="3415004" y="2200653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3726" y="4249"/>
                </a:moveTo>
                <a:lnTo>
                  <a:pt x="0" y="0"/>
                </a:lnTo>
                <a:lnTo>
                  <a:pt x="1714" y="3263"/>
                </a:lnTo>
                <a:lnTo>
                  <a:pt x="3726" y="4249"/>
                </a:lnTo>
                <a:close/>
              </a:path>
            </a:pathLst>
          </a:custGeom>
          <a:ln w="3175">
            <a:solidFill>
              <a:srgbClr val="2DAB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5" name="object 3995"/>
          <p:cNvSpPr/>
          <p:nvPr/>
        </p:nvSpPr>
        <p:spPr>
          <a:xfrm>
            <a:off x="3415004" y="2200653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3726" y="4249"/>
                </a:moveTo>
                <a:lnTo>
                  <a:pt x="0" y="0"/>
                </a:lnTo>
                <a:lnTo>
                  <a:pt x="2194" y="1567"/>
                </a:lnTo>
                <a:lnTo>
                  <a:pt x="3726" y="4249"/>
                </a:lnTo>
                <a:close/>
              </a:path>
            </a:pathLst>
          </a:custGeom>
          <a:solidFill>
            <a:srgbClr val="2DAB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6" name="object 3996"/>
          <p:cNvSpPr/>
          <p:nvPr/>
        </p:nvSpPr>
        <p:spPr>
          <a:xfrm>
            <a:off x="3415004" y="2200653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2194" y="1567"/>
                </a:moveTo>
                <a:lnTo>
                  <a:pt x="3726" y="4249"/>
                </a:lnTo>
                <a:lnTo>
                  <a:pt x="0" y="0"/>
                </a:lnTo>
                <a:lnTo>
                  <a:pt x="2194" y="1567"/>
                </a:lnTo>
                <a:close/>
              </a:path>
            </a:pathLst>
          </a:custGeom>
          <a:ln w="3175">
            <a:solidFill>
              <a:srgbClr val="2DAB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7" name="object 3997"/>
          <p:cNvSpPr/>
          <p:nvPr/>
        </p:nvSpPr>
        <p:spPr>
          <a:xfrm>
            <a:off x="3412088" y="2195383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5110" y="6837"/>
                </a:moveTo>
                <a:lnTo>
                  <a:pt x="2915" y="5270"/>
                </a:lnTo>
                <a:lnTo>
                  <a:pt x="0" y="0"/>
                </a:lnTo>
                <a:lnTo>
                  <a:pt x="5110" y="6837"/>
                </a:lnTo>
                <a:close/>
              </a:path>
            </a:pathLst>
          </a:custGeom>
          <a:solidFill>
            <a:srgbClr val="2EAC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8" name="object 3998"/>
          <p:cNvSpPr/>
          <p:nvPr/>
        </p:nvSpPr>
        <p:spPr>
          <a:xfrm>
            <a:off x="3412088" y="2195383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5110" y="6837"/>
                </a:moveTo>
                <a:lnTo>
                  <a:pt x="0" y="0"/>
                </a:lnTo>
                <a:lnTo>
                  <a:pt x="2915" y="5270"/>
                </a:lnTo>
                <a:lnTo>
                  <a:pt x="5110" y="6837"/>
                </a:lnTo>
                <a:close/>
              </a:path>
            </a:pathLst>
          </a:custGeom>
          <a:ln w="3175">
            <a:solidFill>
              <a:srgbClr val="2EAC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9" name="object 39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00" name="object 4000"/>
          <p:cNvSpPr/>
          <p:nvPr/>
        </p:nvSpPr>
        <p:spPr>
          <a:xfrm>
            <a:off x="3409441" y="2184285"/>
            <a:ext cx="3175" cy="11430"/>
          </a:xfrm>
          <a:custGeom>
            <a:avLst/>
            <a:gdLst/>
            <a:ahLst/>
            <a:cxnLst/>
            <a:rect l="l" t="t" r="r" b="b"/>
            <a:pathLst>
              <a:path w="3175" h="11430">
                <a:moveTo>
                  <a:pt x="2646" y="11097"/>
                </a:moveTo>
                <a:lnTo>
                  <a:pt x="0" y="0"/>
                </a:lnTo>
                <a:lnTo>
                  <a:pt x="1056" y="2440"/>
                </a:lnTo>
                <a:lnTo>
                  <a:pt x="2646" y="11097"/>
                </a:lnTo>
                <a:close/>
              </a:path>
            </a:pathLst>
          </a:custGeom>
          <a:solidFill>
            <a:srgbClr val="31AF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01" name="object 4001"/>
          <p:cNvSpPr/>
          <p:nvPr/>
        </p:nvSpPr>
        <p:spPr>
          <a:xfrm>
            <a:off x="3409441" y="2184285"/>
            <a:ext cx="3175" cy="11430"/>
          </a:xfrm>
          <a:custGeom>
            <a:avLst/>
            <a:gdLst/>
            <a:ahLst/>
            <a:cxnLst/>
            <a:rect l="l" t="t" r="r" b="b"/>
            <a:pathLst>
              <a:path w="3175" h="11430">
                <a:moveTo>
                  <a:pt x="2646" y="11097"/>
                </a:moveTo>
                <a:lnTo>
                  <a:pt x="1056" y="2440"/>
                </a:lnTo>
                <a:lnTo>
                  <a:pt x="0" y="0"/>
                </a:lnTo>
                <a:lnTo>
                  <a:pt x="2646" y="11097"/>
                </a:lnTo>
                <a:close/>
              </a:path>
            </a:pathLst>
          </a:custGeom>
          <a:ln w="3175">
            <a:solidFill>
              <a:srgbClr val="31AF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2" name="object 4002"/>
          <p:cNvSpPr/>
          <p:nvPr/>
        </p:nvSpPr>
        <p:spPr>
          <a:xfrm>
            <a:off x="3410498" y="2186726"/>
            <a:ext cx="1905" cy="8890"/>
          </a:xfrm>
          <a:custGeom>
            <a:avLst/>
            <a:gdLst/>
            <a:ahLst/>
            <a:cxnLst/>
            <a:rect l="l" t="t" r="r" b="b"/>
            <a:pathLst>
              <a:path w="1904" h="8889">
                <a:moveTo>
                  <a:pt x="1590" y="8656"/>
                </a:moveTo>
                <a:lnTo>
                  <a:pt x="0" y="0"/>
                </a:lnTo>
                <a:lnTo>
                  <a:pt x="1590" y="8656"/>
                </a:lnTo>
                <a:close/>
              </a:path>
            </a:pathLst>
          </a:custGeom>
          <a:solidFill>
            <a:srgbClr val="31AE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03" name="object 4003"/>
          <p:cNvSpPr/>
          <p:nvPr/>
        </p:nvSpPr>
        <p:spPr>
          <a:xfrm>
            <a:off x="3410498" y="2186726"/>
            <a:ext cx="1905" cy="8890"/>
          </a:xfrm>
          <a:custGeom>
            <a:avLst/>
            <a:gdLst/>
            <a:ahLst/>
            <a:cxnLst/>
            <a:rect l="l" t="t" r="r" b="b"/>
            <a:pathLst>
              <a:path w="1904" h="8889">
                <a:moveTo>
                  <a:pt x="1590" y="8656"/>
                </a:moveTo>
                <a:lnTo>
                  <a:pt x="0" y="0"/>
                </a:lnTo>
                <a:lnTo>
                  <a:pt x="1590" y="8656"/>
                </a:lnTo>
                <a:close/>
              </a:path>
            </a:pathLst>
          </a:custGeom>
          <a:ln w="3175">
            <a:solidFill>
              <a:srgbClr val="31AE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4" name="object 40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05" name="object 4005"/>
          <p:cNvSpPr/>
          <p:nvPr/>
        </p:nvSpPr>
        <p:spPr>
          <a:xfrm>
            <a:off x="3406472" y="2180963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2969" y="3322"/>
                </a:moveTo>
                <a:lnTo>
                  <a:pt x="0" y="0"/>
                </a:lnTo>
                <a:lnTo>
                  <a:pt x="4163" y="589"/>
                </a:lnTo>
                <a:lnTo>
                  <a:pt x="2969" y="3322"/>
                </a:lnTo>
                <a:close/>
              </a:path>
            </a:pathLst>
          </a:custGeom>
          <a:solidFill>
            <a:srgbClr val="32B0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06" name="object 4006"/>
          <p:cNvSpPr/>
          <p:nvPr/>
        </p:nvSpPr>
        <p:spPr>
          <a:xfrm>
            <a:off x="3406472" y="2180963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4163" y="589"/>
                </a:moveTo>
                <a:lnTo>
                  <a:pt x="2969" y="3322"/>
                </a:lnTo>
                <a:lnTo>
                  <a:pt x="0" y="0"/>
                </a:lnTo>
                <a:lnTo>
                  <a:pt x="4163" y="589"/>
                </a:lnTo>
                <a:close/>
              </a:path>
            </a:pathLst>
          </a:custGeom>
          <a:ln w="3175">
            <a:solidFill>
              <a:srgbClr val="32B0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7" name="object 4007"/>
          <p:cNvSpPr/>
          <p:nvPr/>
        </p:nvSpPr>
        <p:spPr>
          <a:xfrm>
            <a:off x="3406472" y="2178979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4163" y="2573"/>
                </a:moveTo>
                <a:lnTo>
                  <a:pt x="0" y="1983"/>
                </a:lnTo>
                <a:lnTo>
                  <a:pt x="1597" y="0"/>
                </a:lnTo>
                <a:lnTo>
                  <a:pt x="4163" y="2573"/>
                </a:lnTo>
                <a:close/>
              </a:path>
            </a:pathLst>
          </a:custGeom>
          <a:solidFill>
            <a:srgbClr val="33B0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08" name="object 4008"/>
          <p:cNvSpPr/>
          <p:nvPr/>
        </p:nvSpPr>
        <p:spPr>
          <a:xfrm>
            <a:off x="3406472" y="2178979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4163" y="2573"/>
                </a:moveTo>
                <a:lnTo>
                  <a:pt x="1597" y="0"/>
                </a:lnTo>
                <a:lnTo>
                  <a:pt x="0" y="1983"/>
                </a:lnTo>
                <a:lnTo>
                  <a:pt x="4163" y="2573"/>
                </a:lnTo>
                <a:close/>
              </a:path>
            </a:pathLst>
          </a:custGeom>
          <a:ln w="3175">
            <a:solidFill>
              <a:srgbClr val="33B0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9" name="object 4009"/>
          <p:cNvSpPr/>
          <p:nvPr/>
        </p:nvSpPr>
        <p:spPr>
          <a:xfrm>
            <a:off x="3408070" y="217897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565" y="2573"/>
                </a:moveTo>
                <a:lnTo>
                  <a:pt x="0" y="0"/>
                </a:lnTo>
                <a:lnTo>
                  <a:pt x="3068" y="1419"/>
                </a:lnTo>
                <a:lnTo>
                  <a:pt x="2565" y="2573"/>
                </a:lnTo>
                <a:close/>
              </a:path>
            </a:pathLst>
          </a:custGeom>
          <a:solidFill>
            <a:srgbClr val="31B0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0" name="object 4010"/>
          <p:cNvSpPr/>
          <p:nvPr/>
        </p:nvSpPr>
        <p:spPr>
          <a:xfrm>
            <a:off x="3408070" y="217897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68" y="1419"/>
                </a:moveTo>
                <a:lnTo>
                  <a:pt x="2565" y="2573"/>
                </a:lnTo>
                <a:lnTo>
                  <a:pt x="0" y="0"/>
                </a:lnTo>
                <a:lnTo>
                  <a:pt x="3068" y="1419"/>
                </a:lnTo>
                <a:close/>
              </a:path>
            </a:pathLst>
          </a:custGeom>
          <a:ln w="3175">
            <a:solidFill>
              <a:srgbClr val="31B0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1" name="object 4011"/>
          <p:cNvSpPr/>
          <p:nvPr/>
        </p:nvSpPr>
        <p:spPr>
          <a:xfrm>
            <a:off x="3408070" y="2177920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3068" y="2479"/>
                </a:moveTo>
                <a:lnTo>
                  <a:pt x="0" y="1059"/>
                </a:lnTo>
                <a:lnTo>
                  <a:pt x="850" y="0"/>
                </a:lnTo>
                <a:lnTo>
                  <a:pt x="3068" y="2479"/>
                </a:lnTo>
                <a:close/>
              </a:path>
            </a:pathLst>
          </a:custGeom>
          <a:solidFill>
            <a:srgbClr val="31B0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2" name="object 4012"/>
          <p:cNvSpPr/>
          <p:nvPr/>
        </p:nvSpPr>
        <p:spPr>
          <a:xfrm>
            <a:off x="3408070" y="2177920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3068" y="2479"/>
                </a:moveTo>
                <a:lnTo>
                  <a:pt x="850" y="0"/>
                </a:lnTo>
                <a:lnTo>
                  <a:pt x="0" y="1059"/>
                </a:lnTo>
                <a:lnTo>
                  <a:pt x="3068" y="2479"/>
                </a:lnTo>
                <a:close/>
              </a:path>
            </a:pathLst>
          </a:custGeom>
          <a:ln w="3175">
            <a:solidFill>
              <a:srgbClr val="31B0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3" name="object 4013"/>
          <p:cNvSpPr/>
          <p:nvPr/>
        </p:nvSpPr>
        <p:spPr>
          <a:xfrm>
            <a:off x="3408921" y="2177920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217" y="2479"/>
                </a:moveTo>
                <a:lnTo>
                  <a:pt x="0" y="0"/>
                </a:lnTo>
                <a:lnTo>
                  <a:pt x="2702" y="1363"/>
                </a:lnTo>
                <a:lnTo>
                  <a:pt x="2217" y="2479"/>
                </a:lnTo>
                <a:close/>
              </a:path>
            </a:pathLst>
          </a:custGeom>
          <a:solidFill>
            <a:srgbClr val="30B0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4" name="object 4014"/>
          <p:cNvSpPr/>
          <p:nvPr/>
        </p:nvSpPr>
        <p:spPr>
          <a:xfrm>
            <a:off x="3408921" y="2177920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702" y="1363"/>
                </a:moveTo>
                <a:lnTo>
                  <a:pt x="2217" y="2479"/>
                </a:lnTo>
                <a:lnTo>
                  <a:pt x="0" y="0"/>
                </a:lnTo>
                <a:lnTo>
                  <a:pt x="2702" y="1363"/>
                </a:lnTo>
                <a:close/>
              </a:path>
            </a:pathLst>
          </a:custGeom>
          <a:ln w="3175">
            <a:solidFill>
              <a:srgbClr val="30B0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5" name="object 4015"/>
          <p:cNvSpPr/>
          <p:nvPr/>
        </p:nvSpPr>
        <p:spPr>
          <a:xfrm>
            <a:off x="3408921" y="2177151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702" y="2133"/>
                </a:moveTo>
                <a:lnTo>
                  <a:pt x="0" y="769"/>
                </a:lnTo>
                <a:lnTo>
                  <a:pt x="619" y="0"/>
                </a:lnTo>
                <a:lnTo>
                  <a:pt x="2702" y="2133"/>
                </a:lnTo>
                <a:close/>
              </a:path>
            </a:pathLst>
          </a:custGeom>
          <a:solidFill>
            <a:srgbClr val="30B0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6" name="object 4016"/>
          <p:cNvSpPr/>
          <p:nvPr/>
        </p:nvSpPr>
        <p:spPr>
          <a:xfrm>
            <a:off x="3408921" y="2177151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702" y="2133"/>
                </a:moveTo>
                <a:lnTo>
                  <a:pt x="619" y="0"/>
                </a:lnTo>
                <a:lnTo>
                  <a:pt x="0" y="769"/>
                </a:lnTo>
                <a:lnTo>
                  <a:pt x="2702" y="2133"/>
                </a:lnTo>
                <a:close/>
              </a:path>
            </a:pathLst>
          </a:custGeom>
          <a:ln w="3175">
            <a:solidFill>
              <a:srgbClr val="30B0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7" name="object 4017"/>
          <p:cNvSpPr/>
          <p:nvPr/>
        </p:nvSpPr>
        <p:spPr>
          <a:xfrm>
            <a:off x="3411623" y="21765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93" y="0"/>
                </a:moveTo>
                <a:lnTo>
                  <a:pt x="0" y="2733"/>
                </a:lnTo>
                <a:lnTo>
                  <a:pt x="1193" y="0"/>
                </a:lnTo>
                <a:close/>
              </a:path>
            </a:pathLst>
          </a:custGeom>
          <a:ln w="3175">
            <a:solidFill>
              <a:srgbClr val="2FAF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8" name="object 4018"/>
          <p:cNvSpPr/>
          <p:nvPr/>
        </p:nvSpPr>
        <p:spPr>
          <a:xfrm>
            <a:off x="3409541" y="2176551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2082" y="2733"/>
                </a:moveTo>
                <a:lnTo>
                  <a:pt x="0" y="599"/>
                </a:lnTo>
                <a:lnTo>
                  <a:pt x="3276" y="0"/>
                </a:lnTo>
                <a:lnTo>
                  <a:pt x="2082" y="2733"/>
                </a:lnTo>
                <a:close/>
              </a:path>
            </a:pathLst>
          </a:custGeom>
          <a:solidFill>
            <a:srgbClr val="2FB0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9" name="object 4019"/>
          <p:cNvSpPr/>
          <p:nvPr/>
        </p:nvSpPr>
        <p:spPr>
          <a:xfrm>
            <a:off x="3409541" y="2176551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276" y="0"/>
                </a:moveTo>
                <a:lnTo>
                  <a:pt x="0" y="599"/>
                </a:lnTo>
                <a:lnTo>
                  <a:pt x="2082" y="2733"/>
                </a:lnTo>
                <a:lnTo>
                  <a:pt x="3276" y="0"/>
                </a:lnTo>
                <a:close/>
              </a:path>
            </a:pathLst>
          </a:custGeom>
          <a:ln w="3175">
            <a:solidFill>
              <a:srgbClr val="2FB0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0" name="object 4020"/>
          <p:cNvSpPr/>
          <p:nvPr/>
        </p:nvSpPr>
        <p:spPr>
          <a:xfrm>
            <a:off x="3409541" y="21751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1971"/>
                </a:moveTo>
                <a:lnTo>
                  <a:pt x="1587" y="0"/>
                </a:lnTo>
                <a:lnTo>
                  <a:pt x="3276" y="1371"/>
                </a:lnTo>
                <a:lnTo>
                  <a:pt x="0" y="1971"/>
                </a:lnTo>
                <a:close/>
              </a:path>
            </a:pathLst>
          </a:custGeom>
          <a:solidFill>
            <a:srgbClr val="2FB0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1" name="object 4021"/>
          <p:cNvSpPr/>
          <p:nvPr/>
        </p:nvSpPr>
        <p:spPr>
          <a:xfrm>
            <a:off x="3409541" y="21751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276" y="1371"/>
                </a:moveTo>
                <a:lnTo>
                  <a:pt x="0" y="1971"/>
                </a:lnTo>
                <a:lnTo>
                  <a:pt x="1587" y="0"/>
                </a:lnTo>
                <a:lnTo>
                  <a:pt x="3276" y="1371"/>
                </a:lnTo>
                <a:close/>
              </a:path>
            </a:pathLst>
          </a:custGeom>
          <a:ln w="3175">
            <a:solidFill>
              <a:srgbClr val="2FB0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2" name="object 4022"/>
          <p:cNvSpPr/>
          <p:nvPr/>
        </p:nvSpPr>
        <p:spPr>
          <a:xfrm>
            <a:off x="3408921" y="21779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217" y="24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3" name="object 4023"/>
          <p:cNvSpPr/>
          <p:nvPr/>
        </p:nvSpPr>
        <p:spPr>
          <a:xfrm>
            <a:off x="3409503" y="217305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314" y="3495"/>
                </a:moveTo>
                <a:lnTo>
                  <a:pt x="1625" y="2123"/>
                </a:lnTo>
                <a:lnTo>
                  <a:pt x="0" y="0"/>
                </a:lnTo>
                <a:lnTo>
                  <a:pt x="3314" y="3495"/>
                </a:lnTo>
                <a:close/>
              </a:path>
            </a:pathLst>
          </a:custGeom>
          <a:solidFill>
            <a:srgbClr val="2FB0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4" name="object 4024"/>
          <p:cNvSpPr/>
          <p:nvPr/>
        </p:nvSpPr>
        <p:spPr>
          <a:xfrm>
            <a:off x="3409503" y="217305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1625" y="2123"/>
                </a:moveTo>
                <a:lnTo>
                  <a:pt x="3314" y="3495"/>
                </a:lnTo>
                <a:lnTo>
                  <a:pt x="0" y="0"/>
                </a:lnTo>
                <a:lnTo>
                  <a:pt x="1625" y="2123"/>
                </a:lnTo>
                <a:close/>
              </a:path>
            </a:pathLst>
          </a:custGeom>
          <a:ln w="3175">
            <a:solidFill>
              <a:srgbClr val="2FB0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5" name="object 40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26" name="object 40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27" name="object 40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28" name="object 40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29" name="object 4029"/>
          <p:cNvSpPr/>
          <p:nvPr/>
        </p:nvSpPr>
        <p:spPr>
          <a:xfrm>
            <a:off x="3404013" y="2143000"/>
            <a:ext cx="8890" cy="8255"/>
          </a:xfrm>
          <a:custGeom>
            <a:avLst/>
            <a:gdLst/>
            <a:ahLst/>
            <a:cxnLst/>
            <a:rect l="l" t="t" r="r" b="b"/>
            <a:pathLst>
              <a:path w="8889" h="8255">
                <a:moveTo>
                  <a:pt x="8338" y="7680"/>
                </a:moveTo>
                <a:lnTo>
                  <a:pt x="0" y="3218"/>
                </a:lnTo>
                <a:lnTo>
                  <a:pt x="6040" y="0"/>
                </a:lnTo>
                <a:lnTo>
                  <a:pt x="8338" y="7680"/>
                </a:lnTo>
                <a:close/>
              </a:path>
            </a:pathLst>
          </a:custGeom>
          <a:solidFill>
            <a:srgbClr val="30B4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0" name="object 4030"/>
          <p:cNvSpPr/>
          <p:nvPr/>
        </p:nvSpPr>
        <p:spPr>
          <a:xfrm>
            <a:off x="3404013" y="2143000"/>
            <a:ext cx="8890" cy="8255"/>
          </a:xfrm>
          <a:custGeom>
            <a:avLst/>
            <a:gdLst/>
            <a:ahLst/>
            <a:cxnLst/>
            <a:rect l="l" t="t" r="r" b="b"/>
            <a:pathLst>
              <a:path w="8889" h="8255">
                <a:moveTo>
                  <a:pt x="6040" y="0"/>
                </a:moveTo>
                <a:lnTo>
                  <a:pt x="8338" y="7680"/>
                </a:lnTo>
                <a:lnTo>
                  <a:pt x="0" y="3218"/>
                </a:lnTo>
                <a:lnTo>
                  <a:pt x="6040" y="0"/>
                </a:lnTo>
                <a:close/>
              </a:path>
            </a:pathLst>
          </a:custGeom>
          <a:ln w="3175">
            <a:solidFill>
              <a:srgbClr val="30B4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1" name="object 4031"/>
          <p:cNvSpPr/>
          <p:nvPr/>
        </p:nvSpPr>
        <p:spPr>
          <a:xfrm>
            <a:off x="3404013" y="2142457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0" y="3761"/>
                </a:moveTo>
                <a:lnTo>
                  <a:pt x="5877" y="0"/>
                </a:lnTo>
                <a:lnTo>
                  <a:pt x="6040" y="543"/>
                </a:lnTo>
                <a:lnTo>
                  <a:pt x="0" y="3761"/>
                </a:lnTo>
                <a:close/>
              </a:path>
            </a:pathLst>
          </a:custGeom>
          <a:solidFill>
            <a:srgbClr val="30B5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2" name="object 4032"/>
          <p:cNvSpPr/>
          <p:nvPr/>
        </p:nvSpPr>
        <p:spPr>
          <a:xfrm>
            <a:off x="3404013" y="2142457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6040" y="543"/>
                </a:moveTo>
                <a:lnTo>
                  <a:pt x="5877" y="0"/>
                </a:lnTo>
                <a:lnTo>
                  <a:pt x="0" y="3761"/>
                </a:lnTo>
                <a:lnTo>
                  <a:pt x="6040" y="543"/>
                </a:lnTo>
                <a:close/>
              </a:path>
            </a:pathLst>
          </a:custGeom>
          <a:ln w="3175">
            <a:solidFill>
              <a:srgbClr val="30B5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3" name="object 40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34" name="object 4034"/>
          <p:cNvSpPr/>
          <p:nvPr/>
        </p:nvSpPr>
        <p:spPr>
          <a:xfrm>
            <a:off x="3399726" y="2131702"/>
            <a:ext cx="10160" cy="10795"/>
          </a:xfrm>
          <a:custGeom>
            <a:avLst/>
            <a:gdLst/>
            <a:ahLst/>
            <a:cxnLst/>
            <a:rect l="l" t="t" r="r" b="b"/>
            <a:pathLst>
              <a:path w="10160" h="10794">
                <a:moveTo>
                  <a:pt x="0" y="0"/>
                </a:moveTo>
                <a:lnTo>
                  <a:pt x="10165" y="107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5" name="object 40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36" name="object 40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37" name="object 4037"/>
          <p:cNvSpPr/>
          <p:nvPr/>
        </p:nvSpPr>
        <p:spPr>
          <a:xfrm>
            <a:off x="3359228" y="2095756"/>
            <a:ext cx="40640" cy="36195"/>
          </a:xfrm>
          <a:custGeom>
            <a:avLst/>
            <a:gdLst/>
            <a:ahLst/>
            <a:cxnLst/>
            <a:rect l="l" t="t" r="r" b="b"/>
            <a:pathLst>
              <a:path w="40639" h="36194">
                <a:moveTo>
                  <a:pt x="0" y="0"/>
                </a:moveTo>
                <a:lnTo>
                  <a:pt x="40497" y="359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8" name="object 4038"/>
          <p:cNvSpPr/>
          <p:nvPr/>
        </p:nvSpPr>
        <p:spPr>
          <a:xfrm>
            <a:off x="3361387" y="2116282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213" y="5303"/>
                </a:moveTo>
                <a:lnTo>
                  <a:pt x="0" y="0"/>
                </a:lnTo>
                <a:lnTo>
                  <a:pt x="3055" y="1785"/>
                </a:lnTo>
                <a:lnTo>
                  <a:pt x="213" y="5303"/>
                </a:lnTo>
                <a:close/>
              </a:path>
            </a:pathLst>
          </a:custGeom>
          <a:solidFill>
            <a:srgbClr val="4BC9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9" name="object 4039"/>
          <p:cNvSpPr/>
          <p:nvPr/>
        </p:nvSpPr>
        <p:spPr>
          <a:xfrm>
            <a:off x="3361387" y="2116282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213" y="5303"/>
                </a:moveTo>
                <a:lnTo>
                  <a:pt x="0" y="0"/>
                </a:lnTo>
                <a:lnTo>
                  <a:pt x="3055" y="1785"/>
                </a:lnTo>
                <a:lnTo>
                  <a:pt x="213" y="5303"/>
                </a:lnTo>
                <a:close/>
              </a:path>
            </a:pathLst>
          </a:custGeom>
          <a:ln w="3175">
            <a:solidFill>
              <a:srgbClr val="4BC9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0" name="object 4040"/>
          <p:cNvSpPr/>
          <p:nvPr/>
        </p:nvSpPr>
        <p:spPr>
          <a:xfrm>
            <a:off x="3361601" y="2118068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0" y="3517"/>
                </a:moveTo>
                <a:lnTo>
                  <a:pt x="2842" y="0"/>
                </a:lnTo>
                <a:lnTo>
                  <a:pt x="5303" y="1437"/>
                </a:lnTo>
                <a:lnTo>
                  <a:pt x="0" y="3517"/>
                </a:lnTo>
                <a:close/>
              </a:path>
            </a:pathLst>
          </a:custGeom>
          <a:solidFill>
            <a:srgbClr val="4AC8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41" name="object 4041"/>
          <p:cNvSpPr/>
          <p:nvPr/>
        </p:nvSpPr>
        <p:spPr>
          <a:xfrm>
            <a:off x="3361601" y="2118068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0" y="3517"/>
                </a:moveTo>
                <a:lnTo>
                  <a:pt x="5303" y="1437"/>
                </a:lnTo>
                <a:lnTo>
                  <a:pt x="2842" y="0"/>
                </a:lnTo>
                <a:lnTo>
                  <a:pt x="0" y="3517"/>
                </a:lnTo>
                <a:close/>
              </a:path>
            </a:pathLst>
          </a:custGeom>
          <a:ln w="3175">
            <a:solidFill>
              <a:srgbClr val="4AC8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2" name="object 40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43" name="object 40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44" name="object 40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45" name="object 4045"/>
          <p:cNvSpPr/>
          <p:nvPr/>
        </p:nvSpPr>
        <p:spPr>
          <a:xfrm>
            <a:off x="3376272" y="2126249"/>
            <a:ext cx="31115" cy="31750"/>
          </a:xfrm>
          <a:custGeom>
            <a:avLst/>
            <a:gdLst/>
            <a:ahLst/>
            <a:cxnLst/>
            <a:rect l="l" t="t" r="r" b="b"/>
            <a:pathLst>
              <a:path w="31114" h="31750">
                <a:moveTo>
                  <a:pt x="31005" y="311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6" name="object 40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47" name="object 40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48" name="object 40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49" name="object 40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50" name="object 4050"/>
          <p:cNvSpPr/>
          <p:nvPr/>
        </p:nvSpPr>
        <p:spPr>
          <a:xfrm>
            <a:off x="3412446" y="2200115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4272" y="3802"/>
                </a:moveTo>
                <a:lnTo>
                  <a:pt x="0" y="0"/>
                </a:lnTo>
                <a:lnTo>
                  <a:pt x="2557" y="538"/>
                </a:lnTo>
                <a:lnTo>
                  <a:pt x="4272" y="3802"/>
                </a:lnTo>
                <a:close/>
              </a:path>
            </a:pathLst>
          </a:custGeom>
          <a:solidFill>
            <a:srgbClr val="2DAD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1" name="object 4051"/>
          <p:cNvSpPr/>
          <p:nvPr/>
        </p:nvSpPr>
        <p:spPr>
          <a:xfrm>
            <a:off x="3412446" y="2200115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2557" y="538"/>
                </a:moveTo>
                <a:lnTo>
                  <a:pt x="4272" y="3802"/>
                </a:lnTo>
                <a:lnTo>
                  <a:pt x="0" y="0"/>
                </a:lnTo>
                <a:lnTo>
                  <a:pt x="2557" y="538"/>
                </a:lnTo>
                <a:close/>
              </a:path>
            </a:pathLst>
          </a:custGeom>
          <a:ln w="3175">
            <a:solidFill>
              <a:srgbClr val="2DAD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2" name="object 40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53" name="object 40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54" name="object 40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55" name="object 40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56" name="object 40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57" name="object 4057"/>
          <p:cNvSpPr/>
          <p:nvPr/>
        </p:nvSpPr>
        <p:spPr>
          <a:xfrm>
            <a:off x="3361445" y="212267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1054" y="3220"/>
                </a:moveTo>
                <a:lnTo>
                  <a:pt x="0" y="609"/>
                </a:lnTo>
                <a:lnTo>
                  <a:pt x="200" y="0"/>
                </a:lnTo>
                <a:lnTo>
                  <a:pt x="1054" y="3220"/>
                </a:lnTo>
                <a:close/>
              </a:path>
            </a:pathLst>
          </a:custGeom>
          <a:solidFill>
            <a:srgbClr val="4BC9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8" name="object 4058"/>
          <p:cNvSpPr/>
          <p:nvPr/>
        </p:nvSpPr>
        <p:spPr>
          <a:xfrm>
            <a:off x="3361445" y="212267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1054" y="3220"/>
                </a:moveTo>
                <a:lnTo>
                  <a:pt x="0" y="609"/>
                </a:lnTo>
                <a:lnTo>
                  <a:pt x="200" y="0"/>
                </a:lnTo>
                <a:lnTo>
                  <a:pt x="1054" y="3220"/>
                </a:lnTo>
                <a:close/>
              </a:path>
            </a:pathLst>
          </a:custGeom>
          <a:ln w="3175">
            <a:solidFill>
              <a:srgbClr val="4BC9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9" name="object 40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60" name="object 40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61" name="object 40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62" name="object 40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63" name="object 40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64" name="object 40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65" name="object 4065"/>
          <p:cNvSpPr/>
          <p:nvPr/>
        </p:nvSpPr>
        <p:spPr>
          <a:xfrm>
            <a:off x="3379157" y="215988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395"/>
                </a:moveTo>
                <a:lnTo>
                  <a:pt x="114" y="0"/>
                </a:lnTo>
                <a:lnTo>
                  <a:pt x="0" y="2395"/>
                </a:lnTo>
                <a:close/>
              </a:path>
            </a:pathLst>
          </a:custGeom>
          <a:ln w="3175">
            <a:solidFill>
              <a:srgbClr val="42C0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6" name="object 4066"/>
          <p:cNvSpPr/>
          <p:nvPr/>
        </p:nvSpPr>
        <p:spPr>
          <a:xfrm>
            <a:off x="3379157" y="215988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1181" y="3632"/>
                </a:moveTo>
                <a:lnTo>
                  <a:pt x="0" y="2395"/>
                </a:lnTo>
                <a:lnTo>
                  <a:pt x="114" y="0"/>
                </a:lnTo>
                <a:lnTo>
                  <a:pt x="1181" y="3632"/>
                </a:lnTo>
                <a:close/>
              </a:path>
            </a:pathLst>
          </a:custGeom>
          <a:solidFill>
            <a:srgbClr val="41C0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67" name="object 4067"/>
          <p:cNvSpPr/>
          <p:nvPr/>
        </p:nvSpPr>
        <p:spPr>
          <a:xfrm>
            <a:off x="3379157" y="215988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2395"/>
                </a:moveTo>
                <a:lnTo>
                  <a:pt x="1181" y="3632"/>
                </a:lnTo>
                <a:lnTo>
                  <a:pt x="114" y="0"/>
                </a:lnTo>
                <a:lnTo>
                  <a:pt x="0" y="2395"/>
                </a:lnTo>
                <a:close/>
              </a:path>
            </a:pathLst>
          </a:custGeom>
          <a:ln w="3175">
            <a:solidFill>
              <a:srgbClr val="41C0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8" name="object 40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69" name="object 40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70" name="object 40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71" name="object 40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72" name="object 40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73" name="object 40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74" name="object 40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75" name="object 40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76" name="object 40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77" name="object 4077"/>
          <p:cNvSpPr/>
          <p:nvPr/>
        </p:nvSpPr>
        <p:spPr>
          <a:xfrm>
            <a:off x="3394069" y="2161301"/>
            <a:ext cx="15240" cy="17145"/>
          </a:xfrm>
          <a:custGeom>
            <a:avLst/>
            <a:gdLst/>
            <a:ahLst/>
            <a:cxnLst/>
            <a:rect l="l" t="t" r="r" b="b"/>
            <a:pathLst>
              <a:path w="15239" h="17144">
                <a:moveTo>
                  <a:pt x="14851" y="166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8" name="object 4078"/>
          <p:cNvSpPr/>
          <p:nvPr/>
        </p:nvSpPr>
        <p:spPr>
          <a:xfrm>
            <a:off x="3374611" y="2145840"/>
            <a:ext cx="635" cy="8890"/>
          </a:xfrm>
          <a:custGeom>
            <a:avLst/>
            <a:gdLst/>
            <a:ahLst/>
            <a:cxnLst/>
            <a:rect l="l" t="t" r="r" b="b"/>
            <a:pathLst>
              <a:path w="635" h="8889">
                <a:moveTo>
                  <a:pt x="0" y="8478"/>
                </a:moveTo>
                <a:lnTo>
                  <a:pt x="454" y="0"/>
                </a:lnTo>
                <a:lnTo>
                  <a:pt x="0" y="8478"/>
                </a:lnTo>
                <a:close/>
              </a:path>
            </a:pathLst>
          </a:custGeom>
          <a:ln w="3175">
            <a:solidFill>
              <a:srgbClr val="44C2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9" name="object 4079"/>
          <p:cNvSpPr/>
          <p:nvPr/>
        </p:nvSpPr>
        <p:spPr>
          <a:xfrm>
            <a:off x="3374611" y="2145840"/>
            <a:ext cx="5080" cy="14604"/>
          </a:xfrm>
          <a:custGeom>
            <a:avLst/>
            <a:gdLst/>
            <a:ahLst/>
            <a:cxnLst/>
            <a:rect l="l" t="t" r="r" b="b"/>
            <a:pathLst>
              <a:path w="5079" h="14605">
                <a:moveTo>
                  <a:pt x="4660" y="14048"/>
                </a:moveTo>
                <a:lnTo>
                  <a:pt x="0" y="8478"/>
                </a:lnTo>
                <a:lnTo>
                  <a:pt x="454" y="0"/>
                </a:lnTo>
                <a:lnTo>
                  <a:pt x="4660" y="14048"/>
                </a:lnTo>
                <a:close/>
              </a:path>
            </a:pathLst>
          </a:custGeom>
          <a:solidFill>
            <a:srgbClr val="43C2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0" name="object 4080"/>
          <p:cNvSpPr/>
          <p:nvPr/>
        </p:nvSpPr>
        <p:spPr>
          <a:xfrm>
            <a:off x="3374611" y="2145840"/>
            <a:ext cx="5080" cy="14604"/>
          </a:xfrm>
          <a:custGeom>
            <a:avLst/>
            <a:gdLst/>
            <a:ahLst/>
            <a:cxnLst/>
            <a:rect l="l" t="t" r="r" b="b"/>
            <a:pathLst>
              <a:path w="5079" h="14605">
                <a:moveTo>
                  <a:pt x="0" y="8478"/>
                </a:moveTo>
                <a:lnTo>
                  <a:pt x="4660" y="14048"/>
                </a:lnTo>
                <a:lnTo>
                  <a:pt x="454" y="0"/>
                </a:lnTo>
                <a:lnTo>
                  <a:pt x="0" y="8478"/>
                </a:lnTo>
                <a:close/>
              </a:path>
            </a:pathLst>
          </a:custGeom>
          <a:ln w="3175">
            <a:solidFill>
              <a:srgbClr val="43C2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1" name="object 4081"/>
          <p:cNvSpPr/>
          <p:nvPr/>
        </p:nvSpPr>
        <p:spPr>
          <a:xfrm>
            <a:off x="3374532" y="2155776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0" y="0"/>
                </a:moveTo>
                <a:lnTo>
                  <a:pt x="4739" y="411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2C1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2" name="object 4082"/>
          <p:cNvSpPr/>
          <p:nvPr/>
        </p:nvSpPr>
        <p:spPr>
          <a:xfrm>
            <a:off x="3374532" y="2155776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4739" y="4112"/>
                </a:moveTo>
                <a:lnTo>
                  <a:pt x="2260" y="2161"/>
                </a:lnTo>
                <a:lnTo>
                  <a:pt x="0" y="0"/>
                </a:lnTo>
                <a:lnTo>
                  <a:pt x="4739" y="4112"/>
                </a:lnTo>
                <a:close/>
              </a:path>
            </a:pathLst>
          </a:custGeom>
          <a:solidFill>
            <a:srgbClr val="43C1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3" name="object 4083"/>
          <p:cNvSpPr/>
          <p:nvPr/>
        </p:nvSpPr>
        <p:spPr>
          <a:xfrm>
            <a:off x="3374532" y="2155776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0" y="0"/>
                </a:moveTo>
                <a:lnTo>
                  <a:pt x="2260" y="2161"/>
                </a:lnTo>
                <a:lnTo>
                  <a:pt x="4739" y="411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3C1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4" name="object 4084"/>
          <p:cNvSpPr/>
          <p:nvPr/>
        </p:nvSpPr>
        <p:spPr>
          <a:xfrm>
            <a:off x="3376701" y="2159711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456" y="2573"/>
                </a:moveTo>
                <a:lnTo>
                  <a:pt x="0" y="0"/>
                </a:lnTo>
                <a:lnTo>
                  <a:pt x="2570" y="177"/>
                </a:lnTo>
                <a:lnTo>
                  <a:pt x="2456" y="2573"/>
                </a:lnTo>
                <a:close/>
              </a:path>
            </a:pathLst>
          </a:custGeom>
          <a:solidFill>
            <a:srgbClr val="42C0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5" name="object 4085"/>
          <p:cNvSpPr/>
          <p:nvPr/>
        </p:nvSpPr>
        <p:spPr>
          <a:xfrm>
            <a:off x="3376701" y="2159711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570" y="177"/>
                </a:moveTo>
                <a:lnTo>
                  <a:pt x="2456" y="2573"/>
                </a:lnTo>
                <a:lnTo>
                  <a:pt x="0" y="0"/>
                </a:lnTo>
                <a:lnTo>
                  <a:pt x="2570" y="177"/>
                </a:lnTo>
                <a:close/>
              </a:path>
            </a:pathLst>
          </a:custGeom>
          <a:ln w="3175">
            <a:solidFill>
              <a:srgbClr val="42C0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6" name="object 4086"/>
          <p:cNvSpPr/>
          <p:nvPr/>
        </p:nvSpPr>
        <p:spPr>
          <a:xfrm>
            <a:off x="3376701" y="2157938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570" y="1950"/>
                </a:moveTo>
                <a:lnTo>
                  <a:pt x="0" y="1772"/>
                </a:lnTo>
                <a:lnTo>
                  <a:pt x="91" y="0"/>
                </a:lnTo>
                <a:lnTo>
                  <a:pt x="2570" y="1950"/>
                </a:lnTo>
                <a:close/>
              </a:path>
            </a:pathLst>
          </a:custGeom>
          <a:solidFill>
            <a:srgbClr val="43C1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7" name="object 4087"/>
          <p:cNvSpPr/>
          <p:nvPr/>
        </p:nvSpPr>
        <p:spPr>
          <a:xfrm>
            <a:off x="3376701" y="2157938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570" y="1950"/>
                </a:moveTo>
                <a:lnTo>
                  <a:pt x="91" y="0"/>
                </a:lnTo>
                <a:lnTo>
                  <a:pt x="0" y="1772"/>
                </a:lnTo>
                <a:lnTo>
                  <a:pt x="2570" y="1950"/>
                </a:lnTo>
                <a:close/>
              </a:path>
            </a:pathLst>
          </a:custGeom>
          <a:ln w="3175">
            <a:solidFill>
              <a:srgbClr val="43C1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8" name="object 4088"/>
          <p:cNvSpPr/>
          <p:nvPr/>
        </p:nvSpPr>
        <p:spPr>
          <a:xfrm>
            <a:off x="3370440" y="2136952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3695"/>
                </a:moveTo>
                <a:lnTo>
                  <a:pt x="226" y="0"/>
                </a:lnTo>
                <a:lnTo>
                  <a:pt x="2555" y="2125"/>
                </a:lnTo>
                <a:lnTo>
                  <a:pt x="0" y="3695"/>
                </a:lnTo>
                <a:close/>
              </a:path>
            </a:pathLst>
          </a:custGeom>
          <a:solidFill>
            <a:srgbClr val="46C4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9" name="object 4089"/>
          <p:cNvSpPr/>
          <p:nvPr/>
        </p:nvSpPr>
        <p:spPr>
          <a:xfrm>
            <a:off x="3370440" y="2136952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3695"/>
                </a:moveTo>
                <a:lnTo>
                  <a:pt x="226" y="0"/>
                </a:lnTo>
                <a:lnTo>
                  <a:pt x="2555" y="2125"/>
                </a:lnTo>
                <a:lnTo>
                  <a:pt x="0" y="3695"/>
                </a:lnTo>
                <a:close/>
              </a:path>
            </a:pathLst>
          </a:custGeom>
          <a:ln w="3175">
            <a:solidFill>
              <a:srgbClr val="46C4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0" name="object 4090"/>
          <p:cNvSpPr/>
          <p:nvPr/>
        </p:nvSpPr>
        <p:spPr>
          <a:xfrm>
            <a:off x="3370440" y="2139078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4625" y="6761"/>
                </a:moveTo>
                <a:lnTo>
                  <a:pt x="0" y="1569"/>
                </a:lnTo>
                <a:lnTo>
                  <a:pt x="2555" y="0"/>
                </a:lnTo>
                <a:lnTo>
                  <a:pt x="4625" y="6761"/>
                </a:lnTo>
                <a:close/>
              </a:path>
            </a:pathLst>
          </a:custGeom>
          <a:solidFill>
            <a:srgbClr val="45C4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1" name="object 4091"/>
          <p:cNvSpPr/>
          <p:nvPr/>
        </p:nvSpPr>
        <p:spPr>
          <a:xfrm>
            <a:off x="3370440" y="2139078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0" y="1569"/>
                </a:moveTo>
                <a:lnTo>
                  <a:pt x="4625" y="6761"/>
                </a:lnTo>
                <a:lnTo>
                  <a:pt x="2555" y="0"/>
                </a:lnTo>
                <a:lnTo>
                  <a:pt x="0" y="1569"/>
                </a:lnTo>
                <a:close/>
              </a:path>
            </a:pathLst>
          </a:custGeom>
          <a:ln w="3175">
            <a:solidFill>
              <a:srgbClr val="45C4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2" name="object 4092"/>
          <p:cNvSpPr/>
          <p:nvPr/>
        </p:nvSpPr>
        <p:spPr>
          <a:xfrm>
            <a:off x="3370666" y="213237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4577"/>
                </a:moveTo>
                <a:lnTo>
                  <a:pt x="276" y="0"/>
                </a:lnTo>
                <a:lnTo>
                  <a:pt x="0" y="4577"/>
                </a:lnTo>
                <a:close/>
              </a:path>
            </a:pathLst>
          </a:custGeom>
          <a:ln w="3175">
            <a:solidFill>
              <a:srgbClr val="46C5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3" name="object 4093"/>
          <p:cNvSpPr/>
          <p:nvPr/>
        </p:nvSpPr>
        <p:spPr>
          <a:xfrm>
            <a:off x="3370666" y="2132375"/>
            <a:ext cx="2540" cy="6985"/>
          </a:xfrm>
          <a:custGeom>
            <a:avLst/>
            <a:gdLst/>
            <a:ahLst/>
            <a:cxnLst/>
            <a:rect l="l" t="t" r="r" b="b"/>
            <a:pathLst>
              <a:path w="2539" h="6985">
                <a:moveTo>
                  <a:pt x="2329" y="6703"/>
                </a:moveTo>
                <a:lnTo>
                  <a:pt x="0" y="4577"/>
                </a:lnTo>
                <a:lnTo>
                  <a:pt x="276" y="0"/>
                </a:lnTo>
                <a:lnTo>
                  <a:pt x="2329" y="6703"/>
                </a:lnTo>
                <a:close/>
              </a:path>
            </a:pathLst>
          </a:custGeom>
          <a:solidFill>
            <a:srgbClr val="46C5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4" name="object 4094"/>
          <p:cNvSpPr/>
          <p:nvPr/>
        </p:nvSpPr>
        <p:spPr>
          <a:xfrm>
            <a:off x="3370666" y="2132375"/>
            <a:ext cx="2540" cy="6985"/>
          </a:xfrm>
          <a:custGeom>
            <a:avLst/>
            <a:gdLst/>
            <a:ahLst/>
            <a:cxnLst/>
            <a:rect l="l" t="t" r="r" b="b"/>
            <a:pathLst>
              <a:path w="2539" h="6985">
                <a:moveTo>
                  <a:pt x="0" y="4577"/>
                </a:moveTo>
                <a:lnTo>
                  <a:pt x="2329" y="6703"/>
                </a:lnTo>
                <a:lnTo>
                  <a:pt x="276" y="0"/>
                </a:lnTo>
                <a:lnTo>
                  <a:pt x="0" y="4577"/>
                </a:lnTo>
                <a:close/>
              </a:path>
            </a:pathLst>
          </a:custGeom>
          <a:ln w="3175">
            <a:solidFill>
              <a:srgbClr val="46C5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5" name="object 4095"/>
          <p:cNvSpPr/>
          <p:nvPr/>
        </p:nvSpPr>
        <p:spPr>
          <a:xfrm>
            <a:off x="3370666" y="213695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329" y="21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6" name="object 4096"/>
          <p:cNvSpPr/>
          <p:nvPr/>
        </p:nvSpPr>
        <p:spPr>
          <a:xfrm>
            <a:off x="3369845" y="2150384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4765" y="3934"/>
                </a:moveTo>
                <a:lnTo>
                  <a:pt x="0" y="0"/>
                </a:lnTo>
                <a:lnTo>
                  <a:pt x="2334" y="1028"/>
                </a:lnTo>
                <a:lnTo>
                  <a:pt x="4765" y="3934"/>
                </a:lnTo>
                <a:close/>
              </a:path>
            </a:pathLst>
          </a:custGeom>
          <a:solidFill>
            <a:srgbClr val="46C3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7" name="object 4097"/>
          <p:cNvSpPr/>
          <p:nvPr/>
        </p:nvSpPr>
        <p:spPr>
          <a:xfrm>
            <a:off x="3369845" y="2150384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4765" y="3934"/>
                </a:moveTo>
                <a:lnTo>
                  <a:pt x="2334" y="1028"/>
                </a:lnTo>
                <a:lnTo>
                  <a:pt x="0" y="0"/>
                </a:lnTo>
                <a:lnTo>
                  <a:pt x="4765" y="3934"/>
                </a:lnTo>
                <a:close/>
              </a:path>
            </a:pathLst>
          </a:custGeom>
          <a:ln w="3175">
            <a:solidFill>
              <a:srgbClr val="46C3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8" name="object 4098"/>
          <p:cNvSpPr/>
          <p:nvPr/>
        </p:nvSpPr>
        <p:spPr>
          <a:xfrm>
            <a:off x="3369795" y="215124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737" y="4531"/>
                </a:moveTo>
                <a:lnTo>
                  <a:pt x="2258" y="2377"/>
                </a:lnTo>
                <a:lnTo>
                  <a:pt x="0" y="0"/>
                </a:lnTo>
                <a:lnTo>
                  <a:pt x="4737" y="4531"/>
                </a:lnTo>
                <a:close/>
              </a:path>
            </a:pathLst>
          </a:custGeom>
          <a:solidFill>
            <a:srgbClr val="46C3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9" name="object 4099"/>
          <p:cNvSpPr/>
          <p:nvPr/>
        </p:nvSpPr>
        <p:spPr>
          <a:xfrm>
            <a:off x="3369795" y="215124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737" y="4531"/>
                </a:moveTo>
                <a:lnTo>
                  <a:pt x="0" y="0"/>
                </a:lnTo>
                <a:lnTo>
                  <a:pt x="2258" y="2377"/>
                </a:lnTo>
                <a:lnTo>
                  <a:pt x="4737" y="4531"/>
                </a:lnTo>
                <a:close/>
              </a:path>
            </a:pathLst>
          </a:custGeom>
          <a:ln w="3175">
            <a:solidFill>
              <a:srgbClr val="46C3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0" name="object 4100"/>
          <p:cNvSpPr/>
          <p:nvPr/>
        </p:nvSpPr>
        <p:spPr>
          <a:xfrm>
            <a:off x="3370351" y="2142093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0"/>
                </a:moveTo>
                <a:lnTo>
                  <a:pt x="4714" y="374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5C3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1" name="object 4101"/>
          <p:cNvSpPr/>
          <p:nvPr/>
        </p:nvSpPr>
        <p:spPr>
          <a:xfrm>
            <a:off x="3370351" y="2142093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4714" y="3746"/>
                </a:moveTo>
                <a:lnTo>
                  <a:pt x="2250" y="1958"/>
                </a:lnTo>
                <a:lnTo>
                  <a:pt x="0" y="0"/>
                </a:lnTo>
                <a:lnTo>
                  <a:pt x="4714" y="3746"/>
                </a:lnTo>
                <a:close/>
              </a:path>
            </a:pathLst>
          </a:custGeom>
          <a:solidFill>
            <a:srgbClr val="45C4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2" name="object 4102"/>
          <p:cNvSpPr/>
          <p:nvPr/>
        </p:nvSpPr>
        <p:spPr>
          <a:xfrm>
            <a:off x="3370351" y="2142093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0"/>
                </a:moveTo>
                <a:lnTo>
                  <a:pt x="2250" y="1958"/>
                </a:lnTo>
                <a:lnTo>
                  <a:pt x="4714" y="374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5C4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3" name="object 4103"/>
          <p:cNvSpPr/>
          <p:nvPr/>
        </p:nvSpPr>
        <p:spPr>
          <a:xfrm>
            <a:off x="3372180" y="2145840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89">
                <a:moveTo>
                  <a:pt x="2430" y="8478"/>
                </a:moveTo>
                <a:lnTo>
                  <a:pt x="0" y="5572"/>
                </a:lnTo>
                <a:lnTo>
                  <a:pt x="2885" y="0"/>
                </a:lnTo>
                <a:lnTo>
                  <a:pt x="2430" y="8478"/>
                </a:lnTo>
                <a:close/>
              </a:path>
            </a:pathLst>
          </a:custGeom>
          <a:solidFill>
            <a:srgbClr val="45C3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4" name="object 4104"/>
          <p:cNvSpPr/>
          <p:nvPr/>
        </p:nvSpPr>
        <p:spPr>
          <a:xfrm>
            <a:off x="3372180" y="2145840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89">
                <a:moveTo>
                  <a:pt x="2885" y="0"/>
                </a:moveTo>
                <a:lnTo>
                  <a:pt x="2430" y="8478"/>
                </a:lnTo>
                <a:lnTo>
                  <a:pt x="0" y="5572"/>
                </a:lnTo>
                <a:lnTo>
                  <a:pt x="2885" y="0"/>
                </a:lnTo>
                <a:close/>
              </a:path>
            </a:pathLst>
          </a:custGeom>
          <a:ln w="3175">
            <a:solidFill>
              <a:srgbClr val="45C3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5" name="object 4105"/>
          <p:cNvSpPr/>
          <p:nvPr/>
        </p:nvSpPr>
        <p:spPr>
          <a:xfrm>
            <a:off x="3372180" y="2144052"/>
            <a:ext cx="3175" cy="7620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7360"/>
                </a:moveTo>
                <a:lnTo>
                  <a:pt x="421" y="0"/>
                </a:lnTo>
                <a:lnTo>
                  <a:pt x="2885" y="1788"/>
                </a:lnTo>
                <a:lnTo>
                  <a:pt x="0" y="7360"/>
                </a:lnTo>
                <a:close/>
              </a:path>
            </a:pathLst>
          </a:custGeom>
          <a:solidFill>
            <a:srgbClr val="45C3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6" name="object 4106"/>
          <p:cNvSpPr/>
          <p:nvPr/>
        </p:nvSpPr>
        <p:spPr>
          <a:xfrm>
            <a:off x="3372180" y="2144052"/>
            <a:ext cx="3175" cy="7620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2885" y="1788"/>
                </a:moveTo>
                <a:lnTo>
                  <a:pt x="421" y="0"/>
                </a:lnTo>
                <a:lnTo>
                  <a:pt x="0" y="7360"/>
                </a:lnTo>
                <a:lnTo>
                  <a:pt x="2885" y="1788"/>
                </a:lnTo>
                <a:close/>
              </a:path>
            </a:pathLst>
          </a:custGeom>
          <a:ln w="3175">
            <a:solidFill>
              <a:srgbClr val="45C3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7" name="object 4107"/>
          <p:cNvSpPr/>
          <p:nvPr/>
        </p:nvSpPr>
        <p:spPr>
          <a:xfrm>
            <a:off x="3372053" y="2153623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4739" y="4315"/>
                </a:moveTo>
                <a:lnTo>
                  <a:pt x="0" y="0"/>
                </a:lnTo>
                <a:lnTo>
                  <a:pt x="2479" y="2153"/>
                </a:lnTo>
                <a:lnTo>
                  <a:pt x="4739" y="4315"/>
                </a:lnTo>
                <a:close/>
              </a:path>
            </a:pathLst>
          </a:custGeom>
          <a:solidFill>
            <a:srgbClr val="44C2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8" name="object 4108"/>
          <p:cNvSpPr/>
          <p:nvPr/>
        </p:nvSpPr>
        <p:spPr>
          <a:xfrm>
            <a:off x="3372053" y="2153623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0" y="0"/>
                </a:moveTo>
                <a:lnTo>
                  <a:pt x="2479" y="2153"/>
                </a:lnTo>
                <a:lnTo>
                  <a:pt x="4739" y="431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4C2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9" name="object 4109"/>
          <p:cNvSpPr/>
          <p:nvPr/>
        </p:nvSpPr>
        <p:spPr>
          <a:xfrm>
            <a:off x="3372053" y="2153623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4739" y="4315"/>
                </a:moveTo>
                <a:lnTo>
                  <a:pt x="2184" y="2303"/>
                </a:lnTo>
                <a:lnTo>
                  <a:pt x="0" y="0"/>
                </a:lnTo>
                <a:lnTo>
                  <a:pt x="4739" y="4315"/>
                </a:lnTo>
                <a:close/>
              </a:path>
            </a:pathLst>
          </a:custGeom>
          <a:solidFill>
            <a:srgbClr val="45C2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0" name="object 4110"/>
          <p:cNvSpPr/>
          <p:nvPr/>
        </p:nvSpPr>
        <p:spPr>
          <a:xfrm>
            <a:off x="3372053" y="2153623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0" y="0"/>
                </a:moveTo>
                <a:lnTo>
                  <a:pt x="2184" y="2303"/>
                </a:lnTo>
                <a:lnTo>
                  <a:pt x="4739" y="431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5C2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1" name="object 4111"/>
          <p:cNvSpPr/>
          <p:nvPr/>
        </p:nvSpPr>
        <p:spPr>
          <a:xfrm>
            <a:off x="3374176" y="2157064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524" y="2646"/>
                </a:moveTo>
                <a:lnTo>
                  <a:pt x="0" y="0"/>
                </a:lnTo>
                <a:lnTo>
                  <a:pt x="2616" y="873"/>
                </a:lnTo>
                <a:lnTo>
                  <a:pt x="2524" y="2646"/>
                </a:lnTo>
                <a:close/>
              </a:path>
            </a:pathLst>
          </a:custGeom>
          <a:solidFill>
            <a:srgbClr val="44C1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2" name="object 4112"/>
          <p:cNvSpPr/>
          <p:nvPr/>
        </p:nvSpPr>
        <p:spPr>
          <a:xfrm>
            <a:off x="3374176" y="2157064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616" y="873"/>
                </a:moveTo>
                <a:lnTo>
                  <a:pt x="2524" y="2646"/>
                </a:lnTo>
                <a:lnTo>
                  <a:pt x="0" y="0"/>
                </a:lnTo>
                <a:lnTo>
                  <a:pt x="2616" y="873"/>
                </a:lnTo>
                <a:close/>
              </a:path>
            </a:pathLst>
          </a:custGeom>
          <a:ln w="3175">
            <a:solidFill>
              <a:srgbClr val="44C1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3" name="object 4113"/>
          <p:cNvSpPr/>
          <p:nvPr/>
        </p:nvSpPr>
        <p:spPr>
          <a:xfrm>
            <a:off x="3374176" y="2155926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616" y="2011"/>
                </a:moveTo>
                <a:lnTo>
                  <a:pt x="0" y="1137"/>
                </a:lnTo>
                <a:lnTo>
                  <a:pt x="60" y="0"/>
                </a:lnTo>
                <a:lnTo>
                  <a:pt x="2616" y="2011"/>
                </a:lnTo>
                <a:close/>
              </a:path>
            </a:pathLst>
          </a:custGeom>
          <a:solidFill>
            <a:srgbClr val="44C2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4" name="object 4114"/>
          <p:cNvSpPr/>
          <p:nvPr/>
        </p:nvSpPr>
        <p:spPr>
          <a:xfrm>
            <a:off x="3374176" y="2155926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616" y="2011"/>
                </a:moveTo>
                <a:lnTo>
                  <a:pt x="60" y="0"/>
                </a:lnTo>
                <a:lnTo>
                  <a:pt x="0" y="1137"/>
                </a:lnTo>
                <a:lnTo>
                  <a:pt x="2616" y="2011"/>
                </a:lnTo>
                <a:close/>
              </a:path>
            </a:pathLst>
          </a:custGeom>
          <a:ln w="3175">
            <a:solidFill>
              <a:srgbClr val="44C2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5" name="object 41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16" name="object 4116"/>
          <p:cNvSpPr/>
          <p:nvPr/>
        </p:nvSpPr>
        <p:spPr>
          <a:xfrm>
            <a:off x="3361601" y="2119505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0" y="2080"/>
                </a:moveTo>
                <a:lnTo>
                  <a:pt x="5303" y="0"/>
                </a:lnTo>
                <a:lnTo>
                  <a:pt x="0" y="2080"/>
                </a:lnTo>
                <a:close/>
              </a:path>
            </a:pathLst>
          </a:custGeom>
          <a:ln w="3175">
            <a:solidFill>
              <a:srgbClr val="4AC8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7" name="object 4117"/>
          <p:cNvSpPr/>
          <p:nvPr/>
        </p:nvSpPr>
        <p:spPr>
          <a:xfrm>
            <a:off x="3361601" y="2119505"/>
            <a:ext cx="9525" cy="13335"/>
          </a:xfrm>
          <a:custGeom>
            <a:avLst/>
            <a:gdLst/>
            <a:ahLst/>
            <a:cxnLst/>
            <a:rect l="l" t="t" r="r" b="b"/>
            <a:pathLst>
              <a:path w="9525" h="13335">
                <a:moveTo>
                  <a:pt x="9342" y="12870"/>
                </a:moveTo>
                <a:lnTo>
                  <a:pt x="0" y="2080"/>
                </a:lnTo>
                <a:lnTo>
                  <a:pt x="5303" y="0"/>
                </a:lnTo>
                <a:lnTo>
                  <a:pt x="9342" y="12870"/>
                </a:lnTo>
                <a:close/>
              </a:path>
            </a:pathLst>
          </a:custGeom>
          <a:solidFill>
            <a:srgbClr val="49C7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8" name="object 4118"/>
          <p:cNvSpPr/>
          <p:nvPr/>
        </p:nvSpPr>
        <p:spPr>
          <a:xfrm>
            <a:off x="3361601" y="2119505"/>
            <a:ext cx="9525" cy="13335"/>
          </a:xfrm>
          <a:custGeom>
            <a:avLst/>
            <a:gdLst/>
            <a:ahLst/>
            <a:cxnLst/>
            <a:rect l="l" t="t" r="r" b="b"/>
            <a:pathLst>
              <a:path w="9525" h="13335">
                <a:moveTo>
                  <a:pt x="0" y="2080"/>
                </a:moveTo>
                <a:lnTo>
                  <a:pt x="9342" y="12870"/>
                </a:lnTo>
                <a:lnTo>
                  <a:pt x="5303" y="0"/>
                </a:lnTo>
                <a:lnTo>
                  <a:pt x="0" y="2080"/>
                </a:lnTo>
                <a:close/>
              </a:path>
            </a:pathLst>
          </a:custGeom>
          <a:ln w="3175">
            <a:solidFill>
              <a:srgbClr val="49C7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9" name="object 41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20" name="object 4120"/>
          <p:cNvSpPr/>
          <p:nvPr/>
        </p:nvSpPr>
        <p:spPr>
          <a:xfrm>
            <a:off x="3363130" y="2144837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6715" y="5547"/>
                </a:moveTo>
                <a:lnTo>
                  <a:pt x="5222" y="4889"/>
                </a:lnTo>
                <a:lnTo>
                  <a:pt x="0" y="0"/>
                </a:lnTo>
                <a:lnTo>
                  <a:pt x="6715" y="5547"/>
                </a:lnTo>
                <a:close/>
              </a:path>
            </a:pathLst>
          </a:custGeom>
          <a:solidFill>
            <a:srgbClr val="49C6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1" name="object 4121"/>
          <p:cNvSpPr/>
          <p:nvPr/>
        </p:nvSpPr>
        <p:spPr>
          <a:xfrm>
            <a:off x="3363130" y="2144837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0" y="0"/>
                </a:moveTo>
                <a:lnTo>
                  <a:pt x="6715" y="5547"/>
                </a:lnTo>
                <a:lnTo>
                  <a:pt x="5222" y="488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9C6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2" name="object 4122"/>
          <p:cNvSpPr/>
          <p:nvPr/>
        </p:nvSpPr>
        <p:spPr>
          <a:xfrm>
            <a:off x="3363124" y="2144837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5227" y="4889"/>
                </a:moveTo>
                <a:lnTo>
                  <a:pt x="0" y="25"/>
                </a:lnTo>
                <a:lnTo>
                  <a:pt x="5227" y="4889"/>
                </a:lnTo>
                <a:close/>
              </a:path>
            </a:pathLst>
          </a:custGeom>
          <a:solidFill>
            <a:srgbClr val="4AC7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3" name="object 4123"/>
          <p:cNvSpPr/>
          <p:nvPr/>
        </p:nvSpPr>
        <p:spPr>
          <a:xfrm>
            <a:off x="3363124" y="2144837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5" y="0"/>
                </a:moveTo>
                <a:lnTo>
                  <a:pt x="5227" y="4889"/>
                </a:lnTo>
                <a:lnTo>
                  <a:pt x="5" y="0"/>
                </a:lnTo>
                <a:close/>
              </a:path>
            </a:pathLst>
          </a:custGeom>
          <a:ln w="3175">
            <a:solidFill>
              <a:srgbClr val="4AC7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4" name="object 4124"/>
          <p:cNvSpPr/>
          <p:nvPr/>
        </p:nvSpPr>
        <p:spPr>
          <a:xfrm>
            <a:off x="3363124" y="2144862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6670" y="6383"/>
                </a:moveTo>
                <a:lnTo>
                  <a:pt x="5" y="10"/>
                </a:lnTo>
                <a:lnTo>
                  <a:pt x="6670" y="6383"/>
                </a:lnTo>
                <a:close/>
              </a:path>
            </a:pathLst>
          </a:custGeom>
          <a:solidFill>
            <a:srgbClr val="4AC6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5" name="object 4125"/>
          <p:cNvSpPr/>
          <p:nvPr/>
        </p:nvSpPr>
        <p:spPr>
          <a:xfrm>
            <a:off x="3363124" y="2144862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6670" y="6383"/>
                </a:moveTo>
                <a:lnTo>
                  <a:pt x="5" y="10"/>
                </a:lnTo>
                <a:lnTo>
                  <a:pt x="6670" y="6383"/>
                </a:lnTo>
                <a:close/>
              </a:path>
            </a:pathLst>
          </a:custGeom>
          <a:ln w="3175">
            <a:solidFill>
              <a:srgbClr val="4AC6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6" name="object 4126"/>
          <p:cNvSpPr/>
          <p:nvPr/>
        </p:nvSpPr>
        <p:spPr>
          <a:xfrm>
            <a:off x="3363124" y="2144862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6670" y="6383"/>
                </a:moveTo>
                <a:lnTo>
                  <a:pt x="0" y="0"/>
                </a:lnTo>
                <a:lnTo>
                  <a:pt x="5227" y="4864"/>
                </a:lnTo>
                <a:lnTo>
                  <a:pt x="6670" y="6383"/>
                </a:lnTo>
                <a:close/>
              </a:path>
            </a:pathLst>
          </a:custGeom>
          <a:solidFill>
            <a:srgbClr val="49C6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7" name="object 4127"/>
          <p:cNvSpPr/>
          <p:nvPr/>
        </p:nvSpPr>
        <p:spPr>
          <a:xfrm>
            <a:off x="3363124" y="2144862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6670" y="6383"/>
                </a:moveTo>
                <a:lnTo>
                  <a:pt x="5227" y="4864"/>
                </a:lnTo>
                <a:lnTo>
                  <a:pt x="0" y="0"/>
                </a:lnTo>
                <a:lnTo>
                  <a:pt x="6670" y="6383"/>
                </a:lnTo>
                <a:close/>
              </a:path>
            </a:pathLst>
          </a:custGeom>
          <a:ln w="3175">
            <a:solidFill>
              <a:srgbClr val="49C6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8" name="object 4128"/>
          <p:cNvSpPr/>
          <p:nvPr/>
        </p:nvSpPr>
        <p:spPr>
          <a:xfrm>
            <a:off x="3362142" y="2134946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19">
                <a:moveTo>
                  <a:pt x="8209" y="7147"/>
                </a:moveTo>
                <a:lnTo>
                  <a:pt x="703" y="1183"/>
                </a:lnTo>
                <a:lnTo>
                  <a:pt x="0" y="0"/>
                </a:lnTo>
                <a:lnTo>
                  <a:pt x="8209" y="7147"/>
                </a:lnTo>
                <a:close/>
              </a:path>
            </a:pathLst>
          </a:custGeom>
          <a:solidFill>
            <a:srgbClr val="4AC7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9" name="object 4129"/>
          <p:cNvSpPr/>
          <p:nvPr/>
        </p:nvSpPr>
        <p:spPr>
          <a:xfrm>
            <a:off x="3362142" y="2134946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19">
                <a:moveTo>
                  <a:pt x="8209" y="7147"/>
                </a:moveTo>
                <a:lnTo>
                  <a:pt x="0" y="0"/>
                </a:lnTo>
                <a:lnTo>
                  <a:pt x="703" y="1183"/>
                </a:lnTo>
                <a:lnTo>
                  <a:pt x="8209" y="7147"/>
                </a:lnTo>
                <a:close/>
              </a:path>
            </a:pathLst>
          </a:custGeom>
          <a:ln w="3175">
            <a:solidFill>
              <a:srgbClr val="4AC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0" name="object 41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31" name="object 41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32" name="object 41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33" name="object 41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34" name="object 4134"/>
          <p:cNvSpPr/>
          <p:nvPr/>
        </p:nvSpPr>
        <p:spPr>
          <a:xfrm>
            <a:off x="3362708" y="2131971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7731" y="8676"/>
                </a:moveTo>
                <a:lnTo>
                  <a:pt x="0" y="0"/>
                </a:lnTo>
                <a:lnTo>
                  <a:pt x="7957" y="4980"/>
                </a:lnTo>
                <a:lnTo>
                  <a:pt x="7731" y="8676"/>
                </a:lnTo>
                <a:close/>
              </a:path>
            </a:pathLst>
          </a:custGeom>
          <a:solidFill>
            <a:srgbClr val="48C6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35" name="object 4135"/>
          <p:cNvSpPr/>
          <p:nvPr/>
        </p:nvSpPr>
        <p:spPr>
          <a:xfrm>
            <a:off x="3362708" y="2131971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7957" y="4980"/>
                </a:moveTo>
                <a:lnTo>
                  <a:pt x="7731" y="8676"/>
                </a:lnTo>
                <a:lnTo>
                  <a:pt x="0" y="0"/>
                </a:lnTo>
                <a:lnTo>
                  <a:pt x="7957" y="4980"/>
                </a:lnTo>
                <a:close/>
              </a:path>
            </a:pathLst>
          </a:custGeom>
          <a:ln w="3175">
            <a:solidFill>
              <a:srgbClr val="48C6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6" name="object 41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37" name="object 41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38" name="object 41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39" name="object 4139"/>
          <p:cNvSpPr/>
          <p:nvPr/>
        </p:nvSpPr>
        <p:spPr>
          <a:xfrm>
            <a:off x="3362632" y="2129630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19">
                <a:moveTo>
                  <a:pt x="8034" y="732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0" name="object 4140"/>
          <p:cNvSpPr/>
          <p:nvPr/>
        </p:nvSpPr>
        <p:spPr>
          <a:xfrm>
            <a:off x="3363130" y="2141438"/>
            <a:ext cx="6985" cy="9525"/>
          </a:xfrm>
          <a:custGeom>
            <a:avLst/>
            <a:gdLst/>
            <a:ahLst/>
            <a:cxnLst/>
            <a:rect l="l" t="t" r="r" b="b"/>
            <a:pathLst>
              <a:path w="6985" h="9525">
                <a:moveTo>
                  <a:pt x="6715" y="8945"/>
                </a:moveTo>
                <a:lnTo>
                  <a:pt x="0" y="3398"/>
                </a:lnTo>
                <a:lnTo>
                  <a:pt x="703" y="0"/>
                </a:lnTo>
                <a:lnTo>
                  <a:pt x="6715" y="8945"/>
                </a:lnTo>
                <a:close/>
              </a:path>
            </a:pathLst>
          </a:custGeom>
          <a:solidFill>
            <a:srgbClr val="4AC6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1" name="object 4141"/>
          <p:cNvSpPr/>
          <p:nvPr/>
        </p:nvSpPr>
        <p:spPr>
          <a:xfrm>
            <a:off x="3363130" y="2141438"/>
            <a:ext cx="6985" cy="9525"/>
          </a:xfrm>
          <a:custGeom>
            <a:avLst/>
            <a:gdLst/>
            <a:ahLst/>
            <a:cxnLst/>
            <a:rect l="l" t="t" r="r" b="b"/>
            <a:pathLst>
              <a:path w="6985" h="9525">
                <a:moveTo>
                  <a:pt x="6715" y="8945"/>
                </a:moveTo>
                <a:lnTo>
                  <a:pt x="0" y="3398"/>
                </a:lnTo>
                <a:lnTo>
                  <a:pt x="703" y="0"/>
                </a:lnTo>
                <a:lnTo>
                  <a:pt x="6715" y="8945"/>
                </a:lnTo>
                <a:close/>
              </a:path>
            </a:pathLst>
          </a:custGeom>
          <a:ln w="3175">
            <a:solidFill>
              <a:srgbClr val="4AC6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2" name="object 4142"/>
          <p:cNvSpPr/>
          <p:nvPr/>
        </p:nvSpPr>
        <p:spPr>
          <a:xfrm>
            <a:off x="3363833" y="2141438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346" y="9974"/>
                </a:moveTo>
                <a:lnTo>
                  <a:pt x="6012" y="8945"/>
                </a:lnTo>
                <a:lnTo>
                  <a:pt x="0" y="0"/>
                </a:lnTo>
                <a:lnTo>
                  <a:pt x="8346" y="9974"/>
                </a:lnTo>
                <a:close/>
              </a:path>
            </a:pathLst>
          </a:custGeom>
          <a:solidFill>
            <a:srgbClr val="48C5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3" name="object 4143"/>
          <p:cNvSpPr/>
          <p:nvPr/>
        </p:nvSpPr>
        <p:spPr>
          <a:xfrm>
            <a:off x="3363833" y="2141438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6012" y="8945"/>
                </a:moveTo>
                <a:lnTo>
                  <a:pt x="8346" y="9974"/>
                </a:lnTo>
                <a:lnTo>
                  <a:pt x="0" y="0"/>
                </a:lnTo>
                <a:lnTo>
                  <a:pt x="6012" y="8945"/>
                </a:lnTo>
                <a:close/>
              </a:path>
            </a:pathLst>
          </a:custGeom>
          <a:ln w="3175">
            <a:solidFill>
              <a:srgbClr val="48C5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4" name="object 41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45" name="object 41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46" name="object 4146"/>
          <p:cNvSpPr/>
          <p:nvPr/>
        </p:nvSpPr>
        <p:spPr>
          <a:xfrm>
            <a:off x="3363130" y="2144872"/>
            <a:ext cx="9525" cy="8890"/>
          </a:xfrm>
          <a:custGeom>
            <a:avLst/>
            <a:gdLst/>
            <a:ahLst/>
            <a:cxnLst/>
            <a:rect l="l" t="t" r="r" b="b"/>
            <a:pathLst>
              <a:path w="9525" h="8889">
                <a:moveTo>
                  <a:pt x="8923" y="8750"/>
                </a:moveTo>
                <a:lnTo>
                  <a:pt x="0" y="0"/>
                </a:lnTo>
                <a:lnTo>
                  <a:pt x="6664" y="6372"/>
                </a:lnTo>
                <a:lnTo>
                  <a:pt x="8923" y="8750"/>
                </a:lnTo>
                <a:close/>
              </a:path>
            </a:pathLst>
          </a:custGeom>
          <a:solidFill>
            <a:srgbClr val="48C5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7" name="object 4147"/>
          <p:cNvSpPr/>
          <p:nvPr/>
        </p:nvSpPr>
        <p:spPr>
          <a:xfrm>
            <a:off x="3363130" y="2144872"/>
            <a:ext cx="9525" cy="8890"/>
          </a:xfrm>
          <a:custGeom>
            <a:avLst/>
            <a:gdLst/>
            <a:ahLst/>
            <a:cxnLst/>
            <a:rect l="l" t="t" r="r" b="b"/>
            <a:pathLst>
              <a:path w="9525" h="8889">
                <a:moveTo>
                  <a:pt x="8923" y="8750"/>
                </a:moveTo>
                <a:lnTo>
                  <a:pt x="0" y="0"/>
                </a:lnTo>
                <a:lnTo>
                  <a:pt x="6664" y="6372"/>
                </a:lnTo>
                <a:lnTo>
                  <a:pt x="8923" y="8750"/>
                </a:lnTo>
                <a:close/>
              </a:path>
            </a:pathLst>
          </a:custGeom>
          <a:ln w="3175">
            <a:solidFill>
              <a:srgbClr val="48C5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8" name="object 4148"/>
          <p:cNvSpPr/>
          <p:nvPr/>
        </p:nvSpPr>
        <p:spPr>
          <a:xfrm>
            <a:off x="3363732" y="214611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87" y="1666"/>
                </a:moveTo>
                <a:lnTo>
                  <a:pt x="238" y="495"/>
                </a:lnTo>
                <a:lnTo>
                  <a:pt x="0" y="0"/>
                </a:lnTo>
                <a:lnTo>
                  <a:pt x="1587" y="1666"/>
                </a:lnTo>
                <a:close/>
              </a:path>
            </a:pathLst>
          </a:custGeom>
          <a:solidFill>
            <a:srgbClr val="4AC7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9" name="object 4149"/>
          <p:cNvSpPr/>
          <p:nvPr/>
        </p:nvSpPr>
        <p:spPr>
          <a:xfrm>
            <a:off x="3363732" y="214611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87" y="1666"/>
                </a:moveTo>
                <a:lnTo>
                  <a:pt x="0" y="0"/>
                </a:lnTo>
                <a:lnTo>
                  <a:pt x="238" y="495"/>
                </a:lnTo>
                <a:lnTo>
                  <a:pt x="1587" y="1666"/>
                </a:lnTo>
                <a:close/>
              </a:path>
            </a:pathLst>
          </a:custGeom>
          <a:ln w="3175">
            <a:solidFill>
              <a:srgbClr val="4AC7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0" name="object 41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51" name="object 41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52" name="object 41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53" name="object 41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54" name="object 41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55" name="object 4155"/>
          <p:cNvSpPr/>
          <p:nvPr/>
        </p:nvSpPr>
        <p:spPr>
          <a:xfrm>
            <a:off x="3365319" y="2147780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5">
                <a:moveTo>
                  <a:pt x="8917" y="8145"/>
                </a:moveTo>
                <a:lnTo>
                  <a:pt x="4292" y="4500"/>
                </a:lnTo>
                <a:lnTo>
                  <a:pt x="0" y="0"/>
                </a:lnTo>
                <a:lnTo>
                  <a:pt x="8917" y="8145"/>
                </a:lnTo>
                <a:close/>
              </a:path>
            </a:pathLst>
          </a:custGeom>
          <a:solidFill>
            <a:srgbClr val="47C4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6" name="object 4156"/>
          <p:cNvSpPr/>
          <p:nvPr/>
        </p:nvSpPr>
        <p:spPr>
          <a:xfrm>
            <a:off x="3365319" y="2147780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5">
                <a:moveTo>
                  <a:pt x="0" y="0"/>
                </a:moveTo>
                <a:lnTo>
                  <a:pt x="4292" y="4500"/>
                </a:lnTo>
                <a:lnTo>
                  <a:pt x="8917" y="814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7C4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7" name="object 4157"/>
          <p:cNvSpPr/>
          <p:nvPr/>
        </p:nvSpPr>
        <p:spPr>
          <a:xfrm>
            <a:off x="3363971" y="2146610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5641" y="5671"/>
                </a:moveTo>
                <a:lnTo>
                  <a:pt x="0" y="0"/>
                </a:lnTo>
                <a:lnTo>
                  <a:pt x="1348" y="1170"/>
                </a:lnTo>
                <a:lnTo>
                  <a:pt x="5641" y="5671"/>
                </a:lnTo>
                <a:close/>
              </a:path>
            </a:pathLst>
          </a:custGeom>
          <a:solidFill>
            <a:srgbClr val="49C6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8" name="object 4158"/>
          <p:cNvSpPr/>
          <p:nvPr/>
        </p:nvSpPr>
        <p:spPr>
          <a:xfrm>
            <a:off x="3363971" y="2146610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0" y="0"/>
                </a:moveTo>
                <a:lnTo>
                  <a:pt x="1348" y="1170"/>
                </a:lnTo>
                <a:lnTo>
                  <a:pt x="5641" y="567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9C6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9" name="object 4159"/>
          <p:cNvSpPr/>
          <p:nvPr/>
        </p:nvSpPr>
        <p:spPr>
          <a:xfrm>
            <a:off x="3363971" y="2146610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5641" y="5671"/>
                </a:moveTo>
                <a:lnTo>
                  <a:pt x="375" y="772"/>
                </a:lnTo>
                <a:lnTo>
                  <a:pt x="0" y="0"/>
                </a:lnTo>
                <a:lnTo>
                  <a:pt x="5641" y="5671"/>
                </a:lnTo>
                <a:close/>
              </a:path>
            </a:pathLst>
          </a:custGeom>
          <a:solidFill>
            <a:srgbClr val="4AC6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0" name="object 4160"/>
          <p:cNvSpPr/>
          <p:nvPr/>
        </p:nvSpPr>
        <p:spPr>
          <a:xfrm>
            <a:off x="3363971" y="2146610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0" y="0"/>
                </a:moveTo>
                <a:lnTo>
                  <a:pt x="375" y="772"/>
                </a:lnTo>
                <a:lnTo>
                  <a:pt x="5641" y="567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AC6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1" name="object 4161"/>
          <p:cNvSpPr/>
          <p:nvPr/>
        </p:nvSpPr>
        <p:spPr>
          <a:xfrm>
            <a:off x="3369612" y="215228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564" y="4782"/>
                </a:moveTo>
                <a:lnTo>
                  <a:pt x="0" y="0"/>
                </a:lnTo>
                <a:lnTo>
                  <a:pt x="4625" y="3644"/>
                </a:lnTo>
                <a:lnTo>
                  <a:pt x="4564" y="4782"/>
                </a:lnTo>
                <a:close/>
              </a:path>
            </a:pathLst>
          </a:custGeom>
          <a:solidFill>
            <a:srgbClr val="46C3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2" name="object 4162"/>
          <p:cNvSpPr/>
          <p:nvPr/>
        </p:nvSpPr>
        <p:spPr>
          <a:xfrm>
            <a:off x="3369612" y="215228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625" y="3644"/>
                </a:moveTo>
                <a:lnTo>
                  <a:pt x="0" y="0"/>
                </a:lnTo>
                <a:lnTo>
                  <a:pt x="4564" y="4782"/>
                </a:lnTo>
                <a:lnTo>
                  <a:pt x="4625" y="3644"/>
                </a:lnTo>
                <a:close/>
              </a:path>
            </a:pathLst>
          </a:custGeom>
          <a:ln w="3175">
            <a:solidFill>
              <a:srgbClr val="46C3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3" name="object 41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64" name="object 41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3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65" name="object 41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66" name="object 41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67" name="object 4167"/>
          <p:cNvSpPr/>
          <p:nvPr/>
        </p:nvSpPr>
        <p:spPr>
          <a:xfrm>
            <a:off x="3372995" y="2139078"/>
            <a:ext cx="21590" cy="22225"/>
          </a:xfrm>
          <a:custGeom>
            <a:avLst/>
            <a:gdLst/>
            <a:ahLst/>
            <a:cxnLst/>
            <a:rect l="l" t="t" r="r" b="b"/>
            <a:pathLst>
              <a:path w="21589" h="22225">
                <a:moveTo>
                  <a:pt x="21074" y="2222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8" name="object 41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69" name="object 4169"/>
          <p:cNvSpPr/>
          <p:nvPr/>
        </p:nvSpPr>
        <p:spPr>
          <a:xfrm>
            <a:off x="3416718" y="2203917"/>
            <a:ext cx="6985" cy="8890"/>
          </a:xfrm>
          <a:custGeom>
            <a:avLst/>
            <a:gdLst/>
            <a:ahLst/>
            <a:cxnLst/>
            <a:rect l="l" t="t" r="r" b="b"/>
            <a:pathLst>
              <a:path w="6985" h="8889">
                <a:moveTo>
                  <a:pt x="6388" y="8778"/>
                </a:moveTo>
                <a:lnTo>
                  <a:pt x="0" y="0"/>
                </a:lnTo>
                <a:lnTo>
                  <a:pt x="2865" y="2550"/>
                </a:lnTo>
                <a:lnTo>
                  <a:pt x="6388" y="8778"/>
                </a:lnTo>
                <a:close/>
              </a:path>
            </a:pathLst>
          </a:custGeom>
          <a:solidFill>
            <a:srgbClr val="2BA9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70" name="object 4170"/>
          <p:cNvSpPr/>
          <p:nvPr/>
        </p:nvSpPr>
        <p:spPr>
          <a:xfrm>
            <a:off x="3416718" y="2203917"/>
            <a:ext cx="6985" cy="8890"/>
          </a:xfrm>
          <a:custGeom>
            <a:avLst/>
            <a:gdLst/>
            <a:ahLst/>
            <a:cxnLst/>
            <a:rect l="l" t="t" r="r" b="b"/>
            <a:pathLst>
              <a:path w="6985" h="8889">
                <a:moveTo>
                  <a:pt x="6388" y="8778"/>
                </a:moveTo>
                <a:lnTo>
                  <a:pt x="2865" y="2550"/>
                </a:lnTo>
                <a:lnTo>
                  <a:pt x="0" y="0"/>
                </a:lnTo>
                <a:lnTo>
                  <a:pt x="6388" y="8778"/>
                </a:lnTo>
                <a:close/>
              </a:path>
            </a:pathLst>
          </a:custGeom>
          <a:ln w="3175">
            <a:solidFill>
              <a:srgbClr val="2BA9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1" name="object 4171"/>
          <p:cNvSpPr/>
          <p:nvPr/>
        </p:nvSpPr>
        <p:spPr>
          <a:xfrm>
            <a:off x="3419584" y="2206467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522" y="6228"/>
                </a:moveTo>
                <a:lnTo>
                  <a:pt x="0" y="0"/>
                </a:lnTo>
                <a:lnTo>
                  <a:pt x="2357" y="2098"/>
                </a:lnTo>
                <a:lnTo>
                  <a:pt x="3522" y="6228"/>
                </a:lnTo>
                <a:close/>
              </a:path>
            </a:pathLst>
          </a:custGeom>
          <a:solidFill>
            <a:srgbClr val="2AA8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72" name="object 4172"/>
          <p:cNvSpPr/>
          <p:nvPr/>
        </p:nvSpPr>
        <p:spPr>
          <a:xfrm>
            <a:off x="3419584" y="2206467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522" y="6228"/>
                </a:moveTo>
                <a:lnTo>
                  <a:pt x="0" y="0"/>
                </a:lnTo>
                <a:lnTo>
                  <a:pt x="2357" y="2098"/>
                </a:lnTo>
                <a:lnTo>
                  <a:pt x="3522" y="6228"/>
                </a:lnTo>
                <a:close/>
              </a:path>
            </a:pathLst>
          </a:custGeom>
          <a:ln w="3175">
            <a:solidFill>
              <a:srgbClr val="2AA8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3" name="object 4173"/>
          <p:cNvSpPr/>
          <p:nvPr/>
        </p:nvSpPr>
        <p:spPr>
          <a:xfrm>
            <a:off x="3417686" y="2172601"/>
            <a:ext cx="1270" cy="8255"/>
          </a:xfrm>
          <a:custGeom>
            <a:avLst/>
            <a:gdLst/>
            <a:ahLst/>
            <a:cxnLst/>
            <a:rect l="l" t="t" r="r" b="b"/>
            <a:pathLst>
              <a:path w="1270" h="8255">
                <a:moveTo>
                  <a:pt x="0" y="7945"/>
                </a:moveTo>
                <a:lnTo>
                  <a:pt x="508" y="345"/>
                </a:lnTo>
                <a:lnTo>
                  <a:pt x="1028" y="0"/>
                </a:lnTo>
                <a:lnTo>
                  <a:pt x="0" y="7945"/>
                </a:lnTo>
                <a:close/>
              </a:path>
            </a:pathLst>
          </a:custGeom>
          <a:solidFill>
            <a:srgbClr val="2CAC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74" name="object 4174"/>
          <p:cNvSpPr/>
          <p:nvPr/>
        </p:nvSpPr>
        <p:spPr>
          <a:xfrm>
            <a:off x="3417686" y="2172601"/>
            <a:ext cx="1270" cy="8255"/>
          </a:xfrm>
          <a:custGeom>
            <a:avLst/>
            <a:gdLst/>
            <a:ahLst/>
            <a:cxnLst/>
            <a:rect l="l" t="t" r="r" b="b"/>
            <a:pathLst>
              <a:path w="1270" h="8255">
                <a:moveTo>
                  <a:pt x="0" y="7945"/>
                </a:moveTo>
                <a:lnTo>
                  <a:pt x="508" y="345"/>
                </a:lnTo>
                <a:lnTo>
                  <a:pt x="1028" y="0"/>
                </a:lnTo>
                <a:lnTo>
                  <a:pt x="0" y="7945"/>
                </a:lnTo>
                <a:close/>
              </a:path>
            </a:pathLst>
          </a:custGeom>
          <a:ln w="3175">
            <a:solidFill>
              <a:srgbClr val="2CAC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5" name="object 4175"/>
          <p:cNvSpPr/>
          <p:nvPr/>
        </p:nvSpPr>
        <p:spPr>
          <a:xfrm>
            <a:off x="3417686" y="2172601"/>
            <a:ext cx="4445" cy="12065"/>
          </a:xfrm>
          <a:custGeom>
            <a:avLst/>
            <a:gdLst/>
            <a:ahLst/>
            <a:cxnLst/>
            <a:rect l="l" t="t" r="r" b="b"/>
            <a:pathLst>
              <a:path w="4445" h="12064">
                <a:moveTo>
                  <a:pt x="4411" y="11567"/>
                </a:moveTo>
                <a:lnTo>
                  <a:pt x="0" y="7945"/>
                </a:lnTo>
                <a:lnTo>
                  <a:pt x="1028" y="0"/>
                </a:lnTo>
                <a:lnTo>
                  <a:pt x="4411" y="11567"/>
                </a:lnTo>
                <a:close/>
              </a:path>
            </a:pathLst>
          </a:custGeom>
          <a:solidFill>
            <a:srgbClr val="2CA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76" name="object 4176"/>
          <p:cNvSpPr/>
          <p:nvPr/>
        </p:nvSpPr>
        <p:spPr>
          <a:xfrm>
            <a:off x="3417686" y="2172601"/>
            <a:ext cx="4445" cy="12065"/>
          </a:xfrm>
          <a:custGeom>
            <a:avLst/>
            <a:gdLst/>
            <a:ahLst/>
            <a:cxnLst/>
            <a:rect l="l" t="t" r="r" b="b"/>
            <a:pathLst>
              <a:path w="4445" h="12064">
                <a:moveTo>
                  <a:pt x="0" y="7945"/>
                </a:moveTo>
                <a:lnTo>
                  <a:pt x="4411" y="11567"/>
                </a:lnTo>
                <a:lnTo>
                  <a:pt x="1028" y="0"/>
                </a:lnTo>
                <a:lnTo>
                  <a:pt x="0" y="7945"/>
                </a:lnTo>
                <a:close/>
              </a:path>
            </a:pathLst>
          </a:custGeom>
          <a:ln w="3175">
            <a:solidFill>
              <a:srgbClr val="2CAB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7" name="object 4177"/>
          <p:cNvSpPr/>
          <p:nvPr/>
        </p:nvSpPr>
        <p:spPr>
          <a:xfrm>
            <a:off x="3418194" y="217209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855"/>
                </a:moveTo>
                <a:lnTo>
                  <a:pt x="58" y="0"/>
                </a:lnTo>
                <a:lnTo>
                  <a:pt x="520" y="510"/>
                </a:lnTo>
                <a:lnTo>
                  <a:pt x="0" y="855"/>
                </a:lnTo>
                <a:close/>
              </a:path>
            </a:pathLst>
          </a:custGeom>
          <a:solidFill>
            <a:srgbClr val="2CAD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78" name="object 4178"/>
          <p:cNvSpPr/>
          <p:nvPr/>
        </p:nvSpPr>
        <p:spPr>
          <a:xfrm>
            <a:off x="3418194" y="217209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855"/>
                </a:moveTo>
                <a:lnTo>
                  <a:pt x="520" y="510"/>
                </a:lnTo>
                <a:lnTo>
                  <a:pt x="58" y="0"/>
                </a:lnTo>
                <a:lnTo>
                  <a:pt x="0" y="855"/>
                </a:lnTo>
                <a:close/>
              </a:path>
            </a:pathLst>
          </a:custGeom>
          <a:ln w="3175">
            <a:solidFill>
              <a:srgbClr val="2CAD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9" name="object 4179"/>
          <p:cNvSpPr/>
          <p:nvPr/>
        </p:nvSpPr>
        <p:spPr>
          <a:xfrm>
            <a:off x="3418253" y="2171639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462" y="962"/>
                </a:moveTo>
                <a:lnTo>
                  <a:pt x="0" y="452"/>
                </a:lnTo>
                <a:lnTo>
                  <a:pt x="177" y="0"/>
                </a:lnTo>
                <a:lnTo>
                  <a:pt x="462" y="962"/>
                </a:lnTo>
                <a:close/>
              </a:path>
            </a:pathLst>
          </a:custGeom>
          <a:solidFill>
            <a:srgbClr val="2CAD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0" name="object 4180"/>
          <p:cNvSpPr/>
          <p:nvPr/>
        </p:nvSpPr>
        <p:spPr>
          <a:xfrm>
            <a:off x="3418253" y="2171639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452"/>
                </a:moveTo>
                <a:lnTo>
                  <a:pt x="462" y="962"/>
                </a:lnTo>
                <a:lnTo>
                  <a:pt x="177" y="0"/>
                </a:lnTo>
                <a:lnTo>
                  <a:pt x="0" y="452"/>
                </a:lnTo>
                <a:close/>
              </a:path>
            </a:pathLst>
          </a:custGeom>
          <a:ln w="3175">
            <a:solidFill>
              <a:srgbClr val="2CAD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1" name="object 4181"/>
          <p:cNvSpPr/>
          <p:nvPr/>
        </p:nvSpPr>
        <p:spPr>
          <a:xfrm>
            <a:off x="3425063" y="2196038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802" y="1635"/>
                </a:moveTo>
                <a:lnTo>
                  <a:pt x="0" y="0"/>
                </a:lnTo>
                <a:lnTo>
                  <a:pt x="482" y="485"/>
                </a:lnTo>
                <a:lnTo>
                  <a:pt x="802" y="1635"/>
                </a:lnTo>
                <a:close/>
              </a:path>
            </a:pathLst>
          </a:custGeom>
          <a:solidFill>
            <a:srgbClr val="29A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2" name="object 4182"/>
          <p:cNvSpPr/>
          <p:nvPr/>
        </p:nvSpPr>
        <p:spPr>
          <a:xfrm>
            <a:off x="3425063" y="2196038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802" y="1635"/>
                </a:moveTo>
                <a:lnTo>
                  <a:pt x="482" y="485"/>
                </a:lnTo>
                <a:lnTo>
                  <a:pt x="0" y="0"/>
                </a:lnTo>
                <a:lnTo>
                  <a:pt x="802" y="1635"/>
                </a:lnTo>
                <a:close/>
              </a:path>
            </a:pathLst>
          </a:custGeom>
          <a:ln w="3175">
            <a:solidFill>
              <a:srgbClr val="29A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3" name="object 4183"/>
          <p:cNvSpPr/>
          <p:nvPr/>
        </p:nvSpPr>
        <p:spPr>
          <a:xfrm>
            <a:off x="3425002" y="219591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43" y="609"/>
                </a:moveTo>
                <a:lnTo>
                  <a:pt x="60" y="124"/>
                </a:lnTo>
                <a:lnTo>
                  <a:pt x="543" y="609"/>
                </a:lnTo>
                <a:close/>
              </a:path>
            </a:pathLst>
          </a:custGeom>
          <a:solidFill>
            <a:srgbClr val="29A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4" name="object 4184"/>
          <p:cNvSpPr/>
          <p:nvPr/>
        </p:nvSpPr>
        <p:spPr>
          <a:xfrm>
            <a:off x="3425002" y="219591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60" y="124"/>
                </a:moveTo>
                <a:lnTo>
                  <a:pt x="543" y="60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9A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5" name="object 4185"/>
          <p:cNvSpPr/>
          <p:nvPr/>
        </p:nvSpPr>
        <p:spPr>
          <a:xfrm>
            <a:off x="3424176" y="2192144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369" y="4378"/>
                </a:moveTo>
                <a:lnTo>
                  <a:pt x="0" y="0"/>
                </a:lnTo>
                <a:lnTo>
                  <a:pt x="248" y="342"/>
                </a:lnTo>
                <a:lnTo>
                  <a:pt x="1369" y="4378"/>
                </a:lnTo>
                <a:close/>
              </a:path>
            </a:pathLst>
          </a:custGeom>
          <a:solidFill>
            <a:srgbClr val="2AA8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6" name="object 4186"/>
          <p:cNvSpPr/>
          <p:nvPr/>
        </p:nvSpPr>
        <p:spPr>
          <a:xfrm>
            <a:off x="3424176" y="2192144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0" y="0"/>
                </a:moveTo>
                <a:lnTo>
                  <a:pt x="248" y="342"/>
                </a:lnTo>
                <a:lnTo>
                  <a:pt x="1369" y="437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AA8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7" name="object 4187"/>
          <p:cNvSpPr/>
          <p:nvPr/>
        </p:nvSpPr>
        <p:spPr>
          <a:xfrm>
            <a:off x="3424176" y="2192144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369" y="4378"/>
                </a:moveTo>
                <a:lnTo>
                  <a:pt x="825" y="3769"/>
                </a:lnTo>
                <a:lnTo>
                  <a:pt x="0" y="0"/>
                </a:lnTo>
                <a:lnTo>
                  <a:pt x="1369" y="4378"/>
                </a:lnTo>
                <a:close/>
              </a:path>
            </a:pathLst>
          </a:custGeom>
          <a:solidFill>
            <a:srgbClr val="2AA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8" name="object 4188"/>
          <p:cNvSpPr/>
          <p:nvPr/>
        </p:nvSpPr>
        <p:spPr>
          <a:xfrm>
            <a:off x="3424176" y="2192144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0" y="0"/>
                </a:moveTo>
                <a:lnTo>
                  <a:pt x="825" y="3769"/>
                </a:lnTo>
                <a:lnTo>
                  <a:pt x="1369" y="437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AA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9" name="object 4189"/>
          <p:cNvSpPr/>
          <p:nvPr/>
        </p:nvSpPr>
        <p:spPr>
          <a:xfrm>
            <a:off x="3422113" y="21900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2887" y="5882"/>
                </a:moveTo>
                <a:lnTo>
                  <a:pt x="0" y="0"/>
                </a:lnTo>
                <a:lnTo>
                  <a:pt x="2062" y="2113"/>
                </a:lnTo>
                <a:lnTo>
                  <a:pt x="2887" y="5882"/>
                </a:lnTo>
                <a:close/>
              </a:path>
            </a:pathLst>
          </a:custGeom>
          <a:solidFill>
            <a:srgbClr val="2AA8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0" name="object 4190"/>
          <p:cNvSpPr/>
          <p:nvPr/>
        </p:nvSpPr>
        <p:spPr>
          <a:xfrm>
            <a:off x="3422113" y="21900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2062" y="2113"/>
                </a:moveTo>
                <a:lnTo>
                  <a:pt x="2887" y="5882"/>
                </a:lnTo>
                <a:lnTo>
                  <a:pt x="0" y="0"/>
                </a:lnTo>
                <a:lnTo>
                  <a:pt x="2062" y="2113"/>
                </a:lnTo>
                <a:close/>
              </a:path>
            </a:pathLst>
          </a:custGeom>
          <a:ln w="3175">
            <a:solidFill>
              <a:srgbClr val="2AA8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1" name="object 4191"/>
          <p:cNvSpPr/>
          <p:nvPr/>
        </p:nvSpPr>
        <p:spPr>
          <a:xfrm>
            <a:off x="3421031" y="2187829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3144" y="4315"/>
                </a:moveTo>
                <a:lnTo>
                  <a:pt x="1082" y="2202"/>
                </a:lnTo>
                <a:lnTo>
                  <a:pt x="0" y="0"/>
                </a:lnTo>
                <a:lnTo>
                  <a:pt x="3144" y="4315"/>
                </a:lnTo>
                <a:close/>
              </a:path>
            </a:pathLst>
          </a:custGeom>
          <a:solidFill>
            <a:srgbClr val="2AA9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2" name="object 4192"/>
          <p:cNvSpPr/>
          <p:nvPr/>
        </p:nvSpPr>
        <p:spPr>
          <a:xfrm>
            <a:off x="3421031" y="2187829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0" y="0"/>
                </a:moveTo>
                <a:lnTo>
                  <a:pt x="1082" y="2202"/>
                </a:lnTo>
                <a:lnTo>
                  <a:pt x="3144" y="431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AA9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3" name="object 4193"/>
          <p:cNvSpPr/>
          <p:nvPr/>
        </p:nvSpPr>
        <p:spPr>
          <a:xfrm>
            <a:off x="3425002" y="219591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43" y="60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4" name="object 4194"/>
          <p:cNvSpPr/>
          <p:nvPr/>
        </p:nvSpPr>
        <p:spPr>
          <a:xfrm>
            <a:off x="3417686" y="2180546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4411" y="3622"/>
                </a:moveTo>
                <a:lnTo>
                  <a:pt x="1397" y="3042"/>
                </a:lnTo>
                <a:lnTo>
                  <a:pt x="0" y="0"/>
                </a:lnTo>
                <a:lnTo>
                  <a:pt x="4411" y="3622"/>
                </a:lnTo>
                <a:close/>
              </a:path>
            </a:pathLst>
          </a:custGeom>
          <a:solidFill>
            <a:srgbClr val="2BA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5" name="object 4195"/>
          <p:cNvSpPr/>
          <p:nvPr/>
        </p:nvSpPr>
        <p:spPr>
          <a:xfrm>
            <a:off x="3417686" y="2180546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1397" y="3042"/>
                </a:moveTo>
                <a:lnTo>
                  <a:pt x="0" y="0"/>
                </a:lnTo>
                <a:lnTo>
                  <a:pt x="4411" y="3622"/>
                </a:lnTo>
                <a:lnTo>
                  <a:pt x="1397" y="3042"/>
                </a:lnTo>
                <a:close/>
              </a:path>
            </a:pathLst>
          </a:custGeom>
          <a:ln w="3175">
            <a:solidFill>
              <a:srgbClr val="2BAB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6" name="object 4196"/>
          <p:cNvSpPr/>
          <p:nvPr/>
        </p:nvSpPr>
        <p:spPr>
          <a:xfrm>
            <a:off x="3419083" y="2183589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4160" y="4671"/>
                </a:moveTo>
                <a:lnTo>
                  <a:pt x="0" y="0"/>
                </a:lnTo>
                <a:lnTo>
                  <a:pt x="3014" y="579"/>
                </a:lnTo>
                <a:lnTo>
                  <a:pt x="4160" y="4671"/>
                </a:lnTo>
                <a:close/>
              </a:path>
            </a:pathLst>
          </a:custGeom>
          <a:solidFill>
            <a:srgbClr val="2BAA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7" name="object 4197"/>
          <p:cNvSpPr/>
          <p:nvPr/>
        </p:nvSpPr>
        <p:spPr>
          <a:xfrm>
            <a:off x="3419083" y="2183589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0" y="0"/>
                </a:moveTo>
                <a:lnTo>
                  <a:pt x="4160" y="4671"/>
                </a:lnTo>
                <a:lnTo>
                  <a:pt x="3014" y="57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BAA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8" name="object 4198"/>
          <p:cNvSpPr/>
          <p:nvPr/>
        </p:nvSpPr>
        <p:spPr>
          <a:xfrm>
            <a:off x="3424176" y="219214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48" y="342"/>
                </a:moveTo>
                <a:lnTo>
                  <a:pt x="0" y="0"/>
                </a:lnTo>
                <a:lnTo>
                  <a:pt x="215" y="220"/>
                </a:lnTo>
                <a:close/>
              </a:path>
            </a:pathLst>
          </a:custGeom>
          <a:solidFill>
            <a:srgbClr val="2AA8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9" name="object 4199"/>
          <p:cNvSpPr/>
          <p:nvPr/>
        </p:nvSpPr>
        <p:spPr>
          <a:xfrm>
            <a:off x="3424176" y="219214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48" y="342"/>
                </a:moveTo>
                <a:lnTo>
                  <a:pt x="0" y="0"/>
                </a:lnTo>
                <a:lnTo>
                  <a:pt x="248" y="342"/>
                </a:lnTo>
                <a:close/>
              </a:path>
            </a:pathLst>
          </a:custGeom>
          <a:ln w="3175">
            <a:solidFill>
              <a:srgbClr val="2AA8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0" name="object 4200"/>
          <p:cNvSpPr/>
          <p:nvPr/>
        </p:nvSpPr>
        <p:spPr>
          <a:xfrm>
            <a:off x="3420953" y="2187666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223" y="4478"/>
                </a:moveTo>
                <a:lnTo>
                  <a:pt x="78" y="162"/>
                </a:lnTo>
                <a:lnTo>
                  <a:pt x="0" y="0"/>
                </a:lnTo>
                <a:lnTo>
                  <a:pt x="3223" y="4478"/>
                </a:lnTo>
                <a:close/>
              </a:path>
            </a:pathLst>
          </a:custGeom>
          <a:solidFill>
            <a:srgbClr val="2BA9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1" name="object 4201"/>
          <p:cNvSpPr/>
          <p:nvPr/>
        </p:nvSpPr>
        <p:spPr>
          <a:xfrm>
            <a:off x="3420953" y="2187666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223" y="4478"/>
                </a:moveTo>
                <a:lnTo>
                  <a:pt x="78" y="162"/>
                </a:lnTo>
                <a:lnTo>
                  <a:pt x="0" y="0"/>
                </a:lnTo>
                <a:lnTo>
                  <a:pt x="3223" y="4478"/>
                </a:lnTo>
                <a:close/>
              </a:path>
            </a:pathLst>
          </a:custGeom>
          <a:ln w="3175">
            <a:solidFill>
              <a:srgbClr val="2BA9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2" name="object 4202"/>
          <p:cNvSpPr/>
          <p:nvPr/>
        </p:nvSpPr>
        <p:spPr>
          <a:xfrm>
            <a:off x="3420953" y="2187666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439" y="4699"/>
                </a:moveTo>
                <a:lnTo>
                  <a:pt x="3223" y="4478"/>
                </a:lnTo>
                <a:lnTo>
                  <a:pt x="0" y="0"/>
                </a:lnTo>
                <a:lnTo>
                  <a:pt x="3439" y="4699"/>
                </a:lnTo>
                <a:close/>
              </a:path>
            </a:pathLst>
          </a:custGeom>
          <a:solidFill>
            <a:srgbClr val="2AA9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3" name="object 4203"/>
          <p:cNvSpPr/>
          <p:nvPr/>
        </p:nvSpPr>
        <p:spPr>
          <a:xfrm>
            <a:off x="3420953" y="2187666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223" y="4478"/>
                </a:moveTo>
                <a:lnTo>
                  <a:pt x="3439" y="4699"/>
                </a:lnTo>
                <a:lnTo>
                  <a:pt x="0" y="0"/>
                </a:lnTo>
                <a:lnTo>
                  <a:pt x="3223" y="4478"/>
                </a:lnTo>
                <a:close/>
              </a:path>
            </a:pathLst>
          </a:custGeom>
          <a:ln w="3175">
            <a:solidFill>
              <a:srgbClr val="2AA9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4" name="object 4204"/>
          <p:cNvSpPr/>
          <p:nvPr/>
        </p:nvSpPr>
        <p:spPr>
          <a:xfrm>
            <a:off x="3419083" y="2183589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4160" y="4671"/>
                </a:moveTo>
                <a:lnTo>
                  <a:pt x="1869" y="4076"/>
                </a:lnTo>
                <a:lnTo>
                  <a:pt x="0" y="0"/>
                </a:lnTo>
                <a:lnTo>
                  <a:pt x="4160" y="4671"/>
                </a:lnTo>
                <a:close/>
              </a:path>
            </a:pathLst>
          </a:custGeom>
          <a:solidFill>
            <a:srgbClr val="2BAA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5" name="object 4205"/>
          <p:cNvSpPr/>
          <p:nvPr/>
        </p:nvSpPr>
        <p:spPr>
          <a:xfrm>
            <a:off x="3419083" y="2183589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1869" y="4076"/>
                </a:moveTo>
                <a:lnTo>
                  <a:pt x="0" y="0"/>
                </a:lnTo>
                <a:lnTo>
                  <a:pt x="4160" y="4671"/>
                </a:lnTo>
                <a:lnTo>
                  <a:pt x="1869" y="4076"/>
                </a:lnTo>
                <a:close/>
              </a:path>
            </a:pathLst>
          </a:custGeom>
          <a:ln w="3175">
            <a:solidFill>
              <a:srgbClr val="2BAA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6" name="object 4206"/>
          <p:cNvSpPr/>
          <p:nvPr/>
        </p:nvSpPr>
        <p:spPr>
          <a:xfrm>
            <a:off x="3420953" y="2187666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439" y="4699"/>
                </a:moveTo>
                <a:lnTo>
                  <a:pt x="0" y="0"/>
                </a:lnTo>
                <a:lnTo>
                  <a:pt x="2291" y="594"/>
                </a:lnTo>
                <a:lnTo>
                  <a:pt x="3439" y="4699"/>
                </a:lnTo>
                <a:close/>
              </a:path>
            </a:pathLst>
          </a:custGeom>
          <a:solidFill>
            <a:srgbClr val="2AA9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7" name="object 4207"/>
          <p:cNvSpPr/>
          <p:nvPr/>
        </p:nvSpPr>
        <p:spPr>
          <a:xfrm>
            <a:off x="3420953" y="2187666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0" y="0"/>
                </a:moveTo>
                <a:lnTo>
                  <a:pt x="3439" y="4699"/>
                </a:lnTo>
                <a:lnTo>
                  <a:pt x="2291" y="59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AA9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8" name="object 42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09" name="object 42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10" name="object 4210"/>
          <p:cNvSpPr/>
          <p:nvPr/>
        </p:nvSpPr>
        <p:spPr>
          <a:xfrm>
            <a:off x="3423107" y="2212695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3487" y="4025"/>
                </a:moveTo>
                <a:lnTo>
                  <a:pt x="3246" y="3746"/>
                </a:lnTo>
                <a:lnTo>
                  <a:pt x="0" y="0"/>
                </a:lnTo>
                <a:lnTo>
                  <a:pt x="3487" y="4025"/>
                </a:lnTo>
                <a:close/>
              </a:path>
            </a:pathLst>
          </a:custGeom>
          <a:ln w="3175">
            <a:solidFill>
              <a:srgbClr val="29A6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1" name="object 4211"/>
          <p:cNvSpPr/>
          <p:nvPr/>
        </p:nvSpPr>
        <p:spPr>
          <a:xfrm>
            <a:off x="3421941" y="2208565"/>
            <a:ext cx="5080" cy="8255"/>
          </a:xfrm>
          <a:custGeom>
            <a:avLst/>
            <a:gdLst/>
            <a:ahLst/>
            <a:cxnLst/>
            <a:rect l="l" t="t" r="r" b="b"/>
            <a:pathLst>
              <a:path w="5079" h="8255">
                <a:moveTo>
                  <a:pt x="4653" y="8155"/>
                </a:moveTo>
                <a:lnTo>
                  <a:pt x="1165" y="4130"/>
                </a:lnTo>
                <a:lnTo>
                  <a:pt x="0" y="0"/>
                </a:lnTo>
                <a:lnTo>
                  <a:pt x="4653" y="8155"/>
                </a:lnTo>
                <a:close/>
              </a:path>
            </a:pathLst>
          </a:custGeom>
          <a:solidFill>
            <a:srgbClr val="29A7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12" name="object 4212"/>
          <p:cNvSpPr/>
          <p:nvPr/>
        </p:nvSpPr>
        <p:spPr>
          <a:xfrm>
            <a:off x="3421941" y="2208565"/>
            <a:ext cx="5080" cy="8255"/>
          </a:xfrm>
          <a:custGeom>
            <a:avLst/>
            <a:gdLst/>
            <a:ahLst/>
            <a:cxnLst/>
            <a:rect l="l" t="t" r="r" b="b"/>
            <a:pathLst>
              <a:path w="5079" h="8255">
                <a:moveTo>
                  <a:pt x="4653" y="8155"/>
                </a:moveTo>
                <a:lnTo>
                  <a:pt x="0" y="0"/>
                </a:lnTo>
                <a:lnTo>
                  <a:pt x="1165" y="4130"/>
                </a:lnTo>
                <a:lnTo>
                  <a:pt x="4653" y="8155"/>
                </a:lnTo>
                <a:close/>
              </a:path>
            </a:pathLst>
          </a:custGeom>
          <a:ln w="3175">
            <a:solidFill>
              <a:srgbClr val="29A7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3" name="object 42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14" name="object 42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15" name="object 42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16" name="object 42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17" name="object 42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18" name="object 42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19" name="object 42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20" name="object 4220"/>
          <p:cNvSpPr/>
          <p:nvPr/>
        </p:nvSpPr>
        <p:spPr>
          <a:xfrm>
            <a:off x="3235485" y="2125479"/>
            <a:ext cx="9525" cy="19050"/>
          </a:xfrm>
          <a:custGeom>
            <a:avLst/>
            <a:gdLst/>
            <a:ahLst/>
            <a:cxnLst/>
            <a:rect l="l" t="t" r="r" b="b"/>
            <a:pathLst>
              <a:path w="9525" h="19050">
                <a:moveTo>
                  <a:pt x="9405" y="0"/>
                </a:moveTo>
                <a:lnTo>
                  <a:pt x="0" y="186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1" name="object 42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22" name="object 42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23" name="object 42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24" name="object 42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25" name="object 42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26" name="object 42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27" name="object 42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28" name="object 42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29" name="object 42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30" name="object 42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31" name="object 42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32" name="object 4232"/>
          <p:cNvSpPr/>
          <p:nvPr/>
        </p:nvSpPr>
        <p:spPr>
          <a:xfrm>
            <a:off x="3210748" y="2188596"/>
            <a:ext cx="1270" cy="5080"/>
          </a:xfrm>
          <a:custGeom>
            <a:avLst/>
            <a:gdLst/>
            <a:ahLst/>
            <a:cxnLst/>
            <a:rect l="l" t="t" r="r" b="b"/>
            <a:pathLst>
              <a:path w="1269" h="5080">
                <a:moveTo>
                  <a:pt x="866" y="0"/>
                </a:moveTo>
                <a:lnTo>
                  <a:pt x="0" y="48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3" name="object 4233"/>
          <p:cNvSpPr/>
          <p:nvPr/>
        </p:nvSpPr>
        <p:spPr>
          <a:xfrm>
            <a:off x="3210689" y="219342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8" y="0"/>
                </a:moveTo>
                <a:lnTo>
                  <a:pt x="0" y="3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4" name="object 4234"/>
          <p:cNvSpPr/>
          <p:nvPr/>
        </p:nvSpPr>
        <p:spPr>
          <a:xfrm>
            <a:off x="3210748" y="2149645"/>
            <a:ext cx="19050" cy="43815"/>
          </a:xfrm>
          <a:custGeom>
            <a:avLst/>
            <a:gdLst/>
            <a:ahLst/>
            <a:cxnLst/>
            <a:rect l="l" t="t" r="r" b="b"/>
            <a:pathLst>
              <a:path w="19050" h="43814">
                <a:moveTo>
                  <a:pt x="18821" y="0"/>
                </a:moveTo>
                <a:lnTo>
                  <a:pt x="0" y="437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5" name="object 42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36" name="object 42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37" name="object 42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38" name="object 42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39" name="object 42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40" name="object 42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41" name="object 42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42" name="object 42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43" name="object 42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44" name="object 42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45" name="object 42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46" name="object 42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47" name="object 42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48" name="object 42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49" name="object 42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50" name="object 42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51" name="object 42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52" name="object 4252"/>
          <p:cNvSpPr/>
          <p:nvPr/>
        </p:nvSpPr>
        <p:spPr>
          <a:xfrm>
            <a:off x="3233209" y="2141392"/>
            <a:ext cx="4445" cy="8255"/>
          </a:xfrm>
          <a:custGeom>
            <a:avLst/>
            <a:gdLst/>
            <a:ahLst/>
            <a:cxnLst/>
            <a:rect l="l" t="t" r="r" b="b"/>
            <a:pathLst>
              <a:path w="4444" h="8255">
                <a:moveTo>
                  <a:pt x="0" y="7825"/>
                </a:moveTo>
                <a:lnTo>
                  <a:pt x="866" y="2273"/>
                </a:lnTo>
                <a:lnTo>
                  <a:pt x="3949" y="0"/>
                </a:lnTo>
                <a:lnTo>
                  <a:pt x="0" y="7825"/>
                </a:lnTo>
                <a:close/>
              </a:path>
            </a:pathLst>
          </a:custGeom>
          <a:solidFill>
            <a:srgbClr val="2667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53" name="object 4253"/>
          <p:cNvSpPr/>
          <p:nvPr/>
        </p:nvSpPr>
        <p:spPr>
          <a:xfrm>
            <a:off x="3233209" y="2141392"/>
            <a:ext cx="4445" cy="8255"/>
          </a:xfrm>
          <a:custGeom>
            <a:avLst/>
            <a:gdLst/>
            <a:ahLst/>
            <a:cxnLst/>
            <a:rect l="l" t="t" r="r" b="b"/>
            <a:pathLst>
              <a:path w="4444" h="8255">
                <a:moveTo>
                  <a:pt x="0" y="7825"/>
                </a:moveTo>
                <a:lnTo>
                  <a:pt x="3949" y="0"/>
                </a:lnTo>
                <a:lnTo>
                  <a:pt x="866" y="2273"/>
                </a:lnTo>
                <a:lnTo>
                  <a:pt x="0" y="7825"/>
                </a:lnTo>
                <a:close/>
              </a:path>
            </a:pathLst>
          </a:custGeom>
          <a:ln w="3175">
            <a:solidFill>
              <a:srgbClr val="26674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4" name="object 42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55" name="object 42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56" name="object 42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57" name="object 42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58" name="object 42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59" name="object 42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60" name="object 4260"/>
          <p:cNvSpPr/>
          <p:nvPr/>
        </p:nvSpPr>
        <p:spPr>
          <a:xfrm>
            <a:off x="3213882" y="2167506"/>
            <a:ext cx="5715" cy="10795"/>
          </a:xfrm>
          <a:custGeom>
            <a:avLst/>
            <a:gdLst/>
            <a:ahLst/>
            <a:cxnLst/>
            <a:rect l="l" t="t" r="r" b="b"/>
            <a:pathLst>
              <a:path w="5714" h="10794">
                <a:moveTo>
                  <a:pt x="0" y="10266"/>
                </a:moveTo>
                <a:lnTo>
                  <a:pt x="3891" y="2956"/>
                </a:lnTo>
                <a:lnTo>
                  <a:pt x="5699" y="0"/>
                </a:lnTo>
                <a:lnTo>
                  <a:pt x="0" y="10266"/>
                </a:lnTo>
                <a:close/>
              </a:path>
            </a:pathLst>
          </a:custGeom>
          <a:solidFill>
            <a:srgbClr val="26705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1" name="object 4261"/>
          <p:cNvSpPr/>
          <p:nvPr/>
        </p:nvSpPr>
        <p:spPr>
          <a:xfrm>
            <a:off x="3213882" y="2167506"/>
            <a:ext cx="5715" cy="10795"/>
          </a:xfrm>
          <a:custGeom>
            <a:avLst/>
            <a:gdLst/>
            <a:ahLst/>
            <a:cxnLst/>
            <a:rect l="l" t="t" r="r" b="b"/>
            <a:pathLst>
              <a:path w="5714" h="10794">
                <a:moveTo>
                  <a:pt x="5699" y="0"/>
                </a:moveTo>
                <a:lnTo>
                  <a:pt x="3891" y="2956"/>
                </a:lnTo>
                <a:lnTo>
                  <a:pt x="0" y="10266"/>
                </a:lnTo>
                <a:lnTo>
                  <a:pt x="5699" y="0"/>
                </a:lnTo>
                <a:close/>
              </a:path>
            </a:pathLst>
          </a:custGeom>
          <a:ln w="3175">
            <a:solidFill>
              <a:srgbClr val="26705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2" name="object 4262"/>
          <p:cNvSpPr/>
          <p:nvPr/>
        </p:nvSpPr>
        <p:spPr>
          <a:xfrm>
            <a:off x="3213417" y="2177773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464" y="0"/>
                </a:moveTo>
                <a:lnTo>
                  <a:pt x="0" y="19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3" name="object 42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64" name="object 42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65" name="object 4265"/>
          <p:cNvSpPr/>
          <p:nvPr/>
        </p:nvSpPr>
        <p:spPr>
          <a:xfrm>
            <a:off x="3211614" y="2179767"/>
            <a:ext cx="1905" cy="8890"/>
          </a:xfrm>
          <a:custGeom>
            <a:avLst/>
            <a:gdLst/>
            <a:ahLst/>
            <a:cxnLst/>
            <a:rect l="l" t="t" r="r" b="b"/>
            <a:pathLst>
              <a:path w="1905" h="8889">
                <a:moveTo>
                  <a:pt x="1803" y="0"/>
                </a:moveTo>
                <a:lnTo>
                  <a:pt x="0" y="88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6" name="object 42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67" name="object 42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68" name="object 42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69" name="object 42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70" name="object 42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71" name="object 4271"/>
          <p:cNvSpPr/>
          <p:nvPr/>
        </p:nvSpPr>
        <p:spPr>
          <a:xfrm>
            <a:off x="3229569" y="2135865"/>
            <a:ext cx="8890" cy="13970"/>
          </a:xfrm>
          <a:custGeom>
            <a:avLst/>
            <a:gdLst/>
            <a:ahLst/>
            <a:cxnLst/>
            <a:rect l="l" t="t" r="r" b="b"/>
            <a:pathLst>
              <a:path w="8889" h="13969">
                <a:moveTo>
                  <a:pt x="8851" y="0"/>
                </a:moveTo>
                <a:lnTo>
                  <a:pt x="0" y="137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2" name="object 42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73" name="object 4273"/>
          <p:cNvSpPr/>
          <p:nvPr/>
        </p:nvSpPr>
        <p:spPr>
          <a:xfrm>
            <a:off x="3234075" y="214366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2769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4" name="object 4274"/>
          <p:cNvSpPr/>
          <p:nvPr/>
        </p:nvSpPr>
        <p:spPr>
          <a:xfrm>
            <a:off x="3234075" y="214366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7694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5" name="object 42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76" name="object 42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77" name="object 42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78" name="object 42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79" name="object 4279"/>
          <p:cNvSpPr/>
          <p:nvPr/>
        </p:nvSpPr>
        <p:spPr>
          <a:xfrm>
            <a:off x="3217773" y="2159464"/>
            <a:ext cx="6350" cy="11430"/>
          </a:xfrm>
          <a:custGeom>
            <a:avLst/>
            <a:gdLst/>
            <a:ahLst/>
            <a:cxnLst/>
            <a:rect l="l" t="t" r="r" b="b"/>
            <a:pathLst>
              <a:path w="6350" h="11430">
                <a:moveTo>
                  <a:pt x="0" y="10998"/>
                </a:moveTo>
                <a:lnTo>
                  <a:pt x="5852" y="0"/>
                </a:lnTo>
                <a:lnTo>
                  <a:pt x="1808" y="8041"/>
                </a:lnTo>
                <a:lnTo>
                  <a:pt x="0" y="10998"/>
                </a:lnTo>
                <a:close/>
              </a:path>
            </a:pathLst>
          </a:custGeom>
          <a:solidFill>
            <a:srgbClr val="276F4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0" name="object 4280"/>
          <p:cNvSpPr/>
          <p:nvPr/>
        </p:nvSpPr>
        <p:spPr>
          <a:xfrm>
            <a:off x="3217773" y="2159464"/>
            <a:ext cx="6350" cy="11430"/>
          </a:xfrm>
          <a:custGeom>
            <a:avLst/>
            <a:gdLst/>
            <a:ahLst/>
            <a:cxnLst/>
            <a:rect l="l" t="t" r="r" b="b"/>
            <a:pathLst>
              <a:path w="6350" h="11430">
                <a:moveTo>
                  <a:pt x="0" y="10998"/>
                </a:moveTo>
                <a:lnTo>
                  <a:pt x="5852" y="0"/>
                </a:lnTo>
                <a:lnTo>
                  <a:pt x="1808" y="8041"/>
                </a:lnTo>
                <a:lnTo>
                  <a:pt x="0" y="10998"/>
                </a:lnTo>
                <a:close/>
              </a:path>
            </a:pathLst>
          </a:custGeom>
          <a:ln w="3175">
            <a:solidFill>
              <a:srgbClr val="276F4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1" name="object 42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82" name="object 4282"/>
          <p:cNvSpPr/>
          <p:nvPr/>
        </p:nvSpPr>
        <p:spPr>
          <a:xfrm>
            <a:off x="3219582" y="2154047"/>
            <a:ext cx="8255" cy="13970"/>
          </a:xfrm>
          <a:custGeom>
            <a:avLst/>
            <a:gdLst/>
            <a:ahLst/>
            <a:cxnLst/>
            <a:rect l="l" t="t" r="r" b="b"/>
            <a:pathLst>
              <a:path w="8255" h="13969">
                <a:moveTo>
                  <a:pt x="0" y="13459"/>
                </a:moveTo>
                <a:lnTo>
                  <a:pt x="4043" y="5417"/>
                </a:lnTo>
                <a:lnTo>
                  <a:pt x="7711" y="0"/>
                </a:lnTo>
                <a:lnTo>
                  <a:pt x="0" y="13459"/>
                </a:lnTo>
                <a:close/>
              </a:path>
            </a:pathLst>
          </a:custGeom>
          <a:solidFill>
            <a:srgbClr val="286E4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3" name="object 4283"/>
          <p:cNvSpPr/>
          <p:nvPr/>
        </p:nvSpPr>
        <p:spPr>
          <a:xfrm>
            <a:off x="3219582" y="2154047"/>
            <a:ext cx="8255" cy="13970"/>
          </a:xfrm>
          <a:custGeom>
            <a:avLst/>
            <a:gdLst/>
            <a:ahLst/>
            <a:cxnLst/>
            <a:rect l="l" t="t" r="r" b="b"/>
            <a:pathLst>
              <a:path w="8255" h="13969">
                <a:moveTo>
                  <a:pt x="0" y="13459"/>
                </a:moveTo>
                <a:lnTo>
                  <a:pt x="4043" y="5417"/>
                </a:lnTo>
                <a:lnTo>
                  <a:pt x="7711" y="0"/>
                </a:lnTo>
                <a:lnTo>
                  <a:pt x="0" y="13459"/>
                </a:lnTo>
                <a:close/>
              </a:path>
            </a:pathLst>
          </a:custGeom>
          <a:ln w="3175">
            <a:solidFill>
              <a:srgbClr val="286E4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4" name="object 42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85" name="object 4285"/>
          <p:cNvSpPr/>
          <p:nvPr/>
        </p:nvSpPr>
        <p:spPr>
          <a:xfrm>
            <a:off x="3223625" y="2154047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0" y="5417"/>
                </a:moveTo>
                <a:lnTo>
                  <a:pt x="3144" y="353"/>
                </a:lnTo>
                <a:lnTo>
                  <a:pt x="3667" y="0"/>
                </a:lnTo>
                <a:lnTo>
                  <a:pt x="0" y="5417"/>
                </a:lnTo>
                <a:close/>
              </a:path>
            </a:pathLst>
          </a:custGeom>
          <a:solidFill>
            <a:srgbClr val="286D4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6" name="object 4286"/>
          <p:cNvSpPr/>
          <p:nvPr/>
        </p:nvSpPr>
        <p:spPr>
          <a:xfrm>
            <a:off x="3223625" y="2154047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3667" y="0"/>
                </a:moveTo>
                <a:lnTo>
                  <a:pt x="0" y="5417"/>
                </a:lnTo>
                <a:lnTo>
                  <a:pt x="3144" y="353"/>
                </a:lnTo>
                <a:lnTo>
                  <a:pt x="3667" y="0"/>
                </a:lnTo>
                <a:close/>
              </a:path>
            </a:pathLst>
          </a:custGeom>
          <a:ln w="3175">
            <a:solidFill>
              <a:srgbClr val="286D4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7" name="object 4287"/>
          <p:cNvSpPr/>
          <p:nvPr/>
        </p:nvSpPr>
        <p:spPr>
          <a:xfrm>
            <a:off x="3261065" y="210105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05" y="0"/>
                </a:moveTo>
                <a:lnTo>
                  <a:pt x="0" y="2115"/>
                </a:lnTo>
                <a:lnTo>
                  <a:pt x="2105" y="0"/>
                </a:lnTo>
                <a:close/>
              </a:path>
            </a:pathLst>
          </a:custGeom>
          <a:ln w="3175">
            <a:solidFill>
              <a:srgbClr val="27684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8" name="object 4288"/>
          <p:cNvSpPr/>
          <p:nvPr/>
        </p:nvSpPr>
        <p:spPr>
          <a:xfrm>
            <a:off x="3260613" y="2101052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532"/>
                </a:moveTo>
                <a:lnTo>
                  <a:pt x="2557" y="0"/>
                </a:lnTo>
                <a:lnTo>
                  <a:pt x="452" y="2115"/>
                </a:lnTo>
                <a:lnTo>
                  <a:pt x="0" y="2532"/>
                </a:lnTo>
                <a:close/>
              </a:path>
            </a:pathLst>
          </a:custGeom>
          <a:solidFill>
            <a:srgbClr val="27674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9" name="object 4289"/>
          <p:cNvSpPr/>
          <p:nvPr/>
        </p:nvSpPr>
        <p:spPr>
          <a:xfrm>
            <a:off x="3260613" y="2101052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557" y="0"/>
                </a:moveTo>
                <a:lnTo>
                  <a:pt x="0" y="2532"/>
                </a:lnTo>
                <a:lnTo>
                  <a:pt x="452" y="2115"/>
                </a:lnTo>
                <a:lnTo>
                  <a:pt x="2557" y="0"/>
                </a:lnTo>
                <a:close/>
              </a:path>
            </a:pathLst>
          </a:custGeom>
          <a:ln w="3175">
            <a:solidFill>
              <a:srgbClr val="27674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0" name="object 42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91" name="object 4291"/>
          <p:cNvSpPr/>
          <p:nvPr/>
        </p:nvSpPr>
        <p:spPr>
          <a:xfrm>
            <a:off x="3263036" y="210088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297"/>
                </a:moveTo>
                <a:lnTo>
                  <a:pt x="299" y="0"/>
                </a:lnTo>
                <a:lnTo>
                  <a:pt x="134" y="167"/>
                </a:lnTo>
                <a:lnTo>
                  <a:pt x="0" y="297"/>
                </a:lnTo>
                <a:close/>
              </a:path>
            </a:pathLst>
          </a:custGeom>
          <a:solidFill>
            <a:srgbClr val="2769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92" name="object 4292"/>
          <p:cNvSpPr/>
          <p:nvPr/>
        </p:nvSpPr>
        <p:spPr>
          <a:xfrm>
            <a:off x="3263036" y="210088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99" y="0"/>
                </a:moveTo>
                <a:lnTo>
                  <a:pt x="0" y="297"/>
                </a:lnTo>
                <a:lnTo>
                  <a:pt x="134" y="167"/>
                </a:lnTo>
                <a:lnTo>
                  <a:pt x="299" y="0"/>
                </a:lnTo>
                <a:close/>
              </a:path>
            </a:pathLst>
          </a:custGeom>
          <a:ln w="3175">
            <a:solidFill>
              <a:srgbClr val="27694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3" name="object 4293"/>
          <p:cNvSpPr/>
          <p:nvPr/>
        </p:nvSpPr>
        <p:spPr>
          <a:xfrm>
            <a:off x="3259848" y="2103168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1894"/>
                </a:moveTo>
                <a:lnTo>
                  <a:pt x="764" y="416"/>
                </a:lnTo>
                <a:lnTo>
                  <a:pt x="1216" y="0"/>
                </a:lnTo>
                <a:lnTo>
                  <a:pt x="0" y="1894"/>
                </a:lnTo>
                <a:close/>
              </a:path>
            </a:pathLst>
          </a:custGeom>
          <a:solidFill>
            <a:srgbClr val="26664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94" name="object 4294"/>
          <p:cNvSpPr/>
          <p:nvPr/>
        </p:nvSpPr>
        <p:spPr>
          <a:xfrm>
            <a:off x="3259848" y="2103168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1894"/>
                </a:moveTo>
                <a:lnTo>
                  <a:pt x="1216" y="0"/>
                </a:lnTo>
                <a:lnTo>
                  <a:pt x="764" y="416"/>
                </a:lnTo>
                <a:lnTo>
                  <a:pt x="0" y="1894"/>
                </a:lnTo>
                <a:close/>
              </a:path>
            </a:pathLst>
          </a:custGeom>
          <a:ln w="3175">
            <a:solidFill>
              <a:srgbClr val="26664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5" name="object 4295"/>
          <p:cNvSpPr/>
          <p:nvPr/>
        </p:nvSpPr>
        <p:spPr>
          <a:xfrm>
            <a:off x="3259597" y="2103168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2194"/>
                </a:moveTo>
                <a:lnTo>
                  <a:pt x="1468" y="0"/>
                </a:lnTo>
                <a:lnTo>
                  <a:pt x="251" y="1894"/>
                </a:lnTo>
                <a:lnTo>
                  <a:pt x="0" y="2194"/>
                </a:lnTo>
                <a:close/>
              </a:path>
            </a:pathLst>
          </a:custGeom>
          <a:solidFill>
            <a:srgbClr val="235E4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96" name="object 4296"/>
          <p:cNvSpPr/>
          <p:nvPr/>
        </p:nvSpPr>
        <p:spPr>
          <a:xfrm>
            <a:off x="3259597" y="2103168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2194"/>
                </a:moveTo>
                <a:lnTo>
                  <a:pt x="1468" y="0"/>
                </a:lnTo>
                <a:lnTo>
                  <a:pt x="251" y="1894"/>
                </a:lnTo>
                <a:lnTo>
                  <a:pt x="0" y="2194"/>
                </a:lnTo>
                <a:close/>
              </a:path>
            </a:pathLst>
          </a:custGeom>
          <a:ln w="3175">
            <a:solidFill>
              <a:srgbClr val="235E4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7" name="object 4297"/>
          <p:cNvSpPr/>
          <p:nvPr/>
        </p:nvSpPr>
        <p:spPr>
          <a:xfrm>
            <a:off x="3259175" y="2103168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2722"/>
                </a:moveTo>
                <a:lnTo>
                  <a:pt x="1889" y="0"/>
                </a:lnTo>
                <a:lnTo>
                  <a:pt x="421" y="2194"/>
                </a:lnTo>
                <a:lnTo>
                  <a:pt x="0" y="2722"/>
                </a:lnTo>
                <a:close/>
              </a:path>
            </a:pathLst>
          </a:custGeom>
          <a:solidFill>
            <a:srgbClr val="235E4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98" name="object 4298"/>
          <p:cNvSpPr/>
          <p:nvPr/>
        </p:nvSpPr>
        <p:spPr>
          <a:xfrm>
            <a:off x="3259175" y="2103168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2722"/>
                </a:moveTo>
                <a:lnTo>
                  <a:pt x="1889" y="0"/>
                </a:lnTo>
                <a:lnTo>
                  <a:pt x="421" y="2194"/>
                </a:lnTo>
                <a:lnTo>
                  <a:pt x="0" y="2722"/>
                </a:lnTo>
                <a:close/>
              </a:path>
            </a:pathLst>
          </a:custGeom>
          <a:ln w="3175">
            <a:solidFill>
              <a:srgbClr val="235E4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9" name="object 42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00" name="object 43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01" name="object 43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02" name="object 43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03" name="object 43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04" name="object 43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05" name="object 43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06" name="object 4306"/>
          <p:cNvSpPr/>
          <p:nvPr/>
        </p:nvSpPr>
        <p:spPr>
          <a:xfrm>
            <a:off x="3270094" y="209430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513" y="2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7" name="object 43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08" name="object 43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09" name="object 43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10" name="object 4310"/>
          <p:cNvSpPr/>
          <p:nvPr/>
        </p:nvSpPr>
        <p:spPr>
          <a:xfrm>
            <a:off x="3263170" y="210039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652"/>
                </a:moveTo>
                <a:lnTo>
                  <a:pt x="165" y="485"/>
                </a:lnTo>
                <a:lnTo>
                  <a:pt x="652" y="0"/>
                </a:lnTo>
                <a:lnTo>
                  <a:pt x="0" y="652"/>
                </a:lnTo>
                <a:close/>
              </a:path>
            </a:pathLst>
          </a:custGeom>
          <a:ln w="3175">
            <a:solidFill>
              <a:srgbClr val="27694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1" name="object 43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12" name="object 43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13" name="object 4313"/>
          <p:cNvSpPr/>
          <p:nvPr/>
        </p:nvSpPr>
        <p:spPr>
          <a:xfrm>
            <a:off x="3263823" y="2094895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0" y="5504"/>
                </a:moveTo>
                <a:lnTo>
                  <a:pt x="56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4" name="object 4314"/>
          <p:cNvSpPr/>
          <p:nvPr/>
        </p:nvSpPr>
        <p:spPr>
          <a:xfrm>
            <a:off x="3269452" y="2088979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5915"/>
                </a:moveTo>
                <a:lnTo>
                  <a:pt x="6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5" name="object 4315"/>
          <p:cNvSpPr/>
          <p:nvPr/>
        </p:nvSpPr>
        <p:spPr>
          <a:xfrm>
            <a:off x="3269452" y="209430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594"/>
                </a:moveTo>
                <a:lnTo>
                  <a:pt x="6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6" name="object 4316"/>
          <p:cNvSpPr/>
          <p:nvPr/>
        </p:nvSpPr>
        <p:spPr>
          <a:xfrm>
            <a:off x="3252998" y="2109698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0" y="5628"/>
                </a:moveTo>
                <a:lnTo>
                  <a:pt x="4564" y="0"/>
                </a:lnTo>
                <a:lnTo>
                  <a:pt x="1963" y="3482"/>
                </a:lnTo>
                <a:lnTo>
                  <a:pt x="0" y="5628"/>
                </a:lnTo>
                <a:close/>
              </a:path>
            </a:pathLst>
          </a:custGeom>
          <a:solidFill>
            <a:srgbClr val="235E4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17" name="object 4317"/>
          <p:cNvSpPr/>
          <p:nvPr/>
        </p:nvSpPr>
        <p:spPr>
          <a:xfrm>
            <a:off x="3252998" y="2109698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4564" y="0"/>
                </a:moveTo>
                <a:lnTo>
                  <a:pt x="1963" y="3482"/>
                </a:lnTo>
                <a:lnTo>
                  <a:pt x="0" y="5628"/>
                </a:lnTo>
                <a:lnTo>
                  <a:pt x="4564" y="0"/>
                </a:lnTo>
                <a:close/>
              </a:path>
            </a:pathLst>
          </a:custGeom>
          <a:ln w="3175">
            <a:solidFill>
              <a:srgbClr val="235E4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8" name="object 4318"/>
          <p:cNvSpPr/>
          <p:nvPr/>
        </p:nvSpPr>
        <p:spPr>
          <a:xfrm>
            <a:off x="3252998" y="2109698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0" y="5628"/>
                </a:moveTo>
                <a:lnTo>
                  <a:pt x="2425" y="2494"/>
                </a:lnTo>
                <a:lnTo>
                  <a:pt x="4564" y="0"/>
                </a:lnTo>
                <a:lnTo>
                  <a:pt x="0" y="5628"/>
                </a:lnTo>
                <a:close/>
              </a:path>
            </a:pathLst>
          </a:custGeom>
          <a:solidFill>
            <a:srgbClr val="245F4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19" name="object 4319"/>
          <p:cNvSpPr/>
          <p:nvPr/>
        </p:nvSpPr>
        <p:spPr>
          <a:xfrm>
            <a:off x="3252998" y="2109698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4564" y="0"/>
                </a:moveTo>
                <a:lnTo>
                  <a:pt x="2425" y="2494"/>
                </a:lnTo>
                <a:lnTo>
                  <a:pt x="0" y="5628"/>
                </a:lnTo>
                <a:lnTo>
                  <a:pt x="4564" y="0"/>
                </a:lnTo>
                <a:close/>
              </a:path>
            </a:pathLst>
          </a:custGeom>
          <a:ln w="3175">
            <a:solidFill>
              <a:srgbClr val="245F4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0" name="object 43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21" name="object 43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22" name="object 43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23" name="object 43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24" name="object 43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25" name="object 43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26" name="object 4326"/>
          <p:cNvSpPr/>
          <p:nvPr/>
        </p:nvSpPr>
        <p:spPr>
          <a:xfrm>
            <a:off x="3271461" y="2094971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548" y="16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7" name="object 4327"/>
          <p:cNvSpPr/>
          <p:nvPr/>
        </p:nvSpPr>
        <p:spPr>
          <a:xfrm>
            <a:off x="3269808" y="209451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922"/>
                </a:moveTo>
                <a:lnTo>
                  <a:pt x="800" y="0"/>
                </a:lnTo>
                <a:lnTo>
                  <a:pt x="965" y="66"/>
                </a:lnTo>
                <a:lnTo>
                  <a:pt x="0" y="922"/>
                </a:lnTo>
                <a:close/>
              </a:path>
            </a:pathLst>
          </a:custGeom>
          <a:solidFill>
            <a:srgbClr val="3079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8" name="object 4328"/>
          <p:cNvSpPr/>
          <p:nvPr/>
        </p:nvSpPr>
        <p:spPr>
          <a:xfrm>
            <a:off x="3269808" y="209451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922"/>
                </a:moveTo>
                <a:lnTo>
                  <a:pt x="965" y="66"/>
                </a:lnTo>
                <a:lnTo>
                  <a:pt x="800" y="0"/>
                </a:lnTo>
                <a:lnTo>
                  <a:pt x="0" y="922"/>
                </a:lnTo>
                <a:close/>
              </a:path>
            </a:pathLst>
          </a:custGeom>
          <a:ln w="3175">
            <a:solidFill>
              <a:srgbClr val="30795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9" name="object 43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30" name="object 43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31" name="object 43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32" name="object 43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33" name="object 4333"/>
          <p:cNvSpPr/>
          <p:nvPr/>
        </p:nvSpPr>
        <p:spPr>
          <a:xfrm>
            <a:off x="3270608" y="20945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65" y="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4" name="object 43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35" name="object 43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36" name="object 4336"/>
          <p:cNvSpPr/>
          <p:nvPr/>
        </p:nvSpPr>
        <p:spPr>
          <a:xfrm>
            <a:off x="3272470" y="2093976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1935"/>
                </a:moveTo>
                <a:lnTo>
                  <a:pt x="58" y="1607"/>
                </a:lnTo>
                <a:lnTo>
                  <a:pt x="1762" y="0"/>
                </a:lnTo>
                <a:lnTo>
                  <a:pt x="0" y="1935"/>
                </a:lnTo>
                <a:close/>
              </a:path>
            </a:pathLst>
          </a:custGeom>
          <a:solidFill>
            <a:srgbClr val="22553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7" name="object 4337"/>
          <p:cNvSpPr/>
          <p:nvPr/>
        </p:nvSpPr>
        <p:spPr>
          <a:xfrm>
            <a:off x="3272470" y="2093976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762" y="0"/>
                </a:moveTo>
                <a:lnTo>
                  <a:pt x="0" y="1935"/>
                </a:lnTo>
                <a:lnTo>
                  <a:pt x="58" y="1607"/>
                </a:lnTo>
                <a:lnTo>
                  <a:pt x="1762" y="0"/>
                </a:lnTo>
                <a:close/>
              </a:path>
            </a:pathLst>
          </a:custGeom>
          <a:ln w="3175">
            <a:solidFill>
              <a:srgbClr val="22553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8" name="object 43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39" name="object 43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40" name="object 43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41" name="object 4341"/>
          <p:cNvSpPr/>
          <p:nvPr/>
        </p:nvSpPr>
        <p:spPr>
          <a:xfrm>
            <a:off x="3270364" y="2095583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2636"/>
                </a:moveTo>
                <a:lnTo>
                  <a:pt x="2164" y="0"/>
                </a:lnTo>
                <a:lnTo>
                  <a:pt x="2105" y="327"/>
                </a:lnTo>
                <a:lnTo>
                  <a:pt x="0" y="2636"/>
                </a:lnTo>
                <a:close/>
              </a:path>
            </a:pathLst>
          </a:custGeom>
          <a:solidFill>
            <a:srgbClr val="22563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42" name="object 4342"/>
          <p:cNvSpPr/>
          <p:nvPr/>
        </p:nvSpPr>
        <p:spPr>
          <a:xfrm>
            <a:off x="3270364" y="2095583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164" y="0"/>
                </a:moveTo>
                <a:lnTo>
                  <a:pt x="2105" y="327"/>
                </a:lnTo>
                <a:lnTo>
                  <a:pt x="0" y="2636"/>
                </a:lnTo>
                <a:lnTo>
                  <a:pt x="2164" y="0"/>
                </a:lnTo>
                <a:close/>
              </a:path>
            </a:pathLst>
          </a:custGeom>
          <a:ln w="3175">
            <a:solidFill>
              <a:srgbClr val="22563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3" name="object 4343"/>
          <p:cNvSpPr/>
          <p:nvPr/>
        </p:nvSpPr>
        <p:spPr>
          <a:xfrm>
            <a:off x="3269015" y="2095583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3312"/>
                </a:moveTo>
                <a:lnTo>
                  <a:pt x="3512" y="0"/>
                </a:lnTo>
                <a:lnTo>
                  <a:pt x="1348" y="2636"/>
                </a:lnTo>
                <a:lnTo>
                  <a:pt x="0" y="3312"/>
                </a:lnTo>
                <a:close/>
              </a:path>
            </a:pathLst>
          </a:custGeom>
          <a:solidFill>
            <a:srgbClr val="23563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44" name="object 4344"/>
          <p:cNvSpPr/>
          <p:nvPr/>
        </p:nvSpPr>
        <p:spPr>
          <a:xfrm>
            <a:off x="3269015" y="2095583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512" y="0"/>
                </a:moveTo>
                <a:lnTo>
                  <a:pt x="0" y="3312"/>
                </a:lnTo>
                <a:lnTo>
                  <a:pt x="1348" y="2636"/>
                </a:lnTo>
                <a:lnTo>
                  <a:pt x="3512" y="0"/>
                </a:lnTo>
                <a:close/>
              </a:path>
            </a:pathLst>
          </a:custGeom>
          <a:ln w="3175">
            <a:solidFill>
              <a:srgbClr val="23563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5" name="object 4345"/>
          <p:cNvSpPr/>
          <p:nvPr/>
        </p:nvSpPr>
        <p:spPr>
          <a:xfrm>
            <a:off x="3272470" y="209558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327"/>
                </a:moveTo>
                <a:lnTo>
                  <a:pt x="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6" name="object 4346"/>
          <p:cNvSpPr/>
          <p:nvPr/>
        </p:nvSpPr>
        <p:spPr>
          <a:xfrm>
            <a:off x="3249536" y="2116137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149"/>
                </a:moveTo>
                <a:lnTo>
                  <a:pt x="2578" y="0"/>
                </a:lnTo>
                <a:lnTo>
                  <a:pt x="1234" y="1737"/>
                </a:lnTo>
                <a:lnTo>
                  <a:pt x="0" y="3149"/>
                </a:lnTo>
                <a:close/>
              </a:path>
            </a:pathLst>
          </a:custGeom>
          <a:solidFill>
            <a:srgbClr val="25624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47" name="object 4347"/>
          <p:cNvSpPr/>
          <p:nvPr/>
        </p:nvSpPr>
        <p:spPr>
          <a:xfrm>
            <a:off x="3249536" y="2116137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578" y="0"/>
                </a:moveTo>
                <a:lnTo>
                  <a:pt x="1234" y="1737"/>
                </a:lnTo>
                <a:lnTo>
                  <a:pt x="0" y="3149"/>
                </a:lnTo>
                <a:lnTo>
                  <a:pt x="2578" y="0"/>
                </a:lnTo>
                <a:close/>
              </a:path>
            </a:pathLst>
          </a:custGeom>
          <a:ln w="3175">
            <a:solidFill>
              <a:srgbClr val="25624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8" name="object 4348"/>
          <p:cNvSpPr/>
          <p:nvPr/>
        </p:nvSpPr>
        <p:spPr>
          <a:xfrm>
            <a:off x="3249536" y="2116137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149"/>
                </a:moveTo>
                <a:lnTo>
                  <a:pt x="1173" y="1678"/>
                </a:lnTo>
                <a:lnTo>
                  <a:pt x="2578" y="0"/>
                </a:lnTo>
                <a:lnTo>
                  <a:pt x="0" y="3149"/>
                </a:lnTo>
                <a:close/>
              </a:path>
            </a:pathLst>
          </a:custGeom>
          <a:solidFill>
            <a:srgbClr val="25624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49" name="object 4349"/>
          <p:cNvSpPr/>
          <p:nvPr/>
        </p:nvSpPr>
        <p:spPr>
          <a:xfrm>
            <a:off x="3249536" y="2116137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578" y="0"/>
                </a:moveTo>
                <a:lnTo>
                  <a:pt x="1173" y="1678"/>
                </a:lnTo>
                <a:lnTo>
                  <a:pt x="0" y="3149"/>
                </a:lnTo>
                <a:lnTo>
                  <a:pt x="2578" y="0"/>
                </a:lnTo>
                <a:close/>
              </a:path>
            </a:pathLst>
          </a:custGeom>
          <a:ln w="3175">
            <a:solidFill>
              <a:srgbClr val="25624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0" name="object 4350"/>
          <p:cNvSpPr/>
          <p:nvPr/>
        </p:nvSpPr>
        <p:spPr>
          <a:xfrm>
            <a:off x="3250770" y="211542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448"/>
                </a:moveTo>
                <a:lnTo>
                  <a:pt x="1940" y="0"/>
                </a:lnTo>
                <a:lnTo>
                  <a:pt x="678" y="1676"/>
                </a:lnTo>
                <a:lnTo>
                  <a:pt x="0" y="2448"/>
                </a:lnTo>
                <a:close/>
              </a:path>
            </a:pathLst>
          </a:custGeom>
          <a:solidFill>
            <a:srgbClr val="24614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1" name="object 4351"/>
          <p:cNvSpPr/>
          <p:nvPr/>
        </p:nvSpPr>
        <p:spPr>
          <a:xfrm>
            <a:off x="3250770" y="211542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940" y="0"/>
                </a:moveTo>
                <a:lnTo>
                  <a:pt x="678" y="1676"/>
                </a:lnTo>
                <a:lnTo>
                  <a:pt x="0" y="2448"/>
                </a:lnTo>
                <a:lnTo>
                  <a:pt x="1940" y="0"/>
                </a:lnTo>
                <a:close/>
              </a:path>
            </a:pathLst>
          </a:custGeom>
          <a:ln w="3175">
            <a:solidFill>
              <a:srgbClr val="24614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2" name="object 4352"/>
          <p:cNvSpPr/>
          <p:nvPr/>
        </p:nvSpPr>
        <p:spPr>
          <a:xfrm>
            <a:off x="3250770" y="211542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448"/>
                </a:moveTo>
                <a:lnTo>
                  <a:pt x="1343" y="711"/>
                </a:lnTo>
                <a:lnTo>
                  <a:pt x="1940" y="0"/>
                </a:lnTo>
                <a:lnTo>
                  <a:pt x="0" y="2448"/>
                </a:lnTo>
                <a:close/>
              </a:path>
            </a:pathLst>
          </a:custGeom>
          <a:solidFill>
            <a:srgbClr val="24614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3" name="object 4353"/>
          <p:cNvSpPr/>
          <p:nvPr/>
        </p:nvSpPr>
        <p:spPr>
          <a:xfrm>
            <a:off x="3250770" y="211542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940" y="0"/>
                </a:moveTo>
                <a:lnTo>
                  <a:pt x="1343" y="711"/>
                </a:lnTo>
                <a:lnTo>
                  <a:pt x="0" y="2448"/>
                </a:lnTo>
                <a:lnTo>
                  <a:pt x="1940" y="0"/>
                </a:lnTo>
                <a:close/>
              </a:path>
            </a:pathLst>
          </a:custGeom>
          <a:ln w="3175">
            <a:solidFill>
              <a:srgbClr val="24614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4" name="object 4354"/>
          <p:cNvSpPr/>
          <p:nvPr/>
        </p:nvSpPr>
        <p:spPr>
          <a:xfrm>
            <a:off x="3251448" y="2112192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0" y="4909"/>
                </a:moveTo>
                <a:lnTo>
                  <a:pt x="3975" y="0"/>
                </a:lnTo>
                <a:lnTo>
                  <a:pt x="1549" y="3134"/>
                </a:lnTo>
                <a:lnTo>
                  <a:pt x="0" y="4909"/>
                </a:lnTo>
                <a:close/>
              </a:path>
            </a:pathLst>
          </a:custGeom>
          <a:solidFill>
            <a:srgbClr val="24604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5" name="object 4355"/>
          <p:cNvSpPr/>
          <p:nvPr/>
        </p:nvSpPr>
        <p:spPr>
          <a:xfrm>
            <a:off x="3251448" y="2112192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3975" y="0"/>
                </a:moveTo>
                <a:lnTo>
                  <a:pt x="1549" y="3134"/>
                </a:lnTo>
                <a:lnTo>
                  <a:pt x="0" y="4909"/>
                </a:lnTo>
                <a:lnTo>
                  <a:pt x="3975" y="0"/>
                </a:lnTo>
                <a:close/>
              </a:path>
            </a:pathLst>
          </a:custGeom>
          <a:ln w="3175">
            <a:solidFill>
              <a:srgbClr val="24604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6" name="object 4356"/>
          <p:cNvSpPr/>
          <p:nvPr/>
        </p:nvSpPr>
        <p:spPr>
          <a:xfrm>
            <a:off x="3251448" y="2112192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0" y="4909"/>
                </a:moveTo>
                <a:lnTo>
                  <a:pt x="1262" y="3233"/>
                </a:lnTo>
                <a:lnTo>
                  <a:pt x="3975" y="0"/>
                </a:lnTo>
                <a:lnTo>
                  <a:pt x="0" y="4909"/>
                </a:lnTo>
                <a:close/>
              </a:path>
            </a:pathLst>
          </a:custGeom>
          <a:solidFill>
            <a:srgbClr val="24604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7" name="object 4357"/>
          <p:cNvSpPr/>
          <p:nvPr/>
        </p:nvSpPr>
        <p:spPr>
          <a:xfrm>
            <a:off x="3251448" y="2112192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3975" y="0"/>
                </a:moveTo>
                <a:lnTo>
                  <a:pt x="1262" y="3233"/>
                </a:lnTo>
                <a:lnTo>
                  <a:pt x="0" y="4909"/>
                </a:lnTo>
                <a:lnTo>
                  <a:pt x="3975" y="0"/>
                </a:lnTo>
                <a:close/>
              </a:path>
            </a:pathLst>
          </a:custGeom>
          <a:ln w="3175">
            <a:solidFill>
              <a:srgbClr val="24604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8" name="object 4358"/>
          <p:cNvSpPr/>
          <p:nvPr/>
        </p:nvSpPr>
        <p:spPr>
          <a:xfrm>
            <a:off x="3250770" y="211613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343" y="0"/>
                </a:moveTo>
                <a:lnTo>
                  <a:pt x="0" y="17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9" name="object 43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60" name="object 4360"/>
          <p:cNvSpPr/>
          <p:nvPr/>
        </p:nvSpPr>
        <p:spPr>
          <a:xfrm>
            <a:off x="3249536" y="2117816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95" y="1983"/>
                </a:moveTo>
                <a:lnTo>
                  <a:pt x="0" y="1470"/>
                </a:lnTo>
                <a:lnTo>
                  <a:pt x="1173" y="0"/>
                </a:lnTo>
                <a:lnTo>
                  <a:pt x="195" y="1983"/>
                </a:lnTo>
                <a:close/>
              </a:path>
            </a:pathLst>
          </a:custGeom>
          <a:solidFill>
            <a:srgbClr val="25634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1" name="object 4361"/>
          <p:cNvSpPr/>
          <p:nvPr/>
        </p:nvSpPr>
        <p:spPr>
          <a:xfrm>
            <a:off x="3249536" y="2117816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173" y="0"/>
                </a:moveTo>
                <a:lnTo>
                  <a:pt x="0" y="1470"/>
                </a:lnTo>
                <a:lnTo>
                  <a:pt x="195" y="1983"/>
                </a:lnTo>
                <a:lnTo>
                  <a:pt x="1173" y="0"/>
                </a:lnTo>
                <a:close/>
              </a:path>
            </a:pathLst>
          </a:custGeom>
          <a:ln w="3175">
            <a:solidFill>
              <a:srgbClr val="25634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2" name="object 43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63" name="object 4363"/>
          <p:cNvSpPr/>
          <p:nvPr/>
        </p:nvSpPr>
        <p:spPr>
          <a:xfrm>
            <a:off x="3275500" y="2085474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3505"/>
                </a:moveTo>
                <a:lnTo>
                  <a:pt x="35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4" name="object 43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65" name="object 43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66" name="object 43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67" name="object 4367"/>
          <p:cNvSpPr/>
          <p:nvPr/>
        </p:nvSpPr>
        <p:spPr>
          <a:xfrm>
            <a:off x="3279086" y="2082299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0" y="3175"/>
                </a:moveTo>
                <a:lnTo>
                  <a:pt x="703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8" name="object 43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69" name="object 43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70" name="object 43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71" name="object 43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72" name="object 4372"/>
          <p:cNvSpPr/>
          <p:nvPr/>
        </p:nvSpPr>
        <p:spPr>
          <a:xfrm>
            <a:off x="3280486" y="2085987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147" y="1290"/>
                </a:moveTo>
                <a:lnTo>
                  <a:pt x="0" y="0"/>
                </a:lnTo>
                <a:lnTo>
                  <a:pt x="916" y="482"/>
                </a:lnTo>
                <a:lnTo>
                  <a:pt x="147" y="1290"/>
                </a:lnTo>
                <a:close/>
              </a:path>
            </a:pathLst>
          </a:custGeom>
          <a:solidFill>
            <a:srgbClr val="3A8B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3" name="object 4373"/>
          <p:cNvSpPr/>
          <p:nvPr/>
        </p:nvSpPr>
        <p:spPr>
          <a:xfrm>
            <a:off x="3280486" y="2085987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916" y="482"/>
                </a:lnTo>
                <a:lnTo>
                  <a:pt x="147" y="129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3A8B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4" name="object 4374"/>
          <p:cNvSpPr/>
          <p:nvPr/>
        </p:nvSpPr>
        <p:spPr>
          <a:xfrm>
            <a:off x="3278832" y="2085987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3172"/>
                </a:moveTo>
                <a:lnTo>
                  <a:pt x="1653" y="0"/>
                </a:lnTo>
                <a:lnTo>
                  <a:pt x="1800" y="1290"/>
                </a:lnTo>
                <a:lnTo>
                  <a:pt x="0" y="3172"/>
                </a:lnTo>
                <a:close/>
              </a:path>
            </a:pathLst>
          </a:custGeom>
          <a:solidFill>
            <a:srgbClr val="3A8B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5" name="object 4375"/>
          <p:cNvSpPr/>
          <p:nvPr/>
        </p:nvSpPr>
        <p:spPr>
          <a:xfrm>
            <a:off x="3278832" y="2085987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653" y="0"/>
                </a:moveTo>
                <a:lnTo>
                  <a:pt x="0" y="3172"/>
                </a:lnTo>
                <a:lnTo>
                  <a:pt x="1800" y="1290"/>
                </a:lnTo>
                <a:lnTo>
                  <a:pt x="1653" y="0"/>
                </a:lnTo>
                <a:close/>
              </a:path>
            </a:pathLst>
          </a:custGeom>
          <a:ln w="3175">
            <a:solidFill>
              <a:srgbClr val="3A8B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6" name="object 43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77" name="object 4377"/>
          <p:cNvSpPr/>
          <p:nvPr/>
        </p:nvSpPr>
        <p:spPr>
          <a:xfrm>
            <a:off x="3270773" y="209457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688" y="3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8" name="object 4378"/>
          <p:cNvSpPr/>
          <p:nvPr/>
        </p:nvSpPr>
        <p:spPr>
          <a:xfrm>
            <a:off x="3255424" y="2101601"/>
            <a:ext cx="8255" cy="10795"/>
          </a:xfrm>
          <a:custGeom>
            <a:avLst/>
            <a:gdLst/>
            <a:ahLst/>
            <a:cxnLst/>
            <a:rect l="l" t="t" r="r" b="b"/>
            <a:pathLst>
              <a:path w="8254" h="10794">
                <a:moveTo>
                  <a:pt x="0" y="10591"/>
                </a:moveTo>
                <a:lnTo>
                  <a:pt x="8188" y="0"/>
                </a:lnTo>
                <a:lnTo>
                  <a:pt x="2138" y="8097"/>
                </a:lnTo>
                <a:lnTo>
                  <a:pt x="0" y="10591"/>
                </a:lnTo>
                <a:close/>
              </a:path>
            </a:pathLst>
          </a:custGeom>
          <a:solidFill>
            <a:srgbClr val="245E3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9" name="object 4379"/>
          <p:cNvSpPr/>
          <p:nvPr/>
        </p:nvSpPr>
        <p:spPr>
          <a:xfrm>
            <a:off x="3255424" y="2101601"/>
            <a:ext cx="8255" cy="10795"/>
          </a:xfrm>
          <a:custGeom>
            <a:avLst/>
            <a:gdLst/>
            <a:ahLst/>
            <a:cxnLst/>
            <a:rect l="l" t="t" r="r" b="b"/>
            <a:pathLst>
              <a:path w="8254" h="10794">
                <a:moveTo>
                  <a:pt x="0" y="10591"/>
                </a:moveTo>
                <a:lnTo>
                  <a:pt x="8188" y="0"/>
                </a:lnTo>
                <a:lnTo>
                  <a:pt x="2138" y="8097"/>
                </a:lnTo>
                <a:lnTo>
                  <a:pt x="0" y="10591"/>
                </a:lnTo>
                <a:close/>
              </a:path>
            </a:pathLst>
          </a:custGeom>
          <a:ln w="3175">
            <a:solidFill>
              <a:srgbClr val="245E3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0" name="object 4380"/>
          <p:cNvSpPr/>
          <p:nvPr/>
        </p:nvSpPr>
        <p:spPr>
          <a:xfrm>
            <a:off x="3272528" y="2090110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0" y="5473"/>
                </a:moveTo>
                <a:lnTo>
                  <a:pt x="254" y="4041"/>
                </a:lnTo>
                <a:lnTo>
                  <a:pt x="5227" y="0"/>
                </a:lnTo>
                <a:lnTo>
                  <a:pt x="0" y="5473"/>
                </a:lnTo>
                <a:close/>
              </a:path>
            </a:pathLst>
          </a:custGeom>
          <a:solidFill>
            <a:srgbClr val="23553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81" name="object 4381"/>
          <p:cNvSpPr/>
          <p:nvPr/>
        </p:nvSpPr>
        <p:spPr>
          <a:xfrm>
            <a:off x="3272528" y="2090110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0" y="5473"/>
                </a:moveTo>
                <a:lnTo>
                  <a:pt x="254" y="4041"/>
                </a:lnTo>
                <a:lnTo>
                  <a:pt x="5227" y="0"/>
                </a:lnTo>
                <a:lnTo>
                  <a:pt x="0" y="5473"/>
                </a:lnTo>
                <a:close/>
              </a:path>
            </a:pathLst>
          </a:custGeom>
          <a:ln w="3175">
            <a:solidFill>
              <a:srgbClr val="23553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2" name="object 4382"/>
          <p:cNvSpPr/>
          <p:nvPr/>
        </p:nvSpPr>
        <p:spPr>
          <a:xfrm>
            <a:off x="3272528" y="2090110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0" y="5473"/>
                </a:moveTo>
                <a:lnTo>
                  <a:pt x="5227" y="0"/>
                </a:lnTo>
                <a:lnTo>
                  <a:pt x="1704" y="3865"/>
                </a:lnTo>
                <a:lnTo>
                  <a:pt x="0" y="5473"/>
                </a:lnTo>
                <a:close/>
              </a:path>
            </a:pathLst>
          </a:custGeom>
          <a:solidFill>
            <a:srgbClr val="23553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83" name="object 4383"/>
          <p:cNvSpPr/>
          <p:nvPr/>
        </p:nvSpPr>
        <p:spPr>
          <a:xfrm>
            <a:off x="3272528" y="2090110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0" y="5473"/>
                </a:moveTo>
                <a:lnTo>
                  <a:pt x="1704" y="3865"/>
                </a:lnTo>
                <a:lnTo>
                  <a:pt x="5227" y="0"/>
                </a:lnTo>
                <a:lnTo>
                  <a:pt x="0" y="5473"/>
                </a:lnTo>
                <a:close/>
              </a:path>
            </a:pathLst>
          </a:custGeom>
          <a:ln w="3175">
            <a:solidFill>
              <a:srgbClr val="23553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4" name="object 43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85" name="object 43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4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86" name="object 4386"/>
          <p:cNvSpPr/>
          <p:nvPr/>
        </p:nvSpPr>
        <p:spPr>
          <a:xfrm>
            <a:off x="3269015" y="2094151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0" y="4744"/>
                </a:moveTo>
                <a:lnTo>
                  <a:pt x="3766" y="0"/>
                </a:lnTo>
                <a:lnTo>
                  <a:pt x="3512" y="1432"/>
                </a:lnTo>
                <a:lnTo>
                  <a:pt x="0" y="4744"/>
                </a:lnTo>
                <a:close/>
              </a:path>
            </a:pathLst>
          </a:custGeom>
          <a:solidFill>
            <a:srgbClr val="23563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87" name="object 4387"/>
          <p:cNvSpPr/>
          <p:nvPr/>
        </p:nvSpPr>
        <p:spPr>
          <a:xfrm>
            <a:off x="3269015" y="2094151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0" y="4744"/>
                </a:moveTo>
                <a:lnTo>
                  <a:pt x="3512" y="1432"/>
                </a:lnTo>
                <a:lnTo>
                  <a:pt x="3766" y="0"/>
                </a:lnTo>
                <a:lnTo>
                  <a:pt x="0" y="4744"/>
                </a:lnTo>
                <a:close/>
              </a:path>
            </a:pathLst>
          </a:custGeom>
          <a:ln w="3175">
            <a:solidFill>
              <a:srgbClr val="23563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8" name="object 4388"/>
          <p:cNvSpPr/>
          <p:nvPr/>
        </p:nvSpPr>
        <p:spPr>
          <a:xfrm>
            <a:off x="3272528" y="2094151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432"/>
                </a:moveTo>
                <a:lnTo>
                  <a:pt x="2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9" name="object 4389"/>
          <p:cNvSpPr/>
          <p:nvPr/>
        </p:nvSpPr>
        <p:spPr>
          <a:xfrm>
            <a:off x="3250709" y="2112980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0" y="4836"/>
                </a:moveTo>
                <a:lnTo>
                  <a:pt x="3848" y="0"/>
                </a:lnTo>
                <a:lnTo>
                  <a:pt x="1404" y="3157"/>
                </a:lnTo>
                <a:lnTo>
                  <a:pt x="0" y="4836"/>
                </a:lnTo>
                <a:close/>
              </a:path>
            </a:pathLst>
          </a:custGeom>
          <a:solidFill>
            <a:srgbClr val="24604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0" name="object 4390"/>
          <p:cNvSpPr/>
          <p:nvPr/>
        </p:nvSpPr>
        <p:spPr>
          <a:xfrm>
            <a:off x="3250709" y="2112980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0" y="4836"/>
                </a:moveTo>
                <a:lnTo>
                  <a:pt x="3848" y="0"/>
                </a:lnTo>
                <a:lnTo>
                  <a:pt x="1404" y="3157"/>
                </a:lnTo>
                <a:lnTo>
                  <a:pt x="0" y="4836"/>
                </a:lnTo>
                <a:close/>
              </a:path>
            </a:pathLst>
          </a:custGeom>
          <a:ln w="3175">
            <a:solidFill>
              <a:srgbClr val="24604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1" name="object 4391"/>
          <p:cNvSpPr/>
          <p:nvPr/>
        </p:nvSpPr>
        <p:spPr>
          <a:xfrm>
            <a:off x="3252114" y="2112980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3157"/>
                </a:moveTo>
                <a:lnTo>
                  <a:pt x="2443" y="0"/>
                </a:lnTo>
                <a:lnTo>
                  <a:pt x="596" y="2446"/>
                </a:lnTo>
                <a:lnTo>
                  <a:pt x="0" y="3157"/>
                </a:lnTo>
                <a:close/>
              </a:path>
            </a:pathLst>
          </a:custGeom>
          <a:solidFill>
            <a:srgbClr val="24604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2" name="object 4392"/>
          <p:cNvSpPr/>
          <p:nvPr/>
        </p:nvSpPr>
        <p:spPr>
          <a:xfrm>
            <a:off x="3252114" y="2112980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3157"/>
                </a:moveTo>
                <a:lnTo>
                  <a:pt x="2443" y="0"/>
                </a:lnTo>
                <a:lnTo>
                  <a:pt x="596" y="2446"/>
                </a:lnTo>
                <a:lnTo>
                  <a:pt x="0" y="3157"/>
                </a:lnTo>
                <a:close/>
              </a:path>
            </a:pathLst>
          </a:custGeom>
          <a:ln w="3175">
            <a:solidFill>
              <a:srgbClr val="24604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3" name="object 4393"/>
          <p:cNvSpPr/>
          <p:nvPr/>
        </p:nvSpPr>
        <p:spPr>
          <a:xfrm>
            <a:off x="3252711" y="2101601"/>
            <a:ext cx="11430" cy="13970"/>
          </a:xfrm>
          <a:custGeom>
            <a:avLst/>
            <a:gdLst/>
            <a:ahLst/>
            <a:cxnLst/>
            <a:rect l="l" t="t" r="r" b="b"/>
            <a:pathLst>
              <a:path w="11429" h="13969">
                <a:moveTo>
                  <a:pt x="0" y="13825"/>
                </a:moveTo>
                <a:lnTo>
                  <a:pt x="1846" y="11379"/>
                </a:lnTo>
                <a:lnTo>
                  <a:pt x="10901" y="0"/>
                </a:lnTo>
                <a:lnTo>
                  <a:pt x="0" y="13825"/>
                </a:lnTo>
                <a:close/>
              </a:path>
            </a:pathLst>
          </a:custGeom>
          <a:solidFill>
            <a:srgbClr val="245E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4" name="object 4394"/>
          <p:cNvSpPr/>
          <p:nvPr/>
        </p:nvSpPr>
        <p:spPr>
          <a:xfrm>
            <a:off x="3252711" y="2101601"/>
            <a:ext cx="11430" cy="13970"/>
          </a:xfrm>
          <a:custGeom>
            <a:avLst/>
            <a:gdLst/>
            <a:ahLst/>
            <a:cxnLst/>
            <a:rect l="l" t="t" r="r" b="b"/>
            <a:pathLst>
              <a:path w="11429" h="13969">
                <a:moveTo>
                  <a:pt x="0" y="13825"/>
                </a:moveTo>
                <a:lnTo>
                  <a:pt x="1846" y="11379"/>
                </a:lnTo>
                <a:lnTo>
                  <a:pt x="10901" y="0"/>
                </a:lnTo>
                <a:lnTo>
                  <a:pt x="0" y="13825"/>
                </a:lnTo>
                <a:close/>
              </a:path>
            </a:pathLst>
          </a:custGeom>
          <a:ln w="3175">
            <a:solidFill>
              <a:srgbClr val="245E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5" name="object 4395"/>
          <p:cNvSpPr/>
          <p:nvPr/>
        </p:nvSpPr>
        <p:spPr>
          <a:xfrm>
            <a:off x="3252711" y="2101601"/>
            <a:ext cx="11430" cy="13970"/>
          </a:xfrm>
          <a:custGeom>
            <a:avLst/>
            <a:gdLst/>
            <a:ahLst/>
            <a:cxnLst/>
            <a:rect l="l" t="t" r="r" b="b"/>
            <a:pathLst>
              <a:path w="11429" h="13969">
                <a:moveTo>
                  <a:pt x="0" y="13825"/>
                </a:moveTo>
                <a:lnTo>
                  <a:pt x="10901" y="0"/>
                </a:lnTo>
                <a:lnTo>
                  <a:pt x="2712" y="10591"/>
                </a:lnTo>
                <a:lnTo>
                  <a:pt x="0" y="13825"/>
                </a:lnTo>
                <a:close/>
              </a:path>
            </a:pathLst>
          </a:custGeom>
          <a:solidFill>
            <a:srgbClr val="245E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6" name="object 4396"/>
          <p:cNvSpPr/>
          <p:nvPr/>
        </p:nvSpPr>
        <p:spPr>
          <a:xfrm>
            <a:off x="3252711" y="2101601"/>
            <a:ext cx="11430" cy="13970"/>
          </a:xfrm>
          <a:custGeom>
            <a:avLst/>
            <a:gdLst/>
            <a:ahLst/>
            <a:cxnLst/>
            <a:rect l="l" t="t" r="r" b="b"/>
            <a:pathLst>
              <a:path w="11429" h="13969">
                <a:moveTo>
                  <a:pt x="0" y="13825"/>
                </a:moveTo>
                <a:lnTo>
                  <a:pt x="2712" y="10591"/>
                </a:lnTo>
                <a:lnTo>
                  <a:pt x="10901" y="0"/>
                </a:lnTo>
                <a:lnTo>
                  <a:pt x="0" y="13825"/>
                </a:lnTo>
                <a:close/>
              </a:path>
            </a:pathLst>
          </a:custGeom>
          <a:ln w="3175">
            <a:solidFill>
              <a:srgbClr val="245E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7" name="object 4397"/>
          <p:cNvSpPr/>
          <p:nvPr/>
        </p:nvSpPr>
        <p:spPr>
          <a:xfrm>
            <a:off x="3252114" y="2112980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443" y="0"/>
                </a:moveTo>
                <a:lnTo>
                  <a:pt x="0" y="315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8" name="object 43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99" name="object 43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00" name="object 44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01" name="object 44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02" name="object 44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03" name="object 4403"/>
          <p:cNvSpPr/>
          <p:nvPr/>
        </p:nvSpPr>
        <p:spPr>
          <a:xfrm>
            <a:off x="3272782" y="209415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546" y="3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4" name="object 44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05" name="object 44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06" name="object 44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07" name="object 44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08" name="object 44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09" name="object 4409"/>
          <p:cNvSpPr/>
          <p:nvPr/>
        </p:nvSpPr>
        <p:spPr>
          <a:xfrm>
            <a:off x="3254557" y="2104799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5">
                <a:moveTo>
                  <a:pt x="9077" y="0"/>
                </a:moveTo>
                <a:lnTo>
                  <a:pt x="0" y="818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0" name="object 4410"/>
          <p:cNvSpPr/>
          <p:nvPr/>
        </p:nvSpPr>
        <p:spPr>
          <a:xfrm>
            <a:off x="3246117" y="2121042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2291"/>
                </a:moveTo>
                <a:lnTo>
                  <a:pt x="508" y="1457"/>
                </a:lnTo>
                <a:lnTo>
                  <a:pt x="1836" y="0"/>
                </a:lnTo>
                <a:lnTo>
                  <a:pt x="0" y="2291"/>
                </a:lnTo>
                <a:close/>
              </a:path>
            </a:pathLst>
          </a:custGeom>
          <a:solidFill>
            <a:srgbClr val="26654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1" name="object 4411"/>
          <p:cNvSpPr/>
          <p:nvPr/>
        </p:nvSpPr>
        <p:spPr>
          <a:xfrm>
            <a:off x="3246117" y="2121042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2291"/>
                </a:moveTo>
                <a:lnTo>
                  <a:pt x="508" y="1457"/>
                </a:lnTo>
                <a:lnTo>
                  <a:pt x="1836" y="0"/>
                </a:lnTo>
                <a:lnTo>
                  <a:pt x="0" y="2291"/>
                </a:lnTo>
                <a:close/>
              </a:path>
            </a:pathLst>
          </a:custGeom>
          <a:ln w="3175">
            <a:solidFill>
              <a:srgbClr val="26654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2" name="object 44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13" name="object 44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14" name="object 44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15" name="object 4415"/>
          <p:cNvSpPr/>
          <p:nvPr/>
        </p:nvSpPr>
        <p:spPr>
          <a:xfrm>
            <a:off x="3280633" y="20864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807"/>
                </a:moveTo>
                <a:lnTo>
                  <a:pt x="769" y="0"/>
                </a:lnTo>
                <a:lnTo>
                  <a:pt x="1272" y="266"/>
                </a:lnTo>
                <a:lnTo>
                  <a:pt x="0" y="807"/>
                </a:lnTo>
                <a:close/>
              </a:path>
            </a:pathLst>
          </a:custGeom>
          <a:solidFill>
            <a:srgbClr val="3B8E5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6" name="object 4416"/>
          <p:cNvSpPr/>
          <p:nvPr/>
        </p:nvSpPr>
        <p:spPr>
          <a:xfrm>
            <a:off x="3280633" y="20864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272" y="266"/>
                </a:moveTo>
                <a:lnTo>
                  <a:pt x="769" y="0"/>
                </a:lnTo>
                <a:lnTo>
                  <a:pt x="0" y="807"/>
                </a:lnTo>
                <a:lnTo>
                  <a:pt x="1272" y="266"/>
                </a:lnTo>
                <a:close/>
              </a:path>
            </a:pathLst>
          </a:custGeom>
          <a:ln w="3175">
            <a:solidFill>
              <a:srgbClr val="3B8E5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7" name="object 4417"/>
          <p:cNvSpPr/>
          <p:nvPr/>
        </p:nvSpPr>
        <p:spPr>
          <a:xfrm>
            <a:off x="3281905" y="2086033"/>
            <a:ext cx="0" cy="1270"/>
          </a:xfrm>
          <a:custGeom>
            <a:avLst/>
            <a:gdLst/>
            <a:ahLst/>
            <a:cxnLst/>
            <a:rect l="l" t="t" r="r" b="b"/>
            <a:pathLst>
              <a:path w="0" h="1269">
                <a:moveTo>
                  <a:pt x="7" y="0"/>
                </a:moveTo>
                <a:lnTo>
                  <a:pt x="0" y="703"/>
                </a:lnTo>
                <a:lnTo>
                  <a:pt x="7" y="0"/>
                </a:lnTo>
                <a:close/>
              </a:path>
            </a:pathLst>
          </a:custGeom>
          <a:ln w="3175">
            <a:solidFill>
              <a:srgbClr val="3C8F5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8" name="object 4418"/>
          <p:cNvSpPr/>
          <p:nvPr/>
        </p:nvSpPr>
        <p:spPr>
          <a:xfrm>
            <a:off x="3281403" y="2086033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502" y="703"/>
                </a:moveTo>
                <a:lnTo>
                  <a:pt x="0" y="436"/>
                </a:lnTo>
                <a:lnTo>
                  <a:pt x="510" y="0"/>
                </a:lnTo>
                <a:lnTo>
                  <a:pt x="502" y="703"/>
                </a:lnTo>
                <a:close/>
              </a:path>
            </a:pathLst>
          </a:custGeom>
          <a:solidFill>
            <a:srgbClr val="3C8E5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9" name="object 4419"/>
          <p:cNvSpPr/>
          <p:nvPr/>
        </p:nvSpPr>
        <p:spPr>
          <a:xfrm>
            <a:off x="3281403" y="2086033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510" y="0"/>
                </a:moveTo>
                <a:lnTo>
                  <a:pt x="0" y="436"/>
                </a:lnTo>
                <a:lnTo>
                  <a:pt x="502" y="703"/>
                </a:lnTo>
                <a:lnTo>
                  <a:pt x="510" y="0"/>
                </a:lnTo>
                <a:close/>
              </a:path>
            </a:pathLst>
          </a:custGeom>
          <a:ln w="3175">
            <a:solidFill>
              <a:srgbClr val="3C8E5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0" name="object 44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21" name="object 44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22" name="object 4422"/>
          <p:cNvSpPr/>
          <p:nvPr/>
        </p:nvSpPr>
        <p:spPr>
          <a:xfrm>
            <a:off x="3280633" y="208673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541"/>
                </a:moveTo>
                <a:lnTo>
                  <a:pt x="1272" y="0"/>
                </a:lnTo>
                <a:lnTo>
                  <a:pt x="0" y="541"/>
                </a:lnTo>
                <a:close/>
              </a:path>
            </a:pathLst>
          </a:custGeom>
          <a:ln w="3175">
            <a:solidFill>
              <a:srgbClr val="3C8F5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3" name="object 4423"/>
          <p:cNvSpPr/>
          <p:nvPr/>
        </p:nvSpPr>
        <p:spPr>
          <a:xfrm>
            <a:off x="3278832" y="2086737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423"/>
                </a:moveTo>
                <a:lnTo>
                  <a:pt x="1800" y="541"/>
                </a:lnTo>
                <a:lnTo>
                  <a:pt x="3073" y="0"/>
                </a:lnTo>
                <a:lnTo>
                  <a:pt x="0" y="2423"/>
                </a:lnTo>
                <a:close/>
              </a:path>
            </a:pathLst>
          </a:custGeom>
          <a:solidFill>
            <a:srgbClr val="3B8D5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4" name="object 4424"/>
          <p:cNvSpPr/>
          <p:nvPr/>
        </p:nvSpPr>
        <p:spPr>
          <a:xfrm>
            <a:off x="3278832" y="2086737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1800" y="541"/>
                </a:moveTo>
                <a:lnTo>
                  <a:pt x="0" y="2423"/>
                </a:lnTo>
                <a:lnTo>
                  <a:pt x="3073" y="0"/>
                </a:lnTo>
                <a:lnTo>
                  <a:pt x="1800" y="541"/>
                </a:lnTo>
                <a:close/>
              </a:path>
            </a:pathLst>
          </a:custGeom>
          <a:ln w="3175">
            <a:solidFill>
              <a:srgbClr val="3B8D5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5" name="object 44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26" name="object 44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27" name="object 44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28" name="object 44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29" name="object 4429"/>
          <p:cNvSpPr/>
          <p:nvPr/>
        </p:nvSpPr>
        <p:spPr>
          <a:xfrm>
            <a:off x="3270666" y="209663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473"/>
                </a:moveTo>
                <a:lnTo>
                  <a:pt x="1343" y="0"/>
                </a:lnTo>
                <a:lnTo>
                  <a:pt x="1559" y="650"/>
                </a:lnTo>
                <a:lnTo>
                  <a:pt x="0" y="1473"/>
                </a:lnTo>
                <a:close/>
              </a:path>
            </a:pathLst>
          </a:custGeom>
          <a:solidFill>
            <a:srgbClr val="34825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30" name="object 4430"/>
          <p:cNvSpPr/>
          <p:nvPr/>
        </p:nvSpPr>
        <p:spPr>
          <a:xfrm>
            <a:off x="3270666" y="209663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473"/>
                </a:moveTo>
                <a:lnTo>
                  <a:pt x="1559" y="650"/>
                </a:lnTo>
                <a:lnTo>
                  <a:pt x="1343" y="0"/>
                </a:lnTo>
                <a:lnTo>
                  <a:pt x="0" y="1473"/>
                </a:lnTo>
                <a:close/>
              </a:path>
            </a:pathLst>
          </a:custGeom>
          <a:ln w="3175">
            <a:solidFill>
              <a:srgbClr val="34825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1" name="object 4431"/>
          <p:cNvSpPr/>
          <p:nvPr/>
        </p:nvSpPr>
        <p:spPr>
          <a:xfrm>
            <a:off x="3272010" y="209663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215" y="6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2" name="object 44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33" name="object 44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34" name="object 44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35" name="object 44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36" name="object 44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37" name="object 4437"/>
          <p:cNvSpPr/>
          <p:nvPr/>
        </p:nvSpPr>
        <p:spPr>
          <a:xfrm>
            <a:off x="3270364" y="209591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308"/>
                </a:moveTo>
                <a:lnTo>
                  <a:pt x="2105" y="0"/>
                </a:lnTo>
                <a:lnTo>
                  <a:pt x="1861" y="1376"/>
                </a:lnTo>
                <a:lnTo>
                  <a:pt x="0" y="2308"/>
                </a:lnTo>
                <a:close/>
              </a:path>
            </a:pathLst>
          </a:custGeom>
          <a:solidFill>
            <a:srgbClr val="22553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38" name="object 4438"/>
          <p:cNvSpPr/>
          <p:nvPr/>
        </p:nvSpPr>
        <p:spPr>
          <a:xfrm>
            <a:off x="3270364" y="209591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05" y="0"/>
                </a:moveTo>
                <a:lnTo>
                  <a:pt x="1861" y="1376"/>
                </a:lnTo>
                <a:lnTo>
                  <a:pt x="0" y="2308"/>
                </a:lnTo>
                <a:lnTo>
                  <a:pt x="2105" y="0"/>
                </a:lnTo>
                <a:close/>
              </a:path>
            </a:pathLst>
          </a:custGeom>
          <a:ln w="3175">
            <a:solidFill>
              <a:srgbClr val="22553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9" name="object 4439"/>
          <p:cNvSpPr/>
          <p:nvPr/>
        </p:nvSpPr>
        <p:spPr>
          <a:xfrm>
            <a:off x="3272226" y="2095911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376"/>
                </a:moveTo>
                <a:lnTo>
                  <a:pt x="2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0" name="object 4440"/>
          <p:cNvSpPr/>
          <p:nvPr/>
        </p:nvSpPr>
        <p:spPr>
          <a:xfrm>
            <a:off x="3270295" y="2094661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2946"/>
                </a:moveTo>
                <a:lnTo>
                  <a:pt x="2306" y="619"/>
                </a:lnTo>
                <a:lnTo>
                  <a:pt x="3185" y="0"/>
                </a:lnTo>
                <a:lnTo>
                  <a:pt x="0" y="2946"/>
                </a:lnTo>
                <a:close/>
              </a:path>
            </a:pathLst>
          </a:custGeom>
          <a:solidFill>
            <a:srgbClr val="37855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1" name="object 4441"/>
          <p:cNvSpPr/>
          <p:nvPr/>
        </p:nvSpPr>
        <p:spPr>
          <a:xfrm>
            <a:off x="3270295" y="2094661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2946"/>
                </a:moveTo>
                <a:lnTo>
                  <a:pt x="2306" y="619"/>
                </a:lnTo>
                <a:lnTo>
                  <a:pt x="3185" y="0"/>
                </a:lnTo>
                <a:lnTo>
                  <a:pt x="0" y="2946"/>
                </a:lnTo>
                <a:close/>
              </a:path>
            </a:pathLst>
          </a:custGeom>
          <a:ln w="3175">
            <a:solidFill>
              <a:srgbClr val="37855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2" name="object 44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43" name="object 44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44" name="object 44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45" name="object 44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46" name="object 4446"/>
          <p:cNvSpPr/>
          <p:nvPr/>
        </p:nvSpPr>
        <p:spPr>
          <a:xfrm>
            <a:off x="3281951" y="208854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392" y="0"/>
                </a:moveTo>
                <a:lnTo>
                  <a:pt x="1691" y="617"/>
                </a:lnTo>
                <a:lnTo>
                  <a:pt x="0" y="2100"/>
                </a:lnTo>
                <a:lnTo>
                  <a:pt x="2392" y="0"/>
                </a:lnTo>
                <a:close/>
              </a:path>
            </a:pathLst>
          </a:custGeom>
          <a:ln w="3175">
            <a:solidFill>
              <a:srgbClr val="4399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7" name="object 44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48" name="object 44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49" name="object 4449"/>
          <p:cNvSpPr/>
          <p:nvPr/>
        </p:nvSpPr>
        <p:spPr>
          <a:xfrm>
            <a:off x="3273480" y="209466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708" y="6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0" name="object 4450"/>
          <p:cNvSpPr/>
          <p:nvPr/>
        </p:nvSpPr>
        <p:spPr>
          <a:xfrm>
            <a:off x="3274189" y="2088327"/>
            <a:ext cx="10160" cy="6985"/>
          </a:xfrm>
          <a:custGeom>
            <a:avLst/>
            <a:gdLst/>
            <a:ahLst/>
            <a:cxnLst/>
            <a:rect l="l" t="t" r="r" b="b"/>
            <a:pathLst>
              <a:path w="10160" h="6985">
                <a:moveTo>
                  <a:pt x="9890" y="0"/>
                </a:moveTo>
                <a:lnTo>
                  <a:pt x="0" y="695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1" name="object 4451"/>
          <p:cNvSpPr/>
          <p:nvPr/>
        </p:nvSpPr>
        <p:spPr>
          <a:xfrm>
            <a:off x="3272602" y="209455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731"/>
                </a:moveTo>
                <a:lnTo>
                  <a:pt x="726" y="0"/>
                </a:lnTo>
                <a:lnTo>
                  <a:pt x="878" y="111"/>
                </a:lnTo>
                <a:lnTo>
                  <a:pt x="0" y="731"/>
                </a:lnTo>
                <a:close/>
              </a:path>
            </a:pathLst>
          </a:custGeom>
          <a:solidFill>
            <a:srgbClr val="38865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2" name="object 4452"/>
          <p:cNvSpPr/>
          <p:nvPr/>
        </p:nvSpPr>
        <p:spPr>
          <a:xfrm>
            <a:off x="3272602" y="209455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731"/>
                </a:moveTo>
                <a:lnTo>
                  <a:pt x="878" y="111"/>
                </a:lnTo>
                <a:lnTo>
                  <a:pt x="726" y="0"/>
                </a:lnTo>
                <a:lnTo>
                  <a:pt x="0" y="731"/>
                </a:lnTo>
                <a:close/>
              </a:path>
            </a:pathLst>
          </a:custGeom>
          <a:ln w="3175">
            <a:solidFill>
              <a:srgbClr val="38865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3" name="object 44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54" name="object 44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55" name="object 44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56" name="object 44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57" name="object 4457"/>
          <p:cNvSpPr/>
          <p:nvPr/>
        </p:nvSpPr>
        <p:spPr>
          <a:xfrm>
            <a:off x="3273328" y="209455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52" y="1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8" name="object 4458"/>
          <p:cNvSpPr/>
          <p:nvPr/>
        </p:nvSpPr>
        <p:spPr>
          <a:xfrm>
            <a:off x="3284080" y="208817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264" y="373"/>
                </a:moveTo>
                <a:lnTo>
                  <a:pt x="0" y="154"/>
                </a:lnTo>
                <a:lnTo>
                  <a:pt x="746" y="0"/>
                </a:lnTo>
                <a:lnTo>
                  <a:pt x="264" y="373"/>
                </a:lnTo>
                <a:close/>
              </a:path>
            </a:pathLst>
          </a:custGeom>
          <a:solidFill>
            <a:srgbClr val="439A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9" name="object 4459"/>
          <p:cNvSpPr/>
          <p:nvPr/>
        </p:nvSpPr>
        <p:spPr>
          <a:xfrm>
            <a:off x="3284080" y="208817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746" y="0"/>
                </a:moveTo>
                <a:lnTo>
                  <a:pt x="0" y="154"/>
                </a:lnTo>
                <a:lnTo>
                  <a:pt x="264" y="373"/>
                </a:lnTo>
                <a:lnTo>
                  <a:pt x="746" y="0"/>
                </a:lnTo>
                <a:close/>
              </a:path>
            </a:pathLst>
          </a:custGeom>
          <a:ln w="3175">
            <a:solidFill>
              <a:srgbClr val="439A6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0" name="object 4460"/>
          <p:cNvSpPr/>
          <p:nvPr/>
        </p:nvSpPr>
        <p:spPr>
          <a:xfrm>
            <a:off x="3284080" y="2087369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957"/>
                </a:moveTo>
                <a:lnTo>
                  <a:pt x="1775" y="0"/>
                </a:lnTo>
                <a:lnTo>
                  <a:pt x="746" y="802"/>
                </a:lnTo>
                <a:lnTo>
                  <a:pt x="0" y="957"/>
                </a:lnTo>
                <a:close/>
              </a:path>
            </a:pathLst>
          </a:custGeom>
          <a:solidFill>
            <a:srgbClr val="439B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61" name="object 4461"/>
          <p:cNvSpPr/>
          <p:nvPr/>
        </p:nvSpPr>
        <p:spPr>
          <a:xfrm>
            <a:off x="3284080" y="2087369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775" y="0"/>
                </a:moveTo>
                <a:lnTo>
                  <a:pt x="746" y="802"/>
                </a:lnTo>
                <a:lnTo>
                  <a:pt x="0" y="957"/>
                </a:lnTo>
                <a:lnTo>
                  <a:pt x="1775" y="0"/>
                </a:lnTo>
                <a:close/>
              </a:path>
            </a:pathLst>
          </a:custGeom>
          <a:ln w="3175">
            <a:solidFill>
              <a:srgbClr val="439B6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2" name="object 44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63" name="object 44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64" name="object 4464"/>
          <p:cNvSpPr/>
          <p:nvPr/>
        </p:nvSpPr>
        <p:spPr>
          <a:xfrm>
            <a:off x="3284080" y="208817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746" y="0"/>
                </a:moveTo>
                <a:lnTo>
                  <a:pt x="0" y="1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5" name="object 44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66" name="object 44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67" name="object 44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68" name="object 44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69" name="object 44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70" name="object 44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71" name="object 44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72" name="object 44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73" name="object 44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74" name="object 44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75" name="object 4475"/>
          <p:cNvSpPr/>
          <p:nvPr/>
        </p:nvSpPr>
        <p:spPr>
          <a:xfrm>
            <a:off x="3274771" y="209715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3C90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76" name="object 4476"/>
          <p:cNvSpPr/>
          <p:nvPr/>
        </p:nvSpPr>
        <p:spPr>
          <a:xfrm>
            <a:off x="3274771" y="209715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3C905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7" name="object 44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78" name="object 4478"/>
          <p:cNvSpPr/>
          <p:nvPr/>
        </p:nvSpPr>
        <p:spPr>
          <a:xfrm>
            <a:off x="3274189" y="209528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581" y="1866"/>
                </a:moveTo>
                <a:lnTo>
                  <a:pt x="0" y="0"/>
                </a:lnTo>
                <a:lnTo>
                  <a:pt x="581" y="1866"/>
                </a:lnTo>
                <a:close/>
              </a:path>
            </a:pathLst>
          </a:custGeom>
          <a:ln w="3175">
            <a:solidFill>
              <a:srgbClr val="3B8D5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9" name="object 4479"/>
          <p:cNvSpPr/>
          <p:nvPr/>
        </p:nvSpPr>
        <p:spPr>
          <a:xfrm>
            <a:off x="3274189" y="20952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0" name="object 4480"/>
          <p:cNvSpPr/>
          <p:nvPr/>
        </p:nvSpPr>
        <p:spPr>
          <a:xfrm>
            <a:off x="3274189" y="209528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581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1" name="object 4481"/>
          <p:cNvSpPr/>
          <p:nvPr/>
        </p:nvSpPr>
        <p:spPr>
          <a:xfrm>
            <a:off x="3274189" y="20952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2" name="object 4482"/>
          <p:cNvSpPr/>
          <p:nvPr/>
        </p:nvSpPr>
        <p:spPr>
          <a:xfrm>
            <a:off x="3263635" y="2095284"/>
            <a:ext cx="10795" cy="9525"/>
          </a:xfrm>
          <a:custGeom>
            <a:avLst/>
            <a:gdLst/>
            <a:ahLst/>
            <a:cxnLst/>
            <a:rect l="l" t="t" r="r" b="b"/>
            <a:pathLst>
              <a:path w="10795" h="9525">
                <a:moveTo>
                  <a:pt x="10553" y="0"/>
                </a:moveTo>
                <a:lnTo>
                  <a:pt x="0" y="95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3" name="object 44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84" name="object 44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85" name="object 44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86" name="object 44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87" name="object 44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88" name="object 4488"/>
          <p:cNvSpPr/>
          <p:nvPr/>
        </p:nvSpPr>
        <p:spPr>
          <a:xfrm>
            <a:off x="3273206" y="2094946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3505"/>
                </a:moveTo>
                <a:lnTo>
                  <a:pt x="2346" y="0"/>
                </a:lnTo>
                <a:lnTo>
                  <a:pt x="2006" y="1686"/>
                </a:lnTo>
                <a:lnTo>
                  <a:pt x="0" y="3505"/>
                </a:lnTo>
                <a:close/>
              </a:path>
            </a:pathLst>
          </a:custGeom>
          <a:solidFill>
            <a:srgbClr val="2252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9" name="object 4489"/>
          <p:cNvSpPr/>
          <p:nvPr/>
        </p:nvSpPr>
        <p:spPr>
          <a:xfrm>
            <a:off x="3273206" y="2094946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3505"/>
                </a:moveTo>
                <a:lnTo>
                  <a:pt x="2006" y="1686"/>
                </a:lnTo>
                <a:lnTo>
                  <a:pt x="2346" y="0"/>
                </a:lnTo>
                <a:lnTo>
                  <a:pt x="0" y="3505"/>
                </a:lnTo>
                <a:close/>
              </a:path>
            </a:pathLst>
          </a:custGeom>
          <a:ln w="3175">
            <a:solidFill>
              <a:srgbClr val="22523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0" name="object 4490"/>
          <p:cNvSpPr/>
          <p:nvPr/>
        </p:nvSpPr>
        <p:spPr>
          <a:xfrm>
            <a:off x="3275213" y="2094946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686"/>
                </a:moveTo>
                <a:lnTo>
                  <a:pt x="3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1" name="object 44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92" name="object 44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93" name="object 44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94" name="object 44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95" name="object 44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96" name="object 4496"/>
          <p:cNvSpPr/>
          <p:nvPr/>
        </p:nvSpPr>
        <p:spPr>
          <a:xfrm>
            <a:off x="3275553" y="2093856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589" y="1689"/>
                </a:moveTo>
                <a:lnTo>
                  <a:pt x="0" y="1089"/>
                </a:lnTo>
                <a:lnTo>
                  <a:pt x="2565" y="0"/>
                </a:lnTo>
                <a:lnTo>
                  <a:pt x="589" y="1689"/>
                </a:lnTo>
                <a:close/>
              </a:path>
            </a:pathLst>
          </a:custGeom>
          <a:solidFill>
            <a:srgbClr val="4093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7" name="object 4497"/>
          <p:cNvSpPr/>
          <p:nvPr/>
        </p:nvSpPr>
        <p:spPr>
          <a:xfrm>
            <a:off x="3275553" y="2093856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565" y="0"/>
                </a:moveTo>
                <a:lnTo>
                  <a:pt x="0" y="1089"/>
                </a:lnTo>
                <a:lnTo>
                  <a:pt x="589" y="1689"/>
                </a:lnTo>
                <a:lnTo>
                  <a:pt x="2565" y="0"/>
                </a:lnTo>
                <a:close/>
              </a:path>
            </a:pathLst>
          </a:custGeom>
          <a:ln w="3175">
            <a:solidFill>
              <a:srgbClr val="40935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8" name="object 44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99" name="object 4499"/>
          <p:cNvSpPr/>
          <p:nvPr/>
        </p:nvSpPr>
        <p:spPr>
          <a:xfrm>
            <a:off x="3275553" y="209494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589" y="5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0" name="object 45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01" name="object 45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02" name="object 45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03" name="object 4503"/>
          <p:cNvSpPr/>
          <p:nvPr/>
        </p:nvSpPr>
        <p:spPr>
          <a:xfrm>
            <a:off x="3281905" y="2085030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1706"/>
                </a:moveTo>
                <a:lnTo>
                  <a:pt x="7" y="1003"/>
                </a:lnTo>
                <a:lnTo>
                  <a:pt x="1173" y="0"/>
                </a:lnTo>
                <a:lnTo>
                  <a:pt x="0" y="1706"/>
                </a:lnTo>
                <a:close/>
              </a:path>
            </a:pathLst>
          </a:custGeom>
          <a:solidFill>
            <a:srgbClr val="3C8F5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04" name="object 4504"/>
          <p:cNvSpPr/>
          <p:nvPr/>
        </p:nvSpPr>
        <p:spPr>
          <a:xfrm>
            <a:off x="3281905" y="2085030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1706"/>
                </a:moveTo>
                <a:lnTo>
                  <a:pt x="7" y="1003"/>
                </a:lnTo>
                <a:lnTo>
                  <a:pt x="1173" y="0"/>
                </a:lnTo>
                <a:lnTo>
                  <a:pt x="0" y="1706"/>
                </a:lnTo>
                <a:close/>
              </a:path>
            </a:pathLst>
          </a:custGeom>
          <a:ln w="3175">
            <a:solidFill>
              <a:srgbClr val="3C8F5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5" name="object 45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06" name="object 45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07" name="object 45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08" name="object 45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09" name="object 45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10" name="object 45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11" name="object 45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12" name="object 45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13" name="object 45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14" name="object 4514"/>
          <p:cNvSpPr/>
          <p:nvPr/>
        </p:nvSpPr>
        <p:spPr>
          <a:xfrm>
            <a:off x="3286125" y="2076620"/>
            <a:ext cx="12700" cy="5715"/>
          </a:xfrm>
          <a:custGeom>
            <a:avLst/>
            <a:gdLst/>
            <a:ahLst/>
            <a:cxnLst/>
            <a:rect l="l" t="t" r="r" b="b"/>
            <a:pathLst>
              <a:path w="12700" h="5714">
                <a:moveTo>
                  <a:pt x="0" y="5679"/>
                </a:moveTo>
                <a:lnTo>
                  <a:pt x="126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5" name="object 4515"/>
          <p:cNvSpPr/>
          <p:nvPr/>
        </p:nvSpPr>
        <p:spPr>
          <a:xfrm>
            <a:off x="3298728" y="207661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60" y="83"/>
                </a:moveTo>
                <a:close/>
              </a:path>
            </a:pathLst>
          </a:custGeom>
          <a:solidFill>
            <a:srgbClr val="45A4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16" name="object 4516"/>
          <p:cNvSpPr/>
          <p:nvPr/>
        </p:nvSpPr>
        <p:spPr>
          <a:xfrm>
            <a:off x="3298728" y="207661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67" y="0"/>
                </a:moveTo>
                <a:lnTo>
                  <a:pt x="0" y="2"/>
                </a:lnTo>
                <a:lnTo>
                  <a:pt x="167" y="0"/>
                </a:lnTo>
                <a:close/>
              </a:path>
            </a:pathLst>
          </a:custGeom>
          <a:ln w="3175">
            <a:solidFill>
              <a:srgbClr val="45A4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7" name="object 4517"/>
          <p:cNvSpPr/>
          <p:nvPr/>
        </p:nvSpPr>
        <p:spPr>
          <a:xfrm>
            <a:off x="3298728" y="2076617"/>
            <a:ext cx="635" cy="0"/>
          </a:xfrm>
          <a:custGeom>
            <a:avLst/>
            <a:gdLst/>
            <a:ahLst/>
            <a:cxnLst/>
            <a:rect l="l" t="t" r="r" b="b"/>
            <a:pathLst>
              <a:path w="635" h="0">
                <a:moveTo>
                  <a:pt x="0" y="2"/>
                </a:moveTo>
                <a:lnTo>
                  <a:pt x="1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8" name="object 4518"/>
          <p:cNvSpPr/>
          <p:nvPr/>
        </p:nvSpPr>
        <p:spPr>
          <a:xfrm>
            <a:off x="3249013" y="211737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1998"/>
                </a:moveTo>
                <a:lnTo>
                  <a:pt x="1330" y="795"/>
                </a:lnTo>
                <a:lnTo>
                  <a:pt x="2532" y="0"/>
                </a:lnTo>
                <a:lnTo>
                  <a:pt x="0" y="1998"/>
                </a:lnTo>
                <a:close/>
              </a:path>
            </a:pathLst>
          </a:custGeom>
          <a:solidFill>
            <a:srgbClr val="27603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19" name="object 4519"/>
          <p:cNvSpPr/>
          <p:nvPr/>
        </p:nvSpPr>
        <p:spPr>
          <a:xfrm>
            <a:off x="3249013" y="211737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1998"/>
                </a:moveTo>
                <a:lnTo>
                  <a:pt x="1330" y="795"/>
                </a:lnTo>
                <a:lnTo>
                  <a:pt x="2532" y="0"/>
                </a:lnTo>
                <a:lnTo>
                  <a:pt x="0" y="1998"/>
                </a:lnTo>
                <a:close/>
              </a:path>
            </a:pathLst>
          </a:custGeom>
          <a:ln w="3175">
            <a:solidFill>
              <a:srgbClr val="27603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0" name="object 45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21" name="object 45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22" name="object 45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23" name="object 45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24" name="object 4524"/>
          <p:cNvSpPr/>
          <p:nvPr/>
        </p:nvSpPr>
        <p:spPr>
          <a:xfrm>
            <a:off x="3249013" y="2101301"/>
            <a:ext cx="20320" cy="18415"/>
          </a:xfrm>
          <a:custGeom>
            <a:avLst/>
            <a:gdLst/>
            <a:ahLst/>
            <a:cxnLst/>
            <a:rect l="l" t="t" r="r" b="b"/>
            <a:pathLst>
              <a:path w="20320" h="18414">
                <a:moveTo>
                  <a:pt x="19959" y="0"/>
                </a:moveTo>
                <a:lnTo>
                  <a:pt x="0" y="180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5" name="object 45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26" name="object 45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27" name="object 45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28" name="object 45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29" name="object 4529"/>
          <p:cNvSpPr/>
          <p:nvPr/>
        </p:nvSpPr>
        <p:spPr>
          <a:xfrm>
            <a:off x="3283643" y="208854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617"/>
                </a:moveTo>
                <a:lnTo>
                  <a:pt x="701" y="0"/>
                </a:lnTo>
                <a:lnTo>
                  <a:pt x="1170" y="391"/>
                </a:lnTo>
                <a:lnTo>
                  <a:pt x="0" y="617"/>
                </a:lnTo>
                <a:close/>
              </a:path>
            </a:pathLst>
          </a:custGeom>
          <a:solidFill>
            <a:srgbClr val="439B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0" name="object 4530"/>
          <p:cNvSpPr/>
          <p:nvPr/>
        </p:nvSpPr>
        <p:spPr>
          <a:xfrm>
            <a:off x="3283643" y="208854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170" y="391"/>
                </a:moveTo>
                <a:lnTo>
                  <a:pt x="701" y="0"/>
                </a:lnTo>
                <a:lnTo>
                  <a:pt x="0" y="617"/>
                </a:lnTo>
                <a:lnTo>
                  <a:pt x="1170" y="391"/>
                </a:lnTo>
                <a:close/>
              </a:path>
            </a:pathLst>
          </a:custGeom>
          <a:ln w="3175">
            <a:solidFill>
              <a:srgbClr val="439B6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1" name="object 45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32" name="object 45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33" name="object 45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34" name="object 4534"/>
          <p:cNvSpPr/>
          <p:nvPr/>
        </p:nvSpPr>
        <p:spPr>
          <a:xfrm>
            <a:off x="3294151" y="2084837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371"/>
                </a:moveTo>
                <a:lnTo>
                  <a:pt x="2905" y="0"/>
                </a:lnTo>
                <a:lnTo>
                  <a:pt x="1607" y="901"/>
                </a:lnTo>
                <a:lnTo>
                  <a:pt x="0" y="1371"/>
                </a:lnTo>
                <a:close/>
              </a:path>
            </a:pathLst>
          </a:custGeom>
          <a:solidFill>
            <a:srgbClr val="4DAF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5" name="object 4535"/>
          <p:cNvSpPr/>
          <p:nvPr/>
        </p:nvSpPr>
        <p:spPr>
          <a:xfrm>
            <a:off x="3294151" y="2084837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905" y="0"/>
                </a:moveTo>
                <a:lnTo>
                  <a:pt x="1607" y="901"/>
                </a:lnTo>
                <a:lnTo>
                  <a:pt x="0" y="1371"/>
                </a:lnTo>
                <a:lnTo>
                  <a:pt x="2905" y="0"/>
                </a:lnTo>
                <a:close/>
              </a:path>
            </a:pathLst>
          </a:custGeom>
          <a:ln w="3175">
            <a:solidFill>
              <a:srgbClr val="4DAF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6" name="object 45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37" name="object 45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38" name="object 4538"/>
          <p:cNvSpPr/>
          <p:nvPr/>
        </p:nvSpPr>
        <p:spPr>
          <a:xfrm>
            <a:off x="3284827" y="2086208"/>
            <a:ext cx="9525" cy="2540"/>
          </a:xfrm>
          <a:custGeom>
            <a:avLst/>
            <a:gdLst/>
            <a:ahLst/>
            <a:cxnLst/>
            <a:rect l="l" t="t" r="r" b="b"/>
            <a:pathLst>
              <a:path w="9525" h="2539">
                <a:moveTo>
                  <a:pt x="9324" y="0"/>
                </a:moveTo>
                <a:lnTo>
                  <a:pt x="0" y="196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9" name="object 4539"/>
          <p:cNvSpPr/>
          <p:nvPr/>
        </p:nvSpPr>
        <p:spPr>
          <a:xfrm>
            <a:off x="3294151" y="2085738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871" y="525"/>
                </a:moveTo>
                <a:lnTo>
                  <a:pt x="0" y="469"/>
                </a:lnTo>
                <a:lnTo>
                  <a:pt x="1607" y="0"/>
                </a:lnTo>
                <a:lnTo>
                  <a:pt x="871" y="525"/>
                </a:lnTo>
                <a:close/>
              </a:path>
            </a:pathLst>
          </a:custGeom>
          <a:solidFill>
            <a:srgbClr val="4DAF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0" name="object 4540"/>
          <p:cNvSpPr/>
          <p:nvPr/>
        </p:nvSpPr>
        <p:spPr>
          <a:xfrm>
            <a:off x="3294151" y="2085738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607" y="0"/>
                </a:moveTo>
                <a:lnTo>
                  <a:pt x="0" y="469"/>
                </a:lnTo>
                <a:lnTo>
                  <a:pt x="871" y="525"/>
                </a:lnTo>
                <a:lnTo>
                  <a:pt x="1607" y="0"/>
                </a:lnTo>
                <a:close/>
              </a:path>
            </a:pathLst>
          </a:custGeom>
          <a:ln w="3175">
            <a:solidFill>
              <a:srgbClr val="4DAF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1" name="object 45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42" name="object 45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43" name="object 45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44" name="object 4544"/>
          <p:cNvSpPr/>
          <p:nvPr/>
        </p:nvSpPr>
        <p:spPr>
          <a:xfrm>
            <a:off x="3294151" y="20862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767" y="129"/>
                </a:moveTo>
                <a:lnTo>
                  <a:pt x="0" y="0"/>
                </a:lnTo>
                <a:lnTo>
                  <a:pt x="871" y="55"/>
                </a:lnTo>
                <a:close/>
              </a:path>
            </a:pathLst>
          </a:custGeom>
          <a:solidFill>
            <a:srgbClr val="4DAE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5" name="object 4545"/>
          <p:cNvSpPr/>
          <p:nvPr/>
        </p:nvSpPr>
        <p:spPr>
          <a:xfrm>
            <a:off x="3294151" y="20862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871" y="55"/>
                </a:moveTo>
                <a:lnTo>
                  <a:pt x="0" y="0"/>
                </a:lnTo>
                <a:lnTo>
                  <a:pt x="767" y="129"/>
                </a:lnTo>
                <a:close/>
              </a:path>
            </a:pathLst>
          </a:custGeom>
          <a:ln w="3175">
            <a:solidFill>
              <a:srgbClr val="4DAE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6" name="object 4546"/>
          <p:cNvSpPr/>
          <p:nvPr/>
        </p:nvSpPr>
        <p:spPr>
          <a:xfrm>
            <a:off x="3294151" y="20862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871" y="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7" name="object 45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48" name="object 4548"/>
          <p:cNvSpPr/>
          <p:nvPr/>
        </p:nvSpPr>
        <p:spPr>
          <a:xfrm>
            <a:off x="3290742" y="208900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299"/>
                </a:moveTo>
                <a:lnTo>
                  <a:pt x="223" y="124"/>
                </a:lnTo>
                <a:lnTo>
                  <a:pt x="381" y="0"/>
                </a:lnTo>
                <a:lnTo>
                  <a:pt x="0" y="299"/>
                </a:lnTo>
                <a:close/>
              </a:path>
            </a:pathLst>
          </a:custGeom>
          <a:ln w="3175">
            <a:solidFill>
              <a:srgbClr val="1E442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9" name="object 4549"/>
          <p:cNvSpPr/>
          <p:nvPr/>
        </p:nvSpPr>
        <p:spPr>
          <a:xfrm>
            <a:off x="3283643" y="208893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226"/>
                </a:moveTo>
                <a:lnTo>
                  <a:pt x="1170" y="0"/>
                </a:lnTo>
                <a:lnTo>
                  <a:pt x="0" y="226"/>
                </a:lnTo>
                <a:close/>
              </a:path>
            </a:pathLst>
          </a:custGeom>
          <a:ln w="3175">
            <a:solidFill>
              <a:srgbClr val="449B6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0" name="object 4550"/>
          <p:cNvSpPr/>
          <p:nvPr/>
        </p:nvSpPr>
        <p:spPr>
          <a:xfrm>
            <a:off x="3281951" y="2088936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709"/>
                </a:moveTo>
                <a:lnTo>
                  <a:pt x="1691" y="226"/>
                </a:lnTo>
                <a:lnTo>
                  <a:pt x="2862" y="0"/>
                </a:lnTo>
                <a:lnTo>
                  <a:pt x="0" y="1709"/>
                </a:lnTo>
                <a:close/>
              </a:path>
            </a:pathLst>
          </a:custGeom>
          <a:solidFill>
            <a:srgbClr val="439A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1" name="object 4551"/>
          <p:cNvSpPr/>
          <p:nvPr/>
        </p:nvSpPr>
        <p:spPr>
          <a:xfrm>
            <a:off x="3281951" y="2088936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1691" y="226"/>
                </a:moveTo>
                <a:lnTo>
                  <a:pt x="0" y="1709"/>
                </a:lnTo>
                <a:lnTo>
                  <a:pt x="2862" y="0"/>
                </a:lnTo>
                <a:lnTo>
                  <a:pt x="1691" y="226"/>
                </a:lnTo>
                <a:close/>
              </a:path>
            </a:pathLst>
          </a:custGeom>
          <a:ln w="3175">
            <a:solidFill>
              <a:srgbClr val="439A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2" name="object 4552"/>
          <p:cNvSpPr/>
          <p:nvPr/>
        </p:nvSpPr>
        <p:spPr>
          <a:xfrm>
            <a:off x="3281951" y="208916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691" y="0"/>
                </a:moveTo>
                <a:lnTo>
                  <a:pt x="0" y="1483"/>
                </a:lnTo>
                <a:lnTo>
                  <a:pt x="1691" y="0"/>
                </a:lnTo>
                <a:close/>
              </a:path>
            </a:pathLst>
          </a:custGeom>
          <a:ln w="3175">
            <a:solidFill>
              <a:srgbClr val="4299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3" name="object 45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54" name="object 45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55" name="object 45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56" name="object 45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57" name="object 45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58" name="object 45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59" name="object 45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60" name="object 4560"/>
          <p:cNvSpPr/>
          <p:nvPr/>
        </p:nvSpPr>
        <p:spPr>
          <a:xfrm>
            <a:off x="3274771" y="209715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203" y="6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1" name="object 45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62" name="object 4562"/>
          <p:cNvSpPr/>
          <p:nvPr/>
        </p:nvSpPr>
        <p:spPr>
          <a:xfrm>
            <a:off x="3274974" y="2091469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6337"/>
                </a:moveTo>
                <a:lnTo>
                  <a:pt x="238" y="5163"/>
                </a:lnTo>
                <a:lnTo>
                  <a:pt x="5938" y="0"/>
                </a:lnTo>
                <a:lnTo>
                  <a:pt x="0" y="6337"/>
                </a:lnTo>
                <a:close/>
              </a:path>
            </a:pathLst>
          </a:custGeom>
          <a:solidFill>
            <a:srgbClr val="22503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63" name="object 4563"/>
          <p:cNvSpPr/>
          <p:nvPr/>
        </p:nvSpPr>
        <p:spPr>
          <a:xfrm>
            <a:off x="3274974" y="2091469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5938" y="0"/>
                </a:moveTo>
                <a:lnTo>
                  <a:pt x="238" y="5163"/>
                </a:lnTo>
                <a:lnTo>
                  <a:pt x="0" y="6337"/>
                </a:lnTo>
                <a:lnTo>
                  <a:pt x="5938" y="0"/>
                </a:lnTo>
                <a:close/>
              </a:path>
            </a:pathLst>
          </a:custGeom>
          <a:ln w="3175">
            <a:solidFill>
              <a:srgbClr val="22503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4" name="object 45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65" name="object 45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66" name="object 4566"/>
          <p:cNvSpPr/>
          <p:nvPr/>
        </p:nvSpPr>
        <p:spPr>
          <a:xfrm>
            <a:off x="3273206" y="2096632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1818"/>
                </a:moveTo>
                <a:lnTo>
                  <a:pt x="2006" y="0"/>
                </a:lnTo>
                <a:lnTo>
                  <a:pt x="1767" y="1173"/>
                </a:lnTo>
                <a:lnTo>
                  <a:pt x="0" y="1818"/>
                </a:lnTo>
                <a:close/>
              </a:path>
            </a:pathLst>
          </a:custGeom>
          <a:solidFill>
            <a:srgbClr val="2251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67" name="object 4567"/>
          <p:cNvSpPr/>
          <p:nvPr/>
        </p:nvSpPr>
        <p:spPr>
          <a:xfrm>
            <a:off x="3273206" y="2096632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006" y="0"/>
                </a:moveTo>
                <a:lnTo>
                  <a:pt x="1767" y="1173"/>
                </a:lnTo>
                <a:lnTo>
                  <a:pt x="0" y="1818"/>
                </a:lnTo>
                <a:lnTo>
                  <a:pt x="2006" y="0"/>
                </a:lnTo>
                <a:close/>
              </a:path>
            </a:pathLst>
          </a:custGeom>
          <a:ln w="3175">
            <a:solidFill>
              <a:srgbClr val="22513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8" name="object 4568"/>
          <p:cNvSpPr/>
          <p:nvPr/>
        </p:nvSpPr>
        <p:spPr>
          <a:xfrm>
            <a:off x="3274974" y="209663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1173"/>
                </a:moveTo>
                <a:lnTo>
                  <a:pt x="23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9" name="object 45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70" name="object 45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71" name="object 45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5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72" name="object 45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73" name="object 45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74" name="object 45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75" name="object 45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76" name="object 4576"/>
          <p:cNvSpPr/>
          <p:nvPr/>
        </p:nvSpPr>
        <p:spPr>
          <a:xfrm>
            <a:off x="3277006" y="209652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614" y="20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7" name="object 4577"/>
          <p:cNvSpPr/>
          <p:nvPr/>
        </p:nvSpPr>
        <p:spPr>
          <a:xfrm>
            <a:off x="3275507" y="209554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543"/>
                </a:moveTo>
                <a:lnTo>
                  <a:pt x="635" y="0"/>
                </a:lnTo>
                <a:lnTo>
                  <a:pt x="769" y="137"/>
                </a:lnTo>
                <a:lnTo>
                  <a:pt x="0" y="543"/>
                </a:lnTo>
                <a:close/>
              </a:path>
            </a:pathLst>
          </a:custGeom>
          <a:solidFill>
            <a:srgbClr val="4094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8" name="object 4578"/>
          <p:cNvSpPr/>
          <p:nvPr/>
        </p:nvSpPr>
        <p:spPr>
          <a:xfrm>
            <a:off x="3275507" y="209554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543"/>
                </a:moveTo>
                <a:lnTo>
                  <a:pt x="769" y="137"/>
                </a:lnTo>
                <a:lnTo>
                  <a:pt x="635" y="0"/>
                </a:lnTo>
                <a:lnTo>
                  <a:pt x="0" y="543"/>
                </a:lnTo>
                <a:close/>
              </a:path>
            </a:pathLst>
          </a:custGeom>
          <a:ln w="3175">
            <a:solidFill>
              <a:srgbClr val="40945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9" name="object 45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80" name="object 45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81" name="object 45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82" name="object 45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83" name="object 4583"/>
          <p:cNvSpPr/>
          <p:nvPr/>
        </p:nvSpPr>
        <p:spPr>
          <a:xfrm>
            <a:off x="3276142" y="209554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34" y="1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4" name="object 4584"/>
          <p:cNvSpPr/>
          <p:nvPr/>
        </p:nvSpPr>
        <p:spPr>
          <a:xfrm>
            <a:off x="3286302" y="2090384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079" y="1198"/>
                </a:moveTo>
                <a:lnTo>
                  <a:pt x="0" y="0"/>
                </a:lnTo>
                <a:lnTo>
                  <a:pt x="1475" y="924"/>
                </a:lnTo>
                <a:lnTo>
                  <a:pt x="1079" y="1198"/>
                </a:lnTo>
                <a:close/>
              </a:path>
            </a:pathLst>
          </a:custGeom>
          <a:solidFill>
            <a:srgbClr val="4BA4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5" name="object 4585"/>
          <p:cNvSpPr/>
          <p:nvPr/>
        </p:nvSpPr>
        <p:spPr>
          <a:xfrm>
            <a:off x="3286302" y="2090384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475" y="924"/>
                </a:moveTo>
                <a:lnTo>
                  <a:pt x="1079" y="1198"/>
                </a:lnTo>
                <a:lnTo>
                  <a:pt x="0" y="0"/>
                </a:lnTo>
                <a:lnTo>
                  <a:pt x="1475" y="924"/>
                </a:lnTo>
                <a:close/>
              </a:path>
            </a:pathLst>
          </a:custGeom>
          <a:ln w="3175">
            <a:solidFill>
              <a:srgbClr val="4BA4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6" name="object 45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87" name="object 4587"/>
          <p:cNvSpPr/>
          <p:nvPr/>
        </p:nvSpPr>
        <p:spPr>
          <a:xfrm>
            <a:off x="3278037" y="2096076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204"/>
                </a:moveTo>
                <a:lnTo>
                  <a:pt x="101" y="1767"/>
                </a:lnTo>
                <a:lnTo>
                  <a:pt x="3055" y="0"/>
                </a:lnTo>
                <a:lnTo>
                  <a:pt x="0" y="2204"/>
                </a:lnTo>
                <a:close/>
              </a:path>
            </a:pathLst>
          </a:custGeom>
          <a:solidFill>
            <a:srgbClr val="214A2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8" name="object 4588"/>
          <p:cNvSpPr/>
          <p:nvPr/>
        </p:nvSpPr>
        <p:spPr>
          <a:xfrm>
            <a:off x="3278037" y="2096076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3055" y="0"/>
                </a:moveTo>
                <a:lnTo>
                  <a:pt x="0" y="2204"/>
                </a:lnTo>
                <a:lnTo>
                  <a:pt x="101" y="1767"/>
                </a:lnTo>
                <a:lnTo>
                  <a:pt x="3055" y="0"/>
                </a:lnTo>
                <a:close/>
              </a:path>
            </a:pathLst>
          </a:custGeom>
          <a:ln w="3175">
            <a:solidFill>
              <a:srgbClr val="214A2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9" name="object 45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90" name="object 45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91" name="object 45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92" name="object 4592"/>
          <p:cNvSpPr/>
          <p:nvPr/>
        </p:nvSpPr>
        <p:spPr>
          <a:xfrm>
            <a:off x="3276163" y="2097844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1785"/>
                </a:moveTo>
                <a:lnTo>
                  <a:pt x="1976" y="0"/>
                </a:lnTo>
                <a:lnTo>
                  <a:pt x="1874" y="436"/>
                </a:lnTo>
                <a:lnTo>
                  <a:pt x="0" y="1785"/>
                </a:lnTo>
                <a:close/>
              </a:path>
            </a:pathLst>
          </a:custGeom>
          <a:solidFill>
            <a:srgbClr val="214B2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93" name="object 4593"/>
          <p:cNvSpPr/>
          <p:nvPr/>
        </p:nvSpPr>
        <p:spPr>
          <a:xfrm>
            <a:off x="3276163" y="2097844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1976" y="0"/>
                </a:moveTo>
                <a:lnTo>
                  <a:pt x="1874" y="436"/>
                </a:lnTo>
                <a:lnTo>
                  <a:pt x="0" y="1785"/>
                </a:lnTo>
                <a:lnTo>
                  <a:pt x="1976" y="0"/>
                </a:lnTo>
                <a:close/>
              </a:path>
            </a:pathLst>
          </a:custGeom>
          <a:ln w="3175">
            <a:solidFill>
              <a:srgbClr val="214B2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4" name="object 45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95" name="object 4595"/>
          <p:cNvSpPr/>
          <p:nvPr/>
        </p:nvSpPr>
        <p:spPr>
          <a:xfrm>
            <a:off x="3278037" y="209784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436"/>
                </a:moveTo>
                <a:lnTo>
                  <a:pt x="1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6" name="object 45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97" name="object 45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98" name="object 45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99" name="object 45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00" name="object 46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01" name="object 46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02" name="object 4602"/>
          <p:cNvSpPr/>
          <p:nvPr/>
        </p:nvSpPr>
        <p:spPr>
          <a:xfrm>
            <a:off x="3273122" y="2095682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456"/>
                </a:moveTo>
                <a:lnTo>
                  <a:pt x="2385" y="406"/>
                </a:lnTo>
                <a:lnTo>
                  <a:pt x="3154" y="0"/>
                </a:lnTo>
                <a:lnTo>
                  <a:pt x="0" y="2456"/>
                </a:lnTo>
                <a:close/>
              </a:path>
            </a:pathLst>
          </a:custGeom>
          <a:solidFill>
            <a:srgbClr val="40935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03" name="object 4603"/>
          <p:cNvSpPr/>
          <p:nvPr/>
        </p:nvSpPr>
        <p:spPr>
          <a:xfrm>
            <a:off x="3273122" y="2095682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456"/>
                </a:moveTo>
                <a:lnTo>
                  <a:pt x="2385" y="406"/>
                </a:lnTo>
                <a:lnTo>
                  <a:pt x="3154" y="0"/>
                </a:lnTo>
                <a:lnTo>
                  <a:pt x="0" y="2456"/>
                </a:lnTo>
                <a:close/>
              </a:path>
            </a:pathLst>
          </a:custGeom>
          <a:ln w="3175">
            <a:solidFill>
              <a:srgbClr val="40935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4" name="object 46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05" name="object 46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06" name="object 46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07" name="object 4607"/>
          <p:cNvSpPr/>
          <p:nvPr/>
        </p:nvSpPr>
        <p:spPr>
          <a:xfrm>
            <a:off x="3286302" y="2090384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464" y="1638"/>
                </a:moveTo>
                <a:lnTo>
                  <a:pt x="0" y="0"/>
                </a:lnTo>
                <a:lnTo>
                  <a:pt x="1079" y="1198"/>
                </a:lnTo>
                <a:lnTo>
                  <a:pt x="464" y="1638"/>
                </a:lnTo>
                <a:close/>
              </a:path>
            </a:pathLst>
          </a:custGeom>
          <a:solidFill>
            <a:srgbClr val="4BA4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08" name="object 4608"/>
          <p:cNvSpPr/>
          <p:nvPr/>
        </p:nvSpPr>
        <p:spPr>
          <a:xfrm>
            <a:off x="3286302" y="2090384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1079" y="1198"/>
                </a:lnTo>
                <a:lnTo>
                  <a:pt x="464" y="163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BA4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9" name="object 4609"/>
          <p:cNvSpPr/>
          <p:nvPr/>
        </p:nvSpPr>
        <p:spPr>
          <a:xfrm>
            <a:off x="3285863" y="2090384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283"/>
                </a:moveTo>
                <a:lnTo>
                  <a:pt x="439" y="0"/>
                </a:lnTo>
                <a:lnTo>
                  <a:pt x="904" y="1638"/>
                </a:lnTo>
                <a:lnTo>
                  <a:pt x="0" y="2283"/>
                </a:lnTo>
                <a:close/>
              </a:path>
            </a:pathLst>
          </a:custGeom>
          <a:solidFill>
            <a:srgbClr val="4AA4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0" name="object 4610"/>
          <p:cNvSpPr/>
          <p:nvPr/>
        </p:nvSpPr>
        <p:spPr>
          <a:xfrm>
            <a:off x="3285863" y="2090384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439" y="0"/>
                </a:moveTo>
                <a:lnTo>
                  <a:pt x="0" y="2283"/>
                </a:lnTo>
                <a:lnTo>
                  <a:pt x="904" y="1638"/>
                </a:lnTo>
                <a:lnTo>
                  <a:pt x="439" y="0"/>
                </a:lnTo>
                <a:close/>
              </a:path>
            </a:pathLst>
          </a:custGeom>
          <a:ln w="3175">
            <a:solidFill>
              <a:srgbClr val="4AA4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1" name="object 46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12" name="object 4612"/>
          <p:cNvSpPr/>
          <p:nvPr/>
        </p:nvSpPr>
        <p:spPr>
          <a:xfrm>
            <a:off x="3276277" y="209568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728" y="8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3" name="object 46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14" name="object 46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15" name="object 46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16" name="object 46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17" name="object 46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18" name="object 4618"/>
          <p:cNvSpPr/>
          <p:nvPr/>
        </p:nvSpPr>
        <p:spPr>
          <a:xfrm>
            <a:off x="3274517" y="2096668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0" y="3345"/>
                </a:moveTo>
                <a:lnTo>
                  <a:pt x="3898" y="0"/>
                </a:lnTo>
                <a:lnTo>
                  <a:pt x="3622" y="1176"/>
                </a:lnTo>
                <a:lnTo>
                  <a:pt x="0" y="3345"/>
                </a:lnTo>
                <a:close/>
              </a:path>
            </a:pathLst>
          </a:custGeom>
          <a:solidFill>
            <a:srgbClr val="224D2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9" name="object 4619"/>
          <p:cNvSpPr/>
          <p:nvPr/>
        </p:nvSpPr>
        <p:spPr>
          <a:xfrm>
            <a:off x="3274517" y="2096668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0" y="3345"/>
                </a:moveTo>
                <a:lnTo>
                  <a:pt x="3622" y="1176"/>
                </a:lnTo>
                <a:lnTo>
                  <a:pt x="3898" y="0"/>
                </a:lnTo>
                <a:lnTo>
                  <a:pt x="0" y="3345"/>
                </a:lnTo>
                <a:close/>
              </a:path>
            </a:pathLst>
          </a:custGeom>
          <a:ln w="3175">
            <a:solidFill>
              <a:srgbClr val="224D2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0" name="object 4620"/>
          <p:cNvSpPr/>
          <p:nvPr/>
        </p:nvSpPr>
        <p:spPr>
          <a:xfrm>
            <a:off x="3278139" y="209666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1176"/>
                </a:moveTo>
                <a:lnTo>
                  <a:pt x="2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1" name="object 46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22" name="object 46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23" name="object 46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24" name="object 46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25" name="object 46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26" name="object 46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27" name="object 4627"/>
          <p:cNvSpPr/>
          <p:nvPr/>
        </p:nvSpPr>
        <p:spPr>
          <a:xfrm>
            <a:off x="3278416" y="2095982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632" y="1503"/>
                </a:moveTo>
                <a:lnTo>
                  <a:pt x="0" y="685"/>
                </a:lnTo>
                <a:lnTo>
                  <a:pt x="2755" y="0"/>
                </a:lnTo>
                <a:lnTo>
                  <a:pt x="632" y="1503"/>
                </a:lnTo>
                <a:close/>
              </a:path>
            </a:pathLst>
          </a:custGeom>
          <a:solidFill>
            <a:srgbClr val="49A06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8" name="object 4628"/>
          <p:cNvSpPr/>
          <p:nvPr/>
        </p:nvSpPr>
        <p:spPr>
          <a:xfrm>
            <a:off x="3278416" y="2095982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755" y="0"/>
                </a:moveTo>
                <a:lnTo>
                  <a:pt x="0" y="685"/>
                </a:lnTo>
                <a:lnTo>
                  <a:pt x="632" y="1503"/>
                </a:lnTo>
                <a:lnTo>
                  <a:pt x="2755" y="0"/>
                </a:lnTo>
                <a:close/>
              </a:path>
            </a:pathLst>
          </a:custGeom>
          <a:ln w="3175">
            <a:solidFill>
              <a:srgbClr val="49A06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9" name="object 46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30" name="object 46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31" name="object 4631"/>
          <p:cNvSpPr/>
          <p:nvPr/>
        </p:nvSpPr>
        <p:spPr>
          <a:xfrm>
            <a:off x="3278416" y="209666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632" y="8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2" name="object 46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33" name="object 4633"/>
          <p:cNvSpPr/>
          <p:nvPr/>
        </p:nvSpPr>
        <p:spPr>
          <a:xfrm>
            <a:off x="3268972" y="2097854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9560" y="0"/>
                </a:moveTo>
                <a:lnTo>
                  <a:pt x="0" y="34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4" name="object 46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35" name="object 46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36" name="object 46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37" name="object 46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38" name="object 46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39" name="object 46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40" name="object 46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41" name="object 46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42" name="object 46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43" name="object 46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44" name="object 46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45" name="object 46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46" name="object 46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47" name="object 4647"/>
          <p:cNvSpPr/>
          <p:nvPr/>
        </p:nvSpPr>
        <p:spPr>
          <a:xfrm>
            <a:off x="3298896" y="2076480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0" y="137"/>
                </a:moveTo>
                <a:lnTo>
                  <a:pt x="100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8" name="object 46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49" name="object 46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50" name="object 4650"/>
          <p:cNvSpPr/>
          <p:nvPr/>
        </p:nvSpPr>
        <p:spPr>
          <a:xfrm>
            <a:off x="3250239" y="2115434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2725"/>
                </a:moveTo>
                <a:lnTo>
                  <a:pt x="1247" y="1739"/>
                </a:lnTo>
                <a:lnTo>
                  <a:pt x="3761" y="0"/>
                </a:lnTo>
                <a:lnTo>
                  <a:pt x="0" y="2725"/>
                </a:lnTo>
                <a:close/>
              </a:path>
            </a:pathLst>
          </a:custGeom>
          <a:solidFill>
            <a:srgbClr val="29603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1" name="object 4651"/>
          <p:cNvSpPr/>
          <p:nvPr/>
        </p:nvSpPr>
        <p:spPr>
          <a:xfrm>
            <a:off x="3250239" y="2115434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1247" y="1739"/>
                </a:moveTo>
                <a:lnTo>
                  <a:pt x="3761" y="0"/>
                </a:lnTo>
                <a:lnTo>
                  <a:pt x="0" y="2725"/>
                </a:lnTo>
                <a:lnTo>
                  <a:pt x="1247" y="1739"/>
                </a:lnTo>
                <a:close/>
              </a:path>
            </a:pathLst>
          </a:custGeom>
          <a:ln w="3175">
            <a:solidFill>
              <a:srgbClr val="29603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2" name="object 4652"/>
          <p:cNvSpPr/>
          <p:nvPr/>
        </p:nvSpPr>
        <p:spPr>
          <a:xfrm>
            <a:off x="3246625" y="212082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678"/>
                </a:moveTo>
                <a:lnTo>
                  <a:pt x="1183" y="0"/>
                </a:lnTo>
                <a:lnTo>
                  <a:pt x="1328" y="220"/>
                </a:lnTo>
                <a:lnTo>
                  <a:pt x="0" y="1678"/>
                </a:lnTo>
                <a:close/>
              </a:path>
            </a:pathLst>
          </a:custGeom>
          <a:solidFill>
            <a:srgbClr val="27644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3" name="object 4653"/>
          <p:cNvSpPr/>
          <p:nvPr/>
        </p:nvSpPr>
        <p:spPr>
          <a:xfrm>
            <a:off x="3246625" y="212082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328" y="220"/>
                </a:moveTo>
                <a:lnTo>
                  <a:pt x="0" y="1678"/>
                </a:lnTo>
                <a:lnTo>
                  <a:pt x="1183" y="0"/>
                </a:lnTo>
                <a:lnTo>
                  <a:pt x="1328" y="220"/>
                </a:lnTo>
                <a:close/>
              </a:path>
            </a:pathLst>
          </a:custGeom>
          <a:ln w="3175">
            <a:solidFill>
              <a:srgbClr val="27644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4" name="object 4654"/>
          <p:cNvSpPr/>
          <p:nvPr/>
        </p:nvSpPr>
        <p:spPr>
          <a:xfrm>
            <a:off x="3247809" y="212082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44" y="220"/>
                </a:moveTo>
                <a:lnTo>
                  <a:pt x="0" y="0"/>
                </a:lnTo>
                <a:lnTo>
                  <a:pt x="144" y="220"/>
                </a:lnTo>
                <a:close/>
              </a:path>
            </a:pathLst>
          </a:custGeom>
          <a:ln w="3175">
            <a:solidFill>
              <a:srgbClr val="27644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5" name="object 46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56" name="object 46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57" name="object 46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58" name="object 46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59" name="object 46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60" name="object 46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61" name="object 46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62" name="object 46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63" name="object 46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64" name="object 4664"/>
          <p:cNvSpPr/>
          <p:nvPr/>
        </p:nvSpPr>
        <p:spPr>
          <a:xfrm>
            <a:off x="3244900" y="2123333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212"/>
                </a:moveTo>
                <a:lnTo>
                  <a:pt x="474" y="1348"/>
                </a:lnTo>
                <a:lnTo>
                  <a:pt x="1216" y="0"/>
                </a:lnTo>
                <a:lnTo>
                  <a:pt x="0" y="2212"/>
                </a:lnTo>
                <a:close/>
              </a:path>
            </a:pathLst>
          </a:custGeom>
          <a:ln w="3175">
            <a:solidFill>
              <a:srgbClr val="24614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5" name="object 4665"/>
          <p:cNvSpPr/>
          <p:nvPr/>
        </p:nvSpPr>
        <p:spPr>
          <a:xfrm>
            <a:off x="3244900" y="2122500"/>
            <a:ext cx="1905" cy="317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0" y="3045"/>
                </a:moveTo>
                <a:lnTo>
                  <a:pt x="1216" y="833"/>
                </a:lnTo>
                <a:lnTo>
                  <a:pt x="1724" y="0"/>
                </a:lnTo>
                <a:lnTo>
                  <a:pt x="0" y="3045"/>
                </a:lnTo>
                <a:close/>
              </a:path>
            </a:pathLst>
          </a:custGeom>
          <a:solidFill>
            <a:srgbClr val="25614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6" name="object 4666"/>
          <p:cNvSpPr/>
          <p:nvPr/>
        </p:nvSpPr>
        <p:spPr>
          <a:xfrm>
            <a:off x="3244900" y="2122500"/>
            <a:ext cx="1905" cy="317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0" y="3045"/>
                </a:moveTo>
                <a:lnTo>
                  <a:pt x="1724" y="0"/>
                </a:lnTo>
                <a:lnTo>
                  <a:pt x="1216" y="833"/>
                </a:lnTo>
                <a:lnTo>
                  <a:pt x="0" y="3045"/>
                </a:lnTo>
                <a:close/>
              </a:path>
            </a:pathLst>
          </a:custGeom>
          <a:ln w="3175">
            <a:solidFill>
              <a:srgbClr val="25614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7" name="object 4667"/>
          <p:cNvSpPr/>
          <p:nvPr/>
        </p:nvSpPr>
        <p:spPr>
          <a:xfrm>
            <a:off x="3242891" y="2122500"/>
            <a:ext cx="3810" cy="6985"/>
          </a:xfrm>
          <a:custGeom>
            <a:avLst/>
            <a:gdLst/>
            <a:ahLst/>
            <a:cxnLst/>
            <a:rect l="l" t="t" r="r" b="b"/>
            <a:pathLst>
              <a:path w="3810" h="6985">
                <a:moveTo>
                  <a:pt x="0" y="6916"/>
                </a:moveTo>
                <a:lnTo>
                  <a:pt x="2009" y="3045"/>
                </a:lnTo>
                <a:lnTo>
                  <a:pt x="3733" y="0"/>
                </a:lnTo>
                <a:lnTo>
                  <a:pt x="0" y="6916"/>
                </a:lnTo>
                <a:close/>
              </a:path>
            </a:pathLst>
          </a:custGeom>
          <a:solidFill>
            <a:srgbClr val="25614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8" name="object 4668"/>
          <p:cNvSpPr/>
          <p:nvPr/>
        </p:nvSpPr>
        <p:spPr>
          <a:xfrm>
            <a:off x="3242891" y="2122500"/>
            <a:ext cx="3810" cy="6985"/>
          </a:xfrm>
          <a:custGeom>
            <a:avLst/>
            <a:gdLst/>
            <a:ahLst/>
            <a:cxnLst/>
            <a:rect l="l" t="t" r="r" b="b"/>
            <a:pathLst>
              <a:path w="3810" h="6985">
                <a:moveTo>
                  <a:pt x="0" y="6916"/>
                </a:moveTo>
                <a:lnTo>
                  <a:pt x="2009" y="3045"/>
                </a:lnTo>
                <a:lnTo>
                  <a:pt x="3733" y="0"/>
                </a:lnTo>
                <a:lnTo>
                  <a:pt x="0" y="6916"/>
                </a:lnTo>
                <a:close/>
              </a:path>
            </a:pathLst>
          </a:custGeom>
          <a:ln w="3175">
            <a:solidFill>
              <a:srgbClr val="25614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9" name="object 46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70" name="object 46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71" name="object 46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72" name="object 4672"/>
          <p:cNvSpPr/>
          <p:nvPr/>
        </p:nvSpPr>
        <p:spPr>
          <a:xfrm>
            <a:off x="3249013" y="2118159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69">
                <a:moveTo>
                  <a:pt x="0" y="1216"/>
                </a:moveTo>
                <a:lnTo>
                  <a:pt x="1226" y="0"/>
                </a:lnTo>
                <a:lnTo>
                  <a:pt x="0" y="1216"/>
                </a:lnTo>
                <a:close/>
              </a:path>
            </a:pathLst>
          </a:custGeom>
          <a:solidFill>
            <a:srgbClr val="28613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3" name="object 4673"/>
          <p:cNvSpPr/>
          <p:nvPr/>
        </p:nvSpPr>
        <p:spPr>
          <a:xfrm>
            <a:off x="3249013" y="2118159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69">
                <a:moveTo>
                  <a:pt x="1330" y="12"/>
                </a:moveTo>
                <a:lnTo>
                  <a:pt x="0" y="1216"/>
                </a:lnTo>
                <a:lnTo>
                  <a:pt x="1226" y="0"/>
                </a:lnTo>
                <a:close/>
              </a:path>
            </a:pathLst>
          </a:custGeom>
          <a:ln w="3175">
            <a:solidFill>
              <a:srgbClr val="28613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4" name="object 4674"/>
          <p:cNvSpPr/>
          <p:nvPr/>
        </p:nvSpPr>
        <p:spPr>
          <a:xfrm>
            <a:off x="3250239" y="211815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04" y="12"/>
                </a:moveTo>
                <a:close/>
              </a:path>
            </a:pathLst>
          </a:custGeom>
          <a:ln w="3175">
            <a:solidFill>
              <a:srgbClr val="28613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5" name="object 46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76" name="object 4676"/>
          <p:cNvSpPr/>
          <p:nvPr/>
        </p:nvSpPr>
        <p:spPr>
          <a:xfrm>
            <a:off x="3240196" y="2130615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235"/>
                </a:moveTo>
                <a:lnTo>
                  <a:pt x="1907" y="718"/>
                </a:lnTo>
                <a:lnTo>
                  <a:pt x="2811" y="0"/>
                </a:lnTo>
                <a:lnTo>
                  <a:pt x="0" y="2235"/>
                </a:lnTo>
                <a:close/>
              </a:path>
            </a:pathLst>
          </a:custGeom>
          <a:ln w="3175">
            <a:solidFill>
              <a:srgbClr val="27664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7" name="object 4677"/>
          <p:cNvSpPr/>
          <p:nvPr/>
        </p:nvSpPr>
        <p:spPr>
          <a:xfrm>
            <a:off x="3237329" y="2137826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403" y="3141"/>
                </a:moveTo>
                <a:lnTo>
                  <a:pt x="327" y="2552"/>
                </a:lnTo>
                <a:lnTo>
                  <a:pt x="0" y="0"/>
                </a:lnTo>
                <a:lnTo>
                  <a:pt x="403" y="3141"/>
                </a:lnTo>
                <a:close/>
              </a:path>
            </a:pathLst>
          </a:custGeom>
          <a:ln w="3175">
            <a:solidFill>
              <a:srgbClr val="24614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8" name="object 46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79" name="object 46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80" name="object 46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81" name="object 46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82" name="object 46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83" name="object 4683"/>
          <p:cNvSpPr/>
          <p:nvPr/>
        </p:nvSpPr>
        <p:spPr>
          <a:xfrm>
            <a:off x="3234075" y="214366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2769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84" name="object 4684"/>
          <p:cNvSpPr/>
          <p:nvPr/>
        </p:nvSpPr>
        <p:spPr>
          <a:xfrm>
            <a:off x="3234075" y="214366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7694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5" name="object 46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86" name="object 4686"/>
          <p:cNvSpPr/>
          <p:nvPr/>
        </p:nvSpPr>
        <p:spPr>
          <a:xfrm>
            <a:off x="3331293" y="2088868"/>
            <a:ext cx="11430" cy="6350"/>
          </a:xfrm>
          <a:custGeom>
            <a:avLst/>
            <a:gdLst/>
            <a:ahLst/>
            <a:cxnLst/>
            <a:rect l="l" t="t" r="r" b="b"/>
            <a:pathLst>
              <a:path w="11429" h="6350">
                <a:moveTo>
                  <a:pt x="11092" y="5948"/>
                </a:moveTo>
                <a:lnTo>
                  <a:pt x="9979" y="5796"/>
                </a:lnTo>
                <a:lnTo>
                  <a:pt x="0" y="0"/>
                </a:lnTo>
                <a:lnTo>
                  <a:pt x="11092" y="5948"/>
                </a:lnTo>
                <a:close/>
              </a:path>
            </a:pathLst>
          </a:custGeom>
          <a:solidFill>
            <a:srgbClr val="53CD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87" name="object 4687"/>
          <p:cNvSpPr/>
          <p:nvPr/>
        </p:nvSpPr>
        <p:spPr>
          <a:xfrm>
            <a:off x="3331293" y="2088868"/>
            <a:ext cx="11430" cy="6350"/>
          </a:xfrm>
          <a:custGeom>
            <a:avLst/>
            <a:gdLst/>
            <a:ahLst/>
            <a:cxnLst/>
            <a:rect l="l" t="t" r="r" b="b"/>
            <a:pathLst>
              <a:path w="11429" h="6350">
                <a:moveTo>
                  <a:pt x="11092" y="5948"/>
                </a:moveTo>
                <a:lnTo>
                  <a:pt x="9979" y="5796"/>
                </a:lnTo>
                <a:lnTo>
                  <a:pt x="0" y="0"/>
                </a:lnTo>
                <a:lnTo>
                  <a:pt x="11092" y="5948"/>
                </a:lnTo>
                <a:close/>
              </a:path>
            </a:pathLst>
          </a:custGeom>
          <a:ln w="3175">
            <a:solidFill>
              <a:srgbClr val="53CD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8" name="object 4688"/>
          <p:cNvSpPr/>
          <p:nvPr/>
        </p:nvSpPr>
        <p:spPr>
          <a:xfrm>
            <a:off x="3331293" y="2088017"/>
            <a:ext cx="11430" cy="6985"/>
          </a:xfrm>
          <a:custGeom>
            <a:avLst/>
            <a:gdLst/>
            <a:ahLst/>
            <a:cxnLst/>
            <a:rect l="l" t="t" r="r" b="b"/>
            <a:pathLst>
              <a:path w="11429" h="6985">
                <a:moveTo>
                  <a:pt x="11092" y="6799"/>
                </a:moveTo>
                <a:lnTo>
                  <a:pt x="0" y="850"/>
                </a:lnTo>
                <a:lnTo>
                  <a:pt x="9354" y="0"/>
                </a:lnTo>
                <a:lnTo>
                  <a:pt x="11092" y="6799"/>
                </a:lnTo>
                <a:close/>
              </a:path>
            </a:pathLst>
          </a:custGeom>
          <a:solidFill>
            <a:srgbClr val="53CE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89" name="object 4689"/>
          <p:cNvSpPr/>
          <p:nvPr/>
        </p:nvSpPr>
        <p:spPr>
          <a:xfrm>
            <a:off x="3331293" y="2088017"/>
            <a:ext cx="11430" cy="6985"/>
          </a:xfrm>
          <a:custGeom>
            <a:avLst/>
            <a:gdLst/>
            <a:ahLst/>
            <a:cxnLst/>
            <a:rect l="l" t="t" r="r" b="b"/>
            <a:pathLst>
              <a:path w="11429" h="6985">
                <a:moveTo>
                  <a:pt x="11092" y="6799"/>
                </a:moveTo>
                <a:lnTo>
                  <a:pt x="9354" y="0"/>
                </a:lnTo>
                <a:lnTo>
                  <a:pt x="0" y="850"/>
                </a:lnTo>
                <a:lnTo>
                  <a:pt x="11092" y="6799"/>
                </a:lnTo>
                <a:close/>
              </a:path>
            </a:pathLst>
          </a:custGeom>
          <a:ln w="3175">
            <a:solidFill>
              <a:srgbClr val="53CE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0" name="object 4690"/>
          <p:cNvSpPr/>
          <p:nvPr/>
        </p:nvSpPr>
        <p:spPr>
          <a:xfrm>
            <a:off x="3340648" y="2088017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5">
                <a:moveTo>
                  <a:pt x="9136" y="7818"/>
                </a:moveTo>
                <a:lnTo>
                  <a:pt x="1737" y="6799"/>
                </a:lnTo>
                <a:lnTo>
                  <a:pt x="0" y="0"/>
                </a:lnTo>
                <a:lnTo>
                  <a:pt x="9136" y="7818"/>
                </a:lnTo>
                <a:close/>
              </a:path>
            </a:pathLst>
          </a:custGeom>
          <a:solidFill>
            <a:srgbClr val="52CE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1" name="object 4691"/>
          <p:cNvSpPr/>
          <p:nvPr/>
        </p:nvSpPr>
        <p:spPr>
          <a:xfrm>
            <a:off x="3340648" y="2088017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5">
                <a:moveTo>
                  <a:pt x="9136" y="7818"/>
                </a:moveTo>
                <a:lnTo>
                  <a:pt x="1737" y="6799"/>
                </a:lnTo>
                <a:lnTo>
                  <a:pt x="0" y="0"/>
                </a:lnTo>
                <a:lnTo>
                  <a:pt x="9136" y="7818"/>
                </a:lnTo>
                <a:close/>
              </a:path>
            </a:pathLst>
          </a:custGeom>
          <a:ln w="3175">
            <a:solidFill>
              <a:srgbClr val="52CE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2" name="object 4692"/>
          <p:cNvSpPr/>
          <p:nvPr/>
        </p:nvSpPr>
        <p:spPr>
          <a:xfrm>
            <a:off x="3340648" y="2088007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5">
                <a:moveTo>
                  <a:pt x="9136" y="7828"/>
                </a:moveTo>
                <a:lnTo>
                  <a:pt x="0" y="10"/>
                </a:lnTo>
                <a:lnTo>
                  <a:pt x="9136" y="7828"/>
                </a:lnTo>
                <a:close/>
              </a:path>
            </a:pathLst>
          </a:custGeom>
          <a:solidFill>
            <a:srgbClr val="53CF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3" name="object 4693"/>
          <p:cNvSpPr/>
          <p:nvPr/>
        </p:nvSpPr>
        <p:spPr>
          <a:xfrm>
            <a:off x="3340648" y="2088007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5">
                <a:moveTo>
                  <a:pt x="9136" y="7828"/>
                </a:moveTo>
                <a:lnTo>
                  <a:pt x="111" y="0"/>
                </a:lnTo>
                <a:lnTo>
                  <a:pt x="9136" y="7828"/>
                </a:lnTo>
                <a:close/>
              </a:path>
            </a:pathLst>
          </a:custGeom>
          <a:ln w="3175">
            <a:solidFill>
              <a:srgbClr val="53CF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4" name="object 4694"/>
          <p:cNvSpPr/>
          <p:nvPr/>
        </p:nvSpPr>
        <p:spPr>
          <a:xfrm>
            <a:off x="3340648" y="2088017"/>
            <a:ext cx="1905" cy="6985"/>
          </a:xfrm>
          <a:custGeom>
            <a:avLst/>
            <a:gdLst/>
            <a:ahLst/>
            <a:cxnLst/>
            <a:rect l="l" t="t" r="r" b="b"/>
            <a:pathLst>
              <a:path w="1904" h="6985">
                <a:moveTo>
                  <a:pt x="1737" y="679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5" name="object 4695"/>
          <p:cNvSpPr/>
          <p:nvPr/>
        </p:nvSpPr>
        <p:spPr>
          <a:xfrm>
            <a:off x="3329772" y="2090437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7241" y="2702"/>
                </a:moveTo>
                <a:lnTo>
                  <a:pt x="3827" y="1950"/>
                </a:lnTo>
                <a:lnTo>
                  <a:pt x="0" y="0"/>
                </a:lnTo>
                <a:lnTo>
                  <a:pt x="7241" y="2702"/>
                </a:lnTo>
                <a:close/>
              </a:path>
            </a:pathLst>
          </a:custGeom>
          <a:solidFill>
            <a:srgbClr val="56CF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6" name="object 4696"/>
          <p:cNvSpPr/>
          <p:nvPr/>
        </p:nvSpPr>
        <p:spPr>
          <a:xfrm>
            <a:off x="3329772" y="2090437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7241" y="2702"/>
                </a:moveTo>
                <a:lnTo>
                  <a:pt x="3827" y="1950"/>
                </a:lnTo>
                <a:lnTo>
                  <a:pt x="0" y="0"/>
                </a:lnTo>
                <a:lnTo>
                  <a:pt x="7241" y="2702"/>
                </a:lnTo>
                <a:close/>
              </a:path>
            </a:pathLst>
          </a:custGeom>
          <a:ln w="3175">
            <a:solidFill>
              <a:srgbClr val="56CF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7" name="object 4697"/>
          <p:cNvSpPr/>
          <p:nvPr/>
        </p:nvSpPr>
        <p:spPr>
          <a:xfrm>
            <a:off x="3329772" y="2089614"/>
            <a:ext cx="7620" cy="3810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7241" y="3525"/>
                </a:moveTo>
                <a:lnTo>
                  <a:pt x="0" y="822"/>
                </a:lnTo>
                <a:lnTo>
                  <a:pt x="1765" y="0"/>
                </a:lnTo>
                <a:lnTo>
                  <a:pt x="7241" y="3525"/>
                </a:lnTo>
                <a:close/>
              </a:path>
            </a:pathLst>
          </a:custGeom>
          <a:solidFill>
            <a:srgbClr val="56CF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8" name="object 4698"/>
          <p:cNvSpPr/>
          <p:nvPr/>
        </p:nvSpPr>
        <p:spPr>
          <a:xfrm>
            <a:off x="3329772" y="2089614"/>
            <a:ext cx="7620" cy="3810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7241" y="3525"/>
                </a:moveTo>
                <a:lnTo>
                  <a:pt x="1765" y="0"/>
                </a:lnTo>
                <a:lnTo>
                  <a:pt x="0" y="822"/>
                </a:lnTo>
                <a:lnTo>
                  <a:pt x="7241" y="3525"/>
                </a:lnTo>
                <a:close/>
              </a:path>
            </a:pathLst>
          </a:custGeom>
          <a:ln w="3175">
            <a:solidFill>
              <a:srgbClr val="56CF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9" name="object 4699"/>
          <p:cNvSpPr/>
          <p:nvPr/>
        </p:nvSpPr>
        <p:spPr>
          <a:xfrm>
            <a:off x="3331537" y="2089614"/>
            <a:ext cx="6985" cy="4445"/>
          </a:xfrm>
          <a:custGeom>
            <a:avLst/>
            <a:gdLst/>
            <a:ahLst/>
            <a:cxnLst/>
            <a:rect l="l" t="t" r="r" b="b"/>
            <a:pathLst>
              <a:path w="6985" h="4444">
                <a:moveTo>
                  <a:pt x="6619" y="4147"/>
                </a:moveTo>
                <a:lnTo>
                  <a:pt x="5476" y="3525"/>
                </a:lnTo>
                <a:lnTo>
                  <a:pt x="0" y="0"/>
                </a:lnTo>
                <a:lnTo>
                  <a:pt x="6619" y="4147"/>
                </a:lnTo>
                <a:close/>
              </a:path>
            </a:pathLst>
          </a:custGeom>
          <a:solidFill>
            <a:srgbClr val="55CF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0" name="object 4700"/>
          <p:cNvSpPr/>
          <p:nvPr/>
        </p:nvSpPr>
        <p:spPr>
          <a:xfrm>
            <a:off x="3331537" y="2089614"/>
            <a:ext cx="6985" cy="4445"/>
          </a:xfrm>
          <a:custGeom>
            <a:avLst/>
            <a:gdLst/>
            <a:ahLst/>
            <a:cxnLst/>
            <a:rect l="l" t="t" r="r" b="b"/>
            <a:pathLst>
              <a:path w="6985" h="4444">
                <a:moveTo>
                  <a:pt x="6619" y="4147"/>
                </a:moveTo>
                <a:lnTo>
                  <a:pt x="5476" y="3525"/>
                </a:lnTo>
                <a:lnTo>
                  <a:pt x="0" y="0"/>
                </a:lnTo>
                <a:lnTo>
                  <a:pt x="6619" y="4147"/>
                </a:lnTo>
                <a:close/>
              </a:path>
            </a:pathLst>
          </a:custGeom>
          <a:ln w="3175">
            <a:solidFill>
              <a:srgbClr val="55CF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1" name="object 4701"/>
          <p:cNvSpPr/>
          <p:nvPr/>
        </p:nvSpPr>
        <p:spPr>
          <a:xfrm>
            <a:off x="3331293" y="2088868"/>
            <a:ext cx="6985" cy="5080"/>
          </a:xfrm>
          <a:custGeom>
            <a:avLst/>
            <a:gdLst/>
            <a:ahLst/>
            <a:cxnLst/>
            <a:rect l="l" t="t" r="r" b="b"/>
            <a:pathLst>
              <a:path w="6985" h="5080">
                <a:moveTo>
                  <a:pt x="6863" y="4894"/>
                </a:moveTo>
                <a:lnTo>
                  <a:pt x="243" y="746"/>
                </a:lnTo>
                <a:lnTo>
                  <a:pt x="0" y="0"/>
                </a:lnTo>
                <a:lnTo>
                  <a:pt x="6863" y="4894"/>
                </a:lnTo>
                <a:close/>
              </a:path>
            </a:pathLst>
          </a:custGeom>
          <a:solidFill>
            <a:srgbClr val="55CE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2" name="object 4702"/>
          <p:cNvSpPr/>
          <p:nvPr/>
        </p:nvSpPr>
        <p:spPr>
          <a:xfrm>
            <a:off x="3331293" y="2088868"/>
            <a:ext cx="6985" cy="5080"/>
          </a:xfrm>
          <a:custGeom>
            <a:avLst/>
            <a:gdLst/>
            <a:ahLst/>
            <a:cxnLst/>
            <a:rect l="l" t="t" r="r" b="b"/>
            <a:pathLst>
              <a:path w="6985" h="5080">
                <a:moveTo>
                  <a:pt x="6863" y="4894"/>
                </a:moveTo>
                <a:lnTo>
                  <a:pt x="0" y="0"/>
                </a:lnTo>
                <a:lnTo>
                  <a:pt x="243" y="746"/>
                </a:lnTo>
                <a:lnTo>
                  <a:pt x="6863" y="4894"/>
                </a:lnTo>
                <a:close/>
              </a:path>
            </a:pathLst>
          </a:custGeom>
          <a:ln w="3175">
            <a:solidFill>
              <a:srgbClr val="55CE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3" name="object 4703"/>
          <p:cNvSpPr/>
          <p:nvPr/>
        </p:nvSpPr>
        <p:spPr>
          <a:xfrm>
            <a:off x="3331293" y="2088868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9979" y="5796"/>
                </a:moveTo>
                <a:lnTo>
                  <a:pt x="6863" y="4894"/>
                </a:lnTo>
                <a:lnTo>
                  <a:pt x="0" y="0"/>
                </a:lnTo>
                <a:lnTo>
                  <a:pt x="9979" y="5796"/>
                </a:lnTo>
                <a:close/>
              </a:path>
            </a:pathLst>
          </a:custGeom>
          <a:solidFill>
            <a:srgbClr val="54CE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4" name="object 4704"/>
          <p:cNvSpPr/>
          <p:nvPr/>
        </p:nvSpPr>
        <p:spPr>
          <a:xfrm>
            <a:off x="3331293" y="2088868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6863" y="4894"/>
                </a:moveTo>
                <a:lnTo>
                  <a:pt x="0" y="0"/>
                </a:lnTo>
                <a:lnTo>
                  <a:pt x="9979" y="5796"/>
                </a:lnTo>
                <a:lnTo>
                  <a:pt x="6863" y="4894"/>
                </a:lnTo>
                <a:close/>
              </a:path>
            </a:pathLst>
          </a:custGeom>
          <a:ln w="3175">
            <a:solidFill>
              <a:srgbClr val="54CE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5" name="object 4705"/>
          <p:cNvSpPr/>
          <p:nvPr/>
        </p:nvSpPr>
        <p:spPr>
          <a:xfrm>
            <a:off x="3327529" y="2091146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358" y="436"/>
                </a:moveTo>
                <a:lnTo>
                  <a:pt x="0" y="203"/>
                </a:lnTo>
                <a:lnTo>
                  <a:pt x="502" y="0"/>
                </a:lnTo>
                <a:lnTo>
                  <a:pt x="1358" y="436"/>
                </a:lnTo>
                <a:close/>
              </a:path>
            </a:pathLst>
          </a:custGeom>
          <a:solidFill>
            <a:srgbClr val="58D0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6" name="object 4706"/>
          <p:cNvSpPr/>
          <p:nvPr/>
        </p:nvSpPr>
        <p:spPr>
          <a:xfrm>
            <a:off x="3327529" y="2091146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358" y="436"/>
                </a:moveTo>
                <a:lnTo>
                  <a:pt x="502" y="0"/>
                </a:lnTo>
                <a:lnTo>
                  <a:pt x="0" y="203"/>
                </a:lnTo>
                <a:lnTo>
                  <a:pt x="1358" y="436"/>
                </a:lnTo>
                <a:close/>
              </a:path>
            </a:pathLst>
          </a:custGeom>
          <a:ln w="3175">
            <a:solidFill>
              <a:srgbClr val="58D0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7" name="object 4707"/>
          <p:cNvSpPr/>
          <p:nvPr/>
        </p:nvSpPr>
        <p:spPr>
          <a:xfrm>
            <a:off x="3328964" y="2090768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635" y="1620"/>
                </a:moveTo>
                <a:lnTo>
                  <a:pt x="1722" y="1122"/>
                </a:lnTo>
                <a:lnTo>
                  <a:pt x="0" y="0"/>
                </a:lnTo>
                <a:lnTo>
                  <a:pt x="4635" y="1620"/>
                </a:lnTo>
                <a:close/>
              </a:path>
            </a:pathLst>
          </a:custGeom>
          <a:solidFill>
            <a:srgbClr val="57D0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8" name="object 4708"/>
          <p:cNvSpPr/>
          <p:nvPr/>
        </p:nvSpPr>
        <p:spPr>
          <a:xfrm>
            <a:off x="3328964" y="2090768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635" y="1620"/>
                </a:moveTo>
                <a:lnTo>
                  <a:pt x="1722" y="1122"/>
                </a:lnTo>
                <a:lnTo>
                  <a:pt x="0" y="0"/>
                </a:lnTo>
                <a:lnTo>
                  <a:pt x="4635" y="1620"/>
                </a:lnTo>
                <a:close/>
              </a:path>
            </a:pathLst>
          </a:custGeom>
          <a:ln w="3175">
            <a:solidFill>
              <a:srgbClr val="57D0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9" name="object 4709"/>
          <p:cNvSpPr/>
          <p:nvPr/>
        </p:nvSpPr>
        <p:spPr>
          <a:xfrm>
            <a:off x="3328964" y="2090437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4635" y="1950"/>
                </a:moveTo>
                <a:lnTo>
                  <a:pt x="0" y="330"/>
                </a:lnTo>
                <a:lnTo>
                  <a:pt x="807" y="0"/>
                </a:lnTo>
                <a:lnTo>
                  <a:pt x="4635" y="1950"/>
                </a:lnTo>
                <a:close/>
              </a:path>
            </a:pathLst>
          </a:custGeom>
          <a:solidFill>
            <a:srgbClr val="57D0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0" name="object 4710"/>
          <p:cNvSpPr/>
          <p:nvPr/>
        </p:nvSpPr>
        <p:spPr>
          <a:xfrm>
            <a:off x="3328964" y="2090437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4635" y="1950"/>
                </a:moveTo>
                <a:lnTo>
                  <a:pt x="807" y="0"/>
                </a:lnTo>
                <a:lnTo>
                  <a:pt x="0" y="330"/>
                </a:lnTo>
                <a:lnTo>
                  <a:pt x="4635" y="1950"/>
                </a:lnTo>
                <a:close/>
              </a:path>
            </a:pathLst>
          </a:custGeom>
          <a:ln w="3175">
            <a:solidFill>
              <a:srgbClr val="57D0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1" name="object 4711"/>
          <p:cNvSpPr/>
          <p:nvPr/>
        </p:nvSpPr>
        <p:spPr>
          <a:xfrm>
            <a:off x="3328032" y="2091146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654" y="744"/>
                </a:moveTo>
                <a:lnTo>
                  <a:pt x="855" y="436"/>
                </a:lnTo>
                <a:lnTo>
                  <a:pt x="0" y="0"/>
                </a:lnTo>
                <a:lnTo>
                  <a:pt x="2654" y="744"/>
                </a:lnTo>
                <a:close/>
              </a:path>
            </a:pathLst>
          </a:custGeom>
          <a:solidFill>
            <a:srgbClr val="57D0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2" name="object 4712"/>
          <p:cNvSpPr/>
          <p:nvPr/>
        </p:nvSpPr>
        <p:spPr>
          <a:xfrm>
            <a:off x="3328032" y="2091146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654" y="744"/>
                </a:moveTo>
                <a:lnTo>
                  <a:pt x="855" y="436"/>
                </a:lnTo>
                <a:lnTo>
                  <a:pt x="0" y="0"/>
                </a:lnTo>
                <a:lnTo>
                  <a:pt x="2654" y="744"/>
                </a:lnTo>
                <a:close/>
              </a:path>
            </a:pathLst>
          </a:custGeom>
          <a:ln w="3175">
            <a:solidFill>
              <a:srgbClr val="57D0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3" name="object 4713"/>
          <p:cNvSpPr/>
          <p:nvPr/>
        </p:nvSpPr>
        <p:spPr>
          <a:xfrm>
            <a:off x="3328032" y="2090768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654" y="1122"/>
                </a:moveTo>
                <a:lnTo>
                  <a:pt x="0" y="378"/>
                </a:lnTo>
                <a:lnTo>
                  <a:pt x="932" y="0"/>
                </a:lnTo>
                <a:lnTo>
                  <a:pt x="2654" y="1122"/>
                </a:lnTo>
                <a:close/>
              </a:path>
            </a:pathLst>
          </a:custGeom>
          <a:solidFill>
            <a:srgbClr val="57D0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4" name="object 4714"/>
          <p:cNvSpPr/>
          <p:nvPr/>
        </p:nvSpPr>
        <p:spPr>
          <a:xfrm>
            <a:off x="3328032" y="2090768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654" y="1122"/>
                </a:moveTo>
                <a:lnTo>
                  <a:pt x="932" y="0"/>
                </a:lnTo>
                <a:lnTo>
                  <a:pt x="0" y="378"/>
                </a:lnTo>
                <a:lnTo>
                  <a:pt x="2654" y="1122"/>
                </a:lnTo>
                <a:close/>
              </a:path>
            </a:pathLst>
          </a:custGeom>
          <a:ln w="3175">
            <a:solidFill>
              <a:srgbClr val="57D0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5" name="object 4715"/>
          <p:cNvSpPr/>
          <p:nvPr/>
        </p:nvSpPr>
        <p:spPr>
          <a:xfrm>
            <a:off x="3328032" y="209114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855" y="4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6" name="object 4716"/>
          <p:cNvSpPr/>
          <p:nvPr/>
        </p:nvSpPr>
        <p:spPr>
          <a:xfrm>
            <a:off x="3340859" y="2086645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0" y="1336"/>
                </a:moveTo>
                <a:lnTo>
                  <a:pt x="3594" y="0"/>
                </a:lnTo>
                <a:lnTo>
                  <a:pt x="0" y="1336"/>
                </a:lnTo>
                <a:close/>
              </a:path>
            </a:pathLst>
          </a:custGeom>
          <a:ln w="3175">
            <a:solidFill>
              <a:srgbClr val="53CF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7" name="object 47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18" name="object 4718"/>
          <p:cNvSpPr/>
          <p:nvPr/>
        </p:nvSpPr>
        <p:spPr>
          <a:xfrm>
            <a:off x="3344453" y="2086645"/>
            <a:ext cx="14604" cy="9525"/>
          </a:xfrm>
          <a:custGeom>
            <a:avLst/>
            <a:gdLst/>
            <a:ahLst/>
            <a:cxnLst/>
            <a:rect l="l" t="t" r="r" b="b"/>
            <a:pathLst>
              <a:path w="14604" h="9525">
                <a:moveTo>
                  <a:pt x="0" y="0"/>
                </a:moveTo>
                <a:lnTo>
                  <a:pt x="14612" y="89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9" name="object 47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20" name="object 47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21" name="object 47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22" name="object 4722"/>
          <p:cNvSpPr/>
          <p:nvPr/>
        </p:nvSpPr>
        <p:spPr>
          <a:xfrm>
            <a:off x="3359066" y="209561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32" y="1930"/>
                </a:moveTo>
                <a:lnTo>
                  <a:pt x="0" y="0"/>
                </a:lnTo>
                <a:lnTo>
                  <a:pt x="254" y="762"/>
                </a:lnTo>
                <a:lnTo>
                  <a:pt x="332" y="1930"/>
                </a:lnTo>
                <a:close/>
              </a:path>
            </a:pathLst>
          </a:custGeom>
          <a:solidFill>
            <a:srgbClr val="4CCB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23" name="object 4723"/>
          <p:cNvSpPr/>
          <p:nvPr/>
        </p:nvSpPr>
        <p:spPr>
          <a:xfrm>
            <a:off x="3359066" y="209561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32" y="1930"/>
                </a:moveTo>
                <a:lnTo>
                  <a:pt x="254" y="762"/>
                </a:lnTo>
                <a:lnTo>
                  <a:pt x="0" y="0"/>
                </a:lnTo>
                <a:lnTo>
                  <a:pt x="332" y="1930"/>
                </a:lnTo>
                <a:close/>
              </a:path>
            </a:pathLst>
          </a:custGeom>
          <a:ln w="3175">
            <a:solidFill>
              <a:srgbClr val="4CCB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4" name="object 4724"/>
          <p:cNvSpPr/>
          <p:nvPr/>
        </p:nvSpPr>
        <p:spPr>
          <a:xfrm>
            <a:off x="3333600" y="2092388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4234" y="1282"/>
                </a:moveTo>
                <a:lnTo>
                  <a:pt x="0" y="0"/>
                </a:lnTo>
                <a:lnTo>
                  <a:pt x="3413" y="751"/>
                </a:lnTo>
                <a:lnTo>
                  <a:pt x="4234" y="1282"/>
                </a:lnTo>
                <a:close/>
              </a:path>
            </a:pathLst>
          </a:custGeom>
          <a:solidFill>
            <a:srgbClr val="55CF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25" name="object 4725"/>
          <p:cNvSpPr/>
          <p:nvPr/>
        </p:nvSpPr>
        <p:spPr>
          <a:xfrm>
            <a:off x="3333600" y="2092388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0" y="0"/>
                </a:moveTo>
                <a:lnTo>
                  <a:pt x="3413" y="751"/>
                </a:lnTo>
                <a:lnTo>
                  <a:pt x="4234" y="128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5CF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6" name="object 4726"/>
          <p:cNvSpPr/>
          <p:nvPr/>
        </p:nvSpPr>
        <p:spPr>
          <a:xfrm>
            <a:off x="3333600" y="2092388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4234" y="1282"/>
                </a:moveTo>
                <a:lnTo>
                  <a:pt x="1564" y="795"/>
                </a:lnTo>
                <a:lnTo>
                  <a:pt x="0" y="0"/>
                </a:lnTo>
                <a:lnTo>
                  <a:pt x="4234" y="1282"/>
                </a:lnTo>
                <a:close/>
              </a:path>
            </a:pathLst>
          </a:custGeom>
          <a:solidFill>
            <a:srgbClr val="55D0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27" name="object 4727"/>
          <p:cNvSpPr/>
          <p:nvPr/>
        </p:nvSpPr>
        <p:spPr>
          <a:xfrm>
            <a:off x="3333600" y="2092388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0" y="0"/>
                </a:moveTo>
                <a:lnTo>
                  <a:pt x="1564" y="795"/>
                </a:lnTo>
                <a:lnTo>
                  <a:pt x="4234" y="128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5D0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8" name="object 4728"/>
          <p:cNvSpPr/>
          <p:nvPr/>
        </p:nvSpPr>
        <p:spPr>
          <a:xfrm>
            <a:off x="3337013" y="20931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143" y="622"/>
                </a:moveTo>
                <a:lnTo>
                  <a:pt x="820" y="530"/>
                </a:lnTo>
                <a:lnTo>
                  <a:pt x="0" y="0"/>
                </a:lnTo>
                <a:lnTo>
                  <a:pt x="1143" y="622"/>
                </a:lnTo>
                <a:close/>
              </a:path>
            </a:pathLst>
          </a:custGeom>
          <a:solidFill>
            <a:srgbClr val="55CF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29" name="object 4729"/>
          <p:cNvSpPr/>
          <p:nvPr/>
        </p:nvSpPr>
        <p:spPr>
          <a:xfrm>
            <a:off x="3337013" y="20931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20" y="530"/>
                </a:lnTo>
                <a:lnTo>
                  <a:pt x="1143" y="62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5CF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0" name="object 4730"/>
          <p:cNvSpPr/>
          <p:nvPr/>
        </p:nvSpPr>
        <p:spPr>
          <a:xfrm>
            <a:off x="3327529" y="2091349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832" y="982"/>
                </a:moveTo>
                <a:lnTo>
                  <a:pt x="0" y="0"/>
                </a:lnTo>
                <a:lnTo>
                  <a:pt x="1358" y="233"/>
                </a:lnTo>
                <a:lnTo>
                  <a:pt x="2832" y="982"/>
                </a:lnTo>
                <a:close/>
              </a:path>
            </a:pathLst>
          </a:custGeom>
          <a:solidFill>
            <a:srgbClr val="58D0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1" name="object 4731"/>
          <p:cNvSpPr/>
          <p:nvPr/>
        </p:nvSpPr>
        <p:spPr>
          <a:xfrm>
            <a:off x="3327529" y="2091349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0"/>
                </a:moveTo>
                <a:lnTo>
                  <a:pt x="1358" y="233"/>
                </a:lnTo>
                <a:lnTo>
                  <a:pt x="2832" y="98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8D0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2" name="object 4732"/>
          <p:cNvSpPr/>
          <p:nvPr/>
        </p:nvSpPr>
        <p:spPr>
          <a:xfrm>
            <a:off x="3326708" y="209134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652" y="982"/>
                </a:moveTo>
                <a:lnTo>
                  <a:pt x="0" y="332"/>
                </a:lnTo>
                <a:lnTo>
                  <a:pt x="820" y="0"/>
                </a:lnTo>
                <a:lnTo>
                  <a:pt x="3652" y="982"/>
                </a:lnTo>
                <a:close/>
              </a:path>
            </a:pathLst>
          </a:custGeom>
          <a:solidFill>
            <a:srgbClr val="58D0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3" name="object 4733"/>
          <p:cNvSpPr/>
          <p:nvPr/>
        </p:nvSpPr>
        <p:spPr>
          <a:xfrm>
            <a:off x="3326708" y="209134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820" y="0"/>
                </a:moveTo>
                <a:lnTo>
                  <a:pt x="0" y="332"/>
                </a:lnTo>
                <a:lnTo>
                  <a:pt x="3652" y="982"/>
                </a:lnTo>
                <a:lnTo>
                  <a:pt x="820" y="0"/>
                </a:lnTo>
                <a:close/>
              </a:path>
            </a:pathLst>
          </a:custGeom>
          <a:ln w="3175">
            <a:solidFill>
              <a:srgbClr val="58D0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4" name="object 4734"/>
          <p:cNvSpPr/>
          <p:nvPr/>
        </p:nvSpPr>
        <p:spPr>
          <a:xfrm>
            <a:off x="3330686" y="2091890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478" y="1292"/>
                </a:moveTo>
                <a:lnTo>
                  <a:pt x="0" y="0"/>
                </a:lnTo>
                <a:lnTo>
                  <a:pt x="2913" y="497"/>
                </a:lnTo>
                <a:lnTo>
                  <a:pt x="4478" y="1292"/>
                </a:lnTo>
                <a:close/>
              </a:path>
            </a:pathLst>
          </a:custGeom>
          <a:solidFill>
            <a:srgbClr val="56D0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5" name="object 4735"/>
          <p:cNvSpPr/>
          <p:nvPr/>
        </p:nvSpPr>
        <p:spPr>
          <a:xfrm>
            <a:off x="3330686" y="2091890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0"/>
                </a:moveTo>
                <a:lnTo>
                  <a:pt x="2913" y="497"/>
                </a:lnTo>
                <a:lnTo>
                  <a:pt x="4478" y="129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6D0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6" name="object 4736"/>
          <p:cNvSpPr/>
          <p:nvPr/>
        </p:nvSpPr>
        <p:spPr>
          <a:xfrm>
            <a:off x="3330686" y="2091890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478" y="1292"/>
                </a:moveTo>
                <a:lnTo>
                  <a:pt x="1054" y="685"/>
                </a:lnTo>
                <a:lnTo>
                  <a:pt x="0" y="0"/>
                </a:lnTo>
                <a:lnTo>
                  <a:pt x="4478" y="1292"/>
                </a:lnTo>
                <a:close/>
              </a:path>
            </a:pathLst>
          </a:custGeom>
          <a:solidFill>
            <a:srgbClr val="56D0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7" name="object 4737"/>
          <p:cNvSpPr/>
          <p:nvPr/>
        </p:nvSpPr>
        <p:spPr>
          <a:xfrm>
            <a:off x="3330686" y="2091890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0"/>
                </a:moveTo>
                <a:lnTo>
                  <a:pt x="1054" y="685"/>
                </a:lnTo>
                <a:lnTo>
                  <a:pt x="4478" y="129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6D0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8" name="object 4738"/>
          <p:cNvSpPr/>
          <p:nvPr/>
        </p:nvSpPr>
        <p:spPr>
          <a:xfrm>
            <a:off x="3328888" y="2091583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852" y="993"/>
                </a:moveTo>
                <a:lnTo>
                  <a:pt x="0" y="0"/>
                </a:lnTo>
                <a:lnTo>
                  <a:pt x="1798" y="307"/>
                </a:lnTo>
                <a:lnTo>
                  <a:pt x="2852" y="993"/>
                </a:lnTo>
                <a:close/>
              </a:path>
            </a:pathLst>
          </a:custGeom>
          <a:solidFill>
            <a:srgbClr val="57D0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9" name="object 4739"/>
          <p:cNvSpPr/>
          <p:nvPr/>
        </p:nvSpPr>
        <p:spPr>
          <a:xfrm>
            <a:off x="3328888" y="2091583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0"/>
                </a:moveTo>
                <a:lnTo>
                  <a:pt x="1798" y="307"/>
                </a:lnTo>
                <a:lnTo>
                  <a:pt x="2852" y="99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7D0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0" name="object 4740"/>
          <p:cNvSpPr/>
          <p:nvPr/>
        </p:nvSpPr>
        <p:spPr>
          <a:xfrm>
            <a:off x="3328888" y="2091583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852" y="993"/>
                </a:moveTo>
                <a:lnTo>
                  <a:pt x="1473" y="749"/>
                </a:lnTo>
                <a:lnTo>
                  <a:pt x="0" y="0"/>
                </a:lnTo>
                <a:lnTo>
                  <a:pt x="2852" y="993"/>
                </a:lnTo>
                <a:close/>
              </a:path>
            </a:pathLst>
          </a:custGeom>
          <a:solidFill>
            <a:srgbClr val="57D0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1" name="object 4741"/>
          <p:cNvSpPr/>
          <p:nvPr/>
        </p:nvSpPr>
        <p:spPr>
          <a:xfrm>
            <a:off x="3328888" y="2091583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0"/>
                </a:moveTo>
                <a:lnTo>
                  <a:pt x="1473" y="749"/>
                </a:lnTo>
                <a:lnTo>
                  <a:pt x="2852" y="99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7D0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2" name="object 4742"/>
          <p:cNvSpPr/>
          <p:nvPr/>
        </p:nvSpPr>
        <p:spPr>
          <a:xfrm>
            <a:off x="3328888" y="2091583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473" y="74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3" name="object 4743"/>
          <p:cNvSpPr/>
          <p:nvPr/>
        </p:nvSpPr>
        <p:spPr>
          <a:xfrm>
            <a:off x="3290742" y="2089875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 h="0">
                <a:moveTo>
                  <a:pt x="0" y="0"/>
                </a:moveTo>
                <a:lnTo>
                  <a:pt x="21061" y="0"/>
                </a:lnTo>
              </a:path>
            </a:pathLst>
          </a:custGeom>
          <a:ln w="3175">
            <a:solidFill>
              <a:srgbClr val="1D442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4" name="object 4744"/>
          <p:cNvSpPr/>
          <p:nvPr/>
        </p:nvSpPr>
        <p:spPr>
          <a:xfrm>
            <a:off x="3290742" y="2089132"/>
            <a:ext cx="21590" cy="1905"/>
          </a:xfrm>
          <a:custGeom>
            <a:avLst/>
            <a:gdLst/>
            <a:ahLst/>
            <a:cxnLst/>
            <a:rect l="l" t="t" r="r" b="b"/>
            <a:pathLst>
              <a:path w="21589" h="1905">
                <a:moveTo>
                  <a:pt x="21061" y="1485"/>
                </a:moveTo>
                <a:lnTo>
                  <a:pt x="0" y="175"/>
                </a:lnTo>
                <a:lnTo>
                  <a:pt x="223" y="0"/>
                </a:lnTo>
                <a:lnTo>
                  <a:pt x="21061" y="1485"/>
                </a:lnTo>
                <a:close/>
              </a:path>
            </a:pathLst>
          </a:custGeom>
          <a:ln w="3175">
            <a:solidFill>
              <a:srgbClr val="1D442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5" name="object 4745"/>
          <p:cNvSpPr/>
          <p:nvPr/>
        </p:nvSpPr>
        <p:spPr>
          <a:xfrm>
            <a:off x="3286767" y="209158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41" y="472"/>
                </a:moveTo>
                <a:lnTo>
                  <a:pt x="0" y="439"/>
                </a:lnTo>
                <a:lnTo>
                  <a:pt x="614" y="0"/>
                </a:lnTo>
                <a:lnTo>
                  <a:pt x="1041" y="472"/>
                </a:lnTo>
                <a:close/>
              </a:path>
            </a:pathLst>
          </a:custGeom>
          <a:solidFill>
            <a:srgbClr val="4CA6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6" name="object 4746"/>
          <p:cNvSpPr/>
          <p:nvPr/>
        </p:nvSpPr>
        <p:spPr>
          <a:xfrm>
            <a:off x="3286767" y="209158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41" y="472"/>
                </a:moveTo>
                <a:lnTo>
                  <a:pt x="614" y="0"/>
                </a:lnTo>
                <a:lnTo>
                  <a:pt x="0" y="439"/>
                </a:lnTo>
                <a:lnTo>
                  <a:pt x="1041" y="472"/>
                </a:lnTo>
                <a:close/>
              </a:path>
            </a:pathLst>
          </a:custGeom>
          <a:ln w="3175">
            <a:solidFill>
              <a:srgbClr val="4CA6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7" name="object 4747"/>
          <p:cNvSpPr/>
          <p:nvPr/>
        </p:nvSpPr>
        <p:spPr>
          <a:xfrm>
            <a:off x="3287778" y="2091309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30" y="74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DA7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8" name="object 4748"/>
          <p:cNvSpPr/>
          <p:nvPr/>
        </p:nvSpPr>
        <p:spPr>
          <a:xfrm>
            <a:off x="3287382" y="2091309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426" y="746"/>
                </a:moveTo>
                <a:lnTo>
                  <a:pt x="0" y="274"/>
                </a:lnTo>
                <a:lnTo>
                  <a:pt x="396" y="0"/>
                </a:lnTo>
                <a:lnTo>
                  <a:pt x="426" y="746"/>
                </a:lnTo>
                <a:close/>
              </a:path>
            </a:pathLst>
          </a:custGeom>
          <a:solidFill>
            <a:srgbClr val="4CA6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9" name="object 4749"/>
          <p:cNvSpPr/>
          <p:nvPr/>
        </p:nvSpPr>
        <p:spPr>
          <a:xfrm>
            <a:off x="3287382" y="2091309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96" y="0"/>
                </a:moveTo>
                <a:lnTo>
                  <a:pt x="0" y="274"/>
                </a:lnTo>
                <a:lnTo>
                  <a:pt x="426" y="746"/>
                </a:lnTo>
                <a:lnTo>
                  <a:pt x="396" y="0"/>
                </a:lnTo>
                <a:close/>
              </a:path>
            </a:pathLst>
          </a:custGeom>
          <a:ln w="3175">
            <a:solidFill>
              <a:srgbClr val="4CA6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0" name="object 47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51" name="object 47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52" name="object 4752"/>
          <p:cNvSpPr/>
          <p:nvPr/>
        </p:nvSpPr>
        <p:spPr>
          <a:xfrm>
            <a:off x="3287809" y="2092055"/>
            <a:ext cx="5715" cy="1270"/>
          </a:xfrm>
          <a:custGeom>
            <a:avLst/>
            <a:gdLst/>
            <a:ahLst/>
            <a:cxnLst/>
            <a:rect l="l" t="t" r="r" b="b"/>
            <a:pathLst>
              <a:path w="5714" h="1269">
                <a:moveTo>
                  <a:pt x="5661" y="1122"/>
                </a:moveTo>
                <a:lnTo>
                  <a:pt x="0" y="0"/>
                </a:lnTo>
                <a:lnTo>
                  <a:pt x="873" y="144"/>
                </a:lnTo>
                <a:lnTo>
                  <a:pt x="5661" y="1122"/>
                </a:lnTo>
                <a:close/>
              </a:path>
            </a:pathLst>
          </a:custGeom>
          <a:solidFill>
            <a:srgbClr val="1F452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3" name="object 4753"/>
          <p:cNvSpPr/>
          <p:nvPr/>
        </p:nvSpPr>
        <p:spPr>
          <a:xfrm>
            <a:off x="3287809" y="2092055"/>
            <a:ext cx="5715" cy="1270"/>
          </a:xfrm>
          <a:custGeom>
            <a:avLst/>
            <a:gdLst/>
            <a:ahLst/>
            <a:cxnLst/>
            <a:rect l="l" t="t" r="r" b="b"/>
            <a:pathLst>
              <a:path w="5714" h="1269">
                <a:moveTo>
                  <a:pt x="5661" y="1122"/>
                </a:moveTo>
                <a:lnTo>
                  <a:pt x="0" y="0"/>
                </a:lnTo>
                <a:lnTo>
                  <a:pt x="873" y="144"/>
                </a:lnTo>
                <a:lnTo>
                  <a:pt x="5661" y="1122"/>
                </a:lnTo>
                <a:close/>
              </a:path>
            </a:pathLst>
          </a:custGeom>
          <a:ln w="3175">
            <a:solidFill>
              <a:srgbClr val="1F452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4" name="object 4754"/>
          <p:cNvSpPr/>
          <p:nvPr/>
        </p:nvSpPr>
        <p:spPr>
          <a:xfrm>
            <a:off x="3288682" y="209220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4787" y="977"/>
                </a:moveTo>
                <a:lnTo>
                  <a:pt x="0" y="0"/>
                </a:lnTo>
                <a:lnTo>
                  <a:pt x="3896" y="767"/>
                </a:lnTo>
                <a:lnTo>
                  <a:pt x="4787" y="977"/>
                </a:lnTo>
                <a:close/>
              </a:path>
            </a:pathLst>
          </a:custGeom>
          <a:solidFill>
            <a:srgbClr val="1F442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5" name="object 4755"/>
          <p:cNvSpPr/>
          <p:nvPr/>
        </p:nvSpPr>
        <p:spPr>
          <a:xfrm>
            <a:off x="3288682" y="209220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4787" y="977"/>
                </a:moveTo>
                <a:lnTo>
                  <a:pt x="3896" y="767"/>
                </a:lnTo>
                <a:lnTo>
                  <a:pt x="0" y="0"/>
                </a:lnTo>
                <a:lnTo>
                  <a:pt x="4787" y="977"/>
                </a:lnTo>
                <a:close/>
              </a:path>
            </a:pathLst>
          </a:custGeom>
          <a:ln w="3175">
            <a:solidFill>
              <a:srgbClr val="1F442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6" name="object 4756"/>
          <p:cNvSpPr/>
          <p:nvPr/>
        </p:nvSpPr>
        <p:spPr>
          <a:xfrm>
            <a:off x="3285218" y="2092055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1074"/>
                </a:moveTo>
                <a:lnTo>
                  <a:pt x="645" y="612"/>
                </a:lnTo>
                <a:lnTo>
                  <a:pt x="2590" y="0"/>
                </a:lnTo>
                <a:lnTo>
                  <a:pt x="0" y="1074"/>
                </a:lnTo>
                <a:close/>
              </a:path>
            </a:pathLst>
          </a:custGeom>
          <a:solidFill>
            <a:srgbClr val="4CA5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7" name="object 4757"/>
          <p:cNvSpPr/>
          <p:nvPr/>
        </p:nvSpPr>
        <p:spPr>
          <a:xfrm>
            <a:off x="3285218" y="2092055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1074"/>
                </a:moveTo>
                <a:lnTo>
                  <a:pt x="2590" y="0"/>
                </a:lnTo>
                <a:lnTo>
                  <a:pt x="645" y="612"/>
                </a:lnTo>
                <a:lnTo>
                  <a:pt x="0" y="1074"/>
                </a:lnTo>
                <a:close/>
              </a:path>
            </a:pathLst>
          </a:custGeom>
          <a:ln w="3175">
            <a:solidFill>
              <a:srgbClr val="4CA5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8" name="object 4758"/>
          <p:cNvSpPr/>
          <p:nvPr/>
        </p:nvSpPr>
        <p:spPr>
          <a:xfrm>
            <a:off x="3286767" y="209202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1041" y="3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DA6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9" name="object 4759"/>
          <p:cNvSpPr/>
          <p:nvPr/>
        </p:nvSpPr>
        <p:spPr>
          <a:xfrm>
            <a:off x="3285863" y="2092022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645"/>
                </a:moveTo>
                <a:lnTo>
                  <a:pt x="904" y="0"/>
                </a:lnTo>
                <a:lnTo>
                  <a:pt x="1945" y="33"/>
                </a:lnTo>
                <a:lnTo>
                  <a:pt x="0" y="645"/>
                </a:lnTo>
                <a:close/>
              </a:path>
            </a:pathLst>
          </a:custGeom>
          <a:solidFill>
            <a:srgbClr val="4CA6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60" name="object 4760"/>
          <p:cNvSpPr/>
          <p:nvPr/>
        </p:nvSpPr>
        <p:spPr>
          <a:xfrm>
            <a:off x="3285863" y="2092022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904" y="0"/>
                </a:moveTo>
                <a:lnTo>
                  <a:pt x="0" y="645"/>
                </a:lnTo>
                <a:lnTo>
                  <a:pt x="1945" y="33"/>
                </a:lnTo>
                <a:lnTo>
                  <a:pt x="904" y="0"/>
                </a:lnTo>
                <a:close/>
              </a:path>
            </a:pathLst>
          </a:custGeom>
          <a:ln w="3175">
            <a:solidFill>
              <a:srgbClr val="4CA6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1" name="object 4761"/>
          <p:cNvSpPr/>
          <p:nvPr/>
        </p:nvSpPr>
        <p:spPr>
          <a:xfrm>
            <a:off x="3283460" y="209313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792" y="1483"/>
                </a:moveTo>
                <a:lnTo>
                  <a:pt x="0" y="1267"/>
                </a:lnTo>
                <a:lnTo>
                  <a:pt x="1757" y="0"/>
                </a:lnTo>
                <a:lnTo>
                  <a:pt x="792" y="1483"/>
                </a:lnTo>
                <a:close/>
              </a:path>
            </a:pathLst>
          </a:custGeom>
          <a:solidFill>
            <a:srgbClr val="4AA4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62" name="object 4762"/>
          <p:cNvSpPr/>
          <p:nvPr/>
        </p:nvSpPr>
        <p:spPr>
          <a:xfrm>
            <a:off x="3283460" y="209313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792" y="1483"/>
                </a:moveTo>
                <a:lnTo>
                  <a:pt x="0" y="1267"/>
                </a:lnTo>
                <a:lnTo>
                  <a:pt x="1757" y="0"/>
                </a:lnTo>
                <a:lnTo>
                  <a:pt x="792" y="1483"/>
                </a:lnTo>
                <a:close/>
              </a:path>
            </a:pathLst>
          </a:custGeom>
          <a:ln w="3175">
            <a:solidFill>
              <a:srgbClr val="4AA4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3" name="object 4763"/>
          <p:cNvSpPr/>
          <p:nvPr/>
        </p:nvSpPr>
        <p:spPr>
          <a:xfrm>
            <a:off x="3284253" y="2092055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2557"/>
                </a:moveTo>
                <a:lnTo>
                  <a:pt x="965" y="1074"/>
                </a:lnTo>
                <a:lnTo>
                  <a:pt x="3556" y="0"/>
                </a:lnTo>
                <a:lnTo>
                  <a:pt x="0" y="2557"/>
                </a:lnTo>
                <a:close/>
              </a:path>
            </a:pathLst>
          </a:custGeom>
          <a:solidFill>
            <a:srgbClr val="4BA5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64" name="object 4764"/>
          <p:cNvSpPr/>
          <p:nvPr/>
        </p:nvSpPr>
        <p:spPr>
          <a:xfrm>
            <a:off x="3284253" y="2092055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2557"/>
                </a:moveTo>
                <a:lnTo>
                  <a:pt x="3556" y="0"/>
                </a:lnTo>
                <a:lnTo>
                  <a:pt x="965" y="1074"/>
                </a:lnTo>
                <a:lnTo>
                  <a:pt x="0" y="2557"/>
                </a:lnTo>
                <a:close/>
              </a:path>
            </a:pathLst>
          </a:custGeom>
          <a:ln w="3175">
            <a:solidFill>
              <a:srgbClr val="4BA5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5" name="object 47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66" name="object 47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67" name="object 4767"/>
          <p:cNvSpPr/>
          <p:nvPr/>
        </p:nvSpPr>
        <p:spPr>
          <a:xfrm>
            <a:off x="3285814" y="209479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01" y="60"/>
                </a:moveTo>
                <a:close/>
              </a:path>
            </a:pathLst>
          </a:custGeom>
          <a:solidFill>
            <a:srgbClr val="4FA8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68" name="object 4768"/>
          <p:cNvSpPr/>
          <p:nvPr/>
        </p:nvSpPr>
        <p:spPr>
          <a:xfrm>
            <a:off x="3285814" y="209479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01" y="60"/>
                </a:moveTo>
                <a:close/>
              </a:path>
            </a:pathLst>
          </a:custGeom>
          <a:ln w="3175">
            <a:solidFill>
              <a:srgbClr val="4FA8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9" name="object 4769"/>
          <p:cNvSpPr/>
          <p:nvPr/>
        </p:nvSpPr>
        <p:spPr>
          <a:xfrm>
            <a:off x="3283564" y="2093808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250" y="1023"/>
                </a:moveTo>
                <a:lnTo>
                  <a:pt x="0" y="480"/>
                </a:lnTo>
                <a:lnTo>
                  <a:pt x="675" y="0"/>
                </a:lnTo>
                <a:lnTo>
                  <a:pt x="2250" y="1023"/>
                </a:lnTo>
                <a:close/>
              </a:path>
            </a:pathLst>
          </a:custGeom>
          <a:solidFill>
            <a:srgbClr val="4CA5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0" name="object 4770"/>
          <p:cNvSpPr/>
          <p:nvPr/>
        </p:nvSpPr>
        <p:spPr>
          <a:xfrm>
            <a:off x="3283564" y="2093808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250" y="1023"/>
                </a:moveTo>
                <a:lnTo>
                  <a:pt x="0" y="480"/>
                </a:lnTo>
                <a:lnTo>
                  <a:pt x="675" y="0"/>
                </a:lnTo>
                <a:lnTo>
                  <a:pt x="2250" y="1023"/>
                </a:lnTo>
                <a:close/>
              </a:path>
            </a:pathLst>
          </a:custGeom>
          <a:ln w="3175">
            <a:solidFill>
              <a:srgbClr val="4CA5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1" name="object 4771"/>
          <p:cNvSpPr/>
          <p:nvPr/>
        </p:nvSpPr>
        <p:spPr>
          <a:xfrm>
            <a:off x="3284240" y="2092055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1574" y="2776"/>
                </a:moveTo>
                <a:lnTo>
                  <a:pt x="0" y="1752"/>
                </a:lnTo>
                <a:lnTo>
                  <a:pt x="3568" y="0"/>
                </a:lnTo>
                <a:lnTo>
                  <a:pt x="1574" y="2776"/>
                </a:lnTo>
                <a:close/>
              </a:path>
            </a:pathLst>
          </a:custGeom>
          <a:solidFill>
            <a:srgbClr val="4DA6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2" name="object 4772"/>
          <p:cNvSpPr/>
          <p:nvPr/>
        </p:nvSpPr>
        <p:spPr>
          <a:xfrm>
            <a:off x="3284240" y="2092055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1574" y="2776"/>
                </a:moveTo>
                <a:lnTo>
                  <a:pt x="3568" y="0"/>
                </a:lnTo>
                <a:lnTo>
                  <a:pt x="0" y="1752"/>
                </a:lnTo>
                <a:lnTo>
                  <a:pt x="1574" y="2776"/>
                </a:lnTo>
                <a:close/>
              </a:path>
            </a:pathLst>
          </a:custGeom>
          <a:ln w="3175">
            <a:solidFill>
              <a:srgbClr val="4DA6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3" name="object 4773"/>
          <p:cNvSpPr/>
          <p:nvPr/>
        </p:nvSpPr>
        <p:spPr>
          <a:xfrm>
            <a:off x="3285814" y="2092055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2776"/>
                </a:moveTo>
                <a:lnTo>
                  <a:pt x="1993" y="0"/>
                </a:lnTo>
                <a:lnTo>
                  <a:pt x="2113" y="147"/>
                </a:lnTo>
                <a:lnTo>
                  <a:pt x="0" y="2776"/>
                </a:lnTo>
                <a:close/>
              </a:path>
            </a:pathLst>
          </a:custGeom>
          <a:solidFill>
            <a:srgbClr val="4EA7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4" name="object 4774"/>
          <p:cNvSpPr/>
          <p:nvPr/>
        </p:nvSpPr>
        <p:spPr>
          <a:xfrm>
            <a:off x="3285814" y="2092055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2776"/>
                </a:moveTo>
                <a:lnTo>
                  <a:pt x="1993" y="0"/>
                </a:lnTo>
                <a:lnTo>
                  <a:pt x="2113" y="147"/>
                </a:lnTo>
                <a:lnTo>
                  <a:pt x="0" y="2776"/>
                </a:lnTo>
                <a:close/>
              </a:path>
            </a:pathLst>
          </a:custGeom>
          <a:ln w="3175">
            <a:solidFill>
              <a:srgbClr val="4EA7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5" name="object 4775"/>
          <p:cNvSpPr/>
          <p:nvPr/>
        </p:nvSpPr>
        <p:spPr>
          <a:xfrm>
            <a:off x="3285814" y="2092203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2628"/>
                </a:moveTo>
                <a:lnTo>
                  <a:pt x="2113" y="0"/>
                </a:lnTo>
                <a:lnTo>
                  <a:pt x="147" y="2590"/>
                </a:lnTo>
                <a:lnTo>
                  <a:pt x="0" y="2628"/>
                </a:lnTo>
                <a:close/>
              </a:path>
            </a:pathLst>
          </a:custGeom>
          <a:solidFill>
            <a:srgbClr val="4EA8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6" name="object 4776"/>
          <p:cNvSpPr/>
          <p:nvPr/>
        </p:nvSpPr>
        <p:spPr>
          <a:xfrm>
            <a:off x="3285814" y="2092203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2628"/>
                </a:moveTo>
                <a:lnTo>
                  <a:pt x="147" y="2590"/>
                </a:lnTo>
                <a:lnTo>
                  <a:pt x="2113" y="0"/>
                </a:lnTo>
                <a:lnTo>
                  <a:pt x="0" y="2628"/>
                </a:lnTo>
                <a:close/>
              </a:path>
            </a:pathLst>
          </a:custGeom>
          <a:ln w="3175">
            <a:solidFill>
              <a:srgbClr val="4EA8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7" name="object 4777"/>
          <p:cNvSpPr/>
          <p:nvPr/>
        </p:nvSpPr>
        <p:spPr>
          <a:xfrm>
            <a:off x="3341273" y="209466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262" y="731"/>
                </a:moveTo>
                <a:lnTo>
                  <a:pt x="0" y="0"/>
                </a:lnTo>
                <a:lnTo>
                  <a:pt x="1112" y="152"/>
                </a:lnTo>
                <a:lnTo>
                  <a:pt x="1262" y="731"/>
                </a:lnTo>
                <a:close/>
              </a:path>
            </a:pathLst>
          </a:custGeom>
          <a:solidFill>
            <a:srgbClr val="52CD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8" name="object 4778"/>
          <p:cNvSpPr/>
          <p:nvPr/>
        </p:nvSpPr>
        <p:spPr>
          <a:xfrm>
            <a:off x="3341273" y="209466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1262" y="731"/>
                </a:lnTo>
                <a:lnTo>
                  <a:pt x="1112" y="15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2CD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9" name="object 47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80" name="object 47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81" name="object 47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82" name="object 4782"/>
          <p:cNvSpPr/>
          <p:nvPr/>
        </p:nvSpPr>
        <p:spPr>
          <a:xfrm>
            <a:off x="3342385" y="20948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49" y="57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2CD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3" name="object 4783"/>
          <p:cNvSpPr/>
          <p:nvPr/>
        </p:nvSpPr>
        <p:spPr>
          <a:xfrm>
            <a:off x="3342385" y="20948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49" y="5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4" name="object 4784"/>
          <p:cNvSpPr/>
          <p:nvPr/>
        </p:nvSpPr>
        <p:spPr>
          <a:xfrm>
            <a:off x="3339416" y="2100882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5948" y="4028"/>
                </a:moveTo>
                <a:lnTo>
                  <a:pt x="5791" y="3977"/>
                </a:lnTo>
                <a:lnTo>
                  <a:pt x="0" y="0"/>
                </a:lnTo>
                <a:lnTo>
                  <a:pt x="5948" y="4028"/>
                </a:lnTo>
                <a:close/>
              </a:path>
            </a:pathLst>
          </a:custGeom>
          <a:solidFill>
            <a:srgbClr val="53CE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5" name="object 4785"/>
          <p:cNvSpPr/>
          <p:nvPr/>
        </p:nvSpPr>
        <p:spPr>
          <a:xfrm>
            <a:off x="3339416" y="2100882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5948" y="4028"/>
                </a:moveTo>
                <a:lnTo>
                  <a:pt x="0" y="0"/>
                </a:lnTo>
                <a:lnTo>
                  <a:pt x="5791" y="3977"/>
                </a:lnTo>
                <a:lnTo>
                  <a:pt x="5948" y="4028"/>
                </a:lnTo>
                <a:close/>
              </a:path>
            </a:pathLst>
          </a:custGeom>
          <a:ln w="3175">
            <a:solidFill>
              <a:srgbClr val="53CE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6" name="object 4786"/>
          <p:cNvSpPr/>
          <p:nvPr/>
        </p:nvSpPr>
        <p:spPr>
          <a:xfrm>
            <a:off x="3346139" y="210505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19" y="73"/>
                </a:moveTo>
                <a:close/>
              </a:path>
            </a:pathLst>
          </a:custGeom>
          <a:solidFill>
            <a:srgbClr val="52CE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7" name="object 4787"/>
          <p:cNvSpPr/>
          <p:nvPr/>
        </p:nvSpPr>
        <p:spPr>
          <a:xfrm>
            <a:off x="3346139" y="210505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19" y="73"/>
                </a:moveTo>
                <a:close/>
              </a:path>
            </a:pathLst>
          </a:custGeom>
          <a:ln w="3175">
            <a:solidFill>
              <a:srgbClr val="52CE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8" name="object 4788"/>
          <p:cNvSpPr/>
          <p:nvPr/>
        </p:nvSpPr>
        <p:spPr>
          <a:xfrm>
            <a:off x="3339416" y="2100882"/>
            <a:ext cx="6985" cy="4445"/>
          </a:xfrm>
          <a:custGeom>
            <a:avLst/>
            <a:gdLst/>
            <a:ahLst/>
            <a:cxnLst/>
            <a:rect l="l" t="t" r="r" b="b"/>
            <a:pathLst>
              <a:path w="6985" h="4444">
                <a:moveTo>
                  <a:pt x="6736" y="4224"/>
                </a:moveTo>
                <a:lnTo>
                  <a:pt x="5948" y="4028"/>
                </a:lnTo>
                <a:lnTo>
                  <a:pt x="0" y="0"/>
                </a:lnTo>
                <a:lnTo>
                  <a:pt x="6736" y="4224"/>
                </a:lnTo>
                <a:close/>
              </a:path>
            </a:pathLst>
          </a:custGeom>
          <a:solidFill>
            <a:srgbClr val="52CE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9" name="object 4789"/>
          <p:cNvSpPr/>
          <p:nvPr/>
        </p:nvSpPr>
        <p:spPr>
          <a:xfrm>
            <a:off x="3339416" y="2100882"/>
            <a:ext cx="6985" cy="4445"/>
          </a:xfrm>
          <a:custGeom>
            <a:avLst/>
            <a:gdLst/>
            <a:ahLst/>
            <a:cxnLst/>
            <a:rect l="l" t="t" r="r" b="b"/>
            <a:pathLst>
              <a:path w="6985" h="4444">
                <a:moveTo>
                  <a:pt x="6736" y="4224"/>
                </a:moveTo>
                <a:lnTo>
                  <a:pt x="5948" y="4028"/>
                </a:lnTo>
                <a:lnTo>
                  <a:pt x="0" y="0"/>
                </a:lnTo>
                <a:lnTo>
                  <a:pt x="6736" y="4224"/>
                </a:lnTo>
                <a:close/>
              </a:path>
            </a:pathLst>
          </a:custGeom>
          <a:ln w="3175">
            <a:solidFill>
              <a:srgbClr val="52CE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0" name="object 4790"/>
          <p:cNvSpPr/>
          <p:nvPr/>
        </p:nvSpPr>
        <p:spPr>
          <a:xfrm>
            <a:off x="3339416" y="2100882"/>
            <a:ext cx="6985" cy="4445"/>
          </a:xfrm>
          <a:custGeom>
            <a:avLst/>
            <a:gdLst/>
            <a:ahLst/>
            <a:cxnLst/>
            <a:rect l="l" t="t" r="r" b="b"/>
            <a:pathLst>
              <a:path w="6985" h="4444">
                <a:moveTo>
                  <a:pt x="6736" y="4224"/>
                </a:moveTo>
                <a:lnTo>
                  <a:pt x="0" y="0"/>
                </a:lnTo>
                <a:lnTo>
                  <a:pt x="6723" y="4175"/>
                </a:lnTo>
                <a:close/>
              </a:path>
            </a:pathLst>
          </a:custGeom>
          <a:solidFill>
            <a:srgbClr val="52CE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1" name="object 4791"/>
          <p:cNvSpPr/>
          <p:nvPr/>
        </p:nvSpPr>
        <p:spPr>
          <a:xfrm>
            <a:off x="3339416" y="2100882"/>
            <a:ext cx="6985" cy="4445"/>
          </a:xfrm>
          <a:custGeom>
            <a:avLst/>
            <a:gdLst/>
            <a:ahLst/>
            <a:cxnLst/>
            <a:rect l="l" t="t" r="r" b="b"/>
            <a:pathLst>
              <a:path w="6985" h="4444">
                <a:moveTo>
                  <a:pt x="6736" y="4224"/>
                </a:moveTo>
                <a:lnTo>
                  <a:pt x="0" y="0"/>
                </a:lnTo>
                <a:lnTo>
                  <a:pt x="6736" y="4224"/>
                </a:lnTo>
                <a:close/>
              </a:path>
            </a:pathLst>
          </a:custGeom>
          <a:ln w="3175">
            <a:solidFill>
              <a:srgbClr val="52CE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2" name="object 4792"/>
          <p:cNvSpPr/>
          <p:nvPr/>
        </p:nvSpPr>
        <p:spPr>
          <a:xfrm>
            <a:off x="3346139" y="210505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2" y="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3" name="object 4793"/>
          <p:cNvSpPr/>
          <p:nvPr/>
        </p:nvSpPr>
        <p:spPr>
          <a:xfrm>
            <a:off x="3338157" y="2093762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5270" y="2867"/>
                </a:moveTo>
                <a:lnTo>
                  <a:pt x="0" y="0"/>
                </a:lnTo>
                <a:lnTo>
                  <a:pt x="3116" y="901"/>
                </a:lnTo>
                <a:lnTo>
                  <a:pt x="5270" y="2867"/>
                </a:lnTo>
                <a:close/>
              </a:path>
            </a:pathLst>
          </a:custGeom>
          <a:solidFill>
            <a:srgbClr val="53CE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4" name="object 4794"/>
          <p:cNvSpPr/>
          <p:nvPr/>
        </p:nvSpPr>
        <p:spPr>
          <a:xfrm>
            <a:off x="3338157" y="2093762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5270" y="2867"/>
                </a:moveTo>
                <a:lnTo>
                  <a:pt x="0" y="0"/>
                </a:lnTo>
                <a:lnTo>
                  <a:pt x="3116" y="901"/>
                </a:lnTo>
                <a:lnTo>
                  <a:pt x="5270" y="2867"/>
                </a:lnTo>
                <a:close/>
              </a:path>
            </a:pathLst>
          </a:custGeom>
          <a:ln w="3175">
            <a:solidFill>
              <a:srgbClr val="53CE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5" name="object 4795"/>
          <p:cNvSpPr/>
          <p:nvPr/>
        </p:nvSpPr>
        <p:spPr>
          <a:xfrm>
            <a:off x="3341273" y="209466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53" y="1965"/>
                </a:moveTo>
                <a:lnTo>
                  <a:pt x="0" y="0"/>
                </a:lnTo>
                <a:lnTo>
                  <a:pt x="1262" y="731"/>
                </a:lnTo>
                <a:lnTo>
                  <a:pt x="2153" y="1965"/>
                </a:lnTo>
                <a:close/>
              </a:path>
            </a:pathLst>
          </a:custGeom>
          <a:solidFill>
            <a:srgbClr val="52CD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6" name="object 4796"/>
          <p:cNvSpPr/>
          <p:nvPr/>
        </p:nvSpPr>
        <p:spPr>
          <a:xfrm>
            <a:off x="3341273" y="209466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53" y="1965"/>
                </a:moveTo>
                <a:lnTo>
                  <a:pt x="1262" y="731"/>
                </a:lnTo>
                <a:lnTo>
                  <a:pt x="0" y="0"/>
                </a:lnTo>
                <a:lnTo>
                  <a:pt x="2153" y="1965"/>
                </a:lnTo>
                <a:close/>
              </a:path>
            </a:pathLst>
          </a:custGeom>
          <a:ln w="3175">
            <a:solidFill>
              <a:srgbClr val="52CD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7" name="object 47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98" name="object 47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99" name="object 4799"/>
          <p:cNvSpPr/>
          <p:nvPr/>
        </p:nvSpPr>
        <p:spPr>
          <a:xfrm>
            <a:off x="3342535" y="209539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91" y="12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0" name="object 48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01" name="object 48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02" name="object 48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03" name="object 4803"/>
          <p:cNvSpPr/>
          <p:nvPr/>
        </p:nvSpPr>
        <p:spPr>
          <a:xfrm>
            <a:off x="3299101" y="2094252"/>
            <a:ext cx="23495" cy="5080"/>
          </a:xfrm>
          <a:custGeom>
            <a:avLst/>
            <a:gdLst/>
            <a:ahLst/>
            <a:cxnLst/>
            <a:rect l="l" t="t" r="r" b="b"/>
            <a:pathLst>
              <a:path w="23495" h="5080">
                <a:moveTo>
                  <a:pt x="23035" y="4605"/>
                </a:moveTo>
                <a:lnTo>
                  <a:pt x="0" y="0"/>
                </a:lnTo>
                <a:lnTo>
                  <a:pt x="21948" y="4323"/>
                </a:lnTo>
                <a:lnTo>
                  <a:pt x="23035" y="4605"/>
                </a:lnTo>
                <a:close/>
              </a:path>
            </a:pathLst>
          </a:custGeom>
          <a:solidFill>
            <a:srgbClr val="1E442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04" name="object 4804"/>
          <p:cNvSpPr/>
          <p:nvPr/>
        </p:nvSpPr>
        <p:spPr>
          <a:xfrm>
            <a:off x="3299101" y="2094252"/>
            <a:ext cx="23495" cy="5080"/>
          </a:xfrm>
          <a:custGeom>
            <a:avLst/>
            <a:gdLst/>
            <a:ahLst/>
            <a:cxnLst/>
            <a:rect l="l" t="t" r="r" b="b"/>
            <a:pathLst>
              <a:path w="23495" h="5080">
                <a:moveTo>
                  <a:pt x="0" y="0"/>
                </a:moveTo>
                <a:lnTo>
                  <a:pt x="21948" y="4323"/>
                </a:lnTo>
                <a:lnTo>
                  <a:pt x="23035" y="460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442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5" name="object 4805"/>
          <p:cNvSpPr/>
          <p:nvPr/>
        </p:nvSpPr>
        <p:spPr>
          <a:xfrm>
            <a:off x="3293470" y="2093178"/>
            <a:ext cx="29209" cy="5715"/>
          </a:xfrm>
          <a:custGeom>
            <a:avLst/>
            <a:gdLst/>
            <a:ahLst/>
            <a:cxnLst/>
            <a:rect l="l" t="t" r="r" b="b"/>
            <a:pathLst>
              <a:path w="29210" h="5714">
                <a:moveTo>
                  <a:pt x="5631" y="1074"/>
                </a:moveTo>
                <a:lnTo>
                  <a:pt x="0" y="0"/>
                </a:lnTo>
                <a:lnTo>
                  <a:pt x="28666" y="5679"/>
                </a:lnTo>
                <a:lnTo>
                  <a:pt x="5631" y="1074"/>
                </a:lnTo>
                <a:close/>
              </a:path>
            </a:pathLst>
          </a:custGeom>
          <a:ln w="3175">
            <a:solidFill>
              <a:srgbClr val="1E442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6" name="object 4806"/>
          <p:cNvSpPr/>
          <p:nvPr/>
        </p:nvSpPr>
        <p:spPr>
          <a:xfrm>
            <a:off x="3292579" y="2092967"/>
            <a:ext cx="6985" cy="1905"/>
          </a:xfrm>
          <a:custGeom>
            <a:avLst/>
            <a:gdLst/>
            <a:ahLst/>
            <a:cxnLst/>
            <a:rect l="l" t="t" r="r" b="b"/>
            <a:pathLst>
              <a:path w="6985" h="1905">
                <a:moveTo>
                  <a:pt x="6522" y="1285"/>
                </a:moveTo>
                <a:lnTo>
                  <a:pt x="891" y="210"/>
                </a:lnTo>
                <a:lnTo>
                  <a:pt x="0" y="0"/>
                </a:lnTo>
                <a:lnTo>
                  <a:pt x="6522" y="1285"/>
                </a:lnTo>
                <a:close/>
              </a:path>
            </a:pathLst>
          </a:custGeom>
          <a:solidFill>
            <a:srgbClr val="1F442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07" name="object 4807"/>
          <p:cNvSpPr/>
          <p:nvPr/>
        </p:nvSpPr>
        <p:spPr>
          <a:xfrm>
            <a:off x="3292579" y="2092967"/>
            <a:ext cx="6985" cy="1905"/>
          </a:xfrm>
          <a:custGeom>
            <a:avLst/>
            <a:gdLst/>
            <a:ahLst/>
            <a:cxnLst/>
            <a:rect l="l" t="t" r="r" b="b"/>
            <a:pathLst>
              <a:path w="6985" h="1905">
                <a:moveTo>
                  <a:pt x="6522" y="1285"/>
                </a:moveTo>
                <a:lnTo>
                  <a:pt x="891" y="210"/>
                </a:lnTo>
                <a:lnTo>
                  <a:pt x="0" y="0"/>
                </a:lnTo>
                <a:lnTo>
                  <a:pt x="6522" y="1285"/>
                </a:lnTo>
                <a:close/>
              </a:path>
            </a:pathLst>
          </a:custGeom>
          <a:ln w="3175">
            <a:solidFill>
              <a:srgbClr val="1F442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8" name="object 4808"/>
          <p:cNvSpPr/>
          <p:nvPr/>
        </p:nvSpPr>
        <p:spPr>
          <a:xfrm>
            <a:off x="3345207" y="210486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049" y="657"/>
                </a:moveTo>
                <a:lnTo>
                  <a:pt x="0" y="0"/>
                </a:lnTo>
                <a:lnTo>
                  <a:pt x="157" y="50"/>
                </a:lnTo>
                <a:lnTo>
                  <a:pt x="1049" y="657"/>
                </a:lnTo>
                <a:close/>
              </a:path>
            </a:pathLst>
          </a:custGeom>
          <a:solidFill>
            <a:srgbClr val="52CE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09" name="object 4809"/>
          <p:cNvSpPr/>
          <p:nvPr/>
        </p:nvSpPr>
        <p:spPr>
          <a:xfrm>
            <a:off x="3345207" y="210486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157" y="50"/>
                </a:lnTo>
                <a:lnTo>
                  <a:pt x="1049" y="65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2CE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0" name="object 4810"/>
          <p:cNvSpPr/>
          <p:nvPr/>
        </p:nvSpPr>
        <p:spPr>
          <a:xfrm>
            <a:off x="3345207" y="210486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115" y="764"/>
                </a:moveTo>
                <a:lnTo>
                  <a:pt x="0" y="0"/>
                </a:lnTo>
                <a:lnTo>
                  <a:pt x="1049" y="657"/>
                </a:lnTo>
                <a:close/>
              </a:path>
            </a:pathLst>
          </a:custGeom>
          <a:solidFill>
            <a:srgbClr val="52CE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1" name="object 4811"/>
          <p:cNvSpPr/>
          <p:nvPr/>
        </p:nvSpPr>
        <p:spPr>
          <a:xfrm>
            <a:off x="3345207" y="210486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1115" y="76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2CE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2" name="object 48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13" name="object 48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14" name="object 4814"/>
          <p:cNvSpPr/>
          <p:nvPr/>
        </p:nvSpPr>
        <p:spPr>
          <a:xfrm>
            <a:off x="3346256" y="210551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66" y="106"/>
                </a:moveTo>
                <a:lnTo>
                  <a:pt x="0" y="0"/>
                </a:lnTo>
                <a:lnTo>
                  <a:pt x="66" y="106"/>
                </a:lnTo>
                <a:close/>
              </a:path>
            </a:pathLst>
          </a:custGeom>
          <a:ln w="3175">
            <a:solidFill>
              <a:srgbClr val="52CE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5" name="object 4815"/>
          <p:cNvSpPr/>
          <p:nvPr/>
        </p:nvSpPr>
        <p:spPr>
          <a:xfrm>
            <a:off x="3346256" y="210551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66" y="10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6" name="object 48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17" name="object 48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18" name="object 4818"/>
          <p:cNvSpPr/>
          <p:nvPr/>
        </p:nvSpPr>
        <p:spPr>
          <a:xfrm>
            <a:off x="3346152" y="2105106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460" y="866"/>
                </a:moveTo>
                <a:lnTo>
                  <a:pt x="0" y="0"/>
                </a:lnTo>
                <a:lnTo>
                  <a:pt x="1460" y="866"/>
                </a:lnTo>
                <a:close/>
              </a:path>
            </a:pathLst>
          </a:custGeom>
          <a:solidFill>
            <a:srgbClr val="51CE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9" name="object 4819"/>
          <p:cNvSpPr/>
          <p:nvPr/>
        </p:nvSpPr>
        <p:spPr>
          <a:xfrm>
            <a:off x="3346152" y="2105106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0"/>
                </a:moveTo>
                <a:lnTo>
                  <a:pt x="1460" y="86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1CE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0" name="object 4820"/>
          <p:cNvSpPr/>
          <p:nvPr/>
        </p:nvSpPr>
        <p:spPr>
          <a:xfrm>
            <a:off x="3346152" y="2105106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460" y="866"/>
                </a:moveTo>
                <a:lnTo>
                  <a:pt x="104" y="411"/>
                </a:lnTo>
                <a:lnTo>
                  <a:pt x="0" y="0"/>
                </a:lnTo>
                <a:lnTo>
                  <a:pt x="1460" y="866"/>
                </a:lnTo>
                <a:close/>
              </a:path>
            </a:pathLst>
          </a:custGeom>
          <a:solidFill>
            <a:srgbClr val="51CE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1" name="object 4821"/>
          <p:cNvSpPr/>
          <p:nvPr/>
        </p:nvSpPr>
        <p:spPr>
          <a:xfrm>
            <a:off x="3346152" y="2105106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0"/>
                </a:moveTo>
                <a:lnTo>
                  <a:pt x="104" y="411"/>
                </a:lnTo>
                <a:lnTo>
                  <a:pt x="1460" y="86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1CE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2" name="object 4822"/>
          <p:cNvSpPr/>
          <p:nvPr/>
        </p:nvSpPr>
        <p:spPr>
          <a:xfrm>
            <a:off x="3345365" y="210491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891" y="607"/>
                </a:moveTo>
                <a:lnTo>
                  <a:pt x="0" y="0"/>
                </a:lnTo>
                <a:lnTo>
                  <a:pt x="787" y="195"/>
                </a:lnTo>
                <a:lnTo>
                  <a:pt x="891" y="607"/>
                </a:lnTo>
                <a:close/>
              </a:path>
            </a:pathLst>
          </a:custGeom>
          <a:solidFill>
            <a:srgbClr val="52CE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3" name="object 4823"/>
          <p:cNvSpPr/>
          <p:nvPr/>
        </p:nvSpPr>
        <p:spPr>
          <a:xfrm>
            <a:off x="3345365" y="210491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91" y="607"/>
                </a:lnTo>
                <a:lnTo>
                  <a:pt x="787" y="19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2CE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4" name="object 4824"/>
          <p:cNvSpPr/>
          <p:nvPr/>
        </p:nvSpPr>
        <p:spPr>
          <a:xfrm>
            <a:off x="3346152" y="210510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04" y="4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5" name="object 4825"/>
          <p:cNvSpPr/>
          <p:nvPr/>
        </p:nvSpPr>
        <p:spPr>
          <a:xfrm>
            <a:off x="3349785" y="2095835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10086" y="8745"/>
                </a:moveTo>
                <a:lnTo>
                  <a:pt x="0" y="0"/>
                </a:lnTo>
                <a:lnTo>
                  <a:pt x="9613" y="1709"/>
                </a:lnTo>
                <a:lnTo>
                  <a:pt x="10086" y="8745"/>
                </a:lnTo>
                <a:close/>
              </a:path>
            </a:pathLst>
          </a:custGeom>
          <a:solidFill>
            <a:srgbClr val="4ECC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6" name="object 4826"/>
          <p:cNvSpPr/>
          <p:nvPr/>
        </p:nvSpPr>
        <p:spPr>
          <a:xfrm>
            <a:off x="3349785" y="2095835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0" y="0"/>
                </a:moveTo>
                <a:lnTo>
                  <a:pt x="10086" y="8745"/>
                </a:lnTo>
                <a:lnTo>
                  <a:pt x="9613" y="170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ECC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7" name="object 4827"/>
          <p:cNvSpPr/>
          <p:nvPr/>
        </p:nvSpPr>
        <p:spPr>
          <a:xfrm>
            <a:off x="3358136" y="2107737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301" y="1056"/>
                </a:moveTo>
                <a:lnTo>
                  <a:pt x="0" y="431"/>
                </a:lnTo>
                <a:lnTo>
                  <a:pt x="2245" y="0"/>
                </a:lnTo>
                <a:lnTo>
                  <a:pt x="2301" y="1056"/>
                </a:lnTo>
                <a:close/>
              </a:path>
            </a:pathLst>
          </a:custGeom>
          <a:solidFill>
            <a:srgbClr val="4CCA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8" name="object 4828"/>
          <p:cNvSpPr/>
          <p:nvPr/>
        </p:nvSpPr>
        <p:spPr>
          <a:xfrm>
            <a:off x="3358136" y="2107737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301" y="1056"/>
                </a:moveTo>
                <a:lnTo>
                  <a:pt x="2245" y="0"/>
                </a:lnTo>
                <a:lnTo>
                  <a:pt x="0" y="431"/>
                </a:lnTo>
                <a:lnTo>
                  <a:pt x="2301" y="1056"/>
                </a:lnTo>
                <a:close/>
              </a:path>
            </a:pathLst>
          </a:custGeom>
          <a:ln w="3175">
            <a:solidFill>
              <a:srgbClr val="4CCA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9" name="object 48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30" name="object 48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31" name="object 4831"/>
          <p:cNvSpPr/>
          <p:nvPr/>
        </p:nvSpPr>
        <p:spPr>
          <a:xfrm>
            <a:off x="3358136" y="210590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263"/>
                </a:moveTo>
                <a:lnTo>
                  <a:pt x="2151" y="0"/>
                </a:lnTo>
                <a:lnTo>
                  <a:pt x="2245" y="1831"/>
                </a:lnTo>
                <a:lnTo>
                  <a:pt x="0" y="2263"/>
                </a:lnTo>
                <a:close/>
              </a:path>
            </a:pathLst>
          </a:custGeom>
          <a:solidFill>
            <a:srgbClr val="4CCB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2" name="object 4832"/>
          <p:cNvSpPr/>
          <p:nvPr/>
        </p:nvSpPr>
        <p:spPr>
          <a:xfrm>
            <a:off x="3358136" y="210590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263"/>
                </a:moveTo>
                <a:lnTo>
                  <a:pt x="2151" y="0"/>
                </a:lnTo>
                <a:lnTo>
                  <a:pt x="2245" y="1831"/>
                </a:lnTo>
                <a:lnTo>
                  <a:pt x="0" y="2263"/>
                </a:lnTo>
                <a:close/>
              </a:path>
            </a:pathLst>
          </a:custGeom>
          <a:ln w="3175">
            <a:solidFill>
              <a:srgbClr val="4CCB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3" name="object 4833"/>
          <p:cNvSpPr/>
          <p:nvPr/>
        </p:nvSpPr>
        <p:spPr>
          <a:xfrm>
            <a:off x="3335164" y="2093183"/>
            <a:ext cx="9525" cy="5080"/>
          </a:xfrm>
          <a:custGeom>
            <a:avLst/>
            <a:gdLst/>
            <a:ahLst/>
            <a:cxnLst/>
            <a:rect l="l" t="t" r="r" b="b"/>
            <a:pathLst>
              <a:path w="9525" h="5080">
                <a:moveTo>
                  <a:pt x="9136" y="4650"/>
                </a:moveTo>
                <a:lnTo>
                  <a:pt x="0" y="0"/>
                </a:lnTo>
                <a:lnTo>
                  <a:pt x="2669" y="487"/>
                </a:lnTo>
                <a:lnTo>
                  <a:pt x="9136" y="4650"/>
                </a:lnTo>
                <a:close/>
              </a:path>
            </a:pathLst>
          </a:custGeom>
          <a:solidFill>
            <a:srgbClr val="55D0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4" name="object 4834"/>
          <p:cNvSpPr/>
          <p:nvPr/>
        </p:nvSpPr>
        <p:spPr>
          <a:xfrm>
            <a:off x="3335164" y="2093183"/>
            <a:ext cx="9525" cy="5080"/>
          </a:xfrm>
          <a:custGeom>
            <a:avLst/>
            <a:gdLst/>
            <a:ahLst/>
            <a:cxnLst/>
            <a:rect l="l" t="t" r="r" b="b"/>
            <a:pathLst>
              <a:path w="9525" h="5080">
                <a:moveTo>
                  <a:pt x="0" y="0"/>
                </a:moveTo>
                <a:lnTo>
                  <a:pt x="9136" y="4650"/>
                </a:lnTo>
                <a:lnTo>
                  <a:pt x="2669" y="48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5D0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5" name="object 4835"/>
          <p:cNvSpPr/>
          <p:nvPr/>
        </p:nvSpPr>
        <p:spPr>
          <a:xfrm>
            <a:off x="3334943" y="2094664"/>
            <a:ext cx="10795" cy="7620"/>
          </a:xfrm>
          <a:custGeom>
            <a:avLst/>
            <a:gdLst/>
            <a:ahLst/>
            <a:cxnLst/>
            <a:rect l="l" t="t" r="r" b="b"/>
            <a:pathLst>
              <a:path w="10795" h="7619">
                <a:moveTo>
                  <a:pt x="10332" y="7002"/>
                </a:moveTo>
                <a:lnTo>
                  <a:pt x="0" y="0"/>
                </a:lnTo>
                <a:lnTo>
                  <a:pt x="9357" y="3169"/>
                </a:lnTo>
                <a:lnTo>
                  <a:pt x="10332" y="7002"/>
                </a:lnTo>
                <a:close/>
              </a:path>
            </a:pathLst>
          </a:custGeom>
          <a:solidFill>
            <a:srgbClr val="54D0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6" name="object 4836"/>
          <p:cNvSpPr/>
          <p:nvPr/>
        </p:nvSpPr>
        <p:spPr>
          <a:xfrm>
            <a:off x="3334943" y="2094664"/>
            <a:ext cx="10795" cy="7620"/>
          </a:xfrm>
          <a:custGeom>
            <a:avLst/>
            <a:gdLst/>
            <a:ahLst/>
            <a:cxnLst/>
            <a:rect l="l" t="t" r="r" b="b"/>
            <a:pathLst>
              <a:path w="10795" h="7619">
                <a:moveTo>
                  <a:pt x="9357" y="3169"/>
                </a:moveTo>
                <a:lnTo>
                  <a:pt x="0" y="0"/>
                </a:lnTo>
                <a:lnTo>
                  <a:pt x="10332" y="7002"/>
                </a:lnTo>
                <a:lnTo>
                  <a:pt x="9357" y="3169"/>
                </a:lnTo>
                <a:close/>
              </a:path>
            </a:pathLst>
          </a:custGeom>
          <a:ln w="3175">
            <a:solidFill>
              <a:srgbClr val="54D0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7" name="object 4837"/>
          <p:cNvSpPr/>
          <p:nvPr/>
        </p:nvSpPr>
        <p:spPr>
          <a:xfrm>
            <a:off x="3345276" y="2101667"/>
            <a:ext cx="8890" cy="5715"/>
          </a:xfrm>
          <a:custGeom>
            <a:avLst/>
            <a:gdLst/>
            <a:ahLst/>
            <a:cxnLst/>
            <a:rect l="l" t="t" r="r" b="b"/>
            <a:pathLst>
              <a:path w="8889" h="5714">
                <a:moveTo>
                  <a:pt x="8592" y="5341"/>
                </a:moveTo>
                <a:lnTo>
                  <a:pt x="7472" y="5064"/>
                </a:lnTo>
                <a:lnTo>
                  <a:pt x="0" y="0"/>
                </a:lnTo>
                <a:lnTo>
                  <a:pt x="8592" y="5341"/>
                </a:lnTo>
                <a:close/>
              </a:path>
            </a:pathLst>
          </a:custGeom>
          <a:solidFill>
            <a:srgbClr val="50CD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8" name="object 4838"/>
          <p:cNvSpPr/>
          <p:nvPr/>
        </p:nvSpPr>
        <p:spPr>
          <a:xfrm>
            <a:off x="3345276" y="2101667"/>
            <a:ext cx="8890" cy="5715"/>
          </a:xfrm>
          <a:custGeom>
            <a:avLst/>
            <a:gdLst/>
            <a:ahLst/>
            <a:cxnLst/>
            <a:rect l="l" t="t" r="r" b="b"/>
            <a:pathLst>
              <a:path w="8889" h="5714">
                <a:moveTo>
                  <a:pt x="8592" y="5341"/>
                </a:moveTo>
                <a:lnTo>
                  <a:pt x="7472" y="5064"/>
                </a:lnTo>
                <a:lnTo>
                  <a:pt x="0" y="0"/>
                </a:lnTo>
                <a:lnTo>
                  <a:pt x="8592" y="5341"/>
                </a:lnTo>
                <a:close/>
              </a:path>
            </a:pathLst>
          </a:custGeom>
          <a:ln w="3175">
            <a:solidFill>
              <a:srgbClr val="50CD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9" name="object 4839"/>
          <p:cNvSpPr/>
          <p:nvPr/>
        </p:nvSpPr>
        <p:spPr>
          <a:xfrm>
            <a:off x="3344301" y="2097834"/>
            <a:ext cx="10160" cy="9525"/>
          </a:xfrm>
          <a:custGeom>
            <a:avLst/>
            <a:gdLst/>
            <a:ahLst/>
            <a:cxnLst/>
            <a:rect l="l" t="t" r="r" b="b"/>
            <a:pathLst>
              <a:path w="10160" h="9525">
                <a:moveTo>
                  <a:pt x="9568" y="9174"/>
                </a:moveTo>
                <a:lnTo>
                  <a:pt x="975" y="3832"/>
                </a:lnTo>
                <a:lnTo>
                  <a:pt x="0" y="0"/>
                </a:lnTo>
                <a:lnTo>
                  <a:pt x="9568" y="9174"/>
                </a:lnTo>
                <a:close/>
              </a:path>
            </a:pathLst>
          </a:custGeom>
          <a:solidFill>
            <a:srgbClr val="52CE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0" name="object 4840"/>
          <p:cNvSpPr/>
          <p:nvPr/>
        </p:nvSpPr>
        <p:spPr>
          <a:xfrm>
            <a:off x="3344301" y="2097834"/>
            <a:ext cx="10160" cy="9525"/>
          </a:xfrm>
          <a:custGeom>
            <a:avLst/>
            <a:gdLst/>
            <a:ahLst/>
            <a:cxnLst/>
            <a:rect l="l" t="t" r="r" b="b"/>
            <a:pathLst>
              <a:path w="10160" h="9525">
                <a:moveTo>
                  <a:pt x="9568" y="9174"/>
                </a:moveTo>
                <a:lnTo>
                  <a:pt x="0" y="0"/>
                </a:lnTo>
                <a:lnTo>
                  <a:pt x="975" y="3832"/>
                </a:lnTo>
                <a:lnTo>
                  <a:pt x="9568" y="9174"/>
                </a:lnTo>
                <a:close/>
              </a:path>
            </a:pathLst>
          </a:custGeom>
          <a:ln w="3175">
            <a:solidFill>
              <a:srgbClr val="52CE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1" name="object 4841"/>
          <p:cNvSpPr/>
          <p:nvPr/>
        </p:nvSpPr>
        <p:spPr>
          <a:xfrm>
            <a:off x="3344301" y="2097834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975" y="3832"/>
                </a:moveTo>
                <a:lnTo>
                  <a:pt x="0" y="0"/>
                </a:lnTo>
                <a:lnTo>
                  <a:pt x="975" y="3832"/>
                </a:lnTo>
                <a:close/>
              </a:path>
            </a:pathLst>
          </a:custGeom>
          <a:ln w="3175">
            <a:solidFill>
              <a:srgbClr val="53CF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2" name="object 4842"/>
          <p:cNvSpPr/>
          <p:nvPr/>
        </p:nvSpPr>
        <p:spPr>
          <a:xfrm>
            <a:off x="3346139" y="2105058"/>
            <a:ext cx="6985" cy="1905"/>
          </a:xfrm>
          <a:custGeom>
            <a:avLst/>
            <a:gdLst/>
            <a:ahLst/>
            <a:cxnLst/>
            <a:rect l="l" t="t" r="r" b="b"/>
            <a:pathLst>
              <a:path w="6985" h="1905">
                <a:moveTo>
                  <a:pt x="6609" y="1673"/>
                </a:moveTo>
                <a:lnTo>
                  <a:pt x="119" y="73"/>
                </a:lnTo>
                <a:lnTo>
                  <a:pt x="6609" y="1673"/>
                </a:lnTo>
                <a:close/>
              </a:path>
            </a:pathLst>
          </a:custGeom>
          <a:solidFill>
            <a:srgbClr val="51CD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3" name="object 4843"/>
          <p:cNvSpPr/>
          <p:nvPr/>
        </p:nvSpPr>
        <p:spPr>
          <a:xfrm>
            <a:off x="3346139" y="2105058"/>
            <a:ext cx="6985" cy="1905"/>
          </a:xfrm>
          <a:custGeom>
            <a:avLst/>
            <a:gdLst/>
            <a:ahLst/>
            <a:cxnLst/>
            <a:rect l="l" t="t" r="r" b="b"/>
            <a:pathLst>
              <a:path w="6985" h="1905">
                <a:moveTo>
                  <a:pt x="6609" y="1673"/>
                </a:moveTo>
                <a:lnTo>
                  <a:pt x="119" y="73"/>
                </a:lnTo>
                <a:lnTo>
                  <a:pt x="6609" y="1673"/>
                </a:lnTo>
                <a:close/>
              </a:path>
            </a:pathLst>
          </a:custGeom>
          <a:ln w="3175">
            <a:solidFill>
              <a:srgbClr val="51CD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4" name="object 4844"/>
          <p:cNvSpPr/>
          <p:nvPr/>
        </p:nvSpPr>
        <p:spPr>
          <a:xfrm>
            <a:off x="3345276" y="210166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472" y="5064"/>
                </a:moveTo>
                <a:lnTo>
                  <a:pt x="863" y="3390"/>
                </a:lnTo>
                <a:lnTo>
                  <a:pt x="0" y="0"/>
                </a:lnTo>
                <a:lnTo>
                  <a:pt x="7472" y="5064"/>
                </a:lnTo>
                <a:close/>
              </a:path>
            </a:pathLst>
          </a:custGeom>
          <a:solidFill>
            <a:srgbClr val="51CE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5" name="object 4845"/>
          <p:cNvSpPr/>
          <p:nvPr/>
        </p:nvSpPr>
        <p:spPr>
          <a:xfrm>
            <a:off x="3345276" y="210166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472" y="5064"/>
                </a:moveTo>
                <a:lnTo>
                  <a:pt x="0" y="0"/>
                </a:lnTo>
                <a:lnTo>
                  <a:pt x="863" y="3390"/>
                </a:lnTo>
                <a:lnTo>
                  <a:pt x="7472" y="5064"/>
                </a:lnTo>
                <a:close/>
              </a:path>
            </a:pathLst>
          </a:custGeom>
          <a:ln w="3175">
            <a:solidFill>
              <a:srgbClr val="51CE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6" name="object 48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47" name="object 48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48" name="object 48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49" name="object 4849"/>
          <p:cNvSpPr/>
          <p:nvPr/>
        </p:nvSpPr>
        <p:spPr>
          <a:xfrm>
            <a:off x="3326201" y="2091786"/>
            <a:ext cx="8890" cy="3175"/>
          </a:xfrm>
          <a:custGeom>
            <a:avLst/>
            <a:gdLst/>
            <a:ahLst/>
            <a:cxnLst/>
            <a:rect l="l" t="t" r="r" b="b"/>
            <a:pathLst>
              <a:path w="8889" h="3175">
                <a:moveTo>
                  <a:pt x="8742" y="2877"/>
                </a:moveTo>
                <a:lnTo>
                  <a:pt x="0" y="33"/>
                </a:lnTo>
                <a:lnTo>
                  <a:pt x="251" y="0"/>
                </a:lnTo>
                <a:lnTo>
                  <a:pt x="8742" y="2877"/>
                </a:lnTo>
                <a:close/>
              </a:path>
            </a:pathLst>
          </a:custGeom>
          <a:solidFill>
            <a:srgbClr val="58D1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50" name="object 4850"/>
          <p:cNvSpPr/>
          <p:nvPr/>
        </p:nvSpPr>
        <p:spPr>
          <a:xfrm>
            <a:off x="3326201" y="2091786"/>
            <a:ext cx="8890" cy="3175"/>
          </a:xfrm>
          <a:custGeom>
            <a:avLst/>
            <a:gdLst/>
            <a:ahLst/>
            <a:cxnLst/>
            <a:rect l="l" t="t" r="r" b="b"/>
            <a:pathLst>
              <a:path w="8889" h="3175">
                <a:moveTo>
                  <a:pt x="0" y="33"/>
                </a:moveTo>
                <a:lnTo>
                  <a:pt x="251" y="0"/>
                </a:lnTo>
                <a:lnTo>
                  <a:pt x="8742" y="2877"/>
                </a:lnTo>
                <a:lnTo>
                  <a:pt x="0" y="33"/>
                </a:lnTo>
                <a:close/>
              </a:path>
            </a:pathLst>
          </a:custGeom>
          <a:ln w="3175">
            <a:solidFill>
              <a:srgbClr val="58D1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1" name="object 4851"/>
          <p:cNvSpPr/>
          <p:nvPr/>
        </p:nvSpPr>
        <p:spPr>
          <a:xfrm>
            <a:off x="3326201" y="2091819"/>
            <a:ext cx="19685" cy="10160"/>
          </a:xfrm>
          <a:custGeom>
            <a:avLst/>
            <a:gdLst/>
            <a:ahLst/>
            <a:cxnLst/>
            <a:rect l="l" t="t" r="r" b="b"/>
            <a:pathLst>
              <a:path w="19685" h="10160">
                <a:moveTo>
                  <a:pt x="19075" y="9847"/>
                </a:moveTo>
                <a:lnTo>
                  <a:pt x="0" y="0"/>
                </a:lnTo>
                <a:lnTo>
                  <a:pt x="8742" y="2844"/>
                </a:lnTo>
                <a:lnTo>
                  <a:pt x="19075" y="9847"/>
                </a:lnTo>
                <a:close/>
              </a:path>
            </a:pathLst>
          </a:custGeom>
          <a:solidFill>
            <a:srgbClr val="56D0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52" name="object 4852"/>
          <p:cNvSpPr/>
          <p:nvPr/>
        </p:nvSpPr>
        <p:spPr>
          <a:xfrm>
            <a:off x="3326201" y="2091819"/>
            <a:ext cx="19685" cy="10160"/>
          </a:xfrm>
          <a:custGeom>
            <a:avLst/>
            <a:gdLst/>
            <a:ahLst/>
            <a:cxnLst/>
            <a:rect l="l" t="t" r="r" b="b"/>
            <a:pathLst>
              <a:path w="19685" h="10160">
                <a:moveTo>
                  <a:pt x="0" y="0"/>
                </a:moveTo>
                <a:lnTo>
                  <a:pt x="19075" y="9847"/>
                </a:lnTo>
                <a:lnTo>
                  <a:pt x="8742" y="284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6D0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3" name="object 4853"/>
          <p:cNvSpPr/>
          <p:nvPr/>
        </p:nvSpPr>
        <p:spPr>
          <a:xfrm>
            <a:off x="3345276" y="210166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863" y="33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4" name="object 4854"/>
          <p:cNvSpPr/>
          <p:nvPr/>
        </p:nvSpPr>
        <p:spPr>
          <a:xfrm>
            <a:off x="3344301" y="2097834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975" y="383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5" name="object 4855"/>
          <p:cNvSpPr/>
          <p:nvPr/>
        </p:nvSpPr>
        <p:spPr>
          <a:xfrm>
            <a:off x="3345276" y="210166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472" y="50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6" name="object 4856"/>
          <p:cNvSpPr/>
          <p:nvPr/>
        </p:nvSpPr>
        <p:spPr>
          <a:xfrm>
            <a:off x="3334943" y="2094664"/>
            <a:ext cx="10795" cy="7620"/>
          </a:xfrm>
          <a:custGeom>
            <a:avLst/>
            <a:gdLst/>
            <a:ahLst/>
            <a:cxnLst/>
            <a:rect l="l" t="t" r="r" b="b"/>
            <a:pathLst>
              <a:path w="10795" h="7619">
                <a:moveTo>
                  <a:pt x="10332" y="700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7" name="object 4857"/>
          <p:cNvSpPr/>
          <p:nvPr/>
        </p:nvSpPr>
        <p:spPr>
          <a:xfrm>
            <a:off x="3329094" y="2100234"/>
            <a:ext cx="10160" cy="3175"/>
          </a:xfrm>
          <a:custGeom>
            <a:avLst/>
            <a:gdLst/>
            <a:ahLst/>
            <a:cxnLst/>
            <a:rect l="l" t="t" r="r" b="b"/>
            <a:pathLst>
              <a:path w="10160" h="3175">
                <a:moveTo>
                  <a:pt x="9885" y="2689"/>
                </a:moveTo>
                <a:lnTo>
                  <a:pt x="0" y="0"/>
                </a:lnTo>
                <a:lnTo>
                  <a:pt x="9885" y="2689"/>
                </a:lnTo>
                <a:close/>
              </a:path>
            </a:pathLst>
          </a:custGeom>
          <a:ln w="3175">
            <a:solidFill>
              <a:srgbClr val="59D2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8" name="object 4858"/>
          <p:cNvSpPr/>
          <p:nvPr/>
        </p:nvSpPr>
        <p:spPr>
          <a:xfrm>
            <a:off x="3327303" y="2095756"/>
            <a:ext cx="12065" cy="7620"/>
          </a:xfrm>
          <a:custGeom>
            <a:avLst/>
            <a:gdLst/>
            <a:ahLst/>
            <a:cxnLst/>
            <a:rect l="l" t="t" r="r" b="b"/>
            <a:pathLst>
              <a:path w="12064" h="7619">
                <a:moveTo>
                  <a:pt x="11676" y="7167"/>
                </a:moveTo>
                <a:lnTo>
                  <a:pt x="1790" y="4478"/>
                </a:lnTo>
                <a:lnTo>
                  <a:pt x="0" y="0"/>
                </a:lnTo>
                <a:lnTo>
                  <a:pt x="11676" y="7167"/>
                </a:lnTo>
                <a:close/>
              </a:path>
            </a:pathLst>
          </a:custGeom>
          <a:solidFill>
            <a:srgbClr val="58D2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59" name="object 4859"/>
          <p:cNvSpPr/>
          <p:nvPr/>
        </p:nvSpPr>
        <p:spPr>
          <a:xfrm>
            <a:off x="3327303" y="2095756"/>
            <a:ext cx="12065" cy="7620"/>
          </a:xfrm>
          <a:custGeom>
            <a:avLst/>
            <a:gdLst/>
            <a:ahLst/>
            <a:cxnLst/>
            <a:rect l="l" t="t" r="r" b="b"/>
            <a:pathLst>
              <a:path w="12064" h="7619">
                <a:moveTo>
                  <a:pt x="11676" y="7167"/>
                </a:moveTo>
                <a:lnTo>
                  <a:pt x="0" y="0"/>
                </a:lnTo>
                <a:lnTo>
                  <a:pt x="1790" y="4478"/>
                </a:lnTo>
                <a:lnTo>
                  <a:pt x="11676" y="7167"/>
                </a:lnTo>
                <a:close/>
              </a:path>
            </a:pathLst>
          </a:custGeom>
          <a:ln w="3175">
            <a:solidFill>
              <a:srgbClr val="58D2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0" name="object 4860"/>
          <p:cNvSpPr/>
          <p:nvPr/>
        </p:nvSpPr>
        <p:spPr>
          <a:xfrm>
            <a:off x="3338979" y="2102924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679" y="736"/>
                </a:moveTo>
                <a:lnTo>
                  <a:pt x="0" y="0"/>
                </a:lnTo>
                <a:lnTo>
                  <a:pt x="2679" y="736"/>
                </a:lnTo>
                <a:close/>
              </a:path>
            </a:pathLst>
          </a:custGeom>
          <a:ln w="3175">
            <a:solidFill>
              <a:srgbClr val="55D0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1" name="object 4861"/>
          <p:cNvSpPr/>
          <p:nvPr/>
        </p:nvSpPr>
        <p:spPr>
          <a:xfrm>
            <a:off x="3327303" y="2095756"/>
            <a:ext cx="14604" cy="8255"/>
          </a:xfrm>
          <a:custGeom>
            <a:avLst/>
            <a:gdLst/>
            <a:ahLst/>
            <a:cxnLst/>
            <a:rect l="l" t="t" r="r" b="b"/>
            <a:pathLst>
              <a:path w="14604" h="8255">
                <a:moveTo>
                  <a:pt x="14356" y="7904"/>
                </a:moveTo>
                <a:lnTo>
                  <a:pt x="11676" y="7167"/>
                </a:lnTo>
                <a:lnTo>
                  <a:pt x="0" y="0"/>
                </a:lnTo>
                <a:lnTo>
                  <a:pt x="14356" y="7904"/>
                </a:lnTo>
                <a:close/>
              </a:path>
            </a:pathLst>
          </a:custGeom>
          <a:solidFill>
            <a:srgbClr val="57D1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2" name="object 4862"/>
          <p:cNvSpPr/>
          <p:nvPr/>
        </p:nvSpPr>
        <p:spPr>
          <a:xfrm>
            <a:off x="3327303" y="2095756"/>
            <a:ext cx="14604" cy="8255"/>
          </a:xfrm>
          <a:custGeom>
            <a:avLst/>
            <a:gdLst/>
            <a:ahLst/>
            <a:cxnLst/>
            <a:rect l="l" t="t" r="r" b="b"/>
            <a:pathLst>
              <a:path w="14604" h="8255">
                <a:moveTo>
                  <a:pt x="14356" y="7904"/>
                </a:moveTo>
                <a:lnTo>
                  <a:pt x="0" y="0"/>
                </a:lnTo>
                <a:lnTo>
                  <a:pt x="11676" y="7167"/>
                </a:lnTo>
                <a:lnTo>
                  <a:pt x="14356" y="7904"/>
                </a:lnTo>
                <a:close/>
              </a:path>
            </a:pathLst>
          </a:custGeom>
          <a:ln w="3175">
            <a:solidFill>
              <a:srgbClr val="57D1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3" name="object 4863"/>
          <p:cNvSpPr/>
          <p:nvPr/>
        </p:nvSpPr>
        <p:spPr>
          <a:xfrm>
            <a:off x="3325766" y="2092043"/>
            <a:ext cx="16510" cy="12065"/>
          </a:xfrm>
          <a:custGeom>
            <a:avLst/>
            <a:gdLst/>
            <a:ahLst/>
            <a:cxnLst/>
            <a:rect l="l" t="t" r="r" b="b"/>
            <a:pathLst>
              <a:path w="16510" h="12064">
                <a:moveTo>
                  <a:pt x="15892" y="11617"/>
                </a:moveTo>
                <a:lnTo>
                  <a:pt x="1536" y="3713"/>
                </a:lnTo>
                <a:lnTo>
                  <a:pt x="0" y="0"/>
                </a:lnTo>
                <a:lnTo>
                  <a:pt x="15892" y="11617"/>
                </a:lnTo>
                <a:close/>
              </a:path>
            </a:pathLst>
          </a:custGeom>
          <a:solidFill>
            <a:srgbClr val="58D1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4" name="object 4864"/>
          <p:cNvSpPr/>
          <p:nvPr/>
        </p:nvSpPr>
        <p:spPr>
          <a:xfrm>
            <a:off x="3325766" y="2092043"/>
            <a:ext cx="16510" cy="12065"/>
          </a:xfrm>
          <a:custGeom>
            <a:avLst/>
            <a:gdLst/>
            <a:ahLst/>
            <a:cxnLst/>
            <a:rect l="l" t="t" r="r" b="b"/>
            <a:pathLst>
              <a:path w="16510" h="12064">
                <a:moveTo>
                  <a:pt x="15892" y="11617"/>
                </a:moveTo>
                <a:lnTo>
                  <a:pt x="1536" y="3713"/>
                </a:lnTo>
                <a:lnTo>
                  <a:pt x="0" y="0"/>
                </a:lnTo>
                <a:lnTo>
                  <a:pt x="15892" y="11617"/>
                </a:lnTo>
                <a:close/>
              </a:path>
            </a:pathLst>
          </a:custGeom>
          <a:ln w="3175">
            <a:solidFill>
              <a:srgbClr val="58D1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5" name="object 4865"/>
          <p:cNvSpPr/>
          <p:nvPr/>
        </p:nvSpPr>
        <p:spPr>
          <a:xfrm>
            <a:off x="3325766" y="2091880"/>
            <a:ext cx="16510" cy="12065"/>
          </a:xfrm>
          <a:custGeom>
            <a:avLst/>
            <a:gdLst/>
            <a:ahLst/>
            <a:cxnLst/>
            <a:rect l="l" t="t" r="r" b="b"/>
            <a:pathLst>
              <a:path w="16510" h="12064">
                <a:moveTo>
                  <a:pt x="15892" y="11780"/>
                </a:moveTo>
                <a:lnTo>
                  <a:pt x="0" y="162"/>
                </a:lnTo>
                <a:lnTo>
                  <a:pt x="299" y="0"/>
                </a:lnTo>
                <a:lnTo>
                  <a:pt x="15892" y="11780"/>
                </a:lnTo>
                <a:close/>
              </a:path>
            </a:pathLst>
          </a:custGeom>
          <a:solidFill>
            <a:srgbClr val="57D0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6" name="object 4866"/>
          <p:cNvSpPr/>
          <p:nvPr/>
        </p:nvSpPr>
        <p:spPr>
          <a:xfrm>
            <a:off x="3325766" y="2091880"/>
            <a:ext cx="16510" cy="12065"/>
          </a:xfrm>
          <a:custGeom>
            <a:avLst/>
            <a:gdLst/>
            <a:ahLst/>
            <a:cxnLst/>
            <a:rect l="l" t="t" r="r" b="b"/>
            <a:pathLst>
              <a:path w="16510" h="12064">
                <a:moveTo>
                  <a:pt x="15892" y="11780"/>
                </a:moveTo>
                <a:lnTo>
                  <a:pt x="299" y="0"/>
                </a:lnTo>
                <a:lnTo>
                  <a:pt x="0" y="162"/>
                </a:lnTo>
                <a:lnTo>
                  <a:pt x="15892" y="11780"/>
                </a:lnTo>
                <a:close/>
              </a:path>
            </a:pathLst>
          </a:custGeom>
          <a:ln w="3175">
            <a:solidFill>
              <a:srgbClr val="57D0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7" name="object 4867"/>
          <p:cNvSpPr/>
          <p:nvPr/>
        </p:nvSpPr>
        <p:spPr>
          <a:xfrm>
            <a:off x="3326066" y="2091837"/>
            <a:ext cx="15875" cy="12065"/>
          </a:xfrm>
          <a:custGeom>
            <a:avLst/>
            <a:gdLst/>
            <a:ahLst/>
            <a:cxnLst/>
            <a:rect l="l" t="t" r="r" b="b"/>
            <a:pathLst>
              <a:path w="15875" h="12064">
                <a:moveTo>
                  <a:pt x="15593" y="11823"/>
                </a:moveTo>
                <a:lnTo>
                  <a:pt x="0" y="43"/>
                </a:lnTo>
                <a:lnTo>
                  <a:pt x="15593" y="11823"/>
                </a:lnTo>
                <a:close/>
              </a:path>
            </a:pathLst>
          </a:custGeom>
          <a:solidFill>
            <a:srgbClr val="57D0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8" name="object 4868"/>
          <p:cNvSpPr/>
          <p:nvPr/>
        </p:nvSpPr>
        <p:spPr>
          <a:xfrm>
            <a:off x="3326066" y="2091837"/>
            <a:ext cx="15875" cy="12065"/>
          </a:xfrm>
          <a:custGeom>
            <a:avLst/>
            <a:gdLst/>
            <a:ahLst/>
            <a:cxnLst/>
            <a:rect l="l" t="t" r="r" b="b"/>
            <a:pathLst>
              <a:path w="15875" h="12064">
                <a:moveTo>
                  <a:pt x="0" y="43"/>
                </a:moveTo>
                <a:lnTo>
                  <a:pt x="15593" y="11823"/>
                </a:lnTo>
                <a:lnTo>
                  <a:pt x="0" y="43"/>
                </a:lnTo>
                <a:close/>
              </a:path>
            </a:pathLst>
          </a:custGeom>
          <a:ln w="3175">
            <a:solidFill>
              <a:srgbClr val="57D0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9" name="object 4869"/>
          <p:cNvSpPr/>
          <p:nvPr/>
        </p:nvSpPr>
        <p:spPr>
          <a:xfrm>
            <a:off x="3326069" y="2091837"/>
            <a:ext cx="15875" cy="12065"/>
          </a:xfrm>
          <a:custGeom>
            <a:avLst/>
            <a:gdLst/>
            <a:ahLst/>
            <a:cxnLst/>
            <a:rect l="l" t="t" r="r" b="b"/>
            <a:pathLst>
              <a:path w="15875" h="12064">
                <a:moveTo>
                  <a:pt x="15590" y="11823"/>
                </a:moveTo>
                <a:lnTo>
                  <a:pt x="0" y="0"/>
                </a:lnTo>
                <a:lnTo>
                  <a:pt x="13347" y="9044"/>
                </a:lnTo>
                <a:lnTo>
                  <a:pt x="15590" y="11823"/>
                </a:lnTo>
                <a:close/>
              </a:path>
            </a:pathLst>
          </a:custGeom>
          <a:solidFill>
            <a:srgbClr val="56D0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0" name="object 4870"/>
          <p:cNvSpPr/>
          <p:nvPr/>
        </p:nvSpPr>
        <p:spPr>
          <a:xfrm>
            <a:off x="3326069" y="2091837"/>
            <a:ext cx="15875" cy="12065"/>
          </a:xfrm>
          <a:custGeom>
            <a:avLst/>
            <a:gdLst/>
            <a:ahLst/>
            <a:cxnLst/>
            <a:rect l="l" t="t" r="r" b="b"/>
            <a:pathLst>
              <a:path w="15875" h="12064">
                <a:moveTo>
                  <a:pt x="13347" y="9044"/>
                </a:moveTo>
                <a:lnTo>
                  <a:pt x="0" y="0"/>
                </a:lnTo>
                <a:lnTo>
                  <a:pt x="15590" y="11823"/>
                </a:lnTo>
                <a:lnTo>
                  <a:pt x="13347" y="9044"/>
                </a:lnTo>
                <a:close/>
              </a:path>
            </a:pathLst>
          </a:custGeom>
          <a:ln w="3175">
            <a:solidFill>
              <a:srgbClr val="56D0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1" name="object 4871"/>
          <p:cNvSpPr/>
          <p:nvPr/>
        </p:nvSpPr>
        <p:spPr>
          <a:xfrm>
            <a:off x="3339416" y="2100882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707" y="2936"/>
                </a:moveTo>
                <a:lnTo>
                  <a:pt x="2242" y="2778"/>
                </a:lnTo>
                <a:lnTo>
                  <a:pt x="0" y="0"/>
                </a:lnTo>
                <a:lnTo>
                  <a:pt x="2707" y="2936"/>
                </a:lnTo>
                <a:close/>
              </a:path>
            </a:pathLst>
          </a:custGeom>
          <a:solidFill>
            <a:srgbClr val="54CF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2" name="object 4872"/>
          <p:cNvSpPr/>
          <p:nvPr/>
        </p:nvSpPr>
        <p:spPr>
          <a:xfrm>
            <a:off x="3339416" y="2100882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2707" y="2936"/>
                </a:lnTo>
                <a:lnTo>
                  <a:pt x="2242" y="277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4CF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3" name="object 4873"/>
          <p:cNvSpPr/>
          <p:nvPr/>
        </p:nvSpPr>
        <p:spPr>
          <a:xfrm>
            <a:off x="3339416" y="2100882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5791" y="3977"/>
                </a:moveTo>
                <a:lnTo>
                  <a:pt x="2707" y="2936"/>
                </a:lnTo>
                <a:lnTo>
                  <a:pt x="0" y="0"/>
                </a:lnTo>
                <a:lnTo>
                  <a:pt x="5791" y="3977"/>
                </a:lnTo>
                <a:close/>
              </a:path>
            </a:pathLst>
          </a:custGeom>
          <a:solidFill>
            <a:srgbClr val="53CF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4" name="object 4874"/>
          <p:cNvSpPr/>
          <p:nvPr/>
        </p:nvSpPr>
        <p:spPr>
          <a:xfrm>
            <a:off x="3339416" y="2100882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0" y="0"/>
                </a:moveTo>
                <a:lnTo>
                  <a:pt x="2707" y="2936"/>
                </a:lnTo>
                <a:lnTo>
                  <a:pt x="5791" y="397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3CF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5" name="object 4875"/>
          <p:cNvSpPr/>
          <p:nvPr/>
        </p:nvSpPr>
        <p:spPr>
          <a:xfrm>
            <a:off x="3338157" y="2093762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6144" y="4071"/>
                </a:moveTo>
                <a:lnTo>
                  <a:pt x="0" y="0"/>
                </a:lnTo>
                <a:lnTo>
                  <a:pt x="5270" y="2867"/>
                </a:lnTo>
                <a:lnTo>
                  <a:pt x="6144" y="4071"/>
                </a:lnTo>
                <a:close/>
              </a:path>
            </a:pathLst>
          </a:custGeom>
          <a:solidFill>
            <a:srgbClr val="54CF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6" name="object 4876"/>
          <p:cNvSpPr/>
          <p:nvPr/>
        </p:nvSpPr>
        <p:spPr>
          <a:xfrm>
            <a:off x="3338157" y="2093762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0" y="0"/>
                </a:moveTo>
                <a:lnTo>
                  <a:pt x="5270" y="2867"/>
                </a:lnTo>
                <a:lnTo>
                  <a:pt x="6144" y="407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4CF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7" name="object 4877"/>
          <p:cNvSpPr/>
          <p:nvPr/>
        </p:nvSpPr>
        <p:spPr>
          <a:xfrm>
            <a:off x="3337834" y="2093671"/>
            <a:ext cx="6985" cy="4445"/>
          </a:xfrm>
          <a:custGeom>
            <a:avLst/>
            <a:gdLst/>
            <a:ahLst/>
            <a:cxnLst/>
            <a:rect l="l" t="t" r="r" b="b"/>
            <a:pathLst>
              <a:path w="6985" h="4444">
                <a:moveTo>
                  <a:pt x="6466" y="4163"/>
                </a:moveTo>
                <a:lnTo>
                  <a:pt x="0" y="0"/>
                </a:lnTo>
                <a:lnTo>
                  <a:pt x="322" y="91"/>
                </a:lnTo>
                <a:lnTo>
                  <a:pt x="6466" y="4163"/>
                </a:lnTo>
                <a:close/>
              </a:path>
            </a:pathLst>
          </a:custGeom>
          <a:solidFill>
            <a:srgbClr val="54CF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8" name="object 4878"/>
          <p:cNvSpPr/>
          <p:nvPr/>
        </p:nvSpPr>
        <p:spPr>
          <a:xfrm>
            <a:off x="3337834" y="2093671"/>
            <a:ext cx="6985" cy="4445"/>
          </a:xfrm>
          <a:custGeom>
            <a:avLst/>
            <a:gdLst/>
            <a:ahLst/>
            <a:cxnLst/>
            <a:rect l="l" t="t" r="r" b="b"/>
            <a:pathLst>
              <a:path w="6985" h="4444">
                <a:moveTo>
                  <a:pt x="322" y="91"/>
                </a:moveTo>
                <a:lnTo>
                  <a:pt x="0" y="0"/>
                </a:lnTo>
                <a:lnTo>
                  <a:pt x="6466" y="4163"/>
                </a:lnTo>
                <a:lnTo>
                  <a:pt x="322" y="91"/>
                </a:lnTo>
                <a:close/>
              </a:path>
            </a:pathLst>
          </a:custGeom>
          <a:ln w="3175">
            <a:solidFill>
              <a:srgbClr val="54CF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9" name="object 48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80" name="object 48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81" name="object 4881"/>
          <p:cNvSpPr/>
          <p:nvPr/>
        </p:nvSpPr>
        <p:spPr>
          <a:xfrm>
            <a:off x="3343427" y="20966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53CE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2" name="object 4882"/>
          <p:cNvSpPr/>
          <p:nvPr/>
        </p:nvSpPr>
        <p:spPr>
          <a:xfrm>
            <a:off x="3343427" y="20966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3CE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3" name="object 4883"/>
          <p:cNvSpPr/>
          <p:nvPr/>
        </p:nvSpPr>
        <p:spPr>
          <a:xfrm>
            <a:off x="3343427" y="209663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873" y="120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3CF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4" name="object 4884"/>
          <p:cNvSpPr/>
          <p:nvPr/>
        </p:nvSpPr>
        <p:spPr>
          <a:xfrm>
            <a:off x="3343427" y="209663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873" y="120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3CF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5" name="object 4885"/>
          <p:cNvSpPr/>
          <p:nvPr/>
        </p:nvSpPr>
        <p:spPr>
          <a:xfrm>
            <a:off x="3343427" y="209663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73" y="12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6" name="object 4886"/>
          <p:cNvSpPr/>
          <p:nvPr/>
        </p:nvSpPr>
        <p:spPr>
          <a:xfrm>
            <a:off x="3321522" y="2097735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614" y="1122"/>
                </a:moveTo>
                <a:lnTo>
                  <a:pt x="0" y="0"/>
                </a:lnTo>
                <a:lnTo>
                  <a:pt x="3949" y="713"/>
                </a:lnTo>
                <a:lnTo>
                  <a:pt x="614" y="1122"/>
                </a:lnTo>
                <a:close/>
              </a:path>
            </a:pathLst>
          </a:custGeom>
          <a:solidFill>
            <a:srgbClr val="5AD1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7" name="object 4887"/>
          <p:cNvSpPr/>
          <p:nvPr/>
        </p:nvSpPr>
        <p:spPr>
          <a:xfrm>
            <a:off x="3321522" y="2097735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614" y="1122"/>
                </a:moveTo>
                <a:lnTo>
                  <a:pt x="0" y="0"/>
                </a:lnTo>
                <a:lnTo>
                  <a:pt x="3949" y="713"/>
                </a:lnTo>
                <a:lnTo>
                  <a:pt x="614" y="1122"/>
                </a:lnTo>
                <a:close/>
              </a:path>
            </a:pathLst>
          </a:custGeom>
          <a:ln w="3175">
            <a:solidFill>
              <a:srgbClr val="5AD1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8" name="object 4888"/>
          <p:cNvSpPr/>
          <p:nvPr/>
        </p:nvSpPr>
        <p:spPr>
          <a:xfrm>
            <a:off x="3322137" y="2098449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0" y="408"/>
                </a:moveTo>
                <a:lnTo>
                  <a:pt x="3335" y="0"/>
                </a:lnTo>
                <a:lnTo>
                  <a:pt x="0" y="408"/>
                </a:lnTo>
                <a:close/>
              </a:path>
            </a:pathLst>
          </a:custGeom>
          <a:ln w="3175">
            <a:solidFill>
              <a:srgbClr val="5AD1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9" name="object 4889"/>
          <p:cNvSpPr/>
          <p:nvPr/>
        </p:nvSpPr>
        <p:spPr>
          <a:xfrm>
            <a:off x="3322137" y="2098449"/>
            <a:ext cx="6985" cy="1905"/>
          </a:xfrm>
          <a:custGeom>
            <a:avLst/>
            <a:gdLst/>
            <a:ahLst/>
            <a:cxnLst/>
            <a:rect l="l" t="t" r="r" b="b"/>
            <a:pathLst>
              <a:path w="6985" h="1905">
                <a:moveTo>
                  <a:pt x="6957" y="1785"/>
                </a:moveTo>
                <a:lnTo>
                  <a:pt x="0" y="408"/>
                </a:lnTo>
                <a:lnTo>
                  <a:pt x="3335" y="0"/>
                </a:lnTo>
                <a:lnTo>
                  <a:pt x="6957" y="1785"/>
                </a:lnTo>
                <a:close/>
              </a:path>
            </a:pathLst>
          </a:custGeom>
          <a:solidFill>
            <a:srgbClr val="5AD1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90" name="object 4890"/>
          <p:cNvSpPr/>
          <p:nvPr/>
        </p:nvSpPr>
        <p:spPr>
          <a:xfrm>
            <a:off x="3322137" y="2098449"/>
            <a:ext cx="6985" cy="1905"/>
          </a:xfrm>
          <a:custGeom>
            <a:avLst/>
            <a:gdLst/>
            <a:ahLst/>
            <a:cxnLst/>
            <a:rect l="l" t="t" r="r" b="b"/>
            <a:pathLst>
              <a:path w="6985" h="1905">
                <a:moveTo>
                  <a:pt x="0" y="408"/>
                </a:moveTo>
                <a:lnTo>
                  <a:pt x="3335" y="0"/>
                </a:lnTo>
                <a:lnTo>
                  <a:pt x="6957" y="1785"/>
                </a:lnTo>
                <a:lnTo>
                  <a:pt x="0" y="408"/>
                </a:lnTo>
                <a:close/>
              </a:path>
            </a:pathLst>
          </a:custGeom>
          <a:ln w="3175">
            <a:solidFill>
              <a:srgbClr val="5AD1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1" name="object 4891"/>
          <p:cNvSpPr/>
          <p:nvPr/>
        </p:nvSpPr>
        <p:spPr>
          <a:xfrm>
            <a:off x="3326708" y="2091682"/>
            <a:ext cx="8255" cy="3175"/>
          </a:xfrm>
          <a:custGeom>
            <a:avLst/>
            <a:gdLst/>
            <a:ahLst/>
            <a:cxnLst/>
            <a:rect l="l" t="t" r="r" b="b"/>
            <a:pathLst>
              <a:path w="8254" h="3175">
                <a:moveTo>
                  <a:pt x="8234" y="2981"/>
                </a:moveTo>
                <a:lnTo>
                  <a:pt x="0" y="0"/>
                </a:lnTo>
                <a:lnTo>
                  <a:pt x="3652" y="650"/>
                </a:lnTo>
                <a:lnTo>
                  <a:pt x="8234" y="2981"/>
                </a:lnTo>
                <a:close/>
              </a:path>
            </a:pathLst>
          </a:custGeom>
          <a:solidFill>
            <a:srgbClr val="57D0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92" name="object 4892"/>
          <p:cNvSpPr/>
          <p:nvPr/>
        </p:nvSpPr>
        <p:spPr>
          <a:xfrm>
            <a:off x="3326708" y="2091682"/>
            <a:ext cx="8255" cy="3175"/>
          </a:xfrm>
          <a:custGeom>
            <a:avLst/>
            <a:gdLst/>
            <a:ahLst/>
            <a:cxnLst/>
            <a:rect l="l" t="t" r="r" b="b"/>
            <a:pathLst>
              <a:path w="8254" h="3175">
                <a:moveTo>
                  <a:pt x="0" y="0"/>
                </a:moveTo>
                <a:lnTo>
                  <a:pt x="3652" y="650"/>
                </a:lnTo>
                <a:lnTo>
                  <a:pt x="8234" y="298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7D0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3" name="object 4893"/>
          <p:cNvSpPr/>
          <p:nvPr/>
        </p:nvSpPr>
        <p:spPr>
          <a:xfrm>
            <a:off x="3326452" y="2091682"/>
            <a:ext cx="8890" cy="3175"/>
          </a:xfrm>
          <a:custGeom>
            <a:avLst/>
            <a:gdLst/>
            <a:ahLst/>
            <a:cxnLst/>
            <a:rect l="l" t="t" r="r" b="b"/>
            <a:pathLst>
              <a:path w="8889" h="3175">
                <a:moveTo>
                  <a:pt x="8491" y="2981"/>
                </a:moveTo>
                <a:lnTo>
                  <a:pt x="0" y="104"/>
                </a:lnTo>
                <a:lnTo>
                  <a:pt x="256" y="0"/>
                </a:lnTo>
                <a:lnTo>
                  <a:pt x="8491" y="2981"/>
                </a:lnTo>
                <a:close/>
              </a:path>
            </a:pathLst>
          </a:custGeom>
          <a:solidFill>
            <a:srgbClr val="58D0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94" name="object 4894"/>
          <p:cNvSpPr/>
          <p:nvPr/>
        </p:nvSpPr>
        <p:spPr>
          <a:xfrm>
            <a:off x="3326452" y="2091682"/>
            <a:ext cx="8890" cy="3175"/>
          </a:xfrm>
          <a:custGeom>
            <a:avLst/>
            <a:gdLst/>
            <a:ahLst/>
            <a:cxnLst/>
            <a:rect l="l" t="t" r="r" b="b"/>
            <a:pathLst>
              <a:path w="8889" h="3175">
                <a:moveTo>
                  <a:pt x="256" y="0"/>
                </a:moveTo>
                <a:lnTo>
                  <a:pt x="0" y="104"/>
                </a:lnTo>
                <a:lnTo>
                  <a:pt x="8491" y="2981"/>
                </a:lnTo>
                <a:lnTo>
                  <a:pt x="256" y="0"/>
                </a:lnTo>
                <a:close/>
              </a:path>
            </a:pathLst>
          </a:custGeom>
          <a:ln w="3175">
            <a:solidFill>
              <a:srgbClr val="58D0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5" name="object 4895"/>
          <p:cNvSpPr/>
          <p:nvPr/>
        </p:nvSpPr>
        <p:spPr>
          <a:xfrm>
            <a:off x="3331740" y="2092576"/>
            <a:ext cx="12700" cy="5715"/>
          </a:xfrm>
          <a:custGeom>
            <a:avLst/>
            <a:gdLst/>
            <a:ahLst/>
            <a:cxnLst/>
            <a:rect l="l" t="t" r="r" b="b"/>
            <a:pathLst>
              <a:path w="12700" h="5714">
                <a:moveTo>
                  <a:pt x="12560" y="5257"/>
                </a:moveTo>
                <a:lnTo>
                  <a:pt x="0" y="0"/>
                </a:lnTo>
                <a:lnTo>
                  <a:pt x="3423" y="607"/>
                </a:lnTo>
                <a:lnTo>
                  <a:pt x="12560" y="5257"/>
                </a:lnTo>
                <a:close/>
              </a:path>
            </a:pathLst>
          </a:custGeom>
          <a:solidFill>
            <a:srgbClr val="55D0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96" name="object 4896"/>
          <p:cNvSpPr/>
          <p:nvPr/>
        </p:nvSpPr>
        <p:spPr>
          <a:xfrm>
            <a:off x="3331740" y="2092576"/>
            <a:ext cx="12700" cy="5715"/>
          </a:xfrm>
          <a:custGeom>
            <a:avLst/>
            <a:gdLst/>
            <a:ahLst/>
            <a:cxnLst/>
            <a:rect l="l" t="t" r="r" b="b"/>
            <a:pathLst>
              <a:path w="12700" h="5714">
                <a:moveTo>
                  <a:pt x="0" y="0"/>
                </a:moveTo>
                <a:lnTo>
                  <a:pt x="3423" y="607"/>
                </a:lnTo>
                <a:lnTo>
                  <a:pt x="12560" y="525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5D0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7" name="object 4897"/>
          <p:cNvSpPr/>
          <p:nvPr/>
        </p:nvSpPr>
        <p:spPr>
          <a:xfrm>
            <a:off x="3331740" y="2092576"/>
            <a:ext cx="12700" cy="5715"/>
          </a:xfrm>
          <a:custGeom>
            <a:avLst/>
            <a:gdLst/>
            <a:ahLst/>
            <a:cxnLst/>
            <a:rect l="l" t="t" r="r" b="b"/>
            <a:pathLst>
              <a:path w="12700" h="5714">
                <a:moveTo>
                  <a:pt x="12560" y="5257"/>
                </a:moveTo>
                <a:lnTo>
                  <a:pt x="3202" y="2087"/>
                </a:lnTo>
                <a:lnTo>
                  <a:pt x="0" y="0"/>
                </a:lnTo>
                <a:lnTo>
                  <a:pt x="12560" y="5257"/>
                </a:lnTo>
                <a:close/>
              </a:path>
            </a:pathLst>
          </a:custGeom>
          <a:solidFill>
            <a:srgbClr val="56D0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98" name="object 4898"/>
          <p:cNvSpPr/>
          <p:nvPr/>
        </p:nvSpPr>
        <p:spPr>
          <a:xfrm>
            <a:off x="3331740" y="2092576"/>
            <a:ext cx="12700" cy="5715"/>
          </a:xfrm>
          <a:custGeom>
            <a:avLst/>
            <a:gdLst/>
            <a:ahLst/>
            <a:cxnLst/>
            <a:rect l="l" t="t" r="r" b="b"/>
            <a:pathLst>
              <a:path w="12700" h="5714">
                <a:moveTo>
                  <a:pt x="0" y="0"/>
                </a:moveTo>
                <a:lnTo>
                  <a:pt x="3202" y="2087"/>
                </a:lnTo>
                <a:lnTo>
                  <a:pt x="12560" y="525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6D0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9" name="object 4899"/>
          <p:cNvSpPr/>
          <p:nvPr/>
        </p:nvSpPr>
        <p:spPr>
          <a:xfrm>
            <a:off x="3330361" y="2092332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4582" y="2331"/>
                </a:moveTo>
                <a:lnTo>
                  <a:pt x="0" y="0"/>
                </a:lnTo>
                <a:lnTo>
                  <a:pt x="1379" y="243"/>
                </a:lnTo>
                <a:lnTo>
                  <a:pt x="4582" y="2331"/>
                </a:lnTo>
                <a:close/>
              </a:path>
            </a:pathLst>
          </a:custGeom>
          <a:solidFill>
            <a:srgbClr val="57D0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0" name="object 4900"/>
          <p:cNvSpPr/>
          <p:nvPr/>
        </p:nvSpPr>
        <p:spPr>
          <a:xfrm>
            <a:off x="3330361" y="2092332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4582" y="2331"/>
                </a:lnTo>
                <a:lnTo>
                  <a:pt x="1379" y="24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7D0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1" name="object 4901"/>
          <p:cNvSpPr/>
          <p:nvPr/>
        </p:nvSpPr>
        <p:spPr>
          <a:xfrm>
            <a:off x="3344301" y="209783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2" name="object 4902"/>
          <p:cNvSpPr/>
          <p:nvPr/>
        </p:nvSpPr>
        <p:spPr>
          <a:xfrm>
            <a:off x="3344301" y="209783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3" name="object 4903"/>
          <p:cNvSpPr/>
          <p:nvPr/>
        </p:nvSpPr>
        <p:spPr>
          <a:xfrm>
            <a:off x="3330361" y="2092332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4582" y="23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4" name="object 4904"/>
          <p:cNvSpPr/>
          <p:nvPr/>
        </p:nvSpPr>
        <p:spPr>
          <a:xfrm>
            <a:off x="3325609" y="2092043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694" y="3713"/>
                </a:moveTo>
                <a:lnTo>
                  <a:pt x="0" y="17"/>
                </a:lnTo>
                <a:lnTo>
                  <a:pt x="157" y="0"/>
                </a:lnTo>
                <a:lnTo>
                  <a:pt x="1694" y="3713"/>
                </a:lnTo>
                <a:close/>
              </a:path>
            </a:pathLst>
          </a:custGeom>
          <a:solidFill>
            <a:srgbClr val="59D1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5" name="object 4905"/>
          <p:cNvSpPr/>
          <p:nvPr/>
        </p:nvSpPr>
        <p:spPr>
          <a:xfrm>
            <a:off x="3325609" y="2092043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17"/>
                </a:moveTo>
                <a:lnTo>
                  <a:pt x="157" y="0"/>
                </a:lnTo>
                <a:lnTo>
                  <a:pt x="1694" y="3713"/>
                </a:lnTo>
                <a:lnTo>
                  <a:pt x="0" y="17"/>
                </a:lnTo>
                <a:close/>
              </a:path>
            </a:pathLst>
          </a:custGeom>
          <a:ln w="3175">
            <a:solidFill>
              <a:srgbClr val="59D1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6" name="object 4906"/>
          <p:cNvSpPr/>
          <p:nvPr/>
        </p:nvSpPr>
        <p:spPr>
          <a:xfrm>
            <a:off x="3325609" y="2092060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694" y="3695"/>
                </a:moveTo>
                <a:lnTo>
                  <a:pt x="441" y="3296"/>
                </a:lnTo>
                <a:lnTo>
                  <a:pt x="0" y="0"/>
                </a:lnTo>
                <a:lnTo>
                  <a:pt x="1694" y="3695"/>
                </a:lnTo>
                <a:close/>
              </a:path>
            </a:pathLst>
          </a:custGeom>
          <a:solidFill>
            <a:srgbClr val="5AD1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7" name="object 4907"/>
          <p:cNvSpPr/>
          <p:nvPr/>
        </p:nvSpPr>
        <p:spPr>
          <a:xfrm>
            <a:off x="3325609" y="2092060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0"/>
                </a:moveTo>
                <a:lnTo>
                  <a:pt x="441" y="3296"/>
                </a:lnTo>
                <a:lnTo>
                  <a:pt x="1694" y="369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AD1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8" name="object 4908"/>
          <p:cNvSpPr/>
          <p:nvPr/>
        </p:nvSpPr>
        <p:spPr>
          <a:xfrm>
            <a:off x="3321050" y="2098575"/>
            <a:ext cx="8255" cy="1905"/>
          </a:xfrm>
          <a:custGeom>
            <a:avLst/>
            <a:gdLst/>
            <a:ahLst/>
            <a:cxnLst/>
            <a:rect l="l" t="t" r="r" b="b"/>
            <a:pathLst>
              <a:path w="8254" h="1905">
                <a:moveTo>
                  <a:pt x="8044" y="1658"/>
                </a:moveTo>
                <a:lnTo>
                  <a:pt x="1087" y="281"/>
                </a:lnTo>
                <a:lnTo>
                  <a:pt x="0" y="0"/>
                </a:lnTo>
                <a:lnTo>
                  <a:pt x="8044" y="1658"/>
                </a:lnTo>
                <a:close/>
              </a:path>
            </a:pathLst>
          </a:custGeom>
          <a:solidFill>
            <a:srgbClr val="1D432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9" name="object 4909"/>
          <p:cNvSpPr/>
          <p:nvPr/>
        </p:nvSpPr>
        <p:spPr>
          <a:xfrm>
            <a:off x="3321050" y="2098575"/>
            <a:ext cx="8255" cy="1905"/>
          </a:xfrm>
          <a:custGeom>
            <a:avLst/>
            <a:gdLst/>
            <a:ahLst/>
            <a:cxnLst/>
            <a:rect l="l" t="t" r="r" b="b"/>
            <a:pathLst>
              <a:path w="8254" h="1905">
                <a:moveTo>
                  <a:pt x="8044" y="1658"/>
                </a:moveTo>
                <a:lnTo>
                  <a:pt x="1087" y="281"/>
                </a:lnTo>
                <a:lnTo>
                  <a:pt x="0" y="0"/>
                </a:lnTo>
                <a:lnTo>
                  <a:pt x="8044" y="1658"/>
                </a:lnTo>
                <a:close/>
              </a:path>
            </a:pathLst>
          </a:custGeom>
          <a:ln w="3175">
            <a:solidFill>
              <a:srgbClr val="1D432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0" name="object 4910"/>
          <p:cNvSpPr/>
          <p:nvPr/>
        </p:nvSpPr>
        <p:spPr>
          <a:xfrm>
            <a:off x="3321050" y="2098575"/>
            <a:ext cx="8255" cy="1905"/>
          </a:xfrm>
          <a:custGeom>
            <a:avLst/>
            <a:gdLst/>
            <a:ahLst/>
            <a:cxnLst/>
            <a:rect l="l" t="t" r="r" b="b"/>
            <a:pathLst>
              <a:path w="8254" h="1905">
                <a:moveTo>
                  <a:pt x="8044" y="1658"/>
                </a:moveTo>
                <a:lnTo>
                  <a:pt x="0" y="0"/>
                </a:lnTo>
                <a:lnTo>
                  <a:pt x="4241" y="833"/>
                </a:lnTo>
                <a:lnTo>
                  <a:pt x="8044" y="1658"/>
                </a:lnTo>
                <a:close/>
              </a:path>
            </a:pathLst>
          </a:custGeom>
          <a:solidFill>
            <a:srgbClr val="1D432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1" name="object 4911"/>
          <p:cNvSpPr/>
          <p:nvPr/>
        </p:nvSpPr>
        <p:spPr>
          <a:xfrm>
            <a:off x="3321050" y="2098575"/>
            <a:ext cx="8255" cy="1905"/>
          </a:xfrm>
          <a:custGeom>
            <a:avLst/>
            <a:gdLst/>
            <a:ahLst/>
            <a:cxnLst/>
            <a:rect l="l" t="t" r="r" b="b"/>
            <a:pathLst>
              <a:path w="8254" h="1905">
                <a:moveTo>
                  <a:pt x="8044" y="1658"/>
                </a:moveTo>
                <a:lnTo>
                  <a:pt x="4241" y="833"/>
                </a:lnTo>
                <a:lnTo>
                  <a:pt x="0" y="0"/>
                </a:lnTo>
                <a:lnTo>
                  <a:pt x="8044" y="1658"/>
                </a:lnTo>
                <a:close/>
              </a:path>
            </a:pathLst>
          </a:custGeom>
          <a:ln w="3175">
            <a:solidFill>
              <a:srgbClr val="1D432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2" name="object 4912"/>
          <p:cNvSpPr/>
          <p:nvPr/>
        </p:nvSpPr>
        <p:spPr>
          <a:xfrm>
            <a:off x="3342124" y="2103818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36" y="3187"/>
                </a:moveTo>
                <a:lnTo>
                  <a:pt x="0" y="0"/>
                </a:lnTo>
                <a:lnTo>
                  <a:pt x="3083" y="1041"/>
                </a:lnTo>
                <a:lnTo>
                  <a:pt x="5036" y="3187"/>
                </a:lnTo>
                <a:close/>
              </a:path>
            </a:pathLst>
          </a:custGeom>
          <a:solidFill>
            <a:srgbClr val="53CF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3" name="object 4913"/>
          <p:cNvSpPr/>
          <p:nvPr/>
        </p:nvSpPr>
        <p:spPr>
          <a:xfrm>
            <a:off x="3342124" y="2103818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36" y="3187"/>
                </a:moveTo>
                <a:lnTo>
                  <a:pt x="0" y="0"/>
                </a:lnTo>
                <a:lnTo>
                  <a:pt x="3083" y="1041"/>
                </a:lnTo>
                <a:lnTo>
                  <a:pt x="5036" y="3187"/>
                </a:lnTo>
                <a:close/>
              </a:path>
            </a:pathLst>
          </a:custGeom>
          <a:ln w="3175">
            <a:solidFill>
              <a:srgbClr val="53CF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4" name="object 4914"/>
          <p:cNvSpPr/>
          <p:nvPr/>
        </p:nvSpPr>
        <p:spPr>
          <a:xfrm>
            <a:off x="3345207" y="210486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953" y="2146"/>
                </a:moveTo>
                <a:lnTo>
                  <a:pt x="0" y="0"/>
                </a:lnTo>
                <a:lnTo>
                  <a:pt x="1115" y="764"/>
                </a:lnTo>
                <a:lnTo>
                  <a:pt x="1953" y="2146"/>
                </a:lnTo>
                <a:close/>
              </a:path>
            </a:pathLst>
          </a:custGeom>
          <a:solidFill>
            <a:srgbClr val="52CE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5" name="object 4915"/>
          <p:cNvSpPr/>
          <p:nvPr/>
        </p:nvSpPr>
        <p:spPr>
          <a:xfrm>
            <a:off x="3345207" y="210486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953" y="2146"/>
                </a:moveTo>
                <a:lnTo>
                  <a:pt x="1115" y="764"/>
                </a:lnTo>
                <a:lnTo>
                  <a:pt x="0" y="0"/>
                </a:lnTo>
                <a:lnTo>
                  <a:pt x="1953" y="2146"/>
                </a:lnTo>
                <a:close/>
              </a:path>
            </a:pathLst>
          </a:custGeom>
          <a:ln w="3175">
            <a:solidFill>
              <a:srgbClr val="52CE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6" name="object 49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17" name="object 49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6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18" name="object 4918"/>
          <p:cNvSpPr/>
          <p:nvPr/>
        </p:nvSpPr>
        <p:spPr>
          <a:xfrm>
            <a:off x="3346322" y="2105624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838" y="13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9" name="object 4919"/>
          <p:cNvSpPr/>
          <p:nvPr/>
        </p:nvSpPr>
        <p:spPr>
          <a:xfrm>
            <a:off x="3352749" y="2106732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839" y="1925"/>
                </a:moveTo>
                <a:lnTo>
                  <a:pt x="0" y="0"/>
                </a:lnTo>
                <a:lnTo>
                  <a:pt x="1120" y="276"/>
                </a:lnTo>
                <a:lnTo>
                  <a:pt x="2839" y="1925"/>
                </a:lnTo>
                <a:close/>
              </a:path>
            </a:pathLst>
          </a:custGeom>
          <a:solidFill>
            <a:srgbClr val="4FCC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0" name="object 4920"/>
          <p:cNvSpPr/>
          <p:nvPr/>
        </p:nvSpPr>
        <p:spPr>
          <a:xfrm>
            <a:off x="3352749" y="2106732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0"/>
                </a:moveTo>
                <a:lnTo>
                  <a:pt x="2839" y="1925"/>
                </a:lnTo>
                <a:lnTo>
                  <a:pt x="1120" y="27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FCC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1" name="object 4921"/>
          <p:cNvSpPr/>
          <p:nvPr/>
        </p:nvSpPr>
        <p:spPr>
          <a:xfrm>
            <a:off x="3347613" y="2105972"/>
            <a:ext cx="13335" cy="8255"/>
          </a:xfrm>
          <a:custGeom>
            <a:avLst/>
            <a:gdLst/>
            <a:ahLst/>
            <a:cxnLst/>
            <a:rect l="l" t="t" r="r" b="b"/>
            <a:pathLst>
              <a:path w="13335" h="8255">
                <a:moveTo>
                  <a:pt x="12887" y="8003"/>
                </a:moveTo>
                <a:lnTo>
                  <a:pt x="0" y="0"/>
                </a:lnTo>
                <a:lnTo>
                  <a:pt x="7975" y="2684"/>
                </a:lnTo>
                <a:lnTo>
                  <a:pt x="12887" y="8003"/>
                </a:lnTo>
                <a:close/>
              </a:path>
            </a:pathLst>
          </a:custGeom>
          <a:solidFill>
            <a:srgbClr val="4ECC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2" name="object 4922"/>
          <p:cNvSpPr/>
          <p:nvPr/>
        </p:nvSpPr>
        <p:spPr>
          <a:xfrm>
            <a:off x="3347613" y="2105972"/>
            <a:ext cx="13335" cy="8255"/>
          </a:xfrm>
          <a:custGeom>
            <a:avLst/>
            <a:gdLst/>
            <a:ahLst/>
            <a:cxnLst/>
            <a:rect l="l" t="t" r="r" b="b"/>
            <a:pathLst>
              <a:path w="13335" h="8255">
                <a:moveTo>
                  <a:pt x="12887" y="8003"/>
                </a:moveTo>
                <a:lnTo>
                  <a:pt x="0" y="0"/>
                </a:lnTo>
                <a:lnTo>
                  <a:pt x="7975" y="2684"/>
                </a:lnTo>
                <a:lnTo>
                  <a:pt x="12887" y="8003"/>
                </a:lnTo>
                <a:close/>
              </a:path>
            </a:pathLst>
          </a:custGeom>
          <a:ln w="3175">
            <a:solidFill>
              <a:srgbClr val="4ECC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3" name="object 4923"/>
          <p:cNvSpPr/>
          <p:nvPr/>
        </p:nvSpPr>
        <p:spPr>
          <a:xfrm>
            <a:off x="3355588" y="210865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4912" y="5318"/>
                </a:moveTo>
                <a:lnTo>
                  <a:pt x="0" y="0"/>
                </a:lnTo>
                <a:lnTo>
                  <a:pt x="5092" y="4881"/>
                </a:lnTo>
                <a:lnTo>
                  <a:pt x="4912" y="5318"/>
                </a:lnTo>
                <a:close/>
              </a:path>
            </a:pathLst>
          </a:custGeom>
          <a:solidFill>
            <a:srgbClr val="4DCB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4" name="object 4924"/>
          <p:cNvSpPr/>
          <p:nvPr/>
        </p:nvSpPr>
        <p:spPr>
          <a:xfrm>
            <a:off x="3355588" y="210865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4912" y="5318"/>
                </a:moveTo>
                <a:lnTo>
                  <a:pt x="5092" y="4881"/>
                </a:lnTo>
                <a:lnTo>
                  <a:pt x="0" y="0"/>
                </a:lnTo>
                <a:lnTo>
                  <a:pt x="4912" y="5318"/>
                </a:lnTo>
                <a:close/>
              </a:path>
            </a:pathLst>
          </a:custGeom>
          <a:ln w="3175">
            <a:solidFill>
              <a:srgbClr val="4DCB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5" name="object 4925"/>
          <p:cNvSpPr/>
          <p:nvPr/>
        </p:nvSpPr>
        <p:spPr>
          <a:xfrm>
            <a:off x="3346259" y="2105131"/>
            <a:ext cx="9525" cy="3810"/>
          </a:xfrm>
          <a:custGeom>
            <a:avLst/>
            <a:gdLst/>
            <a:ahLst/>
            <a:cxnLst/>
            <a:rect l="l" t="t" r="r" b="b"/>
            <a:pathLst>
              <a:path w="9525" h="3810">
                <a:moveTo>
                  <a:pt x="9329" y="3525"/>
                </a:moveTo>
                <a:lnTo>
                  <a:pt x="0" y="0"/>
                </a:lnTo>
                <a:lnTo>
                  <a:pt x="6489" y="1600"/>
                </a:lnTo>
                <a:lnTo>
                  <a:pt x="9329" y="3525"/>
                </a:lnTo>
                <a:close/>
              </a:path>
            </a:pathLst>
          </a:custGeom>
          <a:solidFill>
            <a:srgbClr val="50CD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6" name="object 4926"/>
          <p:cNvSpPr/>
          <p:nvPr/>
        </p:nvSpPr>
        <p:spPr>
          <a:xfrm>
            <a:off x="3346259" y="2105131"/>
            <a:ext cx="9525" cy="3810"/>
          </a:xfrm>
          <a:custGeom>
            <a:avLst/>
            <a:gdLst/>
            <a:ahLst/>
            <a:cxnLst/>
            <a:rect l="l" t="t" r="r" b="b"/>
            <a:pathLst>
              <a:path w="9525" h="3810">
                <a:moveTo>
                  <a:pt x="0" y="0"/>
                </a:moveTo>
                <a:lnTo>
                  <a:pt x="6489" y="1600"/>
                </a:lnTo>
                <a:lnTo>
                  <a:pt x="9329" y="352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CD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7" name="object 4927"/>
          <p:cNvSpPr/>
          <p:nvPr/>
        </p:nvSpPr>
        <p:spPr>
          <a:xfrm>
            <a:off x="3346259" y="2105131"/>
            <a:ext cx="9525" cy="3810"/>
          </a:xfrm>
          <a:custGeom>
            <a:avLst/>
            <a:gdLst/>
            <a:ahLst/>
            <a:cxnLst/>
            <a:rect l="l" t="t" r="r" b="b"/>
            <a:pathLst>
              <a:path w="9525" h="3810">
                <a:moveTo>
                  <a:pt x="9329" y="3525"/>
                </a:moveTo>
                <a:lnTo>
                  <a:pt x="1353" y="840"/>
                </a:lnTo>
                <a:lnTo>
                  <a:pt x="0" y="0"/>
                </a:lnTo>
                <a:lnTo>
                  <a:pt x="9329" y="3525"/>
                </a:lnTo>
                <a:close/>
              </a:path>
            </a:pathLst>
          </a:custGeom>
          <a:solidFill>
            <a:srgbClr val="50CD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8" name="object 4928"/>
          <p:cNvSpPr/>
          <p:nvPr/>
        </p:nvSpPr>
        <p:spPr>
          <a:xfrm>
            <a:off x="3346259" y="2105131"/>
            <a:ext cx="9525" cy="3810"/>
          </a:xfrm>
          <a:custGeom>
            <a:avLst/>
            <a:gdLst/>
            <a:ahLst/>
            <a:cxnLst/>
            <a:rect l="l" t="t" r="r" b="b"/>
            <a:pathLst>
              <a:path w="9525" h="3810">
                <a:moveTo>
                  <a:pt x="0" y="0"/>
                </a:moveTo>
                <a:lnTo>
                  <a:pt x="1353" y="840"/>
                </a:lnTo>
                <a:lnTo>
                  <a:pt x="9329" y="352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CD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9" name="object 4929"/>
          <p:cNvSpPr/>
          <p:nvPr/>
        </p:nvSpPr>
        <p:spPr>
          <a:xfrm>
            <a:off x="3352749" y="2106732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839" y="19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0" name="object 4930"/>
          <p:cNvSpPr/>
          <p:nvPr/>
        </p:nvSpPr>
        <p:spPr>
          <a:xfrm>
            <a:off x="3355588" y="2108657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5092" y="4881"/>
                </a:moveTo>
                <a:lnTo>
                  <a:pt x="0" y="0"/>
                </a:lnTo>
                <a:lnTo>
                  <a:pt x="5034" y="3789"/>
                </a:lnTo>
                <a:lnTo>
                  <a:pt x="5092" y="4881"/>
                </a:lnTo>
                <a:close/>
              </a:path>
            </a:pathLst>
          </a:custGeom>
          <a:solidFill>
            <a:srgbClr val="4DCB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31" name="object 4931"/>
          <p:cNvSpPr/>
          <p:nvPr/>
        </p:nvSpPr>
        <p:spPr>
          <a:xfrm>
            <a:off x="3355588" y="2108657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5034" y="3789"/>
                </a:moveTo>
                <a:lnTo>
                  <a:pt x="0" y="0"/>
                </a:lnTo>
                <a:lnTo>
                  <a:pt x="5092" y="4881"/>
                </a:lnTo>
                <a:lnTo>
                  <a:pt x="5034" y="3789"/>
                </a:lnTo>
                <a:close/>
              </a:path>
            </a:pathLst>
          </a:custGeom>
          <a:ln w="3175">
            <a:solidFill>
              <a:srgbClr val="4DCB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2" name="object 4932"/>
          <p:cNvSpPr/>
          <p:nvPr/>
        </p:nvSpPr>
        <p:spPr>
          <a:xfrm>
            <a:off x="3358136" y="2108169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2486" y="4277"/>
                </a:moveTo>
                <a:lnTo>
                  <a:pt x="0" y="0"/>
                </a:lnTo>
                <a:lnTo>
                  <a:pt x="2301" y="624"/>
                </a:lnTo>
                <a:lnTo>
                  <a:pt x="2486" y="4277"/>
                </a:lnTo>
                <a:close/>
              </a:path>
            </a:pathLst>
          </a:custGeom>
          <a:solidFill>
            <a:srgbClr val="4CCA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33" name="object 4933"/>
          <p:cNvSpPr/>
          <p:nvPr/>
        </p:nvSpPr>
        <p:spPr>
          <a:xfrm>
            <a:off x="3358136" y="2108169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0" y="0"/>
                </a:moveTo>
                <a:lnTo>
                  <a:pt x="2301" y="624"/>
                </a:lnTo>
                <a:lnTo>
                  <a:pt x="2486" y="427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CCA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4" name="object 4934"/>
          <p:cNvSpPr/>
          <p:nvPr/>
        </p:nvSpPr>
        <p:spPr>
          <a:xfrm>
            <a:off x="3355588" y="2108169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5034" y="4277"/>
                </a:moveTo>
                <a:lnTo>
                  <a:pt x="0" y="487"/>
                </a:lnTo>
                <a:lnTo>
                  <a:pt x="2547" y="0"/>
                </a:lnTo>
                <a:lnTo>
                  <a:pt x="5034" y="4277"/>
                </a:lnTo>
                <a:close/>
              </a:path>
            </a:pathLst>
          </a:custGeom>
          <a:solidFill>
            <a:srgbClr val="4DCB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35" name="object 4935"/>
          <p:cNvSpPr/>
          <p:nvPr/>
        </p:nvSpPr>
        <p:spPr>
          <a:xfrm>
            <a:off x="3355588" y="2108169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2547" y="0"/>
                </a:moveTo>
                <a:lnTo>
                  <a:pt x="0" y="487"/>
                </a:lnTo>
                <a:lnTo>
                  <a:pt x="5034" y="4277"/>
                </a:lnTo>
                <a:lnTo>
                  <a:pt x="2547" y="0"/>
                </a:lnTo>
                <a:close/>
              </a:path>
            </a:pathLst>
          </a:custGeom>
          <a:ln w="3175">
            <a:solidFill>
              <a:srgbClr val="4DCB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6" name="object 4936"/>
          <p:cNvSpPr/>
          <p:nvPr/>
        </p:nvSpPr>
        <p:spPr>
          <a:xfrm>
            <a:off x="3353869" y="2107008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1719" y="1648"/>
                </a:moveTo>
                <a:lnTo>
                  <a:pt x="0" y="0"/>
                </a:lnTo>
                <a:lnTo>
                  <a:pt x="4267" y="1160"/>
                </a:lnTo>
                <a:lnTo>
                  <a:pt x="1719" y="1648"/>
                </a:lnTo>
                <a:close/>
              </a:path>
            </a:pathLst>
          </a:custGeom>
          <a:solidFill>
            <a:srgbClr val="4ECC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37" name="object 4937"/>
          <p:cNvSpPr/>
          <p:nvPr/>
        </p:nvSpPr>
        <p:spPr>
          <a:xfrm>
            <a:off x="3353869" y="2107008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0" y="0"/>
                </a:moveTo>
                <a:lnTo>
                  <a:pt x="1719" y="1648"/>
                </a:lnTo>
                <a:lnTo>
                  <a:pt x="4267" y="116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ECC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8" name="object 4938"/>
          <p:cNvSpPr/>
          <p:nvPr/>
        </p:nvSpPr>
        <p:spPr>
          <a:xfrm>
            <a:off x="3355588" y="2108657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34" y="378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9" name="object 4939"/>
          <p:cNvSpPr/>
          <p:nvPr/>
        </p:nvSpPr>
        <p:spPr>
          <a:xfrm>
            <a:off x="3329094" y="2100234"/>
            <a:ext cx="10160" cy="3175"/>
          </a:xfrm>
          <a:custGeom>
            <a:avLst/>
            <a:gdLst/>
            <a:ahLst/>
            <a:cxnLst/>
            <a:rect l="l" t="t" r="r" b="b"/>
            <a:pathLst>
              <a:path w="10160" h="3175">
                <a:moveTo>
                  <a:pt x="0" y="0"/>
                </a:moveTo>
                <a:lnTo>
                  <a:pt x="9885" y="268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7D1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0" name="object 49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41" name="object 4941"/>
          <p:cNvSpPr/>
          <p:nvPr/>
        </p:nvSpPr>
        <p:spPr>
          <a:xfrm>
            <a:off x="3338979" y="2102924"/>
            <a:ext cx="9525" cy="5715"/>
          </a:xfrm>
          <a:custGeom>
            <a:avLst/>
            <a:gdLst/>
            <a:ahLst/>
            <a:cxnLst/>
            <a:rect l="l" t="t" r="r" b="b"/>
            <a:pathLst>
              <a:path w="9525" h="5714">
                <a:moveTo>
                  <a:pt x="9090" y="5580"/>
                </a:moveTo>
                <a:lnTo>
                  <a:pt x="0" y="0"/>
                </a:lnTo>
                <a:lnTo>
                  <a:pt x="2679" y="736"/>
                </a:lnTo>
                <a:lnTo>
                  <a:pt x="9090" y="5580"/>
                </a:lnTo>
                <a:close/>
              </a:path>
            </a:pathLst>
          </a:custGeom>
          <a:solidFill>
            <a:srgbClr val="54D0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2" name="object 4942"/>
          <p:cNvSpPr/>
          <p:nvPr/>
        </p:nvSpPr>
        <p:spPr>
          <a:xfrm>
            <a:off x="3338979" y="2102924"/>
            <a:ext cx="9525" cy="5715"/>
          </a:xfrm>
          <a:custGeom>
            <a:avLst/>
            <a:gdLst/>
            <a:ahLst/>
            <a:cxnLst/>
            <a:rect l="l" t="t" r="r" b="b"/>
            <a:pathLst>
              <a:path w="9525" h="5714">
                <a:moveTo>
                  <a:pt x="0" y="0"/>
                </a:moveTo>
                <a:lnTo>
                  <a:pt x="9090" y="5580"/>
                </a:lnTo>
                <a:lnTo>
                  <a:pt x="2679" y="73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4D0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3" name="object 4943"/>
          <p:cNvSpPr/>
          <p:nvPr/>
        </p:nvSpPr>
        <p:spPr>
          <a:xfrm>
            <a:off x="3342124" y="2103818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5946" y="4686"/>
                </a:moveTo>
                <a:lnTo>
                  <a:pt x="0" y="0"/>
                </a:lnTo>
                <a:lnTo>
                  <a:pt x="5036" y="3187"/>
                </a:lnTo>
                <a:lnTo>
                  <a:pt x="5946" y="4686"/>
                </a:lnTo>
                <a:close/>
              </a:path>
            </a:pathLst>
          </a:custGeom>
          <a:solidFill>
            <a:srgbClr val="53CF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4" name="object 4944"/>
          <p:cNvSpPr/>
          <p:nvPr/>
        </p:nvSpPr>
        <p:spPr>
          <a:xfrm>
            <a:off x="3342124" y="2103818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0" y="0"/>
                </a:moveTo>
                <a:lnTo>
                  <a:pt x="5036" y="3187"/>
                </a:lnTo>
                <a:lnTo>
                  <a:pt x="5946" y="468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3CF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5" name="object 4945"/>
          <p:cNvSpPr/>
          <p:nvPr/>
        </p:nvSpPr>
        <p:spPr>
          <a:xfrm>
            <a:off x="3341659" y="2103661"/>
            <a:ext cx="6985" cy="5080"/>
          </a:xfrm>
          <a:custGeom>
            <a:avLst/>
            <a:gdLst/>
            <a:ahLst/>
            <a:cxnLst/>
            <a:rect l="l" t="t" r="r" b="b"/>
            <a:pathLst>
              <a:path w="6985" h="5080">
                <a:moveTo>
                  <a:pt x="6410" y="4843"/>
                </a:moveTo>
                <a:lnTo>
                  <a:pt x="0" y="0"/>
                </a:lnTo>
                <a:lnTo>
                  <a:pt x="464" y="157"/>
                </a:lnTo>
                <a:lnTo>
                  <a:pt x="6410" y="4843"/>
                </a:lnTo>
                <a:close/>
              </a:path>
            </a:pathLst>
          </a:custGeom>
          <a:solidFill>
            <a:srgbClr val="54CF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6" name="object 4946"/>
          <p:cNvSpPr/>
          <p:nvPr/>
        </p:nvSpPr>
        <p:spPr>
          <a:xfrm>
            <a:off x="3341659" y="2103661"/>
            <a:ext cx="6985" cy="5080"/>
          </a:xfrm>
          <a:custGeom>
            <a:avLst/>
            <a:gdLst/>
            <a:ahLst/>
            <a:cxnLst/>
            <a:rect l="l" t="t" r="r" b="b"/>
            <a:pathLst>
              <a:path w="6985" h="5080">
                <a:moveTo>
                  <a:pt x="464" y="157"/>
                </a:moveTo>
                <a:lnTo>
                  <a:pt x="0" y="0"/>
                </a:lnTo>
                <a:lnTo>
                  <a:pt x="6410" y="4843"/>
                </a:lnTo>
                <a:lnTo>
                  <a:pt x="464" y="157"/>
                </a:lnTo>
                <a:close/>
              </a:path>
            </a:pathLst>
          </a:custGeom>
          <a:ln w="3175">
            <a:solidFill>
              <a:srgbClr val="54CF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7" name="object 49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48" name="object 49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49" name="object 4949"/>
          <p:cNvSpPr/>
          <p:nvPr/>
        </p:nvSpPr>
        <p:spPr>
          <a:xfrm>
            <a:off x="3347161" y="210700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52CE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0" name="object 4950"/>
          <p:cNvSpPr/>
          <p:nvPr/>
        </p:nvSpPr>
        <p:spPr>
          <a:xfrm>
            <a:off x="3347161" y="210700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2CE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1" name="object 4951"/>
          <p:cNvSpPr/>
          <p:nvPr/>
        </p:nvSpPr>
        <p:spPr>
          <a:xfrm>
            <a:off x="3347161" y="2107006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909" y="149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2CE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2" name="object 4952"/>
          <p:cNvSpPr/>
          <p:nvPr/>
        </p:nvSpPr>
        <p:spPr>
          <a:xfrm>
            <a:off x="3347161" y="2107006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909" y="149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2CF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3" name="object 4953"/>
          <p:cNvSpPr/>
          <p:nvPr/>
        </p:nvSpPr>
        <p:spPr>
          <a:xfrm>
            <a:off x="3347161" y="2107006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909" y="149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4" name="object 49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55" name="object 49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56" name="object 4956"/>
          <p:cNvSpPr/>
          <p:nvPr/>
        </p:nvSpPr>
        <p:spPr>
          <a:xfrm>
            <a:off x="3348070" y="2108504"/>
            <a:ext cx="10160" cy="10795"/>
          </a:xfrm>
          <a:custGeom>
            <a:avLst/>
            <a:gdLst/>
            <a:ahLst/>
            <a:cxnLst/>
            <a:rect l="l" t="t" r="r" b="b"/>
            <a:pathLst>
              <a:path w="10160" h="10794">
                <a:moveTo>
                  <a:pt x="10020" y="10454"/>
                </a:moveTo>
                <a:lnTo>
                  <a:pt x="1938" y="7625"/>
                </a:lnTo>
                <a:lnTo>
                  <a:pt x="0" y="0"/>
                </a:lnTo>
                <a:lnTo>
                  <a:pt x="10020" y="10454"/>
                </a:lnTo>
                <a:close/>
              </a:path>
            </a:pathLst>
          </a:custGeom>
          <a:solidFill>
            <a:srgbClr val="50CD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7" name="object 4957"/>
          <p:cNvSpPr/>
          <p:nvPr/>
        </p:nvSpPr>
        <p:spPr>
          <a:xfrm>
            <a:off x="3348070" y="2108504"/>
            <a:ext cx="10160" cy="10795"/>
          </a:xfrm>
          <a:custGeom>
            <a:avLst/>
            <a:gdLst/>
            <a:ahLst/>
            <a:cxnLst/>
            <a:rect l="l" t="t" r="r" b="b"/>
            <a:pathLst>
              <a:path w="10160" h="10794">
                <a:moveTo>
                  <a:pt x="10020" y="10454"/>
                </a:moveTo>
                <a:lnTo>
                  <a:pt x="0" y="0"/>
                </a:lnTo>
                <a:lnTo>
                  <a:pt x="1938" y="7625"/>
                </a:lnTo>
                <a:lnTo>
                  <a:pt x="10020" y="10454"/>
                </a:lnTo>
                <a:close/>
              </a:path>
            </a:pathLst>
          </a:custGeom>
          <a:ln w="3175">
            <a:solidFill>
              <a:srgbClr val="50CD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8" name="object 4958"/>
          <p:cNvSpPr/>
          <p:nvPr/>
        </p:nvSpPr>
        <p:spPr>
          <a:xfrm>
            <a:off x="3348070" y="2108504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19">
                <a:moveTo>
                  <a:pt x="1938" y="7625"/>
                </a:moveTo>
                <a:lnTo>
                  <a:pt x="0" y="0"/>
                </a:lnTo>
                <a:lnTo>
                  <a:pt x="1938" y="7625"/>
                </a:lnTo>
                <a:close/>
              </a:path>
            </a:pathLst>
          </a:custGeom>
          <a:ln w="3175">
            <a:solidFill>
              <a:srgbClr val="51CE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9" name="object 4959"/>
          <p:cNvSpPr/>
          <p:nvPr/>
        </p:nvSpPr>
        <p:spPr>
          <a:xfrm>
            <a:off x="3348070" y="2108504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19">
                <a:moveTo>
                  <a:pt x="1938" y="7625"/>
                </a:moveTo>
                <a:lnTo>
                  <a:pt x="0" y="0"/>
                </a:lnTo>
                <a:lnTo>
                  <a:pt x="1938" y="7625"/>
                </a:lnTo>
                <a:close/>
              </a:path>
            </a:pathLst>
          </a:custGeom>
          <a:ln w="3175">
            <a:solidFill>
              <a:srgbClr val="52CE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0" name="object 4960"/>
          <p:cNvSpPr/>
          <p:nvPr/>
        </p:nvSpPr>
        <p:spPr>
          <a:xfrm>
            <a:off x="3348070" y="2108504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19">
                <a:moveTo>
                  <a:pt x="1938" y="76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1" name="object 4961"/>
          <p:cNvSpPr/>
          <p:nvPr/>
        </p:nvSpPr>
        <p:spPr>
          <a:xfrm>
            <a:off x="3330910" y="2104981"/>
            <a:ext cx="9525" cy="6985"/>
          </a:xfrm>
          <a:custGeom>
            <a:avLst/>
            <a:gdLst/>
            <a:ahLst/>
            <a:cxnLst/>
            <a:rect l="l" t="t" r="r" b="b"/>
            <a:pathLst>
              <a:path w="9525" h="6985">
                <a:moveTo>
                  <a:pt x="9461" y="6703"/>
                </a:moveTo>
                <a:lnTo>
                  <a:pt x="1348" y="3528"/>
                </a:lnTo>
                <a:lnTo>
                  <a:pt x="0" y="0"/>
                </a:lnTo>
                <a:lnTo>
                  <a:pt x="9461" y="6703"/>
                </a:lnTo>
                <a:close/>
              </a:path>
            </a:pathLst>
          </a:custGeom>
          <a:solidFill>
            <a:srgbClr val="59D2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2" name="object 4962"/>
          <p:cNvSpPr/>
          <p:nvPr/>
        </p:nvSpPr>
        <p:spPr>
          <a:xfrm>
            <a:off x="3330910" y="2104981"/>
            <a:ext cx="9525" cy="6985"/>
          </a:xfrm>
          <a:custGeom>
            <a:avLst/>
            <a:gdLst/>
            <a:ahLst/>
            <a:cxnLst/>
            <a:rect l="l" t="t" r="r" b="b"/>
            <a:pathLst>
              <a:path w="9525" h="6985">
                <a:moveTo>
                  <a:pt x="9461" y="6703"/>
                </a:moveTo>
                <a:lnTo>
                  <a:pt x="0" y="0"/>
                </a:lnTo>
                <a:lnTo>
                  <a:pt x="1348" y="3528"/>
                </a:lnTo>
                <a:lnTo>
                  <a:pt x="9461" y="6703"/>
                </a:lnTo>
                <a:close/>
              </a:path>
            </a:pathLst>
          </a:custGeom>
          <a:ln w="3175">
            <a:solidFill>
              <a:srgbClr val="59D2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3" name="object 4963"/>
          <p:cNvSpPr/>
          <p:nvPr/>
        </p:nvSpPr>
        <p:spPr>
          <a:xfrm>
            <a:off x="3340371" y="2111685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736" y="1463"/>
                </a:moveTo>
                <a:lnTo>
                  <a:pt x="0" y="0"/>
                </a:lnTo>
                <a:lnTo>
                  <a:pt x="3736" y="1463"/>
                </a:lnTo>
                <a:close/>
              </a:path>
            </a:pathLst>
          </a:custGeom>
          <a:ln w="3175">
            <a:solidFill>
              <a:srgbClr val="56D0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4" name="object 4964"/>
          <p:cNvSpPr/>
          <p:nvPr/>
        </p:nvSpPr>
        <p:spPr>
          <a:xfrm>
            <a:off x="3330910" y="2104981"/>
            <a:ext cx="13335" cy="8255"/>
          </a:xfrm>
          <a:custGeom>
            <a:avLst/>
            <a:gdLst/>
            <a:ahLst/>
            <a:cxnLst/>
            <a:rect l="l" t="t" r="r" b="b"/>
            <a:pathLst>
              <a:path w="13335" h="8255">
                <a:moveTo>
                  <a:pt x="13197" y="8166"/>
                </a:moveTo>
                <a:lnTo>
                  <a:pt x="9461" y="6703"/>
                </a:lnTo>
                <a:lnTo>
                  <a:pt x="0" y="0"/>
                </a:lnTo>
                <a:lnTo>
                  <a:pt x="13197" y="8166"/>
                </a:lnTo>
                <a:close/>
              </a:path>
            </a:pathLst>
          </a:custGeom>
          <a:solidFill>
            <a:srgbClr val="57D1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5" name="object 4965"/>
          <p:cNvSpPr/>
          <p:nvPr/>
        </p:nvSpPr>
        <p:spPr>
          <a:xfrm>
            <a:off x="3330910" y="2104981"/>
            <a:ext cx="13335" cy="8255"/>
          </a:xfrm>
          <a:custGeom>
            <a:avLst/>
            <a:gdLst/>
            <a:ahLst/>
            <a:cxnLst/>
            <a:rect l="l" t="t" r="r" b="b"/>
            <a:pathLst>
              <a:path w="13335" h="8255">
                <a:moveTo>
                  <a:pt x="13197" y="8166"/>
                </a:moveTo>
                <a:lnTo>
                  <a:pt x="0" y="0"/>
                </a:lnTo>
                <a:lnTo>
                  <a:pt x="9461" y="6703"/>
                </a:lnTo>
                <a:lnTo>
                  <a:pt x="13197" y="8166"/>
                </a:lnTo>
                <a:close/>
              </a:path>
            </a:pathLst>
          </a:custGeom>
          <a:ln w="3175">
            <a:solidFill>
              <a:srgbClr val="57D1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6" name="object 49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67" name="object 4967"/>
          <p:cNvSpPr/>
          <p:nvPr/>
        </p:nvSpPr>
        <p:spPr>
          <a:xfrm>
            <a:off x="3330910" y="2104981"/>
            <a:ext cx="9525" cy="6985"/>
          </a:xfrm>
          <a:custGeom>
            <a:avLst/>
            <a:gdLst/>
            <a:ahLst/>
            <a:cxnLst/>
            <a:rect l="l" t="t" r="r" b="b"/>
            <a:pathLst>
              <a:path w="9525" h="6985">
                <a:moveTo>
                  <a:pt x="9461" y="67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8" name="object 4968"/>
          <p:cNvSpPr/>
          <p:nvPr/>
        </p:nvSpPr>
        <p:spPr>
          <a:xfrm>
            <a:off x="3344108" y="2113147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5501" y="2844"/>
                </a:moveTo>
                <a:lnTo>
                  <a:pt x="2138" y="1531"/>
                </a:lnTo>
                <a:lnTo>
                  <a:pt x="0" y="0"/>
                </a:lnTo>
                <a:lnTo>
                  <a:pt x="5501" y="2844"/>
                </a:lnTo>
                <a:close/>
              </a:path>
            </a:pathLst>
          </a:custGeom>
          <a:solidFill>
            <a:srgbClr val="53CF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9" name="object 4969"/>
          <p:cNvSpPr/>
          <p:nvPr/>
        </p:nvSpPr>
        <p:spPr>
          <a:xfrm>
            <a:off x="3344108" y="2113147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5501" y="2844"/>
                </a:moveTo>
                <a:lnTo>
                  <a:pt x="2138" y="1531"/>
                </a:lnTo>
                <a:lnTo>
                  <a:pt x="0" y="0"/>
                </a:lnTo>
                <a:lnTo>
                  <a:pt x="5501" y="2844"/>
                </a:lnTo>
                <a:close/>
              </a:path>
            </a:pathLst>
          </a:custGeom>
          <a:ln w="3175">
            <a:solidFill>
              <a:srgbClr val="53CF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0" name="object 49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71" name="object 4971"/>
          <p:cNvSpPr/>
          <p:nvPr/>
        </p:nvSpPr>
        <p:spPr>
          <a:xfrm>
            <a:off x="3324057" y="2105985"/>
            <a:ext cx="8255" cy="3175"/>
          </a:xfrm>
          <a:custGeom>
            <a:avLst/>
            <a:gdLst/>
            <a:ahLst/>
            <a:cxnLst/>
            <a:rect l="l" t="t" r="r" b="b"/>
            <a:pathLst>
              <a:path w="8254" h="3175">
                <a:moveTo>
                  <a:pt x="7698" y="3175"/>
                </a:moveTo>
                <a:lnTo>
                  <a:pt x="0" y="0"/>
                </a:lnTo>
                <a:lnTo>
                  <a:pt x="5059" y="1541"/>
                </a:lnTo>
                <a:lnTo>
                  <a:pt x="7698" y="3175"/>
                </a:lnTo>
                <a:close/>
              </a:path>
            </a:pathLst>
          </a:custGeom>
          <a:solidFill>
            <a:srgbClr val="5BD2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2" name="object 4972"/>
          <p:cNvSpPr/>
          <p:nvPr/>
        </p:nvSpPr>
        <p:spPr>
          <a:xfrm>
            <a:off x="3324057" y="2105985"/>
            <a:ext cx="8255" cy="3175"/>
          </a:xfrm>
          <a:custGeom>
            <a:avLst/>
            <a:gdLst/>
            <a:ahLst/>
            <a:cxnLst/>
            <a:rect l="l" t="t" r="r" b="b"/>
            <a:pathLst>
              <a:path w="8254" h="3175">
                <a:moveTo>
                  <a:pt x="0" y="0"/>
                </a:moveTo>
                <a:lnTo>
                  <a:pt x="5059" y="1541"/>
                </a:lnTo>
                <a:lnTo>
                  <a:pt x="7698" y="317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BD2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3" name="object 4973"/>
          <p:cNvSpPr/>
          <p:nvPr/>
        </p:nvSpPr>
        <p:spPr>
          <a:xfrm>
            <a:off x="3324057" y="2105985"/>
            <a:ext cx="8255" cy="3810"/>
          </a:xfrm>
          <a:custGeom>
            <a:avLst/>
            <a:gdLst/>
            <a:ahLst/>
            <a:cxnLst/>
            <a:rect l="l" t="t" r="r" b="b"/>
            <a:pathLst>
              <a:path w="8254" h="3810">
                <a:moveTo>
                  <a:pt x="7846" y="3510"/>
                </a:moveTo>
                <a:lnTo>
                  <a:pt x="0" y="0"/>
                </a:lnTo>
                <a:lnTo>
                  <a:pt x="7698" y="3175"/>
                </a:lnTo>
                <a:lnTo>
                  <a:pt x="7846" y="3510"/>
                </a:lnTo>
                <a:close/>
              </a:path>
            </a:pathLst>
          </a:custGeom>
          <a:solidFill>
            <a:srgbClr val="5BD2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4" name="object 4974"/>
          <p:cNvSpPr/>
          <p:nvPr/>
        </p:nvSpPr>
        <p:spPr>
          <a:xfrm>
            <a:off x="3324057" y="2105985"/>
            <a:ext cx="8255" cy="3810"/>
          </a:xfrm>
          <a:custGeom>
            <a:avLst/>
            <a:gdLst/>
            <a:ahLst/>
            <a:cxnLst/>
            <a:rect l="l" t="t" r="r" b="b"/>
            <a:pathLst>
              <a:path w="8254" h="3810">
                <a:moveTo>
                  <a:pt x="0" y="0"/>
                </a:moveTo>
                <a:lnTo>
                  <a:pt x="7846" y="3510"/>
                </a:lnTo>
                <a:lnTo>
                  <a:pt x="7698" y="317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BD2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5" name="object 4975"/>
          <p:cNvSpPr/>
          <p:nvPr/>
        </p:nvSpPr>
        <p:spPr>
          <a:xfrm>
            <a:off x="3321222" y="2105985"/>
            <a:ext cx="10795" cy="3810"/>
          </a:xfrm>
          <a:custGeom>
            <a:avLst/>
            <a:gdLst/>
            <a:ahLst/>
            <a:cxnLst/>
            <a:rect l="l" t="t" r="r" b="b"/>
            <a:pathLst>
              <a:path w="10795" h="3810">
                <a:moveTo>
                  <a:pt x="10680" y="3510"/>
                </a:moveTo>
                <a:lnTo>
                  <a:pt x="0" y="15"/>
                </a:lnTo>
                <a:lnTo>
                  <a:pt x="2834" y="0"/>
                </a:lnTo>
                <a:lnTo>
                  <a:pt x="10680" y="3510"/>
                </a:lnTo>
                <a:close/>
              </a:path>
            </a:pathLst>
          </a:custGeom>
          <a:solidFill>
            <a:srgbClr val="5CD2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6" name="object 4976"/>
          <p:cNvSpPr/>
          <p:nvPr/>
        </p:nvSpPr>
        <p:spPr>
          <a:xfrm>
            <a:off x="3321222" y="2105985"/>
            <a:ext cx="10795" cy="3810"/>
          </a:xfrm>
          <a:custGeom>
            <a:avLst/>
            <a:gdLst/>
            <a:ahLst/>
            <a:cxnLst/>
            <a:rect l="l" t="t" r="r" b="b"/>
            <a:pathLst>
              <a:path w="10795" h="3810">
                <a:moveTo>
                  <a:pt x="2834" y="0"/>
                </a:moveTo>
                <a:lnTo>
                  <a:pt x="10680" y="3510"/>
                </a:lnTo>
                <a:lnTo>
                  <a:pt x="0" y="15"/>
                </a:lnTo>
                <a:lnTo>
                  <a:pt x="2834" y="0"/>
                </a:lnTo>
                <a:close/>
              </a:path>
            </a:pathLst>
          </a:custGeom>
          <a:ln w="3175">
            <a:solidFill>
              <a:srgbClr val="5CD2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7" name="object 4977"/>
          <p:cNvSpPr/>
          <p:nvPr/>
        </p:nvSpPr>
        <p:spPr>
          <a:xfrm>
            <a:off x="3325472" y="2095357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3091"/>
                </a:moveTo>
                <a:lnTo>
                  <a:pt x="579" y="0"/>
                </a:lnTo>
                <a:lnTo>
                  <a:pt x="1831" y="398"/>
                </a:lnTo>
                <a:lnTo>
                  <a:pt x="0" y="3091"/>
                </a:lnTo>
                <a:close/>
              </a:path>
            </a:pathLst>
          </a:custGeom>
          <a:solidFill>
            <a:srgbClr val="5AD1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8" name="object 4978"/>
          <p:cNvSpPr/>
          <p:nvPr/>
        </p:nvSpPr>
        <p:spPr>
          <a:xfrm>
            <a:off x="3325472" y="2095357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3091"/>
                </a:moveTo>
                <a:lnTo>
                  <a:pt x="579" y="0"/>
                </a:lnTo>
                <a:lnTo>
                  <a:pt x="1831" y="398"/>
                </a:lnTo>
                <a:lnTo>
                  <a:pt x="0" y="3091"/>
                </a:lnTo>
                <a:close/>
              </a:path>
            </a:pathLst>
          </a:custGeom>
          <a:ln w="3175">
            <a:solidFill>
              <a:srgbClr val="5AD1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9" name="object 4979"/>
          <p:cNvSpPr/>
          <p:nvPr/>
        </p:nvSpPr>
        <p:spPr>
          <a:xfrm>
            <a:off x="3325472" y="2095756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622" y="4478"/>
                </a:moveTo>
                <a:lnTo>
                  <a:pt x="0" y="2692"/>
                </a:lnTo>
                <a:lnTo>
                  <a:pt x="1831" y="0"/>
                </a:lnTo>
                <a:lnTo>
                  <a:pt x="3622" y="4478"/>
                </a:lnTo>
                <a:close/>
              </a:path>
            </a:pathLst>
          </a:custGeom>
          <a:solidFill>
            <a:srgbClr val="5AD2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80" name="object 4980"/>
          <p:cNvSpPr/>
          <p:nvPr/>
        </p:nvSpPr>
        <p:spPr>
          <a:xfrm>
            <a:off x="3325472" y="2095756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0" y="2692"/>
                </a:moveTo>
                <a:lnTo>
                  <a:pt x="3622" y="4478"/>
                </a:lnTo>
                <a:lnTo>
                  <a:pt x="1831" y="0"/>
                </a:lnTo>
                <a:lnTo>
                  <a:pt x="0" y="2692"/>
                </a:lnTo>
                <a:close/>
              </a:path>
            </a:pathLst>
          </a:custGeom>
          <a:ln w="3175">
            <a:solidFill>
              <a:srgbClr val="5AD2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1" name="object 4981"/>
          <p:cNvSpPr/>
          <p:nvPr/>
        </p:nvSpPr>
        <p:spPr>
          <a:xfrm>
            <a:off x="3325291" y="209940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02" y="825"/>
                </a:moveTo>
                <a:lnTo>
                  <a:pt x="0" y="0"/>
                </a:lnTo>
                <a:lnTo>
                  <a:pt x="1877" y="370"/>
                </a:lnTo>
                <a:lnTo>
                  <a:pt x="3802" y="825"/>
                </a:lnTo>
                <a:close/>
              </a:path>
            </a:pathLst>
          </a:custGeom>
          <a:solidFill>
            <a:srgbClr val="1D432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82" name="object 4982"/>
          <p:cNvSpPr/>
          <p:nvPr/>
        </p:nvSpPr>
        <p:spPr>
          <a:xfrm>
            <a:off x="3325291" y="209940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0"/>
                </a:moveTo>
                <a:lnTo>
                  <a:pt x="1877" y="370"/>
                </a:lnTo>
                <a:lnTo>
                  <a:pt x="3802" y="82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432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3" name="object 4983"/>
          <p:cNvSpPr/>
          <p:nvPr/>
        </p:nvSpPr>
        <p:spPr>
          <a:xfrm>
            <a:off x="3325291" y="209940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0"/>
                </a:moveTo>
                <a:lnTo>
                  <a:pt x="3802" y="82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432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4" name="object 4984"/>
          <p:cNvSpPr/>
          <p:nvPr/>
        </p:nvSpPr>
        <p:spPr>
          <a:xfrm>
            <a:off x="3324057" y="2105972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5059" y="1554"/>
                </a:moveTo>
                <a:lnTo>
                  <a:pt x="0" y="12"/>
                </a:lnTo>
                <a:lnTo>
                  <a:pt x="2542" y="0"/>
                </a:lnTo>
                <a:lnTo>
                  <a:pt x="5059" y="1554"/>
                </a:lnTo>
                <a:close/>
              </a:path>
            </a:pathLst>
          </a:custGeom>
          <a:solidFill>
            <a:srgbClr val="5CD2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85" name="object 4985"/>
          <p:cNvSpPr/>
          <p:nvPr/>
        </p:nvSpPr>
        <p:spPr>
          <a:xfrm>
            <a:off x="3324057" y="2105972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5059" y="1554"/>
                </a:moveTo>
                <a:lnTo>
                  <a:pt x="2542" y="0"/>
                </a:lnTo>
                <a:lnTo>
                  <a:pt x="0" y="12"/>
                </a:lnTo>
                <a:lnTo>
                  <a:pt x="5059" y="1554"/>
                </a:lnTo>
                <a:close/>
              </a:path>
            </a:pathLst>
          </a:custGeom>
          <a:ln w="3175">
            <a:solidFill>
              <a:srgbClr val="5CD2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6" name="object 4986"/>
          <p:cNvSpPr/>
          <p:nvPr/>
        </p:nvSpPr>
        <p:spPr>
          <a:xfrm>
            <a:off x="3321222" y="2106000"/>
            <a:ext cx="10795" cy="3810"/>
          </a:xfrm>
          <a:custGeom>
            <a:avLst/>
            <a:gdLst/>
            <a:ahLst/>
            <a:cxnLst/>
            <a:rect l="l" t="t" r="r" b="b"/>
            <a:pathLst>
              <a:path w="10795" h="3810">
                <a:moveTo>
                  <a:pt x="10680" y="3495"/>
                </a:moveTo>
                <a:lnTo>
                  <a:pt x="0" y="0"/>
                </a:lnTo>
                <a:lnTo>
                  <a:pt x="5224" y="1651"/>
                </a:lnTo>
                <a:lnTo>
                  <a:pt x="10680" y="3495"/>
                </a:lnTo>
                <a:close/>
              </a:path>
            </a:pathLst>
          </a:custGeom>
          <a:solidFill>
            <a:srgbClr val="1D442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87" name="object 4987"/>
          <p:cNvSpPr/>
          <p:nvPr/>
        </p:nvSpPr>
        <p:spPr>
          <a:xfrm>
            <a:off x="3321222" y="2106000"/>
            <a:ext cx="10795" cy="3810"/>
          </a:xfrm>
          <a:custGeom>
            <a:avLst/>
            <a:gdLst/>
            <a:ahLst/>
            <a:cxnLst/>
            <a:rect l="l" t="t" r="r" b="b"/>
            <a:pathLst>
              <a:path w="10795" h="3810">
                <a:moveTo>
                  <a:pt x="10680" y="3495"/>
                </a:moveTo>
                <a:lnTo>
                  <a:pt x="0" y="0"/>
                </a:lnTo>
                <a:lnTo>
                  <a:pt x="5224" y="1651"/>
                </a:lnTo>
                <a:lnTo>
                  <a:pt x="10680" y="3495"/>
                </a:lnTo>
                <a:close/>
              </a:path>
            </a:pathLst>
          </a:custGeom>
          <a:ln w="3175">
            <a:solidFill>
              <a:srgbClr val="1D442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8" name="object 4988"/>
          <p:cNvSpPr/>
          <p:nvPr/>
        </p:nvSpPr>
        <p:spPr>
          <a:xfrm>
            <a:off x="3326447" y="2107651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5455" y="1844"/>
                </a:moveTo>
                <a:lnTo>
                  <a:pt x="0" y="0"/>
                </a:lnTo>
                <a:lnTo>
                  <a:pt x="5135" y="1727"/>
                </a:lnTo>
                <a:lnTo>
                  <a:pt x="5455" y="1844"/>
                </a:lnTo>
                <a:close/>
              </a:path>
            </a:pathLst>
          </a:custGeom>
          <a:solidFill>
            <a:srgbClr val="1D442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89" name="object 4989"/>
          <p:cNvSpPr/>
          <p:nvPr/>
        </p:nvSpPr>
        <p:spPr>
          <a:xfrm>
            <a:off x="3326447" y="2107651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5455" y="1844"/>
                </a:moveTo>
                <a:lnTo>
                  <a:pt x="5135" y="1727"/>
                </a:lnTo>
                <a:lnTo>
                  <a:pt x="0" y="0"/>
                </a:lnTo>
                <a:lnTo>
                  <a:pt x="5455" y="1844"/>
                </a:lnTo>
                <a:close/>
              </a:path>
            </a:pathLst>
          </a:custGeom>
          <a:ln w="3175">
            <a:solidFill>
              <a:srgbClr val="1D442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0" name="object 49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91" name="object 49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92" name="object 49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93" name="object 49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94" name="object 4994"/>
          <p:cNvSpPr/>
          <p:nvPr/>
        </p:nvSpPr>
        <p:spPr>
          <a:xfrm>
            <a:off x="3276447" y="2098606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845"/>
                </a:moveTo>
                <a:lnTo>
                  <a:pt x="1173" y="0"/>
                </a:lnTo>
                <a:lnTo>
                  <a:pt x="1363" y="642"/>
                </a:lnTo>
                <a:lnTo>
                  <a:pt x="0" y="845"/>
                </a:lnTo>
                <a:close/>
              </a:path>
            </a:pathLst>
          </a:custGeom>
          <a:solidFill>
            <a:srgbClr val="459D6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5" name="object 4995"/>
          <p:cNvSpPr/>
          <p:nvPr/>
        </p:nvSpPr>
        <p:spPr>
          <a:xfrm>
            <a:off x="3276447" y="2098606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845"/>
                </a:moveTo>
                <a:lnTo>
                  <a:pt x="1363" y="642"/>
                </a:lnTo>
                <a:lnTo>
                  <a:pt x="1173" y="0"/>
                </a:lnTo>
                <a:lnTo>
                  <a:pt x="0" y="845"/>
                </a:lnTo>
                <a:close/>
              </a:path>
            </a:pathLst>
          </a:custGeom>
          <a:ln w="3175">
            <a:solidFill>
              <a:srgbClr val="459D6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6" name="object 4996"/>
          <p:cNvSpPr/>
          <p:nvPr/>
        </p:nvSpPr>
        <p:spPr>
          <a:xfrm>
            <a:off x="3277621" y="209860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90" y="64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7" name="object 49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98" name="object 49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99" name="object 4999"/>
          <p:cNvSpPr/>
          <p:nvPr/>
        </p:nvSpPr>
        <p:spPr>
          <a:xfrm>
            <a:off x="3281093" y="2094313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762"/>
                </a:moveTo>
                <a:lnTo>
                  <a:pt x="2446" y="0"/>
                </a:lnTo>
                <a:lnTo>
                  <a:pt x="3159" y="299"/>
                </a:lnTo>
                <a:lnTo>
                  <a:pt x="0" y="1762"/>
                </a:lnTo>
                <a:close/>
              </a:path>
            </a:pathLst>
          </a:custGeom>
          <a:solidFill>
            <a:srgbClr val="2148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0" name="object 5000"/>
          <p:cNvSpPr/>
          <p:nvPr/>
        </p:nvSpPr>
        <p:spPr>
          <a:xfrm>
            <a:off x="3281093" y="2094313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159" y="299"/>
                </a:moveTo>
                <a:lnTo>
                  <a:pt x="0" y="1762"/>
                </a:lnTo>
                <a:lnTo>
                  <a:pt x="2446" y="0"/>
                </a:lnTo>
                <a:lnTo>
                  <a:pt x="3159" y="299"/>
                </a:lnTo>
                <a:close/>
              </a:path>
            </a:pathLst>
          </a:custGeom>
          <a:ln w="3175">
            <a:solidFill>
              <a:srgbClr val="2148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1" name="object 50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02" name="object 50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03" name="object 5003"/>
          <p:cNvSpPr/>
          <p:nvPr/>
        </p:nvSpPr>
        <p:spPr>
          <a:xfrm>
            <a:off x="3276163" y="209828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348"/>
                </a:moveTo>
                <a:lnTo>
                  <a:pt x="1874" y="0"/>
                </a:lnTo>
                <a:lnTo>
                  <a:pt x="1648" y="967"/>
                </a:lnTo>
                <a:lnTo>
                  <a:pt x="0" y="1348"/>
                </a:lnTo>
                <a:close/>
              </a:path>
            </a:pathLst>
          </a:custGeom>
          <a:solidFill>
            <a:srgbClr val="214B2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4" name="object 5004"/>
          <p:cNvSpPr/>
          <p:nvPr/>
        </p:nvSpPr>
        <p:spPr>
          <a:xfrm>
            <a:off x="3276163" y="209828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874" y="0"/>
                </a:moveTo>
                <a:lnTo>
                  <a:pt x="1648" y="967"/>
                </a:lnTo>
                <a:lnTo>
                  <a:pt x="0" y="1348"/>
                </a:lnTo>
                <a:lnTo>
                  <a:pt x="1874" y="0"/>
                </a:lnTo>
                <a:close/>
              </a:path>
            </a:pathLst>
          </a:custGeom>
          <a:ln w="3175">
            <a:solidFill>
              <a:srgbClr val="214B2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5" name="object 5005"/>
          <p:cNvSpPr/>
          <p:nvPr/>
        </p:nvSpPr>
        <p:spPr>
          <a:xfrm>
            <a:off x="3277811" y="209828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967"/>
                </a:moveTo>
                <a:lnTo>
                  <a:pt x="22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6" name="object 5006"/>
          <p:cNvSpPr/>
          <p:nvPr/>
        </p:nvSpPr>
        <p:spPr>
          <a:xfrm>
            <a:off x="3278532" y="209748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368"/>
                </a:moveTo>
                <a:lnTo>
                  <a:pt x="515" y="0"/>
                </a:lnTo>
                <a:lnTo>
                  <a:pt x="624" y="142"/>
                </a:lnTo>
                <a:lnTo>
                  <a:pt x="0" y="368"/>
                </a:lnTo>
                <a:close/>
              </a:path>
            </a:pathLst>
          </a:custGeom>
          <a:solidFill>
            <a:srgbClr val="4AA06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7" name="object 5007"/>
          <p:cNvSpPr/>
          <p:nvPr/>
        </p:nvSpPr>
        <p:spPr>
          <a:xfrm>
            <a:off x="3278532" y="209748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368"/>
                </a:moveTo>
                <a:lnTo>
                  <a:pt x="624" y="142"/>
                </a:lnTo>
                <a:lnTo>
                  <a:pt x="515" y="0"/>
                </a:lnTo>
                <a:lnTo>
                  <a:pt x="0" y="368"/>
                </a:lnTo>
                <a:close/>
              </a:path>
            </a:pathLst>
          </a:custGeom>
          <a:ln w="3175">
            <a:solidFill>
              <a:srgbClr val="4AA06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8" name="object 5008"/>
          <p:cNvSpPr/>
          <p:nvPr/>
        </p:nvSpPr>
        <p:spPr>
          <a:xfrm>
            <a:off x="3285566" y="209483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485"/>
                </a:moveTo>
                <a:lnTo>
                  <a:pt x="248" y="0"/>
                </a:lnTo>
                <a:lnTo>
                  <a:pt x="0" y="485"/>
                </a:lnTo>
                <a:close/>
              </a:path>
            </a:pathLst>
          </a:custGeom>
          <a:solidFill>
            <a:srgbClr val="4FA8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9" name="object 5009"/>
          <p:cNvSpPr/>
          <p:nvPr/>
        </p:nvSpPr>
        <p:spPr>
          <a:xfrm>
            <a:off x="3285566" y="209483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48" y="0"/>
                </a:moveTo>
                <a:lnTo>
                  <a:pt x="0" y="485"/>
                </a:lnTo>
                <a:lnTo>
                  <a:pt x="248" y="0"/>
                </a:lnTo>
                <a:close/>
              </a:path>
            </a:pathLst>
          </a:custGeom>
          <a:ln w="3175">
            <a:solidFill>
              <a:srgbClr val="4FA8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0" name="object 50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11" name="object 50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12" name="object 50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13" name="object 50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14" name="object 5014"/>
          <p:cNvSpPr/>
          <p:nvPr/>
        </p:nvSpPr>
        <p:spPr>
          <a:xfrm>
            <a:off x="3279048" y="209748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09" y="14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5" name="object 5015"/>
          <p:cNvSpPr/>
          <p:nvPr/>
        </p:nvSpPr>
        <p:spPr>
          <a:xfrm>
            <a:off x="3276048" y="2097628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1986"/>
                </a:moveTo>
                <a:lnTo>
                  <a:pt x="2484" y="226"/>
                </a:lnTo>
                <a:lnTo>
                  <a:pt x="3108" y="0"/>
                </a:lnTo>
                <a:lnTo>
                  <a:pt x="0" y="1986"/>
                </a:lnTo>
                <a:close/>
              </a:path>
            </a:pathLst>
          </a:custGeom>
          <a:solidFill>
            <a:srgbClr val="49A06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6" name="object 5016"/>
          <p:cNvSpPr/>
          <p:nvPr/>
        </p:nvSpPr>
        <p:spPr>
          <a:xfrm>
            <a:off x="3276048" y="2097628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1986"/>
                </a:moveTo>
                <a:lnTo>
                  <a:pt x="2484" y="226"/>
                </a:lnTo>
                <a:lnTo>
                  <a:pt x="3108" y="0"/>
                </a:lnTo>
                <a:lnTo>
                  <a:pt x="0" y="1986"/>
                </a:lnTo>
                <a:close/>
              </a:path>
            </a:pathLst>
          </a:custGeom>
          <a:ln w="3175">
            <a:solidFill>
              <a:srgbClr val="49A06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7" name="object 50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18" name="object 50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19" name="object 50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20" name="object 50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21" name="object 5021"/>
          <p:cNvSpPr/>
          <p:nvPr/>
        </p:nvSpPr>
        <p:spPr>
          <a:xfrm>
            <a:off x="3279157" y="209762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751" y="10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2" name="object 5022"/>
          <p:cNvSpPr/>
          <p:nvPr/>
        </p:nvSpPr>
        <p:spPr>
          <a:xfrm>
            <a:off x="3279157" y="2095317"/>
            <a:ext cx="6985" cy="2540"/>
          </a:xfrm>
          <a:custGeom>
            <a:avLst/>
            <a:gdLst/>
            <a:ahLst/>
            <a:cxnLst/>
            <a:rect l="l" t="t" r="r" b="b"/>
            <a:pathLst>
              <a:path w="6985" h="2539">
                <a:moveTo>
                  <a:pt x="6408" y="0"/>
                </a:moveTo>
                <a:lnTo>
                  <a:pt x="0" y="23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3" name="object 5023"/>
          <p:cNvSpPr/>
          <p:nvPr/>
        </p:nvSpPr>
        <p:spPr>
          <a:xfrm>
            <a:off x="3278532" y="209762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624" y="0"/>
                </a:moveTo>
                <a:lnTo>
                  <a:pt x="0" y="2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4" name="object 50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25" name="object 50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26" name="object 50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27" name="object 50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28" name="object 5028"/>
          <p:cNvSpPr/>
          <p:nvPr/>
        </p:nvSpPr>
        <p:spPr>
          <a:xfrm>
            <a:off x="3349609" y="211599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52" y="345"/>
                </a:moveTo>
                <a:lnTo>
                  <a:pt x="0" y="0"/>
                </a:lnTo>
                <a:lnTo>
                  <a:pt x="398" y="137"/>
                </a:lnTo>
                <a:lnTo>
                  <a:pt x="452" y="345"/>
                </a:lnTo>
                <a:close/>
              </a:path>
            </a:pathLst>
          </a:custGeom>
          <a:solidFill>
            <a:srgbClr val="51CD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29" name="object 5029"/>
          <p:cNvSpPr/>
          <p:nvPr/>
        </p:nvSpPr>
        <p:spPr>
          <a:xfrm>
            <a:off x="3349609" y="211599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452" y="345"/>
                </a:lnTo>
                <a:lnTo>
                  <a:pt x="398" y="13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1CD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0" name="object 5030"/>
          <p:cNvSpPr/>
          <p:nvPr/>
        </p:nvSpPr>
        <p:spPr>
          <a:xfrm>
            <a:off x="3350008" y="2116129"/>
            <a:ext cx="12065" cy="6985"/>
          </a:xfrm>
          <a:custGeom>
            <a:avLst/>
            <a:gdLst/>
            <a:ahLst/>
            <a:cxnLst/>
            <a:rect l="l" t="t" r="r" b="b"/>
            <a:pathLst>
              <a:path w="12064" h="6985">
                <a:moveTo>
                  <a:pt x="11638" y="6540"/>
                </a:moveTo>
                <a:lnTo>
                  <a:pt x="0" y="0"/>
                </a:lnTo>
                <a:lnTo>
                  <a:pt x="8082" y="2829"/>
                </a:lnTo>
                <a:lnTo>
                  <a:pt x="11638" y="6540"/>
                </a:lnTo>
                <a:close/>
              </a:path>
            </a:pathLst>
          </a:custGeom>
          <a:solidFill>
            <a:srgbClr val="4ECB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1" name="object 5031"/>
          <p:cNvSpPr/>
          <p:nvPr/>
        </p:nvSpPr>
        <p:spPr>
          <a:xfrm>
            <a:off x="3350008" y="2116129"/>
            <a:ext cx="12065" cy="6985"/>
          </a:xfrm>
          <a:custGeom>
            <a:avLst/>
            <a:gdLst/>
            <a:ahLst/>
            <a:cxnLst/>
            <a:rect l="l" t="t" r="r" b="b"/>
            <a:pathLst>
              <a:path w="12064" h="6985">
                <a:moveTo>
                  <a:pt x="0" y="0"/>
                </a:moveTo>
                <a:lnTo>
                  <a:pt x="8082" y="2829"/>
                </a:lnTo>
                <a:lnTo>
                  <a:pt x="11638" y="654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ECB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2" name="object 50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33" name="object 50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34" name="object 50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35" name="object 50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36" name="object 50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37" name="object 50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38" name="object 5038"/>
          <p:cNvSpPr/>
          <p:nvPr/>
        </p:nvSpPr>
        <p:spPr>
          <a:xfrm>
            <a:off x="3350008" y="211612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53" y="20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1CD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9" name="object 5039"/>
          <p:cNvSpPr/>
          <p:nvPr/>
        </p:nvSpPr>
        <p:spPr>
          <a:xfrm>
            <a:off x="3350008" y="211612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3" y="20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0" name="object 5040"/>
          <p:cNvSpPr/>
          <p:nvPr/>
        </p:nvSpPr>
        <p:spPr>
          <a:xfrm>
            <a:off x="3355558" y="2129215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6583" y="5730"/>
                </a:moveTo>
                <a:lnTo>
                  <a:pt x="0" y="0"/>
                </a:lnTo>
                <a:lnTo>
                  <a:pt x="6438" y="5486"/>
                </a:lnTo>
                <a:lnTo>
                  <a:pt x="6583" y="5730"/>
                </a:lnTo>
                <a:close/>
              </a:path>
            </a:pathLst>
          </a:custGeom>
          <a:solidFill>
            <a:srgbClr val="4CC9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1" name="object 5041"/>
          <p:cNvSpPr/>
          <p:nvPr/>
        </p:nvSpPr>
        <p:spPr>
          <a:xfrm>
            <a:off x="3355558" y="2129215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6583" y="5730"/>
                </a:moveTo>
                <a:lnTo>
                  <a:pt x="6438" y="5486"/>
                </a:lnTo>
                <a:lnTo>
                  <a:pt x="0" y="0"/>
                </a:lnTo>
                <a:lnTo>
                  <a:pt x="6583" y="5730"/>
                </a:lnTo>
                <a:close/>
              </a:path>
            </a:pathLst>
          </a:custGeom>
          <a:ln w="3175">
            <a:solidFill>
              <a:srgbClr val="4CC9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2" name="object 5042"/>
          <p:cNvSpPr/>
          <p:nvPr/>
        </p:nvSpPr>
        <p:spPr>
          <a:xfrm>
            <a:off x="3355558" y="2129215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6438" y="5486"/>
                </a:moveTo>
                <a:lnTo>
                  <a:pt x="0" y="0"/>
                </a:lnTo>
                <a:lnTo>
                  <a:pt x="6555" y="5036"/>
                </a:lnTo>
                <a:lnTo>
                  <a:pt x="6438" y="5486"/>
                </a:lnTo>
                <a:close/>
              </a:path>
            </a:pathLst>
          </a:custGeom>
          <a:solidFill>
            <a:srgbClr val="4DC9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3" name="object 5043"/>
          <p:cNvSpPr/>
          <p:nvPr/>
        </p:nvSpPr>
        <p:spPr>
          <a:xfrm>
            <a:off x="3355558" y="2129215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0" y="0"/>
                </a:moveTo>
                <a:lnTo>
                  <a:pt x="6438" y="5486"/>
                </a:lnTo>
                <a:lnTo>
                  <a:pt x="6555" y="503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DC9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4" name="object 5044"/>
          <p:cNvSpPr/>
          <p:nvPr/>
        </p:nvSpPr>
        <p:spPr>
          <a:xfrm>
            <a:off x="3346246" y="2114679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815" y="1658"/>
                </a:moveTo>
                <a:lnTo>
                  <a:pt x="0" y="0"/>
                </a:lnTo>
                <a:lnTo>
                  <a:pt x="3362" y="1313"/>
                </a:lnTo>
                <a:lnTo>
                  <a:pt x="3815" y="1658"/>
                </a:lnTo>
                <a:close/>
              </a:path>
            </a:pathLst>
          </a:custGeom>
          <a:solidFill>
            <a:srgbClr val="52CE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5" name="object 5045"/>
          <p:cNvSpPr/>
          <p:nvPr/>
        </p:nvSpPr>
        <p:spPr>
          <a:xfrm>
            <a:off x="3346246" y="2114679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0" y="0"/>
                </a:moveTo>
                <a:lnTo>
                  <a:pt x="3362" y="1313"/>
                </a:lnTo>
                <a:lnTo>
                  <a:pt x="3815" y="165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2CE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6" name="object 5046"/>
          <p:cNvSpPr/>
          <p:nvPr/>
        </p:nvSpPr>
        <p:spPr>
          <a:xfrm>
            <a:off x="3346246" y="211467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4726" y="3385"/>
                </a:moveTo>
                <a:lnTo>
                  <a:pt x="0" y="0"/>
                </a:lnTo>
                <a:lnTo>
                  <a:pt x="3815" y="1658"/>
                </a:lnTo>
                <a:lnTo>
                  <a:pt x="4726" y="3385"/>
                </a:lnTo>
                <a:close/>
              </a:path>
            </a:pathLst>
          </a:custGeom>
          <a:solidFill>
            <a:srgbClr val="52CE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7" name="object 5047"/>
          <p:cNvSpPr/>
          <p:nvPr/>
        </p:nvSpPr>
        <p:spPr>
          <a:xfrm>
            <a:off x="3346246" y="211467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0"/>
                </a:moveTo>
                <a:lnTo>
                  <a:pt x="4726" y="3385"/>
                </a:lnTo>
                <a:lnTo>
                  <a:pt x="3815" y="165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2CE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8" name="object 50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49" name="object 50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50" name="object 50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51" name="object 5051"/>
          <p:cNvSpPr/>
          <p:nvPr/>
        </p:nvSpPr>
        <p:spPr>
          <a:xfrm>
            <a:off x="3361131" y="212492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642" y="873"/>
                </a:lnTo>
                <a:lnTo>
                  <a:pt x="147" y="20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BC9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2" name="object 5052"/>
          <p:cNvSpPr/>
          <p:nvPr/>
        </p:nvSpPr>
        <p:spPr>
          <a:xfrm>
            <a:off x="3361278" y="2125129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495" y="673"/>
                </a:moveTo>
                <a:lnTo>
                  <a:pt x="0" y="0"/>
                </a:lnTo>
                <a:lnTo>
                  <a:pt x="495" y="673"/>
                </a:lnTo>
                <a:close/>
              </a:path>
            </a:pathLst>
          </a:custGeom>
          <a:ln w="3175">
            <a:solidFill>
              <a:srgbClr val="4BC9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3" name="object 5053"/>
          <p:cNvSpPr/>
          <p:nvPr/>
        </p:nvSpPr>
        <p:spPr>
          <a:xfrm>
            <a:off x="3350061" y="2116338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911" y="17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4" name="object 5054"/>
          <p:cNvSpPr/>
          <p:nvPr/>
        </p:nvSpPr>
        <p:spPr>
          <a:xfrm>
            <a:off x="3323871" y="2114392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4445" y="1998"/>
                </a:moveTo>
                <a:lnTo>
                  <a:pt x="0" y="0"/>
                </a:lnTo>
                <a:lnTo>
                  <a:pt x="3589" y="287"/>
                </a:lnTo>
                <a:lnTo>
                  <a:pt x="4445" y="1998"/>
                </a:lnTo>
                <a:close/>
              </a:path>
            </a:pathLst>
          </a:custGeom>
          <a:solidFill>
            <a:srgbClr val="5ED2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5" name="object 5055"/>
          <p:cNvSpPr/>
          <p:nvPr/>
        </p:nvSpPr>
        <p:spPr>
          <a:xfrm>
            <a:off x="3323871" y="2114392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3589" y="287"/>
                </a:moveTo>
                <a:lnTo>
                  <a:pt x="4445" y="1998"/>
                </a:lnTo>
                <a:lnTo>
                  <a:pt x="0" y="0"/>
                </a:lnTo>
                <a:lnTo>
                  <a:pt x="3589" y="287"/>
                </a:lnTo>
                <a:close/>
              </a:path>
            </a:pathLst>
          </a:custGeom>
          <a:ln w="3175">
            <a:solidFill>
              <a:srgbClr val="5ED2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6" name="object 5056"/>
          <p:cNvSpPr/>
          <p:nvPr/>
        </p:nvSpPr>
        <p:spPr>
          <a:xfrm>
            <a:off x="3323871" y="2113993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589" y="685"/>
                </a:moveTo>
                <a:lnTo>
                  <a:pt x="0" y="398"/>
                </a:lnTo>
                <a:lnTo>
                  <a:pt x="1993" y="0"/>
                </a:lnTo>
                <a:lnTo>
                  <a:pt x="3589" y="685"/>
                </a:lnTo>
                <a:close/>
              </a:path>
            </a:pathLst>
          </a:custGeom>
          <a:solidFill>
            <a:srgbClr val="5ED2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7" name="object 5057"/>
          <p:cNvSpPr/>
          <p:nvPr/>
        </p:nvSpPr>
        <p:spPr>
          <a:xfrm>
            <a:off x="3323871" y="2113993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589" y="685"/>
                </a:moveTo>
                <a:lnTo>
                  <a:pt x="1993" y="0"/>
                </a:lnTo>
                <a:lnTo>
                  <a:pt x="0" y="398"/>
                </a:lnTo>
                <a:lnTo>
                  <a:pt x="3589" y="685"/>
                </a:lnTo>
                <a:close/>
              </a:path>
            </a:pathLst>
          </a:custGeom>
          <a:ln w="3175">
            <a:solidFill>
              <a:srgbClr val="5ED2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8" name="object 5058"/>
          <p:cNvSpPr/>
          <p:nvPr/>
        </p:nvSpPr>
        <p:spPr>
          <a:xfrm>
            <a:off x="3325751" y="2115241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565" y="1150"/>
                </a:moveTo>
                <a:lnTo>
                  <a:pt x="944" y="424"/>
                </a:lnTo>
                <a:lnTo>
                  <a:pt x="0" y="0"/>
                </a:lnTo>
                <a:lnTo>
                  <a:pt x="2565" y="1150"/>
                </a:lnTo>
                <a:close/>
              </a:path>
            </a:pathLst>
          </a:custGeom>
          <a:ln w="3175">
            <a:solidFill>
              <a:srgbClr val="5ED2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9" name="object 5059"/>
          <p:cNvSpPr/>
          <p:nvPr/>
        </p:nvSpPr>
        <p:spPr>
          <a:xfrm>
            <a:off x="3323871" y="2114392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4445" y="1998"/>
                </a:moveTo>
                <a:lnTo>
                  <a:pt x="0" y="0"/>
                </a:lnTo>
                <a:lnTo>
                  <a:pt x="1879" y="848"/>
                </a:lnTo>
                <a:lnTo>
                  <a:pt x="4445" y="1998"/>
                </a:lnTo>
                <a:close/>
              </a:path>
            </a:pathLst>
          </a:custGeom>
          <a:ln w="3175">
            <a:solidFill>
              <a:srgbClr val="5ED2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0" name="object 5060"/>
          <p:cNvSpPr/>
          <p:nvPr/>
        </p:nvSpPr>
        <p:spPr>
          <a:xfrm>
            <a:off x="3359066" y="209561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254" y="762"/>
                </a:moveTo>
                <a:lnTo>
                  <a:pt x="0" y="0"/>
                </a:lnTo>
                <a:lnTo>
                  <a:pt x="157" y="177"/>
                </a:lnTo>
                <a:lnTo>
                  <a:pt x="254" y="762"/>
                </a:lnTo>
                <a:close/>
              </a:path>
            </a:pathLst>
          </a:custGeom>
          <a:solidFill>
            <a:srgbClr val="4CCB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61" name="object 5061"/>
          <p:cNvSpPr/>
          <p:nvPr/>
        </p:nvSpPr>
        <p:spPr>
          <a:xfrm>
            <a:off x="3359066" y="209561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157" y="177"/>
                </a:moveTo>
                <a:lnTo>
                  <a:pt x="0" y="0"/>
                </a:lnTo>
                <a:lnTo>
                  <a:pt x="254" y="762"/>
                </a:lnTo>
                <a:lnTo>
                  <a:pt x="157" y="177"/>
                </a:lnTo>
                <a:close/>
              </a:path>
            </a:pathLst>
          </a:custGeom>
          <a:ln w="3175">
            <a:solidFill>
              <a:srgbClr val="4CCB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2" name="object 5062"/>
          <p:cNvSpPr/>
          <p:nvPr/>
        </p:nvSpPr>
        <p:spPr>
          <a:xfrm>
            <a:off x="3359066" y="209561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57" y="177"/>
                </a:moveTo>
                <a:lnTo>
                  <a:pt x="0" y="0"/>
                </a:lnTo>
                <a:lnTo>
                  <a:pt x="162" y="142"/>
                </a:lnTo>
                <a:close/>
              </a:path>
            </a:pathLst>
          </a:custGeom>
          <a:solidFill>
            <a:srgbClr val="4CCB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63" name="object 5063"/>
          <p:cNvSpPr/>
          <p:nvPr/>
        </p:nvSpPr>
        <p:spPr>
          <a:xfrm>
            <a:off x="3359066" y="209561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62" y="142"/>
                </a:moveTo>
                <a:lnTo>
                  <a:pt x="0" y="0"/>
                </a:lnTo>
                <a:lnTo>
                  <a:pt x="157" y="177"/>
                </a:lnTo>
                <a:close/>
              </a:path>
            </a:pathLst>
          </a:custGeom>
          <a:ln w="3175">
            <a:solidFill>
              <a:srgbClr val="4CCB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4" name="object 5064"/>
          <p:cNvSpPr/>
          <p:nvPr/>
        </p:nvSpPr>
        <p:spPr>
          <a:xfrm>
            <a:off x="3359066" y="209561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62" y="14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5" name="object 5065"/>
          <p:cNvSpPr/>
          <p:nvPr/>
        </p:nvSpPr>
        <p:spPr>
          <a:xfrm>
            <a:off x="3287809" y="209205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19" y="147"/>
                </a:moveTo>
                <a:lnTo>
                  <a:pt x="0" y="0"/>
                </a:lnTo>
                <a:lnTo>
                  <a:pt x="873" y="144"/>
                </a:lnTo>
                <a:lnTo>
                  <a:pt x="119" y="147"/>
                </a:lnTo>
                <a:close/>
              </a:path>
            </a:pathLst>
          </a:custGeom>
          <a:solidFill>
            <a:srgbClr val="4EA8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66" name="object 5066"/>
          <p:cNvSpPr/>
          <p:nvPr/>
        </p:nvSpPr>
        <p:spPr>
          <a:xfrm>
            <a:off x="3287809" y="209205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873" y="144"/>
                </a:moveTo>
                <a:lnTo>
                  <a:pt x="0" y="0"/>
                </a:lnTo>
                <a:lnTo>
                  <a:pt x="119" y="147"/>
                </a:lnTo>
                <a:lnTo>
                  <a:pt x="873" y="144"/>
                </a:lnTo>
                <a:close/>
              </a:path>
            </a:pathLst>
          </a:custGeom>
          <a:ln w="3175">
            <a:solidFill>
              <a:srgbClr val="4EA8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7" name="object 50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68" name="object 50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69" name="object 50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70" name="object 50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71" name="object 50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72" name="object 5072"/>
          <p:cNvSpPr/>
          <p:nvPr/>
        </p:nvSpPr>
        <p:spPr>
          <a:xfrm>
            <a:off x="3334113" y="2083175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686" y="0"/>
                </a:moveTo>
                <a:lnTo>
                  <a:pt x="0" y="1287"/>
                </a:lnTo>
                <a:lnTo>
                  <a:pt x="4686" y="0"/>
                </a:lnTo>
                <a:close/>
              </a:path>
            </a:pathLst>
          </a:custGeom>
          <a:ln w="3175">
            <a:solidFill>
              <a:srgbClr val="54CE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3" name="object 5073"/>
          <p:cNvSpPr/>
          <p:nvPr/>
        </p:nvSpPr>
        <p:spPr>
          <a:xfrm>
            <a:off x="3334113" y="2083175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5245" y="1450"/>
                </a:moveTo>
                <a:lnTo>
                  <a:pt x="0" y="1287"/>
                </a:lnTo>
                <a:lnTo>
                  <a:pt x="4686" y="0"/>
                </a:lnTo>
                <a:lnTo>
                  <a:pt x="5245" y="1450"/>
                </a:lnTo>
                <a:close/>
              </a:path>
            </a:pathLst>
          </a:custGeom>
          <a:solidFill>
            <a:srgbClr val="54CF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4" name="object 5074"/>
          <p:cNvSpPr/>
          <p:nvPr/>
        </p:nvSpPr>
        <p:spPr>
          <a:xfrm>
            <a:off x="3334113" y="2083175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4686" y="0"/>
                </a:moveTo>
                <a:lnTo>
                  <a:pt x="0" y="1287"/>
                </a:lnTo>
                <a:lnTo>
                  <a:pt x="5245" y="1450"/>
                </a:lnTo>
                <a:lnTo>
                  <a:pt x="4686" y="0"/>
                </a:lnTo>
                <a:close/>
              </a:path>
            </a:pathLst>
          </a:custGeom>
          <a:ln w="3175">
            <a:solidFill>
              <a:srgbClr val="54CF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5" name="object 5075"/>
          <p:cNvSpPr/>
          <p:nvPr/>
        </p:nvSpPr>
        <p:spPr>
          <a:xfrm>
            <a:off x="3318883" y="2076422"/>
            <a:ext cx="20320" cy="6985"/>
          </a:xfrm>
          <a:custGeom>
            <a:avLst/>
            <a:gdLst/>
            <a:ahLst/>
            <a:cxnLst/>
            <a:rect l="l" t="t" r="r" b="b"/>
            <a:pathLst>
              <a:path w="20320" h="6985">
                <a:moveTo>
                  <a:pt x="0" y="0"/>
                </a:moveTo>
                <a:lnTo>
                  <a:pt x="19916" y="67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6" name="object 5076"/>
          <p:cNvSpPr/>
          <p:nvPr/>
        </p:nvSpPr>
        <p:spPr>
          <a:xfrm>
            <a:off x="3322053" y="2083506"/>
            <a:ext cx="9525" cy="1270"/>
          </a:xfrm>
          <a:custGeom>
            <a:avLst/>
            <a:gdLst/>
            <a:ahLst/>
            <a:cxnLst/>
            <a:rect l="l" t="t" r="r" b="b"/>
            <a:pathLst>
              <a:path w="9525" h="1269">
                <a:moveTo>
                  <a:pt x="9405" y="734"/>
                </a:moveTo>
                <a:lnTo>
                  <a:pt x="0" y="0"/>
                </a:lnTo>
                <a:lnTo>
                  <a:pt x="9405" y="734"/>
                </a:lnTo>
                <a:close/>
              </a:path>
            </a:pathLst>
          </a:custGeom>
          <a:ln w="3175">
            <a:solidFill>
              <a:srgbClr val="55CD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7" name="object 5077"/>
          <p:cNvSpPr/>
          <p:nvPr/>
        </p:nvSpPr>
        <p:spPr>
          <a:xfrm>
            <a:off x="3322053" y="2083506"/>
            <a:ext cx="9525" cy="1270"/>
          </a:xfrm>
          <a:custGeom>
            <a:avLst/>
            <a:gdLst/>
            <a:ahLst/>
            <a:cxnLst/>
            <a:rect l="l" t="t" r="r" b="b"/>
            <a:pathLst>
              <a:path w="9525" h="1269">
                <a:moveTo>
                  <a:pt x="9405" y="734"/>
                </a:moveTo>
                <a:lnTo>
                  <a:pt x="0" y="0"/>
                </a:lnTo>
                <a:lnTo>
                  <a:pt x="9405" y="734"/>
                </a:lnTo>
                <a:close/>
              </a:path>
            </a:pathLst>
          </a:custGeom>
          <a:ln w="3175">
            <a:solidFill>
              <a:srgbClr val="56CD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8" name="object 5078"/>
          <p:cNvSpPr/>
          <p:nvPr/>
        </p:nvSpPr>
        <p:spPr>
          <a:xfrm>
            <a:off x="3320346" y="2079823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4">
                <a:moveTo>
                  <a:pt x="11112" y="4417"/>
                </a:moveTo>
                <a:lnTo>
                  <a:pt x="1706" y="3683"/>
                </a:lnTo>
                <a:lnTo>
                  <a:pt x="0" y="0"/>
                </a:lnTo>
                <a:lnTo>
                  <a:pt x="11112" y="4417"/>
                </a:lnTo>
                <a:close/>
              </a:path>
            </a:pathLst>
          </a:custGeom>
          <a:solidFill>
            <a:srgbClr val="55CC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9" name="object 5079"/>
          <p:cNvSpPr/>
          <p:nvPr/>
        </p:nvSpPr>
        <p:spPr>
          <a:xfrm>
            <a:off x="3320346" y="2079823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4">
                <a:moveTo>
                  <a:pt x="11112" y="4417"/>
                </a:moveTo>
                <a:lnTo>
                  <a:pt x="1706" y="3683"/>
                </a:lnTo>
                <a:lnTo>
                  <a:pt x="0" y="0"/>
                </a:lnTo>
                <a:lnTo>
                  <a:pt x="11112" y="4417"/>
                </a:lnTo>
                <a:close/>
              </a:path>
            </a:pathLst>
          </a:custGeom>
          <a:ln w="3175">
            <a:solidFill>
              <a:srgbClr val="55CC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0" name="object 5080"/>
          <p:cNvSpPr/>
          <p:nvPr/>
        </p:nvSpPr>
        <p:spPr>
          <a:xfrm>
            <a:off x="3320346" y="2079823"/>
            <a:ext cx="13970" cy="5080"/>
          </a:xfrm>
          <a:custGeom>
            <a:avLst/>
            <a:gdLst/>
            <a:ahLst/>
            <a:cxnLst/>
            <a:rect l="l" t="t" r="r" b="b"/>
            <a:pathLst>
              <a:path w="13970" h="5080">
                <a:moveTo>
                  <a:pt x="13766" y="4640"/>
                </a:moveTo>
                <a:lnTo>
                  <a:pt x="11112" y="4417"/>
                </a:lnTo>
                <a:lnTo>
                  <a:pt x="0" y="0"/>
                </a:lnTo>
                <a:lnTo>
                  <a:pt x="13766" y="4640"/>
                </a:lnTo>
                <a:close/>
              </a:path>
            </a:pathLst>
          </a:custGeom>
          <a:solidFill>
            <a:srgbClr val="54CC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81" name="object 5081"/>
          <p:cNvSpPr/>
          <p:nvPr/>
        </p:nvSpPr>
        <p:spPr>
          <a:xfrm>
            <a:off x="3320346" y="2079823"/>
            <a:ext cx="13970" cy="5080"/>
          </a:xfrm>
          <a:custGeom>
            <a:avLst/>
            <a:gdLst/>
            <a:ahLst/>
            <a:cxnLst/>
            <a:rect l="l" t="t" r="r" b="b"/>
            <a:pathLst>
              <a:path w="13970" h="5080">
                <a:moveTo>
                  <a:pt x="13766" y="4640"/>
                </a:moveTo>
                <a:lnTo>
                  <a:pt x="11112" y="4417"/>
                </a:lnTo>
                <a:lnTo>
                  <a:pt x="0" y="0"/>
                </a:lnTo>
                <a:lnTo>
                  <a:pt x="13766" y="4640"/>
                </a:lnTo>
                <a:close/>
              </a:path>
            </a:pathLst>
          </a:custGeom>
          <a:ln w="3175">
            <a:solidFill>
              <a:srgbClr val="54CC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2" name="object 5082"/>
          <p:cNvSpPr/>
          <p:nvPr/>
        </p:nvSpPr>
        <p:spPr>
          <a:xfrm>
            <a:off x="3318741" y="2076513"/>
            <a:ext cx="15875" cy="8255"/>
          </a:xfrm>
          <a:custGeom>
            <a:avLst/>
            <a:gdLst/>
            <a:ahLst/>
            <a:cxnLst/>
            <a:rect l="l" t="t" r="r" b="b"/>
            <a:pathLst>
              <a:path w="15875" h="8255">
                <a:moveTo>
                  <a:pt x="15372" y="7950"/>
                </a:moveTo>
                <a:lnTo>
                  <a:pt x="1605" y="3309"/>
                </a:lnTo>
                <a:lnTo>
                  <a:pt x="0" y="0"/>
                </a:lnTo>
                <a:lnTo>
                  <a:pt x="15372" y="7950"/>
                </a:lnTo>
                <a:close/>
              </a:path>
            </a:pathLst>
          </a:custGeom>
          <a:solidFill>
            <a:srgbClr val="54CA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83" name="object 5083"/>
          <p:cNvSpPr/>
          <p:nvPr/>
        </p:nvSpPr>
        <p:spPr>
          <a:xfrm>
            <a:off x="3318741" y="2076513"/>
            <a:ext cx="15875" cy="8255"/>
          </a:xfrm>
          <a:custGeom>
            <a:avLst/>
            <a:gdLst/>
            <a:ahLst/>
            <a:cxnLst/>
            <a:rect l="l" t="t" r="r" b="b"/>
            <a:pathLst>
              <a:path w="15875" h="8255">
                <a:moveTo>
                  <a:pt x="15372" y="7950"/>
                </a:moveTo>
                <a:lnTo>
                  <a:pt x="0" y="0"/>
                </a:lnTo>
                <a:lnTo>
                  <a:pt x="1605" y="3309"/>
                </a:lnTo>
                <a:lnTo>
                  <a:pt x="15372" y="7950"/>
                </a:lnTo>
                <a:close/>
              </a:path>
            </a:pathLst>
          </a:custGeom>
          <a:ln w="3175">
            <a:solidFill>
              <a:srgbClr val="54CA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4" name="object 50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85" name="object 50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86" name="object 5086"/>
          <p:cNvSpPr/>
          <p:nvPr/>
        </p:nvSpPr>
        <p:spPr>
          <a:xfrm>
            <a:off x="3314832" y="2081908"/>
            <a:ext cx="7620" cy="2540"/>
          </a:xfrm>
          <a:custGeom>
            <a:avLst/>
            <a:gdLst/>
            <a:ahLst/>
            <a:cxnLst/>
            <a:rect l="l" t="t" r="r" b="b"/>
            <a:pathLst>
              <a:path w="7620" h="2539">
                <a:moveTo>
                  <a:pt x="1927" y="2024"/>
                </a:moveTo>
                <a:lnTo>
                  <a:pt x="0" y="0"/>
                </a:lnTo>
                <a:lnTo>
                  <a:pt x="7221" y="1597"/>
                </a:lnTo>
                <a:lnTo>
                  <a:pt x="1927" y="2024"/>
                </a:lnTo>
                <a:close/>
              </a:path>
            </a:pathLst>
          </a:custGeom>
          <a:solidFill>
            <a:srgbClr val="55C9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87" name="object 5087"/>
          <p:cNvSpPr/>
          <p:nvPr/>
        </p:nvSpPr>
        <p:spPr>
          <a:xfrm>
            <a:off x="3314832" y="2081908"/>
            <a:ext cx="7620" cy="2540"/>
          </a:xfrm>
          <a:custGeom>
            <a:avLst/>
            <a:gdLst/>
            <a:ahLst/>
            <a:cxnLst/>
            <a:rect l="l" t="t" r="r" b="b"/>
            <a:pathLst>
              <a:path w="7620" h="2539">
                <a:moveTo>
                  <a:pt x="1927" y="2024"/>
                </a:moveTo>
                <a:lnTo>
                  <a:pt x="7221" y="1597"/>
                </a:lnTo>
                <a:lnTo>
                  <a:pt x="0" y="0"/>
                </a:lnTo>
                <a:lnTo>
                  <a:pt x="1927" y="2024"/>
                </a:lnTo>
                <a:close/>
              </a:path>
            </a:pathLst>
          </a:custGeom>
          <a:ln w="3175">
            <a:solidFill>
              <a:srgbClr val="55C9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8" name="object 50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89" name="object 50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90" name="object 50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91" name="object 50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92" name="object 5092"/>
          <p:cNvSpPr/>
          <p:nvPr/>
        </p:nvSpPr>
        <p:spPr>
          <a:xfrm>
            <a:off x="3297763" y="2083922"/>
            <a:ext cx="24765" cy="0"/>
          </a:xfrm>
          <a:custGeom>
            <a:avLst/>
            <a:gdLst/>
            <a:ahLst/>
            <a:cxnLst/>
            <a:rect l="l" t="t" r="r" b="b"/>
            <a:pathLst>
              <a:path w="24764" h="0">
                <a:moveTo>
                  <a:pt x="0" y="0"/>
                </a:moveTo>
                <a:lnTo>
                  <a:pt x="24290" y="0"/>
                </a:lnTo>
              </a:path>
            </a:pathLst>
          </a:custGeom>
          <a:ln w="3175">
            <a:solidFill>
              <a:srgbClr val="1D432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3" name="object 5093"/>
          <p:cNvSpPr/>
          <p:nvPr/>
        </p:nvSpPr>
        <p:spPr>
          <a:xfrm>
            <a:off x="3297763" y="2083496"/>
            <a:ext cx="24765" cy="1270"/>
          </a:xfrm>
          <a:custGeom>
            <a:avLst/>
            <a:gdLst/>
            <a:ahLst/>
            <a:cxnLst/>
            <a:rect l="l" t="t" r="r" b="b"/>
            <a:pathLst>
              <a:path w="24764" h="1269">
                <a:moveTo>
                  <a:pt x="0" y="853"/>
                </a:moveTo>
                <a:lnTo>
                  <a:pt x="5674" y="0"/>
                </a:lnTo>
                <a:lnTo>
                  <a:pt x="24290" y="10"/>
                </a:lnTo>
                <a:lnTo>
                  <a:pt x="0" y="853"/>
                </a:lnTo>
                <a:close/>
              </a:path>
            </a:pathLst>
          </a:custGeom>
          <a:ln w="3175">
            <a:solidFill>
              <a:srgbClr val="1D432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4" name="object 5094"/>
          <p:cNvSpPr/>
          <p:nvPr/>
        </p:nvSpPr>
        <p:spPr>
          <a:xfrm>
            <a:off x="3297763" y="2083927"/>
            <a:ext cx="24765" cy="0"/>
          </a:xfrm>
          <a:custGeom>
            <a:avLst/>
            <a:gdLst/>
            <a:ahLst/>
            <a:cxnLst/>
            <a:rect l="l" t="t" r="r" b="b"/>
            <a:pathLst>
              <a:path w="24764" h="0">
                <a:moveTo>
                  <a:pt x="0" y="0"/>
                </a:moveTo>
                <a:lnTo>
                  <a:pt x="24290" y="0"/>
                </a:lnTo>
              </a:path>
            </a:pathLst>
          </a:custGeom>
          <a:ln w="3175">
            <a:solidFill>
              <a:srgbClr val="1D432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5" name="object 5095"/>
          <p:cNvSpPr/>
          <p:nvPr/>
        </p:nvSpPr>
        <p:spPr>
          <a:xfrm>
            <a:off x="3297763" y="2083506"/>
            <a:ext cx="24765" cy="1270"/>
          </a:xfrm>
          <a:custGeom>
            <a:avLst/>
            <a:gdLst/>
            <a:ahLst/>
            <a:cxnLst/>
            <a:rect l="l" t="t" r="r" b="b"/>
            <a:pathLst>
              <a:path w="24764" h="1269">
                <a:moveTo>
                  <a:pt x="0" y="843"/>
                </a:moveTo>
                <a:lnTo>
                  <a:pt x="18996" y="426"/>
                </a:lnTo>
                <a:lnTo>
                  <a:pt x="24290" y="0"/>
                </a:lnTo>
                <a:lnTo>
                  <a:pt x="0" y="843"/>
                </a:lnTo>
                <a:close/>
              </a:path>
            </a:pathLst>
          </a:custGeom>
          <a:ln w="3175">
            <a:solidFill>
              <a:srgbClr val="1D432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6" name="object 5096"/>
          <p:cNvSpPr/>
          <p:nvPr/>
        </p:nvSpPr>
        <p:spPr>
          <a:xfrm>
            <a:off x="3296122" y="2084762"/>
            <a:ext cx="20955" cy="0"/>
          </a:xfrm>
          <a:custGeom>
            <a:avLst/>
            <a:gdLst/>
            <a:ahLst/>
            <a:cxnLst/>
            <a:rect l="l" t="t" r="r" b="b"/>
            <a:pathLst>
              <a:path w="20954" h="0">
                <a:moveTo>
                  <a:pt x="0" y="0"/>
                </a:moveTo>
                <a:lnTo>
                  <a:pt x="20637" y="0"/>
                </a:lnTo>
              </a:path>
            </a:pathLst>
          </a:custGeom>
          <a:ln w="3175">
            <a:solidFill>
              <a:srgbClr val="1C432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7" name="object 5097"/>
          <p:cNvSpPr/>
          <p:nvPr/>
        </p:nvSpPr>
        <p:spPr>
          <a:xfrm>
            <a:off x="3296122" y="2083932"/>
            <a:ext cx="20955" cy="1905"/>
          </a:xfrm>
          <a:custGeom>
            <a:avLst/>
            <a:gdLst/>
            <a:ahLst/>
            <a:cxnLst/>
            <a:rect l="l" t="t" r="r" b="b"/>
            <a:pathLst>
              <a:path w="20954" h="1905">
                <a:moveTo>
                  <a:pt x="1640" y="416"/>
                </a:moveTo>
                <a:lnTo>
                  <a:pt x="20637" y="0"/>
                </a:lnTo>
                <a:lnTo>
                  <a:pt x="0" y="1658"/>
                </a:lnTo>
                <a:lnTo>
                  <a:pt x="1640" y="416"/>
                </a:lnTo>
                <a:close/>
              </a:path>
            </a:pathLst>
          </a:custGeom>
          <a:ln w="3175">
            <a:solidFill>
              <a:srgbClr val="1C432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8" name="object 50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99" name="object 50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00" name="object 5100"/>
          <p:cNvSpPr/>
          <p:nvPr/>
        </p:nvSpPr>
        <p:spPr>
          <a:xfrm>
            <a:off x="3334113" y="2084463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10">
                <a:moveTo>
                  <a:pt x="6499" y="3416"/>
                </a:moveTo>
                <a:lnTo>
                  <a:pt x="0" y="0"/>
                </a:lnTo>
                <a:lnTo>
                  <a:pt x="5245" y="162"/>
                </a:lnTo>
                <a:lnTo>
                  <a:pt x="6499" y="3416"/>
                </a:lnTo>
                <a:close/>
              </a:path>
            </a:pathLst>
          </a:custGeom>
          <a:solidFill>
            <a:srgbClr val="54CF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01" name="object 5101"/>
          <p:cNvSpPr/>
          <p:nvPr/>
        </p:nvSpPr>
        <p:spPr>
          <a:xfrm>
            <a:off x="3334113" y="2084463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10">
                <a:moveTo>
                  <a:pt x="0" y="0"/>
                </a:moveTo>
                <a:lnTo>
                  <a:pt x="6499" y="3416"/>
                </a:lnTo>
                <a:lnTo>
                  <a:pt x="5245" y="16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4CF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2" name="object 5102"/>
          <p:cNvSpPr/>
          <p:nvPr/>
        </p:nvSpPr>
        <p:spPr>
          <a:xfrm>
            <a:off x="3303188" y="208349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71"/>
                </a:moveTo>
                <a:lnTo>
                  <a:pt x="248" y="0"/>
                </a:lnTo>
                <a:lnTo>
                  <a:pt x="0" y="71"/>
                </a:lnTo>
                <a:close/>
              </a:path>
            </a:pathLst>
          </a:custGeom>
          <a:solidFill>
            <a:srgbClr val="51BA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03" name="object 5103"/>
          <p:cNvSpPr/>
          <p:nvPr/>
        </p:nvSpPr>
        <p:spPr>
          <a:xfrm>
            <a:off x="3303188" y="208349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71"/>
                </a:moveTo>
                <a:lnTo>
                  <a:pt x="248" y="0"/>
                </a:lnTo>
                <a:lnTo>
                  <a:pt x="66" y="38"/>
                </a:lnTo>
                <a:close/>
              </a:path>
            </a:pathLst>
          </a:custGeom>
          <a:ln w="3175">
            <a:solidFill>
              <a:srgbClr val="51BA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4" name="object 5104"/>
          <p:cNvSpPr/>
          <p:nvPr/>
        </p:nvSpPr>
        <p:spPr>
          <a:xfrm>
            <a:off x="3322053" y="2083506"/>
            <a:ext cx="19050" cy="4445"/>
          </a:xfrm>
          <a:custGeom>
            <a:avLst/>
            <a:gdLst/>
            <a:ahLst/>
            <a:cxnLst/>
            <a:rect l="l" t="t" r="r" b="b"/>
            <a:pathLst>
              <a:path w="19050" h="4444">
                <a:moveTo>
                  <a:pt x="18559" y="4373"/>
                </a:moveTo>
                <a:lnTo>
                  <a:pt x="0" y="0"/>
                </a:lnTo>
                <a:lnTo>
                  <a:pt x="9405" y="734"/>
                </a:lnTo>
                <a:lnTo>
                  <a:pt x="18559" y="4373"/>
                </a:lnTo>
                <a:close/>
              </a:path>
            </a:pathLst>
          </a:custGeom>
          <a:solidFill>
            <a:srgbClr val="55CE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05" name="object 5105"/>
          <p:cNvSpPr/>
          <p:nvPr/>
        </p:nvSpPr>
        <p:spPr>
          <a:xfrm>
            <a:off x="3322053" y="2083506"/>
            <a:ext cx="19050" cy="4445"/>
          </a:xfrm>
          <a:custGeom>
            <a:avLst/>
            <a:gdLst/>
            <a:ahLst/>
            <a:cxnLst/>
            <a:rect l="l" t="t" r="r" b="b"/>
            <a:pathLst>
              <a:path w="19050" h="4444">
                <a:moveTo>
                  <a:pt x="0" y="0"/>
                </a:moveTo>
                <a:lnTo>
                  <a:pt x="18559" y="4373"/>
                </a:lnTo>
                <a:lnTo>
                  <a:pt x="9405" y="73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5CE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6" name="object 5106"/>
          <p:cNvSpPr/>
          <p:nvPr/>
        </p:nvSpPr>
        <p:spPr>
          <a:xfrm>
            <a:off x="3331459" y="2084240"/>
            <a:ext cx="9525" cy="3810"/>
          </a:xfrm>
          <a:custGeom>
            <a:avLst/>
            <a:gdLst/>
            <a:ahLst/>
            <a:cxnLst/>
            <a:rect l="l" t="t" r="r" b="b"/>
            <a:pathLst>
              <a:path w="9525" h="3810">
                <a:moveTo>
                  <a:pt x="9154" y="3639"/>
                </a:moveTo>
                <a:lnTo>
                  <a:pt x="0" y="0"/>
                </a:lnTo>
                <a:lnTo>
                  <a:pt x="9154" y="3639"/>
                </a:lnTo>
                <a:close/>
              </a:path>
            </a:pathLst>
          </a:custGeom>
          <a:ln w="3175">
            <a:solidFill>
              <a:srgbClr val="54CE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7" name="object 5107"/>
          <p:cNvSpPr/>
          <p:nvPr/>
        </p:nvSpPr>
        <p:spPr>
          <a:xfrm>
            <a:off x="3331459" y="2084240"/>
            <a:ext cx="9525" cy="3810"/>
          </a:xfrm>
          <a:custGeom>
            <a:avLst/>
            <a:gdLst/>
            <a:ahLst/>
            <a:cxnLst/>
            <a:rect l="l" t="t" r="r" b="b"/>
            <a:pathLst>
              <a:path w="9525" h="3810">
                <a:moveTo>
                  <a:pt x="9154" y="3639"/>
                </a:moveTo>
                <a:lnTo>
                  <a:pt x="0" y="0"/>
                </a:lnTo>
                <a:lnTo>
                  <a:pt x="2654" y="223"/>
                </a:lnTo>
                <a:lnTo>
                  <a:pt x="9154" y="3639"/>
                </a:lnTo>
                <a:close/>
              </a:path>
            </a:pathLst>
          </a:custGeom>
          <a:solidFill>
            <a:srgbClr val="54CE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08" name="object 5108"/>
          <p:cNvSpPr/>
          <p:nvPr/>
        </p:nvSpPr>
        <p:spPr>
          <a:xfrm>
            <a:off x="3331459" y="2084240"/>
            <a:ext cx="9525" cy="3810"/>
          </a:xfrm>
          <a:custGeom>
            <a:avLst/>
            <a:gdLst/>
            <a:ahLst/>
            <a:cxnLst/>
            <a:rect l="l" t="t" r="r" b="b"/>
            <a:pathLst>
              <a:path w="9525" h="3810">
                <a:moveTo>
                  <a:pt x="9154" y="3639"/>
                </a:moveTo>
                <a:lnTo>
                  <a:pt x="2654" y="223"/>
                </a:lnTo>
                <a:lnTo>
                  <a:pt x="0" y="0"/>
                </a:lnTo>
                <a:lnTo>
                  <a:pt x="9154" y="3639"/>
                </a:lnTo>
                <a:close/>
              </a:path>
            </a:pathLst>
          </a:custGeom>
          <a:ln w="3175">
            <a:solidFill>
              <a:srgbClr val="54CE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9" name="object 5109"/>
          <p:cNvSpPr/>
          <p:nvPr/>
        </p:nvSpPr>
        <p:spPr>
          <a:xfrm>
            <a:off x="3334113" y="2084463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10">
                <a:moveTo>
                  <a:pt x="6499" y="3416"/>
                </a:moveTo>
                <a:lnTo>
                  <a:pt x="0" y="0"/>
                </a:lnTo>
                <a:lnTo>
                  <a:pt x="6499" y="3416"/>
                </a:lnTo>
                <a:close/>
              </a:path>
            </a:pathLst>
          </a:custGeom>
          <a:ln w="3175">
            <a:solidFill>
              <a:srgbClr val="54CE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0" name="object 51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11" name="object 5111"/>
          <p:cNvSpPr/>
          <p:nvPr/>
        </p:nvSpPr>
        <p:spPr>
          <a:xfrm>
            <a:off x="3322053" y="2083506"/>
            <a:ext cx="19050" cy="5715"/>
          </a:xfrm>
          <a:custGeom>
            <a:avLst/>
            <a:gdLst/>
            <a:ahLst/>
            <a:cxnLst/>
            <a:rect l="l" t="t" r="r" b="b"/>
            <a:pathLst>
              <a:path w="19050" h="5714">
                <a:moveTo>
                  <a:pt x="9240" y="5361"/>
                </a:moveTo>
                <a:lnTo>
                  <a:pt x="0" y="0"/>
                </a:lnTo>
                <a:lnTo>
                  <a:pt x="18595" y="4511"/>
                </a:lnTo>
                <a:lnTo>
                  <a:pt x="9240" y="5361"/>
                </a:lnTo>
                <a:close/>
              </a:path>
            </a:pathLst>
          </a:custGeom>
          <a:solidFill>
            <a:srgbClr val="55CE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2" name="object 5112"/>
          <p:cNvSpPr/>
          <p:nvPr/>
        </p:nvSpPr>
        <p:spPr>
          <a:xfrm>
            <a:off x="3322053" y="2083506"/>
            <a:ext cx="19050" cy="5715"/>
          </a:xfrm>
          <a:custGeom>
            <a:avLst/>
            <a:gdLst/>
            <a:ahLst/>
            <a:cxnLst/>
            <a:rect l="l" t="t" r="r" b="b"/>
            <a:pathLst>
              <a:path w="19050" h="5714">
                <a:moveTo>
                  <a:pt x="18595" y="4511"/>
                </a:moveTo>
                <a:lnTo>
                  <a:pt x="9240" y="5361"/>
                </a:lnTo>
                <a:lnTo>
                  <a:pt x="0" y="0"/>
                </a:lnTo>
                <a:lnTo>
                  <a:pt x="18595" y="4511"/>
                </a:lnTo>
                <a:close/>
              </a:path>
            </a:pathLst>
          </a:custGeom>
          <a:ln w="3175">
            <a:solidFill>
              <a:srgbClr val="55CE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3" name="object 5113"/>
          <p:cNvSpPr/>
          <p:nvPr/>
        </p:nvSpPr>
        <p:spPr>
          <a:xfrm>
            <a:off x="3322053" y="2083506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18595" y="4511"/>
                </a:moveTo>
                <a:lnTo>
                  <a:pt x="0" y="0"/>
                </a:lnTo>
                <a:lnTo>
                  <a:pt x="18559" y="4373"/>
                </a:lnTo>
                <a:lnTo>
                  <a:pt x="18595" y="4511"/>
                </a:lnTo>
                <a:close/>
              </a:path>
            </a:pathLst>
          </a:custGeom>
          <a:solidFill>
            <a:srgbClr val="55CF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4" name="object 5114"/>
          <p:cNvSpPr/>
          <p:nvPr/>
        </p:nvSpPr>
        <p:spPr>
          <a:xfrm>
            <a:off x="3322053" y="2083506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18595" y="4511"/>
                </a:moveTo>
                <a:lnTo>
                  <a:pt x="18559" y="4373"/>
                </a:lnTo>
                <a:lnTo>
                  <a:pt x="0" y="0"/>
                </a:lnTo>
                <a:lnTo>
                  <a:pt x="18595" y="4511"/>
                </a:lnTo>
                <a:close/>
              </a:path>
            </a:pathLst>
          </a:custGeom>
          <a:ln w="3175">
            <a:solidFill>
              <a:srgbClr val="55CF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5" name="object 5115"/>
          <p:cNvSpPr/>
          <p:nvPr/>
        </p:nvSpPr>
        <p:spPr>
          <a:xfrm>
            <a:off x="3340613" y="208788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" y="137"/>
                </a:moveTo>
                <a:lnTo>
                  <a:pt x="0" y="0"/>
                </a:lnTo>
                <a:lnTo>
                  <a:pt x="147" y="127"/>
                </a:lnTo>
                <a:close/>
              </a:path>
            </a:pathLst>
          </a:custGeom>
          <a:solidFill>
            <a:srgbClr val="54D0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6" name="object 5116"/>
          <p:cNvSpPr/>
          <p:nvPr/>
        </p:nvSpPr>
        <p:spPr>
          <a:xfrm>
            <a:off x="3340613" y="208788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47" y="127"/>
                </a:moveTo>
                <a:lnTo>
                  <a:pt x="0" y="0"/>
                </a:lnTo>
                <a:lnTo>
                  <a:pt x="35" y="137"/>
                </a:lnTo>
                <a:close/>
              </a:path>
            </a:pathLst>
          </a:custGeom>
          <a:ln w="3175">
            <a:solidFill>
              <a:srgbClr val="54D0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7" name="object 5117"/>
          <p:cNvSpPr/>
          <p:nvPr/>
        </p:nvSpPr>
        <p:spPr>
          <a:xfrm>
            <a:off x="3340648" y="208801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54D0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8" name="object 5118"/>
          <p:cNvSpPr/>
          <p:nvPr/>
        </p:nvSpPr>
        <p:spPr>
          <a:xfrm>
            <a:off x="3340648" y="208801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4D0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9" name="object 5119"/>
          <p:cNvSpPr/>
          <p:nvPr/>
        </p:nvSpPr>
        <p:spPr>
          <a:xfrm>
            <a:off x="3340613" y="208788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" y="137"/>
                </a:moveTo>
                <a:lnTo>
                  <a:pt x="0" y="0"/>
                </a:lnTo>
                <a:lnTo>
                  <a:pt x="35" y="137"/>
                </a:lnTo>
                <a:close/>
              </a:path>
            </a:pathLst>
          </a:custGeom>
          <a:ln w="3175">
            <a:solidFill>
              <a:srgbClr val="54D0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0" name="object 5120"/>
          <p:cNvSpPr/>
          <p:nvPr/>
        </p:nvSpPr>
        <p:spPr>
          <a:xfrm>
            <a:off x="3340613" y="208788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" y="137"/>
                </a:moveTo>
                <a:lnTo>
                  <a:pt x="0" y="0"/>
                </a:lnTo>
                <a:lnTo>
                  <a:pt x="35" y="137"/>
                </a:lnTo>
                <a:close/>
              </a:path>
            </a:pathLst>
          </a:custGeom>
          <a:ln w="3175">
            <a:solidFill>
              <a:srgbClr val="54D0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1" name="object 5121"/>
          <p:cNvSpPr/>
          <p:nvPr/>
        </p:nvSpPr>
        <p:spPr>
          <a:xfrm>
            <a:off x="3340613" y="208788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" y="1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2" name="object 5122"/>
          <p:cNvSpPr/>
          <p:nvPr/>
        </p:nvSpPr>
        <p:spPr>
          <a:xfrm>
            <a:off x="3323783" y="2087389"/>
            <a:ext cx="8255" cy="3175"/>
          </a:xfrm>
          <a:custGeom>
            <a:avLst/>
            <a:gdLst/>
            <a:ahLst/>
            <a:cxnLst/>
            <a:rect l="l" t="t" r="r" b="b"/>
            <a:pathLst>
              <a:path w="8254" h="3175">
                <a:moveTo>
                  <a:pt x="5989" y="3048"/>
                </a:moveTo>
                <a:lnTo>
                  <a:pt x="0" y="0"/>
                </a:lnTo>
                <a:lnTo>
                  <a:pt x="7754" y="2225"/>
                </a:lnTo>
                <a:lnTo>
                  <a:pt x="5989" y="3048"/>
                </a:lnTo>
                <a:close/>
              </a:path>
            </a:pathLst>
          </a:custGeom>
          <a:solidFill>
            <a:srgbClr val="57CF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23" name="object 5123"/>
          <p:cNvSpPr/>
          <p:nvPr/>
        </p:nvSpPr>
        <p:spPr>
          <a:xfrm>
            <a:off x="3323783" y="2087389"/>
            <a:ext cx="8255" cy="3175"/>
          </a:xfrm>
          <a:custGeom>
            <a:avLst/>
            <a:gdLst/>
            <a:ahLst/>
            <a:cxnLst/>
            <a:rect l="l" t="t" r="r" b="b"/>
            <a:pathLst>
              <a:path w="8254" h="3175">
                <a:moveTo>
                  <a:pt x="7754" y="2225"/>
                </a:moveTo>
                <a:lnTo>
                  <a:pt x="5989" y="3048"/>
                </a:lnTo>
                <a:lnTo>
                  <a:pt x="0" y="0"/>
                </a:lnTo>
                <a:lnTo>
                  <a:pt x="7754" y="2225"/>
                </a:lnTo>
                <a:close/>
              </a:path>
            </a:pathLst>
          </a:custGeom>
          <a:ln w="3175">
            <a:solidFill>
              <a:srgbClr val="57CF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4" name="object 5124"/>
          <p:cNvSpPr/>
          <p:nvPr/>
        </p:nvSpPr>
        <p:spPr>
          <a:xfrm>
            <a:off x="3322053" y="2083506"/>
            <a:ext cx="9525" cy="635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9484" y="6108"/>
                </a:moveTo>
                <a:lnTo>
                  <a:pt x="1729" y="3883"/>
                </a:lnTo>
                <a:lnTo>
                  <a:pt x="0" y="0"/>
                </a:lnTo>
                <a:lnTo>
                  <a:pt x="9484" y="6108"/>
                </a:lnTo>
                <a:close/>
              </a:path>
            </a:pathLst>
          </a:custGeom>
          <a:solidFill>
            <a:srgbClr val="57CE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25" name="object 5125"/>
          <p:cNvSpPr/>
          <p:nvPr/>
        </p:nvSpPr>
        <p:spPr>
          <a:xfrm>
            <a:off x="3322053" y="2083506"/>
            <a:ext cx="9525" cy="635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9484" y="6108"/>
                </a:moveTo>
                <a:lnTo>
                  <a:pt x="0" y="0"/>
                </a:lnTo>
                <a:lnTo>
                  <a:pt x="1729" y="3883"/>
                </a:lnTo>
                <a:lnTo>
                  <a:pt x="9484" y="6108"/>
                </a:lnTo>
                <a:close/>
              </a:path>
            </a:pathLst>
          </a:custGeom>
          <a:ln w="3175">
            <a:solidFill>
              <a:srgbClr val="57CE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6" name="object 5126"/>
          <p:cNvSpPr/>
          <p:nvPr/>
        </p:nvSpPr>
        <p:spPr>
          <a:xfrm>
            <a:off x="3322053" y="2083506"/>
            <a:ext cx="9525" cy="635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9484" y="6108"/>
                </a:moveTo>
                <a:lnTo>
                  <a:pt x="0" y="0"/>
                </a:lnTo>
                <a:lnTo>
                  <a:pt x="9240" y="5361"/>
                </a:lnTo>
                <a:lnTo>
                  <a:pt x="9484" y="6108"/>
                </a:lnTo>
                <a:close/>
              </a:path>
            </a:pathLst>
          </a:custGeom>
          <a:solidFill>
            <a:srgbClr val="56CD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27" name="object 5127"/>
          <p:cNvSpPr/>
          <p:nvPr/>
        </p:nvSpPr>
        <p:spPr>
          <a:xfrm>
            <a:off x="3322053" y="2083506"/>
            <a:ext cx="9525" cy="635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9240" y="5361"/>
                </a:moveTo>
                <a:lnTo>
                  <a:pt x="0" y="0"/>
                </a:lnTo>
                <a:lnTo>
                  <a:pt x="9484" y="6108"/>
                </a:lnTo>
                <a:lnTo>
                  <a:pt x="9240" y="5361"/>
                </a:lnTo>
                <a:close/>
              </a:path>
            </a:pathLst>
          </a:custGeom>
          <a:ln w="3175">
            <a:solidFill>
              <a:srgbClr val="56CD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8" name="object 5128"/>
          <p:cNvSpPr/>
          <p:nvPr/>
        </p:nvSpPr>
        <p:spPr>
          <a:xfrm>
            <a:off x="3324654" y="2089426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875" y="1922"/>
                </a:moveTo>
                <a:lnTo>
                  <a:pt x="662" y="1544"/>
                </a:lnTo>
                <a:lnTo>
                  <a:pt x="0" y="0"/>
                </a:lnTo>
                <a:lnTo>
                  <a:pt x="2875" y="1922"/>
                </a:lnTo>
                <a:close/>
              </a:path>
            </a:pathLst>
          </a:custGeom>
          <a:solidFill>
            <a:srgbClr val="58D0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29" name="object 5129"/>
          <p:cNvSpPr/>
          <p:nvPr/>
        </p:nvSpPr>
        <p:spPr>
          <a:xfrm>
            <a:off x="3324654" y="2089426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875" y="1922"/>
                </a:moveTo>
                <a:lnTo>
                  <a:pt x="662" y="1544"/>
                </a:lnTo>
                <a:lnTo>
                  <a:pt x="0" y="0"/>
                </a:lnTo>
                <a:lnTo>
                  <a:pt x="2875" y="1922"/>
                </a:lnTo>
                <a:close/>
              </a:path>
            </a:pathLst>
          </a:custGeom>
          <a:ln w="3175">
            <a:solidFill>
              <a:srgbClr val="58D0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0" name="object 5130"/>
          <p:cNvSpPr/>
          <p:nvPr/>
        </p:nvSpPr>
        <p:spPr>
          <a:xfrm>
            <a:off x="3324654" y="2089426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2875" y="1922"/>
                </a:moveTo>
                <a:lnTo>
                  <a:pt x="0" y="0"/>
                </a:lnTo>
                <a:lnTo>
                  <a:pt x="3378" y="1719"/>
                </a:lnTo>
                <a:lnTo>
                  <a:pt x="2875" y="1922"/>
                </a:lnTo>
                <a:close/>
              </a:path>
            </a:pathLst>
          </a:custGeom>
          <a:solidFill>
            <a:srgbClr val="58D0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1" name="object 5131"/>
          <p:cNvSpPr/>
          <p:nvPr/>
        </p:nvSpPr>
        <p:spPr>
          <a:xfrm>
            <a:off x="3324654" y="2089426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2875" y="1922"/>
                </a:moveTo>
                <a:lnTo>
                  <a:pt x="3378" y="1719"/>
                </a:lnTo>
                <a:lnTo>
                  <a:pt x="0" y="0"/>
                </a:lnTo>
                <a:lnTo>
                  <a:pt x="2875" y="1922"/>
                </a:lnTo>
                <a:close/>
              </a:path>
            </a:pathLst>
          </a:custGeom>
          <a:ln w="3175">
            <a:solidFill>
              <a:srgbClr val="58D0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2" name="object 5132"/>
          <p:cNvSpPr/>
          <p:nvPr/>
        </p:nvSpPr>
        <p:spPr>
          <a:xfrm>
            <a:off x="3323783" y="2087389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5181" y="3378"/>
                </a:moveTo>
                <a:lnTo>
                  <a:pt x="0" y="0"/>
                </a:lnTo>
                <a:lnTo>
                  <a:pt x="5989" y="3048"/>
                </a:lnTo>
                <a:lnTo>
                  <a:pt x="5181" y="3378"/>
                </a:lnTo>
                <a:close/>
              </a:path>
            </a:pathLst>
          </a:custGeom>
          <a:solidFill>
            <a:srgbClr val="57CF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3" name="object 5133"/>
          <p:cNvSpPr/>
          <p:nvPr/>
        </p:nvSpPr>
        <p:spPr>
          <a:xfrm>
            <a:off x="3323783" y="2087389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5989" y="3048"/>
                </a:moveTo>
                <a:lnTo>
                  <a:pt x="0" y="0"/>
                </a:lnTo>
                <a:lnTo>
                  <a:pt x="5181" y="3378"/>
                </a:lnTo>
                <a:lnTo>
                  <a:pt x="5989" y="3048"/>
                </a:lnTo>
                <a:close/>
              </a:path>
            </a:pathLst>
          </a:custGeom>
          <a:ln w="3175">
            <a:solidFill>
              <a:srgbClr val="57CF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4" name="object 5134"/>
          <p:cNvSpPr/>
          <p:nvPr/>
        </p:nvSpPr>
        <p:spPr>
          <a:xfrm>
            <a:off x="3324654" y="2089426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3378" y="1719"/>
                </a:moveTo>
                <a:lnTo>
                  <a:pt x="0" y="0"/>
                </a:lnTo>
                <a:lnTo>
                  <a:pt x="4310" y="1341"/>
                </a:lnTo>
                <a:lnTo>
                  <a:pt x="3378" y="1719"/>
                </a:lnTo>
                <a:close/>
              </a:path>
            </a:pathLst>
          </a:custGeom>
          <a:solidFill>
            <a:srgbClr val="58D0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5" name="object 5135"/>
          <p:cNvSpPr/>
          <p:nvPr/>
        </p:nvSpPr>
        <p:spPr>
          <a:xfrm>
            <a:off x="3324654" y="2089426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4310" y="1341"/>
                </a:moveTo>
                <a:lnTo>
                  <a:pt x="3378" y="1719"/>
                </a:lnTo>
                <a:lnTo>
                  <a:pt x="0" y="0"/>
                </a:lnTo>
                <a:lnTo>
                  <a:pt x="4310" y="1341"/>
                </a:lnTo>
                <a:close/>
              </a:path>
            </a:pathLst>
          </a:custGeom>
          <a:ln w="3175">
            <a:solidFill>
              <a:srgbClr val="58D0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6" name="object 5136"/>
          <p:cNvSpPr/>
          <p:nvPr/>
        </p:nvSpPr>
        <p:spPr>
          <a:xfrm>
            <a:off x="3323783" y="2087389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5181" y="3378"/>
                </a:moveTo>
                <a:lnTo>
                  <a:pt x="871" y="2037"/>
                </a:lnTo>
                <a:lnTo>
                  <a:pt x="0" y="0"/>
                </a:lnTo>
                <a:lnTo>
                  <a:pt x="5181" y="3378"/>
                </a:lnTo>
                <a:close/>
              </a:path>
            </a:pathLst>
          </a:custGeom>
          <a:solidFill>
            <a:srgbClr val="58CF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7" name="object 5137"/>
          <p:cNvSpPr/>
          <p:nvPr/>
        </p:nvSpPr>
        <p:spPr>
          <a:xfrm>
            <a:off x="3323783" y="2087389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5181" y="3378"/>
                </a:moveTo>
                <a:lnTo>
                  <a:pt x="0" y="0"/>
                </a:lnTo>
                <a:lnTo>
                  <a:pt x="871" y="2037"/>
                </a:lnTo>
                <a:lnTo>
                  <a:pt x="5181" y="3378"/>
                </a:lnTo>
                <a:close/>
              </a:path>
            </a:pathLst>
          </a:custGeom>
          <a:ln w="3175">
            <a:solidFill>
              <a:srgbClr val="58CF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8" name="object 5138"/>
          <p:cNvSpPr/>
          <p:nvPr/>
        </p:nvSpPr>
        <p:spPr>
          <a:xfrm>
            <a:off x="3324654" y="2089426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378" y="17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9" name="object 5139"/>
          <p:cNvSpPr/>
          <p:nvPr/>
        </p:nvSpPr>
        <p:spPr>
          <a:xfrm>
            <a:off x="3314560" y="2083506"/>
            <a:ext cx="7620" cy="2540"/>
          </a:xfrm>
          <a:custGeom>
            <a:avLst/>
            <a:gdLst/>
            <a:ahLst/>
            <a:cxnLst/>
            <a:rect l="l" t="t" r="r" b="b"/>
            <a:pathLst>
              <a:path w="7620" h="2539">
                <a:moveTo>
                  <a:pt x="0" y="2118"/>
                </a:moveTo>
                <a:lnTo>
                  <a:pt x="7493" y="0"/>
                </a:lnTo>
                <a:lnTo>
                  <a:pt x="0" y="2118"/>
                </a:lnTo>
                <a:close/>
              </a:path>
            </a:pathLst>
          </a:custGeom>
          <a:ln w="3175">
            <a:solidFill>
              <a:srgbClr val="56CB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0" name="object 5140"/>
          <p:cNvSpPr/>
          <p:nvPr/>
        </p:nvSpPr>
        <p:spPr>
          <a:xfrm>
            <a:off x="3314560" y="2083506"/>
            <a:ext cx="9525" cy="4445"/>
          </a:xfrm>
          <a:custGeom>
            <a:avLst/>
            <a:gdLst/>
            <a:ahLst/>
            <a:cxnLst/>
            <a:rect l="l" t="t" r="r" b="b"/>
            <a:pathLst>
              <a:path w="9525" h="4444">
                <a:moveTo>
                  <a:pt x="9222" y="3883"/>
                </a:moveTo>
                <a:lnTo>
                  <a:pt x="0" y="2118"/>
                </a:lnTo>
                <a:lnTo>
                  <a:pt x="7493" y="0"/>
                </a:lnTo>
                <a:lnTo>
                  <a:pt x="9222" y="3883"/>
                </a:lnTo>
                <a:close/>
              </a:path>
            </a:pathLst>
          </a:custGeom>
          <a:solidFill>
            <a:srgbClr val="57CC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41" name="object 5141"/>
          <p:cNvSpPr/>
          <p:nvPr/>
        </p:nvSpPr>
        <p:spPr>
          <a:xfrm>
            <a:off x="3314560" y="2083506"/>
            <a:ext cx="9525" cy="4445"/>
          </a:xfrm>
          <a:custGeom>
            <a:avLst/>
            <a:gdLst/>
            <a:ahLst/>
            <a:cxnLst/>
            <a:rect l="l" t="t" r="r" b="b"/>
            <a:pathLst>
              <a:path w="9525" h="4444">
                <a:moveTo>
                  <a:pt x="0" y="2118"/>
                </a:moveTo>
                <a:lnTo>
                  <a:pt x="9222" y="3883"/>
                </a:lnTo>
                <a:lnTo>
                  <a:pt x="7493" y="0"/>
                </a:lnTo>
                <a:lnTo>
                  <a:pt x="0" y="2118"/>
                </a:lnTo>
                <a:close/>
              </a:path>
            </a:pathLst>
          </a:custGeom>
          <a:ln w="3175">
            <a:solidFill>
              <a:srgbClr val="57CC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2" name="object 51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43" name="object 51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44" name="object 51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45" name="object 51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46" name="object 51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47" name="object 51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48" name="object 51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49" name="object 51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50" name="object 51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51" name="object 5151"/>
          <p:cNvSpPr/>
          <p:nvPr/>
        </p:nvSpPr>
        <p:spPr>
          <a:xfrm>
            <a:off x="3295022" y="2086264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5" h="1269">
                <a:moveTo>
                  <a:pt x="19443" y="121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2" name="object 5152"/>
          <p:cNvSpPr/>
          <p:nvPr/>
        </p:nvSpPr>
        <p:spPr>
          <a:xfrm>
            <a:off x="3340613" y="2086645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246" y="1336"/>
                </a:moveTo>
                <a:lnTo>
                  <a:pt x="0" y="1234"/>
                </a:lnTo>
                <a:lnTo>
                  <a:pt x="3840" y="0"/>
                </a:lnTo>
                <a:lnTo>
                  <a:pt x="246" y="1336"/>
                </a:lnTo>
                <a:close/>
              </a:path>
            </a:pathLst>
          </a:custGeom>
          <a:solidFill>
            <a:srgbClr val="53CF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53" name="object 5153"/>
          <p:cNvSpPr/>
          <p:nvPr/>
        </p:nvSpPr>
        <p:spPr>
          <a:xfrm>
            <a:off x="3340613" y="2086645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3840" y="0"/>
                </a:moveTo>
                <a:lnTo>
                  <a:pt x="246" y="1336"/>
                </a:lnTo>
                <a:lnTo>
                  <a:pt x="0" y="1234"/>
                </a:lnTo>
                <a:lnTo>
                  <a:pt x="3840" y="0"/>
                </a:lnTo>
                <a:close/>
              </a:path>
            </a:pathLst>
          </a:custGeom>
          <a:ln w="3175">
            <a:solidFill>
              <a:srgbClr val="53CF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4" name="object 5154"/>
          <p:cNvSpPr/>
          <p:nvPr/>
        </p:nvSpPr>
        <p:spPr>
          <a:xfrm>
            <a:off x="3339358" y="2084626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1254" y="3253"/>
                </a:moveTo>
                <a:lnTo>
                  <a:pt x="0" y="0"/>
                </a:lnTo>
                <a:lnTo>
                  <a:pt x="5095" y="2019"/>
                </a:lnTo>
                <a:lnTo>
                  <a:pt x="1254" y="3253"/>
                </a:lnTo>
                <a:close/>
              </a:path>
            </a:pathLst>
          </a:custGeom>
          <a:solidFill>
            <a:srgbClr val="53CF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55" name="object 5155"/>
          <p:cNvSpPr/>
          <p:nvPr/>
        </p:nvSpPr>
        <p:spPr>
          <a:xfrm>
            <a:off x="3339358" y="2084626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5095" y="2019"/>
                </a:moveTo>
                <a:lnTo>
                  <a:pt x="0" y="0"/>
                </a:lnTo>
                <a:lnTo>
                  <a:pt x="1254" y="3253"/>
                </a:lnTo>
                <a:lnTo>
                  <a:pt x="5095" y="2019"/>
                </a:lnTo>
                <a:close/>
              </a:path>
            </a:pathLst>
          </a:custGeom>
          <a:ln w="3175">
            <a:solidFill>
              <a:srgbClr val="53CF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6" name="object 5156"/>
          <p:cNvSpPr/>
          <p:nvPr/>
        </p:nvSpPr>
        <p:spPr>
          <a:xfrm>
            <a:off x="3338799" y="2083175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5654" y="3469"/>
                </a:moveTo>
                <a:lnTo>
                  <a:pt x="558" y="1450"/>
                </a:lnTo>
                <a:lnTo>
                  <a:pt x="0" y="0"/>
                </a:lnTo>
                <a:lnTo>
                  <a:pt x="5654" y="3469"/>
                </a:lnTo>
                <a:close/>
              </a:path>
            </a:pathLst>
          </a:custGeom>
          <a:solidFill>
            <a:srgbClr val="53CF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57" name="object 5157"/>
          <p:cNvSpPr/>
          <p:nvPr/>
        </p:nvSpPr>
        <p:spPr>
          <a:xfrm>
            <a:off x="3338799" y="2083175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5654" y="3469"/>
                </a:moveTo>
                <a:lnTo>
                  <a:pt x="558" y="1450"/>
                </a:lnTo>
                <a:lnTo>
                  <a:pt x="0" y="0"/>
                </a:lnTo>
                <a:lnTo>
                  <a:pt x="5654" y="3469"/>
                </a:lnTo>
                <a:close/>
              </a:path>
            </a:pathLst>
          </a:custGeom>
          <a:ln w="3175">
            <a:solidFill>
              <a:srgbClr val="53CF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8" name="object 5158"/>
          <p:cNvSpPr/>
          <p:nvPr/>
        </p:nvSpPr>
        <p:spPr>
          <a:xfrm>
            <a:off x="3338799" y="2083175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558" y="1450"/>
                </a:moveTo>
                <a:lnTo>
                  <a:pt x="0" y="0"/>
                </a:lnTo>
                <a:lnTo>
                  <a:pt x="1813" y="4704"/>
                </a:lnTo>
                <a:lnTo>
                  <a:pt x="558" y="1450"/>
                </a:lnTo>
                <a:close/>
              </a:path>
            </a:pathLst>
          </a:custGeom>
          <a:ln w="3175">
            <a:solidFill>
              <a:srgbClr val="54CF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9" name="object 5159"/>
          <p:cNvSpPr/>
          <p:nvPr/>
        </p:nvSpPr>
        <p:spPr>
          <a:xfrm>
            <a:off x="3339358" y="208462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0"/>
                </a:moveTo>
                <a:lnTo>
                  <a:pt x="1254" y="325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4CF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0" name="object 5160"/>
          <p:cNvSpPr/>
          <p:nvPr/>
        </p:nvSpPr>
        <p:spPr>
          <a:xfrm>
            <a:off x="3338799" y="2083175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1813" y="4704"/>
                </a:moveTo>
                <a:lnTo>
                  <a:pt x="0" y="0"/>
                </a:lnTo>
                <a:lnTo>
                  <a:pt x="1813" y="4704"/>
                </a:lnTo>
                <a:close/>
              </a:path>
            </a:pathLst>
          </a:custGeom>
          <a:ln w="3175">
            <a:solidFill>
              <a:srgbClr val="54CF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1" name="object 5161"/>
          <p:cNvSpPr/>
          <p:nvPr/>
        </p:nvSpPr>
        <p:spPr>
          <a:xfrm>
            <a:off x="3338799" y="2083175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1813" y="4704"/>
                </a:moveTo>
                <a:lnTo>
                  <a:pt x="558" y="1450"/>
                </a:lnTo>
                <a:lnTo>
                  <a:pt x="0" y="0"/>
                </a:lnTo>
                <a:lnTo>
                  <a:pt x="1813" y="4704"/>
                </a:lnTo>
                <a:close/>
              </a:path>
            </a:pathLst>
          </a:custGeom>
          <a:ln w="3175">
            <a:solidFill>
              <a:srgbClr val="54CF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2" name="object 5162"/>
          <p:cNvSpPr/>
          <p:nvPr/>
        </p:nvSpPr>
        <p:spPr>
          <a:xfrm>
            <a:off x="3338799" y="208317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3" name="object 5163"/>
          <p:cNvSpPr/>
          <p:nvPr/>
        </p:nvSpPr>
        <p:spPr>
          <a:xfrm>
            <a:off x="3338799" y="2083175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0" y="0"/>
                </a:moveTo>
                <a:lnTo>
                  <a:pt x="5654" y="346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4" name="object 5164"/>
          <p:cNvSpPr/>
          <p:nvPr/>
        </p:nvSpPr>
        <p:spPr>
          <a:xfrm>
            <a:off x="3338799" y="2083175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1813" y="470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5" name="object 5165"/>
          <p:cNvSpPr/>
          <p:nvPr/>
        </p:nvSpPr>
        <p:spPr>
          <a:xfrm>
            <a:off x="3340760" y="208798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99" y="0"/>
                </a:moveTo>
                <a:close/>
              </a:path>
            </a:pathLst>
          </a:custGeom>
          <a:ln w="3175">
            <a:solidFill>
              <a:srgbClr val="54D0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6" name="object 5166"/>
          <p:cNvSpPr/>
          <p:nvPr/>
        </p:nvSpPr>
        <p:spPr>
          <a:xfrm>
            <a:off x="3340613" y="208788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47" y="127"/>
                </a:moveTo>
                <a:lnTo>
                  <a:pt x="0" y="0"/>
                </a:lnTo>
                <a:lnTo>
                  <a:pt x="246" y="101"/>
                </a:lnTo>
                <a:close/>
              </a:path>
            </a:pathLst>
          </a:custGeom>
          <a:solidFill>
            <a:srgbClr val="54D0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67" name="object 5167"/>
          <p:cNvSpPr/>
          <p:nvPr/>
        </p:nvSpPr>
        <p:spPr>
          <a:xfrm>
            <a:off x="3340613" y="208788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46" y="101"/>
                </a:moveTo>
                <a:lnTo>
                  <a:pt x="0" y="0"/>
                </a:lnTo>
                <a:lnTo>
                  <a:pt x="147" y="127"/>
                </a:lnTo>
                <a:close/>
              </a:path>
            </a:pathLst>
          </a:custGeom>
          <a:ln w="3175">
            <a:solidFill>
              <a:srgbClr val="54D0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8" name="object 5168"/>
          <p:cNvSpPr/>
          <p:nvPr/>
        </p:nvSpPr>
        <p:spPr>
          <a:xfrm>
            <a:off x="3340613" y="208788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9" name="object 5169"/>
          <p:cNvSpPr/>
          <p:nvPr/>
        </p:nvSpPr>
        <p:spPr>
          <a:xfrm>
            <a:off x="3340613" y="208788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0" name="object 5170"/>
          <p:cNvSpPr/>
          <p:nvPr/>
        </p:nvSpPr>
        <p:spPr>
          <a:xfrm>
            <a:off x="3325159" y="209141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73" y="60"/>
                </a:moveTo>
                <a:lnTo>
                  <a:pt x="20" y="40"/>
                </a:lnTo>
                <a:lnTo>
                  <a:pt x="373" y="60"/>
                </a:lnTo>
                <a:close/>
              </a:path>
            </a:pathLst>
          </a:custGeom>
          <a:solidFill>
            <a:srgbClr val="59D0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1" name="object 5171"/>
          <p:cNvSpPr/>
          <p:nvPr/>
        </p:nvSpPr>
        <p:spPr>
          <a:xfrm>
            <a:off x="3325159" y="209141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0" y="40"/>
                </a:moveTo>
                <a:lnTo>
                  <a:pt x="373" y="6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9D0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2" name="object 5172"/>
          <p:cNvSpPr/>
          <p:nvPr/>
        </p:nvSpPr>
        <p:spPr>
          <a:xfrm>
            <a:off x="3325119" y="2091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14" y="149"/>
                </a:moveTo>
                <a:lnTo>
                  <a:pt x="40" y="88"/>
                </a:lnTo>
                <a:lnTo>
                  <a:pt x="414" y="149"/>
                </a:lnTo>
                <a:close/>
              </a:path>
            </a:pathLst>
          </a:custGeom>
          <a:solidFill>
            <a:srgbClr val="59D0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3" name="object 5173"/>
          <p:cNvSpPr/>
          <p:nvPr/>
        </p:nvSpPr>
        <p:spPr>
          <a:xfrm>
            <a:off x="3325119" y="2091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0" y="88"/>
                </a:moveTo>
                <a:lnTo>
                  <a:pt x="414" y="14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9D0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4" name="object 5174"/>
          <p:cNvSpPr/>
          <p:nvPr/>
        </p:nvSpPr>
        <p:spPr>
          <a:xfrm>
            <a:off x="3325317" y="2090971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1391" y="711"/>
                </a:moveTo>
                <a:lnTo>
                  <a:pt x="0" y="0"/>
                </a:lnTo>
                <a:lnTo>
                  <a:pt x="2212" y="378"/>
                </a:lnTo>
                <a:lnTo>
                  <a:pt x="1391" y="711"/>
                </a:lnTo>
                <a:close/>
              </a:path>
            </a:pathLst>
          </a:custGeom>
          <a:solidFill>
            <a:srgbClr val="58D0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5" name="object 5175"/>
          <p:cNvSpPr/>
          <p:nvPr/>
        </p:nvSpPr>
        <p:spPr>
          <a:xfrm>
            <a:off x="3325317" y="2090971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212" y="378"/>
                </a:lnTo>
                <a:lnTo>
                  <a:pt x="1391" y="7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8D0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6" name="object 5176"/>
          <p:cNvSpPr/>
          <p:nvPr/>
        </p:nvSpPr>
        <p:spPr>
          <a:xfrm>
            <a:off x="3325317" y="2090971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391" y="711"/>
                </a:moveTo>
                <a:lnTo>
                  <a:pt x="215" y="502"/>
                </a:lnTo>
                <a:lnTo>
                  <a:pt x="0" y="0"/>
                </a:lnTo>
                <a:lnTo>
                  <a:pt x="1391" y="711"/>
                </a:lnTo>
                <a:close/>
              </a:path>
            </a:pathLst>
          </a:custGeom>
          <a:solidFill>
            <a:srgbClr val="59D1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7" name="object 5177"/>
          <p:cNvSpPr/>
          <p:nvPr/>
        </p:nvSpPr>
        <p:spPr>
          <a:xfrm>
            <a:off x="3325317" y="2090971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0"/>
                </a:moveTo>
                <a:lnTo>
                  <a:pt x="215" y="502"/>
                </a:lnTo>
                <a:lnTo>
                  <a:pt x="1391" y="7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9D1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8" name="object 5178"/>
          <p:cNvSpPr/>
          <p:nvPr/>
        </p:nvSpPr>
        <p:spPr>
          <a:xfrm>
            <a:off x="3325317" y="209097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215" y="50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9D1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9" name="object 5179"/>
          <p:cNvSpPr/>
          <p:nvPr/>
        </p:nvSpPr>
        <p:spPr>
          <a:xfrm>
            <a:off x="3290966" y="2089070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694" y="0"/>
                </a:lnTo>
              </a:path>
            </a:pathLst>
          </a:custGeom>
          <a:ln w="3175">
            <a:solidFill>
              <a:srgbClr val="1E442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0" name="object 5180"/>
          <p:cNvSpPr/>
          <p:nvPr/>
        </p:nvSpPr>
        <p:spPr>
          <a:xfrm>
            <a:off x="3290966" y="2089007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0" y="124"/>
                </a:moveTo>
                <a:lnTo>
                  <a:pt x="157" y="0"/>
                </a:lnTo>
                <a:lnTo>
                  <a:pt x="8694" y="93"/>
                </a:lnTo>
                <a:lnTo>
                  <a:pt x="0" y="124"/>
                </a:lnTo>
                <a:close/>
              </a:path>
            </a:pathLst>
          </a:custGeom>
          <a:ln w="3175">
            <a:solidFill>
              <a:srgbClr val="1E442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1" name="object 5181"/>
          <p:cNvSpPr/>
          <p:nvPr/>
        </p:nvSpPr>
        <p:spPr>
          <a:xfrm>
            <a:off x="3290966" y="2090288"/>
            <a:ext cx="34925" cy="0"/>
          </a:xfrm>
          <a:custGeom>
            <a:avLst/>
            <a:gdLst/>
            <a:ahLst/>
            <a:cxnLst/>
            <a:rect l="l" t="t" r="r" b="b"/>
            <a:pathLst>
              <a:path w="34925" h="0">
                <a:moveTo>
                  <a:pt x="0" y="0"/>
                </a:moveTo>
                <a:lnTo>
                  <a:pt x="34566" y="0"/>
                </a:lnTo>
              </a:path>
            </a:pathLst>
          </a:custGeom>
          <a:ln w="3175">
            <a:solidFill>
              <a:srgbClr val="1D442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2" name="object 5182"/>
          <p:cNvSpPr/>
          <p:nvPr/>
        </p:nvSpPr>
        <p:spPr>
          <a:xfrm>
            <a:off x="3290966" y="2089101"/>
            <a:ext cx="34925" cy="2540"/>
          </a:xfrm>
          <a:custGeom>
            <a:avLst/>
            <a:gdLst/>
            <a:ahLst/>
            <a:cxnLst/>
            <a:rect l="l" t="t" r="r" b="b"/>
            <a:pathLst>
              <a:path w="34925" h="2539">
                <a:moveTo>
                  <a:pt x="0" y="30"/>
                </a:moveTo>
                <a:lnTo>
                  <a:pt x="34566" y="2372"/>
                </a:lnTo>
                <a:lnTo>
                  <a:pt x="8694" y="0"/>
                </a:lnTo>
                <a:lnTo>
                  <a:pt x="0" y="30"/>
                </a:lnTo>
                <a:close/>
              </a:path>
            </a:pathLst>
          </a:custGeom>
          <a:ln w="3175">
            <a:solidFill>
              <a:srgbClr val="1D442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3" name="object 5183"/>
          <p:cNvSpPr/>
          <p:nvPr/>
        </p:nvSpPr>
        <p:spPr>
          <a:xfrm>
            <a:off x="3290966" y="2090303"/>
            <a:ext cx="34925" cy="0"/>
          </a:xfrm>
          <a:custGeom>
            <a:avLst/>
            <a:gdLst/>
            <a:ahLst/>
            <a:cxnLst/>
            <a:rect l="l" t="t" r="r" b="b"/>
            <a:pathLst>
              <a:path w="34925" h="0">
                <a:moveTo>
                  <a:pt x="0" y="0"/>
                </a:moveTo>
                <a:lnTo>
                  <a:pt x="34566" y="0"/>
                </a:lnTo>
              </a:path>
            </a:pathLst>
          </a:custGeom>
          <a:ln w="3175">
            <a:solidFill>
              <a:srgbClr val="1D432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4" name="object 5184"/>
          <p:cNvSpPr/>
          <p:nvPr/>
        </p:nvSpPr>
        <p:spPr>
          <a:xfrm>
            <a:off x="3290966" y="2089132"/>
            <a:ext cx="34925" cy="2540"/>
          </a:xfrm>
          <a:custGeom>
            <a:avLst/>
            <a:gdLst/>
            <a:ahLst/>
            <a:cxnLst/>
            <a:rect l="l" t="t" r="r" b="b"/>
            <a:pathLst>
              <a:path w="34925" h="2539">
                <a:moveTo>
                  <a:pt x="0" y="0"/>
                </a:moveTo>
                <a:lnTo>
                  <a:pt x="34566" y="2341"/>
                </a:lnTo>
                <a:lnTo>
                  <a:pt x="34213" y="232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432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5" name="object 5185"/>
          <p:cNvSpPr/>
          <p:nvPr/>
        </p:nvSpPr>
        <p:spPr>
          <a:xfrm>
            <a:off x="3290966" y="2089132"/>
            <a:ext cx="34290" cy="2540"/>
          </a:xfrm>
          <a:custGeom>
            <a:avLst/>
            <a:gdLst/>
            <a:ahLst/>
            <a:cxnLst/>
            <a:rect l="l" t="t" r="r" b="b"/>
            <a:pathLst>
              <a:path w="34289" h="2539">
                <a:moveTo>
                  <a:pt x="0" y="0"/>
                </a:moveTo>
                <a:lnTo>
                  <a:pt x="20838" y="1485"/>
                </a:lnTo>
                <a:lnTo>
                  <a:pt x="34213" y="232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432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6" name="object 5186"/>
          <p:cNvSpPr/>
          <p:nvPr/>
        </p:nvSpPr>
        <p:spPr>
          <a:xfrm>
            <a:off x="3325533" y="209147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33" y="568"/>
                </a:moveTo>
                <a:lnTo>
                  <a:pt x="0" y="0"/>
                </a:lnTo>
                <a:lnTo>
                  <a:pt x="533" y="406"/>
                </a:lnTo>
                <a:lnTo>
                  <a:pt x="233" y="568"/>
                </a:lnTo>
                <a:close/>
              </a:path>
            </a:pathLst>
          </a:custGeom>
          <a:solidFill>
            <a:srgbClr val="59D1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87" name="object 5187"/>
          <p:cNvSpPr/>
          <p:nvPr/>
        </p:nvSpPr>
        <p:spPr>
          <a:xfrm>
            <a:off x="3325533" y="209147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33" y="406"/>
                </a:moveTo>
                <a:lnTo>
                  <a:pt x="0" y="0"/>
                </a:lnTo>
                <a:lnTo>
                  <a:pt x="233" y="568"/>
                </a:lnTo>
                <a:lnTo>
                  <a:pt x="533" y="406"/>
                </a:lnTo>
                <a:close/>
              </a:path>
            </a:pathLst>
          </a:custGeom>
          <a:ln w="3175">
            <a:solidFill>
              <a:srgbClr val="59D1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8" name="object 5188"/>
          <p:cNvSpPr/>
          <p:nvPr/>
        </p:nvSpPr>
        <p:spPr>
          <a:xfrm>
            <a:off x="3325533" y="209147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33" y="406"/>
                </a:moveTo>
                <a:lnTo>
                  <a:pt x="0" y="0"/>
                </a:lnTo>
                <a:lnTo>
                  <a:pt x="535" y="363"/>
                </a:lnTo>
                <a:close/>
              </a:path>
            </a:pathLst>
          </a:custGeom>
          <a:solidFill>
            <a:srgbClr val="59D1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89" name="object 5189"/>
          <p:cNvSpPr/>
          <p:nvPr/>
        </p:nvSpPr>
        <p:spPr>
          <a:xfrm>
            <a:off x="3325533" y="209147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35" y="363"/>
                </a:moveTo>
                <a:lnTo>
                  <a:pt x="0" y="0"/>
                </a:lnTo>
                <a:lnTo>
                  <a:pt x="533" y="406"/>
                </a:lnTo>
                <a:close/>
              </a:path>
            </a:pathLst>
          </a:custGeom>
          <a:ln w="3175">
            <a:solidFill>
              <a:srgbClr val="59D1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0" name="object 5190"/>
          <p:cNvSpPr/>
          <p:nvPr/>
        </p:nvSpPr>
        <p:spPr>
          <a:xfrm>
            <a:off x="3325533" y="209147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535" y="363"/>
                </a:moveTo>
                <a:lnTo>
                  <a:pt x="0" y="0"/>
                </a:lnTo>
                <a:lnTo>
                  <a:pt x="668" y="345"/>
                </a:lnTo>
                <a:lnTo>
                  <a:pt x="535" y="363"/>
                </a:lnTo>
                <a:close/>
              </a:path>
            </a:pathLst>
          </a:custGeom>
          <a:solidFill>
            <a:srgbClr val="59D1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91" name="object 5191"/>
          <p:cNvSpPr/>
          <p:nvPr/>
        </p:nvSpPr>
        <p:spPr>
          <a:xfrm>
            <a:off x="3325533" y="209147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668" y="345"/>
                </a:moveTo>
                <a:lnTo>
                  <a:pt x="0" y="0"/>
                </a:lnTo>
                <a:lnTo>
                  <a:pt x="535" y="363"/>
                </a:lnTo>
                <a:lnTo>
                  <a:pt x="668" y="345"/>
                </a:lnTo>
                <a:close/>
              </a:path>
            </a:pathLst>
          </a:custGeom>
          <a:ln w="3175">
            <a:solidFill>
              <a:srgbClr val="59D1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2" name="object 5192"/>
          <p:cNvSpPr/>
          <p:nvPr/>
        </p:nvSpPr>
        <p:spPr>
          <a:xfrm>
            <a:off x="3325533" y="209147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668" y="345"/>
                </a:moveTo>
                <a:lnTo>
                  <a:pt x="0" y="0"/>
                </a:lnTo>
                <a:lnTo>
                  <a:pt x="919" y="312"/>
                </a:lnTo>
                <a:lnTo>
                  <a:pt x="668" y="345"/>
                </a:lnTo>
                <a:close/>
              </a:path>
            </a:pathLst>
          </a:custGeom>
          <a:solidFill>
            <a:srgbClr val="59D1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93" name="object 5193"/>
          <p:cNvSpPr/>
          <p:nvPr/>
        </p:nvSpPr>
        <p:spPr>
          <a:xfrm>
            <a:off x="3325533" y="209147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919" y="312"/>
                </a:moveTo>
                <a:lnTo>
                  <a:pt x="0" y="0"/>
                </a:lnTo>
                <a:lnTo>
                  <a:pt x="668" y="345"/>
                </a:lnTo>
                <a:lnTo>
                  <a:pt x="919" y="312"/>
                </a:lnTo>
                <a:close/>
              </a:path>
            </a:pathLst>
          </a:custGeom>
          <a:ln w="3175">
            <a:solidFill>
              <a:srgbClr val="59D1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4" name="object 5194"/>
          <p:cNvSpPr/>
          <p:nvPr/>
        </p:nvSpPr>
        <p:spPr>
          <a:xfrm>
            <a:off x="3287778" y="209020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30" y="1854"/>
                </a:moveTo>
                <a:lnTo>
                  <a:pt x="0" y="1107"/>
                </a:lnTo>
                <a:lnTo>
                  <a:pt x="1607" y="0"/>
                </a:lnTo>
                <a:lnTo>
                  <a:pt x="30" y="1854"/>
                </a:lnTo>
                <a:close/>
              </a:path>
            </a:pathLst>
          </a:custGeom>
          <a:solidFill>
            <a:srgbClr val="4CA7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95" name="object 5195"/>
          <p:cNvSpPr/>
          <p:nvPr/>
        </p:nvSpPr>
        <p:spPr>
          <a:xfrm>
            <a:off x="3287778" y="209020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30" y="1854"/>
                </a:moveTo>
                <a:lnTo>
                  <a:pt x="0" y="1107"/>
                </a:lnTo>
                <a:lnTo>
                  <a:pt x="1607" y="0"/>
                </a:lnTo>
                <a:lnTo>
                  <a:pt x="30" y="1854"/>
                </a:lnTo>
                <a:close/>
              </a:path>
            </a:pathLst>
          </a:custGeom>
          <a:ln w="3175">
            <a:solidFill>
              <a:srgbClr val="4CA7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6" name="object 51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97" name="object 51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98" name="object 51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99" name="object 5199"/>
          <p:cNvSpPr/>
          <p:nvPr/>
        </p:nvSpPr>
        <p:spPr>
          <a:xfrm>
            <a:off x="3290841" y="20921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50AD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00" name="object 5200"/>
          <p:cNvSpPr/>
          <p:nvPr/>
        </p:nvSpPr>
        <p:spPr>
          <a:xfrm>
            <a:off x="3290841" y="20921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AD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1" name="object 5201"/>
          <p:cNvSpPr/>
          <p:nvPr/>
        </p:nvSpPr>
        <p:spPr>
          <a:xfrm>
            <a:off x="3287809" y="2091867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3032" y="325"/>
                </a:moveTo>
                <a:lnTo>
                  <a:pt x="0" y="187"/>
                </a:lnTo>
                <a:lnTo>
                  <a:pt x="1236" y="0"/>
                </a:lnTo>
                <a:lnTo>
                  <a:pt x="3032" y="325"/>
                </a:lnTo>
                <a:close/>
              </a:path>
            </a:pathLst>
          </a:custGeom>
          <a:solidFill>
            <a:srgbClr val="4EAA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02" name="object 5202"/>
          <p:cNvSpPr/>
          <p:nvPr/>
        </p:nvSpPr>
        <p:spPr>
          <a:xfrm>
            <a:off x="3287809" y="2091867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3032" y="325"/>
                </a:moveTo>
                <a:lnTo>
                  <a:pt x="0" y="187"/>
                </a:lnTo>
                <a:lnTo>
                  <a:pt x="1236" y="0"/>
                </a:lnTo>
                <a:lnTo>
                  <a:pt x="3032" y="325"/>
                </a:lnTo>
                <a:close/>
              </a:path>
            </a:pathLst>
          </a:custGeom>
          <a:ln w="3175">
            <a:solidFill>
              <a:srgbClr val="4EAA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3" name="object 5203"/>
          <p:cNvSpPr/>
          <p:nvPr/>
        </p:nvSpPr>
        <p:spPr>
          <a:xfrm>
            <a:off x="3325533" y="209147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919" y="312"/>
                </a:moveTo>
                <a:lnTo>
                  <a:pt x="0" y="0"/>
                </a:lnTo>
                <a:lnTo>
                  <a:pt x="1176" y="208"/>
                </a:lnTo>
                <a:lnTo>
                  <a:pt x="919" y="312"/>
                </a:lnTo>
                <a:close/>
              </a:path>
            </a:pathLst>
          </a:custGeom>
          <a:solidFill>
            <a:srgbClr val="59D1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04" name="object 5204"/>
          <p:cNvSpPr/>
          <p:nvPr/>
        </p:nvSpPr>
        <p:spPr>
          <a:xfrm>
            <a:off x="3325533" y="209147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919" y="312"/>
                </a:lnTo>
                <a:lnTo>
                  <a:pt x="1176" y="20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9D1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5" name="object 5205"/>
          <p:cNvSpPr/>
          <p:nvPr/>
        </p:nvSpPr>
        <p:spPr>
          <a:xfrm>
            <a:off x="3325533" y="209147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76" y="586"/>
                </a:moveTo>
                <a:lnTo>
                  <a:pt x="0" y="0"/>
                </a:lnTo>
                <a:lnTo>
                  <a:pt x="233" y="568"/>
                </a:lnTo>
                <a:lnTo>
                  <a:pt x="76" y="586"/>
                </a:lnTo>
                <a:close/>
              </a:path>
            </a:pathLst>
          </a:custGeom>
          <a:solidFill>
            <a:srgbClr val="59D1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06" name="object 5206"/>
          <p:cNvSpPr/>
          <p:nvPr/>
        </p:nvSpPr>
        <p:spPr>
          <a:xfrm>
            <a:off x="3325533" y="209147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33" y="568"/>
                </a:moveTo>
                <a:lnTo>
                  <a:pt x="76" y="586"/>
                </a:lnTo>
                <a:lnTo>
                  <a:pt x="0" y="0"/>
                </a:lnTo>
                <a:lnTo>
                  <a:pt x="233" y="568"/>
                </a:lnTo>
                <a:close/>
              </a:path>
            </a:pathLst>
          </a:custGeom>
          <a:ln w="3175">
            <a:solidFill>
              <a:srgbClr val="59D1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7" name="object 5207"/>
          <p:cNvSpPr/>
          <p:nvPr/>
        </p:nvSpPr>
        <p:spPr>
          <a:xfrm>
            <a:off x="3325533" y="209147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33" y="568"/>
                </a:moveTo>
                <a:lnTo>
                  <a:pt x="0" y="0"/>
                </a:lnTo>
                <a:lnTo>
                  <a:pt x="233" y="568"/>
                </a:lnTo>
                <a:close/>
              </a:path>
            </a:pathLst>
          </a:custGeom>
          <a:ln w="3175">
            <a:solidFill>
              <a:srgbClr val="59D1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8" name="object 52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09" name="object 52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10" name="object 52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11" name="object 52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12" name="object 52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13" name="object 52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14" name="object 52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15" name="object 52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16" name="object 52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17" name="object 5217"/>
          <p:cNvSpPr/>
          <p:nvPr/>
        </p:nvSpPr>
        <p:spPr>
          <a:xfrm>
            <a:off x="3279909" y="209869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825" y="29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8" name="object 5218"/>
          <p:cNvSpPr/>
          <p:nvPr/>
        </p:nvSpPr>
        <p:spPr>
          <a:xfrm>
            <a:off x="3280735" y="2099152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2446"/>
                </a:moveTo>
                <a:lnTo>
                  <a:pt x="2725" y="314"/>
                </a:lnTo>
                <a:lnTo>
                  <a:pt x="4498" y="0"/>
                </a:lnTo>
                <a:lnTo>
                  <a:pt x="0" y="2446"/>
                </a:lnTo>
                <a:close/>
              </a:path>
            </a:pathLst>
          </a:custGeom>
          <a:solidFill>
            <a:srgbClr val="20452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19" name="object 5219"/>
          <p:cNvSpPr/>
          <p:nvPr/>
        </p:nvSpPr>
        <p:spPr>
          <a:xfrm>
            <a:off x="3280735" y="2099152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2725" y="314"/>
                </a:moveTo>
                <a:lnTo>
                  <a:pt x="4498" y="0"/>
                </a:lnTo>
                <a:lnTo>
                  <a:pt x="0" y="2446"/>
                </a:lnTo>
                <a:lnTo>
                  <a:pt x="2725" y="314"/>
                </a:lnTo>
                <a:close/>
              </a:path>
            </a:pathLst>
          </a:custGeom>
          <a:ln w="3175">
            <a:solidFill>
              <a:srgbClr val="20452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0" name="object 5220"/>
          <p:cNvSpPr/>
          <p:nvPr/>
        </p:nvSpPr>
        <p:spPr>
          <a:xfrm>
            <a:off x="3280735" y="2099467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131"/>
                </a:moveTo>
                <a:lnTo>
                  <a:pt x="208" y="1363"/>
                </a:lnTo>
                <a:lnTo>
                  <a:pt x="2725" y="0"/>
                </a:lnTo>
                <a:lnTo>
                  <a:pt x="0" y="2131"/>
                </a:lnTo>
                <a:close/>
              </a:path>
            </a:pathLst>
          </a:custGeom>
          <a:solidFill>
            <a:srgbClr val="20452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21" name="object 5221"/>
          <p:cNvSpPr/>
          <p:nvPr/>
        </p:nvSpPr>
        <p:spPr>
          <a:xfrm>
            <a:off x="3280735" y="2099467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725" y="0"/>
                </a:moveTo>
                <a:lnTo>
                  <a:pt x="208" y="1363"/>
                </a:lnTo>
                <a:lnTo>
                  <a:pt x="0" y="2131"/>
                </a:lnTo>
                <a:lnTo>
                  <a:pt x="2725" y="0"/>
                </a:lnTo>
                <a:close/>
              </a:path>
            </a:pathLst>
          </a:custGeom>
          <a:ln w="3175">
            <a:solidFill>
              <a:srgbClr val="20452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2" name="object 52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23" name="object 52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24" name="object 5224"/>
          <p:cNvSpPr/>
          <p:nvPr/>
        </p:nvSpPr>
        <p:spPr>
          <a:xfrm>
            <a:off x="3279238" y="2100831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924"/>
                </a:moveTo>
                <a:lnTo>
                  <a:pt x="1704" y="0"/>
                </a:lnTo>
                <a:lnTo>
                  <a:pt x="1496" y="767"/>
                </a:lnTo>
                <a:lnTo>
                  <a:pt x="0" y="924"/>
                </a:lnTo>
                <a:close/>
              </a:path>
            </a:pathLst>
          </a:custGeom>
          <a:solidFill>
            <a:srgbClr val="20452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25" name="object 5225"/>
          <p:cNvSpPr/>
          <p:nvPr/>
        </p:nvSpPr>
        <p:spPr>
          <a:xfrm>
            <a:off x="3279238" y="2100831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704" y="0"/>
                </a:moveTo>
                <a:lnTo>
                  <a:pt x="1496" y="767"/>
                </a:lnTo>
                <a:lnTo>
                  <a:pt x="0" y="924"/>
                </a:lnTo>
                <a:lnTo>
                  <a:pt x="1704" y="0"/>
                </a:lnTo>
                <a:close/>
              </a:path>
            </a:pathLst>
          </a:custGeom>
          <a:ln w="3175">
            <a:solidFill>
              <a:srgbClr val="20452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6" name="object 5226"/>
          <p:cNvSpPr/>
          <p:nvPr/>
        </p:nvSpPr>
        <p:spPr>
          <a:xfrm>
            <a:off x="3280735" y="21008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767"/>
                </a:moveTo>
                <a:lnTo>
                  <a:pt x="2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7" name="object 52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28" name="object 52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29" name="object 5229"/>
          <p:cNvSpPr/>
          <p:nvPr/>
        </p:nvSpPr>
        <p:spPr>
          <a:xfrm>
            <a:off x="3276493" y="2103056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391" y="662"/>
                </a:moveTo>
                <a:lnTo>
                  <a:pt x="0" y="393"/>
                </a:lnTo>
                <a:lnTo>
                  <a:pt x="723" y="0"/>
                </a:lnTo>
                <a:lnTo>
                  <a:pt x="1391" y="662"/>
                </a:lnTo>
                <a:close/>
              </a:path>
            </a:pathLst>
          </a:custGeom>
          <a:solidFill>
            <a:srgbClr val="51A8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30" name="object 5230"/>
          <p:cNvSpPr/>
          <p:nvPr/>
        </p:nvSpPr>
        <p:spPr>
          <a:xfrm>
            <a:off x="3276493" y="2103056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393"/>
                </a:moveTo>
                <a:lnTo>
                  <a:pt x="1391" y="662"/>
                </a:lnTo>
                <a:lnTo>
                  <a:pt x="723" y="0"/>
                </a:lnTo>
                <a:lnTo>
                  <a:pt x="0" y="393"/>
                </a:lnTo>
                <a:close/>
              </a:path>
            </a:pathLst>
          </a:custGeom>
          <a:ln w="3175">
            <a:solidFill>
              <a:srgbClr val="51A8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1" name="object 52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32" name="object 52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33" name="object 52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34" name="object 52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35" name="object 52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36" name="object 52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37" name="object 5237"/>
          <p:cNvSpPr/>
          <p:nvPr/>
        </p:nvSpPr>
        <p:spPr>
          <a:xfrm>
            <a:off x="3252756" y="211621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66" y="0"/>
                </a:moveTo>
                <a:lnTo>
                  <a:pt x="0" y="205"/>
                </a:lnTo>
                <a:lnTo>
                  <a:pt x="66" y="0"/>
                </a:lnTo>
                <a:close/>
              </a:path>
            </a:pathLst>
          </a:custGeom>
          <a:ln w="3175">
            <a:solidFill>
              <a:srgbClr val="35784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8" name="object 52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39" name="object 52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40" name="object 52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41" name="object 5241"/>
          <p:cNvSpPr/>
          <p:nvPr/>
        </p:nvSpPr>
        <p:spPr>
          <a:xfrm>
            <a:off x="3280943" y="2099467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1363"/>
                </a:moveTo>
                <a:lnTo>
                  <a:pt x="264" y="401"/>
                </a:lnTo>
                <a:lnTo>
                  <a:pt x="2517" y="0"/>
                </a:lnTo>
                <a:lnTo>
                  <a:pt x="0" y="1363"/>
                </a:lnTo>
                <a:close/>
              </a:path>
            </a:pathLst>
          </a:custGeom>
          <a:solidFill>
            <a:srgbClr val="20452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42" name="object 5242"/>
          <p:cNvSpPr/>
          <p:nvPr/>
        </p:nvSpPr>
        <p:spPr>
          <a:xfrm>
            <a:off x="3280943" y="2099467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1363"/>
                </a:moveTo>
                <a:lnTo>
                  <a:pt x="264" y="401"/>
                </a:lnTo>
                <a:lnTo>
                  <a:pt x="2517" y="0"/>
                </a:lnTo>
                <a:lnTo>
                  <a:pt x="0" y="1363"/>
                </a:lnTo>
                <a:close/>
              </a:path>
            </a:pathLst>
          </a:custGeom>
          <a:ln w="3175">
            <a:solidFill>
              <a:srgbClr val="20452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3" name="object 52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44" name="object 52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45" name="object 52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46" name="object 5246"/>
          <p:cNvSpPr/>
          <p:nvPr/>
        </p:nvSpPr>
        <p:spPr>
          <a:xfrm>
            <a:off x="3279238" y="2099868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1887"/>
                </a:moveTo>
                <a:lnTo>
                  <a:pt x="1968" y="0"/>
                </a:lnTo>
                <a:lnTo>
                  <a:pt x="1704" y="962"/>
                </a:lnTo>
                <a:lnTo>
                  <a:pt x="0" y="1887"/>
                </a:lnTo>
                <a:close/>
              </a:path>
            </a:pathLst>
          </a:custGeom>
          <a:solidFill>
            <a:srgbClr val="20452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47" name="object 5247"/>
          <p:cNvSpPr/>
          <p:nvPr/>
        </p:nvSpPr>
        <p:spPr>
          <a:xfrm>
            <a:off x="3279238" y="2099868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1887"/>
                </a:moveTo>
                <a:lnTo>
                  <a:pt x="1968" y="0"/>
                </a:lnTo>
                <a:lnTo>
                  <a:pt x="1704" y="962"/>
                </a:lnTo>
                <a:lnTo>
                  <a:pt x="0" y="1887"/>
                </a:lnTo>
                <a:close/>
              </a:path>
            </a:pathLst>
          </a:custGeom>
          <a:ln w="3175">
            <a:solidFill>
              <a:srgbClr val="20452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8" name="object 5248"/>
          <p:cNvSpPr/>
          <p:nvPr/>
        </p:nvSpPr>
        <p:spPr>
          <a:xfrm>
            <a:off x="3280943" y="209986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962"/>
                </a:moveTo>
                <a:lnTo>
                  <a:pt x="2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9" name="object 52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50" name="object 52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51" name="object 52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52" name="object 52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53" name="object 52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54" name="object 52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55" name="object 52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56" name="object 52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57" name="object 52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58" name="object 52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59" name="object 5259"/>
          <p:cNvSpPr/>
          <p:nvPr/>
        </p:nvSpPr>
        <p:spPr>
          <a:xfrm>
            <a:off x="3244326" y="2116416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458"/>
                </a:moveTo>
                <a:lnTo>
                  <a:pt x="4566" y="5328"/>
                </a:lnTo>
                <a:lnTo>
                  <a:pt x="8430" y="0"/>
                </a:lnTo>
                <a:lnTo>
                  <a:pt x="0" y="12458"/>
                </a:lnTo>
                <a:close/>
              </a:path>
            </a:pathLst>
          </a:custGeom>
          <a:solidFill>
            <a:srgbClr val="2A603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60" name="object 5260"/>
          <p:cNvSpPr/>
          <p:nvPr/>
        </p:nvSpPr>
        <p:spPr>
          <a:xfrm>
            <a:off x="3244326" y="2116416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8430" y="0"/>
                </a:moveTo>
                <a:lnTo>
                  <a:pt x="0" y="12458"/>
                </a:lnTo>
                <a:lnTo>
                  <a:pt x="4566" y="5328"/>
                </a:lnTo>
                <a:lnTo>
                  <a:pt x="8430" y="0"/>
                </a:lnTo>
                <a:close/>
              </a:path>
            </a:pathLst>
          </a:custGeom>
          <a:ln w="3175">
            <a:solidFill>
              <a:srgbClr val="2A603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1" name="object 5261"/>
          <p:cNvSpPr/>
          <p:nvPr/>
        </p:nvSpPr>
        <p:spPr>
          <a:xfrm>
            <a:off x="3252756" y="21164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0" y="441"/>
                </a:moveTo>
                <a:lnTo>
                  <a:pt x="0" y="0"/>
                </a:lnTo>
                <a:lnTo>
                  <a:pt x="30" y="441"/>
                </a:lnTo>
                <a:close/>
              </a:path>
            </a:pathLst>
          </a:custGeom>
          <a:ln w="3175">
            <a:solidFill>
              <a:srgbClr val="37794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2" name="object 5262"/>
          <p:cNvSpPr/>
          <p:nvPr/>
        </p:nvSpPr>
        <p:spPr>
          <a:xfrm>
            <a:off x="3252756" y="211615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0" y="706"/>
                </a:moveTo>
                <a:lnTo>
                  <a:pt x="0" y="264"/>
                </a:lnTo>
                <a:lnTo>
                  <a:pt x="645" y="0"/>
                </a:lnTo>
                <a:lnTo>
                  <a:pt x="30" y="706"/>
                </a:lnTo>
                <a:close/>
              </a:path>
            </a:pathLst>
          </a:custGeom>
          <a:solidFill>
            <a:srgbClr val="387A4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63" name="object 5263"/>
          <p:cNvSpPr/>
          <p:nvPr/>
        </p:nvSpPr>
        <p:spPr>
          <a:xfrm>
            <a:off x="3252756" y="211615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0" y="706"/>
                </a:moveTo>
                <a:lnTo>
                  <a:pt x="645" y="0"/>
                </a:lnTo>
                <a:lnTo>
                  <a:pt x="0" y="264"/>
                </a:lnTo>
                <a:lnTo>
                  <a:pt x="30" y="706"/>
                </a:lnTo>
                <a:close/>
              </a:path>
            </a:pathLst>
          </a:custGeom>
          <a:ln w="3175">
            <a:solidFill>
              <a:srgbClr val="387A4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4" name="object 52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65" name="object 5265"/>
          <p:cNvSpPr/>
          <p:nvPr/>
        </p:nvSpPr>
        <p:spPr>
          <a:xfrm>
            <a:off x="3249236" y="2117173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0" y="3837"/>
                </a:moveTo>
                <a:lnTo>
                  <a:pt x="1010" y="1676"/>
                </a:lnTo>
                <a:lnTo>
                  <a:pt x="2250" y="0"/>
                </a:lnTo>
                <a:lnTo>
                  <a:pt x="0" y="3837"/>
                </a:lnTo>
                <a:close/>
              </a:path>
            </a:pathLst>
          </a:custGeom>
          <a:solidFill>
            <a:srgbClr val="3172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66" name="object 5266"/>
          <p:cNvSpPr/>
          <p:nvPr/>
        </p:nvSpPr>
        <p:spPr>
          <a:xfrm>
            <a:off x="3249236" y="2117173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0" y="3837"/>
                </a:moveTo>
                <a:lnTo>
                  <a:pt x="1010" y="1676"/>
                </a:lnTo>
                <a:lnTo>
                  <a:pt x="2250" y="0"/>
                </a:lnTo>
                <a:lnTo>
                  <a:pt x="0" y="3837"/>
                </a:lnTo>
                <a:close/>
              </a:path>
            </a:pathLst>
          </a:custGeom>
          <a:ln w="3175">
            <a:solidFill>
              <a:srgbClr val="31724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7" name="object 52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68" name="object 5268"/>
          <p:cNvSpPr/>
          <p:nvPr/>
        </p:nvSpPr>
        <p:spPr>
          <a:xfrm>
            <a:off x="3248893" y="2116416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4">
                <a:moveTo>
                  <a:pt x="0" y="5328"/>
                </a:moveTo>
                <a:lnTo>
                  <a:pt x="1920" y="2331"/>
                </a:lnTo>
                <a:lnTo>
                  <a:pt x="3863" y="0"/>
                </a:lnTo>
                <a:lnTo>
                  <a:pt x="0" y="5328"/>
                </a:lnTo>
                <a:close/>
              </a:path>
            </a:pathLst>
          </a:custGeom>
          <a:solidFill>
            <a:srgbClr val="2B603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69" name="object 5269"/>
          <p:cNvSpPr/>
          <p:nvPr/>
        </p:nvSpPr>
        <p:spPr>
          <a:xfrm>
            <a:off x="3248893" y="2116416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4">
                <a:moveTo>
                  <a:pt x="0" y="5328"/>
                </a:moveTo>
                <a:lnTo>
                  <a:pt x="1920" y="2331"/>
                </a:lnTo>
                <a:lnTo>
                  <a:pt x="3863" y="0"/>
                </a:lnTo>
                <a:lnTo>
                  <a:pt x="0" y="5328"/>
                </a:lnTo>
                <a:close/>
              </a:path>
            </a:pathLst>
          </a:custGeom>
          <a:ln w="3175">
            <a:solidFill>
              <a:srgbClr val="2B603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0" name="object 5270"/>
          <p:cNvSpPr/>
          <p:nvPr/>
        </p:nvSpPr>
        <p:spPr>
          <a:xfrm>
            <a:off x="3248893" y="2116416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4">
                <a:moveTo>
                  <a:pt x="0" y="5328"/>
                </a:moveTo>
                <a:lnTo>
                  <a:pt x="3863" y="0"/>
                </a:lnTo>
                <a:lnTo>
                  <a:pt x="0" y="5328"/>
                </a:lnTo>
                <a:close/>
              </a:path>
            </a:pathLst>
          </a:custGeom>
          <a:ln w="3175">
            <a:solidFill>
              <a:srgbClr val="2B603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1" name="object 5271"/>
          <p:cNvSpPr/>
          <p:nvPr/>
        </p:nvSpPr>
        <p:spPr>
          <a:xfrm>
            <a:off x="3250580" y="2116416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2979"/>
                </a:moveTo>
                <a:lnTo>
                  <a:pt x="2176" y="0"/>
                </a:lnTo>
                <a:lnTo>
                  <a:pt x="2207" y="441"/>
                </a:lnTo>
                <a:lnTo>
                  <a:pt x="0" y="2979"/>
                </a:lnTo>
                <a:close/>
              </a:path>
            </a:pathLst>
          </a:custGeom>
          <a:solidFill>
            <a:srgbClr val="37794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72" name="object 5272"/>
          <p:cNvSpPr/>
          <p:nvPr/>
        </p:nvSpPr>
        <p:spPr>
          <a:xfrm>
            <a:off x="3250580" y="2116416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176" y="0"/>
                </a:moveTo>
                <a:lnTo>
                  <a:pt x="2207" y="441"/>
                </a:lnTo>
                <a:lnTo>
                  <a:pt x="0" y="2979"/>
                </a:lnTo>
                <a:lnTo>
                  <a:pt x="2176" y="0"/>
                </a:lnTo>
                <a:close/>
              </a:path>
            </a:pathLst>
          </a:custGeom>
          <a:ln w="3175">
            <a:solidFill>
              <a:srgbClr val="37794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3" name="object 5273"/>
          <p:cNvSpPr/>
          <p:nvPr/>
        </p:nvSpPr>
        <p:spPr>
          <a:xfrm>
            <a:off x="3250580" y="2116416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2979"/>
                </a:moveTo>
                <a:lnTo>
                  <a:pt x="233" y="2331"/>
                </a:lnTo>
                <a:lnTo>
                  <a:pt x="2176" y="0"/>
                </a:lnTo>
                <a:lnTo>
                  <a:pt x="0" y="2979"/>
                </a:lnTo>
                <a:close/>
              </a:path>
            </a:pathLst>
          </a:custGeom>
          <a:solidFill>
            <a:srgbClr val="36774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74" name="object 5274"/>
          <p:cNvSpPr/>
          <p:nvPr/>
        </p:nvSpPr>
        <p:spPr>
          <a:xfrm>
            <a:off x="3250580" y="2116416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176" y="0"/>
                </a:moveTo>
                <a:lnTo>
                  <a:pt x="233" y="2331"/>
                </a:lnTo>
                <a:lnTo>
                  <a:pt x="0" y="2979"/>
                </a:lnTo>
                <a:lnTo>
                  <a:pt x="2176" y="0"/>
                </a:lnTo>
                <a:close/>
              </a:path>
            </a:pathLst>
          </a:custGeom>
          <a:ln w="3175">
            <a:solidFill>
              <a:srgbClr val="36774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5" name="object 52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7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76" name="object 52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77" name="object 52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78" name="object 52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79" name="object 5279"/>
          <p:cNvSpPr/>
          <p:nvPr/>
        </p:nvSpPr>
        <p:spPr>
          <a:xfrm>
            <a:off x="3318840" y="207642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3" y="0"/>
                </a:moveTo>
                <a:close/>
              </a:path>
            </a:pathLst>
          </a:custGeom>
          <a:ln w="3175">
            <a:solidFill>
              <a:srgbClr val="53C6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0" name="object 5280"/>
          <p:cNvSpPr/>
          <p:nvPr/>
        </p:nvSpPr>
        <p:spPr>
          <a:xfrm>
            <a:off x="3318662" y="207634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77" y="93"/>
                </a:moveTo>
                <a:lnTo>
                  <a:pt x="0" y="0"/>
                </a:lnTo>
                <a:lnTo>
                  <a:pt x="220" y="73"/>
                </a:lnTo>
                <a:close/>
              </a:path>
            </a:pathLst>
          </a:custGeom>
          <a:solidFill>
            <a:srgbClr val="53C6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81" name="object 5281"/>
          <p:cNvSpPr/>
          <p:nvPr/>
        </p:nvSpPr>
        <p:spPr>
          <a:xfrm>
            <a:off x="3318662" y="207634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20" y="73"/>
                </a:moveTo>
                <a:lnTo>
                  <a:pt x="0" y="0"/>
                </a:lnTo>
                <a:lnTo>
                  <a:pt x="177" y="93"/>
                </a:lnTo>
                <a:close/>
              </a:path>
            </a:pathLst>
          </a:custGeom>
          <a:ln w="3175">
            <a:solidFill>
              <a:srgbClr val="53C6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2" name="object 5282"/>
          <p:cNvSpPr/>
          <p:nvPr/>
        </p:nvSpPr>
        <p:spPr>
          <a:xfrm>
            <a:off x="3318662" y="207634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220" y="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3" name="object 5283"/>
          <p:cNvSpPr/>
          <p:nvPr/>
        </p:nvSpPr>
        <p:spPr>
          <a:xfrm>
            <a:off x="3318662" y="207634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78" y="165"/>
                </a:moveTo>
                <a:lnTo>
                  <a:pt x="0" y="0"/>
                </a:lnTo>
                <a:lnTo>
                  <a:pt x="177" y="93"/>
                </a:lnTo>
                <a:close/>
              </a:path>
            </a:pathLst>
          </a:custGeom>
          <a:solidFill>
            <a:srgbClr val="53C6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84" name="object 5284"/>
          <p:cNvSpPr/>
          <p:nvPr/>
        </p:nvSpPr>
        <p:spPr>
          <a:xfrm>
            <a:off x="3318662" y="207634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77" y="93"/>
                </a:moveTo>
                <a:lnTo>
                  <a:pt x="0" y="0"/>
                </a:lnTo>
                <a:lnTo>
                  <a:pt x="78" y="165"/>
                </a:lnTo>
                <a:close/>
              </a:path>
            </a:pathLst>
          </a:custGeom>
          <a:ln w="3175">
            <a:solidFill>
              <a:srgbClr val="53C6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5" name="object 52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86" name="object 52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87" name="object 52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88" name="object 52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89" name="object 52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90" name="object 52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91" name="object 5291"/>
          <p:cNvSpPr/>
          <p:nvPr/>
        </p:nvSpPr>
        <p:spPr>
          <a:xfrm>
            <a:off x="3308990" y="2076348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0" y="132"/>
                </a:moveTo>
                <a:lnTo>
                  <a:pt x="96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2" name="object 52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93" name="object 5293"/>
          <p:cNvSpPr/>
          <p:nvPr/>
        </p:nvSpPr>
        <p:spPr>
          <a:xfrm>
            <a:off x="3358090" y="2116282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3510" y="5303"/>
                </a:moveTo>
                <a:lnTo>
                  <a:pt x="0" y="2677"/>
                </a:lnTo>
                <a:lnTo>
                  <a:pt x="3296" y="0"/>
                </a:lnTo>
                <a:lnTo>
                  <a:pt x="3510" y="5303"/>
                </a:lnTo>
                <a:close/>
              </a:path>
            </a:pathLst>
          </a:custGeom>
          <a:solidFill>
            <a:srgbClr val="4CCA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94" name="object 5294"/>
          <p:cNvSpPr/>
          <p:nvPr/>
        </p:nvSpPr>
        <p:spPr>
          <a:xfrm>
            <a:off x="3358090" y="2116282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0" y="2677"/>
                </a:moveTo>
                <a:lnTo>
                  <a:pt x="3510" y="5303"/>
                </a:lnTo>
                <a:lnTo>
                  <a:pt x="3296" y="0"/>
                </a:lnTo>
                <a:lnTo>
                  <a:pt x="0" y="2677"/>
                </a:lnTo>
                <a:close/>
              </a:path>
            </a:pathLst>
          </a:custGeom>
          <a:ln w="3175">
            <a:solidFill>
              <a:srgbClr val="4CCA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5" name="object 5295"/>
          <p:cNvSpPr/>
          <p:nvPr/>
        </p:nvSpPr>
        <p:spPr>
          <a:xfrm>
            <a:off x="3358090" y="2118959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556" y="3710"/>
                </a:moveTo>
                <a:lnTo>
                  <a:pt x="0" y="0"/>
                </a:lnTo>
                <a:lnTo>
                  <a:pt x="3510" y="2626"/>
                </a:lnTo>
                <a:lnTo>
                  <a:pt x="3556" y="3710"/>
                </a:lnTo>
                <a:close/>
              </a:path>
            </a:pathLst>
          </a:custGeom>
          <a:solidFill>
            <a:srgbClr val="4CCA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96" name="object 5296"/>
          <p:cNvSpPr/>
          <p:nvPr/>
        </p:nvSpPr>
        <p:spPr>
          <a:xfrm>
            <a:off x="3358090" y="2118959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0"/>
                </a:moveTo>
                <a:lnTo>
                  <a:pt x="3510" y="2626"/>
                </a:lnTo>
                <a:lnTo>
                  <a:pt x="3556" y="371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CCA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7" name="object 5297"/>
          <p:cNvSpPr/>
          <p:nvPr/>
        </p:nvSpPr>
        <p:spPr>
          <a:xfrm>
            <a:off x="3348070" y="210850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8" name="object 5298"/>
          <p:cNvSpPr/>
          <p:nvPr/>
        </p:nvSpPr>
        <p:spPr>
          <a:xfrm>
            <a:off x="3348070" y="210850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9" name="object 5299"/>
          <p:cNvSpPr/>
          <p:nvPr/>
        </p:nvSpPr>
        <p:spPr>
          <a:xfrm>
            <a:off x="3332741" y="210976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10081" y="3652"/>
                </a:moveTo>
                <a:lnTo>
                  <a:pt x="0" y="0"/>
                </a:lnTo>
                <a:lnTo>
                  <a:pt x="10081" y="3652"/>
                </a:lnTo>
                <a:close/>
              </a:path>
            </a:pathLst>
          </a:custGeom>
          <a:ln w="3175">
            <a:solidFill>
              <a:srgbClr val="59D2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0" name="object 5300"/>
          <p:cNvSpPr/>
          <p:nvPr/>
        </p:nvSpPr>
        <p:spPr>
          <a:xfrm>
            <a:off x="3332259" y="2108510"/>
            <a:ext cx="10795" cy="5080"/>
          </a:xfrm>
          <a:custGeom>
            <a:avLst/>
            <a:gdLst/>
            <a:ahLst/>
            <a:cxnLst/>
            <a:rect l="l" t="t" r="r" b="b"/>
            <a:pathLst>
              <a:path w="10795" h="5080">
                <a:moveTo>
                  <a:pt x="10563" y="4912"/>
                </a:moveTo>
                <a:lnTo>
                  <a:pt x="482" y="1259"/>
                </a:lnTo>
                <a:lnTo>
                  <a:pt x="0" y="0"/>
                </a:lnTo>
                <a:lnTo>
                  <a:pt x="10563" y="4912"/>
                </a:lnTo>
                <a:close/>
              </a:path>
            </a:pathLst>
          </a:custGeom>
          <a:solidFill>
            <a:srgbClr val="59D2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01" name="object 5301"/>
          <p:cNvSpPr/>
          <p:nvPr/>
        </p:nvSpPr>
        <p:spPr>
          <a:xfrm>
            <a:off x="3332259" y="2108510"/>
            <a:ext cx="10795" cy="5080"/>
          </a:xfrm>
          <a:custGeom>
            <a:avLst/>
            <a:gdLst/>
            <a:ahLst/>
            <a:cxnLst/>
            <a:rect l="l" t="t" r="r" b="b"/>
            <a:pathLst>
              <a:path w="10795" h="5080">
                <a:moveTo>
                  <a:pt x="10563" y="4912"/>
                </a:moveTo>
                <a:lnTo>
                  <a:pt x="0" y="0"/>
                </a:lnTo>
                <a:lnTo>
                  <a:pt x="482" y="1259"/>
                </a:lnTo>
                <a:lnTo>
                  <a:pt x="10563" y="4912"/>
                </a:lnTo>
                <a:close/>
              </a:path>
            </a:pathLst>
          </a:custGeom>
          <a:ln w="3175">
            <a:solidFill>
              <a:srgbClr val="59D2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2" name="object 5302"/>
          <p:cNvSpPr/>
          <p:nvPr/>
        </p:nvSpPr>
        <p:spPr>
          <a:xfrm>
            <a:off x="3332259" y="2108510"/>
            <a:ext cx="10795" cy="5080"/>
          </a:xfrm>
          <a:custGeom>
            <a:avLst/>
            <a:gdLst/>
            <a:ahLst/>
            <a:cxnLst/>
            <a:rect l="l" t="t" r="r" b="b"/>
            <a:pathLst>
              <a:path w="10795" h="5080">
                <a:moveTo>
                  <a:pt x="10563" y="4912"/>
                </a:moveTo>
                <a:lnTo>
                  <a:pt x="0" y="0"/>
                </a:lnTo>
                <a:lnTo>
                  <a:pt x="8112" y="3175"/>
                </a:lnTo>
                <a:lnTo>
                  <a:pt x="10563" y="4912"/>
                </a:lnTo>
                <a:close/>
              </a:path>
            </a:pathLst>
          </a:custGeom>
          <a:solidFill>
            <a:srgbClr val="57D1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03" name="object 5303"/>
          <p:cNvSpPr/>
          <p:nvPr/>
        </p:nvSpPr>
        <p:spPr>
          <a:xfrm>
            <a:off x="3332259" y="2108510"/>
            <a:ext cx="10795" cy="5080"/>
          </a:xfrm>
          <a:custGeom>
            <a:avLst/>
            <a:gdLst/>
            <a:ahLst/>
            <a:cxnLst/>
            <a:rect l="l" t="t" r="r" b="b"/>
            <a:pathLst>
              <a:path w="10795" h="5080">
                <a:moveTo>
                  <a:pt x="10563" y="4912"/>
                </a:moveTo>
                <a:lnTo>
                  <a:pt x="0" y="0"/>
                </a:lnTo>
                <a:lnTo>
                  <a:pt x="8112" y="3175"/>
                </a:lnTo>
                <a:lnTo>
                  <a:pt x="10563" y="4912"/>
                </a:lnTo>
                <a:close/>
              </a:path>
            </a:pathLst>
          </a:custGeom>
          <a:ln w="3175">
            <a:solidFill>
              <a:srgbClr val="57D1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4" name="object 5304"/>
          <p:cNvSpPr/>
          <p:nvPr/>
        </p:nvSpPr>
        <p:spPr>
          <a:xfrm>
            <a:off x="3340371" y="2111685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451" y="1737"/>
                </a:moveTo>
                <a:lnTo>
                  <a:pt x="0" y="0"/>
                </a:lnTo>
                <a:lnTo>
                  <a:pt x="2451" y="1737"/>
                </a:lnTo>
                <a:close/>
              </a:path>
            </a:pathLst>
          </a:custGeom>
          <a:ln w="3175">
            <a:solidFill>
              <a:srgbClr val="56D0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5" name="object 5305"/>
          <p:cNvSpPr/>
          <p:nvPr/>
        </p:nvSpPr>
        <p:spPr>
          <a:xfrm>
            <a:off x="3342822" y="2113422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771" y="1003"/>
                </a:moveTo>
                <a:lnTo>
                  <a:pt x="0" y="0"/>
                </a:lnTo>
                <a:lnTo>
                  <a:pt x="2771" y="1003"/>
                </a:lnTo>
                <a:close/>
              </a:path>
            </a:pathLst>
          </a:custGeom>
          <a:ln w="3175">
            <a:solidFill>
              <a:srgbClr val="55D0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6" name="object 5306"/>
          <p:cNvSpPr/>
          <p:nvPr/>
        </p:nvSpPr>
        <p:spPr>
          <a:xfrm>
            <a:off x="3340371" y="2111685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5222" y="2740"/>
                </a:moveTo>
                <a:lnTo>
                  <a:pt x="2451" y="1737"/>
                </a:lnTo>
                <a:lnTo>
                  <a:pt x="0" y="0"/>
                </a:lnTo>
                <a:lnTo>
                  <a:pt x="5222" y="2740"/>
                </a:lnTo>
                <a:close/>
              </a:path>
            </a:pathLst>
          </a:custGeom>
          <a:solidFill>
            <a:srgbClr val="55D0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07" name="object 5307"/>
          <p:cNvSpPr/>
          <p:nvPr/>
        </p:nvSpPr>
        <p:spPr>
          <a:xfrm>
            <a:off x="3340371" y="2111685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5222" y="2740"/>
                </a:moveTo>
                <a:lnTo>
                  <a:pt x="0" y="0"/>
                </a:lnTo>
                <a:lnTo>
                  <a:pt x="2451" y="1737"/>
                </a:lnTo>
                <a:lnTo>
                  <a:pt x="5222" y="2740"/>
                </a:lnTo>
                <a:close/>
              </a:path>
            </a:pathLst>
          </a:custGeom>
          <a:ln w="3175">
            <a:solidFill>
              <a:srgbClr val="55D0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8" name="object 5308"/>
          <p:cNvSpPr/>
          <p:nvPr/>
        </p:nvSpPr>
        <p:spPr>
          <a:xfrm>
            <a:off x="3340371" y="2111685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5222" y="2740"/>
                </a:moveTo>
                <a:lnTo>
                  <a:pt x="0" y="0"/>
                </a:lnTo>
                <a:lnTo>
                  <a:pt x="3736" y="1463"/>
                </a:lnTo>
                <a:lnTo>
                  <a:pt x="5222" y="2740"/>
                </a:lnTo>
                <a:close/>
              </a:path>
            </a:pathLst>
          </a:custGeom>
          <a:solidFill>
            <a:srgbClr val="55D0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09" name="object 5309"/>
          <p:cNvSpPr/>
          <p:nvPr/>
        </p:nvSpPr>
        <p:spPr>
          <a:xfrm>
            <a:off x="3340371" y="2111685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5222" y="2740"/>
                </a:moveTo>
                <a:lnTo>
                  <a:pt x="0" y="0"/>
                </a:lnTo>
                <a:lnTo>
                  <a:pt x="3736" y="1463"/>
                </a:lnTo>
                <a:lnTo>
                  <a:pt x="5222" y="2740"/>
                </a:lnTo>
                <a:close/>
              </a:path>
            </a:pathLst>
          </a:custGeom>
          <a:ln w="3175">
            <a:solidFill>
              <a:srgbClr val="55D0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0" name="object 5310"/>
          <p:cNvSpPr/>
          <p:nvPr/>
        </p:nvSpPr>
        <p:spPr>
          <a:xfrm>
            <a:off x="3340371" y="2111685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451" y="17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1" name="object 5311"/>
          <p:cNvSpPr/>
          <p:nvPr/>
        </p:nvSpPr>
        <p:spPr>
          <a:xfrm>
            <a:off x="3344108" y="2113147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138" y="1531"/>
                </a:moveTo>
                <a:lnTo>
                  <a:pt x="1485" y="1277"/>
                </a:lnTo>
                <a:lnTo>
                  <a:pt x="0" y="0"/>
                </a:lnTo>
                <a:lnTo>
                  <a:pt x="2138" y="1531"/>
                </a:lnTo>
                <a:close/>
              </a:path>
            </a:pathLst>
          </a:custGeom>
          <a:solidFill>
            <a:srgbClr val="54CF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12" name="object 5312"/>
          <p:cNvSpPr/>
          <p:nvPr/>
        </p:nvSpPr>
        <p:spPr>
          <a:xfrm>
            <a:off x="3344108" y="2113147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138" y="1531"/>
                </a:moveTo>
                <a:lnTo>
                  <a:pt x="0" y="0"/>
                </a:lnTo>
                <a:lnTo>
                  <a:pt x="1485" y="1277"/>
                </a:lnTo>
                <a:lnTo>
                  <a:pt x="2138" y="1531"/>
                </a:lnTo>
                <a:close/>
              </a:path>
            </a:pathLst>
          </a:custGeom>
          <a:ln w="3175">
            <a:solidFill>
              <a:srgbClr val="54CF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3" name="object 5313"/>
          <p:cNvSpPr/>
          <p:nvPr/>
        </p:nvSpPr>
        <p:spPr>
          <a:xfrm>
            <a:off x="3331755" y="210916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985" y="609"/>
                </a:moveTo>
                <a:lnTo>
                  <a:pt x="147" y="335"/>
                </a:lnTo>
                <a:lnTo>
                  <a:pt x="0" y="0"/>
                </a:lnTo>
                <a:lnTo>
                  <a:pt x="985" y="609"/>
                </a:lnTo>
                <a:close/>
              </a:path>
            </a:pathLst>
          </a:custGeom>
          <a:solidFill>
            <a:srgbClr val="5BD3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14" name="object 5314"/>
          <p:cNvSpPr/>
          <p:nvPr/>
        </p:nvSpPr>
        <p:spPr>
          <a:xfrm>
            <a:off x="3331755" y="210916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47" y="335"/>
                </a:moveTo>
                <a:lnTo>
                  <a:pt x="985" y="609"/>
                </a:lnTo>
                <a:lnTo>
                  <a:pt x="0" y="0"/>
                </a:lnTo>
                <a:lnTo>
                  <a:pt x="147" y="335"/>
                </a:lnTo>
                <a:close/>
              </a:path>
            </a:pathLst>
          </a:custGeom>
          <a:ln w="3175">
            <a:solidFill>
              <a:srgbClr val="5BD3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5" name="object 5315"/>
          <p:cNvSpPr/>
          <p:nvPr/>
        </p:nvSpPr>
        <p:spPr>
          <a:xfrm>
            <a:off x="3331583" y="210937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158" y="391"/>
                </a:moveTo>
                <a:lnTo>
                  <a:pt x="320" y="116"/>
                </a:lnTo>
                <a:lnTo>
                  <a:pt x="0" y="0"/>
                </a:lnTo>
                <a:lnTo>
                  <a:pt x="1158" y="391"/>
                </a:lnTo>
                <a:close/>
              </a:path>
            </a:pathLst>
          </a:custGeom>
          <a:solidFill>
            <a:srgbClr val="1D432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16" name="object 5316"/>
          <p:cNvSpPr/>
          <p:nvPr/>
        </p:nvSpPr>
        <p:spPr>
          <a:xfrm>
            <a:off x="3331583" y="210937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1158" y="391"/>
                </a:lnTo>
                <a:lnTo>
                  <a:pt x="320" y="11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432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7" name="object 5317"/>
          <p:cNvSpPr/>
          <p:nvPr/>
        </p:nvSpPr>
        <p:spPr>
          <a:xfrm>
            <a:off x="3332741" y="210976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0" y="0"/>
                </a:moveTo>
                <a:lnTo>
                  <a:pt x="10081" y="365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7D1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8" name="object 53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19" name="object 5319"/>
          <p:cNvSpPr/>
          <p:nvPr/>
        </p:nvSpPr>
        <p:spPr>
          <a:xfrm>
            <a:off x="3342822" y="2113422"/>
            <a:ext cx="9525" cy="6985"/>
          </a:xfrm>
          <a:custGeom>
            <a:avLst/>
            <a:gdLst/>
            <a:ahLst/>
            <a:cxnLst/>
            <a:rect l="l" t="t" r="r" b="b"/>
            <a:pathLst>
              <a:path w="9525" h="6985">
                <a:moveTo>
                  <a:pt x="9100" y="6446"/>
                </a:moveTo>
                <a:lnTo>
                  <a:pt x="0" y="0"/>
                </a:lnTo>
                <a:lnTo>
                  <a:pt x="2771" y="1003"/>
                </a:lnTo>
                <a:lnTo>
                  <a:pt x="9100" y="6446"/>
                </a:lnTo>
                <a:close/>
              </a:path>
            </a:pathLst>
          </a:custGeom>
          <a:solidFill>
            <a:srgbClr val="54CF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20" name="object 5320"/>
          <p:cNvSpPr/>
          <p:nvPr/>
        </p:nvSpPr>
        <p:spPr>
          <a:xfrm>
            <a:off x="3342822" y="2113422"/>
            <a:ext cx="9525" cy="6985"/>
          </a:xfrm>
          <a:custGeom>
            <a:avLst/>
            <a:gdLst/>
            <a:ahLst/>
            <a:cxnLst/>
            <a:rect l="l" t="t" r="r" b="b"/>
            <a:pathLst>
              <a:path w="9525" h="6985">
                <a:moveTo>
                  <a:pt x="0" y="0"/>
                </a:moveTo>
                <a:lnTo>
                  <a:pt x="9100" y="6446"/>
                </a:lnTo>
                <a:lnTo>
                  <a:pt x="2771" y="100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4CF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1" name="object 5321"/>
          <p:cNvSpPr/>
          <p:nvPr/>
        </p:nvSpPr>
        <p:spPr>
          <a:xfrm>
            <a:off x="3342822" y="2113422"/>
            <a:ext cx="9525" cy="6985"/>
          </a:xfrm>
          <a:custGeom>
            <a:avLst/>
            <a:gdLst/>
            <a:ahLst/>
            <a:cxnLst/>
            <a:rect l="l" t="t" r="r" b="b"/>
            <a:pathLst>
              <a:path w="9525" h="6985">
                <a:moveTo>
                  <a:pt x="9100" y="64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2" name="object 5322"/>
          <p:cNvSpPr/>
          <p:nvPr/>
        </p:nvSpPr>
        <p:spPr>
          <a:xfrm>
            <a:off x="3345593" y="2114425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5379" y="3639"/>
                </a:moveTo>
                <a:lnTo>
                  <a:pt x="0" y="0"/>
                </a:lnTo>
                <a:lnTo>
                  <a:pt x="652" y="254"/>
                </a:lnTo>
                <a:lnTo>
                  <a:pt x="5379" y="3639"/>
                </a:lnTo>
                <a:close/>
              </a:path>
            </a:pathLst>
          </a:custGeom>
          <a:solidFill>
            <a:srgbClr val="53CE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23" name="object 5323"/>
          <p:cNvSpPr/>
          <p:nvPr/>
        </p:nvSpPr>
        <p:spPr>
          <a:xfrm>
            <a:off x="3345593" y="2114425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0" y="0"/>
                </a:moveTo>
                <a:lnTo>
                  <a:pt x="652" y="254"/>
                </a:lnTo>
                <a:lnTo>
                  <a:pt x="5379" y="363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3CE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4" name="object 5324"/>
          <p:cNvSpPr/>
          <p:nvPr/>
        </p:nvSpPr>
        <p:spPr>
          <a:xfrm>
            <a:off x="3345593" y="2114425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6329" y="5443"/>
                </a:moveTo>
                <a:lnTo>
                  <a:pt x="0" y="0"/>
                </a:lnTo>
                <a:lnTo>
                  <a:pt x="5379" y="3639"/>
                </a:lnTo>
                <a:lnTo>
                  <a:pt x="6329" y="5443"/>
                </a:lnTo>
                <a:close/>
              </a:path>
            </a:pathLst>
          </a:custGeom>
          <a:solidFill>
            <a:srgbClr val="52CE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25" name="object 5325"/>
          <p:cNvSpPr/>
          <p:nvPr/>
        </p:nvSpPr>
        <p:spPr>
          <a:xfrm>
            <a:off x="3345593" y="2114425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0" y="0"/>
                </a:moveTo>
                <a:lnTo>
                  <a:pt x="6329" y="5443"/>
                </a:lnTo>
                <a:lnTo>
                  <a:pt x="5379" y="363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2CE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6" name="object 53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27" name="object 53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28" name="object 53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29" name="object 5329"/>
          <p:cNvSpPr/>
          <p:nvPr/>
        </p:nvSpPr>
        <p:spPr>
          <a:xfrm>
            <a:off x="3350973" y="2118065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949" y="180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1CD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0" name="object 5330"/>
          <p:cNvSpPr/>
          <p:nvPr/>
        </p:nvSpPr>
        <p:spPr>
          <a:xfrm>
            <a:off x="3350973" y="2118065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949" y="180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1CD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1" name="object 5331"/>
          <p:cNvSpPr/>
          <p:nvPr/>
        </p:nvSpPr>
        <p:spPr>
          <a:xfrm>
            <a:off x="3350973" y="21180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51CD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32" name="object 5332"/>
          <p:cNvSpPr/>
          <p:nvPr/>
        </p:nvSpPr>
        <p:spPr>
          <a:xfrm>
            <a:off x="3350973" y="21180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1CD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3" name="object 5333"/>
          <p:cNvSpPr/>
          <p:nvPr/>
        </p:nvSpPr>
        <p:spPr>
          <a:xfrm>
            <a:off x="3350973" y="2118065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949" y="18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4" name="object 53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35" name="object 53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36" name="object 5336"/>
          <p:cNvSpPr/>
          <p:nvPr/>
        </p:nvSpPr>
        <p:spPr>
          <a:xfrm>
            <a:off x="3351923" y="2119868"/>
            <a:ext cx="10795" cy="10160"/>
          </a:xfrm>
          <a:custGeom>
            <a:avLst/>
            <a:gdLst/>
            <a:ahLst/>
            <a:cxnLst/>
            <a:rect l="l" t="t" r="r" b="b"/>
            <a:pathLst>
              <a:path w="10795" h="10160">
                <a:moveTo>
                  <a:pt x="10708" y="97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7" name="object 53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38" name="object 5338"/>
          <p:cNvSpPr/>
          <p:nvPr/>
        </p:nvSpPr>
        <p:spPr>
          <a:xfrm>
            <a:off x="3353950" y="2127844"/>
            <a:ext cx="8255" cy="6985"/>
          </a:xfrm>
          <a:custGeom>
            <a:avLst/>
            <a:gdLst/>
            <a:ahLst/>
            <a:cxnLst/>
            <a:rect l="l" t="t" r="r" b="b"/>
            <a:pathLst>
              <a:path w="8254" h="6985">
                <a:moveTo>
                  <a:pt x="8163" y="6408"/>
                </a:moveTo>
                <a:lnTo>
                  <a:pt x="1607" y="1371"/>
                </a:lnTo>
                <a:lnTo>
                  <a:pt x="0" y="0"/>
                </a:lnTo>
                <a:lnTo>
                  <a:pt x="8163" y="6408"/>
                </a:lnTo>
                <a:close/>
              </a:path>
            </a:pathLst>
          </a:custGeom>
          <a:solidFill>
            <a:srgbClr val="4ECA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39" name="object 5339"/>
          <p:cNvSpPr/>
          <p:nvPr/>
        </p:nvSpPr>
        <p:spPr>
          <a:xfrm>
            <a:off x="3353950" y="2127844"/>
            <a:ext cx="8255" cy="6985"/>
          </a:xfrm>
          <a:custGeom>
            <a:avLst/>
            <a:gdLst/>
            <a:ahLst/>
            <a:cxnLst/>
            <a:rect l="l" t="t" r="r" b="b"/>
            <a:pathLst>
              <a:path w="8254" h="6985">
                <a:moveTo>
                  <a:pt x="8163" y="6408"/>
                </a:moveTo>
                <a:lnTo>
                  <a:pt x="1607" y="1371"/>
                </a:lnTo>
                <a:lnTo>
                  <a:pt x="0" y="0"/>
                </a:lnTo>
                <a:lnTo>
                  <a:pt x="8163" y="6408"/>
                </a:lnTo>
                <a:close/>
              </a:path>
            </a:pathLst>
          </a:custGeom>
          <a:ln w="3175">
            <a:solidFill>
              <a:srgbClr val="4ECA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0" name="object 53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41" name="object 53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42" name="object 5342"/>
          <p:cNvSpPr/>
          <p:nvPr/>
        </p:nvSpPr>
        <p:spPr>
          <a:xfrm>
            <a:off x="3351923" y="2119868"/>
            <a:ext cx="2540" cy="8255"/>
          </a:xfrm>
          <a:custGeom>
            <a:avLst/>
            <a:gdLst/>
            <a:ahLst/>
            <a:cxnLst/>
            <a:rect l="l" t="t" r="r" b="b"/>
            <a:pathLst>
              <a:path w="2539" h="8255">
                <a:moveTo>
                  <a:pt x="2026" y="7975"/>
                </a:moveTo>
                <a:lnTo>
                  <a:pt x="0" y="0"/>
                </a:lnTo>
                <a:lnTo>
                  <a:pt x="2026" y="7975"/>
                </a:lnTo>
                <a:close/>
              </a:path>
            </a:pathLst>
          </a:custGeom>
          <a:ln w="3175">
            <a:solidFill>
              <a:srgbClr val="51CD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3" name="object 5343"/>
          <p:cNvSpPr/>
          <p:nvPr/>
        </p:nvSpPr>
        <p:spPr>
          <a:xfrm>
            <a:off x="3351923" y="2119868"/>
            <a:ext cx="2540" cy="8255"/>
          </a:xfrm>
          <a:custGeom>
            <a:avLst/>
            <a:gdLst/>
            <a:ahLst/>
            <a:cxnLst/>
            <a:rect l="l" t="t" r="r" b="b"/>
            <a:pathLst>
              <a:path w="2539" h="8255">
                <a:moveTo>
                  <a:pt x="2026" y="79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4" name="object 5344"/>
          <p:cNvSpPr/>
          <p:nvPr/>
        </p:nvSpPr>
        <p:spPr>
          <a:xfrm>
            <a:off x="3351923" y="211986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5" name="object 5345"/>
          <p:cNvSpPr/>
          <p:nvPr/>
        </p:nvSpPr>
        <p:spPr>
          <a:xfrm>
            <a:off x="3351923" y="211986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6" name="object 5346"/>
          <p:cNvSpPr/>
          <p:nvPr/>
        </p:nvSpPr>
        <p:spPr>
          <a:xfrm>
            <a:off x="3351923" y="211986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7" name="object 53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48" name="object 53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49" name="object 5349"/>
          <p:cNvSpPr/>
          <p:nvPr/>
        </p:nvSpPr>
        <p:spPr>
          <a:xfrm>
            <a:off x="3355558" y="2129215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7287" y="6913"/>
                </a:moveTo>
                <a:lnTo>
                  <a:pt x="0" y="0"/>
                </a:lnTo>
                <a:lnTo>
                  <a:pt x="6583" y="5730"/>
                </a:lnTo>
                <a:lnTo>
                  <a:pt x="7287" y="6913"/>
                </a:lnTo>
                <a:close/>
              </a:path>
            </a:pathLst>
          </a:custGeom>
          <a:solidFill>
            <a:srgbClr val="4CC9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0" name="object 5350"/>
          <p:cNvSpPr/>
          <p:nvPr/>
        </p:nvSpPr>
        <p:spPr>
          <a:xfrm>
            <a:off x="3355558" y="2129215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0" y="0"/>
                </a:moveTo>
                <a:lnTo>
                  <a:pt x="6583" y="5730"/>
                </a:lnTo>
                <a:lnTo>
                  <a:pt x="7287" y="691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CC9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1" name="object 5351"/>
          <p:cNvSpPr/>
          <p:nvPr/>
        </p:nvSpPr>
        <p:spPr>
          <a:xfrm>
            <a:off x="3355558" y="2129215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8171" y="8402"/>
                </a:moveTo>
                <a:lnTo>
                  <a:pt x="0" y="0"/>
                </a:lnTo>
                <a:lnTo>
                  <a:pt x="7287" y="6913"/>
                </a:lnTo>
                <a:lnTo>
                  <a:pt x="8171" y="8402"/>
                </a:lnTo>
                <a:close/>
              </a:path>
            </a:pathLst>
          </a:custGeom>
          <a:solidFill>
            <a:srgbClr val="4CC9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2" name="object 5352"/>
          <p:cNvSpPr/>
          <p:nvPr/>
        </p:nvSpPr>
        <p:spPr>
          <a:xfrm>
            <a:off x="3355558" y="2129215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8171" y="8402"/>
                </a:lnTo>
                <a:lnTo>
                  <a:pt x="7287" y="691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CC9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3" name="object 5353"/>
          <p:cNvSpPr/>
          <p:nvPr/>
        </p:nvSpPr>
        <p:spPr>
          <a:xfrm>
            <a:off x="3355558" y="2129215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8171" y="8402"/>
                </a:moveTo>
                <a:lnTo>
                  <a:pt x="304" y="2694"/>
                </a:lnTo>
                <a:lnTo>
                  <a:pt x="0" y="0"/>
                </a:lnTo>
                <a:lnTo>
                  <a:pt x="8171" y="8402"/>
                </a:lnTo>
                <a:close/>
              </a:path>
            </a:pathLst>
          </a:custGeom>
          <a:solidFill>
            <a:srgbClr val="4ECA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4" name="object 5354"/>
          <p:cNvSpPr/>
          <p:nvPr/>
        </p:nvSpPr>
        <p:spPr>
          <a:xfrm>
            <a:off x="3355558" y="2129215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8171" y="8402"/>
                </a:lnTo>
                <a:lnTo>
                  <a:pt x="304" y="269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ECA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5" name="object 5355"/>
          <p:cNvSpPr/>
          <p:nvPr/>
        </p:nvSpPr>
        <p:spPr>
          <a:xfrm>
            <a:off x="3353950" y="2127844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912" y="4066"/>
                </a:moveTo>
                <a:lnTo>
                  <a:pt x="0" y="0"/>
                </a:lnTo>
                <a:lnTo>
                  <a:pt x="1607" y="1371"/>
                </a:lnTo>
                <a:lnTo>
                  <a:pt x="1912" y="4066"/>
                </a:lnTo>
                <a:close/>
              </a:path>
            </a:pathLst>
          </a:custGeom>
          <a:solidFill>
            <a:srgbClr val="4FCB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6" name="object 5356"/>
          <p:cNvSpPr/>
          <p:nvPr/>
        </p:nvSpPr>
        <p:spPr>
          <a:xfrm>
            <a:off x="3353950" y="2127844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607" y="1371"/>
                </a:moveTo>
                <a:lnTo>
                  <a:pt x="0" y="0"/>
                </a:lnTo>
                <a:lnTo>
                  <a:pt x="1912" y="4066"/>
                </a:lnTo>
                <a:lnTo>
                  <a:pt x="1607" y="1371"/>
                </a:lnTo>
                <a:close/>
              </a:path>
            </a:pathLst>
          </a:custGeom>
          <a:ln w="3175">
            <a:solidFill>
              <a:srgbClr val="4FCB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7" name="object 5357"/>
          <p:cNvSpPr/>
          <p:nvPr/>
        </p:nvSpPr>
        <p:spPr>
          <a:xfrm>
            <a:off x="3353950" y="2127844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912" y="4066"/>
                </a:moveTo>
                <a:lnTo>
                  <a:pt x="0" y="0"/>
                </a:lnTo>
                <a:lnTo>
                  <a:pt x="1912" y="4066"/>
                </a:lnTo>
                <a:close/>
              </a:path>
            </a:pathLst>
          </a:custGeom>
          <a:ln w="3175">
            <a:solidFill>
              <a:srgbClr val="50CB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8" name="object 5358"/>
          <p:cNvSpPr/>
          <p:nvPr/>
        </p:nvSpPr>
        <p:spPr>
          <a:xfrm>
            <a:off x="3353950" y="2127844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912" y="406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9" name="object 5359"/>
          <p:cNvSpPr/>
          <p:nvPr/>
        </p:nvSpPr>
        <p:spPr>
          <a:xfrm>
            <a:off x="3327460" y="2114679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4122" y="1778"/>
                </a:moveTo>
                <a:lnTo>
                  <a:pt x="855" y="1711"/>
                </a:lnTo>
                <a:lnTo>
                  <a:pt x="0" y="0"/>
                </a:lnTo>
                <a:lnTo>
                  <a:pt x="4122" y="1778"/>
                </a:lnTo>
                <a:close/>
              </a:path>
            </a:pathLst>
          </a:custGeom>
          <a:solidFill>
            <a:srgbClr val="5DD3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60" name="object 5360"/>
          <p:cNvSpPr/>
          <p:nvPr/>
        </p:nvSpPr>
        <p:spPr>
          <a:xfrm>
            <a:off x="3327460" y="2114679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855" y="1711"/>
                </a:moveTo>
                <a:lnTo>
                  <a:pt x="0" y="0"/>
                </a:lnTo>
                <a:lnTo>
                  <a:pt x="4122" y="1778"/>
                </a:lnTo>
                <a:lnTo>
                  <a:pt x="855" y="1711"/>
                </a:lnTo>
                <a:close/>
              </a:path>
            </a:pathLst>
          </a:custGeom>
          <a:ln w="3175">
            <a:solidFill>
              <a:srgbClr val="5DD3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1" name="object 5361"/>
          <p:cNvSpPr/>
          <p:nvPr/>
        </p:nvSpPr>
        <p:spPr>
          <a:xfrm>
            <a:off x="3328316" y="2116391"/>
            <a:ext cx="8255" cy="3810"/>
          </a:xfrm>
          <a:custGeom>
            <a:avLst/>
            <a:gdLst/>
            <a:ahLst/>
            <a:cxnLst/>
            <a:rect l="l" t="t" r="r" b="b"/>
            <a:pathLst>
              <a:path w="8254" h="3810">
                <a:moveTo>
                  <a:pt x="8158" y="3667"/>
                </a:moveTo>
                <a:lnTo>
                  <a:pt x="0" y="0"/>
                </a:lnTo>
                <a:lnTo>
                  <a:pt x="3266" y="66"/>
                </a:lnTo>
                <a:lnTo>
                  <a:pt x="8158" y="3667"/>
                </a:lnTo>
                <a:close/>
              </a:path>
            </a:pathLst>
          </a:custGeom>
          <a:solidFill>
            <a:srgbClr val="5CD3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62" name="object 5362"/>
          <p:cNvSpPr/>
          <p:nvPr/>
        </p:nvSpPr>
        <p:spPr>
          <a:xfrm>
            <a:off x="3328316" y="2116391"/>
            <a:ext cx="8255" cy="3810"/>
          </a:xfrm>
          <a:custGeom>
            <a:avLst/>
            <a:gdLst/>
            <a:ahLst/>
            <a:cxnLst/>
            <a:rect l="l" t="t" r="r" b="b"/>
            <a:pathLst>
              <a:path w="8254" h="3810">
                <a:moveTo>
                  <a:pt x="0" y="0"/>
                </a:moveTo>
                <a:lnTo>
                  <a:pt x="8158" y="3667"/>
                </a:lnTo>
                <a:lnTo>
                  <a:pt x="3266" y="6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CD3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3" name="object 5363"/>
          <p:cNvSpPr/>
          <p:nvPr/>
        </p:nvSpPr>
        <p:spPr>
          <a:xfrm>
            <a:off x="3326696" y="2115665"/>
            <a:ext cx="10160" cy="4445"/>
          </a:xfrm>
          <a:custGeom>
            <a:avLst/>
            <a:gdLst/>
            <a:ahLst/>
            <a:cxnLst/>
            <a:rect l="l" t="t" r="r" b="b"/>
            <a:pathLst>
              <a:path w="10160" h="4444">
                <a:moveTo>
                  <a:pt x="0" y="0"/>
                </a:moveTo>
                <a:lnTo>
                  <a:pt x="1620" y="726"/>
                </a:lnTo>
                <a:lnTo>
                  <a:pt x="9779" y="439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CD2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4" name="object 5364"/>
          <p:cNvSpPr/>
          <p:nvPr/>
        </p:nvSpPr>
        <p:spPr>
          <a:xfrm>
            <a:off x="3326696" y="2115665"/>
            <a:ext cx="10160" cy="4445"/>
          </a:xfrm>
          <a:custGeom>
            <a:avLst/>
            <a:gdLst/>
            <a:ahLst/>
            <a:cxnLst/>
            <a:rect l="l" t="t" r="r" b="b"/>
            <a:pathLst>
              <a:path w="10160" h="4444">
                <a:moveTo>
                  <a:pt x="0" y="0"/>
                </a:moveTo>
                <a:lnTo>
                  <a:pt x="1859" y="835"/>
                </a:lnTo>
                <a:lnTo>
                  <a:pt x="9779" y="439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CD3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5" name="object 5365"/>
          <p:cNvSpPr/>
          <p:nvPr/>
        </p:nvSpPr>
        <p:spPr>
          <a:xfrm>
            <a:off x="3328555" y="2116500"/>
            <a:ext cx="8255" cy="3810"/>
          </a:xfrm>
          <a:custGeom>
            <a:avLst/>
            <a:gdLst/>
            <a:ahLst/>
            <a:cxnLst/>
            <a:rect l="l" t="t" r="r" b="b"/>
            <a:pathLst>
              <a:path w="8254" h="3810">
                <a:moveTo>
                  <a:pt x="7919" y="3558"/>
                </a:moveTo>
                <a:lnTo>
                  <a:pt x="0" y="0"/>
                </a:lnTo>
                <a:lnTo>
                  <a:pt x="2801" y="1259"/>
                </a:lnTo>
                <a:lnTo>
                  <a:pt x="7919" y="3558"/>
                </a:lnTo>
                <a:close/>
              </a:path>
            </a:pathLst>
          </a:custGeom>
          <a:ln w="3175">
            <a:solidFill>
              <a:srgbClr val="5CD3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6" name="object 5366"/>
          <p:cNvSpPr/>
          <p:nvPr/>
        </p:nvSpPr>
        <p:spPr>
          <a:xfrm>
            <a:off x="3355863" y="2131910"/>
            <a:ext cx="8255" cy="9525"/>
          </a:xfrm>
          <a:custGeom>
            <a:avLst/>
            <a:gdLst/>
            <a:ahLst/>
            <a:cxnLst/>
            <a:rect l="l" t="t" r="r" b="b"/>
            <a:pathLst>
              <a:path w="8254" h="9525">
                <a:moveTo>
                  <a:pt x="7970" y="9527"/>
                </a:moveTo>
                <a:lnTo>
                  <a:pt x="0" y="0"/>
                </a:lnTo>
                <a:lnTo>
                  <a:pt x="7866" y="5707"/>
                </a:lnTo>
                <a:lnTo>
                  <a:pt x="7970" y="9527"/>
                </a:lnTo>
                <a:close/>
              </a:path>
            </a:pathLst>
          </a:custGeom>
          <a:solidFill>
            <a:srgbClr val="4DC9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67" name="object 5367"/>
          <p:cNvSpPr/>
          <p:nvPr/>
        </p:nvSpPr>
        <p:spPr>
          <a:xfrm>
            <a:off x="3355863" y="2131910"/>
            <a:ext cx="8255" cy="9525"/>
          </a:xfrm>
          <a:custGeom>
            <a:avLst/>
            <a:gdLst/>
            <a:ahLst/>
            <a:cxnLst/>
            <a:rect l="l" t="t" r="r" b="b"/>
            <a:pathLst>
              <a:path w="8254" h="9525">
                <a:moveTo>
                  <a:pt x="7866" y="5707"/>
                </a:moveTo>
                <a:lnTo>
                  <a:pt x="0" y="0"/>
                </a:lnTo>
                <a:lnTo>
                  <a:pt x="7970" y="9527"/>
                </a:lnTo>
                <a:lnTo>
                  <a:pt x="7866" y="5707"/>
                </a:lnTo>
                <a:close/>
              </a:path>
            </a:pathLst>
          </a:custGeom>
          <a:ln w="3175">
            <a:solidFill>
              <a:srgbClr val="4DC9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8" name="object 53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69" name="object 5369"/>
          <p:cNvSpPr/>
          <p:nvPr/>
        </p:nvSpPr>
        <p:spPr>
          <a:xfrm>
            <a:off x="3363124" y="21414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708" y="0"/>
                </a:moveTo>
                <a:lnTo>
                  <a:pt x="5" y="3398"/>
                </a:lnTo>
                <a:lnTo>
                  <a:pt x="708" y="0"/>
                </a:lnTo>
                <a:close/>
              </a:path>
            </a:pathLst>
          </a:custGeom>
          <a:ln w="3175">
            <a:solidFill>
              <a:srgbClr val="4BC7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0" name="object 5370"/>
          <p:cNvSpPr/>
          <p:nvPr/>
        </p:nvSpPr>
        <p:spPr>
          <a:xfrm>
            <a:off x="3357923" y="2140021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5201" y="4841"/>
                </a:moveTo>
                <a:lnTo>
                  <a:pt x="0" y="0"/>
                </a:lnTo>
                <a:lnTo>
                  <a:pt x="5910" y="1417"/>
                </a:lnTo>
                <a:lnTo>
                  <a:pt x="5201" y="4841"/>
                </a:lnTo>
                <a:close/>
              </a:path>
            </a:pathLst>
          </a:custGeom>
          <a:solidFill>
            <a:srgbClr val="4CC8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71" name="object 5371"/>
          <p:cNvSpPr/>
          <p:nvPr/>
        </p:nvSpPr>
        <p:spPr>
          <a:xfrm>
            <a:off x="3357923" y="2140021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5910" y="1417"/>
                </a:moveTo>
                <a:lnTo>
                  <a:pt x="0" y="0"/>
                </a:lnTo>
                <a:lnTo>
                  <a:pt x="5201" y="4841"/>
                </a:lnTo>
                <a:lnTo>
                  <a:pt x="5910" y="1417"/>
                </a:lnTo>
                <a:close/>
              </a:path>
            </a:pathLst>
          </a:custGeom>
          <a:ln w="3175">
            <a:solidFill>
              <a:srgbClr val="4CC8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2" name="object 5372"/>
          <p:cNvSpPr/>
          <p:nvPr/>
        </p:nvSpPr>
        <p:spPr>
          <a:xfrm>
            <a:off x="3355863" y="2131910"/>
            <a:ext cx="8255" cy="9525"/>
          </a:xfrm>
          <a:custGeom>
            <a:avLst/>
            <a:gdLst/>
            <a:ahLst/>
            <a:cxnLst/>
            <a:rect l="l" t="t" r="r" b="b"/>
            <a:pathLst>
              <a:path w="8254" h="9525">
                <a:moveTo>
                  <a:pt x="7970" y="9527"/>
                </a:moveTo>
                <a:lnTo>
                  <a:pt x="2059" y="8110"/>
                </a:lnTo>
                <a:lnTo>
                  <a:pt x="0" y="0"/>
                </a:lnTo>
                <a:lnTo>
                  <a:pt x="7970" y="9527"/>
                </a:lnTo>
                <a:close/>
              </a:path>
            </a:pathLst>
          </a:custGeom>
          <a:solidFill>
            <a:srgbClr val="4EC9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73" name="object 5373"/>
          <p:cNvSpPr/>
          <p:nvPr/>
        </p:nvSpPr>
        <p:spPr>
          <a:xfrm>
            <a:off x="3355863" y="2131910"/>
            <a:ext cx="8255" cy="9525"/>
          </a:xfrm>
          <a:custGeom>
            <a:avLst/>
            <a:gdLst/>
            <a:ahLst/>
            <a:cxnLst/>
            <a:rect l="l" t="t" r="r" b="b"/>
            <a:pathLst>
              <a:path w="8254" h="9525">
                <a:moveTo>
                  <a:pt x="7970" y="9527"/>
                </a:moveTo>
                <a:lnTo>
                  <a:pt x="2059" y="8110"/>
                </a:lnTo>
                <a:lnTo>
                  <a:pt x="0" y="0"/>
                </a:lnTo>
                <a:lnTo>
                  <a:pt x="7970" y="9527"/>
                </a:lnTo>
                <a:close/>
              </a:path>
            </a:pathLst>
          </a:custGeom>
          <a:ln w="3175">
            <a:solidFill>
              <a:srgbClr val="4EC9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4" name="object 5374"/>
          <p:cNvSpPr/>
          <p:nvPr/>
        </p:nvSpPr>
        <p:spPr>
          <a:xfrm>
            <a:off x="3355863" y="2131910"/>
            <a:ext cx="2540" cy="8255"/>
          </a:xfrm>
          <a:custGeom>
            <a:avLst/>
            <a:gdLst/>
            <a:ahLst/>
            <a:cxnLst/>
            <a:rect l="l" t="t" r="r" b="b"/>
            <a:pathLst>
              <a:path w="2539" h="8255">
                <a:moveTo>
                  <a:pt x="2059" y="8110"/>
                </a:moveTo>
                <a:lnTo>
                  <a:pt x="0" y="0"/>
                </a:lnTo>
                <a:lnTo>
                  <a:pt x="2059" y="8110"/>
                </a:lnTo>
                <a:close/>
              </a:path>
            </a:pathLst>
          </a:custGeom>
          <a:ln w="3175">
            <a:solidFill>
              <a:srgbClr val="4FCB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5" name="object 5375"/>
          <p:cNvSpPr/>
          <p:nvPr/>
        </p:nvSpPr>
        <p:spPr>
          <a:xfrm>
            <a:off x="3355863" y="2131910"/>
            <a:ext cx="2540" cy="8255"/>
          </a:xfrm>
          <a:custGeom>
            <a:avLst/>
            <a:gdLst/>
            <a:ahLst/>
            <a:cxnLst/>
            <a:rect l="l" t="t" r="r" b="b"/>
            <a:pathLst>
              <a:path w="2539" h="8255">
                <a:moveTo>
                  <a:pt x="2059" y="81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6" name="object 5376"/>
          <p:cNvSpPr/>
          <p:nvPr/>
        </p:nvSpPr>
        <p:spPr>
          <a:xfrm>
            <a:off x="3355863" y="21319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7" name="object 5377"/>
          <p:cNvSpPr/>
          <p:nvPr/>
        </p:nvSpPr>
        <p:spPr>
          <a:xfrm>
            <a:off x="3357923" y="214002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5808" y="6093"/>
                </a:moveTo>
                <a:lnTo>
                  <a:pt x="0" y="0"/>
                </a:lnTo>
                <a:lnTo>
                  <a:pt x="5207" y="4851"/>
                </a:lnTo>
                <a:lnTo>
                  <a:pt x="5808" y="6093"/>
                </a:lnTo>
                <a:close/>
              </a:path>
            </a:pathLst>
          </a:custGeom>
          <a:solidFill>
            <a:srgbClr val="4CC8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78" name="object 5378"/>
          <p:cNvSpPr/>
          <p:nvPr/>
        </p:nvSpPr>
        <p:spPr>
          <a:xfrm>
            <a:off x="3357923" y="214002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5207" y="4851"/>
                </a:moveTo>
                <a:lnTo>
                  <a:pt x="5808" y="6093"/>
                </a:lnTo>
                <a:lnTo>
                  <a:pt x="0" y="0"/>
                </a:lnTo>
                <a:lnTo>
                  <a:pt x="5207" y="4851"/>
                </a:lnTo>
                <a:close/>
              </a:path>
            </a:pathLst>
          </a:custGeom>
          <a:ln w="3175">
            <a:solidFill>
              <a:srgbClr val="4CC8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9" name="object 5379"/>
          <p:cNvSpPr/>
          <p:nvPr/>
        </p:nvSpPr>
        <p:spPr>
          <a:xfrm>
            <a:off x="3357923" y="2140021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5207" y="4851"/>
                </a:moveTo>
                <a:lnTo>
                  <a:pt x="0" y="0"/>
                </a:lnTo>
                <a:lnTo>
                  <a:pt x="5201" y="4841"/>
                </a:lnTo>
                <a:close/>
              </a:path>
            </a:pathLst>
          </a:custGeom>
          <a:solidFill>
            <a:srgbClr val="4CC8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0" name="object 5380"/>
          <p:cNvSpPr/>
          <p:nvPr/>
        </p:nvSpPr>
        <p:spPr>
          <a:xfrm>
            <a:off x="3357923" y="2140021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5207" y="4851"/>
                </a:moveTo>
                <a:lnTo>
                  <a:pt x="0" y="0"/>
                </a:lnTo>
                <a:lnTo>
                  <a:pt x="5207" y="4851"/>
                </a:lnTo>
                <a:close/>
              </a:path>
            </a:pathLst>
          </a:custGeom>
          <a:ln w="3175">
            <a:solidFill>
              <a:srgbClr val="4CC8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1" name="object 5381"/>
          <p:cNvSpPr/>
          <p:nvPr/>
        </p:nvSpPr>
        <p:spPr>
          <a:xfrm>
            <a:off x="3357923" y="214002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5808" y="6093"/>
                </a:moveTo>
                <a:lnTo>
                  <a:pt x="977" y="2293"/>
                </a:lnTo>
                <a:lnTo>
                  <a:pt x="0" y="0"/>
                </a:lnTo>
                <a:lnTo>
                  <a:pt x="5808" y="6093"/>
                </a:lnTo>
                <a:close/>
              </a:path>
            </a:pathLst>
          </a:custGeom>
          <a:solidFill>
            <a:srgbClr val="4DC9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2" name="object 5382"/>
          <p:cNvSpPr/>
          <p:nvPr/>
        </p:nvSpPr>
        <p:spPr>
          <a:xfrm>
            <a:off x="3357923" y="214002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977" y="2293"/>
                </a:moveTo>
                <a:lnTo>
                  <a:pt x="0" y="0"/>
                </a:lnTo>
                <a:lnTo>
                  <a:pt x="5808" y="6093"/>
                </a:lnTo>
                <a:lnTo>
                  <a:pt x="977" y="2293"/>
                </a:lnTo>
                <a:close/>
              </a:path>
            </a:pathLst>
          </a:custGeom>
          <a:ln w="3175">
            <a:solidFill>
              <a:srgbClr val="4DC9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3" name="object 5383"/>
          <p:cNvSpPr/>
          <p:nvPr/>
        </p:nvSpPr>
        <p:spPr>
          <a:xfrm>
            <a:off x="3358901" y="2142314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5069" y="4295"/>
                </a:moveTo>
                <a:lnTo>
                  <a:pt x="0" y="0"/>
                </a:lnTo>
                <a:lnTo>
                  <a:pt x="4831" y="3799"/>
                </a:lnTo>
                <a:lnTo>
                  <a:pt x="5069" y="4295"/>
                </a:lnTo>
                <a:close/>
              </a:path>
            </a:pathLst>
          </a:custGeom>
          <a:solidFill>
            <a:srgbClr val="4CC8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4" name="object 5384"/>
          <p:cNvSpPr/>
          <p:nvPr/>
        </p:nvSpPr>
        <p:spPr>
          <a:xfrm>
            <a:off x="3358901" y="2142314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0" y="0"/>
                </a:moveTo>
                <a:lnTo>
                  <a:pt x="5069" y="4295"/>
                </a:lnTo>
                <a:lnTo>
                  <a:pt x="4831" y="379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CC8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5" name="object 5385"/>
          <p:cNvSpPr/>
          <p:nvPr/>
        </p:nvSpPr>
        <p:spPr>
          <a:xfrm>
            <a:off x="3358901" y="2142314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5445" y="5067"/>
                </a:moveTo>
                <a:lnTo>
                  <a:pt x="0" y="0"/>
                </a:lnTo>
                <a:lnTo>
                  <a:pt x="5069" y="4295"/>
                </a:lnTo>
                <a:lnTo>
                  <a:pt x="5445" y="5067"/>
                </a:lnTo>
                <a:close/>
              </a:path>
            </a:pathLst>
          </a:custGeom>
          <a:solidFill>
            <a:srgbClr val="4CC8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6" name="object 5386"/>
          <p:cNvSpPr/>
          <p:nvPr/>
        </p:nvSpPr>
        <p:spPr>
          <a:xfrm>
            <a:off x="3358901" y="2142314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0" y="0"/>
                </a:moveTo>
                <a:lnTo>
                  <a:pt x="5069" y="4295"/>
                </a:lnTo>
                <a:lnTo>
                  <a:pt x="5445" y="506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CC8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7" name="object 53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88" name="object 53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89" name="object 5389"/>
          <p:cNvSpPr/>
          <p:nvPr/>
        </p:nvSpPr>
        <p:spPr>
          <a:xfrm>
            <a:off x="3357923" y="2140021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977" y="22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0" name="object 5390"/>
          <p:cNvSpPr/>
          <p:nvPr/>
        </p:nvSpPr>
        <p:spPr>
          <a:xfrm>
            <a:off x="3345550" y="2130006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616" y="2321"/>
                </a:moveTo>
                <a:lnTo>
                  <a:pt x="1671" y="1483"/>
                </a:lnTo>
                <a:lnTo>
                  <a:pt x="0" y="0"/>
                </a:lnTo>
                <a:lnTo>
                  <a:pt x="2616" y="2321"/>
                </a:lnTo>
                <a:close/>
              </a:path>
            </a:pathLst>
          </a:custGeom>
          <a:ln w="3175">
            <a:solidFill>
              <a:srgbClr val="55CF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1" name="object 5391"/>
          <p:cNvSpPr/>
          <p:nvPr/>
        </p:nvSpPr>
        <p:spPr>
          <a:xfrm>
            <a:off x="3337423" y="2122800"/>
            <a:ext cx="10795" cy="9525"/>
          </a:xfrm>
          <a:custGeom>
            <a:avLst/>
            <a:gdLst/>
            <a:ahLst/>
            <a:cxnLst/>
            <a:rect l="l" t="t" r="r" b="b"/>
            <a:pathLst>
              <a:path w="10795" h="9525">
                <a:moveTo>
                  <a:pt x="10744" y="9527"/>
                </a:moveTo>
                <a:lnTo>
                  <a:pt x="0" y="0"/>
                </a:lnTo>
                <a:lnTo>
                  <a:pt x="8128" y="7205"/>
                </a:lnTo>
                <a:lnTo>
                  <a:pt x="10744" y="9527"/>
                </a:lnTo>
                <a:close/>
              </a:path>
            </a:pathLst>
          </a:custGeom>
          <a:ln w="3175">
            <a:solidFill>
              <a:srgbClr val="56D0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2" name="object 53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93" name="object 5393"/>
          <p:cNvSpPr/>
          <p:nvPr/>
        </p:nvSpPr>
        <p:spPr>
          <a:xfrm>
            <a:off x="3331583" y="2109769"/>
            <a:ext cx="1270" cy="6985"/>
          </a:xfrm>
          <a:custGeom>
            <a:avLst/>
            <a:gdLst/>
            <a:ahLst/>
            <a:cxnLst/>
            <a:rect l="l" t="t" r="r" b="b"/>
            <a:pathLst>
              <a:path w="1270" h="6985">
                <a:moveTo>
                  <a:pt x="0" y="6687"/>
                </a:moveTo>
                <a:lnTo>
                  <a:pt x="1158" y="0"/>
                </a:lnTo>
                <a:lnTo>
                  <a:pt x="0" y="6687"/>
                </a:lnTo>
                <a:close/>
              </a:path>
            </a:pathLst>
          </a:custGeom>
          <a:ln w="3175">
            <a:solidFill>
              <a:srgbClr val="5BD3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4" name="object 5394"/>
          <p:cNvSpPr/>
          <p:nvPr/>
        </p:nvSpPr>
        <p:spPr>
          <a:xfrm>
            <a:off x="3331583" y="2109769"/>
            <a:ext cx="5080" cy="10795"/>
          </a:xfrm>
          <a:custGeom>
            <a:avLst/>
            <a:gdLst/>
            <a:ahLst/>
            <a:cxnLst/>
            <a:rect l="l" t="t" r="r" b="b"/>
            <a:pathLst>
              <a:path w="5079" h="10794">
                <a:moveTo>
                  <a:pt x="4892" y="10289"/>
                </a:moveTo>
                <a:lnTo>
                  <a:pt x="0" y="6687"/>
                </a:lnTo>
                <a:lnTo>
                  <a:pt x="1158" y="0"/>
                </a:lnTo>
                <a:lnTo>
                  <a:pt x="4892" y="10289"/>
                </a:lnTo>
                <a:close/>
              </a:path>
            </a:pathLst>
          </a:custGeom>
          <a:solidFill>
            <a:srgbClr val="5BD3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95" name="object 5395"/>
          <p:cNvSpPr/>
          <p:nvPr/>
        </p:nvSpPr>
        <p:spPr>
          <a:xfrm>
            <a:off x="3331583" y="2109769"/>
            <a:ext cx="5080" cy="10795"/>
          </a:xfrm>
          <a:custGeom>
            <a:avLst/>
            <a:gdLst/>
            <a:ahLst/>
            <a:cxnLst/>
            <a:rect l="l" t="t" r="r" b="b"/>
            <a:pathLst>
              <a:path w="5079" h="10794">
                <a:moveTo>
                  <a:pt x="0" y="6687"/>
                </a:moveTo>
                <a:lnTo>
                  <a:pt x="4892" y="10289"/>
                </a:lnTo>
                <a:lnTo>
                  <a:pt x="1158" y="0"/>
                </a:lnTo>
                <a:lnTo>
                  <a:pt x="0" y="6687"/>
                </a:lnTo>
                <a:close/>
              </a:path>
            </a:pathLst>
          </a:custGeom>
          <a:ln w="3175">
            <a:solidFill>
              <a:srgbClr val="5BD3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6" name="object 5396"/>
          <p:cNvSpPr/>
          <p:nvPr/>
        </p:nvSpPr>
        <p:spPr>
          <a:xfrm>
            <a:off x="3331357" y="2117760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0" y="0"/>
                </a:moveTo>
                <a:lnTo>
                  <a:pt x="5118" y="229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BD3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7" name="object 5397"/>
          <p:cNvSpPr/>
          <p:nvPr/>
        </p:nvSpPr>
        <p:spPr>
          <a:xfrm>
            <a:off x="3331357" y="2117760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0" y="0"/>
                </a:moveTo>
                <a:lnTo>
                  <a:pt x="2446" y="1099"/>
                </a:lnTo>
                <a:lnTo>
                  <a:pt x="5118" y="229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BD3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8" name="object 5398"/>
          <p:cNvSpPr/>
          <p:nvPr/>
        </p:nvSpPr>
        <p:spPr>
          <a:xfrm>
            <a:off x="3326600" y="2103183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2517" y="4343"/>
                </a:moveTo>
                <a:lnTo>
                  <a:pt x="0" y="2788"/>
                </a:lnTo>
                <a:lnTo>
                  <a:pt x="256" y="0"/>
                </a:lnTo>
                <a:lnTo>
                  <a:pt x="2517" y="4343"/>
                </a:lnTo>
                <a:close/>
              </a:path>
            </a:pathLst>
          </a:custGeom>
          <a:solidFill>
            <a:srgbClr val="5CD2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99" name="object 5399"/>
          <p:cNvSpPr/>
          <p:nvPr/>
        </p:nvSpPr>
        <p:spPr>
          <a:xfrm>
            <a:off x="3326600" y="2103183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0" y="2788"/>
                </a:moveTo>
                <a:lnTo>
                  <a:pt x="256" y="0"/>
                </a:lnTo>
                <a:lnTo>
                  <a:pt x="2517" y="4343"/>
                </a:lnTo>
                <a:lnTo>
                  <a:pt x="0" y="2788"/>
                </a:lnTo>
                <a:close/>
              </a:path>
            </a:pathLst>
          </a:custGeom>
          <a:ln w="3175">
            <a:solidFill>
              <a:srgbClr val="5CD2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0" name="object 5400"/>
          <p:cNvSpPr/>
          <p:nvPr/>
        </p:nvSpPr>
        <p:spPr>
          <a:xfrm>
            <a:off x="3326856" y="2103183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2260" y="4343"/>
                </a:moveTo>
                <a:lnTo>
                  <a:pt x="0" y="0"/>
                </a:lnTo>
                <a:lnTo>
                  <a:pt x="4053" y="1798"/>
                </a:lnTo>
                <a:lnTo>
                  <a:pt x="2260" y="4343"/>
                </a:lnTo>
                <a:close/>
              </a:path>
            </a:pathLst>
          </a:custGeom>
          <a:solidFill>
            <a:srgbClr val="5BD3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01" name="object 5401"/>
          <p:cNvSpPr/>
          <p:nvPr/>
        </p:nvSpPr>
        <p:spPr>
          <a:xfrm>
            <a:off x="3326856" y="2103183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4053" y="1798"/>
                </a:moveTo>
                <a:lnTo>
                  <a:pt x="0" y="0"/>
                </a:lnTo>
                <a:lnTo>
                  <a:pt x="2260" y="4343"/>
                </a:lnTo>
                <a:lnTo>
                  <a:pt x="4053" y="1798"/>
                </a:lnTo>
                <a:close/>
              </a:path>
            </a:pathLst>
          </a:custGeom>
          <a:ln w="3175">
            <a:solidFill>
              <a:srgbClr val="5BD3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2" name="object 5402"/>
          <p:cNvSpPr/>
          <p:nvPr/>
        </p:nvSpPr>
        <p:spPr>
          <a:xfrm>
            <a:off x="3329116" y="2104981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2639" y="4178"/>
                </a:moveTo>
                <a:lnTo>
                  <a:pt x="0" y="2545"/>
                </a:lnTo>
                <a:lnTo>
                  <a:pt x="1793" y="0"/>
                </a:lnTo>
                <a:lnTo>
                  <a:pt x="2639" y="4178"/>
                </a:lnTo>
                <a:close/>
              </a:path>
            </a:pathLst>
          </a:custGeom>
          <a:solidFill>
            <a:srgbClr val="5BD3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03" name="object 5403"/>
          <p:cNvSpPr/>
          <p:nvPr/>
        </p:nvSpPr>
        <p:spPr>
          <a:xfrm>
            <a:off x="3329116" y="2104981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1793" y="0"/>
                </a:moveTo>
                <a:lnTo>
                  <a:pt x="2639" y="4178"/>
                </a:lnTo>
                <a:lnTo>
                  <a:pt x="0" y="2545"/>
                </a:lnTo>
                <a:lnTo>
                  <a:pt x="1793" y="0"/>
                </a:lnTo>
                <a:close/>
              </a:path>
            </a:pathLst>
          </a:custGeom>
          <a:ln w="3175">
            <a:solidFill>
              <a:srgbClr val="5BD3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4" name="object 5404"/>
          <p:cNvSpPr/>
          <p:nvPr/>
        </p:nvSpPr>
        <p:spPr>
          <a:xfrm>
            <a:off x="3330910" y="2104981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845" y="4178"/>
                </a:moveTo>
                <a:lnTo>
                  <a:pt x="0" y="0"/>
                </a:lnTo>
                <a:lnTo>
                  <a:pt x="1348" y="3528"/>
                </a:lnTo>
                <a:lnTo>
                  <a:pt x="845" y="4178"/>
                </a:lnTo>
                <a:close/>
              </a:path>
            </a:pathLst>
          </a:custGeom>
          <a:solidFill>
            <a:srgbClr val="5AD3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05" name="object 5405"/>
          <p:cNvSpPr/>
          <p:nvPr/>
        </p:nvSpPr>
        <p:spPr>
          <a:xfrm>
            <a:off x="3330910" y="2104981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0" y="0"/>
                </a:moveTo>
                <a:lnTo>
                  <a:pt x="845" y="4178"/>
                </a:lnTo>
                <a:lnTo>
                  <a:pt x="1348" y="352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AD3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6" name="object 5406"/>
          <p:cNvSpPr/>
          <p:nvPr/>
        </p:nvSpPr>
        <p:spPr>
          <a:xfrm>
            <a:off x="3331755" y="210851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985" y="1259"/>
                </a:moveTo>
                <a:lnTo>
                  <a:pt x="0" y="650"/>
                </a:lnTo>
                <a:lnTo>
                  <a:pt x="502" y="0"/>
                </a:lnTo>
                <a:lnTo>
                  <a:pt x="985" y="1259"/>
                </a:lnTo>
                <a:close/>
              </a:path>
            </a:pathLst>
          </a:custGeom>
          <a:solidFill>
            <a:srgbClr val="5BD3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07" name="object 5407"/>
          <p:cNvSpPr/>
          <p:nvPr/>
        </p:nvSpPr>
        <p:spPr>
          <a:xfrm>
            <a:off x="3331755" y="210851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985" y="1259"/>
                </a:moveTo>
                <a:lnTo>
                  <a:pt x="0" y="650"/>
                </a:lnTo>
                <a:lnTo>
                  <a:pt x="502" y="0"/>
                </a:lnTo>
                <a:lnTo>
                  <a:pt x="985" y="1259"/>
                </a:lnTo>
                <a:close/>
              </a:path>
            </a:pathLst>
          </a:custGeom>
          <a:ln w="3175">
            <a:solidFill>
              <a:srgbClr val="5BD3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8" name="object 5408"/>
          <p:cNvSpPr/>
          <p:nvPr/>
        </p:nvSpPr>
        <p:spPr>
          <a:xfrm>
            <a:off x="3326856" y="2099779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3403"/>
                </a:moveTo>
                <a:lnTo>
                  <a:pt x="312" y="0"/>
                </a:lnTo>
                <a:lnTo>
                  <a:pt x="2237" y="454"/>
                </a:lnTo>
                <a:lnTo>
                  <a:pt x="0" y="3403"/>
                </a:lnTo>
                <a:close/>
              </a:path>
            </a:pathLst>
          </a:custGeom>
          <a:solidFill>
            <a:srgbClr val="5BD2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09" name="object 5409"/>
          <p:cNvSpPr/>
          <p:nvPr/>
        </p:nvSpPr>
        <p:spPr>
          <a:xfrm>
            <a:off x="3326856" y="2099779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3403"/>
                </a:moveTo>
                <a:lnTo>
                  <a:pt x="312" y="0"/>
                </a:lnTo>
                <a:lnTo>
                  <a:pt x="2237" y="454"/>
                </a:lnTo>
                <a:lnTo>
                  <a:pt x="0" y="3403"/>
                </a:lnTo>
                <a:close/>
              </a:path>
            </a:pathLst>
          </a:custGeom>
          <a:ln w="3175">
            <a:solidFill>
              <a:srgbClr val="5BD2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0" name="object 5410"/>
          <p:cNvSpPr/>
          <p:nvPr/>
        </p:nvSpPr>
        <p:spPr>
          <a:xfrm>
            <a:off x="3326856" y="2100234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4053" y="4747"/>
                </a:moveTo>
                <a:lnTo>
                  <a:pt x="0" y="2948"/>
                </a:lnTo>
                <a:lnTo>
                  <a:pt x="2237" y="0"/>
                </a:lnTo>
                <a:lnTo>
                  <a:pt x="4053" y="4747"/>
                </a:lnTo>
                <a:close/>
              </a:path>
            </a:pathLst>
          </a:custGeom>
          <a:solidFill>
            <a:srgbClr val="5BD3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11" name="object 5411"/>
          <p:cNvSpPr/>
          <p:nvPr/>
        </p:nvSpPr>
        <p:spPr>
          <a:xfrm>
            <a:off x="3326856" y="2100234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0" y="2948"/>
                </a:moveTo>
                <a:lnTo>
                  <a:pt x="4053" y="4747"/>
                </a:lnTo>
                <a:lnTo>
                  <a:pt x="2237" y="0"/>
                </a:lnTo>
                <a:lnTo>
                  <a:pt x="0" y="2948"/>
                </a:lnTo>
                <a:close/>
              </a:path>
            </a:pathLst>
          </a:custGeom>
          <a:ln w="3175">
            <a:solidFill>
              <a:srgbClr val="5BD3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2" name="object 5412"/>
          <p:cNvSpPr/>
          <p:nvPr/>
        </p:nvSpPr>
        <p:spPr>
          <a:xfrm>
            <a:off x="3326856" y="2103183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4053" y="179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3" name="object 5413"/>
          <p:cNvSpPr/>
          <p:nvPr/>
        </p:nvSpPr>
        <p:spPr>
          <a:xfrm>
            <a:off x="3326447" y="2107651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5135" y="1727"/>
                </a:moveTo>
                <a:lnTo>
                  <a:pt x="0" y="0"/>
                </a:lnTo>
                <a:lnTo>
                  <a:pt x="1902" y="599"/>
                </a:lnTo>
                <a:lnTo>
                  <a:pt x="5135" y="1727"/>
                </a:lnTo>
                <a:close/>
              </a:path>
            </a:pathLst>
          </a:custGeom>
          <a:solidFill>
            <a:srgbClr val="1D442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14" name="object 5414"/>
          <p:cNvSpPr/>
          <p:nvPr/>
        </p:nvSpPr>
        <p:spPr>
          <a:xfrm>
            <a:off x="3326447" y="2107651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5135" y="1727"/>
                </a:moveTo>
                <a:lnTo>
                  <a:pt x="0" y="0"/>
                </a:lnTo>
                <a:lnTo>
                  <a:pt x="1902" y="599"/>
                </a:lnTo>
                <a:lnTo>
                  <a:pt x="5135" y="1727"/>
                </a:lnTo>
                <a:close/>
              </a:path>
            </a:pathLst>
          </a:custGeom>
          <a:ln w="3175">
            <a:solidFill>
              <a:srgbClr val="1D442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5" name="object 5415"/>
          <p:cNvSpPr/>
          <p:nvPr/>
        </p:nvSpPr>
        <p:spPr>
          <a:xfrm>
            <a:off x="3328349" y="2108250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4391" y="1518"/>
                </a:moveTo>
                <a:lnTo>
                  <a:pt x="3233" y="1127"/>
                </a:lnTo>
                <a:lnTo>
                  <a:pt x="0" y="0"/>
                </a:lnTo>
                <a:lnTo>
                  <a:pt x="4391" y="1518"/>
                </a:lnTo>
                <a:close/>
              </a:path>
            </a:pathLst>
          </a:custGeom>
          <a:solidFill>
            <a:srgbClr val="1D432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16" name="object 5416"/>
          <p:cNvSpPr/>
          <p:nvPr/>
        </p:nvSpPr>
        <p:spPr>
          <a:xfrm>
            <a:off x="3328349" y="2108250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3233" y="1127"/>
                </a:moveTo>
                <a:lnTo>
                  <a:pt x="4391" y="1518"/>
                </a:lnTo>
                <a:lnTo>
                  <a:pt x="0" y="0"/>
                </a:lnTo>
                <a:lnTo>
                  <a:pt x="3233" y="1127"/>
                </a:lnTo>
                <a:close/>
              </a:path>
            </a:pathLst>
          </a:custGeom>
          <a:ln w="3175">
            <a:solidFill>
              <a:srgbClr val="1D432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7" name="object 5417"/>
          <p:cNvSpPr/>
          <p:nvPr/>
        </p:nvSpPr>
        <p:spPr>
          <a:xfrm>
            <a:off x="3325865" y="2113617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595" y="1061"/>
                </a:moveTo>
                <a:lnTo>
                  <a:pt x="0" y="375"/>
                </a:lnTo>
                <a:lnTo>
                  <a:pt x="1861" y="0"/>
                </a:lnTo>
                <a:lnTo>
                  <a:pt x="1595" y="1061"/>
                </a:lnTo>
                <a:close/>
              </a:path>
            </a:pathLst>
          </a:custGeom>
          <a:solidFill>
            <a:srgbClr val="5ED3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18" name="object 5418"/>
          <p:cNvSpPr/>
          <p:nvPr/>
        </p:nvSpPr>
        <p:spPr>
          <a:xfrm>
            <a:off x="3325865" y="2113617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595" y="1061"/>
                </a:moveTo>
                <a:lnTo>
                  <a:pt x="0" y="375"/>
                </a:lnTo>
                <a:lnTo>
                  <a:pt x="1861" y="0"/>
                </a:lnTo>
                <a:lnTo>
                  <a:pt x="1595" y="1061"/>
                </a:lnTo>
                <a:close/>
              </a:path>
            </a:pathLst>
          </a:custGeom>
          <a:ln w="3175">
            <a:solidFill>
              <a:srgbClr val="5ED3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9" name="object 5419"/>
          <p:cNvSpPr/>
          <p:nvPr/>
        </p:nvSpPr>
        <p:spPr>
          <a:xfrm>
            <a:off x="3327460" y="2113617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4122" y="2839"/>
                </a:moveTo>
                <a:lnTo>
                  <a:pt x="0" y="1061"/>
                </a:lnTo>
                <a:lnTo>
                  <a:pt x="266" y="0"/>
                </a:lnTo>
                <a:lnTo>
                  <a:pt x="4122" y="2839"/>
                </a:lnTo>
                <a:close/>
              </a:path>
            </a:pathLst>
          </a:custGeom>
          <a:solidFill>
            <a:srgbClr val="5DD3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20" name="object 5420"/>
          <p:cNvSpPr/>
          <p:nvPr/>
        </p:nvSpPr>
        <p:spPr>
          <a:xfrm>
            <a:off x="3327460" y="2113617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0" y="1061"/>
                </a:moveTo>
                <a:lnTo>
                  <a:pt x="4122" y="2839"/>
                </a:lnTo>
                <a:lnTo>
                  <a:pt x="266" y="0"/>
                </a:lnTo>
                <a:lnTo>
                  <a:pt x="0" y="1061"/>
                </a:lnTo>
                <a:close/>
              </a:path>
            </a:pathLst>
          </a:custGeom>
          <a:ln w="3175">
            <a:solidFill>
              <a:srgbClr val="5DD3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1" name="object 5421"/>
          <p:cNvSpPr/>
          <p:nvPr/>
        </p:nvSpPr>
        <p:spPr>
          <a:xfrm>
            <a:off x="3325751" y="211524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614" y="276"/>
                </a:moveTo>
                <a:lnTo>
                  <a:pt x="0" y="0"/>
                </a:lnTo>
                <a:lnTo>
                  <a:pt x="944" y="424"/>
                </a:lnTo>
                <a:lnTo>
                  <a:pt x="614" y="276"/>
                </a:lnTo>
                <a:close/>
              </a:path>
            </a:pathLst>
          </a:custGeom>
          <a:ln w="3175">
            <a:solidFill>
              <a:srgbClr val="5ED2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2" name="object 5422"/>
          <p:cNvSpPr/>
          <p:nvPr/>
        </p:nvSpPr>
        <p:spPr>
          <a:xfrm>
            <a:off x="3326366" y="2115517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189" y="982"/>
                </a:lnTo>
                <a:lnTo>
                  <a:pt x="330" y="14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ED3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3" name="object 5423"/>
          <p:cNvSpPr/>
          <p:nvPr/>
        </p:nvSpPr>
        <p:spPr>
          <a:xfrm>
            <a:off x="3326366" y="2115517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4991" y="2242"/>
                </a:moveTo>
                <a:lnTo>
                  <a:pt x="1084" y="490"/>
                </a:lnTo>
                <a:lnTo>
                  <a:pt x="0" y="0"/>
                </a:lnTo>
                <a:lnTo>
                  <a:pt x="4991" y="2242"/>
                </a:lnTo>
                <a:close/>
              </a:path>
            </a:pathLst>
          </a:custGeom>
          <a:ln w="3175">
            <a:solidFill>
              <a:srgbClr val="5ED3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4" name="object 5424"/>
          <p:cNvSpPr/>
          <p:nvPr/>
        </p:nvSpPr>
        <p:spPr>
          <a:xfrm>
            <a:off x="3326366" y="2115517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4991" y="2242"/>
                </a:moveTo>
                <a:lnTo>
                  <a:pt x="2189" y="982"/>
                </a:lnTo>
                <a:lnTo>
                  <a:pt x="0" y="0"/>
                </a:lnTo>
                <a:lnTo>
                  <a:pt x="4991" y="2242"/>
                </a:lnTo>
                <a:close/>
              </a:path>
            </a:pathLst>
          </a:custGeom>
          <a:ln w="3175">
            <a:solidFill>
              <a:srgbClr val="5DD3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5" name="object 5425"/>
          <p:cNvSpPr/>
          <p:nvPr/>
        </p:nvSpPr>
        <p:spPr>
          <a:xfrm>
            <a:off x="3327727" y="2109769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3855" y="6687"/>
                </a:moveTo>
                <a:lnTo>
                  <a:pt x="0" y="3848"/>
                </a:lnTo>
                <a:lnTo>
                  <a:pt x="5013" y="0"/>
                </a:lnTo>
                <a:lnTo>
                  <a:pt x="3855" y="6687"/>
                </a:lnTo>
                <a:close/>
              </a:path>
            </a:pathLst>
          </a:custGeom>
          <a:solidFill>
            <a:srgbClr val="5CD3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26" name="object 5426"/>
          <p:cNvSpPr/>
          <p:nvPr/>
        </p:nvSpPr>
        <p:spPr>
          <a:xfrm>
            <a:off x="3327727" y="2109769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5013" y="0"/>
                </a:moveTo>
                <a:lnTo>
                  <a:pt x="3855" y="6687"/>
                </a:lnTo>
                <a:lnTo>
                  <a:pt x="0" y="3848"/>
                </a:lnTo>
                <a:lnTo>
                  <a:pt x="5013" y="0"/>
                </a:lnTo>
                <a:close/>
              </a:path>
            </a:pathLst>
          </a:custGeom>
          <a:ln w="3175">
            <a:solidFill>
              <a:srgbClr val="5CD3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7" name="object 5427"/>
          <p:cNvSpPr/>
          <p:nvPr/>
        </p:nvSpPr>
        <p:spPr>
          <a:xfrm>
            <a:off x="3327727" y="2109769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0" y="3848"/>
                </a:moveTo>
                <a:lnTo>
                  <a:pt x="375" y="614"/>
                </a:lnTo>
                <a:lnTo>
                  <a:pt x="5013" y="0"/>
                </a:lnTo>
                <a:lnTo>
                  <a:pt x="0" y="3848"/>
                </a:lnTo>
                <a:close/>
              </a:path>
            </a:pathLst>
          </a:custGeom>
          <a:solidFill>
            <a:srgbClr val="5CD3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28" name="object 5428"/>
          <p:cNvSpPr/>
          <p:nvPr/>
        </p:nvSpPr>
        <p:spPr>
          <a:xfrm>
            <a:off x="3327727" y="2109769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5013" y="0"/>
                </a:moveTo>
                <a:lnTo>
                  <a:pt x="375" y="614"/>
                </a:lnTo>
                <a:lnTo>
                  <a:pt x="0" y="3848"/>
                </a:lnTo>
                <a:lnTo>
                  <a:pt x="5013" y="0"/>
                </a:lnTo>
                <a:close/>
              </a:path>
            </a:pathLst>
          </a:custGeom>
          <a:ln w="3175">
            <a:solidFill>
              <a:srgbClr val="5CD3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9" name="object 5429"/>
          <p:cNvSpPr/>
          <p:nvPr/>
        </p:nvSpPr>
        <p:spPr>
          <a:xfrm>
            <a:off x="3328103" y="210825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2133"/>
                </a:moveTo>
                <a:lnTo>
                  <a:pt x="246" y="0"/>
                </a:lnTo>
                <a:lnTo>
                  <a:pt x="4638" y="1518"/>
                </a:lnTo>
                <a:lnTo>
                  <a:pt x="0" y="2133"/>
                </a:lnTo>
                <a:close/>
              </a:path>
            </a:pathLst>
          </a:custGeom>
          <a:solidFill>
            <a:srgbClr val="5CD3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30" name="object 5430"/>
          <p:cNvSpPr/>
          <p:nvPr/>
        </p:nvSpPr>
        <p:spPr>
          <a:xfrm>
            <a:off x="3328103" y="210825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4638" y="1518"/>
                </a:moveTo>
                <a:lnTo>
                  <a:pt x="0" y="2133"/>
                </a:lnTo>
                <a:lnTo>
                  <a:pt x="246" y="0"/>
                </a:lnTo>
                <a:lnTo>
                  <a:pt x="4638" y="1518"/>
                </a:lnTo>
                <a:close/>
              </a:path>
            </a:pathLst>
          </a:custGeom>
          <a:ln w="3175">
            <a:solidFill>
              <a:srgbClr val="5CD3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1" name="object 5431"/>
          <p:cNvSpPr/>
          <p:nvPr/>
        </p:nvSpPr>
        <p:spPr>
          <a:xfrm>
            <a:off x="3327450" y="2116008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0"/>
                </a:moveTo>
                <a:lnTo>
                  <a:pt x="3906" y="1752"/>
                </a:lnTo>
                <a:lnTo>
                  <a:pt x="6352" y="285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DD3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2" name="object 5432"/>
          <p:cNvSpPr/>
          <p:nvPr/>
        </p:nvSpPr>
        <p:spPr>
          <a:xfrm>
            <a:off x="3327450" y="2116008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0"/>
                </a:moveTo>
                <a:lnTo>
                  <a:pt x="1963" y="883"/>
                </a:lnTo>
                <a:lnTo>
                  <a:pt x="6352" y="285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DD3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3" name="object 5433"/>
          <p:cNvSpPr/>
          <p:nvPr/>
        </p:nvSpPr>
        <p:spPr>
          <a:xfrm>
            <a:off x="3329345" y="2116891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4457" y="1968"/>
                </a:moveTo>
                <a:lnTo>
                  <a:pt x="0" y="533"/>
                </a:lnTo>
                <a:lnTo>
                  <a:pt x="68" y="0"/>
                </a:lnTo>
                <a:lnTo>
                  <a:pt x="4457" y="1968"/>
                </a:lnTo>
                <a:close/>
              </a:path>
            </a:pathLst>
          </a:custGeom>
          <a:solidFill>
            <a:srgbClr val="5DD3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34" name="object 5434"/>
          <p:cNvSpPr/>
          <p:nvPr/>
        </p:nvSpPr>
        <p:spPr>
          <a:xfrm>
            <a:off x="3329345" y="2116891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533"/>
                </a:moveTo>
                <a:lnTo>
                  <a:pt x="68" y="0"/>
                </a:lnTo>
                <a:lnTo>
                  <a:pt x="4457" y="1968"/>
                </a:lnTo>
                <a:lnTo>
                  <a:pt x="0" y="533"/>
                </a:lnTo>
                <a:close/>
              </a:path>
            </a:pathLst>
          </a:custGeom>
          <a:ln w="3175">
            <a:solidFill>
              <a:srgbClr val="5DD3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5" name="object 5435"/>
          <p:cNvSpPr/>
          <p:nvPr/>
        </p:nvSpPr>
        <p:spPr>
          <a:xfrm>
            <a:off x="3329345" y="2117425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7129" y="2633"/>
                </a:moveTo>
                <a:lnTo>
                  <a:pt x="0" y="0"/>
                </a:lnTo>
                <a:lnTo>
                  <a:pt x="4457" y="1435"/>
                </a:lnTo>
                <a:lnTo>
                  <a:pt x="7129" y="2633"/>
                </a:lnTo>
                <a:close/>
              </a:path>
            </a:pathLst>
          </a:custGeom>
          <a:solidFill>
            <a:srgbClr val="5CD3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36" name="object 5436"/>
          <p:cNvSpPr/>
          <p:nvPr/>
        </p:nvSpPr>
        <p:spPr>
          <a:xfrm>
            <a:off x="3329345" y="2117425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0" y="0"/>
                </a:moveTo>
                <a:lnTo>
                  <a:pt x="7129" y="2633"/>
                </a:lnTo>
                <a:lnTo>
                  <a:pt x="4457" y="14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CD3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7" name="object 5437"/>
          <p:cNvSpPr/>
          <p:nvPr/>
        </p:nvSpPr>
        <p:spPr>
          <a:xfrm>
            <a:off x="3329345" y="2117425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8077" y="5374"/>
                </a:moveTo>
                <a:lnTo>
                  <a:pt x="0" y="0"/>
                </a:lnTo>
                <a:lnTo>
                  <a:pt x="7129" y="2633"/>
                </a:lnTo>
                <a:lnTo>
                  <a:pt x="8077" y="5374"/>
                </a:lnTo>
                <a:close/>
              </a:path>
            </a:pathLst>
          </a:custGeom>
          <a:solidFill>
            <a:srgbClr val="5BD3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38" name="object 5438"/>
          <p:cNvSpPr/>
          <p:nvPr/>
        </p:nvSpPr>
        <p:spPr>
          <a:xfrm>
            <a:off x="3329345" y="2117425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0"/>
                </a:moveTo>
                <a:lnTo>
                  <a:pt x="7129" y="2633"/>
                </a:lnTo>
                <a:lnTo>
                  <a:pt x="8077" y="537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BD3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9" name="object 54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40" name="object 54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41" name="object 54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42" name="object 54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43" name="object 54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44" name="object 54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45" name="object 5445"/>
          <p:cNvSpPr/>
          <p:nvPr/>
        </p:nvSpPr>
        <p:spPr>
          <a:xfrm>
            <a:off x="3314466" y="2087478"/>
            <a:ext cx="10795" cy="2540"/>
          </a:xfrm>
          <a:custGeom>
            <a:avLst/>
            <a:gdLst/>
            <a:ahLst/>
            <a:cxnLst/>
            <a:rect l="l" t="t" r="r" b="b"/>
            <a:pathLst>
              <a:path w="10795" h="2539">
                <a:moveTo>
                  <a:pt x="10187" y="19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6" name="object 54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47" name="object 5447"/>
          <p:cNvSpPr/>
          <p:nvPr/>
        </p:nvSpPr>
        <p:spPr>
          <a:xfrm>
            <a:off x="3293475" y="2092386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4112" y="1026"/>
                </a:moveTo>
                <a:lnTo>
                  <a:pt x="0" y="281"/>
                </a:lnTo>
                <a:lnTo>
                  <a:pt x="1719" y="0"/>
                </a:lnTo>
                <a:lnTo>
                  <a:pt x="4112" y="1026"/>
                </a:lnTo>
                <a:close/>
              </a:path>
            </a:pathLst>
          </a:custGeom>
          <a:solidFill>
            <a:srgbClr val="53B6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48" name="object 5448"/>
          <p:cNvSpPr/>
          <p:nvPr/>
        </p:nvSpPr>
        <p:spPr>
          <a:xfrm>
            <a:off x="3293475" y="2092386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0" y="281"/>
                </a:moveTo>
                <a:lnTo>
                  <a:pt x="4112" y="1026"/>
                </a:lnTo>
                <a:lnTo>
                  <a:pt x="1719" y="0"/>
                </a:lnTo>
                <a:lnTo>
                  <a:pt x="0" y="281"/>
                </a:lnTo>
                <a:close/>
              </a:path>
            </a:pathLst>
          </a:custGeom>
          <a:ln w="3175">
            <a:solidFill>
              <a:srgbClr val="53B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9" name="object 5449"/>
          <p:cNvSpPr/>
          <p:nvPr/>
        </p:nvSpPr>
        <p:spPr>
          <a:xfrm>
            <a:off x="3290841" y="20921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50AE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0" name="object 5450"/>
          <p:cNvSpPr/>
          <p:nvPr/>
        </p:nvSpPr>
        <p:spPr>
          <a:xfrm>
            <a:off x="3290841" y="20921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AE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1" name="object 5451"/>
          <p:cNvSpPr/>
          <p:nvPr/>
        </p:nvSpPr>
        <p:spPr>
          <a:xfrm>
            <a:off x="3288682" y="209220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5875" y="967"/>
                </a:moveTo>
                <a:lnTo>
                  <a:pt x="3896" y="767"/>
                </a:lnTo>
                <a:lnTo>
                  <a:pt x="0" y="0"/>
                </a:lnTo>
                <a:lnTo>
                  <a:pt x="5875" y="967"/>
                </a:lnTo>
                <a:close/>
              </a:path>
            </a:pathLst>
          </a:custGeom>
          <a:solidFill>
            <a:srgbClr val="1F442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2" name="object 5452"/>
          <p:cNvSpPr/>
          <p:nvPr/>
        </p:nvSpPr>
        <p:spPr>
          <a:xfrm>
            <a:off x="3288682" y="209220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3896" y="767"/>
                </a:moveTo>
                <a:lnTo>
                  <a:pt x="0" y="0"/>
                </a:lnTo>
                <a:lnTo>
                  <a:pt x="5875" y="967"/>
                </a:lnTo>
                <a:lnTo>
                  <a:pt x="3896" y="767"/>
                </a:lnTo>
                <a:close/>
              </a:path>
            </a:pathLst>
          </a:custGeom>
          <a:ln w="3175">
            <a:solidFill>
              <a:srgbClr val="1F442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3" name="object 5453"/>
          <p:cNvSpPr/>
          <p:nvPr/>
        </p:nvSpPr>
        <p:spPr>
          <a:xfrm>
            <a:off x="3292579" y="2092967"/>
            <a:ext cx="6985" cy="1905"/>
          </a:xfrm>
          <a:custGeom>
            <a:avLst/>
            <a:gdLst/>
            <a:ahLst/>
            <a:cxnLst/>
            <a:rect l="l" t="t" r="r" b="b"/>
            <a:pathLst>
              <a:path w="6985" h="1905">
                <a:moveTo>
                  <a:pt x="6522" y="1285"/>
                </a:moveTo>
                <a:lnTo>
                  <a:pt x="0" y="0"/>
                </a:lnTo>
                <a:lnTo>
                  <a:pt x="1978" y="200"/>
                </a:lnTo>
                <a:lnTo>
                  <a:pt x="6522" y="1285"/>
                </a:lnTo>
                <a:close/>
              </a:path>
            </a:pathLst>
          </a:custGeom>
          <a:solidFill>
            <a:srgbClr val="1F442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4" name="object 5454"/>
          <p:cNvSpPr/>
          <p:nvPr/>
        </p:nvSpPr>
        <p:spPr>
          <a:xfrm>
            <a:off x="3292579" y="2092967"/>
            <a:ext cx="6985" cy="1905"/>
          </a:xfrm>
          <a:custGeom>
            <a:avLst/>
            <a:gdLst/>
            <a:ahLst/>
            <a:cxnLst/>
            <a:rect l="l" t="t" r="r" b="b"/>
            <a:pathLst>
              <a:path w="6985" h="1905">
                <a:moveTo>
                  <a:pt x="0" y="0"/>
                </a:moveTo>
                <a:lnTo>
                  <a:pt x="6522" y="1285"/>
                </a:lnTo>
                <a:lnTo>
                  <a:pt x="1978" y="20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F442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5" name="object 54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56" name="object 5456"/>
          <p:cNvSpPr/>
          <p:nvPr/>
        </p:nvSpPr>
        <p:spPr>
          <a:xfrm>
            <a:off x="3285916" y="209479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8" y="195"/>
                </a:moveTo>
                <a:lnTo>
                  <a:pt x="0" y="60"/>
                </a:lnTo>
                <a:lnTo>
                  <a:pt x="558" y="195"/>
                </a:lnTo>
                <a:close/>
              </a:path>
            </a:pathLst>
          </a:custGeom>
          <a:solidFill>
            <a:srgbClr val="4FA9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7" name="object 5457"/>
          <p:cNvSpPr/>
          <p:nvPr/>
        </p:nvSpPr>
        <p:spPr>
          <a:xfrm>
            <a:off x="3285916" y="209479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8" y="195"/>
                </a:moveTo>
                <a:lnTo>
                  <a:pt x="0" y="60"/>
                </a:lnTo>
                <a:lnTo>
                  <a:pt x="558" y="195"/>
                </a:lnTo>
                <a:close/>
              </a:path>
            </a:pathLst>
          </a:custGeom>
          <a:ln w="3175">
            <a:solidFill>
              <a:srgbClr val="4FA9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8" name="object 54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59" name="object 54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60" name="object 5460"/>
          <p:cNvSpPr/>
          <p:nvPr/>
        </p:nvSpPr>
        <p:spPr>
          <a:xfrm>
            <a:off x="3286475" y="2093955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865" y="0"/>
                </a:moveTo>
                <a:lnTo>
                  <a:pt x="0" y="10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1" name="object 54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62" name="object 5462"/>
          <p:cNvSpPr/>
          <p:nvPr/>
        </p:nvSpPr>
        <p:spPr>
          <a:xfrm>
            <a:off x="3290892" y="2094321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757"/>
                </a:moveTo>
                <a:lnTo>
                  <a:pt x="2727" y="0"/>
                </a:lnTo>
                <a:lnTo>
                  <a:pt x="2268" y="1506"/>
                </a:lnTo>
                <a:lnTo>
                  <a:pt x="0" y="1757"/>
                </a:lnTo>
                <a:close/>
              </a:path>
            </a:pathLst>
          </a:custGeom>
          <a:solidFill>
            <a:srgbClr val="58B8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3" name="object 5463"/>
          <p:cNvSpPr/>
          <p:nvPr/>
        </p:nvSpPr>
        <p:spPr>
          <a:xfrm>
            <a:off x="3290892" y="2094321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757"/>
                </a:moveTo>
                <a:lnTo>
                  <a:pt x="2268" y="1506"/>
                </a:lnTo>
                <a:lnTo>
                  <a:pt x="2727" y="0"/>
                </a:lnTo>
                <a:lnTo>
                  <a:pt x="0" y="1757"/>
                </a:lnTo>
                <a:close/>
              </a:path>
            </a:pathLst>
          </a:custGeom>
          <a:ln w="3175">
            <a:solidFill>
              <a:srgbClr val="58B8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4" name="object 5464"/>
          <p:cNvSpPr/>
          <p:nvPr/>
        </p:nvSpPr>
        <p:spPr>
          <a:xfrm>
            <a:off x="3290892" y="2095827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251"/>
                </a:moveTo>
                <a:lnTo>
                  <a:pt x="2268" y="0"/>
                </a:lnTo>
                <a:lnTo>
                  <a:pt x="2202" y="210"/>
                </a:lnTo>
                <a:lnTo>
                  <a:pt x="0" y="251"/>
                </a:lnTo>
                <a:close/>
              </a:path>
            </a:pathLst>
          </a:custGeom>
          <a:solidFill>
            <a:srgbClr val="59B9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5" name="object 5465"/>
          <p:cNvSpPr/>
          <p:nvPr/>
        </p:nvSpPr>
        <p:spPr>
          <a:xfrm>
            <a:off x="3290892" y="2095827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251"/>
                </a:moveTo>
                <a:lnTo>
                  <a:pt x="2268" y="0"/>
                </a:lnTo>
                <a:lnTo>
                  <a:pt x="2202" y="210"/>
                </a:lnTo>
                <a:lnTo>
                  <a:pt x="0" y="251"/>
                </a:lnTo>
                <a:close/>
              </a:path>
            </a:pathLst>
          </a:custGeom>
          <a:ln w="3175">
            <a:solidFill>
              <a:srgbClr val="59B9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6" name="object 54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67" name="object 54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68" name="object 54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69" name="object 54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70" name="object 54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71" name="object 54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72" name="object 5472"/>
          <p:cNvSpPr/>
          <p:nvPr/>
        </p:nvSpPr>
        <p:spPr>
          <a:xfrm>
            <a:off x="3284552" y="209498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1927"/>
                </a:moveTo>
                <a:lnTo>
                  <a:pt x="1013" y="327"/>
                </a:lnTo>
                <a:lnTo>
                  <a:pt x="1922" y="0"/>
                </a:lnTo>
                <a:lnTo>
                  <a:pt x="0" y="1927"/>
                </a:lnTo>
                <a:close/>
              </a:path>
            </a:pathLst>
          </a:custGeom>
          <a:solidFill>
            <a:srgbClr val="50A9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3" name="object 5473"/>
          <p:cNvSpPr/>
          <p:nvPr/>
        </p:nvSpPr>
        <p:spPr>
          <a:xfrm>
            <a:off x="3284552" y="209498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922" y="0"/>
                </a:moveTo>
                <a:lnTo>
                  <a:pt x="0" y="1927"/>
                </a:lnTo>
                <a:lnTo>
                  <a:pt x="1013" y="327"/>
                </a:lnTo>
                <a:lnTo>
                  <a:pt x="1922" y="0"/>
                </a:lnTo>
                <a:close/>
              </a:path>
            </a:pathLst>
          </a:custGeom>
          <a:ln w="3175">
            <a:solidFill>
              <a:srgbClr val="50A9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4" name="object 5474"/>
          <p:cNvSpPr/>
          <p:nvPr/>
        </p:nvSpPr>
        <p:spPr>
          <a:xfrm>
            <a:off x="3285566" y="209485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462"/>
                </a:moveTo>
                <a:lnTo>
                  <a:pt x="350" y="0"/>
                </a:lnTo>
                <a:lnTo>
                  <a:pt x="909" y="134"/>
                </a:lnTo>
                <a:lnTo>
                  <a:pt x="0" y="462"/>
                </a:lnTo>
                <a:close/>
              </a:path>
            </a:pathLst>
          </a:custGeom>
          <a:solidFill>
            <a:srgbClr val="4FA9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5" name="object 5475"/>
          <p:cNvSpPr/>
          <p:nvPr/>
        </p:nvSpPr>
        <p:spPr>
          <a:xfrm>
            <a:off x="3285566" y="209485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350" y="0"/>
                </a:moveTo>
                <a:lnTo>
                  <a:pt x="0" y="462"/>
                </a:lnTo>
                <a:lnTo>
                  <a:pt x="909" y="134"/>
                </a:lnTo>
                <a:lnTo>
                  <a:pt x="350" y="0"/>
                </a:lnTo>
                <a:close/>
              </a:path>
            </a:pathLst>
          </a:custGeom>
          <a:ln w="3175">
            <a:solidFill>
              <a:srgbClr val="4FA9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6" name="object 5476"/>
          <p:cNvSpPr/>
          <p:nvPr/>
        </p:nvSpPr>
        <p:spPr>
          <a:xfrm>
            <a:off x="3285566" y="2094989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909" y="0"/>
                </a:moveTo>
                <a:lnTo>
                  <a:pt x="0" y="3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7" name="object 54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78" name="object 54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79" name="object 54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80" name="object 54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81" name="object 54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82" name="object 54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83" name="object 54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84" name="object 54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85" name="object 54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86" name="object 5486"/>
          <p:cNvSpPr/>
          <p:nvPr/>
        </p:nvSpPr>
        <p:spPr>
          <a:xfrm>
            <a:off x="3289340" y="2093955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279" y="36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7" name="object 54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88" name="object 54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89" name="object 54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90" name="object 54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91" name="object 5491"/>
          <p:cNvSpPr/>
          <p:nvPr/>
        </p:nvSpPr>
        <p:spPr>
          <a:xfrm>
            <a:off x="3281207" y="2099305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563"/>
                </a:moveTo>
                <a:lnTo>
                  <a:pt x="154" y="0"/>
                </a:lnTo>
                <a:lnTo>
                  <a:pt x="2252" y="162"/>
                </a:lnTo>
                <a:lnTo>
                  <a:pt x="0" y="563"/>
                </a:lnTo>
                <a:close/>
              </a:path>
            </a:pathLst>
          </a:custGeom>
          <a:solidFill>
            <a:srgbClr val="21452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92" name="object 5492"/>
          <p:cNvSpPr/>
          <p:nvPr/>
        </p:nvSpPr>
        <p:spPr>
          <a:xfrm>
            <a:off x="3281207" y="2099305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252" y="162"/>
                </a:moveTo>
                <a:lnTo>
                  <a:pt x="0" y="563"/>
                </a:lnTo>
                <a:lnTo>
                  <a:pt x="154" y="0"/>
                </a:lnTo>
                <a:lnTo>
                  <a:pt x="2252" y="162"/>
                </a:lnTo>
                <a:close/>
              </a:path>
            </a:pathLst>
          </a:custGeom>
          <a:ln w="3175">
            <a:solidFill>
              <a:srgbClr val="21452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3" name="object 5493"/>
          <p:cNvSpPr/>
          <p:nvPr/>
        </p:nvSpPr>
        <p:spPr>
          <a:xfrm>
            <a:off x="3281362" y="2096079"/>
            <a:ext cx="9525" cy="3810"/>
          </a:xfrm>
          <a:custGeom>
            <a:avLst/>
            <a:gdLst/>
            <a:ahLst/>
            <a:cxnLst/>
            <a:rect l="l" t="t" r="r" b="b"/>
            <a:pathLst>
              <a:path w="9525" h="3810">
                <a:moveTo>
                  <a:pt x="2098" y="3388"/>
                </a:moveTo>
                <a:lnTo>
                  <a:pt x="0" y="3225"/>
                </a:lnTo>
                <a:lnTo>
                  <a:pt x="9530" y="0"/>
                </a:lnTo>
                <a:lnTo>
                  <a:pt x="2098" y="3388"/>
                </a:lnTo>
                <a:close/>
              </a:path>
            </a:pathLst>
          </a:custGeom>
          <a:solidFill>
            <a:srgbClr val="21452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94" name="object 5494"/>
          <p:cNvSpPr/>
          <p:nvPr/>
        </p:nvSpPr>
        <p:spPr>
          <a:xfrm>
            <a:off x="3281362" y="2096079"/>
            <a:ext cx="9525" cy="3810"/>
          </a:xfrm>
          <a:custGeom>
            <a:avLst/>
            <a:gdLst/>
            <a:ahLst/>
            <a:cxnLst/>
            <a:rect l="l" t="t" r="r" b="b"/>
            <a:pathLst>
              <a:path w="9525" h="3810">
                <a:moveTo>
                  <a:pt x="2098" y="3388"/>
                </a:moveTo>
                <a:lnTo>
                  <a:pt x="9530" y="0"/>
                </a:lnTo>
                <a:lnTo>
                  <a:pt x="0" y="3225"/>
                </a:lnTo>
                <a:lnTo>
                  <a:pt x="2098" y="3388"/>
                </a:lnTo>
                <a:close/>
              </a:path>
            </a:pathLst>
          </a:custGeom>
          <a:ln w="3175">
            <a:solidFill>
              <a:srgbClr val="21452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5" name="object 5495"/>
          <p:cNvSpPr/>
          <p:nvPr/>
        </p:nvSpPr>
        <p:spPr>
          <a:xfrm>
            <a:off x="3283460" y="2096079"/>
            <a:ext cx="7620" cy="3810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0" y="3388"/>
                </a:moveTo>
                <a:lnTo>
                  <a:pt x="7432" y="0"/>
                </a:lnTo>
                <a:lnTo>
                  <a:pt x="1772" y="3073"/>
                </a:lnTo>
                <a:lnTo>
                  <a:pt x="0" y="3388"/>
                </a:lnTo>
                <a:close/>
              </a:path>
            </a:pathLst>
          </a:custGeom>
          <a:solidFill>
            <a:srgbClr val="21452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96" name="object 5496"/>
          <p:cNvSpPr/>
          <p:nvPr/>
        </p:nvSpPr>
        <p:spPr>
          <a:xfrm>
            <a:off x="3283460" y="2096079"/>
            <a:ext cx="7620" cy="3810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0" y="3388"/>
                </a:moveTo>
                <a:lnTo>
                  <a:pt x="7432" y="0"/>
                </a:lnTo>
                <a:lnTo>
                  <a:pt x="1772" y="3073"/>
                </a:lnTo>
                <a:lnTo>
                  <a:pt x="0" y="3388"/>
                </a:lnTo>
                <a:close/>
              </a:path>
            </a:pathLst>
          </a:custGeom>
          <a:ln w="3175">
            <a:solidFill>
              <a:srgbClr val="21452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7" name="object 54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98" name="object 5498"/>
          <p:cNvSpPr/>
          <p:nvPr/>
        </p:nvSpPr>
        <p:spPr>
          <a:xfrm>
            <a:off x="3281207" y="209930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563"/>
                </a:moveTo>
                <a:lnTo>
                  <a:pt x="1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9" name="object 54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00" name="object 55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01" name="object 55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02" name="object 55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03" name="object 55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04" name="object 5504"/>
          <p:cNvSpPr/>
          <p:nvPr/>
        </p:nvSpPr>
        <p:spPr>
          <a:xfrm>
            <a:off x="3282901" y="210177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843" y="30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5" name="object 5505"/>
          <p:cNvSpPr/>
          <p:nvPr/>
        </p:nvSpPr>
        <p:spPr>
          <a:xfrm>
            <a:off x="3283744" y="2100991"/>
            <a:ext cx="10795" cy="4445"/>
          </a:xfrm>
          <a:custGeom>
            <a:avLst/>
            <a:gdLst/>
            <a:ahLst/>
            <a:cxnLst/>
            <a:rect l="l" t="t" r="r" b="b"/>
            <a:pathLst>
              <a:path w="10795" h="4444">
                <a:moveTo>
                  <a:pt x="0" y="3853"/>
                </a:moveTo>
                <a:lnTo>
                  <a:pt x="355" y="2771"/>
                </a:lnTo>
                <a:lnTo>
                  <a:pt x="10320" y="0"/>
                </a:lnTo>
                <a:lnTo>
                  <a:pt x="0" y="3853"/>
                </a:lnTo>
                <a:close/>
              </a:path>
            </a:pathLst>
          </a:custGeom>
          <a:solidFill>
            <a:srgbClr val="22452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06" name="object 5506"/>
          <p:cNvSpPr/>
          <p:nvPr/>
        </p:nvSpPr>
        <p:spPr>
          <a:xfrm>
            <a:off x="3283744" y="2100991"/>
            <a:ext cx="10795" cy="4445"/>
          </a:xfrm>
          <a:custGeom>
            <a:avLst/>
            <a:gdLst/>
            <a:ahLst/>
            <a:cxnLst/>
            <a:rect l="l" t="t" r="r" b="b"/>
            <a:pathLst>
              <a:path w="10795" h="4444">
                <a:moveTo>
                  <a:pt x="10320" y="0"/>
                </a:moveTo>
                <a:lnTo>
                  <a:pt x="0" y="3853"/>
                </a:lnTo>
                <a:lnTo>
                  <a:pt x="355" y="2771"/>
                </a:lnTo>
                <a:lnTo>
                  <a:pt x="10320" y="0"/>
                </a:lnTo>
                <a:close/>
              </a:path>
            </a:pathLst>
          </a:custGeom>
          <a:ln w="3175">
            <a:solidFill>
              <a:srgbClr val="22452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7" name="object 5507"/>
          <p:cNvSpPr/>
          <p:nvPr/>
        </p:nvSpPr>
        <p:spPr>
          <a:xfrm>
            <a:off x="3283744" y="210376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1082"/>
                </a:moveTo>
                <a:lnTo>
                  <a:pt x="3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8" name="object 5508"/>
          <p:cNvSpPr/>
          <p:nvPr/>
        </p:nvSpPr>
        <p:spPr>
          <a:xfrm>
            <a:off x="3278601" y="2104844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0" y="1470"/>
                </a:moveTo>
                <a:lnTo>
                  <a:pt x="5143" y="0"/>
                </a:lnTo>
                <a:lnTo>
                  <a:pt x="1711" y="1282"/>
                </a:lnTo>
                <a:lnTo>
                  <a:pt x="0" y="1470"/>
                </a:lnTo>
                <a:close/>
              </a:path>
            </a:pathLst>
          </a:custGeom>
          <a:solidFill>
            <a:srgbClr val="21452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09" name="object 5509"/>
          <p:cNvSpPr/>
          <p:nvPr/>
        </p:nvSpPr>
        <p:spPr>
          <a:xfrm>
            <a:off x="3278601" y="2104844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0" y="1470"/>
                </a:moveTo>
                <a:lnTo>
                  <a:pt x="5143" y="0"/>
                </a:lnTo>
                <a:lnTo>
                  <a:pt x="1711" y="1282"/>
                </a:lnTo>
                <a:lnTo>
                  <a:pt x="0" y="1470"/>
                </a:lnTo>
                <a:close/>
              </a:path>
            </a:pathLst>
          </a:custGeom>
          <a:ln w="3175">
            <a:solidFill>
              <a:srgbClr val="21452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0" name="object 5510"/>
          <p:cNvSpPr/>
          <p:nvPr/>
        </p:nvSpPr>
        <p:spPr>
          <a:xfrm>
            <a:off x="3278601" y="2103762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0" y="2552"/>
                </a:moveTo>
                <a:lnTo>
                  <a:pt x="5499" y="0"/>
                </a:lnTo>
                <a:lnTo>
                  <a:pt x="5143" y="1082"/>
                </a:lnTo>
                <a:lnTo>
                  <a:pt x="0" y="2552"/>
                </a:lnTo>
                <a:close/>
              </a:path>
            </a:pathLst>
          </a:custGeom>
          <a:solidFill>
            <a:srgbClr val="22452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11" name="object 5511"/>
          <p:cNvSpPr/>
          <p:nvPr/>
        </p:nvSpPr>
        <p:spPr>
          <a:xfrm>
            <a:off x="3278601" y="2103762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5499" y="0"/>
                </a:moveTo>
                <a:lnTo>
                  <a:pt x="5143" y="1082"/>
                </a:lnTo>
                <a:lnTo>
                  <a:pt x="0" y="2552"/>
                </a:lnTo>
                <a:lnTo>
                  <a:pt x="5499" y="0"/>
                </a:lnTo>
                <a:close/>
              </a:path>
            </a:pathLst>
          </a:custGeom>
          <a:ln w="3175">
            <a:solidFill>
              <a:srgbClr val="22452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2" name="object 55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13" name="object 5513"/>
          <p:cNvSpPr/>
          <p:nvPr/>
        </p:nvSpPr>
        <p:spPr>
          <a:xfrm>
            <a:off x="3273640" y="2103762"/>
            <a:ext cx="10795" cy="3175"/>
          </a:xfrm>
          <a:custGeom>
            <a:avLst/>
            <a:gdLst/>
            <a:ahLst/>
            <a:cxnLst/>
            <a:rect l="l" t="t" r="r" b="b"/>
            <a:pathLst>
              <a:path w="10795" h="3175">
                <a:moveTo>
                  <a:pt x="0" y="3098"/>
                </a:moveTo>
                <a:lnTo>
                  <a:pt x="1986" y="2357"/>
                </a:lnTo>
                <a:lnTo>
                  <a:pt x="10459" y="0"/>
                </a:lnTo>
                <a:lnTo>
                  <a:pt x="0" y="3098"/>
                </a:lnTo>
                <a:close/>
              </a:path>
            </a:pathLst>
          </a:custGeom>
          <a:solidFill>
            <a:srgbClr val="22462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14" name="object 5514"/>
          <p:cNvSpPr/>
          <p:nvPr/>
        </p:nvSpPr>
        <p:spPr>
          <a:xfrm>
            <a:off x="3273640" y="2103762"/>
            <a:ext cx="10795" cy="3175"/>
          </a:xfrm>
          <a:custGeom>
            <a:avLst/>
            <a:gdLst/>
            <a:ahLst/>
            <a:cxnLst/>
            <a:rect l="l" t="t" r="r" b="b"/>
            <a:pathLst>
              <a:path w="10795" h="3175">
                <a:moveTo>
                  <a:pt x="10459" y="0"/>
                </a:moveTo>
                <a:lnTo>
                  <a:pt x="0" y="3098"/>
                </a:lnTo>
                <a:lnTo>
                  <a:pt x="1986" y="2357"/>
                </a:lnTo>
                <a:lnTo>
                  <a:pt x="10459" y="0"/>
                </a:lnTo>
                <a:close/>
              </a:path>
            </a:pathLst>
          </a:custGeom>
          <a:ln w="3175">
            <a:solidFill>
              <a:srgbClr val="22462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5" name="object 5515"/>
          <p:cNvSpPr/>
          <p:nvPr/>
        </p:nvSpPr>
        <p:spPr>
          <a:xfrm>
            <a:off x="3276955" y="2099305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0" y="2209"/>
                </a:moveTo>
                <a:lnTo>
                  <a:pt x="1069" y="1127"/>
                </a:lnTo>
                <a:lnTo>
                  <a:pt x="4406" y="0"/>
                </a:lnTo>
                <a:lnTo>
                  <a:pt x="0" y="2209"/>
                </a:lnTo>
                <a:close/>
              </a:path>
            </a:pathLst>
          </a:custGeom>
          <a:solidFill>
            <a:srgbClr val="4FA5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16" name="object 5516"/>
          <p:cNvSpPr/>
          <p:nvPr/>
        </p:nvSpPr>
        <p:spPr>
          <a:xfrm>
            <a:off x="3276955" y="2099305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0" y="2209"/>
                </a:moveTo>
                <a:lnTo>
                  <a:pt x="1069" y="1127"/>
                </a:lnTo>
                <a:lnTo>
                  <a:pt x="4406" y="0"/>
                </a:lnTo>
                <a:lnTo>
                  <a:pt x="0" y="2209"/>
                </a:lnTo>
                <a:close/>
              </a:path>
            </a:pathLst>
          </a:custGeom>
          <a:ln w="3175">
            <a:solidFill>
              <a:srgbClr val="4FA5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7" name="object 55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18" name="object 55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19" name="object 55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20" name="object 5520"/>
          <p:cNvSpPr/>
          <p:nvPr/>
        </p:nvSpPr>
        <p:spPr>
          <a:xfrm>
            <a:off x="3281362" y="209930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767" y="11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1" name="object 5521"/>
          <p:cNvSpPr/>
          <p:nvPr/>
        </p:nvSpPr>
        <p:spPr>
          <a:xfrm>
            <a:off x="3293920" y="2098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144" y="224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0C2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2" name="object 5522"/>
          <p:cNvSpPr/>
          <p:nvPr/>
        </p:nvSpPr>
        <p:spPr>
          <a:xfrm>
            <a:off x="3292467" y="2098426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97" y="2565"/>
                </a:moveTo>
                <a:lnTo>
                  <a:pt x="0" y="0"/>
                </a:lnTo>
                <a:lnTo>
                  <a:pt x="1452" y="322"/>
                </a:lnTo>
                <a:lnTo>
                  <a:pt x="1597" y="2565"/>
                </a:lnTo>
                <a:close/>
              </a:path>
            </a:pathLst>
          </a:custGeom>
          <a:solidFill>
            <a:srgbClr val="5FC0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23" name="object 5523"/>
          <p:cNvSpPr/>
          <p:nvPr/>
        </p:nvSpPr>
        <p:spPr>
          <a:xfrm>
            <a:off x="3292467" y="2098426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452" y="322"/>
                </a:moveTo>
                <a:lnTo>
                  <a:pt x="0" y="0"/>
                </a:lnTo>
                <a:lnTo>
                  <a:pt x="1597" y="2565"/>
                </a:lnTo>
                <a:lnTo>
                  <a:pt x="1452" y="322"/>
                </a:lnTo>
                <a:close/>
              </a:path>
            </a:pathLst>
          </a:custGeom>
          <a:ln w="3175">
            <a:solidFill>
              <a:srgbClr val="5FC0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4" name="object 5524"/>
          <p:cNvSpPr/>
          <p:nvPr/>
        </p:nvSpPr>
        <p:spPr>
          <a:xfrm>
            <a:off x="3294065" y="2100991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957" y="3129"/>
                </a:moveTo>
                <a:lnTo>
                  <a:pt x="0" y="0"/>
                </a:lnTo>
                <a:lnTo>
                  <a:pt x="6934" y="2280"/>
                </a:lnTo>
                <a:lnTo>
                  <a:pt x="6957" y="3129"/>
                </a:lnTo>
                <a:close/>
              </a:path>
            </a:pathLst>
          </a:custGeom>
          <a:solidFill>
            <a:srgbClr val="61C6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25" name="object 5525"/>
          <p:cNvSpPr/>
          <p:nvPr/>
        </p:nvSpPr>
        <p:spPr>
          <a:xfrm>
            <a:off x="3294065" y="2100991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934" y="2280"/>
                </a:moveTo>
                <a:lnTo>
                  <a:pt x="6957" y="3129"/>
                </a:lnTo>
                <a:lnTo>
                  <a:pt x="0" y="0"/>
                </a:lnTo>
                <a:lnTo>
                  <a:pt x="6934" y="2280"/>
                </a:lnTo>
                <a:close/>
              </a:path>
            </a:pathLst>
          </a:custGeom>
          <a:ln w="3175">
            <a:solidFill>
              <a:srgbClr val="61C6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6" name="object 5526"/>
          <p:cNvSpPr/>
          <p:nvPr/>
        </p:nvSpPr>
        <p:spPr>
          <a:xfrm>
            <a:off x="3294065" y="2100991"/>
            <a:ext cx="6985" cy="2540"/>
          </a:xfrm>
          <a:custGeom>
            <a:avLst/>
            <a:gdLst/>
            <a:ahLst/>
            <a:cxnLst/>
            <a:rect l="l" t="t" r="r" b="b"/>
            <a:pathLst>
              <a:path w="6985" h="2539">
                <a:moveTo>
                  <a:pt x="6934" y="2280"/>
                </a:moveTo>
                <a:lnTo>
                  <a:pt x="0" y="0"/>
                </a:lnTo>
                <a:lnTo>
                  <a:pt x="5681" y="1742"/>
                </a:lnTo>
                <a:lnTo>
                  <a:pt x="6934" y="2280"/>
                </a:lnTo>
                <a:close/>
              </a:path>
            </a:pathLst>
          </a:custGeom>
          <a:solidFill>
            <a:srgbClr val="62C6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27" name="object 5527"/>
          <p:cNvSpPr/>
          <p:nvPr/>
        </p:nvSpPr>
        <p:spPr>
          <a:xfrm>
            <a:off x="3294065" y="2100991"/>
            <a:ext cx="6985" cy="2540"/>
          </a:xfrm>
          <a:custGeom>
            <a:avLst/>
            <a:gdLst/>
            <a:ahLst/>
            <a:cxnLst/>
            <a:rect l="l" t="t" r="r" b="b"/>
            <a:pathLst>
              <a:path w="6985" h="2539">
                <a:moveTo>
                  <a:pt x="6934" y="2280"/>
                </a:moveTo>
                <a:lnTo>
                  <a:pt x="5681" y="1742"/>
                </a:lnTo>
                <a:lnTo>
                  <a:pt x="0" y="0"/>
                </a:lnTo>
                <a:lnTo>
                  <a:pt x="6934" y="2280"/>
                </a:lnTo>
                <a:close/>
              </a:path>
            </a:pathLst>
          </a:custGeom>
          <a:ln w="3175">
            <a:solidFill>
              <a:srgbClr val="62C6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8" name="object 5528"/>
          <p:cNvSpPr/>
          <p:nvPr/>
        </p:nvSpPr>
        <p:spPr>
          <a:xfrm>
            <a:off x="3295662" y="2101710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5359" y="2410"/>
                </a:moveTo>
                <a:lnTo>
                  <a:pt x="5913" y="2659"/>
                </a:lnTo>
                <a:lnTo>
                  <a:pt x="0" y="0"/>
                </a:lnTo>
                <a:lnTo>
                  <a:pt x="5359" y="2410"/>
                </a:lnTo>
                <a:close/>
              </a:path>
            </a:pathLst>
          </a:custGeom>
          <a:ln w="3175">
            <a:solidFill>
              <a:srgbClr val="62C7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9" name="object 5529"/>
          <p:cNvSpPr/>
          <p:nvPr/>
        </p:nvSpPr>
        <p:spPr>
          <a:xfrm>
            <a:off x="3294065" y="2100991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957" y="3129"/>
                </a:moveTo>
                <a:lnTo>
                  <a:pt x="0" y="0"/>
                </a:lnTo>
                <a:lnTo>
                  <a:pt x="1597" y="718"/>
                </a:lnTo>
                <a:lnTo>
                  <a:pt x="6957" y="3129"/>
                </a:lnTo>
                <a:close/>
              </a:path>
            </a:pathLst>
          </a:custGeom>
          <a:ln w="3175">
            <a:solidFill>
              <a:srgbClr val="62C5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0" name="object 5530"/>
          <p:cNvSpPr/>
          <p:nvPr/>
        </p:nvSpPr>
        <p:spPr>
          <a:xfrm>
            <a:off x="3294065" y="210099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66" y="548"/>
                </a:moveTo>
                <a:lnTo>
                  <a:pt x="0" y="0"/>
                </a:lnTo>
                <a:lnTo>
                  <a:pt x="66" y="548"/>
                </a:lnTo>
                <a:close/>
              </a:path>
            </a:pathLst>
          </a:custGeom>
          <a:ln w="3175">
            <a:solidFill>
              <a:srgbClr val="62C3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1" name="object 5531"/>
          <p:cNvSpPr/>
          <p:nvPr/>
        </p:nvSpPr>
        <p:spPr>
          <a:xfrm>
            <a:off x="3294065" y="210099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66" y="548"/>
                </a:moveTo>
                <a:lnTo>
                  <a:pt x="0" y="0"/>
                </a:lnTo>
                <a:lnTo>
                  <a:pt x="215" y="373"/>
                </a:lnTo>
                <a:lnTo>
                  <a:pt x="66" y="548"/>
                </a:lnTo>
                <a:close/>
              </a:path>
            </a:pathLst>
          </a:custGeom>
          <a:solidFill>
            <a:srgbClr val="62C4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32" name="object 5532"/>
          <p:cNvSpPr/>
          <p:nvPr/>
        </p:nvSpPr>
        <p:spPr>
          <a:xfrm>
            <a:off x="3294065" y="210099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66" y="548"/>
                </a:moveTo>
                <a:lnTo>
                  <a:pt x="215" y="373"/>
                </a:lnTo>
                <a:lnTo>
                  <a:pt x="0" y="0"/>
                </a:lnTo>
                <a:lnTo>
                  <a:pt x="66" y="548"/>
                </a:lnTo>
                <a:close/>
              </a:path>
            </a:pathLst>
          </a:custGeom>
          <a:ln w="3175">
            <a:solidFill>
              <a:srgbClr val="62C4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3" name="object 55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34" name="object 55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35" name="object 55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36" name="object 55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37" name="object 55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38" name="object 55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39" name="object 5539"/>
          <p:cNvSpPr/>
          <p:nvPr/>
        </p:nvSpPr>
        <p:spPr>
          <a:xfrm>
            <a:off x="3282129" y="2100483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772" y="12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0" name="object 5540"/>
          <p:cNvSpPr/>
          <p:nvPr/>
        </p:nvSpPr>
        <p:spPr>
          <a:xfrm>
            <a:off x="3284100" y="2100991"/>
            <a:ext cx="10160" cy="3175"/>
          </a:xfrm>
          <a:custGeom>
            <a:avLst/>
            <a:gdLst/>
            <a:ahLst/>
            <a:cxnLst/>
            <a:rect l="l" t="t" r="r" b="b"/>
            <a:pathLst>
              <a:path w="10160" h="3175">
                <a:moveTo>
                  <a:pt x="0" y="2771"/>
                </a:moveTo>
                <a:lnTo>
                  <a:pt x="299" y="1851"/>
                </a:lnTo>
                <a:lnTo>
                  <a:pt x="9964" y="0"/>
                </a:lnTo>
                <a:lnTo>
                  <a:pt x="0" y="2771"/>
                </a:lnTo>
                <a:close/>
              </a:path>
            </a:pathLst>
          </a:custGeom>
          <a:solidFill>
            <a:srgbClr val="22452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41" name="object 5541"/>
          <p:cNvSpPr/>
          <p:nvPr/>
        </p:nvSpPr>
        <p:spPr>
          <a:xfrm>
            <a:off x="3284100" y="2100991"/>
            <a:ext cx="10160" cy="3175"/>
          </a:xfrm>
          <a:custGeom>
            <a:avLst/>
            <a:gdLst/>
            <a:ahLst/>
            <a:cxnLst/>
            <a:rect l="l" t="t" r="r" b="b"/>
            <a:pathLst>
              <a:path w="10160" h="3175">
                <a:moveTo>
                  <a:pt x="0" y="2771"/>
                </a:moveTo>
                <a:lnTo>
                  <a:pt x="299" y="1851"/>
                </a:lnTo>
                <a:lnTo>
                  <a:pt x="9964" y="0"/>
                </a:lnTo>
                <a:lnTo>
                  <a:pt x="0" y="2771"/>
                </a:lnTo>
                <a:close/>
              </a:path>
            </a:pathLst>
          </a:custGeom>
          <a:ln w="3175">
            <a:solidFill>
              <a:srgbClr val="22452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2" name="object 5542"/>
          <p:cNvSpPr/>
          <p:nvPr/>
        </p:nvSpPr>
        <p:spPr>
          <a:xfrm>
            <a:off x="3284100" y="2100991"/>
            <a:ext cx="10160" cy="3175"/>
          </a:xfrm>
          <a:custGeom>
            <a:avLst/>
            <a:gdLst/>
            <a:ahLst/>
            <a:cxnLst/>
            <a:rect l="l" t="t" r="r" b="b"/>
            <a:pathLst>
              <a:path w="10160" h="3175">
                <a:moveTo>
                  <a:pt x="0" y="2771"/>
                </a:moveTo>
                <a:lnTo>
                  <a:pt x="9964" y="0"/>
                </a:lnTo>
                <a:lnTo>
                  <a:pt x="0" y="2771"/>
                </a:lnTo>
                <a:close/>
              </a:path>
            </a:pathLst>
          </a:custGeom>
          <a:ln w="3175">
            <a:solidFill>
              <a:srgbClr val="22452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3" name="object 5543"/>
          <p:cNvSpPr/>
          <p:nvPr/>
        </p:nvSpPr>
        <p:spPr>
          <a:xfrm>
            <a:off x="3284100" y="2102843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919"/>
                </a:moveTo>
                <a:lnTo>
                  <a:pt x="299" y="0"/>
                </a:lnTo>
                <a:lnTo>
                  <a:pt x="0" y="919"/>
                </a:lnTo>
                <a:close/>
              </a:path>
            </a:pathLst>
          </a:custGeom>
          <a:ln w="3175">
            <a:solidFill>
              <a:srgbClr val="22452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4" name="object 5544"/>
          <p:cNvSpPr/>
          <p:nvPr/>
        </p:nvSpPr>
        <p:spPr>
          <a:xfrm>
            <a:off x="3284100" y="2102843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919"/>
                </a:moveTo>
                <a:lnTo>
                  <a:pt x="299" y="0"/>
                </a:lnTo>
                <a:lnTo>
                  <a:pt x="0" y="919"/>
                </a:lnTo>
                <a:close/>
              </a:path>
            </a:pathLst>
          </a:custGeom>
          <a:ln w="3175">
            <a:solidFill>
              <a:srgbClr val="22452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5" name="object 5545"/>
          <p:cNvSpPr/>
          <p:nvPr/>
        </p:nvSpPr>
        <p:spPr>
          <a:xfrm>
            <a:off x="3284100" y="210376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22452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46" name="object 5546"/>
          <p:cNvSpPr/>
          <p:nvPr/>
        </p:nvSpPr>
        <p:spPr>
          <a:xfrm>
            <a:off x="3284100" y="210376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2452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7" name="object 5547"/>
          <p:cNvSpPr/>
          <p:nvPr/>
        </p:nvSpPr>
        <p:spPr>
          <a:xfrm>
            <a:off x="3284100" y="2102843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919"/>
                </a:moveTo>
                <a:lnTo>
                  <a:pt x="29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8" name="object 5548"/>
          <p:cNvSpPr/>
          <p:nvPr/>
        </p:nvSpPr>
        <p:spPr>
          <a:xfrm>
            <a:off x="3275627" y="2102843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0" y="3276"/>
                </a:moveTo>
                <a:lnTo>
                  <a:pt x="8773" y="0"/>
                </a:lnTo>
                <a:lnTo>
                  <a:pt x="8473" y="919"/>
                </a:lnTo>
                <a:lnTo>
                  <a:pt x="0" y="3276"/>
                </a:lnTo>
                <a:close/>
              </a:path>
            </a:pathLst>
          </a:custGeom>
          <a:solidFill>
            <a:srgbClr val="22452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49" name="object 5549"/>
          <p:cNvSpPr/>
          <p:nvPr/>
        </p:nvSpPr>
        <p:spPr>
          <a:xfrm>
            <a:off x="3275627" y="2102843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0" y="3276"/>
                </a:moveTo>
                <a:lnTo>
                  <a:pt x="8773" y="0"/>
                </a:lnTo>
                <a:lnTo>
                  <a:pt x="8473" y="919"/>
                </a:lnTo>
                <a:lnTo>
                  <a:pt x="0" y="3276"/>
                </a:lnTo>
                <a:close/>
              </a:path>
            </a:pathLst>
          </a:custGeom>
          <a:ln w="3175">
            <a:solidFill>
              <a:srgbClr val="22452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0" name="object 5550"/>
          <p:cNvSpPr/>
          <p:nvPr/>
        </p:nvSpPr>
        <p:spPr>
          <a:xfrm>
            <a:off x="3293351" y="2100991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1455"/>
                </a:moveTo>
                <a:lnTo>
                  <a:pt x="713" y="0"/>
                </a:lnTo>
                <a:lnTo>
                  <a:pt x="779" y="548"/>
                </a:lnTo>
                <a:lnTo>
                  <a:pt x="0" y="1455"/>
                </a:lnTo>
                <a:close/>
              </a:path>
            </a:pathLst>
          </a:custGeom>
          <a:solidFill>
            <a:srgbClr val="62C4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51" name="object 5551"/>
          <p:cNvSpPr/>
          <p:nvPr/>
        </p:nvSpPr>
        <p:spPr>
          <a:xfrm>
            <a:off x="3293351" y="2100991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713" y="0"/>
                </a:moveTo>
                <a:lnTo>
                  <a:pt x="779" y="548"/>
                </a:lnTo>
                <a:lnTo>
                  <a:pt x="0" y="1455"/>
                </a:lnTo>
                <a:lnTo>
                  <a:pt x="713" y="0"/>
                </a:lnTo>
                <a:close/>
              </a:path>
            </a:pathLst>
          </a:custGeom>
          <a:ln w="3175">
            <a:solidFill>
              <a:srgbClr val="62C4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2" name="object 5552"/>
          <p:cNvSpPr/>
          <p:nvPr/>
        </p:nvSpPr>
        <p:spPr>
          <a:xfrm>
            <a:off x="3290902" y="2100991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64"/>
                </a:moveTo>
                <a:lnTo>
                  <a:pt x="3162" y="0"/>
                </a:lnTo>
                <a:lnTo>
                  <a:pt x="2448" y="1455"/>
                </a:lnTo>
                <a:lnTo>
                  <a:pt x="0" y="1564"/>
                </a:lnTo>
                <a:close/>
              </a:path>
            </a:pathLst>
          </a:custGeom>
          <a:solidFill>
            <a:srgbClr val="62C3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53" name="object 5553"/>
          <p:cNvSpPr/>
          <p:nvPr/>
        </p:nvSpPr>
        <p:spPr>
          <a:xfrm>
            <a:off x="3290902" y="2100991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162" y="0"/>
                </a:moveTo>
                <a:lnTo>
                  <a:pt x="0" y="1564"/>
                </a:lnTo>
                <a:lnTo>
                  <a:pt x="2448" y="1455"/>
                </a:lnTo>
                <a:lnTo>
                  <a:pt x="3162" y="0"/>
                </a:lnTo>
                <a:close/>
              </a:path>
            </a:pathLst>
          </a:custGeom>
          <a:ln w="3175">
            <a:solidFill>
              <a:srgbClr val="62C3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4" name="object 5554"/>
          <p:cNvSpPr/>
          <p:nvPr/>
        </p:nvSpPr>
        <p:spPr>
          <a:xfrm>
            <a:off x="3288726" y="2100991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0" y="1661"/>
                </a:moveTo>
                <a:lnTo>
                  <a:pt x="5339" y="0"/>
                </a:lnTo>
                <a:lnTo>
                  <a:pt x="2176" y="1564"/>
                </a:lnTo>
                <a:lnTo>
                  <a:pt x="0" y="1661"/>
                </a:lnTo>
                <a:close/>
              </a:path>
            </a:pathLst>
          </a:custGeom>
          <a:solidFill>
            <a:srgbClr val="61C1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55" name="object 5555"/>
          <p:cNvSpPr/>
          <p:nvPr/>
        </p:nvSpPr>
        <p:spPr>
          <a:xfrm>
            <a:off x="3288726" y="2100991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5339" y="0"/>
                </a:moveTo>
                <a:lnTo>
                  <a:pt x="2176" y="1564"/>
                </a:lnTo>
                <a:lnTo>
                  <a:pt x="0" y="1661"/>
                </a:lnTo>
                <a:lnTo>
                  <a:pt x="5339" y="0"/>
                </a:lnTo>
                <a:close/>
              </a:path>
            </a:pathLst>
          </a:custGeom>
          <a:ln w="3175">
            <a:solidFill>
              <a:srgbClr val="61C1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6" name="object 55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57" name="object 5557"/>
          <p:cNvSpPr/>
          <p:nvPr/>
        </p:nvSpPr>
        <p:spPr>
          <a:xfrm>
            <a:off x="3294065" y="2100991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597" y="718"/>
                </a:moveTo>
                <a:lnTo>
                  <a:pt x="215" y="373"/>
                </a:lnTo>
                <a:lnTo>
                  <a:pt x="0" y="0"/>
                </a:lnTo>
                <a:lnTo>
                  <a:pt x="1597" y="718"/>
                </a:lnTo>
                <a:close/>
              </a:path>
            </a:pathLst>
          </a:custGeom>
          <a:solidFill>
            <a:srgbClr val="62C4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58" name="object 5558"/>
          <p:cNvSpPr/>
          <p:nvPr/>
        </p:nvSpPr>
        <p:spPr>
          <a:xfrm>
            <a:off x="3294065" y="2100991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597" y="718"/>
                </a:moveTo>
                <a:lnTo>
                  <a:pt x="0" y="0"/>
                </a:lnTo>
                <a:lnTo>
                  <a:pt x="215" y="373"/>
                </a:lnTo>
                <a:lnTo>
                  <a:pt x="1597" y="718"/>
                </a:lnTo>
                <a:close/>
              </a:path>
            </a:pathLst>
          </a:custGeom>
          <a:ln w="3175">
            <a:solidFill>
              <a:srgbClr val="62C4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9" name="object 55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60" name="object 5560"/>
          <p:cNvSpPr/>
          <p:nvPr/>
        </p:nvSpPr>
        <p:spPr>
          <a:xfrm>
            <a:off x="3314979" y="2093269"/>
            <a:ext cx="6985" cy="5080"/>
          </a:xfrm>
          <a:custGeom>
            <a:avLst/>
            <a:gdLst/>
            <a:ahLst/>
            <a:cxnLst/>
            <a:rect l="l" t="t" r="r" b="b"/>
            <a:pathLst>
              <a:path w="6985" h="5080">
                <a:moveTo>
                  <a:pt x="6543" y="4465"/>
                </a:moveTo>
                <a:lnTo>
                  <a:pt x="0" y="0"/>
                </a:lnTo>
                <a:lnTo>
                  <a:pt x="6543" y="4465"/>
                </a:lnTo>
                <a:close/>
              </a:path>
            </a:pathLst>
          </a:custGeom>
          <a:ln w="3175">
            <a:solidFill>
              <a:srgbClr val="5ACD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1" name="object 5561"/>
          <p:cNvSpPr/>
          <p:nvPr/>
        </p:nvSpPr>
        <p:spPr>
          <a:xfrm>
            <a:off x="3314979" y="2093269"/>
            <a:ext cx="10795" cy="5715"/>
          </a:xfrm>
          <a:custGeom>
            <a:avLst/>
            <a:gdLst/>
            <a:ahLst/>
            <a:cxnLst/>
            <a:rect l="l" t="t" r="r" b="b"/>
            <a:pathLst>
              <a:path w="10795" h="5714">
                <a:moveTo>
                  <a:pt x="10492" y="5179"/>
                </a:moveTo>
                <a:lnTo>
                  <a:pt x="6543" y="4465"/>
                </a:lnTo>
                <a:lnTo>
                  <a:pt x="0" y="0"/>
                </a:lnTo>
                <a:lnTo>
                  <a:pt x="10492" y="5179"/>
                </a:lnTo>
                <a:close/>
              </a:path>
            </a:pathLst>
          </a:custGeom>
          <a:solidFill>
            <a:srgbClr val="5ACF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62" name="object 5562"/>
          <p:cNvSpPr/>
          <p:nvPr/>
        </p:nvSpPr>
        <p:spPr>
          <a:xfrm>
            <a:off x="3314979" y="2093269"/>
            <a:ext cx="10795" cy="5715"/>
          </a:xfrm>
          <a:custGeom>
            <a:avLst/>
            <a:gdLst/>
            <a:ahLst/>
            <a:cxnLst/>
            <a:rect l="l" t="t" r="r" b="b"/>
            <a:pathLst>
              <a:path w="10795" h="5714">
                <a:moveTo>
                  <a:pt x="6543" y="4465"/>
                </a:moveTo>
                <a:lnTo>
                  <a:pt x="0" y="0"/>
                </a:lnTo>
                <a:lnTo>
                  <a:pt x="10492" y="5179"/>
                </a:lnTo>
                <a:lnTo>
                  <a:pt x="6543" y="4465"/>
                </a:lnTo>
                <a:close/>
              </a:path>
            </a:pathLst>
          </a:custGeom>
          <a:ln w="3175">
            <a:solidFill>
              <a:srgbClr val="5ACF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3" name="object 55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64" name="object 5564"/>
          <p:cNvSpPr/>
          <p:nvPr/>
        </p:nvSpPr>
        <p:spPr>
          <a:xfrm>
            <a:off x="3318398" y="2092060"/>
            <a:ext cx="8255" cy="3810"/>
          </a:xfrm>
          <a:custGeom>
            <a:avLst/>
            <a:gdLst/>
            <a:ahLst/>
            <a:cxnLst/>
            <a:rect l="l" t="t" r="r" b="b"/>
            <a:pathLst>
              <a:path w="8254" h="3810">
                <a:moveTo>
                  <a:pt x="7653" y="3296"/>
                </a:moveTo>
                <a:lnTo>
                  <a:pt x="0" y="855"/>
                </a:lnTo>
                <a:lnTo>
                  <a:pt x="7211" y="0"/>
                </a:lnTo>
                <a:lnTo>
                  <a:pt x="7653" y="3296"/>
                </a:lnTo>
                <a:close/>
              </a:path>
            </a:pathLst>
          </a:custGeom>
          <a:solidFill>
            <a:srgbClr val="5AD0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65" name="object 5565"/>
          <p:cNvSpPr/>
          <p:nvPr/>
        </p:nvSpPr>
        <p:spPr>
          <a:xfrm>
            <a:off x="3318398" y="2092060"/>
            <a:ext cx="8255" cy="3810"/>
          </a:xfrm>
          <a:custGeom>
            <a:avLst/>
            <a:gdLst/>
            <a:ahLst/>
            <a:cxnLst/>
            <a:rect l="l" t="t" r="r" b="b"/>
            <a:pathLst>
              <a:path w="8254" h="3810">
                <a:moveTo>
                  <a:pt x="0" y="855"/>
                </a:moveTo>
                <a:lnTo>
                  <a:pt x="7653" y="3296"/>
                </a:lnTo>
                <a:lnTo>
                  <a:pt x="7211" y="0"/>
                </a:lnTo>
                <a:lnTo>
                  <a:pt x="0" y="855"/>
                </a:lnTo>
                <a:close/>
              </a:path>
            </a:pathLst>
          </a:custGeom>
          <a:ln w="3175">
            <a:solidFill>
              <a:srgbClr val="5AD0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6" name="object 5566"/>
          <p:cNvSpPr/>
          <p:nvPr/>
        </p:nvSpPr>
        <p:spPr>
          <a:xfrm>
            <a:off x="3299101" y="2094252"/>
            <a:ext cx="26670" cy="5715"/>
          </a:xfrm>
          <a:custGeom>
            <a:avLst/>
            <a:gdLst/>
            <a:ahLst/>
            <a:cxnLst/>
            <a:rect l="l" t="t" r="r" b="b"/>
            <a:pathLst>
              <a:path w="26670" h="5714">
                <a:moveTo>
                  <a:pt x="26189" y="5156"/>
                </a:moveTo>
                <a:lnTo>
                  <a:pt x="21948" y="4323"/>
                </a:lnTo>
                <a:lnTo>
                  <a:pt x="0" y="0"/>
                </a:lnTo>
                <a:lnTo>
                  <a:pt x="26189" y="5156"/>
                </a:lnTo>
                <a:close/>
              </a:path>
            </a:pathLst>
          </a:custGeom>
          <a:ln w="3175">
            <a:solidFill>
              <a:srgbClr val="1E442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7" name="object 55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68" name="object 55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69" name="object 55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70" name="object 55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71" name="object 55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72" name="object 5572"/>
          <p:cNvSpPr/>
          <p:nvPr/>
        </p:nvSpPr>
        <p:spPr>
          <a:xfrm>
            <a:off x="3314979" y="2092916"/>
            <a:ext cx="11430" cy="2540"/>
          </a:xfrm>
          <a:custGeom>
            <a:avLst/>
            <a:gdLst/>
            <a:ahLst/>
            <a:cxnLst/>
            <a:rect l="l" t="t" r="r" b="b"/>
            <a:pathLst>
              <a:path w="11429" h="2539">
                <a:moveTo>
                  <a:pt x="11071" y="2440"/>
                </a:moveTo>
                <a:lnTo>
                  <a:pt x="0" y="353"/>
                </a:lnTo>
                <a:lnTo>
                  <a:pt x="3418" y="0"/>
                </a:lnTo>
                <a:lnTo>
                  <a:pt x="11071" y="2440"/>
                </a:lnTo>
                <a:close/>
              </a:path>
            </a:pathLst>
          </a:custGeom>
          <a:solidFill>
            <a:srgbClr val="5ACE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73" name="object 5573"/>
          <p:cNvSpPr/>
          <p:nvPr/>
        </p:nvSpPr>
        <p:spPr>
          <a:xfrm>
            <a:off x="3314979" y="2092916"/>
            <a:ext cx="11430" cy="2540"/>
          </a:xfrm>
          <a:custGeom>
            <a:avLst/>
            <a:gdLst/>
            <a:ahLst/>
            <a:cxnLst/>
            <a:rect l="l" t="t" r="r" b="b"/>
            <a:pathLst>
              <a:path w="11429" h="2539">
                <a:moveTo>
                  <a:pt x="0" y="353"/>
                </a:moveTo>
                <a:lnTo>
                  <a:pt x="3418" y="0"/>
                </a:lnTo>
                <a:lnTo>
                  <a:pt x="11071" y="2440"/>
                </a:lnTo>
                <a:lnTo>
                  <a:pt x="0" y="353"/>
                </a:lnTo>
                <a:close/>
              </a:path>
            </a:pathLst>
          </a:custGeom>
          <a:ln w="3175">
            <a:solidFill>
              <a:srgbClr val="5ACE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4" name="object 5574"/>
          <p:cNvSpPr/>
          <p:nvPr/>
        </p:nvSpPr>
        <p:spPr>
          <a:xfrm>
            <a:off x="3314979" y="2093269"/>
            <a:ext cx="11430" cy="5715"/>
          </a:xfrm>
          <a:custGeom>
            <a:avLst/>
            <a:gdLst/>
            <a:ahLst/>
            <a:cxnLst/>
            <a:rect l="l" t="t" r="r" b="b"/>
            <a:pathLst>
              <a:path w="11429" h="5714">
                <a:moveTo>
                  <a:pt x="10492" y="5179"/>
                </a:moveTo>
                <a:lnTo>
                  <a:pt x="0" y="0"/>
                </a:lnTo>
                <a:lnTo>
                  <a:pt x="11071" y="2087"/>
                </a:lnTo>
                <a:lnTo>
                  <a:pt x="10492" y="5179"/>
                </a:lnTo>
                <a:close/>
              </a:path>
            </a:pathLst>
          </a:custGeom>
          <a:solidFill>
            <a:srgbClr val="5ACF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75" name="object 5575"/>
          <p:cNvSpPr/>
          <p:nvPr/>
        </p:nvSpPr>
        <p:spPr>
          <a:xfrm>
            <a:off x="3314979" y="2093269"/>
            <a:ext cx="11430" cy="5715"/>
          </a:xfrm>
          <a:custGeom>
            <a:avLst/>
            <a:gdLst/>
            <a:ahLst/>
            <a:cxnLst/>
            <a:rect l="l" t="t" r="r" b="b"/>
            <a:pathLst>
              <a:path w="11429" h="5714">
                <a:moveTo>
                  <a:pt x="0" y="0"/>
                </a:moveTo>
                <a:lnTo>
                  <a:pt x="10492" y="5179"/>
                </a:lnTo>
                <a:lnTo>
                  <a:pt x="11071" y="208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ACF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6" name="object 5576"/>
          <p:cNvSpPr/>
          <p:nvPr/>
        </p:nvSpPr>
        <p:spPr>
          <a:xfrm>
            <a:off x="3314979" y="2093269"/>
            <a:ext cx="10795" cy="5715"/>
          </a:xfrm>
          <a:custGeom>
            <a:avLst/>
            <a:gdLst/>
            <a:ahLst/>
            <a:cxnLst/>
            <a:rect l="l" t="t" r="r" b="b"/>
            <a:pathLst>
              <a:path w="10795" h="5714">
                <a:moveTo>
                  <a:pt x="0" y="0"/>
                </a:moveTo>
                <a:lnTo>
                  <a:pt x="10492" y="517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ACF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7" name="object 55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78" name="object 55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79" name="object 55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80" name="object 55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81" name="object 55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82" name="object 55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83" name="object 5583"/>
          <p:cNvSpPr/>
          <p:nvPr/>
        </p:nvSpPr>
        <p:spPr>
          <a:xfrm>
            <a:off x="3310018" y="2095718"/>
            <a:ext cx="17145" cy="10795"/>
          </a:xfrm>
          <a:custGeom>
            <a:avLst/>
            <a:gdLst/>
            <a:ahLst/>
            <a:cxnLst/>
            <a:rect l="l" t="t" r="r" b="b"/>
            <a:pathLst>
              <a:path w="17145" h="10794">
                <a:moveTo>
                  <a:pt x="14038" y="10266"/>
                </a:moveTo>
                <a:lnTo>
                  <a:pt x="0" y="0"/>
                </a:lnTo>
                <a:lnTo>
                  <a:pt x="16581" y="10253"/>
                </a:lnTo>
                <a:lnTo>
                  <a:pt x="14038" y="10266"/>
                </a:lnTo>
                <a:close/>
              </a:path>
            </a:pathLst>
          </a:custGeom>
          <a:solidFill>
            <a:srgbClr val="5DD0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84" name="object 5584"/>
          <p:cNvSpPr/>
          <p:nvPr/>
        </p:nvSpPr>
        <p:spPr>
          <a:xfrm>
            <a:off x="3310018" y="2095718"/>
            <a:ext cx="17145" cy="10795"/>
          </a:xfrm>
          <a:custGeom>
            <a:avLst/>
            <a:gdLst/>
            <a:ahLst/>
            <a:cxnLst/>
            <a:rect l="l" t="t" r="r" b="b"/>
            <a:pathLst>
              <a:path w="17145" h="10794">
                <a:moveTo>
                  <a:pt x="14038" y="10266"/>
                </a:moveTo>
                <a:lnTo>
                  <a:pt x="0" y="0"/>
                </a:lnTo>
                <a:lnTo>
                  <a:pt x="16581" y="10253"/>
                </a:lnTo>
                <a:lnTo>
                  <a:pt x="14038" y="10266"/>
                </a:lnTo>
                <a:close/>
              </a:path>
            </a:pathLst>
          </a:custGeom>
          <a:ln w="3175">
            <a:solidFill>
              <a:srgbClr val="5DD0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5" name="object 55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86" name="object 55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87" name="object 55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88" name="object 55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89" name="object 55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90" name="object 5590"/>
          <p:cNvSpPr/>
          <p:nvPr/>
        </p:nvSpPr>
        <p:spPr>
          <a:xfrm>
            <a:off x="3294065" y="2100991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5681" y="1742"/>
                </a:moveTo>
                <a:lnTo>
                  <a:pt x="0" y="0"/>
                </a:lnTo>
                <a:lnTo>
                  <a:pt x="5681" y="1742"/>
                </a:lnTo>
                <a:close/>
              </a:path>
            </a:pathLst>
          </a:custGeom>
          <a:ln w="3175">
            <a:solidFill>
              <a:srgbClr val="61C5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1" name="object 5591"/>
          <p:cNvSpPr/>
          <p:nvPr/>
        </p:nvSpPr>
        <p:spPr>
          <a:xfrm>
            <a:off x="3294065" y="2100991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5681" y="1742"/>
                </a:moveTo>
                <a:lnTo>
                  <a:pt x="0" y="0"/>
                </a:lnTo>
                <a:lnTo>
                  <a:pt x="2194" y="238"/>
                </a:lnTo>
                <a:lnTo>
                  <a:pt x="5681" y="1742"/>
                </a:lnTo>
                <a:close/>
              </a:path>
            </a:pathLst>
          </a:custGeom>
          <a:solidFill>
            <a:srgbClr val="62C5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92" name="object 5592"/>
          <p:cNvSpPr/>
          <p:nvPr/>
        </p:nvSpPr>
        <p:spPr>
          <a:xfrm>
            <a:off x="3294065" y="2100991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5681" y="1742"/>
                </a:moveTo>
                <a:lnTo>
                  <a:pt x="2194" y="238"/>
                </a:lnTo>
                <a:lnTo>
                  <a:pt x="0" y="0"/>
                </a:lnTo>
                <a:lnTo>
                  <a:pt x="5681" y="1742"/>
                </a:lnTo>
                <a:close/>
              </a:path>
            </a:pathLst>
          </a:custGeom>
          <a:ln w="3175">
            <a:solidFill>
              <a:srgbClr val="62C5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3" name="object 5593"/>
          <p:cNvSpPr/>
          <p:nvPr/>
        </p:nvSpPr>
        <p:spPr>
          <a:xfrm>
            <a:off x="3293920" y="2097364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1384"/>
                </a:moveTo>
                <a:lnTo>
                  <a:pt x="566" y="673"/>
                </a:lnTo>
                <a:lnTo>
                  <a:pt x="1099" y="0"/>
                </a:lnTo>
                <a:lnTo>
                  <a:pt x="0" y="1384"/>
                </a:lnTo>
                <a:close/>
              </a:path>
            </a:pathLst>
          </a:custGeom>
          <a:ln w="3175">
            <a:solidFill>
              <a:srgbClr val="5DBF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4" name="object 55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95" name="object 55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96" name="object 55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97" name="object 55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98" name="object 55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99" name="object 5599"/>
          <p:cNvSpPr/>
          <p:nvPr/>
        </p:nvSpPr>
        <p:spPr>
          <a:xfrm>
            <a:off x="3293620" y="2094321"/>
            <a:ext cx="16510" cy="1905"/>
          </a:xfrm>
          <a:custGeom>
            <a:avLst/>
            <a:gdLst/>
            <a:ahLst/>
            <a:cxnLst/>
            <a:rect l="l" t="t" r="r" b="b"/>
            <a:pathLst>
              <a:path w="16510" h="1905">
                <a:moveTo>
                  <a:pt x="16398" y="139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0" name="object 56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01" name="object 5601"/>
          <p:cNvSpPr/>
          <p:nvPr/>
        </p:nvSpPr>
        <p:spPr>
          <a:xfrm>
            <a:off x="3299660" y="2089101"/>
            <a:ext cx="26034" cy="2540"/>
          </a:xfrm>
          <a:custGeom>
            <a:avLst/>
            <a:gdLst/>
            <a:ahLst/>
            <a:cxnLst/>
            <a:rect l="l" t="t" r="r" b="b"/>
            <a:pathLst>
              <a:path w="26035" h="2539">
                <a:moveTo>
                  <a:pt x="0" y="0"/>
                </a:moveTo>
                <a:lnTo>
                  <a:pt x="25872" y="237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442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2" name="object 56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03" name="object 56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04" name="object 56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05" name="object 56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8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06" name="object 56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07" name="object 56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08" name="object 56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09" name="object 5609"/>
          <p:cNvSpPr/>
          <p:nvPr/>
        </p:nvSpPr>
        <p:spPr>
          <a:xfrm>
            <a:off x="3314979" y="2092916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3418" y="0"/>
                </a:moveTo>
                <a:lnTo>
                  <a:pt x="0" y="353"/>
                </a:lnTo>
                <a:lnTo>
                  <a:pt x="3418" y="0"/>
                </a:lnTo>
                <a:close/>
              </a:path>
            </a:pathLst>
          </a:custGeom>
          <a:ln w="3175">
            <a:solidFill>
              <a:srgbClr val="5ACC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0" name="object 56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11" name="object 5611"/>
          <p:cNvSpPr/>
          <p:nvPr/>
        </p:nvSpPr>
        <p:spPr>
          <a:xfrm>
            <a:off x="3310018" y="2095718"/>
            <a:ext cx="17145" cy="10795"/>
          </a:xfrm>
          <a:custGeom>
            <a:avLst/>
            <a:gdLst/>
            <a:ahLst/>
            <a:cxnLst/>
            <a:rect l="l" t="t" r="r" b="b"/>
            <a:pathLst>
              <a:path w="17145" h="10794">
                <a:moveTo>
                  <a:pt x="16581" y="10253"/>
                </a:moveTo>
                <a:lnTo>
                  <a:pt x="0" y="0"/>
                </a:lnTo>
                <a:lnTo>
                  <a:pt x="16837" y="7465"/>
                </a:lnTo>
                <a:lnTo>
                  <a:pt x="16581" y="10253"/>
                </a:lnTo>
                <a:close/>
              </a:path>
            </a:pathLst>
          </a:custGeom>
          <a:solidFill>
            <a:srgbClr val="5DD1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12" name="object 5612"/>
          <p:cNvSpPr/>
          <p:nvPr/>
        </p:nvSpPr>
        <p:spPr>
          <a:xfrm>
            <a:off x="3310018" y="2095718"/>
            <a:ext cx="17145" cy="10795"/>
          </a:xfrm>
          <a:custGeom>
            <a:avLst/>
            <a:gdLst/>
            <a:ahLst/>
            <a:cxnLst/>
            <a:rect l="l" t="t" r="r" b="b"/>
            <a:pathLst>
              <a:path w="17145" h="10794">
                <a:moveTo>
                  <a:pt x="16837" y="7465"/>
                </a:moveTo>
                <a:lnTo>
                  <a:pt x="0" y="0"/>
                </a:lnTo>
                <a:lnTo>
                  <a:pt x="16581" y="10253"/>
                </a:lnTo>
                <a:lnTo>
                  <a:pt x="16837" y="7465"/>
                </a:lnTo>
                <a:close/>
              </a:path>
            </a:pathLst>
          </a:custGeom>
          <a:ln w="3175">
            <a:solidFill>
              <a:srgbClr val="5DD1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3" name="object 5613"/>
          <p:cNvSpPr/>
          <p:nvPr/>
        </p:nvSpPr>
        <p:spPr>
          <a:xfrm>
            <a:off x="3310018" y="2095718"/>
            <a:ext cx="17145" cy="7620"/>
          </a:xfrm>
          <a:custGeom>
            <a:avLst/>
            <a:gdLst/>
            <a:ahLst/>
            <a:cxnLst/>
            <a:rect l="l" t="t" r="r" b="b"/>
            <a:pathLst>
              <a:path w="17145" h="7619">
                <a:moveTo>
                  <a:pt x="16837" y="7465"/>
                </a:moveTo>
                <a:lnTo>
                  <a:pt x="0" y="0"/>
                </a:lnTo>
                <a:lnTo>
                  <a:pt x="17150" y="4061"/>
                </a:lnTo>
                <a:lnTo>
                  <a:pt x="16837" y="7465"/>
                </a:lnTo>
                <a:close/>
              </a:path>
            </a:pathLst>
          </a:custGeom>
          <a:solidFill>
            <a:srgbClr val="5CD1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14" name="object 5614"/>
          <p:cNvSpPr/>
          <p:nvPr/>
        </p:nvSpPr>
        <p:spPr>
          <a:xfrm>
            <a:off x="3310018" y="2095718"/>
            <a:ext cx="17145" cy="7620"/>
          </a:xfrm>
          <a:custGeom>
            <a:avLst/>
            <a:gdLst/>
            <a:ahLst/>
            <a:cxnLst/>
            <a:rect l="l" t="t" r="r" b="b"/>
            <a:pathLst>
              <a:path w="17145" h="7619">
                <a:moveTo>
                  <a:pt x="17150" y="4061"/>
                </a:moveTo>
                <a:lnTo>
                  <a:pt x="0" y="0"/>
                </a:lnTo>
                <a:lnTo>
                  <a:pt x="16837" y="7465"/>
                </a:lnTo>
                <a:lnTo>
                  <a:pt x="17150" y="4061"/>
                </a:lnTo>
                <a:close/>
              </a:path>
            </a:pathLst>
          </a:custGeom>
          <a:ln w="3175">
            <a:solidFill>
              <a:srgbClr val="5CD1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5" name="object 5615"/>
          <p:cNvSpPr/>
          <p:nvPr/>
        </p:nvSpPr>
        <p:spPr>
          <a:xfrm>
            <a:off x="3310018" y="2095718"/>
            <a:ext cx="17145" cy="7620"/>
          </a:xfrm>
          <a:custGeom>
            <a:avLst/>
            <a:gdLst/>
            <a:ahLst/>
            <a:cxnLst/>
            <a:rect l="l" t="t" r="r" b="b"/>
            <a:pathLst>
              <a:path w="17145" h="7619">
                <a:moveTo>
                  <a:pt x="16837" y="746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6" name="object 56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17" name="object 56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18" name="object 56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19" name="object 56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20" name="object 56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21" name="object 56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22" name="object 5622"/>
          <p:cNvSpPr/>
          <p:nvPr/>
        </p:nvSpPr>
        <p:spPr>
          <a:xfrm>
            <a:off x="3313468" y="2109724"/>
            <a:ext cx="14604" cy="6350"/>
          </a:xfrm>
          <a:custGeom>
            <a:avLst/>
            <a:gdLst/>
            <a:ahLst/>
            <a:cxnLst/>
            <a:rect l="l" t="t" r="r" b="b"/>
            <a:pathLst>
              <a:path w="14604" h="6350">
                <a:moveTo>
                  <a:pt x="13982" y="6283"/>
                </a:moveTo>
                <a:lnTo>
                  <a:pt x="3743" y="1684"/>
                </a:lnTo>
                <a:lnTo>
                  <a:pt x="0" y="0"/>
                </a:lnTo>
                <a:lnTo>
                  <a:pt x="13982" y="6283"/>
                </a:lnTo>
                <a:close/>
              </a:path>
            </a:pathLst>
          </a:custGeom>
          <a:ln w="3175">
            <a:solidFill>
              <a:srgbClr val="61D2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3" name="object 5623"/>
          <p:cNvSpPr/>
          <p:nvPr/>
        </p:nvSpPr>
        <p:spPr>
          <a:xfrm>
            <a:off x="3305487" y="2106137"/>
            <a:ext cx="22225" cy="10160"/>
          </a:xfrm>
          <a:custGeom>
            <a:avLst/>
            <a:gdLst/>
            <a:ahLst/>
            <a:cxnLst/>
            <a:rect l="l" t="t" r="r" b="b"/>
            <a:pathLst>
              <a:path w="22225" h="10160">
                <a:moveTo>
                  <a:pt x="21963" y="9870"/>
                </a:moveTo>
                <a:lnTo>
                  <a:pt x="0" y="0"/>
                </a:lnTo>
                <a:lnTo>
                  <a:pt x="7980" y="3586"/>
                </a:lnTo>
                <a:lnTo>
                  <a:pt x="21963" y="9870"/>
                </a:lnTo>
                <a:close/>
              </a:path>
            </a:pathLst>
          </a:custGeom>
          <a:ln w="3175">
            <a:solidFill>
              <a:srgbClr val="62D1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4" name="object 56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25" name="object 5625"/>
          <p:cNvSpPr/>
          <p:nvPr/>
        </p:nvSpPr>
        <p:spPr>
          <a:xfrm>
            <a:off x="3293351" y="210154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906"/>
                </a:moveTo>
                <a:lnTo>
                  <a:pt x="779" y="0"/>
                </a:lnTo>
                <a:lnTo>
                  <a:pt x="1521" y="840"/>
                </a:lnTo>
                <a:lnTo>
                  <a:pt x="0" y="906"/>
                </a:lnTo>
                <a:close/>
              </a:path>
            </a:pathLst>
          </a:custGeom>
          <a:solidFill>
            <a:srgbClr val="63C5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26" name="object 5626"/>
          <p:cNvSpPr/>
          <p:nvPr/>
        </p:nvSpPr>
        <p:spPr>
          <a:xfrm>
            <a:off x="3293351" y="210154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521" y="840"/>
                </a:moveTo>
                <a:lnTo>
                  <a:pt x="0" y="906"/>
                </a:lnTo>
                <a:lnTo>
                  <a:pt x="779" y="0"/>
                </a:lnTo>
                <a:lnTo>
                  <a:pt x="1521" y="840"/>
                </a:lnTo>
                <a:close/>
              </a:path>
            </a:pathLst>
          </a:custGeom>
          <a:ln w="3175">
            <a:solidFill>
              <a:srgbClr val="63C5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7" name="object 5627"/>
          <p:cNvSpPr/>
          <p:nvPr/>
        </p:nvSpPr>
        <p:spPr>
          <a:xfrm>
            <a:off x="3294131" y="210136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741" y="1016"/>
                </a:moveTo>
                <a:lnTo>
                  <a:pt x="0" y="175"/>
                </a:lnTo>
                <a:lnTo>
                  <a:pt x="149" y="0"/>
                </a:lnTo>
                <a:lnTo>
                  <a:pt x="741" y="1016"/>
                </a:lnTo>
                <a:close/>
              </a:path>
            </a:pathLst>
          </a:custGeom>
          <a:solidFill>
            <a:srgbClr val="62C5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28" name="object 5628"/>
          <p:cNvSpPr/>
          <p:nvPr/>
        </p:nvSpPr>
        <p:spPr>
          <a:xfrm>
            <a:off x="3294131" y="210136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741" y="1016"/>
                </a:moveTo>
                <a:lnTo>
                  <a:pt x="149" y="0"/>
                </a:lnTo>
                <a:lnTo>
                  <a:pt x="0" y="175"/>
                </a:lnTo>
                <a:lnTo>
                  <a:pt x="741" y="1016"/>
                </a:lnTo>
                <a:close/>
              </a:path>
            </a:pathLst>
          </a:custGeom>
          <a:ln w="3175">
            <a:solidFill>
              <a:srgbClr val="62C5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9" name="object 5629"/>
          <p:cNvSpPr/>
          <p:nvPr/>
        </p:nvSpPr>
        <p:spPr>
          <a:xfrm>
            <a:off x="3322358" y="2109665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5369" y="3952"/>
                </a:moveTo>
                <a:lnTo>
                  <a:pt x="0" y="0"/>
                </a:lnTo>
                <a:lnTo>
                  <a:pt x="5745" y="718"/>
                </a:lnTo>
                <a:lnTo>
                  <a:pt x="5369" y="3952"/>
                </a:lnTo>
                <a:close/>
              </a:path>
            </a:pathLst>
          </a:custGeom>
          <a:solidFill>
            <a:srgbClr val="5ED3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30" name="object 5630"/>
          <p:cNvSpPr/>
          <p:nvPr/>
        </p:nvSpPr>
        <p:spPr>
          <a:xfrm>
            <a:off x="3322358" y="2109665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0" y="0"/>
                </a:moveTo>
                <a:lnTo>
                  <a:pt x="5369" y="3952"/>
                </a:lnTo>
                <a:lnTo>
                  <a:pt x="5745" y="71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ED3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1" name="object 5631"/>
          <p:cNvSpPr/>
          <p:nvPr/>
        </p:nvSpPr>
        <p:spPr>
          <a:xfrm>
            <a:off x="3317212" y="2111408"/>
            <a:ext cx="12700" cy="5715"/>
          </a:xfrm>
          <a:custGeom>
            <a:avLst/>
            <a:gdLst/>
            <a:ahLst/>
            <a:cxnLst/>
            <a:rect l="l" t="t" r="r" b="b"/>
            <a:pathLst>
              <a:path w="12700" h="5714">
                <a:moveTo>
                  <a:pt x="0" y="0"/>
                </a:moveTo>
                <a:lnTo>
                  <a:pt x="10238" y="4599"/>
                </a:lnTo>
                <a:lnTo>
                  <a:pt x="12202" y="548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FD3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2" name="object 5632"/>
          <p:cNvSpPr/>
          <p:nvPr/>
        </p:nvSpPr>
        <p:spPr>
          <a:xfrm>
            <a:off x="3317212" y="2111408"/>
            <a:ext cx="12700" cy="5715"/>
          </a:xfrm>
          <a:custGeom>
            <a:avLst/>
            <a:gdLst/>
            <a:ahLst/>
            <a:cxnLst/>
            <a:rect l="l" t="t" r="r" b="b"/>
            <a:pathLst>
              <a:path w="12700" h="5714">
                <a:moveTo>
                  <a:pt x="0" y="0"/>
                </a:moveTo>
                <a:lnTo>
                  <a:pt x="9530" y="4284"/>
                </a:lnTo>
                <a:lnTo>
                  <a:pt x="12202" y="548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0D3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3" name="object 56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34" name="object 56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35" name="object 56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36" name="object 56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37" name="object 56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38" name="object 56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39" name="object 56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40" name="object 5640"/>
          <p:cNvSpPr/>
          <p:nvPr/>
        </p:nvSpPr>
        <p:spPr>
          <a:xfrm>
            <a:off x="3303719" y="2100930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9718" y="2166"/>
                </a:moveTo>
                <a:lnTo>
                  <a:pt x="0" y="0"/>
                </a:lnTo>
                <a:lnTo>
                  <a:pt x="2821" y="20"/>
                </a:lnTo>
                <a:lnTo>
                  <a:pt x="9718" y="2166"/>
                </a:lnTo>
                <a:close/>
              </a:path>
            </a:pathLst>
          </a:custGeom>
          <a:solidFill>
            <a:srgbClr val="62CE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41" name="object 5641"/>
          <p:cNvSpPr/>
          <p:nvPr/>
        </p:nvSpPr>
        <p:spPr>
          <a:xfrm>
            <a:off x="3303719" y="2100930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0" y="0"/>
                </a:moveTo>
                <a:lnTo>
                  <a:pt x="9718" y="2166"/>
                </a:lnTo>
                <a:lnTo>
                  <a:pt x="2821" y="2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2CE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2" name="object 5642"/>
          <p:cNvSpPr/>
          <p:nvPr/>
        </p:nvSpPr>
        <p:spPr>
          <a:xfrm>
            <a:off x="3313437" y="2103097"/>
            <a:ext cx="15240" cy="7620"/>
          </a:xfrm>
          <a:custGeom>
            <a:avLst/>
            <a:gdLst/>
            <a:ahLst/>
            <a:cxnLst/>
            <a:rect l="l" t="t" r="r" b="b"/>
            <a:pathLst>
              <a:path w="15239" h="7619">
                <a:moveTo>
                  <a:pt x="14665" y="7287"/>
                </a:moveTo>
                <a:lnTo>
                  <a:pt x="8920" y="6568"/>
                </a:lnTo>
                <a:lnTo>
                  <a:pt x="0" y="0"/>
                </a:lnTo>
                <a:lnTo>
                  <a:pt x="14665" y="7287"/>
                </a:lnTo>
                <a:close/>
              </a:path>
            </a:pathLst>
          </a:custGeom>
          <a:solidFill>
            <a:srgbClr val="60D3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43" name="object 5643"/>
          <p:cNvSpPr/>
          <p:nvPr/>
        </p:nvSpPr>
        <p:spPr>
          <a:xfrm>
            <a:off x="3313437" y="2103097"/>
            <a:ext cx="15240" cy="7620"/>
          </a:xfrm>
          <a:custGeom>
            <a:avLst/>
            <a:gdLst/>
            <a:ahLst/>
            <a:cxnLst/>
            <a:rect l="l" t="t" r="r" b="b"/>
            <a:pathLst>
              <a:path w="15239" h="7619">
                <a:moveTo>
                  <a:pt x="14665" y="7287"/>
                </a:moveTo>
                <a:lnTo>
                  <a:pt x="8920" y="6568"/>
                </a:lnTo>
                <a:lnTo>
                  <a:pt x="0" y="0"/>
                </a:lnTo>
                <a:lnTo>
                  <a:pt x="14665" y="7287"/>
                </a:lnTo>
                <a:close/>
              </a:path>
            </a:pathLst>
          </a:custGeom>
          <a:ln w="3175">
            <a:solidFill>
              <a:srgbClr val="60D3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4" name="object 56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45" name="object 5645"/>
          <p:cNvSpPr/>
          <p:nvPr/>
        </p:nvSpPr>
        <p:spPr>
          <a:xfrm>
            <a:off x="3326742" y="2115693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603" y="1732"/>
                </a:moveTo>
                <a:lnTo>
                  <a:pt x="0" y="0"/>
                </a:lnTo>
                <a:lnTo>
                  <a:pt x="2672" y="1198"/>
                </a:lnTo>
                <a:lnTo>
                  <a:pt x="2603" y="1732"/>
                </a:lnTo>
                <a:close/>
              </a:path>
            </a:pathLst>
          </a:custGeom>
          <a:solidFill>
            <a:srgbClr val="5FD4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46" name="object 5646"/>
          <p:cNvSpPr/>
          <p:nvPr/>
        </p:nvSpPr>
        <p:spPr>
          <a:xfrm>
            <a:off x="3326742" y="2115693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672" y="1198"/>
                </a:moveTo>
                <a:lnTo>
                  <a:pt x="0" y="0"/>
                </a:lnTo>
                <a:lnTo>
                  <a:pt x="2603" y="1732"/>
                </a:lnTo>
                <a:lnTo>
                  <a:pt x="2672" y="1198"/>
                </a:lnTo>
                <a:close/>
              </a:path>
            </a:pathLst>
          </a:custGeom>
          <a:ln w="3175">
            <a:solidFill>
              <a:srgbClr val="5FD4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7" name="object 56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48" name="object 56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49" name="object 5649"/>
          <p:cNvSpPr/>
          <p:nvPr/>
        </p:nvSpPr>
        <p:spPr>
          <a:xfrm>
            <a:off x="3238421" y="2119376"/>
            <a:ext cx="10795" cy="16510"/>
          </a:xfrm>
          <a:custGeom>
            <a:avLst/>
            <a:gdLst/>
            <a:ahLst/>
            <a:cxnLst/>
            <a:rect l="l" t="t" r="r" b="b"/>
            <a:pathLst>
              <a:path w="10794" h="16510">
                <a:moveTo>
                  <a:pt x="10591" y="0"/>
                </a:moveTo>
                <a:lnTo>
                  <a:pt x="0" y="164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0" name="object 56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51" name="object 56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52" name="object 56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53" name="object 5653"/>
          <p:cNvSpPr/>
          <p:nvPr/>
        </p:nvSpPr>
        <p:spPr>
          <a:xfrm>
            <a:off x="3230166" y="2143899"/>
            <a:ext cx="1905" cy="317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0" y="2997"/>
                </a:moveTo>
                <a:lnTo>
                  <a:pt x="1526" y="0"/>
                </a:lnTo>
                <a:lnTo>
                  <a:pt x="502" y="2280"/>
                </a:lnTo>
                <a:lnTo>
                  <a:pt x="0" y="2997"/>
                </a:lnTo>
                <a:close/>
              </a:path>
            </a:pathLst>
          </a:custGeom>
          <a:solidFill>
            <a:srgbClr val="296D4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54" name="object 5654"/>
          <p:cNvSpPr/>
          <p:nvPr/>
        </p:nvSpPr>
        <p:spPr>
          <a:xfrm>
            <a:off x="3230166" y="2143899"/>
            <a:ext cx="1905" cy="317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0" y="2997"/>
                </a:moveTo>
                <a:lnTo>
                  <a:pt x="1526" y="0"/>
                </a:lnTo>
                <a:lnTo>
                  <a:pt x="502" y="2280"/>
                </a:lnTo>
                <a:lnTo>
                  <a:pt x="0" y="2997"/>
                </a:lnTo>
                <a:close/>
              </a:path>
            </a:pathLst>
          </a:custGeom>
          <a:ln w="3175">
            <a:solidFill>
              <a:srgbClr val="296D4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5" name="object 56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56" name="object 56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57" name="object 56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58" name="object 56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59" name="object 56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60" name="object 56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61" name="object 56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62" name="object 56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63" name="object 56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64" name="object 56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65" name="object 56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66" name="object 56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67" name="object 56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68" name="object 56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69" name="object 5669"/>
          <p:cNvSpPr/>
          <p:nvPr/>
        </p:nvSpPr>
        <p:spPr>
          <a:xfrm>
            <a:off x="3213247" y="2101745"/>
            <a:ext cx="1147780" cy="266865"/>
          </a:xfrm>
          <a:prstGeom prst="rect">
            <a:avLst/>
          </a:prstGeom>
          <a:blipFill>
            <a:blip r:embed="rId19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70" name="object 56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71" name="object 56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72" name="object 5672"/>
          <p:cNvSpPr/>
          <p:nvPr/>
        </p:nvSpPr>
        <p:spPr>
          <a:xfrm>
            <a:off x="4290103" y="2259073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994" y="299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3" name="object 56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74" name="object 5674"/>
          <p:cNvSpPr/>
          <p:nvPr/>
        </p:nvSpPr>
        <p:spPr>
          <a:xfrm>
            <a:off x="4283443" y="2261786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12661" y="3228"/>
                </a:moveTo>
                <a:lnTo>
                  <a:pt x="0" y="0"/>
                </a:lnTo>
                <a:lnTo>
                  <a:pt x="9654" y="279"/>
                </a:lnTo>
                <a:lnTo>
                  <a:pt x="12661" y="3228"/>
                </a:lnTo>
                <a:close/>
              </a:path>
            </a:pathLst>
          </a:custGeom>
          <a:solidFill>
            <a:srgbClr val="1979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75" name="object 5675"/>
          <p:cNvSpPr/>
          <p:nvPr/>
        </p:nvSpPr>
        <p:spPr>
          <a:xfrm>
            <a:off x="4283443" y="2261786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9654" y="279"/>
                </a:moveTo>
                <a:lnTo>
                  <a:pt x="0" y="0"/>
                </a:lnTo>
                <a:lnTo>
                  <a:pt x="12661" y="3228"/>
                </a:lnTo>
                <a:lnTo>
                  <a:pt x="9654" y="279"/>
                </a:lnTo>
                <a:close/>
              </a:path>
            </a:pathLst>
          </a:custGeom>
          <a:ln w="3175">
            <a:solidFill>
              <a:srgbClr val="1979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6" name="object 56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77" name="object 56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78" name="object 56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79" name="object 5679"/>
          <p:cNvSpPr/>
          <p:nvPr/>
        </p:nvSpPr>
        <p:spPr>
          <a:xfrm>
            <a:off x="4360392" y="2264011"/>
            <a:ext cx="9525" cy="8890"/>
          </a:xfrm>
          <a:custGeom>
            <a:avLst/>
            <a:gdLst/>
            <a:ahLst/>
            <a:cxnLst/>
            <a:rect l="l" t="t" r="r" b="b"/>
            <a:pathLst>
              <a:path w="9525" h="8889">
                <a:moveTo>
                  <a:pt x="0" y="0"/>
                </a:moveTo>
                <a:lnTo>
                  <a:pt x="9471" y="886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0" name="object 5680"/>
          <p:cNvSpPr/>
          <p:nvPr/>
        </p:nvSpPr>
        <p:spPr>
          <a:xfrm>
            <a:off x="4369864" y="2272881"/>
            <a:ext cx="16510" cy="15240"/>
          </a:xfrm>
          <a:custGeom>
            <a:avLst/>
            <a:gdLst/>
            <a:ahLst/>
            <a:cxnLst/>
            <a:rect l="l" t="t" r="r" b="b"/>
            <a:pathLst>
              <a:path w="16510" h="15239">
                <a:moveTo>
                  <a:pt x="0" y="0"/>
                </a:moveTo>
                <a:lnTo>
                  <a:pt x="16065" y="150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1" name="object 5681"/>
          <p:cNvSpPr/>
          <p:nvPr/>
        </p:nvSpPr>
        <p:spPr>
          <a:xfrm>
            <a:off x="4293098" y="2262065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07" y="29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2" name="object 5682"/>
          <p:cNvSpPr/>
          <p:nvPr/>
        </p:nvSpPr>
        <p:spPr>
          <a:xfrm>
            <a:off x="4321553" y="2271504"/>
            <a:ext cx="48895" cy="1905"/>
          </a:xfrm>
          <a:custGeom>
            <a:avLst/>
            <a:gdLst/>
            <a:ahLst/>
            <a:cxnLst/>
            <a:rect l="l" t="t" r="r" b="b"/>
            <a:pathLst>
              <a:path w="48895" h="1905">
                <a:moveTo>
                  <a:pt x="0" y="0"/>
                </a:moveTo>
                <a:lnTo>
                  <a:pt x="48310" y="13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3" name="object 5683"/>
          <p:cNvSpPr/>
          <p:nvPr/>
        </p:nvSpPr>
        <p:spPr>
          <a:xfrm>
            <a:off x="4333623" y="2292332"/>
            <a:ext cx="66675" cy="8890"/>
          </a:xfrm>
          <a:custGeom>
            <a:avLst/>
            <a:gdLst/>
            <a:ahLst/>
            <a:cxnLst/>
            <a:rect l="l" t="t" r="r" b="b"/>
            <a:pathLst>
              <a:path w="66675" h="8889">
                <a:moveTo>
                  <a:pt x="66520" y="8803"/>
                </a:moveTo>
                <a:lnTo>
                  <a:pt x="30439" y="7797"/>
                </a:lnTo>
                <a:lnTo>
                  <a:pt x="0" y="0"/>
                </a:lnTo>
                <a:lnTo>
                  <a:pt x="66520" y="8803"/>
                </a:lnTo>
                <a:close/>
              </a:path>
            </a:pathLst>
          </a:custGeom>
          <a:solidFill>
            <a:srgbClr val="1974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84" name="object 5684"/>
          <p:cNvSpPr/>
          <p:nvPr/>
        </p:nvSpPr>
        <p:spPr>
          <a:xfrm>
            <a:off x="4333623" y="2292332"/>
            <a:ext cx="66675" cy="8890"/>
          </a:xfrm>
          <a:custGeom>
            <a:avLst/>
            <a:gdLst/>
            <a:ahLst/>
            <a:cxnLst/>
            <a:rect l="l" t="t" r="r" b="b"/>
            <a:pathLst>
              <a:path w="66675" h="8889">
                <a:moveTo>
                  <a:pt x="66520" y="8803"/>
                </a:moveTo>
                <a:lnTo>
                  <a:pt x="30439" y="7797"/>
                </a:lnTo>
                <a:lnTo>
                  <a:pt x="0" y="0"/>
                </a:lnTo>
                <a:lnTo>
                  <a:pt x="66520" y="8803"/>
                </a:lnTo>
                <a:close/>
              </a:path>
            </a:pathLst>
          </a:custGeom>
          <a:ln w="3175">
            <a:solidFill>
              <a:srgbClr val="1974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5" name="object 56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86" name="object 5686"/>
          <p:cNvSpPr/>
          <p:nvPr/>
        </p:nvSpPr>
        <p:spPr>
          <a:xfrm>
            <a:off x="4314748" y="2285895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4058" y="2639"/>
                </a:moveTo>
                <a:lnTo>
                  <a:pt x="0" y="0"/>
                </a:lnTo>
                <a:lnTo>
                  <a:pt x="2786" y="78"/>
                </a:lnTo>
                <a:lnTo>
                  <a:pt x="4058" y="2639"/>
                </a:lnTo>
                <a:close/>
              </a:path>
            </a:pathLst>
          </a:custGeom>
          <a:solidFill>
            <a:srgbClr val="1977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87" name="object 5687"/>
          <p:cNvSpPr/>
          <p:nvPr/>
        </p:nvSpPr>
        <p:spPr>
          <a:xfrm>
            <a:off x="4314748" y="2285895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4058" y="2639"/>
                </a:moveTo>
                <a:lnTo>
                  <a:pt x="0" y="0"/>
                </a:lnTo>
                <a:lnTo>
                  <a:pt x="2786" y="78"/>
                </a:lnTo>
                <a:lnTo>
                  <a:pt x="4058" y="2639"/>
                </a:lnTo>
                <a:close/>
              </a:path>
            </a:pathLst>
          </a:custGeom>
          <a:ln w="3175">
            <a:solidFill>
              <a:srgbClr val="1977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8" name="object 5688"/>
          <p:cNvSpPr/>
          <p:nvPr/>
        </p:nvSpPr>
        <p:spPr>
          <a:xfrm>
            <a:off x="4317535" y="2285974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116" y="3032"/>
                </a:moveTo>
                <a:lnTo>
                  <a:pt x="1272" y="2560"/>
                </a:lnTo>
                <a:lnTo>
                  <a:pt x="0" y="0"/>
                </a:lnTo>
                <a:lnTo>
                  <a:pt x="3116" y="3032"/>
                </a:lnTo>
                <a:close/>
              </a:path>
            </a:pathLst>
          </a:custGeom>
          <a:solidFill>
            <a:srgbClr val="1977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89" name="object 5689"/>
          <p:cNvSpPr/>
          <p:nvPr/>
        </p:nvSpPr>
        <p:spPr>
          <a:xfrm>
            <a:off x="4317535" y="2285974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1272" y="2560"/>
                </a:moveTo>
                <a:lnTo>
                  <a:pt x="3116" y="3032"/>
                </a:lnTo>
                <a:lnTo>
                  <a:pt x="0" y="0"/>
                </a:lnTo>
                <a:lnTo>
                  <a:pt x="1272" y="2560"/>
                </a:lnTo>
                <a:close/>
              </a:path>
            </a:pathLst>
          </a:custGeom>
          <a:ln w="3175">
            <a:solidFill>
              <a:srgbClr val="1977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0" name="object 56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91" name="object 56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92" name="object 56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93" name="object 5693"/>
          <p:cNvSpPr/>
          <p:nvPr/>
        </p:nvSpPr>
        <p:spPr>
          <a:xfrm>
            <a:off x="4385929" y="2287922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0" y="0"/>
                </a:moveTo>
                <a:lnTo>
                  <a:pt x="6525" y="60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4" name="object 5694"/>
          <p:cNvSpPr/>
          <p:nvPr/>
        </p:nvSpPr>
        <p:spPr>
          <a:xfrm>
            <a:off x="4392455" y="2293990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19">
                <a:moveTo>
                  <a:pt x="0" y="0"/>
                </a:moveTo>
                <a:lnTo>
                  <a:pt x="7688" y="71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5" name="object 5695"/>
          <p:cNvSpPr/>
          <p:nvPr/>
        </p:nvSpPr>
        <p:spPr>
          <a:xfrm>
            <a:off x="4317535" y="2285974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116" y="303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6" name="object 5696"/>
          <p:cNvSpPr/>
          <p:nvPr/>
        </p:nvSpPr>
        <p:spPr>
          <a:xfrm>
            <a:off x="4333623" y="2292332"/>
            <a:ext cx="59055" cy="1905"/>
          </a:xfrm>
          <a:custGeom>
            <a:avLst/>
            <a:gdLst/>
            <a:ahLst/>
            <a:cxnLst/>
            <a:rect l="l" t="t" r="r" b="b"/>
            <a:pathLst>
              <a:path w="59054" h="1905">
                <a:moveTo>
                  <a:pt x="0" y="0"/>
                </a:moveTo>
                <a:lnTo>
                  <a:pt x="58831" y="16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7" name="object 5697"/>
          <p:cNvSpPr/>
          <p:nvPr/>
        </p:nvSpPr>
        <p:spPr>
          <a:xfrm>
            <a:off x="4320651" y="2289007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3850" y="3060"/>
                </a:moveTo>
                <a:lnTo>
                  <a:pt x="1915" y="1859"/>
                </a:lnTo>
                <a:lnTo>
                  <a:pt x="0" y="0"/>
                </a:lnTo>
                <a:lnTo>
                  <a:pt x="3850" y="3060"/>
                </a:lnTo>
                <a:close/>
              </a:path>
            </a:pathLst>
          </a:custGeom>
          <a:solidFill>
            <a:srgbClr val="1977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98" name="object 5698"/>
          <p:cNvSpPr/>
          <p:nvPr/>
        </p:nvSpPr>
        <p:spPr>
          <a:xfrm>
            <a:off x="4320651" y="2289007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3850" y="3060"/>
                </a:moveTo>
                <a:lnTo>
                  <a:pt x="1915" y="1859"/>
                </a:lnTo>
                <a:lnTo>
                  <a:pt x="0" y="0"/>
                </a:lnTo>
                <a:lnTo>
                  <a:pt x="3850" y="3060"/>
                </a:lnTo>
                <a:close/>
              </a:path>
            </a:pathLst>
          </a:custGeom>
          <a:ln w="3175">
            <a:solidFill>
              <a:srgbClr val="1977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9" name="object 5699"/>
          <p:cNvSpPr/>
          <p:nvPr/>
        </p:nvSpPr>
        <p:spPr>
          <a:xfrm>
            <a:off x="4320651" y="2289007"/>
            <a:ext cx="13335" cy="3810"/>
          </a:xfrm>
          <a:custGeom>
            <a:avLst/>
            <a:gdLst/>
            <a:ahLst/>
            <a:cxnLst/>
            <a:rect l="l" t="t" r="r" b="b"/>
            <a:pathLst>
              <a:path w="13335" h="3810">
                <a:moveTo>
                  <a:pt x="12971" y="3324"/>
                </a:moveTo>
                <a:lnTo>
                  <a:pt x="3850" y="3060"/>
                </a:lnTo>
                <a:lnTo>
                  <a:pt x="0" y="0"/>
                </a:lnTo>
                <a:lnTo>
                  <a:pt x="12971" y="3324"/>
                </a:lnTo>
                <a:close/>
              </a:path>
            </a:pathLst>
          </a:custGeom>
          <a:solidFill>
            <a:srgbClr val="1977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00" name="object 5700"/>
          <p:cNvSpPr/>
          <p:nvPr/>
        </p:nvSpPr>
        <p:spPr>
          <a:xfrm>
            <a:off x="4320651" y="2289007"/>
            <a:ext cx="13335" cy="3810"/>
          </a:xfrm>
          <a:custGeom>
            <a:avLst/>
            <a:gdLst/>
            <a:ahLst/>
            <a:cxnLst/>
            <a:rect l="l" t="t" r="r" b="b"/>
            <a:pathLst>
              <a:path w="13335" h="3810">
                <a:moveTo>
                  <a:pt x="3850" y="3060"/>
                </a:moveTo>
                <a:lnTo>
                  <a:pt x="12971" y="3324"/>
                </a:lnTo>
                <a:lnTo>
                  <a:pt x="0" y="0"/>
                </a:lnTo>
                <a:lnTo>
                  <a:pt x="3850" y="3060"/>
                </a:lnTo>
                <a:close/>
              </a:path>
            </a:pathLst>
          </a:custGeom>
          <a:ln w="3175">
            <a:solidFill>
              <a:srgbClr val="1977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1" name="object 5701"/>
          <p:cNvSpPr/>
          <p:nvPr/>
        </p:nvSpPr>
        <p:spPr>
          <a:xfrm>
            <a:off x="4318807" y="2288534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191" y="739"/>
                </a:moveTo>
                <a:lnTo>
                  <a:pt x="0" y="0"/>
                </a:lnTo>
                <a:lnTo>
                  <a:pt x="1844" y="472"/>
                </a:lnTo>
                <a:lnTo>
                  <a:pt x="1191" y="739"/>
                </a:lnTo>
                <a:close/>
              </a:path>
            </a:pathLst>
          </a:custGeom>
          <a:solidFill>
            <a:srgbClr val="1977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02" name="object 5702"/>
          <p:cNvSpPr/>
          <p:nvPr/>
        </p:nvSpPr>
        <p:spPr>
          <a:xfrm>
            <a:off x="4318807" y="2288534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191" y="739"/>
                </a:moveTo>
                <a:lnTo>
                  <a:pt x="1844" y="472"/>
                </a:lnTo>
                <a:lnTo>
                  <a:pt x="0" y="0"/>
                </a:lnTo>
                <a:lnTo>
                  <a:pt x="1191" y="739"/>
                </a:lnTo>
                <a:close/>
              </a:path>
            </a:pathLst>
          </a:custGeom>
          <a:ln w="3175">
            <a:solidFill>
              <a:srgbClr val="1977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3" name="object 5703"/>
          <p:cNvSpPr/>
          <p:nvPr/>
        </p:nvSpPr>
        <p:spPr>
          <a:xfrm>
            <a:off x="4319999" y="2289007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567" y="1859"/>
                </a:moveTo>
                <a:lnTo>
                  <a:pt x="0" y="266"/>
                </a:lnTo>
                <a:lnTo>
                  <a:pt x="652" y="0"/>
                </a:lnTo>
                <a:lnTo>
                  <a:pt x="2567" y="1859"/>
                </a:lnTo>
                <a:close/>
              </a:path>
            </a:pathLst>
          </a:custGeom>
          <a:solidFill>
            <a:srgbClr val="1977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04" name="object 5704"/>
          <p:cNvSpPr/>
          <p:nvPr/>
        </p:nvSpPr>
        <p:spPr>
          <a:xfrm>
            <a:off x="4319999" y="2289007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567" y="1859"/>
                </a:moveTo>
                <a:lnTo>
                  <a:pt x="652" y="0"/>
                </a:lnTo>
                <a:lnTo>
                  <a:pt x="0" y="266"/>
                </a:lnTo>
                <a:lnTo>
                  <a:pt x="2567" y="1859"/>
                </a:lnTo>
                <a:close/>
              </a:path>
            </a:pathLst>
          </a:custGeom>
          <a:ln w="3175">
            <a:solidFill>
              <a:srgbClr val="1977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5" name="object 5705"/>
          <p:cNvSpPr/>
          <p:nvPr/>
        </p:nvSpPr>
        <p:spPr>
          <a:xfrm>
            <a:off x="4333623" y="2292332"/>
            <a:ext cx="3810" cy="7620"/>
          </a:xfrm>
          <a:custGeom>
            <a:avLst/>
            <a:gdLst/>
            <a:ahLst/>
            <a:cxnLst/>
            <a:rect l="l" t="t" r="r" b="b"/>
            <a:pathLst>
              <a:path w="3810" h="7619">
                <a:moveTo>
                  <a:pt x="3561" y="7035"/>
                </a:moveTo>
                <a:lnTo>
                  <a:pt x="2600" y="7007"/>
                </a:lnTo>
                <a:lnTo>
                  <a:pt x="0" y="0"/>
                </a:lnTo>
                <a:lnTo>
                  <a:pt x="3561" y="7035"/>
                </a:lnTo>
                <a:close/>
              </a:path>
            </a:pathLst>
          </a:custGeom>
          <a:solidFill>
            <a:srgbClr val="1976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06" name="object 5706"/>
          <p:cNvSpPr/>
          <p:nvPr/>
        </p:nvSpPr>
        <p:spPr>
          <a:xfrm>
            <a:off x="4333623" y="2292332"/>
            <a:ext cx="3810" cy="7620"/>
          </a:xfrm>
          <a:custGeom>
            <a:avLst/>
            <a:gdLst/>
            <a:ahLst/>
            <a:cxnLst/>
            <a:rect l="l" t="t" r="r" b="b"/>
            <a:pathLst>
              <a:path w="3810" h="7619">
                <a:moveTo>
                  <a:pt x="0" y="0"/>
                </a:moveTo>
                <a:lnTo>
                  <a:pt x="3561" y="7035"/>
                </a:lnTo>
                <a:lnTo>
                  <a:pt x="2600" y="700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76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7" name="object 5707"/>
          <p:cNvSpPr/>
          <p:nvPr/>
        </p:nvSpPr>
        <p:spPr>
          <a:xfrm>
            <a:off x="4324873" y="2292296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19">
                <a:moveTo>
                  <a:pt x="11351" y="7043"/>
                </a:moveTo>
                <a:lnTo>
                  <a:pt x="0" y="0"/>
                </a:lnTo>
                <a:lnTo>
                  <a:pt x="8750" y="35"/>
                </a:lnTo>
                <a:lnTo>
                  <a:pt x="11351" y="7043"/>
                </a:lnTo>
                <a:close/>
              </a:path>
            </a:pathLst>
          </a:custGeom>
          <a:solidFill>
            <a:srgbClr val="1976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08" name="object 5708"/>
          <p:cNvSpPr/>
          <p:nvPr/>
        </p:nvSpPr>
        <p:spPr>
          <a:xfrm>
            <a:off x="4324873" y="2292296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19">
                <a:moveTo>
                  <a:pt x="8750" y="35"/>
                </a:moveTo>
                <a:lnTo>
                  <a:pt x="0" y="0"/>
                </a:lnTo>
                <a:lnTo>
                  <a:pt x="11351" y="7043"/>
                </a:lnTo>
                <a:lnTo>
                  <a:pt x="8750" y="35"/>
                </a:lnTo>
                <a:close/>
              </a:path>
            </a:pathLst>
          </a:custGeom>
          <a:ln w="3175">
            <a:solidFill>
              <a:srgbClr val="1976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9" name="object 5709"/>
          <p:cNvSpPr/>
          <p:nvPr/>
        </p:nvSpPr>
        <p:spPr>
          <a:xfrm>
            <a:off x="4324502" y="2292200"/>
            <a:ext cx="9525" cy="0"/>
          </a:xfrm>
          <a:custGeom>
            <a:avLst/>
            <a:gdLst/>
            <a:ahLst/>
            <a:cxnLst/>
            <a:rect l="l" t="t" r="r" b="b"/>
            <a:pathLst>
              <a:path w="9525" h="0">
                <a:moveTo>
                  <a:pt x="0" y="0"/>
                </a:moveTo>
                <a:lnTo>
                  <a:pt x="9121" y="0"/>
                </a:lnTo>
              </a:path>
            </a:pathLst>
          </a:custGeom>
          <a:ln w="3175">
            <a:solidFill>
              <a:srgbClr val="1976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0" name="object 5710"/>
          <p:cNvSpPr/>
          <p:nvPr/>
        </p:nvSpPr>
        <p:spPr>
          <a:xfrm>
            <a:off x="4324502" y="2292068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9121" y="264"/>
                </a:moveTo>
                <a:lnTo>
                  <a:pt x="370" y="228"/>
                </a:lnTo>
                <a:lnTo>
                  <a:pt x="0" y="0"/>
                </a:lnTo>
                <a:lnTo>
                  <a:pt x="9121" y="264"/>
                </a:lnTo>
                <a:close/>
              </a:path>
            </a:pathLst>
          </a:custGeom>
          <a:ln w="3175">
            <a:solidFill>
              <a:srgbClr val="1976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1" name="object 5711"/>
          <p:cNvSpPr/>
          <p:nvPr/>
        </p:nvSpPr>
        <p:spPr>
          <a:xfrm>
            <a:off x="4338342" y="2299401"/>
            <a:ext cx="26034" cy="1270"/>
          </a:xfrm>
          <a:custGeom>
            <a:avLst/>
            <a:gdLst/>
            <a:ahLst/>
            <a:cxnLst/>
            <a:rect l="l" t="t" r="r" b="b"/>
            <a:pathLst>
              <a:path w="26035" h="1269">
                <a:moveTo>
                  <a:pt x="25720" y="728"/>
                </a:moveTo>
                <a:lnTo>
                  <a:pt x="20660" y="586"/>
                </a:lnTo>
                <a:lnTo>
                  <a:pt x="0" y="0"/>
                </a:lnTo>
                <a:lnTo>
                  <a:pt x="25720" y="728"/>
                </a:lnTo>
                <a:close/>
              </a:path>
            </a:pathLst>
          </a:custGeom>
          <a:ln w="3175">
            <a:solidFill>
              <a:srgbClr val="1975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2" name="object 5712"/>
          <p:cNvSpPr/>
          <p:nvPr/>
        </p:nvSpPr>
        <p:spPr>
          <a:xfrm>
            <a:off x="4337184" y="2299368"/>
            <a:ext cx="27305" cy="1270"/>
          </a:xfrm>
          <a:custGeom>
            <a:avLst/>
            <a:gdLst/>
            <a:ahLst/>
            <a:cxnLst/>
            <a:rect l="l" t="t" r="r" b="b"/>
            <a:pathLst>
              <a:path w="27304" h="1269">
                <a:moveTo>
                  <a:pt x="26878" y="762"/>
                </a:moveTo>
                <a:lnTo>
                  <a:pt x="0" y="0"/>
                </a:lnTo>
                <a:lnTo>
                  <a:pt x="1158" y="33"/>
                </a:lnTo>
                <a:lnTo>
                  <a:pt x="26878" y="762"/>
                </a:lnTo>
                <a:close/>
              </a:path>
            </a:pathLst>
          </a:custGeom>
          <a:ln w="3175">
            <a:solidFill>
              <a:srgbClr val="1975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3" name="object 5713"/>
          <p:cNvSpPr/>
          <p:nvPr/>
        </p:nvSpPr>
        <p:spPr>
          <a:xfrm>
            <a:off x="4333623" y="2292332"/>
            <a:ext cx="30480" cy="8255"/>
          </a:xfrm>
          <a:custGeom>
            <a:avLst/>
            <a:gdLst/>
            <a:ahLst/>
            <a:cxnLst/>
            <a:rect l="l" t="t" r="r" b="b"/>
            <a:pathLst>
              <a:path w="30479" h="8255">
                <a:moveTo>
                  <a:pt x="30439" y="7797"/>
                </a:moveTo>
                <a:lnTo>
                  <a:pt x="3561" y="7035"/>
                </a:lnTo>
                <a:lnTo>
                  <a:pt x="0" y="0"/>
                </a:lnTo>
                <a:lnTo>
                  <a:pt x="30439" y="7797"/>
                </a:lnTo>
                <a:close/>
              </a:path>
            </a:pathLst>
          </a:custGeom>
          <a:solidFill>
            <a:srgbClr val="1975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14" name="object 5714"/>
          <p:cNvSpPr/>
          <p:nvPr/>
        </p:nvSpPr>
        <p:spPr>
          <a:xfrm>
            <a:off x="4333623" y="2292332"/>
            <a:ext cx="30480" cy="8255"/>
          </a:xfrm>
          <a:custGeom>
            <a:avLst/>
            <a:gdLst/>
            <a:ahLst/>
            <a:cxnLst/>
            <a:rect l="l" t="t" r="r" b="b"/>
            <a:pathLst>
              <a:path w="30479" h="8255">
                <a:moveTo>
                  <a:pt x="30439" y="7797"/>
                </a:moveTo>
                <a:lnTo>
                  <a:pt x="3561" y="7035"/>
                </a:lnTo>
                <a:lnTo>
                  <a:pt x="0" y="0"/>
                </a:lnTo>
                <a:lnTo>
                  <a:pt x="30439" y="7797"/>
                </a:lnTo>
                <a:close/>
              </a:path>
            </a:pathLst>
          </a:custGeom>
          <a:ln w="3175">
            <a:solidFill>
              <a:srgbClr val="1975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5" name="object 5715"/>
          <p:cNvSpPr/>
          <p:nvPr/>
        </p:nvSpPr>
        <p:spPr>
          <a:xfrm>
            <a:off x="4320651" y="228900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915" y="18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6" name="object 5716"/>
          <p:cNvSpPr/>
          <p:nvPr/>
        </p:nvSpPr>
        <p:spPr>
          <a:xfrm>
            <a:off x="4324502" y="2292068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0" y="0"/>
                </a:moveTo>
                <a:lnTo>
                  <a:pt x="9121" y="2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7" name="object 5717"/>
          <p:cNvSpPr/>
          <p:nvPr/>
        </p:nvSpPr>
        <p:spPr>
          <a:xfrm>
            <a:off x="4296105" y="2265014"/>
            <a:ext cx="26034" cy="6985"/>
          </a:xfrm>
          <a:custGeom>
            <a:avLst/>
            <a:gdLst/>
            <a:ahLst/>
            <a:cxnLst/>
            <a:rect l="l" t="t" r="r" b="b"/>
            <a:pathLst>
              <a:path w="26035" h="6985">
                <a:moveTo>
                  <a:pt x="25448" y="6489"/>
                </a:moveTo>
                <a:lnTo>
                  <a:pt x="6055" y="5923"/>
                </a:lnTo>
                <a:lnTo>
                  <a:pt x="0" y="0"/>
                </a:lnTo>
                <a:lnTo>
                  <a:pt x="25448" y="6489"/>
                </a:lnTo>
                <a:close/>
              </a:path>
            </a:pathLst>
          </a:custGeom>
          <a:solidFill>
            <a:srgbClr val="1978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18" name="object 5718"/>
          <p:cNvSpPr/>
          <p:nvPr/>
        </p:nvSpPr>
        <p:spPr>
          <a:xfrm>
            <a:off x="4296105" y="2265014"/>
            <a:ext cx="26034" cy="6985"/>
          </a:xfrm>
          <a:custGeom>
            <a:avLst/>
            <a:gdLst/>
            <a:ahLst/>
            <a:cxnLst/>
            <a:rect l="l" t="t" r="r" b="b"/>
            <a:pathLst>
              <a:path w="26035" h="6985">
                <a:moveTo>
                  <a:pt x="6055" y="5923"/>
                </a:moveTo>
                <a:lnTo>
                  <a:pt x="25448" y="6489"/>
                </a:lnTo>
                <a:lnTo>
                  <a:pt x="0" y="0"/>
                </a:lnTo>
                <a:lnTo>
                  <a:pt x="6055" y="5923"/>
                </a:lnTo>
                <a:close/>
              </a:path>
            </a:pathLst>
          </a:custGeom>
          <a:ln w="3175">
            <a:solidFill>
              <a:srgbClr val="1978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9" name="object 5719"/>
          <p:cNvSpPr/>
          <p:nvPr/>
        </p:nvSpPr>
        <p:spPr>
          <a:xfrm>
            <a:off x="4295056" y="2270729"/>
            <a:ext cx="8890" cy="6985"/>
          </a:xfrm>
          <a:custGeom>
            <a:avLst/>
            <a:gdLst/>
            <a:ahLst/>
            <a:cxnLst/>
            <a:rect l="l" t="t" r="r" b="b"/>
            <a:pathLst>
              <a:path w="8889" h="6985">
                <a:moveTo>
                  <a:pt x="8808" y="6784"/>
                </a:moveTo>
                <a:lnTo>
                  <a:pt x="0" y="0"/>
                </a:lnTo>
                <a:lnTo>
                  <a:pt x="7104" y="208"/>
                </a:lnTo>
                <a:lnTo>
                  <a:pt x="8808" y="6784"/>
                </a:lnTo>
                <a:close/>
              </a:path>
            </a:pathLst>
          </a:custGeom>
          <a:solidFill>
            <a:srgbClr val="1978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20" name="object 5720"/>
          <p:cNvSpPr/>
          <p:nvPr/>
        </p:nvSpPr>
        <p:spPr>
          <a:xfrm>
            <a:off x="4295056" y="2270729"/>
            <a:ext cx="8890" cy="6985"/>
          </a:xfrm>
          <a:custGeom>
            <a:avLst/>
            <a:gdLst/>
            <a:ahLst/>
            <a:cxnLst/>
            <a:rect l="l" t="t" r="r" b="b"/>
            <a:pathLst>
              <a:path w="8889" h="6985">
                <a:moveTo>
                  <a:pt x="8808" y="6784"/>
                </a:moveTo>
                <a:lnTo>
                  <a:pt x="0" y="0"/>
                </a:lnTo>
                <a:lnTo>
                  <a:pt x="7104" y="208"/>
                </a:lnTo>
                <a:lnTo>
                  <a:pt x="8808" y="6784"/>
                </a:lnTo>
                <a:close/>
              </a:path>
            </a:pathLst>
          </a:custGeom>
          <a:ln w="3175">
            <a:solidFill>
              <a:srgbClr val="1978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1" name="object 5721"/>
          <p:cNvSpPr/>
          <p:nvPr/>
        </p:nvSpPr>
        <p:spPr>
          <a:xfrm>
            <a:off x="4302160" y="2270937"/>
            <a:ext cx="3175" cy="7620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2796" y="7414"/>
                </a:moveTo>
                <a:lnTo>
                  <a:pt x="1704" y="6576"/>
                </a:lnTo>
                <a:lnTo>
                  <a:pt x="0" y="0"/>
                </a:lnTo>
                <a:lnTo>
                  <a:pt x="2796" y="7414"/>
                </a:lnTo>
                <a:close/>
              </a:path>
            </a:pathLst>
          </a:custGeom>
          <a:solidFill>
            <a:srgbClr val="1978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22" name="object 5722"/>
          <p:cNvSpPr/>
          <p:nvPr/>
        </p:nvSpPr>
        <p:spPr>
          <a:xfrm>
            <a:off x="4302160" y="2270937"/>
            <a:ext cx="3175" cy="7620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1704" y="6576"/>
                </a:moveTo>
                <a:lnTo>
                  <a:pt x="2796" y="7414"/>
                </a:lnTo>
                <a:lnTo>
                  <a:pt x="0" y="0"/>
                </a:lnTo>
                <a:lnTo>
                  <a:pt x="1704" y="6576"/>
                </a:lnTo>
                <a:close/>
              </a:path>
            </a:pathLst>
          </a:custGeom>
          <a:ln w="3175">
            <a:solidFill>
              <a:srgbClr val="1978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3" name="object 5723"/>
          <p:cNvSpPr/>
          <p:nvPr/>
        </p:nvSpPr>
        <p:spPr>
          <a:xfrm>
            <a:off x="4302160" y="2270937"/>
            <a:ext cx="12700" cy="15240"/>
          </a:xfrm>
          <a:custGeom>
            <a:avLst/>
            <a:gdLst/>
            <a:ahLst/>
            <a:cxnLst/>
            <a:rect l="l" t="t" r="r" b="b"/>
            <a:pathLst>
              <a:path w="12700" h="15239">
                <a:moveTo>
                  <a:pt x="12588" y="14958"/>
                </a:moveTo>
                <a:lnTo>
                  <a:pt x="2796" y="7414"/>
                </a:lnTo>
                <a:lnTo>
                  <a:pt x="0" y="0"/>
                </a:lnTo>
                <a:lnTo>
                  <a:pt x="12588" y="14958"/>
                </a:lnTo>
                <a:close/>
              </a:path>
            </a:pathLst>
          </a:custGeom>
          <a:solidFill>
            <a:srgbClr val="1978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24" name="object 5724"/>
          <p:cNvSpPr/>
          <p:nvPr/>
        </p:nvSpPr>
        <p:spPr>
          <a:xfrm>
            <a:off x="4302160" y="2270937"/>
            <a:ext cx="12700" cy="15240"/>
          </a:xfrm>
          <a:custGeom>
            <a:avLst/>
            <a:gdLst/>
            <a:ahLst/>
            <a:cxnLst/>
            <a:rect l="l" t="t" r="r" b="b"/>
            <a:pathLst>
              <a:path w="12700" h="15239">
                <a:moveTo>
                  <a:pt x="12588" y="14958"/>
                </a:moveTo>
                <a:lnTo>
                  <a:pt x="2796" y="7414"/>
                </a:lnTo>
                <a:lnTo>
                  <a:pt x="0" y="0"/>
                </a:lnTo>
                <a:lnTo>
                  <a:pt x="12588" y="14958"/>
                </a:lnTo>
                <a:close/>
              </a:path>
            </a:pathLst>
          </a:custGeom>
          <a:ln w="3175">
            <a:solidFill>
              <a:srgbClr val="1978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5" name="object 5725"/>
          <p:cNvSpPr/>
          <p:nvPr/>
        </p:nvSpPr>
        <p:spPr>
          <a:xfrm>
            <a:off x="4302160" y="2270937"/>
            <a:ext cx="15875" cy="15240"/>
          </a:xfrm>
          <a:custGeom>
            <a:avLst/>
            <a:gdLst/>
            <a:ahLst/>
            <a:cxnLst/>
            <a:rect l="l" t="t" r="r" b="b"/>
            <a:pathLst>
              <a:path w="15875" h="15239">
                <a:moveTo>
                  <a:pt x="15374" y="15036"/>
                </a:moveTo>
                <a:lnTo>
                  <a:pt x="12588" y="14958"/>
                </a:lnTo>
                <a:lnTo>
                  <a:pt x="0" y="0"/>
                </a:lnTo>
                <a:lnTo>
                  <a:pt x="15374" y="15036"/>
                </a:lnTo>
                <a:close/>
              </a:path>
            </a:pathLst>
          </a:custGeom>
          <a:solidFill>
            <a:srgbClr val="1977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26" name="object 5726"/>
          <p:cNvSpPr/>
          <p:nvPr/>
        </p:nvSpPr>
        <p:spPr>
          <a:xfrm>
            <a:off x="4302160" y="2270937"/>
            <a:ext cx="15875" cy="15240"/>
          </a:xfrm>
          <a:custGeom>
            <a:avLst/>
            <a:gdLst/>
            <a:ahLst/>
            <a:cxnLst/>
            <a:rect l="l" t="t" r="r" b="b"/>
            <a:pathLst>
              <a:path w="15875" h="15239">
                <a:moveTo>
                  <a:pt x="12588" y="14958"/>
                </a:moveTo>
                <a:lnTo>
                  <a:pt x="15374" y="15036"/>
                </a:lnTo>
                <a:lnTo>
                  <a:pt x="0" y="0"/>
                </a:lnTo>
                <a:lnTo>
                  <a:pt x="12588" y="14958"/>
                </a:lnTo>
                <a:close/>
              </a:path>
            </a:pathLst>
          </a:custGeom>
          <a:ln w="3175">
            <a:solidFill>
              <a:srgbClr val="1977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7" name="object 5727"/>
          <p:cNvSpPr/>
          <p:nvPr/>
        </p:nvSpPr>
        <p:spPr>
          <a:xfrm>
            <a:off x="4283443" y="2261786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19">
                <a:moveTo>
                  <a:pt x="9839" y="7579"/>
                </a:moveTo>
                <a:lnTo>
                  <a:pt x="0" y="0"/>
                </a:lnTo>
                <a:lnTo>
                  <a:pt x="9839" y="7579"/>
                </a:lnTo>
                <a:close/>
              </a:path>
            </a:pathLst>
          </a:custGeom>
          <a:ln w="3175">
            <a:solidFill>
              <a:srgbClr val="1979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8" name="object 5728"/>
          <p:cNvSpPr/>
          <p:nvPr/>
        </p:nvSpPr>
        <p:spPr>
          <a:xfrm>
            <a:off x="4283443" y="2261786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19">
                <a:moveTo>
                  <a:pt x="9839" y="7579"/>
                </a:moveTo>
                <a:lnTo>
                  <a:pt x="0" y="0"/>
                </a:lnTo>
                <a:lnTo>
                  <a:pt x="12661" y="3228"/>
                </a:lnTo>
                <a:lnTo>
                  <a:pt x="9839" y="7579"/>
                </a:lnTo>
                <a:close/>
              </a:path>
            </a:pathLst>
          </a:custGeom>
          <a:solidFill>
            <a:srgbClr val="1979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29" name="object 5729"/>
          <p:cNvSpPr/>
          <p:nvPr/>
        </p:nvSpPr>
        <p:spPr>
          <a:xfrm>
            <a:off x="4283443" y="2261786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19">
                <a:moveTo>
                  <a:pt x="9839" y="7579"/>
                </a:moveTo>
                <a:lnTo>
                  <a:pt x="12661" y="3228"/>
                </a:lnTo>
                <a:lnTo>
                  <a:pt x="0" y="0"/>
                </a:lnTo>
                <a:lnTo>
                  <a:pt x="9839" y="7579"/>
                </a:lnTo>
                <a:close/>
              </a:path>
            </a:pathLst>
          </a:custGeom>
          <a:ln w="3175">
            <a:solidFill>
              <a:srgbClr val="1979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0" name="object 5730"/>
          <p:cNvSpPr/>
          <p:nvPr/>
        </p:nvSpPr>
        <p:spPr>
          <a:xfrm>
            <a:off x="4293283" y="2265014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1772" y="5715"/>
                </a:moveTo>
                <a:lnTo>
                  <a:pt x="0" y="4351"/>
                </a:lnTo>
                <a:lnTo>
                  <a:pt x="2821" y="0"/>
                </a:lnTo>
                <a:lnTo>
                  <a:pt x="1772" y="5715"/>
                </a:lnTo>
                <a:close/>
              </a:path>
            </a:pathLst>
          </a:custGeom>
          <a:solidFill>
            <a:srgbClr val="1978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31" name="object 5731"/>
          <p:cNvSpPr/>
          <p:nvPr/>
        </p:nvSpPr>
        <p:spPr>
          <a:xfrm>
            <a:off x="4293283" y="2265014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1772" y="5715"/>
                </a:moveTo>
                <a:lnTo>
                  <a:pt x="0" y="4351"/>
                </a:lnTo>
                <a:lnTo>
                  <a:pt x="2821" y="0"/>
                </a:lnTo>
                <a:lnTo>
                  <a:pt x="1772" y="5715"/>
                </a:lnTo>
                <a:close/>
              </a:path>
            </a:pathLst>
          </a:custGeom>
          <a:ln w="3175">
            <a:solidFill>
              <a:srgbClr val="1978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2" name="object 5732"/>
          <p:cNvSpPr/>
          <p:nvPr/>
        </p:nvSpPr>
        <p:spPr>
          <a:xfrm>
            <a:off x="4295056" y="2265014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104" y="5923"/>
                </a:moveTo>
                <a:lnTo>
                  <a:pt x="0" y="5715"/>
                </a:lnTo>
                <a:lnTo>
                  <a:pt x="1049" y="0"/>
                </a:lnTo>
                <a:lnTo>
                  <a:pt x="7104" y="5923"/>
                </a:lnTo>
                <a:close/>
              </a:path>
            </a:pathLst>
          </a:custGeom>
          <a:solidFill>
            <a:srgbClr val="1978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33" name="object 5733"/>
          <p:cNvSpPr/>
          <p:nvPr/>
        </p:nvSpPr>
        <p:spPr>
          <a:xfrm>
            <a:off x="4295056" y="2265014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0" y="5715"/>
                </a:moveTo>
                <a:lnTo>
                  <a:pt x="7104" y="5923"/>
                </a:lnTo>
                <a:lnTo>
                  <a:pt x="1049" y="0"/>
                </a:lnTo>
                <a:lnTo>
                  <a:pt x="0" y="5715"/>
                </a:lnTo>
                <a:close/>
              </a:path>
            </a:pathLst>
          </a:custGeom>
          <a:ln w="3175">
            <a:solidFill>
              <a:srgbClr val="1978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4" name="object 5734"/>
          <p:cNvSpPr/>
          <p:nvPr/>
        </p:nvSpPr>
        <p:spPr>
          <a:xfrm>
            <a:off x="4302160" y="2270937"/>
            <a:ext cx="19685" cy="15240"/>
          </a:xfrm>
          <a:custGeom>
            <a:avLst/>
            <a:gdLst/>
            <a:ahLst/>
            <a:cxnLst/>
            <a:rect l="l" t="t" r="r" b="b"/>
            <a:pathLst>
              <a:path w="19685" h="15239">
                <a:moveTo>
                  <a:pt x="15374" y="15036"/>
                </a:moveTo>
                <a:lnTo>
                  <a:pt x="0" y="0"/>
                </a:lnTo>
                <a:lnTo>
                  <a:pt x="19392" y="566"/>
                </a:lnTo>
                <a:lnTo>
                  <a:pt x="15374" y="15036"/>
                </a:lnTo>
                <a:close/>
              </a:path>
            </a:pathLst>
          </a:custGeom>
          <a:solidFill>
            <a:srgbClr val="1977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35" name="object 5735"/>
          <p:cNvSpPr/>
          <p:nvPr/>
        </p:nvSpPr>
        <p:spPr>
          <a:xfrm>
            <a:off x="4302160" y="2270937"/>
            <a:ext cx="19685" cy="15240"/>
          </a:xfrm>
          <a:custGeom>
            <a:avLst/>
            <a:gdLst/>
            <a:ahLst/>
            <a:cxnLst/>
            <a:rect l="l" t="t" r="r" b="b"/>
            <a:pathLst>
              <a:path w="19685" h="15239">
                <a:moveTo>
                  <a:pt x="15374" y="15036"/>
                </a:moveTo>
                <a:lnTo>
                  <a:pt x="19392" y="566"/>
                </a:lnTo>
                <a:lnTo>
                  <a:pt x="0" y="0"/>
                </a:lnTo>
                <a:lnTo>
                  <a:pt x="15374" y="15036"/>
                </a:lnTo>
                <a:close/>
              </a:path>
            </a:pathLst>
          </a:custGeom>
          <a:ln w="3175">
            <a:solidFill>
              <a:srgbClr val="1977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6" name="object 57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737" name="object 5737"/>
          <p:cNvSpPr/>
          <p:nvPr/>
        </p:nvSpPr>
        <p:spPr>
          <a:xfrm>
            <a:off x="4127025" y="2229002"/>
            <a:ext cx="209834" cy="71480"/>
          </a:xfrm>
          <a:prstGeom prst="rect">
            <a:avLst/>
          </a:prstGeom>
          <a:blipFill>
            <a:blip r:embed="rId19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738" name="object 5738"/>
          <p:cNvSpPr/>
          <p:nvPr/>
        </p:nvSpPr>
        <p:spPr>
          <a:xfrm>
            <a:off x="3964795" y="226069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169"/>
                </a:moveTo>
                <a:lnTo>
                  <a:pt x="3266" y="3665"/>
                </a:lnTo>
                <a:lnTo>
                  <a:pt x="8272" y="0"/>
                </a:lnTo>
                <a:lnTo>
                  <a:pt x="0" y="12169"/>
                </a:lnTo>
                <a:close/>
              </a:path>
            </a:pathLst>
          </a:custGeom>
          <a:solidFill>
            <a:srgbClr val="155D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39" name="object 5739"/>
          <p:cNvSpPr/>
          <p:nvPr/>
        </p:nvSpPr>
        <p:spPr>
          <a:xfrm>
            <a:off x="3964795" y="226069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169"/>
                </a:moveTo>
                <a:lnTo>
                  <a:pt x="3266" y="3665"/>
                </a:lnTo>
                <a:lnTo>
                  <a:pt x="8272" y="0"/>
                </a:lnTo>
                <a:lnTo>
                  <a:pt x="0" y="12169"/>
                </a:lnTo>
                <a:close/>
              </a:path>
            </a:pathLst>
          </a:custGeom>
          <a:ln w="3175">
            <a:solidFill>
              <a:srgbClr val="155D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0" name="object 57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741" name="object 57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742" name="object 5742"/>
          <p:cNvSpPr/>
          <p:nvPr/>
        </p:nvSpPr>
        <p:spPr>
          <a:xfrm>
            <a:off x="3973067" y="2258311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8630" y="4777"/>
                </a:moveTo>
                <a:lnTo>
                  <a:pt x="0" y="2387"/>
                </a:lnTo>
                <a:lnTo>
                  <a:pt x="7896" y="0"/>
                </a:lnTo>
                <a:lnTo>
                  <a:pt x="8630" y="4777"/>
                </a:lnTo>
                <a:close/>
              </a:path>
            </a:pathLst>
          </a:custGeom>
          <a:solidFill>
            <a:srgbClr val="1560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43" name="object 5743"/>
          <p:cNvSpPr/>
          <p:nvPr/>
        </p:nvSpPr>
        <p:spPr>
          <a:xfrm>
            <a:off x="3973067" y="2258311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7896" y="0"/>
                </a:moveTo>
                <a:lnTo>
                  <a:pt x="8630" y="4777"/>
                </a:lnTo>
                <a:lnTo>
                  <a:pt x="0" y="2387"/>
                </a:lnTo>
                <a:lnTo>
                  <a:pt x="7896" y="0"/>
                </a:lnTo>
                <a:close/>
              </a:path>
            </a:pathLst>
          </a:custGeom>
          <a:ln w="3175">
            <a:solidFill>
              <a:srgbClr val="1560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4" name="object 5744"/>
          <p:cNvSpPr/>
          <p:nvPr/>
        </p:nvSpPr>
        <p:spPr>
          <a:xfrm>
            <a:off x="3973067" y="2258311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7896" y="0"/>
                </a:moveTo>
                <a:lnTo>
                  <a:pt x="7371" y="160"/>
                </a:lnTo>
                <a:lnTo>
                  <a:pt x="0" y="2387"/>
                </a:lnTo>
                <a:lnTo>
                  <a:pt x="7896" y="0"/>
                </a:lnTo>
                <a:close/>
              </a:path>
            </a:pathLst>
          </a:custGeom>
          <a:ln w="3175">
            <a:solidFill>
              <a:srgbClr val="1560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5" name="object 5745"/>
          <p:cNvSpPr/>
          <p:nvPr/>
        </p:nvSpPr>
        <p:spPr>
          <a:xfrm>
            <a:off x="4165767" y="2287021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 h="0">
                <a:moveTo>
                  <a:pt x="0" y="0"/>
                </a:moveTo>
                <a:lnTo>
                  <a:pt x="13362" y="0"/>
                </a:lnTo>
              </a:path>
            </a:pathLst>
          </a:custGeom>
          <a:ln w="3175">
            <a:solidFill>
              <a:srgbClr val="1879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6" name="object 5746"/>
          <p:cNvSpPr/>
          <p:nvPr/>
        </p:nvSpPr>
        <p:spPr>
          <a:xfrm>
            <a:off x="4165767" y="2286447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69">
                <a:moveTo>
                  <a:pt x="0" y="1148"/>
                </a:moveTo>
                <a:lnTo>
                  <a:pt x="12877" y="0"/>
                </a:lnTo>
                <a:lnTo>
                  <a:pt x="13362" y="520"/>
                </a:lnTo>
                <a:lnTo>
                  <a:pt x="0" y="1148"/>
                </a:lnTo>
                <a:close/>
              </a:path>
            </a:pathLst>
          </a:custGeom>
          <a:ln w="3175">
            <a:solidFill>
              <a:srgbClr val="1879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7" name="object 5747"/>
          <p:cNvSpPr/>
          <p:nvPr/>
        </p:nvSpPr>
        <p:spPr>
          <a:xfrm>
            <a:off x="4165470" y="2287389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 h="0">
                <a:moveTo>
                  <a:pt x="0" y="0"/>
                </a:moveTo>
                <a:lnTo>
                  <a:pt x="13660" y="0"/>
                </a:lnTo>
              </a:path>
            </a:pathLst>
          </a:custGeom>
          <a:ln w="3175">
            <a:solidFill>
              <a:srgbClr val="1879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8" name="object 5748"/>
          <p:cNvSpPr/>
          <p:nvPr/>
        </p:nvSpPr>
        <p:spPr>
          <a:xfrm>
            <a:off x="4165470" y="2286967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69">
                <a:moveTo>
                  <a:pt x="297" y="627"/>
                </a:moveTo>
                <a:lnTo>
                  <a:pt x="0" y="843"/>
                </a:lnTo>
                <a:lnTo>
                  <a:pt x="13660" y="0"/>
                </a:lnTo>
                <a:lnTo>
                  <a:pt x="297" y="627"/>
                </a:lnTo>
                <a:close/>
              </a:path>
            </a:pathLst>
          </a:custGeom>
          <a:ln w="3175">
            <a:solidFill>
              <a:srgbClr val="1879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9" name="object 5749"/>
          <p:cNvSpPr/>
          <p:nvPr/>
        </p:nvSpPr>
        <p:spPr>
          <a:xfrm>
            <a:off x="4164637" y="2299942"/>
            <a:ext cx="25400" cy="1905"/>
          </a:xfrm>
          <a:custGeom>
            <a:avLst/>
            <a:gdLst/>
            <a:ahLst/>
            <a:cxnLst/>
            <a:rect l="l" t="t" r="r" b="b"/>
            <a:pathLst>
              <a:path w="25400" h="1905">
                <a:moveTo>
                  <a:pt x="25179" y="0"/>
                </a:moveTo>
                <a:lnTo>
                  <a:pt x="23893" y="73"/>
                </a:lnTo>
                <a:lnTo>
                  <a:pt x="0" y="1437"/>
                </a:lnTo>
                <a:lnTo>
                  <a:pt x="25179" y="0"/>
                </a:lnTo>
                <a:close/>
              </a:path>
            </a:pathLst>
          </a:custGeom>
          <a:ln w="3175">
            <a:solidFill>
              <a:srgbClr val="1879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0" name="object 5750"/>
          <p:cNvSpPr/>
          <p:nvPr/>
        </p:nvSpPr>
        <p:spPr>
          <a:xfrm>
            <a:off x="4160337" y="2300660"/>
            <a:ext cx="29845" cy="0"/>
          </a:xfrm>
          <a:custGeom>
            <a:avLst/>
            <a:gdLst/>
            <a:ahLst/>
            <a:cxnLst/>
            <a:rect l="l" t="t" r="r" b="b"/>
            <a:pathLst>
              <a:path w="29845" h="0">
                <a:moveTo>
                  <a:pt x="0" y="0"/>
                </a:moveTo>
                <a:lnTo>
                  <a:pt x="29479" y="0"/>
                </a:lnTo>
              </a:path>
            </a:pathLst>
          </a:custGeom>
          <a:ln w="3175">
            <a:solidFill>
              <a:srgbClr val="1878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1" name="object 5751"/>
          <p:cNvSpPr/>
          <p:nvPr/>
        </p:nvSpPr>
        <p:spPr>
          <a:xfrm>
            <a:off x="4160337" y="2299942"/>
            <a:ext cx="29845" cy="1905"/>
          </a:xfrm>
          <a:custGeom>
            <a:avLst/>
            <a:gdLst/>
            <a:ahLst/>
            <a:cxnLst/>
            <a:rect l="l" t="t" r="r" b="b"/>
            <a:pathLst>
              <a:path w="29845" h="1905">
                <a:moveTo>
                  <a:pt x="29479" y="0"/>
                </a:moveTo>
                <a:lnTo>
                  <a:pt x="0" y="660"/>
                </a:lnTo>
                <a:lnTo>
                  <a:pt x="4300" y="1437"/>
                </a:lnTo>
                <a:lnTo>
                  <a:pt x="29479" y="0"/>
                </a:lnTo>
                <a:close/>
              </a:path>
            </a:pathLst>
          </a:custGeom>
          <a:ln w="3175">
            <a:solidFill>
              <a:srgbClr val="1878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2" name="object 5752"/>
          <p:cNvSpPr/>
          <p:nvPr/>
        </p:nvSpPr>
        <p:spPr>
          <a:xfrm>
            <a:off x="4160337" y="2299741"/>
            <a:ext cx="30480" cy="0"/>
          </a:xfrm>
          <a:custGeom>
            <a:avLst/>
            <a:gdLst/>
            <a:ahLst/>
            <a:cxnLst/>
            <a:rect l="l" t="t" r="r" b="b"/>
            <a:pathLst>
              <a:path w="30479" h="0">
                <a:moveTo>
                  <a:pt x="0" y="0"/>
                </a:moveTo>
                <a:lnTo>
                  <a:pt x="30195" y="0"/>
                </a:lnTo>
              </a:path>
            </a:pathLst>
          </a:custGeom>
          <a:ln w="3175">
            <a:solidFill>
              <a:srgbClr val="1879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3" name="object 5753"/>
          <p:cNvSpPr/>
          <p:nvPr/>
        </p:nvSpPr>
        <p:spPr>
          <a:xfrm>
            <a:off x="4160337" y="2298880"/>
            <a:ext cx="30480" cy="1905"/>
          </a:xfrm>
          <a:custGeom>
            <a:avLst/>
            <a:gdLst/>
            <a:ahLst/>
            <a:cxnLst/>
            <a:rect l="l" t="t" r="r" b="b"/>
            <a:pathLst>
              <a:path w="30479" h="1905">
                <a:moveTo>
                  <a:pt x="29479" y="1061"/>
                </a:moveTo>
                <a:lnTo>
                  <a:pt x="0" y="1722"/>
                </a:lnTo>
                <a:lnTo>
                  <a:pt x="30195" y="0"/>
                </a:lnTo>
                <a:lnTo>
                  <a:pt x="29479" y="1061"/>
                </a:lnTo>
                <a:close/>
              </a:path>
            </a:pathLst>
          </a:custGeom>
          <a:ln w="3175">
            <a:solidFill>
              <a:srgbClr val="1879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4" name="object 5754"/>
          <p:cNvSpPr/>
          <p:nvPr/>
        </p:nvSpPr>
        <p:spPr>
          <a:xfrm>
            <a:off x="4189816" y="229888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1061"/>
                </a:moveTo>
                <a:lnTo>
                  <a:pt x="716" y="0"/>
                </a:lnTo>
                <a:lnTo>
                  <a:pt x="1676" y="967"/>
                </a:lnTo>
                <a:lnTo>
                  <a:pt x="0" y="1061"/>
                </a:lnTo>
                <a:close/>
              </a:path>
            </a:pathLst>
          </a:custGeom>
          <a:solidFill>
            <a:srgbClr val="1879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55" name="object 5755"/>
          <p:cNvSpPr/>
          <p:nvPr/>
        </p:nvSpPr>
        <p:spPr>
          <a:xfrm>
            <a:off x="4189816" y="229888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676" y="967"/>
                </a:moveTo>
                <a:lnTo>
                  <a:pt x="716" y="0"/>
                </a:lnTo>
                <a:lnTo>
                  <a:pt x="0" y="1061"/>
                </a:lnTo>
                <a:lnTo>
                  <a:pt x="1676" y="967"/>
                </a:lnTo>
                <a:close/>
              </a:path>
            </a:pathLst>
          </a:custGeom>
          <a:ln w="3175">
            <a:solidFill>
              <a:srgbClr val="1879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6" name="object 5756"/>
          <p:cNvSpPr/>
          <p:nvPr/>
        </p:nvSpPr>
        <p:spPr>
          <a:xfrm>
            <a:off x="4160337" y="2294859"/>
            <a:ext cx="22860" cy="6350"/>
          </a:xfrm>
          <a:custGeom>
            <a:avLst/>
            <a:gdLst/>
            <a:ahLst/>
            <a:cxnLst/>
            <a:rect l="l" t="t" r="r" b="b"/>
            <a:pathLst>
              <a:path w="22860" h="6350">
                <a:moveTo>
                  <a:pt x="0" y="5742"/>
                </a:moveTo>
                <a:lnTo>
                  <a:pt x="6977" y="3957"/>
                </a:lnTo>
                <a:lnTo>
                  <a:pt x="22453" y="0"/>
                </a:lnTo>
                <a:lnTo>
                  <a:pt x="0" y="5742"/>
                </a:lnTo>
                <a:close/>
              </a:path>
            </a:pathLst>
          </a:custGeom>
          <a:ln w="3175">
            <a:solidFill>
              <a:srgbClr val="1878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7" name="object 5757"/>
          <p:cNvSpPr/>
          <p:nvPr/>
        </p:nvSpPr>
        <p:spPr>
          <a:xfrm>
            <a:off x="4160337" y="229485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39" h="6350">
                <a:moveTo>
                  <a:pt x="0" y="5742"/>
                </a:moveTo>
                <a:lnTo>
                  <a:pt x="22453" y="0"/>
                </a:lnTo>
                <a:lnTo>
                  <a:pt x="27327" y="944"/>
                </a:lnTo>
                <a:lnTo>
                  <a:pt x="0" y="5742"/>
                </a:lnTo>
                <a:close/>
              </a:path>
            </a:pathLst>
          </a:custGeom>
          <a:solidFill>
            <a:srgbClr val="1879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58" name="object 5758"/>
          <p:cNvSpPr/>
          <p:nvPr/>
        </p:nvSpPr>
        <p:spPr>
          <a:xfrm>
            <a:off x="4160337" y="229485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39" h="6350">
                <a:moveTo>
                  <a:pt x="0" y="5742"/>
                </a:moveTo>
                <a:lnTo>
                  <a:pt x="27327" y="944"/>
                </a:lnTo>
                <a:lnTo>
                  <a:pt x="22453" y="0"/>
                </a:lnTo>
                <a:lnTo>
                  <a:pt x="0" y="5742"/>
                </a:lnTo>
                <a:close/>
              </a:path>
            </a:pathLst>
          </a:custGeom>
          <a:ln w="3175">
            <a:solidFill>
              <a:srgbClr val="1879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9" name="object 5759"/>
          <p:cNvSpPr/>
          <p:nvPr/>
        </p:nvSpPr>
        <p:spPr>
          <a:xfrm>
            <a:off x="4160337" y="2295804"/>
            <a:ext cx="30480" cy="5080"/>
          </a:xfrm>
          <a:custGeom>
            <a:avLst/>
            <a:gdLst/>
            <a:ahLst/>
            <a:cxnLst/>
            <a:rect l="l" t="t" r="r" b="b"/>
            <a:pathLst>
              <a:path w="30479" h="5080">
                <a:moveTo>
                  <a:pt x="0" y="4798"/>
                </a:moveTo>
                <a:lnTo>
                  <a:pt x="27327" y="0"/>
                </a:lnTo>
                <a:lnTo>
                  <a:pt x="30195" y="3075"/>
                </a:lnTo>
                <a:lnTo>
                  <a:pt x="0" y="4798"/>
                </a:lnTo>
                <a:close/>
              </a:path>
            </a:pathLst>
          </a:custGeom>
          <a:solidFill>
            <a:srgbClr val="1879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60" name="object 5760"/>
          <p:cNvSpPr/>
          <p:nvPr/>
        </p:nvSpPr>
        <p:spPr>
          <a:xfrm>
            <a:off x="4160337" y="2295804"/>
            <a:ext cx="30480" cy="5080"/>
          </a:xfrm>
          <a:custGeom>
            <a:avLst/>
            <a:gdLst/>
            <a:ahLst/>
            <a:cxnLst/>
            <a:rect l="l" t="t" r="r" b="b"/>
            <a:pathLst>
              <a:path w="30479" h="5080">
                <a:moveTo>
                  <a:pt x="27327" y="0"/>
                </a:moveTo>
                <a:lnTo>
                  <a:pt x="0" y="4798"/>
                </a:lnTo>
                <a:lnTo>
                  <a:pt x="30195" y="3075"/>
                </a:lnTo>
                <a:lnTo>
                  <a:pt x="27327" y="0"/>
                </a:lnTo>
                <a:close/>
              </a:path>
            </a:pathLst>
          </a:custGeom>
          <a:ln w="3175">
            <a:solidFill>
              <a:srgbClr val="1879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1" name="object 5761"/>
          <p:cNvSpPr/>
          <p:nvPr/>
        </p:nvSpPr>
        <p:spPr>
          <a:xfrm>
            <a:off x="4165470" y="2287981"/>
            <a:ext cx="13335" cy="0"/>
          </a:xfrm>
          <a:custGeom>
            <a:avLst/>
            <a:gdLst/>
            <a:ahLst/>
            <a:cxnLst/>
            <a:rect l="l" t="t" r="r" b="b"/>
            <a:pathLst>
              <a:path w="13335" h="0">
                <a:moveTo>
                  <a:pt x="0" y="0"/>
                </a:moveTo>
                <a:lnTo>
                  <a:pt x="12966" y="0"/>
                </a:lnTo>
              </a:path>
            </a:pathLst>
          </a:custGeom>
          <a:ln w="3175">
            <a:solidFill>
              <a:srgbClr val="1879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2" name="object 5762"/>
          <p:cNvSpPr/>
          <p:nvPr/>
        </p:nvSpPr>
        <p:spPr>
          <a:xfrm>
            <a:off x="4165470" y="2287811"/>
            <a:ext cx="13335" cy="635"/>
          </a:xfrm>
          <a:custGeom>
            <a:avLst/>
            <a:gdLst/>
            <a:ahLst/>
            <a:cxnLst/>
            <a:rect l="l" t="t" r="r" b="b"/>
            <a:pathLst>
              <a:path w="13335" h="635">
                <a:moveTo>
                  <a:pt x="12966" y="172"/>
                </a:moveTo>
                <a:lnTo>
                  <a:pt x="63" y="340"/>
                </a:lnTo>
                <a:lnTo>
                  <a:pt x="0" y="0"/>
                </a:lnTo>
                <a:lnTo>
                  <a:pt x="12966" y="172"/>
                </a:lnTo>
                <a:close/>
              </a:path>
            </a:pathLst>
          </a:custGeom>
          <a:ln w="3175">
            <a:solidFill>
              <a:srgbClr val="1879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3" name="object 5763"/>
          <p:cNvSpPr/>
          <p:nvPr/>
        </p:nvSpPr>
        <p:spPr>
          <a:xfrm>
            <a:off x="4165470" y="2287475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 h="0">
                <a:moveTo>
                  <a:pt x="0" y="0"/>
                </a:moveTo>
                <a:lnTo>
                  <a:pt x="13660" y="0"/>
                </a:lnTo>
              </a:path>
            </a:pathLst>
          </a:custGeom>
          <a:ln w="3175">
            <a:solidFill>
              <a:srgbClr val="1879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4" name="object 5764"/>
          <p:cNvSpPr/>
          <p:nvPr/>
        </p:nvSpPr>
        <p:spPr>
          <a:xfrm>
            <a:off x="4165470" y="2286967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69">
                <a:moveTo>
                  <a:pt x="12966" y="1016"/>
                </a:moveTo>
                <a:lnTo>
                  <a:pt x="13660" y="0"/>
                </a:lnTo>
                <a:lnTo>
                  <a:pt x="0" y="843"/>
                </a:lnTo>
                <a:lnTo>
                  <a:pt x="12966" y="1016"/>
                </a:lnTo>
                <a:close/>
              </a:path>
            </a:pathLst>
          </a:custGeom>
          <a:ln w="3175">
            <a:solidFill>
              <a:srgbClr val="1879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5" name="object 5765"/>
          <p:cNvSpPr/>
          <p:nvPr/>
        </p:nvSpPr>
        <p:spPr>
          <a:xfrm>
            <a:off x="4178437" y="2286967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1016"/>
                </a:moveTo>
                <a:lnTo>
                  <a:pt x="693" y="0"/>
                </a:lnTo>
                <a:lnTo>
                  <a:pt x="1681" y="995"/>
                </a:lnTo>
                <a:lnTo>
                  <a:pt x="0" y="1016"/>
                </a:lnTo>
                <a:close/>
              </a:path>
            </a:pathLst>
          </a:custGeom>
          <a:solidFill>
            <a:srgbClr val="1879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66" name="object 5766"/>
          <p:cNvSpPr/>
          <p:nvPr/>
        </p:nvSpPr>
        <p:spPr>
          <a:xfrm>
            <a:off x="4178437" y="2286967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681" y="995"/>
                </a:moveTo>
                <a:lnTo>
                  <a:pt x="693" y="0"/>
                </a:lnTo>
                <a:lnTo>
                  <a:pt x="0" y="1016"/>
                </a:lnTo>
                <a:lnTo>
                  <a:pt x="1681" y="995"/>
                </a:lnTo>
                <a:close/>
              </a:path>
            </a:pathLst>
          </a:custGeom>
          <a:ln w="3175">
            <a:solidFill>
              <a:srgbClr val="1879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7" name="object 5767"/>
          <p:cNvSpPr/>
          <p:nvPr/>
        </p:nvSpPr>
        <p:spPr>
          <a:xfrm>
            <a:off x="4119915" y="230455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74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68" name="object 5768"/>
          <p:cNvSpPr/>
          <p:nvPr/>
        </p:nvSpPr>
        <p:spPr>
          <a:xfrm>
            <a:off x="4119915" y="230455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9" name="object 5769"/>
          <p:cNvSpPr/>
          <p:nvPr/>
        </p:nvSpPr>
        <p:spPr>
          <a:xfrm>
            <a:off x="4119915" y="230455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74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70" name="object 5770"/>
          <p:cNvSpPr/>
          <p:nvPr/>
        </p:nvSpPr>
        <p:spPr>
          <a:xfrm>
            <a:off x="4119915" y="230455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1" name="object 5771"/>
          <p:cNvSpPr/>
          <p:nvPr/>
        </p:nvSpPr>
        <p:spPr>
          <a:xfrm>
            <a:off x="4119915" y="230455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74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72" name="object 5772"/>
          <p:cNvSpPr/>
          <p:nvPr/>
        </p:nvSpPr>
        <p:spPr>
          <a:xfrm>
            <a:off x="4119915" y="230455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3" name="object 5773"/>
          <p:cNvSpPr/>
          <p:nvPr/>
        </p:nvSpPr>
        <p:spPr>
          <a:xfrm>
            <a:off x="4119915" y="230455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74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74" name="object 5774"/>
          <p:cNvSpPr/>
          <p:nvPr/>
        </p:nvSpPr>
        <p:spPr>
          <a:xfrm>
            <a:off x="4119915" y="230455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5" name="object 5775"/>
          <p:cNvSpPr/>
          <p:nvPr/>
        </p:nvSpPr>
        <p:spPr>
          <a:xfrm>
            <a:off x="4119915" y="230455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74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76" name="object 5776"/>
          <p:cNvSpPr/>
          <p:nvPr/>
        </p:nvSpPr>
        <p:spPr>
          <a:xfrm>
            <a:off x="4119915" y="230455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7" name="object 5777"/>
          <p:cNvSpPr/>
          <p:nvPr/>
        </p:nvSpPr>
        <p:spPr>
          <a:xfrm>
            <a:off x="4119915" y="230455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74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78" name="object 5778"/>
          <p:cNvSpPr/>
          <p:nvPr/>
        </p:nvSpPr>
        <p:spPr>
          <a:xfrm>
            <a:off x="4119915" y="230455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9" name="object 5779"/>
          <p:cNvSpPr/>
          <p:nvPr/>
        </p:nvSpPr>
        <p:spPr>
          <a:xfrm>
            <a:off x="4119915" y="230455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74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80" name="object 5780"/>
          <p:cNvSpPr/>
          <p:nvPr/>
        </p:nvSpPr>
        <p:spPr>
          <a:xfrm>
            <a:off x="4119915" y="230455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1" name="object 5781"/>
          <p:cNvSpPr/>
          <p:nvPr/>
        </p:nvSpPr>
        <p:spPr>
          <a:xfrm>
            <a:off x="4119915" y="230455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74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82" name="object 5782"/>
          <p:cNvSpPr/>
          <p:nvPr/>
        </p:nvSpPr>
        <p:spPr>
          <a:xfrm>
            <a:off x="4119915" y="230455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3" name="object 5783"/>
          <p:cNvSpPr/>
          <p:nvPr/>
        </p:nvSpPr>
        <p:spPr>
          <a:xfrm>
            <a:off x="4119915" y="230455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74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84" name="object 5784"/>
          <p:cNvSpPr/>
          <p:nvPr/>
        </p:nvSpPr>
        <p:spPr>
          <a:xfrm>
            <a:off x="4119915" y="230455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5" name="object 5785"/>
          <p:cNvSpPr/>
          <p:nvPr/>
        </p:nvSpPr>
        <p:spPr>
          <a:xfrm>
            <a:off x="4119915" y="230455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74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86" name="object 5786"/>
          <p:cNvSpPr/>
          <p:nvPr/>
        </p:nvSpPr>
        <p:spPr>
          <a:xfrm>
            <a:off x="4119915" y="230455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7" name="object 5787"/>
          <p:cNvSpPr/>
          <p:nvPr/>
        </p:nvSpPr>
        <p:spPr>
          <a:xfrm>
            <a:off x="4047004" y="2277079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612" y="566"/>
                </a:moveTo>
                <a:lnTo>
                  <a:pt x="0" y="332"/>
                </a:lnTo>
                <a:lnTo>
                  <a:pt x="1473" y="0"/>
                </a:lnTo>
                <a:lnTo>
                  <a:pt x="612" y="566"/>
                </a:lnTo>
                <a:close/>
              </a:path>
            </a:pathLst>
          </a:custGeom>
          <a:solidFill>
            <a:srgbClr val="166C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88" name="object 5788"/>
          <p:cNvSpPr/>
          <p:nvPr/>
        </p:nvSpPr>
        <p:spPr>
          <a:xfrm>
            <a:off x="4047004" y="2277079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612" y="566"/>
                </a:moveTo>
                <a:lnTo>
                  <a:pt x="1473" y="0"/>
                </a:lnTo>
                <a:lnTo>
                  <a:pt x="0" y="332"/>
                </a:lnTo>
                <a:lnTo>
                  <a:pt x="612" y="566"/>
                </a:lnTo>
                <a:close/>
              </a:path>
            </a:pathLst>
          </a:custGeom>
          <a:ln w="3175">
            <a:solidFill>
              <a:srgbClr val="166C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9" name="object 5789"/>
          <p:cNvSpPr/>
          <p:nvPr/>
        </p:nvSpPr>
        <p:spPr>
          <a:xfrm>
            <a:off x="4120824" y="230552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74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90" name="object 5790"/>
          <p:cNvSpPr/>
          <p:nvPr/>
        </p:nvSpPr>
        <p:spPr>
          <a:xfrm>
            <a:off x="4120824" y="230552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1" name="object 5791"/>
          <p:cNvSpPr/>
          <p:nvPr/>
        </p:nvSpPr>
        <p:spPr>
          <a:xfrm>
            <a:off x="3967723" y="2260699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337" y="3665"/>
                </a:moveTo>
                <a:lnTo>
                  <a:pt x="0" y="1666"/>
                </a:lnTo>
                <a:lnTo>
                  <a:pt x="5344" y="0"/>
                </a:lnTo>
                <a:lnTo>
                  <a:pt x="337" y="3665"/>
                </a:lnTo>
                <a:close/>
              </a:path>
            </a:pathLst>
          </a:custGeom>
          <a:solidFill>
            <a:srgbClr val="155E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92" name="object 5792"/>
          <p:cNvSpPr/>
          <p:nvPr/>
        </p:nvSpPr>
        <p:spPr>
          <a:xfrm>
            <a:off x="3967723" y="2260699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337" y="3665"/>
                </a:moveTo>
                <a:lnTo>
                  <a:pt x="5344" y="0"/>
                </a:lnTo>
                <a:lnTo>
                  <a:pt x="0" y="1666"/>
                </a:lnTo>
                <a:lnTo>
                  <a:pt x="337" y="3665"/>
                </a:lnTo>
                <a:close/>
              </a:path>
            </a:pathLst>
          </a:custGeom>
          <a:ln w="3175">
            <a:solidFill>
              <a:srgbClr val="155E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3" name="object 5793"/>
          <p:cNvSpPr/>
          <p:nvPr/>
        </p:nvSpPr>
        <p:spPr>
          <a:xfrm>
            <a:off x="4183692" y="229203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830"/>
                </a:moveTo>
                <a:lnTo>
                  <a:pt x="375" y="0"/>
                </a:lnTo>
                <a:lnTo>
                  <a:pt x="1115" y="774"/>
                </a:lnTo>
                <a:lnTo>
                  <a:pt x="0" y="830"/>
                </a:lnTo>
                <a:close/>
              </a:path>
            </a:pathLst>
          </a:custGeom>
          <a:solidFill>
            <a:srgbClr val="1879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94" name="object 5794"/>
          <p:cNvSpPr/>
          <p:nvPr/>
        </p:nvSpPr>
        <p:spPr>
          <a:xfrm>
            <a:off x="4183692" y="229203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830"/>
                </a:moveTo>
                <a:lnTo>
                  <a:pt x="1115" y="774"/>
                </a:lnTo>
                <a:lnTo>
                  <a:pt x="375" y="0"/>
                </a:lnTo>
                <a:lnTo>
                  <a:pt x="0" y="830"/>
                </a:lnTo>
                <a:close/>
              </a:path>
            </a:pathLst>
          </a:custGeom>
          <a:ln w="3175">
            <a:solidFill>
              <a:srgbClr val="1879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5" name="object 5795"/>
          <p:cNvSpPr/>
          <p:nvPr/>
        </p:nvSpPr>
        <p:spPr>
          <a:xfrm>
            <a:off x="4182790" y="229280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054"/>
                </a:moveTo>
                <a:lnTo>
                  <a:pt x="901" y="55"/>
                </a:lnTo>
                <a:lnTo>
                  <a:pt x="2016" y="0"/>
                </a:lnTo>
                <a:lnTo>
                  <a:pt x="0" y="2054"/>
                </a:lnTo>
                <a:close/>
              </a:path>
            </a:pathLst>
          </a:custGeom>
          <a:solidFill>
            <a:srgbClr val="1879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96" name="object 5796"/>
          <p:cNvSpPr/>
          <p:nvPr/>
        </p:nvSpPr>
        <p:spPr>
          <a:xfrm>
            <a:off x="4182790" y="229280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054"/>
                </a:moveTo>
                <a:lnTo>
                  <a:pt x="901" y="55"/>
                </a:lnTo>
                <a:lnTo>
                  <a:pt x="2016" y="0"/>
                </a:lnTo>
                <a:lnTo>
                  <a:pt x="0" y="2054"/>
                </a:lnTo>
                <a:close/>
              </a:path>
            </a:pathLst>
          </a:custGeom>
          <a:ln w="3175">
            <a:solidFill>
              <a:srgbClr val="1879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7" name="object 5797"/>
          <p:cNvSpPr/>
          <p:nvPr/>
        </p:nvSpPr>
        <p:spPr>
          <a:xfrm>
            <a:off x="4182790" y="2292804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4874" y="2999"/>
                </a:moveTo>
                <a:lnTo>
                  <a:pt x="0" y="2054"/>
                </a:lnTo>
                <a:lnTo>
                  <a:pt x="2016" y="0"/>
                </a:lnTo>
                <a:lnTo>
                  <a:pt x="4874" y="2999"/>
                </a:lnTo>
                <a:close/>
              </a:path>
            </a:pathLst>
          </a:custGeom>
          <a:solidFill>
            <a:srgbClr val="1879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98" name="object 5798"/>
          <p:cNvSpPr/>
          <p:nvPr/>
        </p:nvSpPr>
        <p:spPr>
          <a:xfrm>
            <a:off x="4182790" y="2292804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2054"/>
                </a:moveTo>
                <a:lnTo>
                  <a:pt x="4874" y="2999"/>
                </a:lnTo>
                <a:lnTo>
                  <a:pt x="2016" y="0"/>
                </a:lnTo>
                <a:lnTo>
                  <a:pt x="0" y="2054"/>
                </a:lnTo>
                <a:close/>
              </a:path>
            </a:pathLst>
          </a:custGeom>
          <a:ln w="3175">
            <a:solidFill>
              <a:srgbClr val="1879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9" name="object 5799"/>
          <p:cNvSpPr/>
          <p:nvPr/>
        </p:nvSpPr>
        <p:spPr>
          <a:xfrm>
            <a:off x="4183692" y="229280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55"/>
                </a:moveTo>
                <a:lnTo>
                  <a:pt x="11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0" name="object 5800"/>
          <p:cNvSpPr/>
          <p:nvPr/>
        </p:nvSpPr>
        <p:spPr>
          <a:xfrm>
            <a:off x="4157911" y="2300602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1272"/>
                </a:moveTo>
                <a:lnTo>
                  <a:pt x="2425" y="0"/>
                </a:lnTo>
                <a:lnTo>
                  <a:pt x="3025" y="1018"/>
                </a:lnTo>
                <a:lnTo>
                  <a:pt x="0" y="1272"/>
                </a:lnTo>
                <a:close/>
              </a:path>
            </a:pathLst>
          </a:custGeom>
          <a:solidFill>
            <a:srgbClr val="1878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01" name="object 5801"/>
          <p:cNvSpPr/>
          <p:nvPr/>
        </p:nvSpPr>
        <p:spPr>
          <a:xfrm>
            <a:off x="4157911" y="2300602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3025" y="1018"/>
                </a:moveTo>
                <a:lnTo>
                  <a:pt x="0" y="1272"/>
                </a:lnTo>
                <a:lnTo>
                  <a:pt x="2425" y="0"/>
                </a:lnTo>
                <a:lnTo>
                  <a:pt x="3025" y="1018"/>
                </a:lnTo>
                <a:close/>
              </a:path>
            </a:pathLst>
          </a:custGeom>
          <a:ln w="3175">
            <a:solidFill>
              <a:srgbClr val="1878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2" name="object 5802"/>
          <p:cNvSpPr/>
          <p:nvPr/>
        </p:nvSpPr>
        <p:spPr>
          <a:xfrm>
            <a:off x="4160337" y="230060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599" y="1018"/>
                </a:moveTo>
                <a:lnTo>
                  <a:pt x="0" y="0"/>
                </a:lnTo>
                <a:lnTo>
                  <a:pt x="939" y="990"/>
                </a:lnTo>
                <a:lnTo>
                  <a:pt x="599" y="1018"/>
                </a:lnTo>
                <a:close/>
              </a:path>
            </a:pathLst>
          </a:custGeom>
          <a:solidFill>
            <a:srgbClr val="1878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03" name="object 5803"/>
          <p:cNvSpPr/>
          <p:nvPr/>
        </p:nvSpPr>
        <p:spPr>
          <a:xfrm>
            <a:off x="4160337" y="230060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599" y="1018"/>
                </a:moveTo>
                <a:lnTo>
                  <a:pt x="939" y="990"/>
                </a:lnTo>
                <a:lnTo>
                  <a:pt x="0" y="0"/>
                </a:lnTo>
                <a:lnTo>
                  <a:pt x="599" y="1018"/>
                </a:lnTo>
                <a:close/>
              </a:path>
            </a:pathLst>
          </a:custGeom>
          <a:ln w="3175">
            <a:solidFill>
              <a:srgbClr val="1878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4" name="object 5804"/>
          <p:cNvSpPr/>
          <p:nvPr/>
        </p:nvSpPr>
        <p:spPr>
          <a:xfrm>
            <a:off x="4119915" y="230455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909" y="975"/>
                </a:moveTo>
                <a:lnTo>
                  <a:pt x="0" y="0"/>
                </a:lnTo>
                <a:lnTo>
                  <a:pt x="909" y="975"/>
                </a:lnTo>
                <a:close/>
              </a:path>
            </a:pathLst>
          </a:custGeom>
          <a:ln w="3175">
            <a:solidFill>
              <a:srgbClr val="187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5" name="object 5805"/>
          <p:cNvSpPr/>
          <p:nvPr/>
        </p:nvSpPr>
        <p:spPr>
          <a:xfrm>
            <a:off x="4119915" y="2304552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909" y="975"/>
                </a:moveTo>
                <a:lnTo>
                  <a:pt x="0" y="0"/>
                </a:lnTo>
                <a:lnTo>
                  <a:pt x="4284" y="619"/>
                </a:lnTo>
                <a:lnTo>
                  <a:pt x="909" y="975"/>
                </a:lnTo>
                <a:close/>
              </a:path>
            </a:pathLst>
          </a:custGeom>
          <a:solidFill>
            <a:srgbClr val="1874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06" name="object 5806"/>
          <p:cNvSpPr/>
          <p:nvPr/>
        </p:nvSpPr>
        <p:spPr>
          <a:xfrm>
            <a:off x="4119915" y="2304552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909" y="975"/>
                </a:moveTo>
                <a:lnTo>
                  <a:pt x="4284" y="619"/>
                </a:lnTo>
                <a:lnTo>
                  <a:pt x="0" y="0"/>
                </a:lnTo>
                <a:lnTo>
                  <a:pt x="909" y="975"/>
                </a:lnTo>
                <a:close/>
              </a:path>
            </a:pathLst>
          </a:custGeom>
          <a:ln w="3175">
            <a:solidFill>
              <a:srgbClr val="187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7" name="object 5807"/>
          <p:cNvSpPr/>
          <p:nvPr/>
        </p:nvSpPr>
        <p:spPr>
          <a:xfrm>
            <a:off x="4119915" y="230455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74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08" name="object 5808"/>
          <p:cNvSpPr/>
          <p:nvPr/>
        </p:nvSpPr>
        <p:spPr>
          <a:xfrm>
            <a:off x="4119915" y="230455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9" name="object 5809"/>
          <p:cNvSpPr/>
          <p:nvPr/>
        </p:nvSpPr>
        <p:spPr>
          <a:xfrm>
            <a:off x="4119915" y="230455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909" y="975"/>
                </a:moveTo>
                <a:lnTo>
                  <a:pt x="0" y="0"/>
                </a:lnTo>
                <a:lnTo>
                  <a:pt x="909" y="975"/>
                </a:lnTo>
                <a:close/>
              </a:path>
            </a:pathLst>
          </a:custGeom>
          <a:ln w="3175">
            <a:solidFill>
              <a:srgbClr val="187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0" name="object 5810"/>
          <p:cNvSpPr/>
          <p:nvPr/>
        </p:nvSpPr>
        <p:spPr>
          <a:xfrm>
            <a:off x="4119915" y="230455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909" y="9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1" name="object 5811"/>
          <p:cNvSpPr/>
          <p:nvPr/>
        </p:nvSpPr>
        <p:spPr>
          <a:xfrm>
            <a:off x="4119915" y="230455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74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12" name="object 5812"/>
          <p:cNvSpPr/>
          <p:nvPr/>
        </p:nvSpPr>
        <p:spPr>
          <a:xfrm>
            <a:off x="4119915" y="230455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3" name="object 5813"/>
          <p:cNvSpPr/>
          <p:nvPr/>
        </p:nvSpPr>
        <p:spPr>
          <a:xfrm>
            <a:off x="4119915" y="230455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74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14" name="object 5814"/>
          <p:cNvSpPr/>
          <p:nvPr/>
        </p:nvSpPr>
        <p:spPr>
          <a:xfrm>
            <a:off x="4119915" y="230455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5" name="object 5815"/>
          <p:cNvSpPr/>
          <p:nvPr/>
        </p:nvSpPr>
        <p:spPr>
          <a:xfrm>
            <a:off x="4119915" y="230455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74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16" name="object 5816"/>
          <p:cNvSpPr/>
          <p:nvPr/>
        </p:nvSpPr>
        <p:spPr>
          <a:xfrm>
            <a:off x="4119915" y="230455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7" name="object 5817"/>
          <p:cNvSpPr/>
          <p:nvPr/>
        </p:nvSpPr>
        <p:spPr>
          <a:xfrm>
            <a:off x="4119915" y="230455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74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18" name="object 5818"/>
          <p:cNvSpPr/>
          <p:nvPr/>
        </p:nvSpPr>
        <p:spPr>
          <a:xfrm>
            <a:off x="4119915" y="230455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9" name="object 5819"/>
          <p:cNvSpPr/>
          <p:nvPr/>
        </p:nvSpPr>
        <p:spPr>
          <a:xfrm>
            <a:off x="4119915" y="230455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74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20" name="object 5820"/>
          <p:cNvSpPr/>
          <p:nvPr/>
        </p:nvSpPr>
        <p:spPr>
          <a:xfrm>
            <a:off x="4119915" y="230455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1" name="object 5821"/>
          <p:cNvSpPr/>
          <p:nvPr/>
        </p:nvSpPr>
        <p:spPr>
          <a:xfrm>
            <a:off x="4119915" y="230455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909" y="975"/>
                </a:moveTo>
                <a:lnTo>
                  <a:pt x="0" y="0"/>
                </a:lnTo>
                <a:lnTo>
                  <a:pt x="909" y="975"/>
                </a:lnTo>
                <a:close/>
              </a:path>
            </a:pathLst>
          </a:custGeom>
          <a:ln w="3175">
            <a:solidFill>
              <a:srgbClr val="187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2" name="object 5822"/>
          <p:cNvSpPr/>
          <p:nvPr/>
        </p:nvSpPr>
        <p:spPr>
          <a:xfrm>
            <a:off x="4119915" y="230455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74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23" name="object 5823"/>
          <p:cNvSpPr/>
          <p:nvPr/>
        </p:nvSpPr>
        <p:spPr>
          <a:xfrm>
            <a:off x="4119915" y="230455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4" name="object 5824"/>
          <p:cNvSpPr/>
          <p:nvPr/>
        </p:nvSpPr>
        <p:spPr>
          <a:xfrm>
            <a:off x="4119915" y="230455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74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25" name="object 5825"/>
          <p:cNvSpPr/>
          <p:nvPr/>
        </p:nvSpPr>
        <p:spPr>
          <a:xfrm>
            <a:off x="4119915" y="230455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6" name="object 5826"/>
          <p:cNvSpPr/>
          <p:nvPr/>
        </p:nvSpPr>
        <p:spPr>
          <a:xfrm>
            <a:off x="4119915" y="230455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74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27" name="object 5827"/>
          <p:cNvSpPr/>
          <p:nvPr/>
        </p:nvSpPr>
        <p:spPr>
          <a:xfrm>
            <a:off x="4119915" y="230455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8" name="object 5828"/>
          <p:cNvSpPr/>
          <p:nvPr/>
        </p:nvSpPr>
        <p:spPr>
          <a:xfrm>
            <a:off x="4119915" y="230455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74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29" name="object 5829"/>
          <p:cNvSpPr/>
          <p:nvPr/>
        </p:nvSpPr>
        <p:spPr>
          <a:xfrm>
            <a:off x="4119915" y="230455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0" name="object 5830"/>
          <p:cNvSpPr/>
          <p:nvPr/>
        </p:nvSpPr>
        <p:spPr>
          <a:xfrm>
            <a:off x="3948922" y="2298555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0" y="5742"/>
                </a:moveTo>
                <a:lnTo>
                  <a:pt x="5054" y="0"/>
                </a:lnTo>
                <a:lnTo>
                  <a:pt x="3081" y="4683"/>
                </a:lnTo>
                <a:lnTo>
                  <a:pt x="0" y="5742"/>
                </a:lnTo>
                <a:close/>
              </a:path>
            </a:pathLst>
          </a:custGeom>
          <a:solidFill>
            <a:srgbClr val="1456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31" name="object 5831"/>
          <p:cNvSpPr/>
          <p:nvPr/>
        </p:nvSpPr>
        <p:spPr>
          <a:xfrm>
            <a:off x="3948922" y="2298555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5054" y="0"/>
                </a:moveTo>
                <a:lnTo>
                  <a:pt x="3081" y="4683"/>
                </a:lnTo>
                <a:lnTo>
                  <a:pt x="0" y="5742"/>
                </a:lnTo>
                <a:lnTo>
                  <a:pt x="5054" y="0"/>
                </a:lnTo>
                <a:close/>
              </a:path>
            </a:pathLst>
          </a:custGeom>
          <a:ln w="3175">
            <a:solidFill>
              <a:srgbClr val="1456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2" name="object 5832"/>
          <p:cNvSpPr/>
          <p:nvPr/>
        </p:nvSpPr>
        <p:spPr>
          <a:xfrm>
            <a:off x="3944363" y="2298555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4559" y="5742"/>
                </a:moveTo>
                <a:lnTo>
                  <a:pt x="0" y="723"/>
                </a:lnTo>
                <a:lnTo>
                  <a:pt x="9613" y="0"/>
                </a:lnTo>
                <a:lnTo>
                  <a:pt x="4559" y="5742"/>
                </a:lnTo>
                <a:close/>
              </a:path>
            </a:pathLst>
          </a:custGeom>
          <a:solidFill>
            <a:srgbClr val="1455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33" name="object 5833"/>
          <p:cNvSpPr/>
          <p:nvPr/>
        </p:nvSpPr>
        <p:spPr>
          <a:xfrm>
            <a:off x="3944363" y="2298555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9613" y="0"/>
                </a:moveTo>
                <a:lnTo>
                  <a:pt x="0" y="723"/>
                </a:lnTo>
                <a:lnTo>
                  <a:pt x="4559" y="5742"/>
                </a:lnTo>
                <a:lnTo>
                  <a:pt x="9613" y="0"/>
                </a:lnTo>
                <a:close/>
              </a:path>
            </a:pathLst>
          </a:custGeom>
          <a:ln w="3175">
            <a:solidFill>
              <a:srgbClr val="1455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4" name="object 5834"/>
          <p:cNvSpPr/>
          <p:nvPr/>
        </p:nvSpPr>
        <p:spPr>
          <a:xfrm>
            <a:off x="3943055" y="2299279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1010"/>
                </a:moveTo>
                <a:lnTo>
                  <a:pt x="190" y="83"/>
                </a:lnTo>
                <a:lnTo>
                  <a:pt x="1308" y="0"/>
                </a:lnTo>
                <a:lnTo>
                  <a:pt x="0" y="1010"/>
                </a:lnTo>
                <a:close/>
              </a:path>
            </a:pathLst>
          </a:custGeom>
          <a:solidFill>
            <a:srgbClr val="1454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35" name="object 5835"/>
          <p:cNvSpPr/>
          <p:nvPr/>
        </p:nvSpPr>
        <p:spPr>
          <a:xfrm>
            <a:off x="3943055" y="2299279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1010"/>
                </a:moveTo>
                <a:lnTo>
                  <a:pt x="1308" y="0"/>
                </a:lnTo>
                <a:lnTo>
                  <a:pt x="190" y="83"/>
                </a:lnTo>
                <a:lnTo>
                  <a:pt x="0" y="1010"/>
                </a:lnTo>
                <a:close/>
              </a:path>
            </a:pathLst>
          </a:custGeom>
          <a:ln w="3175">
            <a:solidFill>
              <a:srgbClr val="1454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6" name="object 5836"/>
          <p:cNvSpPr/>
          <p:nvPr/>
        </p:nvSpPr>
        <p:spPr>
          <a:xfrm>
            <a:off x="3941714" y="2299279"/>
            <a:ext cx="3175" cy="7620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7498"/>
                </a:moveTo>
                <a:lnTo>
                  <a:pt x="1341" y="1010"/>
                </a:lnTo>
                <a:lnTo>
                  <a:pt x="2649" y="0"/>
                </a:lnTo>
                <a:lnTo>
                  <a:pt x="0" y="7498"/>
                </a:lnTo>
                <a:close/>
              </a:path>
            </a:pathLst>
          </a:custGeom>
          <a:solidFill>
            <a:srgbClr val="1354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37" name="object 5837"/>
          <p:cNvSpPr/>
          <p:nvPr/>
        </p:nvSpPr>
        <p:spPr>
          <a:xfrm>
            <a:off x="3941714" y="2299279"/>
            <a:ext cx="3175" cy="7620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7498"/>
                </a:moveTo>
                <a:lnTo>
                  <a:pt x="1341" y="1010"/>
                </a:lnTo>
                <a:lnTo>
                  <a:pt x="2649" y="0"/>
                </a:lnTo>
                <a:lnTo>
                  <a:pt x="0" y="7498"/>
                </a:lnTo>
                <a:close/>
              </a:path>
            </a:pathLst>
          </a:custGeom>
          <a:ln w="3175">
            <a:solidFill>
              <a:srgbClr val="1354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8" name="object 5838"/>
          <p:cNvSpPr/>
          <p:nvPr/>
        </p:nvSpPr>
        <p:spPr>
          <a:xfrm>
            <a:off x="3941714" y="229927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0" y="7498"/>
                </a:moveTo>
                <a:lnTo>
                  <a:pt x="2649" y="0"/>
                </a:lnTo>
                <a:lnTo>
                  <a:pt x="7208" y="5019"/>
                </a:lnTo>
                <a:lnTo>
                  <a:pt x="0" y="7498"/>
                </a:lnTo>
                <a:close/>
              </a:path>
            </a:pathLst>
          </a:custGeom>
          <a:solidFill>
            <a:srgbClr val="1454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39" name="object 5839"/>
          <p:cNvSpPr/>
          <p:nvPr/>
        </p:nvSpPr>
        <p:spPr>
          <a:xfrm>
            <a:off x="3941714" y="229927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0" y="7498"/>
                </a:moveTo>
                <a:lnTo>
                  <a:pt x="7208" y="5019"/>
                </a:lnTo>
                <a:lnTo>
                  <a:pt x="2649" y="0"/>
                </a:lnTo>
                <a:lnTo>
                  <a:pt x="0" y="7498"/>
                </a:lnTo>
                <a:close/>
              </a:path>
            </a:pathLst>
          </a:custGeom>
          <a:ln w="3175">
            <a:solidFill>
              <a:srgbClr val="1454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0" name="object 5840"/>
          <p:cNvSpPr/>
          <p:nvPr/>
        </p:nvSpPr>
        <p:spPr>
          <a:xfrm>
            <a:off x="3944363" y="229927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0"/>
                </a:moveTo>
                <a:lnTo>
                  <a:pt x="4559" y="50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1" name="object 5841"/>
          <p:cNvSpPr/>
          <p:nvPr/>
        </p:nvSpPr>
        <p:spPr>
          <a:xfrm>
            <a:off x="3941714" y="2304298"/>
            <a:ext cx="7620" cy="5715"/>
          </a:xfrm>
          <a:custGeom>
            <a:avLst/>
            <a:gdLst/>
            <a:ahLst/>
            <a:cxnLst/>
            <a:rect l="l" t="t" r="r" b="b"/>
            <a:pathLst>
              <a:path w="7620" h="5714">
                <a:moveTo>
                  <a:pt x="1671" y="5697"/>
                </a:moveTo>
                <a:lnTo>
                  <a:pt x="0" y="2479"/>
                </a:lnTo>
                <a:lnTo>
                  <a:pt x="7208" y="0"/>
                </a:lnTo>
                <a:lnTo>
                  <a:pt x="1671" y="5697"/>
                </a:lnTo>
                <a:close/>
              </a:path>
            </a:pathLst>
          </a:custGeom>
          <a:solidFill>
            <a:srgbClr val="1354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42" name="object 5842"/>
          <p:cNvSpPr/>
          <p:nvPr/>
        </p:nvSpPr>
        <p:spPr>
          <a:xfrm>
            <a:off x="3941714" y="2304298"/>
            <a:ext cx="7620" cy="5715"/>
          </a:xfrm>
          <a:custGeom>
            <a:avLst/>
            <a:gdLst/>
            <a:ahLst/>
            <a:cxnLst/>
            <a:rect l="l" t="t" r="r" b="b"/>
            <a:pathLst>
              <a:path w="7620" h="5714">
                <a:moveTo>
                  <a:pt x="1671" y="5697"/>
                </a:moveTo>
                <a:lnTo>
                  <a:pt x="0" y="2479"/>
                </a:lnTo>
                <a:lnTo>
                  <a:pt x="7208" y="0"/>
                </a:lnTo>
                <a:lnTo>
                  <a:pt x="1671" y="5697"/>
                </a:lnTo>
                <a:close/>
              </a:path>
            </a:pathLst>
          </a:custGeom>
          <a:ln w="3175">
            <a:solidFill>
              <a:srgbClr val="1354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3" name="object 5843"/>
          <p:cNvSpPr/>
          <p:nvPr/>
        </p:nvSpPr>
        <p:spPr>
          <a:xfrm>
            <a:off x="3943385" y="2304298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0" y="5697"/>
                </a:moveTo>
                <a:lnTo>
                  <a:pt x="5537" y="0"/>
                </a:lnTo>
                <a:lnTo>
                  <a:pt x="6659" y="1191"/>
                </a:lnTo>
                <a:lnTo>
                  <a:pt x="0" y="5697"/>
                </a:lnTo>
                <a:close/>
              </a:path>
            </a:pathLst>
          </a:custGeom>
          <a:solidFill>
            <a:srgbClr val="1454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44" name="object 5844"/>
          <p:cNvSpPr/>
          <p:nvPr/>
        </p:nvSpPr>
        <p:spPr>
          <a:xfrm>
            <a:off x="3943385" y="2304298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0" y="5697"/>
                </a:moveTo>
                <a:lnTo>
                  <a:pt x="6659" y="1191"/>
                </a:lnTo>
                <a:lnTo>
                  <a:pt x="5537" y="0"/>
                </a:lnTo>
                <a:lnTo>
                  <a:pt x="0" y="5697"/>
                </a:lnTo>
                <a:close/>
              </a:path>
            </a:pathLst>
          </a:custGeom>
          <a:ln w="3175">
            <a:solidFill>
              <a:srgbClr val="1454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5" name="object 5845"/>
          <p:cNvSpPr/>
          <p:nvPr/>
        </p:nvSpPr>
        <p:spPr>
          <a:xfrm>
            <a:off x="3943385" y="2305489"/>
            <a:ext cx="6985" cy="5080"/>
          </a:xfrm>
          <a:custGeom>
            <a:avLst/>
            <a:gdLst/>
            <a:ahLst/>
            <a:cxnLst/>
            <a:rect l="l" t="t" r="r" b="b"/>
            <a:pathLst>
              <a:path w="6985" h="5080">
                <a:moveTo>
                  <a:pt x="0" y="4505"/>
                </a:moveTo>
                <a:lnTo>
                  <a:pt x="6659" y="0"/>
                </a:lnTo>
                <a:lnTo>
                  <a:pt x="4084" y="2956"/>
                </a:lnTo>
                <a:lnTo>
                  <a:pt x="0" y="4505"/>
                </a:lnTo>
                <a:close/>
              </a:path>
            </a:pathLst>
          </a:custGeom>
          <a:solidFill>
            <a:srgbClr val="1454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46" name="object 5846"/>
          <p:cNvSpPr/>
          <p:nvPr/>
        </p:nvSpPr>
        <p:spPr>
          <a:xfrm>
            <a:off x="3943385" y="2305489"/>
            <a:ext cx="6985" cy="5080"/>
          </a:xfrm>
          <a:custGeom>
            <a:avLst/>
            <a:gdLst/>
            <a:ahLst/>
            <a:cxnLst/>
            <a:rect l="l" t="t" r="r" b="b"/>
            <a:pathLst>
              <a:path w="6985" h="5080">
                <a:moveTo>
                  <a:pt x="0" y="4505"/>
                </a:moveTo>
                <a:lnTo>
                  <a:pt x="6659" y="0"/>
                </a:lnTo>
                <a:lnTo>
                  <a:pt x="4084" y="2956"/>
                </a:lnTo>
                <a:lnTo>
                  <a:pt x="0" y="4505"/>
                </a:lnTo>
                <a:close/>
              </a:path>
            </a:pathLst>
          </a:custGeom>
          <a:ln w="3175">
            <a:solidFill>
              <a:srgbClr val="1454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7" name="object 5847"/>
          <p:cNvSpPr/>
          <p:nvPr/>
        </p:nvSpPr>
        <p:spPr>
          <a:xfrm>
            <a:off x="3943385" y="2308446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0" y="1549"/>
                </a:moveTo>
                <a:lnTo>
                  <a:pt x="4084" y="0"/>
                </a:lnTo>
                <a:lnTo>
                  <a:pt x="1094" y="1460"/>
                </a:lnTo>
                <a:lnTo>
                  <a:pt x="0" y="1549"/>
                </a:lnTo>
                <a:close/>
              </a:path>
            </a:pathLst>
          </a:custGeom>
          <a:solidFill>
            <a:srgbClr val="1354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48" name="object 5848"/>
          <p:cNvSpPr/>
          <p:nvPr/>
        </p:nvSpPr>
        <p:spPr>
          <a:xfrm>
            <a:off x="3943385" y="2308446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0" y="1549"/>
                </a:moveTo>
                <a:lnTo>
                  <a:pt x="1094" y="1460"/>
                </a:lnTo>
                <a:lnTo>
                  <a:pt x="4084" y="0"/>
                </a:lnTo>
                <a:lnTo>
                  <a:pt x="0" y="1549"/>
                </a:lnTo>
                <a:close/>
              </a:path>
            </a:pathLst>
          </a:custGeom>
          <a:ln w="3175">
            <a:solidFill>
              <a:srgbClr val="1354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9" name="object 5849"/>
          <p:cNvSpPr/>
          <p:nvPr/>
        </p:nvSpPr>
        <p:spPr>
          <a:xfrm>
            <a:off x="3948922" y="2303239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1122" y="2250"/>
                </a:moveTo>
                <a:lnTo>
                  <a:pt x="0" y="1059"/>
                </a:lnTo>
                <a:lnTo>
                  <a:pt x="3081" y="0"/>
                </a:lnTo>
                <a:lnTo>
                  <a:pt x="1122" y="2250"/>
                </a:lnTo>
                <a:close/>
              </a:path>
            </a:pathLst>
          </a:custGeom>
          <a:solidFill>
            <a:srgbClr val="1455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50" name="object 5850"/>
          <p:cNvSpPr/>
          <p:nvPr/>
        </p:nvSpPr>
        <p:spPr>
          <a:xfrm>
            <a:off x="3948922" y="2303239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3081" y="0"/>
                </a:moveTo>
                <a:lnTo>
                  <a:pt x="0" y="1059"/>
                </a:lnTo>
                <a:lnTo>
                  <a:pt x="1122" y="2250"/>
                </a:lnTo>
                <a:lnTo>
                  <a:pt x="3081" y="0"/>
                </a:lnTo>
                <a:close/>
              </a:path>
            </a:pathLst>
          </a:custGeom>
          <a:ln w="3175">
            <a:solidFill>
              <a:srgbClr val="1455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1" name="object 5851"/>
          <p:cNvSpPr/>
          <p:nvPr/>
        </p:nvSpPr>
        <p:spPr>
          <a:xfrm>
            <a:off x="3948922" y="230429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1122" y="11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2" name="object 58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53" name="object 58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54" name="object 5854"/>
          <p:cNvSpPr/>
          <p:nvPr/>
        </p:nvSpPr>
        <p:spPr>
          <a:xfrm>
            <a:off x="3943245" y="229862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741"/>
                </a:moveTo>
                <a:lnTo>
                  <a:pt x="538" y="0"/>
                </a:lnTo>
                <a:lnTo>
                  <a:pt x="0" y="741"/>
                </a:lnTo>
                <a:close/>
              </a:path>
            </a:pathLst>
          </a:custGeom>
          <a:ln w="3175">
            <a:solidFill>
              <a:srgbClr val="1454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5" name="object 5855"/>
          <p:cNvSpPr/>
          <p:nvPr/>
        </p:nvSpPr>
        <p:spPr>
          <a:xfrm>
            <a:off x="3943245" y="229862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741"/>
                </a:moveTo>
                <a:lnTo>
                  <a:pt x="538" y="0"/>
                </a:lnTo>
                <a:lnTo>
                  <a:pt x="1117" y="657"/>
                </a:lnTo>
                <a:lnTo>
                  <a:pt x="0" y="741"/>
                </a:lnTo>
                <a:close/>
              </a:path>
            </a:pathLst>
          </a:custGeom>
          <a:solidFill>
            <a:srgbClr val="1454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56" name="object 5856"/>
          <p:cNvSpPr/>
          <p:nvPr/>
        </p:nvSpPr>
        <p:spPr>
          <a:xfrm>
            <a:off x="3943245" y="229862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741"/>
                </a:moveTo>
                <a:lnTo>
                  <a:pt x="1117" y="657"/>
                </a:lnTo>
                <a:lnTo>
                  <a:pt x="538" y="0"/>
                </a:lnTo>
                <a:lnTo>
                  <a:pt x="0" y="741"/>
                </a:lnTo>
                <a:close/>
              </a:path>
            </a:pathLst>
          </a:custGeom>
          <a:ln w="3175">
            <a:solidFill>
              <a:srgbClr val="1454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7" name="object 5857"/>
          <p:cNvSpPr/>
          <p:nvPr/>
        </p:nvSpPr>
        <p:spPr>
          <a:xfrm>
            <a:off x="3943784" y="2289698"/>
            <a:ext cx="8890" cy="9525"/>
          </a:xfrm>
          <a:custGeom>
            <a:avLst/>
            <a:gdLst/>
            <a:ahLst/>
            <a:cxnLst/>
            <a:rect l="l" t="t" r="r" b="b"/>
            <a:pathLst>
              <a:path w="8889" h="9525">
                <a:moveTo>
                  <a:pt x="0" y="8923"/>
                </a:moveTo>
                <a:lnTo>
                  <a:pt x="5692" y="1084"/>
                </a:lnTo>
                <a:lnTo>
                  <a:pt x="8778" y="0"/>
                </a:lnTo>
                <a:lnTo>
                  <a:pt x="0" y="8923"/>
                </a:lnTo>
                <a:close/>
              </a:path>
            </a:pathLst>
          </a:custGeom>
          <a:solidFill>
            <a:srgbClr val="1456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58" name="object 5858"/>
          <p:cNvSpPr/>
          <p:nvPr/>
        </p:nvSpPr>
        <p:spPr>
          <a:xfrm>
            <a:off x="3943784" y="2289698"/>
            <a:ext cx="8890" cy="9525"/>
          </a:xfrm>
          <a:custGeom>
            <a:avLst/>
            <a:gdLst/>
            <a:ahLst/>
            <a:cxnLst/>
            <a:rect l="l" t="t" r="r" b="b"/>
            <a:pathLst>
              <a:path w="8889" h="9525">
                <a:moveTo>
                  <a:pt x="0" y="8923"/>
                </a:moveTo>
                <a:lnTo>
                  <a:pt x="5692" y="1084"/>
                </a:lnTo>
                <a:lnTo>
                  <a:pt x="8778" y="0"/>
                </a:lnTo>
                <a:lnTo>
                  <a:pt x="0" y="8923"/>
                </a:lnTo>
                <a:close/>
              </a:path>
            </a:pathLst>
          </a:custGeom>
          <a:ln w="3175">
            <a:solidFill>
              <a:srgbClr val="1456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9" name="object 58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60" name="object 58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61" name="object 58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62" name="object 58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63" name="object 5863"/>
          <p:cNvSpPr/>
          <p:nvPr/>
        </p:nvSpPr>
        <p:spPr>
          <a:xfrm>
            <a:off x="3944363" y="2292459"/>
            <a:ext cx="10160" cy="6985"/>
          </a:xfrm>
          <a:custGeom>
            <a:avLst/>
            <a:gdLst/>
            <a:ahLst/>
            <a:cxnLst/>
            <a:rect l="l" t="t" r="r" b="b"/>
            <a:pathLst>
              <a:path w="10160" h="6985">
                <a:moveTo>
                  <a:pt x="0" y="6819"/>
                </a:moveTo>
                <a:lnTo>
                  <a:pt x="8641" y="0"/>
                </a:lnTo>
                <a:lnTo>
                  <a:pt x="9613" y="6096"/>
                </a:lnTo>
                <a:lnTo>
                  <a:pt x="0" y="6819"/>
                </a:lnTo>
                <a:close/>
              </a:path>
            </a:pathLst>
          </a:custGeom>
          <a:solidFill>
            <a:srgbClr val="1456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64" name="object 5864"/>
          <p:cNvSpPr/>
          <p:nvPr/>
        </p:nvSpPr>
        <p:spPr>
          <a:xfrm>
            <a:off x="3944363" y="2292459"/>
            <a:ext cx="10160" cy="6985"/>
          </a:xfrm>
          <a:custGeom>
            <a:avLst/>
            <a:gdLst/>
            <a:ahLst/>
            <a:cxnLst/>
            <a:rect l="l" t="t" r="r" b="b"/>
            <a:pathLst>
              <a:path w="10160" h="6985">
                <a:moveTo>
                  <a:pt x="8641" y="0"/>
                </a:moveTo>
                <a:lnTo>
                  <a:pt x="0" y="6819"/>
                </a:lnTo>
                <a:lnTo>
                  <a:pt x="9613" y="6096"/>
                </a:lnTo>
                <a:lnTo>
                  <a:pt x="8641" y="0"/>
                </a:lnTo>
                <a:close/>
              </a:path>
            </a:pathLst>
          </a:custGeom>
          <a:ln w="3175">
            <a:solidFill>
              <a:srgbClr val="1456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5" name="object 5865"/>
          <p:cNvSpPr/>
          <p:nvPr/>
        </p:nvSpPr>
        <p:spPr>
          <a:xfrm>
            <a:off x="3949476" y="2287102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3680"/>
                </a:moveTo>
                <a:lnTo>
                  <a:pt x="2672" y="0"/>
                </a:lnTo>
                <a:lnTo>
                  <a:pt x="3086" y="2595"/>
                </a:lnTo>
                <a:lnTo>
                  <a:pt x="0" y="3680"/>
                </a:lnTo>
                <a:close/>
              </a:path>
            </a:pathLst>
          </a:custGeom>
          <a:solidFill>
            <a:srgbClr val="1457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66" name="object 5866"/>
          <p:cNvSpPr/>
          <p:nvPr/>
        </p:nvSpPr>
        <p:spPr>
          <a:xfrm>
            <a:off x="3949476" y="2287102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3680"/>
                </a:moveTo>
                <a:lnTo>
                  <a:pt x="2672" y="0"/>
                </a:lnTo>
                <a:lnTo>
                  <a:pt x="3086" y="2595"/>
                </a:lnTo>
                <a:lnTo>
                  <a:pt x="0" y="3680"/>
                </a:lnTo>
                <a:close/>
              </a:path>
            </a:pathLst>
          </a:custGeom>
          <a:ln w="3175">
            <a:solidFill>
              <a:srgbClr val="1457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7" name="object 5867"/>
          <p:cNvSpPr/>
          <p:nvPr/>
        </p:nvSpPr>
        <p:spPr>
          <a:xfrm>
            <a:off x="3949476" y="2289698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1084"/>
                </a:moveTo>
                <a:lnTo>
                  <a:pt x="3086" y="0"/>
                </a:lnTo>
                <a:lnTo>
                  <a:pt x="0" y="1084"/>
                </a:lnTo>
                <a:close/>
              </a:path>
            </a:pathLst>
          </a:custGeom>
          <a:ln w="3175">
            <a:solidFill>
              <a:srgbClr val="1457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8" name="object 5868"/>
          <p:cNvSpPr/>
          <p:nvPr/>
        </p:nvSpPr>
        <p:spPr>
          <a:xfrm>
            <a:off x="3943784" y="229862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579" y="65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9" name="object 5869"/>
          <p:cNvSpPr/>
          <p:nvPr/>
        </p:nvSpPr>
        <p:spPr>
          <a:xfrm>
            <a:off x="3949476" y="2289698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1084"/>
                </a:moveTo>
                <a:lnTo>
                  <a:pt x="30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0" name="object 58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71" name="object 58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72" name="object 5872"/>
          <p:cNvSpPr/>
          <p:nvPr/>
        </p:nvSpPr>
        <p:spPr>
          <a:xfrm>
            <a:off x="3957012" y="2262365"/>
            <a:ext cx="10795" cy="3810"/>
          </a:xfrm>
          <a:custGeom>
            <a:avLst/>
            <a:gdLst/>
            <a:ahLst/>
            <a:cxnLst/>
            <a:rect l="l" t="t" r="r" b="b"/>
            <a:pathLst>
              <a:path w="10795" h="3810">
                <a:moveTo>
                  <a:pt x="10711" y="0"/>
                </a:moveTo>
                <a:lnTo>
                  <a:pt x="0" y="3342"/>
                </a:lnTo>
                <a:lnTo>
                  <a:pt x="2329" y="2616"/>
                </a:lnTo>
                <a:lnTo>
                  <a:pt x="10711" y="0"/>
                </a:lnTo>
                <a:close/>
              </a:path>
            </a:pathLst>
          </a:custGeom>
          <a:ln w="3175">
            <a:solidFill>
              <a:srgbClr val="145C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3" name="object 5873"/>
          <p:cNvSpPr/>
          <p:nvPr/>
        </p:nvSpPr>
        <p:spPr>
          <a:xfrm>
            <a:off x="3934627" y="232256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43" y="457"/>
                </a:moveTo>
                <a:lnTo>
                  <a:pt x="0" y="195"/>
                </a:lnTo>
                <a:lnTo>
                  <a:pt x="2004" y="0"/>
                </a:lnTo>
                <a:lnTo>
                  <a:pt x="243" y="457"/>
                </a:lnTo>
                <a:close/>
              </a:path>
            </a:pathLst>
          </a:custGeom>
          <a:solidFill>
            <a:srgbClr val="1350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74" name="object 5874"/>
          <p:cNvSpPr/>
          <p:nvPr/>
        </p:nvSpPr>
        <p:spPr>
          <a:xfrm>
            <a:off x="3934627" y="232256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004" y="0"/>
                </a:moveTo>
                <a:lnTo>
                  <a:pt x="243" y="457"/>
                </a:lnTo>
                <a:lnTo>
                  <a:pt x="0" y="195"/>
                </a:lnTo>
                <a:lnTo>
                  <a:pt x="2004" y="0"/>
                </a:lnTo>
                <a:close/>
              </a:path>
            </a:pathLst>
          </a:custGeom>
          <a:ln w="3175">
            <a:solidFill>
              <a:srgbClr val="1350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5" name="object 5875"/>
          <p:cNvSpPr/>
          <p:nvPr/>
        </p:nvSpPr>
        <p:spPr>
          <a:xfrm>
            <a:off x="3934627" y="2321448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0" y="1308"/>
                </a:moveTo>
                <a:lnTo>
                  <a:pt x="3362" y="0"/>
                </a:lnTo>
                <a:lnTo>
                  <a:pt x="2004" y="1112"/>
                </a:lnTo>
                <a:lnTo>
                  <a:pt x="0" y="1308"/>
                </a:lnTo>
                <a:close/>
              </a:path>
            </a:pathLst>
          </a:custGeom>
          <a:solidFill>
            <a:srgbClr val="1351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76" name="object 5876"/>
          <p:cNvSpPr/>
          <p:nvPr/>
        </p:nvSpPr>
        <p:spPr>
          <a:xfrm>
            <a:off x="3934627" y="2321448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2004" y="1112"/>
                </a:moveTo>
                <a:lnTo>
                  <a:pt x="3362" y="0"/>
                </a:lnTo>
                <a:lnTo>
                  <a:pt x="0" y="1308"/>
                </a:lnTo>
                <a:lnTo>
                  <a:pt x="2004" y="1112"/>
                </a:lnTo>
                <a:close/>
              </a:path>
            </a:pathLst>
          </a:custGeom>
          <a:ln w="3175">
            <a:solidFill>
              <a:srgbClr val="1351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7" name="object 58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78" name="object 5878"/>
          <p:cNvSpPr/>
          <p:nvPr/>
        </p:nvSpPr>
        <p:spPr>
          <a:xfrm>
            <a:off x="3952570" y="2272789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0" y="3779"/>
                </a:moveTo>
                <a:lnTo>
                  <a:pt x="3985" y="0"/>
                </a:lnTo>
                <a:lnTo>
                  <a:pt x="3157" y="2824"/>
                </a:lnTo>
                <a:lnTo>
                  <a:pt x="0" y="3779"/>
                </a:lnTo>
                <a:close/>
              </a:path>
            </a:pathLst>
          </a:custGeom>
          <a:solidFill>
            <a:srgbClr val="1459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79" name="object 5879"/>
          <p:cNvSpPr/>
          <p:nvPr/>
        </p:nvSpPr>
        <p:spPr>
          <a:xfrm>
            <a:off x="3952570" y="2272789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3985" y="0"/>
                </a:moveTo>
                <a:lnTo>
                  <a:pt x="3157" y="2824"/>
                </a:lnTo>
                <a:lnTo>
                  <a:pt x="0" y="3779"/>
                </a:lnTo>
                <a:lnTo>
                  <a:pt x="3985" y="0"/>
                </a:lnTo>
                <a:close/>
              </a:path>
            </a:pathLst>
          </a:custGeom>
          <a:ln w="3175">
            <a:solidFill>
              <a:srgbClr val="1459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0" name="object 5880"/>
          <p:cNvSpPr/>
          <p:nvPr/>
        </p:nvSpPr>
        <p:spPr>
          <a:xfrm>
            <a:off x="3952570" y="2272789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0" y="3779"/>
                </a:moveTo>
                <a:lnTo>
                  <a:pt x="149" y="2809"/>
                </a:lnTo>
                <a:lnTo>
                  <a:pt x="3985" y="0"/>
                </a:lnTo>
                <a:lnTo>
                  <a:pt x="0" y="3779"/>
                </a:lnTo>
                <a:close/>
              </a:path>
            </a:pathLst>
          </a:custGeom>
          <a:solidFill>
            <a:srgbClr val="1459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81" name="object 5881"/>
          <p:cNvSpPr/>
          <p:nvPr/>
        </p:nvSpPr>
        <p:spPr>
          <a:xfrm>
            <a:off x="3952570" y="2272789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3985" y="0"/>
                </a:moveTo>
                <a:lnTo>
                  <a:pt x="149" y="2809"/>
                </a:lnTo>
                <a:lnTo>
                  <a:pt x="0" y="3779"/>
                </a:lnTo>
                <a:lnTo>
                  <a:pt x="3985" y="0"/>
                </a:lnTo>
                <a:close/>
              </a:path>
            </a:pathLst>
          </a:custGeom>
          <a:ln w="3175">
            <a:solidFill>
              <a:srgbClr val="1459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2" name="object 58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83" name="object 58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84" name="object 5884"/>
          <p:cNvSpPr/>
          <p:nvPr/>
        </p:nvSpPr>
        <p:spPr>
          <a:xfrm>
            <a:off x="3943245" y="229862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538" y="0"/>
                </a:moveTo>
                <a:lnTo>
                  <a:pt x="0" y="741"/>
                </a:lnTo>
                <a:lnTo>
                  <a:pt x="538" y="0"/>
                </a:lnTo>
                <a:close/>
              </a:path>
            </a:pathLst>
          </a:custGeom>
          <a:ln w="3175">
            <a:solidFill>
              <a:srgbClr val="1454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5" name="object 58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86" name="object 58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87" name="object 5887"/>
          <p:cNvSpPr/>
          <p:nvPr/>
        </p:nvSpPr>
        <p:spPr>
          <a:xfrm>
            <a:off x="3939847" y="2290782"/>
            <a:ext cx="10160" cy="8255"/>
          </a:xfrm>
          <a:custGeom>
            <a:avLst/>
            <a:gdLst/>
            <a:ahLst/>
            <a:cxnLst/>
            <a:rect l="l" t="t" r="r" b="b"/>
            <a:pathLst>
              <a:path w="10160" h="8255">
                <a:moveTo>
                  <a:pt x="3937" y="7838"/>
                </a:moveTo>
                <a:lnTo>
                  <a:pt x="0" y="3375"/>
                </a:lnTo>
                <a:lnTo>
                  <a:pt x="9629" y="0"/>
                </a:lnTo>
                <a:lnTo>
                  <a:pt x="3937" y="7838"/>
                </a:lnTo>
                <a:close/>
              </a:path>
            </a:pathLst>
          </a:custGeom>
          <a:solidFill>
            <a:srgbClr val="1455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88" name="object 5888"/>
          <p:cNvSpPr/>
          <p:nvPr/>
        </p:nvSpPr>
        <p:spPr>
          <a:xfrm>
            <a:off x="3939847" y="2290782"/>
            <a:ext cx="10160" cy="8255"/>
          </a:xfrm>
          <a:custGeom>
            <a:avLst/>
            <a:gdLst/>
            <a:ahLst/>
            <a:cxnLst/>
            <a:rect l="l" t="t" r="r" b="b"/>
            <a:pathLst>
              <a:path w="10160" h="8255">
                <a:moveTo>
                  <a:pt x="9629" y="0"/>
                </a:moveTo>
                <a:lnTo>
                  <a:pt x="0" y="3375"/>
                </a:lnTo>
                <a:lnTo>
                  <a:pt x="3937" y="7838"/>
                </a:lnTo>
                <a:lnTo>
                  <a:pt x="9629" y="0"/>
                </a:lnTo>
                <a:close/>
              </a:path>
            </a:pathLst>
          </a:custGeom>
          <a:ln w="3175">
            <a:solidFill>
              <a:srgbClr val="1455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9" name="object 5889"/>
          <p:cNvSpPr/>
          <p:nvPr/>
        </p:nvSpPr>
        <p:spPr>
          <a:xfrm>
            <a:off x="3936583" y="2286020"/>
            <a:ext cx="8890" cy="8255"/>
          </a:xfrm>
          <a:custGeom>
            <a:avLst/>
            <a:gdLst/>
            <a:ahLst/>
            <a:cxnLst/>
            <a:rect l="l" t="t" r="r" b="b"/>
            <a:pathLst>
              <a:path w="8889" h="8255">
                <a:moveTo>
                  <a:pt x="3263" y="8138"/>
                </a:moveTo>
                <a:lnTo>
                  <a:pt x="0" y="4437"/>
                </a:lnTo>
                <a:lnTo>
                  <a:pt x="8399" y="0"/>
                </a:lnTo>
                <a:lnTo>
                  <a:pt x="3263" y="8138"/>
                </a:lnTo>
                <a:close/>
              </a:path>
            </a:pathLst>
          </a:custGeom>
          <a:solidFill>
            <a:srgbClr val="1454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90" name="object 5890"/>
          <p:cNvSpPr/>
          <p:nvPr/>
        </p:nvSpPr>
        <p:spPr>
          <a:xfrm>
            <a:off x="3936583" y="2286020"/>
            <a:ext cx="8890" cy="8255"/>
          </a:xfrm>
          <a:custGeom>
            <a:avLst/>
            <a:gdLst/>
            <a:ahLst/>
            <a:cxnLst/>
            <a:rect l="l" t="t" r="r" b="b"/>
            <a:pathLst>
              <a:path w="8889" h="8255">
                <a:moveTo>
                  <a:pt x="0" y="4437"/>
                </a:moveTo>
                <a:lnTo>
                  <a:pt x="3263" y="8138"/>
                </a:lnTo>
                <a:lnTo>
                  <a:pt x="8399" y="0"/>
                </a:lnTo>
                <a:lnTo>
                  <a:pt x="0" y="4437"/>
                </a:lnTo>
                <a:close/>
              </a:path>
            </a:pathLst>
          </a:custGeom>
          <a:ln w="3175">
            <a:solidFill>
              <a:srgbClr val="1454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1" name="object 58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92" name="object 58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93" name="object 5893"/>
          <p:cNvSpPr/>
          <p:nvPr/>
        </p:nvSpPr>
        <p:spPr>
          <a:xfrm>
            <a:off x="3944983" y="2282614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165" y="4488"/>
                </a:moveTo>
                <a:lnTo>
                  <a:pt x="0" y="3406"/>
                </a:lnTo>
                <a:lnTo>
                  <a:pt x="6449" y="0"/>
                </a:lnTo>
                <a:lnTo>
                  <a:pt x="7165" y="4488"/>
                </a:lnTo>
                <a:close/>
              </a:path>
            </a:pathLst>
          </a:custGeom>
          <a:solidFill>
            <a:srgbClr val="1457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94" name="object 5894"/>
          <p:cNvSpPr/>
          <p:nvPr/>
        </p:nvSpPr>
        <p:spPr>
          <a:xfrm>
            <a:off x="3944983" y="2282614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165" y="4488"/>
                </a:moveTo>
                <a:lnTo>
                  <a:pt x="0" y="3406"/>
                </a:lnTo>
                <a:lnTo>
                  <a:pt x="6449" y="0"/>
                </a:lnTo>
                <a:lnTo>
                  <a:pt x="7165" y="4488"/>
                </a:lnTo>
                <a:close/>
              </a:path>
            </a:pathLst>
          </a:custGeom>
          <a:ln w="3175">
            <a:solidFill>
              <a:srgbClr val="1457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5" name="object 5895"/>
          <p:cNvSpPr/>
          <p:nvPr/>
        </p:nvSpPr>
        <p:spPr>
          <a:xfrm>
            <a:off x="3936583" y="2290457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0"/>
                </a:moveTo>
                <a:lnTo>
                  <a:pt x="3263" y="37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6" name="object 5896"/>
          <p:cNvSpPr/>
          <p:nvPr/>
        </p:nvSpPr>
        <p:spPr>
          <a:xfrm>
            <a:off x="3939847" y="2294158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0" y="0"/>
                </a:moveTo>
                <a:lnTo>
                  <a:pt x="3937" y="44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7" name="object 5897"/>
          <p:cNvSpPr/>
          <p:nvPr/>
        </p:nvSpPr>
        <p:spPr>
          <a:xfrm>
            <a:off x="3920025" y="2294158"/>
            <a:ext cx="20320" cy="6985"/>
          </a:xfrm>
          <a:custGeom>
            <a:avLst/>
            <a:gdLst/>
            <a:ahLst/>
            <a:cxnLst/>
            <a:rect l="l" t="t" r="r" b="b"/>
            <a:pathLst>
              <a:path w="20320" h="6985">
                <a:moveTo>
                  <a:pt x="0" y="6954"/>
                </a:moveTo>
                <a:lnTo>
                  <a:pt x="198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8" name="object 5898"/>
          <p:cNvSpPr/>
          <p:nvPr/>
        </p:nvSpPr>
        <p:spPr>
          <a:xfrm>
            <a:off x="3939847" y="2290782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0" y="3375"/>
                </a:moveTo>
                <a:lnTo>
                  <a:pt x="96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9" name="object 5899"/>
          <p:cNvSpPr/>
          <p:nvPr/>
        </p:nvSpPr>
        <p:spPr>
          <a:xfrm>
            <a:off x="3943055" y="229936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190" y="0"/>
                </a:moveTo>
                <a:lnTo>
                  <a:pt x="0" y="927"/>
                </a:lnTo>
                <a:lnTo>
                  <a:pt x="190" y="0"/>
                </a:lnTo>
                <a:close/>
              </a:path>
            </a:pathLst>
          </a:custGeom>
          <a:ln w="3175">
            <a:solidFill>
              <a:srgbClr val="1454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0" name="object 59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901" name="object 59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902" name="object 59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903" name="object 5903"/>
          <p:cNvSpPr/>
          <p:nvPr/>
        </p:nvSpPr>
        <p:spPr>
          <a:xfrm>
            <a:off x="3932354" y="2318862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1513" y="3048"/>
                </a:moveTo>
                <a:lnTo>
                  <a:pt x="0" y="1323"/>
                </a:lnTo>
                <a:lnTo>
                  <a:pt x="3355" y="0"/>
                </a:lnTo>
                <a:lnTo>
                  <a:pt x="1513" y="3048"/>
                </a:lnTo>
                <a:close/>
              </a:path>
            </a:pathLst>
          </a:custGeom>
          <a:solidFill>
            <a:srgbClr val="1350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04" name="object 5904"/>
          <p:cNvSpPr/>
          <p:nvPr/>
        </p:nvSpPr>
        <p:spPr>
          <a:xfrm>
            <a:off x="3932354" y="2318862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1513" y="3048"/>
                </a:moveTo>
                <a:lnTo>
                  <a:pt x="0" y="1323"/>
                </a:lnTo>
                <a:lnTo>
                  <a:pt x="3355" y="0"/>
                </a:lnTo>
                <a:lnTo>
                  <a:pt x="1513" y="3048"/>
                </a:lnTo>
                <a:close/>
              </a:path>
            </a:pathLst>
          </a:custGeom>
          <a:ln w="3175">
            <a:solidFill>
              <a:srgbClr val="1350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5" name="object 5905"/>
          <p:cNvSpPr/>
          <p:nvPr/>
        </p:nvSpPr>
        <p:spPr>
          <a:xfrm>
            <a:off x="3933868" y="2318862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0" y="3048"/>
                </a:moveTo>
                <a:lnTo>
                  <a:pt x="1841" y="0"/>
                </a:lnTo>
                <a:lnTo>
                  <a:pt x="4122" y="2585"/>
                </a:lnTo>
                <a:lnTo>
                  <a:pt x="0" y="3048"/>
                </a:lnTo>
                <a:close/>
              </a:path>
            </a:pathLst>
          </a:custGeom>
          <a:solidFill>
            <a:srgbClr val="1351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06" name="object 5906"/>
          <p:cNvSpPr/>
          <p:nvPr/>
        </p:nvSpPr>
        <p:spPr>
          <a:xfrm>
            <a:off x="3933868" y="2318862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0" y="3048"/>
                </a:moveTo>
                <a:lnTo>
                  <a:pt x="4122" y="2585"/>
                </a:lnTo>
                <a:lnTo>
                  <a:pt x="1841" y="0"/>
                </a:lnTo>
                <a:lnTo>
                  <a:pt x="0" y="3048"/>
                </a:lnTo>
                <a:close/>
              </a:path>
            </a:pathLst>
          </a:custGeom>
          <a:ln w="3175">
            <a:solidFill>
              <a:srgbClr val="1351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7" name="object 5907"/>
          <p:cNvSpPr/>
          <p:nvPr/>
        </p:nvSpPr>
        <p:spPr>
          <a:xfrm>
            <a:off x="3925592" y="2311174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2242" y="3868"/>
                </a:moveTo>
                <a:lnTo>
                  <a:pt x="0" y="1313"/>
                </a:lnTo>
                <a:lnTo>
                  <a:pt x="3335" y="0"/>
                </a:lnTo>
                <a:lnTo>
                  <a:pt x="2242" y="3868"/>
                </a:lnTo>
                <a:close/>
              </a:path>
            </a:pathLst>
          </a:custGeom>
          <a:solidFill>
            <a:srgbClr val="1350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08" name="object 5908"/>
          <p:cNvSpPr/>
          <p:nvPr/>
        </p:nvSpPr>
        <p:spPr>
          <a:xfrm>
            <a:off x="3925592" y="2311174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2242" y="3868"/>
                </a:moveTo>
                <a:lnTo>
                  <a:pt x="3335" y="0"/>
                </a:lnTo>
                <a:lnTo>
                  <a:pt x="0" y="1313"/>
                </a:lnTo>
                <a:lnTo>
                  <a:pt x="2242" y="3868"/>
                </a:lnTo>
                <a:close/>
              </a:path>
            </a:pathLst>
          </a:custGeom>
          <a:ln w="3175">
            <a:solidFill>
              <a:srgbClr val="1350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9" name="object 5909"/>
          <p:cNvSpPr/>
          <p:nvPr/>
        </p:nvSpPr>
        <p:spPr>
          <a:xfrm>
            <a:off x="3927835" y="2311174"/>
            <a:ext cx="5080" cy="9525"/>
          </a:xfrm>
          <a:custGeom>
            <a:avLst/>
            <a:gdLst/>
            <a:ahLst/>
            <a:cxnLst/>
            <a:rect l="l" t="t" r="r" b="b"/>
            <a:pathLst>
              <a:path w="5079" h="9525">
                <a:moveTo>
                  <a:pt x="4518" y="9011"/>
                </a:moveTo>
                <a:lnTo>
                  <a:pt x="0" y="3868"/>
                </a:lnTo>
                <a:lnTo>
                  <a:pt x="1092" y="0"/>
                </a:lnTo>
                <a:lnTo>
                  <a:pt x="4518" y="9011"/>
                </a:lnTo>
                <a:close/>
              </a:path>
            </a:pathLst>
          </a:custGeom>
          <a:solidFill>
            <a:srgbClr val="1350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10" name="object 5910"/>
          <p:cNvSpPr/>
          <p:nvPr/>
        </p:nvSpPr>
        <p:spPr>
          <a:xfrm>
            <a:off x="3927835" y="2311174"/>
            <a:ext cx="5080" cy="9525"/>
          </a:xfrm>
          <a:custGeom>
            <a:avLst/>
            <a:gdLst/>
            <a:ahLst/>
            <a:cxnLst/>
            <a:rect l="l" t="t" r="r" b="b"/>
            <a:pathLst>
              <a:path w="5079" h="9525">
                <a:moveTo>
                  <a:pt x="4518" y="9011"/>
                </a:moveTo>
                <a:lnTo>
                  <a:pt x="0" y="3868"/>
                </a:lnTo>
                <a:lnTo>
                  <a:pt x="1092" y="0"/>
                </a:lnTo>
                <a:lnTo>
                  <a:pt x="4518" y="9011"/>
                </a:lnTo>
                <a:close/>
              </a:path>
            </a:pathLst>
          </a:custGeom>
          <a:ln w="3175">
            <a:solidFill>
              <a:srgbClr val="1350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1" name="object 5911"/>
          <p:cNvSpPr/>
          <p:nvPr/>
        </p:nvSpPr>
        <p:spPr>
          <a:xfrm>
            <a:off x="3928928" y="2311174"/>
            <a:ext cx="6985" cy="9525"/>
          </a:xfrm>
          <a:custGeom>
            <a:avLst/>
            <a:gdLst/>
            <a:ahLst/>
            <a:cxnLst/>
            <a:rect l="l" t="t" r="r" b="b"/>
            <a:pathLst>
              <a:path w="6985" h="9525">
                <a:moveTo>
                  <a:pt x="3426" y="9011"/>
                </a:moveTo>
                <a:lnTo>
                  <a:pt x="0" y="0"/>
                </a:lnTo>
                <a:lnTo>
                  <a:pt x="6781" y="7688"/>
                </a:lnTo>
                <a:lnTo>
                  <a:pt x="3426" y="9011"/>
                </a:lnTo>
                <a:close/>
              </a:path>
            </a:pathLst>
          </a:custGeom>
          <a:solidFill>
            <a:srgbClr val="1350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12" name="object 5912"/>
          <p:cNvSpPr/>
          <p:nvPr/>
        </p:nvSpPr>
        <p:spPr>
          <a:xfrm>
            <a:off x="3928928" y="2311174"/>
            <a:ext cx="6985" cy="9525"/>
          </a:xfrm>
          <a:custGeom>
            <a:avLst/>
            <a:gdLst/>
            <a:ahLst/>
            <a:cxnLst/>
            <a:rect l="l" t="t" r="r" b="b"/>
            <a:pathLst>
              <a:path w="6985" h="9525">
                <a:moveTo>
                  <a:pt x="3426" y="9011"/>
                </a:moveTo>
                <a:lnTo>
                  <a:pt x="6781" y="7688"/>
                </a:lnTo>
                <a:lnTo>
                  <a:pt x="0" y="0"/>
                </a:lnTo>
                <a:lnTo>
                  <a:pt x="3426" y="9011"/>
                </a:lnTo>
                <a:close/>
              </a:path>
            </a:pathLst>
          </a:custGeom>
          <a:ln w="3175">
            <a:solidFill>
              <a:srgbClr val="1350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3" name="object 5913"/>
          <p:cNvSpPr/>
          <p:nvPr/>
        </p:nvSpPr>
        <p:spPr>
          <a:xfrm>
            <a:off x="3932354" y="2318862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0" y="1323"/>
                </a:moveTo>
                <a:lnTo>
                  <a:pt x="33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4" name="object 5914"/>
          <p:cNvSpPr/>
          <p:nvPr/>
        </p:nvSpPr>
        <p:spPr>
          <a:xfrm>
            <a:off x="3933868" y="2321448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759" y="1308"/>
                </a:moveTo>
                <a:lnTo>
                  <a:pt x="0" y="462"/>
                </a:lnTo>
                <a:lnTo>
                  <a:pt x="4122" y="0"/>
                </a:lnTo>
                <a:lnTo>
                  <a:pt x="759" y="1308"/>
                </a:lnTo>
                <a:close/>
              </a:path>
            </a:pathLst>
          </a:custGeom>
          <a:solidFill>
            <a:srgbClr val="1350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15" name="object 5915"/>
          <p:cNvSpPr/>
          <p:nvPr/>
        </p:nvSpPr>
        <p:spPr>
          <a:xfrm>
            <a:off x="3933868" y="2321448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759" y="1308"/>
                </a:moveTo>
                <a:lnTo>
                  <a:pt x="4122" y="0"/>
                </a:lnTo>
                <a:lnTo>
                  <a:pt x="0" y="462"/>
                </a:lnTo>
                <a:lnTo>
                  <a:pt x="759" y="1308"/>
                </a:lnTo>
                <a:close/>
              </a:path>
            </a:pathLst>
          </a:custGeom>
          <a:ln w="3175">
            <a:solidFill>
              <a:srgbClr val="1350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6" name="object 5916"/>
          <p:cNvSpPr/>
          <p:nvPr/>
        </p:nvSpPr>
        <p:spPr>
          <a:xfrm>
            <a:off x="3952719" y="2265708"/>
            <a:ext cx="4445" cy="10160"/>
          </a:xfrm>
          <a:custGeom>
            <a:avLst/>
            <a:gdLst/>
            <a:ahLst/>
            <a:cxnLst/>
            <a:rect l="l" t="t" r="r" b="b"/>
            <a:pathLst>
              <a:path w="4445" h="10160">
                <a:moveTo>
                  <a:pt x="0" y="9890"/>
                </a:moveTo>
                <a:lnTo>
                  <a:pt x="4292" y="0"/>
                </a:lnTo>
                <a:lnTo>
                  <a:pt x="3835" y="7081"/>
                </a:lnTo>
                <a:lnTo>
                  <a:pt x="0" y="9890"/>
                </a:lnTo>
                <a:close/>
              </a:path>
            </a:pathLst>
          </a:custGeom>
          <a:solidFill>
            <a:srgbClr val="145A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17" name="object 5917"/>
          <p:cNvSpPr/>
          <p:nvPr/>
        </p:nvSpPr>
        <p:spPr>
          <a:xfrm>
            <a:off x="3952719" y="2265708"/>
            <a:ext cx="4445" cy="10160"/>
          </a:xfrm>
          <a:custGeom>
            <a:avLst/>
            <a:gdLst/>
            <a:ahLst/>
            <a:cxnLst/>
            <a:rect l="l" t="t" r="r" b="b"/>
            <a:pathLst>
              <a:path w="4445" h="10160">
                <a:moveTo>
                  <a:pt x="4292" y="0"/>
                </a:moveTo>
                <a:lnTo>
                  <a:pt x="3835" y="7081"/>
                </a:lnTo>
                <a:lnTo>
                  <a:pt x="0" y="9890"/>
                </a:lnTo>
                <a:lnTo>
                  <a:pt x="4292" y="0"/>
                </a:lnTo>
                <a:close/>
              </a:path>
            </a:pathLst>
          </a:custGeom>
          <a:ln w="3175">
            <a:solidFill>
              <a:srgbClr val="145A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8" name="object 5918"/>
          <p:cNvSpPr/>
          <p:nvPr/>
        </p:nvSpPr>
        <p:spPr>
          <a:xfrm>
            <a:off x="3952123" y="2265708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596" y="9890"/>
                </a:moveTo>
                <a:lnTo>
                  <a:pt x="0" y="8392"/>
                </a:lnTo>
                <a:lnTo>
                  <a:pt x="4889" y="0"/>
                </a:lnTo>
                <a:lnTo>
                  <a:pt x="596" y="9890"/>
                </a:lnTo>
                <a:close/>
              </a:path>
            </a:pathLst>
          </a:custGeom>
          <a:solidFill>
            <a:srgbClr val="1459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19" name="object 5919"/>
          <p:cNvSpPr/>
          <p:nvPr/>
        </p:nvSpPr>
        <p:spPr>
          <a:xfrm>
            <a:off x="3952123" y="2265708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4889" y="0"/>
                </a:moveTo>
                <a:lnTo>
                  <a:pt x="0" y="8392"/>
                </a:lnTo>
                <a:lnTo>
                  <a:pt x="596" y="9890"/>
                </a:lnTo>
                <a:lnTo>
                  <a:pt x="4889" y="0"/>
                </a:lnTo>
                <a:close/>
              </a:path>
            </a:pathLst>
          </a:custGeom>
          <a:ln w="3175">
            <a:solidFill>
              <a:srgbClr val="1459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0" name="object 5920"/>
          <p:cNvSpPr/>
          <p:nvPr/>
        </p:nvSpPr>
        <p:spPr>
          <a:xfrm>
            <a:off x="3952123" y="2265708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0" y="8392"/>
                </a:moveTo>
                <a:lnTo>
                  <a:pt x="4135" y="236"/>
                </a:lnTo>
                <a:lnTo>
                  <a:pt x="4889" y="0"/>
                </a:lnTo>
                <a:lnTo>
                  <a:pt x="0" y="8392"/>
                </a:lnTo>
                <a:close/>
              </a:path>
            </a:pathLst>
          </a:custGeom>
          <a:solidFill>
            <a:srgbClr val="145A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21" name="object 5921"/>
          <p:cNvSpPr/>
          <p:nvPr/>
        </p:nvSpPr>
        <p:spPr>
          <a:xfrm>
            <a:off x="3952123" y="2265708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4889" y="0"/>
                </a:moveTo>
                <a:lnTo>
                  <a:pt x="0" y="8392"/>
                </a:lnTo>
                <a:lnTo>
                  <a:pt x="4135" y="236"/>
                </a:lnTo>
                <a:lnTo>
                  <a:pt x="4889" y="0"/>
                </a:lnTo>
                <a:close/>
              </a:path>
            </a:pathLst>
          </a:custGeom>
          <a:ln w="3175">
            <a:solidFill>
              <a:srgbClr val="145A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2" name="object 5922"/>
          <p:cNvSpPr/>
          <p:nvPr/>
        </p:nvSpPr>
        <p:spPr>
          <a:xfrm>
            <a:off x="3915986" y="230162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731" y="812"/>
                </a:moveTo>
                <a:lnTo>
                  <a:pt x="0" y="0"/>
                </a:lnTo>
                <a:lnTo>
                  <a:pt x="731" y="812"/>
                </a:lnTo>
                <a:close/>
              </a:path>
            </a:pathLst>
          </a:custGeom>
          <a:ln w="3175">
            <a:solidFill>
              <a:srgbClr val="134E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3" name="object 5923"/>
          <p:cNvSpPr/>
          <p:nvPr/>
        </p:nvSpPr>
        <p:spPr>
          <a:xfrm>
            <a:off x="3915986" y="2301113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731" y="1320"/>
                </a:moveTo>
                <a:lnTo>
                  <a:pt x="0" y="508"/>
                </a:lnTo>
                <a:lnTo>
                  <a:pt x="4038" y="0"/>
                </a:lnTo>
                <a:lnTo>
                  <a:pt x="731" y="1320"/>
                </a:lnTo>
                <a:close/>
              </a:path>
            </a:pathLst>
          </a:custGeom>
          <a:solidFill>
            <a:srgbClr val="134E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24" name="object 5924"/>
          <p:cNvSpPr/>
          <p:nvPr/>
        </p:nvSpPr>
        <p:spPr>
          <a:xfrm>
            <a:off x="3915986" y="2301113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731" y="1320"/>
                </a:moveTo>
                <a:lnTo>
                  <a:pt x="4038" y="0"/>
                </a:lnTo>
                <a:lnTo>
                  <a:pt x="0" y="508"/>
                </a:lnTo>
                <a:lnTo>
                  <a:pt x="731" y="1320"/>
                </a:lnTo>
                <a:close/>
              </a:path>
            </a:pathLst>
          </a:custGeom>
          <a:ln w="3175">
            <a:solidFill>
              <a:srgbClr val="134E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5" name="object 5925"/>
          <p:cNvSpPr/>
          <p:nvPr/>
        </p:nvSpPr>
        <p:spPr>
          <a:xfrm>
            <a:off x="3917452" y="230324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34E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26" name="object 5926"/>
          <p:cNvSpPr/>
          <p:nvPr/>
        </p:nvSpPr>
        <p:spPr>
          <a:xfrm>
            <a:off x="3917452" y="230324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4E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7" name="object 5927"/>
          <p:cNvSpPr/>
          <p:nvPr/>
        </p:nvSpPr>
        <p:spPr>
          <a:xfrm>
            <a:off x="3916718" y="230243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734" y="812"/>
                </a:moveTo>
                <a:lnTo>
                  <a:pt x="0" y="0"/>
                </a:lnTo>
                <a:lnTo>
                  <a:pt x="734" y="812"/>
                </a:lnTo>
                <a:close/>
              </a:path>
            </a:pathLst>
          </a:custGeom>
          <a:ln w="3175">
            <a:solidFill>
              <a:srgbClr val="134E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8" name="object 5928"/>
          <p:cNvSpPr/>
          <p:nvPr/>
        </p:nvSpPr>
        <p:spPr>
          <a:xfrm>
            <a:off x="3916718" y="2301113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734" y="2133"/>
                </a:moveTo>
                <a:lnTo>
                  <a:pt x="0" y="1320"/>
                </a:lnTo>
                <a:lnTo>
                  <a:pt x="3307" y="0"/>
                </a:lnTo>
                <a:lnTo>
                  <a:pt x="734" y="2133"/>
                </a:lnTo>
                <a:close/>
              </a:path>
            </a:pathLst>
          </a:custGeom>
          <a:solidFill>
            <a:srgbClr val="134E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29" name="object 5929"/>
          <p:cNvSpPr/>
          <p:nvPr/>
        </p:nvSpPr>
        <p:spPr>
          <a:xfrm>
            <a:off x="3916718" y="2301113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734" y="2133"/>
                </a:moveTo>
                <a:lnTo>
                  <a:pt x="0" y="1320"/>
                </a:lnTo>
                <a:lnTo>
                  <a:pt x="3307" y="0"/>
                </a:lnTo>
                <a:lnTo>
                  <a:pt x="734" y="2133"/>
                </a:lnTo>
                <a:close/>
              </a:path>
            </a:pathLst>
          </a:custGeom>
          <a:ln w="3175">
            <a:solidFill>
              <a:srgbClr val="134E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0" name="object 5930"/>
          <p:cNvSpPr/>
          <p:nvPr/>
        </p:nvSpPr>
        <p:spPr>
          <a:xfrm>
            <a:off x="3916718" y="2301113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0" y="1320"/>
                </a:moveTo>
                <a:lnTo>
                  <a:pt x="33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1" name="object 5931"/>
          <p:cNvSpPr/>
          <p:nvPr/>
        </p:nvSpPr>
        <p:spPr>
          <a:xfrm>
            <a:off x="4047616" y="2277079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579" y="2527"/>
                </a:moveTo>
                <a:lnTo>
                  <a:pt x="0" y="566"/>
                </a:lnTo>
                <a:lnTo>
                  <a:pt x="861" y="0"/>
                </a:lnTo>
                <a:lnTo>
                  <a:pt x="1579" y="2527"/>
                </a:lnTo>
                <a:close/>
              </a:path>
            </a:pathLst>
          </a:custGeom>
          <a:solidFill>
            <a:srgbClr val="166C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32" name="object 5932"/>
          <p:cNvSpPr/>
          <p:nvPr/>
        </p:nvSpPr>
        <p:spPr>
          <a:xfrm>
            <a:off x="4047616" y="2277079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579" y="2527"/>
                </a:moveTo>
                <a:lnTo>
                  <a:pt x="861" y="0"/>
                </a:lnTo>
                <a:lnTo>
                  <a:pt x="0" y="566"/>
                </a:lnTo>
                <a:lnTo>
                  <a:pt x="1579" y="2527"/>
                </a:lnTo>
                <a:close/>
              </a:path>
            </a:pathLst>
          </a:custGeom>
          <a:ln w="3175">
            <a:solidFill>
              <a:srgbClr val="166C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3" name="object 5933"/>
          <p:cNvSpPr/>
          <p:nvPr/>
        </p:nvSpPr>
        <p:spPr>
          <a:xfrm>
            <a:off x="4160337" y="2300602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939" y="990"/>
                </a:moveTo>
                <a:lnTo>
                  <a:pt x="0" y="0"/>
                </a:lnTo>
                <a:lnTo>
                  <a:pt x="4300" y="777"/>
                </a:lnTo>
                <a:lnTo>
                  <a:pt x="939" y="990"/>
                </a:lnTo>
                <a:close/>
              </a:path>
            </a:pathLst>
          </a:custGeom>
          <a:solidFill>
            <a:srgbClr val="1878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34" name="object 5934"/>
          <p:cNvSpPr/>
          <p:nvPr/>
        </p:nvSpPr>
        <p:spPr>
          <a:xfrm>
            <a:off x="4160337" y="2300602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4300" y="777"/>
                </a:moveTo>
                <a:lnTo>
                  <a:pt x="0" y="0"/>
                </a:lnTo>
                <a:lnTo>
                  <a:pt x="939" y="990"/>
                </a:lnTo>
                <a:lnTo>
                  <a:pt x="4300" y="777"/>
                </a:lnTo>
                <a:close/>
              </a:path>
            </a:pathLst>
          </a:custGeom>
          <a:ln w="3175">
            <a:solidFill>
              <a:srgbClr val="1878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5" name="object 5935"/>
          <p:cNvSpPr/>
          <p:nvPr/>
        </p:nvSpPr>
        <p:spPr>
          <a:xfrm>
            <a:off x="4168955" y="2283104"/>
            <a:ext cx="7620" cy="2540"/>
          </a:xfrm>
          <a:custGeom>
            <a:avLst/>
            <a:gdLst/>
            <a:ahLst/>
            <a:cxnLst/>
            <a:rect l="l" t="t" r="r" b="b"/>
            <a:pathLst>
              <a:path w="7620" h="2539">
                <a:moveTo>
                  <a:pt x="0" y="2156"/>
                </a:moveTo>
                <a:lnTo>
                  <a:pt x="2948" y="0"/>
                </a:lnTo>
                <a:lnTo>
                  <a:pt x="7360" y="833"/>
                </a:lnTo>
                <a:lnTo>
                  <a:pt x="0" y="2156"/>
                </a:lnTo>
                <a:close/>
              </a:path>
            </a:pathLst>
          </a:custGeom>
          <a:solidFill>
            <a:srgbClr val="1879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36" name="object 5936"/>
          <p:cNvSpPr/>
          <p:nvPr/>
        </p:nvSpPr>
        <p:spPr>
          <a:xfrm>
            <a:off x="4168955" y="2283104"/>
            <a:ext cx="7620" cy="2540"/>
          </a:xfrm>
          <a:custGeom>
            <a:avLst/>
            <a:gdLst/>
            <a:ahLst/>
            <a:cxnLst/>
            <a:rect l="l" t="t" r="r" b="b"/>
            <a:pathLst>
              <a:path w="7620" h="2539">
                <a:moveTo>
                  <a:pt x="0" y="2156"/>
                </a:moveTo>
                <a:lnTo>
                  <a:pt x="7360" y="833"/>
                </a:lnTo>
                <a:lnTo>
                  <a:pt x="2948" y="0"/>
                </a:lnTo>
                <a:lnTo>
                  <a:pt x="0" y="2156"/>
                </a:lnTo>
                <a:close/>
              </a:path>
            </a:pathLst>
          </a:custGeom>
          <a:ln w="3175">
            <a:solidFill>
              <a:srgbClr val="1879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7" name="object 5937"/>
          <p:cNvSpPr/>
          <p:nvPr/>
        </p:nvSpPr>
        <p:spPr>
          <a:xfrm>
            <a:off x="4165767" y="2285260"/>
            <a:ext cx="13335" cy="2540"/>
          </a:xfrm>
          <a:custGeom>
            <a:avLst/>
            <a:gdLst/>
            <a:ahLst/>
            <a:cxnLst/>
            <a:rect l="l" t="t" r="r" b="b"/>
            <a:pathLst>
              <a:path w="13335" h="2539">
                <a:moveTo>
                  <a:pt x="0" y="2334"/>
                </a:moveTo>
                <a:lnTo>
                  <a:pt x="3187" y="0"/>
                </a:lnTo>
                <a:lnTo>
                  <a:pt x="12877" y="1186"/>
                </a:lnTo>
                <a:lnTo>
                  <a:pt x="0" y="2334"/>
                </a:lnTo>
                <a:close/>
              </a:path>
            </a:pathLst>
          </a:custGeom>
          <a:solidFill>
            <a:srgbClr val="1879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38" name="object 5938"/>
          <p:cNvSpPr/>
          <p:nvPr/>
        </p:nvSpPr>
        <p:spPr>
          <a:xfrm>
            <a:off x="4165767" y="2285260"/>
            <a:ext cx="13335" cy="2540"/>
          </a:xfrm>
          <a:custGeom>
            <a:avLst/>
            <a:gdLst/>
            <a:ahLst/>
            <a:cxnLst/>
            <a:rect l="l" t="t" r="r" b="b"/>
            <a:pathLst>
              <a:path w="13335" h="2539">
                <a:moveTo>
                  <a:pt x="12877" y="1186"/>
                </a:moveTo>
                <a:lnTo>
                  <a:pt x="0" y="2334"/>
                </a:lnTo>
                <a:lnTo>
                  <a:pt x="3187" y="0"/>
                </a:lnTo>
                <a:lnTo>
                  <a:pt x="12877" y="1186"/>
                </a:lnTo>
                <a:close/>
              </a:path>
            </a:pathLst>
          </a:custGeom>
          <a:ln w="3175">
            <a:solidFill>
              <a:srgbClr val="1879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9" name="object 5939"/>
          <p:cNvSpPr/>
          <p:nvPr/>
        </p:nvSpPr>
        <p:spPr>
          <a:xfrm>
            <a:off x="4168955" y="2283937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9690" y="2509"/>
                </a:moveTo>
                <a:lnTo>
                  <a:pt x="0" y="1323"/>
                </a:lnTo>
                <a:lnTo>
                  <a:pt x="7360" y="0"/>
                </a:lnTo>
                <a:lnTo>
                  <a:pt x="9690" y="2509"/>
                </a:lnTo>
                <a:close/>
              </a:path>
            </a:pathLst>
          </a:custGeom>
          <a:solidFill>
            <a:srgbClr val="1879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40" name="object 5940"/>
          <p:cNvSpPr/>
          <p:nvPr/>
        </p:nvSpPr>
        <p:spPr>
          <a:xfrm>
            <a:off x="4168955" y="2283937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9690" y="2509"/>
                </a:moveTo>
                <a:lnTo>
                  <a:pt x="7360" y="0"/>
                </a:lnTo>
                <a:lnTo>
                  <a:pt x="0" y="1323"/>
                </a:lnTo>
                <a:lnTo>
                  <a:pt x="9690" y="2509"/>
                </a:lnTo>
                <a:close/>
              </a:path>
            </a:pathLst>
          </a:custGeom>
          <a:ln w="3175">
            <a:solidFill>
              <a:srgbClr val="1879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1" name="object 5941"/>
          <p:cNvSpPr/>
          <p:nvPr/>
        </p:nvSpPr>
        <p:spPr>
          <a:xfrm>
            <a:off x="4160337" y="2298766"/>
            <a:ext cx="6985" cy="1905"/>
          </a:xfrm>
          <a:custGeom>
            <a:avLst/>
            <a:gdLst/>
            <a:ahLst/>
            <a:cxnLst/>
            <a:rect l="l" t="t" r="r" b="b"/>
            <a:pathLst>
              <a:path w="6985" h="1905">
                <a:moveTo>
                  <a:pt x="0" y="1836"/>
                </a:moveTo>
                <a:lnTo>
                  <a:pt x="3642" y="0"/>
                </a:lnTo>
                <a:lnTo>
                  <a:pt x="6977" y="50"/>
                </a:lnTo>
                <a:lnTo>
                  <a:pt x="0" y="1836"/>
                </a:lnTo>
                <a:close/>
              </a:path>
            </a:pathLst>
          </a:custGeom>
          <a:solidFill>
            <a:srgbClr val="1878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42" name="object 5942"/>
          <p:cNvSpPr/>
          <p:nvPr/>
        </p:nvSpPr>
        <p:spPr>
          <a:xfrm>
            <a:off x="4160337" y="2298766"/>
            <a:ext cx="6985" cy="1905"/>
          </a:xfrm>
          <a:custGeom>
            <a:avLst/>
            <a:gdLst/>
            <a:ahLst/>
            <a:cxnLst/>
            <a:rect l="l" t="t" r="r" b="b"/>
            <a:pathLst>
              <a:path w="6985" h="1905">
                <a:moveTo>
                  <a:pt x="3642" y="0"/>
                </a:moveTo>
                <a:lnTo>
                  <a:pt x="6977" y="50"/>
                </a:lnTo>
                <a:lnTo>
                  <a:pt x="0" y="1836"/>
                </a:lnTo>
                <a:lnTo>
                  <a:pt x="3642" y="0"/>
                </a:lnTo>
                <a:close/>
              </a:path>
            </a:pathLst>
          </a:custGeom>
          <a:ln w="3175">
            <a:solidFill>
              <a:srgbClr val="1878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3" name="object 5943"/>
          <p:cNvSpPr/>
          <p:nvPr/>
        </p:nvSpPr>
        <p:spPr>
          <a:xfrm>
            <a:off x="4160337" y="2298766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642" y="0"/>
                </a:moveTo>
                <a:lnTo>
                  <a:pt x="0" y="1836"/>
                </a:lnTo>
                <a:lnTo>
                  <a:pt x="3642" y="0"/>
                </a:lnTo>
                <a:close/>
              </a:path>
            </a:pathLst>
          </a:custGeom>
          <a:ln w="3175">
            <a:solidFill>
              <a:srgbClr val="1878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4" name="object 5944"/>
          <p:cNvSpPr/>
          <p:nvPr/>
        </p:nvSpPr>
        <p:spPr>
          <a:xfrm>
            <a:off x="4166232" y="2289340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29" h="3175">
                <a:moveTo>
                  <a:pt x="1021" y="2644"/>
                </a:moveTo>
                <a:lnTo>
                  <a:pt x="0" y="2466"/>
                </a:lnTo>
                <a:lnTo>
                  <a:pt x="11277" y="0"/>
                </a:lnTo>
                <a:lnTo>
                  <a:pt x="1021" y="2644"/>
                </a:lnTo>
                <a:close/>
              </a:path>
            </a:pathLst>
          </a:custGeom>
          <a:solidFill>
            <a:srgbClr val="1879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45" name="object 5945"/>
          <p:cNvSpPr/>
          <p:nvPr/>
        </p:nvSpPr>
        <p:spPr>
          <a:xfrm>
            <a:off x="4166232" y="2289340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29" h="3175">
                <a:moveTo>
                  <a:pt x="11277" y="0"/>
                </a:moveTo>
                <a:lnTo>
                  <a:pt x="1021" y="2644"/>
                </a:lnTo>
                <a:lnTo>
                  <a:pt x="0" y="2466"/>
                </a:lnTo>
                <a:lnTo>
                  <a:pt x="11277" y="0"/>
                </a:lnTo>
                <a:close/>
              </a:path>
            </a:pathLst>
          </a:custGeom>
          <a:ln w="3175">
            <a:solidFill>
              <a:srgbClr val="1879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6" name="object 5946"/>
          <p:cNvSpPr/>
          <p:nvPr/>
        </p:nvSpPr>
        <p:spPr>
          <a:xfrm>
            <a:off x="4165534" y="2288151"/>
            <a:ext cx="12065" cy="3810"/>
          </a:xfrm>
          <a:custGeom>
            <a:avLst/>
            <a:gdLst/>
            <a:ahLst/>
            <a:cxnLst/>
            <a:rect l="l" t="t" r="r" b="b"/>
            <a:pathLst>
              <a:path w="12064" h="3810">
                <a:moveTo>
                  <a:pt x="698" y="3655"/>
                </a:moveTo>
                <a:lnTo>
                  <a:pt x="0" y="0"/>
                </a:lnTo>
                <a:lnTo>
                  <a:pt x="11976" y="1188"/>
                </a:lnTo>
                <a:lnTo>
                  <a:pt x="698" y="3655"/>
                </a:lnTo>
                <a:close/>
              </a:path>
            </a:pathLst>
          </a:custGeom>
          <a:solidFill>
            <a:srgbClr val="1879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47" name="object 5947"/>
          <p:cNvSpPr/>
          <p:nvPr/>
        </p:nvSpPr>
        <p:spPr>
          <a:xfrm>
            <a:off x="4165534" y="2288151"/>
            <a:ext cx="12065" cy="3810"/>
          </a:xfrm>
          <a:custGeom>
            <a:avLst/>
            <a:gdLst/>
            <a:ahLst/>
            <a:cxnLst/>
            <a:rect l="l" t="t" r="r" b="b"/>
            <a:pathLst>
              <a:path w="12064" h="3810">
                <a:moveTo>
                  <a:pt x="11976" y="1188"/>
                </a:moveTo>
                <a:lnTo>
                  <a:pt x="0" y="0"/>
                </a:lnTo>
                <a:lnTo>
                  <a:pt x="698" y="3655"/>
                </a:lnTo>
                <a:lnTo>
                  <a:pt x="11976" y="1188"/>
                </a:lnTo>
                <a:close/>
              </a:path>
            </a:pathLst>
          </a:custGeom>
          <a:ln w="3175">
            <a:solidFill>
              <a:srgbClr val="1879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8" name="object 5948"/>
          <p:cNvSpPr/>
          <p:nvPr/>
        </p:nvSpPr>
        <p:spPr>
          <a:xfrm>
            <a:off x="4165534" y="2287983"/>
            <a:ext cx="13335" cy="1905"/>
          </a:xfrm>
          <a:custGeom>
            <a:avLst/>
            <a:gdLst/>
            <a:ahLst/>
            <a:cxnLst/>
            <a:rect l="l" t="t" r="r" b="b"/>
            <a:pathLst>
              <a:path w="13335" h="1905">
                <a:moveTo>
                  <a:pt x="11976" y="1356"/>
                </a:moveTo>
                <a:lnTo>
                  <a:pt x="0" y="167"/>
                </a:lnTo>
                <a:lnTo>
                  <a:pt x="12903" y="0"/>
                </a:lnTo>
                <a:lnTo>
                  <a:pt x="11976" y="1356"/>
                </a:lnTo>
                <a:close/>
              </a:path>
            </a:pathLst>
          </a:custGeom>
          <a:solidFill>
            <a:srgbClr val="1879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49" name="object 5949"/>
          <p:cNvSpPr/>
          <p:nvPr/>
        </p:nvSpPr>
        <p:spPr>
          <a:xfrm>
            <a:off x="4165534" y="2287983"/>
            <a:ext cx="13335" cy="1905"/>
          </a:xfrm>
          <a:custGeom>
            <a:avLst/>
            <a:gdLst/>
            <a:ahLst/>
            <a:cxnLst/>
            <a:rect l="l" t="t" r="r" b="b"/>
            <a:pathLst>
              <a:path w="13335" h="1905">
                <a:moveTo>
                  <a:pt x="11976" y="1356"/>
                </a:moveTo>
                <a:lnTo>
                  <a:pt x="0" y="167"/>
                </a:lnTo>
                <a:lnTo>
                  <a:pt x="12903" y="0"/>
                </a:lnTo>
                <a:lnTo>
                  <a:pt x="11976" y="1356"/>
                </a:lnTo>
                <a:close/>
              </a:path>
            </a:pathLst>
          </a:custGeom>
          <a:ln w="3175">
            <a:solidFill>
              <a:srgbClr val="1879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0" name="object 5950"/>
          <p:cNvSpPr/>
          <p:nvPr/>
        </p:nvSpPr>
        <p:spPr>
          <a:xfrm>
            <a:off x="4177510" y="2287983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356"/>
                </a:moveTo>
                <a:lnTo>
                  <a:pt x="927" y="0"/>
                </a:lnTo>
                <a:lnTo>
                  <a:pt x="3167" y="541"/>
                </a:lnTo>
                <a:lnTo>
                  <a:pt x="0" y="1356"/>
                </a:lnTo>
                <a:close/>
              </a:path>
            </a:pathLst>
          </a:custGeom>
          <a:solidFill>
            <a:srgbClr val="1879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51" name="object 5951"/>
          <p:cNvSpPr/>
          <p:nvPr/>
        </p:nvSpPr>
        <p:spPr>
          <a:xfrm>
            <a:off x="4177510" y="2287983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167" y="541"/>
                </a:moveTo>
                <a:lnTo>
                  <a:pt x="0" y="1356"/>
                </a:lnTo>
                <a:lnTo>
                  <a:pt x="927" y="0"/>
                </a:lnTo>
                <a:lnTo>
                  <a:pt x="3167" y="541"/>
                </a:lnTo>
                <a:close/>
              </a:path>
            </a:pathLst>
          </a:custGeom>
          <a:ln w="3175">
            <a:solidFill>
              <a:srgbClr val="1879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2" name="object 5952"/>
          <p:cNvSpPr/>
          <p:nvPr/>
        </p:nvSpPr>
        <p:spPr>
          <a:xfrm>
            <a:off x="4178437" y="2287963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240" y="561"/>
                </a:moveTo>
                <a:lnTo>
                  <a:pt x="0" y="20"/>
                </a:lnTo>
                <a:lnTo>
                  <a:pt x="1681" y="0"/>
                </a:lnTo>
                <a:lnTo>
                  <a:pt x="2240" y="561"/>
                </a:lnTo>
                <a:close/>
              </a:path>
            </a:pathLst>
          </a:custGeom>
          <a:solidFill>
            <a:srgbClr val="1879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53" name="object 5953"/>
          <p:cNvSpPr/>
          <p:nvPr/>
        </p:nvSpPr>
        <p:spPr>
          <a:xfrm>
            <a:off x="4178437" y="2287963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240" y="561"/>
                </a:moveTo>
                <a:lnTo>
                  <a:pt x="1681" y="0"/>
                </a:lnTo>
                <a:lnTo>
                  <a:pt x="0" y="20"/>
                </a:lnTo>
                <a:lnTo>
                  <a:pt x="2240" y="561"/>
                </a:lnTo>
                <a:close/>
              </a:path>
            </a:pathLst>
          </a:custGeom>
          <a:ln w="3175">
            <a:solidFill>
              <a:srgbClr val="1879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4" name="object 5954"/>
          <p:cNvSpPr/>
          <p:nvPr/>
        </p:nvSpPr>
        <p:spPr>
          <a:xfrm>
            <a:off x="4171904" y="2280790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4411" y="3147"/>
                </a:moveTo>
                <a:lnTo>
                  <a:pt x="0" y="2313"/>
                </a:lnTo>
                <a:lnTo>
                  <a:pt x="1417" y="0"/>
                </a:lnTo>
                <a:lnTo>
                  <a:pt x="4411" y="3147"/>
                </a:lnTo>
                <a:close/>
              </a:path>
            </a:pathLst>
          </a:custGeom>
          <a:solidFill>
            <a:srgbClr val="1879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55" name="object 5955"/>
          <p:cNvSpPr/>
          <p:nvPr/>
        </p:nvSpPr>
        <p:spPr>
          <a:xfrm>
            <a:off x="4171904" y="2280790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0" y="2313"/>
                </a:moveTo>
                <a:lnTo>
                  <a:pt x="4411" y="3147"/>
                </a:lnTo>
                <a:lnTo>
                  <a:pt x="1417" y="0"/>
                </a:lnTo>
                <a:lnTo>
                  <a:pt x="0" y="2313"/>
                </a:lnTo>
                <a:close/>
              </a:path>
            </a:pathLst>
          </a:custGeom>
          <a:ln w="3175">
            <a:solidFill>
              <a:srgbClr val="1879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6" name="object 5956"/>
          <p:cNvSpPr/>
          <p:nvPr/>
        </p:nvSpPr>
        <p:spPr>
          <a:xfrm>
            <a:off x="4163979" y="2293307"/>
            <a:ext cx="11430" cy="5715"/>
          </a:xfrm>
          <a:custGeom>
            <a:avLst/>
            <a:gdLst/>
            <a:ahLst/>
            <a:cxnLst/>
            <a:rect l="l" t="t" r="r" b="b"/>
            <a:pathLst>
              <a:path w="11429" h="5714">
                <a:moveTo>
                  <a:pt x="3335" y="5509"/>
                </a:moveTo>
                <a:lnTo>
                  <a:pt x="0" y="5458"/>
                </a:lnTo>
                <a:lnTo>
                  <a:pt x="10817" y="0"/>
                </a:lnTo>
                <a:lnTo>
                  <a:pt x="3335" y="5509"/>
                </a:lnTo>
                <a:close/>
              </a:path>
            </a:pathLst>
          </a:custGeom>
          <a:solidFill>
            <a:srgbClr val="1878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57" name="object 5957"/>
          <p:cNvSpPr/>
          <p:nvPr/>
        </p:nvSpPr>
        <p:spPr>
          <a:xfrm>
            <a:off x="4163979" y="2293307"/>
            <a:ext cx="11430" cy="5715"/>
          </a:xfrm>
          <a:custGeom>
            <a:avLst/>
            <a:gdLst/>
            <a:ahLst/>
            <a:cxnLst/>
            <a:rect l="l" t="t" r="r" b="b"/>
            <a:pathLst>
              <a:path w="11429" h="5714">
                <a:moveTo>
                  <a:pt x="3335" y="5509"/>
                </a:moveTo>
                <a:lnTo>
                  <a:pt x="0" y="5458"/>
                </a:lnTo>
                <a:lnTo>
                  <a:pt x="10817" y="0"/>
                </a:lnTo>
                <a:lnTo>
                  <a:pt x="3335" y="5509"/>
                </a:lnTo>
                <a:close/>
              </a:path>
            </a:pathLst>
          </a:custGeom>
          <a:ln w="3175">
            <a:solidFill>
              <a:srgbClr val="1878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8" name="object 5958"/>
          <p:cNvSpPr/>
          <p:nvPr/>
        </p:nvSpPr>
        <p:spPr>
          <a:xfrm>
            <a:off x="4167314" y="2293307"/>
            <a:ext cx="15875" cy="5715"/>
          </a:xfrm>
          <a:custGeom>
            <a:avLst/>
            <a:gdLst/>
            <a:ahLst/>
            <a:cxnLst/>
            <a:rect l="l" t="t" r="r" b="b"/>
            <a:pathLst>
              <a:path w="15875" h="5714">
                <a:moveTo>
                  <a:pt x="0" y="5509"/>
                </a:moveTo>
                <a:lnTo>
                  <a:pt x="7482" y="0"/>
                </a:lnTo>
                <a:lnTo>
                  <a:pt x="15476" y="1551"/>
                </a:lnTo>
                <a:lnTo>
                  <a:pt x="0" y="5509"/>
                </a:lnTo>
                <a:close/>
              </a:path>
            </a:pathLst>
          </a:custGeom>
          <a:solidFill>
            <a:srgbClr val="1879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59" name="object 5959"/>
          <p:cNvSpPr/>
          <p:nvPr/>
        </p:nvSpPr>
        <p:spPr>
          <a:xfrm>
            <a:off x="4167314" y="2293307"/>
            <a:ext cx="15875" cy="5715"/>
          </a:xfrm>
          <a:custGeom>
            <a:avLst/>
            <a:gdLst/>
            <a:ahLst/>
            <a:cxnLst/>
            <a:rect l="l" t="t" r="r" b="b"/>
            <a:pathLst>
              <a:path w="15875" h="5714">
                <a:moveTo>
                  <a:pt x="0" y="5509"/>
                </a:moveTo>
                <a:lnTo>
                  <a:pt x="15476" y="1551"/>
                </a:lnTo>
                <a:lnTo>
                  <a:pt x="7482" y="0"/>
                </a:lnTo>
                <a:lnTo>
                  <a:pt x="0" y="5509"/>
                </a:lnTo>
                <a:close/>
              </a:path>
            </a:pathLst>
          </a:custGeom>
          <a:ln w="3175">
            <a:solidFill>
              <a:srgbClr val="1879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0" name="object 5960"/>
          <p:cNvSpPr/>
          <p:nvPr/>
        </p:nvSpPr>
        <p:spPr>
          <a:xfrm>
            <a:off x="4167253" y="2289340"/>
            <a:ext cx="10795" cy="4445"/>
          </a:xfrm>
          <a:custGeom>
            <a:avLst/>
            <a:gdLst/>
            <a:ahLst/>
            <a:cxnLst/>
            <a:rect l="l" t="t" r="r" b="b"/>
            <a:pathLst>
              <a:path w="10795" h="4444">
                <a:moveTo>
                  <a:pt x="7543" y="3967"/>
                </a:moveTo>
                <a:lnTo>
                  <a:pt x="0" y="2644"/>
                </a:lnTo>
                <a:lnTo>
                  <a:pt x="10256" y="0"/>
                </a:lnTo>
                <a:lnTo>
                  <a:pt x="7543" y="3967"/>
                </a:lnTo>
                <a:close/>
              </a:path>
            </a:pathLst>
          </a:custGeom>
          <a:solidFill>
            <a:srgbClr val="1879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61" name="object 5961"/>
          <p:cNvSpPr/>
          <p:nvPr/>
        </p:nvSpPr>
        <p:spPr>
          <a:xfrm>
            <a:off x="4167253" y="2289340"/>
            <a:ext cx="10795" cy="4445"/>
          </a:xfrm>
          <a:custGeom>
            <a:avLst/>
            <a:gdLst/>
            <a:ahLst/>
            <a:cxnLst/>
            <a:rect l="l" t="t" r="r" b="b"/>
            <a:pathLst>
              <a:path w="10795" h="4444">
                <a:moveTo>
                  <a:pt x="0" y="2644"/>
                </a:moveTo>
                <a:lnTo>
                  <a:pt x="7543" y="3967"/>
                </a:lnTo>
                <a:lnTo>
                  <a:pt x="10256" y="0"/>
                </a:lnTo>
                <a:lnTo>
                  <a:pt x="0" y="2644"/>
                </a:lnTo>
                <a:close/>
              </a:path>
            </a:pathLst>
          </a:custGeom>
          <a:ln w="3175">
            <a:solidFill>
              <a:srgbClr val="1879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2" name="object 5962"/>
          <p:cNvSpPr/>
          <p:nvPr/>
        </p:nvSpPr>
        <p:spPr>
          <a:xfrm>
            <a:off x="4177510" y="2288524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815"/>
                </a:moveTo>
                <a:lnTo>
                  <a:pt x="3167" y="0"/>
                </a:lnTo>
                <a:lnTo>
                  <a:pt x="3741" y="579"/>
                </a:lnTo>
                <a:lnTo>
                  <a:pt x="0" y="815"/>
                </a:lnTo>
                <a:close/>
              </a:path>
            </a:pathLst>
          </a:custGeom>
          <a:solidFill>
            <a:srgbClr val="1879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63" name="object 5963"/>
          <p:cNvSpPr/>
          <p:nvPr/>
        </p:nvSpPr>
        <p:spPr>
          <a:xfrm>
            <a:off x="4177510" y="2288524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815"/>
                </a:moveTo>
                <a:lnTo>
                  <a:pt x="3167" y="0"/>
                </a:lnTo>
                <a:lnTo>
                  <a:pt x="3741" y="579"/>
                </a:lnTo>
                <a:lnTo>
                  <a:pt x="0" y="815"/>
                </a:lnTo>
                <a:close/>
              </a:path>
            </a:pathLst>
          </a:custGeom>
          <a:ln w="3175">
            <a:solidFill>
              <a:srgbClr val="1879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4" name="object 5964"/>
          <p:cNvSpPr/>
          <p:nvPr/>
        </p:nvSpPr>
        <p:spPr>
          <a:xfrm>
            <a:off x="4177510" y="2289103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4455" y="716"/>
                </a:moveTo>
                <a:lnTo>
                  <a:pt x="0" y="236"/>
                </a:lnTo>
                <a:lnTo>
                  <a:pt x="3741" y="0"/>
                </a:lnTo>
                <a:lnTo>
                  <a:pt x="4455" y="716"/>
                </a:lnTo>
                <a:close/>
              </a:path>
            </a:pathLst>
          </a:custGeom>
          <a:solidFill>
            <a:srgbClr val="1879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65" name="object 5965"/>
          <p:cNvSpPr/>
          <p:nvPr/>
        </p:nvSpPr>
        <p:spPr>
          <a:xfrm>
            <a:off x="4177510" y="2289103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0" y="236"/>
                </a:moveTo>
                <a:lnTo>
                  <a:pt x="4455" y="716"/>
                </a:lnTo>
                <a:lnTo>
                  <a:pt x="3741" y="0"/>
                </a:lnTo>
                <a:lnTo>
                  <a:pt x="0" y="236"/>
                </a:lnTo>
                <a:close/>
              </a:path>
            </a:pathLst>
          </a:custGeom>
          <a:ln w="3175">
            <a:solidFill>
              <a:srgbClr val="1879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6" name="object 5966"/>
          <p:cNvSpPr/>
          <p:nvPr/>
        </p:nvSpPr>
        <p:spPr>
          <a:xfrm>
            <a:off x="4174797" y="2289340"/>
            <a:ext cx="7620" cy="4445"/>
          </a:xfrm>
          <a:custGeom>
            <a:avLst/>
            <a:gdLst/>
            <a:ahLst/>
            <a:cxnLst/>
            <a:rect l="l" t="t" r="r" b="b"/>
            <a:pathLst>
              <a:path w="7620" h="4444">
                <a:moveTo>
                  <a:pt x="0" y="3967"/>
                </a:moveTo>
                <a:lnTo>
                  <a:pt x="2712" y="0"/>
                </a:lnTo>
                <a:lnTo>
                  <a:pt x="7167" y="480"/>
                </a:lnTo>
                <a:lnTo>
                  <a:pt x="0" y="3967"/>
                </a:lnTo>
                <a:close/>
              </a:path>
            </a:pathLst>
          </a:custGeom>
          <a:solidFill>
            <a:srgbClr val="1879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67" name="object 5967"/>
          <p:cNvSpPr/>
          <p:nvPr/>
        </p:nvSpPr>
        <p:spPr>
          <a:xfrm>
            <a:off x="4174797" y="2289340"/>
            <a:ext cx="7620" cy="4445"/>
          </a:xfrm>
          <a:custGeom>
            <a:avLst/>
            <a:gdLst/>
            <a:ahLst/>
            <a:cxnLst/>
            <a:rect l="l" t="t" r="r" b="b"/>
            <a:pathLst>
              <a:path w="7620" h="4444">
                <a:moveTo>
                  <a:pt x="2712" y="0"/>
                </a:moveTo>
                <a:lnTo>
                  <a:pt x="7167" y="480"/>
                </a:lnTo>
                <a:lnTo>
                  <a:pt x="0" y="3967"/>
                </a:lnTo>
                <a:lnTo>
                  <a:pt x="2712" y="0"/>
                </a:lnTo>
                <a:close/>
              </a:path>
            </a:pathLst>
          </a:custGeom>
          <a:ln w="3175">
            <a:solidFill>
              <a:srgbClr val="1879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8" name="object 5968"/>
          <p:cNvSpPr/>
          <p:nvPr/>
        </p:nvSpPr>
        <p:spPr>
          <a:xfrm>
            <a:off x="4174797" y="2292030"/>
            <a:ext cx="9525" cy="1270"/>
          </a:xfrm>
          <a:custGeom>
            <a:avLst/>
            <a:gdLst/>
            <a:ahLst/>
            <a:cxnLst/>
            <a:rect l="l" t="t" r="r" b="b"/>
            <a:pathLst>
              <a:path w="9525" h="1269">
                <a:moveTo>
                  <a:pt x="0" y="1277"/>
                </a:moveTo>
                <a:lnTo>
                  <a:pt x="9271" y="0"/>
                </a:lnTo>
                <a:lnTo>
                  <a:pt x="8895" y="830"/>
                </a:lnTo>
                <a:lnTo>
                  <a:pt x="0" y="1277"/>
                </a:lnTo>
                <a:close/>
              </a:path>
            </a:pathLst>
          </a:custGeom>
          <a:solidFill>
            <a:srgbClr val="1879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69" name="object 5969"/>
          <p:cNvSpPr/>
          <p:nvPr/>
        </p:nvSpPr>
        <p:spPr>
          <a:xfrm>
            <a:off x="4174797" y="2292030"/>
            <a:ext cx="9525" cy="1270"/>
          </a:xfrm>
          <a:custGeom>
            <a:avLst/>
            <a:gdLst/>
            <a:ahLst/>
            <a:cxnLst/>
            <a:rect l="l" t="t" r="r" b="b"/>
            <a:pathLst>
              <a:path w="9525" h="1269">
                <a:moveTo>
                  <a:pt x="9271" y="0"/>
                </a:moveTo>
                <a:lnTo>
                  <a:pt x="8895" y="830"/>
                </a:lnTo>
                <a:lnTo>
                  <a:pt x="0" y="1277"/>
                </a:lnTo>
                <a:lnTo>
                  <a:pt x="9271" y="0"/>
                </a:lnTo>
                <a:close/>
              </a:path>
            </a:pathLst>
          </a:custGeom>
          <a:ln w="3175">
            <a:solidFill>
              <a:srgbClr val="1879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0" name="object 5970"/>
          <p:cNvSpPr/>
          <p:nvPr/>
        </p:nvSpPr>
        <p:spPr>
          <a:xfrm>
            <a:off x="4174797" y="2289820"/>
            <a:ext cx="9525" cy="3810"/>
          </a:xfrm>
          <a:custGeom>
            <a:avLst/>
            <a:gdLst/>
            <a:ahLst/>
            <a:cxnLst/>
            <a:rect l="l" t="t" r="r" b="b"/>
            <a:pathLst>
              <a:path w="9525" h="3810">
                <a:moveTo>
                  <a:pt x="0" y="3487"/>
                </a:moveTo>
                <a:lnTo>
                  <a:pt x="7167" y="0"/>
                </a:lnTo>
                <a:lnTo>
                  <a:pt x="9271" y="2209"/>
                </a:lnTo>
                <a:lnTo>
                  <a:pt x="0" y="3487"/>
                </a:lnTo>
                <a:close/>
              </a:path>
            </a:pathLst>
          </a:custGeom>
          <a:solidFill>
            <a:srgbClr val="1879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71" name="object 5971"/>
          <p:cNvSpPr/>
          <p:nvPr/>
        </p:nvSpPr>
        <p:spPr>
          <a:xfrm>
            <a:off x="4174797" y="2289820"/>
            <a:ext cx="9525" cy="3810"/>
          </a:xfrm>
          <a:custGeom>
            <a:avLst/>
            <a:gdLst/>
            <a:ahLst/>
            <a:cxnLst/>
            <a:rect l="l" t="t" r="r" b="b"/>
            <a:pathLst>
              <a:path w="9525" h="3810">
                <a:moveTo>
                  <a:pt x="9271" y="2209"/>
                </a:moveTo>
                <a:lnTo>
                  <a:pt x="7167" y="0"/>
                </a:lnTo>
                <a:lnTo>
                  <a:pt x="0" y="3487"/>
                </a:lnTo>
                <a:lnTo>
                  <a:pt x="9271" y="2209"/>
                </a:lnTo>
                <a:close/>
              </a:path>
            </a:pathLst>
          </a:custGeom>
          <a:ln w="3175">
            <a:solidFill>
              <a:srgbClr val="1879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2" name="object 5972"/>
          <p:cNvSpPr/>
          <p:nvPr/>
        </p:nvSpPr>
        <p:spPr>
          <a:xfrm>
            <a:off x="4174797" y="229286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7993" y="1998"/>
                </a:moveTo>
                <a:lnTo>
                  <a:pt x="0" y="447"/>
                </a:lnTo>
                <a:lnTo>
                  <a:pt x="8895" y="0"/>
                </a:lnTo>
                <a:lnTo>
                  <a:pt x="7993" y="1998"/>
                </a:lnTo>
                <a:close/>
              </a:path>
            </a:pathLst>
          </a:custGeom>
          <a:solidFill>
            <a:srgbClr val="1879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73" name="object 5973"/>
          <p:cNvSpPr/>
          <p:nvPr/>
        </p:nvSpPr>
        <p:spPr>
          <a:xfrm>
            <a:off x="4174797" y="229286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95" y="0"/>
                </a:moveTo>
                <a:lnTo>
                  <a:pt x="0" y="447"/>
                </a:lnTo>
                <a:lnTo>
                  <a:pt x="7993" y="1998"/>
                </a:lnTo>
                <a:lnTo>
                  <a:pt x="8895" y="0"/>
                </a:lnTo>
                <a:close/>
              </a:path>
            </a:pathLst>
          </a:custGeom>
          <a:ln w="3175">
            <a:solidFill>
              <a:srgbClr val="1879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4" name="object 5974"/>
          <p:cNvSpPr/>
          <p:nvPr/>
        </p:nvSpPr>
        <p:spPr>
          <a:xfrm>
            <a:off x="4174797" y="2292860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0" y="447"/>
                </a:moveTo>
                <a:lnTo>
                  <a:pt x="88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5" name="object 5975"/>
          <p:cNvSpPr/>
          <p:nvPr/>
        </p:nvSpPr>
        <p:spPr>
          <a:xfrm>
            <a:off x="4164764" y="229180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189"/>
                </a:moveTo>
                <a:lnTo>
                  <a:pt x="1468" y="0"/>
                </a:lnTo>
                <a:lnTo>
                  <a:pt x="2489" y="177"/>
                </a:lnTo>
                <a:lnTo>
                  <a:pt x="0" y="2189"/>
                </a:lnTo>
                <a:close/>
              </a:path>
            </a:pathLst>
          </a:custGeom>
          <a:solidFill>
            <a:srgbClr val="1878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76" name="object 5976"/>
          <p:cNvSpPr/>
          <p:nvPr/>
        </p:nvSpPr>
        <p:spPr>
          <a:xfrm>
            <a:off x="4164764" y="229180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189"/>
                </a:moveTo>
                <a:lnTo>
                  <a:pt x="1468" y="0"/>
                </a:lnTo>
                <a:lnTo>
                  <a:pt x="2489" y="177"/>
                </a:lnTo>
                <a:lnTo>
                  <a:pt x="0" y="2189"/>
                </a:lnTo>
                <a:close/>
              </a:path>
            </a:pathLst>
          </a:custGeom>
          <a:ln w="3175">
            <a:solidFill>
              <a:srgbClr val="1878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7" name="object 5977"/>
          <p:cNvSpPr/>
          <p:nvPr/>
        </p:nvSpPr>
        <p:spPr>
          <a:xfrm>
            <a:off x="4164764" y="2291984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0" y="2011"/>
                </a:moveTo>
                <a:lnTo>
                  <a:pt x="2489" y="0"/>
                </a:lnTo>
                <a:lnTo>
                  <a:pt x="10033" y="1323"/>
                </a:lnTo>
                <a:lnTo>
                  <a:pt x="0" y="2011"/>
                </a:lnTo>
                <a:close/>
              </a:path>
            </a:pathLst>
          </a:custGeom>
          <a:solidFill>
            <a:srgbClr val="1879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78" name="object 5978"/>
          <p:cNvSpPr/>
          <p:nvPr/>
        </p:nvSpPr>
        <p:spPr>
          <a:xfrm>
            <a:off x="4164764" y="2291984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0" y="2011"/>
                </a:moveTo>
                <a:lnTo>
                  <a:pt x="10033" y="1323"/>
                </a:lnTo>
                <a:lnTo>
                  <a:pt x="2489" y="0"/>
                </a:lnTo>
                <a:lnTo>
                  <a:pt x="0" y="2011"/>
                </a:lnTo>
                <a:close/>
              </a:path>
            </a:pathLst>
          </a:custGeom>
          <a:ln w="3175">
            <a:solidFill>
              <a:srgbClr val="1879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9" name="object 5979"/>
          <p:cNvSpPr/>
          <p:nvPr/>
        </p:nvSpPr>
        <p:spPr>
          <a:xfrm>
            <a:off x="4160337" y="2298766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0" y="1836"/>
                </a:moveTo>
                <a:lnTo>
                  <a:pt x="759" y="706"/>
                </a:lnTo>
                <a:lnTo>
                  <a:pt x="3642" y="0"/>
                </a:lnTo>
                <a:lnTo>
                  <a:pt x="0" y="1836"/>
                </a:lnTo>
                <a:close/>
              </a:path>
            </a:pathLst>
          </a:custGeom>
          <a:solidFill>
            <a:srgbClr val="1878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80" name="object 5980"/>
          <p:cNvSpPr/>
          <p:nvPr/>
        </p:nvSpPr>
        <p:spPr>
          <a:xfrm>
            <a:off x="4160337" y="2298766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642" y="0"/>
                </a:moveTo>
                <a:lnTo>
                  <a:pt x="0" y="1836"/>
                </a:lnTo>
                <a:lnTo>
                  <a:pt x="759" y="706"/>
                </a:lnTo>
                <a:lnTo>
                  <a:pt x="3642" y="0"/>
                </a:lnTo>
                <a:close/>
              </a:path>
            </a:pathLst>
          </a:custGeom>
          <a:ln w="3175">
            <a:solidFill>
              <a:srgbClr val="1878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1" name="object 5981"/>
          <p:cNvSpPr/>
          <p:nvPr/>
        </p:nvSpPr>
        <p:spPr>
          <a:xfrm>
            <a:off x="4161096" y="2296297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175"/>
                </a:moveTo>
                <a:lnTo>
                  <a:pt x="2125" y="0"/>
                </a:lnTo>
                <a:lnTo>
                  <a:pt x="2882" y="2468"/>
                </a:lnTo>
                <a:lnTo>
                  <a:pt x="0" y="3175"/>
                </a:lnTo>
                <a:close/>
              </a:path>
            </a:pathLst>
          </a:custGeom>
          <a:solidFill>
            <a:srgbClr val="1878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82" name="object 5982"/>
          <p:cNvSpPr/>
          <p:nvPr/>
        </p:nvSpPr>
        <p:spPr>
          <a:xfrm>
            <a:off x="4161096" y="2296297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882" y="2468"/>
                </a:moveTo>
                <a:lnTo>
                  <a:pt x="2125" y="0"/>
                </a:lnTo>
                <a:lnTo>
                  <a:pt x="0" y="3175"/>
                </a:lnTo>
                <a:lnTo>
                  <a:pt x="2882" y="2468"/>
                </a:lnTo>
                <a:close/>
              </a:path>
            </a:pathLst>
          </a:custGeom>
          <a:ln w="3175">
            <a:solidFill>
              <a:srgbClr val="1878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3" name="object 5983"/>
          <p:cNvSpPr/>
          <p:nvPr/>
        </p:nvSpPr>
        <p:spPr>
          <a:xfrm>
            <a:off x="4163222" y="2293996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756" y="4770"/>
                </a:moveTo>
                <a:lnTo>
                  <a:pt x="0" y="2301"/>
                </a:lnTo>
                <a:lnTo>
                  <a:pt x="1541" y="0"/>
                </a:lnTo>
                <a:lnTo>
                  <a:pt x="756" y="4770"/>
                </a:lnTo>
                <a:close/>
              </a:path>
            </a:pathLst>
          </a:custGeom>
          <a:solidFill>
            <a:srgbClr val="1878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84" name="object 5984"/>
          <p:cNvSpPr/>
          <p:nvPr/>
        </p:nvSpPr>
        <p:spPr>
          <a:xfrm>
            <a:off x="4163222" y="2293996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756" y="4770"/>
                </a:moveTo>
                <a:lnTo>
                  <a:pt x="0" y="2301"/>
                </a:lnTo>
                <a:lnTo>
                  <a:pt x="1541" y="0"/>
                </a:lnTo>
                <a:lnTo>
                  <a:pt x="756" y="4770"/>
                </a:lnTo>
                <a:close/>
              </a:path>
            </a:pathLst>
          </a:custGeom>
          <a:ln w="3175">
            <a:solidFill>
              <a:srgbClr val="1878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5" name="object 5985"/>
          <p:cNvSpPr/>
          <p:nvPr/>
        </p:nvSpPr>
        <p:spPr>
          <a:xfrm>
            <a:off x="4163979" y="2293307"/>
            <a:ext cx="11430" cy="5715"/>
          </a:xfrm>
          <a:custGeom>
            <a:avLst/>
            <a:gdLst/>
            <a:ahLst/>
            <a:cxnLst/>
            <a:rect l="l" t="t" r="r" b="b"/>
            <a:pathLst>
              <a:path w="11429" h="5714">
                <a:moveTo>
                  <a:pt x="0" y="5458"/>
                </a:moveTo>
                <a:lnTo>
                  <a:pt x="784" y="688"/>
                </a:lnTo>
                <a:lnTo>
                  <a:pt x="10817" y="0"/>
                </a:lnTo>
                <a:lnTo>
                  <a:pt x="0" y="5458"/>
                </a:lnTo>
                <a:close/>
              </a:path>
            </a:pathLst>
          </a:custGeom>
          <a:solidFill>
            <a:srgbClr val="1878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86" name="object 5986"/>
          <p:cNvSpPr/>
          <p:nvPr/>
        </p:nvSpPr>
        <p:spPr>
          <a:xfrm>
            <a:off x="4163979" y="2293307"/>
            <a:ext cx="11430" cy="5715"/>
          </a:xfrm>
          <a:custGeom>
            <a:avLst/>
            <a:gdLst/>
            <a:ahLst/>
            <a:cxnLst/>
            <a:rect l="l" t="t" r="r" b="b"/>
            <a:pathLst>
              <a:path w="11429" h="5714">
                <a:moveTo>
                  <a:pt x="0" y="5458"/>
                </a:moveTo>
                <a:lnTo>
                  <a:pt x="10817" y="0"/>
                </a:lnTo>
                <a:lnTo>
                  <a:pt x="784" y="688"/>
                </a:lnTo>
                <a:lnTo>
                  <a:pt x="0" y="5458"/>
                </a:lnTo>
                <a:close/>
              </a:path>
            </a:pathLst>
          </a:custGeom>
          <a:ln w="3175">
            <a:solidFill>
              <a:srgbClr val="1878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7" name="object 5987"/>
          <p:cNvSpPr/>
          <p:nvPr/>
        </p:nvSpPr>
        <p:spPr>
          <a:xfrm>
            <a:off x="4164764" y="2293307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69">
                <a:moveTo>
                  <a:pt x="0" y="688"/>
                </a:moveTo>
                <a:lnTo>
                  <a:pt x="100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8" name="object 59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989" name="object 5989"/>
          <p:cNvSpPr/>
          <p:nvPr/>
        </p:nvSpPr>
        <p:spPr>
          <a:xfrm>
            <a:off x="3937990" y="2315751"/>
            <a:ext cx="10795" cy="5715"/>
          </a:xfrm>
          <a:custGeom>
            <a:avLst/>
            <a:gdLst/>
            <a:ahLst/>
            <a:cxnLst/>
            <a:rect l="l" t="t" r="r" b="b"/>
            <a:pathLst>
              <a:path w="10795" h="5714">
                <a:moveTo>
                  <a:pt x="0" y="5697"/>
                </a:moveTo>
                <a:lnTo>
                  <a:pt x="7208" y="0"/>
                </a:lnTo>
                <a:lnTo>
                  <a:pt x="10200" y="2265"/>
                </a:lnTo>
                <a:lnTo>
                  <a:pt x="0" y="5697"/>
                </a:lnTo>
                <a:close/>
              </a:path>
            </a:pathLst>
          </a:custGeom>
          <a:solidFill>
            <a:srgbClr val="1353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90" name="object 5990"/>
          <p:cNvSpPr/>
          <p:nvPr/>
        </p:nvSpPr>
        <p:spPr>
          <a:xfrm>
            <a:off x="3937990" y="2315751"/>
            <a:ext cx="10795" cy="5715"/>
          </a:xfrm>
          <a:custGeom>
            <a:avLst/>
            <a:gdLst/>
            <a:ahLst/>
            <a:cxnLst/>
            <a:rect l="l" t="t" r="r" b="b"/>
            <a:pathLst>
              <a:path w="10795" h="5714">
                <a:moveTo>
                  <a:pt x="7208" y="0"/>
                </a:moveTo>
                <a:lnTo>
                  <a:pt x="0" y="5697"/>
                </a:lnTo>
                <a:lnTo>
                  <a:pt x="10200" y="2265"/>
                </a:lnTo>
                <a:lnTo>
                  <a:pt x="7208" y="0"/>
                </a:lnTo>
                <a:close/>
              </a:path>
            </a:pathLst>
          </a:custGeom>
          <a:ln w="3175">
            <a:solidFill>
              <a:srgbClr val="1353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1" name="object 5991"/>
          <p:cNvSpPr/>
          <p:nvPr/>
        </p:nvSpPr>
        <p:spPr>
          <a:xfrm>
            <a:off x="3937990" y="2320843"/>
            <a:ext cx="10795" cy="6985"/>
          </a:xfrm>
          <a:custGeom>
            <a:avLst/>
            <a:gdLst/>
            <a:ahLst/>
            <a:cxnLst/>
            <a:rect l="l" t="t" r="r" b="b"/>
            <a:pathLst>
              <a:path w="10795" h="6985">
                <a:moveTo>
                  <a:pt x="5336" y="6675"/>
                </a:moveTo>
                <a:lnTo>
                  <a:pt x="0" y="604"/>
                </a:lnTo>
                <a:lnTo>
                  <a:pt x="10414" y="0"/>
                </a:lnTo>
                <a:lnTo>
                  <a:pt x="5336" y="6675"/>
                </a:lnTo>
                <a:close/>
              </a:path>
            </a:pathLst>
          </a:custGeom>
          <a:solidFill>
            <a:srgbClr val="1352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92" name="object 5992"/>
          <p:cNvSpPr/>
          <p:nvPr/>
        </p:nvSpPr>
        <p:spPr>
          <a:xfrm>
            <a:off x="3937990" y="2320843"/>
            <a:ext cx="10795" cy="6985"/>
          </a:xfrm>
          <a:custGeom>
            <a:avLst/>
            <a:gdLst/>
            <a:ahLst/>
            <a:cxnLst/>
            <a:rect l="l" t="t" r="r" b="b"/>
            <a:pathLst>
              <a:path w="10795" h="6985">
                <a:moveTo>
                  <a:pt x="10414" y="0"/>
                </a:moveTo>
                <a:lnTo>
                  <a:pt x="0" y="604"/>
                </a:lnTo>
                <a:lnTo>
                  <a:pt x="5336" y="6675"/>
                </a:lnTo>
                <a:lnTo>
                  <a:pt x="10414" y="0"/>
                </a:lnTo>
                <a:close/>
              </a:path>
            </a:pathLst>
          </a:custGeom>
          <a:ln w="3175">
            <a:solidFill>
              <a:srgbClr val="1352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3" name="object 5993"/>
          <p:cNvSpPr/>
          <p:nvPr/>
        </p:nvSpPr>
        <p:spPr>
          <a:xfrm>
            <a:off x="3944480" y="2308446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460"/>
                </a:moveTo>
                <a:lnTo>
                  <a:pt x="2989" y="0"/>
                </a:lnTo>
                <a:lnTo>
                  <a:pt x="1846" y="1310"/>
                </a:lnTo>
                <a:lnTo>
                  <a:pt x="0" y="1460"/>
                </a:lnTo>
                <a:close/>
              </a:path>
            </a:pathLst>
          </a:custGeom>
          <a:solidFill>
            <a:srgbClr val="1354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94" name="object 5994"/>
          <p:cNvSpPr/>
          <p:nvPr/>
        </p:nvSpPr>
        <p:spPr>
          <a:xfrm>
            <a:off x="3944480" y="2308446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460"/>
                </a:moveTo>
                <a:lnTo>
                  <a:pt x="1846" y="1310"/>
                </a:lnTo>
                <a:lnTo>
                  <a:pt x="2989" y="0"/>
                </a:lnTo>
                <a:lnTo>
                  <a:pt x="0" y="1460"/>
                </a:lnTo>
                <a:close/>
              </a:path>
            </a:pathLst>
          </a:custGeom>
          <a:ln w="3175">
            <a:solidFill>
              <a:srgbClr val="1354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5" name="object 5995"/>
          <p:cNvSpPr/>
          <p:nvPr/>
        </p:nvSpPr>
        <p:spPr>
          <a:xfrm>
            <a:off x="3943665" y="233227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162" y="970"/>
                </a:moveTo>
                <a:lnTo>
                  <a:pt x="0" y="0"/>
                </a:lnTo>
                <a:lnTo>
                  <a:pt x="474" y="850"/>
                </a:lnTo>
                <a:lnTo>
                  <a:pt x="162" y="970"/>
                </a:lnTo>
                <a:close/>
              </a:path>
            </a:pathLst>
          </a:custGeom>
          <a:solidFill>
            <a:srgbClr val="1351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96" name="object 5996"/>
          <p:cNvSpPr/>
          <p:nvPr/>
        </p:nvSpPr>
        <p:spPr>
          <a:xfrm>
            <a:off x="3943665" y="233227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474" y="850"/>
                </a:lnTo>
                <a:lnTo>
                  <a:pt x="162" y="97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51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7" name="object 5997"/>
          <p:cNvSpPr/>
          <p:nvPr/>
        </p:nvSpPr>
        <p:spPr>
          <a:xfrm>
            <a:off x="3943665" y="233227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162" y="97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51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8" name="object 5998"/>
          <p:cNvSpPr/>
          <p:nvPr/>
        </p:nvSpPr>
        <p:spPr>
          <a:xfrm>
            <a:off x="3943052" y="233227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774" y="970"/>
                </a:moveTo>
                <a:lnTo>
                  <a:pt x="0" y="55"/>
                </a:lnTo>
                <a:lnTo>
                  <a:pt x="612" y="0"/>
                </a:lnTo>
                <a:lnTo>
                  <a:pt x="774" y="970"/>
                </a:lnTo>
                <a:close/>
              </a:path>
            </a:pathLst>
          </a:custGeom>
          <a:solidFill>
            <a:srgbClr val="1351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99" name="object 5999"/>
          <p:cNvSpPr/>
          <p:nvPr/>
        </p:nvSpPr>
        <p:spPr>
          <a:xfrm>
            <a:off x="3943052" y="233227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612" y="0"/>
                </a:moveTo>
                <a:lnTo>
                  <a:pt x="774" y="970"/>
                </a:lnTo>
                <a:lnTo>
                  <a:pt x="0" y="55"/>
                </a:lnTo>
                <a:lnTo>
                  <a:pt x="612" y="0"/>
                </a:lnTo>
                <a:close/>
              </a:path>
            </a:pathLst>
          </a:custGeom>
          <a:ln w="3175">
            <a:solidFill>
              <a:srgbClr val="1351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0" name="object 6000"/>
          <p:cNvSpPr/>
          <p:nvPr/>
        </p:nvSpPr>
        <p:spPr>
          <a:xfrm>
            <a:off x="3944139" y="233312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351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01" name="object 6001"/>
          <p:cNvSpPr/>
          <p:nvPr/>
        </p:nvSpPr>
        <p:spPr>
          <a:xfrm>
            <a:off x="3944139" y="233312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51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2" name="object 6002"/>
          <p:cNvSpPr/>
          <p:nvPr/>
        </p:nvSpPr>
        <p:spPr>
          <a:xfrm>
            <a:off x="3943827" y="233312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19" y="599"/>
                </a:moveTo>
                <a:lnTo>
                  <a:pt x="0" y="119"/>
                </a:lnTo>
                <a:lnTo>
                  <a:pt x="312" y="0"/>
                </a:lnTo>
                <a:lnTo>
                  <a:pt x="419" y="599"/>
                </a:lnTo>
                <a:close/>
              </a:path>
            </a:pathLst>
          </a:custGeom>
          <a:solidFill>
            <a:srgbClr val="1351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03" name="object 6003"/>
          <p:cNvSpPr/>
          <p:nvPr/>
        </p:nvSpPr>
        <p:spPr>
          <a:xfrm>
            <a:off x="3943827" y="233312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19" y="599"/>
                </a:moveTo>
                <a:lnTo>
                  <a:pt x="0" y="119"/>
                </a:lnTo>
                <a:lnTo>
                  <a:pt x="312" y="0"/>
                </a:lnTo>
                <a:lnTo>
                  <a:pt x="419" y="599"/>
                </a:lnTo>
                <a:close/>
              </a:path>
            </a:pathLst>
          </a:custGeom>
          <a:ln w="3175">
            <a:solidFill>
              <a:srgbClr val="1351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4" name="object 6004"/>
          <p:cNvSpPr/>
          <p:nvPr/>
        </p:nvSpPr>
        <p:spPr>
          <a:xfrm>
            <a:off x="4045851" y="2277000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1153" y="411"/>
                </a:moveTo>
                <a:lnTo>
                  <a:pt x="0" y="0"/>
                </a:lnTo>
                <a:lnTo>
                  <a:pt x="2626" y="78"/>
                </a:lnTo>
                <a:lnTo>
                  <a:pt x="1153" y="411"/>
                </a:lnTo>
                <a:close/>
              </a:path>
            </a:pathLst>
          </a:custGeom>
          <a:solidFill>
            <a:srgbClr val="166C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05" name="object 6005"/>
          <p:cNvSpPr/>
          <p:nvPr/>
        </p:nvSpPr>
        <p:spPr>
          <a:xfrm>
            <a:off x="4045851" y="2277000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1153" y="411"/>
                </a:moveTo>
                <a:lnTo>
                  <a:pt x="2626" y="78"/>
                </a:lnTo>
                <a:lnTo>
                  <a:pt x="0" y="0"/>
                </a:lnTo>
                <a:lnTo>
                  <a:pt x="1153" y="411"/>
                </a:lnTo>
                <a:close/>
              </a:path>
            </a:pathLst>
          </a:custGeom>
          <a:ln w="3175">
            <a:solidFill>
              <a:srgbClr val="166C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6" name="object 6006"/>
          <p:cNvSpPr/>
          <p:nvPr/>
        </p:nvSpPr>
        <p:spPr>
          <a:xfrm>
            <a:off x="4028816" y="225532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502"/>
                </a:moveTo>
                <a:lnTo>
                  <a:pt x="822" y="0"/>
                </a:lnTo>
                <a:lnTo>
                  <a:pt x="949" y="48"/>
                </a:lnTo>
                <a:lnTo>
                  <a:pt x="0" y="502"/>
                </a:lnTo>
                <a:close/>
              </a:path>
            </a:pathLst>
          </a:custGeom>
          <a:solidFill>
            <a:srgbClr val="166B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07" name="object 6007"/>
          <p:cNvSpPr/>
          <p:nvPr/>
        </p:nvSpPr>
        <p:spPr>
          <a:xfrm>
            <a:off x="4028816" y="225532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822" y="0"/>
                </a:moveTo>
                <a:lnTo>
                  <a:pt x="0" y="502"/>
                </a:lnTo>
                <a:lnTo>
                  <a:pt x="949" y="48"/>
                </a:lnTo>
                <a:lnTo>
                  <a:pt x="822" y="0"/>
                </a:lnTo>
                <a:close/>
              </a:path>
            </a:pathLst>
          </a:custGeom>
          <a:ln w="3175">
            <a:solidFill>
              <a:srgbClr val="166B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8" name="object 6008"/>
          <p:cNvSpPr/>
          <p:nvPr/>
        </p:nvSpPr>
        <p:spPr>
          <a:xfrm>
            <a:off x="4028816" y="2255375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454"/>
                </a:moveTo>
                <a:lnTo>
                  <a:pt x="949" y="0"/>
                </a:lnTo>
                <a:lnTo>
                  <a:pt x="1447" y="187"/>
                </a:lnTo>
                <a:lnTo>
                  <a:pt x="0" y="454"/>
                </a:lnTo>
                <a:close/>
              </a:path>
            </a:pathLst>
          </a:custGeom>
          <a:solidFill>
            <a:srgbClr val="166B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09" name="object 6009"/>
          <p:cNvSpPr/>
          <p:nvPr/>
        </p:nvSpPr>
        <p:spPr>
          <a:xfrm>
            <a:off x="4028816" y="2255375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949" y="0"/>
                </a:moveTo>
                <a:lnTo>
                  <a:pt x="0" y="454"/>
                </a:lnTo>
                <a:lnTo>
                  <a:pt x="1447" y="187"/>
                </a:lnTo>
                <a:lnTo>
                  <a:pt x="949" y="0"/>
                </a:lnTo>
                <a:close/>
              </a:path>
            </a:pathLst>
          </a:custGeom>
          <a:ln w="3175">
            <a:solidFill>
              <a:srgbClr val="166B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0" name="object 6010"/>
          <p:cNvSpPr/>
          <p:nvPr/>
        </p:nvSpPr>
        <p:spPr>
          <a:xfrm>
            <a:off x="4028816" y="2255563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2659" y="464"/>
                </a:moveTo>
                <a:lnTo>
                  <a:pt x="0" y="266"/>
                </a:lnTo>
                <a:lnTo>
                  <a:pt x="1447" y="0"/>
                </a:lnTo>
                <a:lnTo>
                  <a:pt x="2659" y="464"/>
                </a:lnTo>
                <a:close/>
              </a:path>
            </a:pathLst>
          </a:custGeom>
          <a:solidFill>
            <a:srgbClr val="166B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11" name="object 6011"/>
          <p:cNvSpPr/>
          <p:nvPr/>
        </p:nvSpPr>
        <p:spPr>
          <a:xfrm>
            <a:off x="4028816" y="2255563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1447" y="0"/>
                </a:moveTo>
                <a:lnTo>
                  <a:pt x="0" y="266"/>
                </a:lnTo>
                <a:lnTo>
                  <a:pt x="2659" y="464"/>
                </a:lnTo>
                <a:lnTo>
                  <a:pt x="1447" y="0"/>
                </a:lnTo>
                <a:close/>
              </a:path>
            </a:pathLst>
          </a:custGeom>
          <a:ln w="3175">
            <a:solidFill>
              <a:srgbClr val="166B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2" name="object 6012"/>
          <p:cNvSpPr/>
          <p:nvPr/>
        </p:nvSpPr>
        <p:spPr>
          <a:xfrm>
            <a:off x="4028816" y="2255829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4">
                <a:moveTo>
                  <a:pt x="9009" y="10698"/>
                </a:moveTo>
                <a:lnTo>
                  <a:pt x="0" y="0"/>
                </a:lnTo>
                <a:lnTo>
                  <a:pt x="9009" y="10698"/>
                </a:lnTo>
                <a:close/>
              </a:path>
            </a:pathLst>
          </a:custGeom>
          <a:ln w="3175">
            <a:solidFill>
              <a:srgbClr val="166B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3" name="object 6013"/>
          <p:cNvSpPr/>
          <p:nvPr/>
        </p:nvSpPr>
        <p:spPr>
          <a:xfrm>
            <a:off x="4028816" y="2255829"/>
            <a:ext cx="10160" cy="10795"/>
          </a:xfrm>
          <a:custGeom>
            <a:avLst/>
            <a:gdLst/>
            <a:ahLst/>
            <a:cxnLst/>
            <a:rect l="l" t="t" r="r" b="b"/>
            <a:pathLst>
              <a:path w="10160" h="10794">
                <a:moveTo>
                  <a:pt x="9009" y="10698"/>
                </a:moveTo>
                <a:lnTo>
                  <a:pt x="0" y="0"/>
                </a:lnTo>
                <a:lnTo>
                  <a:pt x="9743" y="10525"/>
                </a:lnTo>
                <a:lnTo>
                  <a:pt x="9009" y="10698"/>
                </a:lnTo>
                <a:close/>
              </a:path>
            </a:pathLst>
          </a:custGeom>
          <a:solidFill>
            <a:srgbClr val="166C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14" name="object 6014"/>
          <p:cNvSpPr/>
          <p:nvPr/>
        </p:nvSpPr>
        <p:spPr>
          <a:xfrm>
            <a:off x="4028816" y="2255829"/>
            <a:ext cx="10160" cy="10795"/>
          </a:xfrm>
          <a:custGeom>
            <a:avLst/>
            <a:gdLst/>
            <a:ahLst/>
            <a:cxnLst/>
            <a:rect l="l" t="t" r="r" b="b"/>
            <a:pathLst>
              <a:path w="10160" h="10794">
                <a:moveTo>
                  <a:pt x="9009" y="10698"/>
                </a:moveTo>
                <a:lnTo>
                  <a:pt x="9743" y="10525"/>
                </a:lnTo>
                <a:lnTo>
                  <a:pt x="0" y="0"/>
                </a:lnTo>
                <a:lnTo>
                  <a:pt x="9009" y="10698"/>
                </a:lnTo>
                <a:close/>
              </a:path>
            </a:pathLst>
          </a:custGeom>
          <a:ln w="3175">
            <a:solidFill>
              <a:srgbClr val="166C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5" name="object 6015"/>
          <p:cNvSpPr/>
          <p:nvPr/>
        </p:nvSpPr>
        <p:spPr>
          <a:xfrm>
            <a:off x="4039286" y="2266228"/>
            <a:ext cx="9525" cy="11430"/>
          </a:xfrm>
          <a:custGeom>
            <a:avLst/>
            <a:gdLst/>
            <a:ahLst/>
            <a:cxnLst/>
            <a:rect l="l" t="t" r="r" b="b"/>
            <a:pathLst>
              <a:path w="9525" h="11430">
                <a:moveTo>
                  <a:pt x="0" y="0"/>
                </a:moveTo>
                <a:lnTo>
                  <a:pt x="9192" y="1085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C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6" name="object 6016"/>
          <p:cNvSpPr/>
          <p:nvPr/>
        </p:nvSpPr>
        <p:spPr>
          <a:xfrm>
            <a:off x="4038559" y="2266228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9918" y="10850"/>
                </a:moveTo>
                <a:lnTo>
                  <a:pt x="0" y="127"/>
                </a:lnTo>
                <a:lnTo>
                  <a:pt x="726" y="0"/>
                </a:lnTo>
                <a:lnTo>
                  <a:pt x="9918" y="10850"/>
                </a:lnTo>
                <a:close/>
              </a:path>
            </a:pathLst>
          </a:custGeom>
          <a:solidFill>
            <a:srgbClr val="166C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17" name="object 6017"/>
          <p:cNvSpPr/>
          <p:nvPr/>
        </p:nvSpPr>
        <p:spPr>
          <a:xfrm>
            <a:off x="4038559" y="2266228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726" y="0"/>
                </a:moveTo>
                <a:lnTo>
                  <a:pt x="0" y="127"/>
                </a:lnTo>
                <a:lnTo>
                  <a:pt x="9918" y="10850"/>
                </a:lnTo>
                <a:lnTo>
                  <a:pt x="726" y="0"/>
                </a:lnTo>
                <a:close/>
              </a:path>
            </a:pathLst>
          </a:custGeom>
          <a:ln w="3175">
            <a:solidFill>
              <a:srgbClr val="166C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8" name="object 6018"/>
          <p:cNvSpPr/>
          <p:nvPr/>
        </p:nvSpPr>
        <p:spPr>
          <a:xfrm>
            <a:off x="4037825" y="226635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50" y="241"/>
                </a:moveTo>
                <a:lnTo>
                  <a:pt x="734" y="0"/>
                </a:lnTo>
                <a:lnTo>
                  <a:pt x="50" y="241"/>
                </a:lnTo>
                <a:close/>
              </a:path>
            </a:pathLst>
          </a:custGeom>
          <a:solidFill>
            <a:srgbClr val="166C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19" name="object 6019"/>
          <p:cNvSpPr/>
          <p:nvPr/>
        </p:nvSpPr>
        <p:spPr>
          <a:xfrm>
            <a:off x="4037825" y="226635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50" y="241"/>
                </a:moveTo>
                <a:lnTo>
                  <a:pt x="734" y="0"/>
                </a:lnTo>
                <a:lnTo>
                  <a:pt x="0" y="172"/>
                </a:lnTo>
                <a:close/>
              </a:path>
            </a:pathLst>
          </a:custGeom>
          <a:ln w="3175">
            <a:solidFill>
              <a:srgbClr val="166C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0" name="object 6020"/>
          <p:cNvSpPr/>
          <p:nvPr/>
        </p:nvSpPr>
        <p:spPr>
          <a:xfrm>
            <a:off x="4037876" y="2266355"/>
            <a:ext cx="8255" cy="10795"/>
          </a:xfrm>
          <a:custGeom>
            <a:avLst/>
            <a:gdLst/>
            <a:ahLst/>
            <a:cxnLst/>
            <a:rect l="l" t="t" r="r" b="b"/>
            <a:pathLst>
              <a:path w="8254" h="10794">
                <a:moveTo>
                  <a:pt x="7975" y="10645"/>
                </a:moveTo>
                <a:lnTo>
                  <a:pt x="0" y="241"/>
                </a:lnTo>
                <a:lnTo>
                  <a:pt x="683" y="0"/>
                </a:lnTo>
                <a:lnTo>
                  <a:pt x="7975" y="10645"/>
                </a:lnTo>
                <a:close/>
              </a:path>
            </a:pathLst>
          </a:custGeom>
          <a:solidFill>
            <a:srgbClr val="166C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21" name="object 6021"/>
          <p:cNvSpPr/>
          <p:nvPr/>
        </p:nvSpPr>
        <p:spPr>
          <a:xfrm>
            <a:off x="4037876" y="2266355"/>
            <a:ext cx="8255" cy="10795"/>
          </a:xfrm>
          <a:custGeom>
            <a:avLst/>
            <a:gdLst/>
            <a:ahLst/>
            <a:cxnLst/>
            <a:rect l="l" t="t" r="r" b="b"/>
            <a:pathLst>
              <a:path w="8254" h="10794">
                <a:moveTo>
                  <a:pt x="7975" y="10645"/>
                </a:moveTo>
                <a:lnTo>
                  <a:pt x="0" y="241"/>
                </a:lnTo>
                <a:lnTo>
                  <a:pt x="683" y="0"/>
                </a:lnTo>
                <a:lnTo>
                  <a:pt x="7975" y="10645"/>
                </a:lnTo>
                <a:close/>
              </a:path>
            </a:pathLst>
          </a:custGeom>
          <a:ln w="3175">
            <a:solidFill>
              <a:srgbClr val="166C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2" name="object 6022"/>
          <p:cNvSpPr/>
          <p:nvPr/>
        </p:nvSpPr>
        <p:spPr>
          <a:xfrm>
            <a:off x="4038559" y="2266355"/>
            <a:ext cx="10160" cy="10795"/>
          </a:xfrm>
          <a:custGeom>
            <a:avLst/>
            <a:gdLst/>
            <a:ahLst/>
            <a:cxnLst/>
            <a:rect l="l" t="t" r="r" b="b"/>
            <a:pathLst>
              <a:path w="10160" h="10794">
                <a:moveTo>
                  <a:pt x="9918" y="10723"/>
                </a:moveTo>
                <a:lnTo>
                  <a:pt x="7292" y="10645"/>
                </a:lnTo>
                <a:lnTo>
                  <a:pt x="0" y="0"/>
                </a:lnTo>
                <a:lnTo>
                  <a:pt x="9918" y="10723"/>
                </a:lnTo>
                <a:close/>
              </a:path>
            </a:pathLst>
          </a:custGeom>
          <a:solidFill>
            <a:srgbClr val="166C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23" name="object 6023"/>
          <p:cNvSpPr/>
          <p:nvPr/>
        </p:nvSpPr>
        <p:spPr>
          <a:xfrm>
            <a:off x="4038559" y="2266355"/>
            <a:ext cx="10160" cy="10795"/>
          </a:xfrm>
          <a:custGeom>
            <a:avLst/>
            <a:gdLst/>
            <a:ahLst/>
            <a:cxnLst/>
            <a:rect l="l" t="t" r="r" b="b"/>
            <a:pathLst>
              <a:path w="10160" h="10794">
                <a:moveTo>
                  <a:pt x="7292" y="10645"/>
                </a:moveTo>
                <a:lnTo>
                  <a:pt x="9918" y="10723"/>
                </a:lnTo>
                <a:lnTo>
                  <a:pt x="0" y="0"/>
                </a:lnTo>
                <a:lnTo>
                  <a:pt x="7292" y="10645"/>
                </a:lnTo>
                <a:close/>
              </a:path>
            </a:pathLst>
          </a:custGeom>
          <a:ln w="3175">
            <a:solidFill>
              <a:srgbClr val="166C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4" name="object 6024"/>
          <p:cNvSpPr/>
          <p:nvPr/>
        </p:nvSpPr>
        <p:spPr>
          <a:xfrm>
            <a:off x="4037825" y="226635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172"/>
                </a:moveTo>
                <a:lnTo>
                  <a:pt x="7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5" name="object 6025"/>
          <p:cNvSpPr/>
          <p:nvPr/>
        </p:nvSpPr>
        <p:spPr>
          <a:xfrm>
            <a:off x="4031475" y="2256028"/>
            <a:ext cx="8255" cy="10795"/>
          </a:xfrm>
          <a:custGeom>
            <a:avLst/>
            <a:gdLst/>
            <a:ahLst/>
            <a:cxnLst/>
            <a:rect l="l" t="t" r="r" b="b"/>
            <a:pathLst>
              <a:path w="8254" h="10794">
                <a:moveTo>
                  <a:pt x="7084" y="10327"/>
                </a:moveTo>
                <a:lnTo>
                  <a:pt x="0" y="0"/>
                </a:lnTo>
                <a:lnTo>
                  <a:pt x="7810" y="10200"/>
                </a:lnTo>
                <a:lnTo>
                  <a:pt x="7084" y="10327"/>
                </a:lnTo>
                <a:close/>
              </a:path>
            </a:pathLst>
          </a:custGeom>
          <a:solidFill>
            <a:srgbClr val="166C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26" name="object 6026"/>
          <p:cNvSpPr/>
          <p:nvPr/>
        </p:nvSpPr>
        <p:spPr>
          <a:xfrm>
            <a:off x="4031475" y="2256028"/>
            <a:ext cx="8255" cy="10795"/>
          </a:xfrm>
          <a:custGeom>
            <a:avLst/>
            <a:gdLst/>
            <a:ahLst/>
            <a:cxnLst/>
            <a:rect l="l" t="t" r="r" b="b"/>
            <a:pathLst>
              <a:path w="8254" h="10794">
                <a:moveTo>
                  <a:pt x="0" y="0"/>
                </a:moveTo>
                <a:lnTo>
                  <a:pt x="7810" y="10200"/>
                </a:lnTo>
                <a:lnTo>
                  <a:pt x="7084" y="1032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C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7" name="object 6027"/>
          <p:cNvSpPr/>
          <p:nvPr/>
        </p:nvSpPr>
        <p:spPr>
          <a:xfrm>
            <a:off x="4028816" y="2255829"/>
            <a:ext cx="10160" cy="10795"/>
          </a:xfrm>
          <a:custGeom>
            <a:avLst/>
            <a:gdLst/>
            <a:ahLst/>
            <a:cxnLst/>
            <a:rect l="l" t="t" r="r" b="b"/>
            <a:pathLst>
              <a:path w="10160" h="10794">
                <a:moveTo>
                  <a:pt x="9743" y="10525"/>
                </a:moveTo>
                <a:lnTo>
                  <a:pt x="0" y="0"/>
                </a:lnTo>
                <a:lnTo>
                  <a:pt x="2659" y="198"/>
                </a:lnTo>
                <a:lnTo>
                  <a:pt x="9743" y="10525"/>
                </a:lnTo>
                <a:close/>
              </a:path>
            </a:pathLst>
          </a:custGeom>
          <a:solidFill>
            <a:srgbClr val="166B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28" name="object 6028"/>
          <p:cNvSpPr/>
          <p:nvPr/>
        </p:nvSpPr>
        <p:spPr>
          <a:xfrm>
            <a:off x="4028816" y="2255829"/>
            <a:ext cx="10160" cy="10795"/>
          </a:xfrm>
          <a:custGeom>
            <a:avLst/>
            <a:gdLst/>
            <a:ahLst/>
            <a:cxnLst/>
            <a:rect l="l" t="t" r="r" b="b"/>
            <a:pathLst>
              <a:path w="10160" h="10794">
                <a:moveTo>
                  <a:pt x="2659" y="198"/>
                </a:moveTo>
                <a:lnTo>
                  <a:pt x="0" y="0"/>
                </a:lnTo>
                <a:lnTo>
                  <a:pt x="9743" y="10525"/>
                </a:lnTo>
                <a:lnTo>
                  <a:pt x="2659" y="198"/>
                </a:lnTo>
                <a:close/>
              </a:path>
            </a:pathLst>
          </a:custGeom>
          <a:ln w="3175">
            <a:solidFill>
              <a:srgbClr val="166B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9" name="object 6029"/>
          <p:cNvSpPr/>
          <p:nvPr/>
        </p:nvSpPr>
        <p:spPr>
          <a:xfrm>
            <a:off x="4038559" y="226622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726" y="0"/>
                </a:moveTo>
                <a:lnTo>
                  <a:pt x="0" y="127"/>
                </a:lnTo>
                <a:lnTo>
                  <a:pt x="726" y="0"/>
                </a:lnTo>
                <a:close/>
              </a:path>
            </a:pathLst>
          </a:custGeom>
          <a:ln w="3175">
            <a:solidFill>
              <a:srgbClr val="166C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0" name="object 6030"/>
          <p:cNvSpPr/>
          <p:nvPr/>
        </p:nvSpPr>
        <p:spPr>
          <a:xfrm>
            <a:off x="4038559" y="226622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127"/>
                </a:moveTo>
                <a:lnTo>
                  <a:pt x="72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1" name="object 6031"/>
          <p:cNvSpPr/>
          <p:nvPr/>
        </p:nvSpPr>
        <p:spPr>
          <a:xfrm>
            <a:off x="3937990" y="2315481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0" y="5966"/>
                </a:moveTo>
                <a:lnTo>
                  <a:pt x="7259" y="0"/>
                </a:lnTo>
                <a:lnTo>
                  <a:pt x="7208" y="269"/>
                </a:lnTo>
                <a:lnTo>
                  <a:pt x="0" y="5966"/>
                </a:lnTo>
                <a:close/>
              </a:path>
            </a:pathLst>
          </a:custGeom>
          <a:solidFill>
            <a:srgbClr val="1352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32" name="object 6032"/>
          <p:cNvSpPr/>
          <p:nvPr/>
        </p:nvSpPr>
        <p:spPr>
          <a:xfrm>
            <a:off x="3937990" y="2315481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259" y="0"/>
                </a:moveTo>
                <a:lnTo>
                  <a:pt x="7208" y="269"/>
                </a:lnTo>
                <a:lnTo>
                  <a:pt x="0" y="5966"/>
                </a:lnTo>
                <a:lnTo>
                  <a:pt x="7259" y="0"/>
                </a:lnTo>
                <a:close/>
              </a:path>
            </a:pathLst>
          </a:custGeom>
          <a:ln w="3175">
            <a:solidFill>
              <a:srgbClr val="1352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3" name="object 6033"/>
          <p:cNvSpPr/>
          <p:nvPr/>
        </p:nvSpPr>
        <p:spPr>
          <a:xfrm>
            <a:off x="3935709" y="2315481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2280" y="5966"/>
                </a:moveTo>
                <a:lnTo>
                  <a:pt x="0" y="3380"/>
                </a:lnTo>
                <a:lnTo>
                  <a:pt x="9540" y="0"/>
                </a:lnTo>
                <a:lnTo>
                  <a:pt x="2280" y="5966"/>
                </a:lnTo>
                <a:close/>
              </a:path>
            </a:pathLst>
          </a:custGeom>
          <a:solidFill>
            <a:srgbClr val="1352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34" name="object 6034"/>
          <p:cNvSpPr/>
          <p:nvPr/>
        </p:nvSpPr>
        <p:spPr>
          <a:xfrm>
            <a:off x="3935709" y="2315481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9540" y="0"/>
                </a:moveTo>
                <a:lnTo>
                  <a:pt x="0" y="3380"/>
                </a:lnTo>
                <a:lnTo>
                  <a:pt x="2280" y="5966"/>
                </a:lnTo>
                <a:lnTo>
                  <a:pt x="9540" y="0"/>
                </a:lnTo>
                <a:close/>
              </a:path>
            </a:pathLst>
          </a:custGeom>
          <a:ln w="3175">
            <a:solidFill>
              <a:srgbClr val="1352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5" name="object 60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36" name="object 6036"/>
          <p:cNvSpPr/>
          <p:nvPr/>
        </p:nvSpPr>
        <p:spPr>
          <a:xfrm>
            <a:off x="3943385" y="2309906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245" y="3558"/>
                </a:moveTo>
                <a:lnTo>
                  <a:pt x="0" y="88"/>
                </a:lnTo>
                <a:lnTo>
                  <a:pt x="1094" y="0"/>
                </a:lnTo>
                <a:lnTo>
                  <a:pt x="2245" y="3558"/>
                </a:lnTo>
                <a:close/>
              </a:path>
            </a:pathLst>
          </a:custGeom>
          <a:solidFill>
            <a:srgbClr val="1353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37" name="object 6037"/>
          <p:cNvSpPr/>
          <p:nvPr/>
        </p:nvSpPr>
        <p:spPr>
          <a:xfrm>
            <a:off x="3943385" y="2309906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245" y="3558"/>
                </a:moveTo>
                <a:lnTo>
                  <a:pt x="1094" y="0"/>
                </a:lnTo>
                <a:lnTo>
                  <a:pt x="0" y="88"/>
                </a:lnTo>
                <a:lnTo>
                  <a:pt x="2245" y="3558"/>
                </a:lnTo>
                <a:close/>
              </a:path>
            </a:pathLst>
          </a:custGeom>
          <a:ln w="3175">
            <a:solidFill>
              <a:srgbClr val="1353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8" name="object 6038"/>
          <p:cNvSpPr/>
          <p:nvPr/>
        </p:nvSpPr>
        <p:spPr>
          <a:xfrm>
            <a:off x="3944480" y="2309756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150" y="3708"/>
                </a:moveTo>
                <a:lnTo>
                  <a:pt x="0" y="149"/>
                </a:lnTo>
                <a:lnTo>
                  <a:pt x="1846" y="0"/>
                </a:lnTo>
                <a:lnTo>
                  <a:pt x="1150" y="3708"/>
                </a:lnTo>
                <a:close/>
              </a:path>
            </a:pathLst>
          </a:custGeom>
          <a:solidFill>
            <a:srgbClr val="1354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39" name="object 6039"/>
          <p:cNvSpPr/>
          <p:nvPr/>
        </p:nvSpPr>
        <p:spPr>
          <a:xfrm>
            <a:off x="3944480" y="2309756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150" y="3708"/>
                </a:moveTo>
                <a:lnTo>
                  <a:pt x="0" y="149"/>
                </a:lnTo>
                <a:lnTo>
                  <a:pt x="1846" y="0"/>
                </a:lnTo>
                <a:lnTo>
                  <a:pt x="1150" y="3708"/>
                </a:lnTo>
                <a:close/>
              </a:path>
            </a:pathLst>
          </a:custGeom>
          <a:ln w="3175">
            <a:solidFill>
              <a:srgbClr val="1354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0" name="object 60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41" name="object 60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42" name="object 6042"/>
          <p:cNvSpPr/>
          <p:nvPr/>
        </p:nvSpPr>
        <p:spPr>
          <a:xfrm>
            <a:off x="3935709" y="2315481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0" y="3380"/>
                </a:moveTo>
                <a:lnTo>
                  <a:pt x="95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3" name="object 6043"/>
          <p:cNvSpPr/>
          <p:nvPr/>
        </p:nvSpPr>
        <p:spPr>
          <a:xfrm>
            <a:off x="3950566" y="2275598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1577"/>
                </a:moveTo>
                <a:lnTo>
                  <a:pt x="2153" y="0"/>
                </a:lnTo>
                <a:lnTo>
                  <a:pt x="2004" y="970"/>
                </a:lnTo>
                <a:lnTo>
                  <a:pt x="0" y="1577"/>
                </a:lnTo>
                <a:close/>
              </a:path>
            </a:pathLst>
          </a:custGeom>
          <a:solidFill>
            <a:srgbClr val="1458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44" name="object 6044"/>
          <p:cNvSpPr/>
          <p:nvPr/>
        </p:nvSpPr>
        <p:spPr>
          <a:xfrm>
            <a:off x="3950566" y="2275598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153" y="0"/>
                </a:moveTo>
                <a:lnTo>
                  <a:pt x="0" y="1577"/>
                </a:lnTo>
                <a:lnTo>
                  <a:pt x="2004" y="970"/>
                </a:lnTo>
                <a:lnTo>
                  <a:pt x="2153" y="0"/>
                </a:lnTo>
                <a:close/>
              </a:path>
            </a:pathLst>
          </a:custGeom>
          <a:ln w="3175">
            <a:solidFill>
              <a:srgbClr val="1458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5" name="object 6045"/>
          <p:cNvSpPr/>
          <p:nvPr/>
        </p:nvSpPr>
        <p:spPr>
          <a:xfrm>
            <a:off x="3927487" y="2289083"/>
            <a:ext cx="9525" cy="635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0" y="6179"/>
                </a:moveTo>
                <a:lnTo>
                  <a:pt x="7884" y="0"/>
                </a:lnTo>
                <a:lnTo>
                  <a:pt x="9095" y="1374"/>
                </a:lnTo>
                <a:lnTo>
                  <a:pt x="0" y="6179"/>
                </a:lnTo>
                <a:close/>
              </a:path>
            </a:pathLst>
          </a:custGeom>
          <a:solidFill>
            <a:srgbClr val="1353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46" name="object 6046"/>
          <p:cNvSpPr/>
          <p:nvPr/>
        </p:nvSpPr>
        <p:spPr>
          <a:xfrm>
            <a:off x="3927487" y="2289083"/>
            <a:ext cx="9525" cy="635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9095" y="1374"/>
                </a:moveTo>
                <a:lnTo>
                  <a:pt x="7884" y="0"/>
                </a:lnTo>
                <a:lnTo>
                  <a:pt x="0" y="6179"/>
                </a:lnTo>
                <a:lnTo>
                  <a:pt x="9095" y="1374"/>
                </a:lnTo>
                <a:close/>
              </a:path>
            </a:pathLst>
          </a:custGeom>
          <a:ln w="3175">
            <a:solidFill>
              <a:srgbClr val="1353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7" name="object 6047"/>
          <p:cNvSpPr/>
          <p:nvPr/>
        </p:nvSpPr>
        <p:spPr>
          <a:xfrm>
            <a:off x="3935371" y="2286020"/>
            <a:ext cx="10160" cy="4445"/>
          </a:xfrm>
          <a:custGeom>
            <a:avLst/>
            <a:gdLst/>
            <a:ahLst/>
            <a:cxnLst/>
            <a:rect l="l" t="t" r="r" b="b"/>
            <a:pathLst>
              <a:path w="10160" h="4444">
                <a:moveTo>
                  <a:pt x="1211" y="4437"/>
                </a:moveTo>
                <a:lnTo>
                  <a:pt x="0" y="3063"/>
                </a:lnTo>
                <a:lnTo>
                  <a:pt x="9611" y="0"/>
                </a:lnTo>
                <a:lnTo>
                  <a:pt x="1211" y="4437"/>
                </a:lnTo>
                <a:close/>
              </a:path>
            </a:pathLst>
          </a:custGeom>
          <a:solidFill>
            <a:srgbClr val="1354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48" name="object 6048"/>
          <p:cNvSpPr/>
          <p:nvPr/>
        </p:nvSpPr>
        <p:spPr>
          <a:xfrm>
            <a:off x="3935371" y="2286020"/>
            <a:ext cx="10160" cy="4445"/>
          </a:xfrm>
          <a:custGeom>
            <a:avLst/>
            <a:gdLst/>
            <a:ahLst/>
            <a:cxnLst/>
            <a:rect l="l" t="t" r="r" b="b"/>
            <a:pathLst>
              <a:path w="10160" h="4444">
                <a:moveTo>
                  <a:pt x="9611" y="0"/>
                </a:moveTo>
                <a:lnTo>
                  <a:pt x="1211" y="4437"/>
                </a:lnTo>
                <a:lnTo>
                  <a:pt x="0" y="3063"/>
                </a:lnTo>
                <a:lnTo>
                  <a:pt x="9611" y="0"/>
                </a:lnTo>
                <a:close/>
              </a:path>
            </a:pathLst>
          </a:custGeom>
          <a:ln w="3175">
            <a:solidFill>
              <a:srgbClr val="1354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9" name="object 60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50" name="object 6050"/>
          <p:cNvSpPr/>
          <p:nvPr/>
        </p:nvSpPr>
        <p:spPr>
          <a:xfrm>
            <a:off x="3944983" y="2277176"/>
            <a:ext cx="6985" cy="8890"/>
          </a:xfrm>
          <a:custGeom>
            <a:avLst/>
            <a:gdLst/>
            <a:ahLst/>
            <a:cxnLst/>
            <a:rect l="l" t="t" r="r" b="b"/>
            <a:pathLst>
              <a:path w="6985" h="8889">
                <a:moveTo>
                  <a:pt x="0" y="8844"/>
                </a:moveTo>
                <a:lnTo>
                  <a:pt x="5582" y="0"/>
                </a:lnTo>
                <a:lnTo>
                  <a:pt x="6449" y="5438"/>
                </a:lnTo>
                <a:lnTo>
                  <a:pt x="0" y="8844"/>
                </a:lnTo>
                <a:close/>
              </a:path>
            </a:pathLst>
          </a:custGeom>
          <a:solidFill>
            <a:srgbClr val="1457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51" name="object 6051"/>
          <p:cNvSpPr/>
          <p:nvPr/>
        </p:nvSpPr>
        <p:spPr>
          <a:xfrm>
            <a:off x="3944983" y="2277176"/>
            <a:ext cx="6985" cy="8890"/>
          </a:xfrm>
          <a:custGeom>
            <a:avLst/>
            <a:gdLst/>
            <a:ahLst/>
            <a:cxnLst/>
            <a:rect l="l" t="t" r="r" b="b"/>
            <a:pathLst>
              <a:path w="6985" h="8889">
                <a:moveTo>
                  <a:pt x="6449" y="5438"/>
                </a:moveTo>
                <a:lnTo>
                  <a:pt x="5582" y="0"/>
                </a:lnTo>
                <a:lnTo>
                  <a:pt x="0" y="8844"/>
                </a:lnTo>
                <a:lnTo>
                  <a:pt x="6449" y="5438"/>
                </a:lnTo>
                <a:close/>
              </a:path>
            </a:pathLst>
          </a:custGeom>
          <a:ln w="3175">
            <a:solidFill>
              <a:srgbClr val="1457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2" name="object 6052"/>
          <p:cNvSpPr/>
          <p:nvPr/>
        </p:nvSpPr>
        <p:spPr>
          <a:xfrm>
            <a:off x="3935371" y="2289083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1211" y="13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3" name="object 6053"/>
          <p:cNvSpPr/>
          <p:nvPr/>
        </p:nvSpPr>
        <p:spPr>
          <a:xfrm>
            <a:off x="3950566" y="2274100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3075"/>
                </a:moveTo>
                <a:lnTo>
                  <a:pt x="1557" y="0"/>
                </a:lnTo>
                <a:lnTo>
                  <a:pt x="2153" y="1498"/>
                </a:lnTo>
                <a:lnTo>
                  <a:pt x="0" y="3075"/>
                </a:lnTo>
                <a:close/>
              </a:path>
            </a:pathLst>
          </a:custGeom>
          <a:solidFill>
            <a:srgbClr val="1458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54" name="object 6054"/>
          <p:cNvSpPr/>
          <p:nvPr/>
        </p:nvSpPr>
        <p:spPr>
          <a:xfrm>
            <a:off x="3950566" y="2274100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1557" y="0"/>
                </a:moveTo>
                <a:lnTo>
                  <a:pt x="0" y="3075"/>
                </a:lnTo>
                <a:lnTo>
                  <a:pt x="2153" y="1498"/>
                </a:lnTo>
                <a:lnTo>
                  <a:pt x="1557" y="0"/>
                </a:lnTo>
                <a:close/>
              </a:path>
            </a:pathLst>
          </a:custGeom>
          <a:ln w="3175">
            <a:solidFill>
              <a:srgbClr val="1458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5" name="object 6055"/>
          <p:cNvSpPr/>
          <p:nvPr/>
        </p:nvSpPr>
        <p:spPr>
          <a:xfrm>
            <a:off x="3917452" y="2303246"/>
            <a:ext cx="8255" cy="9525"/>
          </a:xfrm>
          <a:custGeom>
            <a:avLst/>
            <a:gdLst/>
            <a:ahLst/>
            <a:cxnLst/>
            <a:rect l="l" t="t" r="r" b="b"/>
            <a:pathLst>
              <a:path w="8254" h="9525">
                <a:moveTo>
                  <a:pt x="8140" y="9240"/>
                </a:moveTo>
                <a:lnTo>
                  <a:pt x="0" y="0"/>
                </a:lnTo>
                <a:lnTo>
                  <a:pt x="8140" y="9240"/>
                </a:lnTo>
                <a:close/>
              </a:path>
            </a:pathLst>
          </a:custGeom>
          <a:ln w="3175">
            <a:solidFill>
              <a:srgbClr val="134F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6" name="object 6056"/>
          <p:cNvSpPr/>
          <p:nvPr/>
        </p:nvSpPr>
        <p:spPr>
          <a:xfrm>
            <a:off x="3917452" y="2301113"/>
            <a:ext cx="8255" cy="11430"/>
          </a:xfrm>
          <a:custGeom>
            <a:avLst/>
            <a:gdLst/>
            <a:ahLst/>
            <a:cxnLst/>
            <a:rect l="l" t="t" r="r" b="b"/>
            <a:pathLst>
              <a:path w="8254" h="11430">
                <a:moveTo>
                  <a:pt x="8140" y="11374"/>
                </a:moveTo>
                <a:lnTo>
                  <a:pt x="0" y="2133"/>
                </a:lnTo>
                <a:lnTo>
                  <a:pt x="2573" y="0"/>
                </a:lnTo>
                <a:lnTo>
                  <a:pt x="8140" y="11374"/>
                </a:lnTo>
                <a:close/>
              </a:path>
            </a:pathLst>
          </a:custGeom>
          <a:solidFill>
            <a:srgbClr val="134F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57" name="object 6057"/>
          <p:cNvSpPr/>
          <p:nvPr/>
        </p:nvSpPr>
        <p:spPr>
          <a:xfrm>
            <a:off x="3917452" y="2301113"/>
            <a:ext cx="8255" cy="11430"/>
          </a:xfrm>
          <a:custGeom>
            <a:avLst/>
            <a:gdLst/>
            <a:ahLst/>
            <a:cxnLst/>
            <a:rect l="l" t="t" r="r" b="b"/>
            <a:pathLst>
              <a:path w="8254" h="11430">
                <a:moveTo>
                  <a:pt x="8140" y="11374"/>
                </a:moveTo>
                <a:lnTo>
                  <a:pt x="2573" y="0"/>
                </a:lnTo>
                <a:lnTo>
                  <a:pt x="0" y="2133"/>
                </a:lnTo>
                <a:lnTo>
                  <a:pt x="8140" y="11374"/>
                </a:lnTo>
                <a:close/>
              </a:path>
            </a:pathLst>
          </a:custGeom>
          <a:ln w="3175">
            <a:solidFill>
              <a:srgbClr val="134F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8" name="object 6058"/>
          <p:cNvSpPr/>
          <p:nvPr/>
        </p:nvSpPr>
        <p:spPr>
          <a:xfrm>
            <a:off x="3920025" y="2301113"/>
            <a:ext cx="9525" cy="11430"/>
          </a:xfrm>
          <a:custGeom>
            <a:avLst/>
            <a:gdLst/>
            <a:ahLst/>
            <a:cxnLst/>
            <a:rect l="l" t="t" r="r" b="b"/>
            <a:pathLst>
              <a:path w="9525" h="11430">
                <a:moveTo>
                  <a:pt x="5567" y="11374"/>
                </a:moveTo>
                <a:lnTo>
                  <a:pt x="0" y="0"/>
                </a:lnTo>
                <a:lnTo>
                  <a:pt x="8902" y="10060"/>
                </a:lnTo>
                <a:lnTo>
                  <a:pt x="5567" y="11374"/>
                </a:lnTo>
                <a:close/>
              </a:path>
            </a:pathLst>
          </a:custGeom>
          <a:solidFill>
            <a:srgbClr val="134F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59" name="object 6059"/>
          <p:cNvSpPr/>
          <p:nvPr/>
        </p:nvSpPr>
        <p:spPr>
          <a:xfrm>
            <a:off x="3920025" y="2301113"/>
            <a:ext cx="9525" cy="11430"/>
          </a:xfrm>
          <a:custGeom>
            <a:avLst/>
            <a:gdLst/>
            <a:ahLst/>
            <a:cxnLst/>
            <a:rect l="l" t="t" r="r" b="b"/>
            <a:pathLst>
              <a:path w="9525" h="11430">
                <a:moveTo>
                  <a:pt x="5567" y="11374"/>
                </a:moveTo>
                <a:lnTo>
                  <a:pt x="0" y="0"/>
                </a:lnTo>
                <a:lnTo>
                  <a:pt x="8902" y="10060"/>
                </a:lnTo>
                <a:lnTo>
                  <a:pt x="5567" y="11374"/>
                </a:lnTo>
                <a:close/>
              </a:path>
            </a:pathLst>
          </a:custGeom>
          <a:ln w="3175">
            <a:solidFill>
              <a:srgbClr val="134F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0" name="object 6060"/>
          <p:cNvSpPr/>
          <p:nvPr/>
        </p:nvSpPr>
        <p:spPr>
          <a:xfrm>
            <a:off x="3934871" y="232256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515" y="1013"/>
                </a:moveTo>
                <a:lnTo>
                  <a:pt x="0" y="457"/>
                </a:lnTo>
                <a:lnTo>
                  <a:pt x="1760" y="0"/>
                </a:lnTo>
                <a:lnTo>
                  <a:pt x="515" y="1013"/>
                </a:lnTo>
                <a:close/>
              </a:path>
            </a:pathLst>
          </a:custGeom>
          <a:solidFill>
            <a:srgbClr val="1350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61" name="object 6061"/>
          <p:cNvSpPr/>
          <p:nvPr/>
        </p:nvSpPr>
        <p:spPr>
          <a:xfrm>
            <a:off x="3934871" y="232256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457"/>
                </a:moveTo>
                <a:lnTo>
                  <a:pt x="515" y="1013"/>
                </a:lnTo>
                <a:lnTo>
                  <a:pt x="1760" y="0"/>
                </a:lnTo>
                <a:lnTo>
                  <a:pt x="0" y="457"/>
                </a:lnTo>
                <a:close/>
              </a:path>
            </a:pathLst>
          </a:custGeom>
          <a:ln w="3175">
            <a:solidFill>
              <a:srgbClr val="1350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2" name="object 6062"/>
          <p:cNvSpPr/>
          <p:nvPr/>
        </p:nvSpPr>
        <p:spPr>
          <a:xfrm>
            <a:off x="3943052" y="2327518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4813"/>
                </a:moveTo>
                <a:lnTo>
                  <a:pt x="274" y="0"/>
                </a:lnTo>
                <a:lnTo>
                  <a:pt x="612" y="4757"/>
                </a:lnTo>
                <a:lnTo>
                  <a:pt x="0" y="4813"/>
                </a:lnTo>
                <a:close/>
              </a:path>
            </a:pathLst>
          </a:custGeom>
          <a:solidFill>
            <a:srgbClr val="1351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63" name="object 6063"/>
          <p:cNvSpPr/>
          <p:nvPr/>
        </p:nvSpPr>
        <p:spPr>
          <a:xfrm>
            <a:off x="3943052" y="2327518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274" y="0"/>
                </a:moveTo>
                <a:lnTo>
                  <a:pt x="612" y="4757"/>
                </a:lnTo>
                <a:lnTo>
                  <a:pt x="0" y="4813"/>
                </a:lnTo>
                <a:lnTo>
                  <a:pt x="274" y="0"/>
                </a:lnTo>
                <a:close/>
              </a:path>
            </a:pathLst>
          </a:custGeom>
          <a:ln w="3175">
            <a:solidFill>
              <a:srgbClr val="1351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4" name="object 6064"/>
          <p:cNvSpPr/>
          <p:nvPr/>
        </p:nvSpPr>
        <p:spPr>
          <a:xfrm>
            <a:off x="3935387" y="2323574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7665" y="8757"/>
                </a:moveTo>
                <a:lnTo>
                  <a:pt x="0" y="0"/>
                </a:lnTo>
                <a:lnTo>
                  <a:pt x="7940" y="3944"/>
                </a:lnTo>
                <a:lnTo>
                  <a:pt x="7665" y="8757"/>
                </a:lnTo>
                <a:close/>
              </a:path>
            </a:pathLst>
          </a:custGeom>
          <a:solidFill>
            <a:srgbClr val="1351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65" name="object 6065"/>
          <p:cNvSpPr/>
          <p:nvPr/>
        </p:nvSpPr>
        <p:spPr>
          <a:xfrm>
            <a:off x="3935387" y="2323574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7940" y="3944"/>
                </a:moveTo>
                <a:lnTo>
                  <a:pt x="0" y="0"/>
                </a:lnTo>
                <a:lnTo>
                  <a:pt x="7665" y="8757"/>
                </a:lnTo>
                <a:lnTo>
                  <a:pt x="7940" y="3944"/>
                </a:lnTo>
                <a:close/>
              </a:path>
            </a:pathLst>
          </a:custGeom>
          <a:ln w="3175">
            <a:solidFill>
              <a:srgbClr val="1351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6" name="object 6066"/>
          <p:cNvSpPr/>
          <p:nvPr/>
        </p:nvSpPr>
        <p:spPr>
          <a:xfrm>
            <a:off x="3935387" y="2322560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940" y="4958"/>
                </a:moveTo>
                <a:lnTo>
                  <a:pt x="0" y="1013"/>
                </a:lnTo>
                <a:lnTo>
                  <a:pt x="1244" y="0"/>
                </a:lnTo>
                <a:lnTo>
                  <a:pt x="7940" y="4958"/>
                </a:lnTo>
                <a:close/>
              </a:path>
            </a:pathLst>
          </a:custGeom>
          <a:solidFill>
            <a:srgbClr val="1351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67" name="object 6067"/>
          <p:cNvSpPr/>
          <p:nvPr/>
        </p:nvSpPr>
        <p:spPr>
          <a:xfrm>
            <a:off x="3935387" y="2322560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940" y="4958"/>
                </a:moveTo>
                <a:lnTo>
                  <a:pt x="0" y="1013"/>
                </a:lnTo>
                <a:lnTo>
                  <a:pt x="1244" y="0"/>
                </a:lnTo>
                <a:lnTo>
                  <a:pt x="7940" y="4958"/>
                </a:lnTo>
                <a:close/>
              </a:path>
            </a:pathLst>
          </a:custGeom>
          <a:ln w="3175">
            <a:solidFill>
              <a:srgbClr val="1351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8" name="object 6068"/>
          <p:cNvSpPr/>
          <p:nvPr/>
        </p:nvSpPr>
        <p:spPr>
          <a:xfrm>
            <a:off x="3936631" y="2321448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6695" y="6070"/>
                </a:moveTo>
                <a:lnTo>
                  <a:pt x="0" y="1112"/>
                </a:lnTo>
                <a:lnTo>
                  <a:pt x="1358" y="0"/>
                </a:lnTo>
                <a:lnTo>
                  <a:pt x="6695" y="6070"/>
                </a:lnTo>
                <a:close/>
              </a:path>
            </a:pathLst>
          </a:custGeom>
          <a:solidFill>
            <a:srgbClr val="1351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69" name="object 6069"/>
          <p:cNvSpPr/>
          <p:nvPr/>
        </p:nvSpPr>
        <p:spPr>
          <a:xfrm>
            <a:off x="3936631" y="2321448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6695" y="6070"/>
                </a:moveTo>
                <a:lnTo>
                  <a:pt x="1358" y="0"/>
                </a:lnTo>
                <a:lnTo>
                  <a:pt x="0" y="1112"/>
                </a:lnTo>
                <a:lnTo>
                  <a:pt x="6695" y="6070"/>
                </a:lnTo>
                <a:close/>
              </a:path>
            </a:pathLst>
          </a:custGeom>
          <a:ln w="3175">
            <a:solidFill>
              <a:srgbClr val="1351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0" name="object 60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71" name="object 6071"/>
          <p:cNvSpPr/>
          <p:nvPr/>
        </p:nvSpPr>
        <p:spPr>
          <a:xfrm>
            <a:off x="3915986" y="230162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34E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72" name="object 6072"/>
          <p:cNvSpPr/>
          <p:nvPr/>
        </p:nvSpPr>
        <p:spPr>
          <a:xfrm>
            <a:off x="3915986" y="230162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4E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3" name="object 6073"/>
          <p:cNvSpPr/>
          <p:nvPr/>
        </p:nvSpPr>
        <p:spPr>
          <a:xfrm>
            <a:off x="3911605" y="2297120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4381" y="4500"/>
                </a:moveTo>
                <a:lnTo>
                  <a:pt x="0" y="0"/>
                </a:lnTo>
                <a:lnTo>
                  <a:pt x="4381" y="4500"/>
                </a:lnTo>
                <a:close/>
              </a:path>
            </a:pathLst>
          </a:custGeom>
          <a:ln w="3175">
            <a:solidFill>
              <a:srgbClr val="134E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4" name="object 6074"/>
          <p:cNvSpPr/>
          <p:nvPr/>
        </p:nvSpPr>
        <p:spPr>
          <a:xfrm>
            <a:off x="3907998" y="2293414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5">
                <a:moveTo>
                  <a:pt x="7988" y="8206"/>
                </a:moveTo>
                <a:lnTo>
                  <a:pt x="3606" y="3705"/>
                </a:lnTo>
                <a:lnTo>
                  <a:pt x="0" y="0"/>
                </a:lnTo>
                <a:lnTo>
                  <a:pt x="7988" y="8206"/>
                </a:lnTo>
                <a:close/>
              </a:path>
            </a:pathLst>
          </a:custGeom>
          <a:ln w="3175">
            <a:solidFill>
              <a:srgbClr val="134D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5" name="object 6075"/>
          <p:cNvSpPr/>
          <p:nvPr/>
        </p:nvSpPr>
        <p:spPr>
          <a:xfrm>
            <a:off x="3907998" y="2293414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5">
                <a:moveTo>
                  <a:pt x="7988" y="8206"/>
                </a:moveTo>
                <a:lnTo>
                  <a:pt x="0" y="0"/>
                </a:lnTo>
                <a:lnTo>
                  <a:pt x="7988" y="8206"/>
                </a:lnTo>
                <a:close/>
              </a:path>
            </a:pathLst>
          </a:custGeom>
          <a:ln w="3175">
            <a:solidFill>
              <a:srgbClr val="134D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6" name="object 60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77" name="object 60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78" name="object 6078"/>
          <p:cNvSpPr/>
          <p:nvPr/>
        </p:nvSpPr>
        <p:spPr>
          <a:xfrm>
            <a:off x="3927487" y="2284666"/>
            <a:ext cx="8255" cy="10795"/>
          </a:xfrm>
          <a:custGeom>
            <a:avLst/>
            <a:gdLst/>
            <a:ahLst/>
            <a:cxnLst/>
            <a:rect l="l" t="t" r="r" b="b"/>
            <a:pathLst>
              <a:path w="8254" h="10794">
                <a:moveTo>
                  <a:pt x="0" y="10596"/>
                </a:moveTo>
                <a:lnTo>
                  <a:pt x="3441" y="0"/>
                </a:lnTo>
                <a:lnTo>
                  <a:pt x="7884" y="4417"/>
                </a:lnTo>
                <a:lnTo>
                  <a:pt x="0" y="10596"/>
                </a:lnTo>
                <a:close/>
              </a:path>
            </a:pathLst>
          </a:custGeom>
          <a:solidFill>
            <a:srgbClr val="1352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79" name="object 6079"/>
          <p:cNvSpPr/>
          <p:nvPr/>
        </p:nvSpPr>
        <p:spPr>
          <a:xfrm>
            <a:off x="3927487" y="2284666"/>
            <a:ext cx="8255" cy="10795"/>
          </a:xfrm>
          <a:custGeom>
            <a:avLst/>
            <a:gdLst/>
            <a:ahLst/>
            <a:cxnLst/>
            <a:rect l="l" t="t" r="r" b="b"/>
            <a:pathLst>
              <a:path w="8254" h="10794">
                <a:moveTo>
                  <a:pt x="3441" y="0"/>
                </a:moveTo>
                <a:lnTo>
                  <a:pt x="7884" y="4417"/>
                </a:lnTo>
                <a:lnTo>
                  <a:pt x="0" y="10596"/>
                </a:lnTo>
                <a:lnTo>
                  <a:pt x="3441" y="0"/>
                </a:lnTo>
                <a:close/>
              </a:path>
            </a:pathLst>
          </a:custGeom>
          <a:ln w="3175">
            <a:solidFill>
              <a:srgbClr val="1352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0" name="object 60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81" name="object 6081"/>
          <p:cNvSpPr/>
          <p:nvPr/>
        </p:nvSpPr>
        <p:spPr>
          <a:xfrm>
            <a:off x="3930929" y="2284666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0" y="0"/>
                </a:moveTo>
                <a:lnTo>
                  <a:pt x="4442" y="44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2" name="object 60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83" name="object 6083"/>
          <p:cNvSpPr/>
          <p:nvPr/>
        </p:nvSpPr>
        <p:spPr>
          <a:xfrm>
            <a:off x="3901561" y="228632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709" y="1882"/>
                </a:moveTo>
                <a:lnTo>
                  <a:pt x="0" y="0"/>
                </a:lnTo>
                <a:lnTo>
                  <a:pt x="1709" y="1882"/>
                </a:lnTo>
                <a:close/>
              </a:path>
            </a:pathLst>
          </a:custGeom>
          <a:ln w="3175">
            <a:solidFill>
              <a:srgbClr val="134C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4" name="object 60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85" name="object 6085"/>
          <p:cNvSpPr/>
          <p:nvPr/>
        </p:nvSpPr>
        <p:spPr>
          <a:xfrm>
            <a:off x="3907998" y="229341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34D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86" name="object 6086"/>
          <p:cNvSpPr/>
          <p:nvPr/>
        </p:nvSpPr>
        <p:spPr>
          <a:xfrm>
            <a:off x="3907998" y="229341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4D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7" name="object 6087"/>
          <p:cNvSpPr/>
          <p:nvPr/>
        </p:nvSpPr>
        <p:spPr>
          <a:xfrm>
            <a:off x="3903271" y="2288209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4726" y="5204"/>
                </a:moveTo>
                <a:lnTo>
                  <a:pt x="0" y="0"/>
                </a:lnTo>
                <a:lnTo>
                  <a:pt x="4726" y="5204"/>
                </a:lnTo>
                <a:close/>
              </a:path>
            </a:pathLst>
          </a:custGeom>
          <a:ln w="3175">
            <a:solidFill>
              <a:srgbClr val="134D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8" name="object 6088"/>
          <p:cNvSpPr/>
          <p:nvPr/>
        </p:nvSpPr>
        <p:spPr>
          <a:xfrm>
            <a:off x="3903271" y="2288209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4726" y="5204"/>
                </a:moveTo>
                <a:lnTo>
                  <a:pt x="0" y="0"/>
                </a:lnTo>
                <a:lnTo>
                  <a:pt x="4726" y="5204"/>
                </a:lnTo>
                <a:close/>
              </a:path>
            </a:pathLst>
          </a:custGeom>
          <a:ln w="3175">
            <a:solidFill>
              <a:srgbClr val="134C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9" name="object 6089"/>
          <p:cNvSpPr/>
          <p:nvPr/>
        </p:nvSpPr>
        <p:spPr>
          <a:xfrm>
            <a:off x="3903271" y="2288209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4726" y="5204"/>
                </a:moveTo>
                <a:lnTo>
                  <a:pt x="0" y="0"/>
                </a:lnTo>
                <a:lnTo>
                  <a:pt x="4726" y="5204"/>
                </a:lnTo>
                <a:close/>
              </a:path>
            </a:pathLst>
          </a:custGeom>
          <a:ln w="3175">
            <a:solidFill>
              <a:srgbClr val="134C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0" name="object 60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91" name="object 60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92" name="object 60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93" name="object 6093"/>
          <p:cNvSpPr/>
          <p:nvPr/>
        </p:nvSpPr>
        <p:spPr>
          <a:xfrm>
            <a:off x="3926530" y="2279972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0" y="0"/>
                </a:moveTo>
                <a:lnTo>
                  <a:pt x="4399" y="46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4" name="object 60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95" name="object 60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96" name="object 60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97" name="object 60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98" name="object 60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99" name="object 60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00" name="object 61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01" name="object 6101"/>
          <p:cNvSpPr/>
          <p:nvPr/>
        </p:nvSpPr>
        <p:spPr>
          <a:xfrm>
            <a:off x="3924345" y="227751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2184" y="24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2" name="object 6102"/>
          <p:cNvSpPr/>
          <p:nvPr/>
        </p:nvSpPr>
        <p:spPr>
          <a:xfrm>
            <a:off x="3950566" y="2265944"/>
            <a:ext cx="5715" cy="11430"/>
          </a:xfrm>
          <a:custGeom>
            <a:avLst/>
            <a:gdLst/>
            <a:ahLst/>
            <a:cxnLst/>
            <a:rect l="l" t="t" r="r" b="b"/>
            <a:pathLst>
              <a:path w="5714" h="11430">
                <a:moveTo>
                  <a:pt x="5692" y="0"/>
                </a:moveTo>
                <a:lnTo>
                  <a:pt x="1557" y="8155"/>
                </a:lnTo>
                <a:lnTo>
                  <a:pt x="0" y="11231"/>
                </a:lnTo>
                <a:lnTo>
                  <a:pt x="5692" y="0"/>
                </a:lnTo>
                <a:close/>
              </a:path>
            </a:pathLst>
          </a:custGeom>
          <a:ln w="3175">
            <a:solidFill>
              <a:srgbClr val="1459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3" name="object 6103"/>
          <p:cNvSpPr/>
          <p:nvPr/>
        </p:nvSpPr>
        <p:spPr>
          <a:xfrm>
            <a:off x="3950566" y="2265944"/>
            <a:ext cx="5715" cy="11430"/>
          </a:xfrm>
          <a:custGeom>
            <a:avLst/>
            <a:gdLst/>
            <a:ahLst/>
            <a:cxnLst/>
            <a:rect l="l" t="t" r="r" b="b"/>
            <a:pathLst>
              <a:path w="5714" h="11430">
                <a:moveTo>
                  <a:pt x="5692" y="0"/>
                </a:moveTo>
                <a:lnTo>
                  <a:pt x="0" y="11231"/>
                </a:lnTo>
                <a:lnTo>
                  <a:pt x="5692" y="0"/>
                </a:lnTo>
                <a:close/>
              </a:path>
            </a:pathLst>
          </a:custGeom>
          <a:ln w="3175">
            <a:solidFill>
              <a:srgbClr val="1459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4" name="object 61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05" name="object 61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06" name="object 6106"/>
          <p:cNvSpPr/>
          <p:nvPr/>
        </p:nvSpPr>
        <p:spPr>
          <a:xfrm>
            <a:off x="4085917" y="228046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72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07" name="object 6107"/>
          <p:cNvSpPr/>
          <p:nvPr/>
        </p:nvSpPr>
        <p:spPr>
          <a:xfrm>
            <a:off x="4085917" y="228046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2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8" name="object 6108"/>
          <p:cNvSpPr/>
          <p:nvPr/>
        </p:nvSpPr>
        <p:spPr>
          <a:xfrm>
            <a:off x="4048478" y="2277079"/>
            <a:ext cx="12065" cy="1270"/>
          </a:xfrm>
          <a:custGeom>
            <a:avLst/>
            <a:gdLst/>
            <a:ahLst/>
            <a:cxnLst/>
            <a:rect l="l" t="t" r="r" b="b"/>
            <a:pathLst>
              <a:path w="12064" h="1269">
                <a:moveTo>
                  <a:pt x="11648" y="1051"/>
                </a:moveTo>
                <a:lnTo>
                  <a:pt x="0" y="0"/>
                </a:lnTo>
                <a:lnTo>
                  <a:pt x="11648" y="1051"/>
                </a:lnTo>
                <a:close/>
              </a:path>
            </a:pathLst>
          </a:custGeom>
          <a:ln w="3175">
            <a:solidFill>
              <a:srgbClr val="176E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9" name="object 6109"/>
          <p:cNvSpPr/>
          <p:nvPr/>
        </p:nvSpPr>
        <p:spPr>
          <a:xfrm>
            <a:off x="4085917" y="228046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72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10" name="object 6110"/>
          <p:cNvSpPr/>
          <p:nvPr/>
        </p:nvSpPr>
        <p:spPr>
          <a:xfrm>
            <a:off x="4085917" y="228046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2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1" name="object 6111"/>
          <p:cNvSpPr/>
          <p:nvPr/>
        </p:nvSpPr>
        <p:spPr>
          <a:xfrm>
            <a:off x="4085917" y="228046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72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12" name="object 6112"/>
          <p:cNvSpPr/>
          <p:nvPr/>
        </p:nvSpPr>
        <p:spPr>
          <a:xfrm>
            <a:off x="4085917" y="228046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2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3" name="object 6113"/>
          <p:cNvSpPr/>
          <p:nvPr/>
        </p:nvSpPr>
        <p:spPr>
          <a:xfrm>
            <a:off x="4086085" y="228047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72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14" name="object 6114"/>
          <p:cNvSpPr/>
          <p:nvPr/>
        </p:nvSpPr>
        <p:spPr>
          <a:xfrm>
            <a:off x="4086085" y="228047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2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5" name="object 6115"/>
          <p:cNvSpPr/>
          <p:nvPr/>
        </p:nvSpPr>
        <p:spPr>
          <a:xfrm>
            <a:off x="4086085" y="228047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72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16" name="object 6116"/>
          <p:cNvSpPr/>
          <p:nvPr/>
        </p:nvSpPr>
        <p:spPr>
          <a:xfrm>
            <a:off x="4086085" y="228047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2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7" name="object 6117"/>
          <p:cNvSpPr/>
          <p:nvPr/>
        </p:nvSpPr>
        <p:spPr>
          <a:xfrm>
            <a:off x="4085917" y="228046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67" y="15"/>
                </a:moveTo>
                <a:lnTo>
                  <a:pt x="0" y="0"/>
                </a:lnTo>
                <a:lnTo>
                  <a:pt x="167" y="15"/>
                </a:lnTo>
                <a:close/>
              </a:path>
            </a:pathLst>
          </a:custGeom>
          <a:ln w="3175">
            <a:solidFill>
              <a:srgbClr val="1772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8" name="object 6118"/>
          <p:cNvSpPr/>
          <p:nvPr/>
        </p:nvSpPr>
        <p:spPr>
          <a:xfrm>
            <a:off x="4085917" y="228046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67" y="15"/>
                </a:moveTo>
                <a:lnTo>
                  <a:pt x="0" y="0"/>
                </a:lnTo>
                <a:lnTo>
                  <a:pt x="167" y="15"/>
                </a:lnTo>
                <a:close/>
              </a:path>
            </a:pathLst>
          </a:custGeom>
          <a:ln w="3175">
            <a:solidFill>
              <a:srgbClr val="1772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9" name="object 6119"/>
          <p:cNvSpPr/>
          <p:nvPr/>
        </p:nvSpPr>
        <p:spPr>
          <a:xfrm>
            <a:off x="4085917" y="228046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0" name="object 61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21" name="object 61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22" name="object 61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23" name="object 61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24" name="object 61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25" name="object 61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9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26" name="object 61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27" name="object 61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28" name="object 61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29" name="object 61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30" name="object 6130"/>
          <p:cNvSpPr/>
          <p:nvPr/>
        </p:nvSpPr>
        <p:spPr>
          <a:xfrm>
            <a:off x="4062379" y="226216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70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31" name="object 6131"/>
          <p:cNvSpPr/>
          <p:nvPr/>
        </p:nvSpPr>
        <p:spPr>
          <a:xfrm>
            <a:off x="4062379" y="226216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0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2" name="object 6132"/>
          <p:cNvSpPr/>
          <p:nvPr/>
        </p:nvSpPr>
        <p:spPr>
          <a:xfrm>
            <a:off x="4039286" y="2262162"/>
            <a:ext cx="23495" cy="4445"/>
          </a:xfrm>
          <a:custGeom>
            <a:avLst/>
            <a:gdLst/>
            <a:ahLst/>
            <a:cxnLst/>
            <a:rect l="l" t="t" r="r" b="b"/>
            <a:pathLst>
              <a:path w="23495" h="4444">
                <a:moveTo>
                  <a:pt x="0" y="4066"/>
                </a:moveTo>
                <a:lnTo>
                  <a:pt x="230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3" name="object 6133"/>
          <p:cNvSpPr/>
          <p:nvPr/>
        </p:nvSpPr>
        <p:spPr>
          <a:xfrm>
            <a:off x="4086037" y="228044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ln w="3175">
            <a:solidFill>
              <a:srgbClr val="1772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4" name="object 6134"/>
          <p:cNvSpPr/>
          <p:nvPr/>
        </p:nvSpPr>
        <p:spPr>
          <a:xfrm>
            <a:off x="4085917" y="228044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67" y="35"/>
                </a:moveTo>
                <a:lnTo>
                  <a:pt x="0" y="20"/>
                </a:lnTo>
                <a:lnTo>
                  <a:pt x="167" y="35"/>
                </a:lnTo>
                <a:close/>
              </a:path>
            </a:pathLst>
          </a:custGeom>
          <a:solidFill>
            <a:srgbClr val="1772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35" name="object 6135"/>
          <p:cNvSpPr/>
          <p:nvPr/>
        </p:nvSpPr>
        <p:spPr>
          <a:xfrm>
            <a:off x="4085917" y="228044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19" y="0"/>
                </a:moveTo>
                <a:close/>
              </a:path>
            </a:pathLst>
          </a:custGeom>
          <a:ln w="3175">
            <a:solidFill>
              <a:srgbClr val="1772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6" name="object 6136"/>
          <p:cNvSpPr/>
          <p:nvPr/>
        </p:nvSpPr>
        <p:spPr>
          <a:xfrm>
            <a:off x="4075036" y="2272611"/>
            <a:ext cx="11430" cy="8255"/>
          </a:xfrm>
          <a:custGeom>
            <a:avLst/>
            <a:gdLst/>
            <a:ahLst/>
            <a:cxnLst/>
            <a:rect l="l" t="t" r="r" b="b"/>
            <a:pathLst>
              <a:path w="11429" h="8255">
                <a:moveTo>
                  <a:pt x="10881" y="7848"/>
                </a:moveTo>
                <a:lnTo>
                  <a:pt x="0" y="0"/>
                </a:lnTo>
                <a:lnTo>
                  <a:pt x="10899" y="7759"/>
                </a:lnTo>
                <a:close/>
              </a:path>
            </a:pathLst>
          </a:custGeom>
          <a:solidFill>
            <a:srgbClr val="1771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37" name="object 6137"/>
          <p:cNvSpPr/>
          <p:nvPr/>
        </p:nvSpPr>
        <p:spPr>
          <a:xfrm>
            <a:off x="4075036" y="2272611"/>
            <a:ext cx="11430" cy="8255"/>
          </a:xfrm>
          <a:custGeom>
            <a:avLst/>
            <a:gdLst/>
            <a:ahLst/>
            <a:cxnLst/>
            <a:rect l="l" t="t" r="r" b="b"/>
            <a:pathLst>
              <a:path w="11429" h="8255">
                <a:moveTo>
                  <a:pt x="0" y="0"/>
                </a:moveTo>
                <a:lnTo>
                  <a:pt x="10899" y="775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1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8" name="object 61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39" name="object 6139"/>
          <p:cNvSpPr/>
          <p:nvPr/>
        </p:nvSpPr>
        <p:spPr>
          <a:xfrm>
            <a:off x="4043080" y="2244333"/>
            <a:ext cx="130876" cy="60965"/>
          </a:xfrm>
          <a:prstGeom prst="rect">
            <a:avLst/>
          </a:prstGeom>
          <a:blipFill>
            <a:blip r:embed="rId20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40" name="object 61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41" name="object 6141"/>
          <p:cNvSpPr/>
          <p:nvPr/>
        </p:nvSpPr>
        <p:spPr>
          <a:xfrm>
            <a:off x="4045925" y="2240557"/>
            <a:ext cx="117932" cy="64630"/>
          </a:xfrm>
          <a:prstGeom prst="rect">
            <a:avLst/>
          </a:prstGeom>
          <a:blipFill>
            <a:blip r:embed="rId20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42" name="object 61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43" name="object 61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44" name="object 61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45" name="object 6145"/>
          <p:cNvSpPr/>
          <p:nvPr/>
        </p:nvSpPr>
        <p:spPr>
          <a:xfrm>
            <a:off x="4134962" y="227447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78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46" name="object 6146"/>
          <p:cNvSpPr/>
          <p:nvPr/>
        </p:nvSpPr>
        <p:spPr>
          <a:xfrm>
            <a:off x="4134962" y="227447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8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7" name="object 6147"/>
          <p:cNvSpPr/>
          <p:nvPr/>
        </p:nvSpPr>
        <p:spPr>
          <a:xfrm>
            <a:off x="4134962" y="2274473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0"/>
                </a:moveTo>
                <a:lnTo>
                  <a:pt x="2506" y="283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8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8" name="object 61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49" name="object 6149"/>
          <p:cNvSpPr/>
          <p:nvPr/>
        </p:nvSpPr>
        <p:spPr>
          <a:xfrm>
            <a:off x="4087423" y="2235144"/>
            <a:ext cx="54950" cy="47086"/>
          </a:xfrm>
          <a:prstGeom prst="rect">
            <a:avLst/>
          </a:prstGeom>
          <a:blipFill>
            <a:blip r:embed="rId20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50" name="object 61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51" name="object 61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52" name="object 6152"/>
          <p:cNvSpPr/>
          <p:nvPr/>
        </p:nvSpPr>
        <p:spPr>
          <a:xfrm>
            <a:off x="4105793" y="2265837"/>
            <a:ext cx="22225" cy="12065"/>
          </a:xfrm>
          <a:custGeom>
            <a:avLst/>
            <a:gdLst/>
            <a:ahLst/>
            <a:cxnLst/>
            <a:rect l="l" t="t" r="r" b="b"/>
            <a:pathLst>
              <a:path w="22225" h="12064">
                <a:moveTo>
                  <a:pt x="21686" y="0"/>
                </a:moveTo>
                <a:lnTo>
                  <a:pt x="0" y="11788"/>
                </a:lnTo>
                <a:lnTo>
                  <a:pt x="21686" y="0"/>
                </a:lnTo>
                <a:close/>
              </a:path>
            </a:pathLst>
          </a:custGeom>
          <a:ln w="3175">
            <a:solidFill>
              <a:srgbClr val="187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3" name="object 61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54" name="object 6154"/>
          <p:cNvSpPr/>
          <p:nvPr/>
        </p:nvSpPr>
        <p:spPr>
          <a:xfrm>
            <a:off x="4095864" y="2278783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623" y="2811"/>
                </a:moveTo>
                <a:lnTo>
                  <a:pt x="0" y="0"/>
                </a:lnTo>
                <a:lnTo>
                  <a:pt x="2623" y="2811"/>
                </a:lnTo>
                <a:close/>
              </a:path>
            </a:pathLst>
          </a:custGeom>
          <a:ln w="3175">
            <a:solidFill>
              <a:srgbClr val="1773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5" name="object 6155"/>
          <p:cNvSpPr/>
          <p:nvPr/>
        </p:nvSpPr>
        <p:spPr>
          <a:xfrm>
            <a:off x="4095864" y="2278783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2623" y="28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3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6" name="object 6156"/>
          <p:cNvSpPr/>
          <p:nvPr/>
        </p:nvSpPr>
        <p:spPr>
          <a:xfrm>
            <a:off x="4095864" y="2278783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623" y="28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7" name="object 6157"/>
          <p:cNvSpPr/>
          <p:nvPr/>
        </p:nvSpPr>
        <p:spPr>
          <a:xfrm>
            <a:off x="4088058" y="2270422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7805" y="83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8" name="object 6158"/>
          <p:cNvSpPr/>
          <p:nvPr/>
        </p:nvSpPr>
        <p:spPr>
          <a:xfrm>
            <a:off x="4095864" y="22787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9" name="object 6159"/>
          <p:cNvSpPr/>
          <p:nvPr/>
        </p:nvSpPr>
        <p:spPr>
          <a:xfrm>
            <a:off x="4095864" y="2277625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69">
                <a:moveTo>
                  <a:pt x="0" y="1158"/>
                </a:moveTo>
                <a:lnTo>
                  <a:pt x="99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0" name="object 6160"/>
          <p:cNvSpPr/>
          <p:nvPr/>
        </p:nvSpPr>
        <p:spPr>
          <a:xfrm>
            <a:off x="4117014" y="2254354"/>
            <a:ext cx="7620" cy="0"/>
          </a:xfrm>
          <a:custGeom>
            <a:avLst/>
            <a:gdLst/>
            <a:ahLst/>
            <a:cxnLst/>
            <a:rect l="l" t="t" r="r" b="b"/>
            <a:pathLst>
              <a:path w="7620" h="0">
                <a:moveTo>
                  <a:pt x="0" y="0"/>
                </a:moveTo>
                <a:lnTo>
                  <a:pt x="7371" y="0"/>
                </a:lnTo>
              </a:path>
            </a:pathLst>
          </a:custGeom>
          <a:ln w="3175">
            <a:solidFill>
              <a:srgbClr val="1878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1" name="object 6161"/>
          <p:cNvSpPr/>
          <p:nvPr/>
        </p:nvSpPr>
        <p:spPr>
          <a:xfrm>
            <a:off x="4117014" y="2254051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71" y="604"/>
                </a:moveTo>
                <a:lnTo>
                  <a:pt x="7371" y="0"/>
                </a:lnTo>
                <a:lnTo>
                  <a:pt x="71" y="604"/>
                </a:lnTo>
                <a:close/>
              </a:path>
            </a:pathLst>
          </a:custGeom>
          <a:ln w="3175">
            <a:solidFill>
              <a:srgbClr val="1878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2" name="object 6162"/>
          <p:cNvSpPr/>
          <p:nvPr/>
        </p:nvSpPr>
        <p:spPr>
          <a:xfrm>
            <a:off x="4117085" y="2254051"/>
            <a:ext cx="9525" cy="2540"/>
          </a:xfrm>
          <a:custGeom>
            <a:avLst/>
            <a:gdLst/>
            <a:ahLst/>
            <a:cxnLst/>
            <a:rect l="l" t="t" r="r" b="b"/>
            <a:pathLst>
              <a:path w="9525" h="2539">
                <a:moveTo>
                  <a:pt x="9260" y="2067"/>
                </a:moveTo>
                <a:lnTo>
                  <a:pt x="0" y="604"/>
                </a:lnTo>
                <a:lnTo>
                  <a:pt x="7299" y="0"/>
                </a:lnTo>
                <a:lnTo>
                  <a:pt x="9260" y="2067"/>
                </a:lnTo>
                <a:close/>
              </a:path>
            </a:pathLst>
          </a:custGeom>
          <a:solidFill>
            <a:srgbClr val="1878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63" name="object 6163"/>
          <p:cNvSpPr/>
          <p:nvPr/>
        </p:nvSpPr>
        <p:spPr>
          <a:xfrm>
            <a:off x="4117085" y="2254051"/>
            <a:ext cx="9525" cy="2540"/>
          </a:xfrm>
          <a:custGeom>
            <a:avLst/>
            <a:gdLst/>
            <a:ahLst/>
            <a:cxnLst/>
            <a:rect l="l" t="t" r="r" b="b"/>
            <a:pathLst>
              <a:path w="9525" h="2539">
                <a:moveTo>
                  <a:pt x="0" y="604"/>
                </a:moveTo>
                <a:lnTo>
                  <a:pt x="9260" y="2067"/>
                </a:lnTo>
                <a:lnTo>
                  <a:pt x="7299" y="0"/>
                </a:lnTo>
                <a:lnTo>
                  <a:pt x="0" y="604"/>
                </a:lnTo>
                <a:close/>
              </a:path>
            </a:pathLst>
          </a:custGeom>
          <a:ln w="3175">
            <a:solidFill>
              <a:srgbClr val="1878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4" name="object 6164"/>
          <p:cNvSpPr/>
          <p:nvPr/>
        </p:nvSpPr>
        <p:spPr>
          <a:xfrm>
            <a:off x="4117014" y="2254051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0" y="568"/>
                </a:moveTo>
                <a:lnTo>
                  <a:pt x="73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5" name="object 6165"/>
          <p:cNvSpPr/>
          <p:nvPr/>
        </p:nvSpPr>
        <p:spPr>
          <a:xfrm>
            <a:off x="4122585" y="2241971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228"/>
                </a:moveTo>
                <a:lnTo>
                  <a:pt x="2260" y="0"/>
                </a:lnTo>
                <a:lnTo>
                  <a:pt x="2118" y="119"/>
                </a:lnTo>
                <a:lnTo>
                  <a:pt x="0" y="228"/>
                </a:lnTo>
                <a:close/>
              </a:path>
            </a:pathLst>
          </a:custGeom>
          <a:solidFill>
            <a:srgbClr val="1879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66" name="object 6166"/>
          <p:cNvSpPr/>
          <p:nvPr/>
        </p:nvSpPr>
        <p:spPr>
          <a:xfrm>
            <a:off x="4122585" y="2241971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228"/>
                </a:moveTo>
                <a:lnTo>
                  <a:pt x="2260" y="0"/>
                </a:lnTo>
                <a:lnTo>
                  <a:pt x="2118" y="119"/>
                </a:lnTo>
                <a:lnTo>
                  <a:pt x="0" y="228"/>
                </a:lnTo>
                <a:close/>
              </a:path>
            </a:pathLst>
          </a:custGeom>
          <a:ln w="3175">
            <a:solidFill>
              <a:srgbClr val="1879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7" name="object 6167"/>
          <p:cNvSpPr/>
          <p:nvPr/>
        </p:nvSpPr>
        <p:spPr>
          <a:xfrm>
            <a:off x="4122478" y="224218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225" y="0"/>
                </a:lnTo>
              </a:path>
            </a:pathLst>
          </a:custGeom>
          <a:ln w="3175">
            <a:solidFill>
              <a:srgbClr val="1879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8" name="object 6168"/>
          <p:cNvSpPr/>
          <p:nvPr/>
        </p:nvSpPr>
        <p:spPr>
          <a:xfrm>
            <a:off x="4122478" y="2242091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106" y="109"/>
                </a:moveTo>
                <a:lnTo>
                  <a:pt x="2225" y="0"/>
                </a:lnTo>
                <a:lnTo>
                  <a:pt x="106" y="109"/>
                </a:lnTo>
                <a:close/>
              </a:path>
            </a:pathLst>
          </a:custGeom>
          <a:ln w="3175">
            <a:solidFill>
              <a:srgbClr val="1879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9" name="object 6169"/>
          <p:cNvSpPr/>
          <p:nvPr/>
        </p:nvSpPr>
        <p:spPr>
          <a:xfrm>
            <a:off x="4122478" y="22423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00" y="0"/>
                </a:lnTo>
              </a:path>
            </a:pathLst>
          </a:custGeom>
          <a:ln w="3175">
            <a:solidFill>
              <a:srgbClr val="1879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0" name="object 6170"/>
          <p:cNvSpPr/>
          <p:nvPr/>
        </p:nvSpPr>
        <p:spPr>
          <a:xfrm>
            <a:off x="4122478" y="2242276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400" y="0"/>
                </a:moveTo>
                <a:lnTo>
                  <a:pt x="17" y="121"/>
                </a:lnTo>
                <a:lnTo>
                  <a:pt x="2400" y="0"/>
                </a:lnTo>
                <a:close/>
              </a:path>
            </a:pathLst>
          </a:custGeom>
          <a:ln w="3175">
            <a:solidFill>
              <a:srgbClr val="1879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1" name="object 6171"/>
          <p:cNvSpPr/>
          <p:nvPr/>
        </p:nvSpPr>
        <p:spPr>
          <a:xfrm>
            <a:off x="4122478" y="224218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00" y="0"/>
                </a:lnTo>
              </a:path>
            </a:pathLst>
          </a:custGeom>
          <a:ln w="3175">
            <a:solidFill>
              <a:srgbClr val="1879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2" name="object 6172"/>
          <p:cNvSpPr/>
          <p:nvPr/>
        </p:nvSpPr>
        <p:spPr>
          <a:xfrm>
            <a:off x="4122478" y="2242091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400" y="185"/>
                </a:moveTo>
                <a:lnTo>
                  <a:pt x="2225" y="0"/>
                </a:lnTo>
                <a:lnTo>
                  <a:pt x="0" y="185"/>
                </a:lnTo>
                <a:lnTo>
                  <a:pt x="2400" y="185"/>
                </a:lnTo>
                <a:close/>
              </a:path>
            </a:pathLst>
          </a:custGeom>
          <a:ln w="3175">
            <a:solidFill>
              <a:srgbClr val="1879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3" name="object 6173"/>
          <p:cNvSpPr/>
          <p:nvPr/>
        </p:nvSpPr>
        <p:spPr>
          <a:xfrm>
            <a:off x="4117025" y="225451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93"/>
                </a:moveTo>
                <a:lnTo>
                  <a:pt x="314" y="0"/>
                </a:lnTo>
                <a:lnTo>
                  <a:pt x="0" y="93"/>
                </a:lnTo>
                <a:close/>
              </a:path>
            </a:pathLst>
          </a:custGeom>
          <a:solidFill>
            <a:srgbClr val="1878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74" name="object 6174"/>
          <p:cNvSpPr/>
          <p:nvPr/>
        </p:nvSpPr>
        <p:spPr>
          <a:xfrm>
            <a:off x="4117025" y="225451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93"/>
                </a:moveTo>
                <a:lnTo>
                  <a:pt x="314" y="0"/>
                </a:lnTo>
                <a:lnTo>
                  <a:pt x="0" y="93"/>
                </a:lnTo>
                <a:close/>
              </a:path>
            </a:pathLst>
          </a:custGeom>
          <a:ln w="3175">
            <a:solidFill>
              <a:srgbClr val="1878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5" name="object 6175"/>
          <p:cNvSpPr/>
          <p:nvPr/>
        </p:nvSpPr>
        <p:spPr>
          <a:xfrm>
            <a:off x="4117025" y="2253863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744"/>
                </a:moveTo>
                <a:lnTo>
                  <a:pt x="314" y="650"/>
                </a:lnTo>
                <a:lnTo>
                  <a:pt x="2738" y="0"/>
                </a:lnTo>
                <a:lnTo>
                  <a:pt x="0" y="744"/>
                </a:lnTo>
                <a:close/>
              </a:path>
            </a:pathLst>
          </a:custGeom>
          <a:solidFill>
            <a:srgbClr val="1878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76" name="object 6176"/>
          <p:cNvSpPr/>
          <p:nvPr/>
        </p:nvSpPr>
        <p:spPr>
          <a:xfrm>
            <a:off x="4117025" y="2253863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744"/>
                </a:moveTo>
                <a:lnTo>
                  <a:pt x="2738" y="0"/>
                </a:lnTo>
                <a:lnTo>
                  <a:pt x="314" y="650"/>
                </a:lnTo>
                <a:lnTo>
                  <a:pt x="0" y="744"/>
                </a:lnTo>
                <a:close/>
              </a:path>
            </a:pathLst>
          </a:custGeom>
          <a:ln w="3175">
            <a:solidFill>
              <a:srgbClr val="1878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7" name="object 6177"/>
          <p:cNvSpPr/>
          <p:nvPr/>
        </p:nvSpPr>
        <p:spPr>
          <a:xfrm>
            <a:off x="4117025" y="2252205"/>
            <a:ext cx="9525" cy="2540"/>
          </a:xfrm>
          <a:custGeom>
            <a:avLst/>
            <a:gdLst/>
            <a:ahLst/>
            <a:cxnLst/>
            <a:rect l="l" t="t" r="r" b="b"/>
            <a:pathLst>
              <a:path w="9525" h="2539">
                <a:moveTo>
                  <a:pt x="0" y="2402"/>
                </a:moveTo>
                <a:lnTo>
                  <a:pt x="2738" y="1658"/>
                </a:lnTo>
                <a:lnTo>
                  <a:pt x="8907" y="0"/>
                </a:lnTo>
                <a:lnTo>
                  <a:pt x="0" y="2402"/>
                </a:lnTo>
                <a:close/>
              </a:path>
            </a:pathLst>
          </a:custGeom>
          <a:ln w="3175">
            <a:solidFill>
              <a:srgbClr val="1878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8" name="object 6178"/>
          <p:cNvSpPr/>
          <p:nvPr/>
        </p:nvSpPr>
        <p:spPr>
          <a:xfrm>
            <a:off x="4117025" y="2252205"/>
            <a:ext cx="9525" cy="2540"/>
          </a:xfrm>
          <a:custGeom>
            <a:avLst/>
            <a:gdLst/>
            <a:ahLst/>
            <a:cxnLst/>
            <a:rect l="l" t="t" r="r" b="b"/>
            <a:pathLst>
              <a:path w="9525" h="2539">
                <a:moveTo>
                  <a:pt x="0" y="2402"/>
                </a:moveTo>
                <a:lnTo>
                  <a:pt x="8907" y="0"/>
                </a:lnTo>
                <a:lnTo>
                  <a:pt x="8237" y="800"/>
                </a:lnTo>
                <a:lnTo>
                  <a:pt x="0" y="2402"/>
                </a:lnTo>
                <a:close/>
              </a:path>
            </a:pathLst>
          </a:custGeom>
          <a:solidFill>
            <a:srgbClr val="1878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79" name="object 6179"/>
          <p:cNvSpPr/>
          <p:nvPr/>
        </p:nvSpPr>
        <p:spPr>
          <a:xfrm>
            <a:off x="4117025" y="2252205"/>
            <a:ext cx="9525" cy="2540"/>
          </a:xfrm>
          <a:custGeom>
            <a:avLst/>
            <a:gdLst/>
            <a:ahLst/>
            <a:cxnLst/>
            <a:rect l="l" t="t" r="r" b="b"/>
            <a:pathLst>
              <a:path w="9525" h="2539">
                <a:moveTo>
                  <a:pt x="0" y="2402"/>
                </a:moveTo>
                <a:lnTo>
                  <a:pt x="8237" y="800"/>
                </a:lnTo>
                <a:lnTo>
                  <a:pt x="8907" y="0"/>
                </a:lnTo>
                <a:lnTo>
                  <a:pt x="0" y="2402"/>
                </a:lnTo>
                <a:close/>
              </a:path>
            </a:pathLst>
          </a:custGeom>
          <a:ln w="3175">
            <a:solidFill>
              <a:srgbClr val="1878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0" name="object 6180"/>
          <p:cNvSpPr/>
          <p:nvPr/>
        </p:nvSpPr>
        <p:spPr>
          <a:xfrm>
            <a:off x="4117014" y="2253005"/>
            <a:ext cx="8255" cy="1905"/>
          </a:xfrm>
          <a:custGeom>
            <a:avLst/>
            <a:gdLst/>
            <a:ahLst/>
            <a:cxnLst/>
            <a:rect l="l" t="t" r="r" b="b"/>
            <a:pathLst>
              <a:path w="8254" h="1905">
                <a:moveTo>
                  <a:pt x="0" y="1615"/>
                </a:moveTo>
                <a:lnTo>
                  <a:pt x="8247" y="0"/>
                </a:lnTo>
                <a:lnTo>
                  <a:pt x="0" y="1615"/>
                </a:lnTo>
                <a:close/>
              </a:path>
            </a:pathLst>
          </a:custGeom>
          <a:solidFill>
            <a:srgbClr val="1878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81" name="object 6181"/>
          <p:cNvSpPr/>
          <p:nvPr/>
        </p:nvSpPr>
        <p:spPr>
          <a:xfrm>
            <a:off x="4117014" y="2253005"/>
            <a:ext cx="8255" cy="1905"/>
          </a:xfrm>
          <a:custGeom>
            <a:avLst/>
            <a:gdLst/>
            <a:ahLst/>
            <a:cxnLst/>
            <a:rect l="l" t="t" r="r" b="b"/>
            <a:pathLst>
              <a:path w="8254" h="1905">
                <a:moveTo>
                  <a:pt x="0" y="1615"/>
                </a:moveTo>
                <a:lnTo>
                  <a:pt x="8247" y="0"/>
                </a:lnTo>
                <a:lnTo>
                  <a:pt x="0" y="1615"/>
                </a:lnTo>
                <a:close/>
              </a:path>
            </a:pathLst>
          </a:custGeom>
          <a:ln w="3175">
            <a:solidFill>
              <a:srgbClr val="1878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2" name="object 6182"/>
          <p:cNvSpPr/>
          <p:nvPr/>
        </p:nvSpPr>
        <p:spPr>
          <a:xfrm>
            <a:off x="4117014" y="2253005"/>
            <a:ext cx="8255" cy="1905"/>
          </a:xfrm>
          <a:custGeom>
            <a:avLst/>
            <a:gdLst/>
            <a:ahLst/>
            <a:cxnLst/>
            <a:rect l="l" t="t" r="r" b="b"/>
            <a:pathLst>
              <a:path w="8254" h="1905">
                <a:moveTo>
                  <a:pt x="0" y="1615"/>
                </a:moveTo>
                <a:lnTo>
                  <a:pt x="8247" y="0"/>
                </a:lnTo>
                <a:lnTo>
                  <a:pt x="7371" y="1046"/>
                </a:lnTo>
                <a:lnTo>
                  <a:pt x="0" y="1615"/>
                </a:lnTo>
                <a:close/>
              </a:path>
            </a:pathLst>
          </a:custGeom>
          <a:solidFill>
            <a:srgbClr val="1878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83" name="object 6183"/>
          <p:cNvSpPr/>
          <p:nvPr/>
        </p:nvSpPr>
        <p:spPr>
          <a:xfrm>
            <a:off x="4117014" y="2253005"/>
            <a:ext cx="8255" cy="1905"/>
          </a:xfrm>
          <a:custGeom>
            <a:avLst/>
            <a:gdLst/>
            <a:ahLst/>
            <a:cxnLst/>
            <a:rect l="l" t="t" r="r" b="b"/>
            <a:pathLst>
              <a:path w="8254" h="1905">
                <a:moveTo>
                  <a:pt x="0" y="1615"/>
                </a:moveTo>
                <a:lnTo>
                  <a:pt x="7371" y="1046"/>
                </a:lnTo>
                <a:lnTo>
                  <a:pt x="8247" y="0"/>
                </a:lnTo>
                <a:lnTo>
                  <a:pt x="0" y="1615"/>
                </a:lnTo>
                <a:close/>
              </a:path>
            </a:pathLst>
          </a:custGeom>
          <a:ln w="3175">
            <a:solidFill>
              <a:srgbClr val="1878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4" name="object 6184"/>
          <p:cNvSpPr/>
          <p:nvPr/>
        </p:nvSpPr>
        <p:spPr>
          <a:xfrm>
            <a:off x="4077812" y="2259444"/>
            <a:ext cx="24765" cy="11430"/>
          </a:xfrm>
          <a:custGeom>
            <a:avLst/>
            <a:gdLst/>
            <a:ahLst/>
            <a:cxnLst/>
            <a:rect l="l" t="t" r="r" b="b"/>
            <a:pathLst>
              <a:path w="24764" h="11430">
                <a:moveTo>
                  <a:pt x="10246" y="10977"/>
                </a:moveTo>
                <a:lnTo>
                  <a:pt x="0" y="0"/>
                </a:lnTo>
                <a:lnTo>
                  <a:pt x="24752" y="2872"/>
                </a:lnTo>
                <a:lnTo>
                  <a:pt x="10246" y="10977"/>
                </a:lnTo>
                <a:close/>
              </a:path>
            </a:pathLst>
          </a:custGeom>
          <a:solidFill>
            <a:srgbClr val="1774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85" name="object 6185"/>
          <p:cNvSpPr/>
          <p:nvPr/>
        </p:nvSpPr>
        <p:spPr>
          <a:xfrm>
            <a:off x="4077812" y="2259444"/>
            <a:ext cx="24765" cy="11430"/>
          </a:xfrm>
          <a:custGeom>
            <a:avLst/>
            <a:gdLst/>
            <a:ahLst/>
            <a:cxnLst/>
            <a:rect l="l" t="t" r="r" b="b"/>
            <a:pathLst>
              <a:path w="24764" h="11430">
                <a:moveTo>
                  <a:pt x="10246" y="10977"/>
                </a:moveTo>
                <a:lnTo>
                  <a:pt x="24752" y="2872"/>
                </a:lnTo>
                <a:lnTo>
                  <a:pt x="0" y="0"/>
                </a:lnTo>
                <a:lnTo>
                  <a:pt x="10246" y="10977"/>
                </a:lnTo>
                <a:close/>
              </a:path>
            </a:pathLst>
          </a:custGeom>
          <a:ln w="3175">
            <a:solidFill>
              <a:srgbClr val="1774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6" name="object 6186"/>
          <p:cNvSpPr/>
          <p:nvPr/>
        </p:nvSpPr>
        <p:spPr>
          <a:xfrm>
            <a:off x="4102564" y="2260208"/>
            <a:ext cx="24765" cy="5715"/>
          </a:xfrm>
          <a:custGeom>
            <a:avLst/>
            <a:gdLst/>
            <a:ahLst/>
            <a:cxnLst/>
            <a:rect l="l" t="t" r="r" b="b"/>
            <a:pathLst>
              <a:path w="24764" h="5714">
                <a:moveTo>
                  <a:pt x="24739" y="5603"/>
                </a:moveTo>
                <a:lnTo>
                  <a:pt x="0" y="2108"/>
                </a:lnTo>
                <a:lnTo>
                  <a:pt x="19608" y="0"/>
                </a:lnTo>
                <a:lnTo>
                  <a:pt x="24739" y="5603"/>
                </a:lnTo>
                <a:close/>
              </a:path>
            </a:pathLst>
          </a:custGeom>
          <a:solidFill>
            <a:srgbClr val="1877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87" name="object 6187"/>
          <p:cNvSpPr/>
          <p:nvPr/>
        </p:nvSpPr>
        <p:spPr>
          <a:xfrm>
            <a:off x="4102564" y="2260208"/>
            <a:ext cx="24765" cy="5715"/>
          </a:xfrm>
          <a:custGeom>
            <a:avLst/>
            <a:gdLst/>
            <a:ahLst/>
            <a:cxnLst/>
            <a:rect l="l" t="t" r="r" b="b"/>
            <a:pathLst>
              <a:path w="24764" h="5714">
                <a:moveTo>
                  <a:pt x="19608" y="0"/>
                </a:moveTo>
                <a:lnTo>
                  <a:pt x="0" y="2108"/>
                </a:lnTo>
                <a:lnTo>
                  <a:pt x="24739" y="5603"/>
                </a:lnTo>
                <a:lnTo>
                  <a:pt x="19608" y="0"/>
                </a:lnTo>
                <a:close/>
              </a:path>
            </a:pathLst>
          </a:custGeom>
          <a:ln w="3175">
            <a:solidFill>
              <a:srgbClr val="187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8" name="object 6188"/>
          <p:cNvSpPr/>
          <p:nvPr/>
        </p:nvSpPr>
        <p:spPr>
          <a:xfrm>
            <a:off x="4116910" y="225462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75" y="35"/>
                </a:moveTo>
                <a:lnTo>
                  <a:pt x="0" y="7"/>
                </a:lnTo>
                <a:lnTo>
                  <a:pt x="175" y="35"/>
                </a:lnTo>
                <a:close/>
              </a:path>
            </a:pathLst>
          </a:custGeom>
          <a:solidFill>
            <a:srgbClr val="1877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89" name="object 6189"/>
          <p:cNvSpPr/>
          <p:nvPr/>
        </p:nvSpPr>
        <p:spPr>
          <a:xfrm>
            <a:off x="4116910" y="225462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04" y="0"/>
                </a:moveTo>
                <a:close/>
              </a:path>
            </a:pathLst>
          </a:custGeom>
          <a:ln w="3175">
            <a:solidFill>
              <a:srgbClr val="187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0" name="object 6190"/>
          <p:cNvSpPr/>
          <p:nvPr/>
        </p:nvSpPr>
        <p:spPr>
          <a:xfrm>
            <a:off x="4116910" y="2254620"/>
            <a:ext cx="635" cy="0"/>
          </a:xfrm>
          <a:custGeom>
            <a:avLst/>
            <a:gdLst/>
            <a:ahLst/>
            <a:cxnLst/>
            <a:rect l="l" t="t" r="r" b="b"/>
            <a:pathLst>
              <a:path w="635" h="0">
                <a:moveTo>
                  <a:pt x="0" y="7"/>
                </a:moveTo>
                <a:lnTo>
                  <a:pt x="1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1" name="object 6191"/>
          <p:cNvSpPr/>
          <p:nvPr/>
        </p:nvSpPr>
        <p:spPr>
          <a:xfrm>
            <a:off x="4117025" y="225459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5" y="0"/>
                </a:moveTo>
                <a:lnTo>
                  <a:pt x="5" y="0"/>
                </a:lnTo>
                <a:lnTo>
                  <a:pt x="0" y="10"/>
                </a:lnTo>
                <a:close/>
              </a:path>
            </a:pathLst>
          </a:custGeom>
          <a:ln w="3175">
            <a:solidFill>
              <a:srgbClr val="187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2" name="object 6192"/>
          <p:cNvSpPr/>
          <p:nvPr/>
        </p:nvSpPr>
        <p:spPr>
          <a:xfrm>
            <a:off x="4116910" y="225459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30"/>
                </a:moveTo>
                <a:close/>
              </a:path>
            </a:pathLst>
          </a:custGeom>
          <a:solidFill>
            <a:srgbClr val="1877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93" name="object 6193"/>
          <p:cNvSpPr/>
          <p:nvPr/>
        </p:nvSpPr>
        <p:spPr>
          <a:xfrm>
            <a:off x="4116910" y="225459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19" y="0"/>
                </a:moveTo>
                <a:lnTo>
                  <a:pt x="0" y="30"/>
                </a:lnTo>
                <a:lnTo>
                  <a:pt x="114" y="10"/>
                </a:lnTo>
                <a:close/>
              </a:path>
            </a:pathLst>
          </a:custGeom>
          <a:ln w="3175">
            <a:solidFill>
              <a:srgbClr val="187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4" name="object 6194"/>
          <p:cNvSpPr/>
          <p:nvPr/>
        </p:nvSpPr>
        <p:spPr>
          <a:xfrm>
            <a:off x="4116910" y="22546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20"/>
                </a:moveTo>
                <a:close/>
              </a:path>
            </a:pathLst>
          </a:custGeom>
          <a:solidFill>
            <a:srgbClr val="1877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95" name="object 6195"/>
          <p:cNvSpPr/>
          <p:nvPr/>
        </p:nvSpPr>
        <p:spPr>
          <a:xfrm>
            <a:off x="4116910" y="22546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14" y="0"/>
                </a:moveTo>
                <a:lnTo>
                  <a:pt x="0" y="20"/>
                </a:lnTo>
                <a:lnTo>
                  <a:pt x="104" y="12"/>
                </a:lnTo>
                <a:close/>
              </a:path>
            </a:pathLst>
          </a:custGeom>
          <a:ln w="3175">
            <a:solidFill>
              <a:srgbClr val="187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6" name="object 6196"/>
          <p:cNvSpPr/>
          <p:nvPr/>
        </p:nvSpPr>
        <p:spPr>
          <a:xfrm>
            <a:off x="4102564" y="2254628"/>
            <a:ext cx="19685" cy="8255"/>
          </a:xfrm>
          <a:custGeom>
            <a:avLst/>
            <a:gdLst/>
            <a:ahLst/>
            <a:cxnLst/>
            <a:rect l="l" t="t" r="r" b="b"/>
            <a:pathLst>
              <a:path w="19685" h="8255">
                <a:moveTo>
                  <a:pt x="0" y="7688"/>
                </a:moveTo>
                <a:lnTo>
                  <a:pt x="14345" y="0"/>
                </a:lnTo>
                <a:lnTo>
                  <a:pt x="19608" y="5580"/>
                </a:lnTo>
                <a:lnTo>
                  <a:pt x="0" y="7688"/>
                </a:lnTo>
                <a:close/>
              </a:path>
            </a:pathLst>
          </a:custGeom>
          <a:solidFill>
            <a:srgbClr val="1877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97" name="object 6197"/>
          <p:cNvSpPr/>
          <p:nvPr/>
        </p:nvSpPr>
        <p:spPr>
          <a:xfrm>
            <a:off x="4102564" y="2254628"/>
            <a:ext cx="19685" cy="8255"/>
          </a:xfrm>
          <a:custGeom>
            <a:avLst/>
            <a:gdLst/>
            <a:ahLst/>
            <a:cxnLst/>
            <a:rect l="l" t="t" r="r" b="b"/>
            <a:pathLst>
              <a:path w="19685" h="8255">
                <a:moveTo>
                  <a:pt x="0" y="7688"/>
                </a:moveTo>
                <a:lnTo>
                  <a:pt x="19608" y="5580"/>
                </a:lnTo>
                <a:lnTo>
                  <a:pt x="14345" y="0"/>
                </a:lnTo>
                <a:lnTo>
                  <a:pt x="0" y="7688"/>
                </a:lnTo>
                <a:close/>
              </a:path>
            </a:pathLst>
          </a:custGeom>
          <a:ln w="3175">
            <a:solidFill>
              <a:srgbClr val="187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8" name="object 61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99" name="object 6199"/>
          <p:cNvSpPr/>
          <p:nvPr/>
        </p:nvSpPr>
        <p:spPr>
          <a:xfrm>
            <a:off x="4088058" y="2262317"/>
            <a:ext cx="39370" cy="8255"/>
          </a:xfrm>
          <a:custGeom>
            <a:avLst/>
            <a:gdLst/>
            <a:ahLst/>
            <a:cxnLst/>
            <a:rect l="l" t="t" r="r" b="b"/>
            <a:pathLst>
              <a:path w="39370" h="8255">
                <a:moveTo>
                  <a:pt x="0" y="8105"/>
                </a:moveTo>
                <a:lnTo>
                  <a:pt x="14505" y="0"/>
                </a:lnTo>
                <a:lnTo>
                  <a:pt x="39245" y="3495"/>
                </a:lnTo>
                <a:lnTo>
                  <a:pt x="0" y="8105"/>
                </a:lnTo>
                <a:close/>
              </a:path>
            </a:pathLst>
          </a:custGeom>
          <a:solidFill>
            <a:srgbClr val="1875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00" name="object 6200"/>
          <p:cNvSpPr/>
          <p:nvPr/>
        </p:nvSpPr>
        <p:spPr>
          <a:xfrm>
            <a:off x="4088058" y="2262317"/>
            <a:ext cx="39370" cy="8255"/>
          </a:xfrm>
          <a:custGeom>
            <a:avLst/>
            <a:gdLst/>
            <a:ahLst/>
            <a:cxnLst/>
            <a:rect l="l" t="t" r="r" b="b"/>
            <a:pathLst>
              <a:path w="39370" h="8255">
                <a:moveTo>
                  <a:pt x="39245" y="3495"/>
                </a:moveTo>
                <a:lnTo>
                  <a:pt x="14505" y="0"/>
                </a:lnTo>
                <a:lnTo>
                  <a:pt x="0" y="8105"/>
                </a:lnTo>
                <a:lnTo>
                  <a:pt x="39245" y="3495"/>
                </a:lnTo>
                <a:close/>
              </a:path>
            </a:pathLst>
          </a:custGeom>
          <a:ln w="3175">
            <a:solidFill>
              <a:srgbClr val="1875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1" name="object 6201"/>
          <p:cNvSpPr/>
          <p:nvPr/>
        </p:nvSpPr>
        <p:spPr>
          <a:xfrm>
            <a:off x="4123692" y="2256119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0" y="3962"/>
                </a:moveTo>
                <a:lnTo>
                  <a:pt x="2654" y="0"/>
                </a:lnTo>
                <a:lnTo>
                  <a:pt x="3048" y="3703"/>
                </a:lnTo>
                <a:lnTo>
                  <a:pt x="0" y="3962"/>
                </a:lnTo>
                <a:close/>
              </a:path>
            </a:pathLst>
          </a:custGeom>
          <a:solidFill>
            <a:srgbClr val="1878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02" name="object 6202"/>
          <p:cNvSpPr/>
          <p:nvPr/>
        </p:nvSpPr>
        <p:spPr>
          <a:xfrm>
            <a:off x="4123692" y="2256119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2654" y="0"/>
                </a:moveTo>
                <a:lnTo>
                  <a:pt x="3048" y="3703"/>
                </a:lnTo>
                <a:lnTo>
                  <a:pt x="0" y="3962"/>
                </a:lnTo>
                <a:lnTo>
                  <a:pt x="2654" y="0"/>
                </a:lnTo>
                <a:close/>
              </a:path>
            </a:pathLst>
          </a:custGeom>
          <a:ln w="3175">
            <a:solidFill>
              <a:srgbClr val="1878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3" name="object 6203"/>
          <p:cNvSpPr/>
          <p:nvPr/>
        </p:nvSpPr>
        <p:spPr>
          <a:xfrm>
            <a:off x="4122173" y="2256119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0" y="4089"/>
                </a:moveTo>
                <a:lnTo>
                  <a:pt x="4173" y="0"/>
                </a:lnTo>
                <a:lnTo>
                  <a:pt x="1518" y="3962"/>
                </a:lnTo>
                <a:lnTo>
                  <a:pt x="0" y="4089"/>
                </a:lnTo>
                <a:close/>
              </a:path>
            </a:pathLst>
          </a:custGeom>
          <a:solidFill>
            <a:srgbClr val="1878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04" name="object 6204"/>
          <p:cNvSpPr/>
          <p:nvPr/>
        </p:nvSpPr>
        <p:spPr>
          <a:xfrm>
            <a:off x="4122173" y="2256119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4173" y="0"/>
                </a:moveTo>
                <a:lnTo>
                  <a:pt x="0" y="4089"/>
                </a:lnTo>
                <a:lnTo>
                  <a:pt x="1518" y="3962"/>
                </a:lnTo>
                <a:lnTo>
                  <a:pt x="4173" y="0"/>
                </a:lnTo>
                <a:close/>
              </a:path>
            </a:pathLst>
          </a:custGeom>
          <a:ln w="3175">
            <a:solidFill>
              <a:srgbClr val="1878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5" name="object 6205"/>
          <p:cNvSpPr/>
          <p:nvPr/>
        </p:nvSpPr>
        <p:spPr>
          <a:xfrm>
            <a:off x="4116910" y="2254628"/>
            <a:ext cx="9525" cy="5715"/>
          </a:xfrm>
          <a:custGeom>
            <a:avLst/>
            <a:gdLst/>
            <a:ahLst/>
            <a:cxnLst/>
            <a:rect l="l" t="t" r="r" b="b"/>
            <a:pathLst>
              <a:path w="9525" h="5714">
                <a:moveTo>
                  <a:pt x="5262" y="5580"/>
                </a:moveTo>
                <a:lnTo>
                  <a:pt x="0" y="0"/>
                </a:lnTo>
                <a:lnTo>
                  <a:pt x="9436" y="1490"/>
                </a:lnTo>
                <a:lnTo>
                  <a:pt x="5262" y="5580"/>
                </a:lnTo>
                <a:close/>
              </a:path>
            </a:pathLst>
          </a:custGeom>
          <a:solidFill>
            <a:srgbClr val="1878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06" name="object 6206"/>
          <p:cNvSpPr/>
          <p:nvPr/>
        </p:nvSpPr>
        <p:spPr>
          <a:xfrm>
            <a:off x="4116910" y="2254628"/>
            <a:ext cx="9525" cy="5715"/>
          </a:xfrm>
          <a:custGeom>
            <a:avLst/>
            <a:gdLst/>
            <a:ahLst/>
            <a:cxnLst/>
            <a:rect l="l" t="t" r="r" b="b"/>
            <a:pathLst>
              <a:path w="9525" h="5714">
                <a:moveTo>
                  <a:pt x="9436" y="1490"/>
                </a:moveTo>
                <a:lnTo>
                  <a:pt x="5262" y="5580"/>
                </a:lnTo>
                <a:lnTo>
                  <a:pt x="0" y="0"/>
                </a:lnTo>
                <a:lnTo>
                  <a:pt x="9436" y="1490"/>
                </a:lnTo>
                <a:close/>
              </a:path>
            </a:pathLst>
          </a:custGeom>
          <a:ln w="3175">
            <a:solidFill>
              <a:srgbClr val="1878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7" name="object 6207"/>
          <p:cNvSpPr/>
          <p:nvPr/>
        </p:nvSpPr>
        <p:spPr>
          <a:xfrm>
            <a:off x="4116910" y="2254628"/>
            <a:ext cx="9525" cy="1905"/>
          </a:xfrm>
          <a:custGeom>
            <a:avLst/>
            <a:gdLst/>
            <a:ahLst/>
            <a:cxnLst/>
            <a:rect l="l" t="t" r="r" b="b"/>
            <a:pathLst>
              <a:path w="9525" h="1905">
                <a:moveTo>
                  <a:pt x="9436" y="1490"/>
                </a:moveTo>
                <a:lnTo>
                  <a:pt x="175" y="27"/>
                </a:lnTo>
                <a:lnTo>
                  <a:pt x="0" y="0"/>
                </a:lnTo>
                <a:lnTo>
                  <a:pt x="9436" y="1490"/>
                </a:lnTo>
                <a:close/>
              </a:path>
            </a:pathLst>
          </a:custGeom>
          <a:ln w="3175">
            <a:solidFill>
              <a:srgbClr val="1878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8" name="object 6208"/>
          <p:cNvSpPr/>
          <p:nvPr/>
        </p:nvSpPr>
        <p:spPr>
          <a:xfrm>
            <a:off x="4123692" y="2259822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418" y="3022"/>
                </a:moveTo>
                <a:lnTo>
                  <a:pt x="0" y="259"/>
                </a:lnTo>
                <a:lnTo>
                  <a:pt x="3048" y="0"/>
                </a:lnTo>
                <a:lnTo>
                  <a:pt x="3418" y="3022"/>
                </a:lnTo>
                <a:close/>
              </a:path>
            </a:pathLst>
          </a:custGeom>
          <a:solidFill>
            <a:srgbClr val="1878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09" name="object 6209"/>
          <p:cNvSpPr/>
          <p:nvPr/>
        </p:nvSpPr>
        <p:spPr>
          <a:xfrm>
            <a:off x="4123692" y="2259822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418" y="3022"/>
                </a:moveTo>
                <a:lnTo>
                  <a:pt x="3048" y="0"/>
                </a:lnTo>
                <a:lnTo>
                  <a:pt x="0" y="259"/>
                </a:lnTo>
                <a:lnTo>
                  <a:pt x="3418" y="3022"/>
                </a:lnTo>
                <a:close/>
              </a:path>
            </a:pathLst>
          </a:custGeom>
          <a:ln w="3175">
            <a:solidFill>
              <a:srgbClr val="1878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0" name="object 6210"/>
          <p:cNvSpPr/>
          <p:nvPr/>
        </p:nvSpPr>
        <p:spPr>
          <a:xfrm>
            <a:off x="4126151" y="2237818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0" y="1859"/>
                </a:moveTo>
                <a:lnTo>
                  <a:pt x="3660" y="0"/>
                </a:lnTo>
                <a:lnTo>
                  <a:pt x="1887" y="1480"/>
                </a:lnTo>
                <a:lnTo>
                  <a:pt x="0" y="1859"/>
                </a:lnTo>
                <a:close/>
              </a:path>
            </a:pathLst>
          </a:custGeom>
          <a:solidFill>
            <a:srgbClr val="187A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11" name="object 6211"/>
          <p:cNvSpPr/>
          <p:nvPr/>
        </p:nvSpPr>
        <p:spPr>
          <a:xfrm>
            <a:off x="4126151" y="2237818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660" y="0"/>
                </a:moveTo>
                <a:lnTo>
                  <a:pt x="1887" y="1480"/>
                </a:lnTo>
                <a:lnTo>
                  <a:pt x="0" y="1859"/>
                </a:lnTo>
                <a:lnTo>
                  <a:pt x="3660" y="0"/>
                </a:lnTo>
                <a:close/>
              </a:path>
            </a:pathLst>
          </a:custGeom>
          <a:ln w="3175">
            <a:solidFill>
              <a:srgbClr val="187A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2" name="object 6212"/>
          <p:cNvSpPr/>
          <p:nvPr/>
        </p:nvSpPr>
        <p:spPr>
          <a:xfrm>
            <a:off x="4126151" y="2237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1998"/>
                </a:moveTo>
                <a:lnTo>
                  <a:pt x="2827" y="0"/>
                </a:lnTo>
                <a:lnTo>
                  <a:pt x="3660" y="139"/>
                </a:lnTo>
                <a:lnTo>
                  <a:pt x="0" y="1998"/>
                </a:lnTo>
                <a:close/>
              </a:path>
            </a:pathLst>
          </a:custGeom>
          <a:solidFill>
            <a:srgbClr val="187A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13" name="object 6213"/>
          <p:cNvSpPr/>
          <p:nvPr/>
        </p:nvSpPr>
        <p:spPr>
          <a:xfrm>
            <a:off x="4126151" y="2237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660" y="139"/>
                </a:moveTo>
                <a:lnTo>
                  <a:pt x="2827" y="0"/>
                </a:lnTo>
                <a:lnTo>
                  <a:pt x="0" y="1998"/>
                </a:lnTo>
                <a:lnTo>
                  <a:pt x="3660" y="139"/>
                </a:lnTo>
                <a:close/>
              </a:path>
            </a:pathLst>
          </a:custGeom>
          <a:ln w="3175">
            <a:solidFill>
              <a:srgbClr val="187A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4" name="object 6214"/>
          <p:cNvSpPr/>
          <p:nvPr/>
        </p:nvSpPr>
        <p:spPr>
          <a:xfrm>
            <a:off x="4122585" y="2239678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522"/>
                </a:moveTo>
                <a:lnTo>
                  <a:pt x="3566" y="0"/>
                </a:lnTo>
                <a:lnTo>
                  <a:pt x="2260" y="2293"/>
                </a:lnTo>
                <a:lnTo>
                  <a:pt x="0" y="2522"/>
                </a:lnTo>
                <a:close/>
              </a:path>
            </a:pathLst>
          </a:custGeom>
          <a:solidFill>
            <a:srgbClr val="1879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15" name="object 6215"/>
          <p:cNvSpPr/>
          <p:nvPr/>
        </p:nvSpPr>
        <p:spPr>
          <a:xfrm>
            <a:off x="4122585" y="2239678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2260" y="2293"/>
                </a:moveTo>
                <a:lnTo>
                  <a:pt x="0" y="2522"/>
                </a:lnTo>
                <a:lnTo>
                  <a:pt x="3566" y="0"/>
                </a:lnTo>
                <a:lnTo>
                  <a:pt x="2260" y="2293"/>
                </a:lnTo>
                <a:close/>
              </a:path>
            </a:pathLst>
          </a:custGeom>
          <a:ln w="3175">
            <a:solidFill>
              <a:srgbClr val="1879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6" name="object 6216"/>
          <p:cNvSpPr/>
          <p:nvPr/>
        </p:nvSpPr>
        <p:spPr>
          <a:xfrm>
            <a:off x="4124845" y="2239299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2672"/>
                </a:moveTo>
                <a:lnTo>
                  <a:pt x="1305" y="378"/>
                </a:lnTo>
                <a:lnTo>
                  <a:pt x="3192" y="0"/>
                </a:lnTo>
                <a:lnTo>
                  <a:pt x="0" y="2672"/>
                </a:lnTo>
                <a:close/>
              </a:path>
            </a:pathLst>
          </a:custGeom>
          <a:solidFill>
            <a:srgbClr val="1879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17" name="object 6217"/>
          <p:cNvSpPr/>
          <p:nvPr/>
        </p:nvSpPr>
        <p:spPr>
          <a:xfrm>
            <a:off x="4124845" y="2239299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2672"/>
                </a:moveTo>
                <a:lnTo>
                  <a:pt x="3192" y="0"/>
                </a:lnTo>
                <a:lnTo>
                  <a:pt x="1305" y="378"/>
                </a:lnTo>
                <a:lnTo>
                  <a:pt x="0" y="2672"/>
                </a:lnTo>
                <a:close/>
              </a:path>
            </a:pathLst>
          </a:custGeom>
          <a:ln w="3175">
            <a:solidFill>
              <a:srgbClr val="1879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8" name="object 6218"/>
          <p:cNvSpPr/>
          <p:nvPr/>
        </p:nvSpPr>
        <p:spPr>
          <a:xfrm>
            <a:off x="4123029" y="2245052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279" y="1094"/>
                </a:moveTo>
                <a:lnTo>
                  <a:pt x="0" y="1054"/>
                </a:lnTo>
                <a:lnTo>
                  <a:pt x="4437" y="0"/>
                </a:lnTo>
                <a:lnTo>
                  <a:pt x="279" y="1094"/>
                </a:lnTo>
                <a:close/>
              </a:path>
            </a:pathLst>
          </a:custGeom>
          <a:solidFill>
            <a:srgbClr val="1879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19" name="object 6219"/>
          <p:cNvSpPr/>
          <p:nvPr/>
        </p:nvSpPr>
        <p:spPr>
          <a:xfrm>
            <a:off x="4123029" y="2245052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4437" y="0"/>
                </a:moveTo>
                <a:lnTo>
                  <a:pt x="279" y="1094"/>
                </a:lnTo>
                <a:lnTo>
                  <a:pt x="0" y="1054"/>
                </a:lnTo>
                <a:lnTo>
                  <a:pt x="4437" y="0"/>
                </a:lnTo>
                <a:close/>
              </a:path>
            </a:pathLst>
          </a:custGeom>
          <a:ln w="3175">
            <a:solidFill>
              <a:srgbClr val="1879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0" name="object 6220"/>
          <p:cNvSpPr/>
          <p:nvPr/>
        </p:nvSpPr>
        <p:spPr>
          <a:xfrm>
            <a:off x="4122496" y="2242398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33" y="3708"/>
                </a:moveTo>
                <a:lnTo>
                  <a:pt x="0" y="0"/>
                </a:lnTo>
                <a:lnTo>
                  <a:pt x="4970" y="2654"/>
                </a:lnTo>
                <a:lnTo>
                  <a:pt x="533" y="3708"/>
                </a:lnTo>
                <a:close/>
              </a:path>
            </a:pathLst>
          </a:custGeom>
          <a:solidFill>
            <a:srgbClr val="1879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21" name="object 6221"/>
          <p:cNvSpPr/>
          <p:nvPr/>
        </p:nvSpPr>
        <p:spPr>
          <a:xfrm>
            <a:off x="4122496" y="2242398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4970" y="2654"/>
                </a:moveTo>
                <a:lnTo>
                  <a:pt x="0" y="0"/>
                </a:lnTo>
                <a:lnTo>
                  <a:pt x="533" y="3708"/>
                </a:lnTo>
                <a:lnTo>
                  <a:pt x="4970" y="2654"/>
                </a:lnTo>
                <a:close/>
              </a:path>
            </a:pathLst>
          </a:custGeom>
          <a:ln w="3175">
            <a:solidFill>
              <a:srgbClr val="1879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2" name="object 6222"/>
          <p:cNvSpPr/>
          <p:nvPr/>
        </p:nvSpPr>
        <p:spPr>
          <a:xfrm>
            <a:off x="4122496" y="2242276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4970" y="2776"/>
                </a:moveTo>
                <a:lnTo>
                  <a:pt x="0" y="121"/>
                </a:lnTo>
                <a:lnTo>
                  <a:pt x="2382" y="0"/>
                </a:lnTo>
                <a:lnTo>
                  <a:pt x="4970" y="2776"/>
                </a:lnTo>
                <a:close/>
              </a:path>
            </a:pathLst>
          </a:custGeom>
          <a:solidFill>
            <a:srgbClr val="1879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23" name="object 6223"/>
          <p:cNvSpPr/>
          <p:nvPr/>
        </p:nvSpPr>
        <p:spPr>
          <a:xfrm>
            <a:off x="4122496" y="2242276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4970" y="2776"/>
                </a:moveTo>
                <a:lnTo>
                  <a:pt x="0" y="121"/>
                </a:lnTo>
                <a:lnTo>
                  <a:pt x="2382" y="0"/>
                </a:lnTo>
                <a:lnTo>
                  <a:pt x="4970" y="2776"/>
                </a:lnTo>
                <a:close/>
              </a:path>
            </a:pathLst>
          </a:custGeom>
          <a:ln w="3175">
            <a:solidFill>
              <a:srgbClr val="1879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4" name="object 6224"/>
          <p:cNvSpPr/>
          <p:nvPr/>
        </p:nvSpPr>
        <p:spPr>
          <a:xfrm>
            <a:off x="4117340" y="2253863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650"/>
                </a:moveTo>
                <a:lnTo>
                  <a:pt x="1183" y="33"/>
                </a:lnTo>
                <a:lnTo>
                  <a:pt x="2423" y="0"/>
                </a:lnTo>
                <a:lnTo>
                  <a:pt x="0" y="650"/>
                </a:lnTo>
                <a:close/>
              </a:path>
            </a:pathLst>
          </a:custGeom>
          <a:solidFill>
            <a:srgbClr val="1878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25" name="object 6225"/>
          <p:cNvSpPr/>
          <p:nvPr/>
        </p:nvSpPr>
        <p:spPr>
          <a:xfrm>
            <a:off x="4117340" y="2253863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1183" y="33"/>
                </a:moveTo>
                <a:lnTo>
                  <a:pt x="0" y="650"/>
                </a:lnTo>
                <a:lnTo>
                  <a:pt x="2423" y="0"/>
                </a:lnTo>
                <a:lnTo>
                  <a:pt x="1183" y="33"/>
                </a:lnTo>
                <a:close/>
              </a:path>
            </a:pathLst>
          </a:custGeom>
          <a:ln w="3175">
            <a:solidFill>
              <a:srgbClr val="1878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6" name="object 6226"/>
          <p:cNvSpPr/>
          <p:nvPr/>
        </p:nvSpPr>
        <p:spPr>
          <a:xfrm>
            <a:off x="4128978" y="2235779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833" y="2039"/>
                </a:moveTo>
                <a:lnTo>
                  <a:pt x="0" y="1899"/>
                </a:lnTo>
                <a:lnTo>
                  <a:pt x="1493" y="0"/>
                </a:lnTo>
                <a:lnTo>
                  <a:pt x="833" y="2039"/>
                </a:lnTo>
                <a:close/>
              </a:path>
            </a:pathLst>
          </a:custGeom>
          <a:solidFill>
            <a:srgbClr val="187A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27" name="object 6227"/>
          <p:cNvSpPr/>
          <p:nvPr/>
        </p:nvSpPr>
        <p:spPr>
          <a:xfrm>
            <a:off x="4128978" y="2235779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493" y="0"/>
                </a:moveTo>
                <a:lnTo>
                  <a:pt x="833" y="2039"/>
                </a:lnTo>
                <a:lnTo>
                  <a:pt x="0" y="1899"/>
                </a:lnTo>
                <a:lnTo>
                  <a:pt x="1493" y="0"/>
                </a:lnTo>
                <a:close/>
              </a:path>
            </a:pathLst>
          </a:custGeom>
          <a:ln w="3175">
            <a:solidFill>
              <a:srgbClr val="187A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8" name="object 6228"/>
          <p:cNvSpPr/>
          <p:nvPr/>
        </p:nvSpPr>
        <p:spPr>
          <a:xfrm>
            <a:off x="4128978" y="2235675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2004"/>
                </a:moveTo>
                <a:lnTo>
                  <a:pt x="1394" y="0"/>
                </a:lnTo>
                <a:lnTo>
                  <a:pt x="0" y="2004"/>
                </a:lnTo>
                <a:close/>
              </a:path>
            </a:pathLst>
          </a:custGeom>
          <a:solidFill>
            <a:srgbClr val="187A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29" name="object 6229"/>
          <p:cNvSpPr/>
          <p:nvPr/>
        </p:nvSpPr>
        <p:spPr>
          <a:xfrm>
            <a:off x="4128978" y="2235675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493" y="104"/>
                </a:moveTo>
                <a:lnTo>
                  <a:pt x="0" y="2004"/>
                </a:lnTo>
                <a:lnTo>
                  <a:pt x="1493" y="104"/>
                </a:lnTo>
                <a:close/>
              </a:path>
            </a:pathLst>
          </a:custGeom>
          <a:ln w="3175">
            <a:solidFill>
              <a:srgbClr val="187A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0" name="object 6230"/>
          <p:cNvSpPr/>
          <p:nvPr/>
        </p:nvSpPr>
        <p:spPr>
          <a:xfrm>
            <a:off x="4123309" y="2245052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035" y="2011"/>
                </a:moveTo>
                <a:lnTo>
                  <a:pt x="0" y="1094"/>
                </a:lnTo>
                <a:lnTo>
                  <a:pt x="4157" y="0"/>
                </a:lnTo>
                <a:lnTo>
                  <a:pt x="6035" y="2011"/>
                </a:lnTo>
                <a:close/>
              </a:path>
            </a:pathLst>
          </a:custGeom>
          <a:solidFill>
            <a:srgbClr val="1879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31" name="object 6231"/>
          <p:cNvSpPr/>
          <p:nvPr/>
        </p:nvSpPr>
        <p:spPr>
          <a:xfrm>
            <a:off x="4123309" y="2245052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1094"/>
                </a:moveTo>
                <a:lnTo>
                  <a:pt x="6035" y="2011"/>
                </a:lnTo>
                <a:lnTo>
                  <a:pt x="4157" y="0"/>
                </a:lnTo>
                <a:lnTo>
                  <a:pt x="0" y="1094"/>
                </a:lnTo>
                <a:close/>
              </a:path>
            </a:pathLst>
          </a:custGeom>
          <a:ln w="3175">
            <a:solidFill>
              <a:srgbClr val="1879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2" name="object 6232"/>
          <p:cNvSpPr/>
          <p:nvPr/>
        </p:nvSpPr>
        <p:spPr>
          <a:xfrm>
            <a:off x="4118523" y="2248342"/>
            <a:ext cx="10795" cy="5715"/>
          </a:xfrm>
          <a:custGeom>
            <a:avLst/>
            <a:gdLst/>
            <a:ahLst/>
            <a:cxnLst/>
            <a:rect l="l" t="t" r="r" b="b"/>
            <a:pathLst>
              <a:path w="10795" h="5714">
                <a:moveTo>
                  <a:pt x="0" y="5554"/>
                </a:moveTo>
                <a:lnTo>
                  <a:pt x="10640" y="0"/>
                </a:lnTo>
                <a:lnTo>
                  <a:pt x="1239" y="5521"/>
                </a:lnTo>
                <a:lnTo>
                  <a:pt x="0" y="5554"/>
                </a:lnTo>
                <a:close/>
              </a:path>
            </a:pathLst>
          </a:custGeom>
          <a:solidFill>
            <a:srgbClr val="1878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33" name="object 6233"/>
          <p:cNvSpPr/>
          <p:nvPr/>
        </p:nvSpPr>
        <p:spPr>
          <a:xfrm>
            <a:off x="4118523" y="2248342"/>
            <a:ext cx="10795" cy="5715"/>
          </a:xfrm>
          <a:custGeom>
            <a:avLst/>
            <a:gdLst/>
            <a:ahLst/>
            <a:cxnLst/>
            <a:rect l="l" t="t" r="r" b="b"/>
            <a:pathLst>
              <a:path w="10795" h="5714">
                <a:moveTo>
                  <a:pt x="1239" y="5521"/>
                </a:moveTo>
                <a:lnTo>
                  <a:pt x="0" y="5554"/>
                </a:lnTo>
                <a:lnTo>
                  <a:pt x="10640" y="0"/>
                </a:lnTo>
                <a:lnTo>
                  <a:pt x="1239" y="5521"/>
                </a:lnTo>
                <a:close/>
              </a:path>
            </a:pathLst>
          </a:custGeom>
          <a:ln w="3175">
            <a:solidFill>
              <a:srgbClr val="1878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4" name="object 6234"/>
          <p:cNvSpPr/>
          <p:nvPr/>
        </p:nvSpPr>
        <p:spPr>
          <a:xfrm>
            <a:off x="4119763" y="2248342"/>
            <a:ext cx="9525" cy="5715"/>
          </a:xfrm>
          <a:custGeom>
            <a:avLst/>
            <a:gdLst/>
            <a:ahLst/>
            <a:cxnLst/>
            <a:rect l="l" t="t" r="r" b="b"/>
            <a:pathLst>
              <a:path w="9525" h="5714">
                <a:moveTo>
                  <a:pt x="0" y="5521"/>
                </a:moveTo>
                <a:lnTo>
                  <a:pt x="9400" y="0"/>
                </a:lnTo>
                <a:lnTo>
                  <a:pt x="6169" y="3863"/>
                </a:lnTo>
                <a:lnTo>
                  <a:pt x="0" y="5521"/>
                </a:lnTo>
                <a:close/>
              </a:path>
            </a:pathLst>
          </a:custGeom>
          <a:solidFill>
            <a:srgbClr val="1878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35" name="object 6235"/>
          <p:cNvSpPr/>
          <p:nvPr/>
        </p:nvSpPr>
        <p:spPr>
          <a:xfrm>
            <a:off x="4119763" y="2248342"/>
            <a:ext cx="9525" cy="5715"/>
          </a:xfrm>
          <a:custGeom>
            <a:avLst/>
            <a:gdLst/>
            <a:ahLst/>
            <a:cxnLst/>
            <a:rect l="l" t="t" r="r" b="b"/>
            <a:pathLst>
              <a:path w="9525" h="5714">
                <a:moveTo>
                  <a:pt x="0" y="5521"/>
                </a:moveTo>
                <a:lnTo>
                  <a:pt x="6169" y="3863"/>
                </a:lnTo>
                <a:lnTo>
                  <a:pt x="9400" y="0"/>
                </a:lnTo>
                <a:lnTo>
                  <a:pt x="0" y="5521"/>
                </a:lnTo>
                <a:close/>
              </a:path>
            </a:pathLst>
          </a:custGeom>
          <a:ln w="3175">
            <a:solidFill>
              <a:srgbClr val="1878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6" name="object 6236"/>
          <p:cNvSpPr/>
          <p:nvPr/>
        </p:nvSpPr>
        <p:spPr>
          <a:xfrm>
            <a:off x="4121500" y="2247064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0" y="1137"/>
                </a:moveTo>
                <a:lnTo>
                  <a:pt x="7843" y="0"/>
                </a:lnTo>
                <a:lnTo>
                  <a:pt x="7782" y="431"/>
                </a:lnTo>
                <a:lnTo>
                  <a:pt x="0" y="1137"/>
                </a:lnTo>
                <a:close/>
              </a:path>
            </a:pathLst>
          </a:custGeom>
          <a:solidFill>
            <a:srgbClr val="1879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37" name="object 6237"/>
          <p:cNvSpPr/>
          <p:nvPr/>
        </p:nvSpPr>
        <p:spPr>
          <a:xfrm>
            <a:off x="4121500" y="2247064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7843" y="0"/>
                </a:moveTo>
                <a:lnTo>
                  <a:pt x="7782" y="431"/>
                </a:lnTo>
                <a:lnTo>
                  <a:pt x="0" y="1137"/>
                </a:lnTo>
                <a:lnTo>
                  <a:pt x="7843" y="0"/>
                </a:lnTo>
                <a:close/>
              </a:path>
            </a:pathLst>
          </a:custGeom>
          <a:ln w="3175">
            <a:solidFill>
              <a:srgbClr val="1879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8" name="object 6238"/>
          <p:cNvSpPr/>
          <p:nvPr/>
        </p:nvSpPr>
        <p:spPr>
          <a:xfrm>
            <a:off x="4121500" y="2246106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0" y="2095"/>
                </a:moveTo>
                <a:lnTo>
                  <a:pt x="1529" y="0"/>
                </a:lnTo>
                <a:lnTo>
                  <a:pt x="7843" y="957"/>
                </a:lnTo>
                <a:lnTo>
                  <a:pt x="0" y="2095"/>
                </a:lnTo>
                <a:close/>
              </a:path>
            </a:pathLst>
          </a:custGeom>
          <a:solidFill>
            <a:srgbClr val="1879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39" name="object 6239"/>
          <p:cNvSpPr/>
          <p:nvPr/>
        </p:nvSpPr>
        <p:spPr>
          <a:xfrm>
            <a:off x="4121500" y="2246106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7843" y="957"/>
                </a:moveTo>
                <a:lnTo>
                  <a:pt x="1529" y="0"/>
                </a:lnTo>
                <a:lnTo>
                  <a:pt x="0" y="2095"/>
                </a:lnTo>
                <a:lnTo>
                  <a:pt x="7843" y="957"/>
                </a:lnTo>
                <a:close/>
              </a:path>
            </a:pathLst>
          </a:custGeom>
          <a:ln w="3175">
            <a:solidFill>
              <a:srgbClr val="1879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0" name="object 6240"/>
          <p:cNvSpPr/>
          <p:nvPr/>
        </p:nvSpPr>
        <p:spPr>
          <a:xfrm>
            <a:off x="4123029" y="2246106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6314" y="957"/>
                </a:moveTo>
                <a:lnTo>
                  <a:pt x="0" y="0"/>
                </a:lnTo>
                <a:lnTo>
                  <a:pt x="279" y="40"/>
                </a:lnTo>
                <a:lnTo>
                  <a:pt x="6314" y="957"/>
                </a:lnTo>
                <a:close/>
              </a:path>
            </a:pathLst>
          </a:custGeom>
          <a:ln w="3175">
            <a:solidFill>
              <a:srgbClr val="1879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1" name="object 6241"/>
          <p:cNvSpPr/>
          <p:nvPr/>
        </p:nvSpPr>
        <p:spPr>
          <a:xfrm>
            <a:off x="4123692" y="2260082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787" y="5755"/>
                </a:moveTo>
                <a:lnTo>
                  <a:pt x="0" y="0"/>
                </a:lnTo>
                <a:lnTo>
                  <a:pt x="3418" y="2763"/>
                </a:lnTo>
                <a:lnTo>
                  <a:pt x="3787" y="5755"/>
                </a:lnTo>
                <a:close/>
              </a:path>
            </a:pathLst>
          </a:custGeom>
          <a:solidFill>
            <a:srgbClr val="1878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42" name="object 6242"/>
          <p:cNvSpPr/>
          <p:nvPr/>
        </p:nvSpPr>
        <p:spPr>
          <a:xfrm>
            <a:off x="4123692" y="2260082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0"/>
                </a:moveTo>
                <a:lnTo>
                  <a:pt x="3418" y="2763"/>
                </a:lnTo>
                <a:lnTo>
                  <a:pt x="3787" y="575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8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3" name="object 6243"/>
          <p:cNvSpPr/>
          <p:nvPr/>
        </p:nvSpPr>
        <p:spPr>
          <a:xfrm>
            <a:off x="4123692" y="2260082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0"/>
                </a:moveTo>
                <a:lnTo>
                  <a:pt x="3787" y="575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8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4" name="object 6244"/>
          <p:cNvSpPr/>
          <p:nvPr/>
        </p:nvSpPr>
        <p:spPr>
          <a:xfrm>
            <a:off x="4122173" y="2260082"/>
            <a:ext cx="5715" cy="6350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5306" y="5755"/>
                </a:moveTo>
                <a:lnTo>
                  <a:pt x="0" y="127"/>
                </a:lnTo>
                <a:lnTo>
                  <a:pt x="1518" y="0"/>
                </a:lnTo>
                <a:lnTo>
                  <a:pt x="5306" y="5755"/>
                </a:lnTo>
                <a:close/>
              </a:path>
            </a:pathLst>
          </a:custGeom>
          <a:solidFill>
            <a:srgbClr val="1878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45" name="object 6245"/>
          <p:cNvSpPr/>
          <p:nvPr/>
        </p:nvSpPr>
        <p:spPr>
          <a:xfrm>
            <a:off x="4122173" y="2260082"/>
            <a:ext cx="5715" cy="6350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1518" y="0"/>
                </a:moveTo>
                <a:lnTo>
                  <a:pt x="5306" y="5755"/>
                </a:lnTo>
                <a:lnTo>
                  <a:pt x="0" y="127"/>
                </a:lnTo>
                <a:lnTo>
                  <a:pt x="1518" y="0"/>
                </a:lnTo>
                <a:close/>
              </a:path>
            </a:pathLst>
          </a:custGeom>
          <a:ln w="3175">
            <a:solidFill>
              <a:srgbClr val="1878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6" name="object 6246"/>
          <p:cNvSpPr/>
          <p:nvPr/>
        </p:nvSpPr>
        <p:spPr>
          <a:xfrm>
            <a:off x="4117030" y="225455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43"/>
                </a:moveTo>
                <a:close/>
              </a:path>
            </a:pathLst>
          </a:custGeom>
          <a:ln w="3175">
            <a:solidFill>
              <a:srgbClr val="187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7" name="object 6247"/>
          <p:cNvSpPr/>
          <p:nvPr/>
        </p:nvSpPr>
        <p:spPr>
          <a:xfrm>
            <a:off x="4117030" y="2248316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0" y="6281"/>
                </a:moveTo>
                <a:lnTo>
                  <a:pt x="12156" y="0"/>
                </a:lnTo>
                <a:lnTo>
                  <a:pt x="0" y="6281"/>
                </a:lnTo>
                <a:close/>
              </a:path>
            </a:pathLst>
          </a:custGeom>
          <a:solidFill>
            <a:srgbClr val="1878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48" name="object 6248"/>
          <p:cNvSpPr/>
          <p:nvPr/>
        </p:nvSpPr>
        <p:spPr>
          <a:xfrm>
            <a:off x="4117030" y="2248316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0" y="6281"/>
                </a:moveTo>
                <a:lnTo>
                  <a:pt x="12156" y="0"/>
                </a:lnTo>
                <a:lnTo>
                  <a:pt x="25" y="6238"/>
                </a:lnTo>
                <a:close/>
              </a:path>
            </a:pathLst>
          </a:custGeom>
          <a:ln w="3175">
            <a:solidFill>
              <a:srgbClr val="1878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9" name="object 6249"/>
          <p:cNvSpPr/>
          <p:nvPr/>
        </p:nvSpPr>
        <p:spPr>
          <a:xfrm>
            <a:off x="4117030" y="2248316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0" y="6281"/>
                </a:moveTo>
                <a:lnTo>
                  <a:pt x="12156" y="0"/>
                </a:lnTo>
                <a:lnTo>
                  <a:pt x="0" y="6281"/>
                </a:lnTo>
                <a:close/>
              </a:path>
            </a:pathLst>
          </a:custGeom>
          <a:solidFill>
            <a:srgbClr val="1878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50" name="object 6250"/>
          <p:cNvSpPr/>
          <p:nvPr/>
        </p:nvSpPr>
        <p:spPr>
          <a:xfrm>
            <a:off x="4117030" y="2248316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0" y="6281"/>
                </a:moveTo>
                <a:lnTo>
                  <a:pt x="12156" y="0"/>
                </a:lnTo>
                <a:lnTo>
                  <a:pt x="0" y="6281"/>
                </a:lnTo>
                <a:close/>
              </a:path>
            </a:pathLst>
          </a:custGeom>
          <a:ln w="3175">
            <a:solidFill>
              <a:srgbClr val="1878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1" name="object 6251"/>
          <p:cNvSpPr/>
          <p:nvPr/>
        </p:nvSpPr>
        <p:spPr>
          <a:xfrm>
            <a:off x="4117030" y="2248342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0" y="6256"/>
                </a:moveTo>
                <a:lnTo>
                  <a:pt x="12133" y="0"/>
                </a:lnTo>
                <a:lnTo>
                  <a:pt x="1493" y="5554"/>
                </a:lnTo>
                <a:lnTo>
                  <a:pt x="0" y="6256"/>
                </a:lnTo>
                <a:close/>
              </a:path>
            </a:pathLst>
          </a:custGeom>
          <a:solidFill>
            <a:srgbClr val="1878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52" name="object 6252"/>
          <p:cNvSpPr/>
          <p:nvPr/>
        </p:nvSpPr>
        <p:spPr>
          <a:xfrm>
            <a:off x="4117030" y="2248342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0" y="6256"/>
                </a:moveTo>
                <a:lnTo>
                  <a:pt x="1493" y="5554"/>
                </a:lnTo>
                <a:lnTo>
                  <a:pt x="12133" y="0"/>
                </a:lnTo>
                <a:lnTo>
                  <a:pt x="0" y="6256"/>
                </a:lnTo>
                <a:close/>
              </a:path>
            </a:pathLst>
          </a:custGeom>
          <a:ln w="3175">
            <a:solidFill>
              <a:srgbClr val="1878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3" name="object 6253"/>
          <p:cNvSpPr/>
          <p:nvPr/>
        </p:nvSpPr>
        <p:spPr>
          <a:xfrm>
            <a:off x="4117030" y="2253897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701"/>
                </a:moveTo>
                <a:lnTo>
                  <a:pt x="1493" y="0"/>
                </a:lnTo>
                <a:lnTo>
                  <a:pt x="309" y="617"/>
                </a:lnTo>
                <a:lnTo>
                  <a:pt x="0" y="701"/>
                </a:lnTo>
                <a:close/>
              </a:path>
            </a:pathLst>
          </a:custGeom>
          <a:solidFill>
            <a:srgbClr val="1878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54" name="object 6254"/>
          <p:cNvSpPr/>
          <p:nvPr/>
        </p:nvSpPr>
        <p:spPr>
          <a:xfrm>
            <a:off x="4117030" y="2253897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701"/>
                </a:moveTo>
                <a:lnTo>
                  <a:pt x="1493" y="0"/>
                </a:lnTo>
                <a:lnTo>
                  <a:pt x="309" y="617"/>
                </a:lnTo>
                <a:lnTo>
                  <a:pt x="0" y="701"/>
                </a:lnTo>
                <a:close/>
              </a:path>
            </a:pathLst>
          </a:custGeom>
          <a:ln w="3175">
            <a:solidFill>
              <a:srgbClr val="1878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5" name="object 6255"/>
          <p:cNvSpPr/>
          <p:nvPr/>
        </p:nvSpPr>
        <p:spPr>
          <a:xfrm>
            <a:off x="4117007" y="2250602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48" y="3952"/>
                </a:moveTo>
                <a:lnTo>
                  <a:pt x="2778" y="0"/>
                </a:lnTo>
                <a:lnTo>
                  <a:pt x="48" y="3952"/>
                </a:lnTo>
                <a:close/>
              </a:path>
            </a:pathLst>
          </a:custGeom>
          <a:solidFill>
            <a:srgbClr val="1878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56" name="object 6256"/>
          <p:cNvSpPr/>
          <p:nvPr/>
        </p:nvSpPr>
        <p:spPr>
          <a:xfrm>
            <a:off x="4117007" y="2250602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48" y="3952"/>
                </a:moveTo>
                <a:lnTo>
                  <a:pt x="2778" y="0"/>
                </a:lnTo>
                <a:lnTo>
                  <a:pt x="48" y="3952"/>
                </a:lnTo>
                <a:close/>
              </a:path>
            </a:pathLst>
          </a:custGeom>
          <a:ln w="3175">
            <a:solidFill>
              <a:srgbClr val="1878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7" name="object 6257"/>
          <p:cNvSpPr/>
          <p:nvPr/>
        </p:nvSpPr>
        <p:spPr>
          <a:xfrm>
            <a:off x="4117055" y="2248202"/>
            <a:ext cx="4445" cy="6350"/>
          </a:xfrm>
          <a:custGeom>
            <a:avLst/>
            <a:gdLst/>
            <a:ahLst/>
            <a:cxnLst/>
            <a:rect l="l" t="t" r="r" b="b"/>
            <a:pathLst>
              <a:path w="4445" h="6350">
                <a:moveTo>
                  <a:pt x="0" y="6352"/>
                </a:moveTo>
                <a:lnTo>
                  <a:pt x="2730" y="2400"/>
                </a:lnTo>
                <a:lnTo>
                  <a:pt x="4445" y="0"/>
                </a:lnTo>
                <a:lnTo>
                  <a:pt x="0" y="6352"/>
                </a:lnTo>
                <a:close/>
              </a:path>
            </a:pathLst>
          </a:custGeom>
          <a:solidFill>
            <a:srgbClr val="1878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58" name="object 6258"/>
          <p:cNvSpPr/>
          <p:nvPr/>
        </p:nvSpPr>
        <p:spPr>
          <a:xfrm>
            <a:off x="4117055" y="2248202"/>
            <a:ext cx="4445" cy="6350"/>
          </a:xfrm>
          <a:custGeom>
            <a:avLst/>
            <a:gdLst/>
            <a:ahLst/>
            <a:cxnLst/>
            <a:rect l="l" t="t" r="r" b="b"/>
            <a:pathLst>
              <a:path w="4445" h="6350">
                <a:moveTo>
                  <a:pt x="0" y="6352"/>
                </a:moveTo>
                <a:lnTo>
                  <a:pt x="4445" y="0"/>
                </a:lnTo>
                <a:lnTo>
                  <a:pt x="2730" y="2400"/>
                </a:lnTo>
                <a:lnTo>
                  <a:pt x="0" y="6352"/>
                </a:lnTo>
                <a:close/>
              </a:path>
            </a:pathLst>
          </a:custGeom>
          <a:ln w="3175">
            <a:solidFill>
              <a:srgbClr val="1878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9" name="object 6259"/>
          <p:cNvSpPr/>
          <p:nvPr/>
        </p:nvSpPr>
        <p:spPr>
          <a:xfrm>
            <a:off x="4117055" y="2247496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19">
                <a:moveTo>
                  <a:pt x="0" y="7058"/>
                </a:moveTo>
                <a:lnTo>
                  <a:pt x="4445" y="706"/>
                </a:lnTo>
                <a:lnTo>
                  <a:pt x="12227" y="0"/>
                </a:lnTo>
                <a:lnTo>
                  <a:pt x="0" y="7058"/>
                </a:lnTo>
                <a:close/>
              </a:path>
            </a:pathLst>
          </a:custGeom>
          <a:solidFill>
            <a:srgbClr val="1878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60" name="object 6260"/>
          <p:cNvSpPr/>
          <p:nvPr/>
        </p:nvSpPr>
        <p:spPr>
          <a:xfrm>
            <a:off x="4117055" y="2247496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19">
                <a:moveTo>
                  <a:pt x="0" y="7058"/>
                </a:moveTo>
                <a:lnTo>
                  <a:pt x="4445" y="706"/>
                </a:lnTo>
                <a:lnTo>
                  <a:pt x="12227" y="0"/>
                </a:lnTo>
                <a:lnTo>
                  <a:pt x="0" y="7058"/>
                </a:lnTo>
                <a:close/>
              </a:path>
            </a:pathLst>
          </a:custGeom>
          <a:ln w="3175">
            <a:solidFill>
              <a:srgbClr val="1878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1" name="object 6261"/>
          <p:cNvSpPr/>
          <p:nvPr/>
        </p:nvSpPr>
        <p:spPr>
          <a:xfrm>
            <a:off x="4117055" y="2247496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19">
                <a:moveTo>
                  <a:pt x="0" y="7058"/>
                </a:moveTo>
                <a:lnTo>
                  <a:pt x="12227" y="0"/>
                </a:lnTo>
                <a:lnTo>
                  <a:pt x="12131" y="820"/>
                </a:lnTo>
                <a:lnTo>
                  <a:pt x="0" y="7058"/>
                </a:lnTo>
                <a:close/>
              </a:path>
            </a:pathLst>
          </a:custGeom>
          <a:solidFill>
            <a:srgbClr val="1878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62" name="object 6262"/>
          <p:cNvSpPr/>
          <p:nvPr/>
        </p:nvSpPr>
        <p:spPr>
          <a:xfrm>
            <a:off x="4117055" y="2247496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19">
                <a:moveTo>
                  <a:pt x="0" y="7058"/>
                </a:moveTo>
                <a:lnTo>
                  <a:pt x="12131" y="820"/>
                </a:lnTo>
                <a:lnTo>
                  <a:pt x="12227" y="0"/>
                </a:lnTo>
                <a:lnTo>
                  <a:pt x="0" y="7058"/>
                </a:lnTo>
                <a:close/>
              </a:path>
            </a:pathLst>
          </a:custGeom>
          <a:ln w="3175">
            <a:solidFill>
              <a:srgbClr val="1878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3" name="object 6263"/>
          <p:cNvSpPr/>
          <p:nvPr/>
        </p:nvSpPr>
        <p:spPr>
          <a:xfrm>
            <a:off x="4127304" y="22658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78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64" name="object 6264"/>
          <p:cNvSpPr/>
          <p:nvPr/>
        </p:nvSpPr>
        <p:spPr>
          <a:xfrm>
            <a:off x="4127304" y="22658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8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5" name="object 6265"/>
          <p:cNvSpPr/>
          <p:nvPr/>
        </p:nvSpPr>
        <p:spPr>
          <a:xfrm>
            <a:off x="4122173" y="226020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5130" y="5603"/>
                </a:moveTo>
                <a:lnTo>
                  <a:pt x="0" y="0"/>
                </a:lnTo>
                <a:lnTo>
                  <a:pt x="5130" y="5603"/>
                </a:lnTo>
                <a:close/>
              </a:path>
            </a:pathLst>
          </a:custGeom>
          <a:ln w="3175">
            <a:solidFill>
              <a:srgbClr val="1878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6" name="object 6266"/>
          <p:cNvSpPr/>
          <p:nvPr/>
        </p:nvSpPr>
        <p:spPr>
          <a:xfrm>
            <a:off x="4122173" y="226020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5130" y="5603"/>
                </a:moveTo>
                <a:lnTo>
                  <a:pt x="0" y="0"/>
                </a:lnTo>
                <a:lnTo>
                  <a:pt x="5130" y="5603"/>
                </a:lnTo>
                <a:close/>
              </a:path>
            </a:pathLst>
          </a:custGeom>
          <a:ln w="3175">
            <a:solidFill>
              <a:srgbClr val="1878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7" name="object 6267"/>
          <p:cNvSpPr/>
          <p:nvPr/>
        </p:nvSpPr>
        <p:spPr>
          <a:xfrm>
            <a:off x="4122173" y="226020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5306" y="5628"/>
                </a:moveTo>
                <a:lnTo>
                  <a:pt x="5130" y="5603"/>
                </a:lnTo>
                <a:lnTo>
                  <a:pt x="0" y="0"/>
                </a:lnTo>
                <a:lnTo>
                  <a:pt x="5306" y="5628"/>
                </a:lnTo>
                <a:close/>
              </a:path>
            </a:pathLst>
          </a:custGeom>
          <a:solidFill>
            <a:srgbClr val="1878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68" name="object 6268"/>
          <p:cNvSpPr/>
          <p:nvPr/>
        </p:nvSpPr>
        <p:spPr>
          <a:xfrm>
            <a:off x="4122173" y="226020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5130" y="5603"/>
                </a:moveTo>
                <a:lnTo>
                  <a:pt x="5306" y="5628"/>
                </a:lnTo>
                <a:lnTo>
                  <a:pt x="0" y="0"/>
                </a:lnTo>
                <a:lnTo>
                  <a:pt x="5130" y="5603"/>
                </a:lnTo>
                <a:close/>
              </a:path>
            </a:pathLst>
          </a:custGeom>
          <a:ln w="3175">
            <a:solidFill>
              <a:srgbClr val="1878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9" name="object 6269"/>
          <p:cNvSpPr/>
          <p:nvPr/>
        </p:nvSpPr>
        <p:spPr>
          <a:xfrm>
            <a:off x="4116910" y="225455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73"/>
                </a:moveTo>
                <a:lnTo>
                  <a:pt x="144" y="0"/>
                </a:lnTo>
                <a:lnTo>
                  <a:pt x="0" y="73"/>
                </a:lnTo>
                <a:close/>
              </a:path>
            </a:pathLst>
          </a:custGeom>
          <a:solidFill>
            <a:srgbClr val="1877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70" name="object 6270"/>
          <p:cNvSpPr/>
          <p:nvPr/>
        </p:nvSpPr>
        <p:spPr>
          <a:xfrm>
            <a:off x="4116910" y="225455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44" y="0"/>
                </a:moveTo>
                <a:lnTo>
                  <a:pt x="0" y="73"/>
                </a:lnTo>
                <a:lnTo>
                  <a:pt x="144" y="0"/>
                </a:lnTo>
                <a:close/>
              </a:path>
            </a:pathLst>
          </a:custGeom>
          <a:ln w="3175">
            <a:solidFill>
              <a:srgbClr val="187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1" name="object 6271"/>
          <p:cNvSpPr/>
          <p:nvPr/>
        </p:nvSpPr>
        <p:spPr>
          <a:xfrm>
            <a:off x="4116910" y="225455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44" y="0"/>
                </a:moveTo>
                <a:lnTo>
                  <a:pt x="0" y="73"/>
                </a:lnTo>
                <a:lnTo>
                  <a:pt x="144" y="0"/>
                </a:lnTo>
                <a:close/>
              </a:path>
            </a:pathLst>
          </a:custGeom>
          <a:ln w="3175">
            <a:solidFill>
              <a:srgbClr val="187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2" name="object 6272"/>
          <p:cNvSpPr/>
          <p:nvPr/>
        </p:nvSpPr>
        <p:spPr>
          <a:xfrm>
            <a:off x="4116910" y="225449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32"/>
                </a:moveTo>
                <a:lnTo>
                  <a:pt x="96" y="0"/>
                </a:lnTo>
                <a:lnTo>
                  <a:pt x="0" y="132"/>
                </a:lnTo>
                <a:close/>
              </a:path>
            </a:pathLst>
          </a:custGeom>
          <a:solidFill>
            <a:srgbClr val="1877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73" name="object 6273"/>
          <p:cNvSpPr/>
          <p:nvPr/>
        </p:nvSpPr>
        <p:spPr>
          <a:xfrm>
            <a:off x="4116910" y="225449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96" y="0"/>
                </a:moveTo>
                <a:lnTo>
                  <a:pt x="0" y="132"/>
                </a:lnTo>
                <a:lnTo>
                  <a:pt x="144" y="58"/>
                </a:lnTo>
                <a:close/>
              </a:path>
            </a:pathLst>
          </a:custGeom>
          <a:ln w="3175">
            <a:solidFill>
              <a:srgbClr val="187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4" name="object 6274"/>
          <p:cNvSpPr/>
          <p:nvPr/>
        </p:nvSpPr>
        <p:spPr>
          <a:xfrm>
            <a:off x="4127304" y="22658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76" y="35"/>
                </a:moveTo>
                <a:close/>
              </a:path>
            </a:pathLst>
          </a:custGeom>
          <a:solidFill>
            <a:srgbClr val="1878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75" name="object 6275"/>
          <p:cNvSpPr/>
          <p:nvPr/>
        </p:nvSpPr>
        <p:spPr>
          <a:xfrm>
            <a:off x="4127304" y="22658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76" y="35"/>
                </a:moveTo>
                <a:close/>
              </a:path>
            </a:pathLst>
          </a:custGeom>
          <a:ln w="3175">
            <a:solidFill>
              <a:srgbClr val="1878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6" name="object 62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277" name="object 6277"/>
          <p:cNvSpPr/>
          <p:nvPr/>
        </p:nvSpPr>
        <p:spPr>
          <a:xfrm>
            <a:off x="4050317" y="2232162"/>
            <a:ext cx="80690" cy="30789"/>
          </a:xfrm>
          <a:prstGeom prst="rect">
            <a:avLst/>
          </a:prstGeom>
          <a:blipFill>
            <a:blip r:embed="rId20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278" name="object 62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279" name="object 62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280" name="object 62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281" name="object 62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282" name="object 62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283" name="object 6283"/>
          <p:cNvSpPr/>
          <p:nvPr/>
        </p:nvSpPr>
        <p:spPr>
          <a:xfrm>
            <a:off x="4092247" y="2243630"/>
            <a:ext cx="14604" cy="8255"/>
          </a:xfrm>
          <a:custGeom>
            <a:avLst/>
            <a:gdLst/>
            <a:ahLst/>
            <a:cxnLst/>
            <a:rect l="l" t="t" r="r" b="b"/>
            <a:pathLst>
              <a:path w="14604" h="8255">
                <a:moveTo>
                  <a:pt x="14076" y="0"/>
                </a:moveTo>
                <a:lnTo>
                  <a:pt x="0" y="7683"/>
                </a:lnTo>
                <a:lnTo>
                  <a:pt x="14076" y="0"/>
                </a:lnTo>
                <a:close/>
              </a:path>
            </a:pathLst>
          </a:custGeom>
          <a:ln w="3175">
            <a:solidFill>
              <a:srgbClr val="1876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4" name="object 62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285" name="object 6285"/>
          <p:cNvSpPr/>
          <p:nvPr/>
        </p:nvSpPr>
        <p:spPr>
          <a:xfrm>
            <a:off x="4106826" y="2243762"/>
            <a:ext cx="9525" cy="5715"/>
          </a:xfrm>
          <a:custGeom>
            <a:avLst/>
            <a:gdLst/>
            <a:ahLst/>
            <a:cxnLst/>
            <a:rect l="l" t="t" r="r" b="b"/>
            <a:pathLst>
              <a:path w="9525" h="5714">
                <a:moveTo>
                  <a:pt x="4869" y="5331"/>
                </a:moveTo>
                <a:lnTo>
                  <a:pt x="0" y="0"/>
                </a:lnTo>
                <a:lnTo>
                  <a:pt x="9309" y="4927"/>
                </a:lnTo>
                <a:lnTo>
                  <a:pt x="4869" y="5331"/>
                </a:lnTo>
                <a:close/>
              </a:path>
            </a:pathLst>
          </a:custGeom>
          <a:solidFill>
            <a:srgbClr val="1878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86" name="object 6286"/>
          <p:cNvSpPr/>
          <p:nvPr/>
        </p:nvSpPr>
        <p:spPr>
          <a:xfrm>
            <a:off x="4106826" y="2243762"/>
            <a:ext cx="9525" cy="5715"/>
          </a:xfrm>
          <a:custGeom>
            <a:avLst/>
            <a:gdLst/>
            <a:ahLst/>
            <a:cxnLst/>
            <a:rect l="l" t="t" r="r" b="b"/>
            <a:pathLst>
              <a:path w="9525" h="5714">
                <a:moveTo>
                  <a:pt x="0" y="0"/>
                </a:moveTo>
                <a:lnTo>
                  <a:pt x="4869" y="5331"/>
                </a:lnTo>
                <a:lnTo>
                  <a:pt x="9309" y="492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8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7" name="object 6287"/>
          <p:cNvSpPr/>
          <p:nvPr/>
        </p:nvSpPr>
        <p:spPr>
          <a:xfrm>
            <a:off x="4116730" y="225460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76" y="38"/>
                </a:moveTo>
                <a:close/>
              </a:path>
            </a:pathLst>
          </a:custGeom>
          <a:solidFill>
            <a:srgbClr val="1877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88" name="object 6288"/>
          <p:cNvSpPr/>
          <p:nvPr/>
        </p:nvSpPr>
        <p:spPr>
          <a:xfrm>
            <a:off x="4116730" y="225460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76" y="38"/>
                </a:moveTo>
                <a:close/>
              </a:path>
            </a:pathLst>
          </a:custGeom>
          <a:ln w="3175">
            <a:solidFill>
              <a:srgbClr val="187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9" name="object 6289"/>
          <p:cNvSpPr/>
          <p:nvPr/>
        </p:nvSpPr>
        <p:spPr>
          <a:xfrm>
            <a:off x="4116135" y="22486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871" y="5806"/>
                </a:moveTo>
                <a:lnTo>
                  <a:pt x="0" y="0"/>
                </a:lnTo>
                <a:lnTo>
                  <a:pt x="3649" y="1912"/>
                </a:lnTo>
                <a:lnTo>
                  <a:pt x="871" y="5806"/>
                </a:lnTo>
                <a:close/>
              </a:path>
            </a:pathLst>
          </a:custGeom>
          <a:solidFill>
            <a:srgbClr val="1878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90" name="object 6290"/>
          <p:cNvSpPr/>
          <p:nvPr/>
        </p:nvSpPr>
        <p:spPr>
          <a:xfrm>
            <a:off x="4116135" y="22486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0"/>
                </a:moveTo>
                <a:lnTo>
                  <a:pt x="3649" y="1912"/>
                </a:lnTo>
                <a:lnTo>
                  <a:pt x="871" y="580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8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1" name="object 6291"/>
          <p:cNvSpPr/>
          <p:nvPr/>
        </p:nvSpPr>
        <p:spPr>
          <a:xfrm>
            <a:off x="4116135" y="2248690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774" y="5938"/>
                </a:moveTo>
                <a:lnTo>
                  <a:pt x="0" y="0"/>
                </a:lnTo>
                <a:lnTo>
                  <a:pt x="871" y="5806"/>
                </a:lnTo>
                <a:lnTo>
                  <a:pt x="774" y="5938"/>
                </a:lnTo>
                <a:close/>
              </a:path>
            </a:pathLst>
          </a:custGeom>
          <a:solidFill>
            <a:srgbClr val="1878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92" name="object 6292"/>
          <p:cNvSpPr/>
          <p:nvPr/>
        </p:nvSpPr>
        <p:spPr>
          <a:xfrm>
            <a:off x="4116135" y="2248690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0" y="0"/>
                </a:moveTo>
                <a:lnTo>
                  <a:pt x="774" y="5938"/>
                </a:lnTo>
                <a:lnTo>
                  <a:pt x="871" y="580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8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3" name="object 6293"/>
          <p:cNvSpPr/>
          <p:nvPr/>
        </p:nvSpPr>
        <p:spPr>
          <a:xfrm>
            <a:off x="4116135" y="2248690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0" y="0"/>
                </a:moveTo>
                <a:lnTo>
                  <a:pt x="774" y="593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8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4" name="object 6294"/>
          <p:cNvSpPr/>
          <p:nvPr/>
        </p:nvSpPr>
        <p:spPr>
          <a:xfrm>
            <a:off x="4111696" y="2248690"/>
            <a:ext cx="5715" cy="6350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5214" y="5938"/>
                </a:moveTo>
                <a:lnTo>
                  <a:pt x="0" y="403"/>
                </a:lnTo>
                <a:lnTo>
                  <a:pt x="4439" y="0"/>
                </a:lnTo>
                <a:lnTo>
                  <a:pt x="5214" y="5938"/>
                </a:lnTo>
                <a:close/>
              </a:path>
            </a:pathLst>
          </a:custGeom>
          <a:solidFill>
            <a:srgbClr val="1878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95" name="object 6295"/>
          <p:cNvSpPr/>
          <p:nvPr/>
        </p:nvSpPr>
        <p:spPr>
          <a:xfrm>
            <a:off x="4111696" y="2248690"/>
            <a:ext cx="5715" cy="6350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4439" y="0"/>
                </a:moveTo>
                <a:lnTo>
                  <a:pt x="0" y="403"/>
                </a:lnTo>
                <a:lnTo>
                  <a:pt x="5214" y="5938"/>
                </a:lnTo>
                <a:lnTo>
                  <a:pt x="4439" y="0"/>
                </a:lnTo>
                <a:close/>
              </a:path>
            </a:pathLst>
          </a:custGeom>
          <a:ln w="3175">
            <a:solidFill>
              <a:srgbClr val="1878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6" name="object 6296"/>
          <p:cNvSpPr/>
          <p:nvPr/>
        </p:nvSpPr>
        <p:spPr>
          <a:xfrm>
            <a:off x="4062366" y="2248656"/>
            <a:ext cx="15875" cy="10795"/>
          </a:xfrm>
          <a:custGeom>
            <a:avLst/>
            <a:gdLst/>
            <a:ahLst/>
            <a:cxnLst/>
            <a:rect l="l" t="t" r="r" b="b"/>
            <a:pathLst>
              <a:path w="15875" h="10794">
                <a:moveTo>
                  <a:pt x="15445" y="10787"/>
                </a:moveTo>
                <a:lnTo>
                  <a:pt x="0" y="993"/>
                </a:lnTo>
                <a:lnTo>
                  <a:pt x="5379" y="0"/>
                </a:lnTo>
                <a:lnTo>
                  <a:pt x="15445" y="10787"/>
                </a:lnTo>
                <a:close/>
              </a:path>
            </a:pathLst>
          </a:custGeom>
          <a:solidFill>
            <a:srgbClr val="1772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97" name="object 6297"/>
          <p:cNvSpPr/>
          <p:nvPr/>
        </p:nvSpPr>
        <p:spPr>
          <a:xfrm>
            <a:off x="4062366" y="2248656"/>
            <a:ext cx="15875" cy="10795"/>
          </a:xfrm>
          <a:custGeom>
            <a:avLst/>
            <a:gdLst/>
            <a:ahLst/>
            <a:cxnLst/>
            <a:rect l="l" t="t" r="r" b="b"/>
            <a:pathLst>
              <a:path w="15875" h="10794">
                <a:moveTo>
                  <a:pt x="15445" y="10787"/>
                </a:moveTo>
                <a:lnTo>
                  <a:pt x="0" y="993"/>
                </a:lnTo>
                <a:lnTo>
                  <a:pt x="5379" y="0"/>
                </a:lnTo>
                <a:lnTo>
                  <a:pt x="15445" y="10787"/>
                </a:lnTo>
                <a:close/>
              </a:path>
            </a:pathLst>
          </a:custGeom>
          <a:ln w="3175">
            <a:solidFill>
              <a:srgbClr val="1772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8" name="object 6298"/>
          <p:cNvSpPr/>
          <p:nvPr/>
        </p:nvSpPr>
        <p:spPr>
          <a:xfrm>
            <a:off x="4067746" y="2248656"/>
            <a:ext cx="10160" cy="10795"/>
          </a:xfrm>
          <a:custGeom>
            <a:avLst/>
            <a:gdLst/>
            <a:ahLst/>
            <a:cxnLst/>
            <a:rect l="l" t="t" r="r" b="b"/>
            <a:pathLst>
              <a:path w="10160" h="10794">
                <a:moveTo>
                  <a:pt x="10066" y="10787"/>
                </a:moveTo>
                <a:lnTo>
                  <a:pt x="0" y="0"/>
                </a:lnTo>
                <a:lnTo>
                  <a:pt x="10066" y="10787"/>
                </a:lnTo>
                <a:close/>
              </a:path>
            </a:pathLst>
          </a:custGeom>
          <a:ln w="3175">
            <a:solidFill>
              <a:srgbClr val="1772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9" name="object 6299"/>
          <p:cNvSpPr/>
          <p:nvPr/>
        </p:nvSpPr>
        <p:spPr>
          <a:xfrm>
            <a:off x="4111696" y="224909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5214" y="5534"/>
                </a:moveTo>
                <a:lnTo>
                  <a:pt x="5034" y="5511"/>
                </a:lnTo>
                <a:lnTo>
                  <a:pt x="0" y="0"/>
                </a:lnTo>
                <a:lnTo>
                  <a:pt x="5214" y="5534"/>
                </a:lnTo>
                <a:close/>
              </a:path>
            </a:pathLst>
          </a:custGeom>
          <a:solidFill>
            <a:srgbClr val="1877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00" name="object 6300"/>
          <p:cNvSpPr/>
          <p:nvPr/>
        </p:nvSpPr>
        <p:spPr>
          <a:xfrm>
            <a:off x="4111696" y="224909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0" y="0"/>
                </a:moveTo>
                <a:lnTo>
                  <a:pt x="5214" y="5534"/>
                </a:lnTo>
                <a:lnTo>
                  <a:pt x="5034" y="55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1" name="object 6301"/>
          <p:cNvSpPr/>
          <p:nvPr/>
        </p:nvSpPr>
        <p:spPr>
          <a:xfrm>
            <a:off x="4092247" y="2249093"/>
            <a:ext cx="24765" cy="5715"/>
          </a:xfrm>
          <a:custGeom>
            <a:avLst/>
            <a:gdLst/>
            <a:ahLst/>
            <a:cxnLst/>
            <a:rect l="l" t="t" r="r" b="b"/>
            <a:pathLst>
              <a:path w="24764" h="5714">
                <a:moveTo>
                  <a:pt x="24483" y="5511"/>
                </a:moveTo>
                <a:lnTo>
                  <a:pt x="0" y="2219"/>
                </a:lnTo>
                <a:lnTo>
                  <a:pt x="19448" y="0"/>
                </a:lnTo>
                <a:lnTo>
                  <a:pt x="24483" y="5511"/>
                </a:lnTo>
                <a:close/>
              </a:path>
            </a:pathLst>
          </a:custGeom>
          <a:solidFill>
            <a:srgbClr val="1877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02" name="object 6302"/>
          <p:cNvSpPr/>
          <p:nvPr/>
        </p:nvSpPr>
        <p:spPr>
          <a:xfrm>
            <a:off x="4092247" y="2249093"/>
            <a:ext cx="24765" cy="5715"/>
          </a:xfrm>
          <a:custGeom>
            <a:avLst/>
            <a:gdLst/>
            <a:ahLst/>
            <a:cxnLst/>
            <a:rect l="l" t="t" r="r" b="b"/>
            <a:pathLst>
              <a:path w="24764" h="5714">
                <a:moveTo>
                  <a:pt x="19448" y="0"/>
                </a:moveTo>
                <a:lnTo>
                  <a:pt x="0" y="2219"/>
                </a:lnTo>
                <a:lnTo>
                  <a:pt x="24483" y="5511"/>
                </a:lnTo>
                <a:lnTo>
                  <a:pt x="19448" y="0"/>
                </a:lnTo>
                <a:close/>
              </a:path>
            </a:pathLst>
          </a:custGeom>
          <a:ln w="3175">
            <a:solidFill>
              <a:srgbClr val="1877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3" name="object 6303"/>
          <p:cNvSpPr/>
          <p:nvPr/>
        </p:nvSpPr>
        <p:spPr>
          <a:xfrm>
            <a:off x="4106524" y="224356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35"/>
                </a:moveTo>
                <a:close/>
              </a:path>
            </a:pathLst>
          </a:custGeom>
          <a:solidFill>
            <a:srgbClr val="1877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04" name="object 6304"/>
          <p:cNvSpPr/>
          <p:nvPr/>
        </p:nvSpPr>
        <p:spPr>
          <a:xfrm>
            <a:off x="4106524" y="224356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35"/>
                </a:moveTo>
                <a:close/>
              </a:path>
            </a:pathLst>
          </a:custGeom>
          <a:ln w="3175">
            <a:solidFill>
              <a:srgbClr val="187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5" name="object 6305"/>
          <p:cNvSpPr/>
          <p:nvPr/>
        </p:nvSpPr>
        <p:spPr>
          <a:xfrm>
            <a:off x="4106524" y="22435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25"/>
                </a:moveTo>
                <a:close/>
              </a:path>
            </a:pathLst>
          </a:custGeom>
          <a:solidFill>
            <a:srgbClr val="1877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06" name="object 6306"/>
          <p:cNvSpPr/>
          <p:nvPr/>
        </p:nvSpPr>
        <p:spPr>
          <a:xfrm>
            <a:off x="4106524" y="22435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19" y="0"/>
                </a:moveTo>
                <a:lnTo>
                  <a:pt x="0" y="25"/>
                </a:lnTo>
                <a:lnTo>
                  <a:pt x="109" y="15"/>
                </a:lnTo>
                <a:close/>
              </a:path>
            </a:pathLst>
          </a:custGeom>
          <a:ln w="3175">
            <a:solidFill>
              <a:srgbClr val="187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7" name="object 6307"/>
          <p:cNvSpPr/>
          <p:nvPr/>
        </p:nvSpPr>
        <p:spPr>
          <a:xfrm>
            <a:off x="4106524" y="224359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80" y="35"/>
                </a:moveTo>
                <a:lnTo>
                  <a:pt x="0" y="10"/>
                </a:lnTo>
                <a:lnTo>
                  <a:pt x="180" y="35"/>
                </a:lnTo>
                <a:close/>
              </a:path>
            </a:pathLst>
          </a:custGeom>
          <a:solidFill>
            <a:srgbClr val="1877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08" name="object 6308"/>
          <p:cNvSpPr/>
          <p:nvPr/>
        </p:nvSpPr>
        <p:spPr>
          <a:xfrm>
            <a:off x="4106524" y="224359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09" y="0"/>
                </a:moveTo>
                <a:close/>
              </a:path>
            </a:pathLst>
          </a:custGeom>
          <a:ln w="3175">
            <a:solidFill>
              <a:srgbClr val="187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9" name="object 6309"/>
          <p:cNvSpPr/>
          <p:nvPr/>
        </p:nvSpPr>
        <p:spPr>
          <a:xfrm>
            <a:off x="4101287" y="2238171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0" y="0"/>
                </a:moveTo>
                <a:lnTo>
                  <a:pt x="5237" y="543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0" name="object 6310"/>
          <p:cNvSpPr/>
          <p:nvPr/>
        </p:nvSpPr>
        <p:spPr>
          <a:xfrm>
            <a:off x="4101287" y="2238171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5237" y="5433"/>
                </a:moveTo>
                <a:lnTo>
                  <a:pt x="4653" y="5356"/>
                </a:lnTo>
                <a:lnTo>
                  <a:pt x="0" y="0"/>
                </a:lnTo>
                <a:lnTo>
                  <a:pt x="5237" y="5433"/>
                </a:lnTo>
                <a:close/>
              </a:path>
            </a:pathLst>
          </a:custGeom>
          <a:solidFill>
            <a:srgbClr val="1877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11" name="object 6311"/>
          <p:cNvSpPr/>
          <p:nvPr/>
        </p:nvSpPr>
        <p:spPr>
          <a:xfrm>
            <a:off x="4101287" y="2238171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0" y="0"/>
                </a:moveTo>
                <a:lnTo>
                  <a:pt x="4653" y="5356"/>
                </a:lnTo>
                <a:lnTo>
                  <a:pt x="5237" y="543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2" name="object 6312"/>
          <p:cNvSpPr/>
          <p:nvPr/>
        </p:nvSpPr>
        <p:spPr>
          <a:xfrm>
            <a:off x="4100065" y="2238171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5875" y="5356"/>
                </a:moveTo>
                <a:lnTo>
                  <a:pt x="0" y="147"/>
                </a:lnTo>
                <a:lnTo>
                  <a:pt x="1221" y="0"/>
                </a:lnTo>
                <a:lnTo>
                  <a:pt x="5875" y="5356"/>
                </a:lnTo>
                <a:close/>
              </a:path>
            </a:pathLst>
          </a:custGeom>
          <a:solidFill>
            <a:srgbClr val="1877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13" name="object 6313"/>
          <p:cNvSpPr/>
          <p:nvPr/>
        </p:nvSpPr>
        <p:spPr>
          <a:xfrm>
            <a:off x="4100065" y="2238171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1221" y="0"/>
                </a:moveTo>
                <a:lnTo>
                  <a:pt x="5875" y="5356"/>
                </a:lnTo>
                <a:lnTo>
                  <a:pt x="0" y="147"/>
                </a:lnTo>
                <a:lnTo>
                  <a:pt x="1221" y="0"/>
                </a:lnTo>
                <a:close/>
              </a:path>
            </a:pathLst>
          </a:custGeom>
          <a:ln w="3175">
            <a:solidFill>
              <a:srgbClr val="187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4" name="object 6314"/>
          <p:cNvSpPr/>
          <p:nvPr/>
        </p:nvSpPr>
        <p:spPr>
          <a:xfrm>
            <a:off x="4097164" y="2235476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482"/>
                </a:moveTo>
                <a:lnTo>
                  <a:pt x="1463" y="0"/>
                </a:lnTo>
                <a:lnTo>
                  <a:pt x="0" y="482"/>
                </a:lnTo>
                <a:close/>
              </a:path>
            </a:pathLst>
          </a:custGeom>
          <a:solidFill>
            <a:srgbClr val="1877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15" name="object 6315"/>
          <p:cNvSpPr/>
          <p:nvPr/>
        </p:nvSpPr>
        <p:spPr>
          <a:xfrm>
            <a:off x="4097164" y="2235476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463" y="0"/>
                </a:moveTo>
                <a:lnTo>
                  <a:pt x="0" y="482"/>
                </a:lnTo>
                <a:lnTo>
                  <a:pt x="1463" y="0"/>
                </a:lnTo>
                <a:close/>
              </a:path>
            </a:pathLst>
          </a:custGeom>
          <a:ln w="3175">
            <a:solidFill>
              <a:srgbClr val="1877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6" name="object 6316"/>
          <p:cNvSpPr/>
          <p:nvPr/>
        </p:nvSpPr>
        <p:spPr>
          <a:xfrm>
            <a:off x="4096839" y="2235476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325" y="482"/>
                </a:moveTo>
                <a:lnTo>
                  <a:pt x="0" y="215"/>
                </a:lnTo>
                <a:lnTo>
                  <a:pt x="1788" y="0"/>
                </a:lnTo>
                <a:lnTo>
                  <a:pt x="325" y="482"/>
                </a:lnTo>
                <a:close/>
              </a:path>
            </a:pathLst>
          </a:custGeom>
          <a:solidFill>
            <a:srgbClr val="1877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17" name="object 6317"/>
          <p:cNvSpPr/>
          <p:nvPr/>
        </p:nvSpPr>
        <p:spPr>
          <a:xfrm>
            <a:off x="4096839" y="2235476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788" y="0"/>
                </a:moveTo>
                <a:lnTo>
                  <a:pt x="0" y="215"/>
                </a:lnTo>
                <a:lnTo>
                  <a:pt x="325" y="482"/>
                </a:lnTo>
                <a:lnTo>
                  <a:pt x="1788" y="0"/>
                </a:lnTo>
                <a:close/>
              </a:path>
            </a:pathLst>
          </a:custGeom>
          <a:ln w="3175">
            <a:solidFill>
              <a:srgbClr val="1877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8" name="object 6318"/>
          <p:cNvSpPr/>
          <p:nvPr/>
        </p:nvSpPr>
        <p:spPr>
          <a:xfrm>
            <a:off x="4098658" y="2235510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1407" y="2809"/>
                </a:moveTo>
                <a:lnTo>
                  <a:pt x="0" y="0"/>
                </a:lnTo>
                <a:lnTo>
                  <a:pt x="2628" y="2661"/>
                </a:lnTo>
                <a:lnTo>
                  <a:pt x="1407" y="2809"/>
                </a:lnTo>
                <a:close/>
              </a:path>
            </a:pathLst>
          </a:custGeom>
          <a:solidFill>
            <a:srgbClr val="1877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19" name="object 6319"/>
          <p:cNvSpPr/>
          <p:nvPr/>
        </p:nvSpPr>
        <p:spPr>
          <a:xfrm>
            <a:off x="4098658" y="2235510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2628" y="2661"/>
                </a:lnTo>
                <a:lnTo>
                  <a:pt x="1407" y="280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0" name="object 6320"/>
          <p:cNvSpPr/>
          <p:nvPr/>
        </p:nvSpPr>
        <p:spPr>
          <a:xfrm>
            <a:off x="4097164" y="2235510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900" y="2809"/>
                </a:moveTo>
                <a:lnTo>
                  <a:pt x="0" y="449"/>
                </a:lnTo>
                <a:lnTo>
                  <a:pt x="1493" y="0"/>
                </a:lnTo>
                <a:lnTo>
                  <a:pt x="2900" y="2809"/>
                </a:lnTo>
                <a:close/>
              </a:path>
            </a:pathLst>
          </a:custGeom>
          <a:solidFill>
            <a:srgbClr val="1877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21" name="object 6321"/>
          <p:cNvSpPr/>
          <p:nvPr/>
        </p:nvSpPr>
        <p:spPr>
          <a:xfrm>
            <a:off x="4097164" y="2235510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1493" y="0"/>
                </a:moveTo>
                <a:lnTo>
                  <a:pt x="0" y="449"/>
                </a:lnTo>
                <a:lnTo>
                  <a:pt x="2900" y="2809"/>
                </a:lnTo>
                <a:lnTo>
                  <a:pt x="1493" y="0"/>
                </a:lnTo>
                <a:close/>
              </a:path>
            </a:pathLst>
          </a:custGeom>
          <a:ln w="3175">
            <a:solidFill>
              <a:srgbClr val="1877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2" name="object 6322"/>
          <p:cNvSpPr/>
          <p:nvPr/>
        </p:nvSpPr>
        <p:spPr>
          <a:xfrm>
            <a:off x="4106524" y="224360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02" y="157"/>
                </a:moveTo>
                <a:lnTo>
                  <a:pt x="0" y="0"/>
                </a:lnTo>
                <a:lnTo>
                  <a:pt x="302" y="157"/>
                </a:lnTo>
                <a:close/>
              </a:path>
            </a:pathLst>
          </a:custGeom>
          <a:ln w="3175">
            <a:solidFill>
              <a:srgbClr val="187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3" name="object 6323"/>
          <p:cNvSpPr/>
          <p:nvPr/>
        </p:nvSpPr>
        <p:spPr>
          <a:xfrm>
            <a:off x="4106524" y="224360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02" y="157"/>
                </a:moveTo>
                <a:lnTo>
                  <a:pt x="0" y="0"/>
                </a:lnTo>
                <a:lnTo>
                  <a:pt x="180" y="25"/>
                </a:lnTo>
                <a:lnTo>
                  <a:pt x="302" y="157"/>
                </a:lnTo>
                <a:close/>
              </a:path>
            </a:pathLst>
          </a:custGeom>
          <a:solidFill>
            <a:srgbClr val="1877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24" name="object 6324"/>
          <p:cNvSpPr/>
          <p:nvPr/>
        </p:nvSpPr>
        <p:spPr>
          <a:xfrm>
            <a:off x="4106524" y="224360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02" y="157"/>
                </a:moveTo>
                <a:lnTo>
                  <a:pt x="180" y="25"/>
                </a:lnTo>
                <a:lnTo>
                  <a:pt x="0" y="0"/>
                </a:lnTo>
                <a:lnTo>
                  <a:pt x="302" y="157"/>
                </a:lnTo>
                <a:close/>
              </a:path>
            </a:pathLst>
          </a:custGeom>
          <a:ln w="3175">
            <a:solidFill>
              <a:srgbClr val="187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5" name="object 6325"/>
          <p:cNvSpPr/>
          <p:nvPr/>
        </p:nvSpPr>
        <p:spPr>
          <a:xfrm>
            <a:off x="4106524" y="224356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24" y="0"/>
                </a:moveTo>
                <a:close/>
              </a:path>
            </a:pathLst>
          </a:custGeom>
          <a:ln w="3175">
            <a:solidFill>
              <a:srgbClr val="187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6" name="object 6326"/>
          <p:cNvSpPr/>
          <p:nvPr/>
        </p:nvSpPr>
        <p:spPr>
          <a:xfrm>
            <a:off x="4106524" y="224352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81"/>
                </a:moveTo>
                <a:lnTo>
                  <a:pt x="154" y="0"/>
                </a:lnTo>
                <a:lnTo>
                  <a:pt x="0" y="81"/>
                </a:lnTo>
                <a:close/>
              </a:path>
            </a:pathLst>
          </a:custGeom>
          <a:solidFill>
            <a:srgbClr val="1877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27" name="object 6327"/>
          <p:cNvSpPr/>
          <p:nvPr/>
        </p:nvSpPr>
        <p:spPr>
          <a:xfrm>
            <a:off x="4106524" y="224352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24" y="45"/>
                </a:moveTo>
                <a:close/>
              </a:path>
            </a:pathLst>
          </a:custGeom>
          <a:ln w="3175">
            <a:solidFill>
              <a:srgbClr val="187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8" name="object 6328"/>
          <p:cNvSpPr/>
          <p:nvPr/>
        </p:nvSpPr>
        <p:spPr>
          <a:xfrm>
            <a:off x="4102018" y="2238098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4505" y="5506"/>
                </a:moveTo>
                <a:lnTo>
                  <a:pt x="0" y="0"/>
                </a:lnTo>
                <a:lnTo>
                  <a:pt x="4660" y="5425"/>
                </a:lnTo>
                <a:lnTo>
                  <a:pt x="4505" y="5506"/>
                </a:lnTo>
                <a:close/>
              </a:path>
            </a:pathLst>
          </a:custGeom>
          <a:solidFill>
            <a:srgbClr val="1877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29" name="object 6329"/>
          <p:cNvSpPr/>
          <p:nvPr/>
        </p:nvSpPr>
        <p:spPr>
          <a:xfrm>
            <a:off x="4102018" y="2238098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0" y="0"/>
                </a:moveTo>
                <a:lnTo>
                  <a:pt x="4660" y="5425"/>
                </a:lnTo>
                <a:lnTo>
                  <a:pt x="4505" y="550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0" name="object 6330"/>
          <p:cNvSpPr/>
          <p:nvPr/>
        </p:nvSpPr>
        <p:spPr>
          <a:xfrm>
            <a:off x="4101398" y="223809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5125" y="5506"/>
                </a:moveTo>
                <a:lnTo>
                  <a:pt x="0" y="58"/>
                </a:lnTo>
                <a:lnTo>
                  <a:pt x="619" y="0"/>
                </a:lnTo>
                <a:lnTo>
                  <a:pt x="5125" y="5506"/>
                </a:lnTo>
                <a:close/>
              </a:path>
            </a:pathLst>
          </a:custGeom>
          <a:solidFill>
            <a:srgbClr val="1877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31" name="object 6331"/>
          <p:cNvSpPr/>
          <p:nvPr/>
        </p:nvSpPr>
        <p:spPr>
          <a:xfrm>
            <a:off x="4101398" y="223809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619" y="0"/>
                </a:moveTo>
                <a:lnTo>
                  <a:pt x="0" y="58"/>
                </a:lnTo>
                <a:lnTo>
                  <a:pt x="5125" y="5506"/>
                </a:lnTo>
                <a:lnTo>
                  <a:pt x="619" y="0"/>
                </a:lnTo>
                <a:close/>
              </a:path>
            </a:pathLst>
          </a:custGeom>
          <a:ln w="3175">
            <a:solidFill>
              <a:srgbClr val="187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2" name="object 6332"/>
          <p:cNvSpPr/>
          <p:nvPr/>
        </p:nvSpPr>
        <p:spPr>
          <a:xfrm>
            <a:off x="4098927" y="2235360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471" y="2796"/>
                </a:moveTo>
                <a:lnTo>
                  <a:pt x="0" y="83"/>
                </a:lnTo>
                <a:lnTo>
                  <a:pt x="858" y="0"/>
                </a:lnTo>
                <a:lnTo>
                  <a:pt x="2471" y="2796"/>
                </a:lnTo>
                <a:close/>
              </a:path>
            </a:pathLst>
          </a:custGeom>
          <a:solidFill>
            <a:srgbClr val="1877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33" name="object 6333"/>
          <p:cNvSpPr/>
          <p:nvPr/>
        </p:nvSpPr>
        <p:spPr>
          <a:xfrm>
            <a:off x="4098927" y="2235360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471" y="2796"/>
                </a:moveTo>
                <a:lnTo>
                  <a:pt x="0" y="83"/>
                </a:lnTo>
                <a:lnTo>
                  <a:pt x="858" y="0"/>
                </a:lnTo>
                <a:lnTo>
                  <a:pt x="2471" y="2796"/>
                </a:lnTo>
                <a:close/>
              </a:path>
            </a:pathLst>
          </a:custGeom>
          <a:ln w="3175">
            <a:solidFill>
              <a:srgbClr val="187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4" name="object 6334"/>
          <p:cNvSpPr/>
          <p:nvPr/>
        </p:nvSpPr>
        <p:spPr>
          <a:xfrm>
            <a:off x="4099786" y="2235360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1612" y="2796"/>
                </a:moveTo>
                <a:lnTo>
                  <a:pt x="0" y="0"/>
                </a:lnTo>
                <a:lnTo>
                  <a:pt x="2082" y="2555"/>
                </a:lnTo>
                <a:lnTo>
                  <a:pt x="1612" y="2796"/>
                </a:lnTo>
                <a:close/>
              </a:path>
            </a:pathLst>
          </a:custGeom>
          <a:solidFill>
            <a:srgbClr val="1877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35" name="object 6335"/>
          <p:cNvSpPr/>
          <p:nvPr/>
        </p:nvSpPr>
        <p:spPr>
          <a:xfrm>
            <a:off x="4099786" y="2235360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1612" y="2796"/>
                </a:moveTo>
                <a:lnTo>
                  <a:pt x="2082" y="2555"/>
                </a:lnTo>
                <a:lnTo>
                  <a:pt x="0" y="0"/>
                </a:lnTo>
                <a:lnTo>
                  <a:pt x="1612" y="2796"/>
                </a:lnTo>
                <a:close/>
              </a:path>
            </a:pathLst>
          </a:custGeom>
          <a:ln w="3175">
            <a:solidFill>
              <a:srgbClr val="187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6" name="object 6336"/>
          <p:cNvSpPr/>
          <p:nvPr/>
        </p:nvSpPr>
        <p:spPr>
          <a:xfrm>
            <a:off x="4101398" y="223791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241"/>
                </a:moveTo>
                <a:lnTo>
                  <a:pt x="469" y="0"/>
                </a:lnTo>
                <a:lnTo>
                  <a:pt x="619" y="182"/>
                </a:lnTo>
                <a:lnTo>
                  <a:pt x="0" y="241"/>
                </a:lnTo>
                <a:close/>
              </a:path>
            </a:pathLst>
          </a:custGeom>
          <a:solidFill>
            <a:srgbClr val="1877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37" name="object 6337"/>
          <p:cNvSpPr/>
          <p:nvPr/>
        </p:nvSpPr>
        <p:spPr>
          <a:xfrm>
            <a:off x="4101398" y="223791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69" y="0"/>
                </a:moveTo>
                <a:lnTo>
                  <a:pt x="0" y="241"/>
                </a:lnTo>
                <a:lnTo>
                  <a:pt x="619" y="182"/>
                </a:lnTo>
                <a:lnTo>
                  <a:pt x="469" y="0"/>
                </a:lnTo>
                <a:close/>
              </a:path>
            </a:pathLst>
          </a:custGeom>
          <a:ln w="3175">
            <a:solidFill>
              <a:srgbClr val="187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8" name="object 6338"/>
          <p:cNvSpPr/>
          <p:nvPr/>
        </p:nvSpPr>
        <p:spPr>
          <a:xfrm>
            <a:off x="4101287" y="2238156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5237" y="5448"/>
                </a:moveTo>
                <a:lnTo>
                  <a:pt x="0" y="15"/>
                </a:lnTo>
                <a:lnTo>
                  <a:pt x="5237" y="5448"/>
                </a:lnTo>
                <a:close/>
              </a:path>
            </a:pathLst>
          </a:custGeom>
          <a:solidFill>
            <a:srgbClr val="1877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39" name="object 6339"/>
          <p:cNvSpPr/>
          <p:nvPr/>
        </p:nvSpPr>
        <p:spPr>
          <a:xfrm>
            <a:off x="4101287" y="2238156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5237" y="5448"/>
                </a:moveTo>
                <a:lnTo>
                  <a:pt x="111" y="0"/>
                </a:lnTo>
                <a:lnTo>
                  <a:pt x="5237" y="5448"/>
                </a:lnTo>
                <a:close/>
              </a:path>
            </a:pathLst>
          </a:custGeom>
          <a:ln w="3175">
            <a:solidFill>
              <a:srgbClr val="187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0" name="object 6340"/>
          <p:cNvSpPr/>
          <p:nvPr/>
        </p:nvSpPr>
        <p:spPr>
          <a:xfrm>
            <a:off x="4098627" y="223544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0" y="60"/>
                </a:moveTo>
                <a:lnTo>
                  <a:pt x="226" y="0"/>
                </a:lnTo>
                <a:lnTo>
                  <a:pt x="30" y="60"/>
                </a:lnTo>
                <a:close/>
              </a:path>
            </a:pathLst>
          </a:custGeom>
          <a:solidFill>
            <a:srgbClr val="1877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41" name="object 6341"/>
          <p:cNvSpPr/>
          <p:nvPr/>
        </p:nvSpPr>
        <p:spPr>
          <a:xfrm>
            <a:off x="4098627" y="223544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0" y="60"/>
                </a:moveTo>
                <a:lnTo>
                  <a:pt x="226" y="0"/>
                </a:lnTo>
                <a:lnTo>
                  <a:pt x="0" y="27"/>
                </a:lnTo>
                <a:close/>
              </a:path>
            </a:pathLst>
          </a:custGeom>
          <a:ln w="3175">
            <a:solidFill>
              <a:srgbClr val="187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2" name="object 6342"/>
          <p:cNvSpPr/>
          <p:nvPr/>
        </p:nvSpPr>
        <p:spPr>
          <a:xfrm>
            <a:off x="4098658" y="223544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628" y="2722"/>
                </a:moveTo>
                <a:lnTo>
                  <a:pt x="0" y="60"/>
                </a:lnTo>
                <a:lnTo>
                  <a:pt x="195" y="0"/>
                </a:lnTo>
                <a:lnTo>
                  <a:pt x="2628" y="2722"/>
                </a:lnTo>
                <a:close/>
              </a:path>
            </a:pathLst>
          </a:custGeom>
          <a:solidFill>
            <a:srgbClr val="1877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43" name="object 6343"/>
          <p:cNvSpPr/>
          <p:nvPr/>
        </p:nvSpPr>
        <p:spPr>
          <a:xfrm>
            <a:off x="4098658" y="223544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628" y="2722"/>
                </a:moveTo>
                <a:lnTo>
                  <a:pt x="0" y="60"/>
                </a:lnTo>
                <a:lnTo>
                  <a:pt x="195" y="0"/>
                </a:lnTo>
                <a:lnTo>
                  <a:pt x="2628" y="2722"/>
                </a:lnTo>
                <a:close/>
              </a:path>
            </a:pathLst>
          </a:custGeom>
          <a:ln w="3175">
            <a:solidFill>
              <a:srgbClr val="187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4" name="object 6344"/>
          <p:cNvSpPr/>
          <p:nvPr/>
        </p:nvSpPr>
        <p:spPr>
          <a:xfrm>
            <a:off x="4098854" y="2235449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433" y="2722"/>
                </a:moveTo>
                <a:lnTo>
                  <a:pt x="0" y="0"/>
                </a:lnTo>
                <a:lnTo>
                  <a:pt x="2545" y="2707"/>
                </a:lnTo>
                <a:close/>
              </a:path>
            </a:pathLst>
          </a:custGeom>
          <a:solidFill>
            <a:srgbClr val="1877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45" name="object 6345"/>
          <p:cNvSpPr/>
          <p:nvPr/>
        </p:nvSpPr>
        <p:spPr>
          <a:xfrm>
            <a:off x="4098854" y="2235449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433" y="2722"/>
                </a:moveTo>
                <a:lnTo>
                  <a:pt x="0" y="0"/>
                </a:lnTo>
                <a:lnTo>
                  <a:pt x="2433" y="2722"/>
                </a:lnTo>
                <a:close/>
              </a:path>
            </a:pathLst>
          </a:custGeom>
          <a:ln w="3175">
            <a:solidFill>
              <a:srgbClr val="187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6" name="object 6346"/>
          <p:cNvSpPr/>
          <p:nvPr/>
        </p:nvSpPr>
        <p:spPr>
          <a:xfrm>
            <a:off x="4098927" y="2235443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0"/>
                </a:moveTo>
                <a:lnTo>
                  <a:pt x="2471" y="271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7" name="object 6347"/>
          <p:cNvSpPr/>
          <p:nvPr/>
        </p:nvSpPr>
        <p:spPr>
          <a:xfrm>
            <a:off x="4098854" y="2235443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545" y="2712"/>
                </a:moveTo>
                <a:lnTo>
                  <a:pt x="0" y="5"/>
                </a:lnTo>
                <a:lnTo>
                  <a:pt x="2545" y="2712"/>
                </a:lnTo>
                <a:close/>
              </a:path>
            </a:pathLst>
          </a:custGeom>
          <a:solidFill>
            <a:srgbClr val="1877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48" name="object 6348"/>
          <p:cNvSpPr/>
          <p:nvPr/>
        </p:nvSpPr>
        <p:spPr>
          <a:xfrm>
            <a:off x="4098854" y="2235443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73" y="0"/>
                </a:moveTo>
                <a:lnTo>
                  <a:pt x="2545" y="2712"/>
                </a:lnTo>
                <a:lnTo>
                  <a:pt x="73" y="0"/>
                </a:lnTo>
                <a:close/>
              </a:path>
            </a:pathLst>
          </a:custGeom>
          <a:ln w="3175">
            <a:solidFill>
              <a:srgbClr val="187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9" name="object 6349"/>
          <p:cNvSpPr/>
          <p:nvPr/>
        </p:nvSpPr>
        <p:spPr>
          <a:xfrm>
            <a:off x="4105940" y="224352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83" y="101"/>
                </a:moveTo>
                <a:lnTo>
                  <a:pt x="0" y="0"/>
                </a:lnTo>
                <a:lnTo>
                  <a:pt x="584" y="76"/>
                </a:lnTo>
                <a:lnTo>
                  <a:pt x="383" y="101"/>
                </a:lnTo>
                <a:close/>
              </a:path>
            </a:pathLst>
          </a:custGeom>
          <a:solidFill>
            <a:srgbClr val="1877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50" name="object 6350"/>
          <p:cNvSpPr/>
          <p:nvPr/>
        </p:nvSpPr>
        <p:spPr>
          <a:xfrm>
            <a:off x="4105940" y="224352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83" y="101"/>
                </a:moveTo>
                <a:lnTo>
                  <a:pt x="584" y="76"/>
                </a:lnTo>
                <a:lnTo>
                  <a:pt x="0" y="0"/>
                </a:lnTo>
                <a:lnTo>
                  <a:pt x="383" y="101"/>
                </a:lnTo>
                <a:close/>
              </a:path>
            </a:pathLst>
          </a:custGeom>
          <a:ln w="3175">
            <a:solidFill>
              <a:srgbClr val="187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1" name="object 6351"/>
          <p:cNvSpPr/>
          <p:nvPr/>
        </p:nvSpPr>
        <p:spPr>
          <a:xfrm>
            <a:off x="4092247" y="2243604"/>
            <a:ext cx="14604" cy="8255"/>
          </a:xfrm>
          <a:custGeom>
            <a:avLst/>
            <a:gdLst/>
            <a:ahLst/>
            <a:cxnLst/>
            <a:rect l="l" t="t" r="r" b="b"/>
            <a:pathLst>
              <a:path w="14604" h="8255">
                <a:moveTo>
                  <a:pt x="0" y="7708"/>
                </a:moveTo>
                <a:lnTo>
                  <a:pt x="14076" y="25"/>
                </a:lnTo>
                <a:lnTo>
                  <a:pt x="14277" y="0"/>
                </a:lnTo>
                <a:lnTo>
                  <a:pt x="0" y="7708"/>
                </a:lnTo>
                <a:close/>
              </a:path>
            </a:pathLst>
          </a:custGeom>
          <a:solidFill>
            <a:srgbClr val="1877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52" name="object 6352"/>
          <p:cNvSpPr/>
          <p:nvPr/>
        </p:nvSpPr>
        <p:spPr>
          <a:xfrm>
            <a:off x="4092247" y="2243604"/>
            <a:ext cx="14604" cy="8255"/>
          </a:xfrm>
          <a:custGeom>
            <a:avLst/>
            <a:gdLst/>
            <a:ahLst/>
            <a:cxnLst/>
            <a:rect l="l" t="t" r="r" b="b"/>
            <a:pathLst>
              <a:path w="14604" h="8255">
                <a:moveTo>
                  <a:pt x="0" y="7708"/>
                </a:moveTo>
                <a:lnTo>
                  <a:pt x="14277" y="0"/>
                </a:lnTo>
                <a:lnTo>
                  <a:pt x="14076" y="25"/>
                </a:lnTo>
                <a:lnTo>
                  <a:pt x="0" y="7708"/>
                </a:lnTo>
                <a:close/>
              </a:path>
            </a:pathLst>
          </a:custGeom>
          <a:ln w="3175">
            <a:solidFill>
              <a:srgbClr val="1877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3" name="object 6353"/>
          <p:cNvSpPr/>
          <p:nvPr/>
        </p:nvSpPr>
        <p:spPr>
          <a:xfrm>
            <a:off x="4092247" y="2243604"/>
            <a:ext cx="19685" cy="8255"/>
          </a:xfrm>
          <a:custGeom>
            <a:avLst/>
            <a:gdLst/>
            <a:ahLst/>
            <a:cxnLst/>
            <a:rect l="l" t="t" r="r" b="b"/>
            <a:pathLst>
              <a:path w="19685" h="8255">
                <a:moveTo>
                  <a:pt x="0" y="7708"/>
                </a:moveTo>
                <a:lnTo>
                  <a:pt x="14277" y="0"/>
                </a:lnTo>
                <a:lnTo>
                  <a:pt x="19448" y="5488"/>
                </a:lnTo>
                <a:lnTo>
                  <a:pt x="0" y="7708"/>
                </a:lnTo>
                <a:close/>
              </a:path>
            </a:pathLst>
          </a:custGeom>
          <a:solidFill>
            <a:srgbClr val="1877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54" name="object 6354"/>
          <p:cNvSpPr/>
          <p:nvPr/>
        </p:nvSpPr>
        <p:spPr>
          <a:xfrm>
            <a:off x="4092247" y="2243604"/>
            <a:ext cx="19685" cy="8255"/>
          </a:xfrm>
          <a:custGeom>
            <a:avLst/>
            <a:gdLst/>
            <a:ahLst/>
            <a:cxnLst/>
            <a:rect l="l" t="t" r="r" b="b"/>
            <a:pathLst>
              <a:path w="19685" h="8255">
                <a:moveTo>
                  <a:pt x="0" y="7708"/>
                </a:moveTo>
                <a:lnTo>
                  <a:pt x="19448" y="5488"/>
                </a:lnTo>
                <a:lnTo>
                  <a:pt x="14277" y="0"/>
                </a:lnTo>
                <a:lnTo>
                  <a:pt x="0" y="7708"/>
                </a:lnTo>
                <a:close/>
              </a:path>
            </a:pathLst>
          </a:custGeom>
          <a:ln w="3175">
            <a:solidFill>
              <a:srgbClr val="1877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5" name="object 6355"/>
          <p:cNvSpPr/>
          <p:nvPr/>
        </p:nvSpPr>
        <p:spPr>
          <a:xfrm>
            <a:off x="4106524" y="224360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5171" y="5488"/>
                </a:moveTo>
                <a:lnTo>
                  <a:pt x="0" y="0"/>
                </a:lnTo>
                <a:lnTo>
                  <a:pt x="302" y="157"/>
                </a:lnTo>
                <a:lnTo>
                  <a:pt x="5171" y="5488"/>
                </a:lnTo>
                <a:close/>
              </a:path>
            </a:pathLst>
          </a:custGeom>
          <a:solidFill>
            <a:srgbClr val="1877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56" name="object 6356"/>
          <p:cNvSpPr/>
          <p:nvPr/>
        </p:nvSpPr>
        <p:spPr>
          <a:xfrm>
            <a:off x="4106524" y="224360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0" y="0"/>
                </a:moveTo>
                <a:lnTo>
                  <a:pt x="302" y="157"/>
                </a:lnTo>
                <a:lnTo>
                  <a:pt x="5171" y="548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7" name="object 6357"/>
          <p:cNvSpPr/>
          <p:nvPr/>
        </p:nvSpPr>
        <p:spPr>
          <a:xfrm>
            <a:off x="4106524" y="224360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0" y="0"/>
                </a:moveTo>
                <a:lnTo>
                  <a:pt x="5171" y="548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8" name="object 6358"/>
          <p:cNvSpPr/>
          <p:nvPr/>
        </p:nvSpPr>
        <p:spPr>
          <a:xfrm>
            <a:off x="4077812" y="2251313"/>
            <a:ext cx="14604" cy="8255"/>
          </a:xfrm>
          <a:custGeom>
            <a:avLst/>
            <a:gdLst/>
            <a:ahLst/>
            <a:cxnLst/>
            <a:rect l="l" t="t" r="r" b="b"/>
            <a:pathLst>
              <a:path w="14604" h="8255">
                <a:moveTo>
                  <a:pt x="14434" y="0"/>
                </a:moveTo>
                <a:lnTo>
                  <a:pt x="0" y="8130"/>
                </a:lnTo>
                <a:lnTo>
                  <a:pt x="14434" y="0"/>
                </a:lnTo>
                <a:close/>
              </a:path>
            </a:pathLst>
          </a:custGeom>
          <a:ln w="3175">
            <a:solidFill>
              <a:srgbClr val="1774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9" name="object 6359"/>
          <p:cNvSpPr/>
          <p:nvPr/>
        </p:nvSpPr>
        <p:spPr>
          <a:xfrm>
            <a:off x="4067746" y="2248656"/>
            <a:ext cx="24765" cy="10795"/>
          </a:xfrm>
          <a:custGeom>
            <a:avLst/>
            <a:gdLst/>
            <a:ahLst/>
            <a:cxnLst/>
            <a:rect l="l" t="t" r="r" b="b"/>
            <a:pathLst>
              <a:path w="24764" h="10794">
                <a:moveTo>
                  <a:pt x="10066" y="10787"/>
                </a:moveTo>
                <a:lnTo>
                  <a:pt x="0" y="0"/>
                </a:lnTo>
                <a:lnTo>
                  <a:pt x="24500" y="2656"/>
                </a:lnTo>
                <a:lnTo>
                  <a:pt x="10066" y="10787"/>
                </a:lnTo>
                <a:close/>
              </a:path>
            </a:pathLst>
          </a:custGeom>
          <a:solidFill>
            <a:srgbClr val="1773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60" name="object 6360"/>
          <p:cNvSpPr/>
          <p:nvPr/>
        </p:nvSpPr>
        <p:spPr>
          <a:xfrm>
            <a:off x="4067746" y="2248656"/>
            <a:ext cx="24765" cy="10795"/>
          </a:xfrm>
          <a:custGeom>
            <a:avLst/>
            <a:gdLst/>
            <a:ahLst/>
            <a:cxnLst/>
            <a:rect l="l" t="t" r="r" b="b"/>
            <a:pathLst>
              <a:path w="24764" h="10794">
                <a:moveTo>
                  <a:pt x="24500" y="2656"/>
                </a:moveTo>
                <a:lnTo>
                  <a:pt x="0" y="0"/>
                </a:lnTo>
                <a:lnTo>
                  <a:pt x="10066" y="10787"/>
                </a:lnTo>
                <a:lnTo>
                  <a:pt x="24500" y="2656"/>
                </a:lnTo>
                <a:close/>
              </a:path>
            </a:pathLst>
          </a:custGeom>
          <a:ln w="3175">
            <a:solidFill>
              <a:srgbClr val="1773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1" name="object 6361"/>
          <p:cNvSpPr/>
          <p:nvPr/>
        </p:nvSpPr>
        <p:spPr>
          <a:xfrm>
            <a:off x="4067746" y="2248656"/>
            <a:ext cx="10160" cy="10795"/>
          </a:xfrm>
          <a:custGeom>
            <a:avLst/>
            <a:gdLst/>
            <a:ahLst/>
            <a:cxnLst/>
            <a:rect l="l" t="t" r="r" b="b"/>
            <a:pathLst>
              <a:path w="10160" h="10794">
                <a:moveTo>
                  <a:pt x="10066" y="10787"/>
                </a:moveTo>
                <a:lnTo>
                  <a:pt x="0" y="0"/>
                </a:lnTo>
                <a:lnTo>
                  <a:pt x="10066" y="10787"/>
                </a:lnTo>
                <a:close/>
              </a:path>
            </a:pathLst>
          </a:custGeom>
          <a:ln w="3175">
            <a:solidFill>
              <a:srgbClr val="1772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2" name="object 6362"/>
          <p:cNvSpPr/>
          <p:nvPr/>
        </p:nvSpPr>
        <p:spPr>
          <a:xfrm>
            <a:off x="4067746" y="2248656"/>
            <a:ext cx="10160" cy="10795"/>
          </a:xfrm>
          <a:custGeom>
            <a:avLst/>
            <a:gdLst/>
            <a:ahLst/>
            <a:cxnLst/>
            <a:rect l="l" t="t" r="r" b="b"/>
            <a:pathLst>
              <a:path w="10160" h="10794">
                <a:moveTo>
                  <a:pt x="0" y="0"/>
                </a:moveTo>
                <a:lnTo>
                  <a:pt x="10066" y="1078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3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3" name="object 6363"/>
          <p:cNvSpPr/>
          <p:nvPr/>
        </p:nvSpPr>
        <p:spPr>
          <a:xfrm>
            <a:off x="4067746" y="2248656"/>
            <a:ext cx="10160" cy="10795"/>
          </a:xfrm>
          <a:custGeom>
            <a:avLst/>
            <a:gdLst/>
            <a:ahLst/>
            <a:cxnLst/>
            <a:rect l="l" t="t" r="r" b="b"/>
            <a:pathLst>
              <a:path w="10160" h="10794">
                <a:moveTo>
                  <a:pt x="10066" y="107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4" name="object 6364"/>
          <p:cNvSpPr/>
          <p:nvPr/>
        </p:nvSpPr>
        <p:spPr>
          <a:xfrm>
            <a:off x="4067746" y="2248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72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65" name="object 6365"/>
          <p:cNvSpPr/>
          <p:nvPr/>
        </p:nvSpPr>
        <p:spPr>
          <a:xfrm>
            <a:off x="4067746" y="2248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2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6" name="object 6366"/>
          <p:cNvSpPr/>
          <p:nvPr/>
        </p:nvSpPr>
        <p:spPr>
          <a:xfrm>
            <a:off x="4060309" y="2240689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7437" y="7967"/>
                </a:moveTo>
                <a:lnTo>
                  <a:pt x="0" y="0"/>
                </a:lnTo>
                <a:lnTo>
                  <a:pt x="7437" y="7967"/>
                </a:lnTo>
                <a:close/>
              </a:path>
            </a:pathLst>
          </a:custGeom>
          <a:ln w="3175">
            <a:solidFill>
              <a:srgbClr val="1772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7" name="object 6367"/>
          <p:cNvSpPr/>
          <p:nvPr/>
        </p:nvSpPr>
        <p:spPr>
          <a:xfrm>
            <a:off x="4067746" y="2248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72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68" name="object 6368"/>
          <p:cNvSpPr/>
          <p:nvPr/>
        </p:nvSpPr>
        <p:spPr>
          <a:xfrm>
            <a:off x="4067746" y="22486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2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9" name="object 6369"/>
          <p:cNvSpPr/>
          <p:nvPr/>
        </p:nvSpPr>
        <p:spPr>
          <a:xfrm>
            <a:off x="4085135" y="2236630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0" y="551"/>
                </a:moveTo>
                <a:lnTo>
                  <a:pt x="3990" y="0"/>
                </a:lnTo>
                <a:lnTo>
                  <a:pt x="3175" y="447"/>
                </a:lnTo>
                <a:lnTo>
                  <a:pt x="0" y="551"/>
                </a:lnTo>
                <a:close/>
              </a:path>
            </a:pathLst>
          </a:custGeom>
          <a:solidFill>
            <a:srgbClr val="1876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70" name="object 6370"/>
          <p:cNvSpPr/>
          <p:nvPr/>
        </p:nvSpPr>
        <p:spPr>
          <a:xfrm>
            <a:off x="4085135" y="2236630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3990" y="0"/>
                </a:moveTo>
                <a:lnTo>
                  <a:pt x="0" y="551"/>
                </a:lnTo>
                <a:lnTo>
                  <a:pt x="3175" y="447"/>
                </a:lnTo>
                <a:lnTo>
                  <a:pt x="3990" y="0"/>
                </a:lnTo>
                <a:close/>
              </a:path>
            </a:pathLst>
          </a:custGeom>
          <a:ln w="3175">
            <a:solidFill>
              <a:srgbClr val="1876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1" name="object 6371"/>
          <p:cNvSpPr/>
          <p:nvPr/>
        </p:nvSpPr>
        <p:spPr>
          <a:xfrm>
            <a:off x="4086735" y="2239408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3164" y="2077"/>
                </a:moveTo>
                <a:lnTo>
                  <a:pt x="0" y="1676"/>
                </a:lnTo>
                <a:lnTo>
                  <a:pt x="4340" y="0"/>
                </a:lnTo>
                <a:lnTo>
                  <a:pt x="3164" y="2077"/>
                </a:lnTo>
                <a:close/>
              </a:path>
            </a:pathLst>
          </a:custGeom>
          <a:solidFill>
            <a:srgbClr val="1876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72" name="object 6372"/>
          <p:cNvSpPr/>
          <p:nvPr/>
        </p:nvSpPr>
        <p:spPr>
          <a:xfrm>
            <a:off x="4086735" y="2239408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4340" y="0"/>
                </a:moveTo>
                <a:lnTo>
                  <a:pt x="3164" y="2077"/>
                </a:lnTo>
                <a:lnTo>
                  <a:pt x="0" y="1676"/>
                </a:lnTo>
                <a:lnTo>
                  <a:pt x="4340" y="0"/>
                </a:lnTo>
                <a:close/>
              </a:path>
            </a:pathLst>
          </a:custGeom>
          <a:ln w="3175">
            <a:solidFill>
              <a:srgbClr val="1876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3" name="object 6373"/>
          <p:cNvSpPr/>
          <p:nvPr/>
        </p:nvSpPr>
        <p:spPr>
          <a:xfrm>
            <a:off x="4086735" y="2239408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0" y="1676"/>
                </a:moveTo>
                <a:lnTo>
                  <a:pt x="474" y="467"/>
                </a:lnTo>
                <a:lnTo>
                  <a:pt x="4340" y="0"/>
                </a:lnTo>
                <a:lnTo>
                  <a:pt x="0" y="1676"/>
                </a:lnTo>
                <a:close/>
              </a:path>
            </a:pathLst>
          </a:custGeom>
          <a:solidFill>
            <a:srgbClr val="1876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74" name="object 6374"/>
          <p:cNvSpPr/>
          <p:nvPr/>
        </p:nvSpPr>
        <p:spPr>
          <a:xfrm>
            <a:off x="4086735" y="2239408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4340" y="0"/>
                </a:moveTo>
                <a:lnTo>
                  <a:pt x="474" y="467"/>
                </a:lnTo>
                <a:lnTo>
                  <a:pt x="0" y="1676"/>
                </a:lnTo>
                <a:lnTo>
                  <a:pt x="4340" y="0"/>
                </a:lnTo>
                <a:close/>
              </a:path>
            </a:pathLst>
          </a:custGeom>
          <a:ln w="3175">
            <a:solidFill>
              <a:srgbClr val="1876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5" name="object 6375"/>
          <p:cNvSpPr/>
          <p:nvPr/>
        </p:nvSpPr>
        <p:spPr>
          <a:xfrm>
            <a:off x="4087652" y="2236157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0" y="2667"/>
                </a:moveTo>
                <a:lnTo>
                  <a:pt x="5359" y="0"/>
                </a:lnTo>
                <a:lnTo>
                  <a:pt x="4594" y="1282"/>
                </a:lnTo>
                <a:lnTo>
                  <a:pt x="0" y="2667"/>
                </a:lnTo>
                <a:close/>
              </a:path>
            </a:pathLst>
          </a:custGeom>
          <a:solidFill>
            <a:srgbClr val="1876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76" name="object 6376"/>
          <p:cNvSpPr/>
          <p:nvPr/>
        </p:nvSpPr>
        <p:spPr>
          <a:xfrm>
            <a:off x="4087652" y="2236157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5359" y="0"/>
                </a:moveTo>
                <a:lnTo>
                  <a:pt x="4594" y="1282"/>
                </a:lnTo>
                <a:lnTo>
                  <a:pt x="0" y="2667"/>
                </a:lnTo>
                <a:lnTo>
                  <a:pt x="5359" y="0"/>
                </a:lnTo>
                <a:close/>
              </a:path>
            </a:pathLst>
          </a:custGeom>
          <a:ln w="3175">
            <a:solidFill>
              <a:srgbClr val="1876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7" name="object 6377"/>
          <p:cNvSpPr/>
          <p:nvPr/>
        </p:nvSpPr>
        <p:spPr>
          <a:xfrm>
            <a:off x="4087652" y="2236157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0" y="2667"/>
                </a:moveTo>
                <a:lnTo>
                  <a:pt x="734" y="916"/>
                </a:lnTo>
                <a:lnTo>
                  <a:pt x="5359" y="0"/>
                </a:lnTo>
                <a:lnTo>
                  <a:pt x="0" y="2667"/>
                </a:lnTo>
                <a:close/>
              </a:path>
            </a:pathLst>
          </a:custGeom>
          <a:solidFill>
            <a:srgbClr val="1876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78" name="object 6378"/>
          <p:cNvSpPr/>
          <p:nvPr/>
        </p:nvSpPr>
        <p:spPr>
          <a:xfrm>
            <a:off x="4087652" y="2236157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5359" y="0"/>
                </a:moveTo>
                <a:lnTo>
                  <a:pt x="734" y="916"/>
                </a:lnTo>
                <a:lnTo>
                  <a:pt x="0" y="2667"/>
                </a:lnTo>
                <a:lnTo>
                  <a:pt x="5359" y="0"/>
                </a:lnTo>
                <a:close/>
              </a:path>
            </a:pathLst>
          </a:custGeom>
          <a:ln w="3175">
            <a:solidFill>
              <a:srgbClr val="1876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9" name="object 6379"/>
          <p:cNvSpPr/>
          <p:nvPr/>
        </p:nvSpPr>
        <p:spPr>
          <a:xfrm>
            <a:off x="4088386" y="2236157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0" y="916"/>
                </a:moveTo>
                <a:lnTo>
                  <a:pt x="845" y="457"/>
                </a:lnTo>
                <a:lnTo>
                  <a:pt x="4625" y="0"/>
                </a:lnTo>
                <a:lnTo>
                  <a:pt x="0" y="916"/>
                </a:lnTo>
                <a:close/>
              </a:path>
            </a:pathLst>
          </a:custGeom>
          <a:solidFill>
            <a:srgbClr val="1876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80" name="object 6380"/>
          <p:cNvSpPr/>
          <p:nvPr/>
        </p:nvSpPr>
        <p:spPr>
          <a:xfrm>
            <a:off x="4088386" y="2236157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4625" y="0"/>
                </a:moveTo>
                <a:lnTo>
                  <a:pt x="0" y="916"/>
                </a:lnTo>
                <a:lnTo>
                  <a:pt x="845" y="457"/>
                </a:lnTo>
                <a:lnTo>
                  <a:pt x="4625" y="0"/>
                </a:lnTo>
                <a:close/>
              </a:path>
            </a:pathLst>
          </a:custGeom>
          <a:ln w="3175">
            <a:solidFill>
              <a:srgbClr val="1876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1" name="object 6381"/>
          <p:cNvSpPr/>
          <p:nvPr/>
        </p:nvSpPr>
        <p:spPr>
          <a:xfrm>
            <a:off x="4087210" y="223744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2435"/>
                </a:moveTo>
                <a:lnTo>
                  <a:pt x="5036" y="0"/>
                </a:lnTo>
                <a:lnTo>
                  <a:pt x="3865" y="1968"/>
                </a:lnTo>
                <a:lnTo>
                  <a:pt x="0" y="2435"/>
                </a:lnTo>
                <a:close/>
              </a:path>
            </a:pathLst>
          </a:custGeom>
          <a:solidFill>
            <a:srgbClr val="1876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82" name="object 6382"/>
          <p:cNvSpPr/>
          <p:nvPr/>
        </p:nvSpPr>
        <p:spPr>
          <a:xfrm>
            <a:off x="4087210" y="223744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36" y="0"/>
                </a:moveTo>
                <a:lnTo>
                  <a:pt x="3865" y="1968"/>
                </a:lnTo>
                <a:lnTo>
                  <a:pt x="0" y="2435"/>
                </a:lnTo>
                <a:lnTo>
                  <a:pt x="5036" y="0"/>
                </a:lnTo>
                <a:close/>
              </a:path>
            </a:pathLst>
          </a:custGeom>
          <a:ln w="3175">
            <a:solidFill>
              <a:srgbClr val="1876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3" name="object 6383"/>
          <p:cNvSpPr/>
          <p:nvPr/>
        </p:nvSpPr>
        <p:spPr>
          <a:xfrm>
            <a:off x="4087210" y="223744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2435"/>
                </a:moveTo>
                <a:lnTo>
                  <a:pt x="441" y="1384"/>
                </a:lnTo>
                <a:lnTo>
                  <a:pt x="5036" y="0"/>
                </a:lnTo>
                <a:lnTo>
                  <a:pt x="0" y="2435"/>
                </a:lnTo>
                <a:close/>
              </a:path>
            </a:pathLst>
          </a:custGeom>
          <a:solidFill>
            <a:srgbClr val="1876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84" name="object 6384"/>
          <p:cNvSpPr/>
          <p:nvPr/>
        </p:nvSpPr>
        <p:spPr>
          <a:xfrm>
            <a:off x="4087210" y="223744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36" y="0"/>
                </a:moveTo>
                <a:lnTo>
                  <a:pt x="441" y="1384"/>
                </a:lnTo>
                <a:lnTo>
                  <a:pt x="0" y="2435"/>
                </a:lnTo>
                <a:lnTo>
                  <a:pt x="5036" y="0"/>
                </a:lnTo>
                <a:close/>
              </a:path>
            </a:pathLst>
          </a:custGeom>
          <a:ln w="3175">
            <a:solidFill>
              <a:srgbClr val="1876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5" name="object 6385"/>
          <p:cNvSpPr/>
          <p:nvPr/>
        </p:nvSpPr>
        <p:spPr>
          <a:xfrm>
            <a:off x="4088310" y="223661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462"/>
                </a:moveTo>
                <a:lnTo>
                  <a:pt x="815" y="15"/>
                </a:lnTo>
                <a:lnTo>
                  <a:pt x="0" y="462"/>
                </a:lnTo>
                <a:close/>
              </a:path>
            </a:pathLst>
          </a:custGeom>
          <a:solidFill>
            <a:srgbClr val="1876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86" name="object 6386"/>
          <p:cNvSpPr/>
          <p:nvPr/>
        </p:nvSpPr>
        <p:spPr>
          <a:xfrm>
            <a:off x="4088310" y="223661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462"/>
                </a:moveTo>
                <a:lnTo>
                  <a:pt x="815" y="15"/>
                </a:lnTo>
                <a:lnTo>
                  <a:pt x="0" y="462"/>
                </a:lnTo>
                <a:close/>
              </a:path>
            </a:pathLst>
          </a:custGeom>
          <a:ln w="3175">
            <a:solidFill>
              <a:srgbClr val="1876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7" name="object 6387"/>
          <p:cNvSpPr/>
          <p:nvPr/>
        </p:nvSpPr>
        <p:spPr>
          <a:xfrm>
            <a:off x="4088310" y="223661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462"/>
                </a:moveTo>
                <a:lnTo>
                  <a:pt x="922" y="0"/>
                </a:lnTo>
                <a:lnTo>
                  <a:pt x="76" y="459"/>
                </a:lnTo>
                <a:close/>
              </a:path>
            </a:pathLst>
          </a:custGeom>
          <a:solidFill>
            <a:srgbClr val="1876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88" name="object 6388"/>
          <p:cNvSpPr/>
          <p:nvPr/>
        </p:nvSpPr>
        <p:spPr>
          <a:xfrm>
            <a:off x="4088310" y="223661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462"/>
                </a:moveTo>
                <a:lnTo>
                  <a:pt x="922" y="0"/>
                </a:lnTo>
                <a:lnTo>
                  <a:pt x="0" y="462"/>
                </a:lnTo>
                <a:close/>
              </a:path>
            </a:pathLst>
          </a:custGeom>
          <a:ln w="3175">
            <a:solidFill>
              <a:srgbClr val="1876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9" name="object 6389"/>
          <p:cNvSpPr/>
          <p:nvPr/>
        </p:nvSpPr>
        <p:spPr>
          <a:xfrm>
            <a:off x="4067746" y="2241486"/>
            <a:ext cx="22225" cy="7620"/>
          </a:xfrm>
          <a:custGeom>
            <a:avLst/>
            <a:gdLst/>
            <a:ahLst/>
            <a:cxnLst/>
            <a:rect l="l" t="t" r="r" b="b"/>
            <a:pathLst>
              <a:path w="22225" h="7619">
                <a:moveTo>
                  <a:pt x="22153" y="0"/>
                </a:moveTo>
                <a:lnTo>
                  <a:pt x="0" y="7170"/>
                </a:lnTo>
                <a:lnTo>
                  <a:pt x="22153" y="0"/>
                </a:lnTo>
                <a:close/>
              </a:path>
            </a:pathLst>
          </a:custGeom>
          <a:ln w="3175">
            <a:solidFill>
              <a:srgbClr val="1773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0" name="object 6390"/>
          <p:cNvSpPr/>
          <p:nvPr/>
        </p:nvSpPr>
        <p:spPr>
          <a:xfrm>
            <a:off x="4067746" y="2241486"/>
            <a:ext cx="22225" cy="7620"/>
          </a:xfrm>
          <a:custGeom>
            <a:avLst/>
            <a:gdLst/>
            <a:ahLst/>
            <a:cxnLst/>
            <a:rect l="l" t="t" r="r" b="b"/>
            <a:pathLst>
              <a:path w="22225" h="7619">
                <a:moveTo>
                  <a:pt x="22153" y="0"/>
                </a:moveTo>
                <a:lnTo>
                  <a:pt x="0" y="7170"/>
                </a:lnTo>
                <a:lnTo>
                  <a:pt x="22153" y="0"/>
                </a:lnTo>
                <a:close/>
              </a:path>
            </a:pathLst>
          </a:custGeom>
          <a:ln w="3175">
            <a:solidFill>
              <a:srgbClr val="1773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1" name="object 6391"/>
          <p:cNvSpPr/>
          <p:nvPr/>
        </p:nvSpPr>
        <p:spPr>
          <a:xfrm>
            <a:off x="4067746" y="2241085"/>
            <a:ext cx="22225" cy="7620"/>
          </a:xfrm>
          <a:custGeom>
            <a:avLst/>
            <a:gdLst/>
            <a:ahLst/>
            <a:cxnLst/>
            <a:rect l="l" t="t" r="r" b="b"/>
            <a:pathLst>
              <a:path w="22225" h="7619">
                <a:moveTo>
                  <a:pt x="0" y="7571"/>
                </a:moveTo>
                <a:lnTo>
                  <a:pt x="18989" y="0"/>
                </a:lnTo>
                <a:lnTo>
                  <a:pt x="22153" y="401"/>
                </a:lnTo>
                <a:lnTo>
                  <a:pt x="0" y="7571"/>
                </a:lnTo>
                <a:close/>
              </a:path>
            </a:pathLst>
          </a:custGeom>
          <a:solidFill>
            <a:srgbClr val="1775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92" name="object 6392"/>
          <p:cNvSpPr/>
          <p:nvPr/>
        </p:nvSpPr>
        <p:spPr>
          <a:xfrm>
            <a:off x="4067746" y="2241085"/>
            <a:ext cx="22225" cy="7620"/>
          </a:xfrm>
          <a:custGeom>
            <a:avLst/>
            <a:gdLst/>
            <a:ahLst/>
            <a:cxnLst/>
            <a:rect l="l" t="t" r="r" b="b"/>
            <a:pathLst>
              <a:path w="22225" h="7619">
                <a:moveTo>
                  <a:pt x="22153" y="401"/>
                </a:moveTo>
                <a:lnTo>
                  <a:pt x="0" y="7571"/>
                </a:lnTo>
                <a:lnTo>
                  <a:pt x="18989" y="0"/>
                </a:lnTo>
                <a:lnTo>
                  <a:pt x="22153" y="401"/>
                </a:lnTo>
                <a:close/>
              </a:path>
            </a:pathLst>
          </a:custGeom>
          <a:ln w="3175">
            <a:solidFill>
              <a:srgbClr val="1775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3" name="object 63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394" name="object 63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395" name="object 6395"/>
          <p:cNvSpPr/>
          <p:nvPr/>
        </p:nvSpPr>
        <p:spPr>
          <a:xfrm>
            <a:off x="3981698" y="2263089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685" y="4457"/>
                </a:moveTo>
                <a:lnTo>
                  <a:pt x="0" y="0"/>
                </a:lnTo>
                <a:lnTo>
                  <a:pt x="8051" y="2227"/>
                </a:lnTo>
                <a:lnTo>
                  <a:pt x="685" y="4457"/>
                </a:lnTo>
                <a:close/>
              </a:path>
            </a:pathLst>
          </a:custGeom>
          <a:solidFill>
            <a:srgbClr val="1561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96" name="object 6396"/>
          <p:cNvSpPr/>
          <p:nvPr/>
        </p:nvSpPr>
        <p:spPr>
          <a:xfrm>
            <a:off x="3981698" y="2263089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685" y="4457"/>
                </a:moveTo>
                <a:lnTo>
                  <a:pt x="8051" y="2227"/>
                </a:lnTo>
                <a:lnTo>
                  <a:pt x="0" y="0"/>
                </a:lnTo>
                <a:lnTo>
                  <a:pt x="685" y="4457"/>
                </a:lnTo>
                <a:close/>
              </a:path>
            </a:pathLst>
          </a:custGeom>
          <a:ln w="3175">
            <a:solidFill>
              <a:srgbClr val="1561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7" name="object 6397"/>
          <p:cNvSpPr/>
          <p:nvPr/>
        </p:nvSpPr>
        <p:spPr>
          <a:xfrm>
            <a:off x="3980964" y="2257757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734" y="5331"/>
                </a:moveTo>
                <a:lnTo>
                  <a:pt x="0" y="553"/>
                </a:lnTo>
                <a:lnTo>
                  <a:pt x="1828" y="0"/>
                </a:lnTo>
                <a:lnTo>
                  <a:pt x="734" y="5331"/>
                </a:lnTo>
                <a:close/>
              </a:path>
            </a:pathLst>
          </a:custGeom>
          <a:solidFill>
            <a:srgbClr val="1561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98" name="object 6398"/>
          <p:cNvSpPr/>
          <p:nvPr/>
        </p:nvSpPr>
        <p:spPr>
          <a:xfrm>
            <a:off x="3980964" y="2257757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734" y="5331"/>
                </a:moveTo>
                <a:lnTo>
                  <a:pt x="0" y="553"/>
                </a:lnTo>
                <a:lnTo>
                  <a:pt x="1828" y="0"/>
                </a:lnTo>
                <a:lnTo>
                  <a:pt x="734" y="5331"/>
                </a:lnTo>
                <a:close/>
              </a:path>
            </a:pathLst>
          </a:custGeom>
          <a:ln w="3175">
            <a:solidFill>
              <a:srgbClr val="1561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9" name="object 6399"/>
          <p:cNvSpPr/>
          <p:nvPr/>
        </p:nvSpPr>
        <p:spPr>
          <a:xfrm>
            <a:off x="3981698" y="2257757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19">
                <a:moveTo>
                  <a:pt x="8051" y="7559"/>
                </a:moveTo>
                <a:lnTo>
                  <a:pt x="0" y="5331"/>
                </a:lnTo>
                <a:lnTo>
                  <a:pt x="1094" y="0"/>
                </a:lnTo>
                <a:lnTo>
                  <a:pt x="8051" y="7559"/>
                </a:lnTo>
                <a:close/>
              </a:path>
            </a:pathLst>
          </a:custGeom>
          <a:solidFill>
            <a:srgbClr val="1561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00" name="object 6400"/>
          <p:cNvSpPr/>
          <p:nvPr/>
        </p:nvSpPr>
        <p:spPr>
          <a:xfrm>
            <a:off x="3981698" y="2257757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19">
                <a:moveTo>
                  <a:pt x="0" y="5331"/>
                </a:moveTo>
                <a:lnTo>
                  <a:pt x="8051" y="7559"/>
                </a:lnTo>
                <a:lnTo>
                  <a:pt x="1094" y="0"/>
                </a:lnTo>
                <a:lnTo>
                  <a:pt x="0" y="5331"/>
                </a:lnTo>
                <a:close/>
              </a:path>
            </a:pathLst>
          </a:custGeom>
          <a:ln w="3175">
            <a:solidFill>
              <a:srgbClr val="1561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1" name="object 6401"/>
          <p:cNvSpPr/>
          <p:nvPr/>
        </p:nvSpPr>
        <p:spPr>
          <a:xfrm>
            <a:off x="3982793" y="2255403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6957" y="9913"/>
                </a:moveTo>
                <a:lnTo>
                  <a:pt x="0" y="2354"/>
                </a:lnTo>
                <a:lnTo>
                  <a:pt x="9715" y="0"/>
                </a:lnTo>
                <a:lnTo>
                  <a:pt x="6957" y="9913"/>
                </a:lnTo>
                <a:close/>
              </a:path>
            </a:pathLst>
          </a:custGeom>
          <a:solidFill>
            <a:srgbClr val="1562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02" name="object 6402"/>
          <p:cNvSpPr/>
          <p:nvPr/>
        </p:nvSpPr>
        <p:spPr>
          <a:xfrm>
            <a:off x="3982793" y="2255403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6957" y="9913"/>
                </a:moveTo>
                <a:lnTo>
                  <a:pt x="9715" y="0"/>
                </a:lnTo>
                <a:lnTo>
                  <a:pt x="0" y="2354"/>
                </a:lnTo>
                <a:lnTo>
                  <a:pt x="6957" y="9913"/>
                </a:lnTo>
                <a:close/>
              </a:path>
            </a:pathLst>
          </a:custGeom>
          <a:ln w="3175">
            <a:solidFill>
              <a:srgbClr val="1562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3" name="object 6403"/>
          <p:cNvSpPr/>
          <p:nvPr/>
        </p:nvSpPr>
        <p:spPr>
          <a:xfrm>
            <a:off x="3989750" y="2255403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0" y="9913"/>
                </a:moveTo>
                <a:lnTo>
                  <a:pt x="2758" y="0"/>
                </a:lnTo>
                <a:lnTo>
                  <a:pt x="9773" y="7541"/>
                </a:lnTo>
                <a:lnTo>
                  <a:pt x="0" y="9913"/>
                </a:lnTo>
                <a:close/>
              </a:path>
            </a:pathLst>
          </a:custGeom>
          <a:solidFill>
            <a:srgbClr val="156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04" name="object 6404"/>
          <p:cNvSpPr/>
          <p:nvPr/>
        </p:nvSpPr>
        <p:spPr>
          <a:xfrm>
            <a:off x="3989750" y="2255403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758" y="0"/>
                </a:moveTo>
                <a:lnTo>
                  <a:pt x="0" y="9913"/>
                </a:lnTo>
                <a:lnTo>
                  <a:pt x="9773" y="7541"/>
                </a:lnTo>
                <a:lnTo>
                  <a:pt x="2758" y="0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5" name="object 6405"/>
          <p:cNvSpPr/>
          <p:nvPr/>
        </p:nvSpPr>
        <p:spPr>
          <a:xfrm>
            <a:off x="3992509" y="2255403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015" y="7541"/>
                </a:moveTo>
                <a:lnTo>
                  <a:pt x="0" y="0"/>
                </a:lnTo>
                <a:lnTo>
                  <a:pt x="7015" y="7541"/>
                </a:lnTo>
                <a:close/>
              </a:path>
            </a:pathLst>
          </a:custGeom>
          <a:ln w="3175">
            <a:solidFill>
              <a:srgbClr val="1564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6" name="object 64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407" name="object 6407"/>
          <p:cNvSpPr/>
          <p:nvPr/>
        </p:nvSpPr>
        <p:spPr>
          <a:xfrm>
            <a:off x="3992509" y="2255403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0" y="0"/>
                </a:moveTo>
                <a:lnTo>
                  <a:pt x="7015" y="75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8" name="object 6408"/>
          <p:cNvSpPr/>
          <p:nvPr/>
        </p:nvSpPr>
        <p:spPr>
          <a:xfrm>
            <a:off x="3999166" y="2270602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80">
                <a:moveTo>
                  <a:pt x="0" y="4975"/>
                </a:moveTo>
                <a:lnTo>
                  <a:pt x="7470" y="0"/>
                </a:lnTo>
                <a:lnTo>
                  <a:pt x="9857" y="2667"/>
                </a:lnTo>
                <a:lnTo>
                  <a:pt x="0" y="4975"/>
                </a:lnTo>
                <a:close/>
              </a:path>
            </a:pathLst>
          </a:custGeom>
          <a:solidFill>
            <a:srgbClr val="1565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09" name="object 6409"/>
          <p:cNvSpPr/>
          <p:nvPr/>
        </p:nvSpPr>
        <p:spPr>
          <a:xfrm>
            <a:off x="3999166" y="2270602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80">
                <a:moveTo>
                  <a:pt x="7470" y="0"/>
                </a:moveTo>
                <a:lnTo>
                  <a:pt x="0" y="4975"/>
                </a:lnTo>
                <a:lnTo>
                  <a:pt x="9857" y="2667"/>
                </a:lnTo>
                <a:lnTo>
                  <a:pt x="7470" y="0"/>
                </a:lnTo>
                <a:close/>
              </a:path>
            </a:pathLst>
          </a:custGeom>
          <a:ln w="3175">
            <a:solidFill>
              <a:srgbClr val="1565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0" name="object 64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411" name="object 64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412" name="object 6412"/>
          <p:cNvSpPr/>
          <p:nvPr/>
        </p:nvSpPr>
        <p:spPr>
          <a:xfrm>
            <a:off x="4006636" y="2270602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0"/>
                </a:moveTo>
                <a:lnTo>
                  <a:pt x="2387" y="266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3" name="object 64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414" name="object 6414"/>
          <p:cNvSpPr/>
          <p:nvPr/>
        </p:nvSpPr>
        <p:spPr>
          <a:xfrm>
            <a:off x="3989750" y="2262944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9415" y="12633"/>
                </a:moveTo>
                <a:lnTo>
                  <a:pt x="0" y="2372"/>
                </a:lnTo>
                <a:lnTo>
                  <a:pt x="9773" y="0"/>
                </a:lnTo>
                <a:lnTo>
                  <a:pt x="9415" y="12633"/>
                </a:lnTo>
                <a:close/>
              </a:path>
            </a:pathLst>
          </a:custGeom>
          <a:solidFill>
            <a:srgbClr val="1563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15" name="object 6415"/>
          <p:cNvSpPr/>
          <p:nvPr/>
        </p:nvSpPr>
        <p:spPr>
          <a:xfrm>
            <a:off x="3989750" y="2262944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9415" y="12633"/>
                </a:moveTo>
                <a:lnTo>
                  <a:pt x="9773" y="0"/>
                </a:lnTo>
                <a:lnTo>
                  <a:pt x="0" y="2372"/>
                </a:lnTo>
                <a:lnTo>
                  <a:pt x="9415" y="12633"/>
                </a:lnTo>
                <a:close/>
              </a:path>
            </a:pathLst>
          </a:custGeom>
          <a:ln w="3175">
            <a:solidFill>
              <a:srgbClr val="1563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6" name="object 6416"/>
          <p:cNvSpPr/>
          <p:nvPr/>
        </p:nvSpPr>
        <p:spPr>
          <a:xfrm>
            <a:off x="3999166" y="2262944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633"/>
                </a:moveTo>
                <a:lnTo>
                  <a:pt x="358" y="0"/>
                </a:lnTo>
                <a:lnTo>
                  <a:pt x="7470" y="7658"/>
                </a:lnTo>
                <a:lnTo>
                  <a:pt x="0" y="12633"/>
                </a:lnTo>
                <a:close/>
              </a:path>
            </a:pathLst>
          </a:custGeom>
          <a:solidFill>
            <a:srgbClr val="1564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17" name="object 6417"/>
          <p:cNvSpPr/>
          <p:nvPr/>
        </p:nvSpPr>
        <p:spPr>
          <a:xfrm>
            <a:off x="3999166" y="2262944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358" y="0"/>
                </a:moveTo>
                <a:lnTo>
                  <a:pt x="0" y="12633"/>
                </a:lnTo>
                <a:lnTo>
                  <a:pt x="7470" y="7658"/>
                </a:lnTo>
                <a:lnTo>
                  <a:pt x="358" y="0"/>
                </a:lnTo>
                <a:close/>
              </a:path>
            </a:pathLst>
          </a:custGeom>
          <a:ln w="3175">
            <a:solidFill>
              <a:srgbClr val="1564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8" name="object 6418"/>
          <p:cNvSpPr/>
          <p:nvPr/>
        </p:nvSpPr>
        <p:spPr>
          <a:xfrm>
            <a:off x="3999524" y="2262944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0" y="0"/>
                </a:moveTo>
                <a:lnTo>
                  <a:pt x="7112" y="76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9" name="object 6419"/>
          <p:cNvSpPr/>
          <p:nvPr/>
        </p:nvSpPr>
        <p:spPr>
          <a:xfrm>
            <a:off x="3999166" y="2273269"/>
            <a:ext cx="12700" cy="3175"/>
          </a:xfrm>
          <a:custGeom>
            <a:avLst/>
            <a:gdLst/>
            <a:ahLst/>
            <a:cxnLst/>
            <a:rect l="l" t="t" r="r" b="b"/>
            <a:pathLst>
              <a:path w="12700" h="3175">
                <a:moveTo>
                  <a:pt x="12258" y="2682"/>
                </a:moveTo>
                <a:lnTo>
                  <a:pt x="0" y="2308"/>
                </a:lnTo>
                <a:lnTo>
                  <a:pt x="9857" y="0"/>
                </a:lnTo>
                <a:lnTo>
                  <a:pt x="12258" y="2682"/>
                </a:lnTo>
                <a:close/>
              </a:path>
            </a:pathLst>
          </a:custGeom>
          <a:solidFill>
            <a:srgbClr val="1565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20" name="object 6420"/>
          <p:cNvSpPr/>
          <p:nvPr/>
        </p:nvSpPr>
        <p:spPr>
          <a:xfrm>
            <a:off x="3999166" y="2273269"/>
            <a:ext cx="12700" cy="3175"/>
          </a:xfrm>
          <a:custGeom>
            <a:avLst/>
            <a:gdLst/>
            <a:ahLst/>
            <a:cxnLst/>
            <a:rect l="l" t="t" r="r" b="b"/>
            <a:pathLst>
              <a:path w="12700" h="3175">
                <a:moveTo>
                  <a:pt x="9857" y="0"/>
                </a:moveTo>
                <a:lnTo>
                  <a:pt x="0" y="2308"/>
                </a:lnTo>
                <a:lnTo>
                  <a:pt x="12258" y="2682"/>
                </a:lnTo>
                <a:lnTo>
                  <a:pt x="9857" y="0"/>
                </a:lnTo>
                <a:close/>
              </a:path>
            </a:pathLst>
          </a:custGeom>
          <a:ln w="3175">
            <a:solidFill>
              <a:srgbClr val="1565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1" name="object 64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422" name="object 64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423" name="object 64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424" name="object 6424"/>
          <p:cNvSpPr/>
          <p:nvPr/>
        </p:nvSpPr>
        <p:spPr>
          <a:xfrm>
            <a:off x="4009024" y="2273269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0"/>
                </a:moveTo>
                <a:lnTo>
                  <a:pt x="2400" y="26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5" name="object 6425"/>
          <p:cNvSpPr/>
          <p:nvPr/>
        </p:nvSpPr>
        <p:spPr>
          <a:xfrm>
            <a:off x="3999166" y="227326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0" y="2308"/>
                </a:moveTo>
                <a:lnTo>
                  <a:pt x="98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6" name="object 6426"/>
          <p:cNvSpPr/>
          <p:nvPr/>
        </p:nvSpPr>
        <p:spPr>
          <a:xfrm>
            <a:off x="4009024" y="2266528"/>
            <a:ext cx="29209" cy="6985"/>
          </a:xfrm>
          <a:custGeom>
            <a:avLst/>
            <a:gdLst/>
            <a:ahLst/>
            <a:cxnLst/>
            <a:rect l="l" t="t" r="r" b="b"/>
            <a:pathLst>
              <a:path w="29210" h="6985">
                <a:moveTo>
                  <a:pt x="0" y="6741"/>
                </a:moveTo>
                <a:lnTo>
                  <a:pt x="288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7" name="object 64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428" name="object 64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429" name="object 6429"/>
          <p:cNvSpPr/>
          <p:nvPr/>
        </p:nvSpPr>
        <p:spPr>
          <a:xfrm>
            <a:off x="4017581" y="2291776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927" y="4947"/>
                </a:moveTo>
                <a:lnTo>
                  <a:pt x="0" y="1915"/>
                </a:lnTo>
                <a:lnTo>
                  <a:pt x="8478" y="0"/>
                </a:lnTo>
                <a:lnTo>
                  <a:pt x="927" y="4947"/>
                </a:lnTo>
                <a:close/>
              </a:path>
            </a:pathLst>
          </a:custGeom>
          <a:solidFill>
            <a:srgbClr val="1666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30" name="object 6430"/>
          <p:cNvSpPr/>
          <p:nvPr/>
        </p:nvSpPr>
        <p:spPr>
          <a:xfrm>
            <a:off x="4017581" y="2291776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927" y="4947"/>
                </a:moveTo>
                <a:lnTo>
                  <a:pt x="8478" y="0"/>
                </a:lnTo>
                <a:lnTo>
                  <a:pt x="0" y="1915"/>
                </a:lnTo>
                <a:lnTo>
                  <a:pt x="927" y="4947"/>
                </a:lnTo>
                <a:close/>
              </a:path>
            </a:pathLst>
          </a:custGeom>
          <a:ln w="3175">
            <a:solidFill>
              <a:srgbClr val="1666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1" name="object 6431"/>
          <p:cNvSpPr/>
          <p:nvPr/>
        </p:nvSpPr>
        <p:spPr>
          <a:xfrm>
            <a:off x="4014828" y="2283803"/>
            <a:ext cx="4445" cy="7620"/>
          </a:xfrm>
          <a:custGeom>
            <a:avLst/>
            <a:gdLst/>
            <a:ahLst/>
            <a:cxnLst/>
            <a:rect l="l" t="t" r="r" b="b"/>
            <a:pathLst>
              <a:path w="4445" h="7619">
                <a:moveTo>
                  <a:pt x="1973" y="7332"/>
                </a:moveTo>
                <a:lnTo>
                  <a:pt x="0" y="871"/>
                </a:lnTo>
                <a:lnTo>
                  <a:pt x="3865" y="0"/>
                </a:lnTo>
                <a:lnTo>
                  <a:pt x="1973" y="7332"/>
                </a:lnTo>
                <a:close/>
              </a:path>
            </a:pathLst>
          </a:custGeom>
          <a:solidFill>
            <a:srgbClr val="1666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32" name="object 6432"/>
          <p:cNvSpPr/>
          <p:nvPr/>
        </p:nvSpPr>
        <p:spPr>
          <a:xfrm>
            <a:off x="4014828" y="2283803"/>
            <a:ext cx="4445" cy="7620"/>
          </a:xfrm>
          <a:custGeom>
            <a:avLst/>
            <a:gdLst/>
            <a:ahLst/>
            <a:cxnLst/>
            <a:rect l="l" t="t" r="r" b="b"/>
            <a:pathLst>
              <a:path w="4445" h="7619">
                <a:moveTo>
                  <a:pt x="1973" y="7332"/>
                </a:moveTo>
                <a:lnTo>
                  <a:pt x="3865" y="0"/>
                </a:lnTo>
                <a:lnTo>
                  <a:pt x="0" y="871"/>
                </a:lnTo>
                <a:lnTo>
                  <a:pt x="1973" y="7332"/>
                </a:lnTo>
                <a:close/>
              </a:path>
            </a:pathLst>
          </a:custGeom>
          <a:ln w="3175">
            <a:solidFill>
              <a:srgbClr val="1666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3" name="object 6433"/>
          <p:cNvSpPr/>
          <p:nvPr/>
        </p:nvSpPr>
        <p:spPr>
          <a:xfrm>
            <a:off x="4016801" y="2283803"/>
            <a:ext cx="1905" cy="10160"/>
          </a:xfrm>
          <a:custGeom>
            <a:avLst/>
            <a:gdLst/>
            <a:ahLst/>
            <a:cxnLst/>
            <a:rect l="l" t="t" r="r" b="b"/>
            <a:pathLst>
              <a:path w="1904" h="10160">
                <a:moveTo>
                  <a:pt x="779" y="9888"/>
                </a:moveTo>
                <a:lnTo>
                  <a:pt x="0" y="7332"/>
                </a:lnTo>
                <a:lnTo>
                  <a:pt x="1892" y="0"/>
                </a:lnTo>
                <a:lnTo>
                  <a:pt x="779" y="9888"/>
                </a:lnTo>
                <a:close/>
              </a:path>
            </a:pathLst>
          </a:custGeom>
          <a:solidFill>
            <a:srgbClr val="1666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34" name="object 6434"/>
          <p:cNvSpPr/>
          <p:nvPr/>
        </p:nvSpPr>
        <p:spPr>
          <a:xfrm>
            <a:off x="4016801" y="2283803"/>
            <a:ext cx="1905" cy="10160"/>
          </a:xfrm>
          <a:custGeom>
            <a:avLst/>
            <a:gdLst/>
            <a:ahLst/>
            <a:cxnLst/>
            <a:rect l="l" t="t" r="r" b="b"/>
            <a:pathLst>
              <a:path w="1904" h="10160">
                <a:moveTo>
                  <a:pt x="779" y="9888"/>
                </a:moveTo>
                <a:lnTo>
                  <a:pt x="0" y="7332"/>
                </a:lnTo>
                <a:lnTo>
                  <a:pt x="1892" y="0"/>
                </a:lnTo>
                <a:lnTo>
                  <a:pt x="779" y="9888"/>
                </a:lnTo>
                <a:close/>
              </a:path>
            </a:pathLst>
          </a:custGeom>
          <a:ln w="3175">
            <a:solidFill>
              <a:srgbClr val="1666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5" name="object 6435"/>
          <p:cNvSpPr/>
          <p:nvPr/>
        </p:nvSpPr>
        <p:spPr>
          <a:xfrm>
            <a:off x="4017581" y="2283803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0" y="9888"/>
                </a:moveTo>
                <a:lnTo>
                  <a:pt x="1112" y="0"/>
                </a:lnTo>
                <a:lnTo>
                  <a:pt x="8478" y="7973"/>
                </a:lnTo>
                <a:lnTo>
                  <a:pt x="0" y="9888"/>
                </a:lnTo>
                <a:close/>
              </a:path>
            </a:pathLst>
          </a:custGeom>
          <a:solidFill>
            <a:srgbClr val="1666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36" name="object 6436"/>
          <p:cNvSpPr/>
          <p:nvPr/>
        </p:nvSpPr>
        <p:spPr>
          <a:xfrm>
            <a:off x="4017581" y="2283803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0" y="9888"/>
                </a:moveTo>
                <a:lnTo>
                  <a:pt x="8478" y="7973"/>
                </a:lnTo>
                <a:lnTo>
                  <a:pt x="1112" y="0"/>
                </a:lnTo>
                <a:lnTo>
                  <a:pt x="0" y="9888"/>
                </a:lnTo>
                <a:close/>
              </a:path>
            </a:pathLst>
          </a:custGeom>
          <a:ln w="3175">
            <a:solidFill>
              <a:srgbClr val="1666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7" name="object 6437"/>
          <p:cNvSpPr/>
          <p:nvPr/>
        </p:nvSpPr>
        <p:spPr>
          <a:xfrm>
            <a:off x="4018693" y="2283803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0" y="0"/>
                </a:moveTo>
                <a:lnTo>
                  <a:pt x="7366" y="79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8" name="object 6438"/>
          <p:cNvSpPr/>
          <p:nvPr/>
        </p:nvSpPr>
        <p:spPr>
          <a:xfrm>
            <a:off x="4017581" y="2291776"/>
            <a:ext cx="8890" cy="1905"/>
          </a:xfrm>
          <a:custGeom>
            <a:avLst/>
            <a:gdLst/>
            <a:ahLst/>
            <a:cxnLst/>
            <a:rect l="l" t="t" r="r" b="b"/>
            <a:pathLst>
              <a:path w="8889" h="1905">
                <a:moveTo>
                  <a:pt x="0" y="1915"/>
                </a:moveTo>
                <a:lnTo>
                  <a:pt x="8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9" name="object 6439"/>
          <p:cNvSpPr/>
          <p:nvPr/>
        </p:nvSpPr>
        <p:spPr>
          <a:xfrm>
            <a:off x="4013743" y="2296701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0" y="0"/>
                </a:moveTo>
                <a:lnTo>
                  <a:pt x="4765" y="2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65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0" name="object 6440"/>
          <p:cNvSpPr/>
          <p:nvPr/>
        </p:nvSpPr>
        <p:spPr>
          <a:xfrm>
            <a:off x="4013743" y="2296746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4765" y="0"/>
                </a:lnTo>
              </a:path>
            </a:pathLst>
          </a:custGeom>
          <a:ln w="3175">
            <a:solidFill>
              <a:srgbClr val="1564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1" name="object 6441"/>
          <p:cNvSpPr/>
          <p:nvPr/>
        </p:nvSpPr>
        <p:spPr>
          <a:xfrm>
            <a:off x="4013743" y="2296701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0" y="0"/>
                </a:moveTo>
                <a:lnTo>
                  <a:pt x="4765" y="2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64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2" name="object 6442"/>
          <p:cNvSpPr/>
          <p:nvPr/>
        </p:nvSpPr>
        <p:spPr>
          <a:xfrm>
            <a:off x="4013799" y="2296792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054" y="668"/>
                </a:moveTo>
                <a:lnTo>
                  <a:pt x="0" y="0"/>
                </a:lnTo>
                <a:lnTo>
                  <a:pt x="2054" y="668"/>
                </a:lnTo>
                <a:close/>
              </a:path>
            </a:pathLst>
          </a:custGeom>
          <a:solidFill>
            <a:srgbClr val="1564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43" name="object 6443"/>
          <p:cNvSpPr/>
          <p:nvPr/>
        </p:nvSpPr>
        <p:spPr>
          <a:xfrm>
            <a:off x="4013799" y="2296792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054" y="668"/>
                </a:moveTo>
                <a:lnTo>
                  <a:pt x="0" y="0"/>
                </a:lnTo>
                <a:lnTo>
                  <a:pt x="2054" y="668"/>
                </a:lnTo>
                <a:close/>
              </a:path>
            </a:pathLst>
          </a:custGeom>
          <a:ln w="3175">
            <a:solidFill>
              <a:srgbClr val="1564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4" name="object 6444"/>
          <p:cNvSpPr/>
          <p:nvPr/>
        </p:nvSpPr>
        <p:spPr>
          <a:xfrm>
            <a:off x="4013799" y="2296723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2054" y="736"/>
                </a:moveTo>
                <a:lnTo>
                  <a:pt x="0" y="68"/>
                </a:lnTo>
                <a:lnTo>
                  <a:pt x="4709" y="0"/>
                </a:lnTo>
                <a:lnTo>
                  <a:pt x="2054" y="736"/>
                </a:lnTo>
                <a:close/>
              </a:path>
            </a:pathLst>
          </a:custGeom>
          <a:solidFill>
            <a:srgbClr val="1564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45" name="object 6445"/>
          <p:cNvSpPr/>
          <p:nvPr/>
        </p:nvSpPr>
        <p:spPr>
          <a:xfrm>
            <a:off x="4013799" y="2296723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2054" y="736"/>
                </a:moveTo>
                <a:lnTo>
                  <a:pt x="4709" y="0"/>
                </a:lnTo>
                <a:lnTo>
                  <a:pt x="0" y="68"/>
                </a:lnTo>
                <a:lnTo>
                  <a:pt x="2054" y="736"/>
                </a:lnTo>
                <a:close/>
              </a:path>
            </a:pathLst>
          </a:custGeom>
          <a:ln w="3175">
            <a:solidFill>
              <a:srgbClr val="1564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6" name="object 6446"/>
          <p:cNvSpPr/>
          <p:nvPr/>
        </p:nvSpPr>
        <p:spPr>
          <a:xfrm>
            <a:off x="4047616" y="2277646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0"/>
                </a:moveTo>
                <a:lnTo>
                  <a:pt x="1579" y="196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C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7" name="object 6447"/>
          <p:cNvSpPr/>
          <p:nvPr/>
        </p:nvSpPr>
        <p:spPr>
          <a:xfrm>
            <a:off x="4047616" y="2277646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89">
                <a:moveTo>
                  <a:pt x="3495" y="8681"/>
                </a:moveTo>
                <a:lnTo>
                  <a:pt x="0" y="0"/>
                </a:lnTo>
                <a:lnTo>
                  <a:pt x="1579" y="1960"/>
                </a:lnTo>
                <a:lnTo>
                  <a:pt x="3495" y="8681"/>
                </a:lnTo>
                <a:close/>
              </a:path>
            </a:pathLst>
          </a:custGeom>
          <a:solidFill>
            <a:srgbClr val="166C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48" name="object 6448"/>
          <p:cNvSpPr/>
          <p:nvPr/>
        </p:nvSpPr>
        <p:spPr>
          <a:xfrm>
            <a:off x="4047616" y="2277646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89">
                <a:moveTo>
                  <a:pt x="0" y="0"/>
                </a:moveTo>
                <a:lnTo>
                  <a:pt x="3495" y="8681"/>
                </a:lnTo>
                <a:lnTo>
                  <a:pt x="1579" y="196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C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9" name="object 64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450" name="object 6450"/>
          <p:cNvSpPr/>
          <p:nvPr/>
        </p:nvSpPr>
        <p:spPr>
          <a:xfrm>
            <a:off x="4018508" y="2291776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80">
                <a:moveTo>
                  <a:pt x="0" y="4947"/>
                </a:moveTo>
                <a:lnTo>
                  <a:pt x="7551" y="0"/>
                </a:lnTo>
                <a:lnTo>
                  <a:pt x="10027" y="2766"/>
                </a:lnTo>
                <a:lnTo>
                  <a:pt x="0" y="4947"/>
                </a:lnTo>
                <a:close/>
              </a:path>
            </a:pathLst>
          </a:custGeom>
          <a:solidFill>
            <a:srgbClr val="1667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51" name="object 6451"/>
          <p:cNvSpPr/>
          <p:nvPr/>
        </p:nvSpPr>
        <p:spPr>
          <a:xfrm>
            <a:off x="4018508" y="2291776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80">
                <a:moveTo>
                  <a:pt x="7551" y="0"/>
                </a:moveTo>
                <a:lnTo>
                  <a:pt x="0" y="4947"/>
                </a:lnTo>
                <a:lnTo>
                  <a:pt x="10027" y="2766"/>
                </a:lnTo>
                <a:lnTo>
                  <a:pt x="7551" y="0"/>
                </a:lnTo>
                <a:close/>
              </a:path>
            </a:pathLst>
          </a:custGeom>
          <a:ln w="3175">
            <a:solidFill>
              <a:srgbClr val="1667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2" name="object 6452"/>
          <p:cNvSpPr/>
          <p:nvPr/>
        </p:nvSpPr>
        <p:spPr>
          <a:xfrm>
            <a:off x="4047616" y="227764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66C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53" name="object 6453"/>
          <p:cNvSpPr/>
          <p:nvPr/>
        </p:nvSpPr>
        <p:spPr>
          <a:xfrm>
            <a:off x="4047616" y="227764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C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4" name="object 64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455" name="object 64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456" name="object 6456"/>
          <p:cNvSpPr/>
          <p:nvPr/>
        </p:nvSpPr>
        <p:spPr>
          <a:xfrm>
            <a:off x="4018508" y="2291776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551" y="0"/>
                </a:moveTo>
                <a:lnTo>
                  <a:pt x="0" y="4947"/>
                </a:lnTo>
                <a:lnTo>
                  <a:pt x="7551" y="0"/>
                </a:lnTo>
                <a:close/>
              </a:path>
            </a:pathLst>
          </a:custGeom>
          <a:ln w="3175">
            <a:solidFill>
              <a:srgbClr val="1666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7" name="object 6457"/>
          <p:cNvSpPr/>
          <p:nvPr/>
        </p:nvSpPr>
        <p:spPr>
          <a:xfrm>
            <a:off x="4026060" y="2291776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476" y="2766"/>
                </a:moveTo>
                <a:lnTo>
                  <a:pt x="0" y="0"/>
                </a:lnTo>
                <a:lnTo>
                  <a:pt x="2476" y="2766"/>
                </a:lnTo>
                <a:close/>
              </a:path>
            </a:pathLst>
          </a:custGeom>
          <a:ln w="3175">
            <a:solidFill>
              <a:srgbClr val="1667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8" name="object 64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459" name="object 64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460" name="object 64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461" name="object 6461"/>
          <p:cNvSpPr/>
          <p:nvPr/>
        </p:nvSpPr>
        <p:spPr>
          <a:xfrm>
            <a:off x="4026060" y="22917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2" name="object 6462"/>
          <p:cNvSpPr/>
          <p:nvPr/>
        </p:nvSpPr>
        <p:spPr>
          <a:xfrm>
            <a:off x="4026060" y="2291776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0"/>
                </a:moveTo>
                <a:lnTo>
                  <a:pt x="2476" y="27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3" name="object 6463"/>
          <p:cNvSpPr/>
          <p:nvPr/>
        </p:nvSpPr>
        <p:spPr>
          <a:xfrm>
            <a:off x="4026060" y="22917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4" name="object 6464"/>
          <p:cNvSpPr/>
          <p:nvPr/>
        </p:nvSpPr>
        <p:spPr>
          <a:xfrm>
            <a:off x="4026060" y="2286327"/>
            <a:ext cx="25400" cy="5715"/>
          </a:xfrm>
          <a:custGeom>
            <a:avLst/>
            <a:gdLst/>
            <a:ahLst/>
            <a:cxnLst/>
            <a:rect l="l" t="t" r="r" b="b"/>
            <a:pathLst>
              <a:path w="25400" h="5714">
                <a:moveTo>
                  <a:pt x="0" y="5448"/>
                </a:moveTo>
                <a:lnTo>
                  <a:pt x="250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5" name="object 6465"/>
          <p:cNvSpPr/>
          <p:nvPr/>
        </p:nvSpPr>
        <p:spPr>
          <a:xfrm>
            <a:off x="4015854" y="2296723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1572" y="772"/>
                </a:moveTo>
                <a:lnTo>
                  <a:pt x="0" y="736"/>
                </a:lnTo>
                <a:lnTo>
                  <a:pt x="2654" y="0"/>
                </a:lnTo>
                <a:lnTo>
                  <a:pt x="1572" y="772"/>
                </a:lnTo>
                <a:close/>
              </a:path>
            </a:pathLst>
          </a:custGeom>
          <a:solidFill>
            <a:srgbClr val="1565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66" name="object 6466"/>
          <p:cNvSpPr/>
          <p:nvPr/>
        </p:nvSpPr>
        <p:spPr>
          <a:xfrm>
            <a:off x="4015854" y="2296723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1572" y="772"/>
                </a:moveTo>
                <a:lnTo>
                  <a:pt x="2654" y="0"/>
                </a:lnTo>
                <a:lnTo>
                  <a:pt x="0" y="736"/>
                </a:lnTo>
                <a:lnTo>
                  <a:pt x="1572" y="772"/>
                </a:lnTo>
                <a:close/>
              </a:path>
            </a:pathLst>
          </a:custGeom>
          <a:ln w="3175">
            <a:solidFill>
              <a:srgbClr val="1565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7" name="object 6467"/>
          <p:cNvSpPr/>
          <p:nvPr/>
        </p:nvSpPr>
        <p:spPr>
          <a:xfrm>
            <a:off x="4017581" y="229369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927" y="303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5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8" name="object 6468"/>
          <p:cNvSpPr/>
          <p:nvPr/>
        </p:nvSpPr>
        <p:spPr>
          <a:xfrm>
            <a:off x="4016052" y="2293691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456" y="3032"/>
                </a:moveTo>
                <a:lnTo>
                  <a:pt x="0" y="345"/>
                </a:lnTo>
                <a:lnTo>
                  <a:pt x="1529" y="0"/>
                </a:lnTo>
                <a:lnTo>
                  <a:pt x="2456" y="3032"/>
                </a:lnTo>
                <a:close/>
              </a:path>
            </a:pathLst>
          </a:custGeom>
          <a:solidFill>
            <a:srgbClr val="1665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69" name="object 6469"/>
          <p:cNvSpPr/>
          <p:nvPr/>
        </p:nvSpPr>
        <p:spPr>
          <a:xfrm>
            <a:off x="4016052" y="2293691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1529" y="0"/>
                </a:moveTo>
                <a:lnTo>
                  <a:pt x="0" y="345"/>
                </a:lnTo>
                <a:lnTo>
                  <a:pt x="2456" y="3032"/>
                </a:lnTo>
                <a:lnTo>
                  <a:pt x="1529" y="0"/>
                </a:lnTo>
                <a:close/>
              </a:path>
            </a:pathLst>
          </a:custGeom>
          <a:ln w="3175">
            <a:solidFill>
              <a:srgbClr val="1665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0" name="object 6470"/>
          <p:cNvSpPr/>
          <p:nvPr/>
        </p:nvSpPr>
        <p:spPr>
          <a:xfrm>
            <a:off x="4014828" y="2284674"/>
            <a:ext cx="2540" cy="9525"/>
          </a:xfrm>
          <a:custGeom>
            <a:avLst/>
            <a:gdLst/>
            <a:ahLst/>
            <a:cxnLst/>
            <a:rect l="l" t="t" r="r" b="b"/>
            <a:pathLst>
              <a:path w="2539" h="9525">
                <a:moveTo>
                  <a:pt x="1224" y="9362"/>
                </a:moveTo>
                <a:lnTo>
                  <a:pt x="0" y="0"/>
                </a:lnTo>
                <a:lnTo>
                  <a:pt x="1973" y="6461"/>
                </a:lnTo>
                <a:lnTo>
                  <a:pt x="1224" y="9362"/>
                </a:lnTo>
                <a:close/>
              </a:path>
            </a:pathLst>
          </a:custGeom>
          <a:solidFill>
            <a:srgbClr val="1665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71" name="object 6471"/>
          <p:cNvSpPr/>
          <p:nvPr/>
        </p:nvSpPr>
        <p:spPr>
          <a:xfrm>
            <a:off x="4014828" y="2284674"/>
            <a:ext cx="2540" cy="9525"/>
          </a:xfrm>
          <a:custGeom>
            <a:avLst/>
            <a:gdLst/>
            <a:ahLst/>
            <a:cxnLst/>
            <a:rect l="l" t="t" r="r" b="b"/>
            <a:pathLst>
              <a:path w="2539" h="9525">
                <a:moveTo>
                  <a:pt x="0" y="0"/>
                </a:moveTo>
                <a:lnTo>
                  <a:pt x="1973" y="6461"/>
                </a:lnTo>
                <a:lnTo>
                  <a:pt x="1224" y="936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5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2" name="object 6472"/>
          <p:cNvSpPr/>
          <p:nvPr/>
        </p:nvSpPr>
        <p:spPr>
          <a:xfrm>
            <a:off x="4008752" y="2284674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7299" y="9362"/>
                </a:moveTo>
                <a:lnTo>
                  <a:pt x="0" y="1371"/>
                </a:lnTo>
                <a:lnTo>
                  <a:pt x="6075" y="0"/>
                </a:lnTo>
                <a:lnTo>
                  <a:pt x="7299" y="9362"/>
                </a:lnTo>
                <a:close/>
              </a:path>
            </a:pathLst>
          </a:custGeom>
          <a:solidFill>
            <a:srgbClr val="1565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73" name="object 6473"/>
          <p:cNvSpPr/>
          <p:nvPr/>
        </p:nvSpPr>
        <p:spPr>
          <a:xfrm>
            <a:off x="4008752" y="2284674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6075" y="0"/>
                </a:moveTo>
                <a:lnTo>
                  <a:pt x="0" y="1371"/>
                </a:lnTo>
                <a:lnTo>
                  <a:pt x="7299" y="9362"/>
                </a:lnTo>
                <a:lnTo>
                  <a:pt x="6075" y="0"/>
                </a:lnTo>
                <a:close/>
              </a:path>
            </a:pathLst>
          </a:custGeom>
          <a:ln w="3175">
            <a:solidFill>
              <a:srgbClr val="1565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4" name="object 6474"/>
          <p:cNvSpPr/>
          <p:nvPr/>
        </p:nvSpPr>
        <p:spPr>
          <a:xfrm>
            <a:off x="4016052" y="2291135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2900"/>
                </a:moveTo>
                <a:lnTo>
                  <a:pt x="749" y="0"/>
                </a:lnTo>
                <a:lnTo>
                  <a:pt x="1529" y="2555"/>
                </a:lnTo>
                <a:lnTo>
                  <a:pt x="0" y="2900"/>
                </a:lnTo>
                <a:close/>
              </a:path>
            </a:pathLst>
          </a:custGeom>
          <a:solidFill>
            <a:srgbClr val="1665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75" name="object 6475"/>
          <p:cNvSpPr/>
          <p:nvPr/>
        </p:nvSpPr>
        <p:spPr>
          <a:xfrm>
            <a:off x="4016052" y="2291135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749" y="0"/>
                </a:moveTo>
                <a:lnTo>
                  <a:pt x="0" y="2900"/>
                </a:lnTo>
                <a:lnTo>
                  <a:pt x="1529" y="2555"/>
                </a:lnTo>
                <a:lnTo>
                  <a:pt x="749" y="0"/>
                </a:lnTo>
                <a:close/>
              </a:path>
            </a:pathLst>
          </a:custGeom>
          <a:ln w="3175">
            <a:solidFill>
              <a:srgbClr val="1665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6" name="object 6476"/>
          <p:cNvSpPr/>
          <p:nvPr/>
        </p:nvSpPr>
        <p:spPr>
          <a:xfrm>
            <a:off x="4016052" y="2293691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345"/>
                </a:moveTo>
                <a:lnTo>
                  <a:pt x="15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7" name="object 6477"/>
          <p:cNvSpPr/>
          <p:nvPr/>
        </p:nvSpPr>
        <p:spPr>
          <a:xfrm>
            <a:off x="4012689" y="2294999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5819" y="1724"/>
                </a:moveTo>
                <a:lnTo>
                  <a:pt x="1054" y="1701"/>
                </a:lnTo>
                <a:lnTo>
                  <a:pt x="0" y="0"/>
                </a:lnTo>
                <a:lnTo>
                  <a:pt x="5819" y="1724"/>
                </a:lnTo>
                <a:close/>
              </a:path>
            </a:pathLst>
          </a:custGeom>
          <a:solidFill>
            <a:srgbClr val="1564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78" name="object 6478"/>
          <p:cNvSpPr/>
          <p:nvPr/>
        </p:nvSpPr>
        <p:spPr>
          <a:xfrm>
            <a:off x="4012689" y="2294999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5819" y="1724"/>
                </a:moveTo>
                <a:lnTo>
                  <a:pt x="1054" y="1701"/>
                </a:lnTo>
                <a:lnTo>
                  <a:pt x="0" y="0"/>
                </a:lnTo>
                <a:lnTo>
                  <a:pt x="5819" y="1724"/>
                </a:lnTo>
                <a:close/>
              </a:path>
            </a:pathLst>
          </a:custGeom>
          <a:ln w="3175">
            <a:solidFill>
              <a:srgbClr val="1564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9" name="object 6479"/>
          <p:cNvSpPr/>
          <p:nvPr/>
        </p:nvSpPr>
        <p:spPr>
          <a:xfrm>
            <a:off x="4012689" y="2294036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5819" y="2687"/>
                </a:moveTo>
                <a:lnTo>
                  <a:pt x="0" y="962"/>
                </a:lnTo>
                <a:lnTo>
                  <a:pt x="3362" y="0"/>
                </a:lnTo>
                <a:lnTo>
                  <a:pt x="5819" y="2687"/>
                </a:lnTo>
                <a:close/>
              </a:path>
            </a:pathLst>
          </a:custGeom>
          <a:solidFill>
            <a:srgbClr val="1565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80" name="object 6480"/>
          <p:cNvSpPr/>
          <p:nvPr/>
        </p:nvSpPr>
        <p:spPr>
          <a:xfrm>
            <a:off x="4012689" y="2294036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5819" y="2687"/>
                </a:moveTo>
                <a:lnTo>
                  <a:pt x="3362" y="0"/>
                </a:lnTo>
                <a:lnTo>
                  <a:pt x="0" y="962"/>
                </a:lnTo>
                <a:lnTo>
                  <a:pt x="5819" y="2687"/>
                </a:lnTo>
                <a:close/>
              </a:path>
            </a:pathLst>
          </a:custGeom>
          <a:ln w="3175">
            <a:solidFill>
              <a:srgbClr val="1565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1" name="object 6481"/>
          <p:cNvSpPr/>
          <p:nvPr/>
        </p:nvSpPr>
        <p:spPr>
          <a:xfrm>
            <a:off x="4007388" y="228604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901" y="1846"/>
                </a:moveTo>
                <a:lnTo>
                  <a:pt x="0" y="388"/>
                </a:lnTo>
                <a:lnTo>
                  <a:pt x="1363" y="0"/>
                </a:lnTo>
                <a:lnTo>
                  <a:pt x="901" y="1846"/>
                </a:lnTo>
                <a:close/>
              </a:path>
            </a:pathLst>
          </a:custGeom>
          <a:solidFill>
            <a:srgbClr val="1564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82" name="object 6482"/>
          <p:cNvSpPr/>
          <p:nvPr/>
        </p:nvSpPr>
        <p:spPr>
          <a:xfrm>
            <a:off x="4007388" y="228604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901" y="1846"/>
                </a:moveTo>
                <a:lnTo>
                  <a:pt x="1363" y="0"/>
                </a:lnTo>
                <a:lnTo>
                  <a:pt x="0" y="388"/>
                </a:lnTo>
                <a:lnTo>
                  <a:pt x="901" y="1846"/>
                </a:lnTo>
                <a:close/>
              </a:path>
            </a:pathLst>
          </a:custGeom>
          <a:ln w="3175">
            <a:solidFill>
              <a:srgbClr val="1564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3" name="object 6483"/>
          <p:cNvSpPr/>
          <p:nvPr/>
        </p:nvSpPr>
        <p:spPr>
          <a:xfrm>
            <a:off x="4008290" y="2286045"/>
            <a:ext cx="4445" cy="9525"/>
          </a:xfrm>
          <a:custGeom>
            <a:avLst/>
            <a:gdLst/>
            <a:ahLst/>
            <a:cxnLst/>
            <a:rect l="l" t="t" r="r" b="b"/>
            <a:pathLst>
              <a:path w="4445" h="9525">
                <a:moveTo>
                  <a:pt x="4399" y="8953"/>
                </a:moveTo>
                <a:lnTo>
                  <a:pt x="0" y="1846"/>
                </a:lnTo>
                <a:lnTo>
                  <a:pt x="462" y="0"/>
                </a:lnTo>
                <a:lnTo>
                  <a:pt x="4399" y="8953"/>
                </a:lnTo>
                <a:close/>
              </a:path>
            </a:pathLst>
          </a:custGeom>
          <a:solidFill>
            <a:srgbClr val="1564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84" name="object 6484"/>
          <p:cNvSpPr/>
          <p:nvPr/>
        </p:nvSpPr>
        <p:spPr>
          <a:xfrm>
            <a:off x="4008290" y="2286045"/>
            <a:ext cx="4445" cy="9525"/>
          </a:xfrm>
          <a:custGeom>
            <a:avLst/>
            <a:gdLst/>
            <a:ahLst/>
            <a:cxnLst/>
            <a:rect l="l" t="t" r="r" b="b"/>
            <a:pathLst>
              <a:path w="4445" h="9525">
                <a:moveTo>
                  <a:pt x="4399" y="8953"/>
                </a:moveTo>
                <a:lnTo>
                  <a:pt x="0" y="1846"/>
                </a:lnTo>
                <a:lnTo>
                  <a:pt x="462" y="0"/>
                </a:lnTo>
                <a:lnTo>
                  <a:pt x="4399" y="8953"/>
                </a:lnTo>
                <a:close/>
              </a:path>
            </a:pathLst>
          </a:custGeom>
          <a:ln w="3175">
            <a:solidFill>
              <a:srgbClr val="1564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5" name="object 6485"/>
          <p:cNvSpPr/>
          <p:nvPr/>
        </p:nvSpPr>
        <p:spPr>
          <a:xfrm>
            <a:off x="4008752" y="2286045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3937" y="8953"/>
                </a:moveTo>
                <a:lnTo>
                  <a:pt x="0" y="0"/>
                </a:lnTo>
                <a:lnTo>
                  <a:pt x="7299" y="7990"/>
                </a:lnTo>
                <a:lnTo>
                  <a:pt x="3937" y="8953"/>
                </a:lnTo>
                <a:close/>
              </a:path>
            </a:pathLst>
          </a:custGeom>
          <a:solidFill>
            <a:srgbClr val="1564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86" name="object 6486"/>
          <p:cNvSpPr/>
          <p:nvPr/>
        </p:nvSpPr>
        <p:spPr>
          <a:xfrm>
            <a:off x="4008752" y="2286045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3937" y="8953"/>
                </a:moveTo>
                <a:lnTo>
                  <a:pt x="7299" y="7990"/>
                </a:lnTo>
                <a:lnTo>
                  <a:pt x="0" y="0"/>
                </a:lnTo>
                <a:lnTo>
                  <a:pt x="3937" y="8953"/>
                </a:lnTo>
                <a:close/>
              </a:path>
            </a:pathLst>
          </a:custGeom>
          <a:ln w="3175">
            <a:solidFill>
              <a:srgbClr val="1564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7" name="object 6487"/>
          <p:cNvSpPr/>
          <p:nvPr/>
        </p:nvSpPr>
        <p:spPr>
          <a:xfrm>
            <a:off x="4012689" y="2294036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962"/>
                </a:moveTo>
                <a:lnTo>
                  <a:pt x="33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8" name="object 64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489" name="object 64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490" name="object 6490"/>
          <p:cNvSpPr/>
          <p:nvPr/>
        </p:nvSpPr>
        <p:spPr>
          <a:xfrm>
            <a:off x="3999166" y="227557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4">
                <a:moveTo>
                  <a:pt x="9585" y="10467"/>
                </a:moveTo>
                <a:lnTo>
                  <a:pt x="0" y="0"/>
                </a:lnTo>
                <a:lnTo>
                  <a:pt x="12258" y="373"/>
                </a:lnTo>
                <a:lnTo>
                  <a:pt x="9585" y="10467"/>
                </a:lnTo>
                <a:close/>
              </a:path>
            </a:pathLst>
          </a:custGeom>
          <a:solidFill>
            <a:srgbClr val="1564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91" name="object 6491"/>
          <p:cNvSpPr/>
          <p:nvPr/>
        </p:nvSpPr>
        <p:spPr>
          <a:xfrm>
            <a:off x="3999166" y="227557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4">
                <a:moveTo>
                  <a:pt x="9585" y="10467"/>
                </a:moveTo>
                <a:lnTo>
                  <a:pt x="12258" y="373"/>
                </a:lnTo>
                <a:lnTo>
                  <a:pt x="0" y="0"/>
                </a:lnTo>
                <a:lnTo>
                  <a:pt x="9585" y="10467"/>
                </a:lnTo>
                <a:close/>
              </a:path>
            </a:pathLst>
          </a:custGeom>
          <a:ln w="3175">
            <a:solidFill>
              <a:srgbClr val="1564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2" name="object 6492"/>
          <p:cNvSpPr/>
          <p:nvPr/>
        </p:nvSpPr>
        <p:spPr>
          <a:xfrm>
            <a:off x="4011424" y="2275951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3403" y="8722"/>
                </a:moveTo>
                <a:lnTo>
                  <a:pt x="0" y="0"/>
                </a:lnTo>
                <a:lnTo>
                  <a:pt x="7269" y="7851"/>
                </a:lnTo>
                <a:lnTo>
                  <a:pt x="3403" y="8722"/>
                </a:lnTo>
                <a:close/>
              </a:path>
            </a:pathLst>
          </a:custGeom>
          <a:solidFill>
            <a:srgbClr val="1666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93" name="object 6493"/>
          <p:cNvSpPr/>
          <p:nvPr/>
        </p:nvSpPr>
        <p:spPr>
          <a:xfrm>
            <a:off x="4011424" y="2275951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0" y="0"/>
                </a:moveTo>
                <a:lnTo>
                  <a:pt x="7269" y="7851"/>
                </a:lnTo>
                <a:lnTo>
                  <a:pt x="3403" y="872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6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4" name="object 6494"/>
          <p:cNvSpPr/>
          <p:nvPr/>
        </p:nvSpPr>
        <p:spPr>
          <a:xfrm>
            <a:off x="4008752" y="2275951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0" y="10093"/>
                </a:moveTo>
                <a:lnTo>
                  <a:pt x="2672" y="0"/>
                </a:lnTo>
                <a:lnTo>
                  <a:pt x="6075" y="8722"/>
                </a:lnTo>
                <a:lnTo>
                  <a:pt x="0" y="10093"/>
                </a:lnTo>
                <a:close/>
              </a:path>
            </a:pathLst>
          </a:custGeom>
          <a:solidFill>
            <a:srgbClr val="1665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95" name="object 6495"/>
          <p:cNvSpPr/>
          <p:nvPr/>
        </p:nvSpPr>
        <p:spPr>
          <a:xfrm>
            <a:off x="4008752" y="2275951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2672" y="0"/>
                </a:moveTo>
                <a:lnTo>
                  <a:pt x="0" y="10093"/>
                </a:lnTo>
                <a:lnTo>
                  <a:pt x="6075" y="8722"/>
                </a:lnTo>
                <a:lnTo>
                  <a:pt x="2672" y="0"/>
                </a:lnTo>
                <a:close/>
              </a:path>
            </a:pathLst>
          </a:custGeom>
          <a:ln w="3175">
            <a:solidFill>
              <a:srgbClr val="1665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6" name="object 6496"/>
          <p:cNvSpPr/>
          <p:nvPr/>
        </p:nvSpPr>
        <p:spPr>
          <a:xfrm>
            <a:off x="4011424" y="2275951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0" y="0"/>
                </a:moveTo>
                <a:lnTo>
                  <a:pt x="7269" y="785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7" name="object 6497"/>
          <p:cNvSpPr/>
          <p:nvPr/>
        </p:nvSpPr>
        <p:spPr>
          <a:xfrm>
            <a:off x="3999166" y="2275578"/>
            <a:ext cx="8255" cy="11430"/>
          </a:xfrm>
          <a:custGeom>
            <a:avLst/>
            <a:gdLst/>
            <a:ahLst/>
            <a:cxnLst/>
            <a:rect l="l" t="t" r="r" b="b"/>
            <a:pathLst>
              <a:path w="8254" h="11430">
                <a:moveTo>
                  <a:pt x="8221" y="10855"/>
                </a:moveTo>
                <a:lnTo>
                  <a:pt x="0" y="0"/>
                </a:lnTo>
                <a:lnTo>
                  <a:pt x="8221" y="10855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8" name="object 6498"/>
          <p:cNvSpPr/>
          <p:nvPr/>
        </p:nvSpPr>
        <p:spPr>
          <a:xfrm>
            <a:off x="3999166" y="2275578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8221" y="10855"/>
                </a:moveTo>
                <a:lnTo>
                  <a:pt x="0" y="0"/>
                </a:lnTo>
                <a:lnTo>
                  <a:pt x="9585" y="10467"/>
                </a:lnTo>
                <a:lnTo>
                  <a:pt x="8221" y="10855"/>
                </a:lnTo>
                <a:close/>
              </a:path>
            </a:pathLst>
          </a:custGeom>
          <a:solidFill>
            <a:srgbClr val="1564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99" name="object 6499"/>
          <p:cNvSpPr/>
          <p:nvPr/>
        </p:nvSpPr>
        <p:spPr>
          <a:xfrm>
            <a:off x="3999166" y="2275578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8221" y="10855"/>
                </a:moveTo>
                <a:lnTo>
                  <a:pt x="9585" y="10467"/>
                </a:lnTo>
                <a:lnTo>
                  <a:pt x="0" y="0"/>
                </a:lnTo>
                <a:lnTo>
                  <a:pt x="8221" y="10855"/>
                </a:lnTo>
                <a:close/>
              </a:path>
            </a:pathLst>
          </a:custGeom>
          <a:ln w="3175">
            <a:solidFill>
              <a:srgbClr val="1564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0" name="object 6500"/>
          <p:cNvSpPr/>
          <p:nvPr/>
        </p:nvSpPr>
        <p:spPr>
          <a:xfrm>
            <a:off x="4015735" y="229746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ln w="3175">
            <a:solidFill>
              <a:srgbClr val="1564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1" name="object 6501"/>
          <p:cNvSpPr/>
          <p:nvPr/>
        </p:nvSpPr>
        <p:spPr>
          <a:xfrm>
            <a:off x="4015854" y="2297460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016" y="431"/>
                </a:moveTo>
                <a:lnTo>
                  <a:pt x="0" y="0"/>
                </a:lnTo>
                <a:lnTo>
                  <a:pt x="1572" y="35"/>
                </a:lnTo>
                <a:lnTo>
                  <a:pt x="1016" y="431"/>
                </a:lnTo>
                <a:close/>
              </a:path>
            </a:pathLst>
          </a:custGeom>
          <a:solidFill>
            <a:srgbClr val="1565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02" name="object 6502"/>
          <p:cNvSpPr/>
          <p:nvPr/>
        </p:nvSpPr>
        <p:spPr>
          <a:xfrm>
            <a:off x="4015854" y="2297460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0"/>
                </a:moveTo>
                <a:lnTo>
                  <a:pt x="1572" y="35"/>
                </a:lnTo>
                <a:lnTo>
                  <a:pt x="1016" y="43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65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3" name="object 6503"/>
          <p:cNvSpPr/>
          <p:nvPr/>
        </p:nvSpPr>
        <p:spPr>
          <a:xfrm>
            <a:off x="4015788" y="229746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82" y="431"/>
                </a:moveTo>
                <a:lnTo>
                  <a:pt x="0" y="17"/>
                </a:lnTo>
                <a:lnTo>
                  <a:pt x="1082" y="431"/>
                </a:lnTo>
                <a:close/>
              </a:path>
            </a:pathLst>
          </a:custGeom>
          <a:solidFill>
            <a:srgbClr val="1564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04" name="object 6504"/>
          <p:cNvSpPr/>
          <p:nvPr/>
        </p:nvSpPr>
        <p:spPr>
          <a:xfrm>
            <a:off x="4015788" y="229746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66" y="0"/>
                </a:moveTo>
                <a:lnTo>
                  <a:pt x="1082" y="431"/>
                </a:lnTo>
                <a:lnTo>
                  <a:pt x="66" y="0"/>
                </a:lnTo>
                <a:close/>
              </a:path>
            </a:pathLst>
          </a:custGeom>
          <a:ln w="3175">
            <a:solidFill>
              <a:srgbClr val="1564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5" name="object 6505"/>
          <p:cNvSpPr/>
          <p:nvPr/>
        </p:nvSpPr>
        <p:spPr>
          <a:xfrm>
            <a:off x="4016870" y="22967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3175" y="5745"/>
                </a:moveTo>
                <a:lnTo>
                  <a:pt x="0" y="1168"/>
                </a:lnTo>
                <a:lnTo>
                  <a:pt x="1638" y="0"/>
                </a:lnTo>
                <a:lnTo>
                  <a:pt x="3175" y="5745"/>
                </a:lnTo>
                <a:close/>
              </a:path>
            </a:pathLst>
          </a:custGeom>
          <a:solidFill>
            <a:srgbClr val="1565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06" name="object 6506"/>
          <p:cNvSpPr/>
          <p:nvPr/>
        </p:nvSpPr>
        <p:spPr>
          <a:xfrm>
            <a:off x="4016870" y="22967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1638" y="0"/>
                </a:moveTo>
                <a:lnTo>
                  <a:pt x="3175" y="5745"/>
                </a:lnTo>
                <a:lnTo>
                  <a:pt x="0" y="1168"/>
                </a:lnTo>
                <a:lnTo>
                  <a:pt x="1638" y="0"/>
                </a:lnTo>
                <a:close/>
              </a:path>
            </a:pathLst>
          </a:custGeom>
          <a:ln w="3175">
            <a:solidFill>
              <a:srgbClr val="1565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7" name="object 6507"/>
          <p:cNvSpPr/>
          <p:nvPr/>
        </p:nvSpPr>
        <p:spPr>
          <a:xfrm>
            <a:off x="4016870" y="2296723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638" y="0"/>
                </a:moveTo>
                <a:lnTo>
                  <a:pt x="556" y="772"/>
                </a:lnTo>
                <a:lnTo>
                  <a:pt x="0" y="1168"/>
                </a:lnTo>
                <a:lnTo>
                  <a:pt x="1638" y="0"/>
                </a:lnTo>
                <a:close/>
              </a:path>
            </a:pathLst>
          </a:custGeom>
          <a:ln w="3175">
            <a:solidFill>
              <a:srgbClr val="1565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8" name="object 6508"/>
          <p:cNvSpPr/>
          <p:nvPr/>
        </p:nvSpPr>
        <p:spPr>
          <a:xfrm>
            <a:off x="4028536" y="2294542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486" y="2783"/>
                </a:moveTo>
                <a:lnTo>
                  <a:pt x="0" y="0"/>
                </a:lnTo>
                <a:lnTo>
                  <a:pt x="2486" y="2783"/>
                </a:lnTo>
                <a:close/>
              </a:path>
            </a:pathLst>
          </a:custGeom>
          <a:solidFill>
            <a:srgbClr val="1667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09" name="object 6509"/>
          <p:cNvSpPr/>
          <p:nvPr/>
        </p:nvSpPr>
        <p:spPr>
          <a:xfrm>
            <a:off x="4028536" y="2294542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0"/>
                </a:moveTo>
                <a:lnTo>
                  <a:pt x="2486" y="278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7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0" name="object 6510"/>
          <p:cNvSpPr/>
          <p:nvPr/>
        </p:nvSpPr>
        <p:spPr>
          <a:xfrm>
            <a:off x="4018508" y="2294542"/>
            <a:ext cx="12700" cy="3175"/>
          </a:xfrm>
          <a:custGeom>
            <a:avLst/>
            <a:gdLst/>
            <a:ahLst/>
            <a:cxnLst/>
            <a:rect l="l" t="t" r="r" b="b"/>
            <a:pathLst>
              <a:path w="12700" h="3175">
                <a:moveTo>
                  <a:pt x="12489" y="2783"/>
                </a:moveTo>
                <a:lnTo>
                  <a:pt x="0" y="2181"/>
                </a:lnTo>
                <a:lnTo>
                  <a:pt x="10027" y="0"/>
                </a:lnTo>
                <a:lnTo>
                  <a:pt x="12489" y="2783"/>
                </a:lnTo>
                <a:close/>
              </a:path>
            </a:pathLst>
          </a:custGeom>
          <a:solidFill>
            <a:srgbClr val="1667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11" name="object 6511"/>
          <p:cNvSpPr/>
          <p:nvPr/>
        </p:nvSpPr>
        <p:spPr>
          <a:xfrm>
            <a:off x="4018508" y="2294542"/>
            <a:ext cx="12700" cy="3175"/>
          </a:xfrm>
          <a:custGeom>
            <a:avLst/>
            <a:gdLst/>
            <a:ahLst/>
            <a:cxnLst/>
            <a:rect l="l" t="t" r="r" b="b"/>
            <a:pathLst>
              <a:path w="12700" h="3175">
                <a:moveTo>
                  <a:pt x="10027" y="0"/>
                </a:moveTo>
                <a:lnTo>
                  <a:pt x="0" y="2181"/>
                </a:lnTo>
                <a:lnTo>
                  <a:pt x="12489" y="2783"/>
                </a:lnTo>
                <a:lnTo>
                  <a:pt x="10027" y="0"/>
                </a:lnTo>
                <a:close/>
              </a:path>
            </a:pathLst>
          </a:custGeom>
          <a:ln w="3175">
            <a:solidFill>
              <a:srgbClr val="1667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2" name="object 65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513" name="object 65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514" name="object 6514"/>
          <p:cNvSpPr/>
          <p:nvPr/>
        </p:nvSpPr>
        <p:spPr>
          <a:xfrm>
            <a:off x="4052216" y="2290158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0" y="0"/>
                </a:moveTo>
                <a:lnTo>
                  <a:pt x="2471" y="8120"/>
                </a:lnTo>
                <a:lnTo>
                  <a:pt x="2529" y="831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C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5" name="object 65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516" name="object 6516"/>
          <p:cNvSpPr/>
          <p:nvPr/>
        </p:nvSpPr>
        <p:spPr>
          <a:xfrm>
            <a:off x="4028536" y="2294542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0"/>
                </a:moveTo>
                <a:lnTo>
                  <a:pt x="2486" y="27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7" name="object 6517"/>
          <p:cNvSpPr/>
          <p:nvPr/>
        </p:nvSpPr>
        <p:spPr>
          <a:xfrm>
            <a:off x="4038559" y="2313797"/>
            <a:ext cx="10795" cy="5080"/>
          </a:xfrm>
          <a:custGeom>
            <a:avLst/>
            <a:gdLst/>
            <a:ahLst/>
            <a:cxnLst/>
            <a:rect l="l" t="t" r="r" b="b"/>
            <a:pathLst>
              <a:path w="10795" h="5080">
                <a:moveTo>
                  <a:pt x="0" y="4935"/>
                </a:moveTo>
                <a:lnTo>
                  <a:pt x="7632" y="0"/>
                </a:lnTo>
                <a:lnTo>
                  <a:pt x="10200" y="2875"/>
                </a:lnTo>
                <a:lnTo>
                  <a:pt x="0" y="4935"/>
                </a:lnTo>
                <a:close/>
              </a:path>
            </a:pathLst>
          </a:custGeom>
          <a:solidFill>
            <a:srgbClr val="1668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18" name="object 6518"/>
          <p:cNvSpPr/>
          <p:nvPr/>
        </p:nvSpPr>
        <p:spPr>
          <a:xfrm>
            <a:off x="4038559" y="2313797"/>
            <a:ext cx="10795" cy="5080"/>
          </a:xfrm>
          <a:custGeom>
            <a:avLst/>
            <a:gdLst/>
            <a:ahLst/>
            <a:cxnLst/>
            <a:rect l="l" t="t" r="r" b="b"/>
            <a:pathLst>
              <a:path w="10795" h="5080">
                <a:moveTo>
                  <a:pt x="7632" y="0"/>
                </a:moveTo>
                <a:lnTo>
                  <a:pt x="0" y="4935"/>
                </a:lnTo>
                <a:lnTo>
                  <a:pt x="10200" y="2875"/>
                </a:lnTo>
                <a:lnTo>
                  <a:pt x="7632" y="0"/>
                </a:lnTo>
                <a:close/>
              </a:path>
            </a:pathLst>
          </a:custGeom>
          <a:ln w="3175">
            <a:solidFill>
              <a:srgbClr val="1668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9" name="object 6519"/>
          <p:cNvSpPr/>
          <p:nvPr/>
        </p:nvSpPr>
        <p:spPr>
          <a:xfrm>
            <a:off x="4046192" y="2311534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263"/>
                </a:moveTo>
                <a:lnTo>
                  <a:pt x="3502" y="0"/>
                </a:lnTo>
                <a:lnTo>
                  <a:pt x="3573" y="1109"/>
                </a:lnTo>
                <a:lnTo>
                  <a:pt x="0" y="2263"/>
                </a:lnTo>
                <a:close/>
              </a:path>
            </a:pathLst>
          </a:custGeom>
          <a:solidFill>
            <a:srgbClr val="1669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20" name="object 6520"/>
          <p:cNvSpPr/>
          <p:nvPr/>
        </p:nvSpPr>
        <p:spPr>
          <a:xfrm>
            <a:off x="4046192" y="2311534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502" y="0"/>
                </a:moveTo>
                <a:lnTo>
                  <a:pt x="0" y="2263"/>
                </a:lnTo>
                <a:lnTo>
                  <a:pt x="3573" y="1109"/>
                </a:lnTo>
                <a:lnTo>
                  <a:pt x="3502" y="0"/>
                </a:lnTo>
                <a:close/>
              </a:path>
            </a:pathLst>
          </a:custGeom>
          <a:ln w="3175">
            <a:solidFill>
              <a:srgbClr val="1669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1" name="object 6521"/>
          <p:cNvSpPr/>
          <p:nvPr/>
        </p:nvSpPr>
        <p:spPr>
          <a:xfrm>
            <a:off x="4046192" y="2312644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1153"/>
                </a:moveTo>
                <a:lnTo>
                  <a:pt x="3573" y="0"/>
                </a:lnTo>
                <a:lnTo>
                  <a:pt x="3624" y="792"/>
                </a:lnTo>
                <a:lnTo>
                  <a:pt x="0" y="1153"/>
                </a:lnTo>
                <a:close/>
              </a:path>
            </a:pathLst>
          </a:custGeom>
          <a:solidFill>
            <a:srgbClr val="1669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22" name="object 6522"/>
          <p:cNvSpPr/>
          <p:nvPr/>
        </p:nvSpPr>
        <p:spPr>
          <a:xfrm>
            <a:off x="4046192" y="2312644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573" y="0"/>
                </a:moveTo>
                <a:lnTo>
                  <a:pt x="0" y="1153"/>
                </a:lnTo>
                <a:lnTo>
                  <a:pt x="3624" y="792"/>
                </a:lnTo>
                <a:lnTo>
                  <a:pt x="3573" y="0"/>
                </a:lnTo>
                <a:close/>
              </a:path>
            </a:pathLst>
          </a:custGeom>
          <a:ln w="3175">
            <a:solidFill>
              <a:srgbClr val="1669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3" name="object 6523"/>
          <p:cNvSpPr/>
          <p:nvPr/>
        </p:nvSpPr>
        <p:spPr>
          <a:xfrm>
            <a:off x="4048759" y="231343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3235"/>
                </a:moveTo>
                <a:lnTo>
                  <a:pt x="1056" y="0"/>
                </a:lnTo>
                <a:lnTo>
                  <a:pt x="1249" y="2981"/>
                </a:lnTo>
                <a:lnTo>
                  <a:pt x="0" y="3235"/>
                </a:lnTo>
                <a:close/>
              </a:path>
            </a:pathLst>
          </a:custGeom>
          <a:solidFill>
            <a:srgbClr val="1669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24" name="object 6524"/>
          <p:cNvSpPr/>
          <p:nvPr/>
        </p:nvSpPr>
        <p:spPr>
          <a:xfrm>
            <a:off x="4048759" y="231343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1056" y="0"/>
                </a:moveTo>
                <a:lnTo>
                  <a:pt x="1249" y="2981"/>
                </a:lnTo>
                <a:lnTo>
                  <a:pt x="0" y="3235"/>
                </a:lnTo>
                <a:lnTo>
                  <a:pt x="1056" y="0"/>
                </a:lnTo>
                <a:close/>
              </a:path>
            </a:pathLst>
          </a:custGeom>
          <a:ln w="3175">
            <a:solidFill>
              <a:srgbClr val="1669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5" name="object 6525"/>
          <p:cNvSpPr/>
          <p:nvPr/>
        </p:nvSpPr>
        <p:spPr>
          <a:xfrm>
            <a:off x="4046192" y="2313437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2567" y="3235"/>
                </a:moveTo>
                <a:lnTo>
                  <a:pt x="0" y="360"/>
                </a:lnTo>
                <a:lnTo>
                  <a:pt x="3624" y="0"/>
                </a:lnTo>
                <a:lnTo>
                  <a:pt x="2567" y="3235"/>
                </a:lnTo>
                <a:close/>
              </a:path>
            </a:pathLst>
          </a:custGeom>
          <a:solidFill>
            <a:srgbClr val="1669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26" name="object 6526"/>
          <p:cNvSpPr/>
          <p:nvPr/>
        </p:nvSpPr>
        <p:spPr>
          <a:xfrm>
            <a:off x="4046192" y="2313437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624" y="0"/>
                </a:moveTo>
                <a:lnTo>
                  <a:pt x="0" y="360"/>
                </a:lnTo>
                <a:lnTo>
                  <a:pt x="2567" y="3235"/>
                </a:lnTo>
                <a:lnTo>
                  <a:pt x="3624" y="0"/>
                </a:lnTo>
                <a:close/>
              </a:path>
            </a:pathLst>
          </a:custGeom>
          <a:ln w="3175">
            <a:solidFill>
              <a:srgbClr val="1669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7" name="object 6527"/>
          <p:cNvSpPr/>
          <p:nvPr/>
        </p:nvSpPr>
        <p:spPr>
          <a:xfrm>
            <a:off x="4046192" y="2313797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2567" y="28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8" name="object 6528"/>
          <p:cNvSpPr/>
          <p:nvPr/>
        </p:nvSpPr>
        <p:spPr>
          <a:xfrm>
            <a:off x="4030700" y="2318705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7858" y="27"/>
                </a:moveTo>
                <a:lnTo>
                  <a:pt x="0" y="0"/>
                </a:lnTo>
                <a:lnTo>
                  <a:pt x="7858" y="27"/>
                </a:lnTo>
                <a:close/>
              </a:path>
            </a:pathLst>
          </a:custGeom>
          <a:ln w="3175">
            <a:solidFill>
              <a:srgbClr val="1666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9" name="object 6529"/>
          <p:cNvSpPr/>
          <p:nvPr/>
        </p:nvSpPr>
        <p:spPr>
          <a:xfrm>
            <a:off x="4030609" y="2318648"/>
            <a:ext cx="8255" cy="0"/>
          </a:xfrm>
          <a:custGeom>
            <a:avLst/>
            <a:gdLst/>
            <a:ahLst/>
            <a:cxnLst/>
            <a:rect l="l" t="t" r="r" b="b"/>
            <a:pathLst>
              <a:path w="8254" h="0">
                <a:moveTo>
                  <a:pt x="0" y="0"/>
                </a:moveTo>
                <a:lnTo>
                  <a:pt x="7950" y="0"/>
                </a:lnTo>
              </a:path>
            </a:pathLst>
          </a:custGeom>
          <a:ln w="3175">
            <a:solidFill>
              <a:srgbClr val="1666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0" name="object 6530"/>
          <p:cNvSpPr/>
          <p:nvPr/>
        </p:nvSpPr>
        <p:spPr>
          <a:xfrm>
            <a:off x="4030609" y="2318562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7950" y="170"/>
                </a:moveTo>
                <a:lnTo>
                  <a:pt x="0" y="0"/>
                </a:lnTo>
                <a:lnTo>
                  <a:pt x="91" y="142"/>
                </a:lnTo>
                <a:lnTo>
                  <a:pt x="7950" y="170"/>
                </a:lnTo>
                <a:close/>
              </a:path>
            </a:pathLst>
          </a:custGeom>
          <a:ln w="3175">
            <a:solidFill>
              <a:srgbClr val="1666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1" name="object 6531"/>
          <p:cNvSpPr/>
          <p:nvPr/>
        </p:nvSpPr>
        <p:spPr>
          <a:xfrm>
            <a:off x="4030700" y="2318705"/>
            <a:ext cx="5715" cy="1270"/>
          </a:xfrm>
          <a:custGeom>
            <a:avLst/>
            <a:gdLst/>
            <a:ahLst/>
            <a:cxnLst/>
            <a:rect l="l" t="t" r="r" b="b"/>
            <a:pathLst>
              <a:path w="5714" h="1269">
                <a:moveTo>
                  <a:pt x="5394" y="673"/>
                </a:moveTo>
                <a:lnTo>
                  <a:pt x="1010" y="596"/>
                </a:lnTo>
                <a:lnTo>
                  <a:pt x="0" y="0"/>
                </a:lnTo>
                <a:lnTo>
                  <a:pt x="5394" y="673"/>
                </a:lnTo>
                <a:close/>
              </a:path>
            </a:pathLst>
          </a:custGeom>
          <a:solidFill>
            <a:srgbClr val="1666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32" name="object 6532"/>
          <p:cNvSpPr/>
          <p:nvPr/>
        </p:nvSpPr>
        <p:spPr>
          <a:xfrm>
            <a:off x="4030700" y="2318705"/>
            <a:ext cx="5715" cy="1270"/>
          </a:xfrm>
          <a:custGeom>
            <a:avLst/>
            <a:gdLst/>
            <a:ahLst/>
            <a:cxnLst/>
            <a:rect l="l" t="t" r="r" b="b"/>
            <a:pathLst>
              <a:path w="5714" h="1269">
                <a:moveTo>
                  <a:pt x="5394" y="673"/>
                </a:moveTo>
                <a:lnTo>
                  <a:pt x="1010" y="596"/>
                </a:lnTo>
                <a:lnTo>
                  <a:pt x="0" y="0"/>
                </a:lnTo>
                <a:lnTo>
                  <a:pt x="5394" y="673"/>
                </a:lnTo>
                <a:close/>
              </a:path>
            </a:pathLst>
          </a:custGeom>
          <a:ln w="3175">
            <a:solidFill>
              <a:srgbClr val="1666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3" name="object 6533"/>
          <p:cNvSpPr/>
          <p:nvPr/>
        </p:nvSpPr>
        <p:spPr>
          <a:xfrm>
            <a:off x="4030700" y="2319041"/>
            <a:ext cx="8255" cy="0"/>
          </a:xfrm>
          <a:custGeom>
            <a:avLst/>
            <a:gdLst/>
            <a:ahLst/>
            <a:cxnLst/>
            <a:rect l="l" t="t" r="r" b="b"/>
            <a:pathLst>
              <a:path w="8254" h="0">
                <a:moveTo>
                  <a:pt x="0" y="0"/>
                </a:moveTo>
                <a:lnTo>
                  <a:pt x="7858" y="0"/>
                </a:lnTo>
              </a:path>
            </a:pathLst>
          </a:custGeom>
          <a:ln w="3175">
            <a:solidFill>
              <a:srgbClr val="1666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4" name="object 6534"/>
          <p:cNvSpPr/>
          <p:nvPr/>
        </p:nvSpPr>
        <p:spPr>
          <a:xfrm>
            <a:off x="4030700" y="2318705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5394" y="673"/>
                </a:moveTo>
                <a:lnTo>
                  <a:pt x="7858" y="27"/>
                </a:lnTo>
                <a:lnTo>
                  <a:pt x="0" y="0"/>
                </a:lnTo>
                <a:lnTo>
                  <a:pt x="5394" y="673"/>
                </a:lnTo>
                <a:close/>
              </a:path>
            </a:pathLst>
          </a:custGeom>
          <a:ln w="3175">
            <a:solidFill>
              <a:srgbClr val="1666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5" name="object 6535"/>
          <p:cNvSpPr/>
          <p:nvPr/>
        </p:nvSpPr>
        <p:spPr>
          <a:xfrm>
            <a:off x="4038556" y="2298469"/>
            <a:ext cx="16510" cy="7620"/>
          </a:xfrm>
          <a:custGeom>
            <a:avLst/>
            <a:gdLst/>
            <a:ahLst/>
            <a:cxnLst/>
            <a:rect l="l" t="t" r="r" b="b"/>
            <a:pathLst>
              <a:path w="16510" h="7619">
                <a:moveTo>
                  <a:pt x="0" y="7030"/>
                </a:moveTo>
                <a:lnTo>
                  <a:pt x="16189" y="0"/>
                </a:lnTo>
                <a:lnTo>
                  <a:pt x="14561" y="3977"/>
                </a:lnTo>
                <a:lnTo>
                  <a:pt x="0" y="7030"/>
                </a:lnTo>
                <a:close/>
              </a:path>
            </a:pathLst>
          </a:custGeom>
          <a:solidFill>
            <a:srgbClr val="166A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36" name="object 6536"/>
          <p:cNvSpPr/>
          <p:nvPr/>
        </p:nvSpPr>
        <p:spPr>
          <a:xfrm>
            <a:off x="4038556" y="2298469"/>
            <a:ext cx="16510" cy="7620"/>
          </a:xfrm>
          <a:custGeom>
            <a:avLst/>
            <a:gdLst/>
            <a:ahLst/>
            <a:cxnLst/>
            <a:rect l="l" t="t" r="r" b="b"/>
            <a:pathLst>
              <a:path w="16510" h="7619">
                <a:moveTo>
                  <a:pt x="16189" y="0"/>
                </a:moveTo>
                <a:lnTo>
                  <a:pt x="14561" y="3977"/>
                </a:lnTo>
                <a:lnTo>
                  <a:pt x="0" y="7030"/>
                </a:lnTo>
                <a:lnTo>
                  <a:pt x="16189" y="0"/>
                </a:lnTo>
                <a:close/>
              </a:path>
            </a:pathLst>
          </a:custGeom>
          <a:ln w="3175">
            <a:solidFill>
              <a:srgbClr val="166A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7" name="object 65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538" name="object 6538"/>
          <p:cNvSpPr/>
          <p:nvPr/>
        </p:nvSpPr>
        <p:spPr>
          <a:xfrm>
            <a:off x="4030997" y="229732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5" y="43"/>
                </a:moveTo>
                <a:close/>
              </a:path>
            </a:pathLst>
          </a:custGeom>
          <a:ln w="3175">
            <a:solidFill>
              <a:srgbClr val="1668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9" name="object 6539"/>
          <p:cNvSpPr/>
          <p:nvPr/>
        </p:nvSpPr>
        <p:spPr>
          <a:xfrm>
            <a:off x="4031012" y="2297326"/>
            <a:ext cx="3810" cy="9525"/>
          </a:xfrm>
          <a:custGeom>
            <a:avLst/>
            <a:gdLst/>
            <a:ahLst/>
            <a:cxnLst/>
            <a:rect l="l" t="t" r="r" b="b"/>
            <a:pathLst>
              <a:path w="3810" h="9525">
                <a:moveTo>
                  <a:pt x="3362" y="9050"/>
                </a:moveTo>
                <a:lnTo>
                  <a:pt x="0" y="43"/>
                </a:lnTo>
                <a:lnTo>
                  <a:pt x="3362" y="9050"/>
                </a:lnTo>
                <a:close/>
              </a:path>
            </a:pathLst>
          </a:custGeom>
          <a:solidFill>
            <a:srgbClr val="1667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40" name="object 6540"/>
          <p:cNvSpPr/>
          <p:nvPr/>
        </p:nvSpPr>
        <p:spPr>
          <a:xfrm>
            <a:off x="4031012" y="2297326"/>
            <a:ext cx="3810" cy="9525"/>
          </a:xfrm>
          <a:custGeom>
            <a:avLst/>
            <a:gdLst/>
            <a:ahLst/>
            <a:cxnLst/>
            <a:rect l="l" t="t" r="r" b="b"/>
            <a:pathLst>
              <a:path w="3810" h="9525">
                <a:moveTo>
                  <a:pt x="3362" y="9050"/>
                </a:moveTo>
                <a:lnTo>
                  <a:pt x="0" y="43"/>
                </a:lnTo>
                <a:lnTo>
                  <a:pt x="3362" y="9050"/>
                </a:lnTo>
                <a:close/>
              </a:path>
            </a:pathLst>
          </a:custGeom>
          <a:ln w="3175">
            <a:solidFill>
              <a:srgbClr val="1667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1" name="object 6541"/>
          <p:cNvSpPr/>
          <p:nvPr/>
        </p:nvSpPr>
        <p:spPr>
          <a:xfrm>
            <a:off x="4031023" y="2297326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3352" y="9050"/>
                </a:moveTo>
                <a:lnTo>
                  <a:pt x="0" y="0"/>
                </a:lnTo>
                <a:lnTo>
                  <a:pt x="7533" y="8173"/>
                </a:lnTo>
                <a:lnTo>
                  <a:pt x="3352" y="9050"/>
                </a:lnTo>
                <a:close/>
              </a:path>
            </a:pathLst>
          </a:custGeom>
          <a:solidFill>
            <a:srgbClr val="1668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42" name="object 6542"/>
          <p:cNvSpPr/>
          <p:nvPr/>
        </p:nvSpPr>
        <p:spPr>
          <a:xfrm>
            <a:off x="4031023" y="2297326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3352" y="9050"/>
                </a:moveTo>
                <a:lnTo>
                  <a:pt x="7533" y="8173"/>
                </a:lnTo>
                <a:lnTo>
                  <a:pt x="0" y="0"/>
                </a:lnTo>
                <a:lnTo>
                  <a:pt x="3352" y="9050"/>
                </a:lnTo>
                <a:close/>
              </a:path>
            </a:pathLst>
          </a:custGeom>
          <a:ln w="3175">
            <a:solidFill>
              <a:srgbClr val="1668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3" name="object 6543"/>
          <p:cNvSpPr/>
          <p:nvPr/>
        </p:nvSpPr>
        <p:spPr>
          <a:xfrm>
            <a:off x="4031023" y="2297326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0" y="0"/>
                </a:moveTo>
                <a:lnTo>
                  <a:pt x="7533" y="81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4" name="object 6544"/>
          <p:cNvSpPr/>
          <p:nvPr/>
        </p:nvSpPr>
        <p:spPr>
          <a:xfrm>
            <a:off x="4036095" y="2319378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470" y="53"/>
                </a:moveTo>
                <a:lnTo>
                  <a:pt x="0" y="0"/>
                </a:lnTo>
                <a:lnTo>
                  <a:pt x="1470" y="53"/>
                </a:lnTo>
                <a:close/>
              </a:path>
            </a:pathLst>
          </a:custGeom>
          <a:ln w="3175">
            <a:solidFill>
              <a:srgbClr val="1667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5" name="object 6545"/>
          <p:cNvSpPr/>
          <p:nvPr/>
        </p:nvSpPr>
        <p:spPr>
          <a:xfrm>
            <a:off x="4036095" y="2318733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1470" y="698"/>
                </a:moveTo>
                <a:lnTo>
                  <a:pt x="0" y="645"/>
                </a:lnTo>
                <a:lnTo>
                  <a:pt x="2463" y="0"/>
                </a:lnTo>
                <a:lnTo>
                  <a:pt x="1470" y="698"/>
                </a:lnTo>
                <a:close/>
              </a:path>
            </a:pathLst>
          </a:custGeom>
          <a:solidFill>
            <a:srgbClr val="1667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46" name="object 6546"/>
          <p:cNvSpPr/>
          <p:nvPr/>
        </p:nvSpPr>
        <p:spPr>
          <a:xfrm>
            <a:off x="4036095" y="2318733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1470" y="698"/>
                </a:moveTo>
                <a:lnTo>
                  <a:pt x="2463" y="0"/>
                </a:lnTo>
                <a:lnTo>
                  <a:pt x="0" y="645"/>
                </a:lnTo>
                <a:lnTo>
                  <a:pt x="1470" y="698"/>
                </a:lnTo>
                <a:close/>
              </a:path>
            </a:pathLst>
          </a:custGeom>
          <a:ln w="3175">
            <a:solidFill>
              <a:srgbClr val="1667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7" name="object 6547"/>
          <p:cNvSpPr/>
          <p:nvPr/>
        </p:nvSpPr>
        <p:spPr>
          <a:xfrm>
            <a:off x="4028442" y="2297326"/>
            <a:ext cx="3175" cy="10795"/>
          </a:xfrm>
          <a:custGeom>
            <a:avLst/>
            <a:gdLst/>
            <a:ahLst/>
            <a:cxnLst/>
            <a:rect l="l" t="t" r="r" b="b"/>
            <a:pathLst>
              <a:path w="3175" h="10794">
                <a:moveTo>
                  <a:pt x="0" y="10292"/>
                </a:moveTo>
                <a:lnTo>
                  <a:pt x="2555" y="0"/>
                </a:lnTo>
                <a:lnTo>
                  <a:pt x="0" y="10292"/>
                </a:lnTo>
                <a:close/>
              </a:path>
            </a:pathLst>
          </a:custGeom>
          <a:solidFill>
            <a:srgbClr val="1667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48" name="object 6548"/>
          <p:cNvSpPr/>
          <p:nvPr/>
        </p:nvSpPr>
        <p:spPr>
          <a:xfrm>
            <a:off x="4028442" y="2297326"/>
            <a:ext cx="3175" cy="10795"/>
          </a:xfrm>
          <a:custGeom>
            <a:avLst/>
            <a:gdLst/>
            <a:ahLst/>
            <a:cxnLst/>
            <a:rect l="l" t="t" r="r" b="b"/>
            <a:pathLst>
              <a:path w="3175" h="10794">
                <a:moveTo>
                  <a:pt x="2555" y="0"/>
                </a:moveTo>
                <a:lnTo>
                  <a:pt x="0" y="10292"/>
                </a:lnTo>
                <a:lnTo>
                  <a:pt x="2555" y="0"/>
                </a:lnTo>
                <a:close/>
              </a:path>
            </a:pathLst>
          </a:custGeom>
          <a:ln w="3175">
            <a:solidFill>
              <a:srgbClr val="1667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9" name="object 6549"/>
          <p:cNvSpPr/>
          <p:nvPr/>
        </p:nvSpPr>
        <p:spPr>
          <a:xfrm>
            <a:off x="4018508" y="2296723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30">
                <a:moveTo>
                  <a:pt x="9933" y="10894"/>
                </a:moveTo>
                <a:lnTo>
                  <a:pt x="0" y="0"/>
                </a:lnTo>
                <a:lnTo>
                  <a:pt x="12489" y="601"/>
                </a:lnTo>
                <a:lnTo>
                  <a:pt x="9933" y="10894"/>
                </a:lnTo>
                <a:close/>
              </a:path>
            </a:pathLst>
          </a:custGeom>
          <a:solidFill>
            <a:srgbClr val="1666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50" name="object 6550"/>
          <p:cNvSpPr/>
          <p:nvPr/>
        </p:nvSpPr>
        <p:spPr>
          <a:xfrm>
            <a:off x="4018508" y="2296723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30">
                <a:moveTo>
                  <a:pt x="12489" y="601"/>
                </a:moveTo>
                <a:lnTo>
                  <a:pt x="0" y="0"/>
                </a:lnTo>
                <a:lnTo>
                  <a:pt x="9933" y="10894"/>
                </a:lnTo>
                <a:lnTo>
                  <a:pt x="12489" y="601"/>
                </a:lnTo>
                <a:close/>
              </a:path>
            </a:pathLst>
          </a:custGeom>
          <a:ln w="3175">
            <a:solidFill>
              <a:srgbClr val="1666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1" name="object 6551"/>
          <p:cNvSpPr/>
          <p:nvPr/>
        </p:nvSpPr>
        <p:spPr>
          <a:xfrm>
            <a:off x="4028442" y="2297369"/>
            <a:ext cx="6350" cy="10795"/>
          </a:xfrm>
          <a:custGeom>
            <a:avLst/>
            <a:gdLst/>
            <a:ahLst/>
            <a:cxnLst/>
            <a:rect l="l" t="t" r="r" b="b"/>
            <a:pathLst>
              <a:path w="6350" h="10794">
                <a:moveTo>
                  <a:pt x="0" y="10248"/>
                </a:moveTo>
                <a:lnTo>
                  <a:pt x="2570" y="0"/>
                </a:lnTo>
                <a:lnTo>
                  <a:pt x="5933" y="9006"/>
                </a:lnTo>
                <a:lnTo>
                  <a:pt x="0" y="10248"/>
                </a:lnTo>
                <a:close/>
              </a:path>
            </a:pathLst>
          </a:custGeom>
          <a:solidFill>
            <a:srgbClr val="1667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52" name="object 6552"/>
          <p:cNvSpPr/>
          <p:nvPr/>
        </p:nvSpPr>
        <p:spPr>
          <a:xfrm>
            <a:off x="4028442" y="2297369"/>
            <a:ext cx="6350" cy="10795"/>
          </a:xfrm>
          <a:custGeom>
            <a:avLst/>
            <a:gdLst/>
            <a:ahLst/>
            <a:cxnLst/>
            <a:rect l="l" t="t" r="r" b="b"/>
            <a:pathLst>
              <a:path w="6350" h="10794">
                <a:moveTo>
                  <a:pt x="2570" y="0"/>
                </a:moveTo>
                <a:lnTo>
                  <a:pt x="0" y="10248"/>
                </a:lnTo>
                <a:lnTo>
                  <a:pt x="5933" y="9006"/>
                </a:lnTo>
                <a:lnTo>
                  <a:pt x="2570" y="0"/>
                </a:lnTo>
                <a:close/>
              </a:path>
            </a:pathLst>
          </a:custGeom>
          <a:ln w="3175">
            <a:solidFill>
              <a:srgbClr val="1667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3" name="object 6553"/>
          <p:cNvSpPr/>
          <p:nvPr/>
        </p:nvSpPr>
        <p:spPr>
          <a:xfrm>
            <a:off x="4028102" y="2314600"/>
            <a:ext cx="10795" cy="4445"/>
          </a:xfrm>
          <a:custGeom>
            <a:avLst/>
            <a:gdLst/>
            <a:ahLst/>
            <a:cxnLst/>
            <a:rect l="l" t="t" r="r" b="b"/>
            <a:pathLst>
              <a:path w="10795" h="4444">
                <a:moveTo>
                  <a:pt x="10457" y="4132"/>
                </a:moveTo>
                <a:lnTo>
                  <a:pt x="2506" y="3962"/>
                </a:lnTo>
                <a:lnTo>
                  <a:pt x="0" y="0"/>
                </a:lnTo>
                <a:lnTo>
                  <a:pt x="10457" y="4132"/>
                </a:lnTo>
                <a:close/>
              </a:path>
            </a:pathLst>
          </a:custGeom>
          <a:solidFill>
            <a:srgbClr val="1666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54" name="object 6554"/>
          <p:cNvSpPr/>
          <p:nvPr/>
        </p:nvSpPr>
        <p:spPr>
          <a:xfrm>
            <a:off x="4028102" y="2314600"/>
            <a:ext cx="10795" cy="4445"/>
          </a:xfrm>
          <a:custGeom>
            <a:avLst/>
            <a:gdLst/>
            <a:ahLst/>
            <a:cxnLst/>
            <a:rect l="l" t="t" r="r" b="b"/>
            <a:pathLst>
              <a:path w="10795" h="4444">
                <a:moveTo>
                  <a:pt x="10457" y="4132"/>
                </a:moveTo>
                <a:lnTo>
                  <a:pt x="2506" y="3962"/>
                </a:lnTo>
                <a:lnTo>
                  <a:pt x="0" y="0"/>
                </a:lnTo>
                <a:lnTo>
                  <a:pt x="10457" y="4132"/>
                </a:lnTo>
                <a:close/>
              </a:path>
            </a:pathLst>
          </a:custGeom>
          <a:ln w="3175">
            <a:solidFill>
              <a:srgbClr val="1666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5" name="object 6555"/>
          <p:cNvSpPr/>
          <p:nvPr/>
        </p:nvSpPr>
        <p:spPr>
          <a:xfrm>
            <a:off x="4028102" y="2313150"/>
            <a:ext cx="10795" cy="5715"/>
          </a:xfrm>
          <a:custGeom>
            <a:avLst/>
            <a:gdLst/>
            <a:ahLst/>
            <a:cxnLst/>
            <a:rect l="l" t="t" r="r" b="b"/>
            <a:pathLst>
              <a:path w="10795" h="5714">
                <a:moveTo>
                  <a:pt x="10457" y="5582"/>
                </a:moveTo>
                <a:lnTo>
                  <a:pt x="0" y="1450"/>
                </a:lnTo>
                <a:lnTo>
                  <a:pt x="5374" y="0"/>
                </a:lnTo>
                <a:lnTo>
                  <a:pt x="10457" y="5582"/>
                </a:lnTo>
                <a:close/>
              </a:path>
            </a:pathLst>
          </a:custGeom>
          <a:solidFill>
            <a:srgbClr val="1666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56" name="object 6556"/>
          <p:cNvSpPr/>
          <p:nvPr/>
        </p:nvSpPr>
        <p:spPr>
          <a:xfrm>
            <a:off x="4028102" y="2313150"/>
            <a:ext cx="10795" cy="5715"/>
          </a:xfrm>
          <a:custGeom>
            <a:avLst/>
            <a:gdLst/>
            <a:ahLst/>
            <a:cxnLst/>
            <a:rect l="l" t="t" r="r" b="b"/>
            <a:pathLst>
              <a:path w="10795" h="5714">
                <a:moveTo>
                  <a:pt x="10457" y="5582"/>
                </a:moveTo>
                <a:lnTo>
                  <a:pt x="5374" y="0"/>
                </a:lnTo>
                <a:lnTo>
                  <a:pt x="0" y="1450"/>
                </a:lnTo>
                <a:lnTo>
                  <a:pt x="10457" y="5582"/>
                </a:lnTo>
                <a:close/>
              </a:path>
            </a:pathLst>
          </a:custGeom>
          <a:ln w="3175">
            <a:solidFill>
              <a:srgbClr val="1666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7" name="object 6557"/>
          <p:cNvSpPr/>
          <p:nvPr/>
        </p:nvSpPr>
        <p:spPr>
          <a:xfrm>
            <a:off x="4024373" y="2307618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797" y="2357"/>
                </a:moveTo>
                <a:lnTo>
                  <a:pt x="0" y="1097"/>
                </a:lnTo>
                <a:lnTo>
                  <a:pt x="4069" y="0"/>
                </a:lnTo>
                <a:lnTo>
                  <a:pt x="797" y="2357"/>
                </a:lnTo>
                <a:close/>
              </a:path>
            </a:pathLst>
          </a:custGeom>
          <a:solidFill>
            <a:srgbClr val="1666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58" name="object 6558"/>
          <p:cNvSpPr/>
          <p:nvPr/>
        </p:nvSpPr>
        <p:spPr>
          <a:xfrm>
            <a:off x="4024373" y="2307618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797" y="2357"/>
                </a:moveTo>
                <a:lnTo>
                  <a:pt x="4069" y="0"/>
                </a:lnTo>
                <a:lnTo>
                  <a:pt x="0" y="1097"/>
                </a:lnTo>
                <a:lnTo>
                  <a:pt x="797" y="2357"/>
                </a:lnTo>
                <a:close/>
              </a:path>
            </a:pathLst>
          </a:custGeom>
          <a:ln w="3175">
            <a:solidFill>
              <a:srgbClr val="1666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9" name="object 6559"/>
          <p:cNvSpPr/>
          <p:nvPr/>
        </p:nvSpPr>
        <p:spPr>
          <a:xfrm>
            <a:off x="4028102" y="23146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665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60" name="object 6560"/>
          <p:cNvSpPr/>
          <p:nvPr/>
        </p:nvSpPr>
        <p:spPr>
          <a:xfrm>
            <a:off x="4028102" y="23146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5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1" name="object 6561"/>
          <p:cNvSpPr/>
          <p:nvPr/>
        </p:nvSpPr>
        <p:spPr>
          <a:xfrm>
            <a:off x="4028102" y="23146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665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62" name="object 6562"/>
          <p:cNvSpPr/>
          <p:nvPr/>
        </p:nvSpPr>
        <p:spPr>
          <a:xfrm>
            <a:off x="4028102" y="23146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5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3" name="object 6563"/>
          <p:cNvSpPr/>
          <p:nvPr/>
        </p:nvSpPr>
        <p:spPr>
          <a:xfrm>
            <a:off x="4025170" y="2309975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2931" y="4625"/>
                </a:moveTo>
                <a:lnTo>
                  <a:pt x="0" y="0"/>
                </a:lnTo>
                <a:lnTo>
                  <a:pt x="2931" y="4625"/>
                </a:lnTo>
                <a:close/>
              </a:path>
            </a:pathLst>
          </a:custGeom>
          <a:ln w="3175">
            <a:solidFill>
              <a:srgbClr val="1665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4" name="object 6564"/>
          <p:cNvSpPr/>
          <p:nvPr/>
        </p:nvSpPr>
        <p:spPr>
          <a:xfrm>
            <a:off x="4025170" y="2307618"/>
            <a:ext cx="3810" cy="6985"/>
          </a:xfrm>
          <a:custGeom>
            <a:avLst/>
            <a:gdLst/>
            <a:ahLst/>
            <a:cxnLst/>
            <a:rect l="l" t="t" r="r" b="b"/>
            <a:pathLst>
              <a:path w="3810" h="6985">
                <a:moveTo>
                  <a:pt x="2931" y="6982"/>
                </a:moveTo>
                <a:lnTo>
                  <a:pt x="0" y="2357"/>
                </a:lnTo>
                <a:lnTo>
                  <a:pt x="3271" y="0"/>
                </a:lnTo>
                <a:lnTo>
                  <a:pt x="2931" y="6982"/>
                </a:lnTo>
                <a:close/>
              </a:path>
            </a:pathLst>
          </a:custGeom>
          <a:solidFill>
            <a:srgbClr val="1666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65" name="object 6565"/>
          <p:cNvSpPr/>
          <p:nvPr/>
        </p:nvSpPr>
        <p:spPr>
          <a:xfrm>
            <a:off x="4025170" y="2307618"/>
            <a:ext cx="3810" cy="6985"/>
          </a:xfrm>
          <a:custGeom>
            <a:avLst/>
            <a:gdLst/>
            <a:ahLst/>
            <a:cxnLst/>
            <a:rect l="l" t="t" r="r" b="b"/>
            <a:pathLst>
              <a:path w="3810" h="6985">
                <a:moveTo>
                  <a:pt x="2931" y="6982"/>
                </a:moveTo>
                <a:lnTo>
                  <a:pt x="3271" y="0"/>
                </a:lnTo>
                <a:lnTo>
                  <a:pt x="0" y="2357"/>
                </a:lnTo>
                <a:lnTo>
                  <a:pt x="2931" y="6982"/>
                </a:lnTo>
                <a:close/>
              </a:path>
            </a:pathLst>
          </a:custGeom>
          <a:ln w="3175">
            <a:solidFill>
              <a:srgbClr val="1666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6" name="object 6566"/>
          <p:cNvSpPr/>
          <p:nvPr/>
        </p:nvSpPr>
        <p:spPr>
          <a:xfrm>
            <a:off x="4028102" y="2307618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0" y="6982"/>
                </a:moveTo>
                <a:lnTo>
                  <a:pt x="340" y="0"/>
                </a:lnTo>
                <a:lnTo>
                  <a:pt x="5374" y="5532"/>
                </a:lnTo>
                <a:lnTo>
                  <a:pt x="0" y="6982"/>
                </a:lnTo>
                <a:close/>
              </a:path>
            </a:pathLst>
          </a:custGeom>
          <a:solidFill>
            <a:srgbClr val="1666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67" name="object 6567"/>
          <p:cNvSpPr/>
          <p:nvPr/>
        </p:nvSpPr>
        <p:spPr>
          <a:xfrm>
            <a:off x="4028102" y="2307618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0" y="6982"/>
                </a:moveTo>
                <a:lnTo>
                  <a:pt x="340" y="0"/>
                </a:lnTo>
                <a:lnTo>
                  <a:pt x="5374" y="5532"/>
                </a:lnTo>
                <a:lnTo>
                  <a:pt x="0" y="6982"/>
                </a:lnTo>
                <a:close/>
              </a:path>
            </a:pathLst>
          </a:custGeom>
          <a:ln w="3175">
            <a:solidFill>
              <a:srgbClr val="1666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8" name="object 6568"/>
          <p:cNvSpPr/>
          <p:nvPr/>
        </p:nvSpPr>
        <p:spPr>
          <a:xfrm>
            <a:off x="4028102" y="2313150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0" y="1450"/>
                </a:moveTo>
                <a:lnTo>
                  <a:pt x="53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9" name="object 6569"/>
          <p:cNvSpPr/>
          <p:nvPr/>
        </p:nvSpPr>
        <p:spPr>
          <a:xfrm>
            <a:off x="4037566" y="231943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98" y="604"/>
                </a:moveTo>
                <a:lnTo>
                  <a:pt x="0" y="0"/>
                </a:lnTo>
                <a:lnTo>
                  <a:pt x="398" y="604"/>
                </a:lnTo>
                <a:close/>
              </a:path>
            </a:pathLst>
          </a:custGeom>
          <a:ln w="3175">
            <a:solidFill>
              <a:srgbClr val="1667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0" name="object 6570"/>
          <p:cNvSpPr/>
          <p:nvPr/>
        </p:nvSpPr>
        <p:spPr>
          <a:xfrm>
            <a:off x="4037566" y="2318733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398" y="1303"/>
                </a:moveTo>
                <a:lnTo>
                  <a:pt x="0" y="698"/>
                </a:lnTo>
                <a:lnTo>
                  <a:pt x="993" y="0"/>
                </a:lnTo>
                <a:lnTo>
                  <a:pt x="398" y="1303"/>
                </a:lnTo>
                <a:close/>
              </a:path>
            </a:pathLst>
          </a:custGeom>
          <a:solidFill>
            <a:srgbClr val="1667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71" name="object 6571"/>
          <p:cNvSpPr/>
          <p:nvPr/>
        </p:nvSpPr>
        <p:spPr>
          <a:xfrm>
            <a:off x="4037566" y="2318733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398" y="1303"/>
                </a:moveTo>
                <a:lnTo>
                  <a:pt x="993" y="0"/>
                </a:lnTo>
                <a:lnTo>
                  <a:pt x="0" y="698"/>
                </a:lnTo>
                <a:lnTo>
                  <a:pt x="398" y="1303"/>
                </a:lnTo>
                <a:close/>
              </a:path>
            </a:pathLst>
          </a:custGeom>
          <a:ln w="3175">
            <a:solidFill>
              <a:srgbClr val="1667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2" name="object 6572"/>
          <p:cNvSpPr/>
          <p:nvPr/>
        </p:nvSpPr>
        <p:spPr>
          <a:xfrm>
            <a:off x="4037965" y="2318733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1303"/>
                </a:moveTo>
                <a:lnTo>
                  <a:pt x="594" y="0"/>
                </a:lnTo>
                <a:lnTo>
                  <a:pt x="927" y="1069"/>
                </a:lnTo>
                <a:lnTo>
                  <a:pt x="0" y="1303"/>
                </a:lnTo>
                <a:close/>
              </a:path>
            </a:pathLst>
          </a:custGeom>
          <a:solidFill>
            <a:srgbClr val="1667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73" name="object 6573"/>
          <p:cNvSpPr/>
          <p:nvPr/>
        </p:nvSpPr>
        <p:spPr>
          <a:xfrm>
            <a:off x="4037965" y="2318733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1303"/>
                </a:moveTo>
                <a:lnTo>
                  <a:pt x="594" y="0"/>
                </a:lnTo>
                <a:lnTo>
                  <a:pt x="927" y="1069"/>
                </a:lnTo>
                <a:lnTo>
                  <a:pt x="0" y="1303"/>
                </a:lnTo>
                <a:close/>
              </a:path>
            </a:pathLst>
          </a:custGeom>
          <a:ln w="3175">
            <a:solidFill>
              <a:srgbClr val="1667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4" name="object 6574"/>
          <p:cNvSpPr/>
          <p:nvPr/>
        </p:nvSpPr>
        <p:spPr>
          <a:xfrm>
            <a:off x="4018508" y="2296723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1536" y="5745"/>
                </a:moveTo>
                <a:lnTo>
                  <a:pt x="0" y="0"/>
                </a:lnTo>
                <a:lnTo>
                  <a:pt x="1536" y="5745"/>
                </a:lnTo>
                <a:close/>
              </a:path>
            </a:pathLst>
          </a:custGeom>
          <a:ln w="3175">
            <a:solidFill>
              <a:srgbClr val="1665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5" name="object 6575"/>
          <p:cNvSpPr/>
          <p:nvPr/>
        </p:nvSpPr>
        <p:spPr>
          <a:xfrm>
            <a:off x="4018508" y="2296723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9933" y="10894"/>
                </a:moveTo>
                <a:lnTo>
                  <a:pt x="1536" y="5745"/>
                </a:lnTo>
                <a:lnTo>
                  <a:pt x="0" y="0"/>
                </a:lnTo>
                <a:lnTo>
                  <a:pt x="9933" y="10894"/>
                </a:lnTo>
                <a:close/>
              </a:path>
            </a:pathLst>
          </a:custGeom>
          <a:solidFill>
            <a:srgbClr val="1665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76" name="object 6576"/>
          <p:cNvSpPr/>
          <p:nvPr/>
        </p:nvSpPr>
        <p:spPr>
          <a:xfrm>
            <a:off x="4018508" y="2296723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1536" y="5745"/>
                </a:moveTo>
                <a:lnTo>
                  <a:pt x="9933" y="10894"/>
                </a:lnTo>
                <a:lnTo>
                  <a:pt x="0" y="0"/>
                </a:lnTo>
                <a:lnTo>
                  <a:pt x="1536" y="5745"/>
                </a:lnTo>
                <a:close/>
              </a:path>
            </a:pathLst>
          </a:custGeom>
          <a:ln w="3175">
            <a:solidFill>
              <a:srgbClr val="1665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7" name="object 6577"/>
          <p:cNvSpPr/>
          <p:nvPr/>
        </p:nvSpPr>
        <p:spPr>
          <a:xfrm>
            <a:off x="4020045" y="2302469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4328" y="6245"/>
                </a:moveTo>
                <a:lnTo>
                  <a:pt x="0" y="0"/>
                </a:lnTo>
                <a:lnTo>
                  <a:pt x="8397" y="5148"/>
                </a:lnTo>
                <a:lnTo>
                  <a:pt x="4328" y="6245"/>
                </a:lnTo>
                <a:close/>
              </a:path>
            </a:pathLst>
          </a:custGeom>
          <a:solidFill>
            <a:srgbClr val="1665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78" name="object 6578"/>
          <p:cNvSpPr/>
          <p:nvPr/>
        </p:nvSpPr>
        <p:spPr>
          <a:xfrm>
            <a:off x="4020045" y="2302469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0" y="0"/>
                </a:moveTo>
                <a:lnTo>
                  <a:pt x="8397" y="5148"/>
                </a:lnTo>
                <a:lnTo>
                  <a:pt x="4328" y="624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5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9" name="object 6579"/>
          <p:cNvSpPr/>
          <p:nvPr/>
        </p:nvSpPr>
        <p:spPr>
          <a:xfrm>
            <a:off x="4031711" y="2319302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1435" y="848"/>
                </a:moveTo>
                <a:lnTo>
                  <a:pt x="0" y="0"/>
                </a:lnTo>
                <a:lnTo>
                  <a:pt x="4384" y="76"/>
                </a:lnTo>
                <a:lnTo>
                  <a:pt x="1435" y="848"/>
                </a:lnTo>
                <a:close/>
              </a:path>
            </a:pathLst>
          </a:custGeom>
          <a:solidFill>
            <a:srgbClr val="1666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80" name="object 6580"/>
          <p:cNvSpPr/>
          <p:nvPr/>
        </p:nvSpPr>
        <p:spPr>
          <a:xfrm>
            <a:off x="4031711" y="2319302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0" y="0"/>
                </a:moveTo>
                <a:lnTo>
                  <a:pt x="1435" y="848"/>
                </a:lnTo>
                <a:lnTo>
                  <a:pt x="4384" y="7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6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1" name="object 6581"/>
          <p:cNvSpPr/>
          <p:nvPr/>
        </p:nvSpPr>
        <p:spPr>
          <a:xfrm>
            <a:off x="4036095" y="2319378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0"/>
                </a:moveTo>
                <a:lnTo>
                  <a:pt x="1470" y="5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7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2" name="object 6582"/>
          <p:cNvSpPr/>
          <p:nvPr/>
        </p:nvSpPr>
        <p:spPr>
          <a:xfrm>
            <a:off x="4036004" y="231937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1155"/>
                </a:moveTo>
                <a:lnTo>
                  <a:pt x="91" y="0"/>
                </a:lnTo>
                <a:lnTo>
                  <a:pt x="1562" y="53"/>
                </a:lnTo>
                <a:lnTo>
                  <a:pt x="0" y="1155"/>
                </a:lnTo>
                <a:close/>
              </a:path>
            </a:pathLst>
          </a:custGeom>
          <a:solidFill>
            <a:srgbClr val="1667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83" name="object 6583"/>
          <p:cNvSpPr/>
          <p:nvPr/>
        </p:nvSpPr>
        <p:spPr>
          <a:xfrm>
            <a:off x="4036004" y="231937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91" y="0"/>
                </a:moveTo>
                <a:lnTo>
                  <a:pt x="0" y="1155"/>
                </a:lnTo>
                <a:lnTo>
                  <a:pt x="1562" y="53"/>
                </a:lnTo>
                <a:lnTo>
                  <a:pt x="91" y="0"/>
                </a:lnTo>
                <a:close/>
              </a:path>
            </a:pathLst>
          </a:custGeom>
          <a:ln w="3175">
            <a:solidFill>
              <a:srgbClr val="1667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4" name="object 6584"/>
          <p:cNvSpPr/>
          <p:nvPr/>
        </p:nvSpPr>
        <p:spPr>
          <a:xfrm>
            <a:off x="4036004" y="231937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91" y="0"/>
                </a:moveTo>
                <a:lnTo>
                  <a:pt x="0" y="1155"/>
                </a:lnTo>
                <a:lnTo>
                  <a:pt x="91" y="0"/>
                </a:lnTo>
                <a:close/>
              </a:path>
            </a:pathLst>
          </a:custGeom>
          <a:ln w="3175">
            <a:solidFill>
              <a:srgbClr val="1666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5" name="object 6585"/>
          <p:cNvSpPr/>
          <p:nvPr/>
        </p:nvSpPr>
        <p:spPr>
          <a:xfrm>
            <a:off x="4034421" y="231937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69"/>
                </a:moveTo>
                <a:lnTo>
                  <a:pt x="1673" y="0"/>
                </a:lnTo>
                <a:lnTo>
                  <a:pt x="1582" y="1155"/>
                </a:lnTo>
                <a:lnTo>
                  <a:pt x="0" y="1569"/>
                </a:lnTo>
                <a:close/>
              </a:path>
            </a:pathLst>
          </a:custGeom>
          <a:solidFill>
            <a:srgbClr val="1666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86" name="object 6586"/>
          <p:cNvSpPr/>
          <p:nvPr/>
        </p:nvSpPr>
        <p:spPr>
          <a:xfrm>
            <a:off x="4034421" y="231937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673" y="0"/>
                </a:moveTo>
                <a:lnTo>
                  <a:pt x="0" y="1569"/>
                </a:lnTo>
                <a:lnTo>
                  <a:pt x="1582" y="1155"/>
                </a:lnTo>
                <a:lnTo>
                  <a:pt x="1673" y="0"/>
                </a:lnTo>
                <a:close/>
              </a:path>
            </a:pathLst>
          </a:custGeom>
          <a:ln w="3175">
            <a:solidFill>
              <a:srgbClr val="1666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7" name="object 6587"/>
          <p:cNvSpPr/>
          <p:nvPr/>
        </p:nvSpPr>
        <p:spPr>
          <a:xfrm>
            <a:off x="4033146" y="2319378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1275" y="1569"/>
                </a:moveTo>
                <a:lnTo>
                  <a:pt x="0" y="772"/>
                </a:lnTo>
                <a:lnTo>
                  <a:pt x="2948" y="0"/>
                </a:lnTo>
                <a:lnTo>
                  <a:pt x="1275" y="1569"/>
                </a:lnTo>
                <a:close/>
              </a:path>
            </a:pathLst>
          </a:custGeom>
          <a:solidFill>
            <a:srgbClr val="1666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88" name="object 6588"/>
          <p:cNvSpPr/>
          <p:nvPr/>
        </p:nvSpPr>
        <p:spPr>
          <a:xfrm>
            <a:off x="4033146" y="2319378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948" y="0"/>
                </a:moveTo>
                <a:lnTo>
                  <a:pt x="1275" y="1569"/>
                </a:lnTo>
                <a:lnTo>
                  <a:pt x="0" y="772"/>
                </a:lnTo>
                <a:lnTo>
                  <a:pt x="2948" y="0"/>
                </a:lnTo>
                <a:close/>
              </a:path>
            </a:pathLst>
          </a:custGeom>
          <a:ln w="3175">
            <a:solidFill>
              <a:srgbClr val="1666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9" name="object 6589"/>
          <p:cNvSpPr/>
          <p:nvPr/>
        </p:nvSpPr>
        <p:spPr>
          <a:xfrm>
            <a:off x="4036004" y="2319431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102"/>
                </a:moveTo>
                <a:lnTo>
                  <a:pt x="1562" y="0"/>
                </a:lnTo>
                <a:lnTo>
                  <a:pt x="1960" y="604"/>
                </a:lnTo>
                <a:lnTo>
                  <a:pt x="0" y="1102"/>
                </a:lnTo>
                <a:close/>
              </a:path>
            </a:pathLst>
          </a:custGeom>
          <a:solidFill>
            <a:srgbClr val="1667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90" name="object 6590"/>
          <p:cNvSpPr/>
          <p:nvPr/>
        </p:nvSpPr>
        <p:spPr>
          <a:xfrm>
            <a:off x="4036004" y="2319431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1562" y="0"/>
                </a:moveTo>
                <a:lnTo>
                  <a:pt x="1960" y="604"/>
                </a:lnTo>
                <a:lnTo>
                  <a:pt x="0" y="1102"/>
                </a:lnTo>
                <a:lnTo>
                  <a:pt x="1562" y="0"/>
                </a:lnTo>
                <a:close/>
              </a:path>
            </a:pathLst>
          </a:custGeom>
          <a:ln w="3175">
            <a:solidFill>
              <a:srgbClr val="1667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1" name="object 6591"/>
          <p:cNvSpPr/>
          <p:nvPr/>
        </p:nvSpPr>
        <p:spPr>
          <a:xfrm>
            <a:off x="4036004" y="2319431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562" y="0"/>
                </a:moveTo>
                <a:lnTo>
                  <a:pt x="0" y="1102"/>
                </a:lnTo>
                <a:lnTo>
                  <a:pt x="1562" y="0"/>
                </a:lnTo>
                <a:close/>
              </a:path>
            </a:pathLst>
          </a:custGeom>
          <a:ln w="3175">
            <a:solidFill>
              <a:srgbClr val="1666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2" name="object 6592"/>
          <p:cNvSpPr/>
          <p:nvPr/>
        </p:nvSpPr>
        <p:spPr>
          <a:xfrm>
            <a:off x="4046192" y="2309594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0" y="4203"/>
                </a:moveTo>
                <a:lnTo>
                  <a:pt x="4234" y="0"/>
                </a:lnTo>
                <a:lnTo>
                  <a:pt x="3502" y="1940"/>
                </a:lnTo>
                <a:lnTo>
                  <a:pt x="0" y="4203"/>
                </a:lnTo>
                <a:close/>
              </a:path>
            </a:pathLst>
          </a:custGeom>
          <a:solidFill>
            <a:srgbClr val="1669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93" name="object 6593"/>
          <p:cNvSpPr/>
          <p:nvPr/>
        </p:nvSpPr>
        <p:spPr>
          <a:xfrm>
            <a:off x="4046192" y="2309594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4234" y="0"/>
                </a:moveTo>
                <a:lnTo>
                  <a:pt x="3502" y="1940"/>
                </a:lnTo>
                <a:lnTo>
                  <a:pt x="0" y="4203"/>
                </a:lnTo>
                <a:lnTo>
                  <a:pt x="4234" y="0"/>
                </a:lnTo>
                <a:close/>
              </a:path>
            </a:pathLst>
          </a:custGeom>
          <a:ln w="3175">
            <a:solidFill>
              <a:srgbClr val="1669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4" name="object 6594"/>
          <p:cNvSpPr/>
          <p:nvPr/>
        </p:nvSpPr>
        <p:spPr>
          <a:xfrm>
            <a:off x="4043636" y="2309594"/>
            <a:ext cx="6985" cy="4445"/>
          </a:xfrm>
          <a:custGeom>
            <a:avLst/>
            <a:gdLst/>
            <a:ahLst/>
            <a:cxnLst/>
            <a:rect l="l" t="t" r="r" b="b"/>
            <a:pathLst>
              <a:path w="6985" h="4444">
                <a:moveTo>
                  <a:pt x="2555" y="4203"/>
                </a:moveTo>
                <a:lnTo>
                  <a:pt x="0" y="1424"/>
                </a:lnTo>
                <a:lnTo>
                  <a:pt x="6789" y="0"/>
                </a:lnTo>
                <a:lnTo>
                  <a:pt x="2555" y="4203"/>
                </a:lnTo>
                <a:close/>
              </a:path>
            </a:pathLst>
          </a:custGeom>
          <a:solidFill>
            <a:srgbClr val="1669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95" name="object 6595"/>
          <p:cNvSpPr/>
          <p:nvPr/>
        </p:nvSpPr>
        <p:spPr>
          <a:xfrm>
            <a:off x="4043636" y="2309594"/>
            <a:ext cx="6985" cy="4445"/>
          </a:xfrm>
          <a:custGeom>
            <a:avLst/>
            <a:gdLst/>
            <a:ahLst/>
            <a:cxnLst/>
            <a:rect l="l" t="t" r="r" b="b"/>
            <a:pathLst>
              <a:path w="6985" h="4444">
                <a:moveTo>
                  <a:pt x="6789" y="0"/>
                </a:moveTo>
                <a:lnTo>
                  <a:pt x="0" y="1424"/>
                </a:lnTo>
                <a:lnTo>
                  <a:pt x="2555" y="4203"/>
                </a:lnTo>
                <a:lnTo>
                  <a:pt x="6789" y="0"/>
                </a:lnTo>
                <a:close/>
              </a:path>
            </a:pathLst>
          </a:custGeom>
          <a:ln w="3175">
            <a:solidFill>
              <a:srgbClr val="1669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6" name="object 6596"/>
          <p:cNvSpPr/>
          <p:nvPr/>
        </p:nvSpPr>
        <p:spPr>
          <a:xfrm>
            <a:off x="4043636" y="2302446"/>
            <a:ext cx="9525" cy="8890"/>
          </a:xfrm>
          <a:custGeom>
            <a:avLst/>
            <a:gdLst/>
            <a:ahLst/>
            <a:cxnLst/>
            <a:rect l="l" t="t" r="r" b="b"/>
            <a:pathLst>
              <a:path w="9525" h="8889">
                <a:moveTo>
                  <a:pt x="0" y="8572"/>
                </a:moveTo>
                <a:lnTo>
                  <a:pt x="9481" y="0"/>
                </a:lnTo>
                <a:lnTo>
                  <a:pt x="7599" y="4993"/>
                </a:lnTo>
                <a:lnTo>
                  <a:pt x="0" y="8572"/>
                </a:lnTo>
                <a:close/>
              </a:path>
            </a:pathLst>
          </a:custGeom>
          <a:solidFill>
            <a:srgbClr val="166A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97" name="object 6597"/>
          <p:cNvSpPr/>
          <p:nvPr/>
        </p:nvSpPr>
        <p:spPr>
          <a:xfrm>
            <a:off x="4043636" y="2302446"/>
            <a:ext cx="9525" cy="8890"/>
          </a:xfrm>
          <a:custGeom>
            <a:avLst/>
            <a:gdLst/>
            <a:ahLst/>
            <a:cxnLst/>
            <a:rect l="l" t="t" r="r" b="b"/>
            <a:pathLst>
              <a:path w="9525" h="8889">
                <a:moveTo>
                  <a:pt x="9481" y="0"/>
                </a:moveTo>
                <a:lnTo>
                  <a:pt x="7599" y="4993"/>
                </a:lnTo>
                <a:lnTo>
                  <a:pt x="0" y="8572"/>
                </a:lnTo>
                <a:lnTo>
                  <a:pt x="9481" y="0"/>
                </a:lnTo>
                <a:close/>
              </a:path>
            </a:pathLst>
          </a:custGeom>
          <a:ln w="3175">
            <a:solidFill>
              <a:srgbClr val="166A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8" name="object 6598"/>
          <p:cNvSpPr/>
          <p:nvPr/>
        </p:nvSpPr>
        <p:spPr>
          <a:xfrm>
            <a:off x="4038556" y="2302446"/>
            <a:ext cx="14604" cy="8890"/>
          </a:xfrm>
          <a:custGeom>
            <a:avLst/>
            <a:gdLst/>
            <a:ahLst/>
            <a:cxnLst/>
            <a:rect l="l" t="t" r="r" b="b"/>
            <a:pathLst>
              <a:path w="14604" h="8889">
                <a:moveTo>
                  <a:pt x="5080" y="8572"/>
                </a:moveTo>
                <a:lnTo>
                  <a:pt x="0" y="3053"/>
                </a:lnTo>
                <a:lnTo>
                  <a:pt x="14561" y="0"/>
                </a:lnTo>
                <a:lnTo>
                  <a:pt x="5080" y="8572"/>
                </a:lnTo>
                <a:close/>
              </a:path>
            </a:pathLst>
          </a:custGeom>
          <a:solidFill>
            <a:srgbClr val="1669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99" name="object 6599"/>
          <p:cNvSpPr/>
          <p:nvPr/>
        </p:nvSpPr>
        <p:spPr>
          <a:xfrm>
            <a:off x="4038556" y="2302446"/>
            <a:ext cx="14604" cy="8890"/>
          </a:xfrm>
          <a:custGeom>
            <a:avLst/>
            <a:gdLst/>
            <a:ahLst/>
            <a:cxnLst/>
            <a:rect l="l" t="t" r="r" b="b"/>
            <a:pathLst>
              <a:path w="14604" h="8889">
                <a:moveTo>
                  <a:pt x="14561" y="0"/>
                </a:moveTo>
                <a:lnTo>
                  <a:pt x="0" y="3053"/>
                </a:lnTo>
                <a:lnTo>
                  <a:pt x="5080" y="8572"/>
                </a:lnTo>
                <a:lnTo>
                  <a:pt x="14561" y="0"/>
                </a:lnTo>
                <a:close/>
              </a:path>
            </a:pathLst>
          </a:custGeom>
          <a:ln w="3175">
            <a:solidFill>
              <a:srgbClr val="1669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0" name="object 6600"/>
          <p:cNvSpPr/>
          <p:nvPr/>
        </p:nvSpPr>
        <p:spPr>
          <a:xfrm>
            <a:off x="4043636" y="2307440"/>
            <a:ext cx="7620" cy="3810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0" y="3578"/>
                </a:moveTo>
                <a:lnTo>
                  <a:pt x="7599" y="0"/>
                </a:lnTo>
                <a:lnTo>
                  <a:pt x="6789" y="2153"/>
                </a:lnTo>
                <a:lnTo>
                  <a:pt x="0" y="3578"/>
                </a:lnTo>
                <a:close/>
              </a:path>
            </a:pathLst>
          </a:custGeom>
          <a:solidFill>
            <a:srgbClr val="166A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01" name="object 6601"/>
          <p:cNvSpPr/>
          <p:nvPr/>
        </p:nvSpPr>
        <p:spPr>
          <a:xfrm>
            <a:off x="4043636" y="2307440"/>
            <a:ext cx="7620" cy="3810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7599" y="0"/>
                </a:moveTo>
                <a:lnTo>
                  <a:pt x="0" y="3578"/>
                </a:lnTo>
                <a:lnTo>
                  <a:pt x="6789" y="2153"/>
                </a:lnTo>
                <a:lnTo>
                  <a:pt x="7599" y="0"/>
                </a:lnTo>
                <a:close/>
              </a:path>
            </a:pathLst>
          </a:custGeom>
          <a:ln w="3175">
            <a:solidFill>
              <a:srgbClr val="166A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2" name="object 6602"/>
          <p:cNvSpPr/>
          <p:nvPr/>
        </p:nvSpPr>
        <p:spPr>
          <a:xfrm>
            <a:off x="4033476" y="2311019"/>
            <a:ext cx="10160" cy="8255"/>
          </a:xfrm>
          <a:custGeom>
            <a:avLst/>
            <a:gdLst/>
            <a:ahLst/>
            <a:cxnLst/>
            <a:rect l="l" t="t" r="r" b="b"/>
            <a:pathLst>
              <a:path w="10160" h="8255">
                <a:moveTo>
                  <a:pt x="5082" y="7713"/>
                </a:moveTo>
                <a:lnTo>
                  <a:pt x="0" y="2131"/>
                </a:lnTo>
                <a:lnTo>
                  <a:pt x="10160" y="0"/>
                </a:lnTo>
                <a:lnTo>
                  <a:pt x="5082" y="7713"/>
                </a:lnTo>
                <a:close/>
              </a:path>
            </a:pathLst>
          </a:custGeom>
          <a:solidFill>
            <a:srgbClr val="1667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03" name="object 6603"/>
          <p:cNvSpPr/>
          <p:nvPr/>
        </p:nvSpPr>
        <p:spPr>
          <a:xfrm>
            <a:off x="4033476" y="2311019"/>
            <a:ext cx="10160" cy="8255"/>
          </a:xfrm>
          <a:custGeom>
            <a:avLst/>
            <a:gdLst/>
            <a:ahLst/>
            <a:cxnLst/>
            <a:rect l="l" t="t" r="r" b="b"/>
            <a:pathLst>
              <a:path w="10160" h="8255">
                <a:moveTo>
                  <a:pt x="5082" y="7713"/>
                </a:moveTo>
                <a:lnTo>
                  <a:pt x="10160" y="0"/>
                </a:lnTo>
                <a:lnTo>
                  <a:pt x="0" y="2131"/>
                </a:lnTo>
                <a:lnTo>
                  <a:pt x="5082" y="7713"/>
                </a:lnTo>
                <a:close/>
              </a:path>
            </a:pathLst>
          </a:custGeom>
          <a:ln w="3175">
            <a:solidFill>
              <a:srgbClr val="1667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4" name="object 6604"/>
          <p:cNvSpPr/>
          <p:nvPr/>
        </p:nvSpPr>
        <p:spPr>
          <a:xfrm>
            <a:off x="4038559" y="2311019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5">
                <a:moveTo>
                  <a:pt x="0" y="7713"/>
                </a:moveTo>
                <a:lnTo>
                  <a:pt x="5077" y="0"/>
                </a:lnTo>
                <a:lnTo>
                  <a:pt x="7632" y="2778"/>
                </a:lnTo>
                <a:lnTo>
                  <a:pt x="0" y="7713"/>
                </a:lnTo>
                <a:close/>
              </a:path>
            </a:pathLst>
          </a:custGeom>
          <a:solidFill>
            <a:srgbClr val="1668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05" name="object 6605"/>
          <p:cNvSpPr/>
          <p:nvPr/>
        </p:nvSpPr>
        <p:spPr>
          <a:xfrm>
            <a:off x="4038559" y="2311019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5">
                <a:moveTo>
                  <a:pt x="5077" y="0"/>
                </a:moveTo>
                <a:lnTo>
                  <a:pt x="0" y="7713"/>
                </a:lnTo>
                <a:lnTo>
                  <a:pt x="7632" y="2778"/>
                </a:lnTo>
                <a:lnTo>
                  <a:pt x="5077" y="0"/>
                </a:lnTo>
                <a:close/>
              </a:path>
            </a:pathLst>
          </a:custGeom>
          <a:ln w="3175">
            <a:solidFill>
              <a:srgbClr val="1668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6" name="object 6606"/>
          <p:cNvSpPr/>
          <p:nvPr/>
        </p:nvSpPr>
        <p:spPr>
          <a:xfrm>
            <a:off x="4028442" y="2306375"/>
            <a:ext cx="6350" cy="6985"/>
          </a:xfrm>
          <a:custGeom>
            <a:avLst/>
            <a:gdLst/>
            <a:ahLst/>
            <a:cxnLst/>
            <a:rect l="l" t="t" r="r" b="b"/>
            <a:pathLst>
              <a:path w="6350" h="6985">
                <a:moveTo>
                  <a:pt x="5034" y="6774"/>
                </a:moveTo>
                <a:lnTo>
                  <a:pt x="0" y="1242"/>
                </a:lnTo>
                <a:lnTo>
                  <a:pt x="5933" y="0"/>
                </a:lnTo>
                <a:lnTo>
                  <a:pt x="5034" y="6774"/>
                </a:lnTo>
                <a:close/>
              </a:path>
            </a:pathLst>
          </a:custGeom>
          <a:solidFill>
            <a:srgbClr val="1667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07" name="object 6607"/>
          <p:cNvSpPr/>
          <p:nvPr/>
        </p:nvSpPr>
        <p:spPr>
          <a:xfrm>
            <a:off x="4028442" y="2306375"/>
            <a:ext cx="6350" cy="6985"/>
          </a:xfrm>
          <a:custGeom>
            <a:avLst/>
            <a:gdLst/>
            <a:ahLst/>
            <a:cxnLst/>
            <a:rect l="l" t="t" r="r" b="b"/>
            <a:pathLst>
              <a:path w="6350" h="6985">
                <a:moveTo>
                  <a:pt x="5034" y="6774"/>
                </a:moveTo>
                <a:lnTo>
                  <a:pt x="0" y="1242"/>
                </a:lnTo>
                <a:lnTo>
                  <a:pt x="5933" y="0"/>
                </a:lnTo>
                <a:lnTo>
                  <a:pt x="5034" y="6774"/>
                </a:lnTo>
                <a:close/>
              </a:path>
            </a:pathLst>
          </a:custGeom>
          <a:ln w="3175">
            <a:solidFill>
              <a:srgbClr val="1667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8" name="object 6608"/>
          <p:cNvSpPr/>
          <p:nvPr/>
        </p:nvSpPr>
        <p:spPr>
          <a:xfrm>
            <a:off x="4033476" y="2305499"/>
            <a:ext cx="5080" cy="8255"/>
          </a:xfrm>
          <a:custGeom>
            <a:avLst/>
            <a:gdLst/>
            <a:ahLst/>
            <a:cxnLst/>
            <a:rect l="l" t="t" r="r" b="b"/>
            <a:pathLst>
              <a:path w="5079" h="8255">
                <a:moveTo>
                  <a:pt x="0" y="7650"/>
                </a:moveTo>
                <a:lnTo>
                  <a:pt x="899" y="876"/>
                </a:lnTo>
                <a:lnTo>
                  <a:pt x="5080" y="0"/>
                </a:lnTo>
                <a:lnTo>
                  <a:pt x="0" y="7650"/>
                </a:lnTo>
                <a:close/>
              </a:path>
            </a:pathLst>
          </a:custGeom>
          <a:solidFill>
            <a:srgbClr val="1667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09" name="object 6609"/>
          <p:cNvSpPr/>
          <p:nvPr/>
        </p:nvSpPr>
        <p:spPr>
          <a:xfrm>
            <a:off x="4033476" y="2305499"/>
            <a:ext cx="5080" cy="8255"/>
          </a:xfrm>
          <a:custGeom>
            <a:avLst/>
            <a:gdLst/>
            <a:ahLst/>
            <a:cxnLst/>
            <a:rect l="l" t="t" r="r" b="b"/>
            <a:pathLst>
              <a:path w="5079" h="8255">
                <a:moveTo>
                  <a:pt x="0" y="7650"/>
                </a:moveTo>
                <a:lnTo>
                  <a:pt x="5080" y="0"/>
                </a:lnTo>
                <a:lnTo>
                  <a:pt x="899" y="876"/>
                </a:lnTo>
                <a:lnTo>
                  <a:pt x="0" y="7650"/>
                </a:lnTo>
                <a:close/>
              </a:path>
            </a:pathLst>
          </a:custGeom>
          <a:ln w="3175">
            <a:solidFill>
              <a:srgbClr val="1667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0" name="object 6610"/>
          <p:cNvSpPr/>
          <p:nvPr/>
        </p:nvSpPr>
        <p:spPr>
          <a:xfrm>
            <a:off x="4033476" y="2305499"/>
            <a:ext cx="10160" cy="8255"/>
          </a:xfrm>
          <a:custGeom>
            <a:avLst/>
            <a:gdLst/>
            <a:ahLst/>
            <a:cxnLst/>
            <a:rect l="l" t="t" r="r" b="b"/>
            <a:pathLst>
              <a:path w="10160" h="8255">
                <a:moveTo>
                  <a:pt x="0" y="7650"/>
                </a:moveTo>
                <a:lnTo>
                  <a:pt x="5080" y="0"/>
                </a:lnTo>
                <a:lnTo>
                  <a:pt x="10160" y="5519"/>
                </a:lnTo>
                <a:lnTo>
                  <a:pt x="0" y="7650"/>
                </a:lnTo>
                <a:close/>
              </a:path>
            </a:pathLst>
          </a:custGeom>
          <a:solidFill>
            <a:srgbClr val="1668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11" name="object 6611"/>
          <p:cNvSpPr/>
          <p:nvPr/>
        </p:nvSpPr>
        <p:spPr>
          <a:xfrm>
            <a:off x="4033476" y="2305499"/>
            <a:ext cx="10160" cy="8255"/>
          </a:xfrm>
          <a:custGeom>
            <a:avLst/>
            <a:gdLst/>
            <a:ahLst/>
            <a:cxnLst/>
            <a:rect l="l" t="t" r="r" b="b"/>
            <a:pathLst>
              <a:path w="10160" h="8255">
                <a:moveTo>
                  <a:pt x="5080" y="0"/>
                </a:moveTo>
                <a:lnTo>
                  <a:pt x="0" y="7650"/>
                </a:lnTo>
                <a:lnTo>
                  <a:pt x="10160" y="5519"/>
                </a:lnTo>
                <a:lnTo>
                  <a:pt x="5080" y="0"/>
                </a:lnTo>
                <a:close/>
              </a:path>
            </a:pathLst>
          </a:custGeom>
          <a:ln w="3175">
            <a:solidFill>
              <a:srgbClr val="1668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2" name="object 6612"/>
          <p:cNvSpPr/>
          <p:nvPr/>
        </p:nvSpPr>
        <p:spPr>
          <a:xfrm>
            <a:off x="4038556" y="2305499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0" y="0"/>
                </a:moveTo>
                <a:lnTo>
                  <a:pt x="5080" y="55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3" name="object 6613"/>
          <p:cNvSpPr/>
          <p:nvPr/>
        </p:nvSpPr>
        <p:spPr>
          <a:xfrm>
            <a:off x="4043636" y="231101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2555" y="27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4" name="object 6614"/>
          <p:cNvSpPr/>
          <p:nvPr/>
        </p:nvSpPr>
        <p:spPr>
          <a:xfrm>
            <a:off x="4033476" y="231101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0" y="2131"/>
                </a:moveTo>
                <a:lnTo>
                  <a:pt x="10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5" name="object 6615"/>
          <p:cNvSpPr/>
          <p:nvPr/>
        </p:nvSpPr>
        <p:spPr>
          <a:xfrm>
            <a:off x="4043636" y="2309594"/>
            <a:ext cx="6985" cy="1905"/>
          </a:xfrm>
          <a:custGeom>
            <a:avLst/>
            <a:gdLst/>
            <a:ahLst/>
            <a:cxnLst/>
            <a:rect l="l" t="t" r="r" b="b"/>
            <a:pathLst>
              <a:path w="6985" h="1905">
                <a:moveTo>
                  <a:pt x="0" y="1424"/>
                </a:moveTo>
                <a:lnTo>
                  <a:pt x="678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6" name="object 6616"/>
          <p:cNvSpPr/>
          <p:nvPr/>
        </p:nvSpPr>
        <p:spPr>
          <a:xfrm>
            <a:off x="4038559" y="2317633"/>
            <a:ext cx="11430" cy="1905"/>
          </a:xfrm>
          <a:custGeom>
            <a:avLst/>
            <a:gdLst/>
            <a:ahLst/>
            <a:cxnLst/>
            <a:rect l="l" t="t" r="r" b="b"/>
            <a:pathLst>
              <a:path w="11429" h="1905">
                <a:moveTo>
                  <a:pt x="4254" y="1376"/>
                </a:moveTo>
                <a:lnTo>
                  <a:pt x="0" y="1099"/>
                </a:lnTo>
                <a:lnTo>
                  <a:pt x="11059" y="0"/>
                </a:lnTo>
                <a:lnTo>
                  <a:pt x="4254" y="1376"/>
                </a:lnTo>
                <a:close/>
              </a:path>
            </a:pathLst>
          </a:custGeom>
          <a:solidFill>
            <a:srgbClr val="1668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17" name="object 6617"/>
          <p:cNvSpPr/>
          <p:nvPr/>
        </p:nvSpPr>
        <p:spPr>
          <a:xfrm>
            <a:off x="4038559" y="2317633"/>
            <a:ext cx="11430" cy="1905"/>
          </a:xfrm>
          <a:custGeom>
            <a:avLst/>
            <a:gdLst/>
            <a:ahLst/>
            <a:cxnLst/>
            <a:rect l="l" t="t" r="r" b="b"/>
            <a:pathLst>
              <a:path w="11429" h="1905">
                <a:moveTo>
                  <a:pt x="11059" y="0"/>
                </a:moveTo>
                <a:lnTo>
                  <a:pt x="4254" y="1376"/>
                </a:lnTo>
                <a:lnTo>
                  <a:pt x="0" y="1099"/>
                </a:lnTo>
                <a:lnTo>
                  <a:pt x="11059" y="0"/>
                </a:lnTo>
                <a:close/>
              </a:path>
            </a:pathLst>
          </a:custGeom>
          <a:ln w="3175">
            <a:solidFill>
              <a:srgbClr val="1668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8" name="object 6618"/>
          <p:cNvSpPr/>
          <p:nvPr/>
        </p:nvSpPr>
        <p:spPr>
          <a:xfrm>
            <a:off x="4038559" y="2316673"/>
            <a:ext cx="11430" cy="2540"/>
          </a:xfrm>
          <a:custGeom>
            <a:avLst/>
            <a:gdLst/>
            <a:ahLst/>
            <a:cxnLst/>
            <a:rect l="l" t="t" r="r" b="b"/>
            <a:pathLst>
              <a:path w="11429" h="2539">
                <a:moveTo>
                  <a:pt x="0" y="2059"/>
                </a:moveTo>
                <a:lnTo>
                  <a:pt x="10200" y="0"/>
                </a:lnTo>
                <a:lnTo>
                  <a:pt x="11059" y="960"/>
                </a:lnTo>
                <a:lnTo>
                  <a:pt x="0" y="2059"/>
                </a:lnTo>
                <a:close/>
              </a:path>
            </a:pathLst>
          </a:custGeom>
          <a:solidFill>
            <a:srgbClr val="1668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19" name="object 6619"/>
          <p:cNvSpPr/>
          <p:nvPr/>
        </p:nvSpPr>
        <p:spPr>
          <a:xfrm>
            <a:off x="4038559" y="2316673"/>
            <a:ext cx="11430" cy="2540"/>
          </a:xfrm>
          <a:custGeom>
            <a:avLst/>
            <a:gdLst/>
            <a:ahLst/>
            <a:cxnLst/>
            <a:rect l="l" t="t" r="r" b="b"/>
            <a:pathLst>
              <a:path w="11429" h="2539">
                <a:moveTo>
                  <a:pt x="11059" y="960"/>
                </a:moveTo>
                <a:lnTo>
                  <a:pt x="10200" y="0"/>
                </a:lnTo>
                <a:lnTo>
                  <a:pt x="0" y="2059"/>
                </a:lnTo>
                <a:lnTo>
                  <a:pt x="11059" y="960"/>
                </a:lnTo>
                <a:close/>
              </a:path>
            </a:pathLst>
          </a:custGeom>
          <a:ln w="3175">
            <a:solidFill>
              <a:srgbClr val="1668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0" name="object 6620"/>
          <p:cNvSpPr/>
          <p:nvPr/>
        </p:nvSpPr>
        <p:spPr>
          <a:xfrm>
            <a:off x="4049618" y="2316419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1214"/>
                </a:moveTo>
                <a:lnTo>
                  <a:pt x="391" y="0"/>
                </a:lnTo>
                <a:lnTo>
                  <a:pt x="487" y="1117"/>
                </a:lnTo>
                <a:lnTo>
                  <a:pt x="0" y="1214"/>
                </a:lnTo>
                <a:close/>
              </a:path>
            </a:pathLst>
          </a:custGeom>
          <a:solidFill>
            <a:srgbClr val="1669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21" name="object 6621"/>
          <p:cNvSpPr/>
          <p:nvPr/>
        </p:nvSpPr>
        <p:spPr>
          <a:xfrm>
            <a:off x="4049618" y="2316419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91" y="0"/>
                </a:moveTo>
                <a:lnTo>
                  <a:pt x="487" y="1117"/>
                </a:lnTo>
                <a:lnTo>
                  <a:pt x="0" y="1214"/>
                </a:lnTo>
                <a:lnTo>
                  <a:pt x="391" y="0"/>
                </a:lnTo>
                <a:close/>
              </a:path>
            </a:pathLst>
          </a:custGeom>
          <a:ln w="3175">
            <a:solidFill>
              <a:srgbClr val="1669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2" name="object 6622"/>
          <p:cNvSpPr/>
          <p:nvPr/>
        </p:nvSpPr>
        <p:spPr>
          <a:xfrm>
            <a:off x="4048759" y="2316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58" y="1214"/>
                </a:moveTo>
                <a:lnTo>
                  <a:pt x="0" y="254"/>
                </a:lnTo>
                <a:lnTo>
                  <a:pt x="1249" y="0"/>
                </a:lnTo>
                <a:lnTo>
                  <a:pt x="858" y="1214"/>
                </a:lnTo>
                <a:close/>
              </a:path>
            </a:pathLst>
          </a:custGeom>
          <a:solidFill>
            <a:srgbClr val="1669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23" name="object 6623"/>
          <p:cNvSpPr/>
          <p:nvPr/>
        </p:nvSpPr>
        <p:spPr>
          <a:xfrm>
            <a:off x="4048759" y="2316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249" y="0"/>
                </a:moveTo>
                <a:lnTo>
                  <a:pt x="0" y="254"/>
                </a:lnTo>
                <a:lnTo>
                  <a:pt x="858" y="1214"/>
                </a:lnTo>
                <a:lnTo>
                  <a:pt x="1249" y="0"/>
                </a:lnTo>
                <a:close/>
              </a:path>
            </a:pathLst>
          </a:custGeom>
          <a:ln w="3175">
            <a:solidFill>
              <a:srgbClr val="1669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4" name="object 6624"/>
          <p:cNvSpPr/>
          <p:nvPr/>
        </p:nvSpPr>
        <p:spPr>
          <a:xfrm>
            <a:off x="4048759" y="231667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858" y="9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5" name="object 6625"/>
          <p:cNvSpPr/>
          <p:nvPr/>
        </p:nvSpPr>
        <p:spPr>
          <a:xfrm>
            <a:off x="4038559" y="2318733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850" y="937"/>
                </a:moveTo>
                <a:lnTo>
                  <a:pt x="0" y="0"/>
                </a:lnTo>
                <a:lnTo>
                  <a:pt x="4254" y="276"/>
                </a:lnTo>
                <a:lnTo>
                  <a:pt x="850" y="937"/>
                </a:lnTo>
                <a:close/>
              </a:path>
            </a:pathLst>
          </a:custGeom>
          <a:solidFill>
            <a:srgbClr val="1667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26" name="object 6626"/>
          <p:cNvSpPr/>
          <p:nvPr/>
        </p:nvSpPr>
        <p:spPr>
          <a:xfrm>
            <a:off x="4038559" y="2318733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4254" y="276"/>
                </a:moveTo>
                <a:lnTo>
                  <a:pt x="0" y="0"/>
                </a:lnTo>
                <a:lnTo>
                  <a:pt x="850" y="937"/>
                </a:lnTo>
                <a:lnTo>
                  <a:pt x="4254" y="276"/>
                </a:lnTo>
                <a:close/>
              </a:path>
            </a:pathLst>
          </a:custGeom>
          <a:ln w="3175">
            <a:solidFill>
              <a:srgbClr val="1667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7" name="object 6627"/>
          <p:cNvSpPr/>
          <p:nvPr/>
        </p:nvSpPr>
        <p:spPr>
          <a:xfrm>
            <a:off x="4038559" y="2318733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32" y="1069"/>
                </a:moveTo>
                <a:lnTo>
                  <a:pt x="0" y="0"/>
                </a:lnTo>
                <a:lnTo>
                  <a:pt x="332" y="1069"/>
                </a:lnTo>
                <a:close/>
              </a:path>
            </a:pathLst>
          </a:custGeom>
          <a:ln w="3175">
            <a:solidFill>
              <a:srgbClr val="1667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8" name="object 6628"/>
          <p:cNvSpPr/>
          <p:nvPr/>
        </p:nvSpPr>
        <p:spPr>
          <a:xfrm>
            <a:off x="4038559" y="231873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332" y="1069"/>
                </a:moveTo>
                <a:lnTo>
                  <a:pt x="0" y="0"/>
                </a:lnTo>
                <a:lnTo>
                  <a:pt x="850" y="937"/>
                </a:lnTo>
                <a:lnTo>
                  <a:pt x="332" y="1069"/>
                </a:lnTo>
                <a:close/>
              </a:path>
            </a:pathLst>
          </a:custGeom>
          <a:solidFill>
            <a:srgbClr val="1667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29" name="object 6629"/>
          <p:cNvSpPr/>
          <p:nvPr/>
        </p:nvSpPr>
        <p:spPr>
          <a:xfrm>
            <a:off x="4038559" y="231873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332" y="1069"/>
                </a:moveTo>
                <a:lnTo>
                  <a:pt x="850" y="937"/>
                </a:lnTo>
                <a:lnTo>
                  <a:pt x="0" y="0"/>
                </a:lnTo>
                <a:lnTo>
                  <a:pt x="332" y="1069"/>
                </a:lnTo>
                <a:close/>
              </a:path>
            </a:pathLst>
          </a:custGeom>
          <a:ln w="3175">
            <a:solidFill>
              <a:srgbClr val="1667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0" name="object 66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631" name="object 66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632" name="object 66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633" name="object 66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634" name="object 6634"/>
          <p:cNvSpPr/>
          <p:nvPr/>
        </p:nvSpPr>
        <p:spPr>
          <a:xfrm>
            <a:off x="3982384" y="2265316"/>
            <a:ext cx="17145" cy="10795"/>
          </a:xfrm>
          <a:custGeom>
            <a:avLst/>
            <a:gdLst/>
            <a:ahLst/>
            <a:cxnLst/>
            <a:rect l="l" t="t" r="r" b="b"/>
            <a:pathLst>
              <a:path w="17145" h="10794">
                <a:moveTo>
                  <a:pt x="16781" y="10261"/>
                </a:moveTo>
                <a:lnTo>
                  <a:pt x="0" y="2230"/>
                </a:lnTo>
                <a:lnTo>
                  <a:pt x="7366" y="0"/>
                </a:lnTo>
                <a:lnTo>
                  <a:pt x="16781" y="10261"/>
                </a:lnTo>
                <a:close/>
              </a:path>
            </a:pathLst>
          </a:custGeom>
          <a:solidFill>
            <a:srgbClr val="1562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35" name="object 6635"/>
          <p:cNvSpPr/>
          <p:nvPr/>
        </p:nvSpPr>
        <p:spPr>
          <a:xfrm>
            <a:off x="3982384" y="2265316"/>
            <a:ext cx="17145" cy="10795"/>
          </a:xfrm>
          <a:custGeom>
            <a:avLst/>
            <a:gdLst/>
            <a:ahLst/>
            <a:cxnLst/>
            <a:rect l="l" t="t" r="r" b="b"/>
            <a:pathLst>
              <a:path w="17145" h="10794">
                <a:moveTo>
                  <a:pt x="16781" y="10261"/>
                </a:moveTo>
                <a:lnTo>
                  <a:pt x="0" y="2230"/>
                </a:lnTo>
                <a:lnTo>
                  <a:pt x="7366" y="0"/>
                </a:lnTo>
                <a:lnTo>
                  <a:pt x="16781" y="10261"/>
                </a:lnTo>
                <a:close/>
              </a:path>
            </a:pathLst>
          </a:custGeom>
          <a:ln w="3175">
            <a:solidFill>
              <a:srgbClr val="1562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6" name="object 6636"/>
          <p:cNvSpPr/>
          <p:nvPr/>
        </p:nvSpPr>
        <p:spPr>
          <a:xfrm>
            <a:off x="3956621" y="2342428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789" y="1143"/>
                </a:moveTo>
                <a:lnTo>
                  <a:pt x="0" y="238"/>
                </a:lnTo>
                <a:lnTo>
                  <a:pt x="4216" y="0"/>
                </a:lnTo>
                <a:lnTo>
                  <a:pt x="789" y="1143"/>
                </a:lnTo>
                <a:close/>
              </a:path>
            </a:pathLst>
          </a:custGeom>
          <a:solidFill>
            <a:srgbClr val="1354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37" name="object 6637"/>
          <p:cNvSpPr/>
          <p:nvPr/>
        </p:nvSpPr>
        <p:spPr>
          <a:xfrm>
            <a:off x="3956621" y="2342428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4216" y="0"/>
                </a:moveTo>
                <a:lnTo>
                  <a:pt x="0" y="238"/>
                </a:lnTo>
                <a:lnTo>
                  <a:pt x="789" y="1143"/>
                </a:lnTo>
                <a:lnTo>
                  <a:pt x="4216" y="0"/>
                </a:lnTo>
                <a:close/>
              </a:path>
            </a:pathLst>
          </a:custGeom>
          <a:ln w="3175">
            <a:solidFill>
              <a:srgbClr val="1354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8" name="object 6638"/>
          <p:cNvSpPr/>
          <p:nvPr/>
        </p:nvSpPr>
        <p:spPr>
          <a:xfrm>
            <a:off x="3953195" y="234396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652" y="703"/>
                </a:moveTo>
                <a:lnTo>
                  <a:pt x="0" y="0"/>
                </a:lnTo>
                <a:lnTo>
                  <a:pt x="1379" y="370"/>
                </a:lnTo>
                <a:lnTo>
                  <a:pt x="652" y="703"/>
                </a:lnTo>
                <a:close/>
              </a:path>
            </a:pathLst>
          </a:custGeom>
          <a:solidFill>
            <a:srgbClr val="1353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39" name="object 6639"/>
          <p:cNvSpPr/>
          <p:nvPr/>
        </p:nvSpPr>
        <p:spPr>
          <a:xfrm>
            <a:off x="3953195" y="234396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379" y="370"/>
                </a:moveTo>
                <a:lnTo>
                  <a:pt x="652" y="703"/>
                </a:lnTo>
                <a:lnTo>
                  <a:pt x="0" y="0"/>
                </a:lnTo>
                <a:lnTo>
                  <a:pt x="1379" y="370"/>
                </a:lnTo>
                <a:close/>
              </a:path>
            </a:pathLst>
          </a:custGeom>
          <a:ln w="3175">
            <a:solidFill>
              <a:srgbClr val="1353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0" name="object 6640"/>
          <p:cNvSpPr/>
          <p:nvPr/>
        </p:nvSpPr>
        <p:spPr>
          <a:xfrm>
            <a:off x="3953195" y="2342667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1379" y="1663"/>
                </a:moveTo>
                <a:lnTo>
                  <a:pt x="0" y="1292"/>
                </a:lnTo>
                <a:lnTo>
                  <a:pt x="3426" y="0"/>
                </a:lnTo>
                <a:lnTo>
                  <a:pt x="1379" y="1663"/>
                </a:lnTo>
                <a:close/>
              </a:path>
            </a:pathLst>
          </a:custGeom>
          <a:solidFill>
            <a:srgbClr val="1353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41" name="object 6641"/>
          <p:cNvSpPr/>
          <p:nvPr/>
        </p:nvSpPr>
        <p:spPr>
          <a:xfrm>
            <a:off x="3953195" y="2342667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1379" y="1663"/>
                </a:moveTo>
                <a:lnTo>
                  <a:pt x="3426" y="0"/>
                </a:lnTo>
                <a:lnTo>
                  <a:pt x="0" y="1292"/>
                </a:lnTo>
                <a:lnTo>
                  <a:pt x="1379" y="1663"/>
                </a:lnTo>
                <a:close/>
              </a:path>
            </a:pathLst>
          </a:custGeom>
          <a:ln w="3175">
            <a:solidFill>
              <a:srgbClr val="1353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2" name="object 6642"/>
          <p:cNvSpPr/>
          <p:nvPr/>
        </p:nvSpPr>
        <p:spPr>
          <a:xfrm>
            <a:off x="3948678" y="2338806"/>
            <a:ext cx="8255" cy="4445"/>
          </a:xfrm>
          <a:custGeom>
            <a:avLst/>
            <a:gdLst/>
            <a:ahLst/>
            <a:cxnLst/>
            <a:rect l="l" t="t" r="r" b="b"/>
            <a:pathLst>
              <a:path w="8254" h="4444">
                <a:moveTo>
                  <a:pt x="0" y="0"/>
                </a:moveTo>
                <a:lnTo>
                  <a:pt x="5219" y="2537"/>
                </a:lnTo>
                <a:lnTo>
                  <a:pt x="7942" y="386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53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3" name="object 6643"/>
          <p:cNvSpPr/>
          <p:nvPr/>
        </p:nvSpPr>
        <p:spPr>
          <a:xfrm>
            <a:off x="3948678" y="2338806"/>
            <a:ext cx="8255" cy="4445"/>
          </a:xfrm>
          <a:custGeom>
            <a:avLst/>
            <a:gdLst/>
            <a:ahLst/>
            <a:cxnLst/>
            <a:rect l="l" t="t" r="r" b="b"/>
            <a:pathLst>
              <a:path w="8254" h="4444">
                <a:moveTo>
                  <a:pt x="0" y="0"/>
                </a:moveTo>
                <a:lnTo>
                  <a:pt x="7942" y="386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53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4" name="object 6644"/>
          <p:cNvSpPr/>
          <p:nvPr/>
        </p:nvSpPr>
        <p:spPr>
          <a:xfrm>
            <a:off x="3948678" y="2338806"/>
            <a:ext cx="8255" cy="4445"/>
          </a:xfrm>
          <a:custGeom>
            <a:avLst/>
            <a:gdLst/>
            <a:ahLst/>
            <a:cxnLst/>
            <a:rect l="l" t="t" r="r" b="b"/>
            <a:pathLst>
              <a:path w="8254" h="4444">
                <a:moveTo>
                  <a:pt x="3728" y="4272"/>
                </a:moveTo>
                <a:lnTo>
                  <a:pt x="0" y="0"/>
                </a:lnTo>
                <a:lnTo>
                  <a:pt x="7942" y="3860"/>
                </a:lnTo>
                <a:lnTo>
                  <a:pt x="3728" y="4272"/>
                </a:lnTo>
                <a:close/>
              </a:path>
            </a:pathLst>
          </a:custGeom>
          <a:solidFill>
            <a:srgbClr val="1353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45" name="object 6645"/>
          <p:cNvSpPr/>
          <p:nvPr/>
        </p:nvSpPr>
        <p:spPr>
          <a:xfrm>
            <a:off x="3948678" y="2338806"/>
            <a:ext cx="8255" cy="4445"/>
          </a:xfrm>
          <a:custGeom>
            <a:avLst/>
            <a:gdLst/>
            <a:ahLst/>
            <a:cxnLst/>
            <a:rect l="l" t="t" r="r" b="b"/>
            <a:pathLst>
              <a:path w="8254" h="4444">
                <a:moveTo>
                  <a:pt x="0" y="0"/>
                </a:moveTo>
                <a:lnTo>
                  <a:pt x="7942" y="3860"/>
                </a:lnTo>
                <a:lnTo>
                  <a:pt x="3728" y="427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53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6" name="object 6646"/>
          <p:cNvSpPr/>
          <p:nvPr/>
        </p:nvSpPr>
        <p:spPr>
          <a:xfrm>
            <a:off x="3948678" y="2338806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0" y="0"/>
                </a:moveTo>
                <a:lnTo>
                  <a:pt x="3728" y="427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52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7" name="object 6647"/>
          <p:cNvSpPr/>
          <p:nvPr/>
        </p:nvSpPr>
        <p:spPr>
          <a:xfrm>
            <a:off x="3952407" y="234307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787" y="881"/>
                </a:moveTo>
                <a:lnTo>
                  <a:pt x="0" y="0"/>
                </a:lnTo>
                <a:lnTo>
                  <a:pt x="787" y="881"/>
                </a:lnTo>
                <a:close/>
              </a:path>
            </a:pathLst>
          </a:custGeom>
          <a:ln w="3175">
            <a:solidFill>
              <a:srgbClr val="1352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8" name="object 6648"/>
          <p:cNvSpPr/>
          <p:nvPr/>
        </p:nvSpPr>
        <p:spPr>
          <a:xfrm>
            <a:off x="3952407" y="2342667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787" y="1292"/>
                </a:moveTo>
                <a:lnTo>
                  <a:pt x="0" y="411"/>
                </a:lnTo>
                <a:lnTo>
                  <a:pt x="4213" y="0"/>
                </a:lnTo>
                <a:lnTo>
                  <a:pt x="787" y="1292"/>
                </a:lnTo>
                <a:close/>
              </a:path>
            </a:pathLst>
          </a:custGeom>
          <a:solidFill>
            <a:srgbClr val="1353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49" name="object 6649"/>
          <p:cNvSpPr/>
          <p:nvPr/>
        </p:nvSpPr>
        <p:spPr>
          <a:xfrm>
            <a:off x="3952407" y="2342667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787" y="1292"/>
                </a:moveTo>
                <a:lnTo>
                  <a:pt x="4213" y="0"/>
                </a:lnTo>
                <a:lnTo>
                  <a:pt x="0" y="411"/>
                </a:lnTo>
                <a:lnTo>
                  <a:pt x="787" y="1292"/>
                </a:lnTo>
                <a:close/>
              </a:path>
            </a:pathLst>
          </a:custGeom>
          <a:ln w="3175">
            <a:solidFill>
              <a:srgbClr val="1353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0" name="object 6650"/>
          <p:cNvSpPr/>
          <p:nvPr/>
        </p:nvSpPr>
        <p:spPr>
          <a:xfrm>
            <a:off x="3995056" y="2329444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1955"/>
                </a:moveTo>
                <a:lnTo>
                  <a:pt x="2595" y="0"/>
                </a:lnTo>
                <a:lnTo>
                  <a:pt x="3418" y="919"/>
                </a:lnTo>
                <a:lnTo>
                  <a:pt x="0" y="1955"/>
                </a:lnTo>
                <a:close/>
              </a:path>
            </a:pathLst>
          </a:custGeom>
          <a:solidFill>
            <a:srgbClr val="155D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51" name="object 6651"/>
          <p:cNvSpPr/>
          <p:nvPr/>
        </p:nvSpPr>
        <p:spPr>
          <a:xfrm>
            <a:off x="3995056" y="2329444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418" y="919"/>
                </a:moveTo>
                <a:lnTo>
                  <a:pt x="2595" y="0"/>
                </a:lnTo>
                <a:lnTo>
                  <a:pt x="0" y="1955"/>
                </a:lnTo>
                <a:lnTo>
                  <a:pt x="3418" y="919"/>
                </a:lnTo>
                <a:close/>
              </a:path>
            </a:pathLst>
          </a:custGeom>
          <a:ln w="3175">
            <a:solidFill>
              <a:srgbClr val="155D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2" name="object 66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653" name="object 66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654" name="object 66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655" name="object 66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656" name="object 66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657" name="object 6657"/>
          <p:cNvSpPr/>
          <p:nvPr/>
        </p:nvSpPr>
        <p:spPr>
          <a:xfrm>
            <a:off x="3995056" y="2329444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1955"/>
                </a:moveTo>
                <a:lnTo>
                  <a:pt x="792" y="581"/>
                </a:lnTo>
                <a:lnTo>
                  <a:pt x="2595" y="0"/>
                </a:lnTo>
                <a:lnTo>
                  <a:pt x="0" y="1955"/>
                </a:lnTo>
                <a:close/>
              </a:path>
            </a:pathLst>
          </a:custGeom>
          <a:solidFill>
            <a:srgbClr val="155D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58" name="object 6658"/>
          <p:cNvSpPr/>
          <p:nvPr/>
        </p:nvSpPr>
        <p:spPr>
          <a:xfrm>
            <a:off x="3995056" y="2329444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595" y="0"/>
                </a:moveTo>
                <a:lnTo>
                  <a:pt x="0" y="1955"/>
                </a:lnTo>
                <a:lnTo>
                  <a:pt x="792" y="581"/>
                </a:lnTo>
                <a:lnTo>
                  <a:pt x="2595" y="0"/>
                </a:lnTo>
                <a:close/>
              </a:path>
            </a:pathLst>
          </a:custGeom>
          <a:ln w="3175">
            <a:solidFill>
              <a:srgbClr val="155D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9" name="object 6659"/>
          <p:cNvSpPr/>
          <p:nvPr/>
        </p:nvSpPr>
        <p:spPr>
          <a:xfrm>
            <a:off x="3984840" y="2330025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80">
                <a:moveTo>
                  <a:pt x="0" y="4668"/>
                </a:moveTo>
                <a:lnTo>
                  <a:pt x="11008" y="0"/>
                </a:lnTo>
                <a:lnTo>
                  <a:pt x="10215" y="1374"/>
                </a:lnTo>
                <a:lnTo>
                  <a:pt x="0" y="4668"/>
                </a:lnTo>
                <a:close/>
              </a:path>
            </a:pathLst>
          </a:custGeom>
          <a:solidFill>
            <a:srgbClr val="145C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60" name="object 6660"/>
          <p:cNvSpPr/>
          <p:nvPr/>
        </p:nvSpPr>
        <p:spPr>
          <a:xfrm>
            <a:off x="3984840" y="2330025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80">
                <a:moveTo>
                  <a:pt x="0" y="4668"/>
                </a:moveTo>
                <a:lnTo>
                  <a:pt x="10215" y="1374"/>
                </a:lnTo>
                <a:lnTo>
                  <a:pt x="11008" y="0"/>
                </a:lnTo>
                <a:lnTo>
                  <a:pt x="0" y="4668"/>
                </a:lnTo>
                <a:close/>
              </a:path>
            </a:pathLst>
          </a:custGeom>
          <a:ln w="3175">
            <a:solidFill>
              <a:srgbClr val="145C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1" name="object 66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662" name="object 6662"/>
          <p:cNvSpPr/>
          <p:nvPr/>
        </p:nvSpPr>
        <p:spPr>
          <a:xfrm>
            <a:off x="3977954" y="2334694"/>
            <a:ext cx="6985" cy="2540"/>
          </a:xfrm>
          <a:custGeom>
            <a:avLst/>
            <a:gdLst/>
            <a:ahLst/>
            <a:cxnLst/>
            <a:rect l="l" t="t" r="r" b="b"/>
            <a:pathLst>
              <a:path w="6985" h="2539">
                <a:moveTo>
                  <a:pt x="0" y="2217"/>
                </a:moveTo>
                <a:lnTo>
                  <a:pt x="1564" y="594"/>
                </a:lnTo>
                <a:lnTo>
                  <a:pt x="6885" y="0"/>
                </a:lnTo>
                <a:lnTo>
                  <a:pt x="0" y="2217"/>
                </a:lnTo>
                <a:close/>
              </a:path>
            </a:pathLst>
          </a:custGeom>
          <a:solidFill>
            <a:srgbClr val="145A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63" name="object 6663"/>
          <p:cNvSpPr/>
          <p:nvPr/>
        </p:nvSpPr>
        <p:spPr>
          <a:xfrm>
            <a:off x="3977954" y="2334694"/>
            <a:ext cx="6985" cy="2540"/>
          </a:xfrm>
          <a:custGeom>
            <a:avLst/>
            <a:gdLst/>
            <a:ahLst/>
            <a:cxnLst/>
            <a:rect l="l" t="t" r="r" b="b"/>
            <a:pathLst>
              <a:path w="6985" h="2539">
                <a:moveTo>
                  <a:pt x="6885" y="0"/>
                </a:moveTo>
                <a:lnTo>
                  <a:pt x="1564" y="594"/>
                </a:lnTo>
                <a:lnTo>
                  <a:pt x="0" y="2217"/>
                </a:lnTo>
                <a:lnTo>
                  <a:pt x="6885" y="0"/>
                </a:lnTo>
                <a:close/>
              </a:path>
            </a:pathLst>
          </a:custGeom>
          <a:ln w="3175">
            <a:solidFill>
              <a:srgbClr val="145A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4" name="object 6664"/>
          <p:cNvSpPr/>
          <p:nvPr/>
        </p:nvSpPr>
        <p:spPr>
          <a:xfrm>
            <a:off x="3977149" y="2335288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805" y="1623"/>
                </a:moveTo>
                <a:lnTo>
                  <a:pt x="0" y="762"/>
                </a:lnTo>
                <a:lnTo>
                  <a:pt x="2369" y="0"/>
                </a:lnTo>
                <a:lnTo>
                  <a:pt x="805" y="1623"/>
                </a:lnTo>
                <a:close/>
              </a:path>
            </a:pathLst>
          </a:custGeom>
          <a:solidFill>
            <a:srgbClr val="1459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65" name="object 6665"/>
          <p:cNvSpPr/>
          <p:nvPr/>
        </p:nvSpPr>
        <p:spPr>
          <a:xfrm>
            <a:off x="3977149" y="2335288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762"/>
                </a:moveTo>
                <a:lnTo>
                  <a:pt x="2369" y="0"/>
                </a:lnTo>
                <a:lnTo>
                  <a:pt x="805" y="1623"/>
                </a:lnTo>
                <a:lnTo>
                  <a:pt x="0" y="762"/>
                </a:lnTo>
                <a:close/>
              </a:path>
            </a:pathLst>
          </a:custGeom>
          <a:ln w="3175">
            <a:solidFill>
              <a:srgbClr val="1459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6" name="object 6666"/>
          <p:cNvSpPr/>
          <p:nvPr/>
        </p:nvSpPr>
        <p:spPr>
          <a:xfrm>
            <a:off x="3977149" y="233605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805" y="8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7" name="object 6667"/>
          <p:cNvSpPr/>
          <p:nvPr/>
        </p:nvSpPr>
        <p:spPr>
          <a:xfrm>
            <a:off x="3995849" y="2329444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581"/>
                </a:moveTo>
                <a:lnTo>
                  <a:pt x="546" y="43"/>
                </a:lnTo>
                <a:lnTo>
                  <a:pt x="1803" y="0"/>
                </a:lnTo>
                <a:lnTo>
                  <a:pt x="0" y="581"/>
                </a:lnTo>
                <a:close/>
              </a:path>
            </a:pathLst>
          </a:custGeom>
          <a:solidFill>
            <a:srgbClr val="155D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68" name="object 6668"/>
          <p:cNvSpPr/>
          <p:nvPr/>
        </p:nvSpPr>
        <p:spPr>
          <a:xfrm>
            <a:off x="3995849" y="2329444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581"/>
                </a:moveTo>
                <a:lnTo>
                  <a:pt x="1803" y="0"/>
                </a:lnTo>
                <a:lnTo>
                  <a:pt x="546" y="43"/>
                </a:lnTo>
                <a:lnTo>
                  <a:pt x="0" y="581"/>
                </a:lnTo>
                <a:close/>
              </a:path>
            </a:pathLst>
          </a:custGeom>
          <a:ln w="3175">
            <a:solidFill>
              <a:srgbClr val="155D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9" name="object 66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670" name="object 6670"/>
          <p:cNvSpPr/>
          <p:nvPr/>
        </p:nvSpPr>
        <p:spPr>
          <a:xfrm>
            <a:off x="3947469" y="2305489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2956"/>
                </a:moveTo>
                <a:lnTo>
                  <a:pt x="2575" y="0"/>
                </a:lnTo>
                <a:lnTo>
                  <a:pt x="3672" y="1160"/>
                </a:lnTo>
                <a:lnTo>
                  <a:pt x="0" y="2956"/>
                </a:lnTo>
                <a:close/>
              </a:path>
            </a:pathLst>
          </a:custGeom>
          <a:solidFill>
            <a:srgbClr val="1455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71" name="object 6671"/>
          <p:cNvSpPr/>
          <p:nvPr/>
        </p:nvSpPr>
        <p:spPr>
          <a:xfrm>
            <a:off x="3947469" y="2305489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672" y="1160"/>
                </a:moveTo>
                <a:lnTo>
                  <a:pt x="2575" y="0"/>
                </a:lnTo>
                <a:lnTo>
                  <a:pt x="0" y="2956"/>
                </a:lnTo>
                <a:lnTo>
                  <a:pt x="3672" y="1160"/>
                </a:lnTo>
                <a:close/>
              </a:path>
            </a:pathLst>
          </a:custGeom>
          <a:ln w="3175">
            <a:solidFill>
              <a:srgbClr val="1455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2" name="object 66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673" name="object 66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674" name="object 66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675" name="object 6675"/>
          <p:cNvSpPr/>
          <p:nvPr/>
        </p:nvSpPr>
        <p:spPr>
          <a:xfrm>
            <a:off x="3950045" y="230548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1097" y="1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6" name="object 6676"/>
          <p:cNvSpPr/>
          <p:nvPr/>
        </p:nvSpPr>
        <p:spPr>
          <a:xfrm>
            <a:off x="3952562" y="228969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441" y="2760"/>
                </a:moveTo>
                <a:lnTo>
                  <a:pt x="0" y="0"/>
                </a:lnTo>
                <a:lnTo>
                  <a:pt x="441" y="2760"/>
                </a:lnTo>
                <a:close/>
              </a:path>
            </a:pathLst>
          </a:custGeom>
          <a:ln w="3175">
            <a:solidFill>
              <a:srgbClr val="1457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7" name="object 6677"/>
          <p:cNvSpPr/>
          <p:nvPr/>
        </p:nvSpPr>
        <p:spPr>
          <a:xfrm>
            <a:off x="3952562" y="2287214"/>
            <a:ext cx="7620" cy="5715"/>
          </a:xfrm>
          <a:custGeom>
            <a:avLst/>
            <a:gdLst/>
            <a:ahLst/>
            <a:cxnLst/>
            <a:rect l="l" t="t" r="r" b="b"/>
            <a:pathLst>
              <a:path w="7620" h="5714">
                <a:moveTo>
                  <a:pt x="441" y="5245"/>
                </a:moveTo>
                <a:lnTo>
                  <a:pt x="0" y="2484"/>
                </a:lnTo>
                <a:lnTo>
                  <a:pt x="7086" y="0"/>
                </a:lnTo>
                <a:lnTo>
                  <a:pt x="441" y="5245"/>
                </a:lnTo>
                <a:close/>
              </a:path>
            </a:pathLst>
          </a:custGeom>
          <a:solidFill>
            <a:srgbClr val="1458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78" name="object 6678"/>
          <p:cNvSpPr/>
          <p:nvPr/>
        </p:nvSpPr>
        <p:spPr>
          <a:xfrm>
            <a:off x="3952562" y="2287214"/>
            <a:ext cx="7620" cy="5715"/>
          </a:xfrm>
          <a:custGeom>
            <a:avLst/>
            <a:gdLst/>
            <a:ahLst/>
            <a:cxnLst/>
            <a:rect l="l" t="t" r="r" b="b"/>
            <a:pathLst>
              <a:path w="7620" h="5714">
                <a:moveTo>
                  <a:pt x="441" y="5245"/>
                </a:moveTo>
                <a:lnTo>
                  <a:pt x="7086" y="0"/>
                </a:lnTo>
                <a:lnTo>
                  <a:pt x="0" y="2484"/>
                </a:lnTo>
                <a:lnTo>
                  <a:pt x="441" y="5245"/>
                </a:lnTo>
                <a:close/>
              </a:path>
            </a:pathLst>
          </a:custGeom>
          <a:ln w="3175">
            <a:solidFill>
              <a:srgbClr val="1458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9" name="object 6679"/>
          <p:cNvSpPr/>
          <p:nvPr/>
        </p:nvSpPr>
        <p:spPr>
          <a:xfrm>
            <a:off x="3953004" y="2287214"/>
            <a:ext cx="6985" cy="11430"/>
          </a:xfrm>
          <a:custGeom>
            <a:avLst/>
            <a:gdLst/>
            <a:ahLst/>
            <a:cxnLst/>
            <a:rect l="l" t="t" r="r" b="b"/>
            <a:pathLst>
              <a:path w="6985" h="11430">
                <a:moveTo>
                  <a:pt x="972" y="11341"/>
                </a:moveTo>
                <a:lnTo>
                  <a:pt x="0" y="5245"/>
                </a:lnTo>
                <a:lnTo>
                  <a:pt x="6644" y="0"/>
                </a:lnTo>
                <a:lnTo>
                  <a:pt x="972" y="11341"/>
                </a:lnTo>
                <a:close/>
              </a:path>
            </a:pathLst>
          </a:custGeom>
          <a:solidFill>
            <a:srgbClr val="1458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80" name="object 6680"/>
          <p:cNvSpPr/>
          <p:nvPr/>
        </p:nvSpPr>
        <p:spPr>
          <a:xfrm>
            <a:off x="3953004" y="2287214"/>
            <a:ext cx="6985" cy="11430"/>
          </a:xfrm>
          <a:custGeom>
            <a:avLst/>
            <a:gdLst/>
            <a:ahLst/>
            <a:cxnLst/>
            <a:rect l="l" t="t" r="r" b="b"/>
            <a:pathLst>
              <a:path w="6985" h="11430">
                <a:moveTo>
                  <a:pt x="972" y="11341"/>
                </a:moveTo>
                <a:lnTo>
                  <a:pt x="0" y="5245"/>
                </a:lnTo>
                <a:lnTo>
                  <a:pt x="6644" y="0"/>
                </a:lnTo>
                <a:lnTo>
                  <a:pt x="972" y="11341"/>
                </a:lnTo>
                <a:close/>
              </a:path>
            </a:pathLst>
          </a:custGeom>
          <a:ln w="3175">
            <a:solidFill>
              <a:srgbClr val="1458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1" name="object 66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682" name="object 6682"/>
          <p:cNvSpPr/>
          <p:nvPr/>
        </p:nvSpPr>
        <p:spPr>
          <a:xfrm>
            <a:off x="3951432" y="2281166"/>
            <a:ext cx="8255" cy="6350"/>
          </a:xfrm>
          <a:custGeom>
            <a:avLst/>
            <a:gdLst/>
            <a:ahLst/>
            <a:cxnLst/>
            <a:rect l="l" t="t" r="r" b="b"/>
            <a:pathLst>
              <a:path w="8254" h="6350">
                <a:moveTo>
                  <a:pt x="8216" y="6047"/>
                </a:moveTo>
                <a:lnTo>
                  <a:pt x="0" y="1447"/>
                </a:lnTo>
                <a:lnTo>
                  <a:pt x="2743" y="0"/>
                </a:lnTo>
                <a:lnTo>
                  <a:pt x="8216" y="6047"/>
                </a:lnTo>
                <a:close/>
              </a:path>
            </a:pathLst>
          </a:custGeom>
          <a:solidFill>
            <a:srgbClr val="1458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83" name="object 6683"/>
          <p:cNvSpPr/>
          <p:nvPr/>
        </p:nvSpPr>
        <p:spPr>
          <a:xfrm>
            <a:off x="3951432" y="2281166"/>
            <a:ext cx="8255" cy="6350"/>
          </a:xfrm>
          <a:custGeom>
            <a:avLst/>
            <a:gdLst/>
            <a:ahLst/>
            <a:cxnLst/>
            <a:rect l="l" t="t" r="r" b="b"/>
            <a:pathLst>
              <a:path w="8254" h="6350">
                <a:moveTo>
                  <a:pt x="0" y="1447"/>
                </a:moveTo>
                <a:lnTo>
                  <a:pt x="2743" y="0"/>
                </a:lnTo>
                <a:lnTo>
                  <a:pt x="8216" y="6047"/>
                </a:lnTo>
                <a:lnTo>
                  <a:pt x="0" y="1447"/>
                </a:lnTo>
                <a:close/>
              </a:path>
            </a:pathLst>
          </a:custGeom>
          <a:ln w="3175">
            <a:solidFill>
              <a:srgbClr val="1458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4" name="object 6684"/>
          <p:cNvSpPr/>
          <p:nvPr/>
        </p:nvSpPr>
        <p:spPr>
          <a:xfrm>
            <a:off x="3951432" y="2282614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19">
                <a:moveTo>
                  <a:pt x="1130" y="7084"/>
                </a:moveTo>
                <a:lnTo>
                  <a:pt x="0" y="0"/>
                </a:lnTo>
                <a:lnTo>
                  <a:pt x="8216" y="4599"/>
                </a:lnTo>
                <a:lnTo>
                  <a:pt x="1130" y="7084"/>
                </a:lnTo>
                <a:close/>
              </a:path>
            </a:pathLst>
          </a:custGeom>
          <a:solidFill>
            <a:srgbClr val="1458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85" name="object 6685"/>
          <p:cNvSpPr/>
          <p:nvPr/>
        </p:nvSpPr>
        <p:spPr>
          <a:xfrm>
            <a:off x="3951432" y="2282614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19">
                <a:moveTo>
                  <a:pt x="0" y="0"/>
                </a:moveTo>
                <a:lnTo>
                  <a:pt x="1130" y="7084"/>
                </a:lnTo>
                <a:lnTo>
                  <a:pt x="8216" y="459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8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6" name="object 6686"/>
          <p:cNvSpPr/>
          <p:nvPr/>
        </p:nvSpPr>
        <p:spPr>
          <a:xfrm>
            <a:off x="3951432" y="2282614"/>
            <a:ext cx="1270" cy="7620"/>
          </a:xfrm>
          <a:custGeom>
            <a:avLst/>
            <a:gdLst/>
            <a:ahLst/>
            <a:cxnLst/>
            <a:rect l="l" t="t" r="r" b="b"/>
            <a:pathLst>
              <a:path w="1270" h="7619">
                <a:moveTo>
                  <a:pt x="0" y="0"/>
                </a:moveTo>
                <a:lnTo>
                  <a:pt x="1130" y="708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7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7" name="object 6687"/>
          <p:cNvSpPr/>
          <p:nvPr/>
        </p:nvSpPr>
        <p:spPr>
          <a:xfrm>
            <a:off x="3951432" y="2282614"/>
            <a:ext cx="1270" cy="7620"/>
          </a:xfrm>
          <a:custGeom>
            <a:avLst/>
            <a:gdLst/>
            <a:ahLst/>
            <a:cxnLst/>
            <a:rect l="l" t="t" r="r" b="b"/>
            <a:pathLst>
              <a:path w="1270" h="7619">
                <a:moveTo>
                  <a:pt x="0" y="0"/>
                </a:moveTo>
                <a:lnTo>
                  <a:pt x="1130" y="708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7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8" name="object 6688"/>
          <p:cNvSpPr/>
          <p:nvPr/>
        </p:nvSpPr>
        <p:spPr>
          <a:xfrm>
            <a:off x="3951432" y="2282614"/>
            <a:ext cx="1270" cy="7620"/>
          </a:xfrm>
          <a:custGeom>
            <a:avLst/>
            <a:gdLst/>
            <a:ahLst/>
            <a:cxnLst/>
            <a:rect l="l" t="t" r="r" b="b"/>
            <a:pathLst>
              <a:path w="1270" h="7619">
                <a:moveTo>
                  <a:pt x="0" y="0"/>
                </a:moveTo>
                <a:lnTo>
                  <a:pt x="1130" y="7084"/>
                </a:lnTo>
                <a:lnTo>
                  <a:pt x="716" y="448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7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9" name="object 6689"/>
          <p:cNvSpPr/>
          <p:nvPr/>
        </p:nvSpPr>
        <p:spPr>
          <a:xfrm>
            <a:off x="3952562" y="2287214"/>
            <a:ext cx="7620" cy="2540"/>
          </a:xfrm>
          <a:custGeom>
            <a:avLst/>
            <a:gdLst/>
            <a:ahLst/>
            <a:cxnLst/>
            <a:rect l="l" t="t" r="r" b="b"/>
            <a:pathLst>
              <a:path w="7620" h="2539">
                <a:moveTo>
                  <a:pt x="0" y="2484"/>
                </a:moveTo>
                <a:lnTo>
                  <a:pt x="70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0" name="object 66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691" name="object 66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692" name="object 66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693" name="object 66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694" name="object 6694"/>
          <p:cNvSpPr/>
          <p:nvPr/>
        </p:nvSpPr>
        <p:spPr>
          <a:xfrm>
            <a:off x="3958160" y="2314661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0" y="0"/>
                </a:moveTo>
                <a:lnTo>
                  <a:pt x="4681" y="53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5" name="object 6695"/>
          <p:cNvSpPr/>
          <p:nvPr/>
        </p:nvSpPr>
        <p:spPr>
          <a:xfrm>
            <a:off x="3947221" y="23319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903" y="3124"/>
                </a:moveTo>
                <a:lnTo>
                  <a:pt x="0" y="0"/>
                </a:lnTo>
                <a:lnTo>
                  <a:pt x="6903" y="3124"/>
                </a:lnTo>
                <a:close/>
              </a:path>
            </a:pathLst>
          </a:custGeom>
          <a:ln w="3175">
            <a:solidFill>
              <a:srgbClr val="1353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6" name="object 6696"/>
          <p:cNvSpPr/>
          <p:nvPr/>
        </p:nvSpPr>
        <p:spPr>
          <a:xfrm>
            <a:off x="3947221" y="2331377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6903" y="3693"/>
                </a:moveTo>
                <a:lnTo>
                  <a:pt x="0" y="568"/>
                </a:lnTo>
                <a:lnTo>
                  <a:pt x="8803" y="0"/>
                </a:lnTo>
                <a:lnTo>
                  <a:pt x="6903" y="3693"/>
                </a:lnTo>
                <a:close/>
              </a:path>
            </a:pathLst>
          </a:custGeom>
          <a:solidFill>
            <a:srgbClr val="1353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97" name="object 6697"/>
          <p:cNvSpPr/>
          <p:nvPr/>
        </p:nvSpPr>
        <p:spPr>
          <a:xfrm>
            <a:off x="3947221" y="2331377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6903" y="3693"/>
                </a:moveTo>
                <a:lnTo>
                  <a:pt x="8803" y="0"/>
                </a:lnTo>
                <a:lnTo>
                  <a:pt x="0" y="568"/>
                </a:lnTo>
                <a:lnTo>
                  <a:pt x="6903" y="3693"/>
                </a:lnTo>
                <a:close/>
              </a:path>
            </a:pathLst>
          </a:custGeom>
          <a:ln w="3175">
            <a:solidFill>
              <a:srgbClr val="1353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8" name="object 66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699" name="object 66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00" name="object 6700"/>
          <p:cNvSpPr/>
          <p:nvPr/>
        </p:nvSpPr>
        <p:spPr>
          <a:xfrm>
            <a:off x="3943665" y="2331946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474" y="1181"/>
                </a:moveTo>
                <a:lnTo>
                  <a:pt x="0" y="330"/>
                </a:lnTo>
                <a:lnTo>
                  <a:pt x="3556" y="0"/>
                </a:lnTo>
                <a:lnTo>
                  <a:pt x="474" y="1181"/>
                </a:lnTo>
                <a:close/>
              </a:path>
            </a:pathLst>
          </a:custGeom>
          <a:solidFill>
            <a:srgbClr val="1352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01" name="object 6701"/>
          <p:cNvSpPr/>
          <p:nvPr/>
        </p:nvSpPr>
        <p:spPr>
          <a:xfrm>
            <a:off x="3943665" y="2331946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556" y="0"/>
                </a:moveTo>
                <a:lnTo>
                  <a:pt x="474" y="1181"/>
                </a:lnTo>
                <a:lnTo>
                  <a:pt x="0" y="330"/>
                </a:lnTo>
                <a:lnTo>
                  <a:pt x="3556" y="0"/>
                </a:lnTo>
                <a:close/>
              </a:path>
            </a:pathLst>
          </a:custGeom>
          <a:ln w="3175">
            <a:solidFill>
              <a:srgbClr val="1352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2" name="object 6702"/>
          <p:cNvSpPr/>
          <p:nvPr/>
        </p:nvSpPr>
        <p:spPr>
          <a:xfrm>
            <a:off x="3944139" y="233312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351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03" name="object 6703"/>
          <p:cNvSpPr/>
          <p:nvPr/>
        </p:nvSpPr>
        <p:spPr>
          <a:xfrm>
            <a:off x="3944139" y="233312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51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4" name="object 6704"/>
          <p:cNvSpPr/>
          <p:nvPr/>
        </p:nvSpPr>
        <p:spPr>
          <a:xfrm>
            <a:off x="3951899" y="2336833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685" y="1229"/>
                </a:moveTo>
                <a:lnTo>
                  <a:pt x="0" y="449"/>
                </a:lnTo>
                <a:lnTo>
                  <a:pt x="1318" y="0"/>
                </a:lnTo>
                <a:lnTo>
                  <a:pt x="685" y="1229"/>
                </a:lnTo>
                <a:close/>
              </a:path>
            </a:pathLst>
          </a:custGeom>
          <a:solidFill>
            <a:srgbClr val="1353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05" name="object 6705"/>
          <p:cNvSpPr/>
          <p:nvPr/>
        </p:nvSpPr>
        <p:spPr>
          <a:xfrm>
            <a:off x="3951899" y="2336833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318" y="0"/>
                </a:moveTo>
                <a:lnTo>
                  <a:pt x="0" y="449"/>
                </a:lnTo>
                <a:lnTo>
                  <a:pt x="685" y="1229"/>
                </a:lnTo>
                <a:lnTo>
                  <a:pt x="1318" y="0"/>
                </a:lnTo>
                <a:close/>
              </a:path>
            </a:pathLst>
          </a:custGeom>
          <a:ln w="3175">
            <a:solidFill>
              <a:srgbClr val="1353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6" name="object 6706"/>
          <p:cNvSpPr/>
          <p:nvPr/>
        </p:nvSpPr>
        <p:spPr>
          <a:xfrm>
            <a:off x="3947221" y="2331946"/>
            <a:ext cx="6985" cy="5080"/>
          </a:xfrm>
          <a:custGeom>
            <a:avLst/>
            <a:gdLst/>
            <a:ahLst/>
            <a:cxnLst/>
            <a:rect l="l" t="t" r="r" b="b"/>
            <a:pathLst>
              <a:path w="6985" h="5080">
                <a:moveTo>
                  <a:pt x="5996" y="4886"/>
                </a:moveTo>
                <a:lnTo>
                  <a:pt x="0" y="0"/>
                </a:lnTo>
                <a:lnTo>
                  <a:pt x="6903" y="3124"/>
                </a:lnTo>
                <a:lnTo>
                  <a:pt x="5996" y="4886"/>
                </a:lnTo>
                <a:close/>
              </a:path>
            </a:pathLst>
          </a:custGeom>
          <a:solidFill>
            <a:srgbClr val="1353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07" name="object 6707"/>
          <p:cNvSpPr/>
          <p:nvPr/>
        </p:nvSpPr>
        <p:spPr>
          <a:xfrm>
            <a:off x="3947221" y="2331946"/>
            <a:ext cx="6985" cy="5080"/>
          </a:xfrm>
          <a:custGeom>
            <a:avLst/>
            <a:gdLst/>
            <a:ahLst/>
            <a:cxnLst/>
            <a:rect l="l" t="t" r="r" b="b"/>
            <a:pathLst>
              <a:path w="6985" h="5080">
                <a:moveTo>
                  <a:pt x="0" y="0"/>
                </a:moveTo>
                <a:lnTo>
                  <a:pt x="6903" y="3124"/>
                </a:lnTo>
                <a:lnTo>
                  <a:pt x="5996" y="488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53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8" name="object 6708"/>
          <p:cNvSpPr/>
          <p:nvPr/>
        </p:nvSpPr>
        <p:spPr>
          <a:xfrm>
            <a:off x="3947221" y="2331946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4678" y="5336"/>
                </a:moveTo>
                <a:lnTo>
                  <a:pt x="0" y="0"/>
                </a:lnTo>
                <a:lnTo>
                  <a:pt x="5996" y="4886"/>
                </a:lnTo>
                <a:lnTo>
                  <a:pt x="4678" y="5336"/>
                </a:lnTo>
                <a:close/>
              </a:path>
            </a:pathLst>
          </a:custGeom>
          <a:solidFill>
            <a:srgbClr val="1353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09" name="object 6709"/>
          <p:cNvSpPr/>
          <p:nvPr/>
        </p:nvSpPr>
        <p:spPr>
          <a:xfrm>
            <a:off x="3947221" y="2331946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0" y="0"/>
                </a:moveTo>
                <a:lnTo>
                  <a:pt x="4678" y="5336"/>
                </a:lnTo>
                <a:lnTo>
                  <a:pt x="5996" y="488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53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0" name="object 6710"/>
          <p:cNvSpPr/>
          <p:nvPr/>
        </p:nvSpPr>
        <p:spPr>
          <a:xfrm>
            <a:off x="3951899" y="2336833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318" y="0"/>
                </a:moveTo>
                <a:lnTo>
                  <a:pt x="0" y="449"/>
                </a:lnTo>
                <a:lnTo>
                  <a:pt x="1318" y="0"/>
                </a:lnTo>
                <a:close/>
              </a:path>
            </a:pathLst>
          </a:custGeom>
          <a:ln w="3175">
            <a:solidFill>
              <a:srgbClr val="1353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1" name="object 6711"/>
          <p:cNvSpPr/>
          <p:nvPr/>
        </p:nvSpPr>
        <p:spPr>
          <a:xfrm>
            <a:off x="3951899" y="2336833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449"/>
                </a:moveTo>
                <a:lnTo>
                  <a:pt x="1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2" name="object 6712"/>
          <p:cNvSpPr/>
          <p:nvPr/>
        </p:nvSpPr>
        <p:spPr>
          <a:xfrm>
            <a:off x="3948678" y="2338062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5219" y="3281"/>
                </a:moveTo>
                <a:lnTo>
                  <a:pt x="0" y="744"/>
                </a:lnTo>
                <a:lnTo>
                  <a:pt x="3906" y="0"/>
                </a:lnTo>
                <a:lnTo>
                  <a:pt x="5219" y="3281"/>
                </a:lnTo>
                <a:close/>
              </a:path>
            </a:pathLst>
          </a:custGeom>
          <a:solidFill>
            <a:srgbClr val="1352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13" name="object 6713"/>
          <p:cNvSpPr/>
          <p:nvPr/>
        </p:nvSpPr>
        <p:spPr>
          <a:xfrm>
            <a:off x="3948678" y="2338062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3906" y="0"/>
                </a:moveTo>
                <a:lnTo>
                  <a:pt x="5219" y="3281"/>
                </a:lnTo>
                <a:lnTo>
                  <a:pt x="0" y="744"/>
                </a:lnTo>
                <a:lnTo>
                  <a:pt x="3906" y="0"/>
                </a:lnTo>
                <a:close/>
              </a:path>
            </a:pathLst>
          </a:custGeom>
          <a:ln w="3175">
            <a:solidFill>
              <a:srgbClr val="1352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4" name="object 6714"/>
          <p:cNvSpPr/>
          <p:nvPr/>
        </p:nvSpPr>
        <p:spPr>
          <a:xfrm>
            <a:off x="3948488" y="2338062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190" y="744"/>
                </a:moveTo>
                <a:lnTo>
                  <a:pt x="0" y="525"/>
                </a:lnTo>
                <a:lnTo>
                  <a:pt x="4097" y="0"/>
                </a:lnTo>
                <a:lnTo>
                  <a:pt x="190" y="744"/>
                </a:lnTo>
                <a:close/>
              </a:path>
            </a:pathLst>
          </a:custGeom>
          <a:solidFill>
            <a:srgbClr val="1352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15" name="object 6715"/>
          <p:cNvSpPr/>
          <p:nvPr/>
        </p:nvSpPr>
        <p:spPr>
          <a:xfrm>
            <a:off x="3948488" y="2338062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4097" y="0"/>
                </a:moveTo>
                <a:lnTo>
                  <a:pt x="0" y="525"/>
                </a:lnTo>
                <a:lnTo>
                  <a:pt x="190" y="744"/>
                </a:lnTo>
                <a:lnTo>
                  <a:pt x="4097" y="0"/>
                </a:lnTo>
                <a:close/>
              </a:path>
            </a:pathLst>
          </a:custGeom>
          <a:ln w="3175">
            <a:solidFill>
              <a:srgbClr val="1352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6" name="object 6716"/>
          <p:cNvSpPr/>
          <p:nvPr/>
        </p:nvSpPr>
        <p:spPr>
          <a:xfrm>
            <a:off x="3948488" y="2337282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0" y="1305"/>
                </a:moveTo>
                <a:lnTo>
                  <a:pt x="3411" y="0"/>
                </a:lnTo>
                <a:lnTo>
                  <a:pt x="4097" y="779"/>
                </a:lnTo>
                <a:lnTo>
                  <a:pt x="0" y="1305"/>
                </a:lnTo>
                <a:close/>
              </a:path>
            </a:pathLst>
          </a:custGeom>
          <a:solidFill>
            <a:srgbClr val="1352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17" name="object 6717"/>
          <p:cNvSpPr/>
          <p:nvPr/>
        </p:nvSpPr>
        <p:spPr>
          <a:xfrm>
            <a:off x="3948488" y="2337282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4097" y="779"/>
                </a:moveTo>
                <a:lnTo>
                  <a:pt x="0" y="1305"/>
                </a:lnTo>
                <a:lnTo>
                  <a:pt x="3411" y="0"/>
                </a:lnTo>
                <a:lnTo>
                  <a:pt x="4097" y="779"/>
                </a:lnTo>
                <a:close/>
              </a:path>
            </a:pathLst>
          </a:custGeom>
          <a:ln w="3175">
            <a:solidFill>
              <a:srgbClr val="1352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8" name="object 6718"/>
          <p:cNvSpPr/>
          <p:nvPr/>
        </p:nvSpPr>
        <p:spPr>
          <a:xfrm>
            <a:off x="3944139" y="2331946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106" y="1780"/>
                </a:moveTo>
                <a:lnTo>
                  <a:pt x="0" y="1181"/>
                </a:lnTo>
                <a:lnTo>
                  <a:pt x="3081" y="0"/>
                </a:lnTo>
                <a:lnTo>
                  <a:pt x="106" y="1780"/>
                </a:lnTo>
                <a:close/>
              </a:path>
            </a:pathLst>
          </a:custGeom>
          <a:solidFill>
            <a:srgbClr val="1352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19" name="object 6719"/>
          <p:cNvSpPr/>
          <p:nvPr/>
        </p:nvSpPr>
        <p:spPr>
          <a:xfrm>
            <a:off x="3944139" y="2331946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106" y="1780"/>
                </a:moveTo>
                <a:lnTo>
                  <a:pt x="0" y="1181"/>
                </a:lnTo>
                <a:lnTo>
                  <a:pt x="3081" y="0"/>
                </a:lnTo>
                <a:lnTo>
                  <a:pt x="106" y="1780"/>
                </a:lnTo>
                <a:close/>
              </a:path>
            </a:pathLst>
          </a:custGeom>
          <a:ln w="3175">
            <a:solidFill>
              <a:srgbClr val="1352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0" name="object 6720"/>
          <p:cNvSpPr/>
          <p:nvPr/>
        </p:nvSpPr>
        <p:spPr>
          <a:xfrm>
            <a:off x="3944246" y="2331946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353" y="2186"/>
                </a:moveTo>
                <a:lnTo>
                  <a:pt x="0" y="1780"/>
                </a:lnTo>
                <a:lnTo>
                  <a:pt x="2974" y="0"/>
                </a:lnTo>
                <a:lnTo>
                  <a:pt x="353" y="2186"/>
                </a:lnTo>
                <a:close/>
              </a:path>
            </a:pathLst>
          </a:custGeom>
          <a:solidFill>
            <a:srgbClr val="1352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21" name="object 6721"/>
          <p:cNvSpPr/>
          <p:nvPr/>
        </p:nvSpPr>
        <p:spPr>
          <a:xfrm>
            <a:off x="3944246" y="2331946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1780"/>
                </a:moveTo>
                <a:lnTo>
                  <a:pt x="353" y="2186"/>
                </a:lnTo>
                <a:lnTo>
                  <a:pt x="2974" y="0"/>
                </a:lnTo>
                <a:lnTo>
                  <a:pt x="0" y="1780"/>
                </a:lnTo>
                <a:close/>
              </a:path>
            </a:pathLst>
          </a:custGeom>
          <a:ln w="3175">
            <a:solidFill>
              <a:srgbClr val="1352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2" name="object 6722"/>
          <p:cNvSpPr/>
          <p:nvPr/>
        </p:nvSpPr>
        <p:spPr>
          <a:xfrm>
            <a:off x="3944599" y="2331946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3888" y="6642"/>
                </a:moveTo>
                <a:lnTo>
                  <a:pt x="0" y="2186"/>
                </a:lnTo>
                <a:lnTo>
                  <a:pt x="2621" y="0"/>
                </a:lnTo>
                <a:lnTo>
                  <a:pt x="3888" y="6642"/>
                </a:lnTo>
                <a:close/>
              </a:path>
            </a:pathLst>
          </a:custGeom>
          <a:solidFill>
            <a:srgbClr val="1352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23" name="object 6723"/>
          <p:cNvSpPr/>
          <p:nvPr/>
        </p:nvSpPr>
        <p:spPr>
          <a:xfrm>
            <a:off x="3944599" y="2331946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3888" y="6642"/>
                </a:moveTo>
                <a:lnTo>
                  <a:pt x="0" y="2186"/>
                </a:lnTo>
                <a:lnTo>
                  <a:pt x="2621" y="0"/>
                </a:lnTo>
                <a:lnTo>
                  <a:pt x="3888" y="6642"/>
                </a:lnTo>
                <a:close/>
              </a:path>
            </a:pathLst>
          </a:custGeom>
          <a:ln w="3175">
            <a:solidFill>
              <a:srgbClr val="1352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4" name="object 6724"/>
          <p:cNvSpPr/>
          <p:nvPr/>
        </p:nvSpPr>
        <p:spPr>
          <a:xfrm>
            <a:off x="3947221" y="2331946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1267" y="6642"/>
                </a:moveTo>
                <a:lnTo>
                  <a:pt x="0" y="0"/>
                </a:lnTo>
                <a:lnTo>
                  <a:pt x="4678" y="5336"/>
                </a:lnTo>
                <a:lnTo>
                  <a:pt x="1267" y="6642"/>
                </a:lnTo>
                <a:close/>
              </a:path>
            </a:pathLst>
          </a:custGeom>
          <a:solidFill>
            <a:srgbClr val="1352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25" name="object 6725"/>
          <p:cNvSpPr/>
          <p:nvPr/>
        </p:nvSpPr>
        <p:spPr>
          <a:xfrm>
            <a:off x="3947221" y="2331946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1267" y="6642"/>
                </a:moveTo>
                <a:lnTo>
                  <a:pt x="4678" y="5336"/>
                </a:lnTo>
                <a:lnTo>
                  <a:pt x="0" y="0"/>
                </a:lnTo>
                <a:lnTo>
                  <a:pt x="1267" y="6642"/>
                </a:lnTo>
                <a:close/>
              </a:path>
            </a:pathLst>
          </a:custGeom>
          <a:ln w="3175">
            <a:solidFill>
              <a:srgbClr val="1352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6" name="object 6726"/>
          <p:cNvSpPr/>
          <p:nvPr/>
        </p:nvSpPr>
        <p:spPr>
          <a:xfrm>
            <a:off x="3948488" y="2337282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0" y="1305"/>
                </a:moveTo>
                <a:lnTo>
                  <a:pt x="34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7" name="object 67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28" name="object 67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29" name="object 67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30" name="object 67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31" name="object 6731"/>
          <p:cNvSpPr/>
          <p:nvPr/>
        </p:nvSpPr>
        <p:spPr>
          <a:xfrm>
            <a:off x="3967569" y="232524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1165" y="124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2" name="object 67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33" name="object 67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34" name="object 67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35" name="object 67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36" name="object 6736"/>
          <p:cNvSpPr/>
          <p:nvPr/>
        </p:nvSpPr>
        <p:spPr>
          <a:xfrm>
            <a:off x="3962841" y="2320005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0" y="0"/>
                </a:moveTo>
                <a:lnTo>
                  <a:pt x="4726" y="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7" name="object 6737"/>
          <p:cNvSpPr/>
          <p:nvPr/>
        </p:nvSpPr>
        <p:spPr>
          <a:xfrm>
            <a:off x="3947469" y="230665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052" y="2522"/>
                </a:moveTo>
                <a:lnTo>
                  <a:pt x="0" y="1795"/>
                </a:lnTo>
                <a:lnTo>
                  <a:pt x="3672" y="0"/>
                </a:lnTo>
                <a:lnTo>
                  <a:pt x="6052" y="2522"/>
                </a:lnTo>
                <a:close/>
              </a:path>
            </a:pathLst>
          </a:custGeom>
          <a:solidFill>
            <a:srgbClr val="1455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38" name="object 6738"/>
          <p:cNvSpPr/>
          <p:nvPr/>
        </p:nvSpPr>
        <p:spPr>
          <a:xfrm>
            <a:off x="3947469" y="230665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1795"/>
                </a:moveTo>
                <a:lnTo>
                  <a:pt x="3672" y="0"/>
                </a:lnTo>
                <a:lnTo>
                  <a:pt x="6052" y="2522"/>
                </a:lnTo>
                <a:lnTo>
                  <a:pt x="0" y="1795"/>
                </a:lnTo>
                <a:close/>
              </a:path>
            </a:pathLst>
          </a:custGeom>
          <a:ln w="3175">
            <a:solidFill>
              <a:srgbClr val="1455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9" name="object 6739"/>
          <p:cNvSpPr/>
          <p:nvPr/>
        </p:nvSpPr>
        <p:spPr>
          <a:xfrm>
            <a:off x="3946326" y="2308446"/>
            <a:ext cx="7620" cy="1905"/>
          </a:xfrm>
          <a:custGeom>
            <a:avLst/>
            <a:gdLst/>
            <a:ahLst/>
            <a:cxnLst/>
            <a:rect l="l" t="t" r="r" b="b"/>
            <a:pathLst>
              <a:path w="7620" h="1905">
                <a:moveTo>
                  <a:pt x="0" y="1310"/>
                </a:moveTo>
                <a:lnTo>
                  <a:pt x="1143" y="0"/>
                </a:lnTo>
                <a:lnTo>
                  <a:pt x="7195" y="726"/>
                </a:lnTo>
                <a:lnTo>
                  <a:pt x="0" y="1310"/>
                </a:lnTo>
                <a:close/>
              </a:path>
            </a:pathLst>
          </a:custGeom>
          <a:solidFill>
            <a:srgbClr val="1455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40" name="object 6740"/>
          <p:cNvSpPr/>
          <p:nvPr/>
        </p:nvSpPr>
        <p:spPr>
          <a:xfrm>
            <a:off x="3946326" y="2308446"/>
            <a:ext cx="7620" cy="1905"/>
          </a:xfrm>
          <a:custGeom>
            <a:avLst/>
            <a:gdLst/>
            <a:ahLst/>
            <a:cxnLst/>
            <a:rect l="l" t="t" r="r" b="b"/>
            <a:pathLst>
              <a:path w="7620" h="1905">
                <a:moveTo>
                  <a:pt x="1143" y="0"/>
                </a:moveTo>
                <a:lnTo>
                  <a:pt x="0" y="1310"/>
                </a:lnTo>
                <a:lnTo>
                  <a:pt x="7195" y="726"/>
                </a:lnTo>
                <a:lnTo>
                  <a:pt x="1143" y="0"/>
                </a:lnTo>
                <a:close/>
              </a:path>
            </a:pathLst>
          </a:custGeom>
          <a:ln w="3175">
            <a:solidFill>
              <a:srgbClr val="1455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1" name="object 67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42" name="object 6742"/>
          <p:cNvSpPr/>
          <p:nvPr/>
        </p:nvSpPr>
        <p:spPr>
          <a:xfrm>
            <a:off x="3951142" y="230665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2379" y="25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3" name="object 6743"/>
          <p:cNvSpPr/>
          <p:nvPr/>
        </p:nvSpPr>
        <p:spPr>
          <a:xfrm>
            <a:off x="3945778" y="2309172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0" y="6121"/>
                </a:moveTo>
                <a:lnTo>
                  <a:pt x="7744" y="0"/>
                </a:lnTo>
                <a:lnTo>
                  <a:pt x="10058" y="2738"/>
                </a:lnTo>
                <a:lnTo>
                  <a:pt x="0" y="6121"/>
                </a:lnTo>
                <a:close/>
              </a:path>
            </a:pathLst>
          </a:custGeom>
          <a:solidFill>
            <a:srgbClr val="1455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44" name="object 6744"/>
          <p:cNvSpPr/>
          <p:nvPr/>
        </p:nvSpPr>
        <p:spPr>
          <a:xfrm>
            <a:off x="3945778" y="2309172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7744" y="0"/>
                </a:moveTo>
                <a:lnTo>
                  <a:pt x="0" y="6121"/>
                </a:lnTo>
                <a:lnTo>
                  <a:pt x="10058" y="2738"/>
                </a:lnTo>
                <a:lnTo>
                  <a:pt x="7744" y="0"/>
                </a:lnTo>
                <a:close/>
              </a:path>
            </a:pathLst>
          </a:custGeom>
          <a:ln w="3175">
            <a:solidFill>
              <a:srgbClr val="1455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5" name="object 6745"/>
          <p:cNvSpPr/>
          <p:nvPr/>
        </p:nvSpPr>
        <p:spPr>
          <a:xfrm>
            <a:off x="3955836" y="2308527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2324" y="6134"/>
                </a:moveTo>
                <a:lnTo>
                  <a:pt x="0" y="3383"/>
                </a:lnTo>
                <a:lnTo>
                  <a:pt x="10055" y="0"/>
                </a:lnTo>
                <a:lnTo>
                  <a:pt x="2324" y="6134"/>
                </a:lnTo>
                <a:close/>
              </a:path>
            </a:pathLst>
          </a:custGeom>
          <a:solidFill>
            <a:srgbClr val="1457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46" name="object 6746"/>
          <p:cNvSpPr/>
          <p:nvPr/>
        </p:nvSpPr>
        <p:spPr>
          <a:xfrm>
            <a:off x="3955836" y="2308527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2324" y="6134"/>
                </a:moveTo>
                <a:lnTo>
                  <a:pt x="10055" y="0"/>
                </a:lnTo>
                <a:lnTo>
                  <a:pt x="0" y="3383"/>
                </a:lnTo>
                <a:lnTo>
                  <a:pt x="2324" y="6134"/>
                </a:lnTo>
                <a:close/>
              </a:path>
            </a:pathLst>
          </a:custGeom>
          <a:ln w="3175">
            <a:solidFill>
              <a:srgbClr val="1457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7" name="object 67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48" name="object 6748"/>
          <p:cNvSpPr/>
          <p:nvPr/>
        </p:nvSpPr>
        <p:spPr>
          <a:xfrm>
            <a:off x="3945199" y="2315293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992" y="2722"/>
                </a:moveTo>
                <a:lnTo>
                  <a:pt x="0" y="457"/>
                </a:lnTo>
                <a:lnTo>
                  <a:pt x="579" y="0"/>
                </a:lnTo>
                <a:lnTo>
                  <a:pt x="2992" y="2722"/>
                </a:lnTo>
                <a:close/>
              </a:path>
            </a:pathLst>
          </a:custGeom>
          <a:solidFill>
            <a:srgbClr val="1353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49" name="object 6749"/>
          <p:cNvSpPr/>
          <p:nvPr/>
        </p:nvSpPr>
        <p:spPr>
          <a:xfrm>
            <a:off x="3945199" y="2315293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992" y="2722"/>
                </a:moveTo>
                <a:lnTo>
                  <a:pt x="0" y="457"/>
                </a:lnTo>
                <a:lnTo>
                  <a:pt x="579" y="0"/>
                </a:lnTo>
                <a:lnTo>
                  <a:pt x="2992" y="2722"/>
                </a:lnTo>
                <a:close/>
              </a:path>
            </a:pathLst>
          </a:custGeom>
          <a:ln w="3175">
            <a:solidFill>
              <a:srgbClr val="1353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0" name="object 67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51" name="object 67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52" name="object 6752"/>
          <p:cNvSpPr/>
          <p:nvPr/>
        </p:nvSpPr>
        <p:spPr>
          <a:xfrm>
            <a:off x="3953522" y="2309172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313" y="2738"/>
                </a:moveTo>
                <a:lnTo>
                  <a:pt x="0" y="0"/>
                </a:lnTo>
                <a:lnTo>
                  <a:pt x="2313" y="2738"/>
                </a:lnTo>
                <a:close/>
              </a:path>
            </a:pathLst>
          </a:custGeom>
          <a:ln w="3175">
            <a:solidFill>
              <a:srgbClr val="1456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3" name="object 67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54" name="object 6754"/>
          <p:cNvSpPr/>
          <p:nvPr/>
        </p:nvSpPr>
        <p:spPr>
          <a:xfrm>
            <a:off x="3953522" y="2309172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0"/>
                </a:moveTo>
                <a:lnTo>
                  <a:pt x="2313" y="273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5" name="object 6755"/>
          <p:cNvSpPr/>
          <p:nvPr/>
        </p:nvSpPr>
        <p:spPr>
          <a:xfrm>
            <a:off x="3955836" y="2311910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0"/>
                </a:moveTo>
                <a:lnTo>
                  <a:pt x="2324" y="27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6" name="object 6756"/>
          <p:cNvSpPr/>
          <p:nvPr/>
        </p:nvSpPr>
        <p:spPr>
          <a:xfrm>
            <a:off x="3945778" y="231191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0" y="3383"/>
                </a:moveTo>
                <a:lnTo>
                  <a:pt x="100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7" name="object 6757"/>
          <p:cNvSpPr/>
          <p:nvPr/>
        </p:nvSpPr>
        <p:spPr>
          <a:xfrm>
            <a:off x="3955836" y="2308527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0" y="3383"/>
                </a:moveTo>
                <a:lnTo>
                  <a:pt x="100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8" name="object 6758"/>
          <p:cNvSpPr/>
          <p:nvPr/>
        </p:nvSpPr>
        <p:spPr>
          <a:xfrm>
            <a:off x="3979921" y="2307435"/>
            <a:ext cx="8255" cy="11430"/>
          </a:xfrm>
          <a:custGeom>
            <a:avLst/>
            <a:gdLst/>
            <a:ahLst/>
            <a:cxnLst/>
            <a:rect l="l" t="t" r="r" b="b"/>
            <a:pathLst>
              <a:path w="8254" h="11430">
                <a:moveTo>
                  <a:pt x="0" y="0"/>
                </a:moveTo>
                <a:lnTo>
                  <a:pt x="7973" y="1111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C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9" name="object 6759"/>
          <p:cNvSpPr/>
          <p:nvPr/>
        </p:nvSpPr>
        <p:spPr>
          <a:xfrm>
            <a:off x="3979921" y="2307435"/>
            <a:ext cx="8255" cy="11430"/>
          </a:xfrm>
          <a:custGeom>
            <a:avLst/>
            <a:gdLst/>
            <a:ahLst/>
            <a:cxnLst/>
            <a:rect l="l" t="t" r="r" b="b"/>
            <a:pathLst>
              <a:path w="8254" h="11430">
                <a:moveTo>
                  <a:pt x="0" y="0"/>
                </a:moveTo>
                <a:lnTo>
                  <a:pt x="7973" y="1111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C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0" name="object 6760"/>
          <p:cNvSpPr/>
          <p:nvPr/>
        </p:nvSpPr>
        <p:spPr>
          <a:xfrm>
            <a:off x="3978307" y="2307435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9585" y="11117"/>
                </a:moveTo>
                <a:lnTo>
                  <a:pt x="0" y="447"/>
                </a:lnTo>
                <a:lnTo>
                  <a:pt x="1612" y="0"/>
                </a:lnTo>
                <a:lnTo>
                  <a:pt x="9585" y="11117"/>
                </a:lnTo>
                <a:close/>
              </a:path>
            </a:pathLst>
          </a:custGeom>
          <a:solidFill>
            <a:srgbClr val="145C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61" name="object 6761"/>
          <p:cNvSpPr/>
          <p:nvPr/>
        </p:nvSpPr>
        <p:spPr>
          <a:xfrm>
            <a:off x="3978307" y="2307435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1612" y="0"/>
                </a:moveTo>
                <a:lnTo>
                  <a:pt x="9585" y="11117"/>
                </a:lnTo>
                <a:lnTo>
                  <a:pt x="0" y="447"/>
                </a:lnTo>
                <a:lnTo>
                  <a:pt x="1612" y="0"/>
                </a:lnTo>
                <a:close/>
              </a:path>
            </a:pathLst>
          </a:custGeom>
          <a:ln w="3175">
            <a:solidFill>
              <a:srgbClr val="145C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2" name="object 6762"/>
          <p:cNvSpPr/>
          <p:nvPr/>
        </p:nvSpPr>
        <p:spPr>
          <a:xfrm>
            <a:off x="3965892" y="2305253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0" y="3274"/>
                </a:moveTo>
                <a:lnTo>
                  <a:pt x="10045" y="0"/>
                </a:lnTo>
                <a:lnTo>
                  <a:pt x="12415" y="2628"/>
                </a:lnTo>
                <a:lnTo>
                  <a:pt x="0" y="3274"/>
                </a:lnTo>
                <a:close/>
              </a:path>
            </a:pathLst>
          </a:custGeom>
          <a:solidFill>
            <a:srgbClr val="145B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63" name="object 6763"/>
          <p:cNvSpPr/>
          <p:nvPr/>
        </p:nvSpPr>
        <p:spPr>
          <a:xfrm>
            <a:off x="3965892" y="2305253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0" y="3274"/>
                </a:moveTo>
                <a:lnTo>
                  <a:pt x="12415" y="2628"/>
                </a:lnTo>
                <a:lnTo>
                  <a:pt x="10045" y="0"/>
                </a:lnTo>
                <a:lnTo>
                  <a:pt x="0" y="3274"/>
                </a:lnTo>
                <a:close/>
              </a:path>
            </a:pathLst>
          </a:custGeom>
          <a:ln w="3175">
            <a:solidFill>
              <a:srgbClr val="145B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4" name="object 67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65" name="object 6765"/>
          <p:cNvSpPr/>
          <p:nvPr/>
        </p:nvSpPr>
        <p:spPr>
          <a:xfrm>
            <a:off x="3965892" y="2297432"/>
            <a:ext cx="3175" cy="11430"/>
          </a:xfrm>
          <a:custGeom>
            <a:avLst/>
            <a:gdLst/>
            <a:ahLst/>
            <a:cxnLst/>
            <a:rect l="l" t="t" r="r" b="b"/>
            <a:pathLst>
              <a:path w="3175" h="11430">
                <a:moveTo>
                  <a:pt x="0" y="11094"/>
                </a:moveTo>
                <a:lnTo>
                  <a:pt x="1051" y="1490"/>
                </a:lnTo>
                <a:lnTo>
                  <a:pt x="3002" y="0"/>
                </a:lnTo>
                <a:lnTo>
                  <a:pt x="0" y="11094"/>
                </a:lnTo>
                <a:close/>
              </a:path>
            </a:pathLst>
          </a:custGeom>
          <a:solidFill>
            <a:srgbClr val="145A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66" name="object 6766"/>
          <p:cNvSpPr/>
          <p:nvPr/>
        </p:nvSpPr>
        <p:spPr>
          <a:xfrm>
            <a:off x="3965892" y="2297432"/>
            <a:ext cx="3175" cy="11430"/>
          </a:xfrm>
          <a:custGeom>
            <a:avLst/>
            <a:gdLst/>
            <a:ahLst/>
            <a:cxnLst/>
            <a:rect l="l" t="t" r="r" b="b"/>
            <a:pathLst>
              <a:path w="3175" h="11430">
                <a:moveTo>
                  <a:pt x="0" y="11094"/>
                </a:moveTo>
                <a:lnTo>
                  <a:pt x="3002" y="0"/>
                </a:lnTo>
                <a:lnTo>
                  <a:pt x="1051" y="1490"/>
                </a:lnTo>
                <a:lnTo>
                  <a:pt x="0" y="11094"/>
                </a:lnTo>
                <a:close/>
              </a:path>
            </a:pathLst>
          </a:custGeom>
          <a:ln w="3175">
            <a:solidFill>
              <a:srgbClr val="145A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7" name="object 6767"/>
          <p:cNvSpPr/>
          <p:nvPr/>
        </p:nvSpPr>
        <p:spPr>
          <a:xfrm>
            <a:off x="3965892" y="2297432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0" y="11094"/>
                </a:moveTo>
                <a:lnTo>
                  <a:pt x="3002" y="0"/>
                </a:lnTo>
                <a:lnTo>
                  <a:pt x="10045" y="7820"/>
                </a:lnTo>
                <a:lnTo>
                  <a:pt x="0" y="11094"/>
                </a:lnTo>
                <a:close/>
              </a:path>
            </a:pathLst>
          </a:custGeom>
          <a:solidFill>
            <a:srgbClr val="145A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68" name="object 6768"/>
          <p:cNvSpPr/>
          <p:nvPr/>
        </p:nvSpPr>
        <p:spPr>
          <a:xfrm>
            <a:off x="3965892" y="2297432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3002" y="0"/>
                </a:moveTo>
                <a:lnTo>
                  <a:pt x="0" y="11094"/>
                </a:lnTo>
                <a:lnTo>
                  <a:pt x="10045" y="7820"/>
                </a:lnTo>
                <a:lnTo>
                  <a:pt x="3002" y="0"/>
                </a:lnTo>
                <a:close/>
              </a:path>
            </a:pathLst>
          </a:custGeom>
          <a:ln w="3175">
            <a:solidFill>
              <a:srgbClr val="145A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9" name="object 6769"/>
          <p:cNvSpPr/>
          <p:nvPr/>
        </p:nvSpPr>
        <p:spPr>
          <a:xfrm>
            <a:off x="3966004" y="2297432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890" y="0"/>
                </a:moveTo>
                <a:lnTo>
                  <a:pt x="0" y="2207"/>
                </a:lnTo>
                <a:lnTo>
                  <a:pt x="939" y="1490"/>
                </a:lnTo>
                <a:lnTo>
                  <a:pt x="2890" y="0"/>
                </a:lnTo>
                <a:close/>
              </a:path>
            </a:pathLst>
          </a:custGeom>
          <a:ln w="3175">
            <a:solidFill>
              <a:srgbClr val="145A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0" name="object 67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71" name="object 6771"/>
          <p:cNvSpPr/>
          <p:nvPr/>
        </p:nvSpPr>
        <p:spPr>
          <a:xfrm>
            <a:off x="3965892" y="2305253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0" y="3274"/>
                </a:moveTo>
                <a:lnTo>
                  <a:pt x="100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2" name="object 67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73" name="object 67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74" name="object 67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75" name="object 67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76" name="object 67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77" name="object 67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78" name="object 6778"/>
          <p:cNvSpPr/>
          <p:nvPr/>
        </p:nvSpPr>
        <p:spPr>
          <a:xfrm>
            <a:off x="3953218" y="2330320"/>
            <a:ext cx="19685" cy="6985"/>
          </a:xfrm>
          <a:custGeom>
            <a:avLst/>
            <a:gdLst/>
            <a:ahLst/>
            <a:cxnLst/>
            <a:rect l="l" t="t" r="r" b="b"/>
            <a:pathLst>
              <a:path w="19685" h="6985">
                <a:moveTo>
                  <a:pt x="0" y="6512"/>
                </a:moveTo>
                <a:lnTo>
                  <a:pt x="191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9" name="object 6779"/>
          <p:cNvSpPr/>
          <p:nvPr/>
        </p:nvSpPr>
        <p:spPr>
          <a:xfrm>
            <a:off x="3952585" y="2338062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4036" y="4605"/>
                </a:moveTo>
                <a:lnTo>
                  <a:pt x="1313" y="3281"/>
                </a:lnTo>
                <a:lnTo>
                  <a:pt x="0" y="0"/>
                </a:lnTo>
                <a:lnTo>
                  <a:pt x="4036" y="4605"/>
                </a:lnTo>
                <a:close/>
              </a:path>
            </a:pathLst>
          </a:custGeom>
          <a:solidFill>
            <a:srgbClr val="1353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80" name="object 6780"/>
          <p:cNvSpPr/>
          <p:nvPr/>
        </p:nvSpPr>
        <p:spPr>
          <a:xfrm>
            <a:off x="3952585" y="2338062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1313" y="3281"/>
                </a:moveTo>
                <a:lnTo>
                  <a:pt x="4036" y="4605"/>
                </a:lnTo>
                <a:lnTo>
                  <a:pt x="0" y="0"/>
                </a:lnTo>
                <a:lnTo>
                  <a:pt x="1313" y="3281"/>
                </a:lnTo>
                <a:close/>
              </a:path>
            </a:pathLst>
          </a:custGeom>
          <a:ln w="3175">
            <a:solidFill>
              <a:srgbClr val="1353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1" name="object 67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82" name="object 6782"/>
          <p:cNvSpPr/>
          <p:nvPr/>
        </p:nvSpPr>
        <p:spPr>
          <a:xfrm>
            <a:off x="3972338" y="2330320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4810" y="5730"/>
                </a:moveTo>
                <a:lnTo>
                  <a:pt x="0" y="0"/>
                </a:lnTo>
                <a:lnTo>
                  <a:pt x="4810" y="5730"/>
                </a:lnTo>
                <a:close/>
              </a:path>
            </a:pathLst>
          </a:custGeom>
          <a:ln w="3175">
            <a:solidFill>
              <a:srgbClr val="1458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3" name="object 67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84" name="object 67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85" name="object 67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86" name="object 6786"/>
          <p:cNvSpPr/>
          <p:nvPr/>
        </p:nvSpPr>
        <p:spPr>
          <a:xfrm>
            <a:off x="3972338" y="2330320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0" y="0"/>
                </a:moveTo>
                <a:lnTo>
                  <a:pt x="4810" y="57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7" name="object 67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88" name="object 67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89" name="object 6789"/>
          <p:cNvSpPr/>
          <p:nvPr/>
        </p:nvSpPr>
        <p:spPr>
          <a:xfrm>
            <a:off x="3968734" y="2326487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0" y="0"/>
                </a:moveTo>
                <a:lnTo>
                  <a:pt x="3604" y="38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0" name="object 6790"/>
          <p:cNvSpPr/>
          <p:nvPr/>
        </p:nvSpPr>
        <p:spPr>
          <a:xfrm>
            <a:off x="3992750" y="2323973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3644" y="5514"/>
                </a:moveTo>
                <a:lnTo>
                  <a:pt x="0" y="0"/>
                </a:lnTo>
                <a:lnTo>
                  <a:pt x="4902" y="5471"/>
                </a:lnTo>
                <a:lnTo>
                  <a:pt x="3644" y="5514"/>
                </a:lnTo>
                <a:close/>
              </a:path>
            </a:pathLst>
          </a:custGeom>
          <a:solidFill>
            <a:srgbClr val="155D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91" name="object 6791"/>
          <p:cNvSpPr/>
          <p:nvPr/>
        </p:nvSpPr>
        <p:spPr>
          <a:xfrm>
            <a:off x="3992750" y="2323973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0" y="0"/>
                </a:moveTo>
                <a:lnTo>
                  <a:pt x="4902" y="5471"/>
                </a:lnTo>
                <a:lnTo>
                  <a:pt x="3644" y="551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5D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2" name="object 6792"/>
          <p:cNvSpPr/>
          <p:nvPr/>
        </p:nvSpPr>
        <p:spPr>
          <a:xfrm>
            <a:off x="3991495" y="2323973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0" y="5684"/>
                </a:moveTo>
                <a:lnTo>
                  <a:pt x="1254" y="0"/>
                </a:lnTo>
                <a:lnTo>
                  <a:pt x="4899" y="5514"/>
                </a:lnTo>
                <a:lnTo>
                  <a:pt x="0" y="5684"/>
                </a:lnTo>
                <a:close/>
              </a:path>
            </a:pathLst>
          </a:custGeom>
          <a:solidFill>
            <a:srgbClr val="155D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93" name="object 6793"/>
          <p:cNvSpPr/>
          <p:nvPr/>
        </p:nvSpPr>
        <p:spPr>
          <a:xfrm>
            <a:off x="3991495" y="2323973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1254" y="0"/>
                </a:moveTo>
                <a:lnTo>
                  <a:pt x="0" y="5684"/>
                </a:lnTo>
                <a:lnTo>
                  <a:pt x="4899" y="5514"/>
                </a:lnTo>
                <a:lnTo>
                  <a:pt x="1254" y="0"/>
                </a:lnTo>
                <a:close/>
              </a:path>
            </a:pathLst>
          </a:custGeom>
          <a:ln w="3175">
            <a:solidFill>
              <a:srgbClr val="155D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4" name="object 67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95" name="object 67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96" name="object 6796"/>
          <p:cNvSpPr/>
          <p:nvPr/>
        </p:nvSpPr>
        <p:spPr>
          <a:xfrm>
            <a:off x="3986372" y="2318552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6377" y="5420"/>
                </a:moveTo>
                <a:lnTo>
                  <a:pt x="0" y="1150"/>
                </a:lnTo>
                <a:lnTo>
                  <a:pt x="1521" y="0"/>
                </a:lnTo>
                <a:lnTo>
                  <a:pt x="6377" y="5420"/>
                </a:lnTo>
                <a:close/>
              </a:path>
            </a:pathLst>
          </a:custGeom>
          <a:solidFill>
            <a:srgbClr val="145D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97" name="object 6797"/>
          <p:cNvSpPr/>
          <p:nvPr/>
        </p:nvSpPr>
        <p:spPr>
          <a:xfrm>
            <a:off x="3986372" y="2318552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6377" y="5420"/>
                </a:moveTo>
                <a:lnTo>
                  <a:pt x="1521" y="0"/>
                </a:lnTo>
                <a:lnTo>
                  <a:pt x="0" y="1150"/>
                </a:lnTo>
                <a:lnTo>
                  <a:pt x="6377" y="5420"/>
                </a:lnTo>
                <a:close/>
              </a:path>
            </a:pathLst>
          </a:custGeom>
          <a:ln w="3175">
            <a:solidFill>
              <a:srgbClr val="145D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8" name="object 6798"/>
          <p:cNvSpPr/>
          <p:nvPr/>
        </p:nvSpPr>
        <p:spPr>
          <a:xfrm>
            <a:off x="3985427" y="2318552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466" y="0"/>
                </a:moveTo>
                <a:lnTo>
                  <a:pt x="944" y="1150"/>
                </a:lnTo>
                <a:lnTo>
                  <a:pt x="0" y="1864"/>
                </a:lnTo>
                <a:lnTo>
                  <a:pt x="2466" y="0"/>
                </a:lnTo>
                <a:close/>
              </a:path>
            </a:pathLst>
          </a:custGeom>
          <a:ln w="3175">
            <a:solidFill>
              <a:srgbClr val="145C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9" name="object 67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00" name="object 6800"/>
          <p:cNvSpPr/>
          <p:nvPr/>
        </p:nvSpPr>
        <p:spPr>
          <a:xfrm>
            <a:off x="3972338" y="23303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1" name="object 6801"/>
          <p:cNvSpPr/>
          <p:nvPr/>
        </p:nvSpPr>
        <p:spPr>
          <a:xfrm>
            <a:off x="3972338" y="23303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2" name="object 6802"/>
          <p:cNvSpPr/>
          <p:nvPr/>
        </p:nvSpPr>
        <p:spPr>
          <a:xfrm>
            <a:off x="3972338" y="23303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3" name="object 6803"/>
          <p:cNvSpPr/>
          <p:nvPr/>
        </p:nvSpPr>
        <p:spPr>
          <a:xfrm>
            <a:off x="3972338" y="2323973"/>
            <a:ext cx="20955" cy="6350"/>
          </a:xfrm>
          <a:custGeom>
            <a:avLst/>
            <a:gdLst/>
            <a:ahLst/>
            <a:cxnLst/>
            <a:rect l="l" t="t" r="r" b="b"/>
            <a:pathLst>
              <a:path w="20954" h="6350">
                <a:moveTo>
                  <a:pt x="0" y="6347"/>
                </a:moveTo>
                <a:lnTo>
                  <a:pt x="204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4" name="object 6804"/>
          <p:cNvSpPr/>
          <p:nvPr/>
        </p:nvSpPr>
        <p:spPr>
          <a:xfrm>
            <a:off x="3945199" y="231529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457"/>
                </a:moveTo>
                <a:lnTo>
                  <a:pt x="50" y="187"/>
                </a:lnTo>
                <a:lnTo>
                  <a:pt x="579" y="0"/>
                </a:lnTo>
                <a:lnTo>
                  <a:pt x="0" y="457"/>
                </a:lnTo>
                <a:close/>
              </a:path>
            </a:pathLst>
          </a:custGeom>
          <a:solidFill>
            <a:srgbClr val="1353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05" name="object 6805"/>
          <p:cNvSpPr/>
          <p:nvPr/>
        </p:nvSpPr>
        <p:spPr>
          <a:xfrm>
            <a:off x="3945199" y="231529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457"/>
                </a:moveTo>
                <a:lnTo>
                  <a:pt x="579" y="0"/>
                </a:lnTo>
                <a:lnTo>
                  <a:pt x="50" y="187"/>
                </a:lnTo>
                <a:lnTo>
                  <a:pt x="0" y="457"/>
                </a:lnTo>
                <a:close/>
              </a:path>
            </a:pathLst>
          </a:custGeom>
          <a:ln w="3175">
            <a:solidFill>
              <a:srgbClr val="1353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6" name="object 6806"/>
          <p:cNvSpPr/>
          <p:nvPr/>
        </p:nvSpPr>
        <p:spPr>
          <a:xfrm>
            <a:off x="3945630" y="2309172"/>
            <a:ext cx="8255" cy="4445"/>
          </a:xfrm>
          <a:custGeom>
            <a:avLst/>
            <a:gdLst/>
            <a:ahLst/>
            <a:cxnLst/>
            <a:rect l="l" t="t" r="r" b="b"/>
            <a:pathLst>
              <a:path w="8254" h="4444">
                <a:moveTo>
                  <a:pt x="0" y="4292"/>
                </a:moveTo>
                <a:lnTo>
                  <a:pt x="695" y="584"/>
                </a:lnTo>
                <a:lnTo>
                  <a:pt x="7891" y="0"/>
                </a:lnTo>
                <a:lnTo>
                  <a:pt x="0" y="4292"/>
                </a:lnTo>
                <a:close/>
              </a:path>
            </a:pathLst>
          </a:custGeom>
          <a:solidFill>
            <a:srgbClr val="1454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07" name="object 6807"/>
          <p:cNvSpPr/>
          <p:nvPr/>
        </p:nvSpPr>
        <p:spPr>
          <a:xfrm>
            <a:off x="3945630" y="2309172"/>
            <a:ext cx="8255" cy="4445"/>
          </a:xfrm>
          <a:custGeom>
            <a:avLst/>
            <a:gdLst/>
            <a:ahLst/>
            <a:cxnLst/>
            <a:rect l="l" t="t" r="r" b="b"/>
            <a:pathLst>
              <a:path w="8254" h="4444">
                <a:moveTo>
                  <a:pt x="0" y="4292"/>
                </a:moveTo>
                <a:lnTo>
                  <a:pt x="7891" y="0"/>
                </a:lnTo>
                <a:lnTo>
                  <a:pt x="695" y="584"/>
                </a:lnTo>
                <a:lnTo>
                  <a:pt x="0" y="4292"/>
                </a:lnTo>
                <a:close/>
              </a:path>
            </a:pathLst>
          </a:custGeom>
          <a:ln w="3175">
            <a:solidFill>
              <a:srgbClr val="1454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8" name="object 6808"/>
          <p:cNvSpPr/>
          <p:nvPr/>
        </p:nvSpPr>
        <p:spPr>
          <a:xfrm>
            <a:off x="3945249" y="2309172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0" y="6309"/>
                </a:moveTo>
                <a:lnTo>
                  <a:pt x="381" y="4292"/>
                </a:lnTo>
                <a:lnTo>
                  <a:pt x="8272" y="0"/>
                </a:lnTo>
                <a:lnTo>
                  <a:pt x="0" y="6309"/>
                </a:lnTo>
                <a:close/>
              </a:path>
            </a:pathLst>
          </a:custGeom>
          <a:solidFill>
            <a:srgbClr val="1354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09" name="object 6809"/>
          <p:cNvSpPr/>
          <p:nvPr/>
        </p:nvSpPr>
        <p:spPr>
          <a:xfrm>
            <a:off x="3945249" y="2309172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0" y="6309"/>
                </a:moveTo>
                <a:lnTo>
                  <a:pt x="381" y="4292"/>
                </a:lnTo>
                <a:lnTo>
                  <a:pt x="8272" y="0"/>
                </a:lnTo>
                <a:lnTo>
                  <a:pt x="0" y="6309"/>
                </a:lnTo>
                <a:close/>
              </a:path>
            </a:pathLst>
          </a:custGeom>
          <a:ln w="3175">
            <a:solidFill>
              <a:srgbClr val="1354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0" name="object 6810"/>
          <p:cNvSpPr/>
          <p:nvPr/>
        </p:nvSpPr>
        <p:spPr>
          <a:xfrm>
            <a:off x="3945249" y="2309172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0" y="6309"/>
                </a:moveTo>
                <a:lnTo>
                  <a:pt x="8272" y="0"/>
                </a:lnTo>
                <a:lnTo>
                  <a:pt x="528" y="6121"/>
                </a:lnTo>
                <a:lnTo>
                  <a:pt x="0" y="6309"/>
                </a:lnTo>
                <a:close/>
              </a:path>
            </a:pathLst>
          </a:custGeom>
          <a:solidFill>
            <a:srgbClr val="1354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11" name="object 6811"/>
          <p:cNvSpPr/>
          <p:nvPr/>
        </p:nvSpPr>
        <p:spPr>
          <a:xfrm>
            <a:off x="3945249" y="2309172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0" y="6309"/>
                </a:moveTo>
                <a:lnTo>
                  <a:pt x="528" y="6121"/>
                </a:lnTo>
                <a:lnTo>
                  <a:pt x="8272" y="0"/>
                </a:lnTo>
                <a:lnTo>
                  <a:pt x="0" y="6309"/>
                </a:lnTo>
                <a:close/>
              </a:path>
            </a:pathLst>
          </a:custGeom>
          <a:ln w="3175">
            <a:solidFill>
              <a:srgbClr val="1354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2" name="object 6812"/>
          <p:cNvSpPr/>
          <p:nvPr/>
        </p:nvSpPr>
        <p:spPr>
          <a:xfrm>
            <a:off x="3945778" y="2309172"/>
            <a:ext cx="8255" cy="6350"/>
          </a:xfrm>
          <a:custGeom>
            <a:avLst/>
            <a:gdLst/>
            <a:ahLst/>
            <a:cxnLst/>
            <a:rect l="l" t="t" r="r" b="b"/>
            <a:pathLst>
              <a:path w="8254" h="6350">
                <a:moveTo>
                  <a:pt x="7744" y="0"/>
                </a:moveTo>
                <a:lnTo>
                  <a:pt x="0" y="6121"/>
                </a:lnTo>
                <a:lnTo>
                  <a:pt x="7744" y="0"/>
                </a:lnTo>
                <a:close/>
              </a:path>
            </a:pathLst>
          </a:custGeom>
          <a:ln w="3175">
            <a:solidFill>
              <a:srgbClr val="1455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3" name="object 6813"/>
          <p:cNvSpPr/>
          <p:nvPr/>
        </p:nvSpPr>
        <p:spPr>
          <a:xfrm>
            <a:off x="3953522" y="230917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4" name="object 6814"/>
          <p:cNvSpPr/>
          <p:nvPr/>
        </p:nvSpPr>
        <p:spPr>
          <a:xfrm>
            <a:off x="3945249" y="231529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87"/>
                </a:moveTo>
                <a:lnTo>
                  <a:pt x="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5" name="object 6815"/>
          <p:cNvSpPr/>
          <p:nvPr/>
        </p:nvSpPr>
        <p:spPr>
          <a:xfrm>
            <a:off x="3950566" y="2277176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866" y="5438"/>
                </a:moveTo>
                <a:lnTo>
                  <a:pt x="0" y="0"/>
                </a:lnTo>
                <a:lnTo>
                  <a:pt x="3609" y="3990"/>
                </a:lnTo>
                <a:lnTo>
                  <a:pt x="866" y="5438"/>
                </a:lnTo>
                <a:close/>
              </a:path>
            </a:pathLst>
          </a:custGeom>
          <a:solidFill>
            <a:srgbClr val="1458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16" name="object 6816"/>
          <p:cNvSpPr/>
          <p:nvPr/>
        </p:nvSpPr>
        <p:spPr>
          <a:xfrm>
            <a:off x="3950566" y="2277176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3609" y="3990"/>
                </a:moveTo>
                <a:lnTo>
                  <a:pt x="866" y="5438"/>
                </a:lnTo>
                <a:lnTo>
                  <a:pt x="0" y="0"/>
                </a:lnTo>
                <a:lnTo>
                  <a:pt x="3609" y="3990"/>
                </a:lnTo>
                <a:close/>
              </a:path>
            </a:pathLst>
          </a:custGeom>
          <a:ln w="3175">
            <a:solidFill>
              <a:srgbClr val="1458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7" name="object 6817"/>
          <p:cNvSpPr/>
          <p:nvPr/>
        </p:nvSpPr>
        <p:spPr>
          <a:xfrm>
            <a:off x="3950566" y="2277176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3609" y="3990"/>
                </a:moveTo>
                <a:lnTo>
                  <a:pt x="0" y="0"/>
                </a:lnTo>
                <a:lnTo>
                  <a:pt x="3609" y="3990"/>
                </a:lnTo>
                <a:close/>
              </a:path>
            </a:pathLst>
          </a:custGeom>
          <a:ln w="3175">
            <a:solidFill>
              <a:srgbClr val="1458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8" name="object 6818"/>
          <p:cNvSpPr/>
          <p:nvPr/>
        </p:nvSpPr>
        <p:spPr>
          <a:xfrm>
            <a:off x="3954574" y="2342667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91" y="1897"/>
                </a:moveTo>
                <a:lnTo>
                  <a:pt x="0" y="1663"/>
                </a:lnTo>
                <a:lnTo>
                  <a:pt x="2047" y="0"/>
                </a:lnTo>
                <a:lnTo>
                  <a:pt x="91" y="1897"/>
                </a:lnTo>
                <a:close/>
              </a:path>
            </a:pathLst>
          </a:custGeom>
          <a:solidFill>
            <a:srgbClr val="1353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19" name="object 6819"/>
          <p:cNvSpPr/>
          <p:nvPr/>
        </p:nvSpPr>
        <p:spPr>
          <a:xfrm>
            <a:off x="3954574" y="2342667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91" y="1897"/>
                </a:moveTo>
                <a:lnTo>
                  <a:pt x="0" y="1663"/>
                </a:lnTo>
                <a:lnTo>
                  <a:pt x="2047" y="0"/>
                </a:lnTo>
                <a:lnTo>
                  <a:pt x="91" y="1897"/>
                </a:lnTo>
                <a:close/>
              </a:path>
            </a:pathLst>
          </a:custGeom>
          <a:ln w="3175">
            <a:solidFill>
              <a:srgbClr val="1353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0" name="object 6820"/>
          <p:cNvSpPr/>
          <p:nvPr/>
        </p:nvSpPr>
        <p:spPr>
          <a:xfrm>
            <a:off x="3954665" y="2342667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897"/>
                </a:moveTo>
                <a:lnTo>
                  <a:pt x="1955" y="0"/>
                </a:lnTo>
                <a:lnTo>
                  <a:pt x="2745" y="904"/>
                </a:lnTo>
                <a:lnTo>
                  <a:pt x="0" y="1897"/>
                </a:lnTo>
                <a:close/>
              </a:path>
            </a:pathLst>
          </a:custGeom>
          <a:solidFill>
            <a:srgbClr val="1353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21" name="object 6821"/>
          <p:cNvSpPr/>
          <p:nvPr/>
        </p:nvSpPr>
        <p:spPr>
          <a:xfrm>
            <a:off x="3954665" y="2342667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897"/>
                </a:moveTo>
                <a:lnTo>
                  <a:pt x="2745" y="904"/>
                </a:lnTo>
                <a:lnTo>
                  <a:pt x="1955" y="0"/>
                </a:lnTo>
                <a:lnTo>
                  <a:pt x="0" y="1897"/>
                </a:lnTo>
                <a:close/>
              </a:path>
            </a:pathLst>
          </a:custGeom>
          <a:ln w="3175">
            <a:solidFill>
              <a:srgbClr val="1353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2" name="object 6822"/>
          <p:cNvSpPr/>
          <p:nvPr/>
        </p:nvSpPr>
        <p:spPr>
          <a:xfrm>
            <a:off x="3943327" y="2327518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337" y="4757"/>
                </a:moveTo>
                <a:lnTo>
                  <a:pt x="0" y="0"/>
                </a:lnTo>
                <a:lnTo>
                  <a:pt x="3893" y="4427"/>
                </a:lnTo>
                <a:lnTo>
                  <a:pt x="337" y="4757"/>
                </a:lnTo>
                <a:close/>
              </a:path>
            </a:pathLst>
          </a:custGeom>
          <a:solidFill>
            <a:srgbClr val="1352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23" name="object 6823"/>
          <p:cNvSpPr/>
          <p:nvPr/>
        </p:nvSpPr>
        <p:spPr>
          <a:xfrm>
            <a:off x="3943327" y="2327518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337" y="4757"/>
                </a:moveTo>
                <a:lnTo>
                  <a:pt x="3893" y="4427"/>
                </a:lnTo>
                <a:lnTo>
                  <a:pt x="0" y="0"/>
                </a:lnTo>
                <a:lnTo>
                  <a:pt x="337" y="4757"/>
                </a:lnTo>
                <a:close/>
              </a:path>
            </a:pathLst>
          </a:custGeom>
          <a:ln w="3175">
            <a:solidFill>
              <a:srgbClr val="1352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4" name="object 6824"/>
          <p:cNvSpPr/>
          <p:nvPr/>
        </p:nvSpPr>
        <p:spPr>
          <a:xfrm>
            <a:off x="3953847" y="234433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37" y="480"/>
                </a:moveTo>
                <a:lnTo>
                  <a:pt x="0" y="332"/>
                </a:lnTo>
                <a:lnTo>
                  <a:pt x="726" y="0"/>
                </a:lnTo>
                <a:lnTo>
                  <a:pt x="137" y="480"/>
                </a:lnTo>
                <a:close/>
              </a:path>
            </a:pathLst>
          </a:custGeom>
          <a:solidFill>
            <a:srgbClr val="1353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25" name="object 6825"/>
          <p:cNvSpPr/>
          <p:nvPr/>
        </p:nvSpPr>
        <p:spPr>
          <a:xfrm>
            <a:off x="3953847" y="234433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332"/>
                </a:moveTo>
                <a:lnTo>
                  <a:pt x="137" y="480"/>
                </a:lnTo>
                <a:lnTo>
                  <a:pt x="726" y="0"/>
                </a:lnTo>
                <a:lnTo>
                  <a:pt x="0" y="332"/>
                </a:lnTo>
                <a:close/>
              </a:path>
            </a:pathLst>
          </a:custGeom>
          <a:ln w="3175">
            <a:solidFill>
              <a:srgbClr val="1353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6" name="object 6826"/>
          <p:cNvSpPr/>
          <p:nvPr/>
        </p:nvSpPr>
        <p:spPr>
          <a:xfrm>
            <a:off x="3953985" y="234433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480"/>
                </a:moveTo>
                <a:lnTo>
                  <a:pt x="589" y="0"/>
                </a:lnTo>
                <a:lnTo>
                  <a:pt x="680" y="233"/>
                </a:lnTo>
                <a:lnTo>
                  <a:pt x="0" y="480"/>
                </a:lnTo>
                <a:close/>
              </a:path>
            </a:pathLst>
          </a:custGeom>
          <a:solidFill>
            <a:srgbClr val="1353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27" name="object 6827"/>
          <p:cNvSpPr/>
          <p:nvPr/>
        </p:nvSpPr>
        <p:spPr>
          <a:xfrm>
            <a:off x="3953985" y="234433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589" y="0"/>
                </a:moveTo>
                <a:lnTo>
                  <a:pt x="0" y="480"/>
                </a:lnTo>
                <a:lnTo>
                  <a:pt x="680" y="233"/>
                </a:lnTo>
                <a:lnTo>
                  <a:pt x="589" y="0"/>
                </a:lnTo>
                <a:close/>
              </a:path>
            </a:pathLst>
          </a:custGeom>
          <a:ln w="3175">
            <a:solidFill>
              <a:srgbClr val="1353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8" name="object 6828"/>
          <p:cNvSpPr/>
          <p:nvPr/>
        </p:nvSpPr>
        <p:spPr>
          <a:xfrm>
            <a:off x="3974488" y="2297353"/>
            <a:ext cx="4445" cy="7620"/>
          </a:xfrm>
          <a:custGeom>
            <a:avLst/>
            <a:gdLst/>
            <a:ahLst/>
            <a:cxnLst/>
            <a:rect l="l" t="t" r="r" b="b"/>
            <a:pathLst>
              <a:path w="4445" h="7619">
                <a:moveTo>
                  <a:pt x="0" y="0"/>
                </a:moveTo>
                <a:lnTo>
                  <a:pt x="3893" y="722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C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9" name="object 6829"/>
          <p:cNvSpPr/>
          <p:nvPr/>
        </p:nvSpPr>
        <p:spPr>
          <a:xfrm>
            <a:off x="3974488" y="2297353"/>
            <a:ext cx="4445" cy="8255"/>
          </a:xfrm>
          <a:custGeom>
            <a:avLst/>
            <a:gdLst/>
            <a:ahLst/>
            <a:cxnLst/>
            <a:rect l="l" t="t" r="r" b="b"/>
            <a:pathLst>
              <a:path w="4445" h="8255">
                <a:moveTo>
                  <a:pt x="1450" y="7899"/>
                </a:moveTo>
                <a:lnTo>
                  <a:pt x="0" y="0"/>
                </a:lnTo>
                <a:lnTo>
                  <a:pt x="3893" y="7221"/>
                </a:lnTo>
                <a:lnTo>
                  <a:pt x="1450" y="7899"/>
                </a:lnTo>
                <a:close/>
              </a:path>
            </a:pathLst>
          </a:custGeom>
          <a:solidFill>
            <a:srgbClr val="145C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30" name="object 6830"/>
          <p:cNvSpPr/>
          <p:nvPr/>
        </p:nvSpPr>
        <p:spPr>
          <a:xfrm>
            <a:off x="3974488" y="2297353"/>
            <a:ext cx="4445" cy="8255"/>
          </a:xfrm>
          <a:custGeom>
            <a:avLst/>
            <a:gdLst/>
            <a:ahLst/>
            <a:cxnLst/>
            <a:rect l="l" t="t" r="r" b="b"/>
            <a:pathLst>
              <a:path w="4445" h="8255">
                <a:moveTo>
                  <a:pt x="0" y="0"/>
                </a:moveTo>
                <a:lnTo>
                  <a:pt x="1450" y="7899"/>
                </a:lnTo>
                <a:lnTo>
                  <a:pt x="3893" y="722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C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1" name="object 6831"/>
          <p:cNvSpPr/>
          <p:nvPr/>
        </p:nvSpPr>
        <p:spPr>
          <a:xfrm>
            <a:off x="3968894" y="2297353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7043" y="7899"/>
                </a:moveTo>
                <a:lnTo>
                  <a:pt x="0" y="78"/>
                </a:lnTo>
                <a:lnTo>
                  <a:pt x="5593" y="0"/>
                </a:lnTo>
                <a:lnTo>
                  <a:pt x="7043" y="7899"/>
                </a:lnTo>
                <a:close/>
              </a:path>
            </a:pathLst>
          </a:custGeom>
          <a:solidFill>
            <a:srgbClr val="145B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32" name="object 6832"/>
          <p:cNvSpPr/>
          <p:nvPr/>
        </p:nvSpPr>
        <p:spPr>
          <a:xfrm>
            <a:off x="3968894" y="2297353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5593" y="0"/>
                </a:moveTo>
                <a:lnTo>
                  <a:pt x="7043" y="7899"/>
                </a:lnTo>
                <a:lnTo>
                  <a:pt x="0" y="78"/>
                </a:lnTo>
                <a:lnTo>
                  <a:pt x="5593" y="0"/>
                </a:lnTo>
                <a:close/>
              </a:path>
            </a:pathLst>
          </a:custGeom>
          <a:ln w="3175">
            <a:solidFill>
              <a:srgbClr val="145B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3" name="object 6833"/>
          <p:cNvSpPr/>
          <p:nvPr/>
        </p:nvSpPr>
        <p:spPr>
          <a:xfrm>
            <a:off x="3978381" y="230457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45C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34" name="object 6834"/>
          <p:cNvSpPr/>
          <p:nvPr/>
        </p:nvSpPr>
        <p:spPr>
          <a:xfrm>
            <a:off x="3978381" y="230457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C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5" name="object 6835"/>
          <p:cNvSpPr/>
          <p:nvPr/>
        </p:nvSpPr>
        <p:spPr>
          <a:xfrm>
            <a:off x="3978381" y="2304575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455" y="270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C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6" name="object 6836"/>
          <p:cNvSpPr/>
          <p:nvPr/>
        </p:nvSpPr>
        <p:spPr>
          <a:xfrm>
            <a:off x="3978381" y="2304575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455" y="270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C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7" name="object 6837"/>
          <p:cNvSpPr/>
          <p:nvPr/>
        </p:nvSpPr>
        <p:spPr>
          <a:xfrm>
            <a:off x="3978307" y="2304575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3307"/>
                </a:moveTo>
                <a:lnTo>
                  <a:pt x="73" y="0"/>
                </a:lnTo>
                <a:lnTo>
                  <a:pt x="1529" y="2702"/>
                </a:lnTo>
                <a:lnTo>
                  <a:pt x="0" y="3307"/>
                </a:lnTo>
                <a:close/>
              </a:path>
            </a:pathLst>
          </a:custGeom>
          <a:solidFill>
            <a:srgbClr val="145C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38" name="object 6838"/>
          <p:cNvSpPr/>
          <p:nvPr/>
        </p:nvSpPr>
        <p:spPr>
          <a:xfrm>
            <a:off x="3978307" y="2304575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73" y="0"/>
                </a:moveTo>
                <a:lnTo>
                  <a:pt x="0" y="3307"/>
                </a:lnTo>
                <a:lnTo>
                  <a:pt x="1529" y="2702"/>
                </a:lnTo>
                <a:lnTo>
                  <a:pt x="73" y="0"/>
                </a:lnTo>
                <a:close/>
              </a:path>
            </a:pathLst>
          </a:custGeom>
          <a:ln w="3175">
            <a:solidFill>
              <a:srgbClr val="145C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9" name="object 6839"/>
          <p:cNvSpPr/>
          <p:nvPr/>
        </p:nvSpPr>
        <p:spPr>
          <a:xfrm>
            <a:off x="3975938" y="2304575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369" y="3307"/>
                </a:moveTo>
                <a:lnTo>
                  <a:pt x="0" y="678"/>
                </a:lnTo>
                <a:lnTo>
                  <a:pt x="2443" y="0"/>
                </a:lnTo>
                <a:lnTo>
                  <a:pt x="2369" y="3307"/>
                </a:lnTo>
                <a:close/>
              </a:path>
            </a:pathLst>
          </a:custGeom>
          <a:solidFill>
            <a:srgbClr val="145C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40" name="object 6840"/>
          <p:cNvSpPr/>
          <p:nvPr/>
        </p:nvSpPr>
        <p:spPr>
          <a:xfrm>
            <a:off x="3975938" y="2304575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443" y="0"/>
                </a:moveTo>
                <a:lnTo>
                  <a:pt x="2369" y="3307"/>
                </a:lnTo>
                <a:lnTo>
                  <a:pt x="0" y="678"/>
                </a:lnTo>
                <a:lnTo>
                  <a:pt x="2443" y="0"/>
                </a:lnTo>
                <a:close/>
              </a:path>
            </a:pathLst>
          </a:custGeom>
          <a:ln w="3175">
            <a:solidFill>
              <a:srgbClr val="145C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1" name="object 6841"/>
          <p:cNvSpPr/>
          <p:nvPr/>
        </p:nvSpPr>
        <p:spPr>
          <a:xfrm>
            <a:off x="3979837" y="23072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83" y="15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C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2" name="object 6842"/>
          <p:cNvSpPr/>
          <p:nvPr/>
        </p:nvSpPr>
        <p:spPr>
          <a:xfrm>
            <a:off x="3979837" y="23072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83" y="15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C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3" name="object 6843"/>
          <p:cNvSpPr/>
          <p:nvPr/>
        </p:nvSpPr>
        <p:spPr>
          <a:xfrm>
            <a:off x="3978307" y="2307277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604"/>
                </a:moveTo>
                <a:lnTo>
                  <a:pt x="1529" y="0"/>
                </a:lnTo>
                <a:lnTo>
                  <a:pt x="1612" y="157"/>
                </a:lnTo>
                <a:lnTo>
                  <a:pt x="0" y="604"/>
                </a:lnTo>
                <a:close/>
              </a:path>
            </a:pathLst>
          </a:custGeom>
          <a:solidFill>
            <a:srgbClr val="145C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44" name="object 6844"/>
          <p:cNvSpPr/>
          <p:nvPr/>
        </p:nvSpPr>
        <p:spPr>
          <a:xfrm>
            <a:off x="3978307" y="2307277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529" y="0"/>
                </a:moveTo>
                <a:lnTo>
                  <a:pt x="1612" y="157"/>
                </a:lnTo>
                <a:lnTo>
                  <a:pt x="0" y="604"/>
                </a:lnTo>
                <a:lnTo>
                  <a:pt x="1529" y="0"/>
                </a:lnTo>
                <a:close/>
              </a:path>
            </a:pathLst>
          </a:custGeom>
          <a:ln w="3175">
            <a:solidFill>
              <a:srgbClr val="145C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5" name="object 6845"/>
          <p:cNvSpPr/>
          <p:nvPr/>
        </p:nvSpPr>
        <p:spPr>
          <a:xfrm>
            <a:off x="3975938" y="2304575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678"/>
                </a:moveTo>
                <a:lnTo>
                  <a:pt x="24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6" name="object 6846"/>
          <p:cNvSpPr/>
          <p:nvPr/>
        </p:nvSpPr>
        <p:spPr>
          <a:xfrm>
            <a:off x="3968894" y="2296508"/>
            <a:ext cx="5715" cy="1270"/>
          </a:xfrm>
          <a:custGeom>
            <a:avLst/>
            <a:gdLst/>
            <a:ahLst/>
            <a:cxnLst/>
            <a:rect l="l" t="t" r="r" b="b"/>
            <a:pathLst>
              <a:path w="5714" h="1269">
                <a:moveTo>
                  <a:pt x="0" y="924"/>
                </a:moveTo>
                <a:lnTo>
                  <a:pt x="3235" y="0"/>
                </a:lnTo>
                <a:lnTo>
                  <a:pt x="5593" y="845"/>
                </a:lnTo>
                <a:lnTo>
                  <a:pt x="0" y="924"/>
                </a:lnTo>
                <a:close/>
              </a:path>
            </a:pathLst>
          </a:custGeom>
          <a:solidFill>
            <a:srgbClr val="145B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47" name="object 6847"/>
          <p:cNvSpPr/>
          <p:nvPr/>
        </p:nvSpPr>
        <p:spPr>
          <a:xfrm>
            <a:off x="3968894" y="2296508"/>
            <a:ext cx="5715" cy="1270"/>
          </a:xfrm>
          <a:custGeom>
            <a:avLst/>
            <a:gdLst/>
            <a:ahLst/>
            <a:cxnLst/>
            <a:rect l="l" t="t" r="r" b="b"/>
            <a:pathLst>
              <a:path w="5714" h="1269">
                <a:moveTo>
                  <a:pt x="3235" y="0"/>
                </a:moveTo>
                <a:lnTo>
                  <a:pt x="0" y="924"/>
                </a:lnTo>
                <a:lnTo>
                  <a:pt x="5593" y="845"/>
                </a:lnTo>
                <a:lnTo>
                  <a:pt x="3235" y="0"/>
                </a:lnTo>
                <a:close/>
              </a:path>
            </a:pathLst>
          </a:custGeom>
          <a:ln w="3175">
            <a:solidFill>
              <a:srgbClr val="145B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8" name="object 6848"/>
          <p:cNvSpPr/>
          <p:nvPr/>
        </p:nvSpPr>
        <p:spPr>
          <a:xfrm>
            <a:off x="3968894" y="2296017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0" y="1414"/>
                </a:moveTo>
                <a:lnTo>
                  <a:pt x="1960" y="0"/>
                </a:lnTo>
                <a:lnTo>
                  <a:pt x="3235" y="490"/>
                </a:lnTo>
                <a:lnTo>
                  <a:pt x="0" y="1414"/>
                </a:lnTo>
                <a:close/>
              </a:path>
            </a:pathLst>
          </a:custGeom>
          <a:solidFill>
            <a:srgbClr val="145B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49" name="object 6849"/>
          <p:cNvSpPr/>
          <p:nvPr/>
        </p:nvSpPr>
        <p:spPr>
          <a:xfrm>
            <a:off x="3968894" y="2296017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1960" y="0"/>
                </a:moveTo>
                <a:lnTo>
                  <a:pt x="0" y="1414"/>
                </a:lnTo>
                <a:lnTo>
                  <a:pt x="3235" y="490"/>
                </a:lnTo>
                <a:lnTo>
                  <a:pt x="1960" y="0"/>
                </a:lnTo>
                <a:close/>
              </a:path>
            </a:pathLst>
          </a:custGeom>
          <a:ln w="3175">
            <a:solidFill>
              <a:srgbClr val="145B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0" name="object 68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0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51" name="object 68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52" name="object 68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53" name="object 68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54" name="object 68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55" name="object 6855"/>
          <p:cNvSpPr/>
          <p:nvPr/>
        </p:nvSpPr>
        <p:spPr>
          <a:xfrm>
            <a:off x="3992750" y="2318641"/>
            <a:ext cx="20955" cy="5715"/>
          </a:xfrm>
          <a:custGeom>
            <a:avLst/>
            <a:gdLst/>
            <a:ahLst/>
            <a:cxnLst/>
            <a:rect l="l" t="t" r="r" b="b"/>
            <a:pathLst>
              <a:path w="20954" h="5714">
                <a:moveTo>
                  <a:pt x="0" y="5331"/>
                </a:moveTo>
                <a:lnTo>
                  <a:pt x="203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6" name="object 68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57" name="object 68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58" name="object 68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59" name="object 68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60" name="object 68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61" name="object 6861"/>
          <p:cNvSpPr/>
          <p:nvPr/>
        </p:nvSpPr>
        <p:spPr>
          <a:xfrm>
            <a:off x="4013126" y="2314600"/>
            <a:ext cx="15240" cy="4445"/>
          </a:xfrm>
          <a:custGeom>
            <a:avLst/>
            <a:gdLst/>
            <a:ahLst/>
            <a:cxnLst/>
            <a:rect l="l" t="t" r="r" b="b"/>
            <a:pathLst>
              <a:path w="15239" h="4444">
                <a:moveTo>
                  <a:pt x="0" y="4041"/>
                </a:moveTo>
                <a:lnTo>
                  <a:pt x="149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2" name="object 6862"/>
          <p:cNvSpPr/>
          <p:nvPr/>
        </p:nvSpPr>
        <p:spPr>
          <a:xfrm>
            <a:off x="3979921" y="2307435"/>
            <a:ext cx="8255" cy="11430"/>
          </a:xfrm>
          <a:custGeom>
            <a:avLst/>
            <a:gdLst/>
            <a:ahLst/>
            <a:cxnLst/>
            <a:rect l="l" t="t" r="r" b="b"/>
            <a:pathLst>
              <a:path w="8254" h="11430">
                <a:moveTo>
                  <a:pt x="7973" y="11117"/>
                </a:moveTo>
                <a:lnTo>
                  <a:pt x="0" y="0"/>
                </a:lnTo>
                <a:lnTo>
                  <a:pt x="7973" y="11117"/>
                </a:lnTo>
                <a:close/>
              </a:path>
            </a:pathLst>
          </a:custGeom>
          <a:ln w="3175">
            <a:solidFill>
              <a:srgbClr val="145C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3" name="object 68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64" name="object 68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65" name="object 68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66" name="object 68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67" name="object 6867"/>
          <p:cNvSpPr/>
          <p:nvPr/>
        </p:nvSpPr>
        <p:spPr>
          <a:xfrm>
            <a:off x="3974488" y="2297353"/>
            <a:ext cx="4445" cy="7620"/>
          </a:xfrm>
          <a:custGeom>
            <a:avLst/>
            <a:gdLst/>
            <a:ahLst/>
            <a:cxnLst/>
            <a:rect l="l" t="t" r="r" b="b"/>
            <a:pathLst>
              <a:path w="4445" h="7619">
                <a:moveTo>
                  <a:pt x="3893" y="7221"/>
                </a:moveTo>
                <a:lnTo>
                  <a:pt x="0" y="0"/>
                </a:lnTo>
                <a:lnTo>
                  <a:pt x="3893" y="7221"/>
                </a:lnTo>
                <a:close/>
              </a:path>
            </a:pathLst>
          </a:custGeom>
          <a:ln w="3175">
            <a:solidFill>
              <a:srgbClr val="145C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8" name="object 68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69" name="object 6869"/>
          <p:cNvSpPr/>
          <p:nvPr/>
        </p:nvSpPr>
        <p:spPr>
          <a:xfrm>
            <a:off x="3978381" y="2304575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455" y="2702"/>
                </a:moveTo>
                <a:lnTo>
                  <a:pt x="0" y="0"/>
                </a:lnTo>
                <a:lnTo>
                  <a:pt x="1455" y="2702"/>
                </a:lnTo>
                <a:close/>
              </a:path>
            </a:pathLst>
          </a:custGeom>
          <a:ln w="3175">
            <a:solidFill>
              <a:srgbClr val="145C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0" name="object 6870"/>
          <p:cNvSpPr/>
          <p:nvPr/>
        </p:nvSpPr>
        <p:spPr>
          <a:xfrm>
            <a:off x="3978381" y="2304575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455" y="2702"/>
                </a:moveTo>
                <a:lnTo>
                  <a:pt x="0" y="0"/>
                </a:lnTo>
                <a:lnTo>
                  <a:pt x="1455" y="2702"/>
                </a:lnTo>
                <a:close/>
              </a:path>
            </a:pathLst>
          </a:custGeom>
          <a:ln w="3175">
            <a:solidFill>
              <a:srgbClr val="145C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1" name="object 68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72" name="object 6872"/>
          <p:cNvSpPr/>
          <p:nvPr/>
        </p:nvSpPr>
        <p:spPr>
          <a:xfrm>
            <a:off x="3979837" y="23072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83" y="157"/>
                </a:moveTo>
                <a:lnTo>
                  <a:pt x="0" y="0"/>
                </a:lnTo>
                <a:lnTo>
                  <a:pt x="83" y="157"/>
                </a:lnTo>
                <a:close/>
              </a:path>
            </a:pathLst>
          </a:custGeom>
          <a:ln w="3175">
            <a:solidFill>
              <a:srgbClr val="145C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3" name="object 68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74" name="object 68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75" name="object 68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76" name="object 68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77" name="object 6877"/>
          <p:cNvSpPr/>
          <p:nvPr/>
        </p:nvSpPr>
        <p:spPr>
          <a:xfrm>
            <a:off x="3978381" y="2296901"/>
            <a:ext cx="27940" cy="8255"/>
          </a:xfrm>
          <a:custGeom>
            <a:avLst/>
            <a:gdLst/>
            <a:ahLst/>
            <a:cxnLst/>
            <a:rect l="l" t="t" r="r" b="b"/>
            <a:pathLst>
              <a:path w="27939" h="8255">
                <a:moveTo>
                  <a:pt x="0" y="7673"/>
                </a:moveTo>
                <a:lnTo>
                  <a:pt x="276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8" name="object 6878"/>
          <p:cNvSpPr/>
          <p:nvPr/>
        </p:nvSpPr>
        <p:spPr>
          <a:xfrm>
            <a:off x="4006034" y="2296801"/>
            <a:ext cx="8255" cy="0"/>
          </a:xfrm>
          <a:custGeom>
            <a:avLst/>
            <a:gdLst/>
            <a:ahLst/>
            <a:cxnLst/>
            <a:rect l="l" t="t" r="r" b="b"/>
            <a:pathLst>
              <a:path w="8254" h="0">
                <a:moveTo>
                  <a:pt x="0" y="0"/>
                </a:moveTo>
                <a:lnTo>
                  <a:pt x="7764" y="0"/>
                </a:lnTo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9" name="object 6879"/>
          <p:cNvSpPr/>
          <p:nvPr/>
        </p:nvSpPr>
        <p:spPr>
          <a:xfrm>
            <a:off x="4006034" y="2296701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7708" y="0"/>
                </a:moveTo>
                <a:lnTo>
                  <a:pt x="0" y="200"/>
                </a:lnTo>
                <a:lnTo>
                  <a:pt x="7708" y="0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0" name="object 6880"/>
          <p:cNvSpPr/>
          <p:nvPr/>
        </p:nvSpPr>
        <p:spPr>
          <a:xfrm>
            <a:off x="4006034" y="2294999"/>
            <a:ext cx="8255" cy="1905"/>
          </a:xfrm>
          <a:custGeom>
            <a:avLst/>
            <a:gdLst/>
            <a:ahLst/>
            <a:cxnLst/>
            <a:rect l="l" t="t" r="r" b="b"/>
            <a:pathLst>
              <a:path w="8254" h="1905">
                <a:moveTo>
                  <a:pt x="0" y="1902"/>
                </a:moveTo>
                <a:lnTo>
                  <a:pt x="6654" y="0"/>
                </a:lnTo>
                <a:lnTo>
                  <a:pt x="7708" y="1701"/>
                </a:lnTo>
                <a:lnTo>
                  <a:pt x="0" y="1902"/>
                </a:lnTo>
                <a:close/>
              </a:path>
            </a:pathLst>
          </a:custGeom>
          <a:solidFill>
            <a:srgbClr val="156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81" name="object 6881"/>
          <p:cNvSpPr/>
          <p:nvPr/>
        </p:nvSpPr>
        <p:spPr>
          <a:xfrm>
            <a:off x="4006034" y="2294999"/>
            <a:ext cx="8255" cy="1905"/>
          </a:xfrm>
          <a:custGeom>
            <a:avLst/>
            <a:gdLst/>
            <a:ahLst/>
            <a:cxnLst/>
            <a:rect l="l" t="t" r="r" b="b"/>
            <a:pathLst>
              <a:path w="8254" h="1905">
                <a:moveTo>
                  <a:pt x="7708" y="1701"/>
                </a:moveTo>
                <a:lnTo>
                  <a:pt x="6654" y="0"/>
                </a:lnTo>
                <a:lnTo>
                  <a:pt x="0" y="1902"/>
                </a:lnTo>
                <a:lnTo>
                  <a:pt x="7708" y="1701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2" name="object 68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83" name="object 68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84" name="object 68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85" name="object 6885"/>
          <p:cNvSpPr/>
          <p:nvPr/>
        </p:nvSpPr>
        <p:spPr>
          <a:xfrm>
            <a:off x="4006034" y="2287892"/>
            <a:ext cx="6985" cy="9525"/>
          </a:xfrm>
          <a:custGeom>
            <a:avLst/>
            <a:gdLst/>
            <a:ahLst/>
            <a:cxnLst/>
            <a:rect l="l" t="t" r="r" b="b"/>
            <a:pathLst>
              <a:path w="6985" h="9525">
                <a:moveTo>
                  <a:pt x="0" y="9009"/>
                </a:moveTo>
                <a:lnTo>
                  <a:pt x="2255" y="0"/>
                </a:lnTo>
                <a:lnTo>
                  <a:pt x="6654" y="7106"/>
                </a:lnTo>
                <a:lnTo>
                  <a:pt x="0" y="9009"/>
                </a:lnTo>
                <a:close/>
              </a:path>
            </a:pathLst>
          </a:custGeom>
          <a:solidFill>
            <a:srgbClr val="156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86" name="object 6886"/>
          <p:cNvSpPr/>
          <p:nvPr/>
        </p:nvSpPr>
        <p:spPr>
          <a:xfrm>
            <a:off x="4006034" y="2287892"/>
            <a:ext cx="6985" cy="9525"/>
          </a:xfrm>
          <a:custGeom>
            <a:avLst/>
            <a:gdLst/>
            <a:ahLst/>
            <a:cxnLst/>
            <a:rect l="l" t="t" r="r" b="b"/>
            <a:pathLst>
              <a:path w="6985" h="9525">
                <a:moveTo>
                  <a:pt x="2255" y="0"/>
                </a:moveTo>
                <a:lnTo>
                  <a:pt x="0" y="9009"/>
                </a:lnTo>
                <a:lnTo>
                  <a:pt x="6654" y="7106"/>
                </a:lnTo>
                <a:lnTo>
                  <a:pt x="2255" y="0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7" name="object 6887"/>
          <p:cNvSpPr/>
          <p:nvPr/>
        </p:nvSpPr>
        <p:spPr>
          <a:xfrm>
            <a:off x="4006034" y="2294999"/>
            <a:ext cx="6985" cy="1905"/>
          </a:xfrm>
          <a:custGeom>
            <a:avLst/>
            <a:gdLst/>
            <a:ahLst/>
            <a:cxnLst/>
            <a:rect l="l" t="t" r="r" b="b"/>
            <a:pathLst>
              <a:path w="6985" h="1905">
                <a:moveTo>
                  <a:pt x="0" y="1902"/>
                </a:moveTo>
                <a:lnTo>
                  <a:pt x="66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8" name="object 68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89" name="object 68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90" name="object 68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91" name="object 68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92" name="object 68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93" name="object 6893"/>
          <p:cNvSpPr/>
          <p:nvPr/>
        </p:nvSpPr>
        <p:spPr>
          <a:xfrm>
            <a:off x="3959649" y="2287214"/>
            <a:ext cx="11430" cy="10795"/>
          </a:xfrm>
          <a:custGeom>
            <a:avLst/>
            <a:gdLst/>
            <a:ahLst/>
            <a:cxnLst/>
            <a:rect l="l" t="t" r="r" b="b"/>
            <a:pathLst>
              <a:path w="11429" h="10794">
                <a:moveTo>
                  <a:pt x="9245" y="10218"/>
                </a:moveTo>
                <a:lnTo>
                  <a:pt x="0" y="0"/>
                </a:lnTo>
                <a:lnTo>
                  <a:pt x="11206" y="8803"/>
                </a:lnTo>
                <a:lnTo>
                  <a:pt x="9245" y="10218"/>
                </a:lnTo>
                <a:close/>
              </a:path>
            </a:pathLst>
          </a:custGeom>
          <a:solidFill>
            <a:srgbClr val="145A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94" name="object 6894"/>
          <p:cNvSpPr/>
          <p:nvPr/>
        </p:nvSpPr>
        <p:spPr>
          <a:xfrm>
            <a:off x="3959649" y="2287214"/>
            <a:ext cx="11430" cy="10795"/>
          </a:xfrm>
          <a:custGeom>
            <a:avLst/>
            <a:gdLst/>
            <a:ahLst/>
            <a:cxnLst/>
            <a:rect l="l" t="t" r="r" b="b"/>
            <a:pathLst>
              <a:path w="11429" h="10794">
                <a:moveTo>
                  <a:pt x="0" y="0"/>
                </a:moveTo>
                <a:lnTo>
                  <a:pt x="9245" y="10218"/>
                </a:lnTo>
                <a:lnTo>
                  <a:pt x="11206" y="880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A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5" name="object 6895"/>
          <p:cNvSpPr/>
          <p:nvPr/>
        </p:nvSpPr>
        <p:spPr>
          <a:xfrm>
            <a:off x="3959649" y="2275578"/>
            <a:ext cx="40005" cy="12065"/>
          </a:xfrm>
          <a:custGeom>
            <a:avLst/>
            <a:gdLst/>
            <a:ahLst/>
            <a:cxnLst/>
            <a:rect l="l" t="t" r="r" b="b"/>
            <a:pathLst>
              <a:path w="40004" h="12064">
                <a:moveTo>
                  <a:pt x="0" y="11635"/>
                </a:moveTo>
                <a:lnTo>
                  <a:pt x="395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6" name="object 68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97" name="object 68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98" name="object 68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99" name="object 6899"/>
          <p:cNvSpPr/>
          <p:nvPr/>
        </p:nvSpPr>
        <p:spPr>
          <a:xfrm>
            <a:off x="4021617" y="2248067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5">
                <a:moveTo>
                  <a:pt x="7198" y="7762"/>
                </a:moveTo>
                <a:lnTo>
                  <a:pt x="0" y="0"/>
                </a:lnTo>
                <a:lnTo>
                  <a:pt x="8021" y="7259"/>
                </a:lnTo>
                <a:lnTo>
                  <a:pt x="7198" y="7762"/>
                </a:lnTo>
                <a:close/>
              </a:path>
            </a:pathLst>
          </a:custGeom>
          <a:solidFill>
            <a:srgbClr val="166B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00" name="object 6900"/>
          <p:cNvSpPr/>
          <p:nvPr/>
        </p:nvSpPr>
        <p:spPr>
          <a:xfrm>
            <a:off x="4021617" y="2248067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5">
                <a:moveTo>
                  <a:pt x="0" y="0"/>
                </a:moveTo>
                <a:lnTo>
                  <a:pt x="7198" y="7762"/>
                </a:lnTo>
                <a:lnTo>
                  <a:pt x="8021" y="725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B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1" name="object 6901"/>
          <p:cNvSpPr/>
          <p:nvPr/>
        </p:nvSpPr>
        <p:spPr>
          <a:xfrm>
            <a:off x="4077812" y="2259444"/>
            <a:ext cx="10795" cy="12065"/>
          </a:xfrm>
          <a:custGeom>
            <a:avLst/>
            <a:gdLst/>
            <a:ahLst/>
            <a:cxnLst/>
            <a:rect l="l" t="t" r="r" b="b"/>
            <a:pathLst>
              <a:path w="10795" h="12064">
                <a:moveTo>
                  <a:pt x="4721" y="11907"/>
                </a:moveTo>
                <a:lnTo>
                  <a:pt x="0" y="0"/>
                </a:lnTo>
                <a:lnTo>
                  <a:pt x="10246" y="10977"/>
                </a:lnTo>
                <a:lnTo>
                  <a:pt x="4721" y="11907"/>
                </a:lnTo>
                <a:close/>
              </a:path>
            </a:pathLst>
          </a:custGeom>
          <a:solidFill>
            <a:srgbClr val="1773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02" name="object 6902"/>
          <p:cNvSpPr/>
          <p:nvPr/>
        </p:nvSpPr>
        <p:spPr>
          <a:xfrm>
            <a:off x="4077812" y="2259444"/>
            <a:ext cx="10795" cy="12065"/>
          </a:xfrm>
          <a:custGeom>
            <a:avLst/>
            <a:gdLst/>
            <a:ahLst/>
            <a:cxnLst/>
            <a:rect l="l" t="t" r="r" b="b"/>
            <a:pathLst>
              <a:path w="10795" h="12064">
                <a:moveTo>
                  <a:pt x="10246" y="10977"/>
                </a:moveTo>
                <a:lnTo>
                  <a:pt x="4721" y="11907"/>
                </a:lnTo>
                <a:lnTo>
                  <a:pt x="0" y="0"/>
                </a:lnTo>
                <a:lnTo>
                  <a:pt x="10246" y="10977"/>
                </a:lnTo>
                <a:close/>
              </a:path>
            </a:pathLst>
          </a:custGeom>
          <a:ln w="3175">
            <a:solidFill>
              <a:srgbClr val="1773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3" name="object 6903"/>
          <p:cNvSpPr/>
          <p:nvPr/>
        </p:nvSpPr>
        <p:spPr>
          <a:xfrm>
            <a:off x="4077812" y="2259444"/>
            <a:ext cx="10795" cy="11430"/>
          </a:xfrm>
          <a:custGeom>
            <a:avLst/>
            <a:gdLst/>
            <a:ahLst/>
            <a:cxnLst/>
            <a:rect l="l" t="t" r="r" b="b"/>
            <a:pathLst>
              <a:path w="10795" h="11430">
                <a:moveTo>
                  <a:pt x="10246" y="10977"/>
                </a:moveTo>
                <a:lnTo>
                  <a:pt x="0" y="0"/>
                </a:lnTo>
                <a:lnTo>
                  <a:pt x="10246" y="10977"/>
                </a:lnTo>
                <a:close/>
              </a:path>
            </a:pathLst>
          </a:custGeom>
          <a:ln w="3175">
            <a:solidFill>
              <a:srgbClr val="1773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4" name="object 6904"/>
          <p:cNvSpPr/>
          <p:nvPr/>
        </p:nvSpPr>
        <p:spPr>
          <a:xfrm>
            <a:off x="4088058" y="22704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73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05" name="object 6905"/>
          <p:cNvSpPr/>
          <p:nvPr/>
        </p:nvSpPr>
        <p:spPr>
          <a:xfrm>
            <a:off x="4088058" y="22704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3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6" name="object 69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907" name="object 6907"/>
          <p:cNvSpPr/>
          <p:nvPr/>
        </p:nvSpPr>
        <p:spPr>
          <a:xfrm>
            <a:off x="4066278" y="226373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757" y="8874"/>
                </a:moveTo>
                <a:lnTo>
                  <a:pt x="0" y="2641"/>
                </a:lnTo>
                <a:lnTo>
                  <a:pt x="4396" y="0"/>
                </a:lnTo>
                <a:lnTo>
                  <a:pt x="8757" y="8874"/>
                </a:lnTo>
                <a:close/>
              </a:path>
            </a:pathLst>
          </a:custGeom>
          <a:solidFill>
            <a:srgbClr val="1771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08" name="object 6908"/>
          <p:cNvSpPr/>
          <p:nvPr/>
        </p:nvSpPr>
        <p:spPr>
          <a:xfrm>
            <a:off x="4066278" y="226373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757" y="8874"/>
                </a:moveTo>
                <a:lnTo>
                  <a:pt x="4396" y="0"/>
                </a:lnTo>
                <a:lnTo>
                  <a:pt x="0" y="2641"/>
                </a:lnTo>
                <a:lnTo>
                  <a:pt x="8757" y="8874"/>
                </a:lnTo>
                <a:close/>
              </a:path>
            </a:pathLst>
          </a:custGeom>
          <a:ln w="3175">
            <a:solidFill>
              <a:srgbClr val="1771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9" name="object 6909"/>
          <p:cNvSpPr/>
          <p:nvPr/>
        </p:nvSpPr>
        <p:spPr>
          <a:xfrm>
            <a:off x="4070675" y="2259444"/>
            <a:ext cx="7620" cy="13335"/>
          </a:xfrm>
          <a:custGeom>
            <a:avLst/>
            <a:gdLst/>
            <a:ahLst/>
            <a:cxnLst/>
            <a:rect l="l" t="t" r="r" b="b"/>
            <a:pathLst>
              <a:path w="7620" h="13335">
                <a:moveTo>
                  <a:pt x="4361" y="13167"/>
                </a:moveTo>
                <a:lnTo>
                  <a:pt x="0" y="4292"/>
                </a:lnTo>
                <a:lnTo>
                  <a:pt x="7137" y="0"/>
                </a:lnTo>
                <a:lnTo>
                  <a:pt x="4361" y="13167"/>
                </a:lnTo>
                <a:close/>
              </a:path>
            </a:pathLst>
          </a:custGeom>
          <a:solidFill>
            <a:srgbClr val="1771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10" name="object 6910"/>
          <p:cNvSpPr/>
          <p:nvPr/>
        </p:nvSpPr>
        <p:spPr>
          <a:xfrm>
            <a:off x="4070675" y="2259444"/>
            <a:ext cx="7620" cy="13335"/>
          </a:xfrm>
          <a:custGeom>
            <a:avLst/>
            <a:gdLst/>
            <a:ahLst/>
            <a:cxnLst/>
            <a:rect l="l" t="t" r="r" b="b"/>
            <a:pathLst>
              <a:path w="7620" h="13335">
                <a:moveTo>
                  <a:pt x="4361" y="13167"/>
                </a:moveTo>
                <a:lnTo>
                  <a:pt x="0" y="4292"/>
                </a:lnTo>
                <a:lnTo>
                  <a:pt x="7137" y="0"/>
                </a:lnTo>
                <a:lnTo>
                  <a:pt x="4361" y="13167"/>
                </a:lnTo>
                <a:close/>
              </a:path>
            </a:pathLst>
          </a:custGeom>
          <a:ln w="3175">
            <a:solidFill>
              <a:srgbClr val="1771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1" name="object 6911"/>
          <p:cNvSpPr/>
          <p:nvPr/>
        </p:nvSpPr>
        <p:spPr>
          <a:xfrm>
            <a:off x="4075036" y="2259444"/>
            <a:ext cx="7620" cy="13335"/>
          </a:xfrm>
          <a:custGeom>
            <a:avLst/>
            <a:gdLst/>
            <a:ahLst/>
            <a:cxnLst/>
            <a:rect l="l" t="t" r="r" b="b"/>
            <a:pathLst>
              <a:path w="7620" h="13335">
                <a:moveTo>
                  <a:pt x="0" y="13167"/>
                </a:moveTo>
                <a:lnTo>
                  <a:pt x="2776" y="0"/>
                </a:lnTo>
                <a:lnTo>
                  <a:pt x="7498" y="11907"/>
                </a:lnTo>
                <a:lnTo>
                  <a:pt x="0" y="13167"/>
                </a:lnTo>
                <a:close/>
              </a:path>
            </a:pathLst>
          </a:custGeom>
          <a:solidFill>
            <a:srgbClr val="1772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12" name="object 6912"/>
          <p:cNvSpPr/>
          <p:nvPr/>
        </p:nvSpPr>
        <p:spPr>
          <a:xfrm>
            <a:off x="4075036" y="2259444"/>
            <a:ext cx="7620" cy="13335"/>
          </a:xfrm>
          <a:custGeom>
            <a:avLst/>
            <a:gdLst/>
            <a:ahLst/>
            <a:cxnLst/>
            <a:rect l="l" t="t" r="r" b="b"/>
            <a:pathLst>
              <a:path w="7620" h="13335">
                <a:moveTo>
                  <a:pt x="0" y="13167"/>
                </a:moveTo>
                <a:lnTo>
                  <a:pt x="7498" y="11907"/>
                </a:lnTo>
                <a:lnTo>
                  <a:pt x="2776" y="0"/>
                </a:lnTo>
                <a:lnTo>
                  <a:pt x="0" y="13167"/>
                </a:lnTo>
                <a:close/>
              </a:path>
            </a:pathLst>
          </a:custGeom>
          <a:ln w="3175">
            <a:solidFill>
              <a:srgbClr val="1772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3" name="object 6913"/>
          <p:cNvSpPr/>
          <p:nvPr/>
        </p:nvSpPr>
        <p:spPr>
          <a:xfrm>
            <a:off x="4077812" y="2259444"/>
            <a:ext cx="10795" cy="11430"/>
          </a:xfrm>
          <a:custGeom>
            <a:avLst/>
            <a:gdLst/>
            <a:ahLst/>
            <a:cxnLst/>
            <a:rect l="l" t="t" r="r" b="b"/>
            <a:pathLst>
              <a:path w="10795" h="11430">
                <a:moveTo>
                  <a:pt x="0" y="0"/>
                </a:moveTo>
                <a:lnTo>
                  <a:pt x="10246" y="1097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3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4" name="object 6914"/>
          <p:cNvSpPr/>
          <p:nvPr/>
        </p:nvSpPr>
        <p:spPr>
          <a:xfrm>
            <a:off x="4077812" y="2259444"/>
            <a:ext cx="10795" cy="11430"/>
          </a:xfrm>
          <a:custGeom>
            <a:avLst/>
            <a:gdLst/>
            <a:ahLst/>
            <a:cxnLst/>
            <a:rect l="l" t="t" r="r" b="b"/>
            <a:pathLst>
              <a:path w="10795" h="11430">
                <a:moveTo>
                  <a:pt x="0" y="0"/>
                </a:moveTo>
                <a:lnTo>
                  <a:pt x="10246" y="1097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3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5" name="object 6915"/>
          <p:cNvSpPr/>
          <p:nvPr/>
        </p:nvSpPr>
        <p:spPr>
          <a:xfrm>
            <a:off x="4088058" y="22704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73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16" name="object 6916"/>
          <p:cNvSpPr/>
          <p:nvPr/>
        </p:nvSpPr>
        <p:spPr>
          <a:xfrm>
            <a:off x="4088058" y="22704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3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7" name="object 6917"/>
          <p:cNvSpPr/>
          <p:nvPr/>
        </p:nvSpPr>
        <p:spPr>
          <a:xfrm>
            <a:off x="4088058" y="22704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73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18" name="object 6918"/>
          <p:cNvSpPr/>
          <p:nvPr/>
        </p:nvSpPr>
        <p:spPr>
          <a:xfrm>
            <a:off x="4088058" y="22704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3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9" name="object 6919"/>
          <p:cNvSpPr/>
          <p:nvPr/>
        </p:nvSpPr>
        <p:spPr>
          <a:xfrm>
            <a:off x="4077812" y="2259444"/>
            <a:ext cx="10795" cy="11430"/>
          </a:xfrm>
          <a:custGeom>
            <a:avLst/>
            <a:gdLst/>
            <a:ahLst/>
            <a:cxnLst/>
            <a:rect l="l" t="t" r="r" b="b"/>
            <a:pathLst>
              <a:path w="10795" h="11430">
                <a:moveTo>
                  <a:pt x="10246" y="10977"/>
                </a:moveTo>
                <a:lnTo>
                  <a:pt x="0" y="0"/>
                </a:lnTo>
                <a:lnTo>
                  <a:pt x="10246" y="10977"/>
                </a:lnTo>
                <a:close/>
              </a:path>
            </a:pathLst>
          </a:custGeom>
          <a:ln w="3175">
            <a:solidFill>
              <a:srgbClr val="1773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0" name="object 69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921" name="object 6921"/>
          <p:cNvSpPr/>
          <p:nvPr/>
        </p:nvSpPr>
        <p:spPr>
          <a:xfrm>
            <a:off x="4066278" y="2259444"/>
            <a:ext cx="12065" cy="6985"/>
          </a:xfrm>
          <a:custGeom>
            <a:avLst/>
            <a:gdLst/>
            <a:ahLst/>
            <a:cxnLst/>
            <a:rect l="l" t="t" r="r" b="b"/>
            <a:pathLst>
              <a:path w="12064" h="6985">
                <a:moveTo>
                  <a:pt x="11534" y="0"/>
                </a:moveTo>
                <a:lnTo>
                  <a:pt x="4396" y="4292"/>
                </a:lnTo>
                <a:lnTo>
                  <a:pt x="0" y="6934"/>
                </a:lnTo>
                <a:lnTo>
                  <a:pt x="11534" y="0"/>
                </a:lnTo>
                <a:close/>
              </a:path>
            </a:pathLst>
          </a:custGeom>
          <a:ln w="3175">
            <a:solidFill>
              <a:srgbClr val="1771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2" name="object 6922"/>
          <p:cNvSpPr/>
          <p:nvPr/>
        </p:nvSpPr>
        <p:spPr>
          <a:xfrm>
            <a:off x="4070675" y="2259444"/>
            <a:ext cx="7620" cy="4445"/>
          </a:xfrm>
          <a:custGeom>
            <a:avLst/>
            <a:gdLst/>
            <a:ahLst/>
            <a:cxnLst/>
            <a:rect l="l" t="t" r="r" b="b"/>
            <a:pathLst>
              <a:path w="7620" h="4444">
                <a:moveTo>
                  <a:pt x="7137" y="0"/>
                </a:moveTo>
                <a:lnTo>
                  <a:pt x="0" y="4292"/>
                </a:lnTo>
                <a:lnTo>
                  <a:pt x="7137" y="0"/>
                </a:lnTo>
                <a:close/>
              </a:path>
            </a:pathLst>
          </a:custGeom>
          <a:ln w="3175">
            <a:solidFill>
              <a:srgbClr val="1772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3" name="object 6923"/>
          <p:cNvSpPr/>
          <p:nvPr/>
        </p:nvSpPr>
        <p:spPr>
          <a:xfrm>
            <a:off x="4077812" y="2259444"/>
            <a:ext cx="10795" cy="11430"/>
          </a:xfrm>
          <a:custGeom>
            <a:avLst/>
            <a:gdLst/>
            <a:ahLst/>
            <a:cxnLst/>
            <a:rect l="l" t="t" r="r" b="b"/>
            <a:pathLst>
              <a:path w="10795" h="11430">
                <a:moveTo>
                  <a:pt x="10246" y="109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4" name="object 6924"/>
          <p:cNvSpPr/>
          <p:nvPr/>
        </p:nvSpPr>
        <p:spPr>
          <a:xfrm>
            <a:off x="4077812" y="225944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5" name="object 6925"/>
          <p:cNvSpPr/>
          <p:nvPr/>
        </p:nvSpPr>
        <p:spPr>
          <a:xfrm>
            <a:off x="4077812" y="225944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6" name="object 6926"/>
          <p:cNvSpPr/>
          <p:nvPr/>
        </p:nvSpPr>
        <p:spPr>
          <a:xfrm>
            <a:off x="4077812" y="225944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7" name="object 6927"/>
          <p:cNvSpPr/>
          <p:nvPr/>
        </p:nvSpPr>
        <p:spPr>
          <a:xfrm>
            <a:off x="4050106" y="2313421"/>
            <a:ext cx="15240" cy="4445"/>
          </a:xfrm>
          <a:custGeom>
            <a:avLst/>
            <a:gdLst/>
            <a:ahLst/>
            <a:cxnLst/>
            <a:rect l="l" t="t" r="r" b="b"/>
            <a:pathLst>
              <a:path w="15239" h="4444">
                <a:moveTo>
                  <a:pt x="0" y="4114"/>
                </a:moveTo>
                <a:lnTo>
                  <a:pt x="14749" y="0"/>
                </a:lnTo>
                <a:lnTo>
                  <a:pt x="14429" y="1198"/>
                </a:lnTo>
                <a:lnTo>
                  <a:pt x="0" y="4114"/>
                </a:lnTo>
                <a:close/>
              </a:path>
            </a:pathLst>
          </a:custGeom>
          <a:solidFill>
            <a:srgbClr val="166B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28" name="object 6928"/>
          <p:cNvSpPr/>
          <p:nvPr/>
        </p:nvSpPr>
        <p:spPr>
          <a:xfrm>
            <a:off x="4050106" y="2313421"/>
            <a:ext cx="15240" cy="4445"/>
          </a:xfrm>
          <a:custGeom>
            <a:avLst/>
            <a:gdLst/>
            <a:ahLst/>
            <a:cxnLst/>
            <a:rect l="l" t="t" r="r" b="b"/>
            <a:pathLst>
              <a:path w="15239" h="4444">
                <a:moveTo>
                  <a:pt x="14749" y="0"/>
                </a:moveTo>
                <a:lnTo>
                  <a:pt x="14429" y="1198"/>
                </a:lnTo>
                <a:lnTo>
                  <a:pt x="0" y="4114"/>
                </a:lnTo>
                <a:lnTo>
                  <a:pt x="14749" y="0"/>
                </a:lnTo>
                <a:close/>
              </a:path>
            </a:pathLst>
          </a:custGeom>
          <a:ln w="3175">
            <a:solidFill>
              <a:srgbClr val="166B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9" name="object 6929"/>
          <p:cNvSpPr/>
          <p:nvPr/>
        </p:nvSpPr>
        <p:spPr>
          <a:xfrm>
            <a:off x="4050009" y="2313421"/>
            <a:ext cx="15240" cy="4445"/>
          </a:xfrm>
          <a:custGeom>
            <a:avLst/>
            <a:gdLst/>
            <a:ahLst/>
            <a:cxnLst/>
            <a:rect l="l" t="t" r="r" b="b"/>
            <a:pathLst>
              <a:path w="15239" h="4444">
                <a:moveTo>
                  <a:pt x="96" y="4114"/>
                </a:moveTo>
                <a:lnTo>
                  <a:pt x="0" y="2997"/>
                </a:lnTo>
                <a:lnTo>
                  <a:pt x="14846" y="0"/>
                </a:lnTo>
                <a:lnTo>
                  <a:pt x="96" y="4114"/>
                </a:lnTo>
                <a:close/>
              </a:path>
            </a:pathLst>
          </a:custGeom>
          <a:solidFill>
            <a:srgbClr val="166A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30" name="object 6930"/>
          <p:cNvSpPr/>
          <p:nvPr/>
        </p:nvSpPr>
        <p:spPr>
          <a:xfrm>
            <a:off x="4050009" y="2313421"/>
            <a:ext cx="15240" cy="4445"/>
          </a:xfrm>
          <a:custGeom>
            <a:avLst/>
            <a:gdLst/>
            <a:ahLst/>
            <a:cxnLst/>
            <a:rect l="l" t="t" r="r" b="b"/>
            <a:pathLst>
              <a:path w="15239" h="4444">
                <a:moveTo>
                  <a:pt x="14846" y="0"/>
                </a:moveTo>
                <a:lnTo>
                  <a:pt x="0" y="2997"/>
                </a:lnTo>
                <a:lnTo>
                  <a:pt x="96" y="4114"/>
                </a:lnTo>
                <a:lnTo>
                  <a:pt x="14846" y="0"/>
                </a:lnTo>
                <a:close/>
              </a:path>
            </a:pathLst>
          </a:custGeom>
          <a:ln w="3175">
            <a:solidFill>
              <a:srgbClr val="166A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1" name="object 6931"/>
          <p:cNvSpPr/>
          <p:nvPr/>
        </p:nvSpPr>
        <p:spPr>
          <a:xfrm>
            <a:off x="4068851" y="229872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424"/>
                </a:moveTo>
                <a:lnTo>
                  <a:pt x="1145" y="0"/>
                </a:lnTo>
                <a:lnTo>
                  <a:pt x="0" y="424"/>
                </a:lnTo>
                <a:close/>
              </a:path>
            </a:pathLst>
          </a:custGeom>
          <a:ln w="3175">
            <a:solidFill>
              <a:srgbClr val="176E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2" name="object 69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933" name="object 69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934" name="object 69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935" name="object 69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936" name="object 6936"/>
          <p:cNvSpPr/>
          <p:nvPr/>
        </p:nvSpPr>
        <p:spPr>
          <a:xfrm>
            <a:off x="4109105" y="229297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74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37" name="object 6937"/>
          <p:cNvSpPr/>
          <p:nvPr/>
        </p:nvSpPr>
        <p:spPr>
          <a:xfrm>
            <a:off x="4109105" y="229297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8" name="object 6938"/>
          <p:cNvSpPr/>
          <p:nvPr/>
        </p:nvSpPr>
        <p:spPr>
          <a:xfrm>
            <a:off x="4109105" y="229297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74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39" name="object 6939"/>
          <p:cNvSpPr/>
          <p:nvPr/>
        </p:nvSpPr>
        <p:spPr>
          <a:xfrm>
            <a:off x="4109105" y="229297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0" name="object 69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941" name="object 6941"/>
          <p:cNvSpPr/>
          <p:nvPr/>
        </p:nvSpPr>
        <p:spPr>
          <a:xfrm>
            <a:off x="4119915" y="230455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74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42" name="object 6942"/>
          <p:cNvSpPr/>
          <p:nvPr/>
        </p:nvSpPr>
        <p:spPr>
          <a:xfrm>
            <a:off x="4119915" y="230455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3" name="object 69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944" name="object 69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945" name="object 69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946" name="object 69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947" name="object 69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948" name="object 6948"/>
          <p:cNvSpPr/>
          <p:nvPr/>
        </p:nvSpPr>
        <p:spPr>
          <a:xfrm>
            <a:off x="4119915" y="230455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74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49" name="object 6949"/>
          <p:cNvSpPr/>
          <p:nvPr/>
        </p:nvSpPr>
        <p:spPr>
          <a:xfrm>
            <a:off x="4119915" y="230455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0" name="object 6950"/>
          <p:cNvSpPr/>
          <p:nvPr/>
        </p:nvSpPr>
        <p:spPr>
          <a:xfrm>
            <a:off x="4119915" y="230455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74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51" name="object 6951"/>
          <p:cNvSpPr/>
          <p:nvPr/>
        </p:nvSpPr>
        <p:spPr>
          <a:xfrm>
            <a:off x="4119915" y="230455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2" name="object 69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953" name="object 69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954" name="object 69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955" name="object 69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956" name="object 69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957" name="object 69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958" name="object 6958"/>
          <p:cNvSpPr/>
          <p:nvPr/>
        </p:nvSpPr>
        <p:spPr>
          <a:xfrm>
            <a:off x="4064536" y="2310498"/>
            <a:ext cx="15240" cy="4445"/>
          </a:xfrm>
          <a:custGeom>
            <a:avLst/>
            <a:gdLst/>
            <a:ahLst/>
            <a:cxnLst/>
            <a:rect l="l" t="t" r="r" b="b"/>
            <a:pathLst>
              <a:path w="15239" h="4444">
                <a:moveTo>
                  <a:pt x="0" y="4122"/>
                </a:moveTo>
                <a:lnTo>
                  <a:pt x="320" y="2923"/>
                </a:lnTo>
                <a:lnTo>
                  <a:pt x="14782" y="0"/>
                </a:lnTo>
                <a:lnTo>
                  <a:pt x="0" y="4122"/>
                </a:lnTo>
                <a:close/>
              </a:path>
            </a:pathLst>
          </a:custGeom>
          <a:solidFill>
            <a:srgbClr val="176D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59" name="object 6959"/>
          <p:cNvSpPr/>
          <p:nvPr/>
        </p:nvSpPr>
        <p:spPr>
          <a:xfrm>
            <a:off x="4064536" y="2310498"/>
            <a:ext cx="15240" cy="4445"/>
          </a:xfrm>
          <a:custGeom>
            <a:avLst/>
            <a:gdLst/>
            <a:ahLst/>
            <a:cxnLst/>
            <a:rect l="l" t="t" r="r" b="b"/>
            <a:pathLst>
              <a:path w="15239" h="4444">
                <a:moveTo>
                  <a:pt x="0" y="4122"/>
                </a:moveTo>
                <a:lnTo>
                  <a:pt x="320" y="2923"/>
                </a:lnTo>
                <a:lnTo>
                  <a:pt x="14782" y="0"/>
                </a:lnTo>
                <a:lnTo>
                  <a:pt x="0" y="4122"/>
                </a:lnTo>
                <a:close/>
              </a:path>
            </a:pathLst>
          </a:custGeom>
          <a:ln w="3175">
            <a:solidFill>
              <a:srgbClr val="176D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0" name="object 6960"/>
          <p:cNvSpPr/>
          <p:nvPr/>
        </p:nvSpPr>
        <p:spPr>
          <a:xfrm>
            <a:off x="4064536" y="2310498"/>
            <a:ext cx="15240" cy="4445"/>
          </a:xfrm>
          <a:custGeom>
            <a:avLst/>
            <a:gdLst/>
            <a:ahLst/>
            <a:cxnLst/>
            <a:rect l="l" t="t" r="r" b="b"/>
            <a:pathLst>
              <a:path w="15239" h="4444">
                <a:moveTo>
                  <a:pt x="0" y="4122"/>
                </a:moveTo>
                <a:lnTo>
                  <a:pt x="14782" y="0"/>
                </a:lnTo>
                <a:lnTo>
                  <a:pt x="5476" y="3014"/>
                </a:lnTo>
                <a:lnTo>
                  <a:pt x="0" y="4122"/>
                </a:lnTo>
                <a:close/>
              </a:path>
            </a:pathLst>
          </a:custGeom>
          <a:solidFill>
            <a:srgbClr val="176D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61" name="object 6961"/>
          <p:cNvSpPr/>
          <p:nvPr/>
        </p:nvSpPr>
        <p:spPr>
          <a:xfrm>
            <a:off x="4064536" y="2310498"/>
            <a:ext cx="15240" cy="4445"/>
          </a:xfrm>
          <a:custGeom>
            <a:avLst/>
            <a:gdLst/>
            <a:ahLst/>
            <a:cxnLst/>
            <a:rect l="l" t="t" r="r" b="b"/>
            <a:pathLst>
              <a:path w="15239" h="4444">
                <a:moveTo>
                  <a:pt x="0" y="4122"/>
                </a:moveTo>
                <a:lnTo>
                  <a:pt x="5476" y="3014"/>
                </a:lnTo>
                <a:lnTo>
                  <a:pt x="14782" y="0"/>
                </a:lnTo>
                <a:lnTo>
                  <a:pt x="0" y="4122"/>
                </a:lnTo>
                <a:close/>
              </a:path>
            </a:pathLst>
          </a:custGeom>
          <a:ln w="3175">
            <a:solidFill>
              <a:srgbClr val="176D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2" name="object 6962"/>
          <p:cNvSpPr/>
          <p:nvPr/>
        </p:nvSpPr>
        <p:spPr>
          <a:xfrm>
            <a:off x="4070012" y="2310498"/>
            <a:ext cx="10795" cy="3175"/>
          </a:xfrm>
          <a:custGeom>
            <a:avLst/>
            <a:gdLst/>
            <a:ahLst/>
            <a:cxnLst/>
            <a:rect l="l" t="t" r="r" b="b"/>
            <a:pathLst>
              <a:path w="10795" h="3175">
                <a:moveTo>
                  <a:pt x="0" y="3014"/>
                </a:moveTo>
                <a:lnTo>
                  <a:pt x="9306" y="0"/>
                </a:lnTo>
                <a:lnTo>
                  <a:pt x="10187" y="957"/>
                </a:lnTo>
                <a:lnTo>
                  <a:pt x="0" y="3014"/>
                </a:lnTo>
                <a:close/>
              </a:path>
            </a:pathLst>
          </a:custGeom>
          <a:solidFill>
            <a:srgbClr val="176E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63" name="object 6963"/>
          <p:cNvSpPr/>
          <p:nvPr/>
        </p:nvSpPr>
        <p:spPr>
          <a:xfrm>
            <a:off x="4070012" y="2310498"/>
            <a:ext cx="10795" cy="3175"/>
          </a:xfrm>
          <a:custGeom>
            <a:avLst/>
            <a:gdLst/>
            <a:ahLst/>
            <a:cxnLst/>
            <a:rect l="l" t="t" r="r" b="b"/>
            <a:pathLst>
              <a:path w="10795" h="3175">
                <a:moveTo>
                  <a:pt x="10187" y="957"/>
                </a:moveTo>
                <a:lnTo>
                  <a:pt x="9306" y="0"/>
                </a:lnTo>
                <a:lnTo>
                  <a:pt x="0" y="3014"/>
                </a:lnTo>
                <a:lnTo>
                  <a:pt x="10187" y="957"/>
                </a:lnTo>
                <a:close/>
              </a:path>
            </a:pathLst>
          </a:custGeom>
          <a:ln w="3175">
            <a:solidFill>
              <a:srgbClr val="176E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4" name="object 6964"/>
          <p:cNvSpPr/>
          <p:nvPr/>
        </p:nvSpPr>
        <p:spPr>
          <a:xfrm>
            <a:off x="4070449" y="2299294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4">
                <a:moveTo>
                  <a:pt x="3611" y="5504"/>
                </a:moveTo>
                <a:lnTo>
                  <a:pt x="0" y="0"/>
                </a:lnTo>
                <a:lnTo>
                  <a:pt x="4269" y="5394"/>
                </a:lnTo>
                <a:lnTo>
                  <a:pt x="3611" y="5504"/>
                </a:lnTo>
                <a:close/>
              </a:path>
            </a:pathLst>
          </a:custGeom>
          <a:solidFill>
            <a:srgbClr val="176E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65" name="object 6965"/>
          <p:cNvSpPr/>
          <p:nvPr/>
        </p:nvSpPr>
        <p:spPr>
          <a:xfrm>
            <a:off x="4070449" y="2299294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4">
                <a:moveTo>
                  <a:pt x="0" y="0"/>
                </a:moveTo>
                <a:lnTo>
                  <a:pt x="4269" y="5394"/>
                </a:lnTo>
                <a:lnTo>
                  <a:pt x="3611" y="550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6E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6" name="object 6966"/>
          <p:cNvSpPr/>
          <p:nvPr/>
        </p:nvSpPr>
        <p:spPr>
          <a:xfrm>
            <a:off x="4068851" y="229914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5209" y="5651"/>
                </a:moveTo>
                <a:lnTo>
                  <a:pt x="0" y="0"/>
                </a:lnTo>
                <a:lnTo>
                  <a:pt x="1597" y="147"/>
                </a:lnTo>
                <a:lnTo>
                  <a:pt x="5209" y="5651"/>
                </a:lnTo>
                <a:close/>
              </a:path>
            </a:pathLst>
          </a:custGeom>
          <a:solidFill>
            <a:srgbClr val="176E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67" name="object 6967"/>
          <p:cNvSpPr/>
          <p:nvPr/>
        </p:nvSpPr>
        <p:spPr>
          <a:xfrm>
            <a:off x="4068851" y="229914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597" y="147"/>
                </a:moveTo>
                <a:lnTo>
                  <a:pt x="0" y="0"/>
                </a:lnTo>
                <a:lnTo>
                  <a:pt x="5209" y="5651"/>
                </a:lnTo>
                <a:lnTo>
                  <a:pt x="1597" y="147"/>
                </a:lnTo>
                <a:close/>
              </a:path>
            </a:pathLst>
          </a:custGeom>
          <a:ln w="3175">
            <a:solidFill>
              <a:srgbClr val="176E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8" name="object 6968"/>
          <p:cNvSpPr/>
          <p:nvPr/>
        </p:nvSpPr>
        <p:spPr>
          <a:xfrm>
            <a:off x="4074718" y="2304689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0" y="0"/>
                </a:moveTo>
                <a:lnTo>
                  <a:pt x="4599" y="580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6E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9" name="object 6969"/>
          <p:cNvSpPr/>
          <p:nvPr/>
        </p:nvSpPr>
        <p:spPr>
          <a:xfrm>
            <a:off x="4074061" y="2304689"/>
            <a:ext cx="5715" cy="6350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5257" y="5808"/>
                </a:moveTo>
                <a:lnTo>
                  <a:pt x="0" y="109"/>
                </a:lnTo>
                <a:lnTo>
                  <a:pt x="657" y="0"/>
                </a:lnTo>
                <a:lnTo>
                  <a:pt x="5257" y="5808"/>
                </a:lnTo>
                <a:close/>
              </a:path>
            </a:pathLst>
          </a:custGeom>
          <a:solidFill>
            <a:srgbClr val="176E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70" name="object 6970"/>
          <p:cNvSpPr/>
          <p:nvPr/>
        </p:nvSpPr>
        <p:spPr>
          <a:xfrm>
            <a:off x="4074061" y="2304689"/>
            <a:ext cx="5715" cy="6350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657" y="0"/>
                </a:moveTo>
                <a:lnTo>
                  <a:pt x="0" y="109"/>
                </a:lnTo>
                <a:lnTo>
                  <a:pt x="5257" y="5808"/>
                </a:lnTo>
                <a:lnTo>
                  <a:pt x="657" y="0"/>
                </a:lnTo>
                <a:close/>
              </a:path>
            </a:pathLst>
          </a:custGeom>
          <a:ln w="3175">
            <a:solidFill>
              <a:srgbClr val="176E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1" name="object 6971"/>
          <p:cNvSpPr/>
          <p:nvPr/>
        </p:nvSpPr>
        <p:spPr>
          <a:xfrm>
            <a:off x="4074061" y="2304689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109"/>
                </a:moveTo>
                <a:lnTo>
                  <a:pt x="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2" name="object 6972"/>
          <p:cNvSpPr/>
          <p:nvPr/>
        </p:nvSpPr>
        <p:spPr>
          <a:xfrm>
            <a:off x="4068851" y="229872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145" y="0"/>
                </a:moveTo>
                <a:lnTo>
                  <a:pt x="0" y="424"/>
                </a:lnTo>
                <a:lnTo>
                  <a:pt x="1145" y="0"/>
                </a:lnTo>
                <a:close/>
              </a:path>
            </a:pathLst>
          </a:custGeom>
          <a:ln w="3175">
            <a:solidFill>
              <a:srgbClr val="176E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3" name="object 6973"/>
          <p:cNvSpPr/>
          <p:nvPr/>
        </p:nvSpPr>
        <p:spPr>
          <a:xfrm>
            <a:off x="4068851" y="229872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424"/>
                </a:moveTo>
                <a:lnTo>
                  <a:pt x="497" y="124"/>
                </a:lnTo>
                <a:lnTo>
                  <a:pt x="1145" y="0"/>
                </a:lnTo>
                <a:lnTo>
                  <a:pt x="0" y="424"/>
                </a:lnTo>
                <a:close/>
              </a:path>
            </a:pathLst>
          </a:custGeom>
          <a:solidFill>
            <a:srgbClr val="176E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74" name="object 6974"/>
          <p:cNvSpPr/>
          <p:nvPr/>
        </p:nvSpPr>
        <p:spPr>
          <a:xfrm>
            <a:off x="4068851" y="229872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145" y="0"/>
                </a:moveTo>
                <a:lnTo>
                  <a:pt x="497" y="124"/>
                </a:lnTo>
                <a:lnTo>
                  <a:pt x="0" y="424"/>
                </a:lnTo>
                <a:lnTo>
                  <a:pt x="1145" y="0"/>
                </a:lnTo>
                <a:close/>
              </a:path>
            </a:pathLst>
          </a:custGeom>
          <a:ln w="3175">
            <a:solidFill>
              <a:srgbClr val="176E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5" name="object 6975"/>
          <p:cNvSpPr/>
          <p:nvPr/>
        </p:nvSpPr>
        <p:spPr>
          <a:xfrm>
            <a:off x="4068703" y="229803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147" y="1115"/>
                </a:moveTo>
                <a:lnTo>
                  <a:pt x="0" y="0"/>
                </a:lnTo>
                <a:lnTo>
                  <a:pt x="645" y="815"/>
                </a:lnTo>
                <a:lnTo>
                  <a:pt x="147" y="1115"/>
                </a:lnTo>
                <a:close/>
              </a:path>
            </a:pathLst>
          </a:custGeom>
          <a:solidFill>
            <a:srgbClr val="176E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76" name="object 6976"/>
          <p:cNvSpPr/>
          <p:nvPr/>
        </p:nvSpPr>
        <p:spPr>
          <a:xfrm>
            <a:off x="4068703" y="229803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147" y="1115"/>
                </a:moveTo>
                <a:lnTo>
                  <a:pt x="645" y="815"/>
                </a:lnTo>
                <a:lnTo>
                  <a:pt x="0" y="0"/>
                </a:lnTo>
                <a:lnTo>
                  <a:pt x="147" y="1115"/>
                </a:lnTo>
                <a:close/>
              </a:path>
            </a:pathLst>
          </a:custGeom>
          <a:ln w="3175">
            <a:solidFill>
              <a:srgbClr val="176E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7" name="object 6977"/>
          <p:cNvSpPr/>
          <p:nvPr/>
        </p:nvSpPr>
        <p:spPr>
          <a:xfrm>
            <a:off x="4053118" y="2298469"/>
            <a:ext cx="15875" cy="4445"/>
          </a:xfrm>
          <a:custGeom>
            <a:avLst/>
            <a:gdLst/>
            <a:ahLst/>
            <a:cxnLst/>
            <a:rect l="l" t="t" r="r" b="b"/>
            <a:pathLst>
              <a:path w="15875" h="4444">
                <a:moveTo>
                  <a:pt x="0" y="3977"/>
                </a:moveTo>
                <a:lnTo>
                  <a:pt x="1628" y="0"/>
                </a:lnTo>
                <a:lnTo>
                  <a:pt x="15732" y="678"/>
                </a:lnTo>
                <a:lnTo>
                  <a:pt x="0" y="3977"/>
                </a:lnTo>
                <a:close/>
              </a:path>
            </a:pathLst>
          </a:custGeom>
          <a:solidFill>
            <a:srgbClr val="166C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78" name="object 6978"/>
          <p:cNvSpPr/>
          <p:nvPr/>
        </p:nvSpPr>
        <p:spPr>
          <a:xfrm>
            <a:off x="4053118" y="2298469"/>
            <a:ext cx="15875" cy="4445"/>
          </a:xfrm>
          <a:custGeom>
            <a:avLst/>
            <a:gdLst/>
            <a:ahLst/>
            <a:cxnLst/>
            <a:rect l="l" t="t" r="r" b="b"/>
            <a:pathLst>
              <a:path w="15875" h="4444">
                <a:moveTo>
                  <a:pt x="0" y="3977"/>
                </a:moveTo>
                <a:lnTo>
                  <a:pt x="15732" y="678"/>
                </a:lnTo>
                <a:lnTo>
                  <a:pt x="1628" y="0"/>
                </a:lnTo>
                <a:lnTo>
                  <a:pt x="0" y="3977"/>
                </a:lnTo>
                <a:close/>
              </a:path>
            </a:pathLst>
          </a:custGeom>
          <a:ln w="3175">
            <a:solidFill>
              <a:srgbClr val="166C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9" name="object 6979"/>
          <p:cNvSpPr/>
          <p:nvPr/>
        </p:nvSpPr>
        <p:spPr>
          <a:xfrm>
            <a:off x="4054688" y="2298278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0" y="0"/>
                </a:moveTo>
                <a:lnTo>
                  <a:pt x="14163" y="86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6D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0" name="object 6980"/>
          <p:cNvSpPr/>
          <p:nvPr/>
        </p:nvSpPr>
        <p:spPr>
          <a:xfrm>
            <a:off x="4054688" y="2298712"/>
            <a:ext cx="14604" cy="0"/>
          </a:xfrm>
          <a:custGeom>
            <a:avLst/>
            <a:gdLst/>
            <a:ahLst/>
            <a:cxnLst/>
            <a:rect l="l" t="t" r="r" b="b"/>
            <a:pathLst>
              <a:path w="14604" h="0">
                <a:moveTo>
                  <a:pt x="0" y="0"/>
                </a:moveTo>
                <a:lnTo>
                  <a:pt x="14163" y="0"/>
                </a:lnTo>
              </a:path>
            </a:pathLst>
          </a:custGeom>
          <a:ln w="3175">
            <a:solidFill>
              <a:srgbClr val="166C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1" name="object 6981"/>
          <p:cNvSpPr/>
          <p:nvPr/>
        </p:nvSpPr>
        <p:spPr>
          <a:xfrm>
            <a:off x="4054688" y="2298278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0" y="0"/>
                </a:moveTo>
                <a:lnTo>
                  <a:pt x="58" y="190"/>
                </a:lnTo>
                <a:lnTo>
                  <a:pt x="14163" y="86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C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2" name="object 6982"/>
          <p:cNvSpPr/>
          <p:nvPr/>
        </p:nvSpPr>
        <p:spPr>
          <a:xfrm>
            <a:off x="4068703" y="229803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147" y="111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6E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3" name="object 6983"/>
          <p:cNvSpPr/>
          <p:nvPr/>
        </p:nvSpPr>
        <p:spPr>
          <a:xfrm>
            <a:off x="4068645" y="229795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205" y="1188"/>
                </a:moveTo>
                <a:lnTo>
                  <a:pt x="0" y="0"/>
                </a:lnTo>
                <a:lnTo>
                  <a:pt x="205" y="1188"/>
                </a:lnTo>
                <a:close/>
              </a:path>
            </a:pathLst>
          </a:custGeom>
          <a:solidFill>
            <a:srgbClr val="176E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84" name="object 6984"/>
          <p:cNvSpPr/>
          <p:nvPr/>
        </p:nvSpPr>
        <p:spPr>
          <a:xfrm>
            <a:off x="4068645" y="229795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58" y="73"/>
                </a:moveTo>
                <a:lnTo>
                  <a:pt x="205" y="1188"/>
                </a:lnTo>
                <a:lnTo>
                  <a:pt x="58" y="73"/>
                </a:lnTo>
                <a:close/>
              </a:path>
            </a:pathLst>
          </a:custGeom>
          <a:ln w="3175">
            <a:solidFill>
              <a:srgbClr val="176E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5" name="object 6985"/>
          <p:cNvSpPr/>
          <p:nvPr/>
        </p:nvSpPr>
        <p:spPr>
          <a:xfrm>
            <a:off x="4049694" y="2308887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0" y="2646"/>
                </a:moveTo>
                <a:lnTo>
                  <a:pt x="731" y="706"/>
                </a:lnTo>
                <a:lnTo>
                  <a:pt x="4091" y="0"/>
                </a:lnTo>
                <a:lnTo>
                  <a:pt x="0" y="2646"/>
                </a:lnTo>
                <a:close/>
              </a:path>
            </a:pathLst>
          </a:custGeom>
          <a:solidFill>
            <a:srgbClr val="166A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86" name="object 6986"/>
          <p:cNvSpPr/>
          <p:nvPr/>
        </p:nvSpPr>
        <p:spPr>
          <a:xfrm>
            <a:off x="4049694" y="2308887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0" y="2646"/>
                </a:moveTo>
                <a:lnTo>
                  <a:pt x="4091" y="0"/>
                </a:lnTo>
                <a:lnTo>
                  <a:pt x="731" y="706"/>
                </a:lnTo>
                <a:lnTo>
                  <a:pt x="0" y="2646"/>
                </a:lnTo>
                <a:close/>
              </a:path>
            </a:pathLst>
          </a:custGeom>
          <a:ln w="3175">
            <a:solidFill>
              <a:srgbClr val="166A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7" name="object 6987"/>
          <p:cNvSpPr/>
          <p:nvPr/>
        </p:nvSpPr>
        <p:spPr>
          <a:xfrm>
            <a:off x="4051236" y="2299147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89">
                <a:moveTo>
                  <a:pt x="0" y="8293"/>
                </a:moveTo>
                <a:lnTo>
                  <a:pt x="1882" y="3299"/>
                </a:lnTo>
                <a:lnTo>
                  <a:pt x="17614" y="0"/>
                </a:lnTo>
                <a:lnTo>
                  <a:pt x="0" y="8293"/>
                </a:lnTo>
                <a:close/>
              </a:path>
            </a:pathLst>
          </a:custGeom>
          <a:solidFill>
            <a:srgbClr val="166C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88" name="object 6988"/>
          <p:cNvSpPr/>
          <p:nvPr/>
        </p:nvSpPr>
        <p:spPr>
          <a:xfrm>
            <a:off x="4051236" y="2299147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89">
                <a:moveTo>
                  <a:pt x="0" y="8293"/>
                </a:moveTo>
                <a:lnTo>
                  <a:pt x="17614" y="0"/>
                </a:lnTo>
                <a:lnTo>
                  <a:pt x="1882" y="3299"/>
                </a:lnTo>
                <a:lnTo>
                  <a:pt x="0" y="8293"/>
                </a:lnTo>
                <a:close/>
              </a:path>
            </a:pathLst>
          </a:custGeom>
          <a:ln w="3175">
            <a:solidFill>
              <a:srgbClr val="166C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9" name="object 69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990" name="object 69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991" name="object 6991"/>
          <p:cNvSpPr/>
          <p:nvPr/>
        </p:nvSpPr>
        <p:spPr>
          <a:xfrm>
            <a:off x="4050426" y="2308887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706"/>
                </a:moveTo>
                <a:lnTo>
                  <a:pt x="33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2" name="object 6992"/>
          <p:cNvSpPr/>
          <p:nvPr/>
        </p:nvSpPr>
        <p:spPr>
          <a:xfrm>
            <a:off x="4051998" y="2288009"/>
            <a:ext cx="6985" cy="2540"/>
          </a:xfrm>
          <a:custGeom>
            <a:avLst/>
            <a:gdLst/>
            <a:ahLst/>
            <a:cxnLst/>
            <a:rect l="l" t="t" r="r" b="b"/>
            <a:pathLst>
              <a:path w="6985" h="2539">
                <a:moveTo>
                  <a:pt x="218" y="2148"/>
                </a:moveTo>
                <a:lnTo>
                  <a:pt x="0" y="1430"/>
                </a:lnTo>
                <a:lnTo>
                  <a:pt x="6576" y="0"/>
                </a:lnTo>
                <a:lnTo>
                  <a:pt x="218" y="2148"/>
                </a:lnTo>
                <a:close/>
              </a:path>
            </a:pathLst>
          </a:custGeom>
          <a:solidFill>
            <a:srgbClr val="166C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93" name="object 6993"/>
          <p:cNvSpPr/>
          <p:nvPr/>
        </p:nvSpPr>
        <p:spPr>
          <a:xfrm>
            <a:off x="4051998" y="2288009"/>
            <a:ext cx="6985" cy="2540"/>
          </a:xfrm>
          <a:custGeom>
            <a:avLst/>
            <a:gdLst/>
            <a:ahLst/>
            <a:cxnLst/>
            <a:rect l="l" t="t" r="r" b="b"/>
            <a:pathLst>
              <a:path w="6985" h="2539">
                <a:moveTo>
                  <a:pt x="218" y="2148"/>
                </a:moveTo>
                <a:lnTo>
                  <a:pt x="6576" y="0"/>
                </a:lnTo>
                <a:lnTo>
                  <a:pt x="0" y="1430"/>
                </a:lnTo>
                <a:lnTo>
                  <a:pt x="218" y="2148"/>
                </a:lnTo>
                <a:close/>
              </a:path>
            </a:pathLst>
          </a:custGeom>
          <a:ln w="3175">
            <a:solidFill>
              <a:srgbClr val="166C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4" name="object 6994"/>
          <p:cNvSpPr/>
          <p:nvPr/>
        </p:nvSpPr>
        <p:spPr>
          <a:xfrm>
            <a:off x="4052216" y="2290158"/>
            <a:ext cx="17145" cy="9525"/>
          </a:xfrm>
          <a:custGeom>
            <a:avLst/>
            <a:gdLst/>
            <a:ahLst/>
            <a:cxnLst/>
            <a:rect l="l" t="t" r="r" b="b"/>
            <a:pathLst>
              <a:path w="17145" h="9525">
                <a:moveTo>
                  <a:pt x="16634" y="8989"/>
                </a:moveTo>
                <a:lnTo>
                  <a:pt x="2471" y="8120"/>
                </a:lnTo>
                <a:lnTo>
                  <a:pt x="0" y="0"/>
                </a:lnTo>
                <a:lnTo>
                  <a:pt x="16634" y="8989"/>
                </a:lnTo>
                <a:close/>
              </a:path>
            </a:pathLst>
          </a:custGeom>
          <a:solidFill>
            <a:srgbClr val="166C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95" name="object 6995"/>
          <p:cNvSpPr/>
          <p:nvPr/>
        </p:nvSpPr>
        <p:spPr>
          <a:xfrm>
            <a:off x="4052216" y="2290158"/>
            <a:ext cx="17145" cy="9525"/>
          </a:xfrm>
          <a:custGeom>
            <a:avLst/>
            <a:gdLst/>
            <a:ahLst/>
            <a:cxnLst/>
            <a:rect l="l" t="t" r="r" b="b"/>
            <a:pathLst>
              <a:path w="17145" h="9525">
                <a:moveTo>
                  <a:pt x="16634" y="8989"/>
                </a:moveTo>
                <a:lnTo>
                  <a:pt x="2471" y="8120"/>
                </a:lnTo>
                <a:lnTo>
                  <a:pt x="0" y="0"/>
                </a:lnTo>
                <a:lnTo>
                  <a:pt x="16634" y="8989"/>
                </a:lnTo>
                <a:close/>
              </a:path>
            </a:pathLst>
          </a:custGeom>
          <a:ln w="3175">
            <a:solidFill>
              <a:srgbClr val="166C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6" name="object 6996"/>
          <p:cNvSpPr/>
          <p:nvPr/>
        </p:nvSpPr>
        <p:spPr>
          <a:xfrm>
            <a:off x="4052216" y="2288009"/>
            <a:ext cx="17145" cy="11430"/>
          </a:xfrm>
          <a:custGeom>
            <a:avLst/>
            <a:gdLst/>
            <a:ahLst/>
            <a:cxnLst/>
            <a:rect l="l" t="t" r="r" b="b"/>
            <a:pathLst>
              <a:path w="17145" h="11430">
                <a:moveTo>
                  <a:pt x="16634" y="11137"/>
                </a:moveTo>
                <a:lnTo>
                  <a:pt x="0" y="2148"/>
                </a:lnTo>
                <a:lnTo>
                  <a:pt x="6357" y="0"/>
                </a:lnTo>
                <a:lnTo>
                  <a:pt x="16634" y="11137"/>
                </a:lnTo>
                <a:close/>
              </a:path>
            </a:pathLst>
          </a:custGeom>
          <a:solidFill>
            <a:srgbClr val="176D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97" name="object 6997"/>
          <p:cNvSpPr/>
          <p:nvPr/>
        </p:nvSpPr>
        <p:spPr>
          <a:xfrm>
            <a:off x="4052216" y="2288009"/>
            <a:ext cx="17145" cy="11430"/>
          </a:xfrm>
          <a:custGeom>
            <a:avLst/>
            <a:gdLst/>
            <a:ahLst/>
            <a:cxnLst/>
            <a:rect l="l" t="t" r="r" b="b"/>
            <a:pathLst>
              <a:path w="17145" h="11430">
                <a:moveTo>
                  <a:pt x="16634" y="11137"/>
                </a:moveTo>
                <a:lnTo>
                  <a:pt x="6357" y="0"/>
                </a:lnTo>
                <a:lnTo>
                  <a:pt x="0" y="2148"/>
                </a:lnTo>
                <a:lnTo>
                  <a:pt x="16634" y="11137"/>
                </a:lnTo>
                <a:close/>
              </a:path>
            </a:pathLst>
          </a:custGeom>
          <a:ln w="3175">
            <a:solidFill>
              <a:srgbClr val="176D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8" name="object 6998"/>
          <p:cNvSpPr/>
          <p:nvPr/>
        </p:nvSpPr>
        <p:spPr>
          <a:xfrm>
            <a:off x="4048478" y="2277079"/>
            <a:ext cx="3175" cy="9525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2633" y="9248"/>
                </a:moveTo>
                <a:lnTo>
                  <a:pt x="718" y="2527"/>
                </a:lnTo>
                <a:lnTo>
                  <a:pt x="0" y="0"/>
                </a:lnTo>
                <a:lnTo>
                  <a:pt x="2633" y="9248"/>
                </a:lnTo>
                <a:close/>
              </a:path>
            </a:pathLst>
          </a:custGeom>
          <a:ln w="3175">
            <a:solidFill>
              <a:srgbClr val="166C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9" name="object 6999"/>
          <p:cNvSpPr/>
          <p:nvPr/>
        </p:nvSpPr>
        <p:spPr>
          <a:xfrm>
            <a:off x="4048478" y="2277079"/>
            <a:ext cx="3175" cy="9525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2633" y="9248"/>
                </a:moveTo>
                <a:lnTo>
                  <a:pt x="0" y="0"/>
                </a:lnTo>
                <a:lnTo>
                  <a:pt x="2633" y="9248"/>
                </a:lnTo>
                <a:close/>
              </a:path>
            </a:pathLst>
          </a:custGeom>
          <a:ln w="3175">
            <a:solidFill>
              <a:srgbClr val="166C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0" name="object 7000"/>
          <p:cNvSpPr/>
          <p:nvPr/>
        </p:nvSpPr>
        <p:spPr>
          <a:xfrm>
            <a:off x="4048478" y="2277079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2633" y="9248"/>
                </a:moveTo>
                <a:lnTo>
                  <a:pt x="0" y="0"/>
                </a:lnTo>
                <a:lnTo>
                  <a:pt x="7556" y="8178"/>
                </a:lnTo>
                <a:lnTo>
                  <a:pt x="2633" y="9248"/>
                </a:lnTo>
                <a:close/>
              </a:path>
            </a:pathLst>
          </a:custGeom>
          <a:solidFill>
            <a:srgbClr val="166C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01" name="object 7001"/>
          <p:cNvSpPr/>
          <p:nvPr/>
        </p:nvSpPr>
        <p:spPr>
          <a:xfrm>
            <a:off x="4048478" y="2277079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2633" y="9248"/>
                </a:moveTo>
                <a:lnTo>
                  <a:pt x="0" y="0"/>
                </a:lnTo>
                <a:lnTo>
                  <a:pt x="7556" y="8178"/>
                </a:lnTo>
                <a:lnTo>
                  <a:pt x="2633" y="9248"/>
                </a:lnTo>
                <a:close/>
              </a:path>
            </a:pathLst>
          </a:custGeom>
          <a:ln w="3175">
            <a:solidFill>
              <a:srgbClr val="166C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2" name="object 7002"/>
          <p:cNvSpPr/>
          <p:nvPr/>
        </p:nvSpPr>
        <p:spPr>
          <a:xfrm>
            <a:off x="4051112" y="2285258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154" y="1610"/>
                </a:moveTo>
                <a:lnTo>
                  <a:pt x="0" y="1069"/>
                </a:lnTo>
                <a:lnTo>
                  <a:pt x="4922" y="0"/>
                </a:lnTo>
                <a:lnTo>
                  <a:pt x="154" y="1610"/>
                </a:lnTo>
                <a:close/>
              </a:path>
            </a:pathLst>
          </a:custGeom>
          <a:solidFill>
            <a:srgbClr val="166C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03" name="object 7003"/>
          <p:cNvSpPr/>
          <p:nvPr/>
        </p:nvSpPr>
        <p:spPr>
          <a:xfrm>
            <a:off x="4051112" y="2285258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154" y="1610"/>
                </a:moveTo>
                <a:lnTo>
                  <a:pt x="4922" y="0"/>
                </a:lnTo>
                <a:lnTo>
                  <a:pt x="0" y="1069"/>
                </a:lnTo>
                <a:lnTo>
                  <a:pt x="154" y="1610"/>
                </a:lnTo>
                <a:close/>
              </a:path>
            </a:pathLst>
          </a:custGeom>
          <a:ln w="3175">
            <a:solidFill>
              <a:srgbClr val="166C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4" name="object 7004"/>
          <p:cNvSpPr/>
          <p:nvPr/>
        </p:nvSpPr>
        <p:spPr>
          <a:xfrm>
            <a:off x="4051267" y="2285258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731" y="4180"/>
                </a:moveTo>
                <a:lnTo>
                  <a:pt x="0" y="1610"/>
                </a:lnTo>
                <a:lnTo>
                  <a:pt x="4767" y="0"/>
                </a:lnTo>
                <a:lnTo>
                  <a:pt x="731" y="4180"/>
                </a:lnTo>
                <a:close/>
              </a:path>
            </a:pathLst>
          </a:custGeom>
          <a:solidFill>
            <a:srgbClr val="166C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05" name="object 7005"/>
          <p:cNvSpPr/>
          <p:nvPr/>
        </p:nvSpPr>
        <p:spPr>
          <a:xfrm>
            <a:off x="4051267" y="2285258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731" y="4180"/>
                </a:moveTo>
                <a:lnTo>
                  <a:pt x="0" y="1610"/>
                </a:lnTo>
                <a:lnTo>
                  <a:pt x="4767" y="0"/>
                </a:lnTo>
                <a:lnTo>
                  <a:pt x="731" y="4180"/>
                </a:lnTo>
                <a:close/>
              </a:path>
            </a:pathLst>
          </a:custGeom>
          <a:ln w="3175">
            <a:solidFill>
              <a:srgbClr val="166C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6" name="object 7006"/>
          <p:cNvSpPr/>
          <p:nvPr/>
        </p:nvSpPr>
        <p:spPr>
          <a:xfrm>
            <a:off x="4051998" y="2285258"/>
            <a:ext cx="6985" cy="4445"/>
          </a:xfrm>
          <a:custGeom>
            <a:avLst/>
            <a:gdLst/>
            <a:ahLst/>
            <a:cxnLst/>
            <a:rect l="l" t="t" r="r" b="b"/>
            <a:pathLst>
              <a:path w="6985" h="4444">
                <a:moveTo>
                  <a:pt x="0" y="4180"/>
                </a:moveTo>
                <a:lnTo>
                  <a:pt x="4036" y="0"/>
                </a:lnTo>
                <a:lnTo>
                  <a:pt x="6576" y="2750"/>
                </a:lnTo>
                <a:lnTo>
                  <a:pt x="0" y="4180"/>
                </a:lnTo>
                <a:close/>
              </a:path>
            </a:pathLst>
          </a:custGeom>
          <a:solidFill>
            <a:srgbClr val="176D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07" name="object 7007"/>
          <p:cNvSpPr/>
          <p:nvPr/>
        </p:nvSpPr>
        <p:spPr>
          <a:xfrm>
            <a:off x="4051998" y="2285258"/>
            <a:ext cx="6985" cy="4445"/>
          </a:xfrm>
          <a:custGeom>
            <a:avLst/>
            <a:gdLst/>
            <a:ahLst/>
            <a:cxnLst/>
            <a:rect l="l" t="t" r="r" b="b"/>
            <a:pathLst>
              <a:path w="6985" h="4444">
                <a:moveTo>
                  <a:pt x="0" y="4180"/>
                </a:moveTo>
                <a:lnTo>
                  <a:pt x="6576" y="2750"/>
                </a:lnTo>
                <a:lnTo>
                  <a:pt x="4036" y="0"/>
                </a:lnTo>
                <a:lnTo>
                  <a:pt x="0" y="4180"/>
                </a:lnTo>
                <a:close/>
              </a:path>
            </a:pathLst>
          </a:custGeom>
          <a:ln w="3175">
            <a:solidFill>
              <a:srgbClr val="176D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8" name="object 7008"/>
          <p:cNvSpPr/>
          <p:nvPr/>
        </p:nvSpPr>
        <p:spPr>
          <a:xfrm>
            <a:off x="4051112" y="2285258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0" y="1069"/>
                </a:moveTo>
                <a:lnTo>
                  <a:pt x="49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9" name="object 7009"/>
          <p:cNvSpPr/>
          <p:nvPr/>
        </p:nvSpPr>
        <p:spPr>
          <a:xfrm>
            <a:off x="4068645" y="229795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205" y="118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6E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0" name="object 7010"/>
          <p:cNvSpPr/>
          <p:nvPr/>
        </p:nvSpPr>
        <p:spPr>
          <a:xfrm>
            <a:off x="4058574" y="2288009"/>
            <a:ext cx="10795" cy="11430"/>
          </a:xfrm>
          <a:custGeom>
            <a:avLst/>
            <a:gdLst/>
            <a:ahLst/>
            <a:cxnLst/>
            <a:rect l="l" t="t" r="r" b="b"/>
            <a:pathLst>
              <a:path w="10795" h="11430">
                <a:moveTo>
                  <a:pt x="10276" y="11137"/>
                </a:moveTo>
                <a:lnTo>
                  <a:pt x="0" y="0"/>
                </a:lnTo>
                <a:lnTo>
                  <a:pt x="10071" y="9949"/>
                </a:lnTo>
                <a:lnTo>
                  <a:pt x="10276" y="11137"/>
                </a:lnTo>
                <a:close/>
              </a:path>
            </a:pathLst>
          </a:custGeom>
          <a:solidFill>
            <a:srgbClr val="176E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11" name="object 7011"/>
          <p:cNvSpPr/>
          <p:nvPr/>
        </p:nvSpPr>
        <p:spPr>
          <a:xfrm>
            <a:off x="4058574" y="2288009"/>
            <a:ext cx="10795" cy="11430"/>
          </a:xfrm>
          <a:custGeom>
            <a:avLst/>
            <a:gdLst/>
            <a:ahLst/>
            <a:cxnLst/>
            <a:rect l="l" t="t" r="r" b="b"/>
            <a:pathLst>
              <a:path w="10795" h="11430">
                <a:moveTo>
                  <a:pt x="10071" y="9949"/>
                </a:moveTo>
                <a:lnTo>
                  <a:pt x="0" y="0"/>
                </a:lnTo>
                <a:lnTo>
                  <a:pt x="10276" y="11137"/>
                </a:lnTo>
                <a:lnTo>
                  <a:pt x="10071" y="9949"/>
                </a:lnTo>
                <a:close/>
              </a:path>
            </a:pathLst>
          </a:custGeom>
          <a:ln w="3175">
            <a:solidFill>
              <a:srgbClr val="176E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2" name="object 7012"/>
          <p:cNvSpPr/>
          <p:nvPr/>
        </p:nvSpPr>
        <p:spPr>
          <a:xfrm>
            <a:off x="4058574" y="228800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0071" y="9949"/>
                </a:moveTo>
                <a:lnTo>
                  <a:pt x="0" y="0"/>
                </a:lnTo>
                <a:lnTo>
                  <a:pt x="8991" y="8580"/>
                </a:lnTo>
                <a:lnTo>
                  <a:pt x="10071" y="9949"/>
                </a:lnTo>
                <a:close/>
              </a:path>
            </a:pathLst>
          </a:custGeom>
          <a:solidFill>
            <a:srgbClr val="176E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13" name="object 7013"/>
          <p:cNvSpPr/>
          <p:nvPr/>
        </p:nvSpPr>
        <p:spPr>
          <a:xfrm>
            <a:off x="4058574" y="228800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0071" y="9949"/>
                </a:moveTo>
                <a:lnTo>
                  <a:pt x="0" y="0"/>
                </a:lnTo>
                <a:lnTo>
                  <a:pt x="8991" y="8580"/>
                </a:lnTo>
                <a:lnTo>
                  <a:pt x="10071" y="9949"/>
                </a:lnTo>
                <a:close/>
              </a:path>
            </a:pathLst>
          </a:custGeom>
          <a:ln w="3175">
            <a:solidFill>
              <a:srgbClr val="176E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4" name="object 7014"/>
          <p:cNvSpPr/>
          <p:nvPr/>
        </p:nvSpPr>
        <p:spPr>
          <a:xfrm>
            <a:off x="4060126" y="2278131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0" y="0"/>
                </a:moveTo>
                <a:lnTo>
                  <a:pt x="2448" y="607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6E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5" name="object 7015"/>
          <p:cNvSpPr/>
          <p:nvPr/>
        </p:nvSpPr>
        <p:spPr>
          <a:xfrm>
            <a:off x="4056034" y="2278131"/>
            <a:ext cx="6985" cy="7620"/>
          </a:xfrm>
          <a:custGeom>
            <a:avLst/>
            <a:gdLst/>
            <a:ahLst/>
            <a:cxnLst/>
            <a:rect l="l" t="t" r="r" b="b"/>
            <a:pathLst>
              <a:path w="6985" h="7619">
                <a:moveTo>
                  <a:pt x="0" y="7127"/>
                </a:moveTo>
                <a:lnTo>
                  <a:pt x="4091" y="0"/>
                </a:lnTo>
                <a:lnTo>
                  <a:pt x="6540" y="6078"/>
                </a:lnTo>
                <a:lnTo>
                  <a:pt x="0" y="7127"/>
                </a:lnTo>
                <a:close/>
              </a:path>
            </a:pathLst>
          </a:custGeom>
          <a:solidFill>
            <a:srgbClr val="176E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16" name="object 7016"/>
          <p:cNvSpPr/>
          <p:nvPr/>
        </p:nvSpPr>
        <p:spPr>
          <a:xfrm>
            <a:off x="4056034" y="2278131"/>
            <a:ext cx="6985" cy="7620"/>
          </a:xfrm>
          <a:custGeom>
            <a:avLst/>
            <a:gdLst/>
            <a:ahLst/>
            <a:cxnLst/>
            <a:rect l="l" t="t" r="r" b="b"/>
            <a:pathLst>
              <a:path w="6985" h="7619">
                <a:moveTo>
                  <a:pt x="4091" y="0"/>
                </a:moveTo>
                <a:lnTo>
                  <a:pt x="0" y="7127"/>
                </a:lnTo>
                <a:lnTo>
                  <a:pt x="6540" y="6078"/>
                </a:lnTo>
                <a:lnTo>
                  <a:pt x="4091" y="0"/>
                </a:lnTo>
                <a:close/>
              </a:path>
            </a:pathLst>
          </a:custGeom>
          <a:ln w="3175">
            <a:solidFill>
              <a:srgbClr val="176E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7" name="object 7017"/>
          <p:cNvSpPr/>
          <p:nvPr/>
        </p:nvSpPr>
        <p:spPr>
          <a:xfrm>
            <a:off x="4048478" y="2277079"/>
            <a:ext cx="12065" cy="8255"/>
          </a:xfrm>
          <a:custGeom>
            <a:avLst/>
            <a:gdLst/>
            <a:ahLst/>
            <a:cxnLst/>
            <a:rect l="l" t="t" r="r" b="b"/>
            <a:pathLst>
              <a:path w="12064" h="8255">
                <a:moveTo>
                  <a:pt x="7556" y="8178"/>
                </a:moveTo>
                <a:lnTo>
                  <a:pt x="0" y="0"/>
                </a:lnTo>
                <a:lnTo>
                  <a:pt x="11648" y="1051"/>
                </a:lnTo>
                <a:lnTo>
                  <a:pt x="7556" y="8178"/>
                </a:lnTo>
                <a:close/>
              </a:path>
            </a:pathLst>
          </a:custGeom>
          <a:solidFill>
            <a:srgbClr val="176D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18" name="object 7018"/>
          <p:cNvSpPr/>
          <p:nvPr/>
        </p:nvSpPr>
        <p:spPr>
          <a:xfrm>
            <a:off x="4048478" y="2277079"/>
            <a:ext cx="12065" cy="8255"/>
          </a:xfrm>
          <a:custGeom>
            <a:avLst/>
            <a:gdLst/>
            <a:ahLst/>
            <a:cxnLst/>
            <a:rect l="l" t="t" r="r" b="b"/>
            <a:pathLst>
              <a:path w="12064" h="8255">
                <a:moveTo>
                  <a:pt x="11648" y="1051"/>
                </a:moveTo>
                <a:lnTo>
                  <a:pt x="7556" y="8178"/>
                </a:lnTo>
                <a:lnTo>
                  <a:pt x="0" y="0"/>
                </a:lnTo>
                <a:lnTo>
                  <a:pt x="11648" y="1051"/>
                </a:lnTo>
                <a:close/>
              </a:path>
            </a:pathLst>
          </a:custGeom>
          <a:ln w="3175">
            <a:solidFill>
              <a:srgbClr val="176D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9" name="object 7019"/>
          <p:cNvSpPr/>
          <p:nvPr/>
        </p:nvSpPr>
        <p:spPr>
          <a:xfrm>
            <a:off x="4058574" y="228420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3799"/>
                </a:moveTo>
                <a:lnTo>
                  <a:pt x="4000" y="0"/>
                </a:lnTo>
                <a:lnTo>
                  <a:pt x="4978" y="2425"/>
                </a:lnTo>
                <a:lnTo>
                  <a:pt x="0" y="3799"/>
                </a:lnTo>
                <a:close/>
              </a:path>
            </a:pathLst>
          </a:custGeom>
          <a:solidFill>
            <a:srgbClr val="176E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20" name="object 7020"/>
          <p:cNvSpPr/>
          <p:nvPr/>
        </p:nvSpPr>
        <p:spPr>
          <a:xfrm>
            <a:off x="4058574" y="228420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4000" y="0"/>
                </a:moveTo>
                <a:lnTo>
                  <a:pt x="4978" y="2425"/>
                </a:lnTo>
                <a:lnTo>
                  <a:pt x="0" y="3799"/>
                </a:lnTo>
                <a:lnTo>
                  <a:pt x="4000" y="0"/>
                </a:lnTo>
                <a:close/>
              </a:path>
            </a:pathLst>
          </a:custGeom>
          <a:ln w="3175">
            <a:solidFill>
              <a:srgbClr val="176E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1" name="object 7021"/>
          <p:cNvSpPr/>
          <p:nvPr/>
        </p:nvSpPr>
        <p:spPr>
          <a:xfrm>
            <a:off x="4056034" y="2284209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10">
                <a:moveTo>
                  <a:pt x="2540" y="3799"/>
                </a:moveTo>
                <a:lnTo>
                  <a:pt x="0" y="1049"/>
                </a:lnTo>
                <a:lnTo>
                  <a:pt x="6540" y="0"/>
                </a:lnTo>
                <a:lnTo>
                  <a:pt x="2540" y="3799"/>
                </a:lnTo>
                <a:close/>
              </a:path>
            </a:pathLst>
          </a:custGeom>
          <a:solidFill>
            <a:srgbClr val="176D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22" name="object 7022"/>
          <p:cNvSpPr/>
          <p:nvPr/>
        </p:nvSpPr>
        <p:spPr>
          <a:xfrm>
            <a:off x="4056034" y="2284209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10">
                <a:moveTo>
                  <a:pt x="6540" y="0"/>
                </a:moveTo>
                <a:lnTo>
                  <a:pt x="0" y="1049"/>
                </a:lnTo>
                <a:lnTo>
                  <a:pt x="2540" y="3799"/>
                </a:lnTo>
                <a:lnTo>
                  <a:pt x="6540" y="0"/>
                </a:lnTo>
                <a:close/>
              </a:path>
            </a:pathLst>
          </a:custGeom>
          <a:ln w="3175">
            <a:solidFill>
              <a:srgbClr val="176D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3" name="object 7023"/>
          <p:cNvSpPr/>
          <p:nvPr/>
        </p:nvSpPr>
        <p:spPr>
          <a:xfrm>
            <a:off x="4058574" y="2286635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0" y="1374"/>
                </a:moveTo>
                <a:lnTo>
                  <a:pt x="4978" y="0"/>
                </a:lnTo>
                <a:lnTo>
                  <a:pt x="5196" y="538"/>
                </a:lnTo>
                <a:lnTo>
                  <a:pt x="0" y="1374"/>
                </a:lnTo>
                <a:close/>
              </a:path>
            </a:pathLst>
          </a:custGeom>
          <a:solidFill>
            <a:srgbClr val="176E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24" name="object 7024"/>
          <p:cNvSpPr/>
          <p:nvPr/>
        </p:nvSpPr>
        <p:spPr>
          <a:xfrm>
            <a:off x="4058574" y="2286635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4978" y="0"/>
                </a:moveTo>
                <a:lnTo>
                  <a:pt x="0" y="1374"/>
                </a:lnTo>
                <a:lnTo>
                  <a:pt x="5196" y="538"/>
                </a:lnTo>
                <a:lnTo>
                  <a:pt x="4978" y="0"/>
                </a:lnTo>
                <a:close/>
              </a:path>
            </a:pathLst>
          </a:custGeom>
          <a:ln w="3175">
            <a:solidFill>
              <a:srgbClr val="176E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5" name="object 7025"/>
          <p:cNvSpPr/>
          <p:nvPr/>
        </p:nvSpPr>
        <p:spPr>
          <a:xfrm>
            <a:off x="4058574" y="2287173"/>
            <a:ext cx="5715" cy="1270"/>
          </a:xfrm>
          <a:custGeom>
            <a:avLst/>
            <a:gdLst/>
            <a:ahLst/>
            <a:cxnLst/>
            <a:rect l="l" t="t" r="r" b="b"/>
            <a:pathLst>
              <a:path w="5714" h="1269">
                <a:moveTo>
                  <a:pt x="5196" y="0"/>
                </a:moveTo>
                <a:lnTo>
                  <a:pt x="0" y="835"/>
                </a:lnTo>
                <a:lnTo>
                  <a:pt x="5196" y="0"/>
                </a:lnTo>
                <a:close/>
              </a:path>
            </a:pathLst>
          </a:custGeom>
          <a:ln w="3175">
            <a:solidFill>
              <a:srgbClr val="176E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6" name="object 7026"/>
          <p:cNvSpPr/>
          <p:nvPr/>
        </p:nvSpPr>
        <p:spPr>
          <a:xfrm>
            <a:off x="4056034" y="2284209"/>
            <a:ext cx="6985" cy="1270"/>
          </a:xfrm>
          <a:custGeom>
            <a:avLst/>
            <a:gdLst/>
            <a:ahLst/>
            <a:cxnLst/>
            <a:rect l="l" t="t" r="r" b="b"/>
            <a:pathLst>
              <a:path w="6985" h="1269">
                <a:moveTo>
                  <a:pt x="0" y="1049"/>
                </a:moveTo>
                <a:lnTo>
                  <a:pt x="65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7" name="object 7027"/>
          <p:cNvSpPr/>
          <p:nvPr/>
        </p:nvSpPr>
        <p:spPr>
          <a:xfrm>
            <a:off x="4058574" y="228810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938" y="0"/>
                </a:lnTo>
              </a:path>
            </a:pathLst>
          </a:custGeom>
          <a:ln w="3175">
            <a:solidFill>
              <a:srgbClr val="176D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8" name="object 7028"/>
          <p:cNvSpPr/>
          <p:nvPr/>
        </p:nvSpPr>
        <p:spPr>
          <a:xfrm>
            <a:off x="4058574" y="2288006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2938" y="0"/>
                </a:moveTo>
                <a:lnTo>
                  <a:pt x="2382" y="203"/>
                </a:lnTo>
                <a:lnTo>
                  <a:pt x="0" y="2"/>
                </a:lnTo>
                <a:lnTo>
                  <a:pt x="2938" y="0"/>
                </a:lnTo>
                <a:close/>
              </a:path>
            </a:pathLst>
          </a:custGeom>
          <a:ln w="3175">
            <a:solidFill>
              <a:srgbClr val="176D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9" name="object 7029"/>
          <p:cNvSpPr/>
          <p:nvPr/>
        </p:nvSpPr>
        <p:spPr>
          <a:xfrm>
            <a:off x="4058574" y="2287173"/>
            <a:ext cx="5715" cy="1270"/>
          </a:xfrm>
          <a:custGeom>
            <a:avLst/>
            <a:gdLst/>
            <a:ahLst/>
            <a:cxnLst/>
            <a:rect l="l" t="t" r="r" b="b"/>
            <a:pathLst>
              <a:path w="5714" h="1269">
                <a:moveTo>
                  <a:pt x="0" y="835"/>
                </a:moveTo>
                <a:lnTo>
                  <a:pt x="5196" y="0"/>
                </a:lnTo>
                <a:lnTo>
                  <a:pt x="2938" y="833"/>
                </a:lnTo>
                <a:lnTo>
                  <a:pt x="0" y="835"/>
                </a:lnTo>
                <a:close/>
              </a:path>
            </a:pathLst>
          </a:custGeom>
          <a:solidFill>
            <a:srgbClr val="176E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30" name="object 7030"/>
          <p:cNvSpPr/>
          <p:nvPr/>
        </p:nvSpPr>
        <p:spPr>
          <a:xfrm>
            <a:off x="4058574" y="2287173"/>
            <a:ext cx="5715" cy="1270"/>
          </a:xfrm>
          <a:custGeom>
            <a:avLst/>
            <a:gdLst/>
            <a:ahLst/>
            <a:cxnLst/>
            <a:rect l="l" t="t" r="r" b="b"/>
            <a:pathLst>
              <a:path w="5714" h="1269">
                <a:moveTo>
                  <a:pt x="2938" y="833"/>
                </a:moveTo>
                <a:lnTo>
                  <a:pt x="5196" y="0"/>
                </a:lnTo>
                <a:lnTo>
                  <a:pt x="0" y="835"/>
                </a:lnTo>
                <a:lnTo>
                  <a:pt x="2938" y="833"/>
                </a:lnTo>
                <a:close/>
              </a:path>
            </a:pathLst>
          </a:custGeom>
          <a:ln w="3175">
            <a:solidFill>
              <a:srgbClr val="176E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1" name="object 7031"/>
          <p:cNvSpPr/>
          <p:nvPr/>
        </p:nvSpPr>
        <p:spPr>
          <a:xfrm>
            <a:off x="4058574" y="2288009"/>
            <a:ext cx="9525" cy="8890"/>
          </a:xfrm>
          <a:custGeom>
            <a:avLst/>
            <a:gdLst/>
            <a:ahLst/>
            <a:cxnLst/>
            <a:rect l="l" t="t" r="r" b="b"/>
            <a:pathLst>
              <a:path w="9525" h="8889">
                <a:moveTo>
                  <a:pt x="8991" y="8580"/>
                </a:moveTo>
                <a:lnTo>
                  <a:pt x="0" y="0"/>
                </a:lnTo>
                <a:lnTo>
                  <a:pt x="8991" y="8580"/>
                </a:lnTo>
                <a:close/>
              </a:path>
            </a:pathLst>
          </a:custGeom>
          <a:ln w="3175">
            <a:solidFill>
              <a:srgbClr val="176D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2" name="object 7032"/>
          <p:cNvSpPr/>
          <p:nvPr/>
        </p:nvSpPr>
        <p:spPr>
          <a:xfrm>
            <a:off x="4058574" y="2288009"/>
            <a:ext cx="9525" cy="8890"/>
          </a:xfrm>
          <a:custGeom>
            <a:avLst/>
            <a:gdLst/>
            <a:ahLst/>
            <a:cxnLst/>
            <a:rect l="l" t="t" r="r" b="b"/>
            <a:pathLst>
              <a:path w="9525" h="8889">
                <a:moveTo>
                  <a:pt x="8991" y="8580"/>
                </a:moveTo>
                <a:lnTo>
                  <a:pt x="0" y="0"/>
                </a:lnTo>
                <a:lnTo>
                  <a:pt x="2382" y="200"/>
                </a:lnTo>
                <a:lnTo>
                  <a:pt x="8991" y="8580"/>
                </a:lnTo>
                <a:close/>
              </a:path>
            </a:pathLst>
          </a:custGeom>
          <a:solidFill>
            <a:srgbClr val="176D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33" name="object 7033"/>
          <p:cNvSpPr/>
          <p:nvPr/>
        </p:nvSpPr>
        <p:spPr>
          <a:xfrm>
            <a:off x="4058574" y="2288009"/>
            <a:ext cx="9525" cy="8890"/>
          </a:xfrm>
          <a:custGeom>
            <a:avLst/>
            <a:gdLst/>
            <a:ahLst/>
            <a:cxnLst/>
            <a:rect l="l" t="t" r="r" b="b"/>
            <a:pathLst>
              <a:path w="9525" h="8889">
                <a:moveTo>
                  <a:pt x="8991" y="8580"/>
                </a:moveTo>
                <a:lnTo>
                  <a:pt x="2382" y="200"/>
                </a:lnTo>
                <a:lnTo>
                  <a:pt x="0" y="0"/>
                </a:lnTo>
                <a:lnTo>
                  <a:pt x="8991" y="8580"/>
                </a:lnTo>
                <a:close/>
              </a:path>
            </a:pathLst>
          </a:custGeom>
          <a:ln w="3175">
            <a:solidFill>
              <a:srgbClr val="176D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4" name="object 70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035" name="object 7035"/>
          <p:cNvSpPr/>
          <p:nvPr/>
        </p:nvSpPr>
        <p:spPr>
          <a:xfrm>
            <a:off x="4049694" y="2308887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71" y="3756"/>
                </a:moveTo>
                <a:lnTo>
                  <a:pt x="0" y="2646"/>
                </a:lnTo>
                <a:lnTo>
                  <a:pt x="4091" y="0"/>
                </a:lnTo>
                <a:lnTo>
                  <a:pt x="71" y="3756"/>
                </a:lnTo>
                <a:close/>
              </a:path>
            </a:pathLst>
          </a:custGeom>
          <a:solidFill>
            <a:srgbClr val="166A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36" name="object 7036"/>
          <p:cNvSpPr/>
          <p:nvPr/>
        </p:nvSpPr>
        <p:spPr>
          <a:xfrm>
            <a:off x="4049694" y="2308887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71" y="3756"/>
                </a:moveTo>
                <a:lnTo>
                  <a:pt x="0" y="2646"/>
                </a:lnTo>
                <a:lnTo>
                  <a:pt x="4091" y="0"/>
                </a:lnTo>
                <a:lnTo>
                  <a:pt x="71" y="3756"/>
                </a:lnTo>
                <a:close/>
              </a:path>
            </a:pathLst>
          </a:custGeom>
          <a:ln w="3175">
            <a:solidFill>
              <a:srgbClr val="166A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7" name="object 70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038" name="object 70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039" name="object 70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040" name="object 7040"/>
          <p:cNvSpPr/>
          <p:nvPr/>
        </p:nvSpPr>
        <p:spPr>
          <a:xfrm>
            <a:off x="4049816" y="2313421"/>
            <a:ext cx="15240" cy="3175"/>
          </a:xfrm>
          <a:custGeom>
            <a:avLst/>
            <a:gdLst/>
            <a:ahLst/>
            <a:cxnLst/>
            <a:rect l="l" t="t" r="r" b="b"/>
            <a:pathLst>
              <a:path w="15239" h="3175">
                <a:moveTo>
                  <a:pt x="193" y="2997"/>
                </a:moveTo>
                <a:lnTo>
                  <a:pt x="0" y="15"/>
                </a:lnTo>
                <a:lnTo>
                  <a:pt x="15039" y="0"/>
                </a:lnTo>
                <a:lnTo>
                  <a:pt x="193" y="2997"/>
                </a:lnTo>
                <a:close/>
              </a:path>
            </a:pathLst>
          </a:custGeom>
          <a:solidFill>
            <a:srgbClr val="166A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41" name="object 7041"/>
          <p:cNvSpPr/>
          <p:nvPr/>
        </p:nvSpPr>
        <p:spPr>
          <a:xfrm>
            <a:off x="4049816" y="2313421"/>
            <a:ext cx="15240" cy="3175"/>
          </a:xfrm>
          <a:custGeom>
            <a:avLst/>
            <a:gdLst/>
            <a:ahLst/>
            <a:cxnLst/>
            <a:rect l="l" t="t" r="r" b="b"/>
            <a:pathLst>
              <a:path w="15239" h="3175">
                <a:moveTo>
                  <a:pt x="15039" y="0"/>
                </a:moveTo>
                <a:lnTo>
                  <a:pt x="193" y="2997"/>
                </a:lnTo>
                <a:lnTo>
                  <a:pt x="0" y="15"/>
                </a:lnTo>
                <a:lnTo>
                  <a:pt x="15039" y="0"/>
                </a:lnTo>
                <a:close/>
              </a:path>
            </a:pathLst>
          </a:custGeom>
          <a:ln w="3175">
            <a:solidFill>
              <a:srgbClr val="166A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2" name="object 70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043" name="object 7043"/>
          <p:cNvSpPr/>
          <p:nvPr/>
        </p:nvSpPr>
        <p:spPr>
          <a:xfrm>
            <a:off x="4053786" y="2304798"/>
            <a:ext cx="20320" cy="4445"/>
          </a:xfrm>
          <a:custGeom>
            <a:avLst/>
            <a:gdLst/>
            <a:ahLst/>
            <a:cxnLst/>
            <a:rect l="l" t="t" r="r" b="b"/>
            <a:pathLst>
              <a:path w="20320" h="4444">
                <a:moveTo>
                  <a:pt x="0" y="4089"/>
                </a:moveTo>
                <a:lnTo>
                  <a:pt x="20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4" name="object 7044"/>
          <p:cNvSpPr/>
          <p:nvPr/>
        </p:nvSpPr>
        <p:spPr>
          <a:xfrm>
            <a:off x="4079318" y="2310498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881" y="957"/>
                </a:moveTo>
                <a:lnTo>
                  <a:pt x="0" y="0"/>
                </a:lnTo>
                <a:lnTo>
                  <a:pt x="4272" y="429"/>
                </a:lnTo>
                <a:lnTo>
                  <a:pt x="881" y="957"/>
                </a:lnTo>
                <a:close/>
              </a:path>
            </a:pathLst>
          </a:custGeom>
          <a:solidFill>
            <a:srgbClr val="176F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45" name="object 7045"/>
          <p:cNvSpPr/>
          <p:nvPr/>
        </p:nvSpPr>
        <p:spPr>
          <a:xfrm>
            <a:off x="4079318" y="2310498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4272" y="429"/>
                </a:moveTo>
                <a:lnTo>
                  <a:pt x="0" y="0"/>
                </a:lnTo>
                <a:lnTo>
                  <a:pt x="881" y="957"/>
                </a:lnTo>
                <a:lnTo>
                  <a:pt x="4272" y="429"/>
                </a:lnTo>
                <a:close/>
              </a:path>
            </a:pathLst>
          </a:custGeom>
          <a:ln w="3175">
            <a:solidFill>
              <a:srgbClr val="176F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6" name="object 7046"/>
          <p:cNvSpPr/>
          <p:nvPr/>
        </p:nvSpPr>
        <p:spPr>
          <a:xfrm>
            <a:off x="4069996" y="2297402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0" y="1320"/>
                </a:moveTo>
                <a:lnTo>
                  <a:pt x="3553" y="0"/>
                </a:lnTo>
                <a:lnTo>
                  <a:pt x="0" y="1320"/>
                </a:lnTo>
                <a:close/>
              </a:path>
            </a:pathLst>
          </a:custGeom>
          <a:ln w="3175">
            <a:solidFill>
              <a:srgbClr val="176E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7" name="object 70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048" name="object 70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049" name="object 7049"/>
          <p:cNvSpPr/>
          <p:nvPr/>
        </p:nvSpPr>
        <p:spPr>
          <a:xfrm>
            <a:off x="4070449" y="2299990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 h="0">
                <a:moveTo>
                  <a:pt x="0" y="0"/>
                </a:moveTo>
                <a:lnTo>
                  <a:pt x="17180" y="0"/>
                </a:lnTo>
              </a:path>
            </a:pathLst>
          </a:custGeom>
          <a:ln w="3175">
            <a:solidFill>
              <a:srgbClr val="176F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0" name="object 7050"/>
          <p:cNvSpPr/>
          <p:nvPr/>
        </p:nvSpPr>
        <p:spPr>
          <a:xfrm>
            <a:off x="4070449" y="2299294"/>
            <a:ext cx="17780" cy="1905"/>
          </a:xfrm>
          <a:custGeom>
            <a:avLst/>
            <a:gdLst/>
            <a:ahLst/>
            <a:cxnLst/>
            <a:rect l="l" t="t" r="r" b="b"/>
            <a:pathLst>
              <a:path w="17779" h="1905">
                <a:moveTo>
                  <a:pt x="17180" y="1391"/>
                </a:moveTo>
                <a:lnTo>
                  <a:pt x="10116" y="934"/>
                </a:lnTo>
                <a:lnTo>
                  <a:pt x="0" y="0"/>
                </a:lnTo>
                <a:lnTo>
                  <a:pt x="17180" y="1391"/>
                </a:lnTo>
                <a:close/>
              </a:path>
            </a:pathLst>
          </a:custGeom>
          <a:ln w="3175">
            <a:solidFill>
              <a:srgbClr val="176F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1" name="object 7051"/>
          <p:cNvSpPr/>
          <p:nvPr/>
        </p:nvSpPr>
        <p:spPr>
          <a:xfrm>
            <a:off x="4070449" y="2296563"/>
            <a:ext cx="29209" cy="4445"/>
          </a:xfrm>
          <a:custGeom>
            <a:avLst/>
            <a:gdLst/>
            <a:ahLst/>
            <a:cxnLst/>
            <a:rect l="l" t="t" r="r" b="b"/>
            <a:pathLst>
              <a:path w="29210" h="4444">
                <a:moveTo>
                  <a:pt x="17180" y="4122"/>
                </a:moveTo>
                <a:lnTo>
                  <a:pt x="0" y="2730"/>
                </a:lnTo>
                <a:lnTo>
                  <a:pt x="28658" y="0"/>
                </a:lnTo>
                <a:lnTo>
                  <a:pt x="17180" y="4122"/>
                </a:lnTo>
                <a:close/>
              </a:path>
            </a:pathLst>
          </a:custGeom>
          <a:solidFill>
            <a:srgbClr val="1770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52" name="object 7052"/>
          <p:cNvSpPr/>
          <p:nvPr/>
        </p:nvSpPr>
        <p:spPr>
          <a:xfrm>
            <a:off x="4070449" y="2296563"/>
            <a:ext cx="29209" cy="4445"/>
          </a:xfrm>
          <a:custGeom>
            <a:avLst/>
            <a:gdLst/>
            <a:ahLst/>
            <a:cxnLst/>
            <a:rect l="l" t="t" r="r" b="b"/>
            <a:pathLst>
              <a:path w="29210" h="4444">
                <a:moveTo>
                  <a:pt x="17180" y="4122"/>
                </a:moveTo>
                <a:lnTo>
                  <a:pt x="28658" y="0"/>
                </a:lnTo>
                <a:lnTo>
                  <a:pt x="0" y="2730"/>
                </a:lnTo>
                <a:lnTo>
                  <a:pt x="17180" y="4122"/>
                </a:lnTo>
                <a:close/>
              </a:path>
            </a:pathLst>
          </a:custGeom>
          <a:ln w="3175">
            <a:solidFill>
              <a:srgbClr val="1770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3" name="object 7053"/>
          <p:cNvSpPr/>
          <p:nvPr/>
        </p:nvSpPr>
        <p:spPr>
          <a:xfrm>
            <a:off x="4079318" y="2306878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9839" y="0"/>
                </a:moveTo>
                <a:lnTo>
                  <a:pt x="0" y="3619"/>
                </a:lnTo>
                <a:lnTo>
                  <a:pt x="9839" y="0"/>
                </a:lnTo>
                <a:close/>
              </a:path>
            </a:pathLst>
          </a:custGeom>
          <a:ln w="3175">
            <a:solidFill>
              <a:srgbClr val="176F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4" name="object 7054"/>
          <p:cNvSpPr/>
          <p:nvPr/>
        </p:nvSpPr>
        <p:spPr>
          <a:xfrm>
            <a:off x="4079318" y="2306878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0" y="3619"/>
                </a:moveTo>
                <a:lnTo>
                  <a:pt x="5473" y="330"/>
                </a:lnTo>
                <a:lnTo>
                  <a:pt x="9839" y="0"/>
                </a:lnTo>
                <a:lnTo>
                  <a:pt x="0" y="3619"/>
                </a:lnTo>
                <a:close/>
              </a:path>
            </a:pathLst>
          </a:custGeom>
          <a:solidFill>
            <a:srgbClr val="176F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55" name="object 7055"/>
          <p:cNvSpPr/>
          <p:nvPr/>
        </p:nvSpPr>
        <p:spPr>
          <a:xfrm>
            <a:off x="4079318" y="2306878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9839" y="0"/>
                </a:moveTo>
                <a:lnTo>
                  <a:pt x="5473" y="330"/>
                </a:lnTo>
                <a:lnTo>
                  <a:pt x="0" y="3619"/>
                </a:lnTo>
                <a:lnTo>
                  <a:pt x="9839" y="0"/>
                </a:lnTo>
                <a:close/>
              </a:path>
            </a:pathLst>
          </a:custGeom>
          <a:ln w="3175">
            <a:solidFill>
              <a:srgbClr val="176F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6" name="object 7056"/>
          <p:cNvSpPr/>
          <p:nvPr/>
        </p:nvSpPr>
        <p:spPr>
          <a:xfrm>
            <a:off x="4094512" y="2281595"/>
            <a:ext cx="9525" cy="6985"/>
          </a:xfrm>
          <a:custGeom>
            <a:avLst/>
            <a:gdLst/>
            <a:ahLst/>
            <a:cxnLst/>
            <a:rect l="l" t="t" r="r" b="b"/>
            <a:pathLst>
              <a:path w="9525" h="6985">
                <a:moveTo>
                  <a:pt x="0" y="6992"/>
                </a:moveTo>
                <a:lnTo>
                  <a:pt x="3975" y="0"/>
                </a:lnTo>
                <a:lnTo>
                  <a:pt x="9260" y="5661"/>
                </a:lnTo>
                <a:lnTo>
                  <a:pt x="0" y="6992"/>
                </a:lnTo>
                <a:close/>
              </a:path>
            </a:pathLst>
          </a:custGeom>
          <a:solidFill>
            <a:srgbClr val="1773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57" name="object 7057"/>
          <p:cNvSpPr/>
          <p:nvPr/>
        </p:nvSpPr>
        <p:spPr>
          <a:xfrm>
            <a:off x="4094512" y="2281595"/>
            <a:ext cx="9525" cy="6985"/>
          </a:xfrm>
          <a:custGeom>
            <a:avLst/>
            <a:gdLst/>
            <a:ahLst/>
            <a:cxnLst/>
            <a:rect l="l" t="t" r="r" b="b"/>
            <a:pathLst>
              <a:path w="9525" h="6985">
                <a:moveTo>
                  <a:pt x="0" y="6992"/>
                </a:moveTo>
                <a:lnTo>
                  <a:pt x="9260" y="5661"/>
                </a:lnTo>
                <a:lnTo>
                  <a:pt x="3975" y="0"/>
                </a:lnTo>
                <a:lnTo>
                  <a:pt x="0" y="6992"/>
                </a:lnTo>
                <a:close/>
              </a:path>
            </a:pathLst>
          </a:custGeom>
          <a:ln w="3175">
            <a:solidFill>
              <a:srgbClr val="1773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8" name="object 7058"/>
          <p:cNvSpPr/>
          <p:nvPr/>
        </p:nvSpPr>
        <p:spPr>
          <a:xfrm>
            <a:off x="4080566" y="230022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5905" y="2542"/>
                </a:moveTo>
                <a:lnTo>
                  <a:pt x="0" y="0"/>
                </a:lnTo>
                <a:lnTo>
                  <a:pt x="5958" y="2400"/>
                </a:lnTo>
                <a:lnTo>
                  <a:pt x="5905" y="2542"/>
                </a:lnTo>
                <a:close/>
              </a:path>
            </a:pathLst>
          </a:custGeom>
          <a:solidFill>
            <a:srgbClr val="1770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59" name="object 7059"/>
          <p:cNvSpPr/>
          <p:nvPr/>
        </p:nvSpPr>
        <p:spPr>
          <a:xfrm>
            <a:off x="4080566" y="230022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0"/>
                </a:moveTo>
                <a:lnTo>
                  <a:pt x="5958" y="2400"/>
                </a:lnTo>
                <a:lnTo>
                  <a:pt x="5905" y="254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0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0" name="object 7060"/>
          <p:cNvSpPr/>
          <p:nvPr/>
        </p:nvSpPr>
        <p:spPr>
          <a:xfrm>
            <a:off x="4074718" y="2300229"/>
            <a:ext cx="12065" cy="5080"/>
          </a:xfrm>
          <a:custGeom>
            <a:avLst/>
            <a:gdLst/>
            <a:ahLst/>
            <a:cxnLst/>
            <a:rect l="l" t="t" r="r" b="b"/>
            <a:pathLst>
              <a:path w="12064" h="5080">
                <a:moveTo>
                  <a:pt x="0" y="4460"/>
                </a:moveTo>
                <a:lnTo>
                  <a:pt x="5847" y="0"/>
                </a:lnTo>
                <a:lnTo>
                  <a:pt x="11752" y="2542"/>
                </a:lnTo>
                <a:lnTo>
                  <a:pt x="0" y="4460"/>
                </a:lnTo>
                <a:close/>
              </a:path>
            </a:pathLst>
          </a:custGeom>
          <a:solidFill>
            <a:srgbClr val="176F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61" name="object 7061"/>
          <p:cNvSpPr/>
          <p:nvPr/>
        </p:nvSpPr>
        <p:spPr>
          <a:xfrm>
            <a:off x="4074718" y="2300229"/>
            <a:ext cx="12065" cy="5080"/>
          </a:xfrm>
          <a:custGeom>
            <a:avLst/>
            <a:gdLst/>
            <a:ahLst/>
            <a:cxnLst/>
            <a:rect l="l" t="t" r="r" b="b"/>
            <a:pathLst>
              <a:path w="12064" h="5080">
                <a:moveTo>
                  <a:pt x="5847" y="0"/>
                </a:moveTo>
                <a:lnTo>
                  <a:pt x="0" y="4460"/>
                </a:lnTo>
                <a:lnTo>
                  <a:pt x="11752" y="2542"/>
                </a:lnTo>
                <a:lnTo>
                  <a:pt x="5847" y="0"/>
                </a:lnTo>
                <a:close/>
              </a:path>
            </a:pathLst>
          </a:custGeom>
          <a:ln w="3175">
            <a:solidFill>
              <a:srgbClr val="176F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2" name="object 7062"/>
          <p:cNvSpPr/>
          <p:nvPr/>
        </p:nvSpPr>
        <p:spPr>
          <a:xfrm>
            <a:off x="4070449" y="2299294"/>
            <a:ext cx="10160" cy="5715"/>
          </a:xfrm>
          <a:custGeom>
            <a:avLst/>
            <a:gdLst/>
            <a:ahLst/>
            <a:cxnLst/>
            <a:rect l="l" t="t" r="r" b="b"/>
            <a:pathLst>
              <a:path w="10160" h="5714">
                <a:moveTo>
                  <a:pt x="4269" y="5394"/>
                </a:moveTo>
                <a:lnTo>
                  <a:pt x="0" y="0"/>
                </a:lnTo>
                <a:lnTo>
                  <a:pt x="10116" y="934"/>
                </a:lnTo>
                <a:lnTo>
                  <a:pt x="4269" y="5394"/>
                </a:lnTo>
                <a:close/>
              </a:path>
            </a:pathLst>
          </a:custGeom>
          <a:solidFill>
            <a:srgbClr val="176F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63" name="object 7063"/>
          <p:cNvSpPr/>
          <p:nvPr/>
        </p:nvSpPr>
        <p:spPr>
          <a:xfrm>
            <a:off x="4070449" y="2299294"/>
            <a:ext cx="10160" cy="5715"/>
          </a:xfrm>
          <a:custGeom>
            <a:avLst/>
            <a:gdLst/>
            <a:ahLst/>
            <a:cxnLst/>
            <a:rect l="l" t="t" r="r" b="b"/>
            <a:pathLst>
              <a:path w="10160" h="5714">
                <a:moveTo>
                  <a:pt x="10116" y="934"/>
                </a:moveTo>
                <a:lnTo>
                  <a:pt x="4269" y="5394"/>
                </a:lnTo>
                <a:lnTo>
                  <a:pt x="0" y="0"/>
                </a:lnTo>
                <a:lnTo>
                  <a:pt x="10116" y="934"/>
                </a:lnTo>
                <a:close/>
              </a:path>
            </a:pathLst>
          </a:custGeom>
          <a:ln w="3175">
            <a:solidFill>
              <a:srgbClr val="176F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4" name="object 7064"/>
          <p:cNvSpPr/>
          <p:nvPr/>
        </p:nvSpPr>
        <p:spPr>
          <a:xfrm>
            <a:off x="4074718" y="2302771"/>
            <a:ext cx="12065" cy="8255"/>
          </a:xfrm>
          <a:custGeom>
            <a:avLst/>
            <a:gdLst/>
            <a:ahLst/>
            <a:cxnLst/>
            <a:rect l="l" t="t" r="r" b="b"/>
            <a:pathLst>
              <a:path w="12064" h="8255">
                <a:moveTo>
                  <a:pt x="4599" y="7726"/>
                </a:moveTo>
                <a:lnTo>
                  <a:pt x="0" y="1917"/>
                </a:lnTo>
                <a:lnTo>
                  <a:pt x="11752" y="0"/>
                </a:lnTo>
                <a:lnTo>
                  <a:pt x="4599" y="7726"/>
                </a:lnTo>
                <a:close/>
              </a:path>
            </a:pathLst>
          </a:custGeom>
          <a:solidFill>
            <a:srgbClr val="176F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65" name="object 7065"/>
          <p:cNvSpPr/>
          <p:nvPr/>
        </p:nvSpPr>
        <p:spPr>
          <a:xfrm>
            <a:off x="4074718" y="2302771"/>
            <a:ext cx="12065" cy="8255"/>
          </a:xfrm>
          <a:custGeom>
            <a:avLst/>
            <a:gdLst/>
            <a:ahLst/>
            <a:cxnLst/>
            <a:rect l="l" t="t" r="r" b="b"/>
            <a:pathLst>
              <a:path w="12064" h="8255">
                <a:moveTo>
                  <a:pt x="4599" y="7726"/>
                </a:moveTo>
                <a:lnTo>
                  <a:pt x="0" y="1917"/>
                </a:lnTo>
                <a:lnTo>
                  <a:pt x="11752" y="0"/>
                </a:lnTo>
                <a:lnTo>
                  <a:pt x="4599" y="7726"/>
                </a:lnTo>
                <a:close/>
              </a:path>
            </a:pathLst>
          </a:custGeom>
          <a:ln w="3175">
            <a:solidFill>
              <a:srgbClr val="176F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6" name="object 7066"/>
          <p:cNvSpPr/>
          <p:nvPr/>
        </p:nvSpPr>
        <p:spPr>
          <a:xfrm>
            <a:off x="4079318" y="2302771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0" y="7726"/>
                </a:moveTo>
                <a:lnTo>
                  <a:pt x="7152" y="0"/>
                </a:lnTo>
                <a:lnTo>
                  <a:pt x="5473" y="4437"/>
                </a:lnTo>
                <a:lnTo>
                  <a:pt x="0" y="7726"/>
                </a:lnTo>
                <a:close/>
              </a:path>
            </a:pathLst>
          </a:custGeom>
          <a:solidFill>
            <a:srgbClr val="176F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67" name="object 7067"/>
          <p:cNvSpPr/>
          <p:nvPr/>
        </p:nvSpPr>
        <p:spPr>
          <a:xfrm>
            <a:off x="4079318" y="2302771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0" y="7726"/>
                </a:moveTo>
                <a:lnTo>
                  <a:pt x="5473" y="4437"/>
                </a:lnTo>
                <a:lnTo>
                  <a:pt x="7152" y="0"/>
                </a:lnTo>
                <a:lnTo>
                  <a:pt x="0" y="7726"/>
                </a:lnTo>
                <a:close/>
              </a:path>
            </a:pathLst>
          </a:custGeom>
          <a:ln w="3175">
            <a:solidFill>
              <a:srgbClr val="176F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8" name="object 7068"/>
          <p:cNvSpPr/>
          <p:nvPr/>
        </p:nvSpPr>
        <p:spPr>
          <a:xfrm>
            <a:off x="4074718" y="2302771"/>
            <a:ext cx="12065" cy="2540"/>
          </a:xfrm>
          <a:custGeom>
            <a:avLst/>
            <a:gdLst/>
            <a:ahLst/>
            <a:cxnLst/>
            <a:rect l="l" t="t" r="r" b="b"/>
            <a:pathLst>
              <a:path w="12064" h="2539">
                <a:moveTo>
                  <a:pt x="0" y="1917"/>
                </a:moveTo>
                <a:lnTo>
                  <a:pt x="117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9" name="object 7069"/>
          <p:cNvSpPr/>
          <p:nvPr/>
        </p:nvSpPr>
        <p:spPr>
          <a:xfrm>
            <a:off x="4069996" y="2297402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553" y="0"/>
                </a:moveTo>
                <a:lnTo>
                  <a:pt x="0" y="1320"/>
                </a:lnTo>
                <a:lnTo>
                  <a:pt x="3553" y="0"/>
                </a:lnTo>
                <a:close/>
              </a:path>
            </a:pathLst>
          </a:custGeom>
          <a:ln w="3175">
            <a:solidFill>
              <a:srgbClr val="176E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0" name="object 7070"/>
          <p:cNvSpPr/>
          <p:nvPr/>
        </p:nvSpPr>
        <p:spPr>
          <a:xfrm>
            <a:off x="4069349" y="2297402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0" y="1445"/>
                </a:moveTo>
                <a:lnTo>
                  <a:pt x="4201" y="0"/>
                </a:lnTo>
                <a:lnTo>
                  <a:pt x="647" y="1320"/>
                </a:lnTo>
                <a:lnTo>
                  <a:pt x="0" y="1445"/>
                </a:lnTo>
                <a:close/>
              </a:path>
            </a:pathLst>
          </a:custGeom>
          <a:solidFill>
            <a:srgbClr val="176E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71" name="object 7071"/>
          <p:cNvSpPr/>
          <p:nvPr/>
        </p:nvSpPr>
        <p:spPr>
          <a:xfrm>
            <a:off x="4069349" y="2297402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4201" y="0"/>
                </a:moveTo>
                <a:lnTo>
                  <a:pt x="0" y="1445"/>
                </a:lnTo>
                <a:lnTo>
                  <a:pt x="647" y="1320"/>
                </a:lnTo>
                <a:lnTo>
                  <a:pt x="4201" y="0"/>
                </a:lnTo>
                <a:close/>
              </a:path>
            </a:pathLst>
          </a:custGeom>
          <a:ln w="3175">
            <a:solidFill>
              <a:srgbClr val="176E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2" name="object 7072"/>
          <p:cNvSpPr/>
          <p:nvPr/>
        </p:nvSpPr>
        <p:spPr>
          <a:xfrm>
            <a:off x="4069349" y="2297402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0" y="1445"/>
                </a:moveTo>
                <a:lnTo>
                  <a:pt x="358" y="1229"/>
                </a:lnTo>
                <a:lnTo>
                  <a:pt x="4201" y="0"/>
                </a:lnTo>
                <a:lnTo>
                  <a:pt x="0" y="1445"/>
                </a:lnTo>
                <a:close/>
              </a:path>
            </a:pathLst>
          </a:custGeom>
          <a:solidFill>
            <a:srgbClr val="176E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73" name="object 7073"/>
          <p:cNvSpPr/>
          <p:nvPr/>
        </p:nvSpPr>
        <p:spPr>
          <a:xfrm>
            <a:off x="4069349" y="2297402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4201" y="0"/>
                </a:moveTo>
                <a:lnTo>
                  <a:pt x="0" y="1445"/>
                </a:lnTo>
                <a:lnTo>
                  <a:pt x="358" y="1229"/>
                </a:lnTo>
                <a:lnTo>
                  <a:pt x="4201" y="0"/>
                </a:lnTo>
                <a:close/>
              </a:path>
            </a:pathLst>
          </a:custGeom>
          <a:ln w="3175">
            <a:solidFill>
              <a:srgbClr val="176E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4" name="object 7074"/>
          <p:cNvSpPr/>
          <p:nvPr/>
        </p:nvSpPr>
        <p:spPr>
          <a:xfrm>
            <a:off x="4068703" y="229803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645" y="815"/>
                </a:moveTo>
                <a:lnTo>
                  <a:pt x="0" y="0"/>
                </a:lnTo>
                <a:lnTo>
                  <a:pt x="1003" y="599"/>
                </a:lnTo>
                <a:lnTo>
                  <a:pt x="645" y="815"/>
                </a:lnTo>
                <a:close/>
              </a:path>
            </a:pathLst>
          </a:custGeom>
          <a:solidFill>
            <a:srgbClr val="176E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75" name="object 7075"/>
          <p:cNvSpPr/>
          <p:nvPr/>
        </p:nvSpPr>
        <p:spPr>
          <a:xfrm>
            <a:off x="4068703" y="229803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003" y="599"/>
                </a:moveTo>
                <a:lnTo>
                  <a:pt x="645" y="815"/>
                </a:lnTo>
                <a:lnTo>
                  <a:pt x="0" y="0"/>
                </a:lnTo>
                <a:lnTo>
                  <a:pt x="1003" y="599"/>
                </a:lnTo>
                <a:close/>
              </a:path>
            </a:pathLst>
          </a:custGeom>
          <a:ln w="3175">
            <a:solidFill>
              <a:srgbClr val="176E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6" name="object 7076"/>
          <p:cNvSpPr/>
          <p:nvPr/>
        </p:nvSpPr>
        <p:spPr>
          <a:xfrm>
            <a:off x="4068645" y="229795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061" y="673"/>
                </a:moveTo>
                <a:lnTo>
                  <a:pt x="58" y="73"/>
                </a:lnTo>
                <a:lnTo>
                  <a:pt x="1061" y="673"/>
                </a:lnTo>
                <a:close/>
              </a:path>
            </a:pathLst>
          </a:custGeom>
          <a:solidFill>
            <a:srgbClr val="176E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77" name="object 7077"/>
          <p:cNvSpPr/>
          <p:nvPr/>
        </p:nvSpPr>
        <p:spPr>
          <a:xfrm>
            <a:off x="4068645" y="229795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061" y="673"/>
                </a:moveTo>
                <a:lnTo>
                  <a:pt x="0" y="0"/>
                </a:lnTo>
                <a:lnTo>
                  <a:pt x="1061" y="673"/>
                </a:lnTo>
                <a:close/>
              </a:path>
            </a:pathLst>
          </a:custGeom>
          <a:ln w="3175">
            <a:solidFill>
              <a:srgbClr val="176E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8" name="object 7078"/>
          <p:cNvSpPr/>
          <p:nvPr/>
        </p:nvSpPr>
        <p:spPr>
          <a:xfrm>
            <a:off x="4067566" y="229658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1" y="2042"/>
                </a:moveTo>
                <a:lnTo>
                  <a:pt x="1079" y="1369"/>
                </a:lnTo>
                <a:lnTo>
                  <a:pt x="0" y="0"/>
                </a:lnTo>
                <a:lnTo>
                  <a:pt x="2141" y="2042"/>
                </a:lnTo>
                <a:close/>
              </a:path>
            </a:pathLst>
          </a:custGeom>
          <a:solidFill>
            <a:srgbClr val="176E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79" name="object 7079"/>
          <p:cNvSpPr/>
          <p:nvPr/>
        </p:nvSpPr>
        <p:spPr>
          <a:xfrm>
            <a:off x="4067566" y="229658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41" y="2042"/>
                </a:moveTo>
                <a:lnTo>
                  <a:pt x="1079" y="1369"/>
                </a:lnTo>
                <a:lnTo>
                  <a:pt x="0" y="0"/>
                </a:lnTo>
                <a:lnTo>
                  <a:pt x="2141" y="2042"/>
                </a:lnTo>
                <a:close/>
              </a:path>
            </a:pathLst>
          </a:custGeom>
          <a:ln w="3175">
            <a:solidFill>
              <a:srgbClr val="176E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0" name="object 70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081" name="object 70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082" name="object 7082"/>
          <p:cNvSpPr/>
          <p:nvPr/>
        </p:nvSpPr>
        <p:spPr>
          <a:xfrm>
            <a:off x="4062574" y="2284209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977" y="2425"/>
                </a:moveTo>
                <a:lnTo>
                  <a:pt x="0" y="0"/>
                </a:lnTo>
                <a:lnTo>
                  <a:pt x="977" y="2425"/>
                </a:lnTo>
                <a:close/>
              </a:path>
            </a:pathLst>
          </a:custGeom>
          <a:ln w="3175">
            <a:solidFill>
              <a:srgbClr val="176E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3" name="object 70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084" name="object 7084"/>
          <p:cNvSpPr/>
          <p:nvPr/>
        </p:nvSpPr>
        <p:spPr>
          <a:xfrm>
            <a:off x="4085917" y="228046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72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85" name="object 7085"/>
          <p:cNvSpPr/>
          <p:nvPr/>
        </p:nvSpPr>
        <p:spPr>
          <a:xfrm>
            <a:off x="4085917" y="228046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2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6" name="object 70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087" name="object 70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088" name="object 70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089" name="object 70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090" name="object 7090"/>
          <p:cNvSpPr/>
          <p:nvPr/>
        </p:nvSpPr>
        <p:spPr>
          <a:xfrm>
            <a:off x="4062574" y="2280460"/>
            <a:ext cx="23495" cy="3810"/>
          </a:xfrm>
          <a:custGeom>
            <a:avLst/>
            <a:gdLst/>
            <a:ahLst/>
            <a:cxnLst/>
            <a:rect l="l" t="t" r="r" b="b"/>
            <a:pathLst>
              <a:path w="23495" h="3810">
                <a:moveTo>
                  <a:pt x="0" y="3749"/>
                </a:moveTo>
                <a:lnTo>
                  <a:pt x="233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1" name="object 70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092" name="object 70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093" name="object 7093"/>
          <p:cNvSpPr/>
          <p:nvPr/>
        </p:nvSpPr>
        <p:spPr>
          <a:xfrm>
            <a:off x="4098488" y="228159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73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94" name="object 7094"/>
          <p:cNvSpPr/>
          <p:nvPr/>
        </p:nvSpPr>
        <p:spPr>
          <a:xfrm>
            <a:off x="4098488" y="228159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3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5" name="object 7095"/>
          <p:cNvSpPr/>
          <p:nvPr/>
        </p:nvSpPr>
        <p:spPr>
          <a:xfrm>
            <a:off x="4073550" y="2290937"/>
            <a:ext cx="19685" cy="6985"/>
          </a:xfrm>
          <a:custGeom>
            <a:avLst/>
            <a:gdLst/>
            <a:ahLst/>
            <a:cxnLst/>
            <a:rect l="l" t="t" r="r" b="b"/>
            <a:pathLst>
              <a:path w="19685" h="6985">
                <a:moveTo>
                  <a:pt x="0" y="6464"/>
                </a:moveTo>
                <a:lnTo>
                  <a:pt x="17401" y="0"/>
                </a:lnTo>
                <a:lnTo>
                  <a:pt x="19491" y="233"/>
                </a:lnTo>
                <a:lnTo>
                  <a:pt x="0" y="6464"/>
                </a:lnTo>
                <a:close/>
              </a:path>
            </a:pathLst>
          </a:custGeom>
          <a:solidFill>
            <a:srgbClr val="1771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96" name="object 7096"/>
          <p:cNvSpPr/>
          <p:nvPr/>
        </p:nvSpPr>
        <p:spPr>
          <a:xfrm>
            <a:off x="4073550" y="2290937"/>
            <a:ext cx="19685" cy="6985"/>
          </a:xfrm>
          <a:custGeom>
            <a:avLst/>
            <a:gdLst/>
            <a:ahLst/>
            <a:cxnLst/>
            <a:rect l="l" t="t" r="r" b="b"/>
            <a:pathLst>
              <a:path w="19685" h="6985">
                <a:moveTo>
                  <a:pt x="0" y="6464"/>
                </a:moveTo>
                <a:lnTo>
                  <a:pt x="19491" y="233"/>
                </a:lnTo>
                <a:lnTo>
                  <a:pt x="17401" y="0"/>
                </a:lnTo>
                <a:lnTo>
                  <a:pt x="0" y="6464"/>
                </a:lnTo>
                <a:close/>
              </a:path>
            </a:pathLst>
          </a:custGeom>
          <a:ln w="3175">
            <a:solidFill>
              <a:srgbClr val="1771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7" name="object 7097"/>
          <p:cNvSpPr/>
          <p:nvPr/>
        </p:nvSpPr>
        <p:spPr>
          <a:xfrm>
            <a:off x="4080566" y="2300535"/>
            <a:ext cx="7620" cy="0"/>
          </a:xfrm>
          <a:custGeom>
            <a:avLst/>
            <a:gdLst/>
            <a:ahLst/>
            <a:cxnLst/>
            <a:rect l="l" t="t" r="r" b="b"/>
            <a:pathLst>
              <a:path w="7620" h="0">
                <a:moveTo>
                  <a:pt x="0" y="0"/>
                </a:moveTo>
                <a:lnTo>
                  <a:pt x="7063" y="0"/>
                </a:lnTo>
              </a:path>
            </a:pathLst>
          </a:custGeom>
          <a:ln w="3175">
            <a:solidFill>
              <a:srgbClr val="1770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8" name="object 7098"/>
          <p:cNvSpPr/>
          <p:nvPr/>
        </p:nvSpPr>
        <p:spPr>
          <a:xfrm>
            <a:off x="4080566" y="2300229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0" y="0"/>
                </a:moveTo>
                <a:lnTo>
                  <a:pt x="6637" y="612"/>
                </a:lnTo>
                <a:lnTo>
                  <a:pt x="7063" y="45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0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9" name="object 7099"/>
          <p:cNvSpPr/>
          <p:nvPr/>
        </p:nvSpPr>
        <p:spPr>
          <a:xfrm>
            <a:off x="4091685" y="2284565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0" y="4427"/>
                </a:moveTo>
                <a:lnTo>
                  <a:pt x="1676" y="0"/>
                </a:lnTo>
                <a:lnTo>
                  <a:pt x="2827" y="4023"/>
                </a:lnTo>
                <a:lnTo>
                  <a:pt x="0" y="4427"/>
                </a:lnTo>
                <a:close/>
              </a:path>
            </a:pathLst>
          </a:custGeom>
          <a:solidFill>
            <a:srgbClr val="1772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00" name="object 7100"/>
          <p:cNvSpPr/>
          <p:nvPr/>
        </p:nvSpPr>
        <p:spPr>
          <a:xfrm>
            <a:off x="4091685" y="2284565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2827" y="4023"/>
                </a:moveTo>
                <a:lnTo>
                  <a:pt x="0" y="4427"/>
                </a:lnTo>
                <a:lnTo>
                  <a:pt x="1676" y="0"/>
                </a:lnTo>
                <a:lnTo>
                  <a:pt x="2827" y="4023"/>
                </a:lnTo>
                <a:close/>
              </a:path>
            </a:pathLst>
          </a:custGeom>
          <a:ln w="3175">
            <a:solidFill>
              <a:srgbClr val="1772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1" name="object 7101"/>
          <p:cNvSpPr/>
          <p:nvPr/>
        </p:nvSpPr>
        <p:spPr>
          <a:xfrm>
            <a:off x="4093362" y="2281595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1150" y="6992"/>
                </a:moveTo>
                <a:lnTo>
                  <a:pt x="0" y="2969"/>
                </a:lnTo>
                <a:lnTo>
                  <a:pt x="5125" y="0"/>
                </a:lnTo>
                <a:lnTo>
                  <a:pt x="1150" y="6992"/>
                </a:lnTo>
                <a:close/>
              </a:path>
            </a:pathLst>
          </a:custGeom>
          <a:solidFill>
            <a:srgbClr val="1773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02" name="object 7102"/>
          <p:cNvSpPr/>
          <p:nvPr/>
        </p:nvSpPr>
        <p:spPr>
          <a:xfrm>
            <a:off x="4093362" y="2281595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1150" y="6992"/>
                </a:moveTo>
                <a:lnTo>
                  <a:pt x="5125" y="0"/>
                </a:lnTo>
                <a:lnTo>
                  <a:pt x="0" y="2969"/>
                </a:lnTo>
                <a:lnTo>
                  <a:pt x="1150" y="6992"/>
                </a:lnTo>
                <a:close/>
              </a:path>
            </a:pathLst>
          </a:custGeom>
          <a:ln w="3175">
            <a:solidFill>
              <a:srgbClr val="1773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3" name="object 7103"/>
          <p:cNvSpPr/>
          <p:nvPr/>
        </p:nvSpPr>
        <p:spPr>
          <a:xfrm>
            <a:off x="4094512" y="2281595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0" y="6992"/>
                </a:moveTo>
                <a:lnTo>
                  <a:pt x="3975" y="0"/>
                </a:lnTo>
                <a:lnTo>
                  <a:pt x="0" y="6992"/>
                </a:lnTo>
                <a:close/>
              </a:path>
            </a:pathLst>
          </a:custGeom>
          <a:ln w="3175">
            <a:solidFill>
              <a:srgbClr val="1773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4" name="object 7104"/>
          <p:cNvSpPr/>
          <p:nvPr/>
        </p:nvSpPr>
        <p:spPr>
          <a:xfrm>
            <a:off x="4094512" y="2281595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0" y="6992"/>
                </a:moveTo>
                <a:lnTo>
                  <a:pt x="3975" y="0"/>
                </a:lnTo>
                <a:lnTo>
                  <a:pt x="0" y="6992"/>
                </a:lnTo>
                <a:close/>
              </a:path>
            </a:pathLst>
          </a:custGeom>
          <a:ln w="3175">
            <a:solidFill>
              <a:srgbClr val="1773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5" name="object 7105"/>
          <p:cNvSpPr/>
          <p:nvPr/>
        </p:nvSpPr>
        <p:spPr>
          <a:xfrm>
            <a:off x="4093362" y="2281595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5125" y="0"/>
                </a:moveTo>
                <a:lnTo>
                  <a:pt x="0" y="2969"/>
                </a:lnTo>
                <a:lnTo>
                  <a:pt x="5125" y="0"/>
                </a:lnTo>
                <a:close/>
              </a:path>
            </a:pathLst>
          </a:custGeom>
          <a:ln w="3175">
            <a:solidFill>
              <a:srgbClr val="1773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6" name="object 7106"/>
          <p:cNvSpPr/>
          <p:nvPr/>
        </p:nvSpPr>
        <p:spPr>
          <a:xfrm>
            <a:off x="4093362" y="2281595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0" y="2969"/>
                </a:moveTo>
                <a:lnTo>
                  <a:pt x="5125" y="0"/>
                </a:lnTo>
                <a:lnTo>
                  <a:pt x="0" y="2969"/>
                </a:lnTo>
                <a:close/>
              </a:path>
            </a:pathLst>
          </a:custGeom>
          <a:ln w="3175">
            <a:solidFill>
              <a:srgbClr val="1773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7" name="object 7107"/>
          <p:cNvSpPr/>
          <p:nvPr/>
        </p:nvSpPr>
        <p:spPr>
          <a:xfrm>
            <a:off x="4093362" y="2281595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0" y="2969"/>
                </a:moveTo>
                <a:lnTo>
                  <a:pt x="5125" y="0"/>
                </a:lnTo>
                <a:lnTo>
                  <a:pt x="0" y="2969"/>
                </a:lnTo>
                <a:close/>
              </a:path>
            </a:pathLst>
          </a:custGeom>
          <a:ln w="3175">
            <a:solidFill>
              <a:srgbClr val="1773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8" name="object 7108"/>
          <p:cNvSpPr/>
          <p:nvPr/>
        </p:nvSpPr>
        <p:spPr>
          <a:xfrm>
            <a:off x="4093362" y="2281595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0" y="2969"/>
                </a:moveTo>
                <a:lnTo>
                  <a:pt x="5125" y="0"/>
                </a:lnTo>
                <a:lnTo>
                  <a:pt x="0" y="2969"/>
                </a:lnTo>
                <a:close/>
              </a:path>
            </a:pathLst>
          </a:custGeom>
          <a:ln w="3175">
            <a:solidFill>
              <a:srgbClr val="1773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9" name="object 7109"/>
          <p:cNvSpPr/>
          <p:nvPr/>
        </p:nvSpPr>
        <p:spPr>
          <a:xfrm>
            <a:off x="4080566" y="2300229"/>
            <a:ext cx="6985" cy="2540"/>
          </a:xfrm>
          <a:custGeom>
            <a:avLst/>
            <a:gdLst/>
            <a:ahLst/>
            <a:cxnLst/>
            <a:rect l="l" t="t" r="r" b="b"/>
            <a:pathLst>
              <a:path w="6985" h="2539">
                <a:moveTo>
                  <a:pt x="5958" y="2400"/>
                </a:moveTo>
                <a:lnTo>
                  <a:pt x="0" y="0"/>
                </a:lnTo>
                <a:lnTo>
                  <a:pt x="6637" y="612"/>
                </a:lnTo>
                <a:lnTo>
                  <a:pt x="5958" y="2400"/>
                </a:lnTo>
                <a:close/>
              </a:path>
            </a:pathLst>
          </a:custGeom>
          <a:solidFill>
            <a:srgbClr val="1770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10" name="object 7110"/>
          <p:cNvSpPr/>
          <p:nvPr/>
        </p:nvSpPr>
        <p:spPr>
          <a:xfrm>
            <a:off x="4080566" y="2300229"/>
            <a:ext cx="6985" cy="2540"/>
          </a:xfrm>
          <a:custGeom>
            <a:avLst/>
            <a:gdLst/>
            <a:ahLst/>
            <a:cxnLst/>
            <a:rect l="l" t="t" r="r" b="b"/>
            <a:pathLst>
              <a:path w="6985" h="2539">
                <a:moveTo>
                  <a:pt x="5958" y="2400"/>
                </a:moveTo>
                <a:lnTo>
                  <a:pt x="6637" y="612"/>
                </a:lnTo>
                <a:lnTo>
                  <a:pt x="0" y="0"/>
                </a:lnTo>
                <a:lnTo>
                  <a:pt x="5958" y="2400"/>
                </a:lnTo>
                <a:close/>
              </a:path>
            </a:pathLst>
          </a:custGeom>
          <a:ln w="3175">
            <a:solidFill>
              <a:srgbClr val="1770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1" name="object 71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112" name="object 71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113" name="object 71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114" name="object 7114"/>
          <p:cNvSpPr/>
          <p:nvPr/>
        </p:nvSpPr>
        <p:spPr>
          <a:xfrm>
            <a:off x="4060957" y="2289069"/>
            <a:ext cx="22860" cy="0"/>
          </a:xfrm>
          <a:custGeom>
            <a:avLst/>
            <a:gdLst/>
            <a:ahLst/>
            <a:cxnLst/>
            <a:rect l="l" t="t" r="r" b="b"/>
            <a:pathLst>
              <a:path w="22860" h="0">
                <a:moveTo>
                  <a:pt x="0" y="0"/>
                </a:moveTo>
                <a:lnTo>
                  <a:pt x="22793" y="0"/>
                </a:lnTo>
              </a:path>
            </a:pathLst>
          </a:custGeom>
          <a:ln w="3175">
            <a:solidFill>
              <a:srgbClr val="176F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5" name="object 7115"/>
          <p:cNvSpPr/>
          <p:nvPr/>
        </p:nvSpPr>
        <p:spPr>
          <a:xfrm>
            <a:off x="4060957" y="2288006"/>
            <a:ext cx="22860" cy="2540"/>
          </a:xfrm>
          <a:custGeom>
            <a:avLst/>
            <a:gdLst/>
            <a:ahLst/>
            <a:cxnLst/>
            <a:rect l="l" t="t" r="r" b="b"/>
            <a:pathLst>
              <a:path w="22860" h="2539">
                <a:moveTo>
                  <a:pt x="556" y="0"/>
                </a:moveTo>
                <a:lnTo>
                  <a:pt x="0" y="203"/>
                </a:lnTo>
                <a:lnTo>
                  <a:pt x="22793" y="2125"/>
                </a:lnTo>
                <a:lnTo>
                  <a:pt x="556" y="0"/>
                </a:lnTo>
                <a:close/>
              </a:path>
            </a:pathLst>
          </a:custGeom>
          <a:ln w="3175">
            <a:solidFill>
              <a:srgbClr val="176F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6" name="object 7116"/>
          <p:cNvSpPr/>
          <p:nvPr/>
        </p:nvSpPr>
        <p:spPr>
          <a:xfrm>
            <a:off x="4073550" y="2290937"/>
            <a:ext cx="17780" cy="6985"/>
          </a:xfrm>
          <a:custGeom>
            <a:avLst/>
            <a:gdLst/>
            <a:ahLst/>
            <a:cxnLst/>
            <a:rect l="l" t="t" r="r" b="b"/>
            <a:pathLst>
              <a:path w="17779" h="6985">
                <a:moveTo>
                  <a:pt x="17401" y="0"/>
                </a:moveTo>
                <a:lnTo>
                  <a:pt x="0" y="6464"/>
                </a:lnTo>
                <a:lnTo>
                  <a:pt x="17401" y="0"/>
                </a:lnTo>
                <a:close/>
              </a:path>
            </a:pathLst>
          </a:custGeom>
          <a:ln w="3175">
            <a:solidFill>
              <a:srgbClr val="1770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7" name="object 7117"/>
          <p:cNvSpPr/>
          <p:nvPr/>
        </p:nvSpPr>
        <p:spPr>
          <a:xfrm>
            <a:off x="4069707" y="2290937"/>
            <a:ext cx="21590" cy="8255"/>
          </a:xfrm>
          <a:custGeom>
            <a:avLst/>
            <a:gdLst/>
            <a:ahLst/>
            <a:cxnLst/>
            <a:rect l="l" t="t" r="r" b="b"/>
            <a:pathLst>
              <a:path w="21589" h="8255">
                <a:moveTo>
                  <a:pt x="0" y="7693"/>
                </a:moveTo>
                <a:lnTo>
                  <a:pt x="21244" y="0"/>
                </a:lnTo>
                <a:lnTo>
                  <a:pt x="3843" y="6464"/>
                </a:lnTo>
                <a:lnTo>
                  <a:pt x="0" y="7693"/>
                </a:lnTo>
                <a:close/>
              </a:path>
            </a:pathLst>
          </a:custGeom>
          <a:solidFill>
            <a:srgbClr val="176F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18" name="object 7118"/>
          <p:cNvSpPr/>
          <p:nvPr/>
        </p:nvSpPr>
        <p:spPr>
          <a:xfrm>
            <a:off x="4069707" y="2290937"/>
            <a:ext cx="21590" cy="8255"/>
          </a:xfrm>
          <a:custGeom>
            <a:avLst/>
            <a:gdLst/>
            <a:ahLst/>
            <a:cxnLst/>
            <a:rect l="l" t="t" r="r" b="b"/>
            <a:pathLst>
              <a:path w="21589" h="8255">
                <a:moveTo>
                  <a:pt x="21244" y="0"/>
                </a:moveTo>
                <a:lnTo>
                  <a:pt x="0" y="7693"/>
                </a:lnTo>
                <a:lnTo>
                  <a:pt x="3843" y="6464"/>
                </a:lnTo>
                <a:lnTo>
                  <a:pt x="21244" y="0"/>
                </a:lnTo>
                <a:close/>
              </a:path>
            </a:pathLst>
          </a:custGeom>
          <a:ln w="3175">
            <a:solidFill>
              <a:srgbClr val="176F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9" name="object 7119"/>
          <p:cNvSpPr/>
          <p:nvPr/>
        </p:nvSpPr>
        <p:spPr>
          <a:xfrm>
            <a:off x="4069707" y="2290132"/>
            <a:ext cx="21590" cy="8890"/>
          </a:xfrm>
          <a:custGeom>
            <a:avLst/>
            <a:gdLst/>
            <a:ahLst/>
            <a:cxnLst/>
            <a:rect l="l" t="t" r="r" b="b"/>
            <a:pathLst>
              <a:path w="21589" h="8889">
                <a:moveTo>
                  <a:pt x="0" y="8498"/>
                </a:moveTo>
                <a:lnTo>
                  <a:pt x="14043" y="0"/>
                </a:lnTo>
                <a:lnTo>
                  <a:pt x="21244" y="805"/>
                </a:lnTo>
                <a:lnTo>
                  <a:pt x="0" y="8498"/>
                </a:lnTo>
                <a:close/>
              </a:path>
            </a:pathLst>
          </a:custGeom>
          <a:solidFill>
            <a:srgbClr val="1770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20" name="object 7120"/>
          <p:cNvSpPr/>
          <p:nvPr/>
        </p:nvSpPr>
        <p:spPr>
          <a:xfrm>
            <a:off x="4069707" y="2290132"/>
            <a:ext cx="21590" cy="8890"/>
          </a:xfrm>
          <a:custGeom>
            <a:avLst/>
            <a:gdLst/>
            <a:ahLst/>
            <a:cxnLst/>
            <a:rect l="l" t="t" r="r" b="b"/>
            <a:pathLst>
              <a:path w="21589" h="8889">
                <a:moveTo>
                  <a:pt x="21244" y="805"/>
                </a:moveTo>
                <a:lnTo>
                  <a:pt x="0" y="8498"/>
                </a:lnTo>
                <a:lnTo>
                  <a:pt x="14043" y="0"/>
                </a:lnTo>
                <a:lnTo>
                  <a:pt x="21244" y="805"/>
                </a:lnTo>
                <a:close/>
              </a:path>
            </a:pathLst>
          </a:custGeom>
          <a:ln w="3175">
            <a:solidFill>
              <a:srgbClr val="1770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1" name="object 7121"/>
          <p:cNvSpPr/>
          <p:nvPr/>
        </p:nvSpPr>
        <p:spPr>
          <a:xfrm>
            <a:off x="4091685" y="2284565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676" y="0"/>
                </a:moveTo>
                <a:lnTo>
                  <a:pt x="0" y="4427"/>
                </a:lnTo>
                <a:lnTo>
                  <a:pt x="1676" y="0"/>
                </a:lnTo>
                <a:close/>
              </a:path>
            </a:pathLst>
          </a:custGeom>
          <a:ln w="3175">
            <a:solidFill>
              <a:srgbClr val="1772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2" name="object 7122"/>
          <p:cNvSpPr/>
          <p:nvPr/>
        </p:nvSpPr>
        <p:spPr>
          <a:xfrm>
            <a:off x="4083751" y="2284565"/>
            <a:ext cx="10160" cy="5715"/>
          </a:xfrm>
          <a:custGeom>
            <a:avLst/>
            <a:gdLst/>
            <a:ahLst/>
            <a:cxnLst/>
            <a:rect l="l" t="t" r="r" b="b"/>
            <a:pathLst>
              <a:path w="10160" h="5714">
                <a:moveTo>
                  <a:pt x="0" y="5567"/>
                </a:moveTo>
                <a:lnTo>
                  <a:pt x="9611" y="0"/>
                </a:lnTo>
                <a:lnTo>
                  <a:pt x="7934" y="4427"/>
                </a:lnTo>
                <a:lnTo>
                  <a:pt x="0" y="5567"/>
                </a:lnTo>
                <a:close/>
              </a:path>
            </a:pathLst>
          </a:custGeom>
          <a:solidFill>
            <a:srgbClr val="1772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23" name="object 7123"/>
          <p:cNvSpPr/>
          <p:nvPr/>
        </p:nvSpPr>
        <p:spPr>
          <a:xfrm>
            <a:off x="4083751" y="2284565"/>
            <a:ext cx="10160" cy="5715"/>
          </a:xfrm>
          <a:custGeom>
            <a:avLst/>
            <a:gdLst/>
            <a:ahLst/>
            <a:cxnLst/>
            <a:rect l="l" t="t" r="r" b="b"/>
            <a:pathLst>
              <a:path w="10160" h="5714">
                <a:moveTo>
                  <a:pt x="9611" y="0"/>
                </a:moveTo>
                <a:lnTo>
                  <a:pt x="0" y="5567"/>
                </a:lnTo>
                <a:lnTo>
                  <a:pt x="7934" y="4427"/>
                </a:lnTo>
                <a:lnTo>
                  <a:pt x="9611" y="0"/>
                </a:lnTo>
                <a:close/>
              </a:path>
            </a:pathLst>
          </a:custGeom>
          <a:ln w="3175">
            <a:solidFill>
              <a:srgbClr val="1772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4" name="object 7124"/>
          <p:cNvSpPr/>
          <p:nvPr/>
        </p:nvSpPr>
        <p:spPr>
          <a:xfrm>
            <a:off x="4083751" y="2284565"/>
            <a:ext cx="10160" cy="5715"/>
          </a:xfrm>
          <a:custGeom>
            <a:avLst/>
            <a:gdLst/>
            <a:ahLst/>
            <a:cxnLst/>
            <a:rect l="l" t="t" r="r" b="b"/>
            <a:pathLst>
              <a:path w="10160" h="5714">
                <a:moveTo>
                  <a:pt x="9611" y="0"/>
                </a:moveTo>
                <a:lnTo>
                  <a:pt x="0" y="5567"/>
                </a:lnTo>
                <a:lnTo>
                  <a:pt x="9611" y="0"/>
                </a:lnTo>
                <a:close/>
              </a:path>
            </a:pathLst>
          </a:custGeom>
          <a:ln w="3175">
            <a:solidFill>
              <a:srgbClr val="1772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5" name="object 7125"/>
          <p:cNvSpPr/>
          <p:nvPr/>
        </p:nvSpPr>
        <p:spPr>
          <a:xfrm>
            <a:off x="4060957" y="2288209"/>
            <a:ext cx="8890" cy="10795"/>
          </a:xfrm>
          <a:custGeom>
            <a:avLst/>
            <a:gdLst/>
            <a:ahLst/>
            <a:cxnLst/>
            <a:rect l="l" t="t" r="r" b="b"/>
            <a:pathLst>
              <a:path w="8889" h="10794">
                <a:moveTo>
                  <a:pt x="8750" y="10421"/>
                </a:moveTo>
                <a:lnTo>
                  <a:pt x="6609" y="8379"/>
                </a:lnTo>
                <a:lnTo>
                  <a:pt x="0" y="0"/>
                </a:lnTo>
                <a:lnTo>
                  <a:pt x="8750" y="10421"/>
                </a:lnTo>
                <a:close/>
              </a:path>
            </a:pathLst>
          </a:custGeom>
          <a:solidFill>
            <a:srgbClr val="176E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26" name="object 7126"/>
          <p:cNvSpPr/>
          <p:nvPr/>
        </p:nvSpPr>
        <p:spPr>
          <a:xfrm>
            <a:off x="4060957" y="2288209"/>
            <a:ext cx="8890" cy="10795"/>
          </a:xfrm>
          <a:custGeom>
            <a:avLst/>
            <a:gdLst/>
            <a:ahLst/>
            <a:cxnLst/>
            <a:rect l="l" t="t" r="r" b="b"/>
            <a:pathLst>
              <a:path w="8889" h="10794">
                <a:moveTo>
                  <a:pt x="8750" y="10421"/>
                </a:moveTo>
                <a:lnTo>
                  <a:pt x="6609" y="8379"/>
                </a:lnTo>
                <a:lnTo>
                  <a:pt x="0" y="0"/>
                </a:lnTo>
                <a:lnTo>
                  <a:pt x="8750" y="10421"/>
                </a:lnTo>
                <a:close/>
              </a:path>
            </a:pathLst>
          </a:custGeom>
          <a:ln w="3175">
            <a:solidFill>
              <a:srgbClr val="176E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7" name="object 7127"/>
          <p:cNvSpPr/>
          <p:nvPr/>
        </p:nvSpPr>
        <p:spPr>
          <a:xfrm>
            <a:off x="4060957" y="2288209"/>
            <a:ext cx="22860" cy="10795"/>
          </a:xfrm>
          <a:custGeom>
            <a:avLst/>
            <a:gdLst/>
            <a:ahLst/>
            <a:cxnLst/>
            <a:rect l="l" t="t" r="r" b="b"/>
            <a:pathLst>
              <a:path w="22860" h="10794">
                <a:moveTo>
                  <a:pt x="8750" y="10421"/>
                </a:moveTo>
                <a:lnTo>
                  <a:pt x="0" y="0"/>
                </a:lnTo>
                <a:lnTo>
                  <a:pt x="22793" y="1922"/>
                </a:lnTo>
                <a:lnTo>
                  <a:pt x="8750" y="10421"/>
                </a:lnTo>
                <a:close/>
              </a:path>
            </a:pathLst>
          </a:custGeom>
          <a:solidFill>
            <a:srgbClr val="176F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28" name="object 7128"/>
          <p:cNvSpPr/>
          <p:nvPr/>
        </p:nvSpPr>
        <p:spPr>
          <a:xfrm>
            <a:off x="4060957" y="2288209"/>
            <a:ext cx="22860" cy="10795"/>
          </a:xfrm>
          <a:custGeom>
            <a:avLst/>
            <a:gdLst/>
            <a:ahLst/>
            <a:cxnLst/>
            <a:rect l="l" t="t" r="r" b="b"/>
            <a:pathLst>
              <a:path w="22860" h="10794">
                <a:moveTo>
                  <a:pt x="8750" y="10421"/>
                </a:moveTo>
                <a:lnTo>
                  <a:pt x="22793" y="1922"/>
                </a:lnTo>
                <a:lnTo>
                  <a:pt x="0" y="0"/>
                </a:lnTo>
                <a:lnTo>
                  <a:pt x="8750" y="10421"/>
                </a:lnTo>
                <a:close/>
              </a:path>
            </a:pathLst>
          </a:custGeom>
          <a:ln w="3175">
            <a:solidFill>
              <a:srgbClr val="176F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9" name="object 7129"/>
          <p:cNvSpPr/>
          <p:nvPr/>
        </p:nvSpPr>
        <p:spPr>
          <a:xfrm>
            <a:off x="4103773" y="228725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5331" y="5715"/>
                </a:moveTo>
                <a:lnTo>
                  <a:pt x="0" y="0"/>
                </a:lnTo>
                <a:lnTo>
                  <a:pt x="5331" y="5715"/>
                </a:lnTo>
                <a:close/>
              </a:path>
            </a:pathLst>
          </a:custGeom>
          <a:ln w="3175">
            <a:solidFill>
              <a:srgbClr val="177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0" name="object 7130"/>
          <p:cNvSpPr/>
          <p:nvPr/>
        </p:nvSpPr>
        <p:spPr>
          <a:xfrm>
            <a:off x="4103773" y="228725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5331" y="5715"/>
                </a:moveTo>
                <a:lnTo>
                  <a:pt x="0" y="0"/>
                </a:lnTo>
                <a:lnTo>
                  <a:pt x="5331" y="5715"/>
                </a:lnTo>
                <a:close/>
              </a:path>
            </a:pathLst>
          </a:custGeom>
          <a:ln w="3175">
            <a:solidFill>
              <a:srgbClr val="177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1" name="object 7131"/>
          <p:cNvSpPr/>
          <p:nvPr/>
        </p:nvSpPr>
        <p:spPr>
          <a:xfrm>
            <a:off x="4103773" y="228725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5331" y="5715"/>
                </a:moveTo>
                <a:lnTo>
                  <a:pt x="0" y="0"/>
                </a:lnTo>
                <a:lnTo>
                  <a:pt x="5331" y="5715"/>
                </a:lnTo>
                <a:close/>
              </a:path>
            </a:pathLst>
          </a:custGeom>
          <a:ln w="3175">
            <a:solidFill>
              <a:srgbClr val="177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2" name="object 7132"/>
          <p:cNvSpPr/>
          <p:nvPr/>
        </p:nvSpPr>
        <p:spPr>
          <a:xfrm>
            <a:off x="4103210" y="2287257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5895" y="5715"/>
                </a:moveTo>
                <a:lnTo>
                  <a:pt x="0" y="5054"/>
                </a:lnTo>
                <a:lnTo>
                  <a:pt x="563" y="0"/>
                </a:lnTo>
                <a:lnTo>
                  <a:pt x="5895" y="5715"/>
                </a:lnTo>
                <a:close/>
              </a:path>
            </a:pathLst>
          </a:custGeom>
          <a:solidFill>
            <a:srgbClr val="1774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33" name="object 7133"/>
          <p:cNvSpPr/>
          <p:nvPr/>
        </p:nvSpPr>
        <p:spPr>
          <a:xfrm>
            <a:off x="4103210" y="2287257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5895" y="5715"/>
                </a:moveTo>
                <a:lnTo>
                  <a:pt x="563" y="0"/>
                </a:lnTo>
                <a:lnTo>
                  <a:pt x="0" y="5054"/>
                </a:lnTo>
                <a:lnTo>
                  <a:pt x="5895" y="5715"/>
                </a:lnTo>
                <a:close/>
              </a:path>
            </a:pathLst>
          </a:custGeom>
          <a:ln w="3175">
            <a:solidFill>
              <a:srgbClr val="1774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4" name="object 7134"/>
          <p:cNvSpPr/>
          <p:nvPr/>
        </p:nvSpPr>
        <p:spPr>
          <a:xfrm>
            <a:off x="4094512" y="2287257"/>
            <a:ext cx="9525" cy="5080"/>
          </a:xfrm>
          <a:custGeom>
            <a:avLst/>
            <a:gdLst/>
            <a:ahLst/>
            <a:cxnLst/>
            <a:rect l="l" t="t" r="r" b="b"/>
            <a:pathLst>
              <a:path w="9525" h="5080">
                <a:moveTo>
                  <a:pt x="8696" y="5054"/>
                </a:moveTo>
                <a:lnTo>
                  <a:pt x="0" y="1330"/>
                </a:lnTo>
                <a:lnTo>
                  <a:pt x="9260" y="0"/>
                </a:lnTo>
                <a:lnTo>
                  <a:pt x="8696" y="5054"/>
                </a:lnTo>
                <a:close/>
              </a:path>
            </a:pathLst>
          </a:custGeom>
          <a:solidFill>
            <a:srgbClr val="1773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35" name="object 7135"/>
          <p:cNvSpPr/>
          <p:nvPr/>
        </p:nvSpPr>
        <p:spPr>
          <a:xfrm>
            <a:off x="4094512" y="2287257"/>
            <a:ext cx="9525" cy="5080"/>
          </a:xfrm>
          <a:custGeom>
            <a:avLst/>
            <a:gdLst/>
            <a:ahLst/>
            <a:cxnLst/>
            <a:rect l="l" t="t" r="r" b="b"/>
            <a:pathLst>
              <a:path w="9525" h="5080">
                <a:moveTo>
                  <a:pt x="0" y="1330"/>
                </a:moveTo>
                <a:lnTo>
                  <a:pt x="9260" y="0"/>
                </a:lnTo>
                <a:lnTo>
                  <a:pt x="8696" y="5054"/>
                </a:lnTo>
                <a:lnTo>
                  <a:pt x="0" y="1330"/>
                </a:lnTo>
                <a:close/>
              </a:path>
            </a:pathLst>
          </a:custGeom>
          <a:ln w="3175">
            <a:solidFill>
              <a:srgbClr val="1773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6" name="object 7136"/>
          <p:cNvSpPr/>
          <p:nvPr/>
        </p:nvSpPr>
        <p:spPr>
          <a:xfrm>
            <a:off x="4093042" y="2288588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10167" y="3723"/>
                </a:moveTo>
                <a:lnTo>
                  <a:pt x="0" y="2583"/>
                </a:lnTo>
                <a:lnTo>
                  <a:pt x="1470" y="0"/>
                </a:lnTo>
                <a:lnTo>
                  <a:pt x="10167" y="3723"/>
                </a:lnTo>
                <a:close/>
              </a:path>
            </a:pathLst>
          </a:custGeom>
          <a:solidFill>
            <a:srgbClr val="1773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37" name="object 7137"/>
          <p:cNvSpPr/>
          <p:nvPr/>
        </p:nvSpPr>
        <p:spPr>
          <a:xfrm>
            <a:off x="4093042" y="2288588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1470" y="0"/>
                </a:moveTo>
                <a:lnTo>
                  <a:pt x="0" y="2583"/>
                </a:lnTo>
                <a:lnTo>
                  <a:pt x="10167" y="3723"/>
                </a:lnTo>
                <a:lnTo>
                  <a:pt x="1470" y="0"/>
                </a:lnTo>
                <a:close/>
              </a:path>
            </a:pathLst>
          </a:custGeom>
          <a:ln w="3175">
            <a:solidFill>
              <a:srgbClr val="1773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8" name="object 7138"/>
          <p:cNvSpPr/>
          <p:nvPr/>
        </p:nvSpPr>
        <p:spPr>
          <a:xfrm>
            <a:off x="4091685" y="2288588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1356" y="2583"/>
                </a:moveTo>
                <a:lnTo>
                  <a:pt x="0" y="403"/>
                </a:lnTo>
                <a:lnTo>
                  <a:pt x="2827" y="0"/>
                </a:lnTo>
                <a:lnTo>
                  <a:pt x="1356" y="2583"/>
                </a:lnTo>
                <a:close/>
              </a:path>
            </a:pathLst>
          </a:custGeom>
          <a:solidFill>
            <a:srgbClr val="1772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39" name="object 7139"/>
          <p:cNvSpPr/>
          <p:nvPr/>
        </p:nvSpPr>
        <p:spPr>
          <a:xfrm>
            <a:off x="4091685" y="2288588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827" y="0"/>
                </a:moveTo>
                <a:lnTo>
                  <a:pt x="1356" y="2583"/>
                </a:lnTo>
                <a:lnTo>
                  <a:pt x="0" y="403"/>
                </a:lnTo>
                <a:lnTo>
                  <a:pt x="2827" y="0"/>
                </a:lnTo>
                <a:close/>
              </a:path>
            </a:pathLst>
          </a:custGeom>
          <a:ln w="3175">
            <a:solidFill>
              <a:srgbClr val="1772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0" name="object 7140"/>
          <p:cNvSpPr/>
          <p:nvPr/>
        </p:nvSpPr>
        <p:spPr>
          <a:xfrm>
            <a:off x="4090951" y="22889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90" y="2179"/>
                </a:moveTo>
                <a:lnTo>
                  <a:pt x="0" y="1945"/>
                </a:lnTo>
                <a:lnTo>
                  <a:pt x="734" y="0"/>
                </a:lnTo>
                <a:lnTo>
                  <a:pt x="2090" y="2179"/>
                </a:lnTo>
                <a:close/>
              </a:path>
            </a:pathLst>
          </a:custGeom>
          <a:solidFill>
            <a:srgbClr val="1772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41" name="object 7141"/>
          <p:cNvSpPr/>
          <p:nvPr/>
        </p:nvSpPr>
        <p:spPr>
          <a:xfrm>
            <a:off x="4090951" y="22889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1945"/>
                </a:moveTo>
                <a:lnTo>
                  <a:pt x="2090" y="2179"/>
                </a:lnTo>
                <a:lnTo>
                  <a:pt x="734" y="0"/>
                </a:lnTo>
                <a:lnTo>
                  <a:pt x="0" y="1945"/>
                </a:lnTo>
                <a:close/>
              </a:path>
            </a:pathLst>
          </a:custGeom>
          <a:ln w="3175">
            <a:solidFill>
              <a:srgbClr val="1772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2" name="object 7142"/>
          <p:cNvSpPr/>
          <p:nvPr/>
        </p:nvSpPr>
        <p:spPr>
          <a:xfrm>
            <a:off x="4083751" y="2288992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7200" y="1945"/>
                </a:moveTo>
                <a:lnTo>
                  <a:pt x="0" y="1140"/>
                </a:lnTo>
                <a:lnTo>
                  <a:pt x="7934" y="0"/>
                </a:lnTo>
                <a:lnTo>
                  <a:pt x="7200" y="1945"/>
                </a:lnTo>
                <a:close/>
              </a:path>
            </a:pathLst>
          </a:custGeom>
          <a:solidFill>
            <a:srgbClr val="1771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43" name="object 7143"/>
          <p:cNvSpPr/>
          <p:nvPr/>
        </p:nvSpPr>
        <p:spPr>
          <a:xfrm>
            <a:off x="4083751" y="2288992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7200" y="1945"/>
                </a:moveTo>
                <a:lnTo>
                  <a:pt x="0" y="1140"/>
                </a:lnTo>
                <a:lnTo>
                  <a:pt x="7934" y="0"/>
                </a:lnTo>
                <a:lnTo>
                  <a:pt x="7200" y="1945"/>
                </a:lnTo>
                <a:close/>
              </a:path>
            </a:pathLst>
          </a:custGeom>
          <a:ln w="3175">
            <a:solidFill>
              <a:srgbClr val="1771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4" name="object 7144"/>
          <p:cNvSpPr/>
          <p:nvPr/>
        </p:nvSpPr>
        <p:spPr>
          <a:xfrm>
            <a:off x="4103773" y="228725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0" y="0"/>
                </a:moveTo>
                <a:lnTo>
                  <a:pt x="5331" y="571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5" name="object 7145"/>
          <p:cNvSpPr/>
          <p:nvPr/>
        </p:nvSpPr>
        <p:spPr>
          <a:xfrm>
            <a:off x="4103773" y="228725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0" y="0"/>
                </a:moveTo>
                <a:lnTo>
                  <a:pt x="5331" y="571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6" name="object 7146"/>
          <p:cNvSpPr/>
          <p:nvPr/>
        </p:nvSpPr>
        <p:spPr>
          <a:xfrm>
            <a:off x="4103773" y="228725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0" y="0"/>
                </a:moveTo>
                <a:lnTo>
                  <a:pt x="5331" y="571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7" name="object 7147"/>
          <p:cNvSpPr/>
          <p:nvPr/>
        </p:nvSpPr>
        <p:spPr>
          <a:xfrm>
            <a:off x="4103773" y="228725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0" y="0"/>
                </a:moveTo>
                <a:lnTo>
                  <a:pt x="5331" y="571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8" name="object 7148"/>
          <p:cNvSpPr/>
          <p:nvPr/>
        </p:nvSpPr>
        <p:spPr>
          <a:xfrm>
            <a:off x="4103773" y="228725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0" y="0"/>
                </a:moveTo>
                <a:lnTo>
                  <a:pt x="5331" y="571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9" name="object 7149"/>
          <p:cNvSpPr/>
          <p:nvPr/>
        </p:nvSpPr>
        <p:spPr>
          <a:xfrm>
            <a:off x="4103773" y="228725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0" y="0"/>
                </a:moveTo>
                <a:lnTo>
                  <a:pt x="5331" y="571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0" name="object 7150"/>
          <p:cNvSpPr/>
          <p:nvPr/>
        </p:nvSpPr>
        <p:spPr>
          <a:xfrm>
            <a:off x="4109105" y="229297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1" name="object 7151"/>
          <p:cNvSpPr/>
          <p:nvPr/>
        </p:nvSpPr>
        <p:spPr>
          <a:xfrm>
            <a:off x="4109105" y="229297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2" name="object 7152"/>
          <p:cNvSpPr/>
          <p:nvPr/>
        </p:nvSpPr>
        <p:spPr>
          <a:xfrm>
            <a:off x="4103773" y="228725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5331" y="571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3" name="object 7153"/>
          <p:cNvSpPr/>
          <p:nvPr/>
        </p:nvSpPr>
        <p:spPr>
          <a:xfrm>
            <a:off x="4060309" y="2239274"/>
            <a:ext cx="10160" cy="9525"/>
          </a:xfrm>
          <a:custGeom>
            <a:avLst/>
            <a:gdLst/>
            <a:ahLst/>
            <a:cxnLst/>
            <a:rect l="l" t="t" r="r" b="b"/>
            <a:pathLst>
              <a:path w="10160" h="9525">
                <a:moveTo>
                  <a:pt x="7437" y="9382"/>
                </a:moveTo>
                <a:lnTo>
                  <a:pt x="0" y="1414"/>
                </a:lnTo>
                <a:lnTo>
                  <a:pt x="9649" y="0"/>
                </a:lnTo>
                <a:lnTo>
                  <a:pt x="7437" y="9382"/>
                </a:lnTo>
                <a:close/>
              </a:path>
            </a:pathLst>
          </a:custGeom>
          <a:solidFill>
            <a:srgbClr val="1773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54" name="object 7154"/>
          <p:cNvSpPr/>
          <p:nvPr/>
        </p:nvSpPr>
        <p:spPr>
          <a:xfrm>
            <a:off x="4060309" y="2239274"/>
            <a:ext cx="10160" cy="9525"/>
          </a:xfrm>
          <a:custGeom>
            <a:avLst/>
            <a:gdLst/>
            <a:ahLst/>
            <a:cxnLst/>
            <a:rect l="l" t="t" r="r" b="b"/>
            <a:pathLst>
              <a:path w="10160" h="9525">
                <a:moveTo>
                  <a:pt x="7437" y="9382"/>
                </a:moveTo>
                <a:lnTo>
                  <a:pt x="9649" y="0"/>
                </a:lnTo>
                <a:lnTo>
                  <a:pt x="0" y="1414"/>
                </a:lnTo>
                <a:lnTo>
                  <a:pt x="7437" y="9382"/>
                </a:lnTo>
                <a:close/>
              </a:path>
            </a:pathLst>
          </a:custGeom>
          <a:ln w="3175">
            <a:solidFill>
              <a:srgbClr val="1773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5" name="object 7155"/>
          <p:cNvSpPr/>
          <p:nvPr/>
        </p:nvSpPr>
        <p:spPr>
          <a:xfrm>
            <a:off x="4067746" y="2239274"/>
            <a:ext cx="2540" cy="9525"/>
          </a:xfrm>
          <a:custGeom>
            <a:avLst/>
            <a:gdLst/>
            <a:ahLst/>
            <a:cxnLst/>
            <a:rect l="l" t="t" r="r" b="b"/>
            <a:pathLst>
              <a:path w="2539" h="9525">
                <a:moveTo>
                  <a:pt x="0" y="9382"/>
                </a:moveTo>
                <a:lnTo>
                  <a:pt x="2212" y="0"/>
                </a:lnTo>
                <a:lnTo>
                  <a:pt x="0" y="9382"/>
                </a:lnTo>
                <a:close/>
              </a:path>
            </a:pathLst>
          </a:custGeom>
          <a:ln w="3175">
            <a:solidFill>
              <a:srgbClr val="1773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6" name="object 7156"/>
          <p:cNvSpPr/>
          <p:nvPr/>
        </p:nvSpPr>
        <p:spPr>
          <a:xfrm>
            <a:off x="4067746" y="2239274"/>
            <a:ext cx="14604" cy="9525"/>
          </a:xfrm>
          <a:custGeom>
            <a:avLst/>
            <a:gdLst/>
            <a:ahLst/>
            <a:cxnLst/>
            <a:rect l="l" t="t" r="r" b="b"/>
            <a:pathLst>
              <a:path w="14604" h="9525">
                <a:moveTo>
                  <a:pt x="0" y="9382"/>
                </a:moveTo>
                <a:lnTo>
                  <a:pt x="2212" y="0"/>
                </a:lnTo>
                <a:lnTo>
                  <a:pt x="14361" y="1221"/>
                </a:lnTo>
                <a:lnTo>
                  <a:pt x="0" y="9382"/>
                </a:lnTo>
                <a:close/>
              </a:path>
            </a:pathLst>
          </a:custGeom>
          <a:solidFill>
            <a:srgbClr val="1774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57" name="object 7157"/>
          <p:cNvSpPr/>
          <p:nvPr/>
        </p:nvSpPr>
        <p:spPr>
          <a:xfrm>
            <a:off x="4067746" y="2239274"/>
            <a:ext cx="14604" cy="9525"/>
          </a:xfrm>
          <a:custGeom>
            <a:avLst/>
            <a:gdLst/>
            <a:ahLst/>
            <a:cxnLst/>
            <a:rect l="l" t="t" r="r" b="b"/>
            <a:pathLst>
              <a:path w="14604" h="9525">
                <a:moveTo>
                  <a:pt x="0" y="9382"/>
                </a:moveTo>
                <a:lnTo>
                  <a:pt x="14361" y="1221"/>
                </a:lnTo>
                <a:lnTo>
                  <a:pt x="2212" y="0"/>
                </a:lnTo>
                <a:lnTo>
                  <a:pt x="0" y="9382"/>
                </a:lnTo>
                <a:close/>
              </a:path>
            </a:pathLst>
          </a:custGeom>
          <a:ln w="3175">
            <a:solidFill>
              <a:srgbClr val="1774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8" name="object 7158"/>
          <p:cNvSpPr/>
          <p:nvPr/>
        </p:nvSpPr>
        <p:spPr>
          <a:xfrm>
            <a:off x="4082107" y="2237077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6202" y="0"/>
                </a:moveTo>
                <a:lnTo>
                  <a:pt x="0" y="3418"/>
                </a:lnTo>
                <a:lnTo>
                  <a:pt x="6202" y="0"/>
                </a:lnTo>
                <a:close/>
              </a:path>
            </a:pathLst>
          </a:custGeom>
          <a:ln w="3175">
            <a:solidFill>
              <a:srgbClr val="1875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9" name="object 7159"/>
          <p:cNvSpPr/>
          <p:nvPr/>
        </p:nvSpPr>
        <p:spPr>
          <a:xfrm>
            <a:off x="4069958" y="2237077"/>
            <a:ext cx="18415" cy="3810"/>
          </a:xfrm>
          <a:custGeom>
            <a:avLst/>
            <a:gdLst/>
            <a:ahLst/>
            <a:cxnLst/>
            <a:rect l="l" t="t" r="r" b="b"/>
            <a:pathLst>
              <a:path w="18414" h="3810">
                <a:moveTo>
                  <a:pt x="12148" y="3418"/>
                </a:moveTo>
                <a:lnTo>
                  <a:pt x="0" y="2197"/>
                </a:lnTo>
                <a:lnTo>
                  <a:pt x="18351" y="0"/>
                </a:lnTo>
                <a:lnTo>
                  <a:pt x="12148" y="3418"/>
                </a:lnTo>
                <a:close/>
              </a:path>
            </a:pathLst>
          </a:custGeom>
          <a:solidFill>
            <a:srgbClr val="1875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60" name="object 7160"/>
          <p:cNvSpPr/>
          <p:nvPr/>
        </p:nvSpPr>
        <p:spPr>
          <a:xfrm>
            <a:off x="4069958" y="2237077"/>
            <a:ext cx="18415" cy="3810"/>
          </a:xfrm>
          <a:custGeom>
            <a:avLst/>
            <a:gdLst/>
            <a:ahLst/>
            <a:cxnLst/>
            <a:rect l="l" t="t" r="r" b="b"/>
            <a:pathLst>
              <a:path w="18414" h="3810">
                <a:moveTo>
                  <a:pt x="18351" y="0"/>
                </a:moveTo>
                <a:lnTo>
                  <a:pt x="0" y="2197"/>
                </a:lnTo>
                <a:lnTo>
                  <a:pt x="12148" y="3418"/>
                </a:lnTo>
                <a:lnTo>
                  <a:pt x="18351" y="0"/>
                </a:lnTo>
                <a:close/>
              </a:path>
            </a:pathLst>
          </a:custGeom>
          <a:ln w="3175">
            <a:solidFill>
              <a:srgbClr val="1875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1" name="object 7161"/>
          <p:cNvSpPr/>
          <p:nvPr/>
        </p:nvSpPr>
        <p:spPr>
          <a:xfrm>
            <a:off x="4069958" y="2237077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4" h="2539">
                <a:moveTo>
                  <a:pt x="0" y="2197"/>
                </a:moveTo>
                <a:lnTo>
                  <a:pt x="10579" y="736"/>
                </a:lnTo>
                <a:lnTo>
                  <a:pt x="18351" y="0"/>
                </a:lnTo>
                <a:lnTo>
                  <a:pt x="0" y="2197"/>
                </a:lnTo>
                <a:close/>
              </a:path>
            </a:pathLst>
          </a:custGeom>
          <a:solidFill>
            <a:srgbClr val="1875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62" name="object 7162"/>
          <p:cNvSpPr/>
          <p:nvPr/>
        </p:nvSpPr>
        <p:spPr>
          <a:xfrm>
            <a:off x="4069958" y="2237077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4" h="2539">
                <a:moveTo>
                  <a:pt x="18351" y="0"/>
                </a:moveTo>
                <a:lnTo>
                  <a:pt x="0" y="2197"/>
                </a:lnTo>
                <a:lnTo>
                  <a:pt x="10579" y="736"/>
                </a:lnTo>
                <a:lnTo>
                  <a:pt x="18351" y="0"/>
                </a:lnTo>
                <a:close/>
              </a:path>
            </a:pathLst>
          </a:custGeom>
          <a:ln w="3175">
            <a:solidFill>
              <a:srgbClr val="1875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3" name="object 7163"/>
          <p:cNvSpPr/>
          <p:nvPr/>
        </p:nvSpPr>
        <p:spPr>
          <a:xfrm>
            <a:off x="4080538" y="2237445"/>
            <a:ext cx="8255" cy="0"/>
          </a:xfrm>
          <a:custGeom>
            <a:avLst/>
            <a:gdLst/>
            <a:ahLst/>
            <a:cxnLst/>
            <a:rect l="l" t="t" r="r" b="b"/>
            <a:pathLst>
              <a:path w="8254" h="0">
                <a:moveTo>
                  <a:pt x="0" y="0"/>
                </a:moveTo>
                <a:lnTo>
                  <a:pt x="7772" y="0"/>
                </a:lnTo>
              </a:path>
            </a:pathLst>
          </a:custGeom>
          <a:ln w="3175">
            <a:solidFill>
              <a:srgbClr val="1876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4" name="object 7164"/>
          <p:cNvSpPr/>
          <p:nvPr/>
        </p:nvSpPr>
        <p:spPr>
          <a:xfrm>
            <a:off x="4080538" y="2237077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7772" y="0"/>
                </a:moveTo>
                <a:lnTo>
                  <a:pt x="4597" y="104"/>
                </a:lnTo>
                <a:lnTo>
                  <a:pt x="0" y="736"/>
                </a:lnTo>
                <a:lnTo>
                  <a:pt x="7772" y="0"/>
                </a:lnTo>
                <a:close/>
              </a:path>
            </a:pathLst>
          </a:custGeom>
          <a:ln w="3175">
            <a:solidFill>
              <a:srgbClr val="1876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5" name="object 7165"/>
          <p:cNvSpPr/>
          <p:nvPr/>
        </p:nvSpPr>
        <p:spPr>
          <a:xfrm>
            <a:off x="4082107" y="2239876"/>
            <a:ext cx="5715" cy="1270"/>
          </a:xfrm>
          <a:custGeom>
            <a:avLst/>
            <a:gdLst/>
            <a:ahLst/>
            <a:cxnLst/>
            <a:rect l="l" t="t" r="r" b="b"/>
            <a:pathLst>
              <a:path w="5714" h="1269">
                <a:moveTo>
                  <a:pt x="4627" y="1209"/>
                </a:moveTo>
                <a:lnTo>
                  <a:pt x="0" y="619"/>
                </a:lnTo>
                <a:lnTo>
                  <a:pt x="5102" y="0"/>
                </a:lnTo>
                <a:lnTo>
                  <a:pt x="4627" y="1209"/>
                </a:lnTo>
                <a:close/>
              </a:path>
            </a:pathLst>
          </a:custGeom>
          <a:solidFill>
            <a:srgbClr val="1875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66" name="object 7166"/>
          <p:cNvSpPr/>
          <p:nvPr/>
        </p:nvSpPr>
        <p:spPr>
          <a:xfrm>
            <a:off x="4082107" y="2239876"/>
            <a:ext cx="5715" cy="1270"/>
          </a:xfrm>
          <a:custGeom>
            <a:avLst/>
            <a:gdLst/>
            <a:ahLst/>
            <a:cxnLst/>
            <a:rect l="l" t="t" r="r" b="b"/>
            <a:pathLst>
              <a:path w="5714" h="1269">
                <a:moveTo>
                  <a:pt x="5102" y="0"/>
                </a:moveTo>
                <a:lnTo>
                  <a:pt x="0" y="619"/>
                </a:lnTo>
                <a:lnTo>
                  <a:pt x="4627" y="1209"/>
                </a:lnTo>
                <a:lnTo>
                  <a:pt x="5102" y="0"/>
                </a:lnTo>
                <a:close/>
              </a:path>
            </a:pathLst>
          </a:custGeom>
          <a:ln w="3175">
            <a:solidFill>
              <a:srgbClr val="1875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7" name="object 7167"/>
          <p:cNvSpPr/>
          <p:nvPr/>
        </p:nvSpPr>
        <p:spPr>
          <a:xfrm>
            <a:off x="4082107" y="2237074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0" y="3421"/>
                </a:moveTo>
                <a:lnTo>
                  <a:pt x="6278" y="0"/>
                </a:lnTo>
                <a:lnTo>
                  <a:pt x="5544" y="1750"/>
                </a:lnTo>
                <a:lnTo>
                  <a:pt x="0" y="3421"/>
                </a:lnTo>
                <a:close/>
              </a:path>
            </a:pathLst>
          </a:custGeom>
          <a:solidFill>
            <a:srgbClr val="1876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68" name="object 7168"/>
          <p:cNvSpPr/>
          <p:nvPr/>
        </p:nvSpPr>
        <p:spPr>
          <a:xfrm>
            <a:off x="4082107" y="2237074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6278" y="0"/>
                </a:moveTo>
                <a:lnTo>
                  <a:pt x="0" y="3421"/>
                </a:lnTo>
                <a:lnTo>
                  <a:pt x="5544" y="1750"/>
                </a:lnTo>
                <a:lnTo>
                  <a:pt x="6278" y="0"/>
                </a:lnTo>
                <a:close/>
              </a:path>
            </a:pathLst>
          </a:custGeom>
          <a:ln w="3175">
            <a:solidFill>
              <a:srgbClr val="1876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9" name="object 7169"/>
          <p:cNvSpPr/>
          <p:nvPr/>
        </p:nvSpPr>
        <p:spPr>
          <a:xfrm>
            <a:off x="4082107" y="2238824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0" y="1671"/>
                </a:moveTo>
                <a:lnTo>
                  <a:pt x="5544" y="0"/>
                </a:lnTo>
                <a:lnTo>
                  <a:pt x="5102" y="1051"/>
                </a:lnTo>
                <a:lnTo>
                  <a:pt x="0" y="1671"/>
                </a:lnTo>
                <a:close/>
              </a:path>
            </a:pathLst>
          </a:custGeom>
          <a:solidFill>
            <a:srgbClr val="1875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70" name="object 7170"/>
          <p:cNvSpPr/>
          <p:nvPr/>
        </p:nvSpPr>
        <p:spPr>
          <a:xfrm>
            <a:off x="4082107" y="2238824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5544" y="0"/>
                </a:moveTo>
                <a:lnTo>
                  <a:pt x="0" y="1671"/>
                </a:lnTo>
                <a:lnTo>
                  <a:pt x="5102" y="1051"/>
                </a:lnTo>
                <a:lnTo>
                  <a:pt x="5544" y="0"/>
                </a:lnTo>
                <a:close/>
              </a:path>
            </a:pathLst>
          </a:custGeom>
          <a:ln w="3175">
            <a:solidFill>
              <a:srgbClr val="1875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1" name="object 7171"/>
          <p:cNvSpPr/>
          <p:nvPr/>
        </p:nvSpPr>
        <p:spPr>
          <a:xfrm>
            <a:off x="4082107" y="2237074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0" y="3421"/>
                </a:moveTo>
                <a:lnTo>
                  <a:pt x="6202" y="2"/>
                </a:lnTo>
                <a:lnTo>
                  <a:pt x="0" y="3421"/>
                </a:lnTo>
                <a:close/>
              </a:path>
            </a:pathLst>
          </a:custGeom>
          <a:solidFill>
            <a:srgbClr val="1876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72" name="object 7172"/>
          <p:cNvSpPr/>
          <p:nvPr/>
        </p:nvSpPr>
        <p:spPr>
          <a:xfrm>
            <a:off x="4082107" y="2237074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0" y="3421"/>
                </a:moveTo>
                <a:lnTo>
                  <a:pt x="6278" y="0"/>
                </a:lnTo>
                <a:lnTo>
                  <a:pt x="0" y="3421"/>
                </a:lnTo>
                <a:close/>
              </a:path>
            </a:pathLst>
          </a:custGeom>
          <a:ln w="3175">
            <a:solidFill>
              <a:srgbClr val="1876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3" name="object 7173"/>
          <p:cNvSpPr/>
          <p:nvPr/>
        </p:nvSpPr>
        <p:spPr>
          <a:xfrm>
            <a:off x="4067746" y="2240495"/>
            <a:ext cx="19050" cy="8255"/>
          </a:xfrm>
          <a:custGeom>
            <a:avLst/>
            <a:gdLst/>
            <a:ahLst/>
            <a:cxnLst/>
            <a:rect l="l" t="t" r="r" b="b"/>
            <a:pathLst>
              <a:path w="19050" h="8255">
                <a:moveTo>
                  <a:pt x="0" y="8161"/>
                </a:moveTo>
                <a:lnTo>
                  <a:pt x="14361" y="0"/>
                </a:lnTo>
                <a:lnTo>
                  <a:pt x="18989" y="589"/>
                </a:lnTo>
                <a:lnTo>
                  <a:pt x="0" y="8161"/>
                </a:lnTo>
                <a:close/>
              </a:path>
            </a:pathLst>
          </a:custGeom>
          <a:solidFill>
            <a:srgbClr val="1774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74" name="object 7174"/>
          <p:cNvSpPr/>
          <p:nvPr/>
        </p:nvSpPr>
        <p:spPr>
          <a:xfrm>
            <a:off x="4067746" y="2240495"/>
            <a:ext cx="19050" cy="8255"/>
          </a:xfrm>
          <a:custGeom>
            <a:avLst/>
            <a:gdLst/>
            <a:ahLst/>
            <a:cxnLst/>
            <a:rect l="l" t="t" r="r" b="b"/>
            <a:pathLst>
              <a:path w="19050" h="8255">
                <a:moveTo>
                  <a:pt x="18989" y="589"/>
                </a:moveTo>
                <a:lnTo>
                  <a:pt x="14361" y="0"/>
                </a:lnTo>
                <a:lnTo>
                  <a:pt x="0" y="8161"/>
                </a:lnTo>
                <a:lnTo>
                  <a:pt x="18989" y="589"/>
                </a:lnTo>
                <a:close/>
              </a:path>
            </a:pathLst>
          </a:custGeom>
          <a:ln w="3175">
            <a:solidFill>
              <a:srgbClr val="1774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5" name="object 7175"/>
          <p:cNvSpPr/>
          <p:nvPr/>
        </p:nvSpPr>
        <p:spPr>
          <a:xfrm>
            <a:off x="4094238" y="2304552"/>
            <a:ext cx="26034" cy="5080"/>
          </a:xfrm>
          <a:custGeom>
            <a:avLst/>
            <a:gdLst/>
            <a:ahLst/>
            <a:cxnLst/>
            <a:rect l="l" t="t" r="r" b="b"/>
            <a:pathLst>
              <a:path w="26035" h="5080">
                <a:moveTo>
                  <a:pt x="0" y="4815"/>
                </a:moveTo>
                <a:lnTo>
                  <a:pt x="25676" y="0"/>
                </a:lnTo>
                <a:lnTo>
                  <a:pt x="20670" y="1785"/>
                </a:lnTo>
                <a:lnTo>
                  <a:pt x="0" y="4815"/>
                </a:lnTo>
                <a:close/>
              </a:path>
            </a:pathLst>
          </a:custGeom>
          <a:solidFill>
            <a:srgbClr val="1773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76" name="object 7176"/>
          <p:cNvSpPr/>
          <p:nvPr/>
        </p:nvSpPr>
        <p:spPr>
          <a:xfrm>
            <a:off x="4094238" y="2304552"/>
            <a:ext cx="26034" cy="5080"/>
          </a:xfrm>
          <a:custGeom>
            <a:avLst/>
            <a:gdLst/>
            <a:ahLst/>
            <a:cxnLst/>
            <a:rect l="l" t="t" r="r" b="b"/>
            <a:pathLst>
              <a:path w="26035" h="5080">
                <a:moveTo>
                  <a:pt x="25676" y="0"/>
                </a:moveTo>
                <a:lnTo>
                  <a:pt x="20670" y="1785"/>
                </a:lnTo>
                <a:lnTo>
                  <a:pt x="0" y="4815"/>
                </a:lnTo>
                <a:lnTo>
                  <a:pt x="25676" y="0"/>
                </a:lnTo>
                <a:close/>
              </a:path>
            </a:pathLst>
          </a:custGeom>
          <a:ln w="3175">
            <a:solidFill>
              <a:srgbClr val="1773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7" name="object 71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178" name="object 7178"/>
          <p:cNvSpPr/>
          <p:nvPr/>
        </p:nvSpPr>
        <p:spPr>
          <a:xfrm>
            <a:off x="4087202" y="2300686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7091" y="810"/>
                </a:moveTo>
                <a:lnTo>
                  <a:pt x="0" y="154"/>
                </a:lnTo>
                <a:lnTo>
                  <a:pt x="426" y="0"/>
                </a:lnTo>
                <a:lnTo>
                  <a:pt x="7091" y="810"/>
                </a:lnTo>
                <a:close/>
              </a:path>
            </a:pathLst>
          </a:custGeom>
          <a:solidFill>
            <a:srgbClr val="1771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79" name="object 7179"/>
          <p:cNvSpPr/>
          <p:nvPr/>
        </p:nvSpPr>
        <p:spPr>
          <a:xfrm>
            <a:off x="4087202" y="2300686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0" y="154"/>
                </a:moveTo>
                <a:lnTo>
                  <a:pt x="426" y="0"/>
                </a:lnTo>
                <a:lnTo>
                  <a:pt x="7091" y="810"/>
                </a:lnTo>
                <a:lnTo>
                  <a:pt x="0" y="154"/>
                </a:lnTo>
                <a:close/>
              </a:path>
            </a:pathLst>
          </a:custGeom>
          <a:ln w="3175">
            <a:solidFill>
              <a:srgbClr val="1771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0" name="object 7180"/>
          <p:cNvSpPr/>
          <p:nvPr/>
        </p:nvSpPr>
        <p:spPr>
          <a:xfrm>
            <a:off x="4087629" y="2296563"/>
            <a:ext cx="12065" cy="5080"/>
          </a:xfrm>
          <a:custGeom>
            <a:avLst/>
            <a:gdLst/>
            <a:ahLst/>
            <a:cxnLst/>
            <a:rect l="l" t="t" r="r" b="b"/>
            <a:pathLst>
              <a:path w="12064" h="5080">
                <a:moveTo>
                  <a:pt x="6664" y="4932"/>
                </a:moveTo>
                <a:lnTo>
                  <a:pt x="0" y="4122"/>
                </a:lnTo>
                <a:lnTo>
                  <a:pt x="11478" y="0"/>
                </a:lnTo>
                <a:lnTo>
                  <a:pt x="6664" y="4932"/>
                </a:lnTo>
                <a:close/>
              </a:path>
            </a:pathLst>
          </a:custGeom>
          <a:solidFill>
            <a:srgbClr val="1771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81" name="object 7181"/>
          <p:cNvSpPr/>
          <p:nvPr/>
        </p:nvSpPr>
        <p:spPr>
          <a:xfrm>
            <a:off x="4087629" y="2296563"/>
            <a:ext cx="12065" cy="5080"/>
          </a:xfrm>
          <a:custGeom>
            <a:avLst/>
            <a:gdLst/>
            <a:ahLst/>
            <a:cxnLst/>
            <a:rect l="l" t="t" r="r" b="b"/>
            <a:pathLst>
              <a:path w="12064" h="5080">
                <a:moveTo>
                  <a:pt x="11478" y="0"/>
                </a:moveTo>
                <a:lnTo>
                  <a:pt x="0" y="4122"/>
                </a:lnTo>
                <a:lnTo>
                  <a:pt x="6664" y="4932"/>
                </a:lnTo>
                <a:lnTo>
                  <a:pt x="11478" y="0"/>
                </a:lnTo>
                <a:close/>
              </a:path>
            </a:pathLst>
          </a:custGeom>
          <a:ln w="3175">
            <a:solidFill>
              <a:srgbClr val="1771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2" name="object 7182"/>
          <p:cNvSpPr/>
          <p:nvPr/>
        </p:nvSpPr>
        <p:spPr>
          <a:xfrm>
            <a:off x="4094294" y="2292972"/>
            <a:ext cx="15240" cy="8890"/>
          </a:xfrm>
          <a:custGeom>
            <a:avLst/>
            <a:gdLst/>
            <a:ahLst/>
            <a:cxnLst/>
            <a:rect l="l" t="t" r="r" b="b"/>
            <a:pathLst>
              <a:path w="15239" h="8889">
                <a:moveTo>
                  <a:pt x="0" y="8524"/>
                </a:moveTo>
                <a:lnTo>
                  <a:pt x="4813" y="3591"/>
                </a:lnTo>
                <a:lnTo>
                  <a:pt x="14810" y="0"/>
                </a:lnTo>
                <a:lnTo>
                  <a:pt x="0" y="8524"/>
                </a:lnTo>
                <a:close/>
              </a:path>
            </a:pathLst>
          </a:custGeom>
          <a:solidFill>
            <a:srgbClr val="1772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83" name="object 7183"/>
          <p:cNvSpPr/>
          <p:nvPr/>
        </p:nvSpPr>
        <p:spPr>
          <a:xfrm>
            <a:off x="4094294" y="2292972"/>
            <a:ext cx="15240" cy="8890"/>
          </a:xfrm>
          <a:custGeom>
            <a:avLst/>
            <a:gdLst/>
            <a:ahLst/>
            <a:cxnLst/>
            <a:rect l="l" t="t" r="r" b="b"/>
            <a:pathLst>
              <a:path w="15239" h="8889">
                <a:moveTo>
                  <a:pt x="4813" y="3591"/>
                </a:moveTo>
                <a:lnTo>
                  <a:pt x="14810" y="0"/>
                </a:lnTo>
                <a:lnTo>
                  <a:pt x="0" y="8524"/>
                </a:lnTo>
                <a:lnTo>
                  <a:pt x="4813" y="3591"/>
                </a:lnTo>
                <a:close/>
              </a:path>
            </a:pathLst>
          </a:custGeom>
          <a:ln w="3175">
            <a:solidFill>
              <a:srgbClr val="1772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4" name="object 7184"/>
          <p:cNvSpPr/>
          <p:nvPr/>
        </p:nvSpPr>
        <p:spPr>
          <a:xfrm>
            <a:off x="4099107" y="2292972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0" y="3591"/>
                </a:moveTo>
                <a:lnTo>
                  <a:pt x="9997" y="0"/>
                </a:lnTo>
                <a:lnTo>
                  <a:pt x="0" y="3591"/>
                </a:lnTo>
                <a:close/>
              </a:path>
            </a:pathLst>
          </a:custGeom>
          <a:ln w="3175">
            <a:solidFill>
              <a:srgbClr val="1773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5" name="object 7185"/>
          <p:cNvSpPr/>
          <p:nvPr/>
        </p:nvSpPr>
        <p:spPr>
          <a:xfrm>
            <a:off x="4109105" y="229297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74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86" name="object 7186"/>
          <p:cNvSpPr/>
          <p:nvPr/>
        </p:nvSpPr>
        <p:spPr>
          <a:xfrm>
            <a:off x="4109105" y="229297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7" name="object 7187"/>
          <p:cNvSpPr/>
          <p:nvPr/>
        </p:nvSpPr>
        <p:spPr>
          <a:xfrm>
            <a:off x="4109105" y="229297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74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88" name="object 7188"/>
          <p:cNvSpPr/>
          <p:nvPr/>
        </p:nvSpPr>
        <p:spPr>
          <a:xfrm>
            <a:off x="4109105" y="229297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9" name="object 71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190" name="object 71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191" name="object 71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192" name="object 7192"/>
          <p:cNvSpPr/>
          <p:nvPr/>
        </p:nvSpPr>
        <p:spPr>
          <a:xfrm>
            <a:off x="4094294" y="2292972"/>
            <a:ext cx="20320" cy="8890"/>
          </a:xfrm>
          <a:custGeom>
            <a:avLst/>
            <a:gdLst/>
            <a:ahLst/>
            <a:cxnLst/>
            <a:rect l="l" t="t" r="r" b="b"/>
            <a:pathLst>
              <a:path w="20320" h="8889">
                <a:moveTo>
                  <a:pt x="0" y="8524"/>
                </a:moveTo>
                <a:lnTo>
                  <a:pt x="14810" y="0"/>
                </a:lnTo>
                <a:lnTo>
                  <a:pt x="20190" y="5763"/>
                </a:lnTo>
                <a:lnTo>
                  <a:pt x="0" y="8524"/>
                </a:lnTo>
                <a:close/>
              </a:path>
            </a:pathLst>
          </a:custGeom>
          <a:solidFill>
            <a:srgbClr val="1773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93" name="object 7193"/>
          <p:cNvSpPr/>
          <p:nvPr/>
        </p:nvSpPr>
        <p:spPr>
          <a:xfrm>
            <a:off x="4094294" y="2292972"/>
            <a:ext cx="20320" cy="8890"/>
          </a:xfrm>
          <a:custGeom>
            <a:avLst/>
            <a:gdLst/>
            <a:ahLst/>
            <a:cxnLst/>
            <a:rect l="l" t="t" r="r" b="b"/>
            <a:pathLst>
              <a:path w="20320" h="8889">
                <a:moveTo>
                  <a:pt x="14810" y="0"/>
                </a:moveTo>
                <a:lnTo>
                  <a:pt x="0" y="8524"/>
                </a:lnTo>
                <a:lnTo>
                  <a:pt x="20190" y="5763"/>
                </a:lnTo>
                <a:lnTo>
                  <a:pt x="14810" y="0"/>
                </a:lnTo>
                <a:close/>
              </a:path>
            </a:pathLst>
          </a:custGeom>
          <a:ln w="3175">
            <a:solidFill>
              <a:srgbClr val="1773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4" name="object 7194"/>
          <p:cNvSpPr/>
          <p:nvPr/>
        </p:nvSpPr>
        <p:spPr>
          <a:xfrm>
            <a:off x="4094294" y="2292972"/>
            <a:ext cx="15240" cy="8890"/>
          </a:xfrm>
          <a:custGeom>
            <a:avLst/>
            <a:gdLst/>
            <a:ahLst/>
            <a:cxnLst/>
            <a:rect l="l" t="t" r="r" b="b"/>
            <a:pathLst>
              <a:path w="15239" h="8889">
                <a:moveTo>
                  <a:pt x="14810" y="0"/>
                </a:moveTo>
                <a:lnTo>
                  <a:pt x="0" y="8524"/>
                </a:lnTo>
                <a:lnTo>
                  <a:pt x="14810" y="0"/>
                </a:lnTo>
                <a:close/>
              </a:path>
            </a:pathLst>
          </a:custGeom>
          <a:ln w="3175">
            <a:solidFill>
              <a:srgbClr val="1773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5" name="object 7195"/>
          <p:cNvSpPr/>
          <p:nvPr/>
        </p:nvSpPr>
        <p:spPr>
          <a:xfrm>
            <a:off x="4114484" y="2298735"/>
            <a:ext cx="5715" cy="6350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0" y="0"/>
                </a:moveTo>
                <a:lnTo>
                  <a:pt x="5430" y="581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6" name="object 7196"/>
          <p:cNvSpPr/>
          <p:nvPr/>
        </p:nvSpPr>
        <p:spPr>
          <a:xfrm>
            <a:off x="4094294" y="2298735"/>
            <a:ext cx="26034" cy="6350"/>
          </a:xfrm>
          <a:custGeom>
            <a:avLst/>
            <a:gdLst/>
            <a:ahLst/>
            <a:cxnLst/>
            <a:rect l="l" t="t" r="r" b="b"/>
            <a:pathLst>
              <a:path w="26035" h="6350">
                <a:moveTo>
                  <a:pt x="25620" y="5816"/>
                </a:moveTo>
                <a:lnTo>
                  <a:pt x="0" y="2760"/>
                </a:lnTo>
                <a:lnTo>
                  <a:pt x="20190" y="0"/>
                </a:lnTo>
                <a:lnTo>
                  <a:pt x="25620" y="5816"/>
                </a:lnTo>
                <a:close/>
              </a:path>
            </a:pathLst>
          </a:custGeom>
          <a:solidFill>
            <a:srgbClr val="1773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97" name="object 7197"/>
          <p:cNvSpPr/>
          <p:nvPr/>
        </p:nvSpPr>
        <p:spPr>
          <a:xfrm>
            <a:off x="4094294" y="2298735"/>
            <a:ext cx="26034" cy="6350"/>
          </a:xfrm>
          <a:custGeom>
            <a:avLst/>
            <a:gdLst/>
            <a:ahLst/>
            <a:cxnLst/>
            <a:rect l="l" t="t" r="r" b="b"/>
            <a:pathLst>
              <a:path w="26035" h="6350">
                <a:moveTo>
                  <a:pt x="20190" y="0"/>
                </a:moveTo>
                <a:lnTo>
                  <a:pt x="0" y="2760"/>
                </a:lnTo>
                <a:lnTo>
                  <a:pt x="25620" y="5816"/>
                </a:lnTo>
                <a:lnTo>
                  <a:pt x="20190" y="0"/>
                </a:lnTo>
                <a:close/>
              </a:path>
            </a:pathLst>
          </a:custGeom>
          <a:ln w="3175">
            <a:solidFill>
              <a:srgbClr val="1773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8" name="object 7198"/>
          <p:cNvSpPr/>
          <p:nvPr/>
        </p:nvSpPr>
        <p:spPr>
          <a:xfrm>
            <a:off x="4094294" y="2298735"/>
            <a:ext cx="20320" cy="3175"/>
          </a:xfrm>
          <a:custGeom>
            <a:avLst/>
            <a:gdLst/>
            <a:ahLst/>
            <a:cxnLst/>
            <a:rect l="l" t="t" r="r" b="b"/>
            <a:pathLst>
              <a:path w="20320" h="3175">
                <a:moveTo>
                  <a:pt x="0" y="2760"/>
                </a:moveTo>
                <a:lnTo>
                  <a:pt x="201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9" name="object 7199"/>
          <p:cNvSpPr/>
          <p:nvPr/>
        </p:nvSpPr>
        <p:spPr>
          <a:xfrm>
            <a:off x="4114909" y="2304552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1785"/>
                </a:moveTo>
                <a:lnTo>
                  <a:pt x="5006" y="0"/>
                </a:lnTo>
                <a:lnTo>
                  <a:pt x="2534" y="1414"/>
                </a:lnTo>
                <a:lnTo>
                  <a:pt x="0" y="1785"/>
                </a:lnTo>
                <a:close/>
              </a:path>
            </a:pathLst>
          </a:custGeom>
          <a:solidFill>
            <a:srgbClr val="1774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00" name="object 7200"/>
          <p:cNvSpPr/>
          <p:nvPr/>
        </p:nvSpPr>
        <p:spPr>
          <a:xfrm>
            <a:off x="4114909" y="2304552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5006" y="0"/>
                </a:moveTo>
                <a:lnTo>
                  <a:pt x="2534" y="1414"/>
                </a:lnTo>
                <a:lnTo>
                  <a:pt x="0" y="1785"/>
                </a:lnTo>
                <a:lnTo>
                  <a:pt x="5006" y="0"/>
                </a:lnTo>
                <a:close/>
              </a:path>
            </a:pathLst>
          </a:custGeom>
          <a:ln w="3175">
            <a:solidFill>
              <a:srgbClr val="177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1" name="object 7201"/>
          <p:cNvSpPr/>
          <p:nvPr/>
        </p:nvSpPr>
        <p:spPr>
          <a:xfrm>
            <a:off x="4119915" y="230455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74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02" name="object 7202"/>
          <p:cNvSpPr/>
          <p:nvPr/>
        </p:nvSpPr>
        <p:spPr>
          <a:xfrm>
            <a:off x="4119915" y="230455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3" name="object 7203"/>
          <p:cNvSpPr/>
          <p:nvPr/>
        </p:nvSpPr>
        <p:spPr>
          <a:xfrm>
            <a:off x="4117444" y="2304552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0" y="1414"/>
                </a:moveTo>
                <a:lnTo>
                  <a:pt x="2471" y="0"/>
                </a:lnTo>
                <a:lnTo>
                  <a:pt x="3380" y="975"/>
                </a:lnTo>
                <a:lnTo>
                  <a:pt x="0" y="1414"/>
                </a:lnTo>
                <a:close/>
              </a:path>
            </a:pathLst>
          </a:custGeom>
          <a:solidFill>
            <a:srgbClr val="1874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04" name="object 7204"/>
          <p:cNvSpPr/>
          <p:nvPr/>
        </p:nvSpPr>
        <p:spPr>
          <a:xfrm>
            <a:off x="4117444" y="2304552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380" y="975"/>
                </a:moveTo>
                <a:lnTo>
                  <a:pt x="0" y="1414"/>
                </a:lnTo>
                <a:lnTo>
                  <a:pt x="2471" y="0"/>
                </a:lnTo>
                <a:lnTo>
                  <a:pt x="3380" y="975"/>
                </a:lnTo>
                <a:close/>
              </a:path>
            </a:pathLst>
          </a:custGeom>
          <a:ln w="3175">
            <a:solidFill>
              <a:srgbClr val="187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5" name="object 7205"/>
          <p:cNvSpPr/>
          <p:nvPr/>
        </p:nvSpPr>
        <p:spPr>
          <a:xfrm>
            <a:off x="4086471" y="2301496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0" y="1275"/>
                </a:moveTo>
                <a:lnTo>
                  <a:pt x="53" y="1132"/>
                </a:lnTo>
                <a:lnTo>
                  <a:pt x="7823" y="0"/>
                </a:lnTo>
                <a:lnTo>
                  <a:pt x="0" y="1275"/>
                </a:lnTo>
                <a:close/>
              </a:path>
            </a:pathLst>
          </a:custGeom>
          <a:solidFill>
            <a:srgbClr val="1770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06" name="object 7206"/>
          <p:cNvSpPr/>
          <p:nvPr/>
        </p:nvSpPr>
        <p:spPr>
          <a:xfrm>
            <a:off x="4086471" y="2301496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7823" y="0"/>
                </a:moveTo>
                <a:lnTo>
                  <a:pt x="0" y="1275"/>
                </a:lnTo>
                <a:lnTo>
                  <a:pt x="53" y="1132"/>
                </a:lnTo>
                <a:lnTo>
                  <a:pt x="7823" y="0"/>
                </a:lnTo>
                <a:close/>
              </a:path>
            </a:pathLst>
          </a:custGeom>
          <a:ln w="3175">
            <a:solidFill>
              <a:srgbClr val="1770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7" name="object 7207"/>
          <p:cNvSpPr/>
          <p:nvPr/>
        </p:nvSpPr>
        <p:spPr>
          <a:xfrm>
            <a:off x="4086524" y="2300841"/>
            <a:ext cx="8255" cy="1905"/>
          </a:xfrm>
          <a:custGeom>
            <a:avLst/>
            <a:gdLst/>
            <a:ahLst/>
            <a:cxnLst/>
            <a:rect l="l" t="t" r="r" b="b"/>
            <a:pathLst>
              <a:path w="8254" h="1905">
                <a:moveTo>
                  <a:pt x="0" y="1788"/>
                </a:moveTo>
                <a:lnTo>
                  <a:pt x="678" y="0"/>
                </a:lnTo>
                <a:lnTo>
                  <a:pt x="7769" y="655"/>
                </a:lnTo>
                <a:lnTo>
                  <a:pt x="0" y="1788"/>
                </a:lnTo>
                <a:close/>
              </a:path>
            </a:pathLst>
          </a:custGeom>
          <a:solidFill>
            <a:srgbClr val="1770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08" name="object 7208"/>
          <p:cNvSpPr/>
          <p:nvPr/>
        </p:nvSpPr>
        <p:spPr>
          <a:xfrm>
            <a:off x="4086524" y="2300841"/>
            <a:ext cx="8255" cy="1905"/>
          </a:xfrm>
          <a:custGeom>
            <a:avLst/>
            <a:gdLst/>
            <a:ahLst/>
            <a:cxnLst/>
            <a:rect l="l" t="t" r="r" b="b"/>
            <a:pathLst>
              <a:path w="8254" h="1905">
                <a:moveTo>
                  <a:pt x="7769" y="655"/>
                </a:moveTo>
                <a:lnTo>
                  <a:pt x="678" y="0"/>
                </a:lnTo>
                <a:lnTo>
                  <a:pt x="0" y="1788"/>
                </a:lnTo>
                <a:lnTo>
                  <a:pt x="7769" y="655"/>
                </a:lnTo>
                <a:close/>
              </a:path>
            </a:pathLst>
          </a:custGeom>
          <a:ln w="3175">
            <a:solidFill>
              <a:srgbClr val="1770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9" name="object 7209"/>
          <p:cNvSpPr/>
          <p:nvPr/>
        </p:nvSpPr>
        <p:spPr>
          <a:xfrm>
            <a:off x="4084792" y="2301496"/>
            <a:ext cx="9525" cy="5715"/>
          </a:xfrm>
          <a:custGeom>
            <a:avLst/>
            <a:gdLst/>
            <a:ahLst/>
            <a:cxnLst/>
            <a:rect l="l" t="t" r="r" b="b"/>
            <a:pathLst>
              <a:path w="9525" h="5714">
                <a:moveTo>
                  <a:pt x="0" y="5712"/>
                </a:moveTo>
                <a:lnTo>
                  <a:pt x="1678" y="1275"/>
                </a:lnTo>
                <a:lnTo>
                  <a:pt x="9502" y="0"/>
                </a:lnTo>
                <a:lnTo>
                  <a:pt x="0" y="5712"/>
                </a:lnTo>
                <a:close/>
              </a:path>
            </a:pathLst>
          </a:custGeom>
          <a:solidFill>
            <a:srgbClr val="1770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10" name="object 7210"/>
          <p:cNvSpPr/>
          <p:nvPr/>
        </p:nvSpPr>
        <p:spPr>
          <a:xfrm>
            <a:off x="4084792" y="2301496"/>
            <a:ext cx="9525" cy="5715"/>
          </a:xfrm>
          <a:custGeom>
            <a:avLst/>
            <a:gdLst/>
            <a:ahLst/>
            <a:cxnLst/>
            <a:rect l="l" t="t" r="r" b="b"/>
            <a:pathLst>
              <a:path w="9525" h="5714">
                <a:moveTo>
                  <a:pt x="0" y="5712"/>
                </a:moveTo>
                <a:lnTo>
                  <a:pt x="9502" y="0"/>
                </a:lnTo>
                <a:lnTo>
                  <a:pt x="1678" y="1275"/>
                </a:lnTo>
                <a:lnTo>
                  <a:pt x="0" y="5712"/>
                </a:lnTo>
                <a:close/>
              </a:path>
            </a:pathLst>
          </a:custGeom>
          <a:ln w="3175">
            <a:solidFill>
              <a:srgbClr val="1770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1" name="object 7211"/>
          <p:cNvSpPr/>
          <p:nvPr/>
        </p:nvSpPr>
        <p:spPr>
          <a:xfrm>
            <a:off x="4086471" y="2301496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0" y="1275"/>
                </a:moveTo>
                <a:lnTo>
                  <a:pt x="78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2" name="object 7212"/>
          <p:cNvSpPr/>
          <p:nvPr/>
        </p:nvSpPr>
        <p:spPr>
          <a:xfrm>
            <a:off x="3680168" y="2368522"/>
            <a:ext cx="17780" cy="5715"/>
          </a:xfrm>
          <a:custGeom>
            <a:avLst/>
            <a:gdLst/>
            <a:ahLst/>
            <a:cxnLst/>
            <a:rect l="l" t="t" r="r" b="b"/>
            <a:pathLst>
              <a:path w="17779" h="5714">
                <a:moveTo>
                  <a:pt x="2143" y="5374"/>
                </a:moveTo>
                <a:lnTo>
                  <a:pt x="0" y="4993"/>
                </a:lnTo>
                <a:lnTo>
                  <a:pt x="17449" y="0"/>
                </a:lnTo>
                <a:lnTo>
                  <a:pt x="2143" y="5374"/>
                </a:lnTo>
                <a:close/>
              </a:path>
            </a:pathLst>
          </a:custGeom>
          <a:solidFill>
            <a:srgbClr val="1A1D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13" name="object 7213"/>
          <p:cNvSpPr/>
          <p:nvPr/>
        </p:nvSpPr>
        <p:spPr>
          <a:xfrm>
            <a:off x="3680168" y="2368522"/>
            <a:ext cx="17780" cy="5715"/>
          </a:xfrm>
          <a:custGeom>
            <a:avLst/>
            <a:gdLst/>
            <a:ahLst/>
            <a:cxnLst/>
            <a:rect l="l" t="t" r="r" b="b"/>
            <a:pathLst>
              <a:path w="17779" h="5714">
                <a:moveTo>
                  <a:pt x="17449" y="0"/>
                </a:moveTo>
                <a:lnTo>
                  <a:pt x="2143" y="5374"/>
                </a:lnTo>
                <a:lnTo>
                  <a:pt x="0" y="4993"/>
                </a:lnTo>
                <a:lnTo>
                  <a:pt x="17449" y="0"/>
                </a:lnTo>
                <a:close/>
              </a:path>
            </a:pathLst>
          </a:custGeom>
          <a:ln w="3175">
            <a:solidFill>
              <a:srgbClr val="1A1D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4" name="object 7214"/>
          <p:cNvSpPr/>
          <p:nvPr/>
        </p:nvSpPr>
        <p:spPr>
          <a:xfrm>
            <a:off x="3680168" y="2368069"/>
            <a:ext cx="17780" cy="5715"/>
          </a:xfrm>
          <a:custGeom>
            <a:avLst/>
            <a:gdLst/>
            <a:ahLst/>
            <a:cxnLst/>
            <a:rect l="l" t="t" r="r" b="b"/>
            <a:pathLst>
              <a:path w="17779" h="5714">
                <a:moveTo>
                  <a:pt x="0" y="5445"/>
                </a:moveTo>
                <a:lnTo>
                  <a:pt x="10251" y="0"/>
                </a:lnTo>
                <a:lnTo>
                  <a:pt x="17449" y="452"/>
                </a:lnTo>
                <a:lnTo>
                  <a:pt x="0" y="5445"/>
                </a:lnTo>
                <a:close/>
              </a:path>
            </a:pathLst>
          </a:custGeom>
          <a:solidFill>
            <a:srgbClr val="1A1D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15" name="object 7215"/>
          <p:cNvSpPr/>
          <p:nvPr/>
        </p:nvSpPr>
        <p:spPr>
          <a:xfrm>
            <a:off x="3680168" y="2368069"/>
            <a:ext cx="17780" cy="5715"/>
          </a:xfrm>
          <a:custGeom>
            <a:avLst/>
            <a:gdLst/>
            <a:ahLst/>
            <a:cxnLst/>
            <a:rect l="l" t="t" r="r" b="b"/>
            <a:pathLst>
              <a:path w="17779" h="5714">
                <a:moveTo>
                  <a:pt x="17449" y="452"/>
                </a:moveTo>
                <a:lnTo>
                  <a:pt x="10251" y="0"/>
                </a:lnTo>
                <a:lnTo>
                  <a:pt x="0" y="5445"/>
                </a:lnTo>
                <a:lnTo>
                  <a:pt x="17449" y="452"/>
                </a:lnTo>
                <a:close/>
              </a:path>
            </a:pathLst>
          </a:custGeom>
          <a:ln w="3175">
            <a:solidFill>
              <a:srgbClr val="1A1D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6" name="object 7216"/>
          <p:cNvSpPr/>
          <p:nvPr/>
        </p:nvSpPr>
        <p:spPr>
          <a:xfrm>
            <a:off x="3679207" y="2368069"/>
            <a:ext cx="11430" cy="5715"/>
          </a:xfrm>
          <a:custGeom>
            <a:avLst/>
            <a:gdLst/>
            <a:ahLst/>
            <a:cxnLst/>
            <a:rect l="l" t="t" r="r" b="b"/>
            <a:pathLst>
              <a:path w="11429" h="5714">
                <a:moveTo>
                  <a:pt x="960" y="5445"/>
                </a:moveTo>
                <a:lnTo>
                  <a:pt x="0" y="1475"/>
                </a:lnTo>
                <a:lnTo>
                  <a:pt x="11211" y="0"/>
                </a:lnTo>
                <a:lnTo>
                  <a:pt x="960" y="5445"/>
                </a:lnTo>
                <a:close/>
              </a:path>
            </a:pathLst>
          </a:custGeom>
          <a:solidFill>
            <a:srgbClr val="1A1D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17" name="object 7217"/>
          <p:cNvSpPr/>
          <p:nvPr/>
        </p:nvSpPr>
        <p:spPr>
          <a:xfrm>
            <a:off x="3679207" y="2368069"/>
            <a:ext cx="11430" cy="5715"/>
          </a:xfrm>
          <a:custGeom>
            <a:avLst/>
            <a:gdLst/>
            <a:ahLst/>
            <a:cxnLst/>
            <a:rect l="l" t="t" r="r" b="b"/>
            <a:pathLst>
              <a:path w="11429" h="5714">
                <a:moveTo>
                  <a:pt x="960" y="5445"/>
                </a:moveTo>
                <a:lnTo>
                  <a:pt x="11211" y="0"/>
                </a:lnTo>
                <a:lnTo>
                  <a:pt x="0" y="1475"/>
                </a:lnTo>
                <a:lnTo>
                  <a:pt x="960" y="5445"/>
                </a:lnTo>
                <a:close/>
              </a:path>
            </a:pathLst>
          </a:custGeom>
          <a:ln w="3175">
            <a:solidFill>
              <a:srgbClr val="1A1D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8" name="object 7218"/>
          <p:cNvSpPr/>
          <p:nvPr/>
        </p:nvSpPr>
        <p:spPr>
          <a:xfrm>
            <a:off x="3690419" y="2366231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7198" y="2291"/>
                </a:moveTo>
                <a:lnTo>
                  <a:pt x="0" y="1838"/>
                </a:lnTo>
                <a:lnTo>
                  <a:pt x="8661" y="0"/>
                </a:lnTo>
                <a:lnTo>
                  <a:pt x="7198" y="2291"/>
                </a:lnTo>
                <a:close/>
              </a:path>
            </a:pathLst>
          </a:custGeom>
          <a:solidFill>
            <a:srgbClr val="1A1D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19" name="object 7219"/>
          <p:cNvSpPr/>
          <p:nvPr/>
        </p:nvSpPr>
        <p:spPr>
          <a:xfrm>
            <a:off x="3690419" y="2366231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661" y="0"/>
                </a:moveTo>
                <a:lnTo>
                  <a:pt x="0" y="1838"/>
                </a:lnTo>
                <a:lnTo>
                  <a:pt x="7198" y="2291"/>
                </a:lnTo>
                <a:lnTo>
                  <a:pt x="8661" y="0"/>
                </a:lnTo>
                <a:close/>
              </a:path>
            </a:pathLst>
          </a:custGeom>
          <a:ln w="3175">
            <a:solidFill>
              <a:srgbClr val="1A1D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0" name="object 7220"/>
          <p:cNvSpPr/>
          <p:nvPr/>
        </p:nvSpPr>
        <p:spPr>
          <a:xfrm>
            <a:off x="3691254" y="2363137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0" y="1178"/>
                </a:moveTo>
                <a:lnTo>
                  <a:pt x="1031" y="1013"/>
                </a:lnTo>
                <a:lnTo>
                  <a:pt x="7373" y="0"/>
                </a:lnTo>
                <a:lnTo>
                  <a:pt x="0" y="1178"/>
                </a:lnTo>
                <a:close/>
              </a:path>
            </a:pathLst>
          </a:custGeom>
          <a:ln w="3175">
            <a:solidFill>
              <a:srgbClr val="1A1E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1" name="object 7221"/>
          <p:cNvSpPr/>
          <p:nvPr/>
        </p:nvSpPr>
        <p:spPr>
          <a:xfrm>
            <a:off x="3690419" y="2363137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0" y="4932"/>
                </a:moveTo>
                <a:lnTo>
                  <a:pt x="835" y="1178"/>
                </a:lnTo>
                <a:lnTo>
                  <a:pt x="8209" y="0"/>
                </a:lnTo>
                <a:lnTo>
                  <a:pt x="0" y="4932"/>
                </a:lnTo>
                <a:close/>
              </a:path>
            </a:pathLst>
          </a:custGeom>
          <a:solidFill>
            <a:srgbClr val="1A1D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22" name="object 7222"/>
          <p:cNvSpPr/>
          <p:nvPr/>
        </p:nvSpPr>
        <p:spPr>
          <a:xfrm>
            <a:off x="3690419" y="2363137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835" y="1178"/>
                </a:moveTo>
                <a:lnTo>
                  <a:pt x="0" y="4932"/>
                </a:lnTo>
                <a:lnTo>
                  <a:pt x="8209" y="0"/>
                </a:lnTo>
                <a:lnTo>
                  <a:pt x="835" y="1178"/>
                </a:lnTo>
                <a:close/>
              </a:path>
            </a:pathLst>
          </a:custGeom>
          <a:ln w="3175">
            <a:solidFill>
              <a:srgbClr val="1A1D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3" name="object 7223"/>
          <p:cNvSpPr/>
          <p:nvPr/>
        </p:nvSpPr>
        <p:spPr>
          <a:xfrm>
            <a:off x="3678829" y="2364315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11590" y="3754"/>
                </a:moveTo>
                <a:lnTo>
                  <a:pt x="0" y="1981"/>
                </a:lnTo>
                <a:lnTo>
                  <a:pt x="12425" y="0"/>
                </a:lnTo>
                <a:lnTo>
                  <a:pt x="11590" y="3754"/>
                </a:lnTo>
                <a:close/>
              </a:path>
            </a:pathLst>
          </a:custGeom>
          <a:solidFill>
            <a:srgbClr val="1A1D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24" name="object 7224"/>
          <p:cNvSpPr/>
          <p:nvPr/>
        </p:nvSpPr>
        <p:spPr>
          <a:xfrm>
            <a:off x="3678829" y="2364315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12425" y="0"/>
                </a:moveTo>
                <a:lnTo>
                  <a:pt x="11590" y="3754"/>
                </a:lnTo>
                <a:lnTo>
                  <a:pt x="0" y="1981"/>
                </a:lnTo>
                <a:lnTo>
                  <a:pt x="12425" y="0"/>
                </a:lnTo>
                <a:close/>
              </a:path>
            </a:pathLst>
          </a:custGeom>
          <a:ln w="3175">
            <a:solidFill>
              <a:srgbClr val="1A1D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5" name="object 7225"/>
          <p:cNvSpPr/>
          <p:nvPr/>
        </p:nvSpPr>
        <p:spPr>
          <a:xfrm>
            <a:off x="3678552" y="236629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0" y="137"/>
                </a:moveTo>
                <a:lnTo>
                  <a:pt x="276" y="0"/>
                </a:lnTo>
                <a:lnTo>
                  <a:pt x="20" y="137"/>
                </a:lnTo>
                <a:close/>
              </a:path>
            </a:pathLst>
          </a:custGeom>
          <a:solidFill>
            <a:srgbClr val="1B1D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26" name="object 7226"/>
          <p:cNvSpPr/>
          <p:nvPr/>
        </p:nvSpPr>
        <p:spPr>
          <a:xfrm>
            <a:off x="3678552" y="236629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0" y="137"/>
                </a:moveTo>
                <a:lnTo>
                  <a:pt x="276" y="0"/>
                </a:lnTo>
                <a:lnTo>
                  <a:pt x="0" y="38"/>
                </a:lnTo>
                <a:close/>
              </a:path>
            </a:pathLst>
          </a:custGeom>
          <a:ln w="3175">
            <a:solidFill>
              <a:srgbClr val="1B1D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7" name="object 7227"/>
          <p:cNvSpPr/>
          <p:nvPr/>
        </p:nvSpPr>
        <p:spPr>
          <a:xfrm>
            <a:off x="3678572" y="2366297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635" y="3248"/>
                </a:moveTo>
                <a:lnTo>
                  <a:pt x="0" y="137"/>
                </a:lnTo>
                <a:lnTo>
                  <a:pt x="256" y="0"/>
                </a:lnTo>
                <a:lnTo>
                  <a:pt x="635" y="3248"/>
                </a:lnTo>
                <a:close/>
              </a:path>
            </a:pathLst>
          </a:custGeom>
          <a:solidFill>
            <a:srgbClr val="1B1D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28" name="object 7228"/>
          <p:cNvSpPr/>
          <p:nvPr/>
        </p:nvSpPr>
        <p:spPr>
          <a:xfrm>
            <a:off x="3678572" y="2366297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635" y="3248"/>
                </a:moveTo>
                <a:lnTo>
                  <a:pt x="0" y="137"/>
                </a:lnTo>
                <a:lnTo>
                  <a:pt x="256" y="0"/>
                </a:lnTo>
                <a:lnTo>
                  <a:pt x="635" y="3248"/>
                </a:lnTo>
                <a:close/>
              </a:path>
            </a:pathLst>
          </a:custGeom>
          <a:ln w="3175">
            <a:solidFill>
              <a:srgbClr val="1B1D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9" name="object 7229"/>
          <p:cNvSpPr/>
          <p:nvPr/>
        </p:nvSpPr>
        <p:spPr>
          <a:xfrm>
            <a:off x="3678829" y="2366297"/>
            <a:ext cx="12065" cy="3810"/>
          </a:xfrm>
          <a:custGeom>
            <a:avLst/>
            <a:gdLst/>
            <a:ahLst/>
            <a:cxnLst/>
            <a:rect l="l" t="t" r="r" b="b"/>
            <a:pathLst>
              <a:path w="12064" h="3810">
                <a:moveTo>
                  <a:pt x="378" y="3248"/>
                </a:moveTo>
                <a:lnTo>
                  <a:pt x="0" y="0"/>
                </a:lnTo>
                <a:lnTo>
                  <a:pt x="11590" y="1772"/>
                </a:lnTo>
                <a:lnTo>
                  <a:pt x="378" y="3248"/>
                </a:lnTo>
                <a:close/>
              </a:path>
            </a:pathLst>
          </a:custGeom>
          <a:solidFill>
            <a:srgbClr val="1A1D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30" name="object 7230"/>
          <p:cNvSpPr/>
          <p:nvPr/>
        </p:nvSpPr>
        <p:spPr>
          <a:xfrm>
            <a:off x="3678829" y="2366297"/>
            <a:ext cx="12065" cy="3810"/>
          </a:xfrm>
          <a:custGeom>
            <a:avLst/>
            <a:gdLst/>
            <a:ahLst/>
            <a:cxnLst/>
            <a:rect l="l" t="t" r="r" b="b"/>
            <a:pathLst>
              <a:path w="12064" h="3810">
                <a:moveTo>
                  <a:pt x="378" y="3248"/>
                </a:moveTo>
                <a:lnTo>
                  <a:pt x="11590" y="1772"/>
                </a:lnTo>
                <a:lnTo>
                  <a:pt x="0" y="0"/>
                </a:lnTo>
                <a:lnTo>
                  <a:pt x="378" y="3248"/>
                </a:lnTo>
                <a:close/>
              </a:path>
            </a:pathLst>
          </a:custGeom>
          <a:ln w="3175">
            <a:solidFill>
              <a:srgbClr val="1A1D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1" name="object 72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232" name="object 7232"/>
          <p:cNvSpPr/>
          <p:nvPr/>
        </p:nvSpPr>
        <p:spPr>
          <a:xfrm>
            <a:off x="3690419" y="2362575"/>
            <a:ext cx="11430" cy="5715"/>
          </a:xfrm>
          <a:custGeom>
            <a:avLst/>
            <a:gdLst/>
            <a:ahLst/>
            <a:cxnLst/>
            <a:rect l="l" t="t" r="r" b="b"/>
            <a:pathLst>
              <a:path w="11429" h="5714">
                <a:moveTo>
                  <a:pt x="0" y="5494"/>
                </a:moveTo>
                <a:lnTo>
                  <a:pt x="8209" y="561"/>
                </a:lnTo>
                <a:lnTo>
                  <a:pt x="10861" y="0"/>
                </a:lnTo>
                <a:lnTo>
                  <a:pt x="0" y="5494"/>
                </a:lnTo>
                <a:close/>
              </a:path>
            </a:pathLst>
          </a:custGeom>
          <a:solidFill>
            <a:srgbClr val="191D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33" name="object 7233"/>
          <p:cNvSpPr/>
          <p:nvPr/>
        </p:nvSpPr>
        <p:spPr>
          <a:xfrm>
            <a:off x="3690419" y="2362575"/>
            <a:ext cx="11430" cy="5715"/>
          </a:xfrm>
          <a:custGeom>
            <a:avLst/>
            <a:gdLst/>
            <a:ahLst/>
            <a:cxnLst/>
            <a:rect l="l" t="t" r="r" b="b"/>
            <a:pathLst>
              <a:path w="11429" h="5714">
                <a:moveTo>
                  <a:pt x="10861" y="0"/>
                </a:moveTo>
                <a:lnTo>
                  <a:pt x="8209" y="561"/>
                </a:lnTo>
                <a:lnTo>
                  <a:pt x="0" y="5494"/>
                </a:lnTo>
                <a:lnTo>
                  <a:pt x="10861" y="0"/>
                </a:lnTo>
                <a:close/>
              </a:path>
            </a:pathLst>
          </a:custGeom>
          <a:ln w="3175">
            <a:solidFill>
              <a:srgbClr val="191D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4" name="object 7234"/>
          <p:cNvSpPr/>
          <p:nvPr/>
        </p:nvSpPr>
        <p:spPr>
          <a:xfrm>
            <a:off x="3690419" y="2364239"/>
            <a:ext cx="10160" cy="4445"/>
          </a:xfrm>
          <a:custGeom>
            <a:avLst/>
            <a:gdLst/>
            <a:ahLst/>
            <a:cxnLst/>
            <a:rect l="l" t="t" r="r" b="b"/>
            <a:pathLst>
              <a:path w="10160" h="4444">
                <a:moveTo>
                  <a:pt x="0" y="3830"/>
                </a:moveTo>
                <a:lnTo>
                  <a:pt x="9860" y="0"/>
                </a:lnTo>
                <a:lnTo>
                  <a:pt x="8661" y="1991"/>
                </a:lnTo>
                <a:lnTo>
                  <a:pt x="0" y="3830"/>
                </a:lnTo>
                <a:close/>
              </a:path>
            </a:pathLst>
          </a:custGeom>
          <a:solidFill>
            <a:srgbClr val="191D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35" name="object 7235"/>
          <p:cNvSpPr/>
          <p:nvPr/>
        </p:nvSpPr>
        <p:spPr>
          <a:xfrm>
            <a:off x="3690419" y="2364239"/>
            <a:ext cx="10160" cy="4445"/>
          </a:xfrm>
          <a:custGeom>
            <a:avLst/>
            <a:gdLst/>
            <a:ahLst/>
            <a:cxnLst/>
            <a:rect l="l" t="t" r="r" b="b"/>
            <a:pathLst>
              <a:path w="10160" h="4444">
                <a:moveTo>
                  <a:pt x="9860" y="0"/>
                </a:moveTo>
                <a:lnTo>
                  <a:pt x="0" y="3830"/>
                </a:lnTo>
                <a:lnTo>
                  <a:pt x="8661" y="1991"/>
                </a:lnTo>
                <a:lnTo>
                  <a:pt x="9860" y="0"/>
                </a:lnTo>
                <a:close/>
              </a:path>
            </a:pathLst>
          </a:custGeom>
          <a:ln w="3175">
            <a:solidFill>
              <a:srgbClr val="191D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6" name="object 7236"/>
          <p:cNvSpPr/>
          <p:nvPr/>
        </p:nvSpPr>
        <p:spPr>
          <a:xfrm>
            <a:off x="3683182" y="2378085"/>
            <a:ext cx="14604" cy="4445"/>
          </a:xfrm>
          <a:custGeom>
            <a:avLst/>
            <a:gdLst/>
            <a:ahLst/>
            <a:cxnLst/>
            <a:rect l="l" t="t" r="r" b="b"/>
            <a:pathLst>
              <a:path w="14604" h="4444">
                <a:moveTo>
                  <a:pt x="815" y="3916"/>
                </a:moveTo>
                <a:lnTo>
                  <a:pt x="0" y="0"/>
                </a:lnTo>
                <a:lnTo>
                  <a:pt x="14036" y="1833"/>
                </a:lnTo>
                <a:lnTo>
                  <a:pt x="815" y="3916"/>
                </a:lnTo>
                <a:close/>
              </a:path>
            </a:pathLst>
          </a:custGeom>
          <a:solidFill>
            <a:srgbClr val="1A1C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37" name="object 7237"/>
          <p:cNvSpPr/>
          <p:nvPr/>
        </p:nvSpPr>
        <p:spPr>
          <a:xfrm>
            <a:off x="3683182" y="2378085"/>
            <a:ext cx="14604" cy="4445"/>
          </a:xfrm>
          <a:custGeom>
            <a:avLst/>
            <a:gdLst/>
            <a:ahLst/>
            <a:cxnLst/>
            <a:rect l="l" t="t" r="r" b="b"/>
            <a:pathLst>
              <a:path w="14604" h="4444">
                <a:moveTo>
                  <a:pt x="815" y="3916"/>
                </a:moveTo>
                <a:lnTo>
                  <a:pt x="14036" y="1833"/>
                </a:lnTo>
                <a:lnTo>
                  <a:pt x="0" y="0"/>
                </a:lnTo>
                <a:lnTo>
                  <a:pt x="815" y="3916"/>
                </a:lnTo>
                <a:close/>
              </a:path>
            </a:pathLst>
          </a:custGeom>
          <a:ln w="3175">
            <a:solidFill>
              <a:srgbClr val="1A1C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8" name="object 7238"/>
          <p:cNvSpPr/>
          <p:nvPr/>
        </p:nvSpPr>
        <p:spPr>
          <a:xfrm>
            <a:off x="3707089" y="2363863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6614" y="5666"/>
                </a:moveTo>
                <a:lnTo>
                  <a:pt x="0" y="668"/>
                </a:lnTo>
                <a:lnTo>
                  <a:pt x="3144" y="0"/>
                </a:lnTo>
                <a:lnTo>
                  <a:pt x="6614" y="5666"/>
                </a:lnTo>
                <a:close/>
              </a:path>
            </a:pathLst>
          </a:custGeom>
          <a:solidFill>
            <a:srgbClr val="181E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39" name="object 7239"/>
          <p:cNvSpPr/>
          <p:nvPr/>
        </p:nvSpPr>
        <p:spPr>
          <a:xfrm>
            <a:off x="3707089" y="2363863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6614" y="5666"/>
                </a:moveTo>
                <a:lnTo>
                  <a:pt x="3144" y="0"/>
                </a:lnTo>
                <a:lnTo>
                  <a:pt x="0" y="668"/>
                </a:lnTo>
                <a:lnTo>
                  <a:pt x="6614" y="5666"/>
                </a:lnTo>
                <a:close/>
              </a:path>
            </a:pathLst>
          </a:custGeom>
          <a:ln w="3175">
            <a:solidFill>
              <a:srgbClr val="181E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0" name="object 72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241" name="object 72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242" name="object 7242"/>
          <p:cNvSpPr/>
          <p:nvPr/>
        </p:nvSpPr>
        <p:spPr>
          <a:xfrm>
            <a:off x="3721877" y="236349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39" y="614"/>
                </a:moveTo>
                <a:lnTo>
                  <a:pt x="0" y="416"/>
                </a:lnTo>
                <a:lnTo>
                  <a:pt x="607" y="0"/>
                </a:lnTo>
                <a:lnTo>
                  <a:pt x="139" y="614"/>
                </a:lnTo>
                <a:close/>
              </a:path>
            </a:pathLst>
          </a:custGeom>
          <a:solidFill>
            <a:srgbClr val="1720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43" name="object 7243"/>
          <p:cNvSpPr/>
          <p:nvPr/>
        </p:nvSpPr>
        <p:spPr>
          <a:xfrm>
            <a:off x="3721877" y="236349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607" y="0"/>
                </a:moveTo>
                <a:lnTo>
                  <a:pt x="0" y="416"/>
                </a:lnTo>
                <a:lnTo>
                  <a:pt x="139" y="614"/>
                </a:lnTo>
                <a:lnTo>
                  <a:pt x="607" y="0"/>
                </a:lnTo>
                <a:close/>
              </a:path>
            </a:pathLst>
          </a:custGeom>
          <a:ln w="3175">
            <a:solidFill>
              <a:srgbClr val="1720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4" name="object 7244"/>
          <p:cNvSpPr/>
          <p:nvPr/>
        </p:nvSpPr>
        <p:spPr>
          <a:xfrm>
            <a:off x="3721877" y="236391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39" y="19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5" name="object 7245"/>
          <p:cNvSpPr/>
          <p:nvPr/>
        </p:nvSpPr>
        <p:spPr>
          <a:xfrm>
            <a:off x="3721877" y="23602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3634"/>
                </a:moveTo>
                <a:lnTo>
                  <a:pt x="1168" y="0"/>
                </a:lnTo>
                <a:lnTo>
                  <a:pt x="607" y="3218"/>
                </a:lnTo>
                <a:lnTo>
                  <a:pt x="0" y="3634"/>
                </a:lnTo>
                <a:close/>
              </a:path>
            </a:pathLst>
          </a:custGeom>
          <a:solidFill>
            <a:srgbClr val="1720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46" name="object 7246"/>
          <p:cNvSpPr/>
          <p:nvPr/>
        </p:nvSpPr>
        <p:spPr>
          <a:xfrm>
            <a:off x="3721877" y="23602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1168" y="0"/>
                </a:moveTo>
                <a:lnTo>
                  <a:pt x="607" y="3218"/>
                </a:lnTo>
                <a:lnTo>
                  <a:pt x="0" y="3634"/>
                </a:lnTo>
                <a:lnTo>
                  <a:pt x="1168" y="0"/>
                </a:lnTo>
                <a:close/>
              </a:path>
            </a:pathLst>
          </a:custGeom>
          <a:ln w="3175">
            <a:solidFill>
              <a:srgbClr val="1720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7" name="object 7247"/>
          <p:cNvSpPr/>
          <p:nvPr/>
        </p:nvSpPr>
        <p:spPr>
          <a:xfrm>
            <a:off x="3720127" y="2360279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750" y="3634"/>
                </a:moveTo>
                <a:lnTo>
                  <a:pt x="0" y="815"/>
                </a:lnTo>
                <a:lnTo>
                  <a:pt x="2918" y="0"/>
                </a:lnTo>
                <a:lnTo>
                  <a:pt x="1750" y="3634"/>
                </a:lnTo>
                <a:close/>
              </a:path>
            </a:pathLst>
          </a:custGeom>
          <a:solidFill>
            <a:srgbClr val="1820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48" name="object 7248"/>
          <p:cNvSpPr/>
          <p:nvPr/>
        </p:nvSpPr>
        <p:spPr>
          <a:xfrm>
            <a:off x="3720127" y="2360279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918" y="0"/>
                </a:moveTo>
                <a:lnTo>
                  <a:pt x="0" y="815"/>
                </a:lnTo>
                <a:lnTo>
                  <a:pt x="1750" y="3634"/>
                </a:lnTo>
                <a:lnTo>
                  <a:pt x="2918" y="0"/>
                </a:lnTo>
                <a:close/>
              </a:path>
            </a:pathLst>
          </a:custGeom>
          <a:ln w="3175">
            <a:solidFill>
              <a:srgbClr val="1820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9" name="object 72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250" name="object 72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251" name="object 7251"/>
          <p:cNvSpPr/>
          <p:nvPr/>
        </p:nvSpPr>
        <p:spPr>
          <a:xfrm>
            <a:off x="3720127" y="2361095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750" y="28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2" name="object 7252"/>
          <p:cNvSpPr/>
          <p:nvPr/>
        </p:nvSpPr>
        <p:spPr>
          <a:xfrm>
            <a:off x="3720127" y="2358301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2794"/>
                </a:moveTo>
                <a:lnTo>
                  <a:pt x="3197" y="0"/>
                </a:lnTo>
                <a:lnTo>
                  <a:pt x="2918" y="1978"/>
                </a:lnTo>
                <a:lnTo>
                  <a:pt x="0" y="2794"/>
                </a:lnTo>
                <a:close/>
              </a:path>
            </a:pathLst>
          </a:custGeom>
          <a:solidFill>
            <a:srgbClr val="1720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53" name="object 7253"/>
          <p:cNvSpPr/>
          <p:nvPr/>
        </p:nvSpPr>
        <p:spPr>
          <a:xfrm>
            <a:off x="3720127" y="2358301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197" y="0"/>
                </a:moveTo>
                <a:lnTo>
                  <a:pt x="2918" y="1978"/>
                </a:lnTo>
                <a:lnTo>
                  <a:pt x="0" y="2794"/>
                </a:lnTo>
                <a:lnTo>
                  <a:pt x="3197" y="0"/>
                </a:lnTo>
                <a:close/>
              </a:path>
            </a:pathLst>
          </a:custGeom>
          <a:ln w="3175">
            <a:solidFill>
              <a:srgbClr val="1720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4" name="object 7254"/>
          <p:cNvSpPr/>
          <p:nvPr/>
        </p:nvSpPr>
        <p:spPr>
          <a:xfrm>
            <a:off x="3718382" y="2358280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1744" y="2814"/>
                </a:moveTo>
                <a:lnTo>
                  <a:pt x="0" y="0"/>
                </a:lnTo>
                <a:lnTo>
                  <a:pt x="4942" y="20"/>
                </a:lnTo>
                <a:lnTo>
                  <a:pt x="1744" y="2814"/>
                </a:lnTo>
                <a:close/>
              </a:path>
            </a:pathLst>
          </a:custGeom>
          <a:solidFill>
            <a:srgbClr val="1820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55" name="object 7255"/>
          <p:cNvSpPr/>
          <p:nvPr/>
        </p:nvSpPr>
        <p:spPr>
          <a:xfrm>
            <a:off x="3718382" y="2358280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4942" y="20"/>
                </a:moveTo>
                <a:lnTo>
                  <a:pt x="0" y="0"/>
                </a:lnTo>
                <a:lnTo>
                  <a:pt x="1744" y="2814"/>
                </a:lnTo>
                <a:lnTo>
                  <a:pt x="4942" y="20"/>
                </a:lnTo>
                <a:close/>
              </a:path>
            </a:pathLst>
          </a:custGeom>
          <a:ln w="3175">
            <a:solidFill>
              <a:srgbClr val="1820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6" name="object 7256"/>
          <p:cNvSpPr/>
          <p:nvPr/>
        </p:nvSpPr>
        <p:spPr>
          <a:xfrm>
            <a:off x="3718382" y="235828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4942" y="20"/>
                </a:moveTo>
                <a:lnTo>
                  <a:pt x="0" y="0"/>
                </a:lnTo>
                <a:lnTo>
                  <a:pt x="4942" y="20"/>
                </a:lnTo>
                <a:close/>
              </a:path>
            </a:pathLst>
          </a:custGeom>
          <a:ln w="3175">
            <a:solidFill>
              <a:srgbClr val="1720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7" name="object 7257"/>
          <p:cNvSpPr/>
          <p:nvPr/>
        </p:nvSpPr>
        <p:spPr>
          <a:xfrm>
            <a:off x="3718382" y="235828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4942" y="20"/>
                </a:moveTo>
                <a:lnTo>
                  <a:pt x="0" y="0"/>
                </a:lnTo>
                <a:lnTo>
                  <a:pt x="4942" y="20"/>
                </a:lnTo>
                <a:close/>
              </a:path>
            </a:pathLst>
          </a:custGeom>
          <a:ln w="3175">
            <a:solidFill>
              <a:srgbClr val="1820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8" name="object 7258"/>
          <p:cNvSpPr/>
          <p:nvPr/>
        </p:nvSpPr>
        <p:spPr>
          <a:xfrm>
            <a:off x="3708511" y="2360703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722" y="3159"/>
                </a:moveTo>
                <a:lnTo>
                  <a:pt x="0" y="337"/>
                </a:lnTo>
                <a:lnTo>
                  <a:pt x="1203" y="0"/>
                </a:lnTo>
                <a:lnTo>
                  <a:pt x="1722" y="3159"/>
                </a:lnTo>
                <a:close/>
              </a:path>
            </a:pathLst>
          </a:custGeom>
          <a:solidFill>
            <a:srgbClr val="181E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59" name="object 7259"/>
          <p:cNvSpPr/>
          <p:nvPr/>
        </p:nvSpPr>
        <p:spPr>
          <a:xfrm>
            <a:off x="3708511" y="2360703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722" y="3159"/>
                </a:moveTo>
                <a:lnTo>
                  <a:pt x="0" y="337"/>
                </a:lnTo>
                <a:lnTo>
                  <a:pt x="1203" y="0"/>
                </a:lnTo>
                <a:lnTo>
                  <a:pt x="1722" y="3159"/>
                </a:lnTo>
                <a:close/>
              </a:path>
            </a:pathLst>
          </a:custGeom>
          <a:ln w="3175">
            <a:solidFill>
              <a:srgbClr val="181E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0" name="object 72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261" name="object 72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262" name="object 7262"/>
          <p:cNvSpPr/>
          <p:nvPr/>
        </p:nvSpPr>
        <p:spPr>
          <a:xfrm>
            <a:off x="3718382" y="2358280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744" y="281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20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3" name="object 7263"/>
          <p:cNvSpPr/>
          <p:nvPr/>
        </p:nvSpPr>
        <p:spPr>
          <a:xfrm>
            <a:off x="3718382" y="2358280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744" y="281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4" name="object 7264"/>
          <p:cNvSpPr/>
          <p:nvPr/>
        </p:nvSpPr>
        <p:spPr>
          <a:xfrm>
            <a:off x="3718382" y="2357048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4942" y="1252"/>
                </a:moveTo>
                <a:lnTo>
                  <a:pt x="0" y="1231"/>
                </a:lnTo>
                <a:lnTo>
                  <a:pt x="4124" y="0"/>
                </a:lnTo>
                <a:lnTo>
                  <a:pt x="4942" y="1252"/>
                </a:lnTo>
                <a:close/>
              </a:path>
            </a:pathLst>
          </a:custGeom>
          <a:solidFill>
            <a:srgbClr val="1720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65" name="object 7265"/>
          <p:cNvSpPr/>
          <p:nvPr/>
        </p:nvSpPr>
        <p:spPr>
          <a:xfrm>
            <a:off x="3718382" y="2357048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4124" y="0"/>
                </a:moveTo>
                <a:lnTo>
                  <a:pt x="0" y="1231"/>
                </a:lnTo>
                <a:lnTo>
                  <a:pt x="4942" y="1252"/>
                </a:lnTo>
                <a:lnTo>
                  <a:pt x="4124" y="0"/>
                </a:lnTo>
                <a:close/>
              </a:path>
            </a:pathLst>
          </a:custGeom>
          <a:ln w="3175">
            <a:solidFill>
              <a:srgbClr val="1720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6" name="object 7266"/>
          <p:cNvSpPr/>
          <p:nvPr/>
        </p:nvSpPr>
        <p:spPr>
          <a:xfrm>
            <a:off x="3703883" y="236194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695" y="624"/>
                </a:moveTo>
                <a:lnTo>
                  <a:pt x="0" y="78"/>
                </a:lnTo>
                <a:lnTo>
                  <a:pt x="375" y="0"/>
                </a:lnTo>
                <a:lnTo>
                  <a:pt x="695" y="624"/>
                </a:lnTo>
                <a:close/>
              </a:path>
            </a:pathLst>
          </a:custGeom>
          <a:solidFill>
            <a:srgbClr val="191E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67" name="object 7267"/>
          <p:cNvSpPr/>
          <p:nvPr/>
        </p:nvSpPr>
        <p:spPr>
          <a:xfrm>
            <a:off x="3703883" y="236194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695" y="624"/>
                </a:moveTo>
                <a:lnTo>
                  <a:pt x="0" y="78"/>
                </a:lnTo>
                <a:lnTo>
                  <a:pt x="375" y="0"/>
                </a:lnTo>
                <a:lnTo>
                  <a:pt x="695" y="624"/>
                </a:lnTo>
                <a:close/>
              </a:path>
            </a:pathLst>
          </a:custGeom>
          <a:ln w="3175">
            <a:solidFill>
              <a:srgbClr val="191E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8" name="object 7268"/>
          <p:cNvSpPr/>
          <p:nvPr/>
        </p:nvSpPr>
        <p:spPr>
          <a:xfrm>
            <a:off x="3704259" y="2361041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320" y="1526"/>
                </a:moveTo>
                <a:lnTo>
                  <a:pt x="0" y="901"/>
                </a:lnTo>
                <a:lnTo>
                  <a:pt x="4251" y="0"/>
                </a:lnTo>
                <a:lnTo>
                  <a:pt x="320" y="1526"/>
                </a:lnTo>
                <a:close/>
              </a:path>
            </a:pathLst>
          </a:custGeom>
          <a:solidFill>
            <a:srgbClr val="191E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69" name="object 7269"/>
          <p:cNvSpPr/>
          <p:nvPr/>
        </p:nvSpPr>
        <p:spPr>
          <a:xfrm>
            <a:off x="3704259" y="2361041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320" y="1526"/>
                </a:moveTo>
                <a:lnTo>
                  <a:pt x="4251" y="0"/>
                </a:lnTo>
                <a:lnTo>
                  <a:pt x="0" y="901"/>
                </a:lnTo>
                <a:lnTo>
                  <a:pt x="320" y="1526"/>
                </a:lnTo>
                <a:close/>
              </a:path>
            </a:pathLst>
          </a:custGeom>
          <a:ln w="3175">
            <a:solidFill>
              <a:srgbClr val="191E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0" name="object 7270"/>
          <p:cNvSpPr/>
          <p:nvPr/>
        </p:nvSpPr>
        <p:spPr>
          <a:xfrm>
            <a:off x="3704579" y="2361041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2509" y="3489"/>
                </a:moveTo>
                <a:lnTo>
                  <a:pt x="0" y="1526"/>
                </a:lnTo>
                <a:lnTo>
                  <a:pt x="3931" y="0"/>
                </a:lnTo>
                <a:lnTo>
                  <a:pt x="2509" y="3489"/>
                </a:lnTo>
                <a:close/>
              </a:path>
            </a:pathLst>
          </a:custGeom>
          <a:solidFill>
            <a:srgbClr val="191E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71" name="object 7271"/>
          <p:cNvSpPr/>
          <p:nvPr/>
        </p:nvSpPr>
        <p:spPr>
          <a:xfrm>
            <a:off x="3704579" y="2361041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2509" y="3489"/>
                </a:moveTo>
                <a:lnTo>
                  <a:pt x="0" y="1526"/>
                </a:lnTo>
                <a:lnTo>
                  <a:pt x="3931" y="0"/>
                </a:lnTo>
                <a:lnTo>
                  <a:pt x="2509" y="3489"/>
                </a:lnTo>
                <a:close/>
              </a:path>
            </a:pathLst>
          </a:custGeom>
          <a:ln w="3175">
            <a:solidFill>
              <a:srgbClr val="191E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2" name="object 7272"/>
          <p:cNvSpPr/>
          <p:nvPr/>
        </p:nvSpPr>
        <p:spPr>
          <a:xfrm>
            <a:off x="3707089" y="2361041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3489"/>
                </a:moveTo>
                <a:lnTo>
                  <a:pt x="1422" y="0"/>
                </a:lnTo>
                <a:lnTo>
                  <a:pt x="3144" y="2821"/>
                </a:lnTo>
                <a:lnTo>
                  <a:pt x="0" y="3489"/>
                </a:lnTo>
                <a:close/>
              </a:path>
            </a:pathLst>
          </a:custGeom>
          <a:solidFill>
            <a:srgbClr val="181E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73" name="object 7273"/>
          <p:cNvSpPr/>
          <p:nvPr/>
        </p:nvSpPr>
        <p:spPr>
          <a:xfrm>
            <a:off x="3707089" y="2361041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3489"/>
                </a:moveTo>
                <a:lnTo>
                  <a:pt x="3144" y="2821"/>
                </a:lnTo>
                <a:lnTo>
                  <a:pt x="1422" y="0"/>
                </a:lnTo>
                <a:lnTo>
                  <a:pt x="0" y="3489"/>
                </a:lnTo>
                <a:close/>
              </a:path>
            </a:pathLst>
          </a:custGeom>
          <a:ln w="3175">
            <a:solidFill>
              <a:srgbClr val="181E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4" name="object 72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275" name="object 72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276" name="object 72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277" name="object 72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278" name="object 72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279" name="object 72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280" name="object 72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281" name="object 7281"/>
          <p:cNvSpPr/>
          <p:nvPr/>
        </p:nvSpPr>
        <p:spPr>
          <a:xfrm>
            <a:off x="3683998" y="2379919"/>
            <a:ext cx="13335" cy="6985"/>
          </a:xfrm>
          <a:custGeom>
            <a:avLst/>
            <a:gdLst/>
            <a:ahLst/>
            <a:cxnLst/>
            <a:rect l="l" t="t" r="r" b="b"/>
            <a:pathLst>
              <a:path w="13335" h="6985">
                <a:moveTo>
                  <a:pt x="1186" y="6784"/>
                </a:moveTo>
                <a:lnTo>
                  <a:pt x="0" y="2082"/>
                </a:lnTo>
                <a:lnTo>
                  <a:pt x="13220" y="0"/>
                </a:lnTo>
                <a:lnTo>
                  <a:pt x="1186" y="6784"/>
                </a:lnTo>
                <a:close/>
              </a:path>
            </a:pathLst>
          </a:custGeom>
          <a:solidFill>
            <a:srgbClr val="1A1C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82" name="object 7282"/>
          <p:cNvSpPr/>
          <p:nvPr/>
        </p:nvSpPr>
        <p:spPr>
          <a:xfrm>
            <a:off x="3683998" y="2379919"/>
            <a:ext cx="13335" cy="6985"/>
          </a:xfrm>
          <a:custGeom>
            <a:avLst/>
            <a:gdLst/>
            <a:ahLst/>
            <a:cxnLst/>
            <a:rect l="l" t="t" r="r" b="b"/>
            <a:pathLst>
              <a:path w="13335" h="6985">
                <a:moveTo>
                  <a:pt x="1186" y="6784"/>
                </a:moveTo>
                <a:lnTo>
                  <a:pt x="13220" y="0"/>
                </a:lnTo>
                <a:lnTo>
                  <a:pt x="0" y="2082"/>
                </a:lnTo>
                <a:lnTo>
                  <a:pt x="1186" y="6784"/>
                </a:lnTo>
                <a:close/>
              </a:path>
            </a:pathLst>
          </a:custGeom>
          <a:ln w="3175">
            <a:solidFill>
              <a:srgbClr val="1A1C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3" name="object 72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284" name="object 7284"/>
          <p:cNvSpPr/>
          <p:nvPr/>
        </p:nvSpPr>
        <p:spPr>
          <a:xfrm>
            <a:off x="3717201" y="2374465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2161" y="4274"/>
                </a:moveTo>
                <a:lnTo>
                  <a:pt x="0" y="762"/>
                </a:lnTo>
                <a:lnTo>
                  <a:pt x="2555" y="0"/>
                </a:lnTo>
                <a:lnTo>
                  <a:pt x="2161" y="4274"/>
                </a:lnTo>
                <a:close/>
              </a:path>
            </a:pathLst>
          </a:custGeom>
          <a:solidFill>
            <a:srgbClr val="181E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85" name="object 7285"/>
          <p:cNvSpPr/>
          <p:nvPr/>
        </p:nvSpPr>
        <p:spPr>
          <a:xfrm>
            <a:off x="3717201" y="2374465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2555" y="0"/>
                </a:moveTo>
                <a:lnTo>
                  <a:pt x="0" y="762"/>
                </a:lnTo>
                <a:lnTo>
                  <a:pt x="2161" y="4274"/>
                </a:lnTo>
                <a:lnTo>
                  <a:pt x="2555" y="0"/>
                </a:lnTo>
                <a:close/>
              </a:path>
            </a:pathLst>
          </a:custGeom>
          <a:ln w="3175">
            <a:solidFill>
              <a:srgbClr val="181E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6" name="object 7286"/>
          <p:cNvSpPr/>
          <p:nvPr/>
        </p:nvSpPr>
        <p:spPr>
          <a:xfrm>
            <a:off x="3713703" y="2369530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6129" y="3827"/>
                </a:moveTo>
                <a:lnTo>
                  <a:pt x="0" y="0"/>
                </a:lnTo>
                <a:lnTo>
                  <a:pt x="6172" y="3162"/>
                </a:lnTo>
                <a:lnTo>
                  <a:pt x="6129" y="3827"/>
                </a:lnTo>
                <a:close/>
              </a:path>
            </a:pathLst>
          </a:custGeom>
          <a:solidFill>
            <a:srgbClr val="181F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87" name="object 7287"/>
          <p:cNvSpPr/>
          <p:nvPr/>
        </p:nvSpPr>
        <p:spPr>
          <a:xfrm>
            <a:off x="3713703" y="2369530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0" y="0"/>
                </a:moveTo>
                <a:lnTo>
                  <a:pt x="6172" y="3162"/>
                </a:lnTo>
                <a:lnTo>
                  <a:pt x="6129" y="382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1F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8" name="object 7288"/>
          <p:cNvSpPr/>
          <p:nvPr/>
        </p:nvSpPr>
        <p:spPr>
          <a:xfrm>
            <a:off x="3713703" y="2369530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3497" y="5697"/>
                </a:moveTo>
                <a:lnTo>
                  <a:pt x="0" y="0"/>
                </a:lnTo>
                <a:lnTo>
                  <a:pt x="6129" y="3827"/>
                </a:lnTo>
                <a:lnTo>
                  <a:pt x="3497" y="5697"/>
                </a:lnTo>
                <a:close/>
              </a:path>
            </a:pathLst>
          </a:custGeom>
          <a:solidFill>
            <a:srgbClr val="181E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89" name="object 7289"/>
          <p:cNvSpPr/>
          <p:nvPr/>
        </p:nvSpPr>
        <p:spPr>
          <a:xfrm>
            <a:off x="3713703" y="2369530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0" y="0"/>
                </a:moveTo>
                <a:lnTo>
                  <a:pt x="3497" y="5697"/>
                </a:lnTo>
                <a:lnTo>
                  <a:pt x="6129" y="382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1E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0" name="object 7290"/>
          <p:cNvSpPr/>
          <p:nvPr/>
        </p:nvSpPr>
        <p:spPr>
          <a:xfrm>
            <a:off x="3717201" y="2373358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869"/>
                </a:moveTo>
                <a:lnTo>
                  <a:pt x="2631" y="0"/>
                </a:lnTo>
                <a:lnTo>
                  <a:pt x="2555" y="1107"/>
                </a:lnTo>
                <a:lnTo>
                  <a:pt x="0" y="1869"/>
                </a:lnTo>
                <a:close/>
              </a:path>
            </a:pathLst>
          </a:custGeom>
          <a:solidFill>
            <a:srgbClr val="181F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91" name="object 7291"/>
          <p:cNvSpPr/>
          <p:nvPr/>
        </p:nvSpPr>
        <p:spPr>
          <a:xfrm>
            <a:off x="3717201" y="2373358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631" y="0"/>
                </a:moveTo>
                <a:lnTo>
                  <a:pt x="0" y="1869"/>
                </a:lnTo>
                <a:lnTo>
                  <a:pt x="2555" y="1107"/>
                </a:lnTo>
                <a:lnTo>
                  <a:pt x="2631" y="0"/>
                </a:lnTo>
                <a:close/>
              </a:path>
            </a:pathLst>
          </a:custGeom>
          <a:ln w="3175">
            <a:solidFill>
              <a:srgbClr val="181F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2" name="object 72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293" name="object 72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294" name="object 7294"/>
          <p:cNvSpPr/>
          <p:nvPr/>
        </p:nvSpPr>
        <p:spPr>
          <a:xfrm>
            <a:off x="3707089" y="2364531"/>
            <a:ext cx="6985" cy="5080"/>
          </a:xfrm>
          <a:custGeom>
            <a:avLst/>
            <a:gdLst/>
            <a:ahLst/>
            <a:cxnLst/>
            <a:rect l="l" t="t" r="r" b="b"/>
            <a:pathLst>
              <a:path w="6985" h="5080">
                <a:moveTo>
                  <a:pt x="0" y="0"/>
                </a:moveTo>
                <a:lnTo>
                  <a:pt x="6614" y="499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1E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5" name="object 7295"/>
          <p:cNvSpPr/>
          <p:nvPr/>
        </p:nvSpPr>
        <p:spPr>
          <a:xfrm>
            <a:off x="3697617" y="2364531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80">
                <a:moveTo>
                  <a:pt x="16085" y="4998"/>
                </a:moveTo>
                <a:lnTo>
                  <a:pt x="0" y="3990"/>
                </a:lnTo>
                <a:lnTo>
                  <a:pt x="9471" y="0"/>
                </a:lnTo>
                <a:lnTo>
                  <a:pt x="16085" y="4998"/>
                </a:lnTo>
                <a:close/>
              </a:path>
            </a:pathLst>
          </a:custGeom>
          <a:solidFill>
            <a:srgbClr val="191E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96" name="object 7296"/>
          <p:cNvSpPr/>
          <p:nvPr/>
        </p:nvSpPr>
        <p:spPr>
          <a:xfrm>
            <a:off x="3697617" y="2364531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80">
                <a:moveTo>
                  <a:pt x="9471" y="0"/>
                </a:moveTo>
                <a:lnTo>
                  <a:pt x="0" y="3990"/>
                </a:lnTo>
                <a:lnTo>
                  <a:pt x="16085" y="4998"/>
                </a:lnTo>
                <a:lnTo>
                  <a:pt x="9471" y="0"/>
                </a:lnTo>
                <a:close/>
              </a:path>
            </a:pathLst>
          </a:custGeom>
          <a:ln w="3175">
            <a:solidFill>
              <a:srgbClr val="191E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7" name="object 7297"/>
          <p:cNvSpPr/>
          <p:nvPr/>
        </p:nvSpPr>
        <p:spPr>
          <a:xfrm>
            <a:off x="3697617" y="2364531"/>
            <a:ext cx="9525" cy="4445"/>
          </a:xfrm>
          <a:custGeom>
            <a:avLst/>
            <a:gdLst/>
            <a:ahLst/>
            <a:cxnLst/>
            <a:rect l="l" t="t" r="r" b="b"/>
            <a:pathLst>
              <a:path w="9525" h="4444">
                <a:moveTo>
                  <a:pt x="0" y="3990"/>
                </a:moveTo>
                <a:lnTo>
                  <a:pt x="1463" y="1699"/>
                </a:lnTo>
                <a:lnTo>
                  <a:pt x="9471" y="0"/>
                </a:lnTo>
                <a:lnTo>
                  <a:pt x="0" y="3990"/>
                </a:lnTo>
                <a:close/>
              </a:path>
            </a:pathLst>
          </a:custGeom>
          <a:solidFill>
            <a:srgbClr val="191E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98" name="object 7298"/>
          <p:cNvSpPr/>
          <p:nvPr/>
        </p:nvSpPr>
        <p:spPr>
          <a:xfrm>
            <a:off x="3697617" y="2364531"/>
            <a:ext cx="9525" cy="4445"/>
          </a:xfrm>
          <a:custGeom>
            <a:avLst/>
            <a:gdLst/>
            <a:ahLst/>
            <a:cxnLst/>
            <a:rect l="l" t="t" r="r" b="b"/>
            <a:pathLst>
              <a:path w="9525" h="4444">
                <a:moveTo>
                  <a:pt x="9471" y="0"/>
                </a:moveTo>
                <a:lnTo>
                  <a:pt x="0" y="3990"/>
                </a:lnTo>
                <a:lnTo>
                  <a:pt x="1463" y="1699"/>
                </a:lnTo>
                <a:lnTo>
                  <a:pt x="9471" y="0"/>
                </a:lnTo>
                <a:close/>
              </a:path>
            </a:pathLst>
          </a:custGeom>
          <a:ln w="3175">
            <a:solidFill>
              <a:srgbClr val="191E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9" name="object 7299"/>
          <p:cNvSpPr/>
          <p:nvPr/>
        </p:nvSpPr>
        <p:spPr>
          <a:xfrm>
            <a:off x="3713703" y="2369530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6172" y="3162"/>
                </a:moveTo>
                <a:lnTo>
                  <a:pt x="0" y="0"/>
                </a:lnTo>
                <a:lnTo>
                  <a:pt x="6172" y="3162"/>
                </a:lnTo>
                <a:close/>
              </a:path>
            </a:pathLst>
          </a:custGeom>
          <a:ln w="3175">
            <a:solidFill>
              <a:srgbClr val="181E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0" name="object 7300"/>
          <p:cNvSpPr/>
          <p:nvPr/>
        </p:nvSpPr>
        <p:spPr>
          <a:xfrm>
            <a:off x="3713703" y="2369459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10">
                <a:moveTo>
                  <a:pt x="6172" y="3233"/>
                </a:moveTo>
                <a:lnTo>
                  <a:pt x="0" y="71"/>
                </a:lnTo>
                <a:lnTo>
                  <a:pt x="6393" y="0"/>
                </a:lnTo>
                <a:lnTo>
                  <a:pt x="6172" y="3233"/>
                </a:lnTo>
                <a:close/>
              </a:path>
            </a:pathLst>
          </a:custGeom>
          <a:solidFill>
            <a:srgbClr val="181F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01" name="object 7301"/>
          <p:cNvSpPr/>
          <p:nvPr/>
        </p:nvSpPr>
        <p:spPr>
          <a:xfrm>
            <a:off x="3713703" y="2369459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10">
                <a:moveTo>
                  <a:pt x="6172" y="3233"/>
                </a:moveTo>
                <a:lnTo>
                  <a:pt x="6393" y="0"/>
                </a:lnTo>
                <a:lnTo>
                  <a:pt x="0" y="71"/>
                </a:lnTo>
                <a:lnTo>
                  <a:pt x="6172" y="3233"/>
                </a:lnTo>
                <a:close/>
              </a:path>
            </a:pathLst>
          </a:custGeom>
          <a:ln w="3175">
            <a:solidFill>
              <a:srgbClr val="181F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2" name="object 7302"/>
          <p:cNvSpPr/>
          <p:nvPr/>
        </p:nvSpPr>
        <p:spPr>
          <a:xfrm>
            <a:off x="3700279" y="2362022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0" y="2217"/>
                </a:moveTo>
                <a:lnTo>
                  <a:pt x="3604" y="0"/>
                </a:lnTo>
                <a:lnTo>
                  <a:pt x="4300" y="546"/>
                </a:lnTo>
                <a:lnTo>
                  <a:pt x="0" y="2217"/>
                </a:lnTo>
                <a:close/>
              </a:path>
            </a:pathLst>
          </a:custGeom>
          <a:solidFill>
            <a:srgbClr val="191E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03" name="object 7303"/>
          <p:cNvSpPr/>
          <p:nvPr/>
        </p:nvSpPr>
        <p:spPr>
          <a:xfrm>
            <a:off x="3700279" y="2362022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3604" y="0"/>
                </a:moveTo>
                <a:lnTo>
                  <a:pt x="4300" y="546"/>
                </a:lnTo>
                <a:lnTo>
                  <a:pt x="0" y="2217"/>
                </a:lnTo>
                <a:lnTo>
                  <a:pt x="3604" y="0"/>
                </a:lnTo>
                <a:close/>
              </a:path>
            </a:pathLst>
          </a:custGeom>
          <a:ln w="3175">
            <a:solidFill>
              <a:srgbClr val="191E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4" name="object 7304"/>
          <p:cNvSpPr/>
          <p:nvPr/>
        </p:nvSpPr>
        <p:spPr>
          <a:xfrm>
            <a:off x="3700279" y="2362022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217"/>
                </a:moveTo>
                <a:lnTo>
                  <a:pt x="1000" y="553"/>
                </a:lnTo>
                <a:lnTo>
                  <a:pt x="3604" y="0"/>
                </a:lnTo>
                <a:lnTo>
                  <a:pt x="0" y="2217"/>
                </a:lnTo>
                <a:close/>
              </a:path>
            </a:pathLst>
          </a:custGeom>
          <a:solidFill>
            <a:srgbClr val="191E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05" name="object 7305"/>
          <p:cNvSpPr/>
          <p:nvPr/>
        </p:nvSpPr>
        <p:spPr>
          <a:xfrm>
            <a:off x="3700279" y="2362022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604" y="0"/>
                </a:moveTo>
                <a:lnTo>
                  <a:pt x="1000" y="553"/>
                </a:lnTo>
                <a:lnTo>
                  <a:pt x="0" y="2217"/>
                </a:lnTo>
                <a:lnTo>
                  <a:pt x="3604" y="0"/>
                </a:lnTo>
                <a:close/>
              </a:path>
            </a:pathLst>
          </a:custGeom>
          <a:ln w="3175">
            <a:solidFill>
              <a:srgbClr val="191E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6" name="object 7306"/>
          <p:cNvSpPr/>
          <p:nvPr/>
        </p:nvSpPr>
        <p:spPr>
          <a:xfrm>
            <a:off x="3699080" y="2362568"/>
            <a:ext cx="8255" cy="3810"/>
          </a:xfrm>
          <a:custGeom>
            <a:avLst/>
            <a:gdLst/>
            <a:ahLst/>
            <a:cxnLst/>
            <a:rect l="l" t="t" r="r" b="b"/>
            <a:pathLst>
              <a:path w="8254" h="3810">
                <a:moveTo>
                  <a:pt x="0" y="3662"/>
                </a:moveTo>
                <a:lnTo>
                  <a:pt x="5499" y="0"/>
                </a:lnTo>
                <a:lnTo>
                  <a:pt x="8008" y="1963"/>
                </a:lnTo>
                <a:lnTo>
                  <a:pt x="0" y="3662"/>
                </a:lnTo>
                <a:close/>
              </a:path>
            </a:pathLst>
          </a:custGeom>
          <a:solidFill>
            <a:srgbClr val="191E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07" name="object 7307"/>
          <p:cNvSpPr/>
          <p:nvPr/>
        </p:nvSpPr>
        <p:spPr>
          <a:xfrm>
            <a:off x="3699080" y="2362568"/>
            <a:ext cx="8255" cy="3810"/>
          </a:xfrm>
          <a:custGeom>
            <a:avLst/>
            <a:gdLst/>
            <a:ahLst/>
            <a:cxnLst/>
            <a:rect l="l" t="t" r="r" b="b"/>
            <a:pathLst>
              <a:path w="8254" h="3810">
                <a:moveTo>
                  <a:pt x="5499" y="0"/>
                </a:moveTo>
                <a:lnTo>
                  <a:pt x="8008" y="1963"/>
                </a:lnTo>
                <a:lnTo>
                  <a:pt x="0" y="3662"/>
                </a:lnTo>
                <a:lnTo>
                  <a:pt x="5499" y="0"/>
                </a:lnTo>
                <a:close/>
              </a:path>
            </a:pathLst>
          </a:custGeom>
          <a:ln w="3175">
            <a:solidFill>
              <a:srgbClr val="191E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8" name="object 7308"/>
          <p:cNvSpPr/>
          <p:nvPr/>
        </p:nvSpPr>
        <p:spPr>
          <a:xfrm>
            <a:off x="3699080" y="2362568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0" y="3662"/>
                </a:moveTo>
                <a:lnTo>
                  <a:pt x="1198" y="1671"/>
                </a:lnTo>
                <a:lnTo>
                  <a:pt x="5499" y="0"/>
                </a:lnTo>
                <a:lnTo>
                  <a:pt x="0" y="3662"/>
                </a:lnTo>
                <a:close/>
              </a:path>
            </a:pathLst>
          </a:custGeom>
          <a:solidFill>
            <a:srgbClr val="191E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09" name="object 7309"/>
          <p:cNvSpPr/>
          <p:nvPr/>
        </p:nvSpPr>
        <p:spPr>
          <a:xfrm>
            <a:off x="3699080" y="2362568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5499" y="0"/>
                </a:moveTo>
                <a:lnTo>
                  <a:pt x="1198" y="1671"/>
                </a:lnTo>
                <a:lnTo>
                  <a:pt x="0" y="3662"/>
                </a:lnTo>
                <a:lnTo>
                  <a:pt x="5499" y="0"/>
                </a:lnTo>
                <a:close/>
              </a:path>
            </a:pathLst>
          </a:custGeom>
          <a:ln w="3175">
            <a:solidFill>
              <a:srgbClr val="191E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0" name="object 73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311" name="object 7311"/>
          <p:cNvSpPr/>
          <p:nvPr/>
        </p:nvSpPr>
        <p:spPr>
          <a:xfrm>
            <a:off x="3687896" y="2388580"/>
            <a:ext cx="16510" cy="3810"/>
          </a:xfrm>
          <a:custGeom>
            <a:avLst/>
            <a:gdLst/>
            <a:ahLst/>
            <a:cxnLst/>
            <a:rect l="l" t="t" r="r" b="b"/>
            <a:pathLst>
              <a:path w="16510" h="3810">
                <a:moveTo>
                  <a:pt x="16240" y="3317"/>
                </a:moveTo>
                <a:lnTo>
                  <a:pt x="0" y="1536"/>
                </a:lnTo>
                <a:lnTo>
                  <a:pt x="1833" y="0"/>
                </a:lnTo>
                <a:lnTo>
                  <a:pt x="16240" y="3317"/>
                </a:lnTo>
                <a:close/>
              </a:path>
            </a:pathLst>
          </a:custGeom>
          <a:solidFill>
            <a:srgbClr val="1A1C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12" name="object 7312"/>
          <p:cNvSpPr/>
          <p:nvPr/>
        </p:nvSpPr>
        <p:spPr>
          <a:xfrm>
            <a:off x="3687896" y="2388580"/>
            <a:ext cx="16510" cy="3810"/>
          </a:xfrm>
          <a:custGeom>
            <a:avLst/>
            <a:gdLst/>
            <a:ahLst/>
            <a:cxnLst/>
            <a:rect l="l" t="t" r="r" b="b"/>
            <a:pathLst>
              <a:path w="16510" h="3810">
                <a:moveTo>
                  <a:pt x="1833" y="0"/>
                </a:moveTo>
                <a:lnTo>
                  <a:pt x="0" y="1536"/>
                </a:lnTo>
                <a:lnTo>
                  <a:pt x="16240" y="3317"/>
                </a:lnTo>
                <a:lnTo>
                  <a:pt x="1833" y="0"/>
                </a:lnTo>
                <a:close/>
              </a:path>
            </a:pathLst>
          </a:custGeom>
          <a:ln w="3175">
            <a:solidFill>
              <a:srgbClr val="1A1C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3" name="object 73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314" name="object 73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315" name="object 7315"/>
          <p:cNvSpPr/>
          <p:nvPr/>
        </p:nvSpPr>
        <p:spPr>
          <a:xfrm>
            <a:off x="3688862" y="2391897"/>
            <a:ext cx="15875" cy="8255"/>
          </a:xfrm>
          <a:custGeom>
            <a:avLst/>
            <a:gdLst/>
            <a:ahLst/>
            <a:cxnLst/>
            <a:rect l="l" t="t" r="r" b="b"/>
            <a:pathLst>
              <a:path w="15875" h="8255">
                <a:moveTo>
                  <a:pt x="1457" y="8227"/>
                </a:moveTo>
                <a:lnTo>
                  <a:pt x="0" y="2788"/>
                </a:lnTo>
                <a:lnTo>
                  <a:pt x="15275" y="0"/>
                </a:lnTo>
                <a:lnTo>
                  <a:pt x="1457" y="8227"/>
                </a:lnTo>
                <a:close/>
              </a:path>
            </a:pathLst>
          </a:custGeom>
          <a:solidFill>
            <a:srgbClr val="1A1C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16" name="object 7316"/>
          <p:cNvSpPr/>
          <p:nvPr/>
        </p:nvSpPr>
        <p:spPr>
          <a:xfrm>
            <a:off x="3688862" y="2391897"/>
            <a:ext cx="15875" cy="8255"/>
          </a:xfrm>
          <a:custGeom>
            <a:avLst/>
            <a:gdLst/>
            <a:ahLst/>
            <a:cxnLst/>
            <a:rect l="l" t="t" r="r" b="b"/>
            <a:pathLst>
              <a:path w="15875" h="8255">
                <a:moveTo>
                  <a:pt x="1457" y="8227"/>
                </a:moveTo>
                <a:lnTo>
                  <a:pt x="15275" y="0"/>
                </a:lnTo>
                <a:lnTo>
                  <a:pt x="0" y="2788"/>
                </a:lnTo>
                <a:lnTo>
                  <a:pt x="1457" y="8227"/>
                </a:lnTo>
                <a:close/>
              </a:path>
            </a:pathLst>
          </a:custGeom>
          <a:ln w="3175">
            <a:solidFill>
              <a:srgbClr val="1A1C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7" name="object 7317"/>
          <p:cNvSpPr/>
          <p:nvPr/>
        </p:nvSpPr>
        <p:spPr>
          <a:xfrm>
            <a:off x="3687896" y="2390117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80">
                <a:moveTo>
                  <a:pt x="965" y="4569"/>
                </a:moveTo>
                <a:lnTo>
                  <a:pt x="0" y="0"/>
                </a:lnTo>
                <a:lnTo>
                  <a:pt x="16240" y="1780"/>
                </a:lnTo>
                <a:lnTo>
                  <a:pt x="965" y="4569"/>
                </a:lnTo>
                <a:close/>
              </a:path>
            </a:pathLst>
          </a:custGeom>
          <a:solidFill>
            <a:srgbClr val="1A1C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18" name="object 7318"/>
          <p:cNvSpPr/>
          <p:nvPr/>
        </p:nvSpPr>
        <p:spPr>
          <a:xfrm>
            <a:off x="3687896" y="2390117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80">
                <a:moveTo>
                  <a:pt x="965" y="4569"/>
                </a:moveTo>
                <a:lnTo>
                  <a:pt x="16240" y="1780"/>
                </a:lnTo>
                <a:lnTo>
                  <a:pt x="0" y="0"/>
                </a:lnTo>
                <a:lnTo>
                  <a:pt x="965" y="4569"/>
                </a:lnTo>
                <a:close/>
              </a:path>
            </a:pathLst>
          </a:custGeom>
          <a:ln w="3175">
            <a:solidFill>
              <a:srgbClr val="1A1C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9" name="object 73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320" name="object 73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321" name="object 7321"/>
          <p:cNvSpPr/>
          <p:nvPr/>
        </p:nvSpPr>
        <p:spPr>
          <a:xfrm>
            <a:off x="3692680" y="2402359"/>
            <a:ext cx="13335" cy="4445"/>
          </a:xfrm>
          <a:custGeom>
            <a:avLst/>
            <a:gdLst/>
            <a:ahLst/>
            <a:cxnLst/>
            <a:rect l="l" t="t" r="r" b="b"/>
            <a:pathLst>
              <a:path w="13335" h="4444">
                <a:moveTo>
                  <a:pt x="830" y="3873"/>
                </a:moveTo>
                <a:lnTo>
                  <a:pt x="0" y="0"/>
                </a:lnTo>
                <a:lnTo>
                  <a:pt x="13243" y="1181"/>
                </a:lnTo>
                <a:lnTo>
                  <a:pt x="830" y="3873"/>
                </a:lnTo>
                <a:close/>
              </a:path>
            </a:pathLst>
          </a:custGeom>
          <a:solidFill>
            <a:srgbClr val="1A1B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22" name="object 7322"/>
          <p:cNvSpPr/>
          <p:nvPr/>
        </p:nvSpPr>
        <p:spPr>
          <a:xfrm>
            <a:off x="3692680" y="2402359"/>
            <a:ext cx="13335" cy="4445"/>
          </a:xfrm>
          <a:custGeom>
            <a:avLst/>
            <a:gdLst/>
            <a:ahLst/>
            <a:cxnLst/>
            <a:rect l="l" t="t" r="r" b="b"/>
            <a:pathLst>
              <a:path w="13335" h="4444">
                <a:moveTo>
                  <a:pt x="830" y="3873"/>
                </a:moveTo>
                <a:lnTo>
                  <a:pt x="0" y="0"/>
                </a:lnTo>
                <a:lnTo>
                  <a:pt x="13243" y="1181"/>
                </a:lnTo>
                <a:lnTo>
                  <a:pt x="830" y="3873"/>
                </a:lnTo>
                <a:close/>
              </a:path>
            </a:pathLst>
          </a:custGeom>
          <a:ln w="3175">
            <a:solidFill>
              <a:srgbClr val="1A1B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3" name="object 73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324" name="object 73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325" name="object 7325"/>
          <p:cNvSpPr/>
          <p:nvPr/>
        </p:nvSpPr>
        <p:spPr>
          <a:xfrm>
            <a:off x="3693510" y="2405321"/>
            <a:ext cx="11430" cy="2540"/>
          </a:xfrm>
          <a:custGeom>
            <a:avLst/>
            <a:gdLst/>
            <a:ahLst/>
            <a:cxnLst/>
            <a:rect l="l" t="t" r="r" b="b"/>
            <a:pathLst>
              <a:path w="11429" h="2539">
                <a:moveTo>
                  <a:pt x="701" y="2194"/>
                </a:moveTo>
                <a:lnTo>
                  <a:pt x="0" y="911"/>
                </a:lnTo>
                <a:lnTo>
                  <a:pt x="11320" y="0"/>
                </a:lnTo>
                <a:lnTo>
                  <a:pt x="701" y="2194"/>
                </a:lnTo>
                <a:close/>
              </a:path>
            </a:pathLst>
          </a:custGeom>
          <a:solidFill>
            <a:srgbClr val="1A1B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26" name="object 7326"/>
          <p:cNvSpPr/>
          <p:nvPr/>
        </p:nvSpPr>
        <p:spPr>
          <a:xfrm>
            <a:off x="3693510" y="2405321"/>
            <a:ext cx="11430" cy="2540"/>
          </a:xfrm>
          <a:custGeom>
            <a:avLst/>
            <a:gdLst/>
            <a:ahLst/>
            <a:cxnLst/>
            <a:rect l="l" t="t" r="r" b="b"/>
            <a:pathLst>
              <a:path w="11429" h="2539">
                <a:moveTo>
                  <a:pt x="0" y="911"/>
                </a:moveTo>
                <a:lnTo>
                  <a:pt x="701" y="2194"/>
                </a:lnTo>
                <a:lnTo>
                  <a:pt x="11320" y="0"/>
                </a:lnTo>
                <a:lnTo>
                  <a:pt x="0" y="911"/>
                </a:lnTo>
                <a:close/>
              </a:path>
            </a:pathLst>
          </a:custGeom>
          <a:ln w="3175">
            <a:solidFill>
              <a:srgbClr val="1A1B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7" name="object 73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328" name="object 73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329" name="object 73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1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330" name="object 73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331" name="object 73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332" name="object 7332"/>
          <p:cNvSpPr/>
          <p:nvPr/>
        </p:nvSpPr>
        <p:spPr>
          <a:xfrm>
            <a:off x="3710688" y="2415819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0" y="2207"/>
                </a:moveTo>
                <a:lnTo>
                  <a:pt x="1290" y="0"/>
                </a:lnTo>
                <a:lnTo>
                  <a:pt x="7663" y="447"/>
                </a:lnTo>
                <a:lnTo>
                  <a:pt x="0" y="2207"/>
                </a:lnTo>
                <a:close/>
              </a:path>
            </a:pathLst>
          </a:custGeom>
          <a:solidFill>
            <a:srgbClr val="191C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33" name="object 7333"/>
          <p:cNvSpPr/>
          <p:nvPr/>
        </p:nvSpPr>
        <p:spPr>
          <a:xfrm>
            <a:off x="3710688" y="2415819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0" y="2207"/>
                </a:moveTo>
                <a:lnTo>
                  <a:pt x="7663" y="447"/>
                </a:lnTo>
                <a:lnTo>
                  <a:pt x="1290" y="0"/>
                </a:lnTo>
                <a:lnTo>
                  <a:pt x="0" y="2207"/>
                </a:lnTo>
                <a:close/>
              </a:path>
            </a:pathLst>
          </a:custGeom>
          <a:ln w="3175">
            <a:solidFill>
              <a:srgbClr val="191C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4" name="object 73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335" name="object 73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336" name="object 73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337" name="object 73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338" name="object 73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339" name="object 7339"/>
          <p:cNvSpPr/>
          <p:nvPr/>
        </p:nvSpPr>
        <p:spPr>
          <a:xfrm>
            <a:off x="3723149" y="2401310"/>
            <a:ext cx="10795" cy="3175"/>
          </a:xfrm>
          <a:custGeom>
            <a:avLst/>
            <a:gdLst/>
            <a:ahLst/>
            <a:cxnLst/>
            <a:rect l="l" t="t" r="r" b="b"/>
            <a:pathLst>
              <a:path w="10795" h="3175">
                <a:moveTo>
                  <a:pt x="0" y="2824"/>
                </a:moveTo>
                <a:lnTo>
                  <a:pt x="101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0" name="object 7340"/>
          <p:cNvSpPr/>
          <p:nvPr/>
        </p:nvSpPr>
        <p:spPr>
          <a:xfrm>
            <a:off x="3736162" y="2382230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0" y="4206"/>
                </a:moveTo>
                <a:lnTo>
                  <a:pt x="2346" y="0"/>
                </a:lnTo>
                <a:lnTo>
                  <a:pt x="1790" y="2885"/>
                </a:lnTo>
                <a:lnTo>
                  <a:pt x="0" y="4206"/>
                </a:lnTo>
                <a:close/>
              </a:path>
            </a:pathLst>
          </a:custGeom>
          <a:solidFill>
            <a:srgbClr val="172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41" name="object 7341"/>
          <p:cNvSpPr/>
          <p:nvPr/>
        </p:nvSpPr>
        <p:spPr>
          <a:xfrm>
            <a:off x="3736162" y="2382230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2346" y="0"/>
                </a:moveTo>
                <a:lnTo>
                  <a:pt x="1790" y="2885"/>
                </a:lnTo>
                <a:lnTo>
                  <a:pt x="0" y="4206"/>
                </a:lnTo>
                <a:lnTo>
                  <a:pt x="2346" y="0"/>
                </a:lnTo>
                <a:close/>
              </a:path>
            </a:pathLst>
          </a:custGeom>
          <a:ln w="3175">
            <a:solidFill>
              <a:srgbClr val="1720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2" name="object 7342"/>
          <p:cNvSpPr/>
          <p:nvPr/>
        </p:nvSpPr>
        <p:spPr>
          <a:xfrm>
            <a:off x="3734348" y="2382230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1813" y="4206"/>
                </a:moveTo>
                <a:lnTo>
                  <a:pt x="0" y="1315"/>
                </a:lnTo>
                <a:lnTo>
                  <a:pt x="4160" y="0"/>
                </a:lnTo>
                <a:lnTo>
                  <a:pt x="1813" y="4206"/>
                </a:lnTo>
                <a:close/>
              </a:path>
            </a:pathLst>
          </a:custGeom>
          <a:solidFill>
            <a:srgbClr val="172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43" name="object 7343"/>
          <p:cNvSpPr/>
          <p:nvPr/>
        </p:nvSpPr>
        <p:spPr>
          <a:xfrm>
            <a:off x="3734348" y="2382230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4160" y="0"/>
                </a:moveTo>
                <a:lnTo>
                  <a:pt x="0" y="1315"/>
                </a:lnTo>
                <a:lnTo>
                  <a:pt x="1813" y="4206"/>
                </a:lnTo>
                <a:lnTo>
                  <a:pt x="4160" y="0"/>
                </a:lnTo>
                <a:close/>
              </a:path>
            </a:pathLst>
          </a:custGeom>
          <a:ln w="3175">
            <a:solidFill>
              <a:srgbClr val="1720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4" name="object 73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345" name="object 73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346" name="object 7346"/>
          <p:cNvSpPr/>
          <p:nvPr/>
        </p:nvSpPr>
        <p:spPr>
          <a:xfrm>
            <a:off x="3734348" y="2383546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813" y="28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7" name="object 7347"/>
          <p:cNvSpPr/>
          <p:nvPr/>
        </p:nvSpPr>
        <p:spPr>
          <a:xfrm>
            <a:off x="3736616" y="2380505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1892" y="1724"/>
                </a:moveTo>
                <a:lnTo>
                  <a:pt x="0" y="55"/>
                </a:lnTo>
                <a:lnTo>
                  <a:pt x="2171" y="0"/>
                </a:lnTo>
                <a:lnTo>
                  <a:pt x="1892" y="1724"/>
                </a:lnTo>
                <a:close/>
              </a:path>
            </a:pathLst>
          </a:custGeom>
          <a:solidFill>
            <a:srgbClr val="1721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48" name="object 7348"/>
          <p:cNvSpPr/>
          <p:nvPr/>
        </p:nvSpPr>
        <p:spPr>
          <a:xfrm>
            <a:off x="3736616" y="2380505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55"/>
                </a:moveTo>
                <a:lnTo>
                  <a:pt x="2171" y="0"/>
                </a:lnTo>
                <a:lnTo>
                  <a:pt x="1892" y="1724"/>
                </a:lnTo>
                <a:lnTo>
                  <a:pt x="0" y="55"/>
                </a:lnTo>
                <a:close/>
              </a:path>
            </a:pathLst>
          </a:custGeom>
          <a:ln w="3175">
            <a:solidFill>
              <a:srgbClr val="1721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9" name="object 7349"/>
          <p:cNvSpPr/>
          <p:nvPr/>
        </p:nvSpPr>
        <p:spPr>
          <a:xfrm>
            <a:off x="3734348" y="2380561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0" y="2984"/>
                </a:moveTo>
                <a:lnTo>
                  <a:pt x="2268" y="0"/>
                </a:lnTo>
                <a:lnTo>
                  <a:pt x="4160" y="1668"/>
                </a:lnTo>
                <a:lnTo>
                  <a:pt x="0" y="2984"/>
                </a:lnTo>
                <a:close/>
              </a:path>
            </a:pathLst>
          </a:custGeom>
          <a:solidFill>
            <a:srgbClr val="172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50" name="object 7350"/>
          <p:cNvSpPr/>
          <p:nvPr/>
        </p:nvSpPr>
        <p:spPr>
          <a:xfrm>
            <a:off x="3734348" y="2380561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2268" y="0"/>
                </a:moveTo>
                <a:lnTo>
                  <a:pt x="0" y="2984"/>
                </a:lnTo>
                <a:lnTo>
                  <a:pt x="4160" y="1668"/>
                </a:lnTo>
                <a:lnTo>
                  <a:pt x="2268" y="0"/>
                </a:lnTo>
                <a:close/>
              </a:path>
            </a:pathLst>
          </a:custGeom>
          <a:ln w="3175">
            <a:solidFill>
              <a:srgbClr val="1720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1" name="object 7351"/>
          <p:cNvSpPr/>
          <p:nvPr/>
        </p:nvSpPr>
        <p:spPr>
          <a:xfrm>
            <a:off x="3732542" y="2380561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1805" y="2984"/>
                </a:moveTo>
                <a:lnTo>
                  <a:pt x="0" y="101"/>
                </a:lnTo>
                <a:lnTo>
                  <a:pt x="4074" y="0"/>
                </a:lnTo>
                <a:lnTo>
                  <a:pt x="1805" y="2984"/>
                </a:lnTo>
                <a:close/>
              </a:path>
            </a:pathLst>
          </a:custGeom>
          <a:solidFill>
            <a:srgbClr val="1720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52" name="object 7352"/>
          <p:cNvSpPr/>
          <p:nvPr/>
        </p:nvSpPr>
        <p:spPr>
          <a:xfrm>
            <a:off x="3732542" y="2380561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4074" y="0"/>
                </a:moveTo>
                <a:lnTo>
                  <a:pt x="1805" y="2984"/>
                </a:lnTo>
                <a:lnTo>
                  <a:pt x="0" y="101"/>
                </a:lnTo>
                <a:lnTo>
                  <a:pt x="4074" y="0"/>
                </a:lnTo>
                <a:close/>
              </a:path>
            </a:pathLst>
          </a:custGeom>
          <a:ln w="3175">
            <a:solidFill>
              <a:srgbClr val="1720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3" name="object 73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354" name="object 73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355" name="object 7355"/>
          <p:cNvSpPr/>
          <p:nvPr/>
        </p:nvSpPr>
        <p:spPr>
          <a:xfrm>
            <a:off x="3732542" y="2380663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805" y="28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6" name="object 73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357" name="object 73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358" name="object 73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359" name="object 7359"/>
          <p:cNvSpPr/>
          <p:nvPr/>
        </p:nvSpPr>
        <p:spPr>
          <a:xfrm>
            <a:off x="3702298" y="2409284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792" y="2527"/>
                </a:moveTo>
                <a:lnTo>
                  <a:pt x="0" y="289"/>
                </a:lnTo>
                <a:lnTo>
                  <a:pt x="462" y="0"/>
                </a:lnTo>
                <a:lnTo>
                  <a:pt x="792" y="2527"/>
                </a:lnTo>
                <a:close/>
              </a:path>
            </a:pathLst>
          </a:custGeom>
          <a:solidFill>
            <a:srgbClr val="1A1B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60" name="object 7360"/>
          <p:cNvSpPr/>
          <p:nvPr/>
        </p:nvSpPr>
        <p:spPr>
          <a:xfrm>
            <a:off x="3702298" y="2409284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792" y="2527"/>
                </a:moveTo>
                <a:lnTo>
                  <a:pt x="0" y="289"/>
                </a:lnTo>
                <a:lnTo>
                  <a:pt x="462" y="0"/>
                </a:lnTo>
                <a:lnTo>
                  <a:pt x="792" y="2527"/>
                </a:lnTo>
                <a:close/>
              </a:path>
            </a:pathLst>
          </a:custGeom>
          <a:ln w="3175">
            <a:solidFill>
              <a:srgbClr val="1A1B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1" name="object 73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362" name="object 73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363" name="object 73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364" name="object 7364"/>
          <p:cNvSpPr/>
          <p:nvPr/>
        </p:nvSpPr>
        <p:spPr>
          <a:xfrm>
            <a:off x="3702761" y="2404135"/>
            <a:ext cx="20955" cy="5715"/>
          </a:xfrm>
          <a:custGeom>
            <a:avLst/>
            <a:gdLst/>
            <a:ahLst/>
            <a:cxnLst/>
            <a:rect l="l" t="t" r="r" b="b"/>
            <a:pathLst>
              <a:path w="20954" h="5714">
                <a:moveTo>
                  <a:pt x="0" y="5148"/>
                </a:moveTo>
                <a:lnTo>
                  <a:pt x="20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5" name="object 7365"/>
          <p:cNvSpPr/>
          <p:nvPr/>
        </p:nvSpPr>
        <p:spPr>
          <a:xfrm>
            <a:off x="3702298" y="240928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289"/>
                </a:moveTo>
                <a:lnTo>
                  <a:pt x="132" y="68"/>
                </a:lnTo>
                <a:lnTo>
                  <a:pt x="462" y="0"/>
                </a:lnTo>
                <a:lnTo>
                  <a:pt x="0" y="289"/>
                </a:lnTo>
                <a:close/>
              </a:path>
            </a:pathLst>
          </a:custGeom>
          <a:solidFill>
            <a:srgbClr val="1A1B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66" name="object 7366"/>
          <p:cNvSpPr/>
          <p:nvPr/>
        </p:nvSpPr>
        <p:spPr>
          <a:xfrm>
            <a:off x="3702298" y="240928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289"/>
                </a:moveTo>
                <a:lnTo>
                  <a:pt x="462" y="0"/>
                </a:lnTo>
                <a:lnTo>
                  <a:pt x="132" y="68"/>
                </a:lnTo>
                <a:lnTo>
                  <a:pt x="0" y="289"/>
                </a:lnTo>
                <a:close/>
              </a:path>
            </a:pathLst>
          </a:custGeom>
          <a:ln w="3175">
            <a:solidFill>
              <a:srgbClr val="1A1B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7" name="object 7367"/>
          <p:cNvSpPr/>
          <p:nvPr/>
        </p:nvSpPr>
        <p:spPr>
          <a:xfrm>
            <a:off x="3703891" y="2404008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0" y="2890"/>
                </a:moveTo>
                <a:lnTo>
                  <a:pt x="939" y="1313"/>
                </a:lnTo>
                <a:lnTo>
                  <a:pt x="7289" y="0"/>
                </a:lnTo>
                <a:lnTo>
                  <a:pt x="0" y="2890"/>
                </a:lnTo>
                <a:close/>
              </a:path>
            </a:pathLst>
          </a:custGeom>
          <a:solidFill>
            <a:srgbClr val="191C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68" name="object 7368"/>
          <p:cNvSpPr/>
          <p:nvPr/>
        </p:nvSpPr>
        <p:spPr>
          <a:xfrm>
            <a:off x="3703891" y="2404008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0" y="2890"/>
                </a:moveTo>
                <a:lnTo>
                  <a:pt x="7289" y="0"/>
                </a:lnTo>
                <a:lnTo>
                  <a:pt x="939" y="1313"/>
                </a:lnTo>
                <a:lnTo>
                  <a:pt x="0" y="2890"/>
                </a:lnTo>
                <a:close/>
              </a:path>
            </a:pathLst>
          </a:custGeom>
          <a:ln w="3175">
            <a:solidFill>
              <a:srgbClr val="191C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9" name="object 7369"/>
          <p:cNvSpPr/>
          <p:nvPr/>
        </p:nvSpPr>
        <p:spPr>
          <a:xfrm>
            <a:off x="3702430" y="2404008"/>
            <a:ext cx="8890" cy="5715"/>
          </a:xfrm>
          <a:custGeom>
            <a:avLst/>
            <a:gdLst/>
            <a:ahLst/>
            <a:cxnLst/>
            <a:rect l="l" t="t" r="r" b="b"/>
            <a:pathLst>
              <a:path w="8889" h="5714">
                <a:moveTo>
                  <a:pt x="0" y="5344"/>
                </a:moveTo>
                <a:lnTo>
                  <a:pt x="1460" y="2890"/>
                </a:lnTo>
                <a:lnTo>
                  <a:pt x="8750" y="0"/>
                </a:lnTo>
                <a:lnTo>
                  <a:pt x="0" y="5344"/>
                </a:lnTo>
                <a:close/>
              </a:path>
            </a:pathLst>
          </a:custGeom>
          <a:solidFill>
            <a:srgbClr val="191C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70" name="object 7370"/>
          <p:cNvSpPr/>
          <p:nvPr/>
        </p:nvSpPr>
        <p:spPr>
          <a:xfrm>
            <a:off x="3702430" y="2404008"/>
            <a:ext cx="8890" cy="5715"/>
          </a:xfrm>
          <a:custGeom>
            <a:avLst/>
            <a:gdLst/>
            <a:ahLst/>
            <a:cxnLst/>
            <a:rect l="l" t="t" r="r" b="b"/>
            <a:pathLst>
              <a:path w="8889" h="5714">
                <a:moveTo>
                  <a:pt x="0" y="5344"/>
                </a:moveTo>
                <a:lnTo>
                  <a:pt x="1460" y="2890"/>
                </a:lnTo>
                <a:lnTo>
                  <a:pt x="8750" y="0"/>
                </a:lnTo>
                <a:lnTo>
                  <a:pt x="0" y="5344"/>
                </a:lnTo>
                <a:close/>
              </a:path>
            </a:pathLst>
          </a:custGeom>
          <a:ln w="3175">
            <a:solidFill>
              <a:srgbClr val="191C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1" name="object 7371"/>
          <p:cNvSpPr/>
          <p:nvPr/>
        </p:nvSpPr>
        <p:spPr>
          <a:xfrm>
            <a:off x="3702430" y="2404008"/>
            <a:ext cx="8890" cy="5715"/>
          </a:xfrm>
          <a:custGeom>
            <a:avLst/>
            <a:gdLst/>
            <a:ahLst/>
            <a:cxnLst/>
            <a:rect l="l" t="t" r="r" b="b"/>
            <a:pathLst>
              <a:path w="8889" h="5714">
                <a:moveTo>
                  <a:pt x="0" y="5344"/>
                </a:moveTo>
                <a:lnTo>
                  <a:pt x="8750" y="0"/>
                </a:lnTo>
                <a:lnTo>
                  <a:pt x="330" y="5275"/>
                </a:lnTo>
                <a:lnTo>
                  <a:pt x="0" y="5344"/>
                </a:lnTo>
                <a:close/>
              </a:path>
            </a:pathLst>
          </a:custGeom>
          <a:solidFill>
            <a:srgbClr val="191C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72" name="object 7372"/>
          <p:cNvSpPr/>
          <p:nvPr/>
        </p:nvSpPr>
        <p:spPr>
          <a:xfrm>
            <a:off x="3702430" y="2404008"/>
            <a:ext cx="8890" cy="5715"/>
          </a:xfrm>
          <a:custGeom>
            <a:avLst/>
            <a:gdLst/>
            <a:ahLst/>
            <a:cxnLst/>
            <a:rect l="l" t="t" r="r" b="b"/>
            <a:pathLst>
              <a:path w="8889" h="5714">
                <a:moveTo>
                  <a:pt x="0" y="5344"/>
                </a:moveTo>
                <a:lnTo>
                  <a:pt x="330" y="5275"/>
                </a:lnTo>
                <a:lnTo>
                  <a:pt x="8750" y="0"/>
                </a:lnTo>
                <a:lnTo>
                  <a:pt x="0" y="5344"/>
                </a:lnTo>
                <a:close/>
              </a:path>
            </a:pathLst>
          </a:custGeom>
          <a:ln w="3175">
            <a:solidFill>
              <a:srgbClr val="191C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3" name="object 7373"/>
          <p:cNvSpPr/>
          <p:nvPr/>
        </p:nvSpPr>
        <p:spPr>
          <a:xfrm>
            <a:off x="3702430" y="240928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68"/>
                </a:moveTo>
                <a:lnTo>
                  <a:pt x="3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4" name="object 7374"/>
          <p:cNvSpPr/>
          <p:nvPr/>
        </p:nvSpPr>
        <p:spPr>
          <a:xfrm>
            <a:off x="3733330" y="2401079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726" y="1404"/>
                </a:moveTo>
                <a:lnTo>
                  <a:pt x="0" y="231"/>
                </a:lnTo>
                <a:lnTo>
                  <a:pt x="640" y="0"/>
                </a:lnTo>
                <a:lnTo>
                  <a:pt x="726" y="1404"/>
                </a:lnTo>
                <a:close/>
              </a:path>
            </a:pathLst>
          </a:custGeom>
          <a:solidFill>
            <a:srgbClr val="171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75" name="object 7375"/>
          <p:cNvSpPr/>
          <p:nvPr/>
        </p:nvSpPr>
        <p:spPr>
          <a:xfrm>
            <a:off x="3733330" y="2401079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640" y="0"/>
                </a:moveTo>
                <a:lnTo>
                  <a:pt x="0" y="231"/>
                </a:lnTo>
                <a:lnTo>
                  <a:pt x="726" y="1404"/>
                </a:lnTo>
                <a:lnTo>
                  <a:pt x="640" y="0"/>
                </a:lnTo>
                <a:close/>
              </a:path>
            </a:pathLst>
          </a:custGeom>
          <a:ln w="3175">
            <a:solidFill>
              <a:srgbClr val="171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6" name="object 7376"/>
          <p:cNvSpPr/>
          <p:nvPr/>
        </p:nvSpPr>
        <p:spPr>
          <a:xfrm>
            <a:off x="3727881" y="2392537"/>
            <a:ext cx="6350" cy="8255"/>
          </a:xfrm>
          <a:custGeom>
            <a:avLst/>
            <a:gdLst/>
            <a:ahLst/>
            <a:cxnLst/>
            <a:rect l="l" t="t" r="r" b="b"/>
            <a:pathLst>
              <a:path w="6350" h="8255">
                <a:moveTo>
                  <a:pt x="6047" y="7891"/>
                </a:moveTo>
                <a:lnTo>
                  <a:pt x="0" y="0"/>
                </a:lnTo>
                <a:lnTo>
                  <a:pt x="5770" y="3454"/>
                </a:lnTo>
                <a:lnTo>
                  <a:pt x="6047" y="7891"/>
                </a:lnTo>
                <a:close/>
              </a:path>
            </a:pathLst>
          </a:custGeom>
          <a:solidFill>
            <a:srgbClr val="171F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77" name="object 7377"/>
          <p:cNvSpPr/>
          <p:nvPr/>
        </p:nvSpPr>
        <p:spPr>
          <a:xfrm>
            <a:off x="3727881" y="2392537"/>
            <a:ext cx="6350" cy="8255"/>
          </a:xfrm>
          <a:custGeom>
            <a:avLst/>
            <a:gdLst/>
            <a:ahLst/>
            <a:cxnLst/>
            <a:rect l="l" t="t" r="r" b="b"/>
            <a:pathLst>
              <a:path w="6350" h="8255">
                <a:moveTo>
                  <a:pt x="0" y="0"/>
                </a:moveTo>
                <a:lnTo>
                  <a:pt x="5770" y="3454"/>
                </a:lnTo>
                <a:lnTo>
                  <a:pt x="6047" y="789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1F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8" name="object 7378"/>
          <p:cNvSpPr/>
          <p:nvPr/>
        </p:nvSpPr>
        <p:spPr>
          <a:xfrm>
            <a:off x="3727881" y="2392537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5448" y="8773"/>
                </a:moveTo>
                <a:lnTo>
                  <a:pt x="0" y="0"/>
                </a:lnTo>
                <a:lnTo>
                  <a:pt x="6047" y="7891"/>
                </a:lnTo>
                <a:lnTo>
                  <a:pt x="5448" y="8773"/>
                </a:lnTo>
                <a:close/>
              </a:path>
            </a:pathLst>
          </a:custGeom>
          <a:solidFill>
            <a:srgbClr val="171F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79" name="object 7379"/>
          <p:cNvSpPr/>
          <p:nvPr/>
        </p:nvSpPr>
        <p:spPr>
          <a:xfrm>
            <a:off x="3727881" y="2392537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0" y="0"/>
                </a:moveTo>
                <a:lnTo>
                  <a:pt x="5448" y="8773"/>
                </a:lnTo>
                <a:lnTo>
                  <a:pt x="6047" y="789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1F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0" name="object 7380"/>
          <p:cNvSpPr/>
          <p:nvPr/>
        </p:nvSpPr>
        <p:spPr>
          <a:xfrm>
            <a:off x="3733330" y="2400429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881"/>
                </a:moveTo>
                <a:lnTo>
                  <a:pt x="599" y="0"/>
                </a:lnTo>
                <a:lnTo>
                  <a:pt x="640" y="650"/>
                </a:lnTo>
                <a:lnTo>
                  <a:pt x="0" y="881"/>
                </a:lnTo>
                <a:close/>
              </a:path>
            </a:pathLst>
          </a:custGeom>
          <a:solidFill>
            <a:srgbClr val="171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81" name="object 7381"/>
          <p:cNvSpPr/>
          <p:nvPr/>
        </p:nvSpPr>
        <p:spPr>
          <a:xfrm>
            <a:off x="3733330" y="2400429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599" y="0"/>
                </a:moveTo>
                <a:lnTo>
                  <a:pt x="0" y="881"/>
                </a:lnTo>
                <a:lnTo>
                  <a:pt x="640" y="650"/>
                </a:lnTo>
                <a:lnTo>
                  <a:pt x="599" y="0"/>
                </a:lnTo>
                <a:close/>
              </a:path>
            </a:pathLst>
          </a:custGeom>
          <a:ln w="3175">
            <a:solidFill>
              <a:srgbClr val="171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2" name="object 7382"/>
          <p:cNvSpPr/>
          <p:nvPr/>
        </p:nvSpPr>
        <p:spPr>
          <a:xfrm>
            <a:off x="3733330" y="24010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231"/>
                </a:moveTo>
                <a:lnTo>
                  <a:pt x="6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3" name="object 73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384" name="object 7384"/>
          <p:cNvSpPr/>
          <p:nvPr/>
        </p:nvSpPr>
        <p:spPr>
          <a:xfrm>
            <a:off x="3727881" y="2392537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5770" y="3454"/>
                </a:moveTo>
                <a:lnTo>
                  <a:pt x="0" y="0"/>
                </a:lnTo>
                <a:lnTo>
                  <a:pt x="5770" y="3454"/>
                </a:lnTo>
                <a:close/>
              </a:path>
            </a:pathLst>
          </a:custGeom>
          <a:ln w="3175">
            <a:solidFill>
              <a:srgbClr val="171F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5" name="object 7385"/>
          <p:cNvSpPr/>
          <p:nvPr/>
        </p:nvSpPr>
        <p:spPr>
          <a:xfrm>
            <a:off x="3727881" y="2392187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5770" y="3804"/>
                </a:moveTo>
                <a:lnTo>
                  <a:pt x="0" y="350"/>
                </a:lnTo>
                <a:lnTo>
                  <a:pt x="5534" y="0"/>
                </a:lnTo>
                <a:lnTo>
                  <a:pt x="5770" y="3804"/>
                </a:lnTo>
                <a:close/>
              </a:path>
            </a:pathLst>
          </a:custGeom>
          <a:solidFill>
            <a:srgbClr val="171F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86" name="object 7386"/>
          <p:cNvSpPr/>
          <p:nvPr/>
        </p:nvSpPr>
        <p:spPr>
          <a:xfrm>
            <a:off x="3727881" y="2392187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5770" y="3804"/>
                </a:moveTo>
                <a:lnTo>
                  <a:pt x="5534" y="0"/>
                </a:lnTo>
                <a:lnTo>
                  <a:pt x="0" y="350"/>
                </a:lnTo>
                <a:lnTo>
                  <a:pt x="5770" y="3804"/>
                </a:lnTo>
                <a:close/>
              </a:path>
            </a:pathLst>
          </a:custGeom>
          <a:ln w="3175">
            <a:solidFill>
              <a:srgbClr val="171F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7" name="object 73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388" name="object 73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389" name="object 7389"/>
          <p:cNvSpPr/>
          <p:nvPr/>
        </p:nvSpPr>
        <p:spPr>
          <a:xfrm>
            <a:off x="3736162" y="238511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406" y="1897"/>
                </a:moveTo>
                <a:lnTo>
                  <a:pt x="0" y="1320"/>
                </a:lnTo>
                <a:lnTo>
                  <a:pt x="1790" y="0"/>
                </a:lnTo>
                <a:lnTo>
                  <a:pt x="406" y="1897"/>
                </a:lnTo>
                <a:close/>
              </a:path>
            </a:pathLst>
          </a:custGeom>
          <a:solidFill>
            <a:srgbClr val="172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90" name="object 7390"/>
          <p:cNvSpPr/>
          <p:nvPr/>
        </p:nvSpPr>
        <p:spPr>
          <a:xfrm>
            <a:off x="3736162" y="238511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790" y="0"/>
                </a:moveTo>
                <a:lnTo>
                  <a:pt x="0" y="1320"/>
                </a:lnTo>
                <a:lnTo>
                  <a:pt x="406" y="1897"/>
                </a:lnTo>
                <a:lnTo>
                  <a:pt x="1790" y="0"/>
                </a:lnTo>
                <a:close/>
              </a:path>
            </a:pathLst>
          </a:custGeom>
          <a:ln w="3175">
            <a:solidFill>
              <a:srgbClr val="1720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1" name="object 7391"/>
          <p:cNvSpPr/>
          <p:nvPr/>
        </p:nvSpPr>
        <p:spPr>
          <a:xfrm>
            <a:off x="3736162" y="238643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06" y="57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2" name="object 7392"/>
          <p:cNvSpPr/>
          <p:nvPr/>
        </p:nvSpPr>
        <p:spPr>
          <a:xfrm>
            <a:off x="3736616" y="2379688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873"/>
                </a:moveTo>
                <a:lnTo>
                  <a:pt x="1676" y="0"/>
                </a:lnTo>
                <a:lnTo>
                  <a:pt x="2171" y="817"/>
                </a:lnTo>
                <a:lnTo>
                  <a:pt x="0" y="873"/>
                </a:lnTo>
                <a:close/>
              </a:path>
            </a:pathLst>
          </a:custGeom>
          <a:solidFill>
            <a:srgbClr val="1721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93" name="object 7393"/>
          <p:cNvSpPr/>
          <p:nvPr/>
        </p:nvSpPr>
        <p:spPr>
          <a:xfrm>
            <a:off x="3736616" y="2379688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873"/>
                </a:moveTo>
                <a:lnTo>
                  <a:pt x="2171" y="817"/>
                </a:lnTo>
                <a:lnTo>
                  <a:pt x="1676" y="0"/>
                </a:lnTo>
                <a:lnTo>
                  <a:pt x="0" y="873"/>
                </a:lnTo>
                <a:close/>
              </a:path>
            </a:pathLst>
          </a:custGeom>
          <a:ln w="3175">
            <a:solidFill>
              <a:srgbClr val="1721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4" name="object 73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395" name="object 73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396" name="object 73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397" name="object 7397"/>
          <p:cNvSpPr/>
          <p:nvPr/>
        </p:nvSpPr>
        <p:spPr>
          <a:xfrm>
            <a:off x="3715677" y="2380963"/>
            <a:ext cx="5080" cy="8255"/>
          </a:xfrm>
          <a:custGeom>
            <a:avLst/>
            <a:gdLst/>
            <a:ahLst/>
            <a:cxnLst/>
            <a:rect l="l" t="t" r="r" b="b"/>
            <a:pathLst>
              <a:path w="5079" h="8255">
                <a:moveTo>
                  <a:pt x="0" y="7975"/>
                </a:moveTo>
                <a:lnTo>
                  <a:pt x="5052" y="0"/>
                </a:lnTo>
                <a:lnTo>
                  <a:pt x="0" y="7975"/>
                </a:lnTo>
                <a:close/>
              </a:path>
            </a:pathLst>
          </a:custGeom>
          <a:ln w="3175">
            <a:solidFill>
              <a:srgbClr val="181E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8" name="object 7398"/>
          <p:cNvSpPr/>
          <p:nvPr/>
        </p:nvSpPr>
        <p:spPr>
          <a:xfrm>
            <a:off x="3715677" y="2380963"/>
            <a:ext cx="8890" cy="8255"/>
          </a:xfrm>
          <a:custGeom>
            <a:avLst/>
            <a:gdLst/>
            <a:ahLst/>
            <a:cxnLst/>
            <a:rect l="l" t="t" r="r" b="b"/>
            <a:pathLst>
              <a:path w="8889" h="8255">
                <a:moveTo>
                  <a:pt x="0" y="7975"/>
                </a:moveTo>
                <a:lnTo>
                  <a:pt x="5052" y="0"/>
                </a:lnTo>
                <a:lnTo>
                  <a:pt x="8610" y="5768"/>
                </a:lnTo>
                <a:lnTo>
                  <a:pt x="0" y="7975"/>
                </a:lnTo>
                <a:close/>
              </a:path>
            </a:pathLst>
          </a:custGeom>
          <a:solidFill>
            <a:srgbClr val="181E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99" name="object 7399"/>
          <p:cNvSpPr/>
          <p:nvPr/>
        </p:nvSpPr>
        <p:spPr>
          <a:xfrm>
            <a:off x="3715677" y="2380963"/>
            <a:ext cx="8890" cy="8255"/>
          </a:xfrm>
          <a:custGeom>
            <a:avLst/>
            <a:gdLst/>
            <a:ahLst/>
            <a:cxnLst/>
            <a:rect l="l" t="t" r="r" b="b"/>
            <a:pathLst>
              <a:path w="8889" h="8255">
                <a:moveTo>
                  <a:pt x="0" y="7975"/>
                </a:moveTo>
                <a:lnTo>
                  <a:pt x="8610" y="5768"/>
                </a:lnTo>
                <a:lnTo>
                  <a:pt x="5052" y="0"/>
                </a:lnTo>
                <a:lnTo>
                  <a:pt x="0" y="7975"/>
                </a:lnTo>
                <a:close/>
              </a:path>
            </a:pathLst>
          </a:custGeom>
          <a:ln w="3175">
            <a:solidFill>
              <a:srgbClr val="181E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0" name="object 74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01" name="object 7401"/>
          <p:cNvSpPr/>
          <p:nvPr/>
        </p:nvSpPr>
        <p:spPr>
          <a:xfrm>
            <a:off x="3732542" y="2379688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975"/>
                </a:moveTo>
                <a:lnTo>
                  <a:pt x="5750" y="0"/>
                </a:lnTo>
                <a:lnTo>
                  <a:pt x="4074" y="873"/>
                </a:lnTo>
                <a:lnTo>
                  <a:pt x="0" y="975"/>
                </a:lnTo>
                <a:close/>
              </a:path>
            </a:pathLst>
          </a:custGeom>
          <a:solidFill>
            <a:srgbClr val="1720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02" name="object 7402"/>
          <p:cNvSpPr/>
          <p:nvPr/>
        </p:nvSpPr>
        <p:spPr>
          <a:xfrm>
            <a:off x="3732542" y="2379688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5750" y="0"/>
                </a:moveTo>
                <a:lnTo>
                  <a:pt x="4074" y="873"/>
                </a:lnTo>
                <a:lnTo>
                  <a:pt x="0" y="975"/>
                </a:lnTo>
                <a:lnTo>
                  <a:pt x="5750" y="0"/>
                </a:lnTo>
                <a:close/>
              </a:path>
            </a:pathLst>
          </a:custGeom>
          <a:ln w="3175">
            <a:solidFill>
              <a:srgbClr val="1720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3" name="object 7403"/>
          <p:cNvSpPr/>
          <p:nvPr/>
        </p:nvSpPr>
        <p:spPr>
          <a:xfrm>
            <a:off x="3730744" y="2377635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1798" y="3027"/>
                </a:moveTo>
                <a:lnTo>
                  <a:pt x="0" y="0"/>
                </a:lnTo>
                <a:lnTo>
                  <a:pt x="7548" y="2052"/>
                </a:lnTo>
                <a:lnTo>
                  <a:pt x="1798" y="3027"/>
                </a:lnTo>
                <a:close/>
              </a:path>
            </a:pathLst>
          </a:custGeom>
          <a:solidFill>
            <a:srgbClr val="1720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04" name="object 7404"/>
          <p:cNvSpPr/>
          <p:nvPr/>
        </p:nvSpPr>
        <p:spPr>
          <a:xfrm>
            <a:off x="3730744" y="2377635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7548" y="2052"/>
                </a:moveTo>
                <a:lnTo>
                  <a:pt x="0" y="0"/>
                </a:lnTo>
                <a:lnTo>
                  <a:pt x="1798" y="3027"/>
                </a:lnTo>
                <a:lnTo>
                  <a:pt x="7548" y="2052"/>
                </a:lnTo>
                <a:close/>
              </a:path>
            </a:pathLst>
          </a:custGeom>
          <a:ln w="3175">
            <a:solidFill>
              <a:srgbClr val="1720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5" name="object 7405"/>
          <p:cNvSpPr/>
          <p:nvPr/>
        </p:nvSpPr>
        <p:spPr>
          <a:xfrm>
            <a:off x="3730744" y="2377635"/>
            <a:ext cx="7620" cy="2540"/>
          </a:xfrm>
          <a:custGeom>
            <a:avLst/>
            <a:gdLst/>
            <a:ahLst/>
            <a:cxnLst/>
            <a:rect l="l" t="t" r="r" b="b"/>
            <a:pathLst>
              <a:path w="7620" h="2539">
                <a:moveTo>
                  <a:pt x="7548" y="2052"/>
                </a:moveTo>
                <a:lnTo>
                  <a:pt x="0" y="0"/>
                </a:lnTo>
                <a:lnTo>
                  <a:pt x="7175" y="1432"/>
                </a:lnTo>
                <a:lnTo>
                  <a:pt x="7548" y="2052"/>
                </a:lnTo>
                <a:close/>
              </a:path>
            </a:pathLst>
          </a:custGeom>
          <a:solidFill>
            <a:srgbClr val="1721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06" name="object 7406"/>
          <p:cNvSpPr/>
          <p:nvPr/>
        </p:nvSpPr>
        <p:spPr>
          <a:xfrm>
            <a:off x="3730744" y="2377635"/>
            <a:ext cx="7620" cy="2540"/>
          </a:xfrm>
          <a:custGeom>
            <a:avLst/>
            <a:gdLst/>
            <a:ahLst/>
            <a:cxnLst/>
            <a:rect l="l" t="t" r="r" b="b"/>
            <a:pathLst>
              <a:path w="7620" h="2539">
                <a:moveTo>
                  <a:pt x="7548" y="2052"/>
                </a:moveTo>
                <a:lnTo>
                  <a:pt x="0" y="0"/>
                </a:lnTo>
                <a:lnTo>
                  <a:pt x="7175" y="1432"/>
                </a:lnTo>
                <a:lnTo>
                  <a:pt x="7548" y="2052"/>
                </a:lnTo>
                <a:close/>
              </a:path>
            </a:pathLst>
          </a:custGeom>
          <a:ln w="3175">
            <a:solidFill>
              <a:srgbClr val="1721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7" name="object 7407"/>
          <p:cNvSpPr/>
          <p:nvPr/>
        </p:nvSpPr>
        <p:spPr>
          <a:xfrm>
            <a:off x="3730744" y="2376901"/>
            <a:ext cx="7620" cy="2540"/>
          </a:xfrm>
          <a:custGeom>
            <a:avLst/>
            <a:gdLst/>
            <a:ahLst/>
            <a:cxnLst/>
            <a:rect l="l" t="t" r="r" b="b"/>
            <a:pathLst>
              <a:path w="7620" h="2539">
                <a:moveTo>
                  <a:pt x="7175" y="2166"/>
                </a:moveTo>
                <a:lnTo>
                  <a:pt x="0" y="734"/>
                </a:lnTo>
                <a:lnTo>
                  <a:pt x="5867" y="0"/>
                </a:lnTo>
                <a:lnTo>
                  <a:pt x="7175" y="2166"/>
                </a:lnTo>
                <a:close/>
              </a:path>
            </a:pathLst>
          </a:custGeom>
          <a:solidFill>
            <a:srgbClr val="1721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08" name="object 7408"/>
          <p:cNvSpPr/>
          <p:nvPr/>
        </p:nvSpPr>
        <p:spPr>
          <a:xfrm>
            <a:off x="3730744" y="2376901"/>
            <a:ext cx="7620" cy="2540"/>
          </a:xfrm>
          <a:custGeom>
            <a:avLst/>
            <a:gdLst/>
            <a:ahLst/>
            <a:cxnLst/>
            <a:rect l="l" t="t" r="r" b="b"/>
            <a:pathLst>
              <a:path w="7620" h="2539">
                <a:moveTo>
                  <a:pt x="5867" y="0"/>
                </a:moveTo>
                <a:lnTo>
                  <a:pt x="7175" y="2166"/>
                </a:lnTo>
                <a:lnTo>
                  <a:pt x="0" y="734"/>
                </a:lnTo>
                <a:lnTo>
                  <a:pt x="5867" y="0"/>
                </a:lnTo>
                <a:close/>
              </a:path>
            </a:pathLst>
          </a:custGeom>
          <a:ln w="3175">
            <a:solidFill>
              <a:srgbClr val="1721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9" name="object 7409"/>
          <p:cNvSpPr/>
          <p:nvPr/>
        </p:nvSpPr>
        <p:spPr>
          <a:xfrm>
            <a:off x="3730744" y="2375888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0" y="1747"/>
                </a:moveTo>
                <a:lnTo>
                  <a:pt x="5255" y="0"/>
                </a:lnTo>
                <a:lnTo>
                  <a:pt x="5867" y="1013"/>
                </a:lnTo>
                <a:lnTo>
                  <a:pt x="0" y="1747"/>
                </a:lnTo>
                <a:close/>
              </a:path>
            </a:pathLst>
          </a:custGeom>
          <a:solidFill>
            <a:srgbClr val="1721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10" name="object 7410"/>
          <p:cNvSpPr/>
          <p:nvPr/>
        </p:nvSpPr>
        <p:spPr>
          <a:xfrm>
            <a:off x="3730744" y="2375888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5867" y="1013"/>
                </a:moveTo>
                <a:lnTo>
                  <a:pt x="5255" y="0"/>
                </a:lnTo>
                <a:lnTo>
                  <a:pt x="0" y="1747"/>
                </a:lnTo>
                <a:lnTo>
                  <a:pt x="5867" y="1013"/>
                </a:lnTo>
                <a:close/>
              </a:path>
            </a:pathLst>
          </a:custGeom>
          <a:ln w="3175">
            <a:solidFill>
              <a:srgbClr val="1721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1" name="object 7411"/>
          <p:cNvSpPr/>
          <p:nvPr/>
        </p:nvSpPr>
        <p:spPr>
          <a:xfrm>
            <a:off x="3730744" y="2377635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798" y="30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2" name="object 74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13" name="object 74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14" name="object 74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15" name="object 7415"/>
          <p:cNvSpPr/>
          <p:nvPr/>
        </p:nvSpPr>
        <p:spPr>
          <a:xfrm>
            <a:off x="3704201" y="2423081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292" y="2931"/>
                </a:moveTo>
                <a:lnTo>
                  <a:pt x="0" y="2476"/>
                </a:lnTo>
                <a:lnTo>
                  <a:pt x="3771" y="0"/>
                </a:lnTo>
                <a:lnTo>
                  <a:pt x="292" y="2931"/>
                </a:lnTo>
                <a:close/>
              </a:path>
            </a:pathLst>
          </a:custGeom>
          <a:solidFill>
            <a:srgbClr val="1A1B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16" name="object 7416"/>
          <p:cNvSpPr/>
          <p:nvPr/>
        </p:nvSpPr>
        <p:spPr>
          <a:xfrm>
            <a:off x="3704201" y="2423081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771" y="0"/>
                </a:moveTo>
                <a:lnTo>
                  <a:pt x="0" y="2476"/>
                </a:lnTo>
                <a:lnTo>
                  <a:pt x="292" y="2931"/>
                </a:lnTo>
                <a:lnTo>
                  <a:pt x="3771" y="0"/>
                </a:lnTo>
                <a:close/>
              </a:path>
            </a:pathLst>
          </a:custGeom>
          <a:ln w="3175">
            <a:solidFill>
              <a:srgbClr val="1A1B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7" name="object 7417"/>
          <p:cNvSpPr/>
          <p:nvPr/>
        </p:nvSpPr>
        <p:spPr>
          <a:xfrm>
            <a:off x="3704201" y="2418026"/>
            <a:ext cx="6985" cy="7620"/>
          </a:xfrm>
          <a:custGeom>
            <a:avLst/>
            <a:gdLst/>
            <a:ahLst/>
            <a:cxnLst/>
            <a:rect l="l" t="t" r="r" b="b"/>
            <a:pathLst>
              <a:path w="6985" h="7619">
                <a:moveTo>
                  <a:pt x="0" y="7531"/>
                </a:moveTo>
                <a:lnTo>
                  <a:pt x="6487" y="0"/>
                </a:lnTo>
                <a:lnTo>
                  <a:pt x="3771" y="5054"/>
                </a:lnTo>
                <a:lnTo>
                  <a:pt x="0" y="7531"/>
                </a:lnTo>
                <a:close/>
              </a:path>
            </a:pathLst>
          </a:custGeom>
          <a:solidFill>
            <a:srgbClr val="191B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18" name="object 7418"/>
          <p:cNvSpPr/>
          <p:nvPr/>
        </p:nvSpPr>
        <p:spPr>
          <a:xfrm>
            <a:off x="3704201" y="2418026"/>
            <a:ext cx="6985" cy="7620"/>
          </a:xfrm>
          <a:custGeom>
            <a:avLst/>
            <a:gdLst/>
            <a:ahLst/>
            <a:cxnLst/>
            <a:rect l="l" t="t" r="r" b="b"/>
            <a:pathLst>
              <a:path w="6985" h="7619">
                <a:moveTo>
                  <a:pt x="6487" y="0"/>
                </a:moveTo>
                <a:lnTo>
                  <a:pt x="3771" y="5054"/>
                </a:lnTo>
                <a:lnTo>
                  <a:pt x="0" y="7531"/>
                </a:lnTo>
                <a:lnTo>
                  <a:pt x="6487" y="0"/>
                </a:lnTo>
                <a:close/>
              </a:path>
            </a:pathLst>
          </a:custGeom>
          <a:ln w="3175">
            <a:solidFill>
              <a:srgbClr val="191B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9" name="object 74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20" name="object 74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21" name="object 74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22" name="object 7422"/>
          <p:cNvSpPr/>
          <p:nvPr/>
        </p:nvSpPr>
        <p:spPr>
          <a:xfrm>
            <a:off x="3698969" y="2416086"/>
            <a:ext cx="12065" cy="4445"/>
          </a:xfrm>
          <a:custGeom>
            <a:avLst/>
            <a:gdLst/>
            <a:ahLst/>
            <a:cxnLst/>
            <a:rect l="l" t="t" r="r" b="b"/>
            <a:pathLst>
              <a:path w="12064" h="4444">
                <a:moveTo>
                  <a:pt x="2268" y="4114"/>
                </a:moveTo>
                <a:lnTo>
                  <a:pt x="0" y="0"/>
                </a:lnTo>
                <a:lnTo>
                  <a:pt x="11719" y="1940"/>
                </a:lnTo>
                <a:lnTo>
                  <a:pt x="2268" y="4114"/>
                </a:lnTo>
                <a:close/>
              </a:path>
            </a:pathLst>
          </a:custGeom>
          <a:solidFill>
            <a:srgbClr val="1A1B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23" name="object 7423"/>
          <p:cNvSpPr/>
          <p:nvPr/>
        </p:nvSpPr>
        <p:spPr>
          <a:xfrm>
            <a:off x="3698969" y="2416086"/>
            <a:ext cx="12065" cy="4445"/>
          </a:xfrm>
          <a:custGeom>
            <a:avLst/>
            <a:gdLst/>
            <a:ahLst/>
            <a:cxnLst/>
            <a:rect l="l" t="t" r="r" b="b"/>
            <a:pathLst>
              <a:path w="12064" h="4444">
                <a:moveTo>
                  <a:pt x="0" y="0"/>
                </a:moveTo>
                <a:lnTo>
                  <a:pt x="11719" y="1940"/>
                </a:lnTo>
                <a:lnTo>
                  <a:pt x="2268" y="411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1B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4" name="object 74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25" name="object 74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26" name="object 7426"/>
          <p:cNvSpPr/>
          <p:nvPr/>
        </p:nvSpPr>
        <p:spPr>
          <a:xfrm>
            <a:off x="3735999" y="2369271"/>
            <a:ext cx="2540" cy="6985"/>
          </a:xfrm>
          <a:custGeom>
            <a:avLst/>
            <a:gdLst/>
            <a:ahLst/>
            <a:cxnLst/>
            <a:rect l="l" t="t" r="r" b="b"/>
            <a:pathLst>
              <a:path w="2539" h="6985">
                <a:moveTo>
                  <a:pt x="0" y="6616"/>
                </a:moveTo>
                <a:lnTo>
                  <a:pt x="1143" y="0"/>
                </a:lnTo>
                <a:lnTo>
                  <a:pt x="2072" y="4353"/>
                </a:lnTo>
                <a:lnTo>
                  <a:pt x="0" y="6616"/>
                </a:lnTo>
                <a:close/>
              </a:path>
            </a:pathLst>
          </a:custGeom>
          <a:solidFill>
            <a:srgbClr val="1721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27" name="object 7427"/>
          <p:cNvSpPr/>
          <p:nvPr/>
        </p:nvSpPr>
        <p:spPr>
          <a:xfrm>
            <a:off x="3735999" y="2369271"/>
            <a:ext cx="2540" cy="6985"/>
          </a:xfrm>
          <a:custGeom>
            <a:avLst/>
            <a:gdLst/>
            <a:ahLst/>
            <a:cxnLst/>
            <a:rect l="l" t="t" r="r" b="b"/>
            <a:pathLst>
              <a:path w="2539" h="6985">
                <a:moveTo>
                  <a:pt x="2072" y="4353"/>
                </a:moveTo>
                <a:lnTo>
                  <a:pt x="0" y="6616"/>
                </a:lnTo>
                <a:lnTo>
                  <a:pt x="1143" y="0"/>
                </a:lnTo>
                <a:lnTo>
                  <a:pt x="2072" y="4353"/>
                </a:lnTo>
                <a:close/>
              </a:path>
            </a:pathLst>
          </a:custGeom>
          <a:ln w="3175">
            <a:solidFill>
              <a:srgbClr val="1721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8" name="object 7428"/>
          <p:cNvSpPr/>
          <p:nvPr/>
        </p:nvSpPr>
        <p:spPr>
          <a:xfrm>
            <a:off x="3737142" y="2368913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929" y="4711"/>
                </a:moveTo>
                <a:lnTo>
                  <a:pt x="0" y="358"/>
                </a:lnTo>
                <a:lnTo>
                  <a:pt x="5247" y="0"/>
                </a:lnTo>
                <a:lnTo>
                  <a:pt x="929" y="4711"/>
                </a:lnTo>
                <a:close/>
              </a:path>
            </a:pathLst>
          </a:custGeom>
          <a:solidFill>
            <a:srgbClr val="1621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29" name="object 7429"/>
          <p:cNvSpPr/>
          <p:nvPr/>
        </p:nvSpPr>
        <p:spPr>
          <a:xfrm>
            <a:off x="3737142" y="2368913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929" y="4711"/>
                </a:moveTo>
                <a:lnTo>
                  <a:pt x="5247" y="0"/>
                </a:lnTo>
                <a:lnTo>
                  <a:pt x="0" y="358"/>
                </a:lnTo>
                <a:lnTo>
                  <a:pt x="929" y="4711"/>
                </a:lnTo>
                <a:close/>
              </a:path>
            </a:pathLst>
          </a:custGeom>
          <a:ln w="3175">
            <a:solidFill>
              <a:srgbClr val="1621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0" name="object 7430"/>
          <p:cNvSpPr/>
          <p:nvPr/>
        </p:nvSpPr>
        <p:spPr>
          <a:xfrm>
            <a:off x="3738072" y="2368913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0" y="4711"/>
                </a:moveTo>
                <a:lnTo>
                  <a:pt x="4318" y="0"/>
                </a:lnTo>
                <a:lnTo>
                  <a:pt x="2649" y="1821"/>
                </a:lnTo>
                <a:lnTo>
                  <a:pt x="0" y="4711"/>
                </a:lnTo>
                <a:close/>
              </a:path>
            </a:pathLst>
          </a:custGeom>
          <a:ln w="3175">
            <a:solidFill>
              <a:srgbClr val="1622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1" name="object 7431"/>
          <p:cNvSpPr/>
          <p:nvPr/>
        </p:nvSpPr>
        <p:spPr>
          <a:xfrm>
            <a:off x="3738072" y="2370734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2890"/>
                </a:moveTo>
                <a:lnTo>
                  <a:pt x="2222" y="464"/>
                </a:lnTo>
                <a:lnTo>
                  <a:pt x="2649" y="0"/>
                </a:lnTo>
                <a:lnTo>
                  <a:pt x="0" y="2890"/>
                </a:lnTo>
                <a:close/>
              </a:path>
            </a:pathLst>
          </a:custGeom>
          <a:ln w="3175">
            <a:solidFill>
              <a:srgbClr val="1622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2" name="object 7432"/>
          <p:cNvSpPr/>
          <p:nvPr/>
        </p:nvSpPr>
        <p:spPr>
          <a:xfrm>
            <a:off x="3730744" y="2369271"/>
            <a:ext cx="6985" cy="8890"/>
          </a:xfrm>
          <a:custGeom>
            <a:avLst/>
            <a:gdLst/>
            <a:ahLst/>
            <a:cxnLst/>
            <a:rect l="l" t="t" r="r" b="b"/>
            <a:pathLst>
              <a:path w="6985" h="8889">
                <a:moveTo>
                  <a:pt x="0" y="8364"/>
                </a:moveTo>
                <a:lnTo>
                  <a:pt x="6398" y="0"/>
                </a:lnTo>
                <a:lnTo>
                  <a:pt x="5255" y="6616"/>
                </a:lnTo>
                <a:lnTo>
                  <a:pt x="0" y="8364"/>
                </a:lnTo>
                <a:close/>
              </a:path>
            </a:pathLst>
          </a:custGeom>
          <a:solidFill>
            <a:srgbClr val="1721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33" name="object 7433"/>
          <p:cNvSpPr/>
          <p:nvPr/>
        </p:nvSpPr>
        <p:spPr>
          <a:xfrm>
            <a:off x="3730744" y="2369271"/>
            <a:ext cx="6985" cy="8890"/>
          </a:xfrm>
          <a:custGeom>
            <a:avLst/>
            <a:gdLst/>
            <a:ahLst/>
            <a:cxnLst/>
            <a:rect l="l" t="t" r="r" b="b"/>
            <a:pathLst>
              <a:path w="6985" h="8889">
                <a:moveTo>
                  <a:pt x="6398" y="0"/>
                </a:moveTo>
                <a:lnTo>
                  <a:pt x="5255" y="6616"/>
                </a:lnTo>
                <a:lnTo>
                  <a:pt x="0" y="8364"/>
                </a:lnTo>
                <a:lnTo>
                  <a:pt x="6398" y="0"/>
                </a:lnTo>
                <a:close/>
              </a:path>
            </a:pathLst>
          </a:custGeom>
          <a:ln w="3175">
            <a:solidFill>
              <a:srgbClr val="1721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4" name="object 7434"/>
          <p:cNvSpPr/>
          <p:nvPr/>
        </p:nvSpPr>
        <p:spPr>
          <a:xfrm>
            <a:off x="3728956" y="2375103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788" y="253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5" name="object 7435"/>
          <p:cNvSpPr/>
          <p:nvPr/>
        </p:nvSpPr>
        <p:spPr>
          <a:xfrm>
            <a:off x="3720729" y="2377635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0" y="3327"/>
                </a:moveTo>
                <a:lnTo>
                  <a:pt x="100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6" name="object 7436"/>
          <p:cNvSpPr/>
          <p:nvPr/>
        </p:nvSpPr>
        <p:spPr>
          <a:xfrm>
            <a:off x="3730744" y="2375888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0" y="1747"/>
                </a:moveTo>
                <a:lnTo>
                  <a:pt x="52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7" name="object 7437"/>
          <p:cNvSpPr/>
          <p:nvPr/>
        </p:nvSpPr>
        <p:spPr>
          <a:xfrm>
            <a:off x="3719205" y="2364112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0" y="3680"/>
                </a:moveTo>
                <a:lnTo>
                  <a:pt x="2811" y="0"/>
                </a:lnTo>
                <a:lnTo>
                  <a:pt x="4427" y="2280"/>
                </a:lnTo>
                <a:lnTo>
                  <a:pt x="0" y="3680"/>
                </a:lnTo>
                <a:close/>
              </a:path>
            </a:pathLst>
          </a:custGeom>
          <a:solidFill>
            <a:srgbClr val="1820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38" name="object 7438"/>
          <p:cNvSpPr/>
          <p:nvPr/>
        </p:nvSpPr>
        <p:spPr>
          <a:xfrm>
            <a:off x="3719205" y="2364112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0" y="3680"/>
                </a:moveTo>
                <a:lnTo>
                  <a:pt x="4427" y="2280"/>
                </a:lnTo>
                <a:lnTo>
                  <a:pt x="2811" y="0"/>
                </a:lnTo>
                <a:lnTo>
                  <a:pt x="0" y="3680"/>
                </a:lnTo>
                <a:close/>
              </a:path>
            </a:pathLst>
          </a:custGeom>
          <a:ln w="3175">
            <a:solidFill>
              <a:srgbClr val="1820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9" name="object 74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40" name="object 7440"/>
          <p:cNvSpPr/>
          <p:nvPr/>
        </p:nvSpPr>
        <p:spPr>
          <a:xfrm>
            <a:off x="3722016" y="2358329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5">
                <a:moveTo>
                  <a:pt x="1615" y="8064"/>
                </a:moveTo>
                <a:lnTo>
                  <a:pt x="0" y="5783"/>
                </a:lnTo>
                <a:lnTo>
                  <a:pt x="7993" y="0"/>
                </a:lnTo>
                <a:lnTo>
                  <a:pt x="1615" y="8064"/>
                </a:lnTo>
                <a:close/>
              </a:path>
            </a:pathLst>
          </a:custGeom>
          <a:solidFill>
            <a:srgbClr val="1720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41" name="object 7441"/>
          <p:cNvSpPr/>
          <p:nvPr/>
        </p:nvSpPr>
        <p:spPr>
          <a:xfrm>
            <a:off x="3722016" y="2358329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5">
                <a:moveTo>
                  <a:pt x="0" y="5783"/>
                </a:moveTo>
                <a:lnTo>
                  <a:pt x="1615" y="8064"/>
                </a:lnTo>
                <a:lnTo>
                  <a:pt x="7993" y="0"/>
                </a:lnTo>
                <a:lnTo>
                  <a:pt x="0" y="5783"/>
                </a:lnTo>
                <a:close/>
              </a:path>
            </a:pathLst>
          </a:custGeom>
          <a:ln w="3175">
            <a:solidFill>
              <a:srgbClr val="1720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2" name="object 74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43" name="object 74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44" name="object 7444"/>
          <p:cNvSpPr/>
          <p:nvPr/>
        </p:nvSpPr>
        <p:spPr>
          <a:xfrm>
            <a:off x="3722016" y="2364112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615" y="22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5" name="object 7445"/>
          <p:cNvSpPr/>
          <p:nvPr/>
        </p:nvSpPr>
        <p:spPr>
          <a:xfrm>
            <a:off x="3722484" y="2358329"/>
            <a:ext cx="7620" cy="5715"/>
          </a:xfrm>
          <a:custGeom>
            <a:avLst/>
            <a:gdLst/>
            <a:ahLst/>
            <a:cxnLst/>
            <a:rect l="l" t="t" r="r" b="b"/>
            <a:pathLst>
              <a:path w="7620" h="5714">
                <a:moveTo>
                  <a:pt x="0" y="5168"/>
                </a:moveTo>
                <a:lnTo>
                  <a:pt x="561" y="1950"/>
                </a:lnTo>
                <a:lnTo>
                  <a:pt x="7526" y="0"/>
                </a:lnTo>
                <a:lnTo>
                  <a:pt x="0" y="5168"/>
                </a:lnTo>
                <a:close/>
              </a:path>
            </a:pathLst>
          </a:custGeom>
          <a:solidFill>
            <a:srgbClr val="1720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46" name="object 7446"/>
          <p:cNvSpPr/>
          <p:nvPr/>
        </p:nvSpPr>
        <p:spPr>
          <a:xfrm>
            <a:off x="3722484" y="2358329"/>
            <a:ext cx="7620" cy="5715"/>
          </a:xfrm>
          <a:custGeom>
            <a:avLst/>
            <a:gdLst/>
            <a:ahLst/>
            <a:cxnLst/>
            <a:rect l="l" t="t" r="r" b="b"/>
            <a:pathLst>
              <a:path w="7620" h="5714">
                <a:moveTo>
                  <a:pt x="0" y="5168"/>
                </a:moveTo>
                <a:lnTo>
                  <a:pt x="7526" y="0"/>
                </a:lnTo>
                <a:lnTo>
                  <a:pt x="561" y="1950"/>
                </a:lnTo>
                <a:lnTo>
                  <a:pt x="0" y="5168"/>
                </a:lnTo>
                <a:close/>
              </a:path>
            </a:pathLst>
          </a:custGeom>
          <a:ln w="3175">
            <a:solidFill>
              <a:srgbClr val="1720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7" name="object 7447"/>
          <p:cNvSpPr/>
          <p:nvPr/>
        </p:nvSpPr>
        <p:spPr>
          <a:xfrm>
            <a:off x="3723045" y="2358301"/>
            <a:ext cx="6985" cy="2540"/>
          </a:xfrm>
          <a:custGeom>
            <a:avLst/>
            <a:gdLst/>
            <a:ahLst/>
            <a:cxnLst/>
            <a:rect l="l" t="t" r="r" b="b"/>
            <a:pathLst>
              <a:path w="6985" h="2539">
                <a:moveTo>
                  <a:pt x="0" y="1978"/>
                </a:moveTo>
                <a:lnTo>
                  <a:pt x="279" y="0"/>
                </a:lnTo>
                <a:lnTo>
                  <a:pt x="6964" y="27"/>
                </a:lnTo>
                <a:lnTo>
                  <a:pt x="0" y="1978"/>
                </a:lnTo>
                <a:close/>
              </a:path>
            </a:pathLst>
          </a:custGeom>
          <a:solidFill>
            <a:srgbClr val="1720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48" name="object 7448"/>
          <p:cNvSpPr/>
          <p:nvPr/>
        </p:nvSpPr>
        <p:spPr>
          <a:xfrm>
            <a:off x="3723045" y="2358301"/>
            <a:ext cx="6985" cy="2540"/>
          </a:xfrm>
          <a:custGeom>
            <a:avLst/>
            <a:gdLst/>
            <a:ahLst/>
            <a:cxnLst/>
            <a:rect l="l" t="t" r="r" b="b"/>
            <a:pathLst>
              <a:path w="6985" h="2539">
                <a:moveTo>
                  <a:pt x="0" y="1978"/>
                </a:moveTo>
                <a:lnTo>
                  <a:pt x="6964" y="27"/>
                </a:lnTo>
                <a:lnTo>
                  <a:pt x="279" y="0"/>
                </a:lnTo>
                <a:lnTo>
                  <a:pt x="0" y="1978"/>
                </a:lnTo>
                <a:close/>
              </a:path>
            </a:pathLst>
          </a:custGeom>
          <a:ln w="3175">
            <a:solidFill>
              <a:srgbClr val="1720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9" name="object 7449"/>
          <p:cNvSpPr/>
          <p:nvPr/>
        </p:nvSpPr>
        <p:spPr>
          <a:xfrm>
            <a:off x="3723325" y="2358301"/>
            <a:ext cx="6985" cy="635"/>
          </a:xfrm>
          <a:custGeom>
            <a:avLst/>
            <a:gdLst/>
            <a:ahLst/>
            <a:cxnLst/>
            <a:rect l="l" t="t" r="r" b="b"/>
            <a:pathLst>
              <a:path w="6985" h="635">
                <a:moveTo>
                  <a:pt x="0" y="0"/>
                </a:moveTo>
                <a:lnTo>
                  <a:pt x="6685" y="2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20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0" name="object 74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51" name="object 74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52" name="object 7452"/>
          <p:cNvSpPr/>
          <p:nvPr/>
        </p:nvSpPr>
        <p:spPr>
          <a:xfrm>
            <a:off x="3738100" y="2350589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3373" y="2821"/>
                </a:moveTo>
                <a:lnTo>
                  <a:pt x="0" y="1805"/>
                </a:lnTo>
                <a:lnTo>
                  <a:pt x="5397" y="0"/>
                </a:lnTo>
                <a:lnTo>
                  <a:pt x="3373" y="2821"/>
                </a:lnTo>
                <a:close/>
              </a:path>
            </a:pathLst>
          </a:custGeom>
          <a:solidFill>
            <a:srgbClr val="1623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53" name="object 7453"/>
          <p:cNvSpPr/>
          <p:nvPr/>
        </p:nvSpPr>
        <p:spPr>
          <a:xfrm>
            <a:off x="3738100" y="2350589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5397" y="0"/>
                </a:moveTo>
                <a:lnTo>
                  <a:pt x="0" y="1805"/>
                </a:lnTo>
                <a:lnTo>
                  <a:pt x="3373" y="2821"/>
                </a:lnTo>
                <a:lnTo>
                  <a:pt x="5397" y="0"/>
                </a:lnTo>
                <a:close/>
              </a:path>
            </a:pathLst>
          </a:custGeom>
          <a:ln w="3175">
            <a:solidFill>
              <a:srgbClr val="1623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4" name="object 74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55" name="object 74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56" name="object 7456"/>
          <p:cNvSpPr/>
          <p:nvPr/>
        </p:nvSpPr>
        <p:spPr>
          <a:xfrm>
            <a:off x="3719205" y="2366393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891" y="3065"/>
                </a:moveTo>
                <a:lnTo>
                  <a:pt x="0" y="1399"/>
                </a:lnTo>
                <a:lnTo>
                  <a:pt x="4427" y="0"/>
                </a:lnTo>
                <a:lnTo>
                  <a:pt x="891" y="3065"/>
                </a:lnTo>
                <a:close/>
              </a:path>
            </a:pathLst>
          </a:custGeom>
          <a:solidFill>
            <a:srgbClr val="181F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57" name="object 7457"/>
          <p:cNvSpPr/>
          <p:nvPr/>
        </p:nvSpPr>
        <p:spPr>
          <a:xfrm>
            <a:off x="3719205" y="2366393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891" y="3065"/>
                </a:moveTo>
                <a:lnTo>
                  <a:pt x="0" y="1399"/>
                </a:lnTo>
                <a:lnTo>
                  <a:pt x="4427" y="0"/>
                </a:lnTo>
                <a:lnTo>
                  <a:pt x="891" y="3065"/>
                </a:lnTo>
                <a:close/>
              </a:path>
            </a:pathLst>
          </a:custGeom>
          <a:ln w="3175">
            <a:solidFill>
              <a:srgbClr val="181F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8" name="object 7458"/>
          <p:cNvSpPr/>
          <p:nvPr/>
        </p:nvSpPr>
        <p:spPr>
          <a:xfrm>
            <a:off x="3720096" y="2366393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0" y="3065"/>
                </a:moveTo>
                <a:lnTo>
                  <a:pt x="3535" y="0"/>
                </a:lnTo>
                <a:lnTo>
                  <a:pt x="5303" y="3007"/>
                </a:lnTo>
                <a:lnTo>
                  <a:pt x="0" y="3065"/>
                </a:lnTo>
                <a:close/>
              </a:path>
            </a:pathLst>
          </a:custGeom>
          <a:solidFill>
            <a:srgbClr val="1820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59" name="object 7459"/>
          <p:cNvSpPr/>
          <p:nvPr/>
        </p:nvSpPr>
        <p:spPr>
          <a:xfrm>
            <a:off x="3720096" y="2366393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0" y="3065"/>
                </a:moveTo>
                <a:lnTo>
                  <a:pt x="5303" y="3007"/>
                </a:lnTo>
                <a:lnTo>
                  <a:pt x="3535" y="0"/>
                </a:lnTo>
                <a:lnTo>
                  <a:pt x="0" y="3065"/>
                </a:lnTo>
                <a:close/>
              </a:path>
            </a:pathLst>
          </a:custGeom>
          <a:ln w="3175">
            <a:solidFill>
              <a:srgbClr val="1820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0" name="object 7460"/>
          <p:cNvSpPr/>
          <p:nvPr/>
        </p:nvSpPr>
        <p:spPr>
          <a:xfrm>
            <a:off x="3725400" y="2367767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1633"/>
                </a:moveTo>
                <a:lnTo>
                  <a:pt x="4681" y="0"/>
                </a:lnTo>
                <a:lnTo>
                  <a:pt x="4302" y="1584"/>
                </a:lnTo>
                <a:lnTo>
                  <a:pt x="0" y="1633"/>
                </a:lnTo>
                <a:close/>
              </a:path>
            </a:pathLst>
          </a:custGeom>
          <a:solidFill>
            <a:srgbClr val="1720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61" name="object 7461"/>
          <p:cNvSpPr/>
          <p:nvPr/>
        </p:nvSpPr>
        <p:spPr>
          <a:xfrm>
            <a:off x="3725400" y="2367767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681" y="0"/>
                </a:moveTo>
                <a:lnTo>
                  <a:pt x="4302" y="1584"/>
                </a:lnTo>
                <a:lnTo>
                  <a:pt x="0" y="1633"/>
                </a:lnTo>
                <a:lnTo>
                  <a:pt x="4681" y="0"/>
                </a:lnTo>
                <a:close/>
              </a:path>
            </a:pathLst>
          </a:custGeom>
          <a:ln w="3175">
            <a:solidFill>
              <a:srgbClr val="1720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2" name="object 7462"/>
          <p:cNvSpPr/>
          <p:nvPr/>
        </p:nvSpPr>
        <p:spPr>
          <a:xfrm>
            <a:off x="3723632" y="2366393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1767" y="3007"/>
                </a:moveTo>
                <a:lnTo>
                  <a:pt x="0" y="0"/>
                </a:lnTo>
                <a:lnTo>
                  <a:pt x="6449" y="1374"/>
                </a:lnTo>
                <a:lnTo>
                  <a:pt x="1767" y="3007"/>
                </a:lnTo>
                <a:close/>
              </a:path>
            </a:pathLst>
          </a:custGeom>
          <a:solidFill>
            <a:srgbClr val="1720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63" name="object 7463"/>
          <p:cNvSpPr/>
          <p:nvPr/>
        </p:nvSpPr>
        <p:spPr>
          <a:xfrm>
            <a:off x="3723632" y="2366393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449" y="1374"/>
                </a:moveTo>
                <a:lnTo>
                  <a:pt x="0" y="0"/>
                </a:lnTo>
                <a:lnTo>
                  <a:pt x="1767" y="3007"/>
                </a:lnTo>
                <a:lnTo>
                  <a:pt x="6449" y="1374"/>
                </a:lnTo>
                <a:close/>
              </a:path>
            </a:pathLst>
          </a:custGeom>
          <a:ln w="3175">
            <a:solidFill>
              <a:srgbClr val="1720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4" name="object 7464"/>
          <p:cNvSpPr/>
          <p:nvPr/>
        </p:nvSpPr>
        <p:spPr>
          <a:xfrm>
            <a:off x="3723632" y="2364079"/>
            <a:ext cx="7620" cy="3810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6449" y="3688"/>
                </a:moveTo>
                <a:lnTo>
                  <a:pt x="0" y="2313"/>
                </a:lnTo>
                <a:lnTo>
                  <a:pt x="7330" y="0"/>
                </a:lnTo>
                <a:lnTo>
                  <a:pt x="6449" y="3688"/>
                </a:lnTo>
                <a:close/>
              </a:path>
            </a:pathLst>
          </a:custGeom>
          <a:solidFill>
            <a:srgbClr val="1721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65" name="object 7465"/>
          <p:cNvSpPr/>
          <p:nvPr/>
        </p:nvSpPr>
        <p:spPr>
          <a:xfrm>
            <a:off x="3723632" y="2364079"/>
            <a:ext cx="7620" cy="3810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7330" y="0"/>
                </a:moveTo>
                <a:lnTo>
                  <a:pt x="0" y="2313"/>
                </a:lnTo>
                <a:lnTo>
                  <a:pt x="6449" y="3688"/>
                </a:lnTo>
                <a:lnTo>
                  <a:pt x="7330" y="0"/>
                </a:lnTo>
                <a:close/>
              </a:path>
            </a:pathLst>
          </a:custGeom>
          <a:ln w="3175">
            <a:solidFill>
              <a:srgbClr val="1721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6" name="object 7466"/>
          <p:cNvSpPr/>
          <p:nvPr/>
        </p:nvSpPr>
        <p:spPr>
          <a:xfrm>
            <a:off x="3723632" y="2366393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767" y="30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7" name="object 7467"/>
          <p:cNvSpPr/>
          <p:nvPr/>
        </p:nvSpPr>
        <p:spPr>
          <a:xfrm>
            <a:off x="3717081" y="237874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647" y="2222"/>
                </a:moveTo>
                <a:lnTo>
                  <a:pt x="0" y="2059"/>
                </a:lnTo>
                <a:lnTo>
                  <a:pt x="2280" y="0"/>
                </a:lnTo>
                <a:lnTo>
                  <a:pt x="3647" y="2222"/>
                </a:lnTo>
                <a:close/>
              </a:path>
            </a:pathLst>
          </a:custGeom>
          <a:solidFill>
            <a:srgbClr val="181E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68" name="object 7468"/>
          <p:cNvSpPr/>
          <p:nvPr/>
        </p:nvSpPr>
        <p:spPr>
          <a:xfrm>
            <a:off x="3717081" y="237874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059"/>
                </a:moveTo>
                <a:lnTo>
                  <a:pt x="3647" y="2222"/>
                </a:lnTo>
                <a:lnTo>
                  <a:pt x="2280" y="0"/>
                </a:lnTo>
                <a:lnTo>
                  <a:pt x="0" y="2059"/>
                </a:lnTo>
                <a:close/>
              </a:path>
            </a:pathLst>
          </a:custGeom>
          <a:ln w="3175">
            <a:solidFill>
              <a:srgbClr val="181E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9" name="object 74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70" name="object 74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71" name="object 7471"/>
          <p:cNvSpPr/>
          <p:nvPr/>
        </p:nvSpPr>
        <p:spPr>
          <a:xfrm>
            <a:off x="3727175" y="2369352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2895"/>
                </a:moveTo>
                <a:lnTo>
                  <a:pt x="2527" y="0"/>
                </a:lnTo>
                <a:lnTo>
                  <a:pt x="421" y="2771"/>
                </a:lnTo>
                <a:lnTo>
                  <a:pt x="0" y="2895"/>
                </a:lnTo>
                <a:close/>
              </a:path>
            </a:pathLst>
          </a:custGeom>
          <a:solidFill>
            <a:srgbClr val="1720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72" name="object 7472"/>
          <p:cNvSpPr/>
          <p:nvPr/>
        </p:nvSpPr>
        <p:spPr>
          <a:xfrm>
            <a:off x="3727175" y="2369352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527" y="0"/>
                </a:moveTo>
                <a:lnTo>
                  <a:pt x="421" y="2771"/>
                </a:lnTo>
                <a:lnTo>
                  <a:pt x="0" y="2895"/>
                </a:lnTo>
                <a:lnTo>
                  <a:pt x="2527" y="0"/>
                </a:lnTo>
                <a:close/>
              </a:path>
            </a:pathLst>
          </a:custGeom>
          <a:ln w="3175">
            <a:solidFill>
              <a:srgbClr val="1720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3" name="object 7473"/>
          <p:cNvSpPr/>
          <p:nvPr/>
        </p:nvSpPr>
        <p:spPr>
          <a:xfrm>
            <a:off x="3725400" y="2369352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1775" y="2895"/>
                </a:moveTo>
                <a:lnTo>
                  <a:pt x="0" y="48"/>
                </a:lnTo>
                <a:lnTo>
                  <a:pt x="4302" y="0"/>
                </a:lnTo>
                <a:lnTo>
                  <a:pt x="1775" y="2895"/>
                </a:lnTo>
                <a:close/>
              </a:path>
            </a:pathLst>
          </a:custGeom>
          <a:solidFill>
            <a:srgbClr val="1720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74" name="object 7474"/>
          <p:cNvSpPr/>
          <p:nvPr/>
        </p:nvSpPr>
        <p:spPr>
          <a:xfrm>
            <a:off x="3725400" y="2369352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4302" y="0"/>
                </a:moveTo>
                <a:lnTo>
                  <a:pt x="0" y="48"/>
                </a:lnTo>
                <a:lnTo>
                  <a:pt x="1775" y="2895"/>
                </a:lnTo>
                <a:lnTo>
                  <a:pt x="4302" y="0"/>
                </a:lnTo>
                <a:close/>
              </a:path>
            </a:pathLst>
          </a:custGeom>
          <a:ln w="3175">
            <a:solidFill>
              <a:srgbClr val="1720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5" name="object 74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76" name="object 7476"/>
          <p:cNvSpPr/>
          <p:nvPr/>
        </p:nvSpPr>
        <p:spPr>
          <a:xfrm>
            <a:off x="3719875" y="2369400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0" y="3291"/>
                </a:moveTo>
                <a:lnTo>
                  <a:pt x="220" y="58"/>
                </a:lnTo>
                <a:lnTo>
                  <a:pt x="5524" y="0"/>
                </a:lnTo>
                <a:lnTo>
                  <a:pt x="0" y="3291"/>
                </a:lnTo>
                <a:close/>
              </a:path>
            </a:pathLst>
          </a:custGeom>
          <a:solidFill>
            <a:srgbClr val="181F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77" name="object 7477"/>
          <p:cNvSpPr/>
          <p:nvPr/>
        </p:nvSpPr>
        <p:spPr>
          <a:xfrm>
            <a:off x="3719875" y="2369400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5524" y="0"/>
                </a:moveTo>
                <a:lnTo>
                  <a:pt x="220" y="58"/>
                </a:lnTo>
                <a:lnTo>
                  <a:pt x="0" y="3291"/>
                </a:lnTo>
                <a:lnTo>
                  <a:pt x="5524" y="0"/>
                </a:lnTo>
                <a:close/>
              </a:path>
            </a:pathLst>
          </a:custGeom>
          <a:ln w="3175">
            <a:solidFill>
              <a:srgbClr val="181F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8" name="object 74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79" name="object 74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80" name="object 7480"/>
          <p:cNvSpPr/>
          <p:nvPr/>
        </p:nvSpPr>
        <p:spPr>
          <a:xfrm>
            <a:off x="3725400" y="2369400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775" y="284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1" name="object 7481"/>
          <p:cNvSpPr/>
          <p:nvPr/>
        </p:nvSpPr>
        <p:spPr>
          <a:xfrm>
            <a:off x="3727175" y="237212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44" y="358"/>
                </a:moveTo>
                <a:lnTo>
                  <a:pt x="0" y="124"/>
                </a:lnTo>
                <a:lnTo>
                  <a:pt x="421" y="0"/>
                </a:lnTo>
                <a:lnTo>
                  <a:pt x="144" y="358"/>
                </a:lnTo>
                <a:close/>
              </a:path>
            </a:pathLst>
          </a:custGeom>
          <a:solidFill>
            <a:srgbClr val="1720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82" name="object 7482"/>
          <p:cNvSpPr/>
          <p:nvPr/>
        </p:nvSpPr>
        <p:spPr>
          <a:xfrm>
            <a:off x="3727175" y="237212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21" y="0"/>
                </a:moveTo>
                <a:lnTo>
                  <a:pt x="0" y="124"/>
                </a:lnTo>
                <a:lnTo>
                  <a:pt x="144" y="358"/>
                </a:lnTo>
                <a:lnTo>
                  <a:pt x="421" y="0"/>
                </a:lnTo>
                <a:close/>
              </a:path>
            </a:pathLst>
          </a:custGeom>
          <a:ln w="3175">
            <a:solidFill>
              <a:srgbClr val="1720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3" name="object 74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84" name="object 74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85" name="object 74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86" name="object 74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87" name="object 7487"/>
          <p:cNvSpPr/>
          <p:nvPr/>
        </p:nvSpPr>
        <p:spPr>
          <a:xfrm>
            <a:off x="3727175" y="237224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44" y="2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8" name="object 74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89" name="object 74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90" name="object 7490"/>
          <p:cNvSpPr/>
          <p:nvPr/>
        </p:nvSpPr>
        <p:spPr>
          <a:xfrm>
            <a:off x="3691592" y="2380963"/>
            <a:ext cx="29209" cy="6350"/>
          </a:xfrm>
          <a:custGeom>
            <a:avLst/>
            <a:gdLst/>
            <a:ahLst/>
            <a:cxnLst/>
            <a:rect l="l" t="t" r="r" b="b"/>
            <a:pathLst>
              <a:path w="29210" h="6350">
                <a:moveTo>
                  <a:pt x="0" y="6055"/>
                </a:moveTo>
                <a:lnTo>
                  <a:pt x="291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1" name="object 74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92" name="object 74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93" name="object 74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94" name="object 7494"/>
          <p:cNvSpPr/>
          <p:nvPr/>
        </p:nvSpPr>
        <p:spPr>
          <a:xfrm>
            <a:off x="3697125" y="2409352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0" y="3462"/>
                </a:moveTo>
                <a:lnTo>
                  <a:pt x="5306" y="0"/>
                </a:lnTo>
                <a:lnTo>
                  <a:pt x="5173" y="220"/>
                </a:lnTo>
                <a:lnTo>
                  <a:pt x="0" y="3462"/>
                </a:lnTo>
                <a:close/>
              </a:path>
            </a:pathLst>
          </a:custGeom>
          <a:solidFill>
            <a:srgbClr val="1A1B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95" name="object 7495"/>
          <p:cNvSpPr/>
          <p:nvPr/>
        </p:nvSpPr>
        <p:spPr>
          <a:xfrm>
            <a:off x="3697125" y="2409352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5306" y="0"/>
                </a:moveTo>
                <a:lnTo>
                  <a:pt x="5173" y="220"/>
                </a:lnTo>
                <a:lnTo>
                  <a:pt x="0" y="3462"/>
                </a:lnTo>
                <a:lnTo>
                  <a:pt x="5306" y="0"/>
                </a:lnTo>
                <a:close/>
              </a:path>
            </a:pathLst>
          </a:custGeom>
          <a:ln w="3175">
            <a:solidFill>
              <a:srgbClr val="1A1B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6" name="object 7496"/>
          <p:cNvSpPr/>
          <p:nvPr/>
        </p:nvSpPr>
        <p:spPr>
          <a:xfrm>
            <a:off x="3695956" y="2409352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10">
                <a:moveTo>
                  <a:pt x="1168" y="3462"/>
                </a:moveTo>
                <a:lnTo>
                  <a:pt x="0" y="1338"/>
                </a:lnTo>
                <a:lnTo>
                  <a:pt x="6474" y="0"/>
                </a:lnTo>
                <a:lnTo>
                  <a:pt x="1168" y="3462"/>
                </a:lnTo>
                <a:close/>
              </a:path>
            </a:pathLst>
          </a:custGeom>
          <a:solidFill>
            <a:srgbClr val="1A1B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97" name="object 7497"/>
          <p:cNvSpPr/>
          <p:nvPr/>
        </p:nvSpPr>
        <p:spPr>
          <a:xfrm>
            <a:off x="3695956" y="2409352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10">
                <a:moveTo>
                  <a:pt x="6474" y="0"/>
                </a:moveTo>
                <a:lnTo>
                  <a:pt x="0" y="1338"/>
                </a:lnTo>
                <a:lnTo>
                  <a:pt x="1168" y="3462"/>
                </a:lnTo>
                <a:lnTo>
                  <a:pt x="6474" y="0"/>
                </a:lnTo>
                <a:close/>
              </a:path>
            </a:pathLst>
          </a:custGeom>
          <a:ln w="3175">
            <a:solidFill>
              <a:srgbClr val="1A1B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8" name="object 7498"/>
          <p:cNvSpPr/>
          <p:nvPr/>
        </p:nvSpPr>
        <p:spPr>
          <a:xfrm>
            <a:off x="3695664" y="2405321"/>
            <a:ext cx="9525" cy="5080"/>
          </a:xfrm>
          <a:custGeom>
            <a:avLst/>
            <a:gdLst/>
            <a:ahLst/>
            <a:cxnLst/>
            <a:rect l="l" t="t" r="r" b="b"/>
            <a:pathLst>
              <a:path w="9525" h="5080">
                <a:moveTo>
                  <a:pt x="0" y="4838"/>
                </a:moveTo>
                <a:lnTo>
                  <a:pt x="9166" y="0"/>
                </a:lnTo>
                <a:lnTo>
                  <a:pt x="8227" y="1577"/>
                </a:lnTo>
                <a:lnTo>
                  <a:pt x="0" y="4838"/>
                </a:lnTo>
                <a:close/>
              </a:path>
            </a:pathLst>
          </a:custGeom>
          <a:solidFill>
            <a:srgbClr val="1A1B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99" name="object 7499"/>
          <p:cNvSpPr/>
          <p:nvPr/>
        </p:nvSpPr>
        <p:spPr>
          <a:xfrm>
            <a:off x="3695664" y="2405321"/>
            <a:ext cx="9525" cy="5080"/>
          </a:xfrm>
          <a:custGeom>
            <a:avLst/>
            <a:gdLst/>
            <a:ahLst/>
            <a:cxnLst/>
            <a:rect l="l" t="t" r="r" b="b"/>
            <a:pathLst>
              <a:path w="9525" h="5080">
                <a:moveTo>
                  <a:pt x="9166" y="0"/>
                </a:moveTo>
                <a:lnTo>
                  <a:pt x="8227" y="1577"/>
                </a:lnTo>
                <a:lnTo>
                  <a:pt x="0" y="4838"/>
                </a:lnTo>
                <a:lnTo>
                  <a:pt x="9166" y="0"/>
                </a:lnTo>
                <a:close/>
              </a:path>
            </a:pathLst>
          </a:custGeom>
          <a:ln w="3175">
            <a:solidFill>
              <a:srgbClr val="1A1B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0" name="object 7500"/>
          <p:cNvSpPr/>
          <p:nvPr/>
        </p:nvSpPr>
        <p:spPr>
          <a:xfrm>
            <a:off x="3694211" y="2405321"/>
            <a:ext cx="10795" cy="5080"/>
          </a:xfrm>
          <a:custGeom>
            <a:avLst/>
            <a:gdLst/>
            <a:ahLst/>
            <a:cxnLst/>
            <a:rect l="l" t="t" r="r" b="b"/>
            <a:pathLst>
              <a:path w="10795" h="5080">
                <a:moveTo>
                  <a:pt x="1452" y="4838"/>
                </a:moveTo>
                <a:lnTo>
                  <a:pt x="0" y="2194"/>
                </a:lnTo>
                <a:lnTo>
                  <a:pt x="10619" y="0"/>
                </a:lnTo>
                <a:lnTo>
                  <a:pt x="1452" y="4838"/>
                </a:lnTo>
                <a:close/>
              </a:path>
            </a:pathLst>
          </a:custGeom>
          <a:solidFill>
            <a:srgbClr val="1A1B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01" name="object 7501"/>
          <p:cNvSpPr/>
          <p:nvPr/>
        </p:nvSpPr>
        <p:spPr>
          <a:xfrm>
            <a:off x="3694211" y="2405321"/>
            <a:ext cx="10795" cy="5080"/>
          </a:xfrm>
          <a:custGeom>
            <a:avLst/>
            <a:gdLst/>
            <a:ahLst/>
            <a:cxnLst/>
            <a:rect l="l" t="t" r="r" b="b"/>
            <a:pathLst>
              <a:path w="10795" h="5080">
                <a:moveTo>
                  <a:pt x="10619" y="0"/>
                </a:moveTo>
                <a:lnTo>
                  <a:pt x="0" y="2194"/>
                </a:lnTo>
                <a:lnTo>
                  <a:pt x="1452" y="4838"/>
                </a:lnTo>
                <a:lnTo>
                  <a:pt x="10619" y="0"/>
                </a:lnTo>
                <a:close/>
              </a:path>
            </a:pathLst>
          </a:custGeom>
          <a:ln w="3175">
            <a:solidFill>
              <a:srgbClr val="1A1B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2" name="object 7502"/>
          <p:cNvSpPr/>
          <p:nvPr/>
        </p:nvSpPr>
        <p:spPr>
          <a:xfrm>
            <a:off x="3695956" y="2406899"/>
            <a:ext cx="8255" cy="3810"/>
          </a:xfrm>
          <a:custGeom>
            <a:avLst/>
            <a:gdLst/>
            <a:ahLst/>
            <a:cxnLst/>
            <a:rect l="l" t="t" r="r" b="b"/>
            <a:pathLst>
              <a:path w="8254" h="3810">
                <a:moveTo>
                  <a:pt x="0" y="3792"/>
                </a:moveTo>
                <a:lnTo>
                  <a:pt x="7934" y="0"/>
                </a:lnTo>
                <a:lnTo>
                  <a:pt x="6474" y="2453"/>
                </a:lnTo>
                <a:lnTo>
                  <a:pt x="0" y="3792"/>
                </a:lnTo>
                <a:close/>
              </a:path>
            </a:pathLst>
          </a:custGeom>
          <a:solidFill>
            <a:srgbClr val="1A1B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03" name="object 7503"/>
          <p:cNvSpPr/>
          <p:nvPr/>
        </p:nvSpPr>
        <p:spPr>
          <a:xfrm>
            <a:off x="3695956" y="2406899"/>
            <a:ext cx="8255" cy="3810"/>
          </a:xfrm>
          <a:custGeom>
            <a:avLst/>
            <a:gdLst/>
            <a:ahLst/>
            <a:cxnLst/>
            <a:rect l="l" t="t" r="r" b="b"/>
            <a:pathLst>
              <a:path w="8254" h="3810">
                <a:moveTo>
                  <a:pt x="7934" y="0"/>
                </a:moveTo>
                <a:lnTo>
                  <a:pt x="6474" y="2453"/>
                </a:lnTo>
                <a:lnTo>
                  <a:pt x="0" y="3792"/>
                </a:lnTo>
                <a:lnTo>
                  <a:pt x="7934" y="0"/>
                </a:lnTo>
                <a:close/>
              </a:path>
            </a:pathLst>
          </a:custGeom>
          <a:ln w="3175">
            <a:solidFill>
              <a:srgbClr val="1A1B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4" name="object 7504"/>
          <p:cNvSpPr/>
          <p:nvPr/>
        </p:nvSpPr>
        <p:spPr>
          <a:xfrm>
            <a:off x="3695664" y="2406899"/>
            <a:ext cx="8255" cy="3810"/>
          </a:xfrm>
          <a:custGeom>
            <a:avLst/>
            <a:gdLst/>
            <a:ahLst/>
            <a:cxnLst/>
            <a:rect l="l" t="t" r="r" b="b"/>
            <a:pathLst>
              <a:path w="8254" h="3810">
                <a:moveTo>
                  <a:pt x="292" y="3792"/>
                </a:moveTo>
                <a:lnTo>
                  <a:pt x="0" y="3261"/>
                </a:lnTo>
                <a:lnTo>
                  <a:pt x="8227" y="0"/>
                </a:lnTo>
                <a:lnTo>
                  <a:pt x="292" y="3792"/>
                </a:lnTo>
                <a:close/>
              </a:path>
            </a:pathLst>
          </a:custGeom>
          <a:solidFill>
            <a:srgbClr val="1A1B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05" name="object 7505"/>
          <p:cNvSpPr/>
          <p:nvPr/>
        </p:nvSpPr>
        <p:spPr>
          <a:xfrm>
            <a:off x="3695664" y="2406899"/>
            <a:ext cx="8255" cy="3810"/>
          </a:xfrm>
          <a:custGeom>
            <a:avLst/>
            <a:gdLst/>
            <a:ahLst/>
            <a:cxnLst/>
            <a:rect l="l" t="t" r="r" b="b"/>
            <a:pathLst>
              <a:path w="8254" h="3810">
                <a:moveTo>
                  <a:pt x="8227" y="0"/>
                </a:moveTo>
                <a:lnTo>
                  <a:pt x="0" y="3261"/>
                </a:lnTo>
                <a:lnTo>
                  <a:pt x="292" y="3792"/>
                </a:lnTo>
                <a:lnTo>
                  <a:pt x="8227" y="0"/>
                </a:lnTo>
                <a:close/>
              </a:path>
            </a:pathLst>
          </a:custGeom>
          <a:ln w="3175">
            <a:solidFill>
              <a:srgbClr val="1A1B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6" name="object 7506"/>
          <p:cNvSpPr/>
          <p:nvPr/>
        </p:nvSpPr>
        <p:spPr>
          <a:xfrm>
            <a:off x="3695956" y="2409352"/>
            <a:ext cx="6985" cy="1905"/>
          </a:xfrm>
          <a:custGeom>
            <a:avLst/>
            <a:gdLst/>
            <a:ahLst/>
            <a:cxnLst/>
            <a:rect l="l" t="t" r="r" b="b"/>
            <a:pathLst>
              <a:path w="6985" h="1905">
                <a:moveTo>
                  <a:pt x="0" y="1338"/>
                </a:moveTo>
                <a:lnTo>
                  <a:pt x="64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7" name="object 7507"/>
          <p:cNvSpPr/>
          <p:nvPr/>
        </p:nvSpPr>
        <p:spPr>
          <a:xfrm>
            <a:off x="3697424" y="2409573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0" y="3710"/>
                </a:moveTo>
                <a:lnTo>
                  <a:pt x="4874" y="0"/>
                </a:lnTo>
                <a:lnTo>
                  <a:pt x="5666" y="2237"/>
                </a:lnTo>
                <a:lnTo>
                  <a:pt x="0" y="3710"/>
                </a:lnTo>
                <a:close/>
              </a:path>
            </a:pathLst>
          </a:custGeom>
          <a:solidFill>
            <a:srgbClr val="1A1B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08" name="object 7508"/>
          <p:cNvSpPr/>
          <p:nvPr/>
        </p:nvSpPr>
        <p:spPr>
          <a:xfrm>
            <a:off x="3697424" y="2409573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4874" y="0"/>
                </a:moveTo>
                <a:lnTo>
                  <a:pt x="5666" y="2237"/>
                </a:lnTo>
                <a:lnTo>
                  <a:pt x="0" y="3710"/>
                </a:lnTo>
                <a:lnTo>
                  <a:pt x="4874" y="0"/>
                </a:lnTo>
                <a:close/>
              </a:path>
            </a:pathLst>
          </a:custGeom>
          <a:ln w="3175">
            <a:solidFill>
              <a:srgbClr val="1A1B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9" name="object 7509"/>
          <p:cNvSpPr/>
          <p:nvPr/>
        </p:nvSpPr>
        <p:spPr>
          <a:xfrm>
            <a:off x="3697125" y="2409573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299" y="3710"/>
                </a:moveTo>
                <a:lnTo>
                  <a:pt x="0" y="3241"/>
                </a:lnTo>
                <a:lnTo>
                  <a:pt x="5173" y="0"/>
                </a:lnTo>
                <a:lnTo>
                  <a:pt x="299" y="3710"/>
                </a:lnTo>
                <a:close/>
              </a:path>
            </a:pathLst>
          </a:custGeom>
          <a:solidFill>
            <a:srgbClr val="1A1B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10" name="object 7510"/>
          <p:cNvSpPr/>
          <p:nvPr/>
        </p:nvSpPr>
        <p:spPr>
          <a:xfrm>
            <a:off x="3697125" y="2409573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5173" y="0"/>
                </a:moveTo>
                <a:lnTo>
                  <a:pt x="0" y="3241"/>
                </a:lnTo>
                <a:lnTo>
                  <a:pt x="299" y="3710"/>
                </a:lnTo>
                <a:lnTo>
                  <a:pt x="5173" y="0"/>
                </a:lnTo>
                <a:close/>
              </a:path>
            </a:pathLst>
          </a:custGeom>
          <a:ln w="3175">
            <a:solidFill>
              <a:srgbClr val="1A1B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1" name="object 7511"/>
          <p:cNvSpPr/>
          <p:nvPr/>
        </p:nvSpPr>
        <p:spPr>
          <a:xfrm>
            <a:off x="3711623" y="2392098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492" y="3383"/>
                </a:moveTo>
                <a:lnTo>
                  <a:pt x="0" y="0"/>
                </a:lnTo>
                <a:lnTo>
                  <a:pt x="2082" y="55"/>
                </a:lnTo>
                <a:lnTo>
                  <a:pt x="3492" y="3383"/>
                </a:lnTo>
                <a:close/>
              </a:path>
            </a:pathLst>
          </a:custGeom>
          <a:solidFill>
            <a:srgbClr val="191D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12" name="object 7512"/>
          <p:cNvSpPr/>
          <p:nvPr/>
        </p:nvSpPr>
        <p:spPr>
          <a:xfrm>
            <a:off x="3711623" y="2392098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0"/>
                </a:moveTo>
                <a:lnTo>
                  <a:pt x="2082" y="55"/>
                </a:lnTo>
                <a:lnTo>
                  <a:pt x="3492" y="338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1D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3" name="object 75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514" name="object 7514"/>
          <p:cNvSpPr/>
          <p:nvPr/>
        </p:nvSpPr>
        <p:spPr>
          <a:xfrm>
            <a:off x="3698288" y="2392098"/>
            <a:ext cx="13335" cy="7620"/>
          </a:xfrm>
          <a:custGeom>
            <a:avLst/>
            <a:gdLst/>
            <a:ahLst/>
            <a:cxnLst/>
            <a:rect l="l" t="t" r="r" b="b"/>
            <a:pathLst>
              <a:path w="13335" h="7619">
                <a:moveTo>
                  <a:pt x="13335" y="0"/>
                </a:moveTo>
                <a:lnTo>
                  <a:pt x="0" y="7266"/>
                </a:lnTo>
                <a:lnTo>
                  <a:pt x="13335" y="0"/>
                </a:lnTo>
                <a:close/>
              </a:path>
            </a:pathLst>
          </a:custGeom>
          <a:ln w="3175">
            <a:solidFill>
              <a:srgbClr val="1A1D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5" name="object 75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516" name="object 7516"/>
          <p:cNvSpPr/>
          <p:nvPr/>
        </p:nvSpPr>
        <p:spPr>
          <a:xfrm>
            <a:off x="3711623" y="2388938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2082" y="3215"/>
                </a:moveTo>
                <a:lnTo>
                  <a:pt x="0" y="3159"/>
                </a:lnTo>
                <a:lnTo>
                  <a:pt x="4053" y="0"/>
                </a:lnTo>
                <a:lnTo>
                  <a:pt x="2082" y="3215"/>
                </a:lnTo>
                <a:close/>
              </a:path>
            </a:pathLst>
          </a:custGeom>
          <a:solidFill>
            <a:srgbClr val="181D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17" name="object 7517"/>
          <p:cNvSpPr/>
          <p:nvPr/>
        </p:nvSpPr>
        <p:spPr>
          <a:xfrm>
            <a:off x="3711623" y="2388938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4053" y="0"/>
                </a:moveTo>
                <a:lnTo>
                  <a:pt x="2082" y="3215"/>
                </a:lnTo>
                <a:lnTo>
                  <a:pt x="0" y="3159"/>
                </a:lnTo>
                <a:lnTo>
                  <a:pt x="4053" y="0"/>
                </a:lnTo>
                <a:close/>
              </a:path>
            </a:pathLst>
          </a:custGeom>
          <a:ln w="3175">
            <a:solidFill>
              <a:srgbClr val="181D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8" name="object 7518"/>
          <p:cNvSpPr/>
          <p:nvPr/>
        </p:nvSpPr>
        <p:spPr>
          <a:xfrm>
            <a:off x="3711623" y="2388938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0" y="3159"/>
                </a:moveTo>
                <a:lnTo>
                  <a:pt x="1546" y="642"/>
                </a:lnTo>
                <a:lnTo>
                  <a:pt x="4053" y="0"/>
                </a:lnTo>
                <a:lnTo>
                  <a:pt x="0" y="3159"/>
                </a:lnTo>
                <a:close/>
              </a:path>
            </a:pathLst>
          </a:custGeom>
          <a:solidFill>
            <a:srgbClr val="181D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19" name="object 7519"/>
          <p:cNvSpPr/>
          <p:nvPr/>
        </p:nvSpPr>
        <p:spPr>
          <a:xfrm>
            <a:off x="3711623" y="2388938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4053" y="0"/>
                </a:moveTo>
                <a:lnTo>
                  <a:pt x="1546" y="642"/>
                </a:lnTo>
                <a:lnTo>
                  <a:pt x="0" y="3159"/>
                </a:lnTo>
                <a:lnTo>
                  <a:pt x="4053" y="0"/>
                </a:lnTo>
                <a:close/>
              </a:path>
            </a:pathLst>
          </a:custGeom>
          <a:ln w="3175">
            <a:solidFill>
              <a:srgbClr val="181D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0" name="object 7520"/>
          <p:cNvSpPr/>
          <p:nvPr/>
        </p:nvSpPr>
        <p:spPr>
          <a:xfrm>
            <a:off x="3713170" y="2380963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0" y="8618"/>
                </a:moveTo>
                <a:lnTo>
                  <a:pt x="7559" y="0"/>
                </a:lnTo>
                <a:lnTo>
                  <a:pt x="2506" y="7975"/>
                </a:lnTo>
                <a:lnTo>
                  <a:pt x="0" y="8618"/>
                </a:lnTo>
                <a:close/>
              </a:path>
            </a:pathLst>
          </a:custGeom>
          <a:solidFill>
            <a:srgbClr val="181E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21" name="object 7521"/>
          <p:cNvSpPr/>
          <p:nvPr/>
        </p:nvSpPr>
        <p:spPr>
          <a:xfrm>
            <a:off x="3713170" y="2380963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7559" y="0"/>
                </a:moveTo>
                <a:lnTo>
                  <a:pt x="2506" y="7975"/>
                </a:lnTo>
                <a:lnTo>
                  <a:pt x="0" y="8618"/>
                </a:lnTo>
                <a:lnTo>
                  <a:pt x="7559" y="0"/>
                </a:lnTo>
                <a:close/>
              </a:path>
            </a:pathLst>
          </a:custGeom>
          <a:ln w="3175">
            <a:solidFill>
              <a:srgbClr val="181E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2" name="object 7522"/>
          <p:cNvSpPr/>
          <p:nvPr/>
        </p:nvSpPr>
        <p:spPr>
          <a:xfrm>
            <a:off x="3713170" y="2380963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0" y="8618"/>
                </a:moveTo>
                <a:lnTo>
                  <a:pt x="3423" y="2725"/>
                </a:lnTo>
                <a:lnTo>
                  <a:pt x="7559" y="0"/>
                </a:lnTo>
                <a:lnTo>
                  <a:pt x="0" y="8618"/>
                </a:lnTo>
                <a:close/>
              </a:path>
            </a:pathLst>
          </a:custGeom>
          <a:solidFill>
            <a:srgbClr val="181E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23" name="object 7523"/>
          <p:cNvSpPr/>
          <p:nvPr/>
        </p:nvSpPr>
        <p:spPr>
          <a:xfrm>
            <a:off x="3713170" y="2380963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7559" y="0"/>
                </a:moveTo>
                <a:lnTo>
                  <a:pt x="3423" y="2725"/>
                </a:lnTo>
                <a:lnTo>
                  <a:pt x="0" y="8618"/>
                </a:lnTo>
                <a:lnTo>
                  <a:pt x="7559" y="0"/>
                </a:lnTo>
                <a:close/>
              </a:path>
            </a:pathLst>
          </a:custGeom>
          <a:ln w="3175">
            <a:solidFill>
              <a:srgbClr val="181E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4" name="object 75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525" name="object 7525"/>
          <p:cNvSpPr/>
          <p:nvPr/>
        </p:nvSpPr>
        <p:spPr>
          <a:xfrm>
            <a:off x="3727597" y="2369340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2783"/>
                </a:moveTo>
                <a:lnTo>
                  <a:pt x="2105" y="12"/>
                </a:lnTo>
                <a:lnTo>
                  <a:pt x="3218" y="0"/>
                </a:lnTo>
                <a:lnTo>
                  <a:pt x="0" y="2783"/>
                </a:lnTo>
                <a:close/>
              </a:path>
            </a:pathLst>
          </a:custGeom>
          <a:solidFill>
            <a:srgbClr val="1720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26" name="object 7526"/>
          <p:cNvSpPr/>
          <p:nvPr/>
        </p:nvSpPr>
        <p:spPr>
          <a:xfrm>
            <a:off x="3727597" y="2369340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2783"/>
                </a:moveTo>
                <a:lnTo>
                  <a:pt x="2105" y="12"/>
                </a:lnTo>
                <a:lnTo>
                  <a:pt x="3218" y="0"/>
                </a:lnTo>
                <a:lnTo>
                  <a:pt x="0" y="2783"/>
                </a:lnTo>
                <a:close/>
              </a:path>
            </a:pathLst>
          </a:custGeom>
          <a:ln w="3175">
            <a:solidFill>
              <a:srgbClr val="1720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7" name="object 7527"/>
          <p:cNvSpPr/>
          <p:nvPr/>
        </p:nvSpPr>
        <p:spPr>
          <a:xfrm>
            <a:off x="3727597" y="2369271"/>
            <a:ext cx="10160" cy="3175"/>
          </a:xfrm>
          <a:custGeom>
            <a:avLst/>
            <a:gdLst/>
            <a:ahLst/>
            <a:cxnLst/>
            <a:rect l="l" t="t" r="r" b="b"/>
            <a:pathLst>
              <a:path w="10160" h="3175">
                <a:moveTo>
                  <a:pt x="0" y="2852"/>
                </a:moveTo>
                <a:lnTo>
                  <a:pt x="3218" y="68"/>
                </a:lnTo>
                <a:lnTo>
                  <a:pt x="9545" y="0"/>
                </a:lnTo>
                <a:lnTo>
                  <a:pt x="0" y="2852"/>
                </a:lnTo>
                <a:close/>
              </a:path>
            </a:pathLst>
          </a:custGeom>
          <a:solidFill>
            <a:srgbClr val="1720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28" name="object 7528"/>
          <p:cNvSpPr/>
          <p:nvPr/>
        </p:nvSpPr>
        <p:spPr>
          <a:xfrm>
            <a:off x="3727597" y="2369271"/>
            <a:ext cx="10160" cy="3175"/>
          </a:xfrm>
          <a:custGeom>
            <a:avLst/>
            <a:gdLst/>
            <a:ahLst/>
            <a:cxnLst/>
            <a:rect l="l" t="t" r="r" b="b"/>
            <a:pathLst>
              <a:path w="10160" h="3175">
                <a:moveTo>
                  <a:pt x="0" y="2852"/>
                </a:moveTo>
                <a:lnTo>
                  <a:pt x="9545" y="0"/>
                </a:lnTo>
                <a:lnTo>
                  <a:pt x="3218" y="68"/>
                </a:lnTo>
                <a:lnTo>
                  <a:pt x="0" y="2852"/>
                </a:lnTo>
                <a:close/>
              </a:path>
            </a:pathLst>
          </a:custGeom>
          <a:ln w="3175">
            <a:solidFill>
              <a:srgbClr val="1720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9" name="object 75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530" name="object 75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531" name="object 75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532" name="object 7532"/>
          <p:cNvSpPr/>
          <p:nvPr/>
        </p:nvSpPr>
        <p:spPr>
          <a:xfrm>
            <a:off x="3727320" y="2372481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635" y="262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3" name="object 7533"/>
          <p:cNvSpPr/>
          <p:nvPr/>
        </p:nvSpPr>
        <p:spPr>
          <a:xfrm>
            <a:off x="3730815" y="2368321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1018"/>
                </a:moveTo>
                <a:lnTo>
                  <a:pt x="1864" y="0"/>
                </a:lnTo>
                <a:lnTo>
                  <a:pt x="6327" y="949"/>
                </a:lnTo>
                <a:lnTo>
                  <a:pt x="0" y="1018"/>
                </a:lnTo>
                <a:close/>
              </a:path>
            </a:pathLst>
          </a:custGeom>
          <a:solidFill>
            <a:srgbClr val="1721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34" name="object 7534"/>
          <p:cNvSpPr/>
          <p:nvPr/>
        </p:nvSpPr>
        <p:spPr>
          <a:xfrm>
            <a:off x="3730815" y="2368321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1018"/>
                </a:moveTo>
                <a:lnTo>
                  <a:pt x="6327" y="949"/>
                </a:lnTo>
                <a:lnTo>
                  <a:pt x="1864" y="0"/>
                </a:lnTo>
                <a:lnTo>
                  <a:pt x="0" y="1018"/>
                </a:lnTo>
                <a:close/>
              </a:path>
            </a:pathLst>
          </a:custGeom>
          <a:ln w="3175">
            <a:solidFill>
              <a:srgbClr val="1721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5" name="object 75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536" name="object 75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537" name="object 75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538" name="object 7538"/>
          <p:cNvSpPr/>
          <p:nvPr/>
        </p:nvSpPr>
        <p:spPr>
          <a:xfrm>
            <a:off x="3738280" y="2353411"/>
            <a:ext cx="8255" cy="4445"/>
          </a:xfrm>
          <a:custGeom>
            <a:avLst/>
            <a:gdLst/>
            <a:ahLst/>
            <a:cxnLst/>
            <a:rect l="l" t="t" r="r" b="b"/>
            <a:pathLst>
              <a:path w="8254" h="4444">
                <a:moveTo>
                  <a:pt x="0" y="4447"/>
                </a:moveTo>
                <a:lnTo>
                  <a:pt x="3192" y="0"/>
                </a:lnTo>
                <a:lnTo>
                  <a:pt x="8145" y="1490"/>
                </a:lnTo>
                <a:lnTo>
                  <a:pt x="0" y="4447"/>
                </a:lnTo>
                <a:close/>
              </a:path>
            </a:pathLst>
          </a:custGeom>
          <a:solidFill>
            <a:srgbClr val="1623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39" name="object 7539"/>
          <p:cNvSpPr/>
          <p:nvPr/>
        </p:nvSpPr>
        <p:spPr>
          <a:xfrm>
            <a:off x="3738280" y="2353411"/>
            <a:ext cx="8255" cy="4445"/>
          </a:xfrm>
          <a:custGeom>
            <a:avLst/>
            <a:gdLst/>
            <a:ahLst/>
            <a:cxnLst/>
            <a:rect l="l" t="t" r="r" b="b"/>
            <a:pathLst>
              <a:path w="8254" h="4444">
                <a:moveTo>
                  <a:pt x="0" y="4447"/>
                </a:moveTo>
                <a:lnTo>
                  <a:pt x="3192" y="0"/>
                </a:lnTo>
                <a:lnTo>
                  <a:pt x="8145" y="1490"/>
                </a:lnTo>
                <a:lnTo>
                  <a:pt x="0" y="4447"/>
                </a:lnTo>
                <a:close/>
              </a:path>
            </a:pathLst>
          </a:custGeom>
          <a:ln w="3175">
            <a:solidFill>
              <a:srgbClr val="1623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0" name="object 75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541" name="object 7541"/>
          <p:cNvSpPr/>
          <p:nvPr/>
        </p:nvSpPr>
        <p:spPr>
          <a:xfrm>
            <a:off x="3741473" y="2349101"/>
            <a:ext cx="6985" cy="4445"/>
          </a:xfrm>
          <a:custGeom>
            <a:avLst/>
            <a:gdLst/>
            <a:ahLst/>
            <a:cxnLst/>
            <a:rect l="l" t="t" r="r" b="b"/>
            <a:pathLst>
              <a:path w="6985" h="4444">
                <a:moveTo>
                  <a:pt x="0" y="4310"/>
                </a:moveTo>
                <a:lnTo>
                  <a:pt x="2024" y="1488"/>
                </a:lnTo>
                <a:lnTo>
                  <a:pt x="6474" y="0"/>
                </a:lnTo>
                <a:lnTo>
                  <a:pt x="0" y="4310"/>
                </a:lnTo>
                <a:close/>
              </a:path>
            </a:pathLst>
          </a:custGeom>
          <a:solidFill>
            <a:srgbClr val="1623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42" name="object 7542"/>
          <p:cNvSpPr/>
          <p:nvPr/>
        </p:nvSpPr>
        <p:spPr>
          <a:xfrm>
            <a:off x="3741473" y="2349101"/>
            <a:ext cx="6985" cy="4445"/>
          </a:xfrm>
          <a:custGeom>
            <a:avLst/>
            <a:gdLst/>
            <a:ahLst/>
            <a:cxnLst/>
            <a:rect l="l" t="t" r="r" b="b"/>
            <a:pathLst>
              <a:path w="6985" h="4444">
                <a:moveTo>
                  <a:pt x="0" y="4310"/>
                </a:moveTo>
                <a:lnTo>
                  <a:pt x="2024" y="1488"/>
                </a:lnTo>
                <a:lnTo>
                  <a:pt x="6474" y="0"/>
                </a:lnTo>
                <a:lnTo>
                  <a:pt x="0" y="4310"/>
                </a:lnTo>
                <a:close/>
              </a:path>
            </a:pathLst>
          </a:custGeom>
          <a:ln w="3175">
            <a:solidFill>
              <a:srgbClr val="1623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3" name="object 75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544" name="object 7544"/>
          <p:cNvSpPr/>
          <p:nvPr/>
        </p:nvSpPr>
        <p:spPr>
          <a:xfrm>
            <a:off x="3741473" y="2350041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4953" y="4861"/>
                </a:moveTo>
                <a:lnTo>
                  <a:pt x="0" y="3370"/>
                </a:lnTo>
                <a:lnTo>
                  <a:pt x="7122" y="0"/>
                </a:lnTo>
                <a:lnTo>
                  <a:pt x="4953" y="4861"/>
                </a:lnTo>
                <a:close/>
              </a:path>
            </a:pathLst>
          </a:custGeom>
          <a:solidFill>
            <a:srgbClr val="1623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45" name="object 7545"/>
          <p:cNvSpPr/>
          <p:nvPr/>
        </p:nvSpPr>
        <p:spPr>
          <a:xfrm>
            <a:off x="3741473" y="2350041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3370"/>
                </a:moveTo>
                <a:lnTo>
                  <a:pt x="7122" y="0"/>
                </a:lnTo>
                <a:lnTo>
                  <a:pt x="4953" y="4861"/>
                </a:lnTo>
                <a:lnTo>
                  <a:pt x="0" y="3370"/>
                </a:lnTo>
                <a:close/>
              </a:path>
            </a:pathLst>
          </a:custGeom>
          <a:ln w="3175">
            <a:solidFill>
              <a:srgbClr val="1623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6" name="object 75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547" name="object 75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548" name="object 75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549" name="object 75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550" name="object 7550"/>
          <p:cNvSpPr/>
          <p:nvPr/>
        </p:nvSpPr>
        <p:spPr>
          <a:xfrm>
            <a:off x="3747947" y="234881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647" y="1226"/>
                </a:moveTo>
                <a:lnTo>
                  <a:pt x="0" y="287"/>
                </a:lnTo>
                <a:lnTo>
                  <a:pt x="726" y="0"/>
                </a:lnTo>
                <a:lnTo>
                  <a:pt x="647" y="1226"/>
                </a:lnTo>
                <a:close/>
              </a:path>
            </a:pathLst>
          </a:custGeom>
          <a:solidFill>
            <a:srgbClr val="1624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51" name="object 7551"/>
          <p:cNvSpPr/>
          <p:nvPr/>
        </p:nvSpPr>
        <p:spPr>
          <a:xfrm>
            <a:off x="3747947" y="234881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726" y="0"/>
                </a:moveTo>
                <a:lnTo>
                  <a:pt x="0" y="287"/>
                </a:lnTo>
                <a:lnTo>
                  <a:pt x="647" y="1226"/>
                </a:lnTo>
                <a:lnTo>
                  <a:pt x="726" y="0"/>
                </a:lnTo>
                <a:close/>
              </a:path>
            </a:pathLst>
          </a:custGeom>
          <a:ln w="3175">
            <a:solidFill>
              <a:srgbClr val="1624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2" name="object 7552"/>
          <p:cNvSpPr/>
          <p:nvPr/>
        </p:nvSpPr>
        <p:spPr>
          <a:xfrm>
            <a:off x="3729702" y="2368321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1031"/>
                </a:moveTo>
                <a:lnTo>
                  <a:pt x="2976" y="0"/>
                </a:lnTo>
                <a:lnTo>
                  <a:pt x="1112" y="1018"/>
                </a:lnTo>
                <a:lnTo>
                  <a:pt x="0" y="1031"/>
                </a:lnTo>
                <a:close/>
              </a:path>
            </a:pathLst>
          </a:custGeom>
          <a:solidFill>
            <a:srgbClr val="1720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53" name="object 7553"/>
          <p:cNvSpPr/>
          <p:nvPr/>
        </p:nvSpPr>
        <p:spPr>
          <a:xfrm>
            <a:off x="3729702" y="2368321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976" y="0"/>
                </a:moveTo>
                <a:lnTo>
                  <a:pt x="1112" y="1018"/>
                </a:lnTo>
                <a:lnTo>
                  <a:pt x="0" y="1031"/>
                </a:lnTo>
                <a:lnTo>
                  <a:pt x="2976" y="0"/>
                </a:lnTo>
                <a:close/>
              </a:path>
            </a:pathLst>
          </a:custGeom>
          <a:ln w="3175">
            <a:solidFill>
              <a:srgbClr val="1720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4" name="object 7554"/>
          <p:cNvSpPr/>
          <p:nvPr/>
        </p:nvSpPr>
        <p:spPr>
          <a:xfrm>
            <a:off x="3729702" y="2367767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84"/>
                </a:moveTo>
                <a:lnTo>
                  <a:pt x="378" y="0"/>
                </a:lnTo>
                <a:lnTo>
                  <a:pt x="2976" y="553"/>
                </a:lnTo>
                <a:lnTo>
                  <a:pt x="0" y="1584"/>
                </a:lnTo>
                <a:close/>
              </a:path>
            </a:pathLst>
          </a:custGeom>
          <a:solidFill>
            <a:srgbClr val="1721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55" name="object 7555"/>
          <p:cNvSpPr/>
          <p:nvPr/>
        </p:nvSpPr>
        <p:spPr>
          <a:xfrm>
            <a:off x="3729702" y="2367767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976" y="553"/>
                </a:moveTo>
                <a:lnTo>
                  <a:pt x="378" y="0"/>
                </a:lnTo>
                <a:lnTo>
                  <a:pt x="0" y="1584"/>
                </a:lnTo>
                <a:lnTo>
                  <a:pt x="2976" y="553"/>
                </a:lnTo>
                <a:close/>
              </a:path>
            </a:pathLst>
          </a:custGeom>
          <a:ln w="3175">
            <a:solidFill>
              <a:srgbClr val="1721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6" name="object 7556"/>
          <p:cNvSpPr/>
          <p:nvPr/>
        </p:nvSpPr>
        <p:spPr>
          <a:xfrm>
            <a:off x="3741407" y="236078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477" y="599"/>
                </a:lnTo>
                <a:lnTo>
                  <a:pt x="990" y="123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23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7" name="object 7557"/>
          <p:cNvSpPr/>
          <p:nvPr/>
        </p:nvSpPr>
        <p:spPr>
          <a:xfrm>
            <a:off x="3741407" y="2360782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0"/>
                </a:moveTo>
                <a:lnTo>
                  <a:pt x="1536" y="1925"/>
                </a:lnTo>
                <a:lnTo>
                  <a:pt x="990" y="123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23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8" name="object 75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559" name="object 75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560" name="object 7560"/>
          <p:cNvSpPr/>
          <p:nvPr/>
        </p:nvSpPr>
        <p:spPr>
          <a:xfrm>
            <a:off x="3730081" y="2364079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2598" y="4241"/>
                </a:moveTo>
                <a:lnTo>
                  <a:pt x="0" y="3688"/>
                </a:lnTo>
                <a:lnTo>
                  <a:pt x="881" y="0"/>
                </a:lnTo>
                <a:lnTo>
                  <a:pt x="2598" y="4241"/>
                </a:lnTo>
                <a:close/>
              </a:path>
            </a:pathLst>
          </a:custGeom>
          <a:solidFill>
            <a:srgbClr val="1721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61" name="object 7561"/>
          <p:cNvSpPr/>
          <p:nvPr/>
        </p:nvSpPr>
        <p:spPr>
          <a:xfrm>
            <a:off x="3730081" y="2364079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881" y="0"/>
                </a:moveTo>
                <a:lnTo>
                  <a:pt x="2598" y="4241"/>
                </a:lnTo>
                <a:lnTo>
                  <a:pt x="0" y="3688"/>
                </a:lnTo>
                <a:lnTo>
                  <a:pt x="881" y="0"/>
                </a:lnTo>
                <a:close/>
              </a:path>
            </a:pathLst>
          </a:custGeom>
          <a:ln w="3175">
            <a:solidFill>
              <a:srgbClr val="1721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2" name="object 75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563" name="object 7563"/>
          <p:cNvSpPr/>
          <p:nvPr/>
        </p:nvSpPr>
        <p:spPr>
          <a:xfrm>
            <a:off x="3698293" y="2413957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1506" y="1010"/>
                </a:moveTo>
                <a:lnTo>
                  <a:pt x="0" y="906"/>
                </a:lnTo>
                <a:lnTo>
                  <a:pt x="2832" y="0"/>
                </a:lnTo>
                <a:lnTo>
                  <a:pt x="1506" y="1010"/>
                </a:lnTo>
                <a:close/>
              </a:path>
            </a:pathLst>
          </a:custGeom>
          <a:solidFill>
            <a:srgbClr val="1A1B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64" name="object 7564"/>
          <p:cNvSpPr/>
          <p:nvPr/>
        </p:nvSpPr>
        <p:spPr>
          <a:xfrm>
            <a:off x="3698293" y="2413957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832" y="0"/>
                </a:moveTo>
                <a:lnTo>
                  <a:pt x="1506" y="1010"/>
                </a:lnTo>
                <a:lnTo>
                  <a:pt x="0" y="906"/>
                </a:lnTo>
                <a:lnTo>
                  <a:pt x="2832" y="0"/>
                </a:lnTo>
                <a:close/>
              </a:path>
            </a:pathLst>
          </a:custGeom>
          <a:ln w="3175">
            <a:solidFill>
              <a:srgbClr val="1A1B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5" name="object 7565"/>
          <p:cNvSpPr/>
          <p:nvPr/>
        </p:nvSpPr>
        <p:spPr>
          <a:xfrm>
            <a:off x="3698186" y="2413957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106" y="906"/>
                </a:moveTo>
                <a:lnTo>
                  <a:pt x="0" y="698"/>
                </a:lnTo>
                <a:lnTo>
                  <a:pt x="2938" y="0"/>
                </a:lnTo>
                <a:lnTo>
                  <a:pt x="106" y="906"/>
                </a:lnTo>
                <a:close/>
              </a:path>
            </a:pathLst>
          </a:custGeom>
          <a:solidFill>
            <a:srgbClr val="1A1B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66" name="object 7566"/>
          <p:cNvSpPr/>
          <p:nvPr/>
        </p:nvSpPr>
        <p:spPr>
          <a:xfrm>
            <a:off x="3698186" y="2413957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938" y="0"/>
                </a:moveTo>
                <a:lnTo>
                  <a:pt x="0" y="698"/>
                </a:lnTo>
                <a:lnTo>
                  <a:pt x="106" y="906"/>
                </a:lnTo>
                <a:lnTo>
                  <a:pt x="2938" y="0"/>
                </a:lnTo>
                <a:close/>
              </a:path>
            </a:pathLst>
          </a:custGeom>
          <a:ln w="3175">
            <a:solidFill>
              <a:srgbClr val="1A1B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7" name="object 7567"/>
          <p:cNvSpPr/>
          <p:nvPr/>
        </p:nvSpPr>
        <p:spPr>
          <a:xfrm>
            <a:off x="3698293" y="2414864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675" y="1221"/>
                </a:moveTo>
                <a:lnTo>
                  <a:pt x="0" y="0"/>
                </a:lnTo>
                <a:lnTo>
                  <a:pt x="1506" y="104"/>
                </a:lnTo>
                <a:lnTo>
                  <a:pt x="675" y="1221"/>
                </a:lnTo>
                <a:close/>
              </a:path>
            </a:pathLst>
          </a:custGeom>
          <a:solidFill>
            <a:srgbClr val="1A1B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68" name="object 7568"/>
          <p:cNvSpPr/>
          <p:nvPr/>
        </p:nvSpPr>
        <p:spPr>
          <a:xfrm>
            <a:off x="3698293" y="2414864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506" y="104"/>
                </a:moveTo>
                <a:lnTo>
                  <a:pt x="0" y="0"/>
                </a:lnTo>
                <a:lnTo>
                  <a:pt x="675" y="1221"/>
                </a:lnTo>
                <a:lnTo>
                  <a:pt x="1506" y="104"/>
                </a:lnTo>
                <a:close/>
              </a:path>
            </a:pathLst>
          </a:custGeom>
          <a:ln w="3175">
            <a:solidFill>
              <a:srgbClr val="1A1B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9" name="object 7569"/>
          <p:cNvSpPr/>
          <p:nvPr/>
        </p:nvSpPr>
        <p:spPr>
          <a:xfrm>
            <a:off x="3705392" y="2427633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2997" y="5394"/>
                </a:moveTo>
                <a:lnTo>
                  <a:pt x="0" y="0"/>
                </a:lnTo>
                <a:lnTo>
                  <a:pt x="2275" y="116"/>
                </a:lnTo>
                <a:lnTo>
                  <a:pt x="2997" y="5394"/>
                </a:lnTo>
                <a:close/>
              </a:path>
            </a:pathLst>
          </a:custGeom>
          <a:solidFill>
            <a:srgbClr val="1A1A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70" name="object 7570"/>
          <p:cNvSpPr/>
          <p:nvPr/>
        </p:nvSpPr>
        <p:spPr>
          <a:xfrm>
            <a:off x="3705392" y="2427633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2997" y="5394"/>
                </a:moveTo>
                <a:lnTo>
                  <a:pt x="0" y="0"/>
                </a:lnTo>
                <a:lnTo>
                  <a:pt x="2275" y="116"/>
                </a:lnTo>
                <a:lnTo>
                  <a:pt x="2997" y="5394"/>
                </a:lnTo>
                <a:close/>
              </a:path>
            </a:pathLst>
          </a:custGeom>
          <a:ln w="3175">
            <a:solidFill>
              <a:srgbClr val="1A1A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1" name="object 75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572" name="object 7572"/>
          <p:cNvSpPr/>
          <p:nvPr/>
        </p:nvSpPr>
        <p:spPr>
          <a:xfrm>
            <a:off x="3708389" y="2428671"/>
            <a:ext cx="17780" cy="4445"/>
          </a:xfrm>
          <a:custGeom>
            <a:avLst/>
            <a:gdLst/>
            <a:ahLst/>
            <a:cxnLst/>
            <a:rect l="l" t="t" r="r" b="b"/>
            <a:pathLst>
              <a:path w="17779" h="4444">
                <a:moveTo>
                  <a:pt x="0" y="4356"/>
                </a:moveTo>
                <a:lnTo>
                  <a:pt x="172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3" name="object 7573"/>
          <p:cNvSpPr/>
          <p:nvPr/>
        </p:nvSpPr>
        <p:spPr>
          <a:xfrm>
            <a:off x="3676835" y="2373896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0" y="1389"/>
                </a:moveTo>
                <a:lnTo>
                  <a:pt x="5476" y="0"/>
                </a:lnTo>
                <a:lnTo>
                  <a:pt x="1838" y="1277"/>
                </a:lnTo>
                <a:lnTo>
                  <a:pt x="0" y="1389"/>
                </a:lnTo>
                <a:close/>
              </a:path>
            </a:pathLst>
          </a:custGeom>
          <a:solidFill>
            <a:srgbClr val="1B1D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74" name="object 7574"/>
          <p:cNvSpPr/>
          <p:nvPr/>
        </p:nvSpPr>
        <p:spPr>
          <a:xfrm>
            <a:off x="3676835" y="2373896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5476" y="0"/>
                </a:moveTo>
                <a:lnTo>
                  <a:pt x="1838" y="1277"/>
                </a:lnTo>
                <a:lnTo>
                  <a:pt x="0" y="1389"/>
                </a:lnTo>
                <a:lnTo>
                  <a:pt x="5476" y="0"/>
                </a:lnTo>
                <a:close/>
              </a:path>
            </a:pathLst>
          </a:custGeom>
          <a:ln w="3175">
            <a:solidFill>
              <a:srgbClr val="1B1D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5" name="object 7575"/>
          <p:cNvSpPr/>
          <p:nvPr/>
        </p:nvSpPr>
        <p:spPr>
          <a:xfrm>
            <a:off x="3676835" y="2373515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0" y="1770"/>
                </a:moveTo>
                <a:lnTo>
                  <a:pt x="3332" y="0"/>
                </a:lnTo>
                <a:lnTo>
                  <a:pt x="5476" y="381"/>
                </a:lnTo>
                <a:lnTo>
                  <a:pt x="0" y="1770"/>
                </a:lnTo>
                <a:close/>
              </a:path>
            </a:pathLst>
          </a:custGeom>
          <a:solidFill>
            <a:srgbClr val="1B1D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76" name="object 7576"/>
          <p:cNvSpPr/>
          <p:nvPr/>
        </p:nvSpPr>
        <p:spPr>
          <a:xfrm>
            <a:off x="3676835" y="2373515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5476" y="381"/>
                </a:moveTo>
                <a:lnTo>
                  <a:pt x="3332" y="0"/>
                </a:lnTo>
                <a:lnTo>
                  <a:pt x="0" y="1770"/>
                </a:lnTo>
                <a:lnTo>
                  <a:pt x="5476" y="381"/>
                </a:lnTo>
                <a:close/>
              </a:path>
            </a:pathLst>
          </a:custGeom>
          <a:ln w="3175">
            <a:solidFill>
              <a:srgbClr val="1B1D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7" name="object 7577"/>
          <p:cNvSpPr/>
          <p:nvPr/>
        </p:nvSpPr>
        <p:spPr>
          <a:xfrm>
            <a:off x="3675484" y="2369545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1351" y="5740"/>
                </a:moveTo>
                <a:lnTo>
                  <a:pt x="0" y="490"/>
                </a:lnTo>
                <a:lnTo>
                  <a:pt x="3723" y="0"/>
                </a:lnTo>
                <a:lnTo>
                  <a:pt x="1351" y="5740"/>
                </a:lnTo>
                <a:close/>
              </a:path>
            </a:pathLst>
          </a:custGeom>
          <a:solidFill>
            <a:srgbClr val="1B1D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78" name="object 7578"/>
          <p:cNvSpPr/>
          <p:nvPr/>
        </p:nvSpPr>
        <p:spPr>
          <a:xfrm>
            <a:off x="3675484" y="2369545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1351" y="5740"/>
                </a:moveTo>
                <a:lnTo>
                  <a:pt x="0" y="490"/>
                </a:lnTo>
                <a:lnTo>
                  <a:pt x="3723" y="0"/>
                </a:lnTo>
                <a:lnTo>
                  <a:pt x="1351" y="5740"/>
                </a:lnTo>
                <a:close/>
              </a:path>
            </a:pathLst>
          </a:custGeom>
          <a:ln w="3175">
            <a:solidFill>
              <a:srgbClr val="1B1D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9" name="object 7579"/>
          <p:cNvSpPr/>
          <p:nvPr/>
        </p:nvSpPr>
        <p:spPr>
          <a:xfrm>
            <a:off x="3676835" y="2369545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5740"/>
                </a:moveTo>
                <a:lnTo>
                  <a:pt x="2372" y="0"/>
                </a:lnTo>
                <a:lnTo>
                  <a:pt x="3332" y="3970"/>
                </a:lnTo>
                <a:lnTo>
                  <a:pt x="0" y="5740"/>
                </a:lnTo>
                <a:close/>
              </a:path>
            </a:pathLst>
          </a:custGeom>
          <a:solidFill>
            <a:srgbClr val="1B1D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80" name="object 7580"/>
          <p:cNvSpPr/>
          <p:nvPr/>
        </p:nvSpPr>
        <p:spPr>
          <a:xfrm>
            <a:off x="3676835" y="2369545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5740"/>
                </a:moveTo>
                <a:lnTo>
                  <a:pt x="3332" y="3970"/>
                </a:lnTo>
                <a:lnTo>
                  <a:pt x="2372" y="0"/>
                </a:lnTo>
                <a:lnTo>
                  <a:pt x="0" y="5740"/>
                </a:lnTo>
                <a:close/>
              </a:path>
            </a:pathLst>
          </a:custGeom>
          <a:ln w="3175">
            <a:solidFill>
              <a:srgbClr val="1B1D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1" name="object 7581"/>
          <p:cNvSpPr/>
          <p:nvPr/>
        </p:nvSpPr>
        <p:spPr>
          <a:xfrm>
            <a:off x="3674843" y="2366335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284" y="1925"/>
                </a:moveTo>
                <a:lnTo>
                  <a:pt x="0" y="485"/>
                </a:lnTo>
                <a:lnTo>
                  <a:pt x="3708" y="0"/>
                </a:lnTo>
                <a:lnTo>
                  <a:pt x="284" y="1925"/>
                </a:lnTo>
                <a:close/>
              </a:path>
            </a:pathLst>
          </a:custGeom>
          <a:solidFill>
            <a:srgbClr val="1B1D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82" name="object 7582"/>
          <p:cNvSpPr/>
          <p:nvPr/>
        </p:nvSpPr>
        <p:spPr>
          <a:xfrm>
            <a:off x="3674843" y="2366335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284" y="1925"/>
                </a:moveTo>
                <a:lnTo>
                  <a:pt x="0" y="485"/>
                </a:lnTo>
                <a:lnTo>
                  <a:pt x="3708" y="0"/>
                </a:lnTo>
                <a:lnTo>
                  <a:pt x="284" y="1925"/>
                </a:lnTo>
                <a:close/>
              </a:path>
            </a:pathLst>
          </a:custGeom>
          <a:ln w="3175">
            <a:solidFill>
              <a:srgbClr val="1B1D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3" name="object 7583"/>
          <p:cNvSpPr/>
          <p:nvPr/>
        </p:nvSpPr>
        <p:spPr>
          <a:xfrm>
            <a:off x="3675128" y="2366335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1925"/>
                </a:moveTo>
                <a:lnTo>
                  <a:pt x="3423" y="0"/>
                </a:lnTo>
                <a:lnTo>
                  <a:pt x="0" y="1925"/>
                </a:lnTo>
                <a:close/>
              </a:path>
            </a:pathLst>
          </a:custGeom>
          <a:solidFill>
            <a:srgbClr val="1B1D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84" name="object 7584"/>
          <p:cNvSpPr/>
          <p:nvPr/>
        </p:nvSpPr>
        <p:spPr>
          <a:xfrm>
            <a:off x="3675128" y="2366335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1925"/>
                </a:moveTo>
                <a:lnTo>
                  <a:pt x="3444" y="99"/>
                </a:lnTo>
                <a:lnTo>
                  <a:pt x="0" y="1925"/>
                </a:lnTo>
                <a:close/>
              </a:path>
            </a:pathLst>
          </a:custGeom>
          <a:ln w="3175">
            <a:solidFill>
              <a:srgbClr val="1B1D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5" name="object 7585"/>
          <p:cNvSpPr/>
          <p:nvPr/>
        </p:nvSpPr>
        <p:spPr>
          <a:xfrm>
            <a:off x="3675128" y="2366434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55" y="3601"/>
                </a:moveTo>
                <a:lnTo>
                  <a:pt x="0" y="1826"/>
                </a:lnTo>
                <a:lnTo>
                  <a:pt x="3444" y="0"/>
                </a:lnTo>
                <a:lnTo>
                  <a:pt x="355" y="3601"/>
                </a:lnTo>
                <a:close/>
              </a:path>
            </a:pathLst>
          </a:custGeom>
          <a:solidFill>
            <a:srgbClr val="1B1D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86" name="object 7586"/>
          <p:cNvSpPr/>
          <p:nvPr/>
        </p:nvSpPr>
        <p:spPr>
          <a:xfrm>
            <a:off x="3675128" y="2366434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55" y="3601"/>
                </a:moveTo>
                <a:lnTo>
                  <a:pt x="0" y="1826"/>
                </a:lnTo>
                <a:lnTo>
                  <a:pt x="3444" y="0"/>
                </a:lnTo>
                <a:lnTo>
                  <a:pt x="355" y="3601"/>
                </a:lnTo>
                <a:close/>
              </a:path>
            </a:pathLst>
          </a:custGeom>
          <a:ln w="3175">
            <a:solidFill>
              <a:srgbClr val="1B1D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7" name="object 7587"/>
          <p:cNvSpPr/>
          <p:nvPr/>
        </p:nvSpPr>
        <p:spPr>
          <a:xfrm>
            <a:off x="3675484" y="2366434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3601"/>
                </a:moveTo>
                <a:lnTo>
                  <a:pt x="3088" y="0"/>
                </a:lnTo>
                <a:lnTo>
                  <a:pt x="3723" y="3111"/>
                </a:lnTo>
                <a:lnTo>
                  <a:pt x="0" y="3601"/>
                </a:lnTo>
                <a:close/>
              </a:path>
            </a:pathLst>
          </a:custGeom>
          <a:solidFill>
            <a:srgbClr val="1B1D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88" name="object 7588"/>
          <p:cNvSpPr/>
          <p:nvPr/>
        </p:nvSpPr>
        <p:spPr>
          <a:xfrm>
            <a:off x="3675484" y="2366434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3601"/>
                </a:moveTo>
                <a:lnTo>
                  <a:pt x="3723" y="3111"/>
                </a:lnTo>
                <a:lnTo>
                  <a:pt x="3088" y="0"/>
                </a:lnTo>
                <a:lnTo>
                  <a:pt x="0" y="3601"/>
                </a:lnTo>
                <a:close/>
              </a:path>
            </a:pathLst>
          </a:custGeom>
          <a:ln w="3175">
            <a:solidFill>
              <a:srgbClr val="1B1D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9" name="object 7589"/>
          <p:cNvSpPr/>
          <p:nvPr/>
        </p:nvSpPr>
        <p:spPr>
          <a:xfrm>
            <a:off x="3679156" y="2377557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792" y="3911"/>
                </a:moveTo>
                <a:lnTo>
                  <a:pt x="0" y="0"/>
                </a:lnTo>
                <a:lnTo>
                  <a:pt x="4025" y="528"/>
                </a:lnTo>
                <a:lnTo>
                  <a:pt x="792" y="3911"/>
                </a:lnTo>
                <a:close/>
              </a:path>
            </a:pathLst>
          </a:custGeom>
          <a:solidFill>
            <a:srgbClr val="1B1C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90" name="object 7590"/>
          <p:cNvSpPr/>
          <p:nvPr/>
        </p:nvSpPr>
        <p:spPr>
          <a:xfrm>
            <a:off x="3679156" y="2377557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792" y="3911"/>
                </a:moveTo>
                <a:lnTo>
                  <a:pt x="0" y="0"/>
                </a:lnTo>
                <a:lnTo>
                  <a:pt x="4025" y="528"/>
                </a:lnTo>
                <a:lnTo>
                  <a:pt x="792" y="3911"/>
                </a:lnTo>
                <a:close/>
              </a:path>
            </a:pathLst>
          </a:custGeom>
          <a:ln w="3175">
            <a:solidFill>
              <a:srgbClr val="1B1C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1" name="object 7591"/>
          <p:cNvSpPr/>
          <p:nvPr/>
        </p:nvSpPr>
        <p:spPr>
          <a:xfrm>
            <a:off x="3679949" y="2378085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4048" y="3916"/>
                </a:moveTo>
                <a:lnTo>
                  <a:pt x="0" y="3383"/>
                </a:lnTo>
                <a:lnTo>
                  <a:pt x="3233" y="0"/>
                </a:lnTo>
                <a:lnTo>
                  <a:pt x="4048" y="3916"/>
                </a:lnTo>
                <a:close/>
              </a:path>
            </a:pathLst>
          </a:custGeom>
          <a:solidFill>
            <a:srgbClr val="1B1C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92" name="object 7592"/>
          <p:cNvSpPr/>
          <p:nvPr/>
        </p:nvSpPr>
        <p:spPr>
          <a:xfrm>
            <a:off x="3679949" y="2378085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0" y="3383"/>
                </a:moveTo>
                <a:lnTo>
                  <a:pt x="4048" y="3916"/>
                </a:lnTo>
                <a:lnTo>
                  <a:pt x="3233" y="0"/>
                </a:lnTo>
                <a:lnTo>
                  <a:pt x="0" y="3383"/>
                </a:lnTo>
                <a:close/>
              </a:path>
            </a:pathLst>
          </a:custGeom>
          <a:ln w="3175">
            <a:solidFill>
              <a:srgbClr val="1B1C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3" name="object 7593"/>
          <p:cNvSpPr/>
          <p:nvPr/>
        </p:nvSpPr>
        <p:spPr>
          <a:xfrm>
            <a:off x="3679949" y="2381468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581" y="1079"/>
                </a:moveTo>
                <a:lnTo>
                  <a:pt x="0" y="0"/>
                </a:lnTo>
                <a:lnTo>
                  <a:pt x="4048" y="533"/>
                </a:lnTo>
                <a:lnTo>
                  <a:pt x="581" y="1079"/>
                </a:lnTo>
                <a:close/>
              </a:path>
            </a:pathLst>
          </a:custGeom>
          <a:solidFill>
            <a:srgbClr val="1B1C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94" name="object 7594"/>
          <p:cNvSpPr/>
          <p:nvPr/>
        </p:nvSpPr>
        <p:spPr>
          <a:xfrm>
            <a:off x="3679949" y="2381468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0" y="0"/>
                </a:moveTo>
                <a:lnTo>
                  <a:pt x="4048" y="533"/>
                </a:lnTo>
                <a:lnTo>
                  <a:pt x="581" y="107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1C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5" name="object 7595"/>
          <p:cNvSpPr/>
          <p:nvPr/>
        </p:nvSpPr>
        <p:spPr>
          <a:xfrm>
            <a:off x="3679156" y="2374590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0" y="2966"/>
                </a:moveTo>
                <a:lnTo>
                  <a:pt x="6012" y="193"/>
                </a:lnTo>
                <a:lnTo>
                  <a:pt x="7056" y="0"/>
                </a:lnTo>
                <a:lnTo>
                  <a:pt x="0" y="2966"/>
                </a:lnTo>
                <a:close/>
              </a:path>
            </a:pathLst>
          </a:custGeom>
          <a:solidFill>
            <a:srgbClr val="1B1D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96" name="object 7596"/>
          <p:cNvSpPr/>
          <p:nvPr/>
        </p:nvSpPr>
        <p:spPr>
          <a:xfrm>
            <a:off x="3679156" y="2374590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0" y="2966"/>
                </a:moveTo>
                <a:lnTo>
                  <a:pt x="6012" y="193"/>
                </a:lnTo>
                <a:lnTo>
                  <a:pt x="7056" y="0"/>
                </a:lnTo>
                <a:lnTo>
                  <a:pt x="0" y="2966"/>
                </a:lnTo>
                <a:close/>
              </a:path>
            </a:pathLst>
          </a:custGeom>
          <a:ln w="3175">
            <a:solidFill>
              <a:srgbClr val="1B1D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7" name="object 7597"/>
          <p:cNvSpPr/>
          <p:nvPr/>
        </p:nvSpPr>
        <p:spPr>
          <a:xfrm>
            <a:off x="3679156" y="2374590"/>
            <a:ext cx="7620" cy="3810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4025" y="3495"/>
                </a:moveTo>
                <a:lnTo>
                  <a:pt x="0" y="2966"/>
                </a:lnTo>
                <a:lnTo>
                  <a:pt x="7056" y="0"/>
                </a:lnTo>
                <a:lnTo>
                  <a:pt x="4025" y="3495"/>
                </a:lnTo>
                <a:close/>
              </a:path>
            </a:pathLst>
          </a:custGeom>
          <a:solidFill>
            <a:srgbClr val="1B1D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98" name="object 7598"/>
          <p:cNvSpPr/>
          <p:nvPr/>
        </p:nvSpPr>
        <p:spPr>
          <a:xfrm>
            <a:off x="3679156" y="2374590"/>
            <a:ext cx="7620" cy="3810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0" y="2966"/>
                </a:moveTo>
                <a:lnTo>
                  <a:pt x="4025" y="3495"/>
                </a:lnTo>
                <a:lnTo>
                  <a:pt x="7056" y="0"/>
                </a:lnTo>
                <a:lnTo>
                  <a:pt x="0" y="2966"/>
                </a:lnTo>
                <a:close/>
              </a:path>
            </a:pathLst>
          </a:custGeom>
          <a:ln w="3175">
            <a:solidFill>
              <a:srgbClr val="1B1D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9" name="object 7599"/>
          <p:cNvSpPr/>
          <p:nvPr/>
        </p:nvSpPr>
        <p:spPr>
          <a:xfrm>
            <a:off x="3683343" y="238690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279" y="1267"/>
                </a:moveTo>
                <a:lnTo>
                  <a:pt x="0" y="833"/>
                </a:lnTo>
                <a:lnTo>
                  <a:pt x="6029" y="0"/>
                </a:lnTo>
                <a:lnTo>
                  <a:pt x="279" y="1267"/>
                </a:lnTo>
                <a:close/>
              </a:path>
            </a:pathLst>
          </a:custGeom>
          <a:solidFill>
            <a:srgbClr val="1B1C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00" name="object 7600"/>
          <p:cNvSpPr/>
          <p:nvPr/>
        </p:nvSpPr>
        <p:spPr>
          <a:xfrm>
            <a:off x="3683343" y="238690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6029" y="0"/>
                </a:moveTo>
                <a:lnTo>
                  <a:pt x="279" y="1267"/>
                </a:lnTo>
                <a:lnTo>
                  <a:pt x="0" y="833"/>
                </a:lnTo>
                <a:lnTo>
                  <a:pt x="6029" y="0"/>
                </a:lnTo>
                <a:close/>
              </a:path>
            </a:pathLst>
          </a:custGeom>
          <a:ln w="3175">
            <a:solidFill>
              <a:srgbClr val="1B1C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1" name="object 7601"/>
          <p:cNvSpPr/>
          <p:nvPr/>
        </p:nvSpPr>
        <p:spPr>
          <a:xfrm>
            <a:off x="3683343" y="2386703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1038"/>
                </a:moveTo>
                <a:lnTo>
                  <a:pt x="1841" y="0"/>
                </a:lnTo>
                <a:lnTo>
                  <a:pt x="6029" y="205"/>
                </a:lnTo>
                <a:lnTo>
                  <a:pt x="0" y="1038"/>
                </a:lnTo>
                <a:close/>
              </a:path>
            </a:pathLst>
          </a:custGeom>
          <a:solidFill>
            <a:srgbClr val="1B1C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02" name="object 7602"/>
          <p:cNvSpPr/>
          <p:nvPr/>
        </p:nvSpPr>
        <p:spPr>
          <a:xfrm>
            <a:off x="3683343" y="2386703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6029" y="205"/>
                </a:moveTo>
                <a:lnTo>
                  <a:pt x="1841" y="0"/>
                </a:lnTo>
                <a:lnTo>
                  <a:pt x="0" y="1038"/>
                </a:lnTo>
                <a:lnTo>
                  <a:pt x="6029" y="205"/>
                </a:lnTo>
                <a:close/>
              </a:path>
            </a:pathLst>
          </a:custGeom>
          <a:ln w="3175">
            <a:solidFill>
              <a:srgbClr val="1B1C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3" name="object 7603"/>
          <p:cNvSpPr/>
          <p:nvPr/>
        </p:nvSpPr>
        <p:spPr>
          <a:xfrm>
            <a:off x="3683343" y="2382001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0" y="5740"/>
                </a:moveTo>
                <a:lnTo>
                  <a:pt x="655" y="0"/>
                </a:lnTo>
                <a:lnTo>
                  <a:pt x="1841" y="4701"/>
                </a:lnTo>
                <a:lnTo>
                  <a:pt x="0" y="5740"/>
                </a:lnTo>
                <a:close/>
              </a:path>
            </a:pathLst>
          </a:custGeom>
          <a:solidFill>
            <a:srgbClr val="1B1C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04" name="object 7604"/>
          <p:cNvSpPr/>
          <p:nvPr/>
        </p:nvSpPr>
        <p:spPr>
          <a:xfrm>
            <a:off x="3683343" y="2382001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655" y="0"/>
                </a:moveTo>
                <a:lnTo>
                  <a:pt x="1841" y="4701"/>
                </a:lnTo>
                <a:lnTo>
                  <a:pt x="0" y="5740"/>
                </a:lnTo>
                <a:lnTo>
                  <a:pt x="655" y="0"/>
                </a:lnTo>
                <a:close/>
              </a:path>
            </a:pathLst>
          </a:custGeom>
          <a:ln w="3175">
            <a:solidFill>
              <a:srgbClr val="1B1C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5" name="object 7605"/>
          <p:cNvSpPr/>
          <p:nvPr/>
        </p:nvSpPr>
        <p:spPr>
          <a:xfrm>
            <a:off x="3680531" y="2382001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2811" y="5740"/>
                </a:moveTo>
                <a:lnTo>
                  <a:pt x="0" y="546"/>
                </a:lnTo>
                <a:lnTo>
                  <a:pt x="3467" y="0"/>
                </a:lnTo>
                <a:lnTo>
                  <a:pt x="2811" y="5740"/>
                </a:lnTo>
                <a:close/>
              </a:path>
            </a:pathLst>
          </a:custGeom>
          <a:solidFill>
            <a:srgbClr val="1B1C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06" name="object 7606"/>
          <p:cNvSpPr/>
          <p:nvPr/>
        </p:nvSpPr>
        <p:spPr>
          <a:xfrm>
            <a:off x="3680531" y="2382001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467" y="0"/>
                </a:moveTo>
                <a:lnTo>
                  <a:pt x="0" y="546"/>
                </a:lnTo>
                <a:lnTo>
                  <a:pt x="2811" y="5740"/>
                </a:lnTo>
                <a:lnTo>
                  <a:pt x="3467" y="0"/>
                </a:lnTo>
                <a:close/>
              </a:path>
            </a:pathLst>
          </a:custGeom>
          <a:ln w="3175">
            <a:solidFill>
              <a:srgbClr val="1B1C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7" name="object 7607"/>
          <p:cNvSpPr/>
          <p:nvPr/>
        </p:nvSpPr>
        <p:spPr>
          <a:xfrm>
            <a:off x="3678674" y="2373896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0" y="1277"/>
                </a:moveTo>
                <a:lnTo>
                  <a:pt x="3637" y="0"/>
                </a:lnTo>
                <a:lnTo>
                  <a:pt x="7538" y="693"/>
                </a:lnTo>
                <a:lnTo>
                  <a:pt x="0" y="1277"/>
                </a:lnTo>
                <a:close/>
              </a:path>
            </a:pathLst>
          </a:custGeom>
          <a:solidFill>
            <a:srgbClr val="1B1D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08" name="object 7608"/>
          <p:cNvSpPr/>
          <p:nvPr/>
        </p:nvSpPr>
        <p:spPr>
          <a:xfrm>
            <a:off x="3678674" y="2373896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0" y="1277"/>
                </a:moveTo>
                <a:lnTo>
                  <a:pt x="3637" y="0"/>
                </a:lnTo>
                <a:lnTo>
                  <a:pt x="7538" y="693"/>
                </a:lnTo>
                <a:lnTo>
                  <a:pt x="0" y="1277"/>
                </a:lnTo>
                <a:close/>
              </a:path>
            </a:pathLst>
          </a:custGeom>
          <a:ln w="3175">
            <a:solidFill>
              <a:srgbClr val="1B1D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9" name="object 7609"/>
          <p:cNvSpPr/>
          <p:nvPr/>
        </p:nvSpPr>
        <p:spPr>
          <a:xfrm>
            <a:off x="3678674" y="2374882"/>
            <a:ext cx="7620" cy="0"/>
          </a:xfrm>
          <a:custGeom>
            <a:avLst/>
            <a:gdLst/>
            <a:ahLst/>
            <a:cxnLst/>
            <a:rect l="l" t="t" r="r" b="b"/>
            <a:pathLst>
              <a:path w="7620" h="0">
                <a:moveTo>
                  <a:pt x="0" y="0"/>
                </a:moveTo>
                <a:lnTo>
                  <a:pt x="7538" y="0"/>
                </a:lnTo>
              </a:path>
            </a:pathLst>
          </a:custGeom>
          <a:ln w="3175">
            <a:solidFill>
              <a:srgbClr val="1B1D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0" name="object 7610"/>
          <p:cNvSpPr/>
          <p:nvPr/>
        </p:nvSpPr>
        <p:spPr>
          <a:xfrm>
            <a:off x="3678674" y="2374590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0" y="584"/>
                </a:moveTo>
                <a:lnTo>
                  <a:pt x="6494" y="193"/>
                </a:lnTo>
                <a:lnTo>
                  <a:pt x="7538" y="0"/>
                </a:lnTo>
                <a:lnTo>
                  <a:pt x="0" y="584"/>
                </a:lnTo>
                <a:close/>
              </a:path>
            </a:pathLst>
          </a:custGeom>
          <a:ln w="3175">
            <a:solidFill>
              <a:srgbClr val="1B1D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1" name="object 7611"/>
          <p:cNvSpPr/>
          <p:nvPr/>
        </p:nvSpPr>
        <p:spPr>
          <a:xfrm>
            <a:off x="3684376" y="2388580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3520" y="1536"/>
                </a:moveTo>
                <a:lnTo>
                  <a:pt x="0" y="975"/>
                </a:lnTo>
                <a:lnTo>
                  <a:pt x="5354" y="0"/>
                </a:lnTo>
                <a:lnTo>
                  <a:pt x="3520" y="1536"/>
                </a:lnTo>
                <a:close/>
              </a:path>
            </a:pathLst>
          </a:custGeom>
          <a:solidFill>
            <a:srgbClr val="1A1C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12" name="object 7612"/>
          <p:cNvSpPr/>
          <p:nvPr/>
        </p:nvSpPr>
        <p:spPr>
          <a:xfrm>
            <a:off x="3684376" y="2388580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0" y="975"/>
                </a:moveTo>
                <a:lnTo>
                  <a:pt x="5354" y="0"/>
                </a:lnTo>
                <a:lnTo>
                  <a:pt x="3520" y="1536"/>
                </a:lnTo>
                <a:lnTo>
                  <a:pt x="0" y="975"/>
                </a:lnTo>
                <a:close/>
              </a:path>
            </a:pathLst>
          </a:custGeom>
          <a:ln w="3175">
            <a:solidFill>
              <a:srgbClr val="1A1C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3" name="object 7613"/>
          <p:cNvSpPr/>
          <p:nvPr/>
        </p:nvSpPr>
        <p:spPr>
          <a:xfrm>
            <a:off x="3684376" y="2389555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3520" y="561"/>
                </a:moveTo>
                <a:lnTo>
                  <a:pt x="93" y="187"/>
                </a:lnTo>
                <a:lnTo>
                  <a:pt x="0" y="0"/>
                </a:lnTo>
                <a:lnTo>
                  <a:pt x="3520" y="561"/>
                </a:lnTo>
                <a:close/>
              </a:path>
            </a:pathLst>
          </a:custGeom>
          <a:solidFill>
            <a:srgbClr val="1B1C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14" name="object 7614"/>
          <p:cNvSpPr/>
          <p:nvPr/>
        </p:nvSpPr>
        <p:spPr>
          <a:xfrm>
            <a:off x="3684376" y="2389555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0" y="0"/>
                </a:moveTo>
                <a:lnTo>
                  <a:pt x="93" y="187"/>
                </a:lnTo>
                <a:lnTo>
                  <a:pt x="3520" y="56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1C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5" name="object 7615"/>
          <p:cNvSpPr/>
          <p:nvPr/>
        </p:nvSpPr>
        <p:spPr>
          <a:xfrm>
            <a:off x="3690172" y="239994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74" y="690"/>
                </a:moveTo>
                <a:lnTo>
                  <a:pt x="0" y="264"/>
                </a:lnTo>
                <a:lnTo>
                  <a:pt x="1991" y="0"/>
                </a:lnTo>
                <a:lnTo>
                  <a:pt x="274" y="690"/>
                </a:lnTo>
                <a:close/>
              </a:path>
            </a:pathLst>
          </a:custGeom>
          <a:solidFill>
            <a:srgbClr val="1A1B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16" name="object 7616"/>
          <p:cNvSpPr/>
          <p:nvPr/>
        </p:nvSpPr>
        <p:spPr>
          <a:xfrm>
            <a:off x="3690172" y="239994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1991" y="0"/>
                </a:moveTo>
                <a:lnTo>
                  <a:pt x="274" y="690"/>
                </a:lnTo>
                <a:lnTo>
                  <a:pt x="0" y="264"/>
                </a:lnTo>
                <a:lnTo>
                  <a:pt x="1991" y="0"/>
                </a:lnTo>
                <a:close/>
              </a:path>
            </a:pathLst>
          </a:custGeom>
          <a:ln w="3175">
            <a:solidFill>
              <a:srgbClr val="1A1B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7" name="object 7617"/>
          <p:cNvSpPr/>
          <p:nvPr/>
        </p:nvSpPr>
        <p:spPr>
          <a:xfrm>
            <a:off x="3690172" y="2399949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264"/>
                </a:moveTo>
                <a:lnTo>
                  <a:pt x="147" y="175"/>
                </a:lnTo>
                <a:lnTo>
                  <a:pt x="1991" y="0"/>
                </a:lnTo>
                <a:lnTo>
                  <a:pt x="0" y="264"/>
                </a:lnTo>
                <a:close/>
              </a:path>
            </a:pathLst>
          </a:custGeom>
          <a:solidFill>
            <a:srgbClr val="1A1B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18" name="object 7618"/>
          <p:cNvSpPr/>
          <p:nvPr/>
        </p:nvSpPr>
        <p:spPr>
          <a:xfrm>
            <a:off x="3690172" y="2399949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1991" y="0"/>
                </a:moveTo>
                <a:lnTo>
                  <a:pt x="147" y="175"/>
                </a:lnTo>
                <a:lnTo>
                  <a:pt x="0" y="264"/>
                </a:lnTo>
                <a:lnTo>
                  <a:pt x="1991" y="0"/>
                </a:lnTo>
                <a:close/>
              </a:path>
            </a:pathLst>
          </a:custGeom>
          <a:ln w="3175">
            <a:solidFill>
              <a:srgbClr val="1A1B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9" name="object 7619"/>
          <p:cNvSpPr/>
          <p:nvPr/>
        </p:nvSpPr>
        <p:spPr>
          <a:xfrm>
            <a:off x="3688862" y="2394686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1310" y="5527"/>
                </a:moveTo>
                <a:lnTo>
                  <a:pt x="0" y="0"/>
                </a:lnTo>
                <a:lnTo>
                  <a:pt x="1457" y="5438"/>
                </a:lnTo>
                <a:lnTo>
                  <a:pt x="1310" y="5527"/>
                </a:lnTo>
                <a:close/>
              </a:path>
            </a:pathLst>
          </a:custGeom>
          <a:solidFill>
            <a:srgbClr val="1A1B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20" name="object 7620"/>
          <p:cNvSpPr/>
          <p:nvPr/>
        </p:nvSpPr>
        <p:spPr>
          <a:xfrm>
            <a:off x="3688862" y="2394686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0" y="0"/>
                </a:moveTo>
                <a:lnTo>
                  <a:pt x="1457" y="5438"/>
                </a:lnTo>
                <a:lnTo>
                  <a:pt x="1310" y="552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1B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1" name="object 7621"/>
          <p:cNvSpPr/>
          <p:nvPr/>
        </p:nvSpPr>
        <p:spPr>
          <a:xfrm>
            <a:off x="3687312" y="2394686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2860" y="5527"/>
                </a:moveTo>
                <a:lnTo>
                  <a:pt x="0" y="281"/>
                </a:lnTo>
                <a:lnTo>
                  <a:pt x="1549" y="0"/>
                </a:lnTo>
                <a:lnTo>
                  <a:pt x="2860" y="5527"/>
                </a:lnTo>
                <a:close/>
              </a:path>
            </a:pathLst>
          </a:custGeom>
          <a:solidFill>
            <a:srgbClr val="1A1B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22" name="object 7622"/>
          <p:cNvSpPr/>
          <p:nvPr/>
        </p:nvSpPr>
        <p:spPr>
          <a:xfrm>
            <a:off x="3687312" y="2394686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1549" y="0"/>
                </a:moveTo>
                <a:lnTo>
                  <a:pt x="0" y="281"/>
                </a:lnTo>
                <a:lnTo>
                  <a:pt x="2860" y="5527"/>
                </a:lnTo>
                <a:lnTo>
                  <a:pt x="1549" y="0"/>
                </a:lnTo>
                <a:close/>
              </a:path>
            </a:pathLst>
          </a:custGeom>
          <a:ln w="3175">
            <a:solidFill>
              <a:srgbClr val="1A1B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3" name="object 7623"/>
          <p:cNvSpPr/>
          <p:nvPr/>
        </p:nvSpPr>
        <p:spPr>
          <a:xfrm>
            <a:off x="3687312" y="2390117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0" y="4851"/>
                </a:moveTo>
                <a:lnTo>
                  <a:pt x="584" y="0"/>
                </a:lnTo>
                <a:lnTo>
                  <a:pt x="1549" y="4569"/>
                </a:lnTo>
                <a:lnTo>
                  <a:pt x="0" y="4851"/>
                </a:lnTo>
                <a:close/>
              </a:path>
            </a:pathLst>
          </a:custGeom>
          <a:solidFill>
            <a:srgbClr val="1A1C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24" name="object 7624"/>
          <p:cNvSpPr/>
          <p:nvPr/>
        </p:nvSpPr>
        <p:spPr>
          <a:xfrm>
            <a:off x="3687312" y="2390117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584" y="0"/>
                </a:moveTo>
                <a:lnTo>
                  <a:pt x="1549" y="4569"/>
                </a:lnTo>
                <a:lnTo>
                  <a:pt x="0" y="4851"/>
                </a:lnTo>
                <a:lnTo>
                  <a:pt x="584" y="0"/>
                </a:lnTo>
                <a:close/>
              </a:path>
            </a:pathLst>
          </a:custGeom>
          <a:ln w="3175">
            <a:solidFill>
              <a:srgbClr val="1A1C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5" name="object 7625"/>
          <p:cNvSpPr/>
          <p:nvPr/>
        </p:nvSpPr>
        <p:spPr>
          <a:xfrm>
            <a:off x="3684470" y="2389743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2842" y="5224"/>
                </a:moveTo>
                <a:lnTo>
                  <a:pt x="0" y="0"/>
                </a:lnTo>
                <a:lnTo>
                  <a:pt x="3426" y="373"/>
                </a:lnTo>
                <a:lnTo>
                  <a:pt x="2842" y="5224"/>
                </a:lnTo>
                <a:close/>
              </a:path>
            </a:pathLst>
          </a:custGeom>
          <a:solidFill>
            <a:srgbClr val="1B1C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26" name="object 7626"/>
          <p:cNvSpPr/>
          <p:nvPr/>
        </p:nvSpPr>
        <p:spPr>
          <a:xfrm>
            <a:off x="3684470" y="2389743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3426" y="373"/>
                </a:moveTo>
                <a:lnTo>
                  <a:pt x="0" y="0"/>
                </a:lnTo>
                <a:lnTo>
                  <a:pt x="2842" y="5224"/>
                </a:lnTo>
                <a:lnTo>
                  <a:pt x="3426" y="373"/>
                </a:lnTo>
                <a:close/>
              </a:path>
            </a:pathLst>
          </a:custGeom>
          <a:ln w="3175">
            <a:solidFill>
              <a:srgbClr val="1B1C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7" name="object 7627"/>
          <p:cNvSpPr/>
          <p:nvPr/>
        </p:nvSpPr>
        <p:spPr>
          <a:xfrm>
            <a:off x="3691321" y="2402238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2189" y="3995"/>
                </a:moveTo>
                <a:lnTo>
                  <a:pt x="0" y="0"/>
                </a:lnTo>
                <a:lnTo>
                  <a:pt x="1358" y="121"/>
                </a:lnTo>
                <a:lnTo>
                  <a:pt x="2189" y="3995"/>
                </a:lnTo>
                <a:close/>
              </a:path>
            </a:pathLst>
          </a:custGeom>
          <a:solidFill>
            <a:srgbClr val="1A1B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28" name="object 7628"/>
          <p:cNvSpPr/>
          <p:nvPr/>
        </p:nvSpPr>
        <p:spPr>
          <a:xfrm>
            <a:off x="3691321" y="2402238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1358" y="121"/>
                </a:moveTo>
                <a:lnTo>
                  <a:pt x="0" y="0"/>
                </a:lnTo>
                <a:lnTo>
                  <a:pt x="2189" y="3995"/>
                </a:lnTo>
                <a:lnTo>
                  <a:pt x="1358" y="121"/>
                </a:lnTo>
                <a:close/>
              </a:path>
            </a:pathLst>
          </a:custGeom>
          <a:ln w="3175">
            <a:solidFill>
              <a:srgbClr val="1A1B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9" name="object 76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30" name="object 76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31" name="object 76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32" name="object 76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33" name="object 76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34" name="object 76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35" name="object 76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36" name="object 76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37" name="object 76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38" name="object 76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39" name="object 7639"/>
          <p:cNvSpPr/>
          <p:nvPr/>
        </p:nvSpPr>
        <p:spPr>
          <a:xfrm>
            <a:off x="3792969" y="2341303"/>
            <a:ext cx="8255" cy="10160"/>
          </a:xfrm>
          <a:custGeom>
            <a:avLst/>
            <a:gdLst/>
            <a:ahLst/>
            <a:cxnLst/>
            <a:rect l="l" t="t" r="r" b="b"/>
            <a:pathLst>
              <a:path w="8254" h="10160">
                <a:moveTo>
                  <a:pt x="7711" y="10147"/>
                </a:moveTo>
                <a:lnTo>
                  <a:pt x="0" y="0"/>
                </a:lnTo>
                <a:lnTo>
                  <a:pt x="7711" y="10147"/>
                </a:lnTo>
                <a:close/>
              </a:path>
            </a:pathLst>
          </a:custGeom>
          <a:ln w="3175">
            <a:solidFill>
              <a:srgbClr val="132F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0" name="object 7640"/>
          <p:cNvSpPr/>
          <p:nvPr/>
        </p:nvSpPr>
        <p:spPr>
          <a:xfrm>
            <a:off x="3792969" y="2341303"/>
            <a:ext cx="8255" cy="10160"/>
          </a:xfrm>
          <a:custGeom>
            <a:avLst/>
            <a:gdLst/>
            <a:ahLst/>
            <a:cxnLst/>
            <a:rect l="l" t="t" r="r" b="b"/>
            <a:pathLst>
              <a:path w="8254" h="10160">
                <a:moveTo>
                  <a:pt x="0" y="0"/>
                </a:moveTo>
                <a:lnTo>
                  <a:pt x="7711" y="1014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2F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1" name="object 7641"/>
          <p:cNvSpPr/>
          <p:nvPr/>
        </p:nvSpPr>
        <p:spPr>
          <a:xfrm>
            <a:off x="3787274" y="2333807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19">
                <a:moveTo>
                  <a:pt x="5694" y="7495"/>
                </a:moveTo>
                <a:lnTo>
                  <a:pt x="0" y="0"/>
                </a:lnTo>
                <a:lnTo>
                  <a:pt x="5694" y="7495"/>
                </a:lnTo>
                <a:close/>
              </a:path>
            </a:pathLst>
          </a:custGeom>
          <a:ln w="3175">
            <a:solidFill>
              <a:srgbClr val="132E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2" name="object 7642"/>
          <p:cNvSpPr/>
          <p:nvPr/>
        </p:nvSpPr>
        <p:spPr>
          <a:xfrm>
            <a:off x="3787274" y="2333807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19">
                <a:moveTo>
                  <a:pt x="0" y="0"/>
                </a:moveTo>
                <a:lnTo>
                  <a:pt x="5694" y="749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2E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3" name="object 7643"/>
          <p:cNvSpPr/>
          <p:nvPr/>
        </p:nvSpPr>
        <p:spPr>
          <a:xfrm>
            <a:off x="3800680" y="2351450"/>
            <a:ext cx="8255" cy="10795"/>
          </a:xfrm>
          <a:custGeom>
            <a:avLst/>
            <a:gdLst/>
            <a:ahLst/>
            <a:cxnLst/>
            <a:rect l="l" t="t" r="r" b="b"/>
            <a:pathLst>
              <a:path w="8254" h="10794">
                <a:moveTo>
                  <a:pt x="7851" y="10330"/>
                </a:moveTo>
                <a:lnTo>
                  <a:pt x="0" y="0"/>
                </a:lnTo>
                <a:lnTo>
                  <a:pt x="7851" y="10330"/>
                </a:lnTo>
                <a:close/>
              </a:path>
            </a:pathLst>
          </a:custGeom>
          <a:ln w="3175">
            <a:solidFill>
              <a:srgbClr val="1330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4" name="object 7644"/>
          <p:cNvSpPr/>
          <p:nvPr/>
        </p:nvSpPr>
        <p:spPr>
          <a:xfrm>
            <a:off x="3800680" y="2351450"/>
            <a:ext cx="8255" cy="10795"/>
          </a:xfrm>
          <a:custGeom>
            <a:avLst/>
            <a:gdLst/>
            <a:ahLst/>
            <a:cxnLst/>
            <a:rect l="l" t="t" r="r" b="b"/>
            <a:pathLst>
              <a:path w="8254" h="10794">
                <a:moveTo>
                  <a:pt x="0" y="0"/>
                </a:moveTo>
                <a:lnTo>
                  <a:pt x="7851" y="1033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30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5" name="object 76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46" name="object 76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47" name="object 76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48" name="object 7648"/>
          <p:cNvSpPr/>
          <p:nvPr/>
        </p:nvSpPr>
        <p:spPr>
          <a:xfrm>
            <a:off x="3787274" y="2333807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19">
                <a:moveTo>
                  <a:pt x="0" y="0"/>
                </a:moveTo>
                <a:lnTo>
                  <a:pt x="5694" y="74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9" name="object 7649"/>
          <p:cNvSpPr/>
          <p:nvPr/>
        </p:nvSpPr>
        <p:spPr>
          <a:xfrm>
            <a:off x="3792969" y="23413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0" name="object 7650"/>
          <p:cNvSpPr/>
          <p:nvPr/>
        </p:nvSpPr>
        <p:spPr>
          <a:xfrm>
            <a:off x="3792969" y="23413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1" name="object 7651"/>
          <p:cNvSpPr/>
          <p:nvPr/>
        </p:nvSpPr>
        <p:spPr>
          <a:xfrm>
            <a:off x="3792969" y="2341303"/>
            <a:ext cx="8255" cy="10160"/>
          </a:xfrm>
          <a:custGeom>
            <a:avLst/>
            <a:gdLst/>
            <a:ahLst/>
            <a:cxnLst/>
            <a:rect l="l" t="t" r="r" b="b"/>
            <a:pathLst>
              <a:path w="8254" h="10160">
                <a:moveTo>
                  <a:pt x="0" y="0"/>
                </a:moveTo>
                <a:lnTo>
                  <a:pt x="7711" y="101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2" name="object 7652"/>
          <p:cNvSpPr/>
          <p:nvPr/>
        </p:nvSpPr>
        <p:spPr>
          <a:xfrm>
            <a:off x="3800680" y="2351450"/>
            <a:ext cx="8255" cy="10795"/>
          </a:xfrm>
          <a:custGeom>
            <a:avLst/>
            <a:gdLst/>
            <a:ahLst/>
            <a:cxnLst/>
            <a:rect l="l" t="t" r="r" b="b"/>
            <a:pathLst>
              <a:path w="8254" h="10794">
                <a:moveTo>
                  <a:pt x="0" y="0"/>
                </a:moveTo>
                <a:lnTo>
                  <a:pt x="7851" y="103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3" name="object 7653"/>
          <p:cNvSpPr/>
          <p:nvPr/>
        </p:nvSpPr>
        <p:spPr>
          <a:xfrm>
            <a:off x="3800680" y="235145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4" name="object 7654"/>
          <p:cNvSpPr/>
          <p:nvPr/>
        </p:nvSpPr>
        <p:spPr>
          <a:xfrm>
            <a:off x="3800680" y="2344229"/>
            <a:ext cx="17145" cy="7620"/>
          </a:xfrm>
          <a:custGeom>
            <a:avLst/>
            <a:gdLst/>
            <a:ahLst/>
            <a:cxnLst/>
            <a:rect l="l" t="t" r="r" b="b"/>
            <a:pathLst>
              <a:path w="17145" h="7619">
                <a:moveTo>
                  <a:pt x="0" y="7221"/>
                </a:moveTo>
                <a:lnTo>
                  <a:pt x="166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5" name="object 76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56" name="object 76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57" name="object 76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58" name="object 76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59" name="object 76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60" name="object 76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61" name="object 76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62" name="object 7662"/>
          <p:cNvSpPr/>
          <p:nvPr/>
        </p:nvSpPr>
        <p:spPr>
          <a:xfrm>
            <a:off x="3763921" y="2351450"/>
            <a:ext cx="36830" cy="15240"/>
          </a:xfrm>
          <a:custGeom>
            <a:avLst/>
            <a:gdLst/>
            <a:ahLst/>
            <a:cxnLst/>
            <a:rect l="l" t="t" r="r" b="b"/>
            <a:pathLst>
              <a:path w="36829" h="15239">
                <a:moveTo>
                  <a:pt x="0" y="14925"/>
                </a:moveTo>
                <a:lnTo>
                  <a:pt x="367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3" name="object 76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64" name="object 76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65" name="object 76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66" name="object 7666"/>
          <p:cNvSpPr/>
          <p:nvPr/>
        </p:nvSpPr>
        <p:spPr>
          <a:xfrm>
            <a:off x="3756088" y="2345202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513" y="3180"/>
                </a:moveTo>
                <a:lnTo>
                  <a:pt x="0" y="673"/>
                </a:lnTo>
                <a:lnTo>
                  <a:pt x="1699" y="0"/>
                </a:lnTo>
                <a:lnTo>
                  <a:pt x="513" y="3180"/>
                </a:lnTo>
                <a:close/>
              </a:path>
            </a:pathLst>
          </a:custGeom>
          <a:solidFill>
            <a:srgbClr val="152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67" name="object 7667"/>
          <p:cNvSpPr/>
          <p:nvPr/>
        </p:nvSpPr>
        <p:spPr>
          <a:xfrm>
            <a:off x="3756088" y="2345202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513" y="3180"/>
                </a:moveTo>
                <a:lnTo>
                  <a:pt x="1699" y="0"/>
                </a:lnTo>
                <a:lnTo>
                  <a:pt x="0" y="673"/>
                </a:lnTo>
                <a:lnTo>
                  <a:pt x="513" y="3180"/>
                </a:lnTo>
                <a:close/>
              </a:path>
            </a:pathLst>
          </a:custGeom>
          <a:ln w="3175">
            <a:solidFill>
              <a:srgbClr val="1526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8" name="object 76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69" name="object 7669"/>
          <p:cNvSpPr/>
          <p:nvPr/>
        </p:nvSpPr>
        <p:spPr>
          <a:xfrm>
            <a:off x="3756969" y="2345202"/>
            <a:ext cx="1270" cy="10160"/>
          </a:xfrm>
          <a:custGeom>
            <a:avLst/>
            <a:gdLst/>
            <a:ahLst/>
            <a:cxnLst/>
            <a:rect l="l" t="t" r="r" b="b"/>
            <a:pathLst>
              <a:path w="1270" h="10160">
                <a:moveTo>
                  <a:pt x="1023" y="9969"/>
                </a:moveTo>
                <a:lnTo>
                  <a:pt x="0" y="4970"/>
                </a:lnTo>
                <a:lnTo>
                  <a:pt x="817" y="0"/>
                </a:lnTo>
                <a:lnTo>
                  <a:pt x="1023" y="9969"/>
                </a:lnTo>
                <a:close/>
              </a:path>
            </a:pathLst>
          </a:custGeom>
          <a:solidFill>
            <a:srgbClr val="152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70" name="object 7670"/>
          <p:cNvSpPr/>
          <p:nvPr/>
        </p:nvSpPr>
        <p:spPr>
          <a:xfrm>
            <a:off x="3756969" y="2345202"/>
            <a:ext cx="1270" cy="10160"/>
          </a:xfrm>
          <a:custGeom>
            <a:avLst/>
            <a:gdLst/>
            <a:ahLst/>
            <a:cxnLst/>
            <a:rect l="l" t="t" r="r" b="b"/>
            <a:pathLst>
              <a:path w="1270" h="10160">
                <a:moveTo>
                  <a:pt x="817" y="0"/>
                </a:moveTo>
                <a:lnTo>
                  <a:pt x="0" y="4970"/>
                </a:lnTo>
                <a:lnTo>
                  <a:pt x="1023" y="9969"/>
                </a:lnTo>
                <a:lnTo>
                  <a:pt x="817" y="0"/>
                </a:lnTo>
                <a:close/>
              </a:path>
            </a:pathLst>
          </a:custGeom>
          <a:ln w="3175">
            <a:solidFill>
              <a:srgbClr val="1526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1" name="object 7671"/>
          <p:cNvSpPr/>
          <p:nvPr/>
        </p:nvSpPr>
        <p:spPr>
          <a:xfrm>
            <a:off x="3756601" y="2345202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80">
                <a:moveTo>
                  <a:pt x="368" y="4970"/>
                </a:moveTo>
                <a:lnTo>
                  <a:pt x="0" y="3180"/>
                </a:lnTo>
                <a:lnTo>
                  <a:pt x="1186" y="0"/>
                </a:lnTo>
                <a:lnTo>
                  <a:pt x="368" y="4970"/>
                </a:lnTo>
                <a:close/>
              </a:path>
            </a:pathLst>
          </a:custGeom>
          <a:solidFill>
            <a:srgbClr val="152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72" name="object 7672"/>
          <p:cNvSpPr/>
          <p:nvPr/>
        </p:nvSpPr>
        <p:spPr>
          <a:xfrm>
            <a:off x="3756601" y="2345202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80">
                <a:moveTo>
                  <a:pt x="1186" y="0"/>
                </a:moveTo>
                <a:lnTo>
                  <a:pt x="368" y="4970"/>
                </a:lnTo>
                <a:lnTo>
                  <a:pt x="0" y="3180"/>
                </a:lnTo>
                <a:lnTo>
                  <a:pt x="1186" y="0"/>
                </a:lnTo>
                <a:close/>
              </a:path>
            </a:pathLst>
          </a:custGeom>
          <a:ln w="3175">
            <a:solidFill>
              <a:srgbClr val="1526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3" name="object 76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74" name="object 76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75" name="object 76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76" name="object 76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2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77" name="object 76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78" name="object 7678"/>
          <p:cNvSpPr/>
          <p:nvPr/>
        </p:nvSpPr>
        <p:spPr>
          <a:xfrm>
            <a:off x="3773967" y="2386718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1922" y="2766"/>
                </a:moveTo>
                <a:lnTo>
                  <a:pt x="0" y="0"/>
                </a:lnTo>
                <a:lnTo>
                  <a:pt x="3375" y="1534"/>
                </a:lnTo>
                <a:lnTo>
                  <a:pt x="1922" y="2766"/>
                </a:lnTo>
                <a:close/>
              </a:path>
            </a:pathLst>
          </a:custGeom>
          <a:solidFill>
            <a:srgbClr val="1527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79" name="object 7679"/>
          <p:cNvSpPr/>
          <p:nvPr/>
        </p:nvSpPr>
        <p:spPr>
          <a:xfrm>
            <a:off x="3773967" y="2386718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0"/>
                </a:moveTo>
                <a:lnTo>
                  <a:pt x="1922" y="2766"/>
                </a:lnTo>
                <a:lnTo>
                  <a:pt x="3375" y="153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27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0" name="object 7680"/>
          <p:cNvSpPr/>
          <p:nvPr/>
        </p:nvSpPr>
        <p:spPr>
          <a:xfrm>
            <a:off x="3808531" y="23617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330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81" name="object 7681"/>
          <p:cNvSpPr/>
          <p:nvPr/>
        </p:nvSpPr>
        <p:spPr>
          <a:xfrm>
            <a:off x="3808531" y="23617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30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2" name="object 76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83" name="object 76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84" name="object 7684"/>
          <p:cNvSpPr/>
          <p:nvPr/>
        </p:nvSpPr>
        <p:spPr>
          <a:xfrm>
            <a:off x="3768255" y="2376426"/>
            <a:ext cx="5715" cy="10795"/>
          </a:xfrm>
          <a:custGeom>
            <a:avLst/>
            <a:gdLst/>
            <a:ahLst/>
            <a:cxnLst/>
            <a:rect l="l" t="t" r="r" b="b"/>
            <a:pathLst>
              <a:path w="5714" h="10794">
                <a:moveTo>
                  <a:pt x="5712" y="10292"/>
                </a:moveTo>
                <a:lnTo>
                  <a:pt x="0" y="2062"/>
                </a:lnTo>
                <a:lnTo>
                  <a:pt x="4973" y="0"/>
                </a:lnTo>
                <a:lnTo>
                  <a:pt x="5712" y="10292"/>
                </a:lnTo>
                <a:close/>
              </a:path>
            </a:pathLst>
          </a:custGeom>
          <a:solidFill>
            <a:srgbClr val="1527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85" name="object 7685"/>
          <p:cNvSpPr/>
          <p:nvPr/>
        </p:nvSpPr>
        <p:spPr>
          <a:xfrm>
            <a:off x="3768255" y="2376426"/>
            <a:ext cx="5715" cy="10795"/>
          </a:xfrm>
          <a:custGeom>
            <a:avLst/>
            <a:gdLst/>
            <a:ahLst/>
            <a:cxnLst/>
            <a:rect l="l" t="t" r="r" b="b"/>
            <a:pathLst>
              <a:path w="5714" h="10794">
                <a:moveTo>
                  <a:pt x="5712" y="10292"/>
                </a:moveTo>
                <a:lnTo>
                  <a:pt x="0" y="2062"/>
                </a:lnTo>
                <a:lnTo>
                  <a:pt x="4973" y="0"/>
                </a:lnTo>
                <a:lnTo>
                  <a:pt x="5712" y="10292"/>
                </a:lnTo>
                <a:close/>
              </a:path>
            </a:pathLst>
          </a:custGeom>
          <a:ln w="3175">
            <a:solidFill>
              <a:srgbClr val="1527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6" name="object 76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87" name="object 76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88" name="object 76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89" name="object 7689"/>
          <p:cNvSpPr/>
          <p:nvPr/>
        </p:nvSpPr>
        <p:spPr>
          <a:xfrm>
            <a:off x="3808531" y="23617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0" name="object 7690"/>
          <p:cNvSpPr/>
          <p:nvPr/>
        </p:nvSpPr>
        <p:spPr>
          <a:xfrm>
            <a:off x="3808531" y="23617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1" name="object 7691"/>
          <p:cNvSpPr/>
          <p:nvPr/>
        </p:nvSpPr>
        <p:spPr>
          <a:xfrm>
            <a:off x="3773967" y="2382507"/>
            <a:ext cx="10160" cy="4445"/>
          </a:xfrm>
          <a:custGeom>
            <a:avLst/>
            <a:gdLst/>
            <a:ahLst/>
            <a:cxnLst/>
            <a:rect l="l" t="t" r="r" b="b"/>
            <a:pathLst>
              <a:path w="10160" h="4444">
                <a:moveTo>
                  <a:pt x="0" y="4211"/>
                </a:moveTo>
                <a:lnTo>
                  <a:pt x="101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2" name="object 76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93" name="object 76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94" name="object 7694"/>
          <p:cNvSpPr/>
          <p:nvPr/>
        </p:nvSpPr>
        <p:spPr>
          <a:xfrm>
            <a:off x="3820919" y="23371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236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95" name="object 7695"/>
          <p:cNvSpPr/>
          <p:nvPr/>
        </p:nvSpPr>
        <p:spPr>
          <a:xfrm>
            <a:off x="3820919" y="23371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36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6" name="object 76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97" name="object 76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98" name="object 76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99" name="object 76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00" name="object 77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01" name="object 77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02" name="object 7702"/>
          <p:cNvSpPr/>
          <p:nvPr/>
        </p:nvSpPr>
        <p:spPr>
          <a:xfrm>
            <a:off x="3840530" y="2323597"/>
            <a:ext cx="24765" cy="10795"/>
          </a:xfrm>
          <a:custGeom>
            <a:avLst/>
            <a:gdLst/>
            <a:ahLst/>
            <a:cxnLst/>
            <a:rect l="l" t="t" r="r" b="b"/>
            <a:pathLst>
              <a:path w="24764" h="10794">
                <a:moveTo>
                  <a:pt x="0" y="10586"/>
                </a:moveTo>
                <a:lnTo>
                  <a:pt x="244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3" name="object 7703"/>
          <p:cNvSpPr/>
          <p:nvPr/>
        </p:nvSpPr>
        <p:spPr>
          <a:xfrm>
            <a:off x="3833848" y="2312619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1640"/>
                </a:moveTo>
                <a:lnTo>
                  <a:pt x="393" y="901"/>
                </a:lnTo>
                <a:lnTo>
                  <a:pt x="2479" y="0"/>
                </a:lnTo>
                <a:lnTo>
                  <a:pt x="0" y="1640"/>
                </a:lnTo>
                <a:close/>
              </a:path>
            </a:pathLst>
          </a:custGeom>
          <a:solidFill>
            <a:srgbClr val="123B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04" name="object 7704"/>
          <p:cNvSpPr/>
          <p:nvPr/>
        </p:nvSpPr>
        <p:spPr>
          <a:xfrm>
            <a:off x="3833848" y="2312619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1640"/>
                </a:moveTo>
                <a:lnTo>
                  <a:pt x="2479" y="0"/>
                </a:lnTo>
                <a:lnTo>
                  <a:pt x="393" y="901"/>
                </a:lnTo>
                <a:lnTo>
                  <a:pt x="0" y="1640"/>
                </a:lnTo>
                <a:close/>
              </a:path>
            </a:pathLst>
          </a:custGeom>
          <a:ln w="3175">
            <a:solidFill>
              <a:srgbClr val="123B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5" name="object 77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06" name="object 77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07" name="object 77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08" name="object 77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09" name="object 77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10" name="object 77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11" name="object 7711"/>
          <p:cNvSpPr/>
          <p:nvPr/>
        </p:nvSpPr>
        <p:spPr>
          <a:xfrm>
            <a:off x="3855918" y="2303310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4">
                <a:moveTo>
                  <a:pt x="3893" y="5468"/>
                </a:moveTo>
                <a:lnTo>
                  <a:pt x="0" y="894"/>
                </a:lnTo>
                <a:lnTo>
                  <a:pt x="2082" y="0"/>
                </a:lnTo>
                <a:lnTo>
                  <a:pt x="3893" y="5468"/>
                </a:lnTo>
                <a:close/>
              </a:path>
            </a:pathLst>
          </a:custGeom>
          <a:solidFill>
            <a:srgbClr val="124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12" name="object 7712"/>
          <p:cNvSpPr/>
          <p:nvPr/>
        </p:nvSpPr>
        <p:spPr>
          <a:xfrm>
            <a:off x="3855918" y="2303310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4">
                <a:moveTo>
                  <a:pt x="2082" y="0"/>
                </a:moveTo>
                <a:lnTo>
                  <a:pt x="0" y="894"/>
                </a:lnTo>
                <a:lnTo>
                  <a:pt x="3893" y="5468"/>
                </a:lnTo>
                <a:lnTo>
                  <a:pt x="2082" y="0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3" name="object 7713"/>
          <p:cNvSpPr/>
          <p:nvPr/>
        </p:nvSpPr>
        <p:spPr>
          <a:xfrm>
            <a:off x="3855918" y="2304204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0" y="0"/>
                </a:moveTo>
                <a:lnTo>
                  <a:pt x="3893" y="45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4" name="object 77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15" name="object 77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16" name="object 77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17" name="object 7717"/>
          <p:cNvSpPr/>
          <p:nvPr/>
        </p:nvSpPr>
        <p:spPr>
          <a:xfrm>
            <a:off x="3797607" y="2386510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202"/>
                </a:moveTo>
                <a:lnTo>
                  <a:pt x="1125" y="177"/>
                </a:lnTo>
                <a:lnTo>
                  <a:pt x="2570" y="0"/>
                </a:lnTo>
                <a:lnTo>
                  <a:pt x="0" y="2202"/>
                </a:lnTo>
                <a:close/>
              </a:path>
            </a:pathLst>
          </a:custGeom>
          <a:solidFill>
            <a:srgbClr val="142C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18" name="object 7718"/>
          <p:cNvSpPr/>
          <p:nvPr/>
        </p:nvSpPr>
        <p:spPr>
          <a:xfrm>
            <a:off x="3797607" y="2386510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202"/>
                </a:moveTo>
                <a:lnTo>
                  <a:pt x="2570" y="0"/>
                </a:lnTo>
                <a:lnTo>
                  <a:pt x="1125" y="177"/>
                </a:lnTo>
                <a:lnTo>
                  <a:pt x="0" y="2202"/>
                </a:lnTo>
                <a:close/>
              </a:path>
            </a:pathLst>
          </a:custGeom>
          <a:ln w="3175">
            <a:solidFill>
              <a:srgbClr val="142C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9" name="object 77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20" name="object 77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21" name="object 77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22" name="object 7722"/>
          <p:cNvSpPr/>
          <p:nvPr/>
        </p:nvSpPr>
        <p:spPr>
          <a:xfrm>
            <a:off x="3817348" y="2337120"/>
            <a:ext cx="3810" cy="7620"/>
          </a:xfrm>
          <a:custGeom>
            <a:avLst/>
            <a:gdLst/>
            <a:ahLst/>
            <a:cxnLst/>
            <a:rect l="l" t="t" r="r" b="b"/>
            <a:pathLst>
              <a:path w="3810" h="7619">
                <a:moveTo>
                  <a:pt x="0" y="7109"/>
                </a:moveTo>
                <a:lnTo>
                  <a:pt x="3571" y="0"/>
                </a:lnTo>
                <a:lnTo>
                  <a:pt x="0" y="7109"/>
                </a:lnTo>
                <a:close/>
              </a:path>
            </a:pathLst>
          </a:custGeom>
          <a:ln w="3175">
            <a:solidFill>
              <a:srgbClr val="123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3" name="object 77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24" name="object 7724"/>
          <p:cNvSpPr/>
          <p:nvPr/>
        </p:nvSpPr>
        <p:spPr>
          <a:xfrm>
            <a:off x="3814513" y="2369652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011" y="2646"/>
                </a:moveTo>
                <a:lnTo>
                  <a:pt x="0" y="0"/>
                </a:lnTo>
                <a:lnTo>
                  <a:pt x="2011" y="2646"/>
                </a:lnTo>
                <a:close/>
              </a:path>
            </a:pathLst>
          </a:custGeom>
          <a:ln w="3175">
            <a:solidFill>
              <a:srgbClr val="1331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5" name="object 7725"/>
          <p:cNvSpPr/>
          <p:nvPr/>
        </p:nvSpPr>
        <p:spPr>
          <a:xfrm>
            <a:off x="3814513" y="2369652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0"/>
                </a:moveTo>
                <a:lnTo>
                  <a:pt x="2011" y="264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31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6" name="object 7726"/>
          <p:cNvSpPr/>
          <p:nvPr/>
        </p:nvSpPr>
        <p:spPr>
          <a:xfrm>
            <a:off x="3816525" y="2372299"/>
            <a:ext cx="8255" cy="10795"/>
          </a:xfrm>
          <a:custGeom>
            <a:avLst/>
            <a:gdLst/>
            <a:ahLst/>
            <a:cxnLst/>
            <a:rect l="l" t="t" r="r" b="b"/>
            <a:pathLst>
              <a:path w="8254" h="10794">
                <a:moveTo>
                  <a:pt x="8140" y="10711"/>
                </a:moveTo>
                <a:lnTo>
                  <a:pt x="0" y="0"/>
                </a:lnTo>
                <a:lnTo>
                  <a:pt x="8140" y="10711"/>
                </a:lnTo>
                <a:close/>
              </a:path>
            </a:pathLst>
          </a:custGeom>
          <a:ln w="3175">
            <a:solidFill>
              <a:srgbClr val="1332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7" name="object 7727"/>
          <p:cNvSpPr/>
          <p:nvPr/>
        </p:nvSpPr>
        <p:spPr>
          <a:xfrm>
            <a:off x="3816525" y="2372299"/>
            <a:ext cx="8255" cy="10795"/>
          </a:xfrm>
          <a:custGeom>
            <a:avLst/>
            <a:gdLst/>
            <a:ahLst/>
            <a:cxnLst/>
            <a:rect l="l" t="t" r="r" b="b"/>
            <a:pathLst>
              <a:path w="8254" h="10794">
                <a:moveTo>
                  <a:pt x="0" y="0"/>
                </a:moveTo>
                <a:lnTo>
                  <a:pt x="8140" y="107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33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8" name="object 7728"/>
          <p:cNvSpPr/>
          <p:nvPr/>
        </p:nvSpPr>
        <p:spPr>
          <a:xfrm>
            <a:off x="3808531" y="2361781"/>
            <a:ext cx="6350" cy="8255"/>
          </a:xfrm>
          <a:custGeom>
            <a:avLst/>
            <a:gdLst/>
            <a:ahLst/>
            <a:cxnLst/>
            <a:rect l="l" t="t" r="r" b="b"/>
            <a:pathLst>
              <a:path w="6350" h="8255">
                <a:moveTo>
                  <a:pt x="5981" y="7871"/>
                </a:moveTo>
                <a:lnTo>
                  <a:pt x="0" y="0"/>
                </a:lnTo>
                <a:lnTo>
                  <a:pt x="5981" y="7871"/>
                </a:lnTo>
                <a:close/>
              </a:path>
            </a:pathLst>
          </a:custGeom>
          <a:ln w="3175">
            <a:solidFill>
              <a:srgbClr val="1331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9" name="object 7729"/>
          <p:cNvSpPr/>
          <p:nvPr/>
        </p:nvSpPr>
        <p:spPr>
          <a:xfrm>
            <a:off x="3808531" y="2361781"/>
            <a:ext cx="6350" cy="8255"/>
          </a:xfrm>
          <a:custGeom>
            <a:avLst/>
            <a:gdLst/>
            <a:ahLst/>
            <a:cxnLst/>
            <a:rect l="l" t="t" r="r" b="b"/>
            <a:pathLst>
              <a:path w="6350" h="8255">
                <a:moveTo>
                  <a:pt x="0" y="0"/>
                </a:moveTo>
                <a:lnTo>
                  <a:pt x="5981" y="787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31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0" name="object 77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31" name="object 77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32" name="object 7732"/>
          <p:cNvSpPr/>
          <p:nvPr/>
        </p:nvSpPr>
        <p:spPr>
          <a:xfrm>
            <a:off x="3868011" y="233211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0"/>
                </a:moveTo>
                <a:lnTo>
                  <a:pt x="1201" y="336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1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3" name="object 77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34" name="object 77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35" name="object 7735"/>
          <p:cNvSpPr/>
          <p:nvPr/>
        </p:nvSpPr>
        <p:spPr>
          <a:xfrm>
            <a:off x="3867317" y="2330175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0"/>
                </a:moveTo>
                <a:lnTo>
                  <a:pt x="693" y="193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1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6" name="object 7736"/>
          <p:cNvSpPr/>
          <p:nvPr/>
        </p:nvSpPr>
        <p:spPr>
          <a:xfrm>
            <a:off x="3867317" y="2330175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0"/>
                </a:moveTo>
                <a:lnTo>
                  <a:pt x="693" y="193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1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7" name="object 77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38" name="object 7738"/>
          <p:cNvSpPr/>
          <p:nvPr/>
        </p:nvSpPr>
        <p:spPr>
          <a:xfrm>
            <a:off x="3808531" y="2361781"/>
            <a:ext cx="6350" cy="8255"/>
          </a:xfrm>
          <a:custGeom>
            <a:avLst/>
            <a:gdLst/>
            <a:ahLst/>
            <a:cxnLst/>
            <a:rect l="l" t="t" r="r" b="b"/>
            <a:pathLst>
              <a:path w="6350" h="8255">
                <a:moveTo>
                  <a:pt x="0" y="0"/>
                </a:moveTo>
                <a:lnTo>
                  <a:pt x="5981" y="78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9" name="object 7739"/>
          <p:cNvSpPr/>
          <p:nvPr/>
        </p:nvSpPr>
        <p:spPr>
          <a:xfrm>
            <a:off x="3814513" y="2369652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0"/>
                </a:moveTo>
                <a:lnTo>
                  <a:pt x="2011" y="26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0" name="object 7740"/>
          <p:cNvSpPr/>
          <p:nvPr/>
        </p:nvSpPr>
        <p:spPr>
          <a:xfrm>
            <a:off x="3816525" y="237229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1" name="object 7741"/>
          <p:cNvSpPr/>
          <p:nvPr/>
        </p:nvSpPr>
        <p:spPr>
          <a:xfrm>
            <a:off x="3816525" y="2372299"/>
            <a:ext cx="8255" cy="10795"/>
          </a:xfrm>
          <a:custGeom>
            <a:avLst/>
            <a:gdLst/>
            <a:ahLst/>
            <a:cxnLst/>
            <a:rect l="l" t="t" r="r" b="b"/>
            <a:pathLst>
              <a:path w="8254" h="10794">
                <a:moveTo>
                  <a:pt x="0" y="0"/>
                </a:moveTo>
                <a:lnTo>
                  <a:pt x="8140" y="107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2" name="object 7742"/>
          <p:cNvSpPr/>
          <p:nvPr/>
        </p:nvSpPr>
        <p:spPr>
          <a:xfrm>
            <a:off x="3817348" y="2334183"/>
            <a:ext cx="23495" cy="10160"/>
          </a:xfrm>
          <a:custGeom>
            <a:avLst/>
            <a:gdLst/>
            <a:ahLst/>
            <a:cxnLst/>
            <a:rect l="l" t="t" r="r" b="b"/>
            <a:pathLst>
              <a:path w="23495" h="10160">
                <a:moveTo>
                  <a:pt x="0" y="10045"/>
                </a:moveTo>
                <a:lnTo>
                  <a:pt x="231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3" name="object 7743"/>
          <p:cNvSpPr/>
          <p:nvPr/>
        </p:nvSpPr>
        <p:spPr>
          <a:xfrm>
            <a:off x="3814513" y="236965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4" name="object 77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45" name="object 77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46" name="object 77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47" name="object 77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48" name="object 77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49" name="object 77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50" name="object 77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51" name="object 77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52" name="object 77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53" name="object 77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54" name="object 77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55" name="object 7755"/>
          <p:cNvSpPr/>
          <p:nvPr/>
        </p:nvSpPr>
        <p:spPr>
          <a:xfrm>
            <a:off x="3784112" y="2369652"/>
            <a:ext cx="30480" cy="13335"/>
          </a:xfrm>
          <a:custGeom>
            <a:avLst/>
            <a:gdLst/>
            <a:ahLst/>
            <a:cxnLst/>
            <a:rect l="l" t="t" r="r" b="b"/>
            <a:pathLst>
              <a:path w="30479" h="13335">
                <a:moveTo>
                  <a:pt x="0" y="12854"/>
                </a:moveTo>
                <a:lnTo>
                  <a:pt x="304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6" name="object 7756"/>
          <p:cNvSpPr/>
          <p:nvPr/>
        </p:nvSpPr>
        <p:spPr>
          <a:xfrm>
            <a:off x="3845107" y="235586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683" y="0"/>
                </a:moveTo>
                <a:lnTo>
                  <a:pt x="0" y="363"/>
                </a:lnTo>
                <a:lnTo>
                  <a:pt x="683" y="0"/>
                </a:lnTo>
                <a:close/>
              </a:path>
            </a:pathLst>
          </a:custGeom>
          <a:ln w="3175">
            <a:solidFill>
              <a:srgbClr val="113A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7" name="object 7757"/>
          <p:cNvSpPr/>
          <p:nvPr/>
        </p:nvSpPr>
        <p:spPr>
          <a:xfrm>
            <a:off x="3844874" y="235586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398"/>
                </a:moveTo>
                <a:lnTo>
                  <a:pt x="916" y="0"/>
                </a:lnTo>
                <a:lnTo>
                  <a:pt x="233" y="363"/>
                </a:lnTo>
                <a:lnTo>
                  <a:pt x="0" y="398"/>
                </a:lnTo>
                <a:close/>
              </a:path>
            </a:pathLst>
          </a:custGeom>
          <a:solidFill>
            <a:srgbClr val="113A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58" name="object 7758"/>
          <p:cNvSpPr/>
          <p:nvPr/>
        </p:nvSpPr>
        <p:spPr>
          <a:xfrm>
            <a:off x="3844874" y="235586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916" y="0"/>
                </a:moveTo>
                <a:lnTo>
                  <a:pt x="0" y="398"/>
                </a:lnTo>
                <a:lnTo>
                  <a:pt x="233" y="363"/>
                </a:lnTo>
                <a:lnTo>
                  <a:pt x="916" y="0"/>
                </a:lnTo>
                <a:close/>
              </a:path>
            </a:pathLst>
          </a:custGeom>
          <a:ln w="3175">
            <a:solidFill>
              <a:srgbClr val="113A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9" name="object 7759"/>
          <p:cNvSpPr/>
          <p:nvPr/>
        </p:nvSpPr>
        <p:spPr>
          <a:xfrm>
            <a:off x="3869212" y="2335474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0"/>
                </a:moveTo>
                <a:lnTo>
                  <a:pt x="200" y="690"/>
                </a:lnTo>
                <a:lnTo>
                  <a:pt x="695" y="239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0" name="object 77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61" name="object 77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62" name="object 7762"/>
          <p:cNvSpPr/>
          <p:nvPr/>
        </p:nvSpPr>
        <p:spPr>
          <a:xfrm>
            <a:off x="3864508" y="2337864"/>
            <a:ext cx="5715" cy="8255"/>
          </a:xfrm>
          <a:custGeom>
            <a:avLst/>
            <a:gdLst/>
            <a:ahLst/>
            <a:cxnLst/>
            <a:rect l="l" t="t" r="r" b="b"/>
            <a:pathLst>
              <a:path w="5714" h="8255">
                <a:moveTo>
                  <a:pt x="0" y="8064"/>
                </a:moveTo>
                <a:lnTo>
                  <a:pt x="5400" y="0"/>
                </a:lnTo>
                <a:lnTo>
                  <a:pt x="3482" y="6215"/>
                </a:lnTo>
                <a:lnTo>
                  <a:pt x="0" y="8064"/>
                </a:lnTo>
                <a:close/>
              </a:path>
            </a:pathLst>
          </a:custGeom>
          <a:solidFill>
            <a:srgbClr val="124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63" name="object 7763"/>
          <p:cNvSpPr/>
          <p:nvPr/>
        </p:nvSpPr>
        <p:spPr>
          <a:xfrm>
            <a:off x="3864508" y="2337864"/>
            <a:ext cx="5715" cy="8255"/>
          </a:xfrm>
          <a:custGeom>
            <a:avLst/>
            <a:gdLst/>
            <a:ahLst/>
            <a:cxnLst/>
            <a:rect l="l" t="t" r="r" b="b"/>
            <a:pathLst>
              <a:path w="5714" h="8255">
                <a:moveTo>
                  <a:pt x="3482" y="6215"/>
                </a:moveTo>
                <a:lnTo>
                  <a:pt x="0" y="8064"/>
                </a:lnTo>
                <a:lnTo>
                  <a:pt x="5400" y="0"/>
                </a:lnTo>
                <a:lnTo>
                  <a:pt x="3482" y="6215"/>
                </a:lnTo>
                <a:close/>
              </a:path>
            </a:pathLst>
          </a:custGeom>
          <a:ln w="3175">
            <a:solidFill>
              <a:srgbClr val="1240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4" name="object 7764"/>
          <p:cNvSpPr/>
          <p:nvPr/>
        </p:nvSpPr>
        <p:spPr>
          <a:xfrm>
            <a:off x="3867990" y="2337864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0" y="6215"/>
                </a:moveTo>
                <a:lnTo>
                  <a:pt x="1917" y="0"/>
                </a:lnTo>
                <a:lnTo>
                  <a:pt x="2080" y="556"/>
                </a:lnTo>
                <a:lnTo>
                  <a:pt x="0" y="6215"/>
                </a:lnTo>
                <a:close/>
              </a:path>
            </a:pathLst>
          </a:custGeom>
          <a:solidFill>
            <a:srgbClr val="124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65" name="object 7765"/>
          <p:cNvSpPr/>
          <p:nvPr/>
        </p:nvSpPr>
        <p:spPr>
          <a:xfrm>
            <a:off x="3867990" y="2337864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0" y="6215"/>
                </a:moveTo>
                <a:lnTo>
                  <a:pt x="2080" y="556"/>
                </a:lnTo>
                <a:lnTo>
                  <a:pt x="1917" y="0"/>
                </a:lnTo>
                <a:lnTo>
                  <a:pt x="0" y="6215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6" name="object 7766"/>
          <p:cNvSpPr/>
          <p:nvPr/>
        </p:nvSpPr>
        <p:spPr>
          <a:xfrm>
            <a:off x="3867990" y="2338420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0" y="5659"/>
                </a:moveTo>
                <a:lnTo>
                  <a:pt x="2080" y="0"/>
                </a:lnTo>
                <a:lnTo>
                  <a:pt x="2778" y="2387"/>
                </a:lnTo>
                <a:lnTo>
                  <a:pt x="0" y="5659"/>
                </a:lnTo>
                <a:close/>
              </a:path>
            </a:pathLst>
          </a:custGeom>
          <a:solidFill>
            <a:srgbClr val="124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67" name="object 7767"/>
          <p:cNvSpPr/>
          <p:nvPr/>
        </p:nvSpPr>
        <p:spPr>
          <a:xfrm>
            <a:off x="3867990" y="2338420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0" y="5659"/>
                </a:moveTo>
                <a:lnTo>
                  <a:pt x="2080" y="0"/>
                </a:lnTo>
                <a:lnTo>
                  <a:pt x="2778" y="2387"/>
                </a:lnTo>
                <a:lnTo>
                  <a:pt x="0" y="5659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8" name="object 77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69" name="object 77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70" name="object 77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71" name="object 77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72" name="object 7772"/>
          <p:cNvSpPr/>
          <p:nvPr/>
        </p:nvSpPr>
        <p:spPr>
          <a:xfrm>
            <a:off x="3867990" y="2340808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3271"/>
                </a:moveTo>
                <a:lnTo>
                  <a:pt x="2778" y="0"/>
                </a:lnTo>
                <a:lnTo>
                  <a:pt x="2735" y="1821"/>
                </a:lnTo>
                <a:lnTo>
                  <a:pt x="0" y="3271"/>
                </a:lnTo>
                <a:close/>
              </a:path>
            </a:pathLst>
          </a:custGeom>
          <a:solidFill>
            <a:srgbClr val="124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73" name="object 7773"/>
          <p:cNvSpPr/>
          <p:nvPr/>
        </p:nvSpPr>
        <p:spPr>
          <a:xfrm>
            <a:off x="3867990" y="2340808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735" y="1821"/>
                </a:moveTo>
                <a:lnTo>
                  <a:pt x="0" y="3271"/>
                </a:lnTo>
                <a:lnTo>
                  <a:pt x="2778" y="0"/>
                </a:lnTo>
                <a:lnTo>
                  <a:pt x="2735" y="1821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4" name="object 7774"/>
          <p:cNvSpPr/>
          <p:nvPr/>
        </p:nvSpPr>
        <p:spPr>
          <a:xfrm>
            <a:off x="3870726" y="234080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821"/>
                </a:moveTo>
                <a:lnTo>
                  <a:pt x="43" y="0"/>
                </a:lnTo>
                <a:lnTo>
                  <a:pt x="459" y="1422"/>
                </a:lnTo>
                <a:lnTo>
                  <a:pt x="0" y="1821"/>
                </a:lnTo>
                <a:close/>
              </a:path>
            </a:pathLst>
          </a:custGeom>
          <a:solidFill>
            <a:srgbClr val="124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75" name="object 7775"/>
          <p:cNvSpPr/>
          <p:nvPr/>
        </p:nvSpPr>
        <p:spPr>
          <a:xfrm>
            <a:off x="3870726" y="234080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821"/>
                </a:moveTo>
                <a:lnTo>
                  <a:pt x="459" y="1422"/>
                </a:lnTo>
                <a:lnTo>
                  <a:pt x="43" y="0"/>
                </a:lnTo>
                <a:lnTo>
                  <a:pt x="0" y="1821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6" name="object 7776"/>
          <p:cNvSpPr/>
          <p:nvPr/>
        </p:nvSpPr>
        <p:spPr>
          <a:xfrm>
            <a:off x="3844874" y="235586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398"/>
                </a:moveTo>
                <a:lnTo>
                  <a:pt x="9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7" name="object 77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78" name="object 7778"/>
          <p:cNvSpPr/>
          <p:nvPr/>
        </p:nvSpPr>
        <p:spPr>
          <a:xfrm>
            <a:off x="3814513" y="2369652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011" y="2646"/>
                </a:moveTo>
                <a:lnTo>
                  <a:pt x="0" y="0"/>
                </a:lnTo>
                <a:lnTo>
                  <a:pt x="2011" y="2646"/>
                </a:lnTo>
                <a:close/>
              </a:path>
            </a:pathLst>
          </a:custGeom>
          <a:ln w="3175">
            <a:solidFill>
              <a:srgbClr val="1331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9" name="object 77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80" name="object 77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81" name="object 77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82" name="object 7782"/>
          <p:cNvSpPr/>
          <p:nvPr/>
        </p:nvSpPr>
        <p:spPr>
          <a:xfrm>
            <a:off x="3814513" y="2356266"/>
            <a:ext cx="30480" cy="13970"/>
          </a:xfrm>
          <a:custGeom>
            <a:avLst/>
            <a:gdLst/>
            <a:ahLst/>
            <a:cxnLst/>
            <a:rect l="l" t="t" r="r" b="b"/>
            <a:pathLst>
              <a:path w="30479" h="13969">
                <a:moveTo>
                  <a:pt x="0" y="13385"/>
                </a:moveTo>
                <a:lnTo>
                  <a:pt x="303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3" name="object 77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84" name="object 7784"/>
          <p:cNvSpPr/>
          <p:nvPr/>
        </p:nvSpPr>
        <p:spPr>
          <a:xfrm>
            <a:off x="3870726" y="234223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398"/>
                </a:moveTo>
                <a:lnTo>
                  <a:pt x="459" y="0"/>
                </a:lnTo>
                <a:lnTo>
                  <a:pt x="553" y="266"/>
                </a:lnTo>
                <a:lnTo>
                  <a:pt x="0" y="398"/>
                </a:lnTo>
                <a:close/>
              </a:path>
            </a:pathLst>
          </a:custGeom>
          <a:solidFill>
            <a:srgbClr val="124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85" name="object 7785"/>
          <p:cNvSpPr/>
          <p:nvPr/>
        </p:nvSpPr>
        <p:spPr>
          <a:xfrm>
            <a:off x="3870726" y="234223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3" y="266"/>
                </a:moveTo>
                <a:lnTo>
                  <a:pt x="459" y="0"/>
                </a:lnTo>
                <a:lnTo>
                  <a:pt x="0" y="398"/>
                </a:lnTo>
                <a:lnTo>
                  <a:pt x="553" y="266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6" name="object 77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87" name="object 77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88" name="object 77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89" name="object 77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90" name="object 77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91" name="object 77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92" name="object 77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93" name="object 77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94" name="object 77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95" name="object 77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96" name="object 77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97" name="object 7797"/>
          <p:cNvSpPr/>
          <p:nvPr/>
        </p:nvSpPr>
        <p:spPr>
          <a:xfrm>
            <a:off x="3824666" y="23830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8" name="object 7798"/>
          <p:cNvSpPr/>
          <p:nvPr/>
        </p:nvSpPr>
        <p:spPr>
          <a:xfrm>
            <a:off x="3824666" y="23830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9" name="object 7799"/>
          <p:cNvSpPr/>
          <p:nvPr/>
        </p:nvSpPr>
        <p:spPr>
          <a:xfrm>
            <a:off x="3787607" y="2397440"/>
            <a:ext cx="20955" cy="8890"/>
          </a:xfrm>
          <a:custGeom>
            <a:avLst/>
            <a:gdLst/>
            <a:ahLst/>
            <a:cxnLst/>
            <a:rect l="l" t="t" r="r" b="b"/>
            <a:pathLst>
              <a:path w="20954" h="8889">
                <a:moveTo>
                  <a:pt x="0" y="8869"/>
                </a:moveTo>
                <a:lnTo>
                  <a:pt x="206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0" name="object 7800"/>
          <p:cNvSpPr/>
          <p:nvPr/>
        </p:nvSpPr>
        <p:spPr>
          <a:xfrm>
            <a:off x="3676632" y="2375174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61" y="624"/>
                </a:moveTo>
                <a:lnTo>
                  <a:pt x="0" y="218"/>
                </a:lnTo>
                <a:lnTo>
                  <a:pt x="2042" y="0"/>
                </a:lnTo>
                <a:lnTo>
                  <a:pt x="261" y="624"/>
                </a:lnTo>
                <a:close/>
              </a:path>
            </a:pathLst>
          </a:custGeom>
          <a:solidFill>
            <a:srgbClr val="1B1D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01" name="object 7801"/>
          <p:cNvSpPr/>
          <p:nvPr/>
        </p:nvSpPr>
        <p:spPr>
          <a:xfrm>
            <a:off x="3676632" y="2375174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042" y="0"/>
                </a:moveTo>
                <a:lnTo>
                  <a:pt x="261" y="624"/>
                </a:lnTo>
                <a:lnTo>
                  <a:pt x="0" y="218"/>
                </a:lnTo>
                <a:lnTo>
                  <a:pt x="2042" y="0"/>
                </a:lnTo>
                <a:close/>
              </a:path>
            </a:pathLst>
          </a:custGeom>
          <a:ln w="3175">
            <a:solidFill>
              <a:srgbClr val="1B1D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2" name="object 7802"/>
          <p:cNvSpPr/>
          <p:nvPr/>
        </p:nvSpPr>
        <p:spPr>
          <a:xfrm>
            <a:off x="3676632" y="2375174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218"/>
                </a:moveTo>
                <a:lnTo>
                  <a:pt x="203" y="111"/>
                </a:lnTo>
                <a:lnTo>
                  <a:pt x="2042" y="0"/>
                </a:lnTo>
                <a:lnTo>
                  <a:pt x="0" y="218"/>
                </a:lnTo>
                <a:close/>
              </a:path>
            </a:pathLst>
          </a:custGeom>
          <a:solidFill>
            <a:srgbClr val="1B1D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03" name="object 7803"/>
          <p:cNvSpPr/>
          <p:nvPr/>
        </p:nvSpPr>
        <p:spPr>
          <a:xfrm>
            <a:off x="3676632" y="2375174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042" y="0"/>
                </a:moveTo>
                <a:lnTo>
                  <a:pt x="203" y="111"/>
                </a:lnTo>
                <a:lnTo>
                  <a:pt x="0" y="218"/>
                </a:lnTo>
                <a:lnTo>
                  <a:pt x="2042" y="0"/>
                </a:lnTo>
                <a:close/>
              </a:path>
            </a:pathLst>
          </a:custGeom>
          <a:ln w="3175">
            <a:solidFill>
              <a:srgbClr val="1B1D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4" name="object 7804"/>
          <p:cNvSpPr/>
          <p:nvPr/>
        </p:nvSpPr>
        <p:spPr>
          <a:xfrm>
            <a:off x="3675484" y="2370035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1148" y="5356"/>
                </a:moveTo>
                <a:lnTo>
                  <a:pt x="0" y="0"/>
                </a:lnTo>
                <a:lnTo>
                  <a:pt x="1351" y="5250"/>
                </a:lnTo>
                <a:lnTo>
                  <a:pt x="1148" y="5356"/>
                </a:lnTo>
                <a:close/>
              </a:path>
            </a:pathLst>
          </a:custGeom>
          <a:solidFill>
            <a:srgbClr val="1B1D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05" name="object 7805"/>
          <p:cNvSpPr/>
          <p:nvPr/>
        </p:nvSpPr>
        <p:spPr>
          <a:xfrm>
            <a:off x="3675484" y="2370035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0" y="0"/>
                </a:moveTo>
                <a:lnTo>
                  <a:pt x="1351" y="5250"/>
                </a:lnTo>
                <a:lnTo>
                  <a:pt x="1148" y="535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1D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6" name="object 7806"/>
          <p:cNvSpPr/>
          <p:nvPr/>
        </p:nvSpPr>
        <p:spPr>
          <a:xfrm>
            <a:off x="3673868" y="2370035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2763" y="5356"/>
                </a:moveTo>
                <a:lnTo>
                  <a:pt x="0" y="213"/>
                </a:lnTo>
                <a:lnTo>
                  <a:pt x="1615" y="0"/>
                </a:lnTo>
                <a:lnTo>
                  <a:pt x="2763" y="5356"/>
                </a:lnTo>
                <a:close/>
              </a:path>
            </a:pathLst>
          </a:custGeom>
          <a:solidFill>
            <a:srgbClr val="1B1D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07" name="object 7807"/>
          <p:cNvSpPr/>
          <p:nvPr/>
        </p:nvSpPr>
        <p:spPr>
          <a:xfrm>
            <a:off x="3673868" y="2370035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1615" y="0"/>
                </a:moveTo>
                <a:lnTo>
                  <a:pt x="0" y="213"/>
                </a:lnTo>
                <a:lnTo>
                  <a:pt x="2763" y="5356"/>
                </a:lnTo>
                <a:lnTo>
                  <a:pt x="1615" y="0"/>
                </a:lnTo>
                <a:close/>
              </a:path>
            </a:pathLst>
          </a:custGeom>
          <a:ln w="3175">
            <a:solidFill>
              <a:srgbClr val="1B1D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8" name="object 7808"/>
          <p:cNvSpPr/>
          <p:nvPr/>
        </p:nvSpPr>
        <p:spPr>
          <a:xfrm>
            <a:off x="3673317" y="2366820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2400"/>
                </a:moveTo>
                <a:lnTo>
                  <a:pt x="1526" y="0"/>
                </a:lnTo>
                <a:lnTo>
                  <a:pt x="1811" y="1440"/>
                </a:lnTo>
                <a:lnTo>
                  <a:pt x="0" y="2400"/>
                </a:lnTo>
                <a:close/>
              </a:path>
            </a:pathLst>
          </a:custGeom>
          <a:solidFill>
            <a:srgbClr val="1B1D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09" name="object 7809"/>
          <p:cNvSpPr/>
          <p:nvPr/>
        </p:nvSpPr>
        <p:spPr>
          <a:xfrm>
            <a:off x="3673317" y="2366820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526" y="0"/>
                </a:moveTo>
                <a:lnTo>
                  <a:pt x="1811" y="1440"/>
                </a:lnTo>
                <a:lnTo>
                  <a:pt x="0" y="2400"/>
                </a:lnTo>
                <a:lnTo>
                  <a:pt x="1526" y="0"/>
                </a:lnTo>
                <a:close/>
              </a:path>
            </a:pathLst>
          </a:custGeom>
          <a:ln w="3175">
            <a:solidFill>
              <a:srgbClr val="1B1D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0" name="object 7810"/>
          <p:cNvSpPr/>
          <p:nvPr/>
        </p:nvSpPr>
        <p:spPr>
          <a:xfrm>
            <a:off x="3672220" y="2366820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1097" y="2400"/>
                </a:moveTo>
                <a:lnTo>
                  <a:pt x="0" y="345"/>
                </a:lnTo>
                <a:lnTo>
                  <a:pt x="2623" y="0"/>
                </a:lnTo>
                <a:lnTo>
                  <a:pt x="1097" y="2400"/>
                </a:lnTo>
                <a:close/>
              </a:path>
            </a:pathLst>
          </a:custGeom>
          <a:solidFill>
            <a:srgbClr val="1B1D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11" name="object 7811"/>
          <p:cNvSpPr/>
          <p:nvPr/>
        </p:nvSpPr>
        <p:spPr>
          <a:xfrm>
            <a:off x="3672220" y="2366820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623" y="0"/>
                </a:moveTo>
                <a:lnTo>
                  <a:pt x="0" y="345"/>
                </a:lnTo>
                <a:lnTo>
                  <a:pt x="1097" y="2400"/>
                </a:lnTo>
                <a:lnTo>
                  <a:pt x="2623" y="0"/>
                </a:lnTo>
                <a:close/>
              </a:path>
            </a:pathLst>
          </a:custGeom>
          <a:ln w="3175">
            <a:solidFill>
              <a:srgbClr val="1B1D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2" name="object 7812"/>
          <p:cNvSpPr/>
          <p:nvPr/>
        </p:nvSpPr>
        <p:spPr>
          <a:xfrm>
            <a:off x="3673868" y="2368260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1988"/>
                </a:moveTo>
                <a:lnTo>
                  <a:pt x="1259" y="0"/>
                </a:lnTo>
                <a:lnTo>
                  <a:pt x="1615" y="1775"/>
                </a:lnTo>
                <a:lnTo>
                  <a:pt x="0" y="1988"/>
                </a:lnTo>
                <a:close/>
              </a:path>
            </a:pathLst>
          </a:custGeom>
          <a:solidFill>
            <a:srgbClr val="1B1D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13" name="object 7813"/>
          <p:cNvSpPr/>
          <p:nvPr/>
        </p:nvSpPr>
        <p:spPr>
          <a:xfrm>
            <a:off x="3673868" y="2368260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259" y="0"/>
                </a:moveTo>
                <a:lnTo>
                  <a:pt x="1615" y="1775"/>
                </a:lnTo>
                <a:lnTo>
                  <a:pt x="0" y="1988"/>
                </a:lnTo>
                <a:lnTo>
                  <a:pt x="1259" y="0"/>
                </a:lnTo>
                <a:close/>
              </a:path>
            </a:pathLst>
          </a:custGeom>
          <a:ln w="3175">
            <a:solidFill>
              <a:srgbClr val="1B1D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4" name="object 7814"/>
          <p:cNvSpPr/>
          <p:nvPr/>
        </p:nvSpPr>
        <p:spPr>
          <a:xfrm>
            <a:off x="3673317" y="2368260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551" y="1988"/>
                </a:moveTo>
                <a:lnTo>
                  <a:pt x="0" y="960"/>
                </a:lnTo>
                <a:lnTo>
                  <a:pt x="1811" y="0"/>
                </a:lnTo>
                <a:lnTo>
                  <a:pt x="551" y="1988"/>
                </a:lnTo>
                <a:close/>
              </a:path>
            </a:pathLst>
          </a:custGeom>
          <a:solidFill>
            <a:srgbClr val="1B1D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15" name="object 7815"/>
          <p:cNvSpPr/>
          <p:nvPr/>
        </p:nvSpPr>
        <p:spPr>
          <a:xfrm>
            <a:off x="3673317" y="2368260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811" y="0"/>
                </a:moveTo>
                <a:lnTo>
                  <a:pt x="0" y="960"/>
                </a:lnTo>
                <a:lnTo>
                  <a:pt x="551" y="1988"/>
                </a:lnTo>
                <a:lnTo>
                  <a:pt x="1811" y="0"/>
                </a:lnTo>
                <a:close/>
              </a:path>
            </a:pathLst>
          </a:custGeom>
          <a:ln w="3175">
            <a:solidFill>
              <a:srgbClr val="1B1D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6" name="object 7816"/>
          <p:cNvSpPr/>
          <p:nvPr/>
        </p:nvSpPr>
        <p:spPr>
          <a:xfrm>
            <a:off x="3677742" y="2377374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2207" y="4094"/>
                </a:moveTo>
                <a:lnTo>
                  <a:pt x="0" y="0"/>
                </a:lnTo>
                <a:lnTo>
                  <a:pt x="1414" y="182"/>
                </a:lnTo>
                <a:lnTo>
                  <a:pt x="2207" y="4094"/>
                </a:lnTo>
                <a:close/>
              </a:path>
            </a:pathLst>
          </a:custGeom>
          <a:solidFill>
            <a:srgbClr val="1B1C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17" name="object 7817"/>
          <p:cNvSpPr/>
          <p:nvPr/>
        </p:nvSpPr>
        <p:spPr>
          <a:xfrm>
            <a:off x="3677742" y="2377374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1414" y="182"/>
                </a:moveTo>
                <a:lnTo>
                  <a:pt x="0" y="0"/>
                </a:lnTo>
                <a:lnTo>
                  <a:pt x="2207" y="4094"/>
                </a:lnTo>
                <a:lnTo>
                  <a:pt x="1414" y="182"/>
                </a:lnTo>
                <a:close/>
              </a:path>
            </a:pathLst>
          </a:custGeom>
          <a:ln w="3175">
            <a:solidFill>
              <a:srgbClr val="1B1C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8" name="object 7818"/>
          <p:cNvSpPr/>
          <p:nvPr/>
        </p:nvSpPr>
        <p:spPr>
          <a:xfrm>
            <a:off x="3744739" y="2430300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805"/>
                </a:moveTo>
                <a:lnTo>
                  <a:pt x="1097" y="213"/>
                </a:lnTo>
                <a:lnTo>
                  <a:pt x="2628" y="0"/>
                </a:lnTo>
                <a:lnTo>
                  <a:pt x="0" y="805"/>
                </a:lnTo>
                <a:close/>
              </a:path>
            </a:pathLst>
          </a:custGeom>
          <a:solidFill>
            <a:srgbClr val="171F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19" name="object 7819"/>
          <p:cNvSpPr/>
          <p:nvPr/>
        </p:nvSpPr>
        <p:spPr>
          <a:xfrm>
            <a:off x="3744739" y="2430300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805"/>
                </a:moveTo>
                <a:lnTo>
                  <a:pt x="1097" y="213"/>
                </a:lnTo>
                <a:lnTo>
                  <a:pt x="2628" y="0"/>
                </a:lnTo>
                <a:lnTo>
                  <a:pt x="0" y="805"/>
                </a:lnTo>
                <a:close/>
              </a:path>
            </a:pathLst>
          </a:custGeom>
          <a:ln w="3175">
            <a:solidFill>
              <a:srgbClr val="171F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0" name="object 7820"/>
          <p:cNvSpPr/>
          <p:nvPr/>
        </p:nvSpPr>
        <p:spPr>
          <a:xfrm>
            <a:off x="3744739" y="2430300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805"/>
                </a:moveTo>
                <a:lnTo>
                  <a:pt x="2628" y="0"/>
                </a:lnTo>
                <a:lnTo>
                  <a:pt x="0" y="805"/>
                </a:lnTo>
                <a:close/>
              </a:path>
            </a:pathLst>
          </a:custGeom>
          <a:solidFill>
            <a:srgbClr val="171F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21" name="object 7821"/>
          <p:cNvSpPr/>
          <p:nvPr/>
        </p:nvSpPr>
        <p:spPr>
          <a:xfrm>
            <a:off x="3744739" y="2430300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805"/>
                </a:moveTo>
                <a:lnTo>
                  <a:pt x="2560" y="53"/>
                </a:lnTo>
                <a:lnTo>
                  <a:pt x="0" y="805"/>
                </a:lnTo>
                <a:close/>
              </a:path>
            </a:pathLst>
          </a:custGeom>
          <a:ln w="3175">
            <a:solidFill>
              <a:srgbClr val="171F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2" name="object 7822"/>
          <p:cNvSpPr/>
          <p:nvPr/>
        </p:nvSpPr>
        <p:spPr>
          <a:xfrm>
            <a:off x="3747299" y="243030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53"/>
                </a:moveTo>
                <a:close/>
              </a:path>
            </a:pathLst>
          </a:custGeom>
          <a:solidFill>
            <a:srgbClr val="171F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23" name="object 7823"/>
          <p:cNvSpPr/>
          <p:nvPr/>
        </p:nvSpPr>
        <p:spPr>
          <a:xfrm>
            <a:off x="3747299" y="243030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68" y="0"/>
                </a:moveTo>
                <a:close/>
              </a:path>
            </a:pathLst>
          </a:custGeom>
          <a:ln w="3175">
            <a:solidFill>
              <a:srgbClr val="171F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4" name="object 78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825" name="object 78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826" name="object 7826"/>
          <p:cNvSpPr/>
          <p:nvPr/>
        </p:nvSpPr>
        <p:spPr>
          <a:xfrm>
            <a:off x="3725654" y="2423104"/>
            <a:ext cx="17780" cy="5715"/>
          </a:xfrm>
          <a:custGeom>
            <a:avLst/>
            <a:gdLst/>
            <a:ahLst/>
            <a:cxnLst/>
            <a:rect l="l" t="t" r="r" b="b"/>
            <a:pathLst>
              <a:path w="17779" h="5714">
                <a:moveTo>
                  <a:pt x="0" y="5567"/>
                </a:moveTo>
                <a:lnTo>
                  <a:pt x="176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7" name="object 7827"/>
          <p:cNvSpPr/>
          <p:nvPr/>
        </p:nvSpPr>
        <p:spPr>
          <a:xfrm>
            <a:off x="3728981" y="2404262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81"/>
                </a:moveTo>
                <a:lnTo>
                  <a:pt x="6179" y="0"/>
                </a:lnTo>
                <a:lnTo>
                  <a:pt x="0" y="3081"/>
                </a:lnTo>
                <a:close/>
              </a:path>
            </a:pathLst>
          </a:custGeom>
          <a:ln w="3175">
            <a:solidFill>
              <a:srgbClr val="171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8" name="object 7828"/>
          <p:cNvSpPr/>
          <p:nvPr/>
        </p:nvSpPr>
        <p:spPr>
          <a:xfrm>
            <a:off x="3728981" y="2404262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81"/>
                </a:moveTo>
                <a:lnTo>
                  <a:pt x="6179" y="0"/>
                </a:lnTo>
                <a:lnTo>
                  <a:pt x="2794" y="2418"/>
                </a:lnTo>
                <a:lnTo>
                  <a:pt x="0" y="3081"/>
                </a:lnTo>
                <a:close/>
              </a:path>
            </a:pathLst>
          </a:custGeom>
          <a:solidFill>
            <a:srgbClr val="171E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29" name="object 7829"/>
          <p:cNvSpPr/>
          <p:nvPr/>
        </p:nvSpPr>
        <p:spPr>
          <a:xfrm>
            <a:off x="3728981" y="2404262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81"/>
                </a:moveTo>
                <a:lnTo>
                  <a:pt x="2794" y="2418"/>
                </a:lnTo>
                <a:lnTo>
                  <a:pt x="6179" y="0"/>
                </a:lnTo>
                <a:lnTo>
                  <a:pt x="0" y="3081"/>
                </a:lnTo>
                <a:close/>
              </a:path>
            </a:pathLst>
          </a:custGeom>
          <a:ln w="3175">
            <a:solidFill>
              <a:srgbClr val="171E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0" name="object 78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831" name="object 78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832" name="object 78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833" name="object 78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834" name="object 78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835" name="object 78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836" name="object 78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837" name="object 78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838" name="object 7838"/>
          <p:cNvSpPr/>
          <p:nvPr/>
        </p:nvSpPr>
        <p:spPr>
          <a:xfrm>
            <a:off x="3735161" y="2404262"/>
            <a:ext cx="4445" cy="12065"/>
          </a:xfrm>
          <a:custGeom>
            <a:avLst/>
            <a:gdLst/>
            <a:ahLst/>
            <a:cxnLst/>
            <a:rect l="l" t="t" r="r" b="b"/>
            <a:pathLst>
              <a:path w="4445" h="12064">
                <a:moveTo>
                  <a:pt x="0" y="0"/>
                </a:moveTo>
                <a:lnTo>
                  <a:pt x="1450" y="4211"/>
                </a:lnTo>
                <a:lnTo>
                  <a:pt x="4094" y="1189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1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9" name="object 78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840" name="object 78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841" name="object 78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842" name="object 78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843" name="object 78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844" name="object 78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845" name="object 7845"/>
          <p:cNvSpPr/>
          <p:nvPr/>
        </p:nvSpPr>
        <p:spPr>
          <a:xfrm>
            <a:off x="3732232" y="2402484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928" y="1778"/>
                </a:moveTo>
                <a:lnTo>
                  <a:pt x="0" y="1747"/>
                </a:lnTo>
                <a:lnTo>
                  <a:pt x="1823" y="0"/>
                </a:lnTo>
                <a:lnTo>
                  <a:pt x="2928" y="1778"/>
                </a:lnTo>
                <a:close/>
              </a:path>
            </a:pathLst>
          </a:custGeom>
          <a:solidFill>
            <a:srgbClr val="171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46" name="object 7846"/>
          <p:cNvSpPr/>
          <p:nvPr/>
        </p:nvSpPr>
        <p:spPr>
          <a:xfrm>
            <a:off x="3732232" y="2402484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747"/>
                </a:moveTo>
                <a:lnTo>
                  <a:pt x="2928" y="1778"/>
                </a:lnTo>
                <a:lnTo>
                  <a:pt x="1823" y="0"/>
                </a:lnTo>
                <a:lnTo>
                  <a:pt x="0" y="1747"/>
                </a:lnTo>
                <a:close/>
              </a:path>
            </a:pathLst>
          </a:custGeom>
          <a:ln w="3175">
            <a:solidFill>
              <a:srgbClr val="171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7" name="object 7847"/>
          <p:cNvSpPr/>
          <p:nvPr/>
        </p:nvSpPr>
        <p:spPr>
          <a:xfrm>
            <a:off x="3745837" y="2428189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0" y="2324"/>
                </a:moveTo>
                <a:lnTo>
                  <a:pt x="4290" y="0"/>
                </a:lnTo>
                <a:lnTo>
                  <a:pt x="0" y="2324"/>
                </a:lnTo>
                <a:close/>
              </a:path>
            </a:pathLst>
          </a:custGeom>
          <a:ln w="3175">
            <a:solidFill>
              <a:srgbClr val="171F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8" name="object 7848"/>
          <p:cNvSpPr/>
          <p:nvPr/>
        </p:nvSpPr>
        <p:spPr>
          <a:xfrm>
            <a:off x="3745837" y="2428189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0" y="2324"/>
                </a:moveTo>
                <a:lnTo>
                  <a:pt x="4290" y="0"/>
                </a:lnTo>
                <a:lnTo>
                  <a:pt x="1531" y="2110"/>
                </a:lnTo>
                <a:lnTo>
                  <a:pt x="0" y="2324"/>
                </a:lnTo>
                <a:close/>
              </a:path>
            </a:pathLst>
          </a:custGeom>
          <a:solidFill>
            <a:srgbClr val="171F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49" name="object 7849"/>
          <p:cNvSpPr/>
          <p:nvPr/>
        </p:nvSpPr>
        <p:spPr>
          <a:xfrm>
            <a:off x="3745837" y="2428189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0" y="2324"/>
                </a:moveTo>
                <a:lnTo>
                  <a:pt x="1531" y="2110"/>
                </a:lnTo>
                <a:lnTo>
                  <a:pt x="4290" y="0"/>
                </a:lnTo>
                <a:lnTo>
                  <a:pt x="0" y="2324"/>
                </a:lnTo>
                <a:close/>
              </a:path>
            </a:pathLst>
          </a:custGeom>
          <a:ln w="3175">
            <a:solidFill>
              <a:srgbClr val="171F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0" name="object 7850"/>
          <p:cNvSpPr/>
          <p:nvPr/>
        </p:nvSpPr>
        <p:spPr>
          <a:xfrm>
            <a:off x="3747379" y="2428189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138"/>
                </a:moveTo>
                <a:lnTo>
                  <a:pt x="2748" y="0"/>
                </a:lnTo>
                <a:lnTo>
                  <a:pt x="388" y="2009"/>
                </a:lnTo>
                <a:lnTo>
                  <a:pt x="0" y="2138"/>
                </a:lnTo>
                <a:close/>
              </a:path>
            </a:pathLst>
          </a:custGeom>
          <a:solidFill>
            <a:srgbClr val="171F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51" name="object 7851"/>
          <p:cNvSpPr/>
          <p:nvPr/>
        </p:nvSpPr>
        <p:spPr>
          <a:xfrm>
            <a:off x="3747379" y="2428189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388" y="2009"/>
                </a:moveTo>
                <a:lnTo>
                  <a:pt x="0" y="2138"/>
                </a:lnTo>
                <a:lnTo>
                  <a:pt x="2748" y="0"/>
                </a:lnTo>
                <a:lnTo>
                  <a:pt x="388" y="2009"/>
                </a:lnTo>
                <a:close/>
              </a:path>
            </a:pathLst>
          </a:custGeom>
          <a:ln w="3175">
            <a:solidFill>
              <a:srgbClr val="171F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2" name="object 7852"/>
          <p:cNvSpPr/>
          <p:nvPr/>
        </p:nvSpPr>
        <p:spPr>
          <a:xfrm>
            <a:off x="3747767" y="2428189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009"/>
                </a:moveTo>
                <a:lnTo>
                  <a:pt x="2359" y="0"/>
                </a:lnTo>
                <a:lnTo>
                  <a:pt x="2679" y="916"/>
                </a:lnTo>
                <a:lnTo>
                  <a:pt x="0" y="2009"/>
                </a:lnTo>
                <a:close/>
              </a:path>
            </a:pathLst>
          </a:custGeom>
          <a:solidFill>
            <a:srgbClr val="171F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53" name="object 7853"/>
          <p:cNvSpPr/>
          <p:nvPr/>
        </p:nvSpPr>
        <p:spPr>
          <a:xfrm>
            <a:off x="3747767" y="2428189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009"/>
                </a:moveTo>
                <a:lnTo>
                  <a:pt x="2679" y="916"/>
                </a:lnTo>
                <a:lnTo>
                  <a:pt x="2359" y="0"/>
                </a:lnTo>
                <a:lnTo>
                  <a:pt x="0" y="2009"/>
                </a:lnTo>
                <a:close/>
              </a:path>
            </a:pathLst>
          </a:custGeom>
          <a:ln w="3175">
            <a:solidFill>
              <a:srgbClr val="171F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4" name="object 7854"/>
          <p:cNvSpPr/>
          <p:nvPr/>
        </p:nvSpPr>
        <p:spPr>
          <a:xfrm>
            <a:off x="3747767" y="2429106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1092"/>
                </a:moveTo>
                <a:lnTo>
                  <a:pt x="2679" y="0"/>
                </a:lnTo>
                <a:lnTo>
                  <a:pt x="2743" y="175"/>
                </a:lnTo>
                <a:lnTo>
                  <a:pt x="0" y="1092"/>
                </a:lnTo>
                <a:close/>
              </a:path>
            </a:pathLst>
          </a:custGeom>
          <a:solidFill>
            <a:srgbClr val="171F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55" name="object 7855"/>
          <p:cNvSpPr/>
          <p:nvPr/>
        </p:nvSpPr>
        <p:spPr>
          <a:xfrm>
            <a:off x="3747767" y="2429106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1092"/>
                </a:moveTo>
                <a:lnTo>
                  <a:pt x="2679" y="0"/>
                </a:lnTo>
                <a:lnTo>
                  <a:pt x="2743" y="175"/>
                </a:lnTo>
                <a:lnTo>
                  <a:pt x="0" y="1092"/>
                </a:lnTo>
                <a:close/>
              </a:path>
            </a:pathLst>
          </a:custGeom>
          <a:ln w="3175">
            <a:solidFill>
              <a:srgbClr val="171F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6" name="object 7856"/>
          <p:cNvSpPr/>
          <p:nvPr/>
        </p:nvSpPr>
        <p:spPr>
          <a:xfrm>
            <a:off x="3747368" y="2428189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10" y="2138"/>
                </a:moveTo>
                <a:lnTo>
                  <a:pt x="2758" y="0"/>
                </a:lnTo>
                <a:lnTo>
                  <a:pt x="10" y="2138"/>
                </a:lnTo>
                <a:close/>
              </a:path>
            </a:pathLst>
          </a:custGeom>
          <a:solidFill>
            <a:srgbClr val="171F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57" name="object 7857"/>
          <p:cNvSpPr/>
          <p:nvPr/>
        </p:nvSpPr>
        <p:spPr>
          <a:xfrm>
            <a:off x="3747368" y="2428189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758" y="0"/>
                </a:moveTo>
                <a:lnTo>
                  <a:pt x="10" y="2138"/>
                </a:lnTo>
                <a:lnTo>
                  <a:pt x="2758" y="0"/>
                </a:lnTo>
                <a:close/>
              </a:path>
            </a:pathLst>
          </a:custGeom>
          <a:ln w="3175">
            <a:solidFill>
              <a:srgbClr val="171F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8" name="object 7858"/>
          <p:cNvSpPr/>
          <p:nvPr/>
        </p:nvSpPr>
        <p:spPr>
          <a:xfrm>
            <a:off x="3743274" y="24221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1793" y="6149"/>
                </a:moveTo>
                <a:lnTo>
                  <a:pt x="0" y="965"/>
                </a:lnTo>
                <a:lnTo>
                  <a:pt x="3060" y="0"/>
                </a:lnTo>
                <a:lnTo>
                  <a:pt x="1793" y="6149"/>
                </a:lnTo>
                <a:close/>
              </a:path>
            </a:pathLst>
          </a:custGeom>
          <a:solidFill>
            <a:srgbClr val="171F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59" name="object 7859"/>
          <p:cNvSpPr/>
          <p:nvPr/>
        </p:nvSpPr>
        <p:spPr>
          <a:xfrm>
            <a:off x="3743274" y="24221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1793" y="6149"/>
                </a:moveTo>
                <a:lnTo>
                  <a:pt x="0" y="965"/>
                </a:lnTo>
                <a:lnTo>
                  <a:pt x="3060" y="0"/>
                </a:lnTo>
                <a:lnTo>
                  <a:pt x="1793" y="6149"/>
                </a:lnTo>
                <a:close/>
              </a:path>
            </a:pathLst>
          </a:custGeom>
          <a:ln w="3175">
            <a:solidFill>
              <a:srgbClr val="171F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0" name="object 7860"/>
          <p:cNvSpPr/>
          <p:nvPr/>
        </p:nvSpPr>
        <p:spPr>
          <a:xfrm>
            <a:off x="3745067" y="2422138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0" y="6149"/>
                </a:moveTo>
                <a:lnTo>
                  <a:pt x="1267" y="0"/>
                </a:lnTo>
                <a:lnTo>
                  <a:pt x="5059" y="6050"/>
                </a:lnTo>
                <a:lnTo>
                  <a:pt x="0" y="6149"/>
                </a:lnTo>
                <a:close/>
              </a:path>
            </a:pathLst>
          </a:custGeom>
          <a:solidFill>
            <a:srgbClr val="171F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61" name="object 7861"/>
          <p:cNvSpPr/>
          <p:nvPr/>
        </p:nvSpPr>
        <p:spPr>
          <a:xfrm>
            <a:off x="3745067" y="2422138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0" y="6149"/>
                </a:moveTo>
                <a:lnTo>
                  <a:pt x="5059" y="6050"/>
                </a:lnTo>
                <a:lnTo>
                  <a:pt x="1267" y="0"/>
                </a:lnTo>
                <a:lnTo>
                  <a:pt x="0" y="6149"/>
                </a:lnTo>
                <a:close/>
              </a:path>
            </a:pathLst>
          </a:custGeom>
          <a:ln w="3175">
            <a:solidFill>
              <a:srgbClr val="171F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2" name="object 7862"/>
          <p:cNvSpPr/>
          <p:nvPr/>
        </p:nvSpPr>
        <p:spPr>
          <a:xfrm>
            <a:off x="3741214" y="2416144"/>
            <a:ext cx="2540" cy="6985"/>
          </a:xfrm>
          <a:custGeom>
            <a:avLst/>
            <a:gdLst/>
            <a:ahLst/>
            <a:cxnLst/>
            <a:rect l="l" t="t" r="r" b="b"/>
            <a:pathLst>
              <a:path w="2539" h="6985">
                <a:moveTo>
                  <a:pt x="2059" y="6959"/>
                </a:moveTo>
                <a:lnTo>
                  <a:pt x="0" y="1005"/>
                </a:lnTo>
                <a:lnTo>
                  <a:pt x="1361" y="0"/>
                </a:lnTo>
                <a:lnTo>
                  <a:pt x="2059" y="6959"/>
                </a:lnTo>
                <a:close/>
              </a:path>
            </a:pathLst>
          </a:custGeom>
          <a:solidFill>
            <a:srgbClr val="171F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63" name="object 7863"/>
          <p:cNvSpPr/>
          <p:nvPr/>
        </p:nvSpPr>
        <p:spPr>
          <a:xfrm>
            <a:off x="3741214" y="2416144"/>
            <a:ext cx="2540" cy="6985"/>
          </a:xfrm>
          <a:custGeom>
            <a:avLst/>
            <a:gdLst/>
            <a:ahLst/>
            <a:cxnLst/>
            <a:rect l="l" t="t" r="r" b="b"/>
            <a:pathLst>
              <a:path w="2539" h="6985">
                <a:moveTo>
                  <a:pt x="2059" y="6959"/>
                </a:moveTo>
                <a:lnTo>
                  <a:pt x="0" y="1005"/>
                </a:lnTo>
                <a:lnTo>
                  <a:pt x="1361" y="0"/>
                </a:lnTo>
                <a:lnTo>
                  <a:pt x="2059" y="6959"/>
                </a:lnTo>
                <a:close/>
              </a:path>
            </a:pathLst>
          </a:custGeom>
          <a:ln w="3175">
            <a:solidFill>
              <a:srgbClr val="171F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4" name="object 7864"/>
          <p:cNvSpPr/>
          <p:nvPr/>
        </p:nvSpPr>
        <p:spPr>
          <a:xfrm>
            <a:off x="3742575" y="2416144"/>
            <a:ext cx="3810" cy="6985"/>
          </a:xfrm>
          <a:custGeom>
            <a:avLst/>
            <a:gdLst/>
            <a:ahLst/>
            <a:cxnLst/>
            <a:rect l="l" t="t" r="r" b="b"/>
            <a:pathLst>
              <a:path w="3810" h="6985">
                <a:moveTo>
                  <a:pt x="698" y="6959"/>
                </a:moveTo>
                <a:lnTo>
                  <a:pt x="0" y="0"/>
                </a:lnTo>
                <a:lnTo>
                  <a:pt x="3759" y="5994"/>
                </a:lnTo>
                <a:lnTo>
                  <a:pt x="698" y="6959"/>
                </a:lnTo>
                <a:close/>
              </a:path>
            </a:pathLst>
          </a:custGeom>
          <a:solidFill>
            <a:srgbClr val="171F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65" name="object 7865"/>
          <p:cNvSpPr/>
          <p:nvPr/>
        </p:nvSpPr>
        <p:spPr>
          <a:xfrm>
            <a:off x="3742575" y="2416144"/>
            <a:ext cx="3810" cy="6985"/>
          </a:xfrm>
          <a:custGeom>
            <a:avLst/>
            <a:gdLst/>
            <a:ahLst/>
            <a:cxnLst/>
            <a:rect l="l" t="t" r="r" b="b"/>
            <a:pathLst>
              <a:path w="3810" h="6985">
                <a:moveTo>
                  <a:pt x="698" y="6959"/>
                </a:moveTo>
                <a:lnTo>
                  <a:pt x="3759" y="5994"/>
                </a:lnTo>
                <a:lnTo>
                  <a:pt x="0" y="0"/>
                </a:lnTo>
                <a:lnTo>
                  <a:pt x="698" y="6959"/>
                </a:lnTo>
                <a:close/>
              </a:path>
            </a:pathLst>
          </a:custGeom>
          <a:ln w="3175">
            <a:solidFill>
              <a:srgbClr val="171F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6" name="object 7866"/>
          <p:cNvSpPr/>
          <p:nvPr/>
        </p:nvSpPr>
        <p:spPr>
          <a:xfrm>
            <a:off x="3743274" y="2422138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965"/>
                </a:moveTo>
                <a:lnTo>
                  <a:pt x="30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7" name="object 78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868" name="object 78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869" name="object 78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870" name="object 78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871" name="object 78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872" name="object 78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873" name="object 7873"/>
          <p:cNvSpPr/>
          <p:nvPr/>
        </p:nvSpPr>
        <p:spPr>
          <a:xfrm>
            <a:off x="3760866" y="24247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76" y="44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4" name="object 7874"/>
          <p:cNvSpPr/>
          <p:nvPr/>
        </p:nvSpPr>
        <p:spPr>
          <a:xfrm>
            <a:off x="3751734" y="242799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833"/>
                </a:moveTo>
                <a:lnTo>
                  <a:pt x="990" y="0"/>
                </a:lnTo>
                <a:lnTo>
                  <a:pt x="383" y="685"/>
                </a:lnTo>
                <a:lnTo>
                  <a:pt x="0" y="833"/>
                </a:lnTo>
                <a:close/>
              </a:path>
            </a:pathLst>
          </a:custGeom>
          <a:solidFill>
            <a:srgbClr val="1620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75" name="object 7875"/>
          <p:cNvSpPr/>
          <p:nvPr/>
        </p:nvSpPr>
        <p:spPr>
          <a:xfrm>
            <a:off x="3751734" y="242799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383" y="685"/>
                </a:moveTo>
                <a:lnTo>
                  <a:pt x="0" y="833"/>
                </a:lnTo>
                <a:lnTo>
                  <a:pt x="990" y="0"/>
                </a:lnTo>
                <a:lnTo>
                  <a:pt x="383" y="685"/>
                </a:lnTo>
                <a:close/>
              </a:path>
            </a:pathLst>
          </a:custGeom>
          <a:ln w="3175">
            <a:solidFill>
              <a:srgbClr val="1620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6" name="object 7876"/>
          <p:cNvSpPr/>
          <p:nvPr/>
        </p:nvSpPr>
        <p:spPr>
          <a:xfrm>
            <a:off x="3752118" y="2427884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797"/>
                </a:moveTo>
                <a:lnTo>
                  <a:pt x="607" y="111"/>
                </a:lnTo>
                <a:lnTo>
                  <a:pt x="2103" y="0"/>
                </a:lnTo>
                <a:lnTo>
                  <a:pt x="0" y="797"/>
                </a:lnTo>
                <a:close/>
              </a:path>
            </a:pathLst>
          </a:custGeom>
          <a:solidFill>
            <a:srgbClr val="1620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77" name="object 7877"/>
          <p:cNvSpPr/>
          <p:nvPr/>
        </p:nvSpPr>
        <p:spPr>
          <a:xfrm>
            <a:off x="3752118" y="2427884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797"/>
                </a:moveTo>
                <a:lnTo>
                  <a:pt x="2103" y="0"/>
                </a:lnTo>
                <a:lnTo>
                  <a:pt x="607" y="111"/>
                </a:lnTo>
                <a:lnTo>
                  <a:pt x="0" y="797"/>
                </a:lnTo>
                <a:close/>
              </a:path>
            </a:pathLst>
          </a:custGeom>
          <a:ln w="3175">
            <a:solidFill>
              <a:srgbClr val="1620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8" name="object 78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879" name="object 78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880" name="object 7880"/>
          <p:cNvSpPr/>
          <p:nvPr/>
        </p:nvSpPr>
        <p:spPr>
          <a:xfrm>
            <a:off x="3756413" y="2403022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278"/>
                </a:moveTo>
                <a:lnTo>
                  <a:pt x="612" y="116"/>
                </a:lnTo>
                <a:lnTo>
                  <a:pt x="2905" y="0"/>
                </a:lnTo>
                <a:lnTo>
                  <a:pt x="0" y="2278"/>
                </a:lnTo>
                <a:close/>
              </a:path>
            </a:pathLst>
          </a:custGeom>
          <a:solidFill>
            <a:srgbClr val="1622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81" name="object 7881"/>
          <p:cNvSpPr/>
          <p:nvPr/>
        </p:nvSpPr>
        <p:spPr>
          <a:xfrm>
            <a:off x="3756413" y="2403022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278"/>
                </a:moveTo>
                <a:lnTo>
                  <a:pt x="2905" y="0"/>
                </a:lnTo>
                <a:lnTo>
                  <a:pt x="612" y="116"/>
                </a:lnTo>
                <a:lnTo>
                  <a:pt x="0" y="2278"/>
                </a:lnTo>
                <a:close/>
              </a:path>
            </a:pathLst>
          </a:custGeom>
          <a:ln w="3175">
            <a:solidFill>
              <a:srgbClr val="1622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2" name="object 7882"/>
          <p:cNvSpPr/>
          <p:nvPr/>
        </p:nvSpPr>
        <p:spPr>
          <a:xfrm>
            <a:off x="3750447" y="242874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14" y="452"/>
                </a:moveTo>
                <a:lnTo>
                  <a:pt x="0" y="360"/>
                </a:lnTo>
                <a:lnTo>
                  <a:pt x="30" y="0"/>
                </a:lnTo>
                <a:lnTo>
                  <a:pt x="314" y="452"/>
                </a:lnTo>
                <a:close/>
              </a:path>
            </a:pathLst>
          </a:custGeom>
          <a:solidFill>
            <a:srgbClr val="161F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83" name="object 7883"/>
          <p:cNvSpPr/>
          <p:nvPr/>
        </p:nvSpPr>
        <p:spPr>
          <a:xfrm>
            <a:off x="3750447" y="242874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360"/>
                </a:moveTo>
                <a:lnTo>
                  <a:pt x="30" y="0"/>
                </a:lnTo>
                <a:lnTo>
                  <a:pt x="314" y="452"/>
                </a:lnTo>
                <a:lnTo>
                  <a:pt x="0" y="360"/>
                </a:lnTo>
                <a:close/>
              </a:path>
            </a:pathLst>
          </a:custGeom>
          <a:ln w="3175">
            <a:solidFill>
              <a:srgbClr val="161F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4" name="object 7884"/>
          <p:cNvSpPr/>
          <p:nvPr/>
        </p:nvSpPr>
        <p:spPr>
          <a:xfrm>
            <a:off x="3750447" y="242910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63" y="175"/>
                </a:moveTo>
                <a:lnTo>
                  <a:pt x="0" y="0"/>
                </a:lnTo>
                <a:lnTo>
                  <a:pt x="314" y="91"/>
                </a:lnTo>
                <a:lnTo>
                  <a:pt x="63" y="175"/>
                </a:lnTo>
                <a:close/>
              </a:path>
            </a:pathLst>
          </a:custGeom>
          <a:solidFill>
            <a:srgbClr val="161F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85" name="object 7885"/>
          <p:cNvSpPr/>
          <p:nvPr/>
        </p:nvSpPr>
        <p:spPr>
          <a:xfrm>
            <a:off x="3750447" y="242910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63" y="175"/>
                </a:lnTo>
                <a:lnTo>
                  <a:pt x="314" y="9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1F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6" name="object 7886"/>
          <p:cNvSpPr/>
          <p:nvPr/>
        </p:nvSpPr>
        <p:spPr>
          <a:xfrm>
            <a:off x="3756413" y="2403022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863" y="2921"/>
                </a:moveTo>
                <a:lnTo>
                  <a:pt x="0" y="2278"/>
                </a:lnTo>
                <a:lnTo>
                  <a:pt x="2905" y="0"/>
                </a:lnTo>
                <a:lnTo>
                  <a:pt x="863" y="2921"/>
                </a:lnTo>
                <a:close/>
              </a:path>
            </a:pathLst>
          </a:custGeom>
          <a:solidFill>
            <a:srgbClr val="1622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87" name="object 7887"/>
          <p:cNvSpPr/>
          <p:nvPr/>
        </p:nvSpPr>
        <p:spPr>
          <a:xfrm>
            <a:off x="3756413" y="2403022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863" y="2921"/>
                </a:moveTo>
                <a:lnTo>
                  <a:pt x="2905" y="0"/>
                </a:lnTo>
                <a:lnTo>
                  <a:pt x="0" y="2278"/>
                </a:lnTo>
                <a:lnTo>
                  <a:pt x="863" y="2921"/>
                </a:lnTo>
                <a:close/>
              </a:path>
            </a:pathLst>
          </a:custGeom>
          <a:ln w="3175">
            <a:solidFill>
              <a:srgbClr val="1622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8" name="object 78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889" name="object 78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890" name="object 78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891" name="object 78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892" name="object 78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893" name="object 7893"/>
          <p:cNvSpPr/>
          <p:nvPr/>
        </p:nvSpPr>
        <p:spPr>
          <a:xfrm>
            <a:off x="3757025" y="239836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0" y="4770"/>
                </a:moveTo>
                <a:lnTo>
                  <a:pt x="3710" y="0"/>
                </a:lnTo>
                <a:lnTo>
                  <a:pt x="2293" y="4653"/>
                </a:lnTo>
                <a:lnTo>
                  <a:pt x="0" y="4770"/>
                </a:lnTo>
                <a:close/>
              </a:path>
            </a:pathLst>
          </a:custGeom>
          <a:solidFill>
            <a:srgbClr val="1623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94" name="object 7894"/>
          <p:cNvSpPr/>
          <p:nvPr/>
        </p:nvSpPr>
        <p:spPr>
          <a:xfrm>
            <a:off x="3757025" y="239836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710" y="0"/>
                </a:moveTo>
                <a:lnTo>
                  <a:pt x="2293" y="4653"/>
                </a:lnTo>
                <a:lnTo>
                  <a:pt x="0" y="4770"/>
                </a:lnTo>
                <a:lnTo>
                  <a:pt x="3710" y="0"/>
                </a:lnTo>
                <a:close/>
              </a:path>
            </a:pathLst>
          </a:custGeom>
          <a:ln w="3175">
            <a:solidFill>
              <a:srgbClr val="1623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5" name="object 78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896" name="object 78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897" name="object 78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898" name="object 78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899" name="object 78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900" name="object 7900"/>
          <p:cNvSpPr/>
          <p:nvPr/>
        </p:nvSpPr>
        <p:spPr>
          <a:xfrm>
            <a:off x="3760497" y="242414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68" y="5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1" name="object 7901"/>
          <p:cNvSpPr/>
          <p:nvPr/>
        </p:nvSpPr>
        <p:spPr>
          <a:xfrm>
            <a:off x="3750579" y="242813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594" y="904"/>
                </a:moveTo>
                <a:lnTo>
                  <a:pt x="0" y="419"/>
                </a:lnTo>
                <a:lnTo>
                  <a:pt x="228" y="0"/>
                </a:lnTo>
                <a:lnTo>
                  <a:pt x="594" y="904"/>
                </a:lnTo>
                <a:close/>
              </a:path>
            </a:pathLst>
          </a:custGeom>
          <a:solidFill>
            <a:srgbClr val="161F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02" name="object 7902"/>
          <p:cNvSpPr/>
          <p:nvPr/>
        </p:nvSpPr>
        <p:spPr>
          <a:xfrm>
            <a:off x="3750579" y="242813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594" y="904"/>
                </a:moveTo>
                <a:lnTo>
                  <a:pt x="0" y="419"/>
                </a:lnTo>
                <a:lnTo>
                  <a:pt x="228" y="0"/>
                </a:lnTo>
                <a:lnTo>
                  <a:pt x="594" y="904"/>
                </a:lnTo>
                <a:close/>
              </a:path>
            </a:pathLst>
          </a:custGeom>
          <a:ln w="3175">
            <a:solidFill>
              <a:srgbClr val="161F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3" name="object 7903"/>
          <p:cNvSpPr/>
          <p:nvPr/>
        </p:nvSpPr>
        <p:spPr>
          <a:xfrm>
            <a:off x="3750807" y="2427996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365" y="1046"/>
                </a:moveTo>
                <a:lnTo>
                  <a:pt x="0" y="142"/>
                </a:lnTo>
                <a:lnTo>
                  <a:pt x="1917" y="0"/>
                </a:lnTo>
                <a:lnTo>
                  <a:pt x="365" y="1046"/>
                </a:lnTo>
                <a:close/>
              </a:path>
            </a:pathLst>
          </a:custGeom>
          <a:solidFill>
            <a:srgbClr val="1620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04" name="object 7904"/>
          <p:cNvSpPr/>
          <p:nvPr/>
        </p:nvSpPr>
        <p:spPr>
          <a:xfrm>
            <a:off x="3750807" y="2427996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365" y="1046"/>
                </a:moveTo>
                <a:lnTo>
                  <a:pt x="1917" y="0"/>
                </a:lnTo>
                <a:lnTo>
                  <a:pt x="0" y="142"/>
                </a:lnTo>
                <a:lnTo>
                  <a:pt x="365" y="1046"/>
                </a:lnTo>
                <a:close/>
              </a:path>
            </a:pathLst>
          </a:custGeom>
          <a:ln w="3175">
            <a:solidFill>
              <a:srgbClr val="1620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5" name="object 7905"/>
          <p:cNvSpPr/>
          <p:nvPr/>
        </p:nvSpPr>
        <p:spPr>
          <a:xfrm>
            <a:off x="3751173" y="2427996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1046"/>
                </a:moveTo>
                <a:lnTo>
                  <a:pt x="1551" y="0"/>
                </a:lnTo>
                <a:lnTo>
                  <a:pt x="561" y="833"/>
                </a:lnTo>
                <a:lnTo>
                  <a:pt x="0" y="1046"/>
                </a:lnTo>
                <a:close/>
              </a:path>
            </a:pathLst>
          </a:custGeom>
          <a:solidFill>
            <a:srgbClr val="1620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06" name="object 7906"/>
          <p:cNvSpPr/>
          <p:nvPr/>
        </p:nvSpPr>
        <p:spPr>
          <a:xfrm>
            <a:off x="3751173" y="2427996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1046"/>
                </a:moveTo>
                <a:lnTo>
                  <a:pt x="1551" y="0"/>
                </a:lnTo>
                <a:lnTo>
                  <a:pt x="561" y="833"/>
                </a:lnTo>
                <a:lnTo>
                  <a:pt x="0" y="1046"/>
                </a:lnTo>
                <a:close/>
              </a:path>
            </a:pathLst>
          </a:custGeom>
          <a:ln w="3175">
            <a:solidFill>
              <a:srgbClr val="1620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7" name="object 79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3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908" name="object 79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909" name="object 79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910" name="object 79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911" name="object 79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912" name="object 79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913" name="object 7913"/>
          <p:cNvSpPr/>
          <p:nvPr/>
        </p:nvSpPr>
        <p:spPr>
          <a:xfrm>
            <a:off x="3757660" y="2419685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2837" y="44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4" name="object 7914"/>
          <p:cNvSpPr/>
          <p:nvPr/>
        </p:nvSpPr>
        <p:spPr>
          <a:xfrm>
            <a:off x="3759936" y="2414087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0" y="2745"/>
                </a:moveTo>
                <a:lnTo>
                  <a:pt x="70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5" name="object 7915"/>
          <p:cNvSpPr/>
          <p:nvPr/>
        </p:nvSpPr>
        <p:spPr>
          <a:xfrm>
            <a:off x="3750579" y="242855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82" y="640"/>
                </a:moveTo>
                <a:lnTo>
                  <a:pt x="0" y="0"/>
                </a:lnTo>
                <a:lnTo>
                  <a:pt x="594" y="485"/>
                </a:lnTo>
                <a:lnTo>
                  <a:pt x="182" y="640"/>
                </a:lnTo>
                <a:close/>
              </a:path>
            </a:pathLst>
          </a:custGeom>
          <a:solidFill>
            <a:srgbClr val="161F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16" name="object 7916"/>
          <p:cNvSpPr/>
          <p:nvPr/>
        </p:nvSpPr>
        <p:spPr>
          <a:xfrm>
            <a:off x="3750579" y="242855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594" y="485"/>
                </a:lnTo>
                <a:lnTo>
                  <a:pt x="182" y="64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1F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7" name="object 7917"/>
          <p:cNvSpPr/>
          <p:nvPr/>
        </p:nvSpPr>
        <p:spPr>
          <a:xfrm>
            <a:off x="3750477" y="242855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84" y="640"/>
                </a:moveTo>
                <a:lnTo>
                  <a:pt x="0" y="187"/>
                </a:lnTo>
                <a:lnTo>
                  <a:pt x="101" y="0"/>
                </a:lnTo>
                <a:lnTo>
                  <a:pt x="284" y="640"/>
                </a:lnTo>
                <a:close/>
              </a:path>
            </a:pathLst>
          </a:custGeom>
          <a:solidFill>
            <a:srgbClr val="161F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18" name="object 7918"/>
          <p:cNvSpPr/>
          <p:nvPr/>
        </p:nvSpPr>
        <p:spPr>
          <a:xfrm>
            <a:off x="3750477" y="242855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01" y="0"/>
                </a:moveTo>
                <a:lnTo>
                  <a:pt x="0" y="187"/>
                </a:lnTo>
                <a:lnTo>
                  <a:pt x="284" y="640"/>
                </a:lnTo>
                <a:lnTo>
                  <a:pt x="101" y="0"/>
                </a:lnTo>
                <a:close/>
              </a:path>
            </a:pathLst>
          </a:custGeom>
          <a:ln w="3175">
            <a:solidFill>
              <a:srgbClr val="161F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9" name="object 79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920" name="object 79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921" name="object 79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922" name="object 79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923" name="object 79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924" name="object 79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925" name="object 79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926" name="object 79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927" name="object 7927"/>
          <p:cNvSpPr/>
          <p:nvPr/>
        </p:nvSpPr>
        <p:spPr>
          <a:xfrm>
            <a:off x="3766980" y="2410137"/>
            <a:ext cx="10795" cy="4445"/>
          </a:xfrm>
          <a:custGeom>
            <a:avLst/>
            <a:gdLst/>
            <a:ahLst/>
            <a:cxnLst/>
            <a:rect l="l" t="t" r="r" b="b"/>
            <a:pathLst>
              <a:path w="10795" h="4444">
                <a:moveTo>
                  <a:pt x="0" y="3949"/>
                </a:moveTo>
                <a:lnTo>
                  <a:pt x="104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8" name="object 79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929" name="object 79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930" name="object 79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931" name="object 79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932" name="object 7932"/>
          <p:cNvSpPr/>
          <p:nvPr/>
        </p:nvSpPr>
        <p:spPr>
          <a:xfrm>
            <a:off x="3772158" y="2390234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1094"/>
                </a:moveTo>
                <a:lnTo>
                  <a:pt x="2814" y="0"/>
                </a:lnTo>
                <a:lnTo>
                  <a:pt x="2321" y="403"/>
                </a:lnTo>
                <a:lnTo>
                  <a:pt x="0" y="1094"/>
                </a:lnTo>
                <a:close/>
              </a:path>
            </a:pathLst>
          </a:custGeom>
          <a:solidFill>
            <a:srgbClr val="1527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33" name="object 7933"/>
          <p:cNvSpPr/>
          <p:nvPr/>
        </p:nvSpPr>
        <p:spPr>
          <a:xfrm>
            <a:off x="3772158" y="2390234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321" y="403"/>
                </a:moveTo>
                <a:lnTo>
                  <a:pt x="2814" y="0"/>
                </a:lnTo>
                <a:lnTo>
                  <a:pt x="0" y="1094"/>
                </a:lnTo>
                <a:lnTo>
                  <a:pt x="2321" y="403"/>
                </a:lnTo>
                <a:close/>
              </a:path>
            </a:pathLst>
          </a:custGeom>
          <a:ln w="3175">
            <a:solidFill>
              <a:srgbClr val="1527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4" name="object 7934"/>
          <p:cNvSpPr/>
          <p:nvPr/>
        </p:nvSpPr>
        <p:spPr>
          <a:xfrm>
            <a:off x="3761887" y="2369296"/>
            <a:ext cx="6985" cy="10160"/>
          </a:xfrm>
          <a:custGeom>
            <a:avLst/>
            <a:gdLst/>
            <a:ahLst/>
            <a:cxnLst/>
            <a:rect l="l" t="t" r="r" b="b"/>
            <a:pathLst>
              <a:path w="6985" h="10160">
                <a:moveTo>
                  <a:pt x="665" y="9639"/>
                </a:moveTo>
                <a:lnTo>
                  <a:pt x="0" y="0"/>
                </a:lnTo>
                <a:lnTo>
                  <a:pt x="6367" y="9192"/>
                </a:lnTo>
                <a:lnTo>
                  <a:pt x="665" y="9639"/>
                </a:lnTo>
                <a:close/>
              </a:path>
            </a:pathLst>
          </a:custGeom>
          <a:solidFill>
            <a:srgbClr val="1525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35" name="object 7935"/>
          <p:cNvSpPr/>
          <p:nvPr/>
        </p:nvSpPr>
        <p:spPr>
          <a:xfrm>
            <a:off x="3761887" y="2369296"/>
            <a:ext cx="6985" cy="10160"/>
          </a:xfrm>
          <a:custGeom>
            <a:avLst/>
            <a:gdLst/>
            <a:ahLst/>
            <a:cxnLst/>
            <a:rect l="l" t="t" r="r" b="b"/>
            <a:pathLst>
              <a:path w="6985" h="10160">
                <a:moveTo>
                  <a:pt x="665" y="9639"/>
                </a:moveTo>
                <a:lnTo>
                  <a:pt x="6367" y="9192"/>
                </a:lnTo>
                <a:lnTo>
                  <a:pt x="0" y="0"/>
                </a:lnTo>
                <a:lnTo>
                  <a:pt x="665" y="9639"/>
                </a:lnTo>
                <a:close/>
              </a:path>
            </a:pathLst>
          </a:custGeom>
          <a:ln w="3175">
            <a:solidFill>
              <a:srgbClr val="1525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6" name="object 7936"/>
          <p:cNvSpPr/>
          <p:nvPr/>
        </p:nvSpPr>
        <p:spPr>
          <a:xfrm>
            <a:off x="3788796" y="2412822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1572"/>
                </a:moveTo>
                <a:lnTo>
                  <a:pt x="1841" y="0"/>
                </a:lnTo>
                <a:lnTo>
                  <a:pt x="2161" y="680"/>
                </a:lnTo>
                <a:lnTo>
                  <a:pt x="0" y="1572"/>
                </a:lnTo>
                <a:close/>
              </a:path>
            </a:pathLst>
          </a:custGeom>
          <a:solidFill>
            <a:srgbClr val="1428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37" name="object 7937"/>
          <p:cNvSpPr/>
          <p:nvPr/>
        </p:nvSpPr>
        <p:spPr>
          <a:xfrm>
            <a:off x="3788796" y="2412822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1841" y="0"/>
                </a:moveTo>
                <a:lnTo>
                  <a:pt x="0" y="1572"/>
                </a:lnTo>
                <a:lnTo>
                  <a:pt x="2161" y="680"/>
                </a:lnTo>
                <a:lnTo>
                  <a:pt x="1841" y="0"/>
                </a:lnTo>
                <a:close/>
              </a:path>
            </a:pathLst>
          </a:custGeom>
          <a:ln w="3175">
            <a:solidFill>
              <a:srgbClr val="1428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8" name="object 7938"/>
          <p:cNvSpPr/>
          <p:nvPr/>
        </p:nvSpPr>
        <p:spPr>
          <a:xfrm>
            <a:off x="3786418" y="241383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673"/>
                </a:moveTo>
                <a:lnTo>
                  <a:pt x="1678" y="0"/>
                </a:lnTo>
                <a:lnTo>
                  <a:pt x="414" y="662"/>
                </a:lnTo>
                <a:lnTo>
                  <a:pt x="0" y="673"/>
                </a:lnTo>
                <a:close/>
              </a:path>
            </a:pathLst>
          </a:custGeom>
          <a:solidFill>
            <a:srgbClr val="1428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39" name="object 7939"/>
          <p:cNvSpPr/>
          <p:nvPr/>
        </p:nvSpPr>
        <p:spPr>
          <a:xfrm>
            <a:off x="3786418" y="241383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673"/>
                </a:moveTo>
                <a:lnTo>
                  <a:pt x="414" y="662"/>
                </a:lnTo>
                <a:lnTo>
                  <a:pt x="1678" y="0"/>
                </a:lnTo>
                <a:lnTo>
                  <a:pt x="0" y="673"/>
                </a:lnTo>
                <a:close/>
              </a:path>
            </a:pathLst>
          </a:custGeom>
          <a:ln w="3175">
            <a:solidFill>
              <a:srgbClr val="1428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0" name="object 7940"/>
          <p:cNvSpPr/>
          <p:nvPr/>
        </p:nvSpPr>
        <p:spPr>
          <a:xfrm>
            <a:off x="3788097" y="2412822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698" y="1572"/>
                </a:moveTo>
                <a:lnTo>
                  <a:pt x="0" y="1016"/>
                </a:lnTo>
                <a:lnTo>
                  <a:pt x="2540" y="0"/>
                </a:lnTo>
                <a:lnTo>
                  <a:pt x="698" y="1572"/>
                </a:lnTo>
                <a:close/>
              </a:path>
            </a:pathLst>
          </a:custGeom>
          <a:solidFill>
            <a:srgbClr val="1428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41" name="object 7941"/>
          <p:cNvSpPr/>
          <p:nvPr/>
        </p:nvSpPr>
        <p:spPr>
          <a:xfrm>
            <a:off x="3788097" y="2412822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1016"/>
                </a:moveTo>
                <a:lnTo>
                  <a:pt x="2540" y="0"/>
                </a:lnTo>
                <a:lnTo>
                  <a:pt x="698" y="1572"/>
                </a:lnTo>
                <a:lnTo>
                  <a:pt x="0" y="1016"/>
                </a:lnTo>
                <a:close/>
              </a:path>
            </a:pathLst>
          </a:custGeom>
          <a:ln w="3175">
            <a:solidFill>
              <a:srgbClr val="1428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2" name="object 7942"/>
          <p:cNvSpPr/>
          <p:nvPr/>
        </p:nvSpPr>
        <p:spPr>
          <a:xfrm>
            <a:off x="3788097" y="241383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533" y="619"/>
                </a:moveTo>
                <a:lnTo>
                  <a:pt x="0" y="0"/>
                </a:lnTo>
                <a:lnTo>
                  <a:pt x="698" y="556"/>
                </a:lnTo>
                <a:lnTo>
                  <a:pt x="533" y="619"/>
                </a:lnTo>
                <a:close/>
              </a:path>
            </a:pathLst>
          </a:custGeom>
          <a:solidFill>
            <a:srgbClr val="1428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43" name="object 7943"/>
          <p:cNvSpPr/>
          <p:nvPr/>
        </p:nvSpPr>
        <p:spPr>
          <a:xfrm>
            <a:off x="3788097" y="241383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533" y="619"/>
                </a:lnTo>
                <a:lnTo>
                  <a:pt x="698" y="55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28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4" name="object 7944"/>
          <p:cNvSpPr/>
          <p:nvPr/>
        </p:nvSpPr>
        <p:spPr>
          <a:xfrm>
            <a:off x="3786832" y="241383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662"/>
                </a:moveTo>
                <a:lnTo>
                  <a:pt x="1264" y="0"/>
                </a:lnTo>
                <a:lnTo>
                  <a:pt x="1798" y="619"/>
                </a:lnTo>
                <a:lnTo>
                  <a:pt x="0" y="662"/>
                </a:lnTo>
                <a:close/>
              </a:path>
            </a:pathLst>
          </a:custGeom>
          <a:solidFill>
            <a:srgbClr val="1428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45" name="object 7945"/>
          <p:cNvSpPr/>
          <p:nvPr/>
        </p:nvSpPr>
        <p:spPr>
          <a:xfrm>
            <a:off x="3786832" y="241383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264" y="0"/>
                </a:moveTo>
                <a:lnTo>
                  <a:pt x="1798" y="619"/>
                </a:lnTo>
                <a:lnTo>
                  <a:pt x="0" y="662"/>
                </a:lnTo>
                <a:lnTo>
                  <a:pt x="1264" y="0"/>
                </a:lnTo>
                <a:close/>
              </a:path>
            </a:pathLst>
          </a:custGeom>
          <a:ln w="3175">
            <a:solidFill>
              <a:srgbClr val="1428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6" name="object 7946"/>
          <p:cNvSpPr/>
          <p:nvPr/>
        </p:nvSpPr>
        <p:spPr>
          <a:xfrm>
            <a:off x="3774973" y="2389484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5080" y="11523"/>
                </a:moveTo>
                <a:lnTo>
                  <a:pt x="0" y="749"/>
                </a:lnTo>
                <a:lnTo>
                  <a:pt x="916" y="0"/>
                </a:lnTo>
                <a:lnTo>
                  <a:pt x="5080" y="11523"/>
                </a:lnTo>
                <a:close/>
              </a:path>
            </a:pathLst>
          </a:custGeom>
          <a:solidFill>
            <a:srgbClr val="1527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47" name="object 7947"/>
          <p:cNvSpPr/>
          <p:nvPr/>
        </p:nvSpPr>
        <p:spPr>
          <a:xfrm>
            <a:off x="3774973" y="2389484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5080" y="11523"/>
                </a:moveTo>
                <a:lnTo>
                  <a:pt x="0" y="749"/>
                </a:lnTo>
                <a:lnTo>
                  <a:pt x="916" y="0"/>
                </a:lnTo>
                <a:lnTo>
                  <a:pt x="5080" y="11523"/>
                </a:lnTo>
                <a:close/>
              </a:path>
            </a:pathLst>
          </a:custGeom>
          <a:ln w="3175">
            <a:solidFill>
              <a:srgbClr val="1527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8" name="object 7948"/>
          <p:cNvSpPr/>
          <p:nvPr/>
        </p:nvSpPr>
        <p:spPr>
          <a:xfrm>
            <a:off x="3775890" y="2389484"/>
            <a:ext cx="8255" cy="12065"/>
          </a:xfrm>
          <a:custGeom>
            <a:avLst/>
            <a:gdLst/>
            <a:ahLst/>
            <a:cxnLst/>
            <a:rect l="l" t="t" r="r" b="b"/>
            <a:pathLst>
              <a:path w="8254" h="12064">
                <a:moveTo>
                  <a:pt x="4163" y="11523"/>
                </a:moveTo>
                <a:lnTo>
                  <a:pt x="0" y="0"/>
                </a:lnTo>
                <a:lnTo>
                  <a:pt x="7774" y="11173"/>
                </a:lnTo>
                <a:lnTo>
                  <a:pt x="4163" y="11523"/>
                </a:lnTo>
                <a:close/>
              </a:path>
            </a:pathLst>
          </a:custGeom>
          <a:solidFill>
            <a:srgbClr val="1527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49" name="object 7949"/>
          <p:cNvSpPr/>
          <p:nvPr/>
        </p:nvSpPr>
        <p:spPr>
          <a:xfrm>
            <a:off x="3775890" y="2389484"/>
            <a:ext cx="8255" cy="12065"/>
          </a:xfrm>
          <a:custGeom>
            <a:avLst/>
            <a:gdLst/>
            <a:ahLst/>
            <a:cxnLst/>
            <a:rect l="l" t="t" r="r" b="b"/>
            <a:pathLst>
              <a:path w="8254" h="12064">
                <a:moveTo>
                  <a:pt x="4163" y="11523"/>
                </a:moveTo>
                <a:lnTo>
                  <a:pt x="7774" y="11173"/>
                </a:lnTo>
                <a:lnTo>
                  <a:pt x="0" y="0"/>
                </a:lnTo>
                <a:lnTo>
                  <a:pt x="4163" y="11523"/>
                </a:lnTo>
                <a:close/>
              </a:path>
            </a:pathLst>
          </a:custGeom>
          <a:ln w="3175">
            <a:solidFill>
              <a:srgbClr val="1527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0" name="object 7950"/>
          <p:cNvSpPr/>
          <p:nvPr/>
        </p:nvSpPr>
        <p:spPr>
          <a:xfrm>
            <a:off x="3857086" y="2351682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2730"/>
                </a:moveTo>
                <a:lnTo>
                  <a:pt x="3159" y="0"/>
                </a:lnTo>
                <a:lnTo>
                  <a:pt x="6332" y="33"/>
                </a:lnTo>
                <a:lnTo>
                  <a:pt x="0" y="2730"/>
                </a:lnTo>
                <a:close/>
              </a:path>
            </a:pathLst>
          </a:custGeom>
          <a:solidFill>
            <a:srgbClr val="123E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51" name="object 7951"/>
          <p:cNvSpPr/>
          <p:nvPr/>
        </p:nvSpPr>
        <p:spPr>
          <a:xfrm>
            <a:off x="3857086" y="2351682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3159" y="0"/>
                </a:moveTo>
                <a:lnTo>
                  <a:pt x="0" y="2730"/>
                </a:lnTo>
                <a:lnTo>
                  <a:pt x="6332" y="33"/>
                </a:lnTo>
                <a:lnTo>
                  <a:pt x="3159" y="0"/>
                </a:lnTo>
                <a:close/>
              </a:path>
            </a:pathLst>
          </a:custGeom>
          <a:ln w="3175">
            <a:solidFill>
              <a:srgbClr val="123E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2" name="object 79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953" name="object 7953"/>
          <p:cNvSpPr/>
          <p:nvPr/>
        </p:nvSpPr>
        <p:spPr>
          <a:xfrm>
            <a:off x="3857086" y="2348611"/>
            <a:ext cx="5715" cy="6350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0" y="5801"/>
                </a:moveTo>
                <a:lnTo>
                  <a:pt x="5435" y="0"/>
                </a:lnTo>
                <a:lnTo>
                  <a:pt x="3159" y="3070"/>
                </a:lnTo>
                <a:lnTo>
                  <a:pt x="0" y="5801"/>
                </a:lnTo>
                <a:close/>
              </a:path>
            </a:pathLst>
          </a:custGeom>
          <a:solidFill>
            <a:srgbClr val="123E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54" name="object 7954"/>
          <p:cNvSpPr/>
          <p:nvPr/>
        </p:nvSpPr>
        <p:spPr>
          <a:xfrm>
            <a:off x="3857086" y="2348611"/>
            <a:ext cx="5715" cy="6350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0" y="5801"/>
                </a:moveTo>
                <a:lnTo>
                  <a:pt x="3159" y="3070"/>
                </a:lnTo>
                <a:lnTo>
                  <a:pt x="5435" y="0"/>
                </a:lnTo>
                <a:lnTo>
                  <a:pt x="0" y="5801"/>
                </a:lnTo>
                <a:close/>
              </a:path>
            </a:pathLst>
          </a:custGeom>
          <a:ln w="3175">
            <a:solidFill>
              <a:srgbClr val="123E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5" name="object 79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956" name="object 79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957" name="object 7957"/>
          <p:cNvSpPr/>
          <p:nvPr/>
        </p:nvSpPr>
        <p:spPr>
          <a:xfrm>
            <a:off x="3847233" y="2348611"/>
            <a:ext cx="15875" cy="6985"/>
          </a:xfrm>
          <a:custGeom>
            <a:avLst/>
            <a:gdLst/>
            <a:ahLst/>
            <a:cxnLst/>
            <a:rect l="l" t="t" r="r" b="b"/>
            <a:pathLst>
              <a:path w="15875" h="6985">
                <a:moveTo>
                  <a:pt x="0" y="6631"/>
                </a:moveTo>
                <a:lnTo>
                  <a:pt x="15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8" name="object 7958"/>
          <p:cNvSpPr/>
          <p:nvPr/>
        </p:nvSpPr>
        <p:spPr>
          <a:xfrm>
            <a:off x="3830205" y="2394839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449" y="0"/>
                </a:moveTo>
                <a:lnTo>
                  <a:pt x="213" y="1442"/>
                </a:lnTo>
                <a:lnTo>
                  <a:pt x="0" y="1539"/>
                </a:lnTo>
                <a:lnTo>
                  <a:pt x="3449" y="0"/>
                </a:lnTo>
                <a:close/>
              </a:path>
            </a:pathLst>
          </a:custGeom>
          <a:ln w="3175">
            <a:solidFill>
              <a:srgbClr val="1233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9" name="object 7959"/>
          <p:cNvSpPr/>
          <p:nvPr/>
        </p:nvSpPr>
        <p:spPr>
          <a:xfrm>
            <a:off x="3830205" y="2393922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456"/>
                </a:moveTo>
                <a:lnTo>
                  <a:pt x="2750" y="0"/>
                </a:lnTo>
                <a:lnTo>
                  <a:pt x="3449" y="916"/>
                </a:lnTo>
                <a:lnTo>
                  <a:pt x="0" y="2456"/>
                </a:lnTo>
                <a:close/>
              </a:path>
            </a:pathLst>
          </a:custGeom>
          <a:solidFill>
            <a:srgbClr val="1234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60" name="object 7960"/>
          <p:cNvSpPr/>
          <p:nvPr/>
        </p:nvSpPr>
        <p:spPr>
          <a:xfrm>
            <a:off x="3830205" y="2393922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449" y="916"/>
                </a:moveTo>
                <a:lnTo>
                  <a:pt x="2750" y="0"/>
                </a:lnTo>
                <a:lnTo>
                  <a:pt x="0" y="2456"/>
                </a:lnTo>
                <a:lnTo>
                  <a:pt x="3449" y="916"/>
                </a:lnTo>
                <a:close/>
              </a:path>
            </a:pathLst>
          </a:custGeom>
          <a:ln w="3175">
            <a:solidFill>
              <a:srgbClr val="1234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1" name="object 7961"/>
          <p:cNvSpPr/>
          <p:nvPr/>
        </p:nvSpPr>
        <p:spPr>
          <a:xfrm>
            <a:off x="3830205" y="239637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233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62" name="object 7962"/>
          <p:cNvSpPr/>
          <p:nvPr/>
        </p:nvSpPr>
        <p:spPr>
          <a:xfrm>
            <a:off x="3830205" y="239637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33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3" name="object 7963"/>
          <p:cNvSpPr/>
          <p:nvPr/>
        </p:nvSpPr>
        <p:spPr>
          <a:xfrm>
            <a:off x="3830205" y="2393922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456"/>
                </a:moveTo>
                <a:lnTo>
                  <a:pt x="2750" y="0"/>
                </a:lnTo>
                <a:lnTo>
                  <a:pt x="0" y="2456"/>
                </a:lnTo>
                <a:close/>
              </a:path>
            </a:pathLst>
          </a:custGeom>
          <a:ln w="3175">
            <a:solidFill>
              <a:srgbClr val="1233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4" name="object 7964"/>
          <p:cNvSpPr/>
          <p:nvPr/>
        </p:nvSpPr>
        <p:spPr>
          <a:xfrm>
            <a:off x="3830205" y="2393922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456"/>
                </a:moveTo>
                <a:lnTo>
                  <a:pt x="2750" y="0"/>
                </a:lnTo>
                <a:lnTo>
                  <a:pt x="0" y="2456"/>
                </a:lnTo>
                <a:close/>
              </a:path>
            </a:pathLst>
          </a:custGeom>
          <a:ln w="3175">
            <a:solidFill>
              <a:srgbClr val="1234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5" name="object 7965"/>
          <p:cNvSpPr/>
          <p:nvPr/>
        </p:nvSpPr>
        <p:spPr>
          <a:xfrm>
            <a:off x="3828498" y="2393922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3200"/>
                </a:moveTo>
                <a:lnTo>
                  <a:pt x="4457" y="0"/>
                </a:lnTo>
                <a:lnTo>
                  <a:pt x="0" y="3200"/>
                </a:lnTo>
                <a:close/>
              </a:path>
            </a:pathLst>
          </a:custGeom>
          <a:ln w="3175">
            <a:solidFill>
              <a:srgbClr val="1234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6" name="object 7966"/>
          <p:cNvSpPr/>
          <p:nvPr/>
        </p:nvSpPr>
        <p:spPr>
          <a:xfrm>
            <a:off x="3828498" y="2393922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3200"/>
                </a:moveTo>
                <a:lnTo>
                  <a:pt x="4457" y="0"/>
                </a:lnTo>
                <a:lnTo>
                  <a:pt x="1706" y="2456"/>
                </a:lnTo>
                <a:lnTo>
                  <a:pt x="0" y="3200"/>
                </a:lnTo>
                <a:close/>
              </a:path>
            </a:pathLst>
          </a:custGeom>
          <a:solidFill>
            <a:srgbClr val="1233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67" name="object 7967"/>
          <p:cNvSpPr/>
          <p:nvPr/>
        </p:nvSpPr>
        <p:spPr>
          <a:xfrm>
            <a:off x="3828498" y="2393922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3200"/>
                </a:moveTo>
                <a:lnTo>
                  <a:pt x="1706" y="2456"/>
                </a:lnTo>
                <a:lnTo>
                  <a:pt x="4457" y="0"/>
                </a:lnTo>
                <a:lnTo>
                  <a:pt x="0" y="3200"/>
                </a:lnTo>
                <a:close/>
              </a:path>
            </a:pathLst>
          </a:custGeom>
          <a:ln w="3175">
            <a:solidFill>
              <a:srgbClr val="1233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8" name="object 7968"/>
          <p:cNvSpPr/>
          <p:nvPr/>
        </p:nvSpPr>
        <p:spPr>
          <a:xfrm>
            <a:off x="3828498" y="239637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744"/>
                </a:moveTo>
                <a:lnTo>
                  <a:pt x="1706" y="0"/>
                </a:lnTo>
                <a:lnTo>
                  <a:pt x="0" y="744"/>
                </a:lnTo>
                <a:close/>
              </a:path>
            </a:pathLst>
          </a:custGeom>
          <a:ln w="3175">
            <a:solidFill>
              <a:srgbClr val="1233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9" name="object 79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970" name="object 79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971" name="object 7971"/>
          <p:cNvSpPr/>
          <p:nvPr/>
        </p:nvSpPr>
        <p:spPr>
          <a:xfrm>
            <a:off x="3828791" y="2388440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4">
                <a:moveTo>
                  <a:pt x="4165" y="5481"/>
                </a:moveTo>
                <a:lnTo>
                  <a:pt x="0" y="0"/>
                </a:lnTo>
                <a:lnTo>
                  <a:pt x="4165" y="5481"/>
                </a:lnTo>
                <a:close/>
              </a:path>
            </a:pathLst>
          </a:custGeom>
          <a:ln w="3175">
            <a:solidFill>
              <a:srgbClr val="1234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2" name="object 7972"/>
          <p:cNvSpPr/>
          <p:nvPr/>
        </p:nvSpPr>
        <p:spPr>
          <a:xfrm>
            <a:off x="3828791" y="2388440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4">
                <a:moveTo>
                  <a:pt x="0" y="0"/>
                </a:moveTo>
                <a:lnTo>
                  <a:pt x="4165" y="548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34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3" name="object 7973"/>
          <p:cNvSpPr/>
          <p:nvPr/>
        </p:nvSpPr>
        <p:spPr>
          <a:xfrm>
            <a:off x="3832956" y="239392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698" y="916"/>
                </a:moveTo>
                <a:lnTo>
                  <a:pt x="0" y="0"/>
                </a:lnTo>
                <a:lnTo>
                  <a:pt x="698" y="916"/>
                </a:lnTo>
                <a:close/>
              </a:path>
            </a:pathLst>
          </a:custGeom>
          <a:ln w="3175">
            <a:solidFill>
              <a:srgbClr val="1234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4" name="object 7974"/>
          <p:cNvSpPr/>
          <p:nvPr/>
        </p:nvSpPr>
        <p:spPr>
          <a:xfrm>
            <a:off x="3832956" y="239392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698" y="916"/>
                </a:moveTo>
                <a:lnTo>
                  <a:pt x="0" y="0"/>
                </a:lnTo>
                <a:lnTo>
                  <a:pt x="698" y="916"/>
                </a:lnTo>
                <a:close/>
              </a:path>
            </a:pathLst>
          </a:custGeom>
          <a:ln w="3175">
            <a:solidFill>
              <a:srgbClr val="1234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5" name="object 7975"/>
          <p:cNvSpPr/>
          <p:nvPr/>
        </p:nvSpPr>
        <p:spPr>
          <a:xfrm>
            <a:off x="3833655" y="23948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234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76" name="object 7976"/>
          <p:cNvSpPr/>
          <p:nvPr/>
        </p:nvSpPr>
        <p:spPr>
          <a:xfrm>
            <a:off x="3833655" y="23948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34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7" name="object 7977"/>
          <p:cNvSpPr/>
          <p:nvPr/>
        </p:nvSpPr>
        <p:spPr>
          <a:xfrm>
            <a:off x="3832956" y="239392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698" y="916"/>
                </a:moveTo>
                <a:lnTo>
                  <a:pt x="0" y="0"/>
                </a:lnTo>
                <a:lnTo>
                  <a:pt x="698" y="916"/>
                </a:lnTo>
                <a:close/>
              </a:path>
            </a:pathLst>
          </a:custGeom>
          <a:ln w="3175">
            <a:solidFill>
              <a:srgbClr val="1234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8" name="object 7978"/>
          <p:cNvSpPr/>
          <p:nvPr/>
        </p:nvSpPr>
        <p:spPr>
          <a:xfrm>
            <a:off x="3824666" y="2383010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4">
                <a:moveTo>
                  <a:pt x="4124" y="5430"/>
                </a:moveTo>
                <a:lnTo>
                  <a:pt x="0" y="0"/>
                </a:lnTo>
                <a:lnTo>
                  <a:pt x="4124" y="5430"/>
                </a:lnTo>
                <a:close/>
              </a:path>
            </a:pathLst>
          </a:custGeom>
          <a:ln w="3175">
            <a:solidFill>
              <a:srgbClr val="1233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9" name="object 7979"/>
          <p:cNvSpPr/>
          <p:nvPr/>
        </p:nvSpPr>
        <p:spPr>
          <a:xfrm>
            <a:off x="3824666" y="2383010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4">
                <a:moveTo>
                  <a:pt x="0" y="0"/>
                </a:moveTo>
                <a:lnTo>
                  <a:pt x="4124" y="543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33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0" name="object 7980"/>
          <p:cNvSpPr/>
          <p:nvPr/>
        </p:nvSpPr>
        <p:spPr>
          <a:xfrm>
            <a:off x="3824666" y="2383010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4">
                <a:moveTo>
                  <a:pt x="0" y="0"/>
                </a:moveTo>
                <a:lnTo>
                  <a:pt x="4124" y="5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1" name="object 7981"/>
          <p:cNvSpPr/>
          <p:nvPr/>
        </p:nvSpPr>
        <p:spPr>
          <a:xfrm>
            <a:off x="3828791" y="2388440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4">
                <a:moveTo>
                  <a:pt x="0" y="0"/>
                </a:moveTo>
                <a:lnTo>
                  <a:pt x="4165" y="548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2" name="object 7982"/>
          <p:cNvSpPr/>
          <p:nvPr/>
        </p:nvSpPr>
        <p:spPr>
          <a:xfrm>
            <a:off x="3832956" y="23939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3" name="object 7983"/>
          <p:cNvSpPr/>
          <p:nvPr/>
        </p:nvSpPr>
        <p:spPr>
          <a:xfrm>
            <a:off x="3832956" y="239392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698" y="9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4" name="object 7984"/>
          <p:cNvSpPr/>
          <p:nvPr/>
        </p:nvSpPr>
        <p:spPr>
          <a:xfrm>
            <a:off x="3828791" y="238844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5" name="object 79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986" name="object 79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987" name="object 79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988" name="object 7988"/>
          <p:cNvSpPr/>
          <p:nvPr/>
        </p:nvSpPr>
        <p:spPr>
          <a:xfrm>
            <a:off x="3806680" y="2398778"/>
            <a:ext cx="635" cy="6985"/>
          </a:xfrm>
          <a:custGeom>
            <a:avLst/>
            <a:gdLst/>
            <a:ahLst/>
            <a:cxnLst/>
            <a:rect l="l" t="t" r="r" b="b"/>
            <a:pathLst>
              <a:path w="635" h="6985">
                <a:moveTo>
                  <a:pt x="304" y="6499"/>
                </a:moveTo>
                <a:lnTo>
                  <a:pt x="182" y="3906"/>
                </a:lnTo>
                <a:lnTo>
                  <a:pt x="0" y="0"/>
                </a:lnTo>
                <a:lnTo>
                  <a:pt x="304" y="6499"/>
                </a:lnTo>
                <a:close/>
              </a:path>
            </a:pathLst>
          </a:custGeom>
          <a:ln w="3175">
            <a:solidFill>
              <a:srgbClr val="132D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9" name="object 7989"/>
          <p:cNvSpPr/>
          <p:nvPr/>
        </p:nvSpPr>
        <p:spPr>
          <a:xfrm>
            <a:off x="3806680" y="2397440"/>
            <a:ext cx="1905" cy="8255"/>
          </a:xfrm>
          <a:custGeom>
            <a:avLst/>
            <a:gdLst/>
            <a:ahLst/>
            <a:cxnLst/>
            <a:rect l="l" t="t" r="r" b="b"/>
            <a:pathLst>
              <a:path w="1904" h="8255">
                <a:moveTo>
                  <a:pt x="304" y="7838"/>
                </a:moveTo>
                <a:lnTo>
                  <a:pt x="0" y="1338"/>
                </a:lnTo>
                <a:lnTo>
                  <a:pt x="1529" y="0"/>
                </a:lnTo>
                <a:lnTo>
                  <a:pt x="304" y="7838"/>
                </a:lnTo>
                <a:close/>
              </a:path>
            </a:pathLst>
          </a:custGeom>
          <a:solidFill>
            <a:srgbClr val="132D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90" name="object 7990"/>
          <p:cNvSpPr/>
          <p:nvPr/>
        </p:nvSpPr>
        <p:spPr>
          <a:xfrm>
            <a:off x="3806680" y="2397440"/>
            <a:ext cx="1905" cy="8255"/>
          </a:xfrm>
          <a:custGeom>
            <a:avLst/>
            <a:gdLst/>
            <a:ahLst/>
            <a:cxnLst/>
            <a:rect l="l" t="t" r="r" b="b"/>
            <a:pathLst>
              <a:path w="1904" h="8255">
                <a:moveTo>
                  <a:pt x="304" y="7838"/>
                </a:moveTo>
                <a:lnTo>
                  <a:pt x="1529" y="0"/>
                </a:lnTo>
                <a:lnTo>
                  <a:pt x="0" y="1338"/>
                </a:lnTo>
                <a:lnTo>
                  <a:pt x="304" y="7838"/>
                </a:lnTo>
                <a:close/>
              </a:path>
            </a:pathLst>
          </a:custGeom>
          <a:ln w="3175">
            <a:solidFill>
              <a:srgbClr val="132D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1" name="object 79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992" name="object 79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993" name="object 7993"/>
          <p:cNvSpPr/>
          <p:nvPr/>
        </p:nvSpPr>
        <p:spPr>
          <a:xfrm>
            <a:off x="3808209" y="2388440"/>
            <a:ext cx="20955" cy="9525"/>
          </a:xfrm>
          <a:custGeom>
            <a:avLst/>
            <a:gdLst/>
            <a:ahLst/>
            <a:cxnLst/>
            <a:rect l="l" t="t" r="r" b="b"/>
            <a:pathLst>
              <a:path w="20954" h="9525">
                <a:moveTo>
                  <a:pt x="0" y="8999"/>
                </a:moveTo>
                <a:lnTo>
                  <a:pt x="205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4" name="object 79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995" name="object 79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996" name="object 79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997" name="object 79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998" name="object 79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999" name="object 79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000" name="object 8000"/>
          <p:cNvSpPr/>
          <p:nvPr/>
        </p:nvSpPr>
        <p:spPr>
          <a:xfrm>
            <a:off x="3849357" y="2374519"/>
            <a:ext cx="10795" cy="5080"/>
          </a:xfrm>
          <a:custGeom>
            <a:avLst/>
            <a:gdLst/>
            <a:ahLst/>
            <a:cxnLst/>
            <a:rect l="l" t="t" r="r" b="b"/>
            <a:pathLst>
              <a:path w="10795" h="5080">
                <a:moveTo>
                  <a:pt x="0" y="4787"/>
                </a:moveTo>
                <a:lnTo>
                  <a:pt x="108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1" name="object 80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002" name="object 8002"/>
          <p:cNvSpPr/>
          <p:nvPr/>
        </p:nvSpPr>
        <p:spPr>
          <a:xfrm>
            <a:off x="3828791" y="2388440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4">
                <a:moveTo>
                  <a:pt x="4165" y="5481"/>
                </a:moveTo>
                <a:lnTo>
                  <a:pt x="0" y="0"/>
                </a:lnTo>
                <a:lnTo>
                  <a:pt x="4165" y="5481"/>
                </a:lnTo>
                <a:close/>
              </a:path>
            </a:pathLst>
          </a:custGeom>
          <a:ln w="3175">
            <a:solidFill>
              <a:srgbClr val="1234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3" name="object 80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004" name="object 80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005" name="object 80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006" name="object 8006"/>
          <p:cNvSpPr/>
          <p:nvPr/>
        </p:nvSpPr>
        <p:spPr>
          <a:xfrm>
            <a:off x="3828791" y="2379306"/>
            <a:ext cx="20955" cy="9525"/>
          </a:xfrm>
          <a:custGeom>
            <a:avLst/>
            <a:gdLst/>
            <a:ahLst/>
            <a:cxnLst/>
            <a:rect l="l" t="t" r="r" b="b"/>
            <a:pathLst>
              <a:path w="20954" h="9525">
                <a:moveTo>
                  <a:pt x="0" y="9133"/>
                </a:moveTo>
                <a:lnTo>
                  <a:pt x="205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7" name="object 8007"/>
          <p:cNvSpPr/>
          <p:nvPr/>
        </p:nvSpPr>
        <p:spPr>
          <a:xfrm>
            <a:off x="3862237" y="2380825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87" y="0"/>
                </a:moveTo>
                <a:lnTo>
                  <a:pt x="0" y="1300"/>
                </a:lnTo>
                <a:lnTo>
                  <a:pt x="187" y="0"/>
                </a:lnTo>
                <a:close/>
              </a:path>
            </a:pathLst>
          </a:custGeom>
          <a:ln w="3175">
            <a:solidFill>
              <a:srgbClr val="123C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8" name="object 80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009" name="object 80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010" name="object 80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011" name="object 8011"/>
          <p:cNvSpPr/>
          <p:nvPr/>
        </p:nvSpPr>
        <p:spPr>
          <a:xfrm>
            <a:off x="3832956" y="239392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698" y="916"/>
                </a:moveTo>
                <a:lnTo>
                  <a:pt x="0" y="0"/>
                </a:lnTo>
                <a:lnTo>
                  <a:pt x="698" y="916"/>
                </a:lnTo>
                <a:close/>
              </a:path>
            </a:pathLst>
          </a:custGeom>
          <a:ln w="3175">
            <a:solidFill>
              <a:srgbClr val="1234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2" name="object 8012"/>
          <p:cNvSpPr/>
          <p:nvPr/>
        </p:nvSpPr>
        <p:spPr>
          <a:xfrm>
            <a:off x="3832956" y="2393297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698" y="1541"/>
                </a:moveTo>
                <a:lnTo>
                  <a:pt x="0" y="624"/>
                </a:lnTo>
                <a:lnTo>
                  <a:pt x="4145" y="0"/>
                </a:lnTo>
                <a:lnTo>
                  <a:pt x="698" y="1541"/>
                </a:lnTo>
                <a:close/>
              </a:path>
            </a:pathLst>
          </a:custGeom>
          <a:solidFill>
            <a:srgbClr val="1234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13" name="object 8013"/>
          <p:cNvSpPr/>
          <p:nvPr/>
        </p:nvSpPr>
        <p:spPr>
          <a:xfrm>
            <a:off x="3832956" y="2393297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698" y="1541"/>
                </a:moveTo>
                <a:lnTo>
                  <a:pt x="4145" y="0"/>
                </a:lnTo>
                <a:lnTo>
                  <a:pt x="0" y="624"/>
                </a:lnTo>
                <a:lnTo>
                  <a:pt x="698" y="1541"/>
                </a:lnTo>
                <a:close/>
              </a:path>
            </a:pathLst>
          </a:custGeom>
          <a:ln w="3175">
            <a:solidFill>
              <a:srgbClr val="1234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4" name="object 80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015" name="object 80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016" name="object 80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017" name="object 8017"/>
          <p:cNvSpPr/>
          <p:nvPr/>
        </p:nvSpPr>
        <p:spPr>
          <a:xfrm>
            <a:off x="3857086" y="2351714"/>
            <a:ext cx="9525" cy="3175"/>
          </a:xfrm>
          <a:custGeom>
            <a:avLst/>
            <a:gdLst/>
            <a:ahLst/>
            <a:cxnLst/>
            <a:rect l="l" t="t" r="r" b="b"/>
            <a:pathLst>
              <a:path w="9525" h="3175">
                <a:moveTo>
                  <a:pt x="0" y="2697"/>
                </a:moveTo>
                <a:lnTo>
                  <a:pt x="6332" y="0"/>
                </a:lnTo>
                <a:lnTo>
                  <a:pt x="9367" y="1399"/>
                </a:lnTo>
                <a:lnTo>
                  <a:pt x="0" y="2697"/>
                </a:lnTo>
                <a:close/>
              </a:path>
            </a:pathLst>
          </a:custGeom>
          <a:solidFill>
            <a:srgbClr val="123E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18" name="object 8018"/>
          <p:cNvSpPr/>
          <p:nvPr/>
        </p:nvSpPr>
        <p:spPr>
          <a:xfrm>
            <a:off x="3857086" y="2351714"/>
            <a:ext cx="9525" cy="3175"/>
          </a:xfrm>
          <a:custGeom>
            <a:avLst/>
            <a:gdLst/>
            <a:ahLst/>
            <a:cxnLst/>
            <a:rect l="l" t="t" r="r" b="b"/>
            <a:pathLst>
              <a:path w="9525" h="3175">
                <a:moveTo>
                  <a:pt x="6332" y="0"/>
                </a:moveTo>
                <a:lnTo>
                  <a:pt x="0" y="2697"/>
                </a:lnTo>
                <a:lnTo>
                  <a:pt x="9367" y="1399"/>
                </a:lnTo>
                <a:lnTo>
                  <a:pt x="6332" y="0"/>
                </a:lnTo>
                <a:close/>
              </a:path>
            </a:pathLst>
          </a:custGeom>
          <a:ln w="3175">
            <a:solidFill>
              <a:srgbClr val="123E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9" name="object 8019"/>
          <p:cNvSpPr/>
          <p:nvPr/>
        </p:nvSpPr>
        <p:spPr>
          <a:xfrm>
            <a:off x="3866453" y="2351976"/>
            <a:ext cx="8255" cy="10795"/>
          </a:xfrm>
          <a:custGeom>
            <a:avLst/>
            <a:gdLst/>
            <a:ahLst/>
            <a:cxnLst/>
            <a:rect l="l" t="t" r="r" b="b"/>
            <a:pathLst>
              <a:path w="8254" h="10794">
                <a:moveTo>
                  <a:pt x="3652" y="10434"/>
                </a:moveTo>
                <a:lnTo>
                  <a:pt x="0" y="1137"/>
                </a:lnTo>
                <a:lnTo>
                  <a:pt x="8206" y="0"/>
                </a:lnTo>
                <a:lnTo>
                  <a:pt x="3652" y="10434"/>
                </a:lnTo>
                <a:close/>
              </a:path>
            </a:pathLst>
          </a:custGeom>
          <a:solidFill>
            <a:srgbClr val="124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20" name="object 8020"/>
          <p:cNvSpPr/>
          <p:nvPr/>
        </p:nvSpPr>
        <p:spPr>
          <a:xfrm>
            <a:off x="3866453" y="2351976"/>
            <a:ext cx="8255" cy="10795"/>
          </a:xfrm>
          <a:custGeom>
            <a:avLst/>
            <a:gdLst/>
            <a:ahLst/>
            <a:cxnLst/>
            <a:rect l="l" t="t" r="r" b="b"/>
            <a:pathLst>
              <a:path w="8254" h="10794">
                <a:moveTo>
                  <a:pt x="3652" y="10434"/>
                </a:moveTo>
                <a:lnTo>
                  <a:pt x="0" y="1137"/>
                </a:lnTo>
                <a:lnTo>
                  <a:pt x="8206" y="0"/>
                </a:lnTo>
                <a:lnTo>
                  <a:pt x="3652" y="10434"/>
                </a:lnTo>
                <a:close/>
              </a:path>
            </a:pathLst>
          </a:custGeom>
          <a:ln w="3175">
            <a:solidFill>
              <a:srgbClr val="1240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1" name="object 8021"/>
          <p:cNvSpPr/>
          <p:nvPr/>
        </p:nvSpPr>
        <p:spPr>
          <a:xfrm>
            <a:off x="3870106" y="2351976"/>
            <a:ext cx="5080" cy="10795"/>
          </a:xfrm>
          <a:custGeom>
            <a:avLst/>
            <a:gdLst/>
            <a:ahLst/>
            <a:cxnLst/>
            <a:rect l="l" t="t" r="r" b="b"/>
            <a:pathLst>
              <a:path w="5079" h="10794">
                <a:moveTo>
                  <a:pt x="0" y="10434"/>
                </a:moveTo>
                <a:lnTo>
                  <a:pt x="4554" y="0"/>
                </a:lnTo>
                <a:lnTo>
                  <a:pt x="0" y="10434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2" name="object 8022"/>
          <p:cNvSpPr/>
          <p:nvPr/>
        </p:nvSpPr>
        <p:spPr>
          <a:xfrm>
            <a:off x="3870106" y="2351976"/>
            <a:ext cx="5080" cy="10795"/>
          </a:xfrm>
          <a:custGeom>
            <a:avLst/>
            <a:gdLst/>
            <a:ahLst/>
            <a:cxnLst/>
            <a:rect l="l" t="t" r="r" b="b"/>
            <a:pathLst>
              <a:path w="5079" h="10794">
                <a:moveTo>
                  <a:pt x="0" y="10434"/>
                </a:moveTo>
                <a:lnTo>
                  <a:pt x="4554" y="0"/>
                </a:lnTo>
                <a:lnTo>
                  <a:pt x="0" y="10434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3" name="object 8023"/>
          <p:cNvSpPr/>
          <p:nvPr/>
        </p:nvSpPr>
        <p:spPr>
          <a:xfrm>
            <a:off x="3870106" y="2351976"/>
            <a:ext cx="6985" cy="10795"/>
          </a:xfrm>
          <a:custGeom>
            <a:avLst/>
            <a:gdLst/>
            <a:ahLst/>
            <a:cxnLst/>
            <a:rect l="l" t="t" r="r" b="b"/>
            <a:pathLst>
              <a:path w="6985" h="10794">
                <a:moveTo>
                  <a:pt x="0" y="10434"/>
                </a:moveTo>
                <a:lnTo>
                  <a:pt x="4554" y="0"/>
                </a:lnTo>
                <a:lnTo>
                  <a:pt x="6784" y="6713"/>
                </a:lnTo>
                <a:lnTo>
                  <a:pt x="0" y="10434"/>
                </a:lnTo>
                <a:close/>
              </a:path>
            </a:pathLst>
          </a:custGeom>
          <a:solidFill>
            <a:srgbClr val="124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24" name="object 8024"/>
          <p:cNvSpPr/>
          <p:nvPr/>
        </p:nvSpPr>
        <p:spPr>
          <a:xfrm>
            <a:off x="3870106" y="2351976"/>
            <a:ext cx="6985" cy="10795"/>
          </a:xfrm>
          <a:custGeom>
            <a:avLst/>
            <a:gdLst/>
            <a:ahLst/>
            <a:cxnLst/>
            <a:rect l="l" t="t" r="r" b="b"/>
            <a:pathLst>
              <a:path w="6985" h="10794">
                <a:moveTo>
                  <a:pt x="0" y="10434"/>
                </a:moveTo>
                <a:lnTo>
                  <a:pt x="6784" y="6713"/>
                </a:lnTo>
                <a:lnTo>
                  <a:pt x="4554" y="0"/>
                </a:lnTo>
                <a:lnTo>
                  <a:pt x="0" y="10434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5" name="object 8025"/>
          <p:cNvSpPr/>
          <p:nvPr/>
        </p:nvSpPr>
        <p:spPr>
          <a:xfrm>
            <a:off x="3870106" y="2358689"/>
            <a:ext cx="6985" cy="4445"/>
          </a:xfrm>
          <a:custGeom>
            <a:avLst/>
            <a:gdLst/>
            <a:ahLst/>
            <a:cxnLst/>
            <a:rect l="l" t="t" r="r" b="b"/>
            <a:pathLst>
              <a:path w="6985" h="4444">
                <a:moveTo>
                  <a:pt x="187" y="4203"/>
                </a:moveTo>
                <a:lnTo>
                  <a:pt x="0" y="3721"/>
                </a:lnTo>
                <a:lnTo>
                  <a:pt x="6784" y="0"/>
                </a:lnTo>
                <a:lnTo>
                  <a:pt x="187" y="4203"/>
                </a:lnTo>
                <a:close/>
              </a:path>
            </a:pathLst>
          </a:custGeom>
          <a:solidFill>
            <a:srgbClr val="124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26" name="object 8026"/>
          <p:cNvSpPr/>
          <p:nvPr/>
        </p:nvSpPr>
        <p:spPr>
          <a:xfrm>
            <a:off x="3870106" y="2358689"/>
            <a:ext cx="6985" cy="4445"/>
          </a:xfrm>
          <a:custGeom>
            <a:avLst/>
            <a:gdLst/>
            <a:ahLst/>
            <a:cxnLst/>
            <a:rect l="l" t="t" r="r" b="b"/>
            <a:pathLst>
              <a:path w="6985" h="4444">
                <a:moveTo>
                  <a:pt x="187" y="4203"/>
                </a:moveTo>
                <a:lnTo>
                  <a:pt x="0" y="3721"/>
                </a:lnTo>
                <a:lnTo>
                  <a:pt x="6784" y="0"/>
                </a:lnTo>
                <a:lnTo>
                  <a:pt x="187" y="4203"/>
                </a:lnTo>
                <a:close/>
              </a:path>
            </a:pathLst>
          </a:custGeom>
          <a:ln w="3175">
            <a:solidFill>
              <a:srgbClr val="1240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7" name="object 8027"/>
          <p:cNvSpPr/>
          <p:nvPr/>
        </p:nvSpPr>
        <p:spPr>
          <a:xfrm>
            <a:off x="3870294" y="2358689"/>
            <a:ext cx="7620" cy="4445"/>
          </a:xfrm>
          <a:custGeom>
            <a:avLst/>
            <a:gdLst/>
            <a:ahLst/>
            <a:cxnLst/>
            <a:rect l="l" t="t" r="r" b="b"/>
            <a:pathLst>
              <a:path w="7620" h="4444">
                <a:moveTo>
                  <a:pt x="0" y="4203"/>
                </a:moveTo>
                <a:lnTo>
                  <a:pt x="6596" y="0"/>
                </a:lnTo>
                <a:lnTo>
                  <a:pt x="7007" y="1234"/>
                </a:lnTo>
                <a:lnTo>
                  <a:pt x="0" y="4203"/>
                </a:lnTo>
                <a:close/>
              </a:path>
            </a:pathLst>
          </a:custGeom>
          <a:solidFill>
            <a:srgbClr val="124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28" name="object 8028"/>
          <p:cNvSpPr/>
          <p:nvPr/>
        </p:nvSpPr>
        <p:spPr>
          <a:xfrm>
            <a:off x="3870294" y="2358689"/>
            <a:ext cx="7620" cy="4445"/>
          </a:xfrm>
          <a:custGeom>
            <a:avLst/>
            <a:gdLst/>
            <a:ahLst/>
            <a:cxnLst/>
            <a:rect l="l" t="t" r="r" b="b"/>
            <a:pathLst>
              <a:path w="7620" h="4444">
                <a:moveTo>
                  <a:pt x="0" y="4203"/>
                </a:moveTo>
                <a:lnTo>
                  <a:pt x="7007" y="1234"/>
                </a:lnTo>
                <a:lnTo>
                  <a:pt x="6596" y="0"/>
                </a:lnTo>
                <a:lnTo>
                  <a:pt x="0" y="4203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9" name="object 8029"/>
          <p:cNvSpPr/>
          <p:nvPr/>
        </p:nvSpPr>
        <p:spPr>
          <a:xfrm>
            <a:off x="3874256" y="2369980"/>
            <a:ext cx="7620" cy="5715"/>
          </a:xfrm>
          <a:custGeom>
            <a:avLst/>
            <a:gdLst/>
            <a:ahLst/>
            <a:cxnLst/>
            <a:rect l="l" t="t" r="r" b="b"/>
            <a:pathLst>
              <a:path w="7620" h="5714">
                <a:moveTo>
                  <a:pt x="0" y="5590"/>
                </a:moveTo>
                <a:lnTo>
                  <a:pt x="6426" y="0"/>
                </a:lnTo>
                <a:lnTo>
                  <a:pt x="7327" y="2504"/>
                </a:lnTo>
                <a:lnTo>
                  <a:pt x="0" y="5590"/>
                </a:lnTo>
                <a:close/>
              </a:path>
            </a:pathLst>
          </a:custGeom>
          <a:solidFill>
            <a:srgbClr val="124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30" name="object 8030"/>
          <p:cNvSpPr/>
          <p:nvPr/>
        </p:nvSpPr>
        <p:spPr>
          <a:xfrm>
            <a:off x="3874256" y="2369980"/>
            <a:ext cx="7620" cy="5715"/>
          </a:xfrm>
          <a:custGeom>
            <a:avLst/>
            <a:gdLst/>
            <a:ahLst/>
            <a:cxnLst/>
            <a:rect l="l" t="t" r="r" b="b"/>
            <a:pathLst>
              <a:path w="7620" h="5714">
                <a:moveTo>
                  <a:pt x="6426" y="0"/>
                </a:moveTo>
                <a:lnTo>
                  <a:pt x="0" y="5590"/>
                </a:lnTo>
                <a:lnTo>
                  <a:pt x="7327" y="2504"/>
                </a:lnTo>
                <a:lnTo>
                  <a:pt x="6426" y="0"/>
                </a:lnTo>
                <a:close/>
              </a:path>
            </a:pathLst>
          </a:custGeom>
          <a:ln w="3175">
            <a:solidFill>
              <a:srgbClr val="1240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1" name="object 80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032" name="object 80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033" name="object 8033"/>
          <p:cNvSpPr/>
          <p:nvPr/>
        </p:nvSpPr>
        <p:spPr>
          <a:xfrm>
            <a:off x="3865593" y="2353114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0" y="11770"/>
                </a:moveTo>
                <a:lnTo>
                  <a:pt x="861" y="0"/>
                </a:lnTo>
                <a:lnTo>
                  <a:pt x="4513" y="9296"/>
                </a:lnTo>
                <a:lnTo>
                  <a:pt x="0" y="11770"/>
                </a:lnTo>
                <a:close/>
              </a:path>
            </a:pathLst>
          </a:custGeom>
          <a:solidFill>
            <a:srgbClr val="123F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34" name="object 8034"/>
          <p:cNvSpPr/>
          <p:nvPr/>
        </p:nvSpPr>
        <p:spPr>
          <a:xfrm>
            <a:off x="3865593" y="2353114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861" y="0"/>
                </a:moveTo>
                <a:lnTo>
                  <a:pt x="4513" y="9296"/>
                </a:lnTo>
                <a:lnTo>
                  <a:pt x="0" y="11770"/>
                </a:lnTo>
                <a:lnTo>
                  <a:pt x="861" y="0"/>
                </a:lnTo>
                <a:close/>
              </a:path>
            </a:pathLst>
          </a:custGeom>
          <a:ln w="3175">
            <a:solidFill>
              <a:srgbClr val="123F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5" name="object 8035"/>
          <p:cNvSpPr/>
          <p:nvPr/>
        </p:nvSpPr>
        <p:spPr>
          <a:xfrm>
            <a:off x="3857086" y="2353114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4">
                <a:moveTo>
                  <a:pt x="8506" y="11770"/>
                </a:moveTo>
                <a:lnTo>
                  <a:pt x="0" y="1297"/>
                </a:lnTo>
                <a:lnTo>
                  <a:pt x="9367" y="0"/>
                </a:lnTo>
                <a:lnTo>
                  <a:pt x="8506" y="11770"/>
                </a:lnTo>
                <a:close/>
              </a:path>
            </a:pathLst>
          </a:custGeom>
          <a:solidFill>
            <a:srgbClr val="123E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36" name="object 8036"/>
          <p:cNvSpPr/>
          <p:nvPr/>
        </p:nvSpPr>
        <p:spPr>
          <a:xfrm>
            <a:off x="3857086" y="2353114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4">
                <a:moveTo>
                  <a:pt x="9367" y="0"/>
                </a:moveTo>
                <a:lnTo>
                  <a:pt x="0" y="1297"/>
                </a:lnTo>
                <a:lnTo>
                  <a:pt x="8506" y="11770"/>
                </a:lnTo>
                <a:lnTo>
                  <a:pt x="9367" y="0"/>
                </a:lnTo>
                <a:close/>
              </a:path>
            </a:pathLst>
          </a:custGeom>
          <a:ln w="3175">
            <a:solidFill>
              <a:srgbClr val="123E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7" name="object 8037"/>
          <p:cNvSpPr/>
          <p:nvPr/>
        </p:nvSpPr>
        <p:spPr>
          <a:xfrm>
            <a:off x="3865593" y="236241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2473"/>
                </a:moveTo>
                <a:lnTo>
                  <a:pt x="4513" y="0"/>
                </a:lnTo>
                <a:lnTo>
                  <a:pt x="4701" y="482"/>
                </a:lnTo>
                <a:lnTo>
                  <a:pt x="0" y="2473"/>
                </a:lnTo>
                <a:close/>
              </a:path>
            </a:pathLst>
          </a:custGeom>
          <a:solidFill>
            <a:srgbClr val="123F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38" name="object 8038"/>
          <p:cNvSpPr/>
          <p:nvPr/>
        </p:nvSpPr>
        <p:spPr>
          <a:xfrm>
            <a:off x="3865593" y="236241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4513" y="0"/>
                </a:moveTo>
                <a:lnTo>
                  <a:pt x="0" y="2473"/>
                </a:lnTo>
                <a:lnTo>
                  <a:pt x="4701" y="482"/>
                </a:lnTo>
                <a:lnTo>
                  <a:pt x="4513" y="0"/>
                </a:lnTo>
                <a:close/>
              </a:path>
            </a:pathLst>
          </a:custGeom>
          <a:ln w="3175">
            <a:solidFill>
              <a:srgbClr val="123F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9" name="object 80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040" name="object 8040"/>
          <p:cNvSpPr/>
          <p:nvPr/>
        </p:nvSpPr>
        <p:spPr>
          <a:xfrm>
            <a:off x="3862425" y="238082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23C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41" name="object 8041"/>
          <p:cNvSpPr/>
          <p:nvPr/>
        </p:nvSpPr>
        <p:spPr>
          <a:xfrm>
            <a:off x="3862425" y="238082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3C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2" name="object 8042"/>
          <p:cNvSpPr/>
          <p:nvPr/>
        </p:nvSpPr>
        <p:spPr>
          <a:xfrm>
            <a:off x="3860807" y="2377587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617" y="3238"/>
                </a:moveTo>
                <a:lnTo>
                  <a:pt x="0" y="0"/>
                </a:lnTo>
                <a:lnTo>
                  <a:pt x="1617" y="3238"/>
                </a:lnTo>
                <a:close/>
              </a:path>
            </a:pathLst>
          </a:custGeom>
          <a:ln w="3175">
            <a:solidFill>
              <a:srgbClr val="123C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3" name="object 80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044" name="object 80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045" name="object 80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046" name="object 8046"/>
          <p:cNvSpPr/>
          <p:nvPr/>
        </p:nvSpPr>
        <p:spPr>
          <a:xfrm>
            <a:off x="3858772" y="2364884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538" y="5580"/>
                </a:moveTo>
                <a:lnTo>
                  <a:pt x="0" y="3020"/>
                </a:lnTo>
                <a:lnTo>
                  <a:pt x="6819" y="0"/>
                </a:lnTo>
                <a:lnTo>
                  <a:pt x="538" y="5580"/>
                </a:lnTo>
                <a:close/>
              </a:path>
            </a:pathLst>
          </a:custGeom>
          <a:solidFill>
            <a:srgbClr val="123D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47" name="object 8047"/>
          <p:cNvSpPr/>
          <p:nvPr/>
        </p:nvSpPr>
        <p:spPr>
          <a:xfrm>
            <a:off x="3858772" y="2364884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538" y="5580"/>
                </a:moveTo>
                <a:lnTo>
                  <a:pt x="6819" y="0"/>
                </a:lnTo>
                <a:lnTo>
                  <a:pt x="0" y="3020"/>
                </a:lnTo>
                <a:lnTo>
                  <a:pt x="538" y="5580"/>
                </a:lnTo>
                <a:close/>
              </a:path>
            </a:pathLst>
          </a:custGeom>
          <a:ln w="3175">
            <a:solidFill>
              <a:srgbClr val="123D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8" name="object 8048"/>
          <p:cNvSpPr/>
          <p:nvPr/>
        </p:nvSpPr>
        <p:spPr>
          <a:xfrm>
            <a:off x="3859311" y="2364884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850" y="9634"/>
                </a:moveTo>
                <a:lnTo>
                  <a:pt x="0" y="5580"/>
                </a:lnTo>
                <a:lnTo>
                  <a:pt x="6281" y="0"/>
                </a:lnTo>
                <a:lnTo>
                  <a:pt x="850" y="9634"/>
                </a:lnTo>
                <a:close/>
              </a:path>
            </a:pathLst>
          </a:custGeom>
          <a:solidFill>
            <a:srgbClr val="123D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49" name="object 8049"/>
          <p:cNvSpPr/>
          <p:nvPr/>
        </p:nvSpPr>
        <p:spPr>
          <a:xfrm>
            <a:off x="3859311" y="2364884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850" y="9634"/>
                </a:moveTo>
                <a:lnTo>
                  <a:pt x="0" y="5580"/>
                </a:lnTo>
                <a:lnTo>
                  <a:pt x="6281" y="0"/>
                </a:lnTo>
                <a:lnTo>
                  <a:pt x="850" y="9634"/>
                </a:lnTo>
                <a:close/>
              </a:path>
            </a:pathLst>
          </a:custGeom>
          <a:ln w="3175">
            <a:solidFill>
              <a:srgbClr val="123D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0" name="object 80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051" name="object 8051"/>
          <p:cNvSpPr/>
          <p:nvPr/>
        </p:nvSpPr>
        <p:spPr>
          <a:xfrm>
            <a:off x="3860162" y="2370203"/>
            <a:ext cx="10160" cy="4445"/>
          </a:xfrm>
          <a:custGeom>
            <a:avLst/>
            <a:gdLst/>
            <a:ahLst/>
            <a:cxnLst/>
            <a:rect l="l" t="t" r="r" b="b"/>
            <a:pathLst>
              <a:path w="10160" h="4444">
                <a:moveTo>
                  <a:pt x="0" y="4315"/>
                </a:moveTo>
                <a:lnTo>
                  <a:pt x="97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2" name="object 8052"/>
          <p:cNvSpPr/>
          <p:nvPr/>
        </p:nvSpPr>
        <p:spPr>
          <a:xfrm>
            <a:off x="3878424" y="2372484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547"/>
                </a:moveTo>
                <a:lnTo>
                  <a:pt x="3159" y="0"/>
                </a:lnTo>
                <a:lnTo>
                  <a:pt x="3545" y="1054"/>
                </a:lnTo>
                <a:lnTo>
                  <a:pt x="0" y="2547"/>
                </a:lnTo>
                <a:close/>
              </a:path>
            </a:pathLst>
          </a:custGeom>
          <a:solidFill>
            <a:srgbClr val="124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53" name="object 8053"/>
          <p:cNvSpPr/>
          <p:nvPr/>
        </p:nvSpPr>
        <p:spPr>
          <a:xfrm>
            <a:off x="3878424" y="2372484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159" y="0"/>
                </a:moveTo>
                <a:lnTo>
                  <a:pt x="3545" y="1054"/>
                </a:lnTo>
                <a:lnTo>
                  <a:pt x="0" y="2547"/>
                </a:lnTo>
                <a:lnTo>
                  <a:pt x="3159" y="0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4" name="object 8054"/>
          <p:cNvSpPr/>
          <p:nvPr/>
        </p:nvSpPr>
        <p:spPr>
          <a:xfrm>
            <a:off x="3874256" y="2372484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0" y="3086"/>
                </a:moveTo>
                <a:lnTo>
                  <a:pt x="7327" y="0"/>
                </a:lnTo>
                <a:lnTo>
                  <a:pt x="4168" y="2547"/>
                </a:lnTo>
                <a:lnTo>
                  <a:pt x="0" y="3086"/>
                </a:lnTo>
                <a:close/>
              </a:path>
            </a:pathLst>
          </a:custGeom>
          <a:solidFill>
            <a:srgbClr val="124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55" name="object 8055"/>
          <p:cNvSpPr/>
          <p:nvPr/>
        </p:nvSpPr>
        <p:spPr>
          <a:xfrm>
            <a:off x="3874256" y="2372484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7327" y="0"/>
                </a:moveTo>
                <a:lnTo>
                  <a:pt x="0" y="3086"/>
                </a:lnTo>
                <a:lnTo>
                  <a:pt x="4168" y="2547"/>
                </a:lnTo>
                <a:lnTo>
                  <a:pt x="7327" y="0"/>
                </a:lnTo>
                <a:close/>
              </a:path>
            </a:pathLst>
          </a:custGeom>
          <a:ln w="3175">
            <a:solidFill>
              <a:srgbClr val="1240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6" name="object 8056"/>
          <p:cNvSpPr/>
          <p:nvPr/>
        </p:nvSpPr>
        <p:spPr>
          <a:xfrm>
            <a:off x="3874256" y="2375032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728" y="1440"/>
                </a:moveTo>
                <a:lnTo>
                  <a:pt x="0" y="538"/>
                </a:lnTo>
                <a:lnTo>
                  <a:pt x="4168" y="0"/>
                </a:lnTo>
                <a:lnTo>
                  <a:pt x="728" y="1440"/>
                </a:lnTo>
                <a:close/>
              </a:path>
            </a:pathLst>
          </a:custGeom>
          <a:solidFill>
            <a:srgbClr val="124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57" name="object 8057"/>
          <p:cNvSpPr/>
          <p:nvPr/>
        </p:nvSpPr>
        <p:spPr>
          <a:xfrm>
            <a:off x="3874256" y="2375032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4168" y="0"/>
                </a:moveTo>
                <a:lnTo>
                  <a:pt x="0" y="538"/>
                </a:lnTo>
                <a:lnTo>
                  <a:pt x="728" y="1440"/>
                </a:lnTo>
                <a:lnTo>
                  <a:pt x="4168" y="0"/>
                </a:lnTo>
                <a:close/>
              </a:path>
            </a:pathLst>
          </a:custGeom>
          <a:ln w="3175">
            <a:solidFill>
              <a:srgbClr val="1240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8" name="object 80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059" name="object 80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060" name="object 80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061" name="object 8061"/>
          <p:cNvSpPr/>
          <p:nvPr/>
        </p:nvSpPr>
        <p:spPr>
          <a:xfrm>
            <a:off x="3846766" y="235526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81"/>
                </a:moveTo>
                <a:lnTo>
                  <a:pt x="152" y="0"/>
                </a:lnTo>
                <a:lnTo>
                  <a:pt x="0" y="81"/>
                </a:lnTo>
                <a:close/>
              </a:path>
            </a:pathLst>
          </a:custGeom>
          <a:solidFill>
            <a:srgbClr val="113B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62" name="object 8062"/>
          <p:cNvSpPr/>
          <p:nvPr/>
        </p:nvSpPr>
        <p:spPr>
          <a:xfrm>
            <a:off x="3846766" y="235526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76" y="55"/>
                </a:moveTo>
                <a:lnTo>
                  <a:pt x="0" y="81"/>
                </a:lnTo>
                <a:lnTo>
                  <a:pt x="152" y="0"/>
                </a:lnTo>
                <a:close/>
              </a:path>
            </a:pathLst>
          </a:custGeom>
          <a:ln w="3175">
            <a:solidFill>
              <a:srgbClr val="113B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3" name="object 8063"/>
          <p:cNvSpPr/>
          <p:nvPr/>
        </p:nvSpPr>
        <p:spPr>
          <a:xfrm>
            <a:off x="3846919" y="235524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24" y="81"/>
                </a:moveTo>
                <a:lnTo>
                  <a:pt x="314" y="0"/>
                </a:lnTo>
                <a:lnTo>
                  <a:pt x="124" y="81"/>
                </a:lnTo>
                <a:close/>
              </a:path>
            </a:pathLst>
          </a:custGeom>
          <a:solidFill>
            <a:srgbClr val="113B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64" name="object 8064"/>
          <p:cNvSpPr/>
          <p:nvPr/>
        </p:nvSpPr>
        <p:spPr>
          <a:xfrm>
            <a:off x="3846919" y="235524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24" y="81"/>
                </a:moveTo>
                <a:lnTo>
                  <a:pt x="314" y="0"/>
                </a:lnTo>
                <a:lnTo>
                  <a:pt x="0" y="25"/>
                </a:lnTo>
                <a:close/>
              </a:path>
            </a:pathLst>
          </a:custGeom>
          <a:ln w="3175">
            <a:solidFill>
              <a:srgbClr val="113B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5" name="object 8065"/>
          <p:cNvSpPr/>
          <p:nvPr/>
        </p:nvSpPr>
        <p:spPr>
          <a:xfrm>
            <a:off x="3847043" y="235524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81"/>
                </a:moveTo>
                <a:lnTo>
                  <a:pt x="1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6" name="object 80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067" name="object 80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068" name="object 80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069" name="object 80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070" name="object 80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071" name="object 80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072" name="object 80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073" name="object 8073"/>
          <p:cNvSpPr/>
          <p:nvPr/>
        </p:nvSpPr>
        <p:spPr>
          <a:xfrm>
            <a:off x="3845107" y="2355324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906"/>
                </a:moveTo>
                <a:lnTo>
                  <a:pt x="683" y="543"/>
                </a:lnTo>
                <a:lnTo>
                  <a:pt x="1935" y="0"/>
                </a:lnTo>
                <a:lnTo>
                  <a:pt x="0" y="906"/>
                </a:lnTo>
                <a:close/>
              </a:path>
            </a:pathLst>
          </a:custGeom>
          <a:solidFill>
            <a:srgbClr val="113B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74" name="object 8074"/>
          <p:cNvSpPr/>
          <p:nvPr/>
        </p:nvSpPr>
        <p:spPr>
          <a:xfrm>
            <a:off x="3845107" y="2355324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1935" y="0"/>
                </a:moveTo>
                <a:lnTo>
                  <a:pt x="683" y="543"/>
                </a:lnTo>
                <a:lnTo>
                  <a:pt x="0" y="906"/>
                </a:lnTo>
                <a:lnTo>
                  <a:pt x="1935" y="0"/>
                </a:lnTo>
                <a:close/>
              </a:path>
            </a:pathLst>
          </a:custGeom>
          <a:ln w="3175">
            <a:solidFill>
              <a:srgbClr val="113B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5" name="object 8075"/>
          <p:cNvSpPr/>
          <p:nvPr/>
        </p:nvSpPr>
        <p:spPr>
          <a:xfrm>
            <a:off x="3845791" y="235532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543"/>
                </a:moveTo>
                <a:lnTo>
                  <a:pt x="975" y="25"/>
                </a:lnTo>
                <a:lnTo>
                  <a:pt x="1252" y="0"/>
                </a:lnTo>
                <a:lnTo>
                  <a:pt x="0" y="543"/>
                </a:lnTo>
                <a:close/>
              </a:path>
            </a:pathLst>
          </a:custGeom>
          <a:solidFill>
            <a:srgbClr val="113B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76" name="object 8076"/>
          <p:cNvSpPr/>
          <p:nvPr/>
        </p:nvSpPr>
        <p:spPr>
          <a:xfrm>
            <a:off x="3845791" y="235532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975" y="25"/>
                </a:moveTo>
                <a:lnTo>
                  <a:pt x="0" y="543"/>
                </a:lnTo>
                <a:lnTo>
                  <a:pt x="1252" y="0"/>
                </a:lnTo>
                <a:lnTo>
                  <a:pt x="975" y="25"/>
                </a:lnTo>
                <a:close/>
              </a:path>
            </a:pathLst>
          </a:custGeom>
          <a:ln w="3175">
            <a:solidFill>
              <a:srgbClr val="113B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7" name="object 8077"/>
          <p:cNvSpPr/>
          <p:nvPr/>
        </p:nvSpPr>
        <p:spPr>
          <a:xfrm>
            <a:off x="3845791" y="235532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543"/>
                </a:moveTo>
                <a:lnTo>
                  <a:pt x="12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8" name="object 80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079" name="object 8079"/>
          <p:cNvSpPr/>
          <p:nvPr/>
        </p:nvSpPr>
        <p:spPr>
          <a:xfrm>
            <a:off x="3871544" y="237557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420"/>
                </a:moveTo>
                <a:lnTo>
                  <a:pt x="2712" y="0"/>
                </a:lnTo>
                <a:lnTo>
                  <a:pt x="3441" y="901"/>
                </a:lnTo>
                <a:lnTo>
                  <a:pt x="0" y="2420"/>
                </a:lnTo>
                <a:close/>
              </a:path>
            </a:pathLst>
          </a:custGeom>
          <a:solidFill>
            <a:srgbClr val="123F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80" name="object 8080"/>
          <p:cNvSpPr/>
          <p:nvPr/>
        </p:nvSpPr>
        <p:spPr>
          <a:xfrm>
            <a:off x="3871544" y="237557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441" y="901"/>
                </a:moveTo>
                <a:lnTo>
                  <a:pt x="2712" y="0"/>
                </a:lnTo>
                <a:lnTo>
                  <a:pt x="0" y="2420"/>
                </a:lnTo>
                <a:lnTo>
                  <a:pt x="3441" y="901"/>
                </a:lnTo>
                <a:close/>
              </a:path>
            </a:pathLst>
          </a:custGeom>
          <a:ln w="3175">
            <a:solidFill>
              <a:srgbClr val="123F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1" name="object 8081"/>
          <p:cNvSpPr/>
          <p:nvPr/>
        </p:nvSpPr>
        <p:spPr>
          <a:xfrm>
            <a:off x="3790637" y="2412012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320" y="1490"/>
                </a:moveTo>
                <a:lnTo>
                  <a:pt x="0" y="810"/>
                </a:lnTo>
                <a:lnTo>
                  <a:pt x="947" y="0"/>
                </a:lnTo>
                <a:lnTo>
                  <a:pt x="320" y="1490"/>
                </a:lnTo>
                <a:close/>
              </a:path>
            </a:pathLst>
          </a:custGeom>
          <a:solidFill>
            <a:srgbClr val="1428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82" name="object 8082"/>
          <p:cNvSpPr/>
          <p:nvPr/>
        </p:nvSpPr>
        <p:spPr>
          <a:xfrm>
            <a:off x="3790637" y="2412012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320" y="1490"/>
                </a:moveTo>
                <a:lnTo>
                  <a:pt x="0" y="810"/>
                </a:lnTo>
                <a:lnTo>
                  <a:pt x="947" y="0"/>
                </a:lnTo>
                <a:lnTo>
                  <a:pt x="320" y="1490"/>
                </a:lnTo>
                <a:close/>
              </a:path>
            </a:pathLst>
          </a:custGeom>
          <a:ln w="3175">
            <a:solidFill>
              <a:srgbClr val="1428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3" name="object 8083"/>
          <p:cNvSpPr/>
          <p:nvPr/>
        </p:nvSpPr>
        <p:spPr>
          <a:xfrm>
            <a:off x="3790957" y="241201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490"/>
                </a:moveTo>
                <a:lnTo>
                  <a:pt x="627" y="0"/>
                </a:lnTo>
                <a:lnTo>
                  <a:pt x="1292" y="955"/>
                </a:lnTo>
                <a:lnTo>
                  <a:pt x="0" y="1490"/>
                </a:lnTo>
                <a:close/>
              </a:path>
            </a:pathLst>
          </a:custGeom>
          <a:solidFill>
            <a:srgbClr val="1429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84" name="object 8084"/>
          <p:cNvSpPr/>
          <p:nvPr/>
        </p:nvSpPr>
        <p:spPr>
          <a:xfrm>
            <a:off x="3790957" y="241201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490"/>
                </a:moveTo>
                <a:lnTo>
                  <a:pt x="1292" y="955"/>
                </a:lnTo>
                <a:lnTo>
                  <a:pt x="627" y="0"/>
                </a:lnTo>
                <a:lnTo>
                  <a:pt x="0" y="1490"/>
                </a:lnTo>
                <a:close/>
              </a:path>
            </a:pathLst>
          </a:custGeom>
          <a:ln w="3175">
            <a:solidFill>
              <a:srgbClr val="1429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5" name="object 80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086" name="object 8086"/>
          <p:cNvSpPr/>
          <p:nvPr/>
        </p:nvSpPr>
        <p:spPr>
          <a:xfrm>
            <a:off x="3785105" y="2413838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703"/>
                </a:moveTo>
                <a:lnTo>
                  <a:pt x="2992" y="0"/>
                </a:lnTo>
                <a:lnTo>
                  <a:pt x="1313" y="673"/>
                </a:lnTo>
                <a:lnTo>
                  <a:pt x="0" y="703"/>
                </a:lnTo>
                <a:close/>
              </a:path>
            </a:pathLst>
          </a:custGeom>
          <a:solidFill>
            <a:srgbClr val="1428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87" name="object 8087"/>
          <p:cNvSpPr/>
          <p:nvPr/>
        </p:nvSpPr>
        <p:spPr>
          <a:xfrm>
            <a:off x="3785105" y="2413838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992" y="0"/>
                </a:moveTo>
                <a:lnTo>
                  <a:pt x="1313" y="673"/>
                </a:lnTo>
                <a:lnTo>
                  <a:pt x="0" y="703"/>
                </a:lnTo>
                <a:lnTo>
                  <a:pt x="2992" y="0"/>
                </a:lnTo>
                <a:close/>
              </a:path>
            </a:pathLst>
          </a:custGeom>
          <a:ln w="3175">
            <a:solidFill>
              <a:srgbClr val="1428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8" name="object 8088"/>
          <p:cNvSpPr/>
          <p:nvPr/>
        </p:nvSpPr>
        <p:spPr>
          <a:xfrm>
            <a:off x="3785105" y="2412012"/>
            <a:ext cx="6985" cy="2540"/>
          </a:xfrm>
          <a:custGeom>
            <a:avLst/>
            <a:gdLst/>
            <a:ahLst/>
            <a:cxnLst/>
            <a:rect l="l" t="t" r="r" b="b"/>
            <a:pathLst>
              <a:path w="6985" h="2539">
                <a:moveTo>
                  <a:pt x="0" y="2529"/>
                </a:moveTo>
                <a:lnTo>
                  <a:pt x="6479" y="0"/>
                </a:lnTo>
                <a:lnTo>
                  <a:pt x="2992" y="1826"/>
                </a:lnTo>
                <a:lnTo>
                  <a:pt x="0" y="2529"/>
                </a:lnTo>
                <a:close/>
              </a:path>
            </a:pathLst>
          </a:custGeom>
          <a:solidFill>
            <a:srgbClr val="1428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89" name="object 8089"/>
          <p:cNvSpPr/>
          <p:nvPr/>
        </p:nvSpPr>
        <p:spPr>
          <a:xfrm>
            <a:off x="3785105" y="2412012"/>
            <a:ext cx="6985" cy="2540"/>
          </a:xfrm>
          <a:custGeom>
            <a:avLst/>
            <a:gdLst/>
            <a:ahLst/>
            <a:cxnLst/>
            <a:rect l="l" t="t" r="r" b="b"/>
            <a:pathLst>
              <a:path w="6985" h="2539">
                <a:moveTo>
                  <a:pt x="2992" y="1826"/>
                </a:moveTo>
                <a:lnTo>
                  <a:pt x="6479" y="0"/>
                </a:lnTo>
                <a:lnTo>
                  <a:pt x="0" y="2529"/>
                </a:lnTo>
                <a:lnTo>
                  <a:pt x="2992" y="1826"/>
                </a:lnTo>
                <a:close/>
              </a:path>
            </a:pathLst>
          </a:custGeom>
          <a:ln w="3175">
            <a:solidFill>
              <a:srgbClr val="1428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0" name="object 8090"/>
          <p:cNvSpPr/>
          <p:nvPr/>
        </p:nvSpPr>
        <p:spPr>
          <a:xfrm>
            <a:off x="3788097" y="2412012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0" y="1826"/>
                </a:moveTo>
                <a:lnTo>
                  <a:pt x="3487" y="0"/>
                </a:lnTo>
                <a:lnTo>
                  <a:pt x="2540" y="810"/>
                </a:lnTo>
                <a:lnTo>
                  <a:pt x="0" y="1826"/>
                </a:lnTo>
                <a:close/>
              </a:path>
            </a:pathLst>
          </a:custGeom>
          <a:solidFill>
            <a:srgbClr val="1428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91" name="object 8091"/>
          <p:cNvSpPr/>
          <p:nvPr/>
        </p:nvSpPr>
        <p:spPr>
          <a:xfrm>
            <a:off x="3788097" y="2412012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2540" y="810"/>
                </a:moveTo>
                <a:lnTo>
                  <a:pt x="3487" y="0"/>
                </a:lnTo>
                <a:lnTo>
                  <a:pt x="0" y="1826"/>
                </a:lnTo>
                <a:lnTo>
                  <a:pt x="2540" y="810"/>
                </a:lnTo>
                <a:close/>
              </a:path>
            </a:pathLst>
          </a:custGeom>
          <a:ln w="3175">
            <a:solidFill>
              <a:srgbClr val="1428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2" name="object 8092"/>
          <p:cNvSpPr/>
          <p:nvPr/>
        </p:nvSpPr>
        <p:spPr>
          <a:xfrm>
            <a:off x="3776850" y="2400658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2567"/>
                </a:moveTo>
                <a:lnTo>
                  <a:pt x="3202" y="350"/>
                </a:lnTo>
                <a:lnTo>
                  <a:pt x="6814" y="0"/>
                </a:lnTo>
                <a:lnTo>
                  <a:pt x="0" y="2567"/>
                </a:lnTo>
                <a:close/>
              </a:path>
            </a:pathLst>
          </a:custGeom>
          <a:solidFill>
            <a:srgbClr val="1527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93" name="object 8093"/>
          <p:cNvSpPr/>
          <p:nvPr/>
        </p:nvSpPr>
        <p:spPr>
          <a:xfrm>
            <a:off x="3776850" y="2400658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2567"/>
                </a:moveTo>
                <a:lnTo>
                  <a:pt x="6814" y="0"/>
                </a:lnTo>
                <a:lnTo>
                  <a:pt x="3202" y="350"/>
                </a:lnTo>
                <a:lnTo>
                  <a:pt x="0" y="2567"/>
                </a:lnTo>
                <a:close/>
              </a:path>
            </a:pathLst>
          </a:custGeom>
          <a:ln w="3175">
            <a:solidFill>
              <a:srgbClr val="1527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4" name="object 80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095" name="object 80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096" name="object 80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097" name="object 80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098" name="object 80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099" name="object 80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100" name="object 8100"/>
          <p:cNvSpPr/>
          <p:nvPr/>
        </p:nvSpPr>
        <p:spPr>
          <a:xfrm>
            <a:off x="3777452" y="2406309"/>
            <a:ext cx="10160" cy="4445"/>
          </a:xfrm>
          <a:custGeom>
            <a:avLst/>
            <a:gdLst/>
            <a:ahLst/>
            <a:cxnLst/>
            <a:rect l="l" t="t" r="r" b="b"/>
            <a:pathLst>
              <a:path w="10160" h="4444">
                <a:moveTo>
                  <a:pt x="0" y="3827"/>
                </a:moveTo>
                <a:lnTo>
                  <a:pt x="101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1" name="object 81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102" name="object 81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103" name="object 81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104" name="object 8104"/>
          <p:cNvSpPr/>
          <p:nvPr/>
        </p:nvSpPr>
        <p:spPr>
          <a:xfrm>
            <a:off x="3772158" y="2389484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0" y="1844"/>
                </a:moveTo>
                <a:lnTo>
                  <a:pt x="3731" y="0"/>
                </a:lnTo>
                <a:lnTo>
                  <a:pt x="2814" y="749"/>
                </a:lnTo>
                <a:lnTo>
                  <a:pt x="0" y="1844"/>
                </a:lnTo>
                <a:close/>
              </a:path>
            </a:pathLst>
          </a:custGeom>
          <a:solidFill>
            <a:srgbClr val="1527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05" name="object 8105"/>
          <p:cNvSpPr/>
          <p:nvPr/>
        </p:nvSpPr>
        <p:spPr>
          <a:xfrm>
            <a:off x="3772158" y="2389484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2814" y="749"/>
                </a:moveTo>
                <a:lnTo>
                  <a:pt x="3731" y="0"/>
                </a:lnTo>
                <a:lnTo>
                  <a:pt x="0" y="1844"/>
                </a:lnTo>
                <a:lnTo>
                  <a:pt x="2814" y="749"/>
                </a:lnTo>
                <a:close/>
              </a:path>
            </a:pathLst>
          </a:custGeom>
          <a:ln w="3175">
            <a:solidFill>
              <a:srgbClr val="1527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6" name="object 8106"/>
          <p:cNvSpPr/>
          <p:nvPr/>
        </p:nvSpPr>
        <p:spPr>
          <a:xfrm>
            <a:off x="3762552" y="2378489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1318" y="1526"/>
                </a:moveTo>
                <a:lnTo>
                  <a:pt x="0" y="447"/>
                </a:lnTo>
                <a:lnTo>
                  <a:pt x="5702" y="0"/>
                </a:lnTo>
                <a:lnTo>
                  <a:pt x="1318" y="1526"/>
                </a:lnTo>
                <a:close/>
              </a:path>
            </a:pathLst>
          </a:custGeom>
          <a:solidFill>
            <a:srgbClr val="1525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07" name="object 8107"/>
          <p:cNvSpPr/>
          <p:nvPr/>
        </p:nvSpPr>
        <p:spPr>
          <a:xfrm>
            <a:off x="3762552" y="2378489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1318" y="1526"/>
                </a:moveTo>
                <a:lnTo>
                  <a:pt x="5702" y="0"/>
                </a:lnTo>
                <a:lnTo>
                  <a:pt x="0" y="447"/>
                </a:lnTo>
                <a:lnTo>
                  <a:pt x="1318" y="1526"/>
                </a:lnTo>
                <a:close/>
              </a:path>
            </a:pathLst>
          </a:custGeom>
          <a:ln w="3175">
            <a:solidFill>
              <a:srgbClr val="1525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8" name="object 81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109" name="object 81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110" name="object 8110"/>
          <p:cNvSpPr/>
          <p:nvPr/>
        </p:nvSpPr>
        <p:spPr>
          <a:xfrm>
            <a:off x="3763871" y="2378489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101" y="2001"/>
                </a:moveTo>
                <a:lnTo>
                  <a:pt x="0" y="1526"/>
                </a:lnTo>
                <a:lnTo>
                  <a:pt x="4384" y="0"/>
                </a:lnTo>
                <a:lnTo>
                  <a:pt x="101" y="2001"/>
                </a:lnTo>
                <a:close/>
              </a:path>
            </a:pathLst>
          </a:custGeom>
          <a:solidFill>
            <a:srgbClr val="1525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11" name="object 8111"/>
          <p:cNvSpPr/>
          <p:nvPr/>
        </p:nvSpPr>
        <p:spPr>
          <a:xfrm>
            <a:off x="3763871" y="2378489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101" y="2001"/>
                </a:moveTo>
                <a:lnTo>
                  <a:pt x="4384" y="0"/>
                </a:lnTo>
                <a:lnTo>
                  <a:pt x="0" y="1526"/>
                </a:lnTo>
                <a:lnTo>
                  <a:pt x="101" y="2001"/>
                </a:lnTo>
                <a:close/>
              </a:path>
            </a:pathLst>
          </a:custGeom>
          <a:ln w="3175">
            <a:solidFill>
              <a:srgbClr val="1525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2" name="object 8112"/>
          <p:cNvSpPr/>
          <p:nvPr/>
        </p:nvSpPr>
        <p:spPr>
          <a:xfrm>
            <a:off x="3763972" y="2378489"/>
            <a:ext cx="4445" cy="8255"/>
          </a:xfrm>
          <a:custGeom>
            <a:avLst/>
            <a:gdLst/>
            <a:ahLst/>
            <a:cxnLst/>
            <a:rect l="l" t="t" r="r" b="b"/>
            <a:pathLst>
              <a:path w="4445" h="8255">
                <a:moveTo>
                  <a:pt x="1285" y="7945"/>
                </a:moveTo>
                <a:lnTo>
                  <a:pt x="0" y="2001"/>
                </a:lnTo>
                <a:lnTo>
                  <a:pt x="4282" y="0"/>
                </a:lnTo>
                <a:lnTo>
                  <a:pt x="1285" y="7945"/>
                </a:lnTo>
                <a:close/>
              </a:path>
            </a:pathLst>
          </a:custGeom>
          <a:solidFill>
            <a:srgbClr val="1525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13" name="object 8113"/>
          <p:cNvSpPr/>
          <p:nvPr/>
        </p:nvSpPr>
        <p:spPr>
          <a:xfrm>
            <a:off x="3763972" y="2378489"/>
            <a:ext cx="4445" cy="8255"/>
          </a:xfrm>
          <a:custGeom>
            <a:avLst/>
            <a:gdLst/>
            <a:ahLst/>
            <a:cxnLst/>
            <a:rect l="l" t="t" r="r" b="b"/>
            <a:pathLst>
              <a:path w="4445" h="8255">
                <a:moveTo>
                  <a:pt x="1285" y="7945"/>
                </a:moveTo>
                <a:lnTo>
                  <a:pt x="4282" y="0"/>
                </a:lnTo>
                <a:lnTo>
                  <a:pt x="0" y="2001"/>
                </a:lnTo>
                <a:lnTo>
                  <a:pt x="1285" y="7945"/>
                </a:lnTo>
                <a:close/>
              </a:path>
            </a:pathLst>
          </a:custGeom>
          <a:ln w="3175">
            <a:solidFill>
              <a:srgbClr val="1525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4" name="object 8114"/>
          <p:cNvSpPr/>
          <p:nvPr/>
        </p:nvSpPr>
        <p:spPr>
          <a:xfrm>
            <a:off x="3765257" y="2378489"/>
            <a:ext cx="3175" cy="11430"/>
          </a:xfrm>
          <a:custGeom>
            <a:avLst/>
            <a:gdLst/>
            <a:ahLst/>
            <a:cxnLst/>
            <a:rect l="l" t="t" r="r" b="b"/>
            <a:pathLst>
              <a:path w="3175" h="11430">
                <a:moveTo>
                  <a:pt x="665" y="11031"/>
                </a:moveTo>
                <a:lnTo>
                  <a:pt x="0" y="7945"/>
                </a:lnTo>
                <a:lnTo>
                  <a:pt x="2997" y="0"/>
                </a:lnTo>
                <a:lnTo>
                  <a:pt x="665" y="11031"/>
                </a:lnTo>
                <a:close/>
              </a:path>
            </a:pathLst>
          </a:custGeom>
          <a:solidFill>
            <a:srgbClr val="1525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15" name="object 8115"/>
          <p:cNvSpPr/>
          <p:nvPr/>
        </p:nvSpPr>
        <p:spPr>
          <a:xfrm>
            <a:off x="3765257" y="2378489"/>
            <a:ext cx="3175" cy="11430"/>
          </a:xfrm>
          <a:custGeom>
            <a:avLst/>
            <a:gdLst/>
            <a:ahLst/>
            <a:cxnLst/>
            <a:rect l="l" t="t" r="r" b="b"/>
            <a:pathLst>
              <a:path w="3175" h="11430">
                <a:moveTo>
                  <a:pt x="665" y="11031"/>
                </a:moveTo>
                <a:lnTo>
                  <a:pt x="0" y="7945"/>
                </a:lnTo>
                <a:lnTo>
                  <a:pt x="2997" y="0"/>
                </a:lnTo>
                <a:lnTo>
                  <a:pt x="665" y="11031"/>
                </a:lnTo>
                <a:close/>
              </a:path>
            </a:pathLst>
          </a:custGeom>
          <a:ln w="3175">
            <a:solidFill>
              <a:srgbClr val="1525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6" name="object 8116"/>
          <p:cNvSpPr/>
          <p:nvPr/>
        </p:nvSpPr>
        <p:spPr>
          <a:xfrm>
            <a:off x="3765923" y="2378489"/>
            <a:ext cx="8255" cy="11430"/>
          </a:xfrm>
          <a:custGeom>
            <a:avLst/>
            <a:gdLst/>
            <a:ahLst/>
            <a:cxnLst/>
            <a:rect l="l" t="t" r="r" b="b"/>
            <a:pathLst>
              <a:path w="8254" h="11430">
                <a:moveTo>
                  <a:pt x="0" y="11031"/>
                </a:moveTo>
                <a:lnTo>
                  <a:pt x="2331" y="0"/>
                </a:lnTo>
                <a:lnTo>
                  <a:pt x="8044" y="8229"/>
                </a:lnTo>
                <a:lnTo>
                  <a:pt x="0" y="11031"/>
                </a:lnTo>
                <a:close/>
              </a:path>
            </a:pathLst>
          </a:custGeom>
          <a:solidFill>
            <a:srgbClr val="1526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17" name="object 8117"/>
          <p:cNvSpPr/>
          <p:nvPr/>
        </p:nvSpPr>
        <p:spPr>
          <a:xfrm>
            <a:off x="3765923" y="2378489"/>
            <a:ext cx="8255" cy="11430"/>
          </a:xfrm>
          <a:custGeom>
            <a:avLst/>
            <a:gdLst/>
            <a:ahLst/>
            <a:cxnLst/>
            <a:rect l="l" t="t" r="r" b="b"/>
            <a:pathLst>
              <a:path w="8254" h="11430">
                <a:moveTo>
                  <a:pt x="0" y="11031"/>
                </a:moveTo>
                <a:lnTo>
                  <a:pt x="8044" y="8229"/>
                </a:lnTo>
                <a:lnTo>
                  <a:pt x="2331" y="0"/>
                </a:lnTo>
                <a:lnTo>
                  <a:pt x="0" y="11031"/>
                </a:lnTo>
                <a:close/>
              </a:path>
            </a:pathLst>
          </a:custGeom>
          <a:ln w="3175">
            <a:solidFill>
              <a:srgbClr val="1526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8" name="object 8118"/>
          <p:cNvSpPr/>
          <p:nvPr/>
        </p:nvSpPr>
        <p:spPr>
          <a:xfrm>
            <a:off x="3765923" y="2386718"/>
            <a:ext cx="8255" cy="3175"/>
          </a:xfrm>
          <a:custGeom>
            <a:avLst/>
            <a:gdLst/>
            <a:ahLst/>
            <a:cxnLst/>
            <a:rect l="l" t="t" r="r" b="b"/>
            <a:pathLst>
              <a:path w="8254" h="3175">
                <a:moveTo>
                  <a:pt x="0" y="2801"/>
                </a:moveTo>
                <a:lnTo>
                  <a:pt x="80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9" name="object 8119"/>
          <p:cNvSpPr/>
          <p:nvPr/>
        </p:nvSpPr>
        <p:spPr>
          <a:xfrm>
            <a:off x="3775890" y="2388214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803" y="0"/>
                </a:moveTo>
                <a:lnTo>
                  <a:pt x="0" y="1270"/>
                </a:lnTo>
                <a:lnTo>
                  <a:pt x="1803" y="0"/>
                </a:lnTo>
                <a:close/>
              </a:path>
            </a:pathLst>
          </a:custGeom>
          <a:ln w="3175">
            <a:solidFill>
              <a:srgbClr val="1527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0" name="object 8120"/>
          <p:cNvSpPr/>
          <p:nvPr/>
        </p:nvSpPr>
        <p:spPr>
          <a:xfrm>
            <a:off x="3775890" y="2388214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1270"/>
                </a:moveTo>
                <a:lnTo>
                  <a:pt x="1452" y="38"/>
                </a:lnTo>
                <a:lnTo>
                  <a:pt x="1803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1527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21" name="object 8121"/>
          <p:cNvSpPr/>
          <p:nvPr/>
        </p:nvSpPr>
        <p:spPr>
          <a:xfrm>
            <a:off x="3775890" y="2388214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803" y="0"/>
                </a:moveTo>
                <a:lnTo>
                  <a:pt x="1452" y="38"/>
                </a:lnTo>
                <a:lnTo>
                  <a:pt x="0" y="1270"/>
                </a:lnTo>
                <a:lnTo>
                  <a:pt x="1803" y="0"/>
                </a:lnTo>
                <a:close/>
              </a:path>
            </a:pathLst>
          </a:custGeom>
          <a:ln w="3175">
            <a:solidFill>
              <a:srgbClr val="1527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2" name="object 8122"/>
          <p:cNvSpPr/>
          <p:nvPr/>
        </p:nvSpPr>
        <p:spPr>
          <a:xfrm>
            <a:off x="3778171" y="2389207"/>
            <a:ext cx="5715" cy="12065"/>
          </a:xfrm>
          <a:custGeom>
            <a:avLst/>
            <a:gdLst/>
            <a:ahLst/>
            <a:cxnLst/>
            <a:rect l="l" t="t" r="r" b="b"/>
            <a:pathLst>
              <a:path w="5714" h="12064">
                <a:moveTo>
                  <a:pt x="0" y="0"/>
                </a:moveTo>
                <a:lnTo>
                  <a:pt x="5494" y="1145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28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3" name="object 8123"/>
          <p:cNvSpPr/>
          <p:nvPr/>
        </p:nvSpPr>
        <p:spPr>
          <a:xfrm>
            <a:off x="3775890" y="2389207"/>
            <a:ext cx="8255" cy="12065"/>
          </a:xfrm>
          <a:custGeom>
            <a:avLst/>
            <a:gdLst/>
            <a:ahLst/>
            <a:cxnLst/>
            <a:rect l="l" t="t" r="r" b="b"/>
            <a:pathLst>
              <a:path w="8254" h="12064">
                <a:moveTo>
                  <a:pt x="7774" y="11450"/>
                </a:moveTo>
                <a:lnTo>
                  <a:pt x="0" y="276"/>
                </a:lnTo>
                <a:lnTo>
                  <a:pt x="2280" y="0"/>
                </a:lnTo>
                <a:lnTo>
                  <a:pt x="7774" y="11450"/>
                </a:lnTo>
                <a:close/>
              </a:path>
            </a:pathLst>
          </a:custGeom>
          <a:solidFill>
            <a:srgbClr val="1527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24" name="object 8124"/>
          <p:cNvSpPr/>
          <p:nvPr/>
        </p:nvSpPr>
        <p:spPr>
          <a:xfrm>
            <a:off x="3775890" y="2389207"/>
            <a:ext cx="8255" cy="12065"/>
          </a:xfrm>
          <a:custGeom>
            <a:avLst/>
            <a:gdLst/>
            <a:ahLst/>
            <a:cxnLst/>
            <a:rect l="l" t="t" r="r" b="b"/>
            <a:pathLst>
              <a:path w="8254" h="12064">
                <a:moveTo>
                  <a:pt x="2280" y="0"/>
                </a:moveTo>
                <a:lnTo>
                  <a:pt x="0" y="276"/>
                </a:lnTo>
                <a:lnTo>
                  <a:pt x="7774" y="11450"/>
                </a:lnTo>
                <a:lnTo>
                  <a:pt x="2280" y="0"/>
                </a:lnTo>
                <a:close/>
              </a:path>
            </a:pathLst>
          </a:custGeom>
          <a:ln w="3175">
            <a:solidFill>
              <a:srgbClr val="1527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5" name="object 81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126" name="object 81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127" name="object 8127"/>
          <p:cNvSpPr/>
          <p:nvPr/>
        </p:nvSpPr>
        <p:spPr>
          <a:xfrm>
            <a:off x="3792250" y="241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407" y="0"/>
                </a:moveTo>
                <a:lnTo>
                  <a:pt x="71" y="1016"/>
                </a:lnTo>
                <a:lnTo>
                  <a:pt x="2407" y="0"/>
                </a:lnTo>
                <a:close/>
              </a:path>
            </a:pathLst>
          </a:custGeom>
          <a:ln w="3175">
            <a:solidFill>
              <a:srgbClr val="1429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8" name="object 8128"/>
          <p:cNvSpPr/>
          <p:nvPr/>
        </p:nvSpPr>
        <p:spPr>
          <a:xfrm>
            <a:off x="3791584" y="2411920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665" y="1046"/>
                </a:moveTo>
                <a:lnTo>
                  <a:pt x="0" y="91"/>
                </a:lnTo>
                <a:lnTo>
                  <a:pt x="3073" y="0"/>
                </a:lnTo>
                <a:lnTo>
                  <a:pt x="665" y="1046"/>
                </a:lnTo>
                <a:close/>
              </a:path>
            </a:pathLst>
          </a:custGeom>
          <a:solidFill>
            <a:srgbClr val="1429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29" name="object 8129"/>
          <p:cNvSpPr/>
          <p:nvPr/>
        </p:nvSpPr>
        <p:spPr>
          <a:xfrm>
            <a:off x="3791584" y="2411920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3073" y="0"/>
                </a:moveTo>
                <a:lnTo>
                  <a:pt x="0" y="91"/>
                </a:lnTo>
                <a:lnTo>
                  <a:pt x="665" y="1046"/>
                </a:lnTo>
                <a:lnTo>
                  <a:pt x="3073" y="0"/>
                </a:lnTo>
                <a:close/>
              </a:path>
            </a:pathLst>
          </a:custGeom>
          <a:ln w="3175">
            <a:solidFill>
              <a:srgbClr val="1429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0" name="object 8130"/>
          <p:cNvSpPr/>
          <p:nvPr/>
        </p:nvSpPr>
        <p:spPr>
          <a:xfrm>
            <a:off x="3791584" y="2411465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0" y="546"/>
                </a:moveTo>
                <a:lnTo>
                  <a:pt x="4119" y="0"/>
                </a:lnTo>
                <a:lnTo>
                  <a:pt x="3073" y="454"/>
                </a:lnTo>
                <a:lnTo>
                  <a:pt x="0" y="546"/>
                </a:lnTo>
                <a:close/>
              </a:path>
            </a:pathLst>
          </a:custGeom>
          <a:solidFill>
            <a:srgbClr val="1429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31" name="object 8131"/>
          <p:cNvSpPr/>
          <p:nvPr/>
        </p:nvSpPr>
        <p:spPr>
          <a:xfrm>
            <a:off x="3791584" y="2411465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3073" y="454"/>
                </a:moveTo>
                <a:lnTo>
                  <a:pt x="0" y="546"/>
                </a:lnTo>
                <a:lnTo>
                  <a:pt x="4119" y="0"/>
                </a:lnTo>
                <a:lnTo>
                  <a:pt x="3073" y="454"/>
                </a:lnTo>
                <a:close/>
              </a:path>
            </a:pathLst>
          </a:custGeom>
          <a:ln w="3175">
            <a:solidFill>
              <a:srgbClr val="1429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2" name="object 81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133" name="object 81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134" name="object 81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135" name="object 81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136" name="object 81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137" name="object 81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138" name="object 8138"/>
          <p:cNvSpPr/>
          <p:nvPr/>
        </p:nvSpPr>
        <p:spPr>
          <a:xfrm>
            <a:off x="3775890" y="2388034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0" y="1450"/>
                </a:moveTo>
                <a:lnTo>
                  <a:pt x="3434" y="0"/>
                </a:lnTo>
                <a:lnTo>
                  <a:pt x="2280" y="1173"/>
                </a:lnTo>
                <a:lnTo>
                  <a:pt x="0" y="1450"/>
                </a:lnTo>
                <a:close/>
              </a:path>
            </a:pathLst>
          </a:custGeom>
          <a:solidFill>
            <a:srgbClr val="1527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39" name="object 8139"/>
          <p:cNvSpPr/>
          <p:nvPr/>
        </p:nvSpPr>
        <p:spPr>
          <a:xfrm>
            <a:off x="3775890" y="2388034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434" y="0"/>
                </a:moveTo>
                <a:lnTo>
                  <a:pt x="0" y="1450"/>
                </a:lnTo>
                <a:lnTo>
                  <a:pt x="2280" y="1173"/>
                </a:lnTo>
                <a:lnTo>
                  <a:pt x="3434" y="0"/>
                </a:lnTo>
                <a:close/>
              </a:path>
            </a:pathLst>
          </a:custGeom>
          <a:ln w="3175">
            <a:solidFill>
              <a:srgbClr val="1527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0" name="object 8140"/>
          <p:cNvSpPr/>
          <p:nvPr/>
        </p:nvSpPr>
        <p:spPr>
          <a:xfrm>
            <a:off x="3775890" y="2388034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0" y="1450"/>
                </a:moveTo>
                <a:lnTo>
                  <a:pt x="1803" y="180"/>
                </a:lnTo>
                <a:lnTo>
                  <a:pt x="3434" y="0"/>
                </a:lnTo>
                <a:lnTo>
                  <a:pt x="0" y="1450"/>
                </a:lnTo>
                <a:close/>
              </a:path>
            </a:pathLst>
          </a:custGeom>
          <a:solidFill>
            <a:srgbClr val="1527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41" name="object 8141"/>
          <p:cNvSpPr/>
          <p:nvPr/>
        </p:nvSpPr>
        <p:spPr>
          <a:xfrm>
            <a:off x="3775890" y="2388034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0" y="1450"/>
                </a:moveTo>
                <a:lnTo>
                  <a:pt x="3434" y="0"/>
                </a:lnTo>
                <a:lnTo>
                  <a:pt x="1803" y="180"/>
                </a:lnTo>
                <a:lnTo>
                  <a:pt x="0" y="1450"/>
                </a:lnTo>
                <a:close/>
              </a:path>
            </a:pathLst>
          </a:custGeom>
          <a:ln w="3175">
            <a:solidFill>
              <a:srgbClr val="1527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2" name="object 81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143" name="object 81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144" name="object 8144"/>
          <p:cNvSpPr/>
          <p:nvPr/>
        </p:nvSpPr>
        <p:spPr>
          <a:xfrm>
            <a:off x="3874256" y="2366175"/>
            <a:ext cx="6985" cy="9525"/>
          </a:xfrm>
          <a:custGeom>
            <a:avLst/>
            <a:gdLst/>
            <a:ahLst/>
            <a:cxnLst/>
            <a:rect l="l" t="t" r="r" b="b"/>
            <a:pathLst>
              <a:path w="6985" h="9525">
                <a:moveTo>
                  <a:pt x="0" y="9395"/>
                </a:moveTo>
                <a:lnTo>
                  <a:pt x="5146" y="0"/>
                </a:lnTo>
                <a:lnTo>
                  <a:pt x="6426" y="3804"/>
                </a:lnTo>
                <a:lnTo>
                  <a:pt x="0" y="9395"/>
                </a:lnTo>
                <a:close/>
              </a:path>
            </a:pathLst>
          </a:custGeom>
          <a:solidFill>
            <a:srgbClr val="124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45" name="object 8145"/>
          <p:cNvSpPr/>
          <p:nvPr/>
        </p:nvSpPr>
        <p:spPr>
          <a:xfrm>
            <a:off x="3874256" y="2366175"/>
            <a:ext cx="6985" cy="9525"/>
          </a:xfrm>
          <a:custGeom>
            <a:avLst/>
            <a:gdLst/>
            <a:ahLst/>
            <a:cxnLst/>
            <a:rect l="l" t="t" r="r" b="b"/>
            <a:pathLst>
              <a:path w="6985" h="9525">
                <a:moveTo>
                  <a:pt x="5146" y="0"/>
                </a:moveTo>
                <a:lnTo>
                  <a:pt x="6426" y="3804"/>
                </a:lnTo>
                <a:lnTo>
                  <a:pt x="0" y="9395"/>
                </a:lnTo>
                <a:lnTo>
                  <a:pt x="5146" y="0"/>
                </a:lnTo>
                <a:close/>
              </a:path>
            </a:pathLst>
          </a:custGeom>
          <a:ln w="3175">
            <a:solidFill>
              <a:srgbClr val="1240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6" name="object 81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147" name="object 81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148" name="object 81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149" name="object 81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150" name="object 81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151" name="object 8151"/>
          <p:cNvSpPr/>
          <p:nvPr/>
        </p:nvSpPr>
        <p:spPr>
          <a:xfrm>
            <a:off x="3869903" y="2366175"/>
            <a:ext cx="9525" cy="4445"/>
          </a:xfrm>
          <a:custGeom>
            <a:avLst/>
            <a:gdLst/>
            <a:ahLst/>
            <a:cxnLst/>
            <a:rect l="l" t="t" r="r" b="b"/>
            <a:pathLst>
              <a:path w="9525" h="4444">
                <a:moveTo>
                  <a:pt x="0" y="4028"/>
                </a:moveTo>
                <a:lnTo>
                  <a:pt x="949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2" name="object 8152"/>
          <p:cNvSpPr/>
          <p:nvPr/>
        </p:nvSpPr>
        <p:spPr>
          <a:xfrm>
            <a:off x="3751777" y="2403139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4635" y="2161"/>
                </a:moveTo>
                <a:lnTo>
                  <a:pt x="0" y="269"/>
                </a:lnTo>
                <a:lnTo>
                  <a:pt x="5247" y="0"/>
                </a:lnTo>
                <a:lnTo>
                  <a:pt x="4635" y="2161"/>
                </a:lnTo>
                <a:close/>
              </a:path>
            </a:pathLst>
          </a:custGeom>
          <a:solidFill>
            <a:srgbClr val="1622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53" name="object 8153"/>
          <p:cNvSpPr/>
          <p:nvPr/>
        </p:nvSpPr>
        <p:spPr>
          <a:xfrm>
            <a:off x="3751777" y="2403139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0" y="269"/>
                </a:moveTo>
                <a:lnTo>
                  <a:pt x="5247" y="0"/>
                </a:lnTo>
                <a:lnTo>
                  <a:pt x="4635" y="2161"/>
                </a:lnTo>
                <a:lnTo>
                  <a:pt x="0" y="269"/>
                </a:lnTo>
                <a:close/>
              </a:path>
            </a:pathLst>
          </a:custGeom>
          <a:ln w="3175">
            <a:solidFill>
              <a:srgbClr val="1622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4" name="object 8154"/>
          <p:cNvSpPr/>
          <p:nvPr/>
        </p:nvSpPr>
        <p:spPr>
          <a:xfrm>
            <a:off x="3750967" y="2403409"/>
            <a:ext cx="5715" cy="6350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0" y="6156"/>
                </a:moveTo>
                <a:lnTo>
                  <a:pt x="810" y="0"/>
                </a:lnTo>
                <a:lnTo>
                  <a:pt x="5445" y="1892"/>
                </a:lnTo>
                <a:lnTo>
                  <a:pt x="0" y="6156"/>
                </a:lnTo>
                <a:close/>
              </a:path>
            </a:pathLst>
          </a:custGeom>
          <a:solidFill>
            <a:srgbClr val="1621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55" name="object 8155"/>
          <p:cNvSpPr/>
          <p:nvPr/>
        </p:nvSpPr>
        <p:spPr>
          <a:xfrm>
            <a:off x="3750967" y="2403409"/>
            <a:ext cx="5715" cy="6350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810" y="0"/>
                </a:moveTo>
                <a:lnTo>
                  <a:pt x="0" y="6156"/>
                </a:lnTo>
                <a:lnTo>
                  <a:pt x="5445" y="1892"/>
                </a:lnTo>
                <a:lnTo>
                  <a:pt x="810" y="0"/>
                </a:lnTo>
                <a:close/>
              </a:path>
            </a:pathLst>
          </a:custGeom>
          <a:ln w="3175">
            <a:solidFill>
              <a:srgbClr val="1621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6" name="object 8156"/>
          <p:cNvSpPr/>
          <p:nvPr/>
        </p:nvSpPr>
        <p:spPr>
          <a:xfrm>
            <a:off x="3747216" y="2403409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3751" y="6156"/>
                </a:moveTo>
                <a:lnTo>
                  <a:pt x="0" y="236"/>
                </a:lnTo>
                <a:lnTo>
                  <a:pt x="4561" y="0"/>
                </a:lnTo>
                <a:lnTo>
                  <a:pt x="3751" y="6156"/>
                </a:lnTo>
                <a:close/>
              </a:path>
            </a:pathLst>
          </a:custGeom>
          <a:solidFill>
            <a:srgbClr val="1621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57" name="object 8157"/>
          <p:cNvSpPr/>
          <p:nvPr/>
        </p:nvSpPr>
        <p:spPr>
          <a:xfrm>
            <a:off x="3747216" y="2403409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4561" y="0"/>
                </a:moveTo>
                <a:lnTo>
                  <a:pt x="3751" y="6156"/>
                </a:lnTo>
                <a:lnTo>
                  <a:pt x="0" y="236"/>
                </a:lnTo>
                <a:lnTo>
                  <a:pt x="4561" y="0"/>
                </a:lnTo>
                <a:close/>
              </a:path>
            </a:pathLst>
          </a:custGeom>
          <a:ln w="3175">
            <a:solidFill>
              <a:srgbClr val="1621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8" name="object 8158"/>
          <p:cNvSpPr/>
          <p:nvPr/>
        </p:nvSpPr>
        <p:spPr>
          <a:xfrm>
            <a:off x="3736621" y="240607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5953" y="10073"/>
                </a:moveTo>
                <a:lnTo>
                  <a:pt x="0" y="530"/>
                </a:lnTo>
                <a:lnTo>
                  <a:pt x="584" y="0"/>
                </a:lnTo>
                <a:lnTo>
                  <a:pt x="5953" y="10073"/>
                </a:lnTo>
                <a:close/>
              </a:path>
            </a:pathLst>
          </a:custGeom>
          <a:solidFill>
            <a:srgbClr val="171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59" name="object 8159"/>
          <p:cNvSpPr/>
          <p:nvPr/>
        </p:nvSpPr>
        <p:spPr>
          <a:xfrm>
            <a:off x="3736621" y="240607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5953" y="10073"/>
                </a:moveTo>
                <a:lnTo>
                  <a:pt x="0" y="530"/>
                </a:lnTo>
                <a:lnTo>
                  <a:pt x="584" y="0"/>
                </a:lnTo>
                <a:lnTo>
                  <a:pt x="5953" y="10073"/>
                </a:lnTo>
                <a:close/>
              </a:path>
            </a:pathLst>
          </a:custGeom>
          <a:ln w="3175">
            <a:solidFill>
              <a:srgbClr val="171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60" name="object 8160"/>
          <p:cNvSpPr/>
          <p:nvPr/>
        </p:nvSpPr>
        <p:spPr>
          <a:xfrm>
            <a:off x="3737205" y="2404044"/>
            <a:ext cx="5715" cy="12700"/>
          </a:xfrm>
          <a:custGeom>
            <a:avLst/>
            <a:gdLst/>
            <a:ahLst/>
            <a:cxnLst/>
            <a:rect l="l" t="t" r="r" b="b"/>
            <a:pathLst>
              <a:path w="5714" h="12700">
                <a:moveTo>
                  <a:pt x="5369" y="12100"/>
                </a:moveTo>
                <a:lnTo>
                  <a:pt x="0" y="2026"/>
                </a:lnTo>
                <a:lnTo>
                  <a:pt x="2225" y="0"/>
                </a:lnTo>
                <a:lnTo>
                  <a:pt x="5369" y="12100"/>
                </a:lnTo>
                <a:close/>
              </a:path>
            </a:pathLst>
          </a:custGeom>
          <a:solidFill>
            <a:srgbClr val="171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61" name="object 8161"/>
          <p:cNvSpPr/>
          <p:nvPr/>
        </p:nvSpPr>
        <p:spPr>
          <a:xfrm>
            <a:off x="3737205" y="2404044"/>
            <a:ext cx="5715" cy="12700"/>
          </a:xfrm>
          <a:custGeom>
            <a:avLst/>
            <a:gdLst/>
            <a:ahLst/>
            <a:cxnLst/>
            <a:rect l="l" t="t" r="r" b="b"/>
            <a:pathLst>
              <a:path w="5714" h="12700">
                <a:moveTo>
                  <a:pt x="5369" y="12100"/>
                </a:moveTo>
                <a:lnTo>
                  <a:pt x="2225" y="0"/>
                </a:lnTo>
                <a:lnTo>
                  <a:pt x="0" y="2026"/>
                </a:lnTo>
                <a:lnTo>
                  <a:pt x="5369" y="12100"/>
                </a:lnTo>
                <a:close/>
              </a:path>
            </a:pathLst>
          </a:custGeom>
          <a:ln w="3175">
            <a:solidFill>
              <a:srgbClr val="171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62" name="object 81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163" name="object 81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164" name="object 8164"/>
          <p:cNvSpPr/>
          <p:nvPr/>
        </p:nvSpPr>
        <p:spPr>
          <a:xfrm>
            <a:off x="3747216" y="2403645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751" y="59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65" name="object 8165"/>
          <p:cNvSpPr/>
          <p:nvPr/>
        </p:nvSpPr>
        <p:spPr>
          <a:xfrm>
            <a:off x="3738989" y="2428189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0" y="3274"/>
                </a:moveTo>
                <a:lnTo>
                  <a:pt x="6078" y="99"/>
                </a:lnTo>
                <a:lnTo>
                  <a:pt x="11137" y="0"/>
                </a:lnTo>
                <a:lnTo>
                  <a:pt x="0" y="3274"/>
                </a:lnTo>
                <a:close/>
              </a:path>
            </a:pathLst>
          </a:custGeom>
          <a:solidFill>
            <a:srgbClr val="171F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66" name="object 8166"/>
          <p:cNvSpPr/>
          <p:nvPr/>
        </p:nvSpPr>
        <p:spPr>
          <a:xfrm>
            <a:off x="3738989" y="2428189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0" y="3274"/>
                </a:moveTo>
                <a:lnTo>
                  <a:pt x="11137" y="0"/>
                </a:lnTo>
                <a:lnTo>
                  <a:pt x="6078" y="99"/>
                </a:lnTo>
                <a:lnTo>
                  <a:pt x="0" y="3274"/>
                </a:lnTo>
                <a:close/>
              </a:path>
            </a:pathLst>
          </a:custGeom>
          <a:ln w="3175">
            <a:solidFill>
              <a:srgbClr val="171F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67" name="object 8167"/>
          <p:cNvSpPr/>
          <p:nvPr/>
        </p:nvSpPr>
        <p:spPr>
          <a:xfrm>
            <a:off x="3737269" y="2416144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0" y="2252"/>
                </a:moveTo>
                <a:lnTo>
                  <a:pt x="838" y="1221"/>
                </a:lnTo>
                <a:lnTo>
                  <a:pt x="5306" y="0"/>
                </a:lnTo>
                <a:lnTo>
                  <a:pt x="0" y="2252"/>
                </a:lnTo>
                <a:close/>
              </a:path>
            </a:pathLst>
          </a:custGeom>
          <a:solidFill>
            <a:srgbClr val="171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68" name="object 8168"/>
          <p:cNvSpPr/>
          <p:nvPr/>
        </p:nvSpPr>
        <p:spPr>
          <a:xfrm>
            <a:off x="3737269" y="2416144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0" y="2252"/>
                </a:moveTo>
                <a:lnTo>
                  <a:pt x="838" y="1221"/>
                </a:lnTo>
                <a:lnTo>
                  <a:pt x="5306" y="0"/>
                </a:lnTo>
                <a:lnTo>
                  <a:pt x="0" y="2252"/>
                </a:lnTo>
                <a:close/>
              </a:path>
            </a:pathLst>
          </a:custGeom>
          <a:ln w="3175">
            <a:solidFill>
              <a:srgbClr val="171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69" name="object 8169"/>
          <p:cNvSpPr/>
          <p:nvPr/>
        </p:nvSpPr>
        <p:spPr>
          <a:xfrm>
            <a:off x="3737269" y="2416144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0" y="2252"/>
                </a:moveTo>
                <a:lnTo>
                  <a:pt x="5306" y="0"/>
                </a:lnTo>
                <a:lnTo>
                  <a:pt x="3944" y="1005"/>
                </a:lnTo>
                <a:lnTo>
                  <a:pt x="0" y="2252"/>
                </a:lnTo>
                <a:close/>
              </a:path>
            </a:pathLst>
          </a:custGeom>
          <a:solidFill>
            <a:srgbClr val="171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70" name="object 8170"/>
          <p:cNvSpPr/>
          <p:nvPr/>
        </p:nvSpPr>
        <p:spPr>
          <a:xfrm>
            <a:off x="3737269" y="2416144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0" y="2252"/>
                </a:moveTo>
                <a:lnTo>
                  <a:pt x="3944" y="1005"/>
                </a:lnTo>
                <a:lnTo>
                  <a:pt x="5306" y="0"/>
                </a:lnTo>
                <a:lnTo>
                  <a:pt x="0" y="2252"/>
                </a:lnTo>
                <a:close/>
              </a:path>
            </a:pathLst>
          </a:custGeom>
          <a:ln w="3175">
            <a:solidFill>
              <a:srgbClr val="171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1" name="object 8171"/>
          <p:cNvSpPr/>
          <p:nvPr/>
        </p:nvSpPr>
        <p:spPr>
          <a:xfrm>
            <a:off x="3750127" y="2420597"/>
            <a:ext cx="3175" cy="7620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7592"/>
                </a:moveTo>
                <a:lnTo>
                  <a:pt x="157" y="0"/>
                </a:lnTo>
                <a:lnTo>
                  <a:pt x="2903" y="1587"/>
                </a:lnTo>
                <a:lnTo>
                  <a:pt x="0" y="7592"/>
                </a:lnTo>
                <a:close/>
              </a:path>
            </a:pathLst>
          </a:custGeom>
          <a:solidFill>
            <a:srgbClr val="1620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72" name="object 8172"/>
          <p:cNvSpPr/>
          <p:nvPr/>
        </p:nvSpPr>
        <p:spPr>
          <a:xfrm>
            <a:off x="3750127" y="2420597"/>
            <a:ext cx="3175" cy="7620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157" y="0"/>
                </a:moveTo>
                <a:lnTo>
                  <a:pt x="2903" y="1587"/>
                </a:lnTo>
                <a:lnTo>
                  <a:pt x="0" y="7592"/>
                </a:lnTo>
                <a:lnTo>
                  <a:pt x="157" y="0"/>
                </a:lnTo>
                <a:close/>
              </a:path>
            </a:pathLst>
          </a:custGeom>
          <a:ln w="3175">
            <a:solidFill>
              <a:srgbClr val="1620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3" name="object 8173"/>
          <p:cNvSpPr/>
          <p:nvPr/>
        </p:nvSpPr>
        <p:spPr>
          <a:xfrm>
            <a:off x="3750127" y="2420597"/>
            <a:ext cx="635" cy="7620"/>
          </a:xfrm>
          <a:custGeom>
            <a:avLst/>
            <a:gdLst/>
            <a:ahLst/>
            <a:cxnLst/>
            <a:rect l="l" t="t" r="r" b="b"/>
            <a:pathLst>
              <a:path w="635" h="7619">
                <a:moveTo>
                  <a:pt x="157" y="0"/>
                </a:moveTo>
                <a:lnTo>
                  <a:pt x="0" y="7592"/>
                </a:lnTo>
                <a:lnTo>
                  <a:pt x="157" y="0"/>
                </a:lnTo>
                <a:close/>
              </a:path>
            </a:pathLst>
          </a:custGeom>
          <a:ln w="3175">
            <a:solidFill>
              <a:srgbClr val="1620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4" name="object 8174"/>
          <p:cNvSpPr/>
          <p:nvPr/>
        </p:nvSpPr>
        <p:spPr>
          <a:xfrm>
            <a:off x="3746334" y="2420597"/>
            <a:ext cx="4445" cy="7620"/>
          </a:xfrm>
          <a:custGeom>
            <a:avLst/>
            <a:gdLst/>
            <a:ahLst/>
            <a:cxnLst/>
            <a:rect l="l" t="t" r="r" b="b"/>
            <a:pathLst>
              <a:path w="4445" h="7619">
                <a:moveTo>
                  <a:pt x="3792" y="7592"/>
                </a:moveTo>
                <a:lnTo>
                  <a:pt x="0" y="1541"/>
                </a:lnTo>
                <a:lnTo>
                  <a:pt x="3949" y="0"/>
                </a:lnTo>
                <a:lnTo>
                  <a:pt x="3792" y="7592"/>
                </a:lnTo>
                <a:close/>
              </a:path>
            </a:pathLst>
          </a:custGeom>
          <a:solidFill>
            <a:srgbClr val="171F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75" name="object 8175"/>
          <p:cNvSpPr/>
          <p:nvPr/>
        </p:nvSpPr>
        <p:spPr>
          <a:xfrm>
            <a:off x="3746334" y="2420597"/>
            <a:ext cx="4445" cy="7620"/>
          </a:xfrm>
          <a:custGeom>
            <a:avLst/>
            <a:gdLst/>
            <a:ahLst/>
            <a:cxnLst/>
            <a:rect l="l" t="t" r="r" b="b"/>
            <a:pathLst>
              <a:path w="4445" h="7619">
                <a:moveTo>
                  <a:pt x="3949" y="0"/>
                </a:moveTo>
                <a:lnTo>
                  <a:pt x="3792" y="7592"/>
                </a:lnTo>
                <a:lnTo>
                  <a:pt x="0" y="1541"/>
                </a:lnTo>
                <a:lnTo>
                  <a:pt x="3949" y="0"/>
                </a:lnTo>
                <a:close/>
              </a:path>
            </a:pathLst>
          </a:custGeom>
          <a:ln w="3175">
            <a:solidFill>
              <a:srgbClr val="171F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6" name="object 8176"/>
          <p:cNvSpPr/>
          <p:nvPr/>
        </p:nvSpPr>
        <p:spPr>
          <a:xfrm>
            <a:off x="3742575" y="2416144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3759" y="5994"/>
                </a:moveTo>
                <a:lnTo>
                  <a:pt x="0" y="0"/>
                </a:lnTo>
                <a:lnTo>
                  <a:pt x="6466" y="3736"/>
                </a:lnTo>
                <a:lnTo>
                  <a:pt x="3759" y="5994"/>
                </a:lnTo>
                <a:close/>
              </a:path>
            </a:pathLst>
          </a:custGeom>
          <a:solidFill>
            <a:srgbClr val="171F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77" name="object 8177"/>
          <p:cNvSpPr/>
          <p:nvPr/>
        </p:nvSpPr>
        <p:spPr>
          <a:xfrm>
            <a:off x="3742575" y="2416144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0" y="0"/>
                </a:moveTo>
                <a:lnTo>
                  <a:pt x="3759" y="5994"/>
                </a:lnTo>
                <a:lnTo>
                  <a:pt x="6466" y="373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1F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8" name="object 8178"/>
          <p:cNvSpPr/>
          <p:nvPr/>
        </p:nvSpPr>
        <p:spPr>
          <a:xfrm>
            <a:off x="3746334" y="2419880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0" y="2258"/>
                </a:moveTo>
                <a:lnTo>
                  <a:pt x="2707" y="0"/>
                </a:lnTo>
                <a:lnTo>
                  <a:pt x="3949" y="716"/>
                </a:lnTo>
                <a:lnTo>
                  <a:pt x="0" y="2258"/>
                </a:lnTo>
                <a:close/>
              </a:path>
            </a:pathLst>
          </a:custGeom>
          <a:solidFill>
            <a:srgbClr val="1720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79" name="object 8179"/>
          <p:cNvSpPr/>
          <p:nvPr/>
        </p:nvSpPr>
        <p:spPr>
          <a:xfrm>
            <a:off x="3746334" y="2419880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2707" y="0"/>
                </a:moveTo>
                <a:lnTo>
                  <a:pt x="0" y="2258"/>
                </a:lnTo>
                <a:lnTo>
                  <a:pt x="3949" y="716"/>
                </a:lnTo>
                <a:lnTo>
                  <a:pt x="2707" y="0"/>
                </a:lnTo>
                <a:close/>
              </a:path>
            </a:pathLst>
          </a:custGeom>
          <a:ln w="3175">
            <a:solidFill>
              <a:srgbClr val="1720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0" name="object 8180"/>
          <p:cNvSpPr/>
          <p:nvPr/>
        </p:nvSpPr>
        <p:spPr>
          <a:xfrm>
            <a:off x="3746334" y="2420597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0" y="1541"/>
                </a:moveTo>
                <a:lnTo>
                  <a:pt x="39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1" name="object 8181"/>
          <p:cNvSpPr/>
          <p:nvPr/>
        </p:nvSpPr>
        <p:spPr>
          <a:xfrm>
            <a:off x="3737150" y="24161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957" y="1206"/>
                </a:moveTo>
                <a:lnTo>
                  <a:pt x="0" y="467"/>
                </a:lnTo>
                <a:lnTo>
                  <a:pt x="2105" y="0"/>
                </a:lnTo>
                <a:lnTo>
                  <a:pt x="957" y="1206"/>
                </a:lnTo>
                <a:close/>
              </a:path>
            </a:pathLst>
          </a:custGeom>
          <a:solidFill>
            <a:srgbClr val="171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82" name="object 8182"/>
          <p:cNvSpPr/>
          <p:nvPr/>
        </p:nvSpPr>
        <p:spPr>
          <a:xfrm>
            <a:off x="3737150" y="24161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957" y="1206"/>
                </a:moveTo>
                <a:lnTo>
                  <a:pt x="0" y="467"/>
                </a:lnTo>
                <a:lnTo>
                  <a:pt x="2105" y="0"/>
                </a:lnTo>
                <a:lnTo>
                  <a:pt x="957" y="1206"/>
                </a:lnTo>
                <a:close/>
              </a:path>
            </a:pathLst>
          </a:custGeom>
          <a:ln w="3175">
            <a:solidFill>
              <a:srgbClr val="171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3" name="object 8183"/>
          <p:cNvSpPr/>
          <p:nvPr/>
        </p:nvSpPr>
        <p:spPr>
          <a:xfrm>
            <a:off x="3738107" y="2416144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0" y="1221"/>
                </a:moveTo>
                <a:lnTo>
                  <a:pt x="1148" y="15"/>
                </a:lnTo>
                <a:lnTo>
                  <a:pt x="4467" y="0"/>
                </a:lnTo>
                <a:lnTo>
                  <a:pt x="0" y="1221"/>
                </a:lnTo>
                <a:close/>
              </a:path>
            </a:pathLst>
          </a:custGeom>
          <a:solidFill>
            <a:srgbClr val="171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84" name="object 8184"/>
          <p:cNvSpPr/>
          <p:nvPr/>
        </p:nvSpPr>
        <p:spPr>
          <a:xfrm>
            <a:off x="3738107" y="2416144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0" y="1221"/>
                </a:moveTo>
                <a:lnTo>
                  <a:pt x="4467" y="0"/>
                </a:lnTo>
                <a:lnTo>
                  <a:pt x="1148" y="15"/>
                </a:lnTo>
                <a:lnTo>
                  <a:pt x="0" y="1221"/>
                </a:lnTo>
                <a:close/>
              </a:path>
            </a:pathLst>
          </a:custGeom>
          <a:ln w="3175">
            <a:solidFill>
              <a:srgbClr val="171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5" name="object 8185"/>
          <p:cNvSpPr/>
          <p:nvPr/>
        </p:nvSpPr>
        <p:spPr>
          <a:xfrm>
            <a:off x="3754752" y="241496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962" y="1661"/>
                </a:moveTo>
                <a:lnTo>
                  <a:pt x="0" y="149"/>
                </a:lnTo>
                <a:lnTo>
                  <a:pt x="1767" y="0"/>
                </a:lnTo>
                <a:lnTo>
                  <a:pt x="962" y="1661"/>
                </a:lnTo>
                <a:close/>
              </a:path>
            </a:pathLst>
          </a:custGeom>
          <a:solidFill>
            <a:srgbClr val="1622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86" name="object 8186"/>
          <p:cNvSpPr/>
          <p:nvPr/>
        </p:nvSpPr>
        <p:spPr>
          <a:xfrm>
            <a:off x="3754752" y="241496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767" y="0"/>
                </a:moveTo>
                <a:lnTo>
                  <a:pt x="0" y="149"/>
                </a:lnTo>
                <a:lnTo>
                  <a:pt x="962" y="1661"/>
                </a:lnTo>
                <a:lnTo>
                  <a:pt x="1767" y="0"/>
                </a:lnTo>
                <a:close/>
              </a:path>
            </a:pathLst>
          </a:custGeom>
          <a:ln w="3175">
            <a:solidFill>
              <a:srgbClr val="1622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7" name="object 8187"/>
          <p:cNvSpPr/>
          <p:nvPr/>
        </p:nvSpPr>
        <p:spPr>
          <a:xfrm>
            <a:off x="3750284" y="2418910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2745" y="3274"/>
                </a:moveTo>
                <a:lnTo>
                  <a:pt x="0" y="1686"/>
                </a:lnTo>
                <a:lnTo>
                  <a:pt x="4328" y="0"/>
                </a:lnTo>
                <a:lnTo>
                  <a:pt x="2745" y="3274"/>
                </a:lnTo>
                <a:close/>
              </a:path>
            </a:pathLst>
          </a:custGeom>
          <a:solidFill>
            <a:srgbClr val="1620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88" name="object 8188"/>
          <p:cNvSpPr/>
          <p:nvPr/>
        </p:nvSpPr>
        <p:spPr>
          <a:xfrm>
            <a:off x="3750284" y="2418910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2745" y="3274"/>
                </a:moveTo>
                <a:lnTo>
                  <a:pt x="4328" y="0"/>
                </a:lnTo>
                <a:lnTo>
                  <a:pt x="0" y="1686"/>
                </a:lnTo>
                <a:lnTo>
                  <a:pt x="2745" y="3274"/>
                </a:lnTo>
                <a:close/>
              </a:path>
            </a:pathLst>
          </a:custGeom>
          <a:ln w="3175">
            <a:solidFill>
              <a:srgbClr val="1620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9" name="object 8189"/>
          <p:cNvSpPr/>
          <p:nvPr/>
        </p:nvSpPr>
        <p:spPr>
          <a:xfrm>
            <a:off x="3742575" y="2416144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10">
                <a:moveTo>
                  <a:pt x="6466" y="3736"/>
                </a:moveTo>
                <a:lnTo>
                  <a:pt x="0" y="0"/>
                </a:lnTo>
                <a:lnTo>
                  <a:pt x="6466" y="3736"/>
                </a:lnTo>
                <a:close/>
              </a:path>
            </a:pathLst>
          </a:custGeom>
          <a:ln w="3175">
            <a:solidFill>
              <a:srgbClr val="171F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0" name="object 81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191" name="object 81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192" name="object 81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193" name="object 81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194" name="object 8194"/>
          <p:cNvSpPr/>
          <p:nvPr/>
        </p:nvSpPr>
        <p:spPr>
          <a:xfrm>
            <a:off x="3754752" y="2415118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962" y="15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5" name="object 8195"/>
          <p:cNvSpPr/>
          <p:nvPr/>
        </p:nvSpPr>
        <p:spPr>
          <a:xfrm>
            <a:off x="3750284" y="2418910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0" y="1686"/>
                </a:moveTo>
                <a:lnTo>
                  <a:pt x="43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6" name="object 81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197" name="object 8197"/>
          <p:cNvSpPr/>
          <p:nvPr/>
        </p:nvSpPr>
        <p:spPr>
          <a:xfrm>
            <a:off x="3752855" y="2405301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0" y="6967"/>
                </a:moveTo>
                <a:lnTo>
                  <a:pt x="3558" y="0"/>
                </a:lnTo>
                <a:lnTo>
                  <a:pt x="4422" y="642"/>
                </a:lnTo>
                <a:lnTo>
                  <a:pt x="0" y="6967"/>
                </a:lnTo>
                <a:close/>
              </a:path>
            </a:pathLst>
          </a:custGeom>
          <a:solidFill>
            <a:srgbClr val="1622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98" name="object 8198"/>
          <p:cNvSpPr/>
          <p:nvPr/>
        </p:nvSpPr>
        <p:spPr>
          <a:xfrm>
            <a:off x="3752855" y="2405301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3558" y="0"/>
                </a:moveTo>
                <a:lnTo>
                  <a:pt x="4422" y="642"/>
                </a:lnTo>
                <a:lnTo>
                  <a:pt x="0" y="6967"/>
                </a:lnTo>
                <a:lnTo>
                  <a:pt x="3558" y="0"/>
                </a:lnTo>
                <a:close/>
              </a:path>
            </a:pathLst>
          </a:custGeom>
          <a:ln w="3175">
            <a:solidFill>
              <a:srgbClr val="1622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9" name="object 8199"/>
          <p:cNvSpPr/>
          <p:nvPr/>
        </p:nvSpPr>
        <p:spPr>
          <a:xfrm>
            <a:off x="3750967" y="2405301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1887" y="6967"/>
                </a:moveTo>
                <a:lnTo>
                  <a:pt x="0" y="4264"/>
                </a:lnTo>
                <a:lnTo>
                  <a:pt x="5445" y="0"/>
                </a:lnTo>
                <a:lnTo>
                  <a:pt x="1887" y="6967"/>
                </a:lnTo>
                <a:close/>
              </a:path>
            </a:pathLst>
          </a:custGeom>
          <a:solidFill>
            <a:srgbClr val="1621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00" name="object 8200"/>
          <p:cNvSpPr/>
          <p:nvPr/>
        </p:nvSpPr>
        <p:spPr>
          <a:xfrm>
            <a:off x="3750967" y="2405301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5445" y="0"/>
                </a:moveTo>
                <a:lnTo>
                  <a:pt x="0" y="4264"/>
                </a:lnTo>
                <a:lnTo>
                  <a:pt x="1887" y="6967"/>
                </a:lnTo>
                <a:lnTo>
                  <a:pt x="5445" y="0"/>
                </a:lnTo>
                <a:close/>
              </a:path>
            </a:pathLst>
          </a:custGeom>
          <a:ln w="3175">
            <a:solidFill>
              <a:srgbClr val="1621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1" name="object 82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202" name="object 8202"/>
          <p:cNvSpPr/>
          <p:nvPr/>
        </p:nvSpPr>
        <p:spPr>
          <a:xfrm>
            <a:off x="3750967" y="2409566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887" y="270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3" name="object 82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204" name="object 82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205" name="object 82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206" name="object 82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4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207" name="object 82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208" name="object 82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209" name="object 8209"/>
          <p:cNvSpPr/>
          <p:nvPr/>
        </p:nvSpPr>
        <p:spPr>
          <a:xfrm>
            <a:off x="3754752" y="2413693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424"/>
                </a:moveTo>
                <a:lnTo>
                  <a:pt x="2849" y="0"/>
                </a:lnTo>
                <a:lnTo>
                  <a:pt x="1767" y="1275"/>
                </a:lnTo>
                <a:lnTo>
                  <a:pt x="0" y="1424"/>
                </a:lnTo>
                <a:close/>
              </a:path>
            </a:pathLst>
          </a:custGeom>
          <a:solidFill>
            <a:srgbClr val="1622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10" name="object 8210"/>
          <p:cNvSpPr/>
          <p:nvPr/>
        </p:nvSpPr>
        <p:spPr>
          <a:xfrm>
            <a:off x="3754752" y="2413693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849" y="0"/>
                </a:moveTo>
                <a:lnTo>
                  <a:pt x="0" y="1424"/>
                </a:lnTo>
                <a:lnTo>
                  <a:pt x="1767" y="1275"/>
                </a:lnTo>
                <a:lnTo>
                  <a:pt x="2849" y="0"/>
                </a:lnTo>
                <a:close/>
              </a:path>
            </a:pathLst>
          </a:custGeom>
          <a:ln w="3175">
            <a:solidFill>
              <a:srgbClr val="1622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1" name="object 8211"/>
          <p:cNvSpPr/>
          <p:nvPr/>
        </p:nvSpPr>
        <p:spPr>
          <a:xfrm>
            <a:off x="3752855" y="2412268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897" y="284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2" name="object 8212"/>
          <p:cNvSpPr/>
          <p:nvPr/>
        </p:nvSpPr>
        <p:spPr>
          <a:xfrm>
            <a:off x="3736611" y="2406601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5963" y="9542"/>
                </a:moveTo>
                <a:lnTo>
                  <a:pt x="0" y="1871"/>
                </a:lnTo>
                <a:lnTo>
                  <a:pt x="10" y="0"/>
                </a:lnTo>
                <a:lnTo>
                  <a:pt x="5963" y="9542"/>
                </a:lnTo>
                <a:close/>
              </a:path>
            </a:pathLst>
          </a:custGeom>
          <a:solidFill>
            <a:srgbClr val="171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13" name="object 8213"/>
          <p:cNvSpPr/>
          <p:nvPr/>
        </p:nvSpPr>
        <p:spPr>
          <a:xfrm>
            <a:off x="3736611" y="2406601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0" y="1871"/>
                </a:moveTo>
                <a:lnTo>
                  <a:pt x="10" y="0"/>
                </a:lnTo>
                <a:lnTo>
                  <a:pt x="5963" y="9542"/>
                </a:lnTo>
                <a:lnTo>
                  <a:pt x="0" y="1871"/>
                </a:lnTo>
                <a:close/>
              </a:path>
            </a:pathLst>
          </a:custGeom>
          <a:ln w="3175">
            <a:solidFill>
              <a:srgbClr val="171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4" name="object 8214"/>
          <p:cNvSpPr/>
          <p:nvPr/>
        </p:nvSpPr>
        <p:spPr>
          <a:xfrm>
            <a:off x="3736611" y="2408473"/>
            <a:ext cx="6350" cy="8255"/>
          </a:xfrm>
          <a:custGeom>
            <a:avLst/>
            <a:gdLst/>
            <a:ahLst/>
            <a:cxnLst/>
            <a:rect l="l" t="t" r="r" b="b"/>
            <a:pathLst>
              <a:path w="6350" h="8255">
                <a:moveTo>
                  <a:pt x="2644" y="7686"/>
                </a:moveTo>
                <a:lnTo>
                  <a:pt x="0" y="0"/>
                </a:lnTo>
                <a:lnTo>
                  <a:pt x="5963" y="7670"/>
                </a:lnTo>
                <a:lnTo>
                  <a:pt x="2644" y="7686"/>
                </a:lnTo>
                <a:close/>
              </a:path>
            </a:pathLst>
          </a:custGeom>
          <a:solidFill>
            <a:srgbClr val="171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15" name="object 8215"/>
          <p:cNvSpPr/>
          <p:nvPr/>
        </p:nvSpPr>
        <p:spPr>
          <a:xfrm>
            <a:off x="3736611" y="2408473"/>
            <a:ext cx="6350" cy="8255"/>
          </a:xfrm>
          <a:custGeom>
            <a:avLst/>
            <a:gdLst/>
            <a:ahLst/>
            <a:cxnLst/>
            <a:rect l="l" t="t" r="r" b="b"/>
            <a:pathLst>
              <a:path w="6350" h="8255">
                <a:moveTo>
                  <a:pt x="0" y="0"/>
                </a:moveTo>
                <a:lnTo>
                  <a:pt x="2644" y="7686"/>
                </a:lnTo>
                <a:lnTo>
                  <a:pt x="5963" y="767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1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6" name="object 82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217" name="object 82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218" name="object 82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219" name="object 82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220" name="object 82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221" name="object 82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222" name="object 8222"/>
          <p:cNvSpPr/>
          <p:nvPr/>
        </p:nvSpPr>
        <p:spPr>
          <a:xfrm>
            <a:off x="3745928" y="2401519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287" y="21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23" name="object 8223"/>
          <p:cNvSpPr/>
          <p:nvPr/>
        </p:nvSpPr>
        <p:spPr>
          <a:xfrm>
            <a:off x="3738989" y="2428189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0" y="3274"/>
                </a:moveTo>
                <a:lnTo>
                  <a:pt x="11137" y="0"/>
                </a:lnTo>
                <a:lnTo>
                  <a:pt x="6847" y="2324"/>
                </a:lnTo>
                <a:lnTo>
                  <a:pt x="0" y="3274"/>
                </a:lnTo>
                <a:close/>
              </a:path>
            </a:pathLst>
          </a:custGeom>
          <a:solidFill>
            <a:srgbClr val="171F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24" name="object 8224"/>
          <p:cNvSpPr/>
          <p:nvPr/>
        </p:nvSpPr>
        <p:spPr>
          <a:xfrm>
            <a:off x="3738989" y="2428189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11137" y="0"/>
                </a:moveTo>
                <a:lnTo>
                  <a:pt x="0" y="3274"/>
                </a:lnTo>
                <a:lnTo>
                  <a:pt x="6847" y="2324"/>
                </a:lnTo>
                <a:lnTo>
                  <a:pt x="11137" y="0"/>
                </a:lnTo>
                <a:close/>
              </a:path>
            </a:pathLst>
          </a:custGeom>
          <a:ln w="3175">
            <a:solidFill>
              <a:srgbClr val="171F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25" name="object 8225"/>
          <p:cNvSpPr/>
          <p:nvPr/>
        </p:nvSpPr>
        <p:spPr>
          <a:xfrm>
            <a:off x="3750127" y="2428189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20" y="916"/>
                </a:moveTo>
                <a:lnTo>
                  <a:pt x="0" y="0"/>
                </a:lnTo>
                <a:lnTo>
                  <a:pt x="350" y="556"/>
                </a:lnTo>
                <a:lnTo>
                  <a:pt x="320" y="916"/>
                </a:lnTo>
                <a:close/>
              </a:path>
            </a:pathLst>
          </a:custGeom>
          <a:solidFill>
            <a:srgbClr val="161F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26" name="object 8226"/>
          <p:cNvSpPr/>
          <p:nvPr/>
        </p:nvSpPr>
        <p:spPr>
          <a:xfrm>
            <a:off x="3750127" y="2428189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0" y="556"/>
                </a:moveTo>
                <a:lnTo>
                  <a:pt x="320" y="916"/>
                </a:lnTo>
                <a:lnTo>
                  <a:pt x="0" y="0"/>
                </a:lnTo>
                <a:lnTo>
                  <a:pt x="350" y="556"/>
                </a:lnTo>
                <a:close/>
              </a:path>
            </a:pathLst>
          </a:custGeom>
          <a:ln w="3175">
            <a:solidFill>
              <a:srgbClr val="161F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27" name="object 8227"/>
          <p:cNvSpPr/>
          <p:nvPr/>
        </p:nvSpPr>
        <p:spPr>
          <a:xfrm>
            <a:off x="3750127" y="242818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0" y="556"/>
                </a:moveTo>
                <a:lnTo>
                  <a:pt x="0" y="0"/>
                </a:lnTo>
                <a:lnTo>
                  <a:pt x="350" y="556"/>
                </a:lnTo>
                <a:close/>
              </a:path>
            </a:pathLst>
          </a:custGeom>
          <a:ln w="3175">
            <a:solidFill>
              <a:srgbClr val="161F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28" name="object 8228"/>
          <p:cNvSpPr/>
          <p:nvPr/>
        </p:nvSpPr>
        <p:spPr>
          <a:xfrm>
            <a:off x="3757602" y="2409179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0" y="4513"/>
                </a:moveTo>
                <a:lnTo>
                  <a:pt x="3830" y="0"/>
                </a:lnTo>
                <a:lnTo>
                  <a:pt x="3992" y="2514"/>
                </a:lnTo>
                <a:lnTo>
                  <a:pt x="0" y="4513"/>
                </a:lnTo>
                <a:close/>
              </a:path>
            </a:pathLst>
          </a:custGeom>
          <a:solidFill>
            <a:srgbClr val="1623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29" name="object 8229"/>
          <p:cNvSpPr/>
          <p:nvPr/>
        </p:nvSpPr>
        <p:spPr>
          <a:xfrm>
            <a:off x="3757602" y="2409179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0" y="4513"/>
                </a:moveTo>
                <a:lnTo>
                  <a:pt x="3992" y="2514"/>
                </a:lnTo>
                <a:lnTo>
                  <a:pt x="3830" y="0"/>
                </a:lnTo>
                <a:lnTo>
                  <a:pt x="0" y="4513"/>
                </a:lnTo>
                <a:close/>
              </a:path>
            </a:pathLst>
          </a:custGeom>
          <a:ln w="3175">
            <a:solidFill>
              <a:srgbClr val="1623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0" name="object 8230"/>
          <p:cNvSpPr/>
          <p:nvPr/>
        </p:nvSpPr>
        <p:spPr>
          <a:xfrm>
            <a:off x="3756520" y="2411694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3274"/>
                </a:moveTo>
                <a:lnTo>
                  <a:pt x="1082" y="1998"/>
                </a:lnTo>
                <a:lnTo>
                  <a:pt x="5074" y="0"/>
                </a:lnTo>
                <a:lnTo>
                  <a:pt x="0" y="3274"/>
                </a:lnTo>
                <a:close/>
              </a:path>
            </a:pathLst>
          </a:custGeom>
          <a:solidFill>
            <a:srgbClr val="1622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31" name="object 8231"/>
          <p:cNvSpPr/>
          <p:nvPr/>
        </p:nvSpPr>
        <p:spPr>
          <a:xfrm>
            <a:off x="3756520" y="2411694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3274"/>
                </a:moveTo>
                <a:lnTo>
                  <a:pt x="1082" y="1998"/>
                </a:lnTo>
                <a:lnTo>
                  <a:pt x="5074" y="0"/>
                </a:lnTo>
                <a:lnTo>
                  <a:pt x="0" y="3274"/>
                </a:lnTo>
                <a:close/>
              </a:path>
            </a:pathLst>
          </a:custGeom>
          <a:ln w="3175">
            <a:solidFill>
              <a:srgbClr val="1622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2" name="object 82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233" name="object 8233"/>
          <p:cNvSpPr/>
          <p:nvPr/>
        </p:nvSpPr>
        <p:spPr>
          <a:xfrm>
            <a:off x="3750127" y="242776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424"/>
                </a:moveTo>
                <a:lnTo>
                  <a:pt x="1087" y="0"/>
                </a:lnTo>
                <a:lnTo>
                  <a:pt x="680" y="373"/>
                </a:lnTo>
                <a:lnTo>
                  <a:pt x="0" y="424"/>
                </a:lnTo>
                <a:close/>
              </a:path>
            </a:pathLst>
          </a:custGeom>
          <a:solidFill>
            <a:srgbClr val="161F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34" name="object 8234"/>
          <p:cNvSpPr/>
          <p:nvPr/>
        </p:nvSpPr>
        <p:spPr>
          <a:xfrm>
            <a:off x="3750127" y="242776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87" y="0"/>
                </a:moveTo>
                <a:lnTo>
                  <a:pt x="0" y="424"/>
                </a:lnTo>
                <a:lnTo>
                  <a:pt x="680" y="373"/>
                </a:lnTo>
                <a:lnTo>
                  <a:pt x="1087" y="0"/>
                </a:lnTo>
                <a:close/>
              </a:path>
            </a:pathLst>
          </a:custGeom>
          <a:ln w="3175">
            <a:solidFill>
              <a:srgbClr val="161F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5" name="object 8235"/>
          <p:cNvSpPr/>
          <p:nvPr/>
        </p:nvSpPr>
        <p:spPr>
          <a:xfrm>
            <a:off x="3750127" y="242818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52" y="368"/>
                </a:moveTo>
                <a:lnTo>
                  <a:pt x="0" y="0"/>
                </a:lnTo>
                <a:lnTo>
                  <a:pt x="452" y="368"/>
                </a:lnTo>
                <a:close/>
              </a:path>
            </a:pathLst>
          </a:custGeom>
          <a:ln w="3175">
            <a:solidFill>
              <a:srgbClr val="161F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6" name="object 8236"/>
          <p:cNvSpPr/>
          <p:nvPr/>
        </p:nvSpPr>
        <p:spPr>
          <a:xfrm>
            <a:off x="3750127" y="242813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452" y="419"/>
                </a:moveTo>
                <a:lnTo>
                  <a:pt x="0" y="50"/>
                </a:lnTo>
                <a:lnTo>
                  <a:pt x="680" y="0"/>
                </a:lnTo>
                <a:lnTo>
                  <a:pt x="452" y="419"/>
                </a:lnTo>
                <a:close/>
              </a:path>
            </a:pathLst>
          </a:custGeom>
          <a:solidFill>
            <a:srgbClr val="161F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37" name="object 8237"/>
          <p:cNvSpPr/>
          <p:nvPr/>
        </p:nvSpPr>
        <p:spPr>
          <a:xfrm>
            <a:off x="3750127" y="242813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452" y="419"/>
                </a:moveTo>
                <a:lnTo>
                  <a:pt x="680" y="0"/>
                </a:lnTo>
                <a:lnTo>
                  <a:pt x="0" y="50"/>
                </a:lnTo>
                <a:lnTo>
                  <a:pt x="452" y="419"/>
                </a:lnTo>
                <a:close/>
              </a:path>
            </a:pathLst>
          </a:custGeom>
          <a:ln w="3175">
            <a:solidFill>
              <a:srgbClr val="161F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8" name="object 82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239" name="object 82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240" name="object 8240"/>
          <p:cNvSpPr/>
          <p:nvPr/>
        </p:nvSpPr>
        <p:spPr>
          <a:xfrm>
            <a:off x="3755714" y="2416629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944" y="1480"/>
                </a:moveTo>
                <a:lnTo>
                  <a:pt x="0" y="0"/>
                </a:lnTo>
                <a:lnTo>
                  <a:pt x="4221" y="203"/>
                </a:lnTo>
                <a:lnTo>
                  <a:pt x="944" y="1480"/>
                </a:lnTo>
                <a:close/>
              </a:path>
            </a:pathLst>
          </a:custGeom>
          <a:solidFill>
            <a:srgbClr val="1622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41" name="object 8241"/>
          <p:cNvSpPr/>
          <p:nvPr/>
        </p:nvSpPr>
        <p:spPr>
          <a:xfrm>
            <a:off x="3755714" y="2416629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0" y="0"/>
                </a:moveTo>
                <a:lnTo>
                  <a:pt x="4221" y="203"/>
                </a:lnTo>
                <a:lnTo>
                  <a:pt x="944" y="148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22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42" name="object 82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243" name="object 8243"/>
          <p:cNvSpPr/>
          <p:nvPr/>
        </p:nvSpPr>
        <p:spPr>
          <a:xfrm>
            <a:off x="3753030" y="2418110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0" y="4074"/>
                </a:moveTo>
                <a:lnTo>
                  <a:pt x="1582" y="800"/>
                </a:lnTo>
                <a:lnTo>
                  <a:pt x="3629" y="0"/>
                </a:lnTo>
                <a:lnTo>
                  <a:pt x="0" y="4074"/>
                </a:lnTo>
                <a:close/>
              </a:path>
            </a:pathLst>
          </a:custGeom>
          <a:solidFill>
            <a:srgbClr val="1621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44" name="object 8244"/>
          <p:cNvSpPr/>
          <p:nvPr/>
        </p:nvSpPr>
        <p:spPr>
          <a:xfrm>
            <a:off x="3753030" y="2418110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3629" y="0"/>
                </a:moveTo>
                <a:lnTo>
                  <a:pt x="1582" y="800"/>
                </a:lnTo>
                <a:lnTo>
                  <a:pt x="0" y="4074"/>
                </a:lnTo>
                <a:lnTo>
                  <a:pt x="3629" y="0"/>
                </a:lnTo>
                <a:close/>
              </a:path>
            </a:pathLst>
          </a:custGeom>
          <a:ln w="3175">
            <a:solidFill>
              <a:srgbClr val="1621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45" name="object 82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246" name="object 82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247" name="object 8247"/>
          <p:cNvSpPr/>
          <p:nvPr/>
        </p:nvSpPr>
        <p:spPr>
          <a:xfrm>
            <a:off x="3756659" y="2416832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1000" y="2852"/>
                </a:moveTo>
                <a:lnTo>
                  <a:pt x="0" y="1277"/>
                </a:lnTo>
                <a:lnTo>
                  <a:pt x="3276" y="0"/>
                </a:lnTo>
                <a:lnTo>
                  <a:pt x="1000" y="2852"/>
                </a:lnTo>
                <a:close/>
              </a:path>
            </a:pathLst>
          </a:custGeom>
          <a:solidFill>
            <a:srgbClr val="1622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48" name="object 8248"/>
          <p:cNvSpPr/>
          <p:nvPr/>
        </p:nvSpPr>
        <p:spPr>
          <a:xfrm>
            <a:off x="3756659" y="2416832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276" y="0"/>
                </a:moveTo>
                <a:lnTo>
                  <a:pt x="0" y="1277"/>
                </a:lnTo>
                <a:lnTo>
                  <a:pt x="1000" y="2852"/>
                </a:lnTo>
                <a:lnTo>
                  <a:pt x="3276" y="0"/>
                </a:lnTo>
                <a:close/>
              </a:path>
            </a:pathLst>
          </a:custGeom>
          <a:ln w="3175">
            <a:solidFill>
              <a:srgbClr val="1622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49" name="object 8249"/>
          <p:cNvSpPr/>
          <p:nvPr/>
        </p:nvSpPr>
        <p:spPr>
          <a:xfrm>
            <a:off x="3754612" y="24166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280"/>
                </a:moveTo>
                <a:lnTo>
                  <a:pt x="1102" y="0"/>
                </a:lnTo>
                <a:lnTo>
                  <a:pt x="2047" y="1480"/>
                </a:lnTo>
                <a:lnTo>
                  <a:pt x="0" y="2280"/>
                </a:lnTo>
                <a:close/>
              </a:path>
            </a:pathLst>
          </a:custGeom>
          <a:solidFill>
            <a:srgbClr val="1621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50" name="object 8250"/>
          <p:cNvSpPr/>
          <p:nvPr/>
        </p:nvSpPr>
        <p:spPr>
          <a:xfrm>
            <a:off x="3754612" y="24166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280"/>
                </a:moveTo>
                <a:lnTo>
                  <a:pt x="2047" y="1480"/>
                </a:lnTo>
                <a:lnTo>
                  <a:pt x="1102" y="0"/>
                </a:lnTo>
                <a:lnTo>
                  <a:pt x="0" y="2280"/>
                </a:lnTo>
                <a:close/>
              </a:path>
            </a:pathLst>
          </a:custGeom>
          <a:ln w="3175">
            <a:solidFill>
              <a:srgbClr val="1621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1" name="object 8251"/>
          <p:cNvSpPr/>
          <p:nvPr/>
        </p:nvSpPr>
        <p:spPr>
          <a:xfrm>
            <a:off x="3756659" y="2418110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1000" y="15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2" name="object 8252"/>
          <p:cNvSpPr/>
          <p:nvPr/>
        </p:nvSpPr>
        <p:spPr>
          <a:xfrm>
            <a:off x="3755714" y="2416629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944" y="14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3" name="object 8253"/>
          <p:cNvSpPr/>
          <p:nvPr/>
        </p:nvSpPr>
        <p:spPr>
          <a:xfrm>
            <a:off x="3754612" y="241811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800"/>
                </a:moveTo>
                <a:lnTo>
                  <a:pt x="2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4" name="object 8254"/>
          <p:cNvSpPr/>
          <p:nvPr/>
        </p:nvSpPr>
        <p:spPr>
          <a:xfrm>
            <a:off x="3756659" y="2416832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1277"/>
                </a:moveTo>
                <a:lnTo>
                  <a:pt x="32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5" name="object 8255"/>
          <p:cNvSpPr/>
          <p:nvPr/>
        </p:nvSpPr>
        <p:spPr>
          <a:xfrm>
            <a:off x="3750127" y="242818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0" y="556"/>
                </a:moveTo>
                <a:lnTo>
                  <a:pt x="0" y="0"/>
                </a:lnTo>
                <a:lnTo>
                  <a:pt x="452" y="368"/>
                </a:lnTo>
                <a:lnTo>
                  <a:pt x="350" y="556"/>
                </a:lnTo>
                <a:close/>
              </a:path>
            </a:pathLst>
          </a:custGeom>
          <a:solidFill>
            <a:srgbClr val="161F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56" name="object 8256"/>
          <p:cNvSpPr/>
          <p:nvPr/>
        </p:nvSpPr>
        <p:spPr>
          <a:xfrm>
            <a:off x="3750127" y="242818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350" y="556"/>
                </a:lnTo>
                <a:lnTo>
                  <a:pt x="452" y="36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1F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7" name="object 82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258" name="object 82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259" name="object 82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260" name="object 8260"/>
          <p:cNvSpPr/>
          <p:nvPr/>
        </p:nvSpPr>
        <p:spPr>
          <a:xfrm>
            <a:off x="3759466" y="2367661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420" y="1635"/>
                </a:moveTo>
                <a:lnTo>
                  <a:pt x="0" y="1003"/>
                </a:lnTo>
                <a:lnTo>
                  <a:pt x="1287" y="0"/>
                </a:lnTo>
                <a:lnTo>
                  <a:pt x="2420" y="1635"/>
                </a:lnTo>
                <a:close/>
              </a:path>
            </a:pathLst>
          </a:custGeom>
          <a:solidFill>
            <a:srgbClr val="1525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61" name="object 8261"/>
          <p:cNvSpPr/>
          <p:nvPr/>
        </p:nvSpPr>
        <p:spPr>
          <a:xfrm>
            <a:off x="3759466" y="2367661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420" y="1635"/>
                </a:moveTo>
                <a:lnTo>
                  <a:pt x="1287" y="0"/>
                </a:lnTo>
                <a:lnTo>
                  <a:pt x="0" y="1003"/>
                </a:lnTo>
                <a:lnTo>
                  <a:pt x="2420" y="1635"/>
                </a:lnTo>
                <a:close/>
              </a:path>
            </a:pathLst>
          </a:custGeom>
          <a:ln w="3175">
            <a:solidFill>
              <a:srgbClr val="1525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62" name="object 8262"/>
          <p:cNvSpPr/>
          <p:nvPr/>
        </p:nvSpPr>
        <p:spPr>
          <a:xfrm>
            <a:off x="3760754" y="2367661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1132" y="1635"/>
                </a:moveTo>
                <a:lnTo>
                  <a:pt x="0" y="0"/>
                </a:lnTo>
                <a:lnTo>
                  <a:pt x="477" y="688"/>
                </a:lnTo>
                <a:lnTo>
                  <a:pt x="1132" y="1635"/>
                </a:lnTo>
                <a:close/>
              </a:path>
            </a:pathLst>
          </a:custGeom>
          <a:ln w="3175">
            <a:solidFill>
              <a:srgbClr val="1525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63" name="object 8263"/>
          <p:cNvSpPr/>
          <p:nvPr/>
        </p:nvSpPr>
        <p:spPr>
          <a:xfrm>
            <a:off x="3677742" y="2374783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1414" y="2773"/>
                </a:moveTo>
                <a:lnTo>
                  <a:pt x="0" y="2590"/>
                </a:lnTo>
                <a:lnTo>
                  <a:pt x="7426" y="0"/>
                </a:lnTo>
                <a:lnTo>
                  <a:pt x="1414" y="2773"/>
                </a:lnTo>
                <a:close/>
              </a:path>
            </a:pathLst>
          </a:custGeom>
          <a:solidFill>
            <a:srgbClr val="1B1D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64" name="object 8264"/>
          <p:cNvSpPr/>
          <p:nvPr/>
        </p:nvSpPr>
        <p:spPr>
          <a:xfrm>
            <a:off x="3677742" y="2374783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7426" y="0"/>
                </a:moveTo>
                <a:lnTo>
                  <a:pt x="1414" y="2773"/>
                </a:lnTo>
                <a:lnTo>
                  <a:pt x="0" y="2590"/>
                </a:lnTo>
                <a:lnTo>
                  <a:pt x="7426" y="0"/>
                </a:lnTo>
                <a:close/>
              </a:path>
            </a:pathLst>
          </a:custGeom>
          <a:ln w="3175">
            <a:solidFill>
              <a:srgbClr val="1B1D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65" name="object 8265"/>
          <p:cNvSpPr/>
          <p:nvPr/>
        </p:nvSpPr>
        <p:spPr>
          <a:xfrm>
            <a:off x="3677183" y="2374783"/>
            <a:ext cx="8255" cy="3175"/>
          </a:xfrm>
          <a:custGeom>
            <a:avLst/>
            <a:gdLst/>
            <a:ahLst/>
            <a:cxnLst/>
            <a:rect l="l" t="t" r="r" b="b"/>
            <a:pathLst>
              <a:path w="8254" h="3175">
                <a:moveTo>
                  <a:pt x="558" y="2590"/>
                </a:moveTo>
                <a:lnTo>
                  <a:pt x="0" y="1470"/>
                </a:lnTo>
                <a:lnTo>
                  <a:pt x="7985" y="0"/>
                </a:lnTo>
                <a:lnTo>
                  <a:pt x="558" y="2590"/>
                </a:lnTo>
                <a:close/>
              </a:path>
            </a:pathLst>
          </a:custGeom>
          <a:solidFill>
            <a:srgbClr val="1B1D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66" name="object 8266"/>
          <p:cNvSpPr/>
          <p:nvPr/>
        </p:nvSpPr>
        <p:spPr>
          <a:xfrm>
            <a:off x="3677183" y="2374783"/>
            <a:ext cx="8255" cy="3175"/>
          </a:xfrm>
          <a:custGeom>
            <a:avLst/>
            <a:gdLst/>
            <a:ahLst/>
            <a:cxnLst/>
            <a:rect l="l" t="t" r="r" b="b"/>
            <a:pathLst>
              <a:path w="8254" h="3175">
                <a:moveTo>
                  <a:pt x="7985" y="0"/>
                </a:moveTo>
                <a:lnTo>
                  <a:pt x="0" y="1470"/>
                </a:lnTo>
                <a:lnTo>
                  <a:pt x="558" y="2590"/>
                </a:lnTo>
                <a:lnTo>
                  <a:pt x="7985" y="0"/>
                </a:lnTo>
                <a:close/>
              </a:path>
            </a:pathLst>
          </a:custGeom>
          <a:ln w="3175">
            <a:solidFill>
              <a:srgbClr val="1B1D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67" name="object 8267"/>
          <p:cNvSpPr/>
          <p:nvPr/>
        </p:nvSpPr>
        <p:spPr>
          <a:xfrm>
            <a:off x="3683622" y="2386909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0" y="1267"/>
                </a:moveTo>
                <a:lnTo>
                  <a:pt x="5750" y="0"/>
                </a:lnTo>
                <a:lnTo>
                  <a:pt x="7970" y="109"/>
                </a:lnTo>
                <a:lnTo>
                  <a:pt x="0" y="1267"/>
                </a:lnTo>
                <a:close/>
              </a:path>
            </a:pathLst>
          </a:custGeom>
          <a:solidFill>
            <a:srgbClr val="1A1C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68" name="object 8268"/>
          <p:cNvSpPr/>
          <p:nvPr/>
        </p:nvSpPr>
        <p:spPr>
          <a:xfrm>
            <a:off x="3683622" y="2386909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0" y="1267"/>
                </a:moveTo>
                <a:lnTo>
                  <a:pt x="5750" y="0"/>
                </a:lnTo>
                <a:lnTo>
                  <a:pt x="7970" y="109"/>
                </a:lnTo>
                <a:lnTo>
                  <a:pt x="0" y="1267"/>
                </a:lnTo>
                <a:close/>
              </a:path>
            </a:pathLst>
          </a:custGeom>
          <a:ln w="3175">
            <a:solidFill>
              <a:srgbClr val="1A1C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69" name="object 8269"/>
          <p:cNvSpPr/>
          <p:nvPr/>
        </p:nvSpPr>
        <p:spPr>
          <a:xfrm>
            <a:off x="3683622" y="2387018"/>
            <a:ext cx="8255" cy="1905"/>
          </a:xfrm>
          <a:custGeom>
            <a:avLst/>
            <a:gdLst/>
            <a:ahLst/>
            <a:cxnLst/>
            <a:rect l="l" t="t" r="r" b="b"/>
            <a:pathLst>
              <a:path w="8254" h="1905">
                <a:moveTo>
                  <a:pt x="281" y="1597"/>
                </a:moveTo>
                <a:lnTo>
                  <a:pt x="0" y="1158"/>
                </a:lnTo>
                <a:lnTo>
                  <a:pt x="7970" y="0"/>
                </a:lnTo>
                <a:lnTo>
                  <a:pt x="281" y="1597"/>
                </a:lnTo>
                <a:close/>
              </a:path>
            </a:pathLst>
          </a:custGeom>
          <a:solidFill>
            <a:srgbClr val="1B1C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70" name="object 8270"/>
          <p:cNvSpPr/>
          <p:nvPr/>
        </p:nvSpPr>
        <p:spPr>
          <a:xfrm>
            <a:off x="3683622" y="2387018"/>
            <a:ext cx="8255" cy="1905"/>
          </a:xfrm>
          <a:custGeom>
            <a:avLst/>
            <a:gdLst/>
            <a:ahLst/>
            <a:cxnLst/>
            <a:rect l="l" t="t" r="r" b="b"/>
            <a:pathLst>
              <a:path w="8254" h="1905">
                <a:moveTo>
                  <a:pt x="0" y="1158"/>
                </a:moveTo>
                <a:lnTo>
                  <a:pt x="281" y="1597"/>
                </a:lnTo>
                <a:lnTo>
                  <a:pt x="7970" y="0"/>
                </a:lnTo>
                <a:lnTo>
                  <a:pt x="0" y="1158"/>
                </a:lnTo>
                <a:close/>
              </a:path>
            </a:pathLst>
          </a:custGeom>
          <a:ln w="3175">
            <a:solidFill>
              <a:srgbClr val="1B1C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1" name="object 8271"/>
          <p:cNvSpPr/>
          <p:nvPr/>
        </p:nvSpPr>
        <p:spPr>
          <a:xfrm>
            <a:off x="3676893" y="2374783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69">
                <a:moveTo>
                  <a:pt x="0" y="1016"/>
                </a:moveTo>
                <a:lnTo>
                  <a:pt x="1780" y="391"/>
                </a:lnTo>
                <a:lnTo>
                  <a:pt x="8275" y="0"/>
                </a:lnTo>
                <a:lnTo>
                  <a:pt x="0" y="1016"/>
                </a:lnTo>
                <a:close/>
              </a:path>
            </a:pathLst>
          </a:custGeom>
          <a:solidFill>
            <a:srgbClr val="1B1D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72" name="object 8272"/>
          <p:cNvSpPr/>
          <p:nvPr/>
        </p:nvSpPr>
        <p:spPr>
          <a:xfrm>
            <a:off x="3676893" y="2374783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69">
                <a:moveTo>
                  <a:pt x="0" y="1016"/>
                </a:moveTo>
                <a:lnTo>
                  <a:pt x="1780" y="391"/>
                </a:lnTo>
                <a:lnTo>
                  <a:pt x="8275" y="0"/>
                </a:lnTo>
                <a:lnTo>
                  <a:pt x="0" y="1016"/>
                </a:lnTo>
                <a:close/>
              </a:path>
            </a:pathLst>
          </a:custGeom>
          <a:ln w="3175">
            <a:solidFill>
              <a:srgbClr val="1B1D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3" name="object 8273"/>
          <p:cNvSpPr/>
          <p:nvPr/>
        </p:nvSpPr>
        <p:spPr>
          <a:xfrm>
            <a:off x="3676893" y="2374783"/>
            <a:ext cx="8890" cy="1905"/>
          </a:xfrm>
          <a:custGeom>
            <a:avLst/>
            <a:gdLst/>
            <a:ahLst/>
            <a:cxnLst/>
            <a:rect l="l" t="t" r="r" b="b"/>
            <a:pathLst>
              <a:path w="8889" h="1905">
                <a:moveTo>
                  <a:pt x="289" y="1470"/>
                </a:moveTo>
                <a:lnTo>
                  <a:pt x="0" y="1016"/>
                </a:lnTo>
                <a:lnTo>
                  <a:pt x="8275" y="0"/>
                </a:lnTo>
                <a:lnTo>
                  <a:pt x="289" y="1470"/>
                </a:lnTo>
                <a:close/>
              </a:path>
            </a:pathLst>
          </a:custGeom>
          <a:solidFill>
            <a:srgbClr val="1B1D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74" name="object 8274"/>
          <p:cNvSpPr/>
          <p:nvPr/>
        </p:nvSpPr>
        <p:spPr>
          <a:xfrm>
            <a:off x="3676893" y="2374783"/>
            <a:ext cx="8890" cy="1905"/>
          </a:xfrm>
          <a:custGeom>
            <a:avLst/>
            <a:gdLst/>
            <a:ahLst/>
            <a:cxnLst/>
            <a:rect l="l" t="t" r="r" b="b"/>
            <a:pathLst>
              <a:path w="8889" h="1905">
                <a:moveTo>
                  <a:pt x="0" y="1016"/>
                </a:moveTo>
                <a:lnTo>
                  <a:pt x="289" y="1470"/>
                </a:lnTo>
                <a:lnTo>
                  <a:pt x="8275" y="0"/>
                </a:lnTo>
                <a:lnTo>
                  <a:pt x="0" y="1016"/>
                </a:lnTo>
                <a:close/>
              </a:path>
            </a:pathLst>
          </a:custGeom>
          <a:ln w="3175">
            <a:solidFill>
              <a:srgbClr val="1B1D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5" name="object 8275"/>
          <p:cNvSpPr/>
          <p:nvPr/>
        </p:nvSpPr>
        <p:spPr>
          <a:xfrm>
            <a:off x="3683904" y="238858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472" y="975"/>
                </a:moveTo>
                <a:lnTo>
                  <a:pt x="0" y="35"/>
                </a:lnTo>
                <a:lnTo>
                  <a:pt x="5826" y="0"/>
                </a:lnTo>
                <a:lnTo>
                  <a:pt x="472" y="975"/>
                </a:lnTo>
                <a:close/>
              </a:path>
            </a:pathLst>
          </a:custGeom>
          <a:solidFill>
            <a:srgbClr val="1B1C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76" name="object 8276"/>
          <p:cNvSpPr/>
          <p:nvPr/>
        </p:nvSpPr>
        <p:spPr>
          <a:xfrm>
            <a:off x="3683904" y="238858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5826" y="0"/>
                </a:moveTo>
                <a:lnTo>
                  <a:pt x="472" y="975"/>
                </a:lnTo>
                <a:lnTo>
                  <a:pt x="0" y="35"/>
                </a:lnTo>
                <a:lnTo>
                  <a:pt x="5826" y="0"/>
                </a:lnTo>
                <a:close/>
              </a:path>
            </a:pathLst>
          </a:custGeom>
          <a:ln w="3175">
            <a:solidFill>
              <a:srgbClr val="1B1C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7" name="object 8277"/>
          <p:cNvSpPr/>
          <p:nvPr/>
        </p:nvSpPr>
        <p:spPr>
          <a:xfrm>
            <a:off x="3683904" y="2387018"/>
            <a:ext cx="8255" cy="1905"/>
          </a:xfrm>
          <a:custGeom>
            <a:avLst/>
            <a:gdLst/>
            <a:ahLst/>
            <a:cxnLst/>
            <a:rect l="l" t="t" r="r" b="b"/>
            <a:pathLst>
              <a:path w="8254" h="1905">
                <a:moveTo>
                  <a:pt x="0" y="1597"/>
                </a:moveTo>
                <a:lnTo>
                  <a:pt x="7688" y="0"/>
                </a:lnTo>
                <a:lnTo>
                  <a:pt x="5826" y="1562"/>
                </a:lnTo>
                <a:lnTo>
                  <a:pt x="0" y="1597"/>
                </a:lnTo>
                <a:close/>
              </a:path>
            </a:pathLst>
          </a:custGeom>
          <a:solidFill>
            <a:srgbClr val="1A1C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78" name="object 8278"/>
          <p:cNvSpPr/>
          <p:nvPr/>
        </p:nvSpPr>
        <p:spPr>
          <a:xfrm>
            <a:off x="3683904" y="2387018"/>
            <a:ext cx="8255" cy="1905"/>
          </a:xfrm>
          <a:custGeom>
            <a:avLst/>
            <a:gdLst/>
            <a:ahLst/>
            <a:cxnLst/>
            <a:rect l="l" t="t" r="r" b="b"/>
            <a:pathLst>
              <a:path w="8254" h="1905">
                <a:moveTo>
                  <a:pt x="5826" y="1562"/>
                </a:moveTo>
                <a:lnTo>
                  <a:pt x="7688" y="0"/>
                </a:lnTo>
                <a:lnTo>
                  <a:pt x="0" y="1597"/>
                </a:lnTo>
                <a:lnTo>
                  <a:pt x="5826" y="1562"/>
                </a:lnTo>
                <a:close/>
              </a:path>
            </a:pathLst>
          </a:custGeom>
          <a:ln w="3175">
            <a:solidFill>
              <a:srgbClr val="1A1C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9" name="object 8279"/>
          <p:cNvSpPr/>
          <p:nvPr/>
        </p:nvSpPr>
        <p:spPr>
          <a:xfrm>
            <a:off x="3683904" y="2387018"/>
            <a:ext cx="8255" cy="1905"/>
          </a:xfrm>
          <a:custGeom>
            <a:avLst/>
            <a:gdLst/>
            <a:ahLst/>
            <a:cxnLst/>
            <a:rect l="l" t="t" r="r" b="b"/>
            <a:pathLst>
              <a:path w="8254" h="1905">
                <a:moveTo>
                  <a:pt x="0" y="1597"/>
                </a:moveTo>
                <a:lnTo>
                  <a:pt x="76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80" name="object 82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281" name="object 82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282" name="object 8282"/>
          <p:cNvSpPr/>
          <p:nvPr/>
        </p:nvSpPr>
        <p:spPr>
          <a:xfrm>
            <a:off x="3740721" y="2368760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0" y="1973"/>
                </a:moveTo>
                <a:lnTo>
                  <a:pt x="1668" y="152"/>
                </a:lnTo>
                <a:lnTo>
                  <a:pt x="3921" y="0"/>
                </a:lnTo>
                <a:lnTo>
                  <a:pt x="0" y="1973"/>
                </a:lnTo>
                <a:close/>
              </a:path>
            </a:pathLst>
          </a:custGeom>
          <a:solidFill>
            <a:srgbClr val="1622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83" name="object 8283"/>
          <p:cNvSpPr/>
          <p:nvPr/>
        </p:nvSpPr>
        <p:spPr>
          <a:xfrm>
            <a:off x="3740721" y="2368760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3921" y="0"/>
                </a:moveTo>
                <a:lnTo>
                  <a:pt x="1668" y="152"/>
                </a:lnTo>
                <a:lnTo>
                  <a:pt x="0" y="1973"/>
                </a:lnTo>
                <a:lnTo>
                  <a:pt x="3921" y="0"/>
                </a:lnTo>
                <a:close/>
              </a:path>
            </a:pathLst>
          </a:custGeom>
          <a:ln w="3175">
            <a:solidFill>
              <a:srgbClr val="1622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84" name="object 8284"/>
          <p:cNvSpPr/>
          <p:nvPr/>
        </p:nvSpPr>
        <p:spPr>
          <a:xfrm>
            <a:off x="3742944" y="2360625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082"/>
                </a:moveTo>
                <a:lnTo>
                  <a:pt x="3812" y="0"/>
                </a:lnTo>
                <a:lnTo>
                  <a:pt x="0" y="2082"/>
                </a:lnTo>
                <a:close/>
              </a:path>
            </a:pathLst>
          </a:custGeom>
          <a:ln w="3175">
            <a:solidFill>
              <a:srgbClr val="1623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85" name="object 8285"/>
          <p:cNvSpPr/>
          <p:nvPr/>
        </p:nvSpPr>
        <p:spPr>
          <a:xfrm>
            <a:off x="3742944" y="2359601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0" y="3106"/>
                </a:moveTo>
                <a:lnTo>
                  <a:pt x="3812" y="1023"/>
                </a:lnTo>
                <a:lnTo>
                  <a:pt x="6997" y="0"/>
                </a:lnTo>
                <a:lnTo>
                  <a:pt x="0" y="3106"/>
                </a:lnTo>
                <a:close/>
              </a:path>
            </a:pathLst>
          </a:custGeom>
          <a:solidFill>
            <a:srgbClr val="1623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86" name="object 8286"/>
          <p:cNvSpPr/>
          <p:nvPr/>
        </p:nvSpPr>
        <p:spPr>
          <a:xfrm>
            <a:off x="3742944" y="2359601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0" y="3106"/>
                </a:moveTo>
                <a:lnTo>
                  <a:pt x="6997" y="0"/>
                </a:lnTo>
                <a:lnTo>
                  <a:pt x="3812" y="1023"/>
                </a:lnTo>
                <a:lnTo>
                  <a:pt x="0" y="3106"/>
                </a:lnTo>
                <a:close/>
              </a:path>
            </a:pathLst>
          </a:custGeom>
          <a:ln w="3175">
            <a:solidFill>
              <a:srgbClr val="1623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87" name="object 82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288" name="object 8288"/>
          <p:cNvSpPr/>
          <p:nvPr/>
        </p:nvSpPr>
        <p:spPr>
          <a:xfrm>
            <a:off x="3745285" y="2356353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1107"/>
                </a:moveTo>
                <a:lnTo>
                  <a:pt x="5963" y="0"/>
                </a:lnTo>
                <a:lnTo>
                  <a:pt x="5105" y="815"/>
                </a:lnTo>
                <a:lnTo>
                  <a:pt x="0" y="1107"/>
                </a:lnTo>
                <a:close/>
              </a:path>
            </a:pathLst>
          </a:custGeom>
          <a:solidFill>
            <a:srgbClr val="1624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89" name="object 8289"/>
          <p:cNvSpPr/>
          <p:nvPr/>
        </p:nvSpPr>
        <p:spPr>
          <a:xfrm>
            <a:off x="3745285" y="2356353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5963" y="0"/>
                </a:moveTo>
                <a:lnTo>
                  <a:pt x="5105" y="815"/>
                </a:lnTo>
                <a:lnTo>
                  <a:pt x="0" y="1107"/>
                </a:lnTo>
                <a:lnTo>
                  <a:pt x="5963" y="0"/>
                </a:lnTo>
                <a:close/>
              </a:path>
            </a:pathLst>
          </a:custGeom>
          <a:ln w="3175">
            <a:solidFill>
              <a:srgbClr val="1624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0" name="object 8290"/>
          <p:cNvSpPr/>
          <p:nvPr/>
        </p:nvSpPr>
        <p:spPr>
          <a:xfrm>
            <a:off x="3745285" y="2354902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2557"/>
                </a:moveTo>
                <a:lnTo>
                  <a:pt x="1140" y="0"/>
                </a:lnTo>
                <a:lnTo>
                  <a:pt x="5963" y="1450"/>
                </a:lnTo>
                <a:lnTo>
                  <a:pt x="0" y="2557"/>
                </a:lnTo>
                <a:close/>
              </a:path>
            </a:pathLst>
          </a:custGeom>
          <a:solidFill>
            <a:srgbClr val="1624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91" name="object 8291"/>
          <p:cNvSpPr/>
          <p:nvPr/>
        </p:nvSpPr>
        <p:spPr>
          <a:xfrm>
            <a:off x="3745285" y="2354902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5963" y="1450"/>
                </a:moveTo>
                <a:lnTo>
                  <a:pt x="1140" y="0"/>
                </a:lnTo>
                <a:lnTo>
                  <a:pt x="0" y="2557"/>
                </a:lnTo>
                <a:lnTo>
                  <a:pt x="5963" y="1450"/>
                </a:lnTo>
                <a:close/>
              </a:path>
            </a:pathLst>
          </a:custGeom>
          <a:ln w="3175">
            <a:solidFill>
              <a:srgbClr val="1624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2" name="object 8292"/>
          <p:cNvSpPr/>
          <p:nvPr/>
        </p:nvSpPr>
        <p:spPr>
          <a:xfrm>
            <a:off x="3746426" y="2354902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4823" y="1450"/>
                </a:moveTo>
                <a:lnTo>
                  <a:pt x="0" y="0"/>
                </a:lnTo>
                <a:lnTo>
                  <a:pt x="5847" y="477"/>
                </a:lnTo>
                <a:lnTo>
                  <a:pt x="4823" y="1450"/>
                </a:lnTo>
                <a:close/>
              </a:path>
            </a:pathLst>
          </a:custGeom>
          <a:solidFill>
            <a:srgbClr val="1624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93" name="object 8293"/>
          <p:cNvSpPr/>
          <p:nvPr/>
        </p:nvSpPr>
        <p:spPr>
          <a:xfrm>
            <a:off x="3746426" y="2354902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5847" y="477"/>
                </a:moveTo>
                <a:lnTo>
                  <a:pt x="4823" y="1450"/>
                </a:lnTo>
                <a:lnTo>
                  <a:pt x="0" y="0"/>
                </a:lnTo>
                <a:lnTo>
                  <a:pt x="5847" y="477"/>
                </a:lnTo>
                <a:close/>
              </a:path>
            </a:pathLst>
          </a:custGeom>
          <a:ln w="3175">
            <a:solidFill>
              <a:srgbClr val="1624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4" name="object 8294"/>
          <p:cNvSpPr/>
          <p:nvPr/>
        </p:nvSpPr>
        <p:spPr>
          <a:xfrm>
            <a:off x="3746426" y="2350041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5847" y="5339"/>
                </a:moveTo>
                <a:lnTo>
                  <a:pt x="0" y="4861"/>
                </a:lnTo>
                <a:lnTo>
                  <a:pt x="2169" y="0"/>
                </a:lnTo>
                <a:lnTo>
                  <a:pt x="5847" y="5339"/>
                </a:lnTo>
                <a:close/>
              </a:path>
            </a:pathLst>
          </a:custGeom>
          <a:solidFill>
            <a:srgbClr val="1624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95" name="object 8295"/>
          <p:cNvSpPr/>
          <p:nvPr/>
        </p:nvSpPr>
        <p:spPr>
          <a:xfrm>
            <a:off x="3746426" y="2350041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5847" y="5339"/>
                </a:moveTo>
                <a:lnTo>
                  <a:pt x="2169" y="0"/>
                </a:lnTo>
                <a:lnTo>
                  <a:pt x="0" y="4861"/>
                </a:lnTo>
                <a:lnTo>
                  <a:pt x="5847" y="5339"/>
                </a:lnTo>
                <a:close/>
              </a:path>
            </a:pathLst>
          </a:custGeom>
          <a:ln w="3175">
            <a:solidFill>
              <a:srgbClr val="1624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6" name="object 8296"/>
          <p:cNvSpPr/>
          <p:nvPr/>
        </p:nvSpPr>
        <p:spPr>
          <a:xfrm>
            <a:off x="3742878" y="2357168"/>
            <a:ext cx="7620" cy="2540"/>
          </a:xfrm>
          <a:custGeom>
            <a:avLst/>
            <a:gdLst/>
            <a:ahLst/>
            <a:cxnLst/>
            <a:rect l="l" t="t" r="r" b="b"/>
            <a:pathLst>
              <a:path w="7620" h="2539">
                <a:moveTo>
                  <a:pt x="0" y="2354"/>
                </a:moveTo>
                <a:lnTo>
                  <a:pt x="2407" y="292"/>
                </a:lnTo>
                <a:lnTo>
                  <a:pt x="7513" y="0"/>
                </a:lnTo>
                <a:lnTo>
                  <a:pt x="0" y="2354"/>
                </a:lnTo>
                <a:close/>
              </a:path>
            </a:pathLst>
          </a:custGeom>
          <a:solidFill>
            <a:srgbClr val="1623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97" name="object 8297"/>
          <p:cNvSpPr/>
          <p:nvPr/>
        </p:nvSpPr>
        <p:spPr>
          <a:xfrm>
            <a:off x="3742878" y="2357168"/>
            <a:ext cx="7620" cy="2540"/>
          </a:xfrm>
          <a:custGeom>
            <a:avLst/>
            <a:gdLst/>
            <a:ahLst/>
            <a:cxnLst/>
            <a:rect l="l" t="t" r="r" b="b"/>
            <a:pathLst>
              <a:path w="7620" h="2539">
                <a:moveTo>
                  <a:pt x="7513" y="0"/>
                </a:moveTo>
                <a:lnTo>
                  <a:pt x="2407" y="292"/>
                </a:lnTo>
                <a:lnTo>
                  <a:pt x="0" y="2354"/>
                </a:lnTo>
                <a:lnTo>
                  <a:pt x="7513" y="0"/>
                </a:lnTo>
                <a:close/>
              </a:path>
            </a:pathLst>
          </a:custGeom>
          <a:ln w="3175">
            <a:solidFill>
              <a:srgbClr val="1623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8" name="object 8298"/>
          <p:cNvSpPr/>
          <p:nvPr/>
        </p:nvSpPr>
        <p:spPr>
          <a:xfrm>
            <a:off x="3748595" y="2347541"/>
            <a:ext cx="3810" cy="8255"/>
          </a:xfrm>
          <a:custGeom>
            <a:avLst/>
            <a:gdLst/>
            <a:ahLst/>
            <a:cxnLst/>
            <a:rect l="l" t="t" r="r" b="b"/>
            <a:pathLst>
              <a:path w="3810" h="8255">
                <a:moveTo>
                  <a:pt x="3677" y="7838"/>
                </a:moveTo>
                <a:lnTo>
                  <a:pt x="0" y="2499"/>
                </a:lnTo>
                <a:lnTo>
                  <a:pt x="3286" y="0"/>
                </a:lnTo>
                <a:lnTo>
                  <a:pt x="3677" y="7838"/>
                </a:lnTo>
                <a:close/>
              </a:path>
            </a:pathLst>
          </a:custGeom>
          <a:solidFill>
            <a:srgbClr val="1524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99" name="object 8299"/>
          <p:cNvSpPr/>
          <p:nvPr/>
        </p:nvSpPr>
        <p:spPr>
          <a:xfrm>
            <a:off x="3748595" y="2347541"/>
            <a:ext cx="3810" cy="8255"/>
          </a:xfrm>
          <a:custGeom>
            <a:avLst/>
            <a:gdLst/>
            <a:ahLst/>
            <a:cxnLst/>
            <a:rect l="l" t="t" r="r" b="b"/>
            <a:pathLst>
              <a:path w="3810" h="8255">
                <a:moveTo>
                  <a:pt x="3286" y="0"/>
                </a:moveTo>
                <a:lnTo>
                  <a:pt x="3677" y="7838"/>
                </a:lnTo>
                <a:lnTo>
                  <a:pt x="0" y="2499"/>
                </a:lnTo>
                <a:lnTo>
                  <a:pt x="3286" y="0"/>
                </a:lnTo>
                <a:close/>
              </a:path>
            </a:pathLst>
          </a:custGeom>
          <a:ln w="3175">
            <a:solidFill>
              <a:srgbClr val="1524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0" name="object 8300"/>
          <p:cNvSpPr/>
          <p:nvPr/>
        </p:nvSpPr>
        <p:spPr>
          <a:xfrm>
            <a:off x="3748595" y="2347541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499"/>
                </a:moveTo>
                <a:lnTo>
                  <a:pt x="78" y="1272"/>
                </a:lnTo>
                <a:lnTo>
                  <a:pt x="3286" y="0"/>
                </a:lnTo>
                <a:lnTo>
                  <a:pt x="0" y="2499"/>
                </a:lnTo>
                <a:close/>
              </a:path>
            </a:pathLst>
          </a:custGeom>
          <a:solidFill>
            <a:srgbClr val="1524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01" name="object 8301"/>
          <p:cNvSpPr/>
          <p:nvPr/>
        </p:nvSpPr>
        <p:spPr>
          <a:xfrm>
            <a:off x="3748595" y="2347541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286" y="0"/>
                </a:moveTo>
                <a:lnTo>
                  <a:pt x="78" y="1272"/>
                </a:lnTo>
                <a:lnTo>
                  <a:pt x="0" y="2499"/>
                </a:lnTo>
                <a:lnTo>
                  <a:pt x="3286" y="0"/>
                </a:lnTo>
                <a:close/>
              </a:path>
            </a:pathLst>
          </a:custGeom>
          <a:ln w="3175">
            <a:solidFill>
              <a:srgbClr val="1524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2" name="object 8302"/>
          <p:cNvSpPr/>
          <p:nvPr/>
        </p:nvSpPr>
        <p:spPr>
          <a:xfrm>
            <a:off x="3742944" y="2360625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2" y="0"/>
                </a:moveTo>
                <a:lnTo>
                  <a:pt x="0" y="2082"/>
                </a:lnTo>
                <a:lnTo>
                  <a:pt x="3812" y="0"/>
                </a:lnTo>
                <a:close/>
              </a:path>
            </a:pathLst>
          </a:custGeom>
          <a:ln w="3175">
            <a:solidFill>
              <a:srgbClr val="1623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3" name="object 8303"/>
          <p:cNvSpPr/>
          <p:nvPr/>
        </p:nvSpPr>
        <p:spPr>
          <a:xfrm>
            <a:off x="3742397" y="2360625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546" y="2082"/>
                </a:moveTo>
                <a:lnTo>
                  <a:pt x="0" y="1397"/>
                </a:lnTo>
                <a:lnTo>
                  <a:pt x="4358" y="0"/>
                </a:lnTo>
                <a:lnTo>
                  <a:pt x="546" y="2082"/>
                </a:lnTo>
                <a:close/>
              </a:path>
            </a:pathLst>
          </a:custGeom>
          <a:solidFill>
            <a:srgbClr val="1623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04" name="object 8304"/>
          <p:cNvSpPr/>
          <p:nvPr/>
        </p:nvSpPr>
        <p:spPr>
          <a:xfrm>
            <a:off x="3742397" y="2360625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4358" y="0"/>
                </a:moveTo>
                <a:lnTo>
                  <a:pt x="0" y="1397"/>
                </a:lnTo>
                <a:lnTo>
                  <a:pt x="546" y="2082"/>
                </a:lnTo>
                <a:lnTo>
                  <a:pt x="4358" y="0"/>
                </a:lnTo>
                <a:close/>
              </a:path>
            </a:pathLst>
          </a:custGeom>
          <a:ln w="3175">
            <a:solidFill>
              <a:srgbClr val="1623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5" name="object 8305"/>
          <p:cNvSpPr/>
          <p:nvPr/>
        </p:nvSpPr>
        <p:spPr>
          <a:xfrm>
            <a:off x="3737952" y="2380363"/>
            <a:ext cx="6985" cy="5080"/>
          </a:xfrm>
          <a:custGeom>
            <a:avLst/>
            <a:gdLst/>
            <a:ahLst/>
            <a:cxnLst/>
            <a:rect l="l" t="t" r="r" b="b"/>
            <a:pathLst>
              <a:path w="6985" h="5080">
                <a:moveTo>
                  <a:pt x="0" y="4752"/>
                </a:moveTo>
                <a:lnTo>
                  <a:pt x="556" y="1866"/>
                </a:lnTo>
                <a:lnTo>
                  <a:pt x="6451" y="0"/>
                </a:lnTo>
                <a:lnTo>
                  <a:pt x="0" y="4752"/>
                </a:lnTo>
                <a:close/>
              </a:path>
            </a:pathLst>
          </a:custGeom>
          <a:solidFill>
            <a:srgbClr val="1721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06" name="object 8306"/>
          <p:cNvSpPr/>
          <p:nvPr/>
        </p:nvSpPr>
        <p:spPr>
          <a:xfrm>
            <a:off x="3737952" y="2380363"/>
            <a:ext cx="6985" cy="5080"/>
          </a:xfrm>
          <a:custGeom>
            <a:avLst/>
            <a:gdLst/>
            <a:ahLst/>
            <a:cxnLst/>
            <a:rect l="l" t="t" r="r" b="b"/>
            <a:pathLst>
              <a:path w="6985" h="5080">
                <a:moveTo>
                  <a:pt x="0" y="4752"/>
                </a:moveTo>
                <a:lnTo>
                  <a:pt x="6451" y="0"/>
                </a:lnTo>
                <a:lnTo>
                  <a:pt x="556" y="1866"/>
                </a:lnTo>
                <a:lnTo>
                  <a:pt x="0" y="4752"/>
                </a:lnTo>
                <a:close/>
              </a:path>
            </a:pathLst>
          </a:custGeom>
          <a:ln w="3175">
            <a:solidFill>
              <a:srgbClr val="1721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7" name="object 83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308" name="object 83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309" name="object 8309"/>
          <p:cNvSpPr/>
          <p:nvPr/>
        </p:nvSpPr>
        <p:spPr>
          <a:xfrm>
            <a:off x="3740294" y="2368717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2481"/>
                </a:moveTo>
                <a:lnTo>
                  <a:pt x="426" y="2016"/>
                </a:lnTo>
                <a:lnTo>
                  <a:pt x="4973" y="0"/>
                </a:lnTo>
                <a:lnTo>
                  <a:pt x="0" y="2481"/>
                </a:lnTo>
                <a:close/>
              </a:path>
            </a:pathLst>
          </a:custGeom>
          <a:solidFill>
            <a:srgbClr val="1622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10" name="object 8310"/>
          <p:cNvSpPr/>
          <p:nvPr/>
        </p:nvSpPr>
        <p:spPr>
          <a:xfrm>
            <a:off x="3740294" y="2368717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4973" y="0"/>
                </a:moveTo>
                <a:lnTo>
                  <a:pt x="0" y="2481"/>
                </a:lnTo>
                <a:lnTo>
                  <a:pt x="426" y="2016"/>
                </a:lnTo>
                <a:lnTo>
                  <a:pt x="4973" y="0"/>
                </a:lnTo>
                <a:close/>
              </a:path>
            </a:pathLst>
          </a:custGeom>
          <a:ln w="3175">
            <a:solidFill>
              <a:srgbClr val="1622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1" name="object 8311"/>
          <p:cNvSpPr/>
          <p:nvPr/>
        </p:nvSpPr>
        <p:spPr>
          <a:xfrm>
            <a:off x="3740721" y="2368717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2016"/>
                </a:moveTo>
                <a:lnTo>
                  <a:pt x="3921" y="43"/>
                </a:lnTo>
                <a:lnTo>
                  <a:pt x="4546" y="0"/>
                </a:lnTo>
                <a:lnTo>
                  <a:pt x="0" y="2016"/>
                </a:lnTo>
                <a:close/>
              </a:path>
            </a:pathLst>
          </a:custGeom>
          <a:solidFill>
            <a:srgbClr val="1622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12" name="object 8312"/>
          <p:cNvSpPr/>
          <p:nvPr/>
        </p:nvSpPr>
        <p:spPr>
          <a:xfrm>
            <a:off x="3740721" y="2368717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4546" y="0"/>
                </a:moveTo>
                <a:lnTo>
                  <a:pt x="3921" y="43"/>
                </a:lnTo>
                <a:lnTo>
                  <a:pt x="0" y="2016"/>
                </a:lnTo>
                <a:lnTo>
                  <a:pt x="4546" y="0"/>
                </a:lnTo>
                <a:close/>
              </a:path>
            </a:pathLst>
          </a:custGeom>
          <a:ln w="3175">
            <a:solidFill>
              <a:srgbClr val="1622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3" name="object 8313"/>
          <p:cNvSpPr/>
          <p:nvPr/>
        </p:nvSpPr>
        <p:spPr>
          <a:xfrm>
            <a:off x="3746756" y="235819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2425"/>
                </a:moveTo>
                <a:lnTo>
                  <a:pt x="3573" y="469"/>
                </a:lnTo>
                <a:lnTo>
                  <a:pt x="5041" y="0"/>
                </a:lnTo>
                <a:lnTo>
                  <a:pt x="0" y="2425"/>
                </a:lnTo>
                <a:close/>
              </a:path>
            </a:pathLst>
          </a:custGeom>
          <a:solidFill>
            <a:srgbClr val="1624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14" name="object 8314"/>
          <p:cNvSpPr/>
          <p:nvPr/>
        </p:nvSpPr>
        <p:spPr>
          <a:xfrm>
            <a:off x="3746756" y="235819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2425"/>
                </a:moveTo>
                <a:lnTo>
                  <a:pt x="3573" y="469"/>
                </a:lnTo>
                <a:lnTo>
                  <a:pt x="5041" y="0"/>
                </a:lnTo>
                <a:lnTo>
                  <a:pt x="0" y="2425"/>
                </a:lnTo>
                <a:close/>
              </a:path>
            </a:pathLst>
          </a:custGeom>
          <a:ln w="3175">
            <a:solidFill>
              <a:srgbClr val="1624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5" name="object 8315"/>
          <p:cNvSpPr/>
          <p:nvPr/>
        </p:nvSpPr>
        <p:spPr>
          <a:xfrm>
            <a:off x="3746756" y="235819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2425"/>
                </a:moveTo>
                <a:lnTo>
                  <a:pt x="5041" y="0"/>
                </a:lnTo>
                <a:lnTo>
                  <a:pt x="3185" y="1402"/>
                </a:lnTo>
                <a:lnTo>
                  <a:pt x="0" y="2425"/>
                </a:lnTo>
                <a:close/>
              </a:path>
            </a:pathLst>
          </a:custGeom>
          <a:solidFill>
            <a:srgbClr val="1624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16" name="object 8316"/>
          <p:cNvSpPr/>
          <p:nvPr/>
        </p:nvSpPr>
        <p:spPr>
          <a:xfrm>
            <a:off x="3746756" y="235819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2425"/>
                </a:moveTo>
                <a:lnTo>
                  <a:pt x="3185" y="1402"/>
                </a:lnTo>
                <a:lnTo>
                  <a:pt x="5041" y="0"/>
                </a:lnTo>
                <a:lnTo>
                  <a:pt x="0" y="2425"/>
                </a:lnTo>
                <a:close/>
              </a:path>
            </a:pathLst>
          </a:custGeom>
          <a:ln w="3175">
            <a:solidFill>
              <a:srgbClr val="1624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7" name="object 8317"/>
          <p:cNvSpPr/>
          <p:nvPr/>
        </p:nvSpPr>
        <p:spPr>
          <a:xfrm>
            <a:off x="3750391" y="2356723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444"/>
                </a:moveTo>
                <a:lnTo>
                  <a:pt x="2085" y="0"/>
                </a:lnTo>
                <a:lnTo>
                  <a:pt x="1699" y="347"/>
                </a:lnTo>
                <a:lnTo>
                  <a:pt x="0" y="444"/>
                </a:lnTo>
                <a:close/>
              </a:path>
            </a:pathLst>
          </a:custGeom>
          <a:solidFill>
            <a:srgbClr val="1524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18" name="object 8318"/>
          <p:cNvSpPr/>
          <p:nvPr/>
        </p:nvSpPr>
        <p:spPr>
          <a:xfrm>
            <a:off x="3750391" y="2356723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085" y="0"/>
                </a:moveTo>
                <a:lnTo>
                  <a:pt x="1699" y="347"/>
                </a:lnTo>
                <a:lnTo>
                  <a:pt x="0" y="444"/>
                </a:lnTo>
                <a:lnTo>
                  <a:pt x="2085" y="0"/>
                </a:lnTo>
                <a:close/>
              </a:path>
            </a:pathLst>
          </a:custGeom>
          <a:ln w="3175">
            <a:solidFill>
              <a:srgbClr val="1524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9" name="object 8319"/>
          <p:cNvSpPr/>
          <p:nvPr/>
        </p:nvSpPr>
        <p:spPr>
          <a:xfrm>
            <a:off x="3750391" y="2356353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815"/>
                </a:moveTo>
                <a:lnTo>
                  <a:pt x="858" y="0"/>
                </a:lnTo>
                <a:lnTo>
                  <a:pt x="2085" y="370"/>
                </a:lnTo>
                <a:lnTo>
                  <a:pt x="0" y="815"/>
                </a:lnTo>
                <a:close/>
              </a:path>
            </a:pathLst>
          </a:custGeom>
          <a:solidFill>
            <a:srgbClr val="1524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20" name="object 8320"/>
          <p:cNvSpPr/>
          <p:nvPr/>
        </p:nvSpPr>
        <p:spPr>
          <a:xfrm>
            <a:off x="3750391" y="2356353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085" y="370"/>
                </a:moveTo>
                <a:lnTo>
                  <a:pt x="858" y="0"/>
                </a:lnTo>
                <a:lnTo>
                  <a:pt x="0" y="815"/>
                </a:lnTo>
                <a:lnTo>
                  <a:pt x="2085" y="370"/>
                </a:lnTo>
                <a:close/>
              </a:path>
            </a:pathLst>
          </a:custGeom>
          <a:ln w="3175">
            <a:solidFill>
              <a:srgbClr val="1524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21" name="object 8321"/>
          <p:cNvSpPr/>
          <p:nvPr/>
        </p:nvSpPr>
        <p:spPr>
          <a:xfrm>
            <a:off x="3751249" y="2356319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226" y="403"/>
                </a:moveTo>
                <a:lnTo>
                  <a:pt x="0" y="33"/>
                </a:lnTo>
                <a:lnTo>
                  <a:pt x="1671" y="0"/>
                </a:lnTo>
                <a:lnTo>
                  <a:pt x="1226" y="403"/>
                </a:lnTo>
                <a:close/>
              </a:path>
            </a:pathLst>
          </a:custGeom>
          <a:solidFill>
            <a:srgbClr val="1524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22" name="object 8322"/>
          <p:cNvSpPr/>
          <p:nvPr/>
        </p:nvSpPr>
        <p:spPr>
          <a:xfrm>
            <a:off x="3751249" y="2356319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671" y="0"/>
                </a:moveTo>
                <a:lnTo>
                  <a:pt x="1226" y="403"/>
                </a:lnTo>
                <a:lnTo>
                  <a:pt x="0" y="33"/>
                </a:lnTo>
                <a:lnTo>
                  <a:pt x="1671" y="0"/>
                </a:lnTo>
                <a:close/>
              </a:path>
            </a:pathLst>
          </a:custGeom>
          <a:ln w="3175">
            <a:solidFill>
              <a:srgbClr val="1524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23" name="object 8323"/>
          <p:cNvSpPr/>
          <p:nvPr/>
        </p:nvSpPr>
        <p:spPr>
          <a:xfrm>
            <a:off x="3751249" y="235538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972"/>
                </a:moveTo>
                <a:lnTo>
                  <a:pt x="1023" y="0"/>
                </a:lnTo>
                <a:lnTo>
                  <a:pt x="1671" y="939"/>
                </a:lnTo>
                <a:lnTo>
                  <a:pt x="0" y="972"/>
                </a:lnTo>
                <a:close/>
              </a:path>
            </a:pathLst>
          </a:custGeom>
          <a:solidFill>
            <a:srgbClr val="1524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24" name="object 8324"/>
          <p:cNvSpPr/>
          <p:nvPr/>
        </p:nvSpPr>
        <p:spPr>
          <a:xfrm>
            <a:off x="3751249" y="235538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671" y="939"/>
                </a:moveTo>
                <a:lnTo>
                  <a:pt x="1023" y="0"/>
                </a:lnTo>
                <a:lnTo>
                  <a:pt x="0" y="972"/>
                </a:lnTo>
                <a:lnTo>
                  <a:pt x="1671" y="939"/>
                </a:lnTo>
                <a:close/>
              </a:path>
            </a:pathLst>
          </a:custGeom>
          <a:ln w="3175">
            <a:solidFill>
              <a:srgbClr val="1524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25" name="object 83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326" name="object 83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327" name="object 8327"/>
          <p:cNvSpPr/>
          <p:nvPr/>
        </p:nvSpPr>
        <p:spPr>
          <a:xfrm>
            <a:off x="3752273" y="23517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647" y="0"/>
                </a:lnTo>
              </a:path>
            </a:pathLst>
          </a:custGeom>
          <a:ln w="9110">
            <a:solidFill>
              <a:srgbClr val="1525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28" name="object 8328"/>
          <p:cNvSpPr/>
          <p:nvPr/>
        </p:nvSpPr>
        <p:spPr>
          <a:xfrm>
            <a:off x="3752273" y="2347209"/>
            <a:ext cx="1270" cy="9525"/>
          </a:xfrm>
          <a:custGeom>
            <a:avLst/>
            <a:gdLst/>
            <a:ahLst/>
            <a:cxnLst/>
            <a:rect l="l" t="t" r="r" b="b"/>
            <a:pathLst>
              <a:path w="1270" h="9525">
                <a:moveTo>
                  <a:pt x="452" y="0"/>
                </a:moveTo>
                <a:lnTo>
                  <a:pt x="647" y="9110"/>
                </a:lnTo>
                <a:lnTo>
                  <a:pt x="0" y="8171"/>
                </a:lnTo>
                <a:lnTo>
                  <a:pt x="452" y="0"/>
                </a:lnTo>
                <a:close/>
              </a:path>
            </a:pathLst>
          </a:custGeom>
          <a:ln w="3175">
            <a:solidFill>
              <a:srgbClr val="1525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29" name="object 8329"/>
          <p:cNvSpPr/>
          <p:nvPr/>
        </p:nvSpPr>
        <p:spPr>
          <a:xfrm>
            <a:off x="3751882" y="2347209"/>
            <a:ext cx="1270" cy="8255"/>
          </a:xfrm>
          <a:custGeom>
            <a:avLst/>
            <a:gdLst/>
            <a:ahLst/>
            <a:cxnLst/>
            <a:rect l="l" t="t" r="r" b="b"/>
            <a:pathLst>
              <a:path w="1270" h="8255">
                <a:moveTo>
                  <a:pt x="391" y="8171"/>
                </a:moveTo>
                <a:lnTo>
                  <a:pt x="0" y="332"/>
                </a:lnTo>
                <a:lnTo>
                  <a:pt x="843" y="0"/>
                </a:lnTo>
                <a:lnTo>
                  <a:pt x="391" y="8171"/>
                </a:lnTo>
                <a:close/>
              </a:path>
            </a:pathLst>
          </a:custGeom>
          <a:solidFill>
            <a:srgbClr val="1525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30" name="object 8330"/>
          <p:cNvSpPr/>
          <p:nvPr/>
        </p:nvSpPr>
        <p:spPr>
          <a:xfrm>
            <a:off x="3751882" y="2347209"/>
            <a:ext cx="1270" cy="8255"/>
          </a:xfrm>
          <a:custGeom>
            <a:avLst/>
            <a:gdLst/>
            <a:ahLst/>
            <a:cxnLst/>
            <a:rect l="l" t="t" r="r" b="b"/>
            <a:pathLst>
              <a:path w="1270" h="8255">
                <a:moveTo>
                  <a:pt x="843" y="0"/>
                </a:moveTo>
                <a:lnTo>
                  <a:pt x="0" y="332"/>
                </a:lnTo>
                <a:lnTo>
                  <a:pt x="391" y="8171"/>
                </a:lnTo>
                <a:lnTo>
                  <a:pt x="843" y="0"/>
                </a:lnTo>
                <a:close/>
              </a:path>
            </a:pathLst>
          </a:custGeom>
          <a:ln w="3175">
            <a:solidFill>
              <a:srgbClr val="1525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1" name="object 8331"/>
          <p:cNvSpPr/>
          <p:nvPr/>
        </p:nvSpPr>
        <p:spPr>
          <a:xfrm>
            <a:off x="3742397" y="2358669"/>
            <a:ext cx="8255" cy="3810"/>
          </a:xfrm>
          <a:custGeom>
            <a:avLst/>
            <a:gdLst/>
            <a:ahLst/>
            <a:cxnLst/>
            <a:rect l="l" t="t" r="r" b="b"/>
            <a:pathLst>
              <a:path w="8254" h="3810">
                <a:moveTo>
                  <a:pt x="0" y="3352"/>
                </a:moveTo>
                <a:lnTo>
                  <a:pt x="7932" y="0"/>
                </a:lnTo>
                <a:lnTo>
                  <a:pt x="4358" y="1955"/>
                </a:lnTo>
                <a:lnTo>
                  <a:pt x="0" y="3352"/>
                </a:lnTo>
                <a:close/>
              </a:path>
            </a:pathLst>
          </a:custGeom>
          <a:solidFill>
            <a:srgbClr val="1623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32" name="object 8332"/>
          <p:cNvSpPr/>
          <p:nvPr/>
        </p:nvSpPr>
        <p:spPr>
          <a:xfrm>
            <a:off x="3742397" y="2358669"/>
            <a:ext cx="8255" cy="3810"/>
          </a:xfrm>
          <a:custGeom>
            <a:avLst/>
            <a:gdLst/>
            <a:ahLst/>
            <a:cxnLst/>
            <a:rect l="l" t="t" r="r" b="b"/>
            <a:pathLst>
              <a:path w="8254" h="3810">
                <a:moveTo>
                  <a:pt x="7932" y="0"/>
                </a:moveTo>
                <a:lnTo>
                  <a:pt x="4358" y="1955"/>
                </a:lnTo>
                <a:lnTo>
                  <a:pt x="0" y="3352"/>
                </a:lnTo>
                <a:lnTo>
                  <a:pt x="7932" y="0"/>
                </a:lnTo>
                <a:close/>
              </a:path>
            </a:pathLst>
          </a:custGeom>
          <a:ln w="3175">
            <a:solidFill>
              <a:srgbClr val="1623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3" name="object 83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334" name="object 8334"/>
          <p:cNvSpPr/>
          <p:nvPr/>
        </p:nvSpPr>
        <p:spPr>
          <a:xfrm>
            <a:off x="3738509" y="2380363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0" y="1866"/>
                </a:moveTo>
                <a:lnTo>
                  <a:pt x="279" y="142"/>
                </a:lnTo>
                <a:lnTo>
                  <a:pt x="5895" y="0"/>
                </a:lnTo>
                <a:lnTo>
                  <a:pt x="0" y="1866"/>
                </a:lnTo>
                <a:close/>
              </a:path>
            </a:pathLst>
          </a:custGeom>
          <a:solidFill>
            <a:srgbClr val="1621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35" name="object 8335"/>
          <p:cNvSpPr/>
          <p:nvPr/>
        </p:nvSpPr>
        <p:spPr>
          <a:xfrm>
            <a:off x="3738509" y="2380363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0" y="1866"/>
                </a:moveTo>
                <a:lnTo>
                  <a:pt x="5895" y="0"/>
                </a:lnTo>
                <a:lnTo>
                  <a:pt x="279" y="142"/>
                </a:lnTo>
                <a:lnTo>
                  <a:pt x="0" y="1866"/>
                </a:lnTo>
                <a:close/>
              </a:path>
            </a:pathLst>
          </a:custGeom>
          <a:ln w="3175">
            <a:solidFill>
              <a:srgbClr val="1621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6" name="object 83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337" name="object 83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338" name="object 83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339" name="object 83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340" name="object 83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341" name="object 8341"/>
          <p:cNvSpPr/>
          <p:nvPr/>
        </p:nvSpPr>
        <p:spPr>
          <a:xfrm>
            <a:off x="3697424" y="2411811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281" y="1912"/>
                </a:moveTo>
                <a:lnTo>
                  <a:pt x="0" y="1473"/>
                </a:lnTo>
                <a:lnTo>
                  <a:pt x="5666" y="0"/>
                </a:lnTo>
                <a:lnTo>
                  <a:pt x="281" y="1912"/>
                </a:lnTo>
                <a:close/>
              </a:path>
            </a:pathLst>
          </a:custGeom>
          <a:solidFill>
            <a:srgbClr val="1A1B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42" name="object 8342"/>
          <p:cNvSpPr/>
          <p:nvPr/>
        </p:nvSpPr>
        <p:spPr>
          <a:xfrm>
            <a:off x="3697424" y="2411811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5666" y="0"/>
                </a:moveTo>
                <a:lnTo>
                  <a:pt x="281" y="1912"/>
                </a:lnTo>
                <a:lnTo>
                  <a:pt x="0" y="1473"/>
                </a:lnTo>
                <a:lnTo>
                  <a:pt x="5666" y="0"/>
                </a:lnTo>
                <a:close/>
              </a:path>
            </a:pathLst>
          </a:custGeom>
          <a:ln w="3175">
            <a:solidFill>
              <a:srgbClr val="1A1B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3" name="object 8343"/>
          <p:cNvSpPr/>
          <p:nvPr/>
        </p:nvSpPr>
        <p:spPr>
          <a:xfrm>
            <a:off x="3727617" y="2404231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0" y="1198"/>
                </a:moveTo>
                <a:lnTo>
                  <a:pt x="4615" y="0"/>
                </a:lnTo>
                <a:lnTo>
                  <a:pt x="7543" y="30"/>
                </a:lnTo>
                <a:lnTo>
                  <a:pt x="0" y="1198"/>
                </a:lnTo>
                <a:close/>
              </a:path>
            </a:pathLst>
          </a:custGeom>
          <a:solidFill>
            <a:srgbClr val="171E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44" name="object 8344"/>
          <p:cNvSpPr/>
          <p:nvPr/>
        </p:nvSpPr>
        <p:spPr>
          <a:xfrm>
            <a:off x="3727617" y="2404231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0" y="1198"/>
                </a:moveTo>
                <a:lnTo>
                  <a:pt x="7543" y="30"/>
                </a:lnTo>
                <a:lnTo>
                  <a:pt x="4615" y="0"/>
                </a:lnTo>
                <a:lnTo>
                  <a:pt x="0" y="1198"/>
                </a:lnTo>
                <a:close/>
              </a:path>
            </a:pathLst>
          </a:custGeom>
          <a:ln w="3175">
            <a:solidFill>
              <a:srgbClr val="171E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5" name="object 8345"/>
          <p:cNvSpPr/>
          <p:nvPr/>
        </p:nvSpPr>
        <p:spPr>
          <a:xfrm>
            <a:off x="3735161" y="2399878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2118" y="0"/>
                </a:moveTo>
                <a:lnTo>
                  <a:pt x="0" y="4384"/>
                </a:lnTo>
                <a:lnTo>
                  <a:pt x="2118" y="0"/>
                </a:lnTo>
                <a:close/>
              </a:path>
            </a:pathLst>
          </a:custGeom>
          <a:ln w="3175">
            <a:solidFill>
              <a:srgbClr val="171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6" name="object 8346"/>
          <p:cNvSpPr/>
          <p:nvPr/>
        </p:nvSpPr>
        <p:spPr>
          <a:xfrm>
            <a:off x="3734056" y="239987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1104" y="4384"/>
                </a:moveTo>
                <a:lnTo>
                  <a:pt x="0" y="2606"/>
                </a:lnTo>
                <a:lnTo>
                  <a:pt x="3223" y="0"/>
                </a:lnTo>
                <a:lnTo>
                  <a:pt x="1104" y="4384"/>
                </a:lnTo>
                <a:close/>
              </a:path>
            </a:pathLst>
          </a:custGeom>
          <a:solidFill>
            <a:srgbClr val="171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47" name="object 8347"/>
          <p:cNvSpPr/>
          <p:nvPr/>
        </p:nvSpPr>
        <p:spPr>
          <a:xfrm>
            <a:off x="3734056" y="239987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3223" y="0"/>
                </a:moveTo>
                <a:lnTo>
                  <a:pt x="0" y="2606"/>
                </a:lnTo>
                <a:lnTo>
                  <a:pt x="1104" y="4384"/>
                </a:lnTo>
                <a:lnTo>
                  <a:pt x="3223" y="0"/>
                </a:lnTo>
                <a:close/>
              </a:path>
            </a:pathLst>
          </a:custGeom>
          <a:ln w="3175">
            <a:solidFill>
              <a:srgbClr val="171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8" name="object 8348"/>
          <p:cNvSpPr/>
          <p:nvPr/>
        </p:nvSpPr>
        <p:spPr>
          <a:xfrm>
            <a:off x="3733970" y="2399878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86" y="2606"/>
                </a:moveTo>
                <a:lnTo>
                  <a:pt x="0" y="1201"/>
                </a:lnTo>
                <a:lnTo>
                  <a:pt x="3309" y="0"/>
                </a:lnTo>
                <a:lnTo>
                  <a:pt x="86" y="2606"/>
                </a:lnTo>
                <a:close/>
              </a:path>
            </a:pathLst>
          </a:custGeom>
          <a:solidFill>
            <a:srgbClr val="171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49" name="object 8349"/>
          <p:cNvSpPr/>
          <p:nvPr/>
        </p:nvSpPr>
        <p:spPr>
          <a:xfrm>
            <a:off x="3733970" y="2399878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309" y="0"/>
                </a:moveTo>
                <a:lnTo>
                  <a:pt x="86" y="2606"/>
                </a:lnTo>
                <a:lnTo>
                  <a:pt x="0" y="1201"/>
                </a:lnTo>
                <a:lnTo>
                  <a:pt x="3309" y="0"/>
                </a:lnTo>
                <a:close/>
              </a:path>
            </a:pathLst>
          </a:custGeom>
          <a:ln w="3175">
            <a:solidFill>
              <a:srgbClr val="171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0" name="object 8350"/>
          <p:cNvSpPr/>
          <p:nvPr/>
        </p:nvSpPr>
        <p:spPr>
          <a:xfrm>
            <a:off x="3733652" y="2395992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276" y="4437"/>
                </a:moveTo>
                <a:lnTo>
                  <a:pt x="0" y="0"/>
                </a:lnTo>
                <a:lnTo>
                  <a:pt x="2341" y="1402"/>
                </a:lnTo>
                <a:lnTo>
                  <a:pt x="276" y="4437"/>
                </a:lnTo>
                <a:close/>
              </a:path>
            </a:pathLst>
          </a:custGeom>
          <a:solidFill>
            <a:srgbClr val="171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51" name="object 8351"/>
          <p:cNvSpPr/>
          <p:nvPr/>
        </p:nvSpPr>
        <p:spPr>
          <a:xfrm>
            <a:off x="3733652" y="2395992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0" y="0"/>
                </a:moveTo>
                <a:lnTo>
                  <a:pt x="276" y="4437"/>
                </a:lnTo>
                <a:lnTo>
                  <a:pt x="2341" y="140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1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2" name="object 8352"/>
          <p:cNvSpPr/>
          <p:nvPr/>
        </p:nvSpPr>
        <p:spPr>
          <a:xfrm>
            <a:off x="3735994" y="239739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285" y="2484"/>
                </a:moveTo>
                <a:lnTo>
                  <a:pt x="0" y="0"/>
                </a:lnTo>
                <a:lnTo>
                  <a:pt x="1927" y="1153"/>
                </a:lnTo>
                <a:lnTo>
                  <a:pt x="1285" y="2484"/>
                </a:lnTo>
                <a:close/>
              </a:path>
            </a:pathLst>
          </a:custGeom>
          <a:solidFill>
            <a:srgbClr val="172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53" name="object 8353"/>
          <p:cNvSpPr/>
          <p:nvPr/>
        </p:nvSpPr>
        <p:spPr>
          <a:xfrm>
            <a:off x="3735994" y="239739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1927" y="1153"/>
                </a:lnTo>
                <a:lnTo>
                  <a:pt x="1285" y="248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20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4" name="object 8354"/>
          <p:cNvSpPr/>
          <p:nvPr/>
        </p:nvSpPr>
        <p:spPr>
          <a:xfrm>
            <a:off x="3733970" y="2397394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3685"/>
                </a:moveTo>
                <a:lnTo>
                  <a:pt x="2024" y="0"/>
                </a:lnTo>
                <a:lnTo>
                  <a:pt x="3309" y="2484"/>
                </a:lnTo>
                <a:lnTo>
                  <a:pt x="0" y="3685"/>
                </a:lnTo>
                <a:close/>
              </a:path>
            </a:pathLst>
          </a:custGeom>
          <a:solidFill>
            <a:srgbClr val="171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55" name="object 8355"/>
          <p:cNvSpPr/>
          <p:nvPr/>
        </p:nvSpPr>
        <p:spPr>
          <a:xfrm>
            <a:off x="3733970" y="2397394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2024" y="0"/>
                </a:moveTo>
                <a:lnTo>
                  <a:pt x="0" y="3685"/>
                </a:lnTo>
                <a:lnTo>
                  <a:pt x="3309" y="2484"/>
                </a:lnTo>
                <a:lnTo>
                  <a:pt x="2024" y="0"/>
                </a:lnTo>
                <a:close/>
              </a:path>
            </a:pathLst>
          </a:custGeom>
          <a:ln w="3175">
            <a:solidFill>
              <a:srgbClr val="171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6" name="object 8356"/>
          <p:cNvSpPr/>
          <p:nvPr/>
        </p:nvSpPr>
        <p:spPr>
          <a:xfrm>
            <a:off x="3733929" y="2397394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40" y="3685"/>
                </a:moveTo>
                <a:lnTo>
                  <a:pt x="0" y="3035"/>
                </a:lnTo>
                <a:lnTo>
                  <a:pt x="2065" y="0"/>
                </a:lnTo>
                <a:lnTo>
                  <a:pt x="40" y="3685"/>
                </a:lnTo>
                <a:close/>
              </a:path>
            </a:pathLst>
          </a:custGeom>
          <a:solidFill>
            <a:srgbClr val="171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57" name="object 8357"/>
          <p:cNvSpPr/>
          <p:nvPr/>
        </p:nvSpPr>
        <p:spPr>
          <a:xfrm>
            <a:off x="3733929" y="2397394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065" y="0"/>
                </a:moveTo>
                <a:lnTo>
                  <a:pt x="40" y="3685"/>
                </a:lnTo>
                <a:lnTo>
                  <a:pt x="0" y="3035"/>
                </a:lnTo>
                <a:lnTo>
                  <a:pt x="2065" y="0"/>
                </a:lnTo>
                <a:close/>
              </a:path>
            </a:pathLst>
          </a:custGeom>
          <a:ln w="3175">
            <a:solidFill>
              <a:srgbClr val="171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8" name="object 8358"/>
          <p:cNvSpPr/>
          <p:nvPr/>
        </p:nvSpPr>
        <p:spPr>
          <a:xfrm>
            <a:off x="3733970" y="2399878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1201"/>
                </a:moveTo>
                <a:lnTo>
                  <a:pt x="33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9" name="object 8359"/>
          <p:cNvSpPr/>
          <p:nvPr/>
        </p:nvSpPr>
        <p:spPr>
          <a:xfrm>
            <a:off x="3690447" y="2399365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0" y="1275"/>
                </a:moveTo>
                <a:lnTo>
                  <a:pt x="1717" y="584"/>
                </a:lnTo>
                <a:lnTo>
                  <a:pt x="7840" y="0"/>
                </a:lnTo>
                <a:lnTo>
                  <a:pt x="0" y="1275"/>
                </a:lnTo>
                <a:close/>
              </a:path>
            </a:pathLst>
          </a:custGeom>
          <a:solidFill>
            <a:srgbClr val="1A1C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60" name="object 8360"/>
          <p:cNvSpPr/>
          <p:nvPr/>
        </p:nvSpPr>
        <p:spPr>
          <a:xfrm>
            <a:off x="3690447" y="2399365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0" y="1275"/>
                </a:moveTo>
                <a:lnTo>
                  <a:pt x="1717" y="584"/>
                </a:lnTo>
                <a:lnTo>
                  <a:pt x="7840" y="0"/>
                </a:lnTo>
                <a:lnTo>
                  <a:pt x="0" y="1275"/>
                </a:lnTo>
                <a:close/>
              </a:path>
            </a:pathLst>
          </a:custGeom>
          <a:ln w="3175">
            <a:solidFill>
              <a:srgbClr val="1A1C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1" name="object 83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362" name="object 83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363" name="object 8363"/>
          <p:cNvSpPr/>
          <p:nvPr/>
        </p:nvSpPr>
        <p:spPr>
          <a:xfrm>
            <a:off x="3690447" y="240064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297" y="46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1B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4" name="object 8364"/>
          <p:cNvSpPr/>
          <p:nvPr/>
        </p:nvSpPr>
        <p:spPr>
          <a:xfrm>
            <a:off x="3739812" y="2391689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779" y="1328"/>
                </a:moveTo>
                <a:lnTo>
                  <a:pt x="0" y="91"/>
                </a:lnTo>
                <a:lnTo>
                  <a:pt x="1422" y="0"/>
                </a:lnTo>
                <a:lnTo>
                  <a:pt x="779" y="1328"/>
                </a:lnTo>
                <a:close/>
              </a:path>
            </a:pathLst>
          </a:custGeom>
          <a:solidFill>
            <a:srgbClr val="1721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65" name="object 8365"/>
          <p:cNvSpPr/>
          <p:nvPr/>
        </p:nvSpPr>
        <p:spPr>
          <a:xfrm>
            <a:off x="3739812" y="2391689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422" y="0"/>
                </a:moveTo>
                <a:lnTo>
                  <a:pt x="0" y="91"/>
                </a:lnTo>
                <a:lnTo>
                  <a:pt x="779" y="1328"/>
                </a:lnTo>
                <a:lnTo>
                  <a:pt x="1422" y="0"/>
                </a:lnTo>
                <a:close/>
              </a:path>
            </a:pathLst>
          </a:custGeom>
          <a:ln w="3175">
            <a:solidFill>
              <a:srgbClr val="1721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6" name="object 8366"/>
          <p:cNvSpPr/>
          <p:nvPr/>
        </p:nvSpPr>
        <p:spPr>
          <a:xfrm>
            <a:off x="3733416" y="2392187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2578" y="5207"/>
                </a:moveTo>
                <a:lnTo>
                  <a:pt x="236" y="3804"/>
                </a:lnTo>
                <a:lnTo>
                  <a:pt x="0" y="0"/>
                </a:lnTo>
                <a:lnTo>
                  <a:pt x="2578" y="5207"/>
                </a:lnTo>
                <a:close/>
              </a:path>
            </a:pathLst>
          </a:custGeom>
          <a:solidFill>
            <a:srgbClr val="171F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67" name="object 8367"/>
          <p:cNvSpPr/>
          <p:nvPr/>
        </p:nvSpPr>
        <p:spPr>
          <a:xfrm>
            <a:off x="3733416" y="2392187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2578" y="5207"/>
                </a:moveTo>
                <a:lnTo>
                  <a:pt x="236" y="3804"/>
                </a:lnTo>
                <a:lnTo>
                  <a:pt x="0" y="0"/>
                </a:lnTo>
                <a:lnTo>
                  <a:pt x="2578" y="5207"/>
                </a:lnTo>
                <a:close/>
              </a:path>
            </a:pathLst>
          </a:custGeom>
          <a:ln w="3175">
            <a:solidFill>
              <a:srgbClr val="171F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8" name="object 83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369" name="object 83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370" name="object 83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371" name="object 8371"/>
          <p:cNvSpPr/>
          <p:nvPr/>
        </p:nvSpPr>
        <p:spPr>
          <a:xfrm>
            <a:off x="3739812" y="239178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779" y="12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2" name="object 8372"/>
          <p:cNvSpPr/>
          <p:nvPr/>
        </p:nvSpPr>
        <p:spPr>
          <a:xfrm>
            <a:off x="3734127" y="2387013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0" y="3352"/>
                </a:moveTo>
                <a:lnTo>
                  <a:pt x="2440" y="0"/>
                </a:lnTo>
                <a:lnTo>
                  <a:pt x="3855" y="2009"/>
                </a:lnTo>
                <a:lnTo>
                  <a:pt x="0" y="3352"/>
                </a:lnTo>
                <a:close/>
              </a:path>
            </a:pathLst>
          </a:custGeom>
          <a:solidFill>
            <a:srgbClr val="1720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73" name="object 8373"/>
          <p:cNvSpPr/>
          <p:nvPr/>
        </p:nvSpPr>
        <p:spPr>
          <a:xfrm>
            <a:off x="3734127" y="2387013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0" y="3352"/>
                </a:moveTo>
                <a:lnTo>
                  <a:pt x="3855" y="2009"/>
                </a:lnTo>
                <a:lnTo>
                  <a:pt x="2440" y="0"/>
                </a:lnTo>
                <a:lnTo>
                  <a:pt x="0" y="3352"/>
                </a:lnTo>
                <a:close/>
              </a:path>
            </a:pathLst>
          </a:custGeom>
          <a:ln w="3175">
            <a:solidFill>
              <a:srgbClr val="1720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4" name="object 83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375" name="object 83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376" name="object 83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377" name="object 83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378" name="object 8378"/>
          <p:cNvSpPr/>
          <p:nvPr/>
        </p:nvSpPr>
        <p:spPr>
          <a:xfrm>
            <a:off x="3736568" y="2387013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414" y="200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9" name="object 8379"/>
          <p:cNvSpPr/>
          <p:nvPr/>
        </p:nvSpPr>
        <p:spPr>
          <a:xfrm>
            <a:off x="3738293" y="2379294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6111" y="1069"/>
                </a:moveTo>
                <a:lnTo>
                  <a:pt x="0" y="393"/>
                </a:lnTo>
                <a:lnTo>
                  <a:pt x="754" y="0"/>
                </a:lnTo>
                <a:lnTo>
                  <a:pt x="6111" y="1069"/>
                </a:lnTo>
                <a:close/>
              </a:path>
            </a:pathLst>
          </a:custGeom>
          <a:solidFill>
            <a:srgbClr val="1621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80" name="object 8380"/>
          <p:cNvSpPr/>
          <p:nvPr/>
        </p:nvSpPr>
        <p:spPr>
          <a:xfrm>
            <a:off x="3738293" y="2379294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393"/>
                </a:moveTo>
                <a:lnTo>
                  <a:pt x="754" y="0"/>
                </a:lnTo>
                <a:lnTo>
                  <a:pt x="6111" y="1069"/>
                </a:lnTo>
                <a:lnTo>
                  <a:pt x="0" y="393"/>
                </a:lnTo>
                <a:close/>
              </a:path>
            </a:pathLst>
          </a:custGeom>
          <a:ln w="3175">
            <a:solidFill>
              <a:srgbClr val="1621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1" name="object 8381"/>
          <p:cNvSpPr/>
          <p:nvPr/>
        </p:nvSpPr>
        <p:spPr>
          <a:xfrm>
            <a:off x="3738293" y="2379688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495" y="817"/>
                </a:moveTo>
                <a:lnTo>
                  <a:pt x="0" y="0"/>
                </a:lnTo>
                <a:lnTo>
                  <a:pt x="6111" y="675"/>
                </a:lnTo>
                <a:lnTo>
                  <a:pt x="495" y="817"/>
                </a:lnTo>
                <a:close/>
              </a:path>
            </a:pathLst>
          </a:custGeom>
          <a:solidFill>
            <a:srgbClr val="1621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82" name="object 8382"/>
          <p:cNvSpPr/>
          <p:nvPr/>
        </p:nvSpPr>
        <p:spPr>
          <a:xfrm>
            <a:off x="3738293" y="2379688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0"/>
                </a:moveTo>
                <a:lnTo>
                  <a:pt x="495" y="817"/>
                </a:lnTo>
                <a:lnTo>
                  <a:pt x="6111" y="67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21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3" name="object 83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384" name="object 83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385" name="object 8385"/>
          <p:cNvSpPr/>
          <p:nvPr/>
        </p:nvSpPr>
        <p:spPr>
          <a:xfrm>
            <a:off x="3733416" y="2389022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3164"/>
                </a:moveTo>
                <a:lnTo>
                  <a:pt x="711" y="1343"/>
                </a:lnTo>
                <a:lnTo>
                  <a:pt x="4566" y="0"/>
                </a:lnTo>
                <a:lnTo>
                  <a:pt x="0" y="3164"/>
                </a:lnTo>
                <a:close/>
              </a:path>
            </a:pathLst>
          </a:custGeom>
          <a:solidFill>
            <a:srgbClr val="1720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86" name="object 8386"/>
          <p:cNvSpPr/>
          <p:nvPr/>
        </p:nvSpPr>
        <p:spPr>
          <a:xfrm>
            <a:off x="3733416" y="2389022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3164"/>
                </a:moveTo>
                <a:lnTo>
                  <a:pt x="711" y="1343"/>
                </a:lnTo>
                <a:lnTo>
                  <a:pt x="4566" y="0"/>
                </a:lnTo>
                <a:lnTo>
                  <a:pt x="0" y="3164"/>
                </a:lnTo>
                <a:close/>
              </a:path>
            </a:pathLst>
          </a:custGeom>
          <a:ln w="3175">
            <a:solidFill>
              <a:srgbClr val="1720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7" name="object 83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388" name="object 83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389" name="object 83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390" name="object 8390"/>
          <p:cNvSpPr/>
          <p:nvPr/>
        </p:nvSpPr>
        <p:spPr>
          <a:xfrm>
            <a:off x="3739812" y="2390726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054"/>
                </a:moveTo>
                <a:lnTo>
                  <a:pt x="2255" y="0"/>
                </a:lnTo>
                <a:lnTo>
                  <a:pt x="1422" y="962"/>
                </a:lnTo>
                <a:lnTo>
                  <a:pt x="0" y="1054"/>
                </a:lnTo>
                <a:close/>
              </a:path>
            </a:pathLst>
          </a:custGeom>
          <a:solidFill>
            <a:srgbClr val="1721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91" name="object 8391"/>
          <p:cNvSpPr/>
          <p:nvPr/>
        </p:nvSpPr>
        <p:spPr>
          <a:xfrm>
            <a:off x="3739812" y="2390726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255" y="0"/>
                </a:moveTo>
                <a:lnTo>
                  <a:pt x="0" y="1054"/>
                </a:lnTo>
                <a:lnTo>
                  <a:pt x="1422" y="962"/>
                </a:lnTo>
                <a:lnTo>
                  <a:pt x="2255" y="0"/>
                </a:lnTo>
                <a:close/>
              </a:path>
            </a:pathLst>
          </a:custGeom>
          <a:ln w="3175">
            <a:solidFill>
              <a:srgbClr val="1721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2" name="object 8392"/>
          <p:cNvSpPr/>
          <p:nvPr/>
        </p:nvSpPr>
        <p:spPr>
          <a:xfrm>
            <a:off x="3737983" y="2389022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828" y="27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3" name="object 83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394" name="object 83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395" name="object 83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396" name="object 83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397" name="object 8397"/>
          <p:cNvSpPr/>
          <p:nvPr/>
        </p:nvSpPr>
        <p:spPr>
          <a:xfrm>
            <a:off x="3751798" y="2356998"/>
            <a:ext cx="6985" cy="11430"/>
          </a:xfrm>
          <a:custGeom>
            <a:avLst/>
            <a:gdLst/>
            <a:ahLst/>
            <a:cxnLst/>
            <a:rect l="l" t="t" r="r" b="b"/>
            <a:pathLst>
              <a:path w="6985" h="11430">
                <a:moveTo>
                  <a:pt x="6664" y="10820"/>
                </a:moveTo>
                <a:lnTo>
                  <a:pt x="0" y="1201"/>
                </a:lnTo>
                <a:lnTo>
                  <a:pt x="1590" y="0"/>
                </a:lnTo>
                <a:lnTo>
                  <a:pt x="6664" y="10820"/>
                </a:lnTo>
                <a:close/>
              </a:path>
            </a:pathLst>
          </a:custGeom>
          <a:solidFill>
            <a:srgbClr val="1524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98" name="object 8398"/>
          <p:cNvSpPr/>
          <p:nvPr/>
        </p:nvSpPr>
        <p:spPr>
          <a:xfrm>
            <a:off x="3751798" y="2356998"/>
            <a:ext cx="6985" cy="11430"/>
          </a:xfrm>
          <a:custGeom>
            <a:avLst/>
            <a:gdLst/>
            <a:ahLst/>
            <a:cxnLst/>
            <a:rect l="l" t="t" r="r" b="b"/>
            <a:pathLst>
              <a:path w="6985" h="11430">
                <a:moveTo>
                  <a:pt x="6664" y="10820"/>
                </a:moveTo>
                <a:lnTo>
                  <a:pt x="1590" y="0"/>
                </a:lnTo>
                <a:lnTo>
                  <a:pt x="0" y="1201"/>
                </a:lnTo>
                <a:lnTo>
                  <a:pt x="6664" y="10820"/>
                </a:lnTo>
                <a:close/>
              </a:path>
            </a:pathLst>
          </a:custGeom>
          <a:ln w="3175">
            <a:solidFill>
              <a:srgbClr val="1524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9" name="object 8399"/>
          <p:cNvSpPr/>
          <p:nvPr/>
        </p:nvSpPr>
        <p:spPr>
          <a:xfrm>
            <a:off x="3753388" y="2356998"/>
            <a:ext cx="7620" cy="11430"/>
          </a:xfrm>
          <a:custGeom>
            <a:avLst/>
            <a:gdLst/>
            <a:ahLst/>
            <a:cxnLst/>
            <a:rect l="l" t="t" r="r" b="b"/>
            <a:pathLst>
              <a:path w="7620" h="11430">
                <a:moveTo>
                  <a:pt x="5074" y="10820"/>
                </a:moveTo>
                <a:lnTo>
                  <a:pt x="0" y="0"/>
                </a:lnTo>
                <a:lnTo>
                  <a:pt x="7366" y="10662"/>
                </a:lnTo>
                <a:lnTo>
                  <a:pt x="5074" y="10820"/>
                </a:lnTo>
                <a:close/>
              </a:path>
            </a:pathLst>
          </a:custGeom>
          <a:solidFill>
            <a:srgbClr val="1525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00" name="object 8400"/>
          <p:cNvSpPr/>
          <p:nvPr/>
        </p:nvSpPr>
        <p:spPr>
          <a:xfrm>
            <a:off x="3753388" y="2356998"/>
            <a:ext cx="7620" cy="11430"/>
          </a:xfrm>
          <a:custGeom>
            <a:avLst/>
            <a:gdLst/>
            <a:ahLst/>
            <a:cxnLst/>
            <a:rect l="l" t="t" r="r" b="b"/>
            <a:pathLst>
              <a:path w="7620" h="11430">
                <a:moveTo>
                  <a:pt x="5074" y="10820"/>
                </a:moveTo>
                <a:lnTo>
                  <a:pt x="0" y="0"/>
                </a:lnTo>
                <a:lnTo>
                  <a:pt x="7366" y="10662"/>
                </a:lnTo>
                <a:lnTo>
                  <a:pt x="5074" y="10820"/>
                </a:lnTo>
                <a:close/>
              </a:path>
            </a:pathLst>
          </a:custGeom>
          <a:ln w="3175">
            <a:solidFill>
              <a:srgbClr val="1525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1" name="object 8401"/>
          <p:cNvSpPr/>
          <p:nvPr/>
        </p:nvSpPr>
        <p:spPr>
          <a:xfrm>
            <a:off x="3760754" y="236756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477" y="784"/>
                </a:moveTo>
                <a:lnTo>
                  <a:pt x="0" y="96"/>
                </a:lnTo>
                <a:lnTo>
                  <a:pt x="784" y="0"/>
                </a:lnTo>
                <a:lnTo>
                  <a:pt x="477" y="784"/>
                </a:lnTo>
                <a:close/>
              </a:path>
            </a:pathLst>
          </a:custGeom>
          <a:solidFill>
            <a:srgbClr val="1525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02" name="object 8402"/>
          <p:cNvSpPr/>
          <p:nvPr/>
        </p:nvSpPr>
        <p:spPr>
          <a:xfrm>
            <a:off x="3760754" y="236756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784" y="0"/>
                </a:moveTo>
                <a:lnTo>
                  <a:pt x="0" y="96"/>
                </a:lnTo>
                <a:lnTo>
                  <a:pt x="477" y="784"/>
                </a:lnTo>
                <a:lnTo>
                  <a:pt x="784" y="0"/>
                </a:lnTo>
                <a:close/>
              </a:path>
            </a:pathLst>
          </a:custGeom>
          <a:ln w="3175">
            <a:solidFill>
              <a:srgbClr val="1525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3" name="object 8403"/>
          <p:cNvSpPr/>
          <p:nvPr/>
        </p:nvSpPr>
        <p:spPr>
          <a:xfrm>
            <a:off x="3760754" y="236728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381"/>
                </a:moveTo>
                <a:lnTo>
                  <a:pt x="939" y="0"/>
                </a:lnTo>
                <a:lnTo>
                  <a:pt x="784" y="284"/>
                </a:lnTo>
                <a:lnTo>
                  <a:pt x="0" y="381"/>
                </a:lnTo>
                <a:close/>
              </a:path>
            </a:pathLst>
          </a:custGeom>
          <a:solidFill>
            <a:srgbClr val="1525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04" name="object 8404"/>
          <p:cNvSpPr/>
          <p:nvPr/>
        </p:nvSpPr>
        <p:spPr>
          <a:xfrm>
            <a:off x="3760754" y="236728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939" y="0"/>
                </a:moveTo>
                <a:lnTo>
                  <a:pt x="0" y="381"/>
                </a:lnTo>
                <a:lnTo>
                  <a:pt x="784" y="284"/>
                </a:lnTo>
                <a:lnTo>
                  <a:pt x="939" y="0"/>
                </a:lnTo>
                <a:close/>
              </a:path>
            </a:pathLst>
          </a:custGeom>
          <a:ln w="3175">
            <a:solidFill>
              <a:srgbClr val="1525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5" name="object 8405"/>
          <p:cNvSpPr/>
          <p:nvPr/>
        </p:nvSpPr>
        <p:spPr>
          <a:xfrm>
            <a:off x="3760754" y="236657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1082"/>
                </a:moveTo>
                <a:lnTo>
                  <a:pt x="1323" y="0"/>
                </a:lnTo>
                <a:lnTo>
                  <a:pt x="939" y="701"/>
                </a:lnTo>
                <a:lnTo>
                  <a:pt x="0" y="1082"/>
                </a:lnTo>
                <a:close/>
              </a:path>
            </a:pathLst>
          </a:custGeom>
          <a:solidFill>
            <a:srgbClr val="1525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06" name="object 8406"/>
          <p:cNvSpPr/>
          <p:nvPr/>
        </p:nvSpPr>
        <p:spPr>
          <a:xfrm>
            <a:off x="3760754" y="236657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323" y="0"/>
                </a:moveTo>
                <a:lnTo>
                  <a:pt x="0" y="1082"/>
                </a:lnTo>
                <a:lnTo>
                  <a:pt x="939" y="701"/>
                </a:lnTo>
                <a:lnTo>
                  <a:pt x="1323" y="0"/>
                </a:lnTo>
                <a:close/>
              </a:path>
            </a:pathLst>
          </a:custGeom>
          <a:ln w="3175">
            <a:solidFill>
              <a:srgbClr val="1525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7" name="object 8407"/>
          <p:cNvSpPr/>
          <p:nvPr/>
        </p:nvSpPr>
        <p:spPr>
          <a:xfrm>
            <a:off x="3760754" y="236657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323" y="0"/>
                </a:moveTo>
                <a:lnTo>
                  <a:pt x="0" y="1082"/>
                </a:lnTo>
                <a:lnTo>
                  <a:pt x="1323" y="0"/>
                </a:lnTo>
                <a:close/>
              </a:path>
            </a:pathLst>
          </a:custGeom>
          <a:ln w="3175">
            <a:solidFill>
              <a:srgbClr val="1525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8" name="object 8408"/>
          <p:cNvSpPr/>
          <p:nvPr/>
        </p:nvSpPr>
        <p:spPr>
          <a:xfrm>
            <a:off x="3760754" y="236728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381"/>
                </a:moveTo>
                <a:lnTo>
                  <a:pt x="9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9" name="object 84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10" name="object 84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11" name="object 8411"/>
          <p:cNvSpPr/>
          <p:nvPr/>
        </p:nvSpPr>
        <p:spPr>
          <a:xfrm>
            <a:off x="3750330" y="2356998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671"/>
                </a:moveTo>
                <a:lnTo>
                  <a:pt x="3058" y="0"/>
                </a:lnTo>
                <a:lnTo>
                  <a:pt x="0" y="1671"/>
                </a:lnTo>
                <a:close/>
              </a:path>
            </a:pathLst>
          </a:custGeom>
          <a:ln w="3175">
            <a:solidFill>
              <a:srgbClr val="1524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2" name="object 8412"/>
          <p:cNvSpPr/>
          <p:nvPr/>
        </p:nvSpPr>
        <p:spPr>
          <a:xfrm>
            <a:off x="3750330" y="2356998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671"/>
                </a:moveTo>
                <a:lnTo>
                  <a:pt x="3058" y="0"/>
                </a:lnTo>
                <a:lnTo>
                  <a:pt x="1468" y="1201"/>
                </a:lnTo>
                <a:lnTo>
                  <a:pt x="0" y="1671"/>
                </a:lnTo>
                <a:close/>
              </a:path>
            </a:pathLst>
          </a:custGeom>
          <a:solidFill>
            <a:srgbClr val="1524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13" name="object 8413"/>
          <p:cNvSpPr/>
          <p:nvPr/>
        </p:nvSpPr>
        <p:spPr>
          <a:xfrm>
            <a:off x="3750330" y="2356998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671"/>
                </a:moveTo>
                <a:lnTo>
                  <a:pt x="1468" y="1201"/>
                </a:lnTo>
                <a:lnTo>
                  <a:pt x="3058" y="0"/>
                </a:lnTo>
                <a:lnTo>
                  <a:pt x="0" y="1671"/>
                </a:lnTo>
                <a:close/>
              </a:path>
            </a:pathLst>
          </a:custGeom>
          <a:ln w="3175">
            <a:solidFill>
              <a:srgbClr val="1524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4" name="object 8414"/>
          <p:cNvSpPr/>
          <p:nvPr/>
        </p:nvSpPr>
        <p:spPr>
          <a:xfrm>
            <a:off x="3737919" y="237906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373" y="619"/>
                </a:moveTo>
                <a:lnTo>
                  <a:pt x="0" y="0"/>
                </a:lnTo>
                <a:lnTo>
                  <a:pt x="1127" y="226"/>
                </a:lnTo>
                <a:lnTo>
                  <a:pt x="373" y="619"/>
                </a:lnTo>
                <a:close/>
              </a:path>
            </a:pathLst>
          </a:custGeom>
          <a:solidFill>
            <a:srgbClr val="1721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15" name="object 8415"/>
          <p:cNvSpPr/>
          <p:nvPr/>
        </p:nvSpPr>
        <p:spPr>
          <a:xfrm>
            <a:off x="3737919" y="237906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127" y="226"/>
                </a:moveTo>
                <a:lnTo>
                  <a:pt x="0" y="0"/>
                </a:lnTo>
                <a:lnTo>
                  <a:pt x="373" y="619"/>
                </a:lnTo>
                <a:lnTo>
                  <a:pt x="1127" y="226"/>
                </a:lnTo>
                <a:close/>
              </a:path>
            </a:pathLst>
          </a:custGeom>
          <a:ln w="3175">
            <a:solidFill>
              <a:srgbClr val="1721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6" name="object 84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17" name="object 84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18" name="object 8418"/>
          <p:cNvSpPr/>
          <p:nvPr/>
        </p:nvSpPr>
        <p:spPr>
          <a:xfrm>
            <a:off x="3736611" y="237690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435" y="2392"/>
                </a:moveTo>
                <a:lnTo>
                  <a:pt x="1308" y="2166"/>
                </a:lnTo>
                <a:lnTo>
                  <a:pt x="0" y="0"/>
                </a:lnTo>
                <a:lnTo>
                  <a:pt x="2435" y="2392"/>
                </a:lnTo>
                <a:close/>
              </a:path>
            </a:pathLst>
          </a:custGeom>
          <a:solidFill>
            <a:srgbClr val="1721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19" name="object 8419"/>
          <p:cNvSpPr/>
          <p:nvPr/>
        </p:nvSpPr>
        <p:spPr>
          <a:xfrm>
            <a:off x="3736611" y="237690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2435" y="2392"/>
                </a:lnTo>
                <a:lnTo>
                  <a:pt x="1308" y="216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21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0" name="object 8420"/>
          <p:cNvSpPr/>
          <p:nvPr/>
        </p:nvSpPr>
        <p:spPr>
          <a:xfrm>
            <a:off x="3752090" y="2356723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347"/>
                </a:moveTo>
                <a:lnTo>
                  <a:pt x="386" y="0"/>
                </a:lnTo>
                <a:lnTo>
                  <a:pt x="1297" y="274"/>
                </a:lnTo>
                <a:lnTo>
                  <a:pt x="0" y="347"/>
                </a:lnTo>
                <a:close/>
              </a:path>
            </a:pathLst>
          </a:custGeom>
          <a:solidFill>
            <a:srgbClr val="1524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21" name="object 8421"/>
          <p:cNvSpPr/>
          <p:nvPr/>
        </p:nvSpPr>
        <p:spPr>
          <a:xfrm>
            <a:off x="3752090" y="2356723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347"/>
                </a:moveTo>
                <a:lnTo>
                  <a:pt x="1297" y="274"/>
                </a:lnTo>
                <a:lnTo>
                  <a:pt x="386" y="0"/>
                </a:lnTo>
                <a:lnTo>
                  <a:pt x="0" y="347"/>
                </a:lnTo>
                <a:close/>
              </a:path>
            </a:pathLst>
          </a:custGeom>
          <a:ln w="3175">
            <a:solidFill>
              <a:srgbClr val="1524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2" name="object 8422"/>
          <p:cNvSpPr/>
          <p:nvPr/>
        </p:nvSpPr>
        <p:spPr>
          <a:xfrm>
            <a:off x="3752476" y="23563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911" y="678"/>
                </a:moveTo>
                <a:lnTo>
                  <a:pt x="0" y="403"/>
                </a:lnTo>
                <a:lnTo>
                  <a:pt x="444" y="0"/>
                </a:lnTo>
                <a:lnTo>
                  <a:pt x="911" y="678"/>
                </a:lnTo>
                <a:close/>
              </a:path>
            </a:pathLst>
          </a:custGeom>
          <a:solidFill>
            <a:srgbClr val="1524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23" name="object 8423"/>
          <p:cNvSpPr/>
          <p:nvPr/>
        </p:nvSpPr>
        <p:spPr>
          <a:xfrm>
            <a:off x="3752476" y="23563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403"/>
                </a:moveTo>
                <a:lnTo>
                  <a:pt x="911" y="678"/>
                </a:lnTo>
                <a:lnTo>
                  <a:pt x="444" y="0"/>
                </a:lnTo>
                <a:lnTo>
                  <a:pt x="0" y="403"/>
                </a:lnTo>
                <a:close/>
              </a:path>
            </a:pathLst>
          </a:custGeom>
          <a:ln w="3175">
            <a:solidFill>
              <a:srgbClr val="1524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4" name="object 84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25" name="object 84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26" name="object 84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27" name="object 84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28" name="object 84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29" name="object 84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30" name="object 84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31" name="object 84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32" name="object 84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33" name="object 84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34" name="object 84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35" name="object 8435"/>
          <p:cNvSpPr/>
          <p:nvPr/>
        </p:nvSpPr>
        <p:spPr>
          <a:xfrm>
            <a:off x="3760754" y="2365921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1109" y="0"/>
                </a:moveTo>
                <a:lnTo>
                  <a:pt x="0" y="1739"/>
                </a:lnTo>
                <a:lnTo>
                  <a:pt x="1109" y="0"/>
                </a:lnTo>
                <a:close/>
              </a:path>
            </a:pathLst>
          </a:custGeom>
          <a:ln w="3175">
            <a:solidFill>
              <a:srgbClr val="1525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6" name="object 8436"/>
          <p:cNvSpPr/>
          <p:nvPr/>
        </p:nvSpPr>
        <p:spPr>
          <a:xfrm>
            <a:off x="3753388" y="2356998"/>
            <a:ext cx="8890" cy="10795"/>
          </a:xfrm>
          <a:custGeom>
            <a:avLst/>
            <a:gdLst/>
            <a:ahLst/>
            <a:cxnLst/>
            <a:rect l="l" t="t" r="r" b="b"/>
            <a:pathLst>
              <a:path w="8889" h="10794">
                <a:moveTo>
                  <a:pt x="7366" y="10662"/>
                </a:moveTo>
                <a:lnTo>
                  <a:pt x="0" y="0"/>
                </a:lnTo>
                <a:lnTo>
                  <a:pt x="8475" y="8923"/>
                </a:lnTo>
                <a:lnTo>
                  <a:pt x="7366" y="10662"/>
                </a:lnTo>
                <a:close/>
              </a:path>
            </a:pathLst>
          </a:custGeom>
          <a:solidFill>
            <a:srgbClr val="1525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37" name="object 8437"/>
          <p:cNvSpPr/>
          <p:nvPr/>
        </p:nvSpPr>
        <p:spPr>
          <a:xfrm>
            <a:off x="3753388" y="2356998"/>
            <a:ext cx="8890" cy="10795"/>
          </a:xfrm>
          <a:custGeom>
            <a:avLst/>
            <a:gdLst/>
            <a:ahLst/>
            <a:cxnLst/>
            <a:rect l="l" t="t" r="r" b="b"/>
            <a:pathLst>
              <a:path w="8889" h="10794">
                <a:moveTo>
                  <a:pt x="8475" y="8923"/>
                </a:moveTo>
                <a:lnTo>
                  <a:pt x="0" y="0"/>
                </a:lnTo>
                <a:lnTo>
                  <a:pt x="7366" y="10662"/>
                </a:lnTo>
                <a:lnTo>
                  <a:pt x="8475" y="8923"/>
                </a:lnTo>
                <a:close/>
              </a:path>
            </a:pathLst>
          </a:custGeom>
          <a:ln w="3175">
            <a:solidFill>
              <a:srgbClr val="1525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8" name="object 84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39" name="object 84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40" name="object 84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41" name="object 84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42" name="object 8442"/>
          <p:cNvSpPr/>
          <p:nvPr/>
        </p:nvSpPr>
        <p:spPr>
          <a:xfrm>
            <a:off x="3735999" y="2367661"/>
            <a:ext cx="24765" cy="8255"/>
          </a:xfrm>
          <a:custGeom>
            <a:avLst/>
            <a:gdLst/>
            <a:ahLst/>
            <a:cxnLst/>
            <a:rect l="l" t="t" r="r" b="b"/>
            <a:pathLst>
              <a:path w="24764" h="8255">
                <a:moveTo>
                  <a:pt x="0" y="8227"/>
                </a:moveTo>
                <a:lnTo>
                  <a:pt x="247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3" name="object 8443"/>
          <p:cNvSpPr/>
          <p:nvPr/>
        </p:nvSpPr>
        <p:spPr>
          <a:xfrm>
            <a:off x="3760754" y="236592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739"/>
                </a:moveTo>
                <a:lnTo>
                  <a:pt x="1109" y="0"/>
                </a:lnTo>
                <a:lnTo>
                  <a:pt x="1338" y="627"/>
                </a:lnTo>
                <a:lnTo>
                  <a:pt x="0" y="1739"/>
                </a:lnTo>
                <a:close/>
              </a:path>
            </a:pathLst>
          </a:custGeom>
          <a:solidFill>
            <a:srgbClr val="1525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44" name="object 8444"/>
          <p:cNvSpPr/>
          <p:nvPr/>
        </p:nvSpPr>
        <p:spPr>
          <a:xfrm>
            <a:off x="3760754" y="236592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739"/>
                </a:moveTo>
                <a:lnTo>
                  <a:pt x="1109" y="0"/>
                </a:lnTo>
                <a:lnTo>
                  <a:pt x="1338" y="627"/>
                </a:lnTo>
                <a:lnTo>
                  <a:pt x="0" y="1739"/>
                </a:lnTo>
                <a:close/>
              </a:path>
            </a:pathLst>
          </a:custGeom>
          <a:ln w="3175">
            <a:solidFill>
              <a:srgbClr val="1525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5" name="object 8445"/>
          <p:cNvSpPr/>
          <p:nvPr/>
        </p:nvSpPr>
        <p:spPr>
          <a:xfrm>
            <a:off x="3760754" y="236654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1112"/>
                </a:moveTo>
                <a:lnTo>
                  <a:pt x="1338" y="0"/>
                </a:lnTo>
                <a:lnTo>
                  <a:pt x="0" y="1112"/>
                </a:lnTo>
                <a:close/>
              </a:path>
            </a:pathLst>
          </a:custGeom>
          <a:solidFill>
            <a:srgbClr val="1525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46" name="object 8446"/>
          <p:cNvSpPr/>
          <p:nvPr/>
        </p:nvSpPr>
        <p:spPr>
          <a:xfrm>
            <a:off x="3760754" y="236654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1112"/>
                </a:moveTo>
                <a:lnTo>
                  <a:pt x="1323" y="30"/>
                </a:lnTo>
                <a:lnTo>
                  <a:pt x="0" y="1112"/>
                </a:lnTo>
                <a:close/>
              </a:path>
            </a:pathLst>
          </a:custGeom>
          <a:ln w="3175">
            <a:solidFill>
              <a:srgbClr val="1525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7" name="object 84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48" name="object 84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49" name="object 84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50" name="object 84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51" name="object 84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52" name="object 84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53" name="object 84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54" name="object 84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55" name="object 84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56" name="object 8456"/>
          <p:cNvSpPr/>
          <p:nvPr/>
        </p:nvSpPr>
        <p:spPr>
          <a:xfrm>
            <a:off x="3735161" y="2404262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450" y="4211"/>
                </a:moveTo>
                <a:lnTo>
                  <a:pt x="0" y="0"/>
                </a:lnTo>
                <a:lnTo>
                  <a:pt x="1460" y="2339"/>
                </a:lnTo>
                <a:lnTo>
                  <a:pt x="1450" y="4211"/>
                </a:lnTo>
                <a:close/>
              </a:path>
            </a:pathLst>
          </a:custGeom>
          <a:solidFill>
            <a:srgbClr val="171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57" name="object 8457"/>
          <p:cNvSpPr/>
          <p:nvPr/>
        </p:nvSpPr>
        <p:spPr>
          <a:xfrm>
            <a:off x="3735161" y="2404262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460" y="2339"/>
                </a:moveTo>
                <a:lnTo>
                  <a:pt x="1450" y="4211"/>
                </a:lnTo>
                <a:lnTo>
                  <a:pt x="0" y="0"/>
                </a:lnTo>
                <a:lnTo>
                  <a:pt x="1460" y="2339"/>
                </a:lnTo>
                <a:close/>
              </a:path>
            </a:pathLst>
          </a:custGeom>
          <a:ln w="3175">
            <a:solidFill>
              <a:srgbClr val="171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58" name="object 8458"/>
          <p:cNvSpPr/>
          <p:nvPr/>
        </p:nvSpPr>
        <p:spPr>
          <a:xfrm>
            <a:off x="3735161" y="2404262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460" y="2339"/>
                </a:moveTo>
                <a:lnTo>
                  <a:pt x="0" y="0"/>
                </a:lnTo>
                <a:lnTo>
                  <a:pt x="1460" y="2339"/>
                </a:lnTo>
                <a:close/>
              </a:path>
            </a:pathLst>
          </a:custGeom>
          <a:ln w="3175">
            <a:solidFill>
              <a:srgbClr val="171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59" name="object 8459"/>
          <p:cNvSpPr/>
          <p:nvPr/>
        </p:nvSpPr>
        <p:spPr>
          <a:xfrm>
            <a:off x="3860246" y="2347496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0" y="4185"/>
                </a:moveTo>
                <a:lnTo>
                  <a:pt x="2275" y="1115"/>
                </a:lnTo>
                <a:lnTo>
                  <a:pt x="4846" y="0"/>
                </a:lnTo>
                <a:lnTo>
                  <a:pt x="0" y="4185"/>
                </a:lnTo>
                <a:close/>
              </a:path>
            </a:pathLst>
          </a:custGeom>
          <a:solidFill>
            <a:srgbClr val="123E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60" name="object 8460"/>
          <p:cNvSpPr/>
          <p:nvPr/>
        </p:nvSpPr>
        <p:spPr>
          <a:xfrm>
            <a:off x="3860246" y="2347496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0" y="4185"/>
                </a:moveTo>
                <a:lnTo>
                  <a:pt x="4846" y="0"/>
                </a:lnTo>
                <a:lnTo>
                  <a:pt x="2275" y="1115"/>
                </a:lnTo>
                <a:lnTo>
                  <a:pt x="0" y="4185"/>
                </a:lnTo>
                <a:close/>
              </a:path>
            </a:pathLst>
          </a:custGeom>
          <a:ln w="3175">
            <a:solidFill>
              <a:srgbClr val="123E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61" name="object 8461"/>
          <p:cNvSpPr/>
          <p:nvPr/>
        </p:nvSpPr>
        <p:spPr>
          <a:xfrm>
            <a:off x="3862521" y="2344079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0" y="4531"/>
                </a:moveTo>
                <a:lnTo>
                  <a:pt x="1986" y="1849"/>
                </a:lnTo>
                <a:lnTo>
                  <a:pt x="5468" y="0"/>
                </a:lnTo>
                <a:lnTo>
                  <a:pt x="0" y="4531"/>
                </a:lnTo>
                <a:close/>
              </a:path>
            </a:pathLst>
          </a:custGeom>
          <a:solidFill>
            <a:srgbClr val="123F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62" name="object 8462"/>
          <p:cNvSpPr/>
          <p:nvPr/>
        </p:nvSpPr>
        <p:spPr>
          <a:xfrm>
            <a:off x="3862521" y="2344079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0" y="4531"/>
                </a:moveTo>
                <a:lnTo>
                  <a:pt x="1986" y="1849"/>
                </a:lnTo>
                <a:lnTo>
                  <a:pt x="5468" y="0"/>
                </a:lnTo>
                <a:lnTo>
                  <a:pt x="0" y="4531"/>
                </a:lnTo>
                <a:close/>
              </a:path>
            </a:pathLst>
          </a:custGeom>
          <a:ln w="3175">
            <a:solidFill>
              <a:srgbClr val="123F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63" name="object 8463"/>
          <p:cNvSpPr/>
          <p:nvPr/>
        </p:nvSpPr>
        <p:spPr>
          <a:xfrm>
            <a:off x="3862521" y="2344079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0" y="4531"/>
                </a:moveTo>
                <a:lnTo>
                  <a:pt x="5468" y="0"/>
                </a:lnTo>
                <a:lnTo>
                  <a:pt x="2570" y="3416"/>
                </a:lnTo>
                <a:lnTo>
                  <a:pt x="0" y="4531"/>
                </a:lnTo>
                <a:close/>
              </a:path>
            </a:pathLst>
          </a:custGeom>
          <a:solidFill>
            <a:srgbClr val="123F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64" name="object 8464"/>
          <p:cNvSpPr/>
          <p:nvPr/>
        </p:nvSpPr>
        <p:spPr>
          <a:xfrm>
            <a:off x="3862521" y="2344079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0" y="4531"/>
                </a:moveTo>
                <a:lnTo>
                  <a:pt x="2570" y="3416"/>
                </a:lnTo>
                <a:lnTo>
                  <a:pt x="5468" y="0"/>
                </a:lnTo>
                <a:lnTo>
                  <a:pt x="0" y="4531"/>
                </a:lnTo>
                <a:close/>
              </a:path>
            </a:pathLst>
          </a:custGeom>
          <a:ln w="3175">
            <a:solidFill>
              <a:srgbClr val="123F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65" name="object 8465"/>
          <p:cNvSpPr/>
          <p:nvPr/>
        </p:nvSpPr>
        <p:spPr>
          <a:xfrm>
            <a:off x="3865092" y="2342629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0" y="4866"/>
                </a:moveTo>
                <a:lnTo>
                  <a:pt x="2898" y="1450"/>
                </a:lnTo>
                <a:lnTo>
                  <a:pt x="5633" y="0"/>
                </a:lnTo>
                <a:lnTo>
                  <a:pt x="0" y="4866"/>
                </a:lnTo>
                <a:close/>
              </a:path>
            </a:pathLst>
          </a:custGeom>
          <a:solidFill>
            <a:srgbClr val="124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66" name="object 8466"/>
          <p:cNvSpPr/>
          <p:nvPr/>
        </p:nvSpPr>
        <p:spPr>
          <a:xfrm>
            <a:off x="3865092" y="2342629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2898" y="1450"/>
                </a:moveTo>
                <a:lnTo>
                  <a:pt x="0" y="4866"/>
                </a:lnTo>
                <a:lnTo>
                  <a:pt x="5633" y="0"/>
                </a:lnTo>
                <a:lnTo>
                  <a:pt x="2898" y="1450"/>
                </a:lnTo>
                <a:close/>
              </a:path>
            </a:pathLst>
          </a:custGeom>
          <a:ln w="3175">
            <a:solidFill>
              <a:srgbClr val="1240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67" name="object 8467"/>
          <p:cNvSpPr/>
          <p:nvPr/>
        </p:nvSpPr>
        <p:spPr>
          <a:xfrm>
            <a:off x="3862521" y="2347496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1115"/>
                </a:moveTo>
                <a:lnTo>
                  <a:pt x="25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68" name="object 8468"/>
          <p:cNvSpPr/>
          <p:nvPr/>
        </p:nvSpPr>
        <p:spPr>
          <a:xfrm>
            <a:off x="3870726" y="2342497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80" y="2052"/>
                </a:moveTo>
                <a:lnTo>
                  <a:pt x="0" y="132"/>
                </a:lnTo>
                <a:lnTo>
                  <a:pt x="553" y="0"/>
                </a:lnTo>
                <a:lnTo>
                  <a:pt x="1280" y="2052"/>
                </a:lnTo>
                <a:close/>
              </a:path>
            </a:pathLst>
          </a:custGeom>
          <a:solidFill>
            <a:srgbClr val="124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69" name="object 8469"/>
          <p:cNvSpPr/>
          <p:nvPr/>
        </p:nvSpPr>
        <p:spPr>
          <a:xfrm>
            <a:off x="3870726" y="2342497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132"/>
                </a:moveTo>
                <a:lnTo>
                  <a:pt x="553" y="0"/>
                </a:lnTo>
                <a:lnTo>
                  <a:pt x="1280" y="2052"/>
                </a:lnTo>
                <a:lnTo>
                  <a:pt x="0" y="132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0" name="object 8470"/>
          <p:cNvSpPr/>
          <p:nvPr/>
        </p:nvSpPr>
        <p:spPr>
          <a:xfrm>
            <a:off x="3865092" y="2342629"/>
            <a:ext cx="6985" cy="5080"/>
          </a:xfrm>
          <a:custGeom>
            <a:avLst/>
            <a:gdLst/>
            <a:ahLst/>
            <a:cxnLst/>
            <a:rect l="l" t="t" r="r" b="b"/>
            <a:pathLst>
              <a:path w="6985" h="5080">
                <a:moveTo>
                  <a:pt x="0" y="4866"/>
                </a:moveTo>
                <a:lnTo>
                  <a:pt x="5633" y="0"/>
                </a:lnTo>
                <a:lnTo>
                  <a:pt x="6913" y="1920"/>
                </a:lnTo>
                <a:lnTo>
                  <a:pt x="0" y="4866"/>
                </a:lnTo>
                <a:close/>
              </a:path>
            </a:pathLst>
          </a:custGeom>
          <a:solidFill>
            <a:srgbClr val="124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71" name="object 8471"/>
          <p:cNvSpPr/>
          <p:nvPr/>
        </p:nvSpPr>
        <p:spPr>
          <a:xfrm>
            <a:off x="3865092" y="2342629"/>
            <a:ext cx="6985" cy="5080"/>
          </a:xfrm>
          <a:custGeom>
            <a:avLst/>
            <a:gdLst/>
            <a:ahLst/>
            <a:cxnLst/>
            <a:rect l="l" t="t" r="r" b="b"/>
            <a:pathLst>
              <a:path w="6985" h="5080">
                <a:moveTo>
                  <a:pt x="5633" y="0"/>
                </a:moveTo>
                <a:lnTo>
                  <a:pt x="0" y="4866"/>
                </a:lnTo>
                <a:lnTo>
                  <a:pt x="6913" y="1920"/>
                </a:lnTo>
                <a:lnTo>
                  <a:pt x="5633" y="0"/>
                </a:lnTo>
                <a:close/>
              </a:path>
            </a:pathLst>
          </a:custGeom>
          <a:ln w="3175">
            <a:solidFill>
              <a:srgbClr val="1240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2" name="object 8472"/>
          <p:cNvSpPr/>
          <p:nvPr/>
        </p:nvSpPr>
        <p:spPr>
          <a:xfrm>
            <a:off x="3860246" y="2347496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3172" y="4218"/>
                </a:moveTo>
                <a:lnTo>
                  <a:pt x="0" y="4185"/>
                </a:lnTo>
                <a:lnTo>
                  <a:pt x="4846" y="0"/>
                </a:lnTo>
                <a:lnTo>
                  <a:pt x="3172" y="4218"/>
                </a:lnTo>
                <a:close/>
              </a:path>
            </a:pathLst>
          </a:custGeom>
          <a:solidFill>
            <a:srgbClr val="123E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73" name="object 8473"/>
          <p:cNvSpPr/>
          <p:nvPr/>
        </p:nvSpPr>
        <p:spPr>
          <a:xfrm>
            <a:off x="3860246" y="2347496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3172" y="4218"/>
                </a:moveTo>
                <a:lnTo>
                  <a:pt x="0" y="4185"/>
                </a:lnTo>
                <a:lnTo>
                  <a:pt x="4846" y="0"/>
                </a:lnTo>
                <a:lnTo>
                  <a:pt x="3172" y="4218"/>
                </a:lnTo>
                <a:close/>
              </a:path>
            </a:pathLst>
          </a:custGeom>
          <a:ln w="3175">
            <a:solidFill>
              <a:srgbClr val="123E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4" name="object 84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75" name="object 84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76" name="object 8476"/>
          <p:cNvSpPr/>
          <p:nvPr/>
        </p:nvSpPr>
        <p:spPr>
          <a:xfrm>
            <a:off x="3865092" y="2344549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0" y="2946"/>
                </a:moveTo>
                <a:lnTo>
                  <a:pt x="6913" y="0"/>
                </a:lnTo>
                <a:lnTo>
                  <a:pt x="7261" y="988"/>
                </a:lnTo>
                <a:lnTo>
                  <a:pt x="0" y="2946"/>
                </a:lnTo>
                <a:close/>
              </a:path>
            </a:pathLst>
          </a:custGeom>
          <a:solidFill>
            <a:srgbClr val="124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77" name="object 8477"/>
          <p:cNvSpPr/>
          <p:nvPr/>
        </p:nvSpPr>
        <p:spPr>
          <a:xfrm>
            <a:off x="3865092" y="2344549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6913" y="0"/>
                </a:moveTo>
                <a:lnTo>
                  <a:pt x="0" y="2946"/>
                </a:lnTo>
                <a:lnTo>
                  <a:pt x="7261" y="988"/>
                </a:lnTo>
                <a:lnTo>
                  <a:pt x="6913" y="0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8" name="object 8478"/>
          <p:cNvSpPr/>
          <p:nvPr/>
        </p:nvSpPr>
        <p:spPr>
          <a:xfrm>
            <a:off x="3865092" y="234454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2946"/>
                </a:moveTo>
                <a:lnTo>
                  <a:pt x="69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9" name="object 84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80" name="object 84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81" name="object 84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82" name="object 84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83" name="object 84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84" name="object 84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85" name="object 84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86" name="object 8486"/>
          <p:cNvSpPr/>
          <p:nvPr/>
        </p:nvSpPr>
        <p:spPr>
          <a:xfrm>
            <a:off x="3745352" y="240056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576" y="95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7" name="object 8487"/>
          <p:cNvSpPr/>
          <p:nvPr/>
        </p:nvSpPr>
        <p:spPr>
          <a:xfrm>
            <a:off x="3735161" y="2404262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044" y="1808"/>
                </a:moveTo>
                <a:lnTo>
                  <a:pt x="0" y="0"/>
                </a:lnTo>
                <a:lnTo>
                  <a:pt x="2044" y="1808"/>
                </a:lnTo>
                <a:close/>
              </a:path>
            </a:pathLst>
          </a:custGeom>
          <a:ln w="3175">
            <a:solidFill>
              <a:srgbClr val="171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8" name="object 8488"/>
          <p:cNvSpPr/>
          <p:nvPr/>
        </p:nvSpPr>
        <p:spPr>
          <a:xfrm>
            <a:off x="3735161" y="2404044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2044" y="2026"/>
                </a:moveTo>
                <a:lnTo>
                  <a:pt x="0" y="218"/>
                </a:lnTo>
                <a:lnTo>
                  <a:pt x="4269" y="0"/>
                </a:lnTo>
                <a:lnTo>
                  <a:pt x="2044" y="2026"/>
                </a:lnTo>
                <a:close/>
              </a:path>
            </a:pathLst>
          </a:custGeom>
          <a:solidFill>
            <a:srgbClr val="171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89" name="object 8489"/>
          <p:cNvSpPr/>
          <p:nvPr/>
        </p:nvSpPr>
        <p:spPr>
          <a:xfrm>
            <a:off x="3735161" y="2404044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2044" y="2026"/>
                </a:moveTo>
                <a:lnTo>
                  <a:pt x="4269" y="0"/>
                </a:lnTo>
                <a:lnTo>
                  <a:pt x="0" y="218"/>
                </a:lnTo>
                <a:lnTo>
                  <a:pt x="2044" y="2026"/>
                </a:lnTo>
                <a:close/>
              </a:path>
            </a:pathLst>
          </a:custGeom>
          <a:ln w="3175">
            <a:solidFill>
              <a:srgbClr val="171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0" name="object 84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91" name="object 84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92" name="object 84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93" name="object 84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94" name="object 84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95" name="object 84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96" name="object 84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97" name="object 84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98" name="object 84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99" name="object 8499"/>
          <p:cNvSpPr/>
          <p:nvPr/>
        </p:nvSpPr>
        <p:spPr>
          <a:xfrm>
            <a:off x="3743497" y="2397623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854" y="294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0" name="object 8500"/>
          <p:cNvSpPr/>
          <p:nvPr/>
        </p:nvSpPr>
        <p:spPr>
          <a:xfrm>
            <a:off x="3740591" y="2393017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2905" y="46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1" name="object 8501"/>
          <p:cNvSpPr/>
          <p:nvPr/>
        </p:nvSpPr>
        <p:spPr>
          <a:xfrm>
            <a:off x="3737279" y="2397623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2255"/>
                </a:moveTo>
                <a:lnTo>
                  <a:pt x="62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2" name="object 8502"/>
          <p:cNvSpPr/>
          <p:nvPr/>
        </p:nvSpPr>
        <p:spPr>
          <a:xfrm>
            <a:off x="3743497" y="2390254"/>
            <a:ext cx="20320" cy="7620"/>
          </a:xfrm>
          <a:custGeom>
            <a:avLst/>
            <a:gdLst/>
            <a:ahLst/>
            <a:cxnLst/>
            <a:rect l="l" t="t" r="r" b="b"/>
            <a:pathLst>
              <a:path w="20320" h="7619">
                <a:moveTo>
                  <a:pt x="0" y="7368"/>
                </a:moveTo>
                <a:lnTo>
                  <a:pt x="20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3" name="object 8503"/>
          <p:cNvSpPr/>
          <p:nvPr/>
        </p:nvSpPr>
        <p:spPr>
          <a:xfrm>
            <a:off x="3735161" y="240426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460" y="2339"/>
                </a:moveTo>
                <a:lnTo>
                  <a:pt x="0" y="0"/>
                </a:lnTo>
                <a:lnTo>
                  <a:pt x="2044" y="1808"/>
                </a:lnTo>
                <a:lnTo>
                  <a:pt x="1460" y="2339"/>
                </a:lnTo>
                <a:close/>
              </a:path>
            </a:pathLst>
          </a:custGeom>
          <a:solidFill>
            <a:srgbClr val="171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04" name="object 8504"/>
          <p:cNvSpPr/>
          <p:nvPr/>
        </p:nvSpPr>
        <p:spPr>
          <a:xfrm>
            <a:off x="3735161" y="240426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1460" y="2339"/>
                </a:lnTo>
                <a:lnTo>
                  <a:pt x="2044" y="180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1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5" name="object 8505"/>
          <p:cNvSpPr/>
          <p:nvPr/>
        </p:nvSpPr>
        <p:spPr>
          <a:xfrm>
            <a:off x="3763815" y="23895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734"/>
                </a:moveTo>
                <a:lnTo>
                  <a:pt x="2108" y="0"/>
                </a:lnTo>
                <a:lnTo>
                  <a:pt x="2235" y="591"/>
                </a:lnTo>
                <a:lnTo>
                  <a:pt x="0" y="734"/>
                </a:lnTo>
                <a:close/>
              </a:path>
            </a:pathLst>
          </a:custGeom>
          <a:solidFill>
            <a:srgbClr val="1525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06" name="object 8506"/>
          <p:cNvSpPr/>
          <p:nvPr/>
        </p:nvSpPr>
        <p:spPr>
          <a:xfrm>
            <a:off x="3763815" y="23895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108" y="0"/>
                </a:moveTo>
                <a:lnTo>
                  <a:pt x="0" y="734"/>
                </a:lnTo>
                <a:lnTo>
                  <a:pt x="2235" y="591"/>
                </a:lnTo>
                <a:lnTo>
                  <a:pt x="2108" y="0"/>
                </a:lnTo>
                <a:close/>
              </a:path>
            </a:pathLst>
          </a:custGeom>
          <a:ln w="3175">
            <a:solidFill>
              <a:srgbClr val="1525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7" name="object 85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508" name="object 85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509" name="object 85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510" name="object 85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511" name="object 85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512" name="object 8512"/>
          <p:cNvSpPr/>
          <p:nvPr/>
        </p:nvSpPr>
        <p:spPr>
          <a:xfrm>
            <a:off x="3763815" y="2386434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3820"/>
                </a:moveTo>
                <a:lnTo>
                  <a:pt x="1442" y="0"/>
                </a:lnTo>
                <a:lnTo>
                  <a:pt x="2108" y="3086"/>
                </a:lnTo>
                <a:lnTo>
                  <a:pt x="0" y="3820"/>
                </a:lnTo>
                <a:close/>
              </a:path>
            </a:pathLst>
          </a:custGeom>
          <a:solidFill>
            <a:srgbClr val="1525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13" name="object 8513"/>
          <p:cNvSpPr/>
          <p:nvPr/>
        </p:nvSpPr>
        <p:spPr>
          <a:xfrm>
            <a:off x="3763815" y="2386434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1442" y="0"/>
                </a:moveTo>
                <a:lnTo>
                  <a:pt x="0" y="3820"/>
                </a:lnTo>
                <a:lnTo>
                  <a:pt x="2108" y="3086"/>
                </a:lnTo>
                <a:lnTo>
                  <a:pt x="1442" y="0"/>
                </a:lnTo>
                <a:close/>
              </a:path>
            </a:pathLst>
          </a:custGeom>
          <a:ln w="3175">
            <a:solidFill>
              <a:srgbClr val="1525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14" name="object 8514"/>
          <p:cNvSpPr/>
          <p:nvPr/>
        </p:nvSpPr>
        <p:spPr>
          <a:xfrm>
            <a:off x="3763815" y="23895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734"/>
                </a:moveTo>
                <a:lnTo>
                  <a:pt x="21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15" name="object 8515"/>
          <p:cNvSpPr/>
          <p:nvPr/>
        </p:nvSpPr>
        <p:spPr>
          <a:xfrm>
            <a:off x="3761232" y="2367188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1160"/>
                </a:moveTo>
                <a:lnTo>
                  <a:pt x="307" y="375"/>
                </a:lnTo>
                <a:lnTo>
                  <a:pt x="3375" y="0"/>
                </a:lnTo>
                <a:lnTo>
                  <a:pt x="0" y="1160"/>
                </a:lnTo>
                <a:close/>
              </a:path>
            </a:pathLst>
          </a:custGeom>
          <a:solidFill>
            <a:srgbClr val="1525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16" name="object 8516"/>
          <p:cNvSpPr/>
          <p:nvPr/>
        </p:nvSpPr>
        <p:spPr>
          <a:xfrm>
            <a:off x="3761232" y="2367188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1160"/>
                </a:moveTo>
                <a:lnTo>
                  <a:pt x="307" y="375"/>
                </a:lnTo>
                <a:lnTo>
                  <a:pt x="3375" y="0"/>
                </a:lnTo>
                <a:lnTo>
                  <a:pt x="0" y="1160"/>
                </a:lnTo>
                <a:close/>
              </a:path>
            </a:pathLst>
          </a:custGeom>
          <a:ln w="3175">
            <a:solidFill>
              <a:srgbClr val="1525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17" name="object 8517"/>
          <p:cNvSpPr/>
          <p:nvPr/>
        </p:nvSpPr>
        <p:spPr>
          <a:xfrm>
            <a:off x="3761232" y="2367188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655" y="2108"/>
                </a:moveTo>
                <a:lnTo>
                  <a:pt x="0" y="1160"/>
                </a:lnTo>
                <a:lnTo>
                  <a:pt x="3375" y="0"/>
                </a:lnTo>
                <a:lnTo>
                  <a:pt x="655" y="2108"/>
                </a:lnTo>
                <a:close/>
              </a:path>
            </a:pathLst>
          </a:custGeom>
          <a:solidFill>
            <a:srgbClr val="1525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18" name="object 8518"/>
          <p:cNvSpPr/>
          <p:nvPr/>
        </p:nvSpPr>
        <p:spPr>
          <a:xfrm>
            <a:off x="3761232" y="2367188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1160"/>
                </a:moveTo>
                <a:lnTo>
                  <a:pt x="655" y="2108"/>
                </a:lnTo>
                <a:lnTo>
                  <a:pt x="3375" y="0"/>
                </a:lnTo>
                <a:lnTo>
                  <a:pt x="0" y="1160"/>
                </a:lnTo>
                <a:close/>
              </a:path>
            </a:pathLst>
          </a:custGeom>
          <a:ln w="3175">
            <a:solidFill>
              <a:srgbClr val="1525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19" name="object 8519"/>
          <p:cNvSpPr/>
          <p:nvPr/>
        </p:nvSpPr>
        <p:spPr>
          <a:xfrm>
            <a:off x="3761539" y="2366375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188"/>
                </a:moveTo>
                <a:lnTo>
                  <a:pt x="154" y="904"/>
                </a:lnTo>
                <a:lnTo>
                  <a:pt x="2382" y="0"/>
                </a:lnTo>
                <a:lnTo>
                  <a:pt x="0" y="1188"/>
                </a:lnTo>
                <a:close/>
              </a:path>
            </a:pathLst>
          </a:custGeom>
          <a:solidFill>
            <a:srgbClr val="1526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20" name="object 8520"/>
          <p:cNvSpPr/>
          <p:nvPr/>
        </p:nvSpPr>
        <p:spPr>
          <a:xfrm>
            <a:off x="3761539" y="2366375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188"/>
                </a:moveTo>
                <a:lnTo>
                  <a:pt x="154" y="904"/>
                </a:lnTo>
                <a:lnTo>
                  <a:pt x="2382" y="0"/>
                </a:lnTo>
                <a:lnTo>
                  <a:pt x="0" y="1188"/>
                </a:lnTo>
                <a:close/>
              </a:path>
            </a:pathLst>
          </a:custGeom>
          <a:ln w="3175">
            <a:solidFill>
              <a:srgbClr val="1526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21" name="object 8521"/>
          <p:cNvSpPr/>
          <p:nvPr/>
        </p:nvSpPr>
        <p:spPr>
          <a:xfrm>
            <a:off x="3761539" y="2366340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1224"/>
                </a:moveTo>
                <a:lnTo>
                  <a:pt x="2382" y="35"/>
                </a:lnTo>
                <a:lnTo>
                  <a:pt x="2725" y="0"/>
                </a:lnTo>
                <a:lnTo>
                  <a:pt x="0" y="1224"/>
                </a:lnTo>
                <a:close/>
              </a:path>
            </a:pathLst>
          </a:custGeom>
          <a:solidFill>
            <a:srgbClr val="1526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22" name="object 8522"/>
          <p:cNvSpPr/>
          <p:nvPr/>
        </p:nvSpPr>
        <p:spPr>
          <a:xfrm>
            <a:off x="3761539" y="2366340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1224"/>
                </a:moveTo>
                <a:lnTo>
                  <a:pt x="2725" y="0"/>
                </a:lnTo>
                <a:lnTo>
                  <a:pt x="2382" y="35"/>
                </a:lnTo>
                <a:lnTo>
                  <a:pt x="0" y="1224"/>
                </a:lnTo>
                <a:close/>
              </a:path>
            </a:pathLst>
          </a:custGeom>
          <a:ln w="3175">
            <a:solidFill>
              <a:srgbClr val="1526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23" name="object 8523"/>
          <p:cNvSpPr/>
          <p:nvPr/>
        </p:nvSpPr>
        <p:spPr>
          <a:xfrm>
            <a:off x="3761539" y="2366340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1224"/>
                </a:moveTo>
                <a:lnTo>
                  <a:pt x="2725" y="0"/>
                </a:lnTo>
                <a:lnTo>
                  <a:pt x="3068" y="848"/>
                </a:lnTo>
                <a:lnTo>
                  <a:pt x="0" y="1224"/>
                </a:lnTo>
                <a:close/>
              </a:path>
            </a:pathLst>
          </a:custGeom>
          <a:solidFill>
            <a:srgbClr val="1526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24" name="object 8524"/>
          <p:cNvSpPr/>
          <p:nvPr/>
        </p:nvSpPr>
        <p:spPr>
          <a:xfrm>
            <a:off x="3761539" y="2366340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1224"/>
                </a:moveTo>
                <a:lnTo>
                  <a:pt x="2725" y="0"/>
                </a:lnTo>
                <a:lnTo>
                  <a:pt x="3068" y="848"/>
                </a:lnTo>
                <a:lnTo>
                  <a:pt x="0" y="1224"/>
                </a:lnTo>
                <a:close/>
              </a:path>
            </a:pathLst>
          </a:custGeom>
          <a:ln w="3175">
            <a:solidFill>
              <a:srgbClr val="1526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25" name="object 8525"/>
          <p:cNvSpPr/>
          <p:nvPr/>
        </p:nvSpPr>
        <p:spPr>
          <a:xfrm>
            <a:off x="3761694" y="2366563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716"/>
                </a:moveTo>
                <a:lnTo>
                  <a:pt x="383" y="15"/>
                </a:lnTo>
                <a:lnTo>
                  <a:pt x="0" y="716"/>
                </a:lnTo>
                <a:close/>
              </a:path>
            </a:pathLst>
          </a:custGeom>
          <a:solidFill>
            <a:srgbClr val="1525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26" name="object 8526"/>
          <p:cNvSpPr/>
          <p:nvPr/>
        </p:nvSpPr>
        <p:spPr>
          <a:xfrm>
            <a:off x="3761694" y="2366563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716"/>
                </a:moveTo>
                <a:lnTo>
                  <a:pt x="383" y="15"/>
                </a:lnTo>
                <a:lnTo>
                  <a:pt x="0" y="716"/>
                </a:lnTo>
                <a:close/>
              </a:path>
            </a:pathLst>
          </a:custGeom>
          <a:ln w="3175">
            <a:solidFill>
              <a:srgbClr val="1525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27" name="object 8527"/>
          <p:cNvSpPr/>
          <p:nvPr/>
        </p:nvSpPr>
        <p:spPr>
          <a:xfrm>
            <a:off x="3761694" y="2366375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904"/>
                </a:moveTo>
                <a:lnTo>
                  <a:pt x="403" y="187"/>
                </a:lnTo>
                <a:lnTo>
                  <a:pt x="2227" y="0"/>
                </a:lnTo>
                <a:lnTo>
                  <a:pt x="0" y="904"/>
                </a:lnTo>
                <a:close/>
              </a:path>
            </a:pathLst>
          </a:custGeom>
          <a:solidFill>
            <a:srgbClr val="1526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28" name="object 8528"/>
          <p:cNvSpPr/>
          <p:nvPr/>
        </p:nvSpPr>
        <p:spPr>
          <a:xfrm>
            <a:off x="3761694" y="2366375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904"/>
                </a:moveTo>
                <a:lnTo>
                  <a:pt x="2227" y="0"/>
                </a:lnTo>
                <a:lnTo>
                  <a:pt x="403" y="187"/>
                </a:lnTo>
                <a:lnTo>
                  <a:pt x="0" y="904"/>
                </a:lnTo>
                <a:close/>
              </a:path>
            </a:pathLst>
          </a:custGeom>
          <a:ln w="3175">
            <a:solidFill>
              <a:srgbClr val="1526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29" name="object 8529"/>
          <p:cNvSpPr/>
          <p:nvPr/>
        </p:nvSpPr>
        <p:spPr>
          <a:xfrm>
            <a:off x="3761694" y="2366375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904"/>
                </a:moveTo>
                <a:lnTo>
                  <a:pt x="2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30" name="object 8530"/>
          <p:cNvSpPr/>
          <p:nvPr/>
        </p:nvSpPr>
        <p:spPr>
          <a:xfrm>
            <a:off x="3762077" y="236654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30"/>
                </a:moveTo>
                <a:close/>
              </a:path>
            </a:pathLst>
          </a:custGeom>
          <a:ln w="3175">
            <a:solidFill>
              <a:srgbClr val="1525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31" name="object 8531"/>
          <p:cNvSpPr/>
          <p:nvPr/>
        </p:nvSpPr>
        <p:spPr>
          <a:xfrm>
            <a:off x="3869212" y="2334465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200" y="1699"/>
                </a:moveTo>
                <a:lnTo>
                  <a:pt x="0" y="1008"/>
                </a:lnTo>
                <a:lnTo>
                  <a:pt x="3789" y="0"/>
                </a:lnTo>
                <a:lnTo>
                  <a:pt x="200" y="1699"/>
                </a:lnTo>
                <a:close/>
              </a:path>
            </a:pathLst>
          </a:custGeom>
          <a:solidFill>
            <a:srgbClr val="124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32" name="object 8532"/>
          <p:cNvSpPr/>
          <p:nvPr/>
        </p:nvSpPr>
        <p:spPr>
          <a:xfrm>
            <a:off x="3869212" y="2334465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789" y="0"/>
                </a:moveTo>
                <a:lnTo>
                  <a:pt x="200" y="1699"/>
                </a:lnTo>
                <a:lnTo>
                  <a:pt x="0" y="1008"/>
                </a:lnTo>
                <a:lnTo>
                  <a:pt x="3789" y="0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33" name="object 8533"/>
          <p:cNvSpPr/>
          <p:nvPr/>
        </p:nvSpPr>
        <p:spPr>
          <a:xfrm>
            <a:off x="3869212" y="2333531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1943"/>
                </a:moveTo>
                <a:lnTo>
                  <a:pt x="4483" y="0"/>
                </a:lnTo>
                <a:lnTo>
                  <a:pt x="3789" y="934"/>
                </a:lnTo>
                <a:lnTo>
                  <a:pt x="0" y="1943"/>
                </a:lnTo>
                <a:close/>
              </a:path>
            </a:pathLst>
          </a:custGeom>
          <a:solidFill>
            <a:srgbClr val="1242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34" name="object 8534"/>
          <p:cNvSpPr/>
          <p:nvPr/>
        </p:nvSpPr>
        <p:spPr>
          <a:xfrm>
            <a:off x="3869212" y="2333531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3789" y="934"/>
                </a:moveTo>
                <a:lnTo>
                  <a:pt x="4483" y="0"/>
                </a:lnTo>
                <a:lnTo>
                  <a:pt x="0" y="1943"/>
                </a:lnTo>
                <a:lnTo>
                  <a:pt x="3789" y="934"/>
                </a:lnTo>
                <a:close/>
              </a:path>
            </a:pathLst>
          </a:custGeom>
          <a:ln w="3175">
            <a:solidFill>
              <a:srgbClr val="1242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35" name="object 8535"/>
          <p:cNvSpPr/>
          <p:nvPr/>
        </p:nvSpPr>
        <p:spPr>
          <a:xfrm>
            <a:off x="3869212" y="2331885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3589"/>
                </a:moveTo>
                <a:lnTo>
                  <a:pt x="1833" y="0"/>
                </a:lnTo>
                <a:lnTo>
                  <a:pt x="4483" y="1645"/>
                </a:lnTo>
                <a:lnTo>
                  <a:pt x="0" y="3589"/>
                </a:lnTo>
                <a:close/>
              </a:path>
            </a:pathLst>
          </a:custGeom>
          <a:solidFill>
            <a:srgbClr val="1242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36" name="object 8536"/>
          <p:cNvSpPr/>
          <p:nvPr/>
        </p:nvSpPr>
        <p:spPr>
          <a:xfrm>
            <a:off x="3869212" y="2331885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1833" y="0"/>
                </a:moveTo>
                <a:lnTo>
                  <a:pt x="4483" y="1645"/>
                </a:lnTo>
                <a:lnTo>
                  <a:pt x="0" y="3589"/>
                </a:lnTo>
                <a:lnTo>
                  <a:pt x="1833" y="0"/>
                </a:lnTo>
                <a:close/>
              </a:path>
            </a:pathLst>
          </a:custGeom>
          <a:ln w="3175">
            <a:solidFill>
              <a:srgbClr val="1242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37" name="object 8537"/>
          <p:cNvSpPr/>
          <p:nvPr/>
        </p:nvSpPr>
        <p:spPr>
          <a:xfrm>
            <a:off x="3868011" y="2331885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201" y="3589"/>
                </a:moveTo>
                <a:lnTo>
                  <a:pt x="0" y="228"/>
                </a:lnTo>
                <a:lnTo>
                  <a:pt x="3035" y="0"/>
                </a:lnTo>
                <a:lnTo>
                  <a:pt x="1201" y="3589"/>
                </a:lnTo>
                <a:close/>
              </a:path>
            </a:pathLst>
          </a:custGeom>
          <a:solidFill>
            <a:srgbClr val="1241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38" name="object 8538"/>
          <p:cNvSpPr/>
          <p:nvPr/>
        </p:nvSpPr>
        <p:spPr>
          <a:xfrm>
            <a:off x="3868011" y="2331885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3035" y="0"/>
                </a:moveTo>
                <a:lnTo>
                  <a:pt x="0" y="228"/>
                </a:lnTo>
                <a:lnTo>
                  <a:pt x="1201" y="3589"/>
                </a:lnTo>
                <a:lnTo>
                  <a:pt x="3035" y="0"/>
                </a:lnTo>
                <a:close/>
              </a:path>
            </a:pathLst>
          </a:custGeom>
          <a:ln w="3175">
            <a:solidFill>
              <a:srgbClr val="1241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39" name="object 8539"/>
          <p:cNvSpPr/>
          <p:nvPr/>
        </p:nvSpPr>
        <p:spPr>
          <a:xfrm>
            <a:off x="3868011" y="2330058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054"/>
                </a:moveTo>
                <a:lnTo>
                  <a:pt x="93" y="0"/>
                </a:lnTo>
                <a:lnTo>
                  <a:pt x="3035" y="1826"/>
                </a:lnTo>
                <a:lnTo>
                  <a:pt x="0" y="2054"/>
                </a:lnTo>
                <a:close/>
              </a:path>
            </a:pathLst>
          </a:custGeom>
          <a:solidFill>
            <a:srgbClr val="1242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40" name="object 8540"/>
          <p:cNvSpPr/>
          <p:nvPr/>
        </p:nvSpPr>
        <p:spPr>
          <a:xfrm>
            <a:off x="3868011" y="2330058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93" y="0"/>
                </a:moveTo>
                <a:lnTo>
                  <a:pt x="3035" y="1826"/>
                </a:lnTo>
                <a:lnTo>
                  <a:pt x="0" y="2054"/>
                </a:lnTo>
                <a:lnTo>
                  <a:pt x="93" y="0"/>
                </a:lnTo>
                <a:close/>
              </a:path>
            </a:pathLst>
          </a:custGeom>
          <a:ln w="3175">
            <a:solidFill>
              <a:srgbClr val="1242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1" name="object 8541"/>
          <p:cNvSpPr/>
          <p:nvPr/>
        </p:nvSpPr>
        <p:spPr>
          <a:xfrm>
            <a:off x="3868011" y="2330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93" y="0"/>
                </a:moveTo>
                <a:lnTo>
                  <a:pt x="0" y="2054"/>
                </a:lnTo>
                <a:lnTo>
                  <a:pt x="93" y="0"/>
                </a:lnTo>
                <a:close/>
              </a:path>
            </a:pathLst>
          </a:custGeom>
          <a:ln w="3175">
            <a:solidFill>
              <a:srgbClr val="1241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2" name="object 8542"/>
          <p:cNvSpPr/>
          <p:nvPr/>
        </p:nvSpPr>
        <p:spPr>
          <a:xfrm>
            <a:off x="3868011" y="2330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93" y="0"/>
                </a:moveTo>
                <a:lnTo>
                  <a:pt x="0" y="2054"/>
                </a:lnTo>
                <a:lnTo>
                  <a:pt x="93" y="0"/>
                </a:lnTo>
                <a:close/>
              </a:path>
            </a:pathLst>
          </a:custGeom>
          <a:ln w="3175">
            <a:solidFill>
              <a:srgbClr val="1241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3" name="object 8543"/>
          <p:cNvSpPr/>
          <p:nvPr/>
        </p:nvSpPr>
        <p:spPr>
          <a:xfrm>
            <a:off x="3867317" y="2330058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693" y="2054"/>
                </a:moveTo>
                <a:lnTo>
                  <a:pt x="0" y="116"/>
                </a:lnTo>
                <a:lnTo>
                  <a:pt x="787" y="0"/>
                </a:lnTo>
                <a:lnTo>
                  <a:pt x="693" y="2054"/>
                </a:lnTo>
                <a:close/>
              </a:path>
            </a:pathLst>
          </a:custGeom>
          <a:solidFill>
            <a:srgbClr val="1241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44" name="object 8544"/>
          <p:cNvSpPr/>
          <p:nvPr/>
        </p:nvSpPr>
        <p:spPr>
          <a:xfrm>
            <a:off x="3867317" y="2330058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787" y="0"/>
                </a:moveTo>
                <a:lnTo>
                  <a:pt x="0" y="116"/>
                </a:lnTo>
                <a:lnTo>
                  <a:pt x="693" y="2054"/>
                </a:lnTo>
                <a:lnTo>
                  <a:pt x="787" y="0"/>
                </a:lnTo>
                <a:close/>
              </a:path>
            </a:pathLst>
          </a:custGeom>
          <a:ln w="3175">
            <a:solidFill>
              <a:srgbClr val="1241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5" name="object 85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5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546" name="object 85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547" name="object 85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548" name="object 8548"/>
          <p:cNvSpPr/>
          <p:nvPr/>
        </p:nvSpPr>
        <p:spPr>
          <a:xfrm>
            <a:off x="3907998" y="2293414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606" y="3705"/>
                </a:moveTo>
                <a:lnTo>
                  <a:pt x="0" y="0"/>
                </a:lnTo>
                <a:lnTo>
                  <a:pt x="3606" y="3705"/>
                </a:lnTo>
                <a:close/>
              </a:path>
            </a:pathLst>
          </a:custGeom>
          <a:ln w="3175">
            <a:solidFill>
              <a:srgbClr val="134D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9" name="object 8549"/>
          <p:cNvSpPr/>
          <p:nvPr/>
        </p:nvSpPr>
        <p:spPr>
          <a:xfrm>
            <a:off x="3869357" y="2298608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6477" y="6200"/>
                </a:moveTo>
                <a:lnTo>
                  <a:pt x="0" y="0"/>
                </a:lnTo>
                <a:lnTo>
                  <a:pt x="6477" y="6200"/>
                </a:lnTo>
                <a:close/>
              </a:path>
            </a:pathLst>
          </a:custGeom>
          <a:ln w="3175">
            <a:solidFill>
              <a:srgbClr val="1244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50" name="object 85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551" name="object 85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552" name="object 85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553" name="object 8553"/>
          <p:cNvSpPr/>
          <p:nvPr/>
        </p:nvSpPr>
        <p:spPr>
          <a:xfrm>
            <a:off x="3875834" y="23048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655" y="627"/>
                </a:moveTo>
                <a:lnTo>
                  <a:pt x="0" y="0"/>
                </a:lnTo>
                <a:lnTo>
                  <a:pt x="655" y="627"/>
                </a:lnTo>
                <a:close/>
              </a:path>
            </a:pathLst>
          </a:custGeom>
          <a:ln w="3175">
            <a:solidFill>
              <a:srgbClr val="1245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54" name="object 85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555" name="object 85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556" name="object 85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557" name="object 85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558" name="object 85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559" name="object 85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560" name="object 8560"/>
          <p:cNvSpPr/>
          <p:nvPr/>
        </p:nvSpPr>
        <p:spPr>
          <a:xfrm>
            <a:off x="3866896" y="232897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421" y="1203"/>
                </a:moveTo>
                <a:lnTo>
                  <a:pt x="0" y="0"/>
                </a:lnTo>
                <a:lnTo>
                  <a:pt x="1209" y="1087"/>
                </a:lnTo>
                <a:lnTo>
                  <a:pt x="421" y="1203"/>
                </a:lnTo>
                <a:close/>
              </a:path>
            </a:pathLst>
          </a:custGeom>
          <a:solidFill>
            <a:srgbClr val="1241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61" name="object 8561"/>
          <p:cNvSpPr/>
          <p:nvPr/>
        </p:nvSpPr>
        <p:spPr>
          <a:xfrm>
            <a:off x="3866896" y="232897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421" y="1203"/>
                </a:lnTo>
                <a:lnTo>
                  <a:pt x="1209" y="108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1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2" name="object 8562"/>
          <p:cNvSpPr/>
          <p:nvPr/>
        </p:nvSpPr>
        <p:spPr>
          <a:xfrm>
            <a:off x="3869413" y="2334465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1757" y="2471"/>
                </a:moveTo>
                <a:lnTo>
                  <a:pt x="0" y="1699"/>
                </a:lnTo>
                <a:lnTo>
                  <a:pt x="3589" y="0"/>
                </a:lnTo>
                <a:lnTo>
                  <a:pt x="1757" y="2471"/>
                </a:lnTo>
                <a:close/>
              </a:path>
            </a:pathLst>
          </a:custGeom>
          <a:solidFill>
            <a:srgbClr val="1242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63" name="object 8563"/>
          <p:cNvSpPr/>
          <p:nvPr/>
        </p:nvSpPr>
        <p:spPr>
          <a:xfrm>
            <a:off x="3869413" y="2334465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1699"/>
                </a:moveTo>
                <a:lnTo>
                  <a:pt x="3589" y="0"/>
                </a:lnTo>
                <a:lnTo>
                  <a:pt x="1757" y="2471"/>
                </a:lnTo>
                <a:lnTo>
                  <a:pt x="0" y="1699"/>
                </a:lnTo>
                <a:close/>
              </a:path>
            </a:pathLst>
          </a:custGeom>
          <a:ln w="3175">
            <a:solidFill>
              <a:srgbClr val="1242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4" name="object 8564"/>
          <p:cNvSpPr/>
          <p:nvPr/>
        </p:nvSpPr>
        <p:spPr>
          <a:xfrm>
            <a:off x="3869413" y="233616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495" y="1699"/>
                </a:moveTo>
                <a:lnTo>
                  <a:pt x="0" y="0"/>
                </a:lnTo>
                <a:lnTo>
                  <a:pt x="1757" y="772"/>
                </a:lnTo>
                <a:lnTo>
                  <a:pt x="495" y="1699"/>
                </a:lnTo>
                <a:close/>
              </a:path>
            </a:pathLst>
          </a:custGeom>
          <a:solidFill>
            <a:srgbClr val="124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65" name="object 8565"/>
          <p:cNvSpPr/>
          <p:nvPr/>
        </p:nvSpPr>
        <p:spPr>
          <a:xfrm>
            <a:off x="3869413" y="233616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495" y="1699"/>
                </a:lnTo>
                <a:lnTo>
                  <a:pt x="1757" y="77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6" name="object 8566"/>
          <p:cNvSpPr/>
          <p:nvPr/>
        </p:nvSpPr>
        <p:spPr>
          <a:xfrm>
            <a:off x="3869908" y="2336937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162" y="1483"/>
                </a:moveTo>
                <a:lnTo>
                  <a:pt x="0" y="927"/>
                </a:lnTo>
                <a:lnTo>
                  <a:pt x="1262" y="0"/>
                </a:lnTo>
                <a:lnTo>
                  <a:pt x="162" y="1483"/>
                </a:lnTo>
                <a:close/>
              </a:path>
            </a:pathLst>
          </a:custGeom>
          <a:solidFill>
            <a:srgbClr val="1241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67" name="object 8567"/>
          <p:cNvSpPr/>
          <p:nvPr/>
        </p:nvSpPr>
        <p:spPr>
          <a:xfrm>
            <a:off x="3869908" y="2336937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1262" y="0"/>
                </a:moveTo>
                <a:lnTo>
                  <a:pt x="0" y="927"/>
                </a:lnTo>
                <a:lnTo>
                  <a:pt x="162" y="1483"/>
                </a:lnTo>
                <a:lnTo>
                  <a:pt x="1262" y="0"/>
                </a:lnTo>
                <a:close/>
              </a:path>
            </a:pathLst>
          </a:custGeom>
          <a:ln w="3175">
            <a:solidFill>
              <a:srgbClr val="1241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8" name="object 8568"/>
          <p:cNvSpPr/>
          <p:nvPr/>
        </p:nvSpPr>
        <p:spPr>
          <a:xfrm>
            <a:off x="3938531" y="2332332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2943"/>
                </a:moveTo>
                <a:lnTo>
                  <a:pt x="3213" y="121"/>
                </a:lnTo>
                <a:lnTo>
                  <a:pt x="4521" y="0"/>
                </a:lnTo>
                <a:lnTo>
                  <a:pt x="0" y="2943"/>
                </a:lnTo>
                <a:close/>
              </a:path>
            </a:pathLst>
          </a:custGeom>
          <a:solidFill>
            <a:srgbClr val="1351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69" name="object 8569"/>
          <p:cNvSpPr/>
          <p:nvPr/>
        </p:nvSpPr>
        <p:spPr>
          <a:xfrm>
            <a:off x="3938531" y="2332332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2943"/>
                </a:moveTo>
                <a:lnTo>
                  <a:pt x="3213" y="121"/>
                </a:lnTo>
                <a:lnTo>
                  <a:pt x="4521" y="0"/>
                </a:lnTo>
                <a:lnTo>
                  <a:pt x="0" y="2943"/>
                </a:lnTo>
                <a:close/>
              </a:path>
            </a:pathLst>
          </a:custGeom>
          <a:ln w="3175">
            <a:solidFill>
              <a:srgbClr val="1351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0" name="object 8570"/>
          <p:cNvSpPr/>
          <p:nvPr/>
        </p:nvSpPr>
        <p:spPr>
          <a:xfrm>
            <a:off x="3938531" y="2332332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0" y="2943"/>
                </a:moveTo>
                <a:lnTo>
                  <a:pt x="4521" y="0"/>
                </a:lnTo>
                <a:lnTo>
                  <a:pt x="5295" y="914"/>
                </a:lnTo>
                <a:lnTo>
                  <a:pt x="0" y="2943"/>
                </a:lnTo>
                <a:close/>
              </a:path>
            </a:pathLst>
          </a:custGeom>
          <a:solidFill>
            <a:srgbClr val="1351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71" name="object 8571"/>
          <p:cNvSpPr/>
          <p:nvPr/>
        </p:nvSpPr>
        <p:spPr>
          <a:xfrm>
            <a:off x="3938531" y="2332332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0" y="2943"/>
                </a:moveTo>
                <a:lnTo>
                  <a:pt x="5295" y="914"/>
                </a:lnTo>
                <a:lnTo>
                  <a:pt x="4521" y="0"/>
                </a:lnTo>
                <a:lnTo>
                  <a:pt x="0" y="2943"/>
                </a:lnTo>
                <a:close/>
              </a:path>
            </a:pathLst>
          </a:custGeom>
          <a:ln w="3175">
            <a:solidFill>
              <a:srgbClr val="1351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2" name="object 8572"/>
          <p:cNvSpPr/>
          <p:nvPr/>
        </p:nvSpPr>
        <p:spPr>
          <a:xfrm>
            <a:off x="3938531" y="2333246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0" y="2029"/>
                </a:moveTo>
                <a:lnTo>
                  <a:pt x="5295" y="0"/>
                </a:lnTo>
                <a:lnTo>
                  <a:pt x="0" y="2029"/>
                </a:lnTo>
                <a:close/>
              </a:path>
            </a:pathLst>
          </a:custGeom>
          <a:ln w="3175">
            <a:solidFill>
              <a:srgbClr val="1351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3" name="object 8573"/>
          <p:cNvSpPr/>
          <p:nvPr/>
        </p:nvSpPr>
        <p:spPr>
          <a:xfrm>
            <a:off x="3945234" y="2343960"/>
            <a:ext cx="8255" cy="3175"/>
          </a:xfrm>
          <a:custGeom>
            <a:avLst/>
            <a:gdLst/>
            <a:ahLst/>
            <a:cxnLst/>
            <a:rect l="l" t="t" r="r" b="b"/>
            <a:pathLst>
              <a:path w="8254" h="3175">
                <a:moveTo>
                  <a:pt x="0" y="3007"/>
                </a:moveTo>
                <a:lnTo>
                  <a:pt x="7960" y="0"/>
                </a:lnTo>
                <a:lnTo>
                  <a:pt x="3388" y="2875"/>
                </a:lnTo>
                <a:lnTo>
                  <a:pt x="0" y="3007"/>
                </a:lnTo>
                <a:close/>
              </a:path>
            </a:pathLst>
          </a:custGeom>
          <a:solidFill>
            <a:srgbClr val="1351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74" name="object 8574"/>
          <p:cNvSpPr/>
          <p:nvPr/>
        </p:nvSpPr>
        <p:spPr>
          <a:xfrm>
            <a:off x="3945234" y="2343960"/>
            <a:ext cx="8255" cy="3175"/>
          </a:xfrm>
          <a:custGeom>
            <a:avLst/>
            <a:gdLst/>
            <a:ahLst/>
            <a:cxnLst/>
            <a:rect l="l" t="t" r="r" b="b"/>
            <a:pathLst>
              <a:path w="8254" h="3175">
                <a:moveTo>
                  <a:pt x="3388" y="2875"/>
                </a:moveTo>
                <a:lnTo>
                  <a:pt x="0" y="3007"/>
                </a:lnTo>
                <a:lnTo>
                  <a:pt x="7960" y="0"/>
                </a:lnTo>
                <a:lnTo>
                  <a:pt x="3388" y="2875"/>
                </a:lnTo>
                <a:close/>
              </a:path>
            </a:pathLst>
          </a:custGeom>
          <a:ln w="3175">
            <a:solidFill>
              <a:srgbClr val="1351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5" name="object 8575"/>
          <p:cNvSpPr/>
          <p:nvPr/>
        </p:nvSpPr>
        <p:spPr>
          <a:xfrm>
            <a:off x="3948622" y="2343960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0" y="2875"/>
                </a:moveTo>
                <a:lnTo>
                  <a:pt x="4572" y="0"/>
                </a:lnTo>
                <a:lnTo>
                  <a:pt x="5224" y="703"/>
                </a:lnTo>
                <a:lnTo>
                  <a:pt x="0" y="2875"/>
                </a:lnTo>
                <a:close/>
              </a:path>
            </a:pathLst>
          </a:custGeom>
          <a:solidFill>
            <a:srgbClr val="1352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76" name="object 8576"/>
          <p:cNvSpPr/>
          <p:nvPr/>
        </p:nvSpPr>
        <p:spPr>
          <a:xfrm>
            <a:off x="3948622" y="2343960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0" y="2875"/>
                </a:moveTo>
                <a:lnTo>
                  <a:pt x="5224" y="703"/>
                </a:lnTo>
                <a:lnTo>
                  <a:pt x="4572" y="0"/>
                </a:lnTo>
                <a:lnTo>
                  <a:pt x="0" y="2875"/>
                </a:lnTo>
                <a:close/>
              </a:path>
            </a:pathLst>
          </a:custGeom>
          <a:ln w="3175">
            <a:solidFill>
              <a:srgbClr val="1352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7" name="object 8577"/>
          <p:cNvSpPr/>
          <p:nvPr/>
        </p:nvSpPr>
        <p:spPr>
          <a:xfrm>
            <a:off x="3948622" y="2344663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0" y="2171"/>
                </a:moveTo>
                <a:lnTo>
                  <a:pt x="5224" y="0"/>
                </a:lnTo>
                <a:lnTo>
                  <a:pt x="2809" y="1109"/>
                </a:lnTo>
                <a:lnTo>
                  <a:pt x="0" y="2171"/>
                </a:lnTo>
                <a:close/>
              </a:path>
            </a:pathLst>
          </a:custGeom>
          <a:solidFill>
            <a:srgbClr val="1352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78" name="object 8578"/>
          <p:cNvSpPr/>
          <p:nvPr/>
        </p:nvSpPr>
        <p:spPr>
          <a:xfrm>
            <a:off x="3948622" y="2344663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0" y="2171"/>
                </a:moveTo>
                <a:lnTo>
                  <a:pt x="5224" y="0"/>
                </a:lnTo>
                <a:lnTo>
                  <a:pt x="2809" y="1109"/>
                </a:lnTo>
                <a:lnTo>
                  <a:pt x="0" y="2171"/>
                </a:lnTo>
                <a:close/>
              </a:path>
            </a:pathLst>
          </a:custGeom>
          <a:ln w="3175">
            <a:solidFill>
              <a:srgbClr val="1352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9" name="object 8579"/>
          <p:cNvSpPr/>
          <p:nvPr/>
        </p:nvSpPr>
        <p:spPr>
          <a:xfrm>
            <a:off x="3938978" y="2342235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37" y="2141"/>
                </a:moveTo>
                <a:lnTo>
                  <a:pt x="0" y="0"/>
                </a:lnTo>
                <a:lnTo>
                  <a:pt x="137" y="2141"/>
                </a:lnTo>
                <a:close/>
              </a:path>
            </a:pathLst>
          </a:custGeom>
          <a:ln w="3175">
            <a:solidFill>
              <a:srgbClr val="134F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0" name="object 8580"/>
          <p:cNvSpPr/>
          <p:nvPr/>
        </p:nvSpPr>
        <p:spPr>
          <a:xfrm>
            <a:off x="3938978" y="2338588"/>
            <a:ext cx="9525" cy="635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137" y="5788"/>
                </a:moveTo>
                <a:lnTo>
                  <a:pt x="0" y="3647"/>
                </a:lnTo>
                <a:lnTo>
                  <a:pt x="9509" y="0"/>
                </a:lnTo>
                <a:lnTo>
                  <a:pt x="137" y="5788"/>
                </a:lnTo>
                <a:close/>
              </a:path>
            </a:pathLst>
          </a:custGeom>
          <a:solidFill>
            <a:srgbClr val="1350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81" name="object 8581"/>
          <p:cNvSpPr/>
          <p:nvPr/>
        </p:nvSpPr>
        <p:spPr>
          <a:xfrm>
            <a:off x="3938978" y="2338588"/>
            <a:ext cx="9525" cy="635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137" y="5788"/>
                </a:moveTo>
                <a:lnTo>
                  <a:pt x="9509" y="0"/>
                </a:lnTo>
                <a:lnTo>
                  <a:pt x="0" y="3647"/>
                </a:lnTo>
                <a:lnTo>
                  <a:pt x="137" y="5788"/>
                </a:lnTo>
                <a:close/>
              </a:path>
            </a:pathLst>
          </a:custGeom>
          <a:ln w="3175">
            <a:solidFill>
              <a:srgbClr val="1350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2" name="object 85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583" name="object 85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584" name="object 85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585" name="object 8585"/>
          <p:cNvSpPr/>
          <p:nvPr/>
        </p:nvSpPr>
        <p:spPr>
          <a:xfrm>
            <a:off x="3938531" y="2335276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238" y="3723"/>
                </a:moveTo>
                <a:lnTo>
                  <a:pt x="0" y="0"/>
                </a:lnTo>
                <a:lnTo>
                  <a:pt x="238" y="3723"/>
                </a:lnTo>
                <a:close/>
              </a:path>
            </a:pathLst>
          </a:custGeom>
          <a:ln w="3175">
            <a:solidFill>
              <a:srgbClr val="1350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6" name="object 8586"/>
          <p:cNvSpPr/>
          <p:nvPr/>
        </p:nvSpPr>
        <p:spPr>
          <a:xfrm>
            <a:off x="3938531" y="2333246"/>
            <a:ext cx="5715" cy="6350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238" y="5753"/>
                </a:moveTo>
                <a:lnTo>
                  <a:pt x="0" y="2029"/>
                </a:lnTo>
                <a:lnTo>
                  <a:pt x="5295" y="0"/>
                </a:lnTo>
                <a:lnTo>
                  <a:pt x="238" y="5753"/>
                </a:lnTo>
                <a:close/>
              </a:path>
            </a:pathLst>
          </a:custGeom>
          <a:solidFill>
            <a:srgbClr val="1350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87" name="object 8587"/>
          <p:cNvSpPr/>
          <p:nvPr/>
        </p:nvSpPr>
        <p:spPr>
          <a:xfrm>
            <a:off x="3938531" y="2333246"/>
            <a:ext cx="5715" cy="6350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238" y="5753"/>
                </a:moveTo>
                <a:lnTo>
                  <a:pt x="5295" y="0"/>
                </a:lnTo>
                <a:lnTo>
                  <a:pt x="0" y="2029"/>
                </a:lnTo>
                <a:lnTo>
                  <a:pt x="238" y="5753"/>
                </a:lnTo>
                <a:close/>
              </a:path>
            </a:pathLst>
          </a:custGeom>
          <a:ln w="3175">
            <a:solidFill>
              <a:srgbClr val="1350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8" name="object 8588"/>
          <p:cNvSpPr/>
          <p:nvPr/>
        </p:nvSpPr>
        <p:spPr>
          <a:xfrm>
            <a:off x="3938770" y="2333246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0" y="5753"/>
                </a:moveTo>
                <a:lnTo>
                  <a:pt x="5057" y="0"/>
                </a:lnTo>
                <a:lnTo>
                  <a:pt x="0" y="5753"/>
                </a:lnTo>
                <a:close/>
              </a:path>
            </a:pathLst>
          </a:custGeom>
          <a:ln w="3175">
            <a:solidFill>
              <a:srgbClr val="1351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9" name="object 8589"/>
          <p:cNvSpPr/>
          <p:nvPr/>
        </p:nvSpPr>
        <p:spPr>
          <a:xfrm>
            <a:off x="3938770" y="2333246"/>
            <a:ext cx="5715" cy="6350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0" y="5753"/>
                </a:moveTo>
                <a:lnTo>
                  <a:pt x="5057" y="0"/>
                </a:lnTo>
                <a:lnTo>
                  <a:pt x="5476" y="480"/>
                </a:lnTo>
                <a:lnTo>
                  <a:pt x="0" y="5753"/>
                </a:lnTo>
                <a:close/>
              </a:path>
            </a:pathLst>
          </a:custGeom>
          <a:solidFill>
            <a:srgbClr val="1351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90" name="object 8590"/>
          <p:cNvSpPr/>
          <p:nvPr/>
        </p:nvSpPr>
        <p:spPr>
          <a:xfrm>
            <a:off x="3938770" y="2333246"/>
            <a:ext cx="5715" cy="6350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0" y="5753"/>
                </a:moveTo>
                <a:lnTo>
                  <a:pt x="5476" y="480"/>
                </a:lnTo>
                <a:lnTo>
                  <a:pt x="5057" y="0"/>
                </a:lnTo>
                <a:lnTo>
                  <a:pt x="0" y="5753"/>
                </a:lnTo>
                <a:close/>
              </a:path>
            </a:pathLst>
          </a:custGeom>
          <a:ln w="3175">
            <a:solidFill>
              <a:srgbClr val="1351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1" name="object 8591"/>
          <p:cNvSpPr/>
          <p:nvPr/>
        </p:nvSpPr>
        <p:spPr>
          <a:xfrm>
            <a:off x="3938770" y="2333726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0" y="5273"/>
                </a:moveTo>
                <a:lnTo>
                  <a:pt x="5476" y="0"/>
                </a:lnTo>
                <a:lnTo>
                  <a:pt x="5829" y="406"/>
                </a:lnTo>
                <a:lnTo>
                  <a:pt x="0" y="5273"/>
                </a:lnTo>
                <a:close/>
              </a:path>
            </a:pathLst>
          </a:custGeom>
          <a:solidFill>
            <a:srgbClr val="1351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92" name="object 8592"/>
          <p:cNvSpPr/>
          <p:nvPr/>
        </p:nvSpPr>
        <p:spPr>
          <a:xfrm>
            <a:off x="3938770" y="2333726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0" y="5273"/>
                </a:moveTo>
                <a:lnTo>
                  <a:pt x="5476" y="0"/>
                </a:lnTo>
                <a:lnTo>
                  <a:pt x="5829" y="406"/>
                </a:lnTo>
                <a:lnTo>
                  <a:pt x="0" y="5273"/>
                </a:lnTo>
                <a:close/>
              </a:path>
            </a:pathLst>
          </a:custGeom>
          <a:ln w="3175">
            <a:solidFill>
              <a:srgbClr val="1351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3" name="object 8593"/>
          <p:cNvSpPr/>
          <p:nvPr/>
        </p:nvSpPr>
        <p:spPr>
          <a:xfrm>
            <a:off x="3938770" y="2334133"/>
            <a:ext cx="6350" cy="8255"/>
          </a:xfrm>
          <a:custGeom>
            <a:avLst/>
            <a:gdLst/>
            <a:ahLst/>
            <a:cxnLst/>
            <a:rect l="l" t="t" r="r" b="b"/>
            <a:pathLst>
              <a:path w="6350" h="8255">
                <a:moveTo>
                  <a:pt x="208" y="8102"/>
                </a:moveTo>
                <a:lnTo>
                  <a:pt x="0" y="4866"/>
                </a:lnTo>
                <a:lnTo>
                  <a:pt x="5829" y="0"/>
                </a:lnTo>
                <a:lnTo>
                  <a:pt x="208" y="8102"/>
                </a:lnTo>
                <a:close/>
              </a:path>
            </a:pathLst>
          </a:custGeom>
          <a:solidFill>
            <a:srgbClr val="1350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94" name="object 8594"/>
          <p:cNvSpPr/>
          <p:nvPr/>
        </p:nvSpPr>
        <p:spPr>
          <a:xfrm>
            <a:off x="3938770" y="2334133"/>
            <a:ext cx="6350" cy="8255"/>
          </a:xfrm>
          <a:custGeom>
            <a:avLst/>
            <a:gdLst/>
            <a:ahLst/>
            <a:cxnLst/>
            <a:rect l="l" t="t" r="r" b="b"/>
            <a:pathLst>
              <a:path w="6350" h="8255">
                <a:moveTo>
                  <a:pt x="208" y="8102"/>
                </a:moveTo>
                <a:lnTo>
                  <a:pt x="0" y="4866"/>
                </a:lnTo>
                <a:lnTo>
                  <a:pt x="5829" y="0"/>
                </a:lnTo>
                <a:lnTo>
                  <a:pt x="208" y="8102"/>
                </a:lnTo>
                <a:close/>
              </a:path>
            </a:pathLst>
          </a:custGeom>
          <a:ln w="3175">
            <a:solidFill>
              <a:srgbClr val="1350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5" name="object 8595"/>
          <p:cNvSpPr/>
          <p:nvPr/>
        </p:nvSpPr>
        <p:spPr>
          <a:xfrm>
            <a:off x="3938978" y="2334133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5">
                <a:moveTo>
                  <a:pt x="0" y="8102"/>
                </a:moveTo>
                <a:lnTo>
                  <a:pt x="5621" y="0"/>
                </a:lnTo>
                <a:lnTo>
                  <a:pt x="9509" y="4455"/>
                </a:lnTo>
                <a:lnTo>
                  <a:pt x="0" y="8102"/>
                </a:lnTo>
                <a:close/>
              </a:path>
            </a:pathLst>
          </a:custGeom>
          <a:solidFill>
            <a:srgbClr val="1351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96" name="object 8596"/>
          <p:cNvSpPr/>
          <p:nvPr/>
        </p:nvSpPr>
        <p:spPr>
          <a:xfrm>
            <a:off x="3938978" y="2334133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5">
                <a:moveTo>
                  <a:pt x="0" y="8102"/>
                </a:moveTo>
                <a:lnTo>
                  <a:pt x="9509" y="4455"/>
                </a:lnTo>
                <a:lnTo>
                  <a:pt x="5621" y="0"/>
                </a:lnTo>
                <a:lnTo>
                  <a:pt x="0" y="8102"/>
                </a:lnTo>
                <a:close/>
              </a:path>
            </a:pathLst>
          </a:custGeom>
          <a:ln w="3175">
            <a:solidFill>
              <a:srgbClr val="1351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7" name="object 8597"/>
          <p:cNvSpPr/>
          <p:nvPr/>
        </p:nvSpPr>
        <p:spPr>
          <a:xfrm>
            <a:off x="3938978" y="2338588"/>
            <a:ext cx="9525" cy="3810"/>
          </a:xfrm>
          <a:custGeom>
            <a:avLst/>
            <a:gdLst/>
            <a:ahLst/>
            <a:cxnLst/>
            <a:rect l="l" t="t" r="r" b="b"/>
            <a:pathLst>
              <a:path w="9525" h="3810">
                <a:moveTo>
                  <a:pt x="0" y="3647"/>
                </a:moveTo>
                <a:lnTo>
                  <a:pt x="95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8" name="object 8598"/>
          <p:cNvSpPr/>
          <p:nvPr/>
        </p:nvSpPr>
        <p:spPr>
          <a:xfrm>
            <a:off x="3939115" y="2344376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6118" y="2590"/>
                </a:moveTo>
                <a:lnTo>
                  <a:pt x="0" y="0"/>
                </a:lnTo>
                <a:lnTo>
                  <a:pt x="6118" y="2590"/>
                </a:lnTo>
                <a:close/>
              </a:path>
            </a:pathLst>
          </a:custGeom>
          <a:ln w="3175">
            <a:solidFill>
              <a:srgbClr val="1350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9" name="object 8599"/>
          <p:cNvSpPr/>
          <p:nvPr/>
        </p:nvSpPr>
        <p:spPr>
          <a:xfrm>
            <a:off x="3939115" y="2343079"/>
            <a:ext cx="13335" cy="4445"/>
          </a:xfrm>
          <a:custGeom>
            <a:avLst/>
            <a:gdLst/>
            <a:ahLst/>
            <a:cxnLst/>
            <a:rect l="l" t="t" r="r" b="b"/>
            <a:pathLst>
              <a:path w="13335" h="4444">
                <a:moveTo>
                  <a:pt x="6118" y="3888"/>
                </a:moveTo>
                <a:lnTo>
                  <a:pt x="0" y="1297"/>
                </a:lnTo>
                <a:lnTo>
                  <a:pt x="13291" y="0"/>
                </a:lnTo>
                <a:lnTo>
                  <a:pt x="6118" y="3888"/>
                </a:lnTo>
                <a:close/>
              </a:path>
            </a:pathLst>
          </a:custGeom>
          <a:solidFill>
            <a:srgbClr val="1351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00" name="object 8600"/>
          <p:cNvSpPr/>
          <p:nvPr/>
        </p:nvSpPr>
        <p:spPr>
          <a:xfrm>
            <a:off x="3939115" y="2343079"/>
            <a:ext cx="13335" cy="4445"/>
          </a:xfrm>
          <a:custGeom>
            <a:avLst/>
            <a:gdLst/>
            <a:ahLst/>
            <a:cxnLst/>
            <a:rect l="l" t="t" r="r" b="b"/>
            <a:pathLst>
              <a:path w="13335" h="4444">
                <a:moveTo>
                  <a:pt x="6118" y="3888"/>
                </a:moveTo>
                <a:lnTo>
                  <a:pt x="13291" y="0"/>
                </a:lnTo>
                <a:lnTo>
                  <a:pt x="0" y="1297"/>
                </a:lnTo>
                <a:lnTo>
                  <a:pt x="6118" y="3888"/>
                </a:lnTo>
                <a:close/>
              </a:path>
            </a:pathLst>
          </a:custGeom>
          <a:ln w="3175">
            <a:solidFill>
              <a:srgbClr val="1351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01" name="object 8601"/>
          <p:cNvSpPr/>
          <p:nvPr/>
        </p:nvSpPr>
        <p:spPr>
          <a:xfrm>
            <a:off x="3945234" y="2343079"/>
            <a:ext cx="7620" cy="4445"/>
          </a:xfrm>
          <a:custGeom>
            <a:avLst/>
            <a:gdLst/>
            <a:ahLst/>
            <a:cxnLst/>
            <a:rect l="l" t="t" r="r" b="b"/>
            <a:pathLst>
              <a:path w="7620" h="4444">
                <a:moveTo>
                  <a:pt x="0" y="3888"/>
                </a:moveTo>
                <a:lnTo>
                  <a:pt x="7172" y="0"/>
                </a:lnTo>
                <a:lnTo>
                  <a:pt x="0" y="3888"/>
                </a:lnTo>
                <a:close/>
              </a:path>
            </a:pathLst>
          </a:custGeom>
          <a:ln w="3175">
            <a:solidFill>
              <a:srgbClr val="1352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02" name="object 8602"/>
          <p:cNvSpPr/>
          <p:nvPr/>
        </p:nvSpPr>
        <p:spPr>
          <a:xfrm>
            <a:off x="3945234" y="2343079"/>
            <a:ext cx="8255" cy="4445"/>
          </a:xfrm>
          <a:custGeom>
            <a:avLst/>
            <a:gdLst/>
            <a:ahLst/>
            <a:cxnLst/>
            <a:rect l="l" t="t" r="r" b="b"/>
            <a:pathLst>
              <a:path w="8254" h="4444">
                <a:moveTo>
                  <a:pt x="0" y="3888"/>
                </a:moveTo>
                <a:lnTo>
                  <a:pt x="7172" y="0"/>
                </a:lnTo>
                <a:lnTo>
                  <a:pt x="7960" y="881"/>
                </a:lnTo>
                <a:lnTo>
                  <a:pt x="0" y="3888"/>
                </a:lnTo>
                <a:close/>
              </a:path>
            </a:pathLst>
          </a:custGeom>
          <a:solidFill>
            <a:srgbClr val="1352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03" name="object 8603"/>
          <p:cNvSpPr/>
          <p:nvPr/>
        </p:nvSpPr>
        <p:spPr>
          <a:xfrm>
            <a:off x="3945234" y="2343079"/>
            <a:ext cx="8255" cy="4445"/>
          </a:xfrm>
          <a:custGeom>
            <a:avLst/>
            <a:gdLst/>
            <a:ahLst/>
            <a:cxnLst/>
            <a:rect l="l" t="t" r="r" b="b"/>
            <a:pathLst>
              <a:path w="8254" h="4444">
                <a:moveTo>
                  <a:pt x="0" y="3888"/>
                </a:moveTo>
                <a:lnTo>
                  <a:pt x="7960" y="881"/>
                </a:lnTo>
                <a:lnTo>
                  <a:pt x="7172" y="0"/>
                </a:lnTo>
                <a:lnTo>
                  <a:pt x="0" y="3888"/>
                </a:lnTo>
                <a:close/>
              </a:path>
            </a:pathLst>
          </a:custGeom>
          <a:ln w="3175">
            <a:solidFill>
              <a:srgbClr val="1352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04" name="object 86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605" name="object 86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606" name="object 86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607" name="object 86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608" name="object 8608"/>
          <p:cNvSpPr/>
          <p:nvPr/>
        </p:nvSpPr>
        <p:spPr>
          <a:xfrm>
            <a:off x="3874193" y="2350676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467" y="130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09" name="object 8609"/>
          <p:cNvSpPr/>
          <p:nvPr/>
        </p:nvSpPr>
        <p:spPr>
          <a:xfrm>
            <a:off x="3893992" y="234876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8" y="520"/>
                </a:moveTo>
                <a:lnTo>
                  <a:pt x="0" y="0"/>
                </a:lnTo>
                <a:lnTo>
                  <a:pt x="93" y="335"/>
                </a:lnTo>
                <a:lnTo>
                  <a:pt x="38" y="520"/>
                </a:lnTo>
                <a:close/>
              </a:path>
            </a:pathLst>
          </a:custGeom>
          <a:solidFill>
            <a:srgbClr val="1245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10" name="object 8610"/>
          <p:cNvSpPr/>
          <p:nvPr/>
        </p:nvSpPr>
        <p:spPr>
          <a:xfrm>
            <a:off x="3893992" y="234876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93" y="335"/>
                </a:lnTo>
                <a:lnTo>
                  <a:pt x="38" y="52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5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11" name="object 8611"/>
          <p:cNvSpPr/>
          <p:nvPr/>
        </p:nvSpPr>
        <p:spPr>
          <a:xfrm>
            <a:off x="3893624" y="234876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06" y="520"/>
                </a:moveTo>
                <a:lnTo>
                  <a:pt x="0" y="35"/>
                </a:lnTo>
                <a:lnTo>
                  <a:pt x="368" y="0"/>
                </a:lnTo>
                <a:lnTo>
                  <a:pt x="406" y="520"/>
                </a:lnTo>
                <a:close/>
              </a:path>
            </a:pathLst>
          </a:custGeom>
          <a:solidFill>
            <a:srgbClr val="1245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12" name="object 8612"/>
          <p:cNvSpPr/>
          <p:nvPr/>
        </p:nvSpPr>
        <p:spPr>
          <a:xfrm>
            <a:off x="3893624" y="234876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68" y="0"/>
                </a:moveTo>
                <a:lnTo>
                  <a:pt x="0" y="35"/>
                </a:lnTo>
                <a:lnTo>
                  <a:pt x="406" y="520"/>
                </a:lnTo>
                <a:lnTo>
                  <a:pt x="368" y="0"/>
                </a:lnTo>
                <a:close/>
              </a:path>
            </a:pathLst>
          </a:custGeom>
          <a:ln w="3175">
            <a:solidFill>
              <a:srgbClr val="1245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13" name="object 8613"/>
          <p:cNvSpPr/>
          <p:nvPr/>
        </p:nvSpPr>
        <p:spPr>
          <a:xfrm>
            <a:off x="3894030" y="234910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85"/>
                </a:moveTo>
                <a:lnTo>
                  <a:pt x="55" y="0"/>
                </a:lnTo>
                <a:lnTo>
                  <a:pt x="101" y="172"/>
                </a:lnTo>
                <a:close/>
              </a:path>
            </a:pathLst>
          </a:custGeom>
          <a:solidFill>
            <a:srgbClr val="1245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14" name="object 8614"/>
          <p:cNvSpPr/>
          <p:nvPr/>
        </p:nvSpPr>
        <p:spPr>
          <a:xfrm>
            <a:off x="3894030" y="234910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" y="0"/>
                </a:moveTo>
                <a:lnTo>
                  <a:pt x="0" y="185"/>
                </a:lnTo>
                <a:lnTo>
                  <a:pt x="55" y="0"/>
                </a:lnTo>
                <a:close/>
              </a:path>
            </a:pathLst>
          </a:custGeom>
          <a:ln w="3175">
            <a:solidFill>
              <a:srgbClr val="1245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15" name="object 8615"/>
          <p:cNvSpPr/>
          <p:nvPr/>
        </p:nvSpPr>
        <p:spPr>
          <a:xfrm>
            <a:off x="3893624" y="234880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406" y="4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16" name="object 8616"/>
          <p:cNvSpPr/>
          <p:nvPr/>
        </p:nvSpPr>
        <p:spPr>
          <a:xfrm>
            <a:off x="3894127" y="2349276"/>
            <a:ext cx="0" cy="635"/>
          </a:xfrm>
          <a:custGeom>
            <a:avLst/>
            <a:gdLst/>
            <a:ahLst/>
            <a:cxnLst/>
            <a:rect l="l" t="t" r="r" b="b"/>
            <a:pathLst>
              <a:path w="0" h="635">
                <a:moveTo>
                  <a:pt x="5" y="0"/>
                </a:moveTo>
                <a:lnTo>
                  <a:pt x="0" y="127"/>
                </a:lnTo>
                <a:lnTo>
                  <a:pt x="5" y="0"/>
                </a:lnTo>
                <a:close/>
              </a:path>
            </a:pathLst>
          </a:custGeom>
          <a:ln w="3175">
            <a:solidFill>
              <a:srgbClr val="1245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17" name="object 8617"/>
          <p:cNvSpPr/>
          <p:nvPr/>
        </p:nvSpPr>
        <p:spPr>
          <a:xfrm>
            <a:off x="3894030" y="234927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96" y="127"/>
                </a:moveTo>
                <a:lnTo>
                  <a:pt x="101" y="0"/>
                </a:lnTo>
                <a:lnTo>
                  <a:pt x="96" y="127"/>
                </a:lnTo>
                <a:close/>
              </a:path>
            </a:pathLst>
          </a:custGeom>
          <a:solidFill>
            <a:srgbClr val="1245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18" name="object 8618"/>
          <p:cNvSpPr/>
          <p:nvPr/>
        </p:nvSpPr>
        <p:spPr>
          <a:xfrm>
            <a:off x="3894030" y="234927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01" y="0"/>
                </a:moveTo>
                <a:lnTo>
                  <a:pt x="96" y="127"/>
                </a:lnTo>
                <a:lnTo>
                  <a:pt x="101" y="0"/>
                </a:lnTo>
                <a:close/>
              </a:path>
            </a:pathLst>
          </a:custGeom>
          <a:ln w="3175">
            <a:solidFill>
              <a:srgbClr val="1245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19" name="object 8619"/>
          <p:cNvSpPr/>
          <p:nvPr/>
        </p:nvSpPr>
        <p:spPr>
          <a:xfrm>
            <a:off x="3874660" y="2351976"/>
            <a:ext cx="2540" cy="6985"/>
          </a:xfrm>
          <a:custGeom>
            <a:avLst/>
            <a:gdLst/>
            <a:ahLst/>
            <a:cxnLst/>
            <a:rect l="l" t="t" r="r" b="b"/>
            <a:pathLst>
              <a:path w="2539" h="6985">
                <a:moveTo>
                  <a:pt x="2230" y="6713"/>
                </a:moveTo>
                <a:lnTo>
                  <a:pt x="0" y="0"/>
                </a:lnTo>
                <a:lnTo>
                  <a:pt x="2230" y="6713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20" name="object 86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621" name="object 86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622" name="object 86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623" name="object 86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624" name="object 8624"/>
          <p:cNvSpPr/>
          <p:nvPr/>
        </p:nvSpPr>
        <p:spPr>
          <a:xfrm>
            <a:off x="3894030" y="234928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96" y="1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25" name="object 8625"/>
          <p:cNvSpPr/>
          <p:nvPr/>
        </p:nvSpPr>
        <p:spPr>
          <a:xfrm>
            <a:off x="3890434" y="2358466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0" y="3032"/>
                </a:moveTo>
                <a:lnTo>
                  <a:pt x="3484" y="0"/>
                </a:lnTo>
                <a:lnTo>
                  <a:pt x="3860" y="1407"/>
                </a:lnTo>
                <a:lnTo>
                  <a:pt x="0" y="3032"/>
                </a:lnTo>
                <a:close/>
              </a:path>
            </a:pathLst>
          </a:custGeom>
          <a:solidFill>
            <a:srgbClr val="1244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26" name="object 8626"/>
          <p:cNvSpPr/>
          <p:nvPr/>
        </p:nvSpPr>
        <p:spPr>
          <a:xfrm>
            <a:off x="3890434" y="2358466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3484" y="0"/>
                </a:moveTo>
                <a:lnTo>
                  <a:pt x="0" y="3032"/>
                </a:lnTo>
                <a:lnTo>
                  <a:pt x="3860" y="1407"/>
                </a:lnTo>
                <a:lnTo>
                  <a:pt x="3484" y="0"/>
                </a:lnTo>
                <a:close/>
              </a:path>
            </a:pathLst>
          </a:custGeom>
          <a:ln w="3175">
            <a:solidFill>
              <a:srgbClr val="1244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27" name="object 8627"/>
          <p:cNvSpPr/>
          <p:nvPr/>
        </p:nvSpPr>
        <p:spPr>
          <a:xfrm>
            <a:off x="3894815" y="2361808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80">
                <a:moveTo>
                  <a:pt x="0" y="0"/>
                </a:moveTo>
                <a:lnTo>
                  <a:pt x="1229" y="458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5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28" name="object 86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629" name="object 86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630" name="object 86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631" name="object 8631"/>
          <p:cNvSpPr/>
          <p:nvPr/>
        </p:nvSpPr>
        <p:spPr>
          <a:xfrm>
            <a:off x="3894294" y="2359873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520" y="19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5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32" name="object 8632"/>
          <p:cNvSpPr/>
          <p:nvPr/>
        </p:nvSpPr>
        <p:spPr>
          <a:xfrm>
            <a:off x="3890434" y="2359873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4381" y="1935"/>
                </a:moveTo>
                <a:lnTo>
                  <a:pt x="0" y="1625"/>
                </a:lnTo>
                <a:lnTo>
                  <a:pt x="3860" y="0"/>
                </a:lnTo>
                <a:lnTo>
                  <a:pt x="4381" y="1935"/>
                </a:lnTo>
                <a:close/>
              </a:path>
            </a:pathLst>
          </a:custGeom>
          <a:solidFill>
            <a:srgbClr val="1244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33" name="object 8633"/>
          <p:cNvSpPr/>
          <p:nvPr/>
        </p:nvSpPr>
        <p:spPr>
          <a:xfrm>
            <a:off x="3890434" y="2359873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3860" y="0"/>
                </a:moveTo>
                <a:lnTo>
                  <a:pt x="0" y="1625"/>
                </a:lnTo>
                <a:lnTo>
                  <a:pt x="4381" y="1935"/>
                </a:lnTo>
                <a:lnTo>
                  <a:pt x="3860" y="0"/>
                </a:lnTo>
                <a:close/>
              </a:path>
            </a:pathLst>
          </a:custGeom>
          <a:ln w="3175">
            <a:solidFill>
              <a:srgbClr val="1244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34" name="object 8634"/>
          <p:cNvSpPr/>
          <p:nvPr/>
        </p:nvSpPr>
        <p:spPr>
          <a:xfrm>
            <a:off x="3890434" y="2359873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0" y="1625"/>
                </a:moveTo>
                <a:lnTo>
                  <a:pt x="38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35" name="object 86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636" name="object 86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637" name="object 86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638" name="object 86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639" name="object 86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640" name="object 86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641" name="object 86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642" name="object 8642"/>
          <p:cNvSpPr/>
          <p:nvPr/>
        </p:nvSpPr>
        <p:spPr>
          <a:xfrm>
            <a:off x="3921219" y="2322832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0" y="1717"/>
                </a:moveTo>
                <a:lnTo>
                  <a:pt x="4417" y="0"/>
                </a:lnTo>
                <a:lnTo>
                  <a:pt x="1234" y="1625"/>
                </a:lnTo>
                <a:lnTo>
                  <a:pt x="0" y="1717"/>
                </a:lnTo>
                <a:close/>
              </a:path>
            </a:pathLst>
          </a:custGeom>
          <a:solidFill>
            <a:srgbClr val="134E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43" name="object 8643"/>
          <p:cNvSpPr/>
          <p:nvPr/>
        </p:nvSpPr>
        <p:spPr>
          <a:xfrm>
            <a:off x="3921219" y="2322832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1234" y="1625"/>
                </a:moveTo>
                <a:lnTo>
                  <a:pt x="4417" y="0"/>
                </a:lnTo>
                <a:lnTo>
                  <a:pt x="0" y="1717"/>
                </a:lnTo>
                <a:lnTo>
                  <a:pt x="1234" y="1625"/>
                </a:lnTo>
                <a:close/>
              </a:path>
            </a:pathLst>
          </a:custGeom>
          <a:ln w="3175">
            <a:solidFill>
              <a:srgbClr val="134E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44" name="object 8644"/>
          <p:cNvSpPr/>
          <p:nvPr/>
        </p:nvSpPr>
        <p:spPr>
          <a:xfrm>
            <a:off x="3922453" y="2322832"/>
            <a:ext cx="10160" cy="1905"/>
          </a:xfrm>
          <a:custGeom>
            <a:avLst/>
            <a:gdLst/>
            <a:ahLst/>
            <a:cxnLst/>
            <a:rect l="l" t="t" r="r" b="b"/>
            <a:pathLst>
              <a:path w="10160" h="1905">
                <a:moveTo>
                  <a:pt x="0" y="1625"/>
                </a:moveTo>
                <a:lnTo>
                  <a:pt x="3182" y="0"/>
                </a:lnTo>
                <a:lnTo>
                  <a:pt x="9636" y="909"/>
                </a:lnTo>
                <a:lnTo>
                  <a:pt x="0" y="1625"/>
                </a:lnTo>
                <a:close/>
              </a:path>
            </a:pathLst>
          </a:custGeom>
          <a:solidFill>
            <a:srgbClr val="134F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45" name="object 8645"/>
          <p:cNvSpPr/>
          <p:nvPr/>
        </p:nvSpPr>
        <p:spPr>
          <a:xfrm>
            <a:off x="3922453" y="2322832"/>
            <a:ext cx="10160" cy="1905"/>
          </a:xfrm>
          <a:custGeom>
            <a:avLst/>
            <a:gdLst/>
            <a:ahLst/>
            <a:cxnLst/>
            <a:rect l="l" t="t" r="r" b="b"/>
            <a:pathLst>
              <a:path w="10160" h="1905">
                <a:moveTo>
                  <a:pt x="9636" y="909"/>
                </a:moveTo>
                <a:lnTo>
                  <a:pt x="0" y="1625"/>
                </a:lnTo>
                <a:lnTo>
                  <a:pt x="3182" y="0"/>
                </a:lnTo>
                <a:lnTo>
                  <a:pt x="9636" y="909"/>
                </a:lnTo>
                <a:close/>
              </a:path>
            </a:pathLst>
          </a:custGeom>
          <a:ln w="3175">
            <a:solidFill>
              <a:srgbClr val="134F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46" name="object 8646"/>
          <p:cNvSpPr/>
          <p:nvPr/>
        </p:nvSpPr>
        <p:spPr>
          <a:xfrm>
            <a:off x="3925635" y="2321910"/>
            <a:ext cx="8255" cy="1905"/>
          </a:xfrm>
          <a:custGeom>
            <a:avLst/>
            <a:gdLst/>
            <a:ahLst/>
            <a:cxnLst/>
            <a:rect l="l" t="t" r="r" b="b"/>
            <a:pathLst>
              <a:path w="8254" h="1905">
                <a:moveTo>
                  <a:pt x="6454" y="1831"/>
                </a:moveTo>
                <a:lnTo>
                  <a:pt x="0" y="922"/>
                </a:lnTo>
                <a:lnTo>
                  <a:pt x="8232" y="0"/>
                </a:lnTo>
                <a:lnTo>
                  <a:pt x="6454" y="1831"/>
                </a:lnTo>
                <a:close/>
              </a:path>
            </a:pathLst>
          </a:custGeom>
          <a:solidFill>
            <a:srgbClr val="134F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47" name="object 8647"/>
          <p:cNvSpPr/>
          <p:nvPr/>
        </p:nvSpPr>
        <p:spPr>
          <a:xfrm>
            <a:off x="3925635" y="2321910"/>
            <a:ext cx="8255" cy="1905"/>
          </a:xfrm>
          <a:custGeom>
            <a:avLst/>
            <a:gdLst/>
            <a:ahLst/>
            <a:cxnLst/>
            <a:rect l="l" t="t" r="r" b="b"/>
            <a:pathLst>
              <a:path w="8254" h="1905">
                <a:moveTo>
                  <a:pt x="6454" y="1831"/>
                </a:moveTo>
                <a:lnTo>
                  <a:pt x="8232" y="0"/>
                </a:lnTo>
                <a:lnTo>
                  <a:pt x="0" y="922"/>
                </a:lnTo>
                <a:lnTo>
                  <a:pt x="6454" y="1831"/>
                </a:lnTo>
                <a:close/>
              </a:path>
            </a:pathLst>
          </a:custGeom>
          <a:ln w="3175">
            <a:solidFill>
              <a:srgbClr val="134F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48" name="object 8648"/>
          <p:cNvSpPr/>
          <p:nvPr/>
        </p:nvSpPr>
        <p:spPr>
          <a:xfrm>
            <a:off x="3932090" y="2321910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1831"/>
                </a:moveTo>
                <a:lnTo>
                  <a:pt x="1778" y="0"/>
                </a:lnTo>
                <a:lnTo>
                  <a:pt x="2537" y="845"/>
                </a:lnTo>
                <a:lnTo>
                  <a:pt x="0" y="1831"/>
                </a:lnTo>
                <a:close/>
              </a:path>
            </a:pathLst>
          </a:custGeom>
          <a:solidFill>
            <a:srgbClr val="1350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49" name="object 8649"/>
          <p:cNvSpPr/>
          <p:nvPr/>
        </p:nvSpPr>
        <p:spPr>
          <a:xfrm>
            <a:off x="3932090" y="2321910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1831"/>
                </a:moveTo>
                <a:lnTo>
                  <a:pt x="1778" y="0"/>
                </a:lnTo>
                <a:lnTo>
                  <a:pt x="2537" y="845"/>
                </a:lnTo>
                <a:lnTo>
                  <a:pt x="0" y="1831"/>
                </a:lnTo>
                <a:close/>
              </a:path>
            </a:pathLst>
          </a:custGeom>
          <a:ln w="3175">
            <a:solidFill>
              <a:srgbClr val="1350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50" name="object 8650"/>
          <p:cNvSpPr/>
          <p:nvPr/>
        </p:nvSpPr>
        <p:spPr>
          <a:xfrm>
            <a:off x="3921219" y="2322832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0" y="1717"/>
                </a:moveTo>
                <a:lnTo>
                  <a:pt x="44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51" name="object 8651"/>
          <p:cNvSpPr/>
          <p:nvPr/>
        </p:nvSpPr>
        <p:spPr>
          <a:xfrm>
            <a:off x="3932090" y="2322756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985"/>
                </a:moveTo>
                <a:lnTo>
                  <a:pt x="2537" y="0"/>
                </a:lnTo>
                <a:lnTo>
                  <a:pt x="2781" y="261"/>
                </a:lnTo>
                <a:lnTo>
                  <a:pt x="0" y="985"/>
                </a:lnTo>
                <a:close/>
              </a:path>
            </a:pathLst>
          </a:custGeom>
          <a:solidFill>
            <a:srgbClr val="1350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52" name="object 8652"/>
          <p:cNvSpPr/>
          <p:nvPr/>
        </p:nvSpPr>
        <p:spPr>
          <a:xfrm>
            <a:off x="3932090" y="2322756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781" y="261"/>
                </a:moveTo>
                <a:lnTo>
                  <a:pt x="2537" y="0"/>
                </a:lnTo>
                <a:lnTo>
                  <a:pt x="0" y="985"/>
                </a:lnTo>
                <a:lnTo>
                  <a:pt x="2781" y="261"/>
                </a:lnTo>
                <a:close/>
              </a:path>
            </a:pathLst>
          </a:custGeom>
          <a:ln w="3175">
            <a:solidFill>
              <a:srgbClr val="1350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53" name="object 86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654" name="object 86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655" name="object 86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656" name="object 86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657" name="object 8657"/>
          <p:cNvSpPr/>
          <p:nvPr/>
        </p:nvSpPr>
        <p:spPr>
          <a:xfrm>
            <a:off x="3925635" y="2320185"/>
            <a:ext cx="8255" cy="3175"/>
          </a:xfrm>
          <a:custGeom>
            <a:avLst/>
            <a:gdLst/>
            <a:ahLst/>
            <a:cxnLst/>
            <a:rect l="l" t="t" r="r" b="b"/>
            <a:pathLst>
              <a:path w="8254" h="3175">
                <a:moveTo>
                  <a:pt x="0" y="2646"/>
                </a:moveTo>
                <a:lnTo>
                  <a:pt x="6718" y="0"/>
                </a:lnTo>
                <a:lnTo>
                  <a:pt x="8232" y="1724"/>
                </a:lnTo>
                <a:lnTo>
                  <a:pt x="0" y="2646"/>
                </a:lnTo>
                <a:close/>
              </a:path>
            </a:pathLst>
          </a:custGeom>
          <a:solidFill>
            <a:srgbClr val="134F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58" name="object 8658"/>
          <p:cNvSpPr/>
          <p:nvPr/>
        </p:nvSpPr>
        <p:spPr>
          <a:xfrm>
            <a:off x="3925635" y="2320185"/>
            <a:ext cx="8255" cy="3175"/>
          </a:xfrm>
          <a:custGeom>
            <a:avLst/>
            <a:gdLst/>
            <a:ahLst/>
            <a:cxnLst/>
            <a:rect l="l" t="t" r="r" b="b"/>
            <a:pathLst>
              <a:path w="8254" h="3175">
                <a:moveTo>
                  <a:pt x="6718" y="0"/>
                </a:moveTo>
                <a:lnTo>
                  <a:pt x="0" y="2646"/>
                </a:lnTo>
                <a:lnTo>
                  <a:pt x="8232" y="1724"/>
                </a:lnTo>
                <a:lnTo>
                  <a:pt x="6718" y="0"/>
                </a:lnTo>
                <a:close/>
              </a:path>
            </a:pathLst>
          </a:custGeom>
          <a:ln w="3175">
            <a:solidFill>
              <a:srgbClr val="134F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59" name="object 8659"/>
          <p:cNvSpPr/>
          <p:nvPr/>
        </p:nvSpPr>
        <p:spPr>
          <a:xfrm>
            <a:off x="3894040" y="232637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247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60" name="object 8660"/>
          <p:cNvSpPr/>
          <p:nvPr/>
        </p:nvSpPr>
        <p:spPr>
          <a:xfrm>
            <a:off x="3894040" y="232637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7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1" name="object 8661"/>
          <p:cNvSpPr/>
          <p:nvPr/>
        </p:nvSpPr>
        <p:spPr>
          <a:xfrm>
            <a:off x="3894040" y="232486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511"/>
                </a:moveTo>
                <a:lnTo>
                  <a:pt x="132" y="0"/>
                </a:lnTo>
                <a:lnTo>
                  <a:pt x="0" y="1511"/>
                </a:lnTo>
                <a:close/>
              </a:path>
            </a:pathLst>
          </a:custGeom>
          <a:ln w="3175">
            <a:solidFill>
              <a:srgbClr val="1247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2" name="object 86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663" name="object 86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664" name="object 86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665" name="object 8665"/>
          <p:cNvSpPr/>
          <p:nvPr/>
        </p:nvSpPr>
        <p:spPr>
          <a:xfrm>
            <a:off x="3925635" y="2315042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0" y="7790"/>
                </a:moveTo>
                <a:lnTo>
                  <a:pt x="2199" y="0"/>
                </a:lnTo>
                <a:lnTo>
                  <a:pt x="6718" y="5143"/>
                </a:lnTo>
                <a:lnTo>
                  <a:pt x="0" y="7790"/>
                </a:lnTo>
                <a:close/>
              </a:path>
            </a:pathLst>
          </a:custGeom>
          <a:solidFill>
            <a:srgbClr val="134F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66" name="object 8666"/>
          <p:cNvSpPr/>
          <p:nvPr/>
        </p:nvSpPr>
        <p:spPr>
          <a:xfrm>
            <a:off x="3925635" y="2315042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2199" y="0"/>
                </a:moveTo>
                <a:lnTo>
                  <a:pt x="0" y="7790"/>
                </a:lnTo>
                <a:lnTo>
                  <a:pt x="6718" y="5143"/>
                </a:lnTo>
                <a:lnTo>
                  <a:pt x="2199" y="0"/>
                </a:lnTo>
                <a:close/>
              </a:path>
            </a:pathLst>
          </a:custGeom>
          <a:ln w="3175">
            <a:solidFill>
              <a:srgbClr val="134F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7" name="object 8667"/>
          <p:cNvSpPr/>
          <p:nvPr/>
        </p:nvSpPr>
        <p:spPr>
          <a:xfrm>
            <a:off x="3925635" y="2320185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2646"/>
                </a:moveTo>
                <a:lnTo>
                  <a:pt x="67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8" name="object 8668"/>
          <p:cNvSpPr/>
          <p:nvPr/>
        </p:nvSpPr>
        <p:spPr>
          <a:xfrm>
            <a:off x="3881493" y="2305974"/>
            <a:ext cx="6350" cy="8255"/>
          </a:xfrm>
          <a:custGeom>
            <a:avLst/>
            <a:gdLst/>
            <a:ahLst/>
            <a:cxnLst/>
            <a:rect l="l" t="t" r="r" b="b"/>
            <a:pathLst>
              <a:path w="6350" h="8255">
                <a:moveTo>
                  <a:pt x="6182" y="8064"/>
                </a:moveTo>
                <a:lnTo>
                  <a:pt x="0" y="0"/>
                </a:lnTo>
                <a:lnTo>
                  <a:pt x="6182" y="8064"/>
                </a:lnTo>
                <a:close/>
              </a:path>
            </a:pathLst>
          </a:custGeom>
          <a:ln w="3175">
            <a:solidFill>
              <a:srgbClr val="1246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9" name="object 86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670" name="object 86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671" name="object 86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672" name="object 86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673" name="object 86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674" name="object 86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675" name="object 8675"/>
          <p:cNvSpPr/>
          <p:nvPr/>
        </p:nvSpPr>
        <p:spPr>
          <a:xfrm>
            <a:off x="3887675" y="2302433"/>
            <a:ext cx="29209" cy="12065"/>
          </a:xfrm>
          <a:custGeom>
            <a:avLst/>
            <a:gdLst/>
            <a:ahLst/>
            <a:cxnLst/>
            <a:rect l="l" t="t" r="r" b="b"/>
            <a:pathLst>
              <a:path w="29210" h="12064">
                <a:moveTo>
                  <a:pt x="0" y="11605"/>
                </a:moveTo>
                <a:lnTo>
                  <a:pt x="290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6" name="object 8676"/>
          <p:cNvSpPr/>
          <p:nvPr/>
        </p:nvSpPr>
        <p:spPr>
          <a:xfrm>
            <a:off x="3894173" y="232253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324"/>
                </a:moveTo>
                <a:lnTo>
                  <a:pt x="17" y="0"/>
                </a:lnTo>
                <a:lnTo>
                  <a:pt x="0" y="2324"/>
                </a:lnTo>
                <a:close/>
              </a:path>
            </a:pathLst>
          </a:custGeom>
          <a:ln w="3175">
            <a:solidFill>
              <a:srgbClr val="1247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7" name="object 86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678" name="object 86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679" name="object 86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680" name="object 8680"/>
          <p:cNvSpPr/>
          <p:nvPr/>
        </p:nvSpPr>
        <p:spPr>
          <a:xfrm>
            <a:off x="3894127" y="2349276"/>
            <a:ext cx="0" cy="635"/>
          </a:xfrm>
          <a:custGeom>
            <a:avLst/>
            <a:gdLst/>
            <a:ahLst/>
            <a:cxnLst/>
            <a:rect l="l" t="t" r="r" b="b"/>
            <a:pathLst>
              <a:path w="0" h="635">
                <a:moveTo>
                  <a:pt x="0" y="127"/>
                </a:moveTo>
                <a:lnTo>
                  <a:pt x="5" y="0"/>
                </a:lnTo>
                <a:lnTo>
                  <a:pt x="0" y="127"/>
                </a:lnTo>
                <a:close/>
              </a:path>
            </a:pathLst>
          </a:custGeom>
          <a:ln w="3175">
            <a:solidFill>
              <a:srgbClr val="1245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1" name="object 86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682" name="object 86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683" name="object 8683"/>
          <p:cNvSpPr/>
          <p:nvPr/>
        </p:nvSpPr>
        <p:spPr>
          <a:xfrm>
            <a:off x="3893959" y="2349403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3456"/>
                </a:moveTo>
                <a:lnTo>
                  <a:pt x="167" y="0"/>
                </a:lnTo>
                <a:lnTo>
                  <a:pt x="2280" y="2491"/>
                </a:lnTo>
                <a:lnTo>
                  <a:pt x="0" y="3456"/>
                </a:lnTo>
                <a:close/>
              </a:path>
            </a:pathLst>
          </a:custGeom>
          <a:solidFill>
            <a:srgbClr val="1245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84" name="object 8684"/>
          <p:cNvSpPr/>
          <p:nvPr/>
        </p:nvSpPr>
        <p:spPr>
          <a:xfrm>
            <a:off x="3893959" y="2349403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3456"/>
                </a:moveTo>
                <a:lnTo>
                  <a:pt x="2280" y="2491"/>
                </a:lnTo>
                <a:lnTo>
                  <a:pt x="167" y="0"/>
                </a:lnTo>
                <a:lnTo>
                  <a:pt x="0" y="3456"/>
                </a:lnTo>
                <a:close/>
              </a:path>
            </a:pathLst>
          </a:custGeom>
          <a:ln w="3175">
            <a:solidFill>
              <a:srgbClr val="1245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5" name="object 8685"/>
          <p:cNvSpPr/>
          <p:nvPr/>
        </p:nvSpPr>
        <p:spPr>
          <a:xfrm>
            <a:off x="3894127" y="234940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2113" y="24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6" name="object 8686"/>
          <p:cNvSpPr/>
          <p:nvPr/>
        </p:nvSpPr>
        <p:spPr>
          <a:xfrm>
            <a:off x="3893992" y="234874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93" y="355"/>
                </a:moveTo>
                <a:lnTo>
                  <a:pt x="0" y="20"/>
                </a:lnTo>
                <a:lnTo>
                  <a:pt x="198" y="0"/>
                </a:lnTo>
                <a:lnTo>
                  <a:pt x="93" y="355"/>
                </a:lnTo>
                <a:close/>
              </a:path>
            </a:pathLst>
          </a:custGeom>
          <a:solidFill>
            <a:srgbClr val="1245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87" name="object 8687"/>
          <p:cNvSpPr/>
          <p:nvPr/>
        </p:nvSpPr>
        <p:spPr>
          <a:xfrm>
            <a:off x="3893992" y="234874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93" y="355"/>
                </a:moveTo>
                <a:lnTo>
                  <a:pt x="198" y="0"/>
                </a:lnTo>
                <a:lnTo>
                  <a:pt x="0" y="20"/>
                </a:lnTo>
                <a:lnTo>
                  <a:pt x="93" y="355"/>
                </a:lnTo>
                <a:close/>
              </a:path>
            </a:pathLst>
          </a:custGeom>
          <a:ln w="3175">
            <a:solidFill>
              <a:srgbClr val="1245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8" name="object 8688"/>
          <p:cNvSpPr/>
          <p:nvPr/>
        </p:nvSpPr>
        <p:spPr>
          <a:xfrm>
            <a:off x="3894086" y="234910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5" y="172"/>
                </a:moveTo>
                <a:lnTo>
                  <a:pt x="0" y="0"/>
                </a:lnTo>
                <a:lnTo>
                  <a:pt x="45" y="172"/>
                </a:lnTo>
                <a:close/>
              </a:path>
            </a:pathLst>
          </a:custGeom>
          <a:ln w="3175">
            <a:solidFill>
              <a:srgbClr val="1245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9" name="object 8689"/>
          <p:cNvSpPr/>
          <p:nvPr/>
        </p:nvSpPr>
        <p:spPr>
          <a:xfrm>
            <a:off x="3894086" y="234874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5" y="528"/>
                </a:moveTo>
                <a:lnTo>
                  <a:pt x="0" y="355"/>
                </a:lnTo>
                <a:lnTo>
                  <a:pt x="104" y="0"/>
                </a:lnTo>
                <a:lnTo>
                  <a:pt x="45" y="528"/>
                </a:lnTo>
                <a:close/>
              </a:path>
            </a:pathLst>
          </a:custGeom>
          <a:solidFill>
            <a:srgbClr val="1245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90" name="object 8690"/>
          <p:cNvSpPr/>
          <p:nvPr/>
        </p:nvSpPr>
        <p:spPr>
          <a:xfrm>
            <a:off x="3894086" y="234874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5" y="528"/>
                </a:moveTo>
                <a:lnTo>
                  <a:pt x="104" y="0"/>
                </a:lnTo>
                <a:lnTo>
                  <a:pt x="0" y="355"/>
                </a:lnTo>
                <a:lnTo>
                  <a:pt x="45" y="528"/>
                </a:lnTo>
                <a:close/>
              </a:path>
            </a:pathLst>
          </a:custGeom>
          <a:ln w="3175">
            <a:solidFill>
              <a:srgbClr val="1245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1" name="object 86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692" name="object 86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693" name="object 8693"/>
          <p:cNvSpPr/>
          <p:nvPr/>
        </p:nvSpPr>
        <p:spPr>
          <a:xfrm>
            <a:off x="3915481" y="235820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762" y="896"/>
                </a:moveTo>
                <a:lnTo>
                  <a:pt x="0" y="0"/>
                </a:lnTo>
                <a:lnTo>
                  <a:pt x="970" y="815"/>
                </a:lnTo>
                <a:lnTo>
                  <a:pt x="762" y="896"/>
                </a:lnTo>
                <a:close/>
              </a:path>
            </a:pathLst>
          </a:custGeom>
          <a:solidFill>
            <a:srgbClr val="1249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94" name="object 8694"/>
          <p:cNvSpPr/>
          <p:nvPr/>
        </p:nvSpPr>
        <p:spPr>
          <a:xfrm>
            <a:off x="3915481" y="235820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762" y="896"/>
                </a:lnTo>
                <a:lnTo>
                  <a:pt x="970" y="81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9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5" name="object 8695"/>
          <p:cNvSpPr/>
          <p:nvPr/>
        </p:nvSpPr>
        <p:spPr>
          <a:xfrm>
            <a:off x="3893918" y="2354516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375" y="5356"/>
                </a:moveTo>
                <a:lnTo>
                  <a:pt x="0" y="3949"/>
                </a:lnTo>
                <a:lnTo>
                  <a:pt x="4541" y="0"/>
                </a:lnTo>
                <a:lnTo>
                  <a:pt x="375" y="5356"/>
                </a:lnTo>
                <a:close/>
              </a:path>
            </a:pathLst>
          </a:custGeom>
          <a:solidFill>
            <a:srgbClr val="1245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96" name="object 8696"/>
          <p:cNvSpPr/>
          <p:nvPr/>
        </p:nvSpPr>
        <p:spPr>
          <a:xfrm>
            <a:off x="3893918" y="2354516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375" y="5356"/>
                </a:moveTo>
                <a:lnTo>
                  <a:pt x="0" y="3949"/>
                </a:lnTo>
                <a:lnTo>
                  <a:pt x="4541" y="0"/>
                </a:lnTo>
                <a:lnTo>
                  <a:pt x="375" y="5356"/>
                </a:lnTo>
                <a:close/>
              </a:path>
            </a:pathLst>
          </a:custGeom>
          <a:ln w="3175">
            <a:solidFill>
              <a:srgbClr val="1245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7" name="object 8697"/>
          <p:cNvSpPr/>
          <p:nvPr/>
        </p:nvSpPr>
        <p:spPr>
          <a:xfrm>
            <a:off x="3894294" y="2354516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0" y="5356"/>
                </a:moveTo>
                <a:lnTo>
                  <a:pt x="4165" y="0"/>
                </a:lnTo>
                <a:lnTo>
                  <a:pt x="6395" y="2661"/>
                </a:lnTo>
                <a:lnTo>
                  <a:pt x="0" y="5356"/>
                </a:lnTo>
                <a:close/>
              </a:path>
            </a:pathLst>
          </a:custGeom>
          <a:solidFill>
            <a:srgbClr val="1246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98" name="object 8698"/>
          <p:cNvSpPr/>
          <p:nvPr/>
        </p:nvSpPr>
        <p:spPr>
          <a:xfrm>
            <a:off x="3894294" y="2354516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0" y="5356"/>
                </a:moveTo>
                <a:lnTo>
                  <a:pt x="6395" y="2661"/>
                </a:lnTo>
                <a:lnTo>
                  <a:pt x="4165" y="0"/>
                </a:lnTo>
                <a:lnTo>
                  <a:pt x="0" y="5356"/>
                </a:lnTo>
                <a:close/>
              </a:path>
            </a:pathLst>
          </a:custGeom>
          <a:ln w="3175">
            <a:solidFill>
              <a:srgbClr val="1246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9" name="object 86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00" name="object 87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01" name="object 8701"/>
          <p:cNvSpPr/>
          <p:nvPr/>
        </p:nvSpPr>
        <p:spPr>
          <a:xfrm>
            <a:off x="3894815" y="2361808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80">
                <a:moveTo>
                  <a:pt x="1229" y="4584"/>
                </a:moveTo>
                <a:lnTo>
                  <a:pt x="0" y="0"/>
                </a:lnTo>
                <a:lnTo>
                  <a:pt x="1229" y="4584"/>
                </a:lnTo>
                <a:close/>
              </a:path>
            </a:pathLst>
          </a:custGeom>
          <a:ln w="3175">
            <a:solidFill>
              <a:srgbClr val="1245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2" name="object 87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03" name="object 8703"/>
          <p:cNvSpPr/>
          <p:nvPr/>
        </p:nvSpPr>
        <p:spPr>
          <a:xfrm>
            <a:off x="3894815" y="236180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245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04" name="object 8704"/>
          <p:cNvSpPr/>
          <p:nvPr/>
        </p:nvSpPr>
        <p:spPr>
          <a:xfrm>
            <a:off x="3894815" y="236180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5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5" name="object 8705"/>
          <p:cNvSpPr/>
          <p:nvPr/>
        </p:nvSpPr>
        <p:spPr>
          <a:xfrm>
            <a:off x="3894294" y="2359873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520" y="1935"/>
                </a:moveTo>
                <a:lnTo>
                  <a:pt x="0" y="0"/>
                </a:lnTo>
                <a:lnTo>
                  <a:pt x="520" y="1935"/>
                </a:lnTo>
                <a:close/>
              </a:path>
            </a:pathLst>
          </a:custGeom>
          <a:ln w="3175">
            <a:solidFill>
              <a:srgbClr val="1245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6" name="object 8706"/>
          <p:cNvSpPr/>
          <p:nvPr/>
        </p:nvSpPr>
        <p:spPr>
          <a:xfrm>
            <a:off x="3894294" y="2357178"/>
            <a:ext cx="6985" cy="5080"/>
          </a:xfrm>
          <a:custGeom>
            <a:avLst/>
            <a:gdLst/>
            <a:ahLst/>
            <a:cxnLst/>
            <a:rect l="l" t="t" r="r" b="b"/>
            <a:pathLst>
              <a:path w="6985" h="5080">
                <a:moveTo>
                  <a:pt x="520" y="4630"/>
                </a:moveTo>
                <a:lnTo>
                  <a:pt x="0" y="2694"/>
                </a:lnTo>
                <a:lnTo>
                  <a:pt x="6395" y="0"/>
                </a:lnTo>
                <a:lnTo>
                  <a:pt x="520" y="4630"/>
                </a:lnTo>
                <a:close/>
              </a:path>
            </a:pathLst>
          </a:custGeom>
          <a:solidFill>
            <a:srgbClr val="1245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07" name="object 8707"/>
          <p:cNvSpPr/>
          <p:nvPr/>
        </p:nvSpPr>
        <p:spPr>
          <a:xfrm>
            <a:off x="3894294" y="2357178"/>
            <a:ext cx="6985" cy="5080"/>
          </a:xfrm>
          <a:custGeom>
            <a:avLst/>
            <a:gdLst/>
            <a:ahLst/>
            <a:cxnLst/>
            <a:rect l="l" t="t" r="r" b="b"/>
            <a:pathLst>
              <a:path w="6985" h="5080">
                <a:moveTo>
                  <a:pt x="520" y="4630"/>
                </a:moveTo>
                <a:lnTo>
                  <a:pt x="0" y="2694"/>
                </a:lnTo>
                <a:lnTo>
                  <a:pt x="6395" y="0"/>
                </a:lnTo>
                <a:lnTo>
                  <a:pt x="520" y="4630"/>
                </a:lnTo>
                <a:close/>
              </a:path>
            </a:pathLst>
          </a:custGeom>
          <a:ln w="3175">
            <a:solidFill>
              <a:srgbClr val="1245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8" name="object 8708"/>
          <p:cNvSpPr/>
          <p:nvPr/>
        </p:nvSpPr>
        <p:spPr>
          <a:xfrm>
            <a:off x="3894815" y="2357178"/>
            <a:ext cx="10795" cy="5715"/>
          </a:xfrm>
          <a:custGeom>
            <a:avLst/>
            <a:gdLst/>
            <a:ahLst/>
            <a:cxnLst/>
            <a:rect l="l" t="t" r="r" b="b"/>
            <a:pathLst>
              <a:path w="10795" h="5714">
                <a:moveTo>
                  <a:pt x="10365" y="5364"/>
                </a:moveTo>
                <a:lnTo>
                  <a:pt x="0" y="4630"/>
                </a:lnTo>
                <a:lnTo>
                  <a:pt x="5875" y="0"/>
                </a:lnTo>
                <a:lnTo>
                  <a:pt x="10365" y="5364"/>
                </a:lnTo>
                <a:close/>
              </a:path>
            </a:pathLst>
          </a:custGeom>
          <a:solidFill>
            <a:srgbClr val="1246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09" name="object 8709"/>
          <p:cNvSpPr/>
          <p:nvPr/>
        </p:nvSpPr>
        <p:spPr>
          <a:xfrm>
            <a:off x="3894815" y="2357178"/>
            <a:ext cx="10795" cy="5715"/>
          </a:xfrm>
          <a:custGeom>
            <a:avLst/>
            <a:gdLst/>
            <a:ahLst/>
            <a:cxnLst/>
            <a:rect l="l" t="t" r="r" b="b"/>
            <a:pathLst>
              <a:path w="10795" h="5714">
                <a:moveTo>
                  <a:pt x="0" y="4630"/>
                </a:moveTo>
                <a:lnTo>
                  <a:pt x="10365" y="5364"/>
                </a:lnTo>
                <a:lnTo>
                  <a:pt x="5875" y="0"/>
                </a:lnTo>
                <a:lnTo>
                  <a:pt x="0" y="4630"/>
                </a:lnTo>
                <a:close/>
              </a:path>
            </a:pathLst>
          </a:custGeom>
          <a:ln w="3175">
            <a:solidFill>
              <a:srgbClr val="1246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0" name="object 8710"/>
          <p:cNvSpPr/>
          <p:nvPr/>
        </p:nvSpPr>
        <p:spPr>
          <a:xfrm>
            <a:off x="3898460" y="2347567"/>
            <a:ext cx="8255" cy="10160"/>
          </a:xfrm>
          <a:custGeom>
            <a:avLst/>
            <a:gdLst/>
            <a:ahLst/>
            <a:cxnLst/>
            <a:rect l="l" t="t" r="r" b="b"/>
            <a:pathLst>
              <a:path w="8254" h="10160">
                <a:moveTo>
                  <a:pt x="2230" y="9611"/>
                </a:moveTo>
                <a:lnTo>
                  <a:pt x="0" y="6949"/>
                </a:lnTo>
                <a:lnTo>
                  <a:pt x="7988" y="0"/>
                </a:lnTo>
                <a:lnTo>
                  <a:pt x="2230" y="9611"/>
                </a:lnTo>
                <a:close/>
              </a:path>
            </a:pathLst>
          </a:custGeom>
          <a:solidFill>
            <a:srgbClr val="1247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11" name="object 8711"/>
          <p:cNvSpPr/>
          <p:nvPr/>
        </p:nvSpPr>
        <p:spPr>
          <a:xfrm>
            <a:off x="3898460" y="2347567"/>
            <a:ext cx="8255" cy="10160"/>
          </a:xfrm>
          <a:custGeom>
            <a:avLst/>
            <a:gdLst/>
            <a:ahLst/>
            <a:cxnLst/>
            <a:rect l="l" t="t" r="r" b="b"/>
            <a:pathLst>
              <a:path w="8254" h="10160">
                <a:moveTo>
                  <a:pt x="2230" y="9611"/>
                </a:moveTo>
                <a:lnTo>
                  <a:pt x="7988" y="0"/>
                </a:lnTo>
                <a:lnTo>
                  <a:pt x="0" y="6949"/>
                </a:lnTo>
                <a:lnTo>
                  <a:pt x="2230" y="9611"/>
                </a:lnTo>
                <a:close/>
              </a:path>
            </a:pathLst>
          </a:custGeom>
          <a:ln w="3175">
            <a:solidFill>
              <a:srgbClr val="1247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2" name="object 87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13" name="object 8713"/>
          <p:cNvSpPr/>
          <p:nvPr/>
        </p:nvSpPr>
        <p:spPr>
          <a:xfrm>
            <a:off x="3898460" y="2354516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0"/>
                </a:moveTo>
                <a:lnTo>
                  <a:pt x="2230" y="26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4" name="object 8714"/>
          <p:cNvSpPr/>
          <p:nvPr/>
        </p:nvSpPr>
        <p:spPr>
          <a:xfrm>
            <a:off x="3900690" y="2357178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0" y="0"/>
                </a:moveTo>
                <a:lnTo>
                  <a:pt x="4490" y="53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5" name="object 8715"/>
          <p:cNvSpPr/>
          <p:nvPr/>
        </p:nvSpPr>
        <p:spPr>
          <a:xfrm>
            <a:off x="3894294" y="2357178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2694"/>
                </a:moveTo>
                <a:lnTo>
                  <a:pt x="63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6" name="object 8716"/>
          <p:cNvSpPr/>
          <p:nvPr/>
        </p:nvSpPr>
        <p:spPr>
          <a:xfrm>
            <a:off x="3900690" y="2352860"/>
            <a:ext cx="10795" cy="4445"/>
          </a:xfrm>
          <a:custGeom>
            <a:avLst/>
            <a:gdLst/>
            <a:ahLst/>
            <a:cxnLst/>
            <a:rect l="l" t="t" r="r" b="b"/>
            <a:pathLst>
              <a:path w="10795" h="4444">
                <a:moveTo>
                  <a:pt x="0" y="4318"/>
                </a:moveTo>
                <a:lnTo>
                  <a:pt x="102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7" name="object 87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18" name="object 87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19" name="object 87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20" name="object 87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21" name="object 87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22" name="object 87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23" name="object 87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24" name="object 87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25" name="object 87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26" name="object 8726"/>
          <p:cNvSpPr/>
          <p:nvPr/>
        </p:nvSpPr>
        <p:spPr>
          <a:xfrm>
            <a:off x="3915097" y="2358204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1379"/>
                </a:moveTo>
                <a:lnTo>
                  <a:pt x="383" y="0"/>
                </a:lnTo>
                <a:lnTo>
                  <a:pt x="1145" y="896"/>
                </a:lnTo>
                <a:lnTo>
                  <a:pt x="0" y="1379"/>
                </a:lnTo>
                <a:close/>
              </a:path>
            </a:pathLst>
          </a:custGeom>
          <a:solidFill>
            <a:srgbClr val="1249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27" name="object 8727"/>
          <p:cNvSpPr/>
          <p:nvPr/>
        </p:nvSpPr>
        <p:spPr>
          <a:xfrm>
            <a:off x="3915097" y="2358204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1145" y="896"/>
                </a:moveTo>
                <a:lnTo>
                  <a:pt x="383" y="0"/>
                </a:lnTo>
                <a:lnTo>
                  <a:pt x="0" y="1379"/>
                </a:lnTo>
                <a:lnTo>
                  <a:pt x="1145" y="896"/>
                </a:lnTo>
                <a:close/>
              </a:path>
            </a:pathLst>
          </a:custGeom>
          <a:ln w="3175">
            <a:solidFill>
              <a:srgbClr val="1249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28" name="object 8728"/>
          <p:cNvSpPr/>
          <p:nvPr/>
        </p:nvSpPr>
        <p:spPr>
          <a:xfrm>
            <a:off x="3905181" y="236254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754" y="9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29" name="object 8729"/>
          <p:cNvSpPr/>
          <p:nvPr/>
        </p:nvSpPr>
        <p:spPr>
          <a:xfrm>
            <a:off x="3896619" y="2326376"/>
            <a:ext cx="2540" cy="6985"/>
          </a:xfrm>
          <a:custGeom>
            <a:avLst/>
            <a:gdLst/>
            <a:ahLst/>
            <a:cxnLst/>
            <a:rect l="l" t="t" r="r" b="b"/>
            <a:pathLst>
              <a:path w="2539" h="6985">
                <a:moveTo>
                  <a:pt x="0" y="0"/>
                </a:moveTo>
                <a:lnTo>
                  <a:pt x="2273" y="684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8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0" name="object 8730"/>
          <p:cNvSpPr/>
          <p:nvPr/>
        </p:nvSpPr>
        <p:spPr>
          <a:xfrm>
            <a:off x="3896619" y="2326376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19">
                <a:moveTo>
                  <a:pt x="1866" y="7005"/>
                </a:moveTo>
                <a:lnTo>
                  <a:pt x="0" y="0"/>
                </a:lnTo>
                <a:lnTo>
                  <a:pt x="2273" y="6847"/>
                </a:lnTo>
                <a:lnTo>
                  <a:pt x="1866" y="7005"/>
                </a:lnTo>
                <a:close/>
              </a:path>
            </a:pathLst>
          </a:custGeom>
          <a:solidFill>
            <a:srgbClr val="1248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31" name="object 8731"/>
          <p:cNvSpPr/>
          <p:nvPr/>
        </p:nvSpPr>
        <p:spPr>
          <a:xfrm>
            <a:off x="3896619" y="2326376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19">
                <a:moveTo>
                  <a:pt x="0" y="0"/>
                </a:moveTo>
                <a:lnTo>
                  <a:pt x="1866" y="7005"/>
                </a:lnTo>
                <a:lnTo>
                  <a:pt x="2273" y="684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8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2" name="object 8732"/>
          <p:cNvSpPr/>
          <p:nvPr/>
        </p:nvSpPr>
        <p:spPr>
          <a:xfrm>
            <a:off x="3896619" y="2326376"/>
            <a:ext cx="1905" cy="7620"/>
          </a:xfrm>
          <a:custGeom>
            <a:avLst/>
            <a:gdLst/>
            <a:ahLst/>
            <a:cxnLst/>
            <a:rect l="l" t="t" r="r" b="b"/>
            <a:pathLst>
              <a:path w="1904" h="7619">
                <a:moveTo>
                  <a:pt x="0" y="0"/>
                </a:moveTo>
                <a:lnTo>
                  <a:pt x="1866" y="700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8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3" name="object 8733"/>
          <p:cNvSpPr/>
          <p:nvPr/>
        </p:nvSpPr>
        <p:spPr>
          <a:xfrm>
            <a:off x="3894160" y="2326376"/>
            <a:ext cx="4445" cy="7620"/>
          </a:xfrm>
          <a:custGeom>
            <a:avLst/>
            <a:gdLst/>
            <a:ahLst/>
            <a:cxnLst/>
            <a:rect l="l" t="t" r="r" b="b"/>
            <a:pathLst>
              <a:path w="4445" h="7619">
                <a:moveTo>
                  <a:pt x="4325" y="7005"/>
                </a:moveTo>
                <a:lnTo>
                  <a:pt x="0" y="182"/>
                </a:lnTo>
                <a:lnTo>
                  <a:pt x="2458" y="0"/>
                </a:lnTo>
                <a:lnTo>
                  <a:pt x="4325" y="7005"/>
                </a:lnTo>
                <a:close/>
              </a:path>
            </a:pathLst>
          </a:custGeom>
          <a:solidFill>
            <a:srgbClr val="1247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34" name="object 8734"/>
          <p:cNvSpPr/>
          <p:nvPr/>
        </p:nvSpPr>
        <p:spPr>
          <a:xfrm>
            <a:off x="3894160" y="2326376"/>
            <a:ext cx="4445" cy="7620"/>
          </a:xfrm>
          <a:custGeom>
            <a:avLst/>
            <a:gdLst/>
            <a:ahLst/>
            <a:cxnLst/>
            <a:rect l="l" t="t" r="r" b="b"/>
            <a:pathLst>
              <a:path w="4445" h="7619">
                <a:moveTo>
                  <a:pt x="2458" y="0"/>
                </a:moveTo>
                <a:lnTo>
                  <a:pt x="0" y="182"/>
                </a:lnTo>
                <a:lnTo>
                  <a:pt x="4325" y="7005"/>
                </a:lnTo>
                <a:lnTo>
                  <a:pt x="2458" y="0"/>
                </a:lnTo>
                <a:close/>
              </a:path>
            </a:pathLst>
          </a:custGeom>
          <a:ln w="3175">
            <a:solidFill>
              <a:srgbClr val="1247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5" name="object 8735"/>
          <p:cNvSpPr/>
          <p:nvPr/>
        </p:nvSpPr>
        <p:spPr>
          <a:xfrm>
            <a:off x="3894160" y="2326376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458" y="0"/>
                </a:moveTo>
                <a:lnTo>
                  <a:pt x="0" y="182"/>
                </a:lnTo>
                <a:lnTo>
                  <a:pt x="2458" y="0"/>
                </a:lnTo>
                <a:close/>
              </a:path>
            </a:pathLst>
          </a:custGeom>
          <a:ln w="3175">
            <a:solidFill>
              <a:srgbClr val="1247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6" name="object 8736"/>
          <p:cNvSpPr/>
          <p:nvPr/>
        </p:nvSpPr>
        <p:spPr>
          <a:xfrm>
            <a:off x="3898486" y="2333223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960" y="1666"/>
                </a:moveTo>
                <a:lnTo>
                  <a:pt x="0" y="157"/>
                </a:lnTo>
                <a:lnTo>
                  <a:pt x="406" y="0"/>
                </a:lnTo>
                <a:lnTo>
                  <a:pt x="960" y="1666"/>
                </a:lnTo>
                <a:close/>
              </a:path>
            </a:pathLst>
          </a:custGeom>
          <a:solidFill>
            <a:srgbClr val="1248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37" name="object 8737"/>
          <p:cNvSpPr/>
          <p:nvPr/>
        </p:nvSpPr>
        <p:spPr>
          <a:xfrm>
            <a:off x="3898486" y="2333223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406" y="0"/>
                </a:moveTo>
                <a:lnTo>
                  <a:pt x="0" y="157"/>
                </a:lnTo>
                <a:lnTo>
                  <a:pt x="960" y="1666"/>
                </a:lnTo>
                <a:lnTo>
                  <a:pt x="406" y="0"/>
                </a:lnTo>
                <a:close/>
              </a:path>
            </a:pathLst>
          </a:custGeom>
          <a:ln w="3175">
            <a:solidFill>
              <a:srgbClr val="1248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8" name="object 8738"/>
          <p:cNvSpPr/>
          <p:nvPr/>
        </p:nvSpPr>
        <p:spPr>
          <a:xfrm>
            <a:off x="3898486" y="233322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57"/>
                </a:moveTo>
                <a:lnTo>
                  <a:pt x="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9" name="object 87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40" name="object 87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41" name="object 8741"/>
          <p:cNvSpPr/>
          <p:nvPr/>
        </p:nvSpPr>
        <p:spPr>
          <a:xfrm>
            <a:off x="3939115" y="2344376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0"/>
                </a:moveTo>
                <a:lnTo>
                  <a:pt x="6118" y="259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50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42" name="object 87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43" name="object 87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44" name="object 8744"/>
          <p:cNvSpPr/>
          <p:nvPr/>
        </p:nvSpPr>
        <p:spPr>
          <a:xfrm>
            <a:off x="3910944" y="2345126"/>
            <a:ext cx="20955" cy="8255"/>
          </a:xfrm>
          <a:custGeom>
            <a:avLst/>
            <a:gdLst/>
            <a:ahLst/>
            <a:cxnLst/>
            <a:rect l="l" t="t" r="r" b="b"/>
            <a:pathLst>
              <a:path w="20954" h="8255">
                <a:moveTo>
                  <a:pt x="0" y="7734"/>
                </a:moveTo>
                <a:lnTo>
                  <a:pt x="2048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45" name="object 8745"/>
          <p:cNvSpPr/>
          <p:nvPr/>
        </p:nvSpPr>
        <p:spPr>
          <a:xfrm>
            <a:off x="3903997" y="2342068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2451" y="5499"/>
                </a:moveTo>
                <a:lnTo>
                  <a:pt x="0" y="0"/>
                </a:lnTo>
                <a:lnTo>
                  <a:pt x="4706" y="3604"/>
                </a:lnTo>
                <a:lnTo>
                  <a:pt x="2451" y="5499"/>
                </a:lnTo>
                <a:close/>
              </a:path>
            </a:pathLst>
          </a:custGeom>
          <a:solidFill>
            <a:srgbClr val="1248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46" name="object 8746"/>
          <p:cNvSpPr/>
          <p:nvPr/>
        </p:nvSpPr>
        <p:spPr>
          <a:xfrm>
            <a:off x="3903997" y="2342068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0" y="0"/>
                </a:moveTo>
                <a:lnTo>
                  <a:pt x="2451" y="5499"/>
                </a:lnTo>
                <a:lnTo>
                  <a:pt x="4706" y="360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8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47" name="object 87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48" name="object 87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49" name="object 87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50" name="object 87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51" name="object 87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52" name="object 87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53" name="object 87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54" name="object 8754"/>
          <p:cNvSpPr/>
          <p:nvPr/>
        </p:nvSpPr>
        <p:spPr>
          <a:xfrm>
            <a:off x="3938978" y="2342235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137" y="214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4F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55" name="object 8755"/>
          <p:cNvSpPr/>
          <p:nvPr/>
        </p:nvSpPr>
        <p:spPr>
          <a:xfrm>
            <a:off x="3931432" y="2342235"/>
            <a:ext cx="8255" cy="3175"/>
          </a:xfrm>
          <a:custGeom>
            <a:avLst/>
            <a:gdLst/>
            <a:ahLst/>
            <a:cxnLst/>
            <a:rect l="l" t="t" r="r" b="b"/>
            <a:pathLst>
              <a:path w="8254" h="3175">
                <a:moveTo>
                  <a:pt x="0" y="2890"/>
                </a:moveTo>
                <a:lnTo>
                  <a:pt x="7546" y="0"/>
                </a:lnTo>
                <a:lnTo>
                  <a:pt x="7683" y="2141"/>
                </a:lnTo>
                <a:lnTo>
                  <a:pt x="0" y="2890"/>
                </a:lnTo>
                <a:close/>
              </a:path>
            </a:pathLst>
          </a:custGeom>
          <a:solidFill>
            <a:srgbClr val="134F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56" name="object 8756"/>
          <p:cNvSpPr/>
          <p:nvPr/>
        </p:nvSpPr>
        <p:spPr>
          <a:xfrm>
            <a:off x="3931432" y="2342235"/>
            <a:ext cx="8255" cy="3175"/>
          </a:xfrm>
          <a:custGeom>
            <a:avLst/>
            <a:gdLst/>
            <a:ahLst/>
            <a:cxnLst/>
            <a:rect l="l" t="t" r="r" b="b"/>
            <a:pathLst>
              <a:path w="8254" h="3175">
                <a:moveTo>
                  <a:pt x="7546" y="0"/>
                </a:moveTo>
                <a:lnTo>
                  <a:pt x="0" y="2890"/>
                </a:lnTo>
                <a:lnTo>
                  <a:pt x="7683" y="2141"/>
                </a:lnTo>
                <a:lnTo>
                  <a:pt x="7546" y="0"/>
                </a:lnTo>
                <a:close/>
              </a:path>
            </a:pathLst>
          </a:custGeom>
          <a:ln w="3175">
            <a:solidFill>
              <a:srgbClr val="134F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57" name="object 8757"/>
          <p:cNvSpPr/>
          <p:nvPr/>
        </p:nvSpPr>
        <p:spPr>
          <a:xfrm>
            <a:off x="3938531" y="23352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350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58" name="object 8758"/>
          <p:cNvSpPr/>
          <p:nvPr/>
        </p:nvSpPr>
        <p:spPr>
          <a:xfrm>
            <a:off x="3938531" y="23352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50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59" name="object 8759"/>
          <p:cNvSpPr/>
          <p:nvPr/>
        </p:nvSpPr>
        <p:spPr>
          <a:xfrm>
            <a:off x="3938531" y="2335276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238" y="37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50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0" name="object 8760"/>
          <p:cNvSpPr/>
          <p:nvPr/>
        </p:nvSpPr>
        <p:spPr>
          <a:xfrm>
            <a:off x="3931432" y="2335276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0" y="9850"/>
                </a:moveTo>
                <a:lnTo>
                  <a:pt x="7099" y="0"/>
                </a:lnTo>
                <a:lnTo>
                  <a:pt x="7338" y="3723"/>
                </a:lnTo>
                <a:lnTo>
                  <a:pt x="0" y="9850"/>
                </a:lnTo>
                <a:close/>
              </a:path>
            </a:pathLst>
          </a:custGeom>
          <a:solidFill>
            <a:srgbClr val="134F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61" name="object 8761"/>
          <p:cNvSpPr/>
          <p:nvPr/>
        </p:nvSpPr>
        <p:spPr>
          <a:xfrm>
            <a:off x="3931432" y="2335276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7099" y="0"/>
                </a:moveTo>
                <a:lnTo>
                  <a:pt x="7338" y="3723"/>
                </a:lnTo>
                <a:lnTo>
                  <a:pt x="0" y="9850"/>
                </a:lnTo>
                <a:lnTo>
                  <a:pt x="7099" y="0"/>
                </a:lnTo>
                <a:close/>
              </a:path>
            </a:pathLst>
          </a:custGeom>
          <a:ln w="3175">
            <a:solidFill>
              <a:srgbClr val="134F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2" name="object 87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63" name="object 8763"/>
          <p:cNvSpPr/>
          <p:nvPr/>
        </p:nvSpPr>
        <p:spPr>
          <a:xfrm>
            <a:off x="3931432" y="2338999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0" y="6126"/>
                </a:moveTo>
                <a:lnTo>
                  <a:pt x="7338" y="0"/>
                </a:lnTo>
                <a:lnTo>
                  <a:pt x="7546" y="3235"/>
                </a:lnTo>
                <a:lnTo>
                  <a:pt x="0" y="6126"/>
                </a:lnTo>
                <a:close/>
              </a:path>
            </a:pathLst>
          </a:custGeom>
          <a:solidFill>
            <a:srgbClr val="134F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64" name="object 8764"/>
          <p:cNvSpPr/>
          <p:nvPr/>
        </p:nvSpPr>
        <p:spPr>
          <a:xfrm>
            <a:off x="3931432" y="2338999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338" y="0"/>
                </a:moveTo>
                <a:lnTo>
                  <a:pt x="0" y="6126"/>
                </a:lnTo>
                <a:lnTo>
                  <a:pt x="7546" y="3235"/>
                </a:lnTo>
                <a:lnTo>
                  <a:pt x="7338" y="0"/>
                </a:lnTo>
                <a:close/>
              </a:path>
            </a:pathLst>
          </a:custGeom>
          <a:ln w="3175">
            <a:solidFill>
              <a:srgbClr val="134F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5" name="object 8765"/>
          <p:cNvSpPr/>
          <p:nvPr/>
        </p:nvSpPr>
        <p:spPr>
          <a:xfrm>
            <a:off x="3931432" y="2342235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0" y="2890"/>
                </a:moveTo>
                <a:lnTo>
                  <a:pt x="75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6" name="object 8766"/>
          <p:cNvSpPr/>
          <p:nvPr/>
        </p:nvSpPr>
        <p:spPr>
          <a:xfrm>
            <a:off x="3915481" y="2358204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970" y="815"/>
                </a:moveTo>
                <a:lnTo>
                  <a:pt x="0" y="0"/>
                </a:lnTo>
                <a:lnTo>
                  <a:pt x="1772" y="502"/>
                </a:lnTo>
                <a:lnTo>
                  <a:pt x="970" y="815"/>
                </a:lnTo>
                <a:close/>
              </a:path>
            </a:pathLst>
          </a:custGeom>
          <a:solidFill>
            <a:srgbClr val="1249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67" name="object 8767"/>
          <p:cNvSpPr/>
          <p:nvPr/>
        </p:nvSpPr>
        <p:spPr>
          <a:xfrm>
            <a:off x="3915481" y="2358204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772" y="502"/>
                </a:moveTo>
                <a:lnTo>
                  <a:pt x="970" y="815"/>
                </a:lnTo>
                <a:lnTo>
                  <a:pt x="0" y="0"/>
                </a:lnTo>
                <a:lnTo>
                  <a:pt x="1772" y="502"/>
                </a:lnTo>
                <a:close/>
              </a:path>
            </a:pathLst>
          </a:custGeom>
          <a:ln w="3175">
            <a:solidFill>
              <a:srgbClr val="1249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8" name="object 8768"/>
          <p:cNvSpPr/>
          <p:nvPr/>
        </p:nvSpPr>
        <p:spPr>
          <a:xfrm>
            <a:off x="3915481" y="2357770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1772" y="937"/>
                </a:moveTo>
                <a:lnTo>
                  <a:pt x="0" y="434"/>
                </a:lnTo>
                <a:lnTo>
                  <a:pt x="4196" y="0"/>
                </a:lnTo>
                <a:lnTo>
                  <a:pt x="1772" y="937"/>
                </a:lnTo>
                <a:close/>
              </a:path>
            </a:pathLst>
          </a:custGeom>
          <a:solidFill>
            <a:srgbClr val="124A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69" name="object 8769"/>
          <p:cNvSpPr/>
          <p:nvPr/>
        </p:nvSpPr>
        <p:spPr>
          <a:xfrm>
            <a:off x="3915481" y="2357770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1772" y="937"/>
                </a:moveTo>
                <a:lnTo>
                  <a:pt x="4196" y="0"/>
                </a:lnTo>
                <a:lnTo>
                  <a:pt x="0" y="434"/>
                </a:lnTo>
                <a:lnTo>
                  <a:pt x="1772" y="937"/>
                </a:lnTo>
                <a:close/>
              </a:path>
            </a:pathLst>
          </a:custGeom>
          <a:ln w="3175">
            <a:solidFill>
              <a:srgbClr val="124A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0" name="object 87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71" name="object 87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72" name="object 8772"/>
          <p:cNvSpPr/>
          <p:nvPr/>
        </p:nvSpPr>
        <p:spPr>
          <a:xfrm>
            <a:off x="3898892" y="2333223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553" y="1666"/>
                </a:moveTo>
                <a:lnTo>
                  <a:pt x="0" y="0"/>
                </a:lnTo>
                <a:lnTo>
                  <a:pt x="553" y="1666"/>
                </a:lnTo>
                <a:close/>
              </a:path>
            </a:pathLst>
          </a:custGeom>
          <a:ln w="3175">
            <a:solidFill>
              <a:srgbClr val="1248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3" name="object 87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74" name="object 87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75" name="object 87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76" name="object 8776"/>
          <p:cNvSpPr/>
          <p:nvPr/>
        </p:nvSpPr>
        <p:spPr>
          <a:xfrm>
            <a:off x="3899446" y="2334890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627" y="99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8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7" name="object 87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78" name="object 87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79" name="object 87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80" name="object 8780"/>
          <p:cNvSpPr/>
          <p:nvPr/>
        </p:nvSpPr>
        <p:spPr>
          <a:xfrm>
            <a:off x="3898892" y="2324549"/>
            <a:ext cx="22860" cy="8890"/>
          </a:xfrm>
          <a:custGeom>
            <a:avLst/>
            <a:gdLst/>
            <a:ahLst/>
            <a:cxnLst/>
            <a:rect l="l" t="t" r="r" b="b"/>
            <a:pathLst>
              <a:path w="22860" h="8889">
                <a:moveTo>
                  <a:pt x="0" y="8674"/>
                </a:moveTo>
                <a:lnTo>
                  <a:pt x="2232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81" name="object 87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82" name="object 87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83" name="object 87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84" name="object 8784"/>
          <p:cNvSpPr/>
          <p:nvPr/>
        </p:nvSpPr>
        <p:spPr>
          <a:xfrm>
            <a:off x="3932090" y="2323018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723"/>
                </a:moveTo>
                <a:lnTo>
                  <a:pt x="2781" y="0"/>
                </a:lnTo>
                <a:lnTo>
                  <a:pt x="3296" y="556"/>
                </a:lnTo>
                <a:lnTo>
                  <a:pt x="0" y="723"/>
                </a:lnTo>
                <a:close/>
              </a:path>
            </a:pathLst>
          </a:custGeom>
          <a:solidFill>
            <a:srgbClr val="1350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85" name="object 8785"/>
          <p:cNvSpPr/>
          <p:nvPr/>
        </p:nvSpPr>
        <p:spPr>
          <a:xfrm>
            <a:off x="3932090" y="2323018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723"/>
                </a:moveTo>
                <a:lnTo>
                  <a:pt x="2781" y="0"/>
                </a:lnTo>
                <a:lnTo>
                  <a:pt x="3296" y="556"/>
                </a:lnTo>
                <a:lnTo>
                  <a:pt x="0" y="723"/>
                </a:lnTo>
                <a:close/>
              </a:path>
            </a:pathLst>
          </a:custGeom>
          <a:ln w="3175">
            <a:solidFill>
              <a:srgbClr val="1350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86" name="object 87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87" name="object 87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88" name="object 87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89" name="object 87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90" name="object 8790"/>
          <p:cNvSpPr/>
          <p:nvPr/>
        </p:nvSpPr>
        <p:spPr>
          <a:xfrm>
            <a:off x="3935387" y="2323574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6357" y="8879"/>
                </a:moveTo>
                <a:lnTo>
                  <a:pt x="0" y="0"/>
                </a:lnTo>
                <a:lnTo>
                  <a:pt x="7665" y="8757"/>
                </a:lnTo>
                <a:lnTo>
                  <a:pt x="6357" y="8879"/>
                </a:lnTo>
                <a:close/>
              </a:path>
            </a:pathLst>
          </a:custGeom>
          <a:solidFill>
            <a:srgbClr val="1351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91" name="object 8791"/>
          <p:cNvSpPr/>
          <p:nvPr/>
        </p:nvSpPr>
        <p:spPr>
          <a:xfrm>
            <a:off x="3935387" y="2323574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7665" y="8757"/>
                </a:lnTo>
                <a:lnTo>
                  <a:pt x="6357" y="887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51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2" name="object 8792"/>
          <p:cNvSpPr/>
          <p:nvPr/>
        </p:nvSpPr>
        <p:spPr>
          <a:xfrm>
            <a:off x="3932184" y="2323574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0" y="9766"/>
                </a:moveTo>
                <a:lnTo>
                  <a:pt x="3202" y="0"/>
                </a:lnTo>
                <a:lnTo>
                  <a:pt x="9560" y="8879"/>
                </a:lnTo>
                <a:lnTo>
                  <a:pt x="0" y="9766"/>
                </a:lnTo>
                <a:close/>
              </a:path>
            </a:pathLst>
          </a:custGeom>
          <a:solidFill>
            <a:srgbClr val="1350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93" name="object 8793"/>
          <p:cNvSpPr/>
          <p:nvPr/>
        </p:nvSpPr>
        <p:spPr>
          <a:xfrm>
            <a:off x="3932184" y="2323574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3202" y="0"/>
                </a:moveTo>
                <a:lnTo>
                  <a:pt x="0" y="9766"/>
                </a:lnTo>
                <a:lnTo>
                  <a:pt x="9560" y="8879"/>
                </a:lnTo>
                <a:lnTo>
                  <a:pt x="3202" y="0"/>
                </a:lnTo>
                <a:close/>
              </a:path>
            </a:pathLst>
          </a:custGeom>
          <a:ln w="3175">
            <a:solidFill>
              <a:srgbClr val="1350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4" name="object 87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95" name="object 8795"/>
          <p:cNvSpPr/>
          <p:nvPr/>
        </p:nvSpPr>
        <p:spPr>
          <a:xfrm>
            <a:off x="3951432" y="2344663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1109"/>
                </a:moveTo>
                <a:lnTo>
                  <a:pt x="2415" y="0"/>
                </a:lnTo>
                <a:lnTo>
                  <a:pt x="2552" y="147"/>
                </a:lnTo>
                <a:lnTo>
                  <a:pt x="0" y="1109"/>
                </a:lnTo>
                <a:close/>
              </a:path>
            </a:pathLst>
          </a:custGeom>
          <a:solidFill>
            <a:srgbClr val="1352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96" name="object 8796"/>
          <p:cNvSpPr/>
          <p:nvPr/>
        </p:nvSpPr>
        <p:spPr>
          <a:xfrm>
            <a:off x="3951432" y="2344663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1109"/>
                </a:moveTo>
                <a:lnTo>
                  <a:pt x="2415" y="0"/>
                </a:lnTo>
                <a:lnTo>
                  <a:pt x="2552" y="147"/>
                </a:lnTo>
                <a:lnTo>
                  <a:pt x="0" y="1109"/>
                </a:lnTo>
                <a:close/>
              </a:path>
            </a:pathLst>
          </a:custGeom>
          <a:ln w="3175">
            <a:solidFill>
              <a:srgbClr val="1352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7" name="object 8797"/>
          <p:cNvSpPr/>
          <p:nvPr/>
        </p:nvSpPr>
        <p:spPr>
          <a:xfrm>
            <a:off x="3951432" y="2344811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962"/>
                </a:moveTo>
                <a:lnTo>
                  <a:pt x="2552" y="0"/>
                </a:lnTo>
                <a:lnTo>
                  <a:pt x="0" y="962"/>
                </a:lnTo>
                <a:close/>
              </a:path>
            </a:pathLst>
          </a:custGeom>
          <a:ln w="3175">
            <a:solidFill>
              <a:srgbClr val="1352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8" name="object 87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99" name="object 87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800" name="object 88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801" name="object 88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802" name="object 88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803" name="object 88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804" name="object 8804"/>
          <p:cNvSpPr/>
          <p:nvPr/>
        </p:nvSpPr>
        <p:spPr>
          <a:xfrm>
            <a:off x="3893918" y="2351895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0" y="6570"/>
                </a:moveTo>
                <a:lnTo>
                  <a:pt x="2321" y="0"/>
                </a:lnTo>
                <a:lnTo>
                  <a:pt x="4541" y="2621"/>
                </a:lnTo>
                <a:lnTo>
                  <a:pt x="0" y="6570"/>
                </a:lnTo>
                <a:close/>
              </a:path>
            </a:pathLst>
          </a:custGeom>
          <a:solidFill>
            <a:srgbClr val="1245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05" name="object 8805"/>
          <p:cNvSpPr/>
          <p:nvPr/>
        </p:nvSpPr>
        <p:spPr>
          <a:xfrm>
            <a:off x="3893918" y="2351895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2321" y="0"/>
                </a:moveTo>
                <a:lnTo>
                  <a:pt x="4541" y="2621"/>
                </a:lnTo>
                <a:lnTo>
                  <a:pt x="0" y="6570"/>
                </a:lnTo>
                <a:lnTo>
                  <a:pt x="2321" y="0"/>
                </a:lnTo>
                <a:close/>
              </a:path>
            </a:pathLst>
          </a:custGeom>
          <a:ln w="3175">
            <a:solidFill>
              <a:srgbClr val="1245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06" name="object 8806"/>
          <p:cNvSpPr/>
          <p:nvPr/>
        </p:nvSpPr>
        <p:spPr>
          <a:xfrm>
            <a:off x="3890434" y="2351895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0" y="9603"/>
                </a:moveTo>
                <a:lnTo>
                  <a:pt x="5806" y="0"/>
                </a:lnTo>
                <a:lnTo>
                  <a:pt x="3484" y="6570"/>
                </a:lnTo>
                <a:lnTo>
                  <a:pt x="0" y="9603"/>
                </a:lnTo>
                <a:close/>
              </a:path>
            </a:pathLst>
          </a:custGeom>
          <a:solidFill>
            <a:srgbClr val="1245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07" name="object 8807"/>
          <p:cNvSpPr/>
          <p:nvPr/>
        </p:nvSpPr>
        <p:spPr>
          <a:xfrm>
            <a:off x="3890434" y="2351895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5806" y="0"/>
                </a:moveTo>
                <a:lnTo>
                  <a:pt x="0" y="9603"/>
                </a:lnTo>
                <a:lnTo>
                  <a:pt x="3484" y="6570"/>
                </a:lnTo>
                <a:lnTo>
                  <a:pt x="5806" y="0"/>
                </a:lnTo>
                <a:close/>
              </a:path>
            </a:pathLst>
          </a:custGeom>
          <a:ln w="3175">
            <a:solidFill>
              <a:srgbClr val="1245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08" name="object 8808"/>
          <p:cNvSpPr/>
          <p:nvPr/>
        </p:nvSpPr>
        <p:spPr>
          <a:xfrm>
            <a:off x="3896240" y="2351895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0"/>
                </a:moveTo>
                <a:lnTo>
                  <a:pt x="2219" y="26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09" name="object 8809"/>
          <p:cNvSpPr/>
          <p:nvPr/>
        </p:nvSpPr>
        <p:spPr>
          <a:xfrm>
            <a:off x="3879403" y="2361499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80">
                <a:moveTo>
                  <a:pt x="0" y="4676"/>
                </a:moveTo>
                <a:lnTo>
                  <a:pt x="110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0" name="object 8810"/>
          <p:cNvSpPr/>
          <p:nvPr/>
        </p:nvSpPr>
        <p:spPr>
          <a:xfrm>
            <a:off x="3871186" y="234223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820" y="2319"/>
                </a:moveTo>
                <a:lnTo>
                  <a:pt x="93" y="266"/>
                </a:lnTo>
                <a:lnTo>
                  <a:pt x="0" y="0"/>
                </a:lnTo>
                <a:lnTo>
                  <a:pt x="820" y="2319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1" name="object 88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6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812" name="object 88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813" name="object 8813"/>
          <p:cNvSpPr/>
          <p:nvPr/>
        </p:nvSpPr>
        <p:spPr>
          <a:xfrm>
            <a:off x="3890817" y="23365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246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14" name="object 8814"/>
          <p:cNvSpPr/>
          <p:nvPr/>
        </p:nvSpPr>
        <p:spPr>
          <a:xfrm>
            <a:off x="3890817" y="23365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6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5" name="object 8815"/>
          <p:cNvSpPr/>
          <p:nvPr/>
        </p:nvSpPr>
        <p:spPr>
          <a:xfrm>
            <a:off x="3890817" y="2336530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347" y="171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6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6" name="object 8816"/>
          <p:cNvSpPr/>
          <p:nvPr/>
        </p:nvSpPr>
        <p:spPr>
          <a:xfrm>
            <a:off x="3887462" y="233653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0" y="4932"/>
                </a:moveTo>
                <a:lnTo>
                  <a:pt x="3355" y="0"/>
                </a:lnTo>
                <a:lnTo>
                  <a:pt x="3703" y="1717"/>
                </a:lnTo>
                <a:lnTo>
                  <a:pt x="0" y="4932"/>
                </a:lnTo>
                <a:close/>
              </a:path>
            </a:pathLst>
          </a:custGeom>
          <a:solidFill>
            <a:srgbClr val="1245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17" name="object 8817"/>
          <p:cNvSpPr/>
          <p:nvPr/>
        </p:nvSpPr>
        <p:spPr>
          <a:xfrm>
            <a:off x="3887462" y="233653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355" y="0"/>
                </a:moveTo>
                <a:lnTo>
                  <a:pt x="3703" y="1717"/>
                </a:lnTo>
                <a:lnTo>
                  <a:pt x="0" y="4932"/>
                </a:lnTo>
                <a:lnTo>
                  <a:pt x="3355" y="0"/>
                </a:lnTo>
                <a:close/>
              </a:path>
            </a:pathLst>
          </a:custGeom>
          <a:ln w="3175">
            <a:solidFill>
              <a:srgbClr val="1245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8" name="object 8818"/>
          <p:cNvSpPr/>
          <p:nvPr/>
        </p:nvSpPr>
        <p:spPr>
          <a:xfrm>
            <a:off x="3885293" y="2336530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2169" y="4932"/>
                </a:moveTo>
                <a:lnTo>
                  <a:pt x="0" y="2354"/>
                </a:lnTo>
                <a:lnTo>
                  <a:pt x="5524" y="0"/>
                </a:lnTo>
                <a:lnTo>
                  <a:pt x="2169" y="4932"/>
                </a:lnTo>
                <a:close/>
              </a:path>
            </a:pathLst>
          </a:custGeom>
          <a:solidFill>
            <a:srgbClr val="1245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19" name="object 8819"/>
          <p:cNvSpPr/>
          <p:nvPr/>
        </p:nvSpPr>
        <p:spPr>
          <a:xfrm>
            <a:off x="3885293" y="2336530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5524" y="0"/>
                </a:moveTo>
                <a:lnTo>
                  <a:pt x="0" y="2354"/>
                </a:lnTo>
                <a:lnTo>
                  <a:pt x="2169" y="4932"/>
                </a:lnTo>
                <a:lnTo>
                  <a:pt x="5524" y="0"/>
                </a:lnTo>
                <a:close/>
              </a:path>
            </a:pathLst>
          </a:custGeom>
          <a:ln w="3175">
            <a:solidFill>
              <a:srgbClr val="1245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20" name="object 8820"/>
          <p:cNvSpPr/>
          <p:nvPr/>
        </p:nvSpPr>
        <p:spPr>
          <a:xfrm>
            <a:off x="3891165" y="23382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246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21" name="object 8821"/>
          <p:cNvSpPr/>
          <p:nvPr/>
        </p:nvSpPr>
        <p:spPr>
          <a:xfrm>
            <a:off x="3891165" y="23382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6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22" name="object 8822"/>
          <p:cNvSpPr/>
          <p:nvPr/>
        </p:nvSpPr>
        <p:spPr>
          <a:xfrm>
            <a:off x="3891165" y="233824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307" y="150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6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23" name="object 8823"/>
          <p:cNvSpPr/>
          <p:nvPr/>
        </p:nvSpPr>
        <p:spPr>
          <a:xfrm>
            <a:off x="3887462" y="2338247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0" y="3215"/>
                </a:moveTo>
                <a:lnTo>
                  <a:pt x="3703" y="0"/>
                </a:lnTo>
                <a:lnTo>
                  <a:pt x="4010" y="1506"/>
                </a:lnTo>
                <a:lnTo>
                  <a:pt x="0" y="3215"/>
                </a:lnTo>
                <a:close/>
              </a:path>
            </a:pathLst>
          </a:custGeom>
          <a:solidFill>
            <a:srgbClr val="1245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24" name="object 8824"/>
          <p:cNvSpPr/>
          <p:nvPr/>
        </p:nvSpPr>
        <p:spPr>
          <a:xfrm>
            <a:off x="3887462" y="2338247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3703" y="0"/>
                </a:moveTo>
                <a:lnTo>
                  <a:pt x="4010" y="1506"/>
                </a:lnTo>
                <a:lnTo>
                  <a:pt x="0" y="3215"/>
                </a:lnTo>
                <a:lnTo>
                  <a:pt x="3703" y="0"/>
                </a:lnTo>
                <a:close/>
              </a:path>
            </a:pathLst>
          </a:custGeom>
          <a:ln w="3175">
            <a:solidFill>
              <a:srgbClr val="1245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25" name="object 88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826" name="object 88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827" name="object 88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828" name="object 8828"/>
          <p:cNvSpPr/>
          <p:nvPr/>
        </p:nvSpPr>
        <p:spPr>
          <a:xfrm>
            <a:off x="3880982" y="2326952"/>
            <a:ext cx="8255" cy="12065"/>
          </a:xfrm>
          <a:custGeom>
            <a:avLst/>
            <a:gdLst/>
            <a:ahLst/>
            <a:cxnLst/>
            <a:rect l="l" t="t" r="r" b="b"/>
            <a:pathLst>
              <a:path w="8254" h="12064">
                <a:moveTo>
                  <a:pt x="4310" y="11932"/>
                </a:moveTo>
                <a:lnTo>
                  <a:pt x="0" y="6812"/>
                </a:lnTo>
                <a:lnTo>
                  <a:pt x="7886" y="0"/>
                </a:lnTo>
                <a:lnTo>
                  <a:pt x="4310" y="11932"/>
                </a:lnTo>
                <a:close/>
              </a:path>
            </a:pathLst>
          </a:custGeom>
          <a:solidFill>
            <a:srgbClr val="1245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29" name="object 8829"/>
          <p:cNvSpPr/>
          <p:nvPr/>
        </p:nvSpPr>
        <p:spPr>
          <a:xfrm>
            <a:off x="3880982" y="2326952"/>
            <a:ext cx="8255" cy="12065"/>
          </a:xfrm>
          <a:custGeom>
            <a:avLst/>
            <a:gdLst/>
            <a:ahLst/>
            <a:cxnLst/>
            <a:rect l="l" t="t" r="r" b="b"/>
            <a:pathLst>
              <a:path w="8254" h="12064">
                <a:moveTo>
                  <a:pt x="4310" y="11932"/>
                </a:moveTo>
                <a:lnTo>
                  <a:pt x="7886" y="0"/>
                </a:lnTo>
                <a:lnTo>
                  <a:pt x="0" y="6812"/>
                </a:lnTo>
                <a:lnTo>
                  <a:pt x="4310" y="11932"/>
                </a:lnTo>
                <a:close/>
              </a:path>
            </a:pathLst>
          </a:custGeom>
          <a:ln w="3175">
            <a:solidFill>
              <a:srgbClr val="1245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0" name="object 8830"/>
          <p:cNvSpPr/>
          <p:nvPr/>
        </p:nvSpPr>
        <p:spPr>
          <a:xfrm>
            <a:off x="3888869" y="2326952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60">
                <a:moveTo>
                  <a:pt x="0" y="0"/>
                </a:moveTo>
                <a:lnTo>
                  <a:pt x="1948" y="957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6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1" name="object 8831"/>
          <p:cNvSpPr/>
          <p:nvPr/>
        </p:nvSpPr>
        <p:spPr>
          <a:xfrm>
            <a:off x="3888869" y="2326952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60">
                <a:moveTo>
                  <a:pt x="0" y="0"/>
                </a:moveTo>
                <a:lnTo>
                  <a:pt x="1948" y="957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6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2" name="object 8832"/>
          <p:cNvSpPr/>
          <p:nvPr/>
        </p:nvSpPr>
        <p:spPr>
          <a:xfrm>
            <a:off x="3888869" y="2326952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60">
                <a:moveTo>
                  <a:pt x="0" y="0"/>
                </a:moveTo>
                <a:lnTo>
                  <a:pt x="1948" y="957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6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3" name="object 8833"/>
          <p:cNvSpPr/>
          <p:nvPr/>
        </p:nvSpPr>
        <p:spPr>
          <a:xfrm>
            <a:off x="3885293" y="2326952"/>
            <a:ext cx="5715" cy="12065"/>
          </a:xfrm>
          <a:custGeom>
            <a:avLst/>
            <a:gdLst/>
            <a:ahLst/>
            <a:cxnLst/>
            <a:rect l="l" t="t" r="r" b="b"/>
            <a:pathLst>
              <a:path w="5714" h="12064">
                <a:moveTo>
                  <a:pt x="0" y="11932"/>
                </a:moveTo>
                <a:lnTo>
                  <a:pt x="3576" y="0"/>
                </a:lnTo>
                <a:lnTo>
                  <a:pt x="5524" y="9578"/>
                </a:lnTo>
                <a:lnTo>
                  <a:pt x="0" y="11932"/>
                </a:lnTo>
                <a:close/>
              </a:path>
            </a:pathLst>
          </a:custGeom>
          <a:solidFill>
            <a:srgbClr val="1245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34" name="object 8834"/>
          <p:cNvSpPr/>
          <p:nvPr/>
        </p:nvSpPr>
        <p:spPr>
          <a:xfrm>
            <a:off x="3885293" y="2326952"/>
            <a:ext cx="5715" cy="12065"/>
          </a:xfrm>
          <a:custGeom>
            <a:avLst/>
            <a:gdLst/>
            <a:ahLst/>
            <a:cxnLst/>
            <a:rect l="l" t="t" r="r" b="b"/>
            <a:pathLst>
              <a:path w="5714" h="12064">
                <a:moveTo>
                  <a:pt x="3576" y="0"/>
                </a:moveTo>
                <a:lnTo>
                  <a:pt x="0" y="11932"/>
                </a:lnTo>
                <a:lnTo>
                  <a:pt x="5524" y="9578"/>
                </a:lnTo>
                <a:lnTo>
                  <a:pt x="3576" y="0"/>
                </a:lnTo>
                <a:close/>
              </a:path>
            </a:pathLst>
          </a:custGeom>
          <a:ln w="3175">
            <a:solidFill>
              <a:srgbClr val="1245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5" name="object 8835"/>
          <p:cNvSpPr/>
          <p:nvPr/>
        </p:nvSpPr>
        <p:spPr>
          <a:xfrm>
            <a:off x="3880982" y="2333764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4">
                <a:moveTo>
                  <a:pt x="0" y="0"/>
                </a:moveTo>
                <a:lnTo>
                  <a:pt x="4310" y="51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6" name="object 8836"/>
          <p:cNvSpPr/>
          <p:nvPr/>
        </p:nvSpPr>
        <p:spPr>
          <a:xfrm>
            <a:off x="3885293" y="2338885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0"/>
                </a:moveTo>
                <a:lnTo>
                  <a:pt x="2169" y="25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7" name="object 8837"/>
          <p:cNvSpPr/>
          <p:nvPr/>
        </p:nvSpPr>
        <p:spPr>
          <a:xfrm>
            <a:off x="3872006" y="2338885"/>
            <a:ext cx="13335" cy="5715"/>
          </a:xfrm>
          <a:custGeom>
            <a:avLst/>
            <a:gdLst/>
            <a:ahLst/>
            <a:cxnLst/>
            <a:rect l="l" t="t" r="r" b="b"/>
            <a:pathLst>
              <a:path w="13335" h="5714">
                <a:moveTo>
                  <a:pt x="0" y="5664"/>
                </a:moveTo>
                <a:lnTo>
                  <a:pt x="13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8" name="object 8838"/>
          <p:cNvSpPr/>
          <p:nvPr/>
        </p:nvSpPr>
        <p:spPr>
          <a:xfrm>
            <a:off x="3885293" y="2336530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0" y="2354"/>
                </a:moveTo>
                <a:lnTo>
                  <a:pt x="5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9" name="object 8839"/>
          <p:cNvSpPr/>
          <p:nvPr/>
        </p:nvSpPr>
        <p:spPr>
          <a:xfrm>
            <a:off x="3893624" y="234880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245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40" name="object 8840"/>
          <p:cNvSpPr/>
          <p:nvPr/>
        </p:nvSpPr>
        <p:spPr>
          <a:xfrm>
            <a:off x="3893624" y="234880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5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1" name="object 88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842" name="object 88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843" name="object 88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844" name="object 8844"/>
          <p:cNvSpPr/>
          <p:nvPr/>
        </p:nvSpPr>
        <p:spPr>
          <a:xfrm>
            <a:off x="3891472" y="2339754"/>
            <a:ext cx="2540" cy="9525"/>
          </a:xfrm>
          <a:custGeom>
            <a:avLst/>
            <a:gdLst/>
            <a:ahLst/>
            <a:cxnLst/>
            <a:rect l="l" t="t" r="r" b="b"/>
            <a:pathLst>
              <a:path w="2539" h="9525">
                <a:moveTo>
                  <a:pt x="2151" y="9050"/>
                </a:moveTo>
                <a:lnTo>
                  <a:pt x="0" y="0"/>
                </a:lnTo>
                <a:lnTo>
                  <a:pt x="2519" y="9014"/>
                </a:lnTo>
                <a:lnTo>
                  <a:pt x="2151" y="9050"/>
                </a:lnTo>
                <a:close/>
              </a:path>
            </a:pathLst>
          </a:custGeom>
          <a:solidFill>
            <a:srgbClr val="1245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45" name="object 8845"/>
          <p:cNvSpPr/>
          <p:nvPr/>
        </p:nvSpPr>
        <p:spPr>
          <a:xfrm>
            <a:off x="3891472" y="2339754"/>
            <a:ext cx="2540" cy="9525"/>
          </a:xfrm>
          <a:custGeom>
            <a:avLst/>
            <a:gdLst/>
            <a:ahLst/>
            <a:cxnLst/>
            <a:rect l="l" t="t" r="r" b="b"/>
            <a:pathLst>
              <a:path w="2539" h="9525">
                <a:moveTo>
                  <a:pt x="0" y="0"/>
                </a:moveTo>
                <a:lnTo>
                  <a:pt x="2519" y="9014"/>
                </a:lnTo>
                <a:lnTo>
                  <a:pt x="2151" y="905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5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6" name="object 8846"/>
          <p:cNvSpPr/>
          <p:nvPr/>
        </p:nvSpPr>
        <p:spPr>
          <a:xfrm>
            <a:off x="3891472" y="2339754"/>
            <a:ext cx="2540" cy="9525"/>
          </a:xfrm>
          <a:custGeom>
            <a:avLst/>
            <a:gdLst/>
            <a:ahLst/>
            <a:cxnLst/>
            <a:rect l="l" t="t" r="r" b="b"/>
            <a:pathLst>
              <a:path w="2539" h="9525">
                <a:moveTo>
                  <a:pt x="0" y="0"/>
                </a:moveTo>
                <a:lnTo>
                  <a:pt x="2151" y="905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5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7" name="object 8847"/>
          <p:cNvSpPr/>
          <p:nvPr/>
        </p:nvSpPr>
        <p:spPr>
          <a:xfrm>
            <a:off x="3891472" y="2339754"/>
            <a:ext cx="2540" cy="9525"/>
          </a:xfrm>
          <a:custGeom>
            <a:avLst/>
            <a:gdLst/>
            <a:ahLst/>
            <a:cxnLst/>
            <a:rect l="l" t="t" r="r" b="b"/>
            <a:pathLst>
              <a:path w="2539" h="9525">
                <a:moveTo>
                  <a:pt x="0" y="0"/>
                </a:moveTo>
                <a:lnTo>
                  <a:pt x="2151" y="905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5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8" name="object 8848"/>
          <p:cNvSpPr/>
          <p:nvPr/>
        </p:nvSpPr>
        <p:spPr>
          <a:xfrm>
            <a:off x="3891472" y="2339754"/>
            <a:ext cx="2540" cy="9525"/>
          </a:xfrm>
          <a:custGeom>
            <a:avLst/>
            <a:gdLst/>
            <a:ahLst/>
            <a:cxnLst/>
            <a:rect l="l" t="t" r="r" b="b"/>
            <a:pathLst>
              <a:path w="2539" h="9525">
                <a:moveTo>
                  <a:pt x="0" y="0"/>
                </a:moveTo>
                <a:lnTo>
                  <a:pt x="2151" y="905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5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9" name="object 8849"/>
          <p:cNvSpPr/>
          <p:nvPr/>
        </p:nvSpPr>
        <p:spPr>
          <a:xfrm>
            <a:off x="3887462" y="2339754"/>
            <a:ext cx="6350" cy="9525"/>
          </a:xfrm>
          <a:custGeom>
            <a:avLst/>
            <a:gdLst/>
            <a:ahLst/>
            <a:cxnLst/>
            <a:rect l="l" t="t" r="r" b="b"/>
            <a:pathLst>
              <a:path w="6350" h="9525">
                <a:moveTo>
                  <a:pt x="6162" y="9050"/>
                </a:moveTo>
                <a:lnTo>
                  <a:pt x="0" y="1709"/>
                </a:lnTo>
                <a:lnTo>
                  <a:pt x="4010" y="0"/>
                </a:lnTo>
                <a:lnTo>
                  <a:pt x="6162" y="9050"/>
                </a:lnTo>
                <a:close/>
              </a:path>
            </a:pathLst>
          </a:custGeom>
          <a:solidFill>
            <a:srgbClr val="1245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50" name="object 8850"/>
          <p:cNvSpPr/>
          <p:nvPr/>
        </p:nvSpPr>
        <p:spPr>
          <a:xfrm>
            <a:off x="3887462" y="2339754"/>
            <a:ext cx="6350" cy="9525"/>
          </a:xfrm>
          <a:custGeom>
            <a:avLst/>
            <a:gdLst/>
            <a:ahLst/>
            <a:cxnLst/>
            <a:rect l="l" t="t" r="r" b="b"/>
            <a:pathLst>
              <a:path w="6350" h="9525">
                <a:moveTo>
                  <a:pt x="4010" y="0"/>
                </a:moveTo>
                <a:lnTo>
                  <a:pt x="6162" y="9050"/>
                </a:lnTo>
                <a:lnTo>
                  <a:pt x="0" y="1709"/>
                </a:lnTo>
                <a:lnTo>
                  <a:pt x="4010" y="0"/>
                </a:lnTo>
                <a:close/>
              </a:path>
            </a:pathLst>
          </a:custGeom>
          <a:ln w="3175">
            <a:solidFill>
              <a:srgbClr val="1245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1" name="object 8851"/>
          <p:cNvSpPr/>
          <p:nvPr/>
        </p:nvSpPr>
        <p:spPr>
          <a:xfrm>
            <a:off x="3887462" y="2341463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0" y="0"/>
                </a:moveTo>
                <a:lnTo>
                  <a:pt x="6162" y="73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2" name="object 8852"/>
          <p:cNvSpPr/>
          <p:nvPr/>
        </p:nvSpPr>
        <p:spPr>
          <a:xfrm>
            <a:off x="3894160" y="23265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247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53" name="object 8853"/>
          <p:cNvSpPr/>
          <p:nvPr/>
        </p:nvSpPr>
        <p:spPr>
          <a:xfrm>
            <a:off x="3894160" y="23265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7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4" name="object 8854"/>
          <p:cNvSpPr/>
          <p:nvPr/>
        </p:nvSpPr>
        <p:spPr>
          <a:xfrm>
            <a:off x="3888869" y="2326558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290" y="0"/>
                </a:moveTo>
                <a:lnTo>
                  <a:pt x="0" y="393"/>
                </a:lnTo>
                <a:lnTo>
                  <a:pt x="5290" y="0"/>
                </a:lnTo>
                <a:close/>
              </a:path>
            </a:pathLst>
          </a:custGeom>
          <a:ln w="3175">
            <a:solidFill>
              <a:srgbClr val="1247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5" name="object 8855"/>
          <p:cNvSpPr/>
          <p:nvPr/>
        </p:nvSpPr>
        <p:spPr>
          <a:xfrm>
            <a:off x="3888869" y="2326558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290" y="0"/>
                </a:moveTo>
                <a:lnTo>
                  <a:pt x="0" y="393"/>
                </a:lnTo>
                <a:lnTo>
                  <a:pt x="5290" y="0"/>
                </a:lnTo>
                <a:close/>
              </a:path>
            </a:pathLst>
          </a:custGeom>
          <a:ln w="3175">
            <a:solidFill>
              <a:srgbClr val="1246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6" name="object 8856"/>
          <p:cNvSpPr/>
          <p:nvPr/>
        </p:nvSpPr>
        <p:spPr>
          <a:xfrm>
            <a:off x="3888869" y="2326373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0" y="579"/>
                </a:moveTo>
                <a:lnTo>
                  <a:pt x="5171" y="0"/>
                </a:lnTo>
                <a:lnTo>
                  <a:pt x="5290" y="185"/>
                </a:lnTo>
                <a:lnTo>
                  <a:pt x="0" y="579"/>
                </a:lnTo>
                <a:close/>
              </a:path>
            </a:pathLst>
          </a:custGeom>
          <a:solidFill>
            <a:srgbClr val="1247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57" name="object 8857"/>
          <p:cNvSpPr/>
          <p:nvPr/>
        </p:nvSpPr>
        <p:spPr>
          <a:xfrm>
            <a:off x="3888869" y="2326373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290" y="185"/>
                </a:moveTo>
                <a:lnTo>
                  <a:pt x="5171" y="0"/>
                </a:lnTo>
                <a:lnTo>
                  <a:pt x="0" y="579"/>
                </a:lnTo>
                <a:lnTo>
                  <a:pt x="5290" y="185"/>
                </a:lnTo>
                <a:close/>
              </a:path>
            </a:pathLst>
          </a:custGeom>
          <a:ln w="3175">
            <a:solidFill>
              <a:srgbClr val="1247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8" name="object 8858"/>
          <p:cNvSpPr/>
          <p:nvPr/>
        </p:nvSpPr>
        <p:spPr>
          <a:xfrm>
            <a:off x="3894040" y="232637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19" y="185"/>
                </a:moveTo>
                <a:lnTo>
                  <a:pt x="0" y="0"/>
                </a:lnTo>
                <a:lnTo>
                  <a:pt x="119" y="185"/>
                </a:lnTo>
                <a:close/>
              </a:path>
            </a:pathLst>
          </a:custGeom>
          <a:ln w="3175">
            <a:solidFill>
              <a:srgbClr val="1247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9" name="object 8859"/>
          <p:cNvSpPr/>
          <p:nvPr/>
        </p:nvSpPr>
        <p:spPr>
          <a:xfrm>
            <a:off x="3894040" y="232486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32" y="0"/>
                </a:moveTo>
                <a:lnTo>
                  <a:pt x="0" y="1511"/>
                </a:lnTo>
                <a:lnTo>
                  <a:pt x="132" y="0"/>
                </a:lnTo>
                <a:close/>
              </a:path>
            </a:pathLst>
          </a:custGeom>
          <a:ln w="3175">
            <a:solidFill>
              <a:srgbClr val="1247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0" name="object 8860"/>
          <p:cNvSpPr/>
          <p:nvPr/>
        </p:nvSpPr>
        <p:spPr>
          <a:xfrm>
            <a:off x="3888869" y="2324862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0" y="2090"/>
                </a:moveTo>
                <a:lnTo>
                  <a:pt x="5303" y="0"/>
                </a:lnTo>
                <a:lnTo>
                  <a:pt x="5171" y="1511"/>
                </a:lnTo>
                <a:lnTo>
                  <a:pt x="0" y="2090"/>
                </a:lnTo>
                <a:close/>
              </a:path>
            </a:pathLst>
          </a:custGeom>
          <a:solidFill>
            <a:srgbClr val="1247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61" name="object 8861"/>
          <p:cNvSpPr/>
          <p:nvPr/>
        </p:nvSpPr>
        <p:spPr>
          <a:xfrm>
            <a:off x="3888869" y="2324862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5303" y="0"/>
                </a:moveTo>
                <a:lnTo>
                  <a:pt x="0" y="2090"/>
                </a:lnTo>
                <a:lnTo>
                  <a:pt x="5171" y="1511"/>
                </a:lnTo>
                <a:lnTo>
                  <a:pt x="5303" y="0"/>
                </a:lnTo>
                <a:close/>
              </a:path>
            </a:pathLst>
          </a:custGeom>
          <a:ln w="3175">
            <a:solidFill>
              <a:srgbClr val="1247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2" name="object 8862"/>
          <p:cNvSpPr/>
          <p:nvPr/>
        </p:nvSpPr>
        <p:spPr>
          <a:xfrm>
            <a:off x="3887909" y="2314344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960" y="12608"/>
                </a:moveTo>
                <a:lnTo>
                  <a:pt x="0" y="0"/>
                </a:lnTo>
                <a:lnTo>
                  <a:pt x="6281" y="8194"/>
                </a:lnTo>
                <a:lnTo>
                  <a:pt x="960" y="12608"/>
                </a:lnTo>
                <a:close/>
              </a:path>
            </a:pathLst>
          </a:custGeom>
          <a:solidFill>
            <a:srgbClr val="1247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63" name="object 8863"/>
          <p:cNvSpPr/>
          <p:nvPr/>
        </p:nvSpPr>
        <p:spPr>
          <a:xfrm>
            <a:off x="3887909" y="2314344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960" y="12608"/>
                </a:moveTo>
                <a:lnTo>
                  <a:pt x="0" y="0"/>
                </a:lnTo>
                <a:lnTo>
                  <a:pt x="6281" y="8194"/>
                </a:lnTo>
                <a:lnTo>
                  <a:pt x="960" y="12608"/>
                </a:lnTo>
                <a:close/>
              </a:path>
            </a:pathLst>
          </a:custGeom>
          <a:ln w="3175">
            <a:solidFill>
              <a:srgbClr val="1247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4" name="object 8864"/>
          <p:cNvSpPr/>
          <p:nvPr/>
        </p:nvSpPr>
        <p:spPr>
          <a:xfrm>
            <a:off x="3888869" y="2322538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0" y="4414"/>
                </a:moveTo>
                <a:lnTo>
                  <a:pt x="5321" y="0"/>
                </a:lnTo>
                <a:lnTo>
                  <a:pt x="0" y="4414"/>
                </a:lnTo>
                <a:close/>
              </a:path>
            </a:pathLst>
          </a:custGeom>
          <a:ln w="3175">
            <a:solidFill>
              <a:srgbClr val="1247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5" name="object 8865"/>
          <p:cNvSpPr/>
          <p:nvPr/>
        </p:nvSpPr>
        <p:spPr>
          <a:xfrm>
            <a:off x="3888869" y="2322538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0" y="4414"/>
                </a:moveTo>
                <a:lnTo>
                  <a:pt x="5321" y="0"/>
                </a:lnTo>
                <a:lnTo>
                  <a:pt x="5303" y="2324"/>
                </a:lnTo>
                <a:lnTo>
                  <a:pt x="0" y="4414"/>
                </a:lnTo>
                <a:close/>
              </a:path>
            </a:pathLst>
          </a:custGeom>
          <a:solidFill>
            <a:srgbClr val="1247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66" name="object 8866"/>
          <p:cNvSpPr/>
          <p:nvPr/>
        </p:nvSpPr>
        <p:spPr>
          <a:xfrm>
            <a:off x="3888869" y="2322538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5321" y="0"/>
                </a:moveTo>
                <a:lnTo>
                  <a:pt x="0" y="4414"/>
                </a:lnTo>
                <a:lnTo>
                  <a:pt x="5303" y="2324"/>
                </a:lnTo>
                <a:lnTo>
                  <a:pt x="5321" y="0"/>
                </a:lnTo>
                <a:close/>
              </a:path>
            </a:pathLst>
          </a:custGeom>
          <a:ln w="3175">
            <a:solidFill>
              <a:srgbClr val="1247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7" name="object 8867"/>
          <p:cNvSpPr/>
          <p:nvPr/>
        </p:nvSpPr>
        <p:spPr>
          <a:xfrm>
            <a:off x="3891472" y="2337153"/>
            <a:ext cx="6350" cy="12065"/>
          </a:xfrm>
          <a:custGeom>
            <a:avLst/>
            <a:gdLst/>
            <a:ahLst/>
            <a:cxnLst/>
            <a:rect l="l" t="t" r="r" b="b"/>
            <a:pathLst>
              <a:path w="6350" h="12064">
                <a:moveTo>
                  <a:pt x="2519" y="11615"/>
                </a:moveTo>
                <a:lnTo>
                  <a:pt x="0" y="2600"/>
                </a:lnTo>
                <a:lnTo>
                  <a:pt x="6106" y="0"/>
                </a:lnTo>
                <a:lnTo>
                  <a:pt x="2519" y="11615"/>
                </a:lnTo>
                <a:close/>
              </a:path>
            </a:pathLst>
          </a:custGeom>
          <a:solidFill>
            <a:srgbClr val="1246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68" name="object 8868"/>
          <p:cNvSpPr/>
          <p:nvPr/>
        </p:nvSpPr>
        <p:spPr>
          <a:xfrm>
            <a:off x="3891472" y="2337153"/>
            <a:ext cx="6350" cy="12065"/>
          </a:xfrm>
          <a:custGeom>
            <a:avLst/>
            <a:gdLst/>
            <a:ahLst/>
            <a:cxnLst/>
            <a:rect l="l" t="t" r="r" b="b"/>
            <a:pathLst>
              <a:path w="6350" h="12064">
                <a:moveTo>
                  <a:pt x="2519" y="11615"/>
                </a:moveTo>
                <a:lnTo>
                  <a:pt x="0" y="2600"/>
                </a:lnTo>
                <a:lnTo>
                  <a:pt x="6106" y="0"/>
                </a:lnTo>
                <a:lnTo>
                  <a:pt x="2519" y="11615"/>
                </a:lnTo>
                <a:close/>
              </a:path>
            </a:pathLst>
          </a:custGeom>
          <a:ln w="3175">
            <a:solidFill>
              <a:srgbClr val="1246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9" name="object 8869"/>
          <p:cNvSpPr/>
          <p:nvPr/>
        </p:nvSpPr>
        <p:spPr>
          <a:xfrm>
            <a:off x="3893992" y="2337153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615"/>
                </a:moveTo>
                <a:lnTo>
                  <a:pt x="3586" y="0"/>
                </a:lnTo>
                <a:lnTo>
                  <a:pt x="198" y="11595"/>
                </a:lnTo>
                <a:lnTo>
                  <a:pt x="0" y="11615"/>
                </a:lnTo>
                <a:close/>
              </a:path>
            </a:pathLst>
          </a:custGeom>
          <a:solidFill>
            <a:srgbClr val="1246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70" name="object 8870"/>
          <p:cNvSpPr/>
          <p:nvPr/>
        </p:nvSpPr>
        <p:spPr>
          <a:xfrm>
            <a:off x="3893992" y="2337153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615"/>
                </a:moveTo>
                <a:lnTo>
                  <a:pt x="198" y="11595"/>
                </a:lnTo>
                <a:lnTo>
                  <a:pt x="3586" y="0"/>
                </a:lnTo>
                <a:lnTo>
                  <a:pt x="0" y="11615"/>
                </a:lnTo>
                <a:close/>
              </a:path>
            </a:pathLst>
          </a:custGeom>
          <a:ln w="3175">
            <a:solidFill>
              <a:srgbClr val="1246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71" name="object 88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872" name="object 8872"/>
          <p:cNvSpPr/>
          <p:nvPr/>
        </p:nvSpPr>
        <p:spPr>
          <a:xfrm>
            <a:off x="3890817" y="2336530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47" y="1717"/>
                </a:moveTo>
                <a:lnTo>
                  <a:pt x="0" y="0"/>
                </a:lnTo>
                <a:lnTo>
                  <a:pt x="347" y="1717"/>
                </a:lnTo>
                <a:close/>
              </a:path>
            </a:pathLst>
          </a:custGeom>
          <a:ln w="3175">
            <a:solidFill>
              <a:srgbClr val="1246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73" name="object 8873"/>
          <p:cNvSpPr/>
          <p:nvPr/>
        </p:nvSpPr>
        <p:spPr>
          <a:xfrm>
            <a:off x="3890817" y="2334585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347" y="3662"/>
                </a:moveTo>
                <a:lnTo>
                  <a:pt x="0" y="1945"/>
                </a:lnTo>
                <a:lnTo>
                  <a:pt x="4569" y="0"/>
                </a:lnTo>
                <a:lnTo>
                  <a:pt x="347" y="3662"/>
                </a:lnTo>
                <a:close/>
              </a:path>
            </a:pathLst>
          </a:custGeom>
          <a:solidFill>
            <a:srgbClr val="1246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74" name="object 8874"/>
          <p:cNvSpPr/>
          <p:nvPr/>
        </p:nvSpPr>
        <p:spPr>
          <a:xfrm>
            <a:off x="3890817" y="2334585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347" y="3662"/>
                </a:moveTo>
                <a:lnTo>
                  <a:pt x="4569" y="0"/>
                </a:lnTo>
                <a:lnTo>
                  <a:pt x="0" y="1945"/>
                </a:lnTo>
                <a:lnTo>
                  <a:pt x="347" y="3662"/>
                </a:lnTo>
                <a:close/>
              </a:path>
            </a:pathLst>
          </a:custGeom>
          <a:ln w="3175">
            <a:solidFill>
              <a:srgbClr val="1246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75" name="object 8875"/>
          <p:cNvSpPr/>
          <p:nvPr/>
        </p:nvSpPr>
        <p:spPr>
          <a:xfrm>
            <a:off x="3891165" y="2334585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4">
                <a:moveTo>
                  <a:pt x="307" y="5168"/>
                </a:moveTo>
                <a:lnTo>
                  <a:pt x="0" y="3662"/>
                </a:lnTo>
                <a:lnTo>
                  <a:pt x="4221" y="0"/>
                </a:lnTo>
                <a:lnTo>
                  <a:pt x="307" y="5168"/>
                </a:lnTo>
                <a:close/>
              </a:path>
            </a:pathLst>
          </a:custGeom>
          <a:solidFill>
            <a:srgbClr val="1246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76" name="object 8876"/>
          <p:cNvSpPr/>
          <p:nvPr/>
        </p:nvSpPr>
        <p:spPr>
          <a:xfrm>
            <a:off x="3891165" y="2334585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4">
                <a:moveTo>
                  <a:pt x="307" y="5168"/>
                </a:moveTo>
                <a:lnTo>
                  <a:pt x="0" y="3662"/>
                </a:lnTo>
                <a:lnTo>
                  <a:pt x="4221" y="0"/>
                </a:lnTo>
                <a:lnTo>
                  <a:pt x="307" y="5168"/>
                </a:lnTo>
                <a:close/>
              </a:path>
            </a:pathLst>
          </a:custGeom>
          <a:ln w="3175">
            <a:solidFill>
              <a:srgbClr val="1246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77" name="object 8877"/>
          <p:cNvSpPr/>
          <p:nvPr/>
        </p:nvSpPr>
        <p:spPr>
          <a:xfrm>
            <a:off x="3891472" y="2334585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0" y="5168"/>
                </a:moveTo>
                <a:lnTo>
                  <a:pt x="3914" y="0"/>
                </a:lnTo>
                <a:lnTo>
                  <a:pt x="6106" y="2567"/>
                </a:lnTo>
                <a:lnTo>
                  <a:pt x="0" y="5168"/>
                </a:lnTo>
                <a:close/>
              </a:path>
            </a:pathLst>
          </a:custGeom>
          <a:solidFill>
            <a:srgbClr val="1246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78" name="object 8878"/>
          <p:cNvSpPr/>
          <p:nvPr/>
        </p:nvSpPr>
        <p:spPr>
          <a:xfrm>
            <a:off x="3891472" y="2334585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0" y="5168"/>
                </a:moveTo>
                <a:lnTo>
                  <a:pt x="6106" y="2567"/>
                </a:lnTo>
                <a:lnTo>
                  <a:pt x="3914" y="0"/>
                </a:lnTo>
                <a:lnTo>
                  <a:pt x="0" y="5168"/>
                </a:lnTo>
                <a:close/>
              </a:path>
            </a:pathLst>
          </a:custGeom>
          <a:ln w="3175">
            <a:solidFill>
              <a:srgbClr val="1246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79" name="object 8879"/>
          <p:cNvSpPr/>
          <p:nvPr/>
        </p:nvSpPr>
        <p:spPr>
          <a:xfrm>
            <a:off x="3890817" y="23365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246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80" name="object 8880"/>
          <p:cNvSpPr/>
          <p:nvPr/>
        </p:nvSpPr>
        <p:spPr>
          <a:xfrm>
            <a:off x="3890817" y="23365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6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1" name="object 8881"/>
          <p:cNvSpPr/>
          <p:nvPr/>
        </p:nvSpPr>
        <p:spPr>
          <a:xfrm>
            <a:off x="3890817" y="23365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246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82" name="object 8882"/>
          <p:cNvSpPr/>
          <p:nvPr/>
        </p:nvSpPr>
        <p:spPr>
          <a:xfrm>
            <a:off x="3890817" y="23365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6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3" name="object 8883"/>
          <p:cNvSpPr/>
          <p:nvPr/>
        </p:nvSpPr>
        <p:spPr>
          <a:xfrm>
            <a:off x="3888869" y="2326952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60">
                <a:moveTo>
                  <a:pt x="1948" y="9578"/>
                </a:moveTo>
                <a:lnTo>
                  <a:pt x="0" y="0"/>
                </a:lnTo>
                <a:lnTo>
                  <a:pt x="1948" y="9578"/>
                </a:lnTo>
                <a:close/>
              </a:path>
            </a:pathLst>
          </a:custGeom>
          <a:ln w="3175">
            <a:solidFill>
              <a:srgbClr val="1246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4" name="object 8884"/>
          <p:cNvSpPr/>
          <p:nvPr/>
        </p:nvSpPr>
        <p:spPr>
          <a:xfrm>
            <a:off x="3888869" y="2326952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60">
                <a:moveTo>
                  <a:pt x="1948" y="9578"/>
                </a:moveTo>
                <a:lnTo>
                  <a:pt x="0" y="0"/>
                </a:lnTo>
                <a:lnTo>
                  <a:pt x="1948" y="9578"/>
                </a:lnTo>
                <a:close/>
              </a:path>
            </a:pathLst>
          </a:custGeom>
          <a:ln w="3175">
            <a:solidFill>
              <a:srgbClr val="1246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5" name="object 8885"/>
          <p:cNvSpPr/>
          <p:nvPr/>
        </p:nvSpPr>
        <p:spPr>
          <a:xfrm>
            <a:off x="3888869" y="2326952"/>
            <a:ext cx="6985" cy="10160"/>
          </a:xfrm>
          <a:custGeom>
            <a:avLst/>
            <a:gdLst/>
            <a:ahLst/>
            <a:cxnLst/>
            <a:rect l="l" t="t" r="r" b="b"/>
            <a:pathLst>
              <a:path w="6985" h="10160">
                <a:moveTo>
                  <a:pt x="1948" y="9578"/>
                </a:moveTo>
                <a:lnTo>
                  <a:pt x="0" y="0"/>
                </a:lnTo>
                <a:lnTo>
                  <a:pt x="6517" y="7632"/>
                </a:lnTo>
                <a:lnTo>
                  <a:pt x="1948" y="9578"/>
                </a:lnTo>
                <a:close/>
              </a:path>
            </a:pathLst>
          </a:custGeom>
          <a:solidFill>
            <a:srgbClr val="1246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86" name="object 8886"/>
          <p:cNvSpPr/>
          <p:nvPr/>
        </p:nvSpPr>
        <p:spPr>
          <a:xfrm>
            <a:off x="3888869" y="2326952"/>
            <a:ext cx="6985" cy="10160"/>
          </a:xfrm>
          <a:custGeom>
            <a:avLst/>
            <a:gdLst/>
            <a:ahLst/>
            <a:cxnLst/>
            <a:rect l="l" t="t" r="r" b="b"/>
            <a:pathLst>
              <a:path w="6985" h="10160">
                <a:moveTo>
                  <a:pt x="1948" y="9578"/>
                </a:moveTo>
                <a:lnTo>
                  <a:pt x="0" y="0"/>
                </a:lnTo>
                <a:lnTo>
                  <a:pt x="6517" y="7632"/>
                </a:lnTo>
                <a:lnTo>
                  <a:pt x="1948" y="9578"/>
                </a:lnTo>
                <a:close/>
              </a:path>
            </a:pathLst>
          </a:custGeom>
          <a:ln w="3175">
            <a:solidFill>
              <a:srgbClr val="1246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7" name="object 8887"/>
          <p:cNvSpPr/>
          <p:nvPr/>
        </p:nvSpPr>
        <p:spPr>
          <a:xfrm>
            <a:off x="3890817" y="2334585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1945"/>
                </a:moveTo>
                <a:lnTo>
                  <a:pt x="456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8" name="object 8888"/>
          <p:cNvSpPr/>
          <p:nvPr/>
        </p:nvSpPr>
        <p:spPr>
          <a:xfrm>
            <a:off x="3897579" y="2337153"/>
            <a:ext cx="8890" cy="10795"/>
          </a:xfrm>
          <a:custGeom>
            <a:avLst/>
            <a:gdLst/>
            <a:ahLst/>
            <a:cxnLst/>
            <a:rect l="l" t="t" r="r" b="b"/>
            <a:pathLst>
              <a:path w="8889" h="10794">
                <a:moveTo>
                  <a:pt x="8869" y="10414"/>
                </a:moveTo>
                <a:lnTo>
                  <a:pt x="0" y="0"/>
                </a:lnTo>
                <a:lnTo>
                  <a:pt x="6418" y="4914"/>
                </a:lnTo>
                <a:lnTo>
                  <a:pt x="8869" y="10414"/>
                </a:lnTo>
                <a:close/>
              </a:path>
            </a:pathLst>
          </a:custGeom>
          <a:solidFill>
            <a:srgbClr val="1248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89" name="object 8889"/>
          <p:cNvSpPr/>
          <p:nvPr/>
        </p:nvSpPr>
        <p:spPr>
          <a:xfrm>
            <a:off x="3897579" y="2337153"/>
            <a:ext cx="8890" cy="10795"/>
          </a:xfrm>
          <a:custGeom>
            <a:avLst/>
            <a:gdLst/>
            <a:ahLst/>
            <a:cxnLst/>
            <a:rect l="l" t="t" r="r" b="b"/>
            <a:pathLst>
              <a:path w="8889" h="10794">
                <a:moveTo>
                  <a:pt x="0" y="0"/>
                </a:moveTo>
                <a:lnTo>
                  <a:pt x="6418" y="4914"/>
                </a:lnTo>
                <a:lnTo>
                  <a:pt x="8869" y="1041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8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0" name="object 8890"/>
          <p:cNvSpPr/>
          <p:nvPr/>
        </p:nvSpPr>
        <p:spPr>
          <a:xfrm>
            <a:off x="3897579" y="2337153"/>
            <a:ext cx="8890" cy="10795"/>
          </a:xfrm>
          <a:custGeom>
            <a:avLst/>
            <a:gdLst/>
            <a:ahLst/>
            <a:cxnLst/>
            <a:rect l="l" t="t" r="r" b="b"/>
            <a:pathLst>
              <a:path w="8889" h="10794">
                <a:moveTo>
                  <a:pt x="0" y="0"/>
                </a:moveTo>
                <a:lnTo>
                  <a:pt x="8869" y="1041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8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1" name="object 8891"/>
          <p:cNvSpPr/>
          <p:nvPr/>
        </p:nvSpPr>
        <p:spPr>
          <a:xfrm>
            <a:off x="3888869" y="2326558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0" y="393"/>
                </a:moveTo>
                <a:lnTo>
                  <a:pt x="5290" y="0"/>
                </a:lnTo>
                <a:lnTo>
                  <a:pt x="0" y="393"/>
                </a:lnTo>
                <a:close/>
              </a:path>
            </a:pathLst>
          </a:custGeom>
          <a:ln w="3175">
            <a:solidFill>
              <a:srgbClr val="1247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2" name="object 8892"/>
          <p:cNvSpPr/>
          <p:nvPr/>
        </p:nvSpPr>
        <p:spPr>
          <a:xfrm>
            <a:off x="3888869" y="2326558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0" y="393"/>
                </a:moveTo>
                <a:lnTo>
                  <a:pt x="5290" y="0"/>
                </a:lnTo>
                <a:lnTo>
                  <a:pt x="0" y="393"/>
                </a:lnTo>
                <a:close/>
              </a:path>
            </a:pathLst>
          </a:custGeom>
          <a:ln w="3175">
            <a:solidFill>
              <a:srgbClr val="1247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3" name="object 8893"/>
          <p:cNvSpPr/>
          <p:nvPr/>
        </p:nvSpPr>
        <p:spPr>
          <a:xfrm>
            <a:off x="3888869" y="2326558"/>
            <a:ext cx="10160" cy="6985"/>
          </a:xfrm>
          <a:custGeom>
            <a:avLst/>
            <a:gdLst/>
            <a:ahLst/>
            <a:cxnLst/>
            <a:rect l="l" t="t" r="r" b="b"/>
            <a:pathLst>
              <a:path w="10160" h="6985">
                <a:moveTo>
                  <a:pt x="9616" y="6822"/>
                </a:moveTo>
                <a:lnTo>
                  <a:pt x="0" y="393"/>
                </a:lnTo>
                <a:lnTo>
                  <a:pt x="5290" y="0"/>
                </a:lnTo>
                <a:lnTo>
                  <a:pt x="9616" y="6822"/>
                </a:lnTo>
                <a:close/>
              </a:path>
            </a:pathLst>
          </a:custGeom>
          <a:solidFill>
            <a:srgbClr val="1247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94" name="object 8894"/>
          <p:cNvSpPr/>
          <p:nvPr/>
        </p:nvSpPr>
        <p:spPr>
          <a:xfrm>
            <a:off x="3888869" y="2326558"/>
            <a:ext cx="10160" cy="6985"/>
          </a:xfrm>
          <a:custGeom>
            <a:avLst/>
            <a:gdLst/>
            <a:ahLst/>
            <a:cxnLst/>
            <a:rect l="l" t="t" r="r" b="b"/>
            <a:pathLst>
              <a:path w="10160" h="6985">
                <a:moveTo>
                  <a:pt x="0" y="393"/>
                </a:moveTo>
                <a:lnTo>
                  <a:pt x="5290" y="0"/>
                </a:lnTo>
                <a:lnTo>
                  <a:pt x="9616" y="6822"/>
                </a:lnTo>
                <a:lnTo>
                  <a:pt x="0" y="393"/>
                </a:lnTo>
                <a:close/>
              </a:path>
            </a:pathLst>
          </a:custGeom>
          <a:ln w="3175">
            <a:solidFill>
              <a:srgbClr val="1247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5" name="object 8895"/>
          <p:cNvSpPr/>
          <p:nvPr/>
        </p:nvSpPr>
        <p:spPr>
          <a:xfrm>
            <a:off x="3888869" y="2326952"/>
            <a:ext cx="10160" cy="8255"/>
          </a:xfrm>
          <a:custGeom>
            <a:avLst/>
            <a:gdLst/>
            <a:ahLst/>
            <a:cxnLst/>
            <a:rect l="l" t="t" r="r" b="b"/>
            <a:pathLst>
              <a:path w="10160" h="8255">
                <a:moveTo>
                  <a:pt x="6517" y="7632"/>
                </a:moveTo>
                <a:lnTo>
                  <a:pt x="0" y="0"/>
                </a:lnTo>
                <a:lnTo>
                  <a:pt x="9616" y="6428"/>
                </a:lnTo>
                <a:lnTo>
                  <a:pt x="6517" y="7632"/>
                </a:lnTo>
                <a:close/>
              </a:path>
            </a:pathLst>
          </a:custGeom>
          <a:solidFill>
            <a:srgbClr val="1247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96" name="object 8896"/>
          <p:cNvSpPr/>
          <p:nvPr/>
        </p:nvSpPr>
        <p:spPr>
          <a:xfrm>
            <a:off x="3888869" y="2326952"/>
            <a:ext cx="10160" cy="8255"/>
          </a:xfrm>
          <a:custGeom>
            <a:avLst/>
            <a:gdLst/>
            <a:ahLst/>
            <a:cxnLst/>
            <a:rect l="l" t="t" r="r" b="b"/>
            <a:pathLst>
              <a:path w="10160" h="8255">
                <a:moveTo>
                  <a:pt x="0" y="0"/>
                </a:moveTo>
                <a:lnTo>
                  <a:pt x="6517" y="7632"/>
                </a:lnTo>
                <a:lnTo>
                  <a:pt x="9616" y="642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7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7" name="object 8897"/>
          <p:cNvSpPr/>
          <p:nvPr/>
        </p:nvSpPr>
        <p:spPr>
          <a:xfrm>
            <a:off x="3898486" y="23333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248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98" name="object 8898"/>
          <p:cNvSpPr/>
          <p:nvPr/>
        </p:nvSpPr>
        <p:spPr>
          <a:xfrm>
            <a:off x="3898486" y="23333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8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9" name="object 8899"/>
          <p:cNvSpPr/>
          <p:nvPr/>
        </p:nvSpPr>
        <p:spPr>
          <a:xfrm>
            <a:off x="3898486" y="2333381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960" y="150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8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0" name="object 8900"/>
          <p:cNvSpPr/>
          <p:nvPr/>
        </p:nvSpPr>
        <p:spPr>
          <a:xfrm>
            <a:off x="3898486" y="2333381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0"/>
                </a:moveTo>
                <a:lnTo>
                  <a:pt x="960" y="1508"/>
                </a:lnTo>
                <a:lnTo>
                  <a:pt x="1587" y="249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8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1" name="object 8901"/>
          <p:cNvSpPr/>
          <p:nvPr/>
        </p:nvSpPr>
        <p:spPr>
          <a:xfrm>
            <a:off x="3898486" y="2333381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0"/>
                </a:moveTo>
                <a:lnTo>
                  <a:pt x="1587" y="249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8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2" name="object 8902"/>
          <p:cNvSpPr/>
          <p:nvPr/>
        </p:nvSpPr>
        <p:spPr>
          <a:xfrm>
            <a:off x="3897579" y="2333381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3771"/>
                </a:moveTo>
                <a:lnTo>
                  <a:pt x="906" y="0"/>
                </a:lnTo>
                <a:lnTo>
                  <a:pt x="2494" y="2499"/>
                </a:lnTo>
                <a:lnTo>
                  <a:pt x="0" y="3771"/>
                </a:lnTo>
                <a:close/>
              </a:path>
            </a:pathLst>
          </a:custGeom>
          <a:solidFill>
            <a:srgbClr val="1247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03" name="object 8903"/>
          <p:cNvSpPr/>
          <p:nvPr/>
        </p:nvSpPr>
        <p:spPr>
          <a:xfrm>
            <a:off x="3897579" y="2333381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906" y="0"/>
                </a:moveTo>
                <a:lnTo>
                  <a:pt x="2494" y="2499"/>
                </a:lnTo>
                <a:lnTo>
                  <a:pt x="0" y="3771"/>
                </a:lnTo>
                <a:lnTo>
                  <a:pt x="906" y="0"/>
                </a:lnTo>
                <a:close/>
              </a:path>
            </a:pathLst>
          </a:custGeom>
          <a:ln w="3175">
            <a:solidFill>
              <a:srgbClr val="1247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4" name="object 8904"/>
          <p:cNvSpPr/>
          <p:nvPr/>
        </p:nvSpPr>
        <p:spPr>
          <a:xfrm>
            <a:off x="3895387" y="2333381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192" y="3771"/>
                </a:moveTo>
                <a:lnTo>
                  <a:pt x="0" y="1203"/>
                </a:lnTo>
                <a:lnTo>
                  <a:pt x="3098" y="0"/>
                </a:lnTo>
                <a:lnTo>
                  <a:pt x="2192" y="3771"/>
                </a:lnTo>
                <a:close/>
              </a:path>
            </a:pathLst>
          </a:custGeom>
          <a:solidFill>
            <a:srgbClr val="1247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05" name="object 8905"/>
          <p:cNvSpPr/>
          <p:nvPr/>
        </p:nvSpPr>
        <p:spPr>
          <a:xfrm>
            <a:off x="3895387" y="2333381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3098" y="0"/>
                </a:moveTo>
                <a:lnTo>
                  <a:pt x="0" y="1203"/>
                </a:lnTo>
                <a:lnTo>
                  <a:pt x="2192" y="3771"/>
                </a:lnTo>
                <a:lnTo>
                  <a:pt x="3098" y="0"/>
                </a:lnTo>
                <a:close/>
              </a:path>
            </a:pathLst>
          </a:custGeom>
          <a:ln w="3175">
            <a:solidFill>
              <a:srgbClr val="1247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6" name="object 8906"/>
          <p:cNvSpPr/>
          <p:nvPr/>
        </p:nvSpPr>
        <p:spPr>
          <a:xfrm>
            <a:off x="3900073" y="233588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52" y="24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8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7" name="object 8907"/>
          <p:cNvSpPr/>
          <p:nvPr/>
        </p:nvSpPr>
        <p:spPr>
          <a:xfrm>
            <a:off x="3897579" y="2335880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1272"/>
                </a:moveTo>
                <a:lnTo>
                  <a:pt x="2494" y="0"/>
                </a:lnTo>
                <a:lnTo>
                  <a:pt x="2646" y="241"/>
                </a:lnTo>
                <a:lnTo>
                  <a:pt x="0" y="1272"/>
                </a:lnTo>
                <a:close/>
              </a:path>
            </a:pathLst>
          </a:custGeom>
          <a:solidFill>
            <a:srgbClr val="1248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08" name="object 8908"/>
          <p:cNvSpPr/>
          <p:nvPr/>
        </p:nvSpPr>
        <p:spPr>
          <a:xfrm>
            <a:off x="3897579" y="2335880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494" y="0"/>
                </a:moveTo>
                <a:lnTo>
                  <a:pt x="0" y="1272"/>
                </a:lnTo>
                <a:lnTo>
                  <a:pt x="2646" y="241"/>
                </a:lnTo>
                <a:lnTo>
                  <a:pt x="2494" y="0"/>
                </a:lnTo>
                <a:close/>
              </a:path>
            </a:pathLst>
          </a:custGeom>
          <a:ln w="3175">
            <a:solidFill>
              <a:srgbClr val="1248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9" name="object 8909"/>
          <p:cNvSpPr/>
          <p:nvPr/>
        </p:nvSpPr>
        <p:spPr>
          <a:xfrm>
            <a:off x="3895387" y="2333381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1203"/>
                </a:moveTo>
                <a:lnTo>
                  <a:pt x="30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0" name="object 8910"/>
          <p:cNvSpPr/>
          <p:nvPr/>
        </p:nvSpPr>
        <p:spPr>
          <a:xfrm>
            <a:off x="3897579" y="2336680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020" y="0"/>
                </a:moveTo>
                <a:lnTo>
                  <a:pt x="0" y="472"/>
                </a:lnTo>
                <a:lnTo>
                  <a:pt x="4020" y="0"/>
                </a:lnTo>
                <a:close/>
              </a:path>
            </a:pathLst>
          </a:custGeom>
          <a:ln w="3175">
            <a:solidFill>
              <a:srgbClr val="1248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1" name="object 8911"/>
          <p:cNvSpPr/>
          <p:nvPr/>
        </p:nvSpPr>
        <p:spPr>
          <a:xfrm>
            <a:off x="3901600" y="2336680"/>
            <a:ext cx="2540" cy="5715"/>
          </a:xfrm>
          <a:custGeom>
            <a:avLst/>
            <a:gdLst/>
            <a:ahLst/>
            <a:cxnLst/>
            <a:rect l="l" t="t" r="r" b="b"/>
            <a:pathLst>
              <a:path w="2539" h="5714">
                <a:moveTo>
                  <a:pt x="0" y="0"/>
                </a:moveTo>
                <a:lnTo>
                  <a:pt x="2397" y="538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8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2" name="object 8912"/>
          <p:cNvSpPr/>
          <p:nvPr/>
        </p:nvSpPr>
        <p:spPr>
          <a:xfrm>
            <a:off x="3897579" y="2336680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6418" y="5387"/>
                </a:moveTo>
                <a:lnTo>
                  <a:pt x="0" y="472"/>
                </a:lnTo>
                <a:lnTo>
                  <a:pt x="4020" y="0"/>
                </a:lnTo>
                <a:lnTo>
                  <a:pt x="6418" y="5387"/>
                </a:lnTo>
                <a:close/>
              </a:path>
            </a:pathLst>
          </a:custGeom>
          <a:solidFill>
            <a:srgbClr val="1248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13" name="object 8913"/>
          <p:cNvSpPr/>
          <p:nvPr/>
        </p:nvSpPr>
        <p:spPr>
          <a:xfrm>
            <a:off x="3897579" y="2336680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4020" y="0"/>
                </a:moveTo>
                <a:lnTo>
                  <a:pt x="6418" y="5387"/>
                </a:lnTo>
                <a:lnTo>
                  <a:pt x="0" y="472"/>
                </a:lnTo>
                <a:lnTo>
                  <a:pt x="4020" y="0"/>
                </a:lnTo>
                <a:close/>
              </a:path>
            </a:pathLst>
          </a:custGeom>
          <a:ln w="3175">
            <a:solidFill>
              <a:srgbClr val="1248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4" name="object 8914"/>
          <p:cNvSpPr/>
          <p:nvPr/>
        </p:nvSpPr>
        <p:spPr>
          <a:xfrm>
            <a:off x="3901600" y="233668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248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15" name="object 8915"/>
          <p:cNvSpPr/>
          <p:nvPr/>
        </p:nvSpPr>
        <p:spPr>
          <a:xfrm>
            <a:off x="3901600" y="233668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8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6" name="object 8916"/>
          <p:cNvSpPr/>
          <p:nvPr/>
        </p:nvSpPr>
        <p:spPr>
          <a:xfrm>
            <a:off x="3897579" y="2336121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0" y="1031"/>
                </a:moveTo>
                <a:lnTo>
                  <a:pt x="2646" y="0"/>
                </a:lnTo>
                <a:lnTo>
                  <a:pt x="4020" y="558"/>
                </a:lnTo>
                <a:lnTo>
                  <a:pt x="0" y="1031"/>
                </a:lnTo>
                <a:close/>
              </a:path>
            </a:pathLst>
          </a:custGeom>
          <a:solidFill>
            <a:srgbClr val="1248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17" name="object 8917"/>
          <p:cNvSpPr/>
          <p:nvPr/>
        </p:nvSpPr>
        <p:spPr>
          <a:xfrm>
            <a:off x="3897579" y="2336121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4020" y="558"/>
                </a:moveTo>
                <a:lnTo>
                  <a:pt x="0" y="1031"/>
                </a:lnTo>
                <a:lnTo>
                  <a:pt x="2646" y="0"/>
                </a:lnTo>
                <a:lnTo>
                  <a:pt x="4020" y="558"/>
                </a:lnTo>
                <a:close/>
              </a:path>
            </a:pathLst>
          </a:custGeom>
          <a:ln w="3175">
            <a:solidFill>
              <a:srgbClr val="1248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8" name="object 89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919" name="object 8919"/>
          <p:cNvSpPr/>
          <p:nvPr/>
        </p:nvSpPr>
        <p:spPr>
          <a:xfrm>
            <a:off x="3871170" y="2333531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3406"/>
                </a:moveTo>
                <a:lnTo>
                  <a:pt x="1831" y="934"/>
                </a:lnTo>
                <a:lnTo>
                  <a:pt x="2524" y="0"/>
                </a:lnTo>
                <a:lnTo>
                  <a:pt x="0" y="3406"/>
                </a:lnTo>
                <a:close/>
              </a:path>
            </a:pathLst>
          </a:custGeom>
          <a:ln w="3175">
            <a:solidFill>
              <a:srgbClr val="1242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0" name="object 8920"/>
          <p:cNvSpPr/>
          <p:nvPr/>
        </p:nvSpPr>
        <p:spPr>
          <a:xfrm>
            <a:off x="3871170" y="2331298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5638"/>
                </a:moveTo>
                <a:lnTo>
                  <a:pt x="2524" y="2232"/>
                </a:lnTo>
                <a:lnTo>
                  <a:pt x="7670" y="0"/>
                </a:lnTo>
                <a:lnTo>
                  <a:pt x="0" y="5638"/>
                </a:lnTo>
                <a:close/>
              </a:path>
            </a:pathLst>
          </a:custGeom>
          <a:solidFill>
            <a:srgbClr val="1242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21" name="object 8921"/>
          <p:cNvSpPr/>
          <p:nvPr/>
        </p:nvSpPr>
        <p:spPr>
          <a:xfrm>
            <a:off x="3871170" y="2331298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5638"/>
                </a:moveTo>
                <a:lnTo>
                  <a:pt x="7670" y="0"/>
                </a:lnTo>
                <a:lnTo>
                  <a:pt x="2524" y="2232"/>
                </a:lnTo>
                <a:lnTo>
                  <a:pt x="0" y="5638"/>
                </a:lnTo>
                <a:close/>
              </a:path>
            </a:pathLst>
          </a:custGeom>
          <a:ln w="3175">
            <a:solidFill>
              <a:srgbClr val="1242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2" name="object 89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923" name="object 89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924" name="object 89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925" name="object 89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926" name="object 8926"/>
          <p:cNvSpPr/>
          <p:nvPr/>
        </p:nvSpPr>
        <p:spPr>
          <a:xfrm>
            <a:off x="3878841" y="233129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2141" y="2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7" name="object 89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928" name="object 8928"/>
          <p:cNvSpPr/>
          <p:nvPr/>
        </p:nvSpPr>
        <p:spPr>
          <a:xfrm>
            <a:off x="3871912" y="2305436"/>
            <a:ext cx="9525" cy="1905"/>
          </a:xfrm>
          <a:custGeom>
            <a:avLst/>
            <a:gdLst/>
            <a:ahLst/>
            <a:cxnLst/>
            <a:rect l="l" t="t" r="r" b="b"/>
            <a:pathLst>
              <a:path w="9525" h="1905">
                <a:moveTo>
                  <a:pt x="0" y="1747"/>
                </a:moveTo>
                <a:lnTo>
                  <a:pt x="4577" y="0"/>
                </a:lnTo>
                <a:lnTo>
                  <a:pt x="9159" y="492"/>
                </a:lnTo>
                <a:lnTo>
                  <a:pt x="0" y="1747"/>
                </a:lnTo>
                <a:close/>
              </a:path>
            </a:pathLst>
          </a:custGeom>
          <a:solidFill>
            <a:srgbClr val="1245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29" name="object 8929"/>
          <p:cNvSpPr/>
          <p:nvPr/>
        </p:nvSpPr>
        <p:spPr>
          <a:xfrm>
            <a:off x="3871912" y="2305436"/>
            <a:ext cx="9525" cy="1905"/>
          </a:xfrm>
          <a:custGeom>
            <a:avLst/>
            <a:gdLst/>
            <a:ahLst/>
            <a:cxnLst/>
            <a:rect l="l" t="t" r="r" b="b"/>
            <a:pathLst>
              <a:path w="9525" h="1905">
                <a:moveTo>
                  <a:pt x="9159" y="492"/>
                </a:moveTo>
                <a:lnTo>
                  <a:pt x="4577" y="0"/>
                </a:lnTo>
                <a:lnTo>
                  <a:pt x="0" y="1747"/>
                </a:lnTo>
                <a:lnTo>
                  <a:pt x="9159" y="492"/>
                </a:lnTo>
                <a:close/>
              </a:path>
            </a:pathLst>
          </a:custGeom>
          <a:ln w="3175">
            <a:solidFill>
              <a:srgbClr val="1245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0" name="object 8930"/>
          <p:cNvSpPr/>
          <p:nvPr/>
        </p:nvSpPr>
        <p:spPr>
          <a:xfrm>
            <a:off x="3869357" y="2298608"/>
            <a:ext cx="6985" cy="8890"/>
          </a:xfrm>
          <a:custGeom>
            <a:avLst/>
            <a:gdLst/>
            <a:ahLst/>
            <a:cxnLst/>
            <a:rect l="l" t="t" r="r" b="b"/>
            <a:pathLst>
              <a:path w="6985" h="8889">
                <a:moveTo>
                  <a:pt x="2555" y="8575"/>
                </a:moveTo>
                <a:lnTo>
                  <a:pt x="0" y="0"/>
                </a:lnTo>
                <a:lnTo>
                  <a:pt x="6477" y="6200"/>
                </a:lnTo>
                <a:lnTo>
                  <a:pt x="2555" y="8575"/>
                </a:lnTo>
                <a:close/>
              </a:path>
            </a:pathLst>
          </a:custGeom>
          <a:solidFill>
            <a:srgbClr val="1244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31" name="object 8931"/>
          <p:cNvSpPr/>
          <p:nvPr/>
        </p:nvSpPr>
        <p:spPr>
          <a:xfrm>
            <a:off x="3869357" y="2298608"/>
            <a:ext cx="6985" cy="8890"/>
          </a:xfrm>
          <a:custGeom>
            <a:avLst/>
            <a:gdLst/>
            <a:ahLst/>
            <a:cxnLst/>
            <a:rect l="l" t="t" r="r" b="b"/>
            <a:pathLst>
              <a:path w="6985" h="8889">
                <a:moveTo>
                  <a:pt x="0" y="0"/>
                </a:moveTo>
                <a:lnTo>
                  <a:pt x="6477" y="6200"/>
                </a:lnTo>
                <a:lnTo>
                  <a:pt x="2555" y="857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4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2" name="object 8932"/>
          <p:cNvSpPr/>
          <p:nvPr/>
        </p:nvSpPr>
        <p:spPr>
          <a:xfrm>
            <a:off x="3865707" y="2298608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6205" y="8575"/>
                </a:moveTo>
                <a:lnTo>
                  <a:pt x="0" y="1389"/>
                </a:lnTo>
                <a:lnTo>
                  <a:pt x="3649" y="0"/>
                </a:lnTo>
                <a:lnTo>
                  <a:pt x="6205" y="8575"/>
                </a:lnTo>
                <a:close/>
              </a:path>
            </a:pathLst>
          </a:custGeom>
          <a:solidFill>
            <a:srgbClr val="1243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33" name="object 8933"/>
          <p:cNvSpPr/>
          <p:nvPr/>
        </p:nvSpPr>
        <p:spPr>
          <a:xfrm>
            <a:off x="3865707" y="2298608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649" y="0"/>
                </a:moveTo>
                <a:lnTo>
                  <a:pt x="0" y="1389"/>
                </a:lnTo>
                <a:lnTo>
                  <a:pt x="6205" y="8575"/>
                </a:lnTo>
                <a:lnTo>
                  <a:pt x="3649" y="0"/>
                </a:lnTo>
                <a:close/>
              </a:path>
            </a:pathLst>
          </a:custGeom>
          <a:ln w="3175">
            <a:solidFill>
              <a:srgbClr val="1243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4" name="object 8934"/>
          <p:cNvSpPr/>
          <p:nvPr/>
        </p:nvSpPr>
        <p:spPr>
          <a:xfrm>
            <a:off x="3875834" y="23048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655" y="62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5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5" name="object 8935"/>
          <p:cNvSpPr/>
          <p:nvPr/>
        </p:nvSpPr>
        <p:spPr>
          <a:xfrm>
            <a:off x="3871912" y="2304808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2374"/>
                </a:moveTo>
                <a:lnTo>
                  <a:pt x="3921" y="0"/>
                </a:lnTo>
                <a:lnTo>
                  <a:pt x="4577" y="627"/>
                </a:lnTo>
                <a:lnTo>
                  <a:pt x="0" y="2374"/>
                </a:lnTo>
                <a:close/>
              </a:path>
            </a:pathLst>
          </a:custGeom>
          <a:solidFill>
            <a:srgbClr val="1244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36" name="object 8936"/>
          <p:cNvSpPr/>
          <p:nvPr/>
        </p:nvSpPr>
        <p:spPr>
          <a:xfrm>
            <a:off x="3871912" y="2304808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3921" y="0"/>
                </a:moveTo>
                <a:lnTo>
                  <a:pt x="0" y="2374"/>
                </a:lnTo>
                <a:lnTo>
                  <a:pt x="4577" y="627"/>
                </a:lnTo>
                <a:lnTo>
                  <a:pt x="3921" y="0"/>
                </a:lnTo>
                <a:close/>
              </a:path>
            </a:pathLst>
          </a:custGeom>
          <a:ln w="3175">
            <a:solidFill>
              <a:srgbClr val="1244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7" name="object 89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938" name="object 8938"/>
          <p:cNvSpPr/>
          <p:nvPr/>
        </p:nvSpPr>
        <p:spPr>
          <a:xfrm>
            <a:off x="3871046" y="2331298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2649" y="2232"/>
                </a:moveTo>
                <a:lnTo>
                  <a:pt x="0" y="586"/>
                </a:lnTo>
                <a:lnTo>
                  <a:pt x="7795" y="0"/>
                </a:lnTo>
                <a:lnTo>
                  <a:pt x="2649" y="2232"/>
                </a:lnTo>
                <a:close/>
              </a:path>
            </a:pathLst>
          </a:custGeom>
          <a:solidFill>
            <a:srgbClr val="1243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39" name="object 8939"/>
          <p:cNvSpPr/>
          <p:nvPr/>
        </p:nvSpPr>
        <p:spPr>
          <a:xfrm>
            <a:off x="3871046" y="2331298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2649" y="2232"/>
                </a:moveTo>
                <a:lnTo>
                  <a:pt x="7795" y="0"/>
                </a:lnTo>
                <a:lnTo>
                  <a:pt x="0" y="586"/>
                </a:lnTo>
                <a:lnTo>
                  <a:pt x="2649" y="2232"/>
                </a:lnTo>
                <a:close/>
              </a:path>
            </a:pathLst>
          </a:custGeom>
          <a:ln w="3175">
            <a:solidFill>
              <a:srgbClr val="1243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0" name="object 8940"/>
          <p:cNvSpPr/>
          <p:nvPr/>
        </p:nvSpPr>
        <p:spPr>
          <a:xfrm>
            <a:off x="3871046" y="23318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242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41" name="object 8941"/>
          <p:cNvSpPr/>
          <p:nvPr/>
        </p:nvSpPr>
        <p:spPr>
          <a:xfrm>
            <a:off x="3871046" y="23318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2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2" name="object 8942"/>
          <p:cNvSpPr/>
          <p:nvPr/>
        </p:nvSpPr>
        <p:spPr>
          <a:xfrm>
            <a:off x="3868104" y="2330058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941" y="1826"/>
                </a:moveTo>
                <a:lnTo>
                  <a:pt x="0" y="0"/>
                </a:lnTo>
                <a:lnTo>
                  <a:pt x="2941" y="1826"/>
                </a:lnTo>
                <a:close/>
              </a:path>
            </a:pathLst>
          </a:custGeom>
          <a:ln w="3175">
            <a:solidFill>
              <a:srgbClr val="1242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3" name="object 8943"/>
          <p:cNvSpPr/>
          <p:nvPr/>
        </p:nvSpPr>
        <p:spPr>
          <a:xfrm>
            <a:off x="3868104" y="2328771"/>
            <a:ext cx="8890" cy="3175"/>
          </a:xfrm>
          <a:custGeom>
            <a:avLst/>
            <a:gdLst/>
            <a:ahLst/>
            <a:cxnLst/>
            <a:rect l="l" t="t" r="r" b="b"/>
            <a:pathLst>
              <a:path w="8889" h="3175">
                <a:moveTo>
                  <a:pt x="2941" y="3114"/>
                </a:moveTo>
                <a:lnTo>
                  <a:pt x="0" y="1287"/>
                </a:lnTo>
                <a:lnTo>
                  <a:pt x="8605" y="0"/>
                </a:lnTo>
                <a:lnTo>
                  <a:pt x="2941" y="3114"/>
                </a:lnTo>
                <a:close/>
              </a:path>
            </a:pathLst>
          </a:custGeom>
          <a:solidFill>
            <a:srgbClr val="1242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44" name="object 8944"/>
          <p:cNvSpPr/>
          <p:nvPr/>
        </p:nvSpPr>
        <p:spPr>
          <a:xfrm>
            <a:off x="3868104" y="2328771"/>
            <a:ext cx="8890" cy="3175"/>
          </a:xfrm>
          <a:custGeom>
            <a:avLst/>
            <a:gdLst/>
            <a:ahLst/>
            <a:cxnLst/>
            <a:rect l="l" t="t" r="r" b="b"/>
            <a:pathLst>
              <a:path w="8889" h="3175">
                <a:moveTo>
                  <a:pt x="2941" y="3114"/>
                </a:moveTo>
                <a:lnTo>
                  <a:pt x="0" y="1287"/>
                </a:lnTo>
                <a:lnTo>
                  <a:pt x="8605" y="0"/>
                </a:lnTo>
                <a:lnTo>
                  <a:pt x="2941" y="3114"/>
                </a:lnTo>
                <a:close/>
              </a:path>
            </a:pathLst>
          </a:custGeom>
          <a:ln w="3175">
            <a:solidFill>
              <a:srgbClr val="1242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5" name="object 8945"/>
          <p:cNvSpPr/>
          <p:nvPr/>
        </p:nvSpPr>
        <p:spPr>
          <a:xfrm>
            <a:off x="3871046" y="2328771"/>
            <a:ext cx="8255" cy="3175"/>
          </a:xfrm>
          <a:custGeom>
            <a:avLst/>
            <a:gdLst/>
            <a:ahLst/>
            <a:cxnLst/>
            <a:rect l="l" t="t" r="r" b="b"/>
            <a:pathLst>
              <a:path w="8254" h="3175">
                <a:moveTo>
                  <a:pt x="0" y="3114"/>
                </a:moveTo>
                <a:lnTo>
                  <a:pt x="5664" y="0"/>
                </a:lnTo>
                <a:lnTo>
                  <a:pt x="7795" y="2527"/>
                </a:lnTo>
                <a:lnTo>
                  <a:pt x="0" y="3114"/>
                </a:lnTo>
                <a:close/>
              </a:path>
            </a:pathLst>
          </a:custGeom>
          <a:solidFill>
            <a:srgbClr val="1243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46" name="object 8946"/>
          <p:cNvSpPr/>
          <p:nvPr/>
        </p:nvSpPr>
        <p:spPr>
          <a:xfrm>
            <a:off x="3871046" y="2328771"/>
            <a:ext cx="8255" cy="3175"/>
          </a:xfrm>
          <a:custGeom>
            <a:avLst/>
            <a:gdLst/>
            <a:ahLst/>
            <a:cxnLst/>
            <a:rect l="l" t="t" r="r" b="b"/>
            <a:pathLst>
              <a:path w="8254" h="3175">
                <a:moveTo>
                  <a:pt x="0" y="3114"/>
                </a:moveTo>
                <a:lnTo>
                  <a:pt x="7795" y="2527"/>
                </a:lnTo>
                <a:lnTo>
                  <a:pt x="5664" y="0"/>
                </a:lnTo>
                <a:lnTo>
                  <a:pt x="0" y="3114"/>
                </a:lnTo>
                <a:close/>
              </a:path>
            </a:pathLst>
          </a:custGeom>
          <a:ln w="3175">
            <a:solidFill>
              <a:srgbClr val="1243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7" name="object 8947"/>
          <p:cNvSpPr/>
          <p:nvPr/>
        </p:nvSpPr>
        <p:spPr>
          <a:xfrm>
            <a:off x="3876710" y="232877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2131" y="25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8" name="object 8948"/>
          <p:cNvSpPr/>
          <p:nvPr/>
        </p:nvSpPr>
        <p:spPr>
          <a:xfrm>
            <a:off x="3865013" y="2323597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3091" y="6461"/>
                </a:moveTo>
                <a:lnTo>
                  <a:pt x="1882" y="5374"/>
                </a:lnTo>
                <a:lnTo>
                  <a:pt x="0" y="0"/>
                </a:lnTo>
                <a:lnTo>
                  <a:pt x="3091" y="6461"/>
                </a:lnTo>
                <a:close/>
              </a:path>
            </a:pathLst>
          </a:custGeom>
          <a:solidFill>
            <a:srgbClr val="1241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49" name="object 8949"/>
          <p:cNvSpPr/>
          <p:nvPr/>
        </p:nvSpPr>
        <p:spPr>
          <a:xfrm>
            <a:off x="3865013" y="2323597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3091" y="6461"/>
                </a:moveTo>
                <a:lnTo>
                  <a:pt x="1882" y="5374"/>
                </a:lnTo>
                <a:lnTo>
                  <a:pt x="0" y="0"/>
                </a:lnTo>
                <a:lnTo>
                  <a:pt x="3091" y="6461"/>
                </a:lnTo>
                <a:close/>
              </a:path>
            </a:pathLst>
          </a:custGeom>
          <a:ln w="3175">
            <a:solidFill>
              <a:srgbClr val="1241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0" name="object 8950"/>
          <p:cNvSpPr/>
          <p:nvPr/>
        </p:nvSpPr>
        <p:spPr>
          <a:xfrm>
            <a:off x="3865013" y="2321278"/>
            <a:ext cx="5715" cy="8890"/>
          </a:xfrm>
          <a:custGeom>
            <a:avLst/>
            <a:gdLst/>
            <a:ahLst/>
            <a:cxnLst/>
            <a:rect l="l" t="t" r="r" b="b"/>
            <a:pathLst>
              <a:path w="5714" h="8889">
                <a:moveTo>
                  <a:pt x="3091" y="8780"/>
                </a:moveTo>
                <a:lnTo>
                  <a:pt x="0" y="2319"/>
                </a:lnTo>
                <a:lnTo>
                  <a:pt x="5361" y="0"/>
                </a:lnTo>
                <a:lnTo>
                  <a:pt x="3091" y="8780"/>
                </a:lnTo>
                <a:close/>
              </a:path>
            </a:pathLst>
          </a:custGeom>
          <a:solidFill>
            <a:srgbClr val="1242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51" name="object 8951"/>
          <p:cNvSpPr/>
          <p:nvPr/>
        </p:nvSpPr>
        <p:spPr>
          <a:xfrm>
            <a:off x="3865013" y="2321278"/>
            <a:ext cx="5715" cy="8890"/>
          </a:xfrm>
          <a:custGeom>
            <a:avLst/>
            <a:gdLst/>
            <a:ahLst/>
            <a:cxnLst/>
            <a:rect l="l" t="t" r="r" b="b"/>
            <a:pathLst>
              <a:path w="5714" h="8889">
                <a:moveTo>
                  <a:pt x="3091" y="8780"/>
                </a:moveTo>
                <a:lnTo>
                  <a:pt x="5361" y="0"/>
                </a:lnTo>
                <a:lnTo>
                  <a:pt x="0" y="2319"/>
                </a:lnTo>
                <a:lnTo>
                  <a:pt x="3091" y="8780"/>
                </a:lnTo>
                <a:close/>
              </a:path>
            </a:pathLst>
          </a:custGeom>
          <a:ln w="3175">
            <a:solidFill>
              <a:srgbClr val="1242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2" name="object 8952"/>
          <p:cNvSpPr/>
          <p:nvPr/>
        </p:nvSpPr>
        <p:spPr>
          <a:xfrm>
            <a:off x="3868104" y="2321278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0" y="8780"/>
                </a:moveTo>
                <a:lnTo>
                  <a:pt x="2270" y="0"/>
                </a:lnTo>
                <a:lnTo>
                  <a:pt x="8605" y="7493"/>
                </a:lnTo>
                <a:lnTo>
                  <a:pt x="0" y="8780"/>
                </a:lnTo>
                <a:close/>
              </a:path>
            </a:pathLst>
          </a:custGeom>
          <a:solidFill>
            <a:srgbClr val="1242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53" name="object 8953"/>
          <p:cNvSpPr/>
          <p:nvPr/>
        </p:nvSpPr>
        <p:spPr>
          <a:xfrm>
            <a:off x="3868104" y="2321278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0" y="8780"/>
                </a:moveTo>
                <a:lnTo>
                  <a:pt x="2270" y="0"/>
                </a:lnTo>
                <a:lnTo>
                  <a:pt x="8605" y="7493"/>
                </a:lnTo>
                <a:lnTo>
                  <a:pt x="0" y="8780"/>
                </a:lnTo>
                <a:close/>
              </a:path>
            </a:pathLst>
          </a:custGeom>
          <a:ln w="3175">
            <a:solidFill>
              <a:srgbClr val="1242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4" name="object 8954"/>
          <p:cNvSpPr/>
          <p:nvPr/>
        </p:nvSpPr>
        <p:spPr>
          <a:xfrm>
            <a:off x="3860932" y="231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77" y="1003"/>
                </a:moveTo>
                <a:lnTo>
                  <a:pt x="0" y="487"/>
                </a:lnTo>
                <a:lnTo>
                  <a:pt x="1127" y="0"/>
                </a:lnTo>
                <a:lnTo>
                  <a:pt x="177" y="1003"/>
                </a:lnTo>
                <a:close/>
              </a:path>
            </a:pathLst>
          </a:custGeom>
          <a:solidFill>
            <a:srgbClr val="124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55" name="object 8955"/>
          <p:cNvSpPr/>
          <p:nvPr/>
        </p:nvSpPr>
        <p:spPr>
          <a:xfrm>
            <a:off x="3860932" y="231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77" y="1003"/>
                </a:moveTo>
                <a:lnTo>
                  <a:pt x="1127" y="0"/>
                </a:lnTo>
                <a:lnTo>
                  <a:pt x="0" y="487"/>
                </a:lnTo>
                <a:lnTo>
                  <a:pt x="177" y="1003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6" name="object 8956"/>
          <p:cNvSpPr/>
          <p:nvPr/>
        </p:nvSpPr>
        <p:spPr>
          <a:xfrm>
            <a:off x="3861110" y="2311440"/>
            <a:ext cx="4445" cy="12700"/>
          </a:xfrm>
          <a:custGeom>
            <a:avLst/>
            <a:gdLst/>
            <a:ahLst/>
            <a:cxnLst/>
            <a:rect l="l" t="t" r="r" b="b"/>
            <a:pathLst>
              <a:path w="4445" h="12700">
                <a:moveTo>
                  <a:pt x="3903" y="12156"/>
                </a:moveTo>
                <a:lnTo>
                  <a:pt x="0" y="1003"/>
                </a:lnTo>
                <a:lnTo>
                  <a:pt x="949" y="0"/>
                </a:lnTo>
                <a:lnTo>
                  <a:pt x="3903" y="12156"/>
                </a:lnTo>
                <a:close/>
              </a:path>
            </a:pathLst>
          </a:custGeom>
          <a:solidFill>
            <a:srgbClr val="1241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57" name="object 8957"/>
          <p:cNvSpPr/>
          <p:nvPr/>
        </p:nvSpPr>
        <p:spPr>
          <a:xfrm>
            <a:off x="3861110" y="2311440"/>
            <a:ext cx="4445" cy="12700"/>
          </a:xfrm>
          <a:custGeom>
            <a:avLst/>
            <a:gdLst/>
            <a:ahLst/>
            <a:cxnLst/>
            <a:rect l="l" t="t" r="r" b="b"/>
            <a:pathLst>
              <a:path w="4445" h="12700">
                <a:moveTo>
                  <a:pt x="3903" y="12156"/>
                </a:moveTo>
                <a:lnTo>
                  <a:pt x="0" y="1003"/>
                </a:lnTo>
                <a:lnTo>
                  <a:pt x="949" y="0"/>
                </a:lnTo>
                <a:lnTo>
                  <a:pt x="3903" y="12156"/>
                </a:lnTo>
                <a:close/>
              </a:path>
            </a:pathLst>
          </a:custGeom>
          <a:ln w="3175">
            <a:solidFill>
              <a:srgbClr val="1241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8" name="object 8958"/>
          <p:cNvSpPr/>
          <p:nvPr/>
        </p:nvSpPr>
        <p:spPr>
          <a:xfrm>
            <a:off x="3862060" y="2311440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2954" y="12156"/>
                </a:moveTo>
                <a:lnTo>
                  <a:pt x="0" y="0"/>
                </a:lnTo>
                <a:lnTo>
                  <a:pt x="8315" y="9837"/>
                </a:lnTo>
                <a:lnTo>
                  <a:pt x="2954" y="12156"/>
                </a:lnTo>
                <a:close/>
              </a:path>
            </a:pathLst>
          </a:custGeom>
          <a:solidFill>
            <a:srgbClr val="1242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59" name="object 8959"/>
          <p:cNvSpPr/>
          <p:nvPr/>
        </p:nvSpPr>
        <p:spPr>
          <a:xfrm>
            <a:off x="3862060" y="2311440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2954" y="12156"/>
                </a:moveTo>
                <a:lnTo>
                  <a:pt x="8315" y="9837"/>
                </a:lnTo>
                <a:lnTo>
                  <a:pt x="0" y="0"/>
                </a:lnTo>
                <a:lnTo>
                  <a:pt x="2954" y="12156"/>
                </a:lnTo>
                <a:close/>
              </a:path>
            </a:pathLst>
          </a:custGeom>
          <a:ln w="3175">
            <a:solidFill>
              <a:srgbClr val="1242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0" name="object 8960"/>
          <p:cNvSpPr/>
          <p:nvPr/>
        </p:nvSpPr>
        <p:spPr>
          <a:xfrm>
            <a:off x="3862060" y="2307183"/>
            <a:ext cx="10160" cy="14604"/>
          </a:xfrm>
          <a:custGeom>
            <a:avLst/>
            <a:gdLst/>
            <a:ahLst/>
            <a:cxnLst/>
            <a:rect l="l" t="t" r="r" b="b"/>
            <a:pathLst>
              <a:path w="10160" h="14605">
                <a:moveTo>
                  <a:pt x="8315" y="14094"/>
                </a:moveTo>
                <a:lnTo>
                  <a:pt x="0" y="4257"/>
                </a:lnTo>
                <a:lnTo>
                  <a:pt x="9852" y="0"/>
                </a:lnTo>
                <a:lnTo>
                  <a:pt x="8315" y="14094"/>
                </a:lnTo>
                <a:close/>
              </a:path>
            </a:pathLst>
          </a:custGeom>
          <a:solidFill>
            <a:srgbClr val="1243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61" name="object 8961"/>
          <p:cNvSpPr/>
          <p:nvPr/>
        </p:nvSpPr>
        <p:spPr>
          <a:xfrm>
            <a:off x="3862060" y="2307183"/>
            <a:ext cx="10160" cy="14604"/>
          </a:xfrm>
          <a:custGeom>
            <a:avLst/>
            <a:gdLst/>
            <a:ahLst/>
            <a:cxnLst/>
            <a:rect l="l" t="t" r="r" b="b"/>
            <a:pathLst>
              <a:path w="10160" h="14605">
                <a:moveTo>
                  <a:pt x="8315" y="14094"/>
                </a:moveTo>
                <a:lnTo>
                  <a:pt x="9852" y="0"/>
                </a:lnTo>
                <a:lnTo>
                  <a:pt x="0" y="4257"/>
                </a:lnTo>
                <a:lnTo>
                  <a:pt x="8315" y="14094"/>
                </a:lnTo>
                <a:close/>
              </a:path>
            </a:pathLst>
          </a:custGeom>
          <a:ln w="3175">
            <a:solidFill>
              <a:srgbClr val="1243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2" name="object 8962"/>
          <p:cNvSpPr/>
          <p:nvPr/>
        </p:nvSpPr>
        <p:spPr>
          <a:xfrm>
            <a:off x="3870375" y="2307183"/>
            <a:ext cx="10160" cy="14604"/>
          </a:xfrm>
          <a:custGeom>
            <a:avLst/>
            <a:gdLst/>
            <a:ahLst/>
            <a:cxnLst/>
            <a:rect l="l" t="t" r="r" b="b"/>
            <a:pathLst>
              <a:path w="10160" h="14605">
                <a:moveTo>
                  <a:pt x="0" y="14094"/>
                </a:moveTo>
                <a:lnTo>
                  <a:pt x="1536" y="0"/>
                </a:lnTo>
                <a:lnTo>
                  <a:pt x="9939" y="9794"/>
                </a:lnTo>
                <a:lnTo>
                  <a:pt x="0" y="14094"/>
                </a:lnTo>
                <a:close/>
              </a:path>
            </a:pathLst>
          </a:custGeom>
          <a:solidFill>
            <a:srgbClr val="1244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63" name="object 8963"/>
          <p:cNvSpPr/>
          <p:nvPr/>
        </p:nvSpPr>
        <p:spPr>
          <a:xfrm>
            <a:off x="3870375" y="2307183"/>
            <a:ext cx="10160" cy="14604"/>
          </a:xfrm>
          <a:custGeom>
            <a:avLst/>
            <a:gdLst/>
            <a:ahLst/>
            <a:cxnLst/>
            <a:rect l="l" t="t" r="r" b="b"/>
            <a:pathLst>
              <a:path w="10160" h="14605">
                <a:moveTo>
                  <a:pt x="1536" y="0"/>
                </a:moveTo>
                <a:lnTo>
                  <a:pt x="0" y="14094"/>
                </a:lnTo>
                <a:lnTo>
                  <a:pt x="9939" y="9794"/>
                </a:lnTo>
                <a:lnTo>
                  <a:pt x="1536" y="0"/>
                </a:lnTo>
                <a:close/>
              </a:path>
            </a:pathLst>
          </a:custGeom>
          <a:ln w="3175">
            <a:solidFill>
              <a:srgbClr val="1244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4" name="object 8964"/>
          <p:cNvSpPr/>
          <p:nvPr/>
        </p:nvSpPr>
        <p:spPr>
          <a:xfrm>
            <a:off x="3870375" y="2316977"/>
            <a:ext cx="10160" cy="12065"/>
          </a:xfrm>
          <a:custGeom>
            <a:avLst/>
            <a:gdLst/>
            <a:ahLst/>
            <a:cxnLst/>
            <a:rect l="l" t="t" r="r" b="b"/>
            <a:pathLst>
              <a:path w="10160" h="12064">
                <a:moveTo>
                  <a:pt x="6334" y="11793"/>
                </a:moveTo>
                <a:lnTo>
                  <a:pt x="0" y="4300"/>
                </a:lnTo>
                <a:lnTo>
                  <a:pt x="9939" y="0"/>
                </a:lnTo>
                <a:lnTo>
                  <a:pt x="6334" y="11793"/>
                </a:lnTo>
                <a:close/>
              </a:path>
            </a:pathLst>
          </a:custGeom>
          <a:solidFill>
            <a:srgbClr val="1244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65" name="object 8965"/>
          <p:cNvSpPr/>
          <p:nvPr/>
        </p:nvSpPr>
        <p:spPr>
          <a:xfrm>
            <a:off x="3870375" y="2316977"/>
            <a:ext cx="10160" cy="12065"/>
          </a:xfrm>
          <a:custGeom>
            <a:avLst/>
            <a:gdLst/>
            <a:ahLst/>
            <a:cxnLst/>
            <a:rect l="l" t="t" r="r" b="b"/>
            <a:pathLst>
              <a:path w="10160" h="12064">
                <a:moveTo>
                  <a:pt x="6334" y="11793"/>
                </a:moveTo>
                <a:lnTo>
                  <a:pt x="9939" y="0"/>
                </a:lnTo>
                <a:lnTo>
                  <a:pt x="0" y="4300"/>
                </a:lnTo>
                <a:lnTo>
                  <a:pt x="6334" y="11793"/>
                </a:lnTo>
                <a:close/>
              </a:path>
            </a:pathLst>
          </a:custGeom>
          <a:ln w="3175">
            <a:solidFill>
              <a:srgbClr val="1244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6" name="object 89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967" name="object 8967"/>
          <p:cNvSpPr/>
          <p:nvPr/>
        </p:nvSpPr>
        <p:spPr>
          <a:xfrm>
            <a:off x="3862060" y="231144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0" y="0"/>
                </a:moveTo>
                <a:lnTo>
                  <a:pt x="8315" y="98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8" name="object 8968"/>
          <p:cNvSpPr/>
          <p:nvPr/>
        </p:nvSpPr>
        <p:spPr>
          <a:xfrm>
            <a:off x="3870375" y="2321278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0" y="0"/>
                </a:moveTo>
                <a:lnTo>
                  <a:pt x="6334" y="74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9" name="object 8969"/>
          <p:cNvSpPr/>
          <p:nvPr/>
        </p:nvSpPr>
        <p:spPr>
          <a:xfrm>
            <a:off x="3865013" y="2321278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0" y="2319"/>
                </a:moveTo>
                <a:lnTo>
                  <a:pt x="53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0" name="object 8970"/>
          <p:cNvSpPr/>
          <p:nvPr/>
        </p:nvSpPr>
        <p:spPr>
          <a:xfrm>
            <a:off x="3870375" y="2316977"/>
            <a:ext cx="10160" cy="4445"/>
          </a:xfrm>
          <a:custGeom>
            <a:avLst/>
            <a:gdLst/>
            <a:ahLst/>
            <a:cxnLst/>
            <a:rect l="l" t="t" r="r" b="b"/>
            <a:pathLst>
              <a:path w="10160" h="4444">
                <a:moveTo>
                  <a:pt x="0" y="4300"/>
                </a:moveTo>
                <a:lnTo>
                  <a:pt x="99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1" name="object 89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972" name="object 8972"/>
          <p:cNvSpPr/>
          <p:nvPr/>
        </p:nvSpPr>
        <p:spPr>
          <a:xfrm>
            <a:off x="3860777" y="2311440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54" y="487"/>
                </a:moveTo>
                <a:lnTo>
                  <a:pt x="0" y="58"/>
                </a:lnTo>
                <a:lnTo>
                  <a:pt x="1282" y="0"/>
                </a:lnTo>
                <a:lnTo>
                  <a:pt x="154" y="487"/>
                </a:lnTo>
                <a:close/>
              </a:path>
            </a:pathLst>
          </a:custGeom>
          <a:solidFill>
            <a:srgbClr val="124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73" name="object 8973"/>
          <p:cNvSpPr/>
          <p:nvPr/>
        </p:nvSpPr>
        <p:spPr>
          <a:xfrm>
            <a:off x="3860777" y="2311440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54" y="487"/>
                </a:moveTo>
                <a:lnTo>
                  <a:pt x="1282" y="0"/>
                </a:lnTo>
                <a:lnTo>
                  <a:pt x="0" y="58"/>
                </a:lnTo>
                <a:lnTo>
                  <a:pt x="154" y="487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4" name="object 8974"/>
          <p:cNvSpPr/>
          <p:nvPr/>
        </p:nvSpPr>
        <p:spPr>
          <a:xfrm>
            <a:off x="3859893" y="2309002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883" y="2496"/>
                </a:moveTo>
                <a:lnTo>
                  <a:pt x="0" y="17"/>
                </a:lnTo>
                <a:lnTo>
                  <a:pt x="883" y="2496"/>
                </a:lnTo>
                <a:close/>
              </a:path>
            </a:pathLst>
          </a:custGeom>
          <a:solidFill>
            <a:srgbClr val="1241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75" name="object 8975"/>
          <p:cNvSpPr/>
          <p:nvPr/>
        </p:nvSpPr>
        <p:spPr>
          <a:xfrm>
            <a:off x="3859893" y="2309002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883" y="2496"/>
                </a:moveTo>
                <a:lnTo>
                  <a:pt x="0" y="17"/>
                </a:lnTo>
                <a:lnTo>
                  <a:pt x="883" y="2496"/>
                </a:lnTo>
                <a:close/>
              </a:path>
            </a:pathLst>
          </a:custGeom>
          <a:ln w="3175">
            <a:solidFill>
              <a:srgbClr val="1241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6" name="object 8976"/>
          <p:cNvSpPr/>
          <p:nvPr/>
        </p:nvSpPr>
        <p:spPr>
          <a:xfrm>
            <a:off x="3860002" y="230900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774" y="2496"/>
                </a:moveTo>
                <a:lnTo>
                  <a:pt x="0" y="0"/>
                </a:lnTo>
                <a:lnTo>
                  <a:pt x="2057" y="2438"/>
                </a:lnTo>
                <a:lnTo>
                  <a:pt x="774" y="2496"/>
                </a:lnTo>
                <a:close/>
              </a:path>
            </a:pathLst>
          </a:custGeom>
          <a:solidFill>
            <a:srgbClr val="1241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77" name="object 8977"/>
          <p:cNvSpPr/>
          <p:nvPr/>
        </p:nvSpPr>
        <p:spPr>
          <a:xfrm>
            <a:off x="3860002" y="230900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774" y="2496"/>
                </a:moveTo>
                <a:lnTo>
                  <a:pt x="2057" y="2438"/>
                </a:lnTo>
                <a:lnTo>
                  <a:pt x="0" y="0"/>
                </a:lnTo>
                <a:lnTo>
                  <a:pt x="774" y="2496"/>
                </a:lnTo>
                <a:close/>
              </a:path>
            </a:pathLst>
          </a:custGeom>
          <a:ln w="3175">
            <a:solidFill>
              <a:srgbClr val="1241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8" name="object 8978"/>
          <p:cNvSpPr/>
          <p:nvPr/>
        </p:nvSpPr>
        <p:spPr>
          <a:xfrm>
            <a:off x="3860002" y="230900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2057" y="243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9" name="object 8979"/>
          <p:cNvSpPr/>
          <p:nvPr/>
        </p:nvSpPr>
        <p:spPr>
          <a:xfrm>
            <a:off x="3859812" y="230877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81" y="241"/>
                </a:moveTo>
                <a:lnTo>
                  <a:pt x="0" y="0"/>
                </a:lnTo>
                <a:lnTo>
                  <a:pt x="190" y="223"/>
                </a:lnTo>
                <a:close/>
              </a:path>
            </a:pathLst>
          </a:custGeom>
          <a:solidFill>
            <a:srgbClr val="1241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80" name="object 8980"/>
          <p:cNvSpPr/>
          <p:nvPr/>
        </p:nvSpPr>
        <p:spPr>
          <a:xfrm>
            <a:off x="3859812" y="230877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81" y="241"/>
                </a:moveTo>
                <a:lnTo>
                  <a:pt x="0" y="0"/>
                </a:lnTo>
                <a:lnTo>
                  <a:pt x="81" y="241"/>
                </a:lnTo>
                <a:close/>
              </a:path>
            </a:pathLst>
          </a:custGeom>
          <a:ln w="3175">
            <a:solidFill>
              <a:srgbClr val="1241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1" name="object 8981"/>
          <p:cNvSpPr/>
          <p:nvPr/>
        </p:nvSpPr>
        <p:spPr>
          <a:xfrm>
            <a:off x="3858000" y="2299997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1811" y="8780"/>
                </a:moveTo>
                <a:lnTo>
                  <a:pt x="0" y="3312"/>
                </a:lnTo>
                <a:lnTo>
                  <a:pt x="7706" y="0"/>
                </a:lnTo>
                <a:lnTo>
                  <a:pt x="1811" y="8780"/>
                </a:lnTo>
                <a:close/>
              </a:path>
            </a:pathLst>
          </a:custGeom>
          <a:solidFill>
            <a:srgbClr val="1242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82" name="object 8982"/>
          <p:cNvSpPr/>
          <p:nvPr/>
        </p:nvSpPr>
        <p:spPr>
          <a:xfrm>
            <a:off x="3858000" y="2299997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1811" y="8780"/>
                </a:moveTo>
                <a:lnTo>
                  <a:pt x="0" y="3312"/>
                </a:lnTo>
                <a:lnTo>
                  <a:pt x="7706" y="0"/>
                </a:lnTo>
                <a:lnTo>
                  <a:pt x="1811" y="8780"/>
                </a:lnTo>
                <a:close/>
              </a:path>
            </a:pathLst>
          </a:custGeom>
          <a:ln w="3175">
            <a:solidFill>
              <a:srgbClr val="1242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3" name="object 8983"/>
          <p:cNvSpPr/>
          <p:nvPr/>
        </p:nvSpPr>
        <p:spPr>
          <a:xfrm>
            <a:off x="3859812" y="2299997"/>
            <a:ext cx="6350" cy="9525"/>
          </a:xfrm>
          <a:custGeom>
            <a:avLst/>
            <a:gdLst/>
            <a:ahLst/>
            <a:cxnLst/>
            <a:rect l="l" t="t" r="r" b="b"/>
            <a:pathLst>
              <a:path w="6350" h="9525">
                <a:moveTo>
                  <a:pt x="190" y="9004"/>
                </a:moveTo>
                <a:lnTo>
                  <a:pt x="0" y="8780"/>
                </a:lnTo>
                <a:lnTo>
                  <a:pt x="5895" y="0"/>
                </a:lnTo>
                <a:lnTo>
                  <a:pt x="190" y="9004"/>
                </a:lnTo>
                <a:close/>
              </a:path>
            </a:pathLst>
          </a:custGeom>
          <a:solidFill>
            <a:srgbClr val="1242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84" name="object 8984"/>
          <p:cNvSpPr/>
          <p:nvPr/>
        </p:nvSpPr>
        <p:spPr>
          <a:xfrm>
            <a:off x="3859812" y="2299997"/>
            <a:ext cx="6350" cy="9525"/>
          </a:xfrm>
          <a:custGeom>
            <a:avLst/>
            <a:gdLst/>
            <a:ahLst/>
            <a:cxnLst/>
            <a:rect l="l" t="t" r="r" b="b"/>
            <a:pathLst>
              <a:path w="6350" h="9525">
                <a:moveTo>
                  <a:pt x="0" y="8780"/>
                </a:moveTo>
                <a:lnTo>
                  <a:pt x="190" y="9004"/>
                </a:lnTo>
                <a:lnTo>
                  <a:pt x="5895" y="0"/>
                </a:lnTo>
                <a:lnTo>
                  <a:pt x="0" y="8780"/>
                </a:lnTo>
                <a:close/>
              </a:path>
            </a:pathLst>
          </a:custGeom>
          <a:ln w="3175">
            <a:solidFill>
              <a:srgbClr val="1242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5" name="object 89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986" name="object 8986"/>
          <p:cNvSpPr/>
          <p:nvPr/>
        </p:nvSpPr>
        <p:spPr>
          <a:xfrm>
            <a:off x="3859812" y="230877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90" y="2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7" name="object 8987"/>
          <p:cNvSpPr/>
          <p:nvPr/>
        </p:nvSpPr>
        <p:spPr>
          <a:xfrm>
            <a:off x="3881493" y="2305974"/>
            <a:ext cx="6350" cy="8255"/>
          </a:xfrm>
          <a:custGeom>
            <a:avLst/>
            <a:gdLst/>
            <a:ahLst/>
            <a:cxnLst/>
            <a:rect l="l" t="t" r="r" b="b"/>
            <a:pathLst>
              <a:path w="6350" h="8255">
                <a:moveTo>
                  <a:pt x="0" y="0"/>
                </a:moveTo>
                <a:lnTo>
                  <a:pt x="6182" y="806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6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8" name="object 8988"/>
          <p:cNvSpPr/>
          <p:nvPr/>
        </p:nvSpPr>
        <p:spPr>
          <a:xfrm>
            <a:off x="3880314" y="2305974"/>
            <a:ext cx="7620" cy="11430"/>
          </a:xfrm>
          <a:custGeom>
            <a:avLst/>
            <a:gdLst/>
            <a:ahLst/>
            <a:cxnLst/>
            <a:rect l="l" t="t" r="r" b="b"/>
            <a:pathLst>
              <a:path w="7620" h="11430">
                <a:moveTo>
                  <a:pt x="0" y="11003"/>
                </a:moveTo>
                <a:lnTo>
                  <a:pt x="1178" y="0"/>
                </a:lnTo>
                <a:lnTo>
                  <a:pt x="7360" y="8064"/>
                </a:lnTo>
                <a:lnTo>
                  <a:pt x="0" y="11003"/>
                </a:lnTo>
                <a:close/>
              </a:path>
            </a:pathLst>
          </a:custGeom>
          <a:solidFill>
            <a:srgbClr val="1246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89" name="object 8989"/>
          <p:cNvSpPr/>
          <p:nvPr/>
        </p:nvSpPr>
        <p:spPr>
          <a:xfrm>
            <a:off x="3880314" y="2305974"/>
            <a:ext cx="7620" cy="11430"/>
          </a:xfrm>
          <a:custGeom>
            <a:avLst/>
            <a:gdLst/>
            <a:ahLst/>
            <a:cxnLst/>
            <a:rect l="l" t="t" r="r" b="b"/>
            <a:pathLst>
              <a:path w="7620" h="11430">
                <a:moveTo>
                  <a:pt x="1178" y="0"/>
                </a:moveTo>
                <a:lnTo>
                  <a:pt x="0" y="11003"/>
                </a:lnTo>
                <a:lnTo>
                  <a:pt x="7360" y="8064"/>
                </a:lnTo>
                <a:lnTo>
                  <a:pt x="1178" y="0"/>
                </a:lnTo>
                <a:close/>
              </a:path>
            </a:pathLst>
          </a:custGeom>
          <a:ln w="3175">
            <a:solidFill>
              <a:srgbClr val="1246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0" name="object 8990"/>
          <p:cNvSpPr/>
          <p:nvPr/>
        </p:nvSpPr>
        <p:spPr>
          <a:xfrm>
            <a:off x="3871912" y="2305974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8402" y="11003"/>
                </a:moveTo>
                <a:lnTo>
                  <a:pt x="0" y="1209"/>
                </a:lnTo>
                <a:lnTo>
                  <a:pt x="9580" y="0"/>
                </a:lnTo>
                <a:lnTo>
                  <a:pt x="8402" y="11003"/>
                </a:lnTo>
                <a:close/>
              </a:path>
            </a:pathLst>
          </a:custGeom>
          <a:solidFill>
            <a:srgbClr val="1245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91" name="object 8991"/>
          <p:cNvSpPr/>
          <p:nvPr/>
        </p:nvSpPr>
        <p:spPr>
          <a:xfrm>
            <a:off x="3871912" y="2305974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9580" y="0"/>
                </a:moveTo>
                <a:lnTo>
                  <a:pt x="8402" y="11003"/>
                </a:lnTo>
                <a:lnTo>
                  <a:pt x="0" y="1209"/>
                </a:lnTo>
                <a:lnTo>
                  <a:pt x="9580" y="0"/>
                </a:lnTo>
                <a:close/>
              </a:path>
            </a:pathLst>
          </a:custGeom>
          <a:ln w="3175">
            <a:solidFill>
              <a:srgbClr val="1245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2" name="object 8992"/>
          <p:cNvSpPr/>
          <p:nvPr/>
        </p:nvSpPr>
        <p:spPr>
          <a:xfrm>
            <a:off x="3887909" y="2314344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0"/>
                </a:moveTo>
                <a:lnTo>
                  <a:pt x="960" y="1260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6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3" name="object 8993"/>
          <p:cNvSpPr/>
          <p:nvPr/>
        </p:nvSpPr>
        <p:spPr>
          <a:xfrm>
            <a:off x="3880314" y="2314344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8554" y="12608"/>
                </a:moveTo>
                <a:lnTo>
                  <a:pt x="0" y="2633"/>
                </a:lnTo>
                <a:lnTo>
                  <a:pt x="7594" y="0"/>
                </a:lnTo>
                <a:lnTo>
                  <a:pt x="8554" y="12608"/>
                </a:lnTo>
                <a:close/>
              </a:path>
            </a:pathLst>
          </a:custGeom>
          <a:solidFill>
            <a:srgbClr val="1246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94" name="object 8994"/>
          <p:cNvSpPr/>
          <p:nvPr/>
        </p:nvSpPr>
        <p:spPr>
          <a:xfrm>
            <a:off x="3880314" y="2314344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7594" y="0"/>
                </a:moveTo>
                <a:lnTo>
                  <a:pt x="0" y="2633"/>
                </a:lnTo>
                <a:lnTo>
                  <a:pt x="8554" y="12608"/>
                </a:lnTo>
                <a:lnTo>
                  <a:pt x="7594" y="0"/>
                </a:lnTo>
                <a:close/>
              </a:path>
            </a:pathLst>
          </a:custGeom>
          <a:ln w="3175">
            <a:solidFill>
              <a:srgbClr val="1246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5" name="object 8995"/>
          <p:cNvSpPr/>
          <p:nvPr/>
        </p:nvSpPr>
        <p:spPr>
          <a:xfrm>
            <a:off x="3880314" y="2314039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0" y="2938"/>
                </a:moveTo>
                <a:lnTo>
                  <a:pt x="7360" y="0"/>
                </a:lnTo>
                <a:lnTo>
                  <a:pt x="7594" y="304"/>
                </a:lnTo>
                <a:lnTo>
                  <a:pt x="0" y="2938"/>
                </a:lnTo>
                <a:close/>
              </a:path>
            </a:pathLst>
          </a:custGeom>
          <a:solidFill>
            <a:srgbClr val="1246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96" name="object 8996"/>
          <p:cNvSpPr/>
          <p:nvPr/>
        </p:nvSpPr>
        <p:spPr>
          <a:xfrm>
            <a:off x="3880314" y="2314039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7594" y="304"/>
                </a:moveTo>
                <a:lnTo>
                  <a:pt x="0" y="2938"/>
                </a:lnTo>
                <a:lnTo>
                  <a:pt x="7360" y="0"/>
                </a:lnTo>
                <a:lnTo>
                  <a:pt x="7594" y="304"/>
                </a:lnTo>
                <a:close/>
              </a:path>
            </a:pathLst>
          </a:custGeom>
          <a:ln w="3175">
            <a:solidFill>
              <a:srgbClr val="1246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7" name="object 8997"/>
          <p:cNvSpPr/>
          <p:nvPr/>
        </p:nvSpPr>
        <p:spPr>
          <a:xfrm>
            <a:off x="3887675" y="231403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33" y="304"/>
                </a:moveTo>
                <a:lnTo>
                  <a:pt x="0" y="0"/>
                </a:lnTo>
                <a:lnTo>
                  <a:pt x="233" y="304"/>
                </a:lnTo>
                <a:close/>
              </a:path>
            </a:pathLst>
          </a:custGeom>
          <a:ln w="3175">
            <a:solidFill>
              <a:srgbClr val="1247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8" name="object 8998"/>
          <p:cNvSpPr/>
          <p:nvPr/>
        </p:nvSpPr>
        <p:spPr>
          <a:xfrm>
            <a:off x="3887675" y="231403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33" y="304"/>
                </a:moveTo>
                <a:lnTo>
                  <a:pt x="0" y="0"/>
                </a:lnTo>
                <a:lnTo>
                  <a:pt x="233" y="304"/>
                </a:lnTo>
                <a:close/>
              </a:path>
            </a:pathLst>
          </a:custGeom>
          <a:ln w="3175">
            <a:solidFill>
              <a:srgbClr val="1247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9" name="object 8999"/>
          <p:cNvSpPr/>
          <p:nvPr/>
        </p:nvSpPr>
        <p:spPr>
          <a:xfrm>
            <a:off x="3880314" y="2314039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0" y="2938"/>
                </a:moveTo>
                <a:lnTo>
                  <a:pt x="73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0" name="object 9000"/>
          <p:cNvSpPr/>
          <p:nvPr/>
        </p:nvSpPr>
        <p:spPr>
          <a:xfrm>
            <a:off x="3530384" y="2326035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832" y="2740"/>
                </a:moveTo>
                <a:lnTo>
                  <a:pt x="287" y="1275"/>
                </a:lnTo>
                <a:lnTo>
                  <a:pt x="0" y="0"/>
                </a:lnTo>
                <a:lnTo>
                  <a:pt x="2832" y="2740"/>
                </a:lnTo>
                <a:close/>
              </a:path>
            </a:pathLst>
          </a:custGeom>
          <a:solidFill>
            <a:srgbClr val="1958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01" name="object 9001"/>
          <p:cNvSpPr/>
          <p:nvPr/>
        </p:nvSpPr>
        <p:spPr>
          <a:xfrm>
            <a:off x="3530384" y="2326035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832" y="2740"/>
                </a:moveTo>
                <a:lnTo>
                  <a:pt x="0" y="0"/>
                </a:lnTo>
                <a:lnTo>
                  <a:pt x="287" y="1275"/>
                </a:lnTo>
                <a:lnTo>
                  <a:pt x="2832" y="2740"/>
                </a:lnTo>
                <a:close/>
              </a:path>
            </a:pathLst>
          </a:custGeom>
          <a:ln w="3175">
            <a:solidFill>
              <a:srgbClr val="1958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2" name="object 9002"/>
          <p:cNvSpPr/>
          <p:nvPr/>
        </p:nvSpPr>
        <p:spPr>
          <a:xfrm>
            <a:off x="3530404" y="2323637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685" y="3037"/>
                </a:moveTo>
                <a:lnTo>
                  <a:pt x="0" y="1678"/>
                </a:lnTo>
                <a:lnTo>
                  <a:pt x="495" y="0"/>
                </a:lnTo>
                <a:lnTo>
                  <a:pt x="3685" y="3037"/>
                </a:lnTo>
                <a:close/>
              </a:path>
            </a:pathLst>
          </a:custGeom>
          <a:solidFill>
            <a:srgbClr val="1858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03" name="object 9003"/>
          <p:cNvSpPr/>
          <p:nvPr/>
        </p:nvSpPr>
        <p:spPr>
          <a:xfrm>
            <a:off x="3530404" y="2323637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495" y="0"/>
                </a:moveTo>
                <a:lnTo>
                  <a:pt x="0" y="1678"/>
                </a:lnTo>
                <a:lnTo>
                  <a:pt x="3685" y="3037"/>
                </a:lnTo>
                <a:lnTo>
                  <a:pt x="495" y="0"/>
                </a:lnTo>
                <a:close/>
              </a:path>
            </a:pathLst>
          </a:custGeom>
          <a:ln w="3175">
            <a:solidFill>
              <a:srgbClr val="1858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4" name="object 9004"/>
          <p:cNvSpPr/>
          <p:nvPr/>
        </p:nvSpPr>
        <p:spPr>
          <a:xfrm>
            <a:off x="3533216" y="232740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568" y="0"/>
                </a:moveTo>
                <a:lnTo>
                  <a:pt x="0" y="1371"/>
                </a:lnTo>
                <a:lnTo>
                  <a:pt x="568" y="0"/>
                </a:lnTo>
                <a:close/>
              </a:path>
            </a:pathLst>
          </a:custGeom>
          <a:ln w="3175">
            <a:solidFill>
              <a:srgbClr val="1856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5" name="object 9005"/>
          <p:cNvSpPr/>
          <p:nvPr/>
        </p:nvSpPr>
        <p:spPr>
          <a:xfrm>
            <a:off x="3530384" y="2326035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2832" y="2740"/>
                </a:moveTo>
                <a:lnTo>
                  <a:pt x="0" y="0"/>
                </a:lnTo>
                <a:lnTo>
                  <a:pt x="3401" y="1369"/>
                </a:lnTo>
                <a:lnTo>
                  <a:pt x="2832" y="2740"/>
                </a:lnTo>
                <a:close/>
              </a:path>
            </a:pathLst>
          </a:custGeom>
          <a:solidFill>
            <a:srgbClr val="185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06" name="object 9006"/>
          <p:cNvSpPr/>
          <p:nvPr/>
        </p:nvSpPr>
        <p:spPr>
          <a:xfrm>
            <a:off x="3530384" y="2326035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401" y="1369"/>
                </a:moveTo>
                <a:lnTo>
                  <a:pt x="0" y="0"/>
                </a:lnTo>
                <a:lnTo>
                  <a:pt x="2832" y="2740"/>
                </a:lnTo>
                <a:lnTo>
                  <a:pt x="3401" y="1369"/>
                </a:lnTo>
                <a:close/>
              </a:path>
            </a:pathLst>
          </a:custGeom>
          <a:ln w="3175">
            <a:solidFill>
              <a:srgbClr val="185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7" name="object 9007"/>
          <p:cNvSpPr/>
          <p:nvPr/>
        </p:nvSpPr>
        <p:spPr>
          <a:xfrm>
            <a:off x="3530384" y="2325537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401" y="1866"/>
                </a:moveTo>
                <a:lnTo>
                  <a:pt x="0" y="497"/>
                </a:lnTo>
                <a:lnTo>
                  <a:pt x="12" y="0"/>
                </a:lnTo>
                <a:lnTo>
                  <a:pt x="3401" y="1866"/>
                </a:lnTo>
                <a:close/>
              </a:path>
            </a:pathLst>
          </a:custGeom>
          <a:solidFill>
            <a:srgbClr val="1858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08" name="object 9008"/>
          <p:cNvSpPr/>
          <p:nvPr/>
        </p:nvSpPr>
        <p:spPr>
          <a:xfrm>
            <a:off x="3530384" y="2325537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401" y="1866"/>
                </a:moveTo>
                <a:lnTo>
                  <a:pt x="0" y="497"/>
                </a:lnTo>
                <a:lnTo>
                  <a:pt x="12" y="0"/>
                </a:lnTo>
                <a:lnTo>
                  <a:pt x="3401" y="1866"/>
                </a:lnTo>
                <a:close/>
              </a:path>
            </a:pathLst>
          </a:custGeom>
          <a:ln w="3175">
            <a:solidFill>
              <a:srgbClr val="1858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9" name="object 9009"/>
          <p:cNvSpPr/>
          <p:nvPr/>
        </p:nvSpPr>
        <p:spPr>
          <a:xfrm>
            <a:off x="3530396" y="2325537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388" y="1866"/>
                </a:moveTo>
                <a:lnTo>
                  <a:pt x="0" y="0"/>
                </a:lnTo>
                <a:lnTo>
                  <a:pt x="3693" y="1137"/>
                </a:lnTo>
                <a:lnTo>
                  <a:pt x="3388" y="1866"/>
                </a:lnTo>
                <a:close/>
              </a:path>
            </a:pathLst>
          </a:custGeom>
          <a:solidFill>
            <a:srgbClr val="1857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10" name="object 9010"/>
          <p:cNvSpPr/>
          <p:nvPr/>
        </p:nvSpPr>
        <p:spPr>
          <a:xfrm>
            <a:off x="3530396" y="2325537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693" y="1137"/>
                </a:moveTo>
                <a:lnTo>
                  <a:pt x="3388" y="1866"/>
                </a:lnTo>
                <a:lnTo>
                  <a:pt x="0" y="0"/>
                </a:lnTo>
                <a:lnTo>
                  <a:pt x="3693" y="1137"/>
                </a:lnTo>
                <a:close/>
              </a:path>
            </a:pathLst>
          </a:custGeom>
          <a:ln w="3175">
            <a:solidFill>
              <a:srgbClr val="1857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1" name="object 9011"/>
          <p:cNvSpPr/>
          <p:nvPr/>
        </p:nvSpPr>
        <p:spPr>
          <a:xfrm>
            <a:off x="3530396" y="2325316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693" y="1358"/>
                </a:moveTo>
                <a:lnTo>
                  <a:pt x="0" y="220"/>
                </a:lnTo>
                <a:lnTo>
                  <a:pt x="7" y="0"/>
                </a:lnTo>
                <a:lnTo>
                  <a:pt x="3693" y="1358"/>
                </a:lnTo>
                <a:close/>
              </a:path>
            </a:pathLst>
          </a:custGeom>
          <a:solidFill>
            <a:srgbClr val="1858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12" name="object 9012"/>
          <p:cNvSpPr/>
          <p:nvPr/>
        </p:nvSpPr>
        <p:spPr>
          <a:xfrm>
            <a:off x="3530396" y="2325316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693" y="1358"/>
                </a:moveTo>
                <a:lnTo>
                  <a:pt x="7" y="0"/>
                </a:lnTo>
                <a:lnTo>
                  <a:pt x="0" y="220"/>
                </a:lnTo>
                <a:lnTo>
                  <a:pt x="3693" y="1358"/>
                </a:lnTo>
                <a:close/>
              </a:path>
            </a:pathLst>
          </a:custGeom>
          <a:ln w="3175">
            <a:solidFill>
              <a:srgbClr val="1858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3" name="object 9013"/>
          <p:cNvSpPr/>
          <p:nvPr/>
        </p:nvSpPr>
        <p:spPr>
          <a:xfrm>
            <a:off x="3529914" y="2336543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2814"/>
                </a:moveTo>
                <a:lnTo>
                  <a:pt x="177" y="0"/>
                </a:lnTo>
                <a:lnTo>
                  <a:pt x="0" y="2814"/>
                </a:lnTo>
                <a:close/>
              </a:path>
            </a:pathLst>
          </a:custGeom>
          <a:ln w="3175">
            <a:solidFill>
              <a:srgbClr val="1858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4" name="object 90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15" name="object 90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16" name="object 90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17" name="object 90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18" name="object 90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19" name="object 90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20" name="object 90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21" name="object 90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22" name="object 90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23" name="object 9023"/>
          <p:cNvSpPr/>
          <p:nvPr/>
        </p:nvSpPr>
        <p:spPr>
          <a:xfrm>
            <a:off x="3544618" y="2359941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942" y="0"/>
                </a:moveTo>
                <a:lnTo>
                  <a:pt x="0" y="2336"/>
                </a:lnTo>
                <a:lnTo>
                  <a:pt x="942" y="0"/>
                </a:lnTo>
                <a:close/>
              </a:path>
            </a:pathLst>
          </a:custGeom>
          <a:ln w="3175">
            <a:solidFill>
              <a:srgbClr val="184E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4" name="object 90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25" name="object 90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26" name="object 90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27" name="object 90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28" name="object 9028"/>
          <p:cNvSpPr/>
          <p:nvPr/>
        </p:nvSpPr>
        <p:spPr>
          <a:xfrm>
            <a:off x="3530091" y="233327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1026" y="0"/>
                </a:moveTo>
                <a:lnTo>
                  <a:pt x="0" y="3271"/>
                </a:lnTo>
                <a:lnTo>
                  <a:pt x="1026" y="0"/>
                </a:lnTo>
                <a:close/>
              </a:path>
            </a:pathLst>
          </a:custGeom>
          <a:ln w="3175">
            <a:solidFill>
              <a:srgbClr val="1958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9" name="object 9029"/>
          <p:cNvSpPr/>
          <p:nvPr/>
        </p:nvSpPr>
        <p:spPr>
          <a:xfrm>
            <a:off x="3530091" y="233327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1026" y="0"/>
                </a:moveTo>
                <a:lnTo>
                  <a:pt x="0" y="3271"/>
                </a:lnTo>
                <a:lnTo>
                  <a:pt x="1026" y="0"/>
                </a:lnTo>
                <a:close/>
              </a:path>
            </a:pathLst>
          </a:custGeom>
          <a:ln w="3175">
            <a:solidFill>
              <a:srgbClr val="1958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0" name="object 90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31" name="object 90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32" name="object 90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33" name="object 90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34" name="object 90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35" name="object 90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36" name="object 90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37" name="object 90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38" name="object 90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39" name="object 90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40" name="object 9040"/>
          <p:cNvSpPr/>
          <p:nvPr/>
        </p:nvSpPr>
        <p:spPr>
          <a:xfrm>
            <a:off x="3530899" y="232271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3190" y="3957"/>
                </a:moveTo>
                <a:lnTo>
                  <a:pt x="0" y="919"/>
                </a:lnTo>
                <a:lnTo>
                  <a:pt x="271" y="0"/>
                </a:lnTo>
                <a:lnTo>
                  <a:pt x="3190" y="3957"/>
                </a:lnTo>
                <a:close/>
              </a:path>
            </a:pathLst>
          </a:custGeom>
          <a:solidFill>
            <a:srgbClr val="1858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41" name="object 9041"/>
          <p:cNvSpPr/>
          <p:nvPr/>
        </p:nvSpPr>
        <p:spPr>
          <a:xfrm>
            <a:off x="3530899" y="232271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3190" y="3957"/>
                </a:moveTo>
                <a:lnTo>
                  <a:pt x="0" y="919"/>
                </a:lnTo>
                <a:lnTo>
                  <a:pt x="271" y="0"/>
                </a:lnTo>
                <a:lnTo>
                  <a:pt x="3190" y="3957"/>
                </a:lnTo>
                <a:close/>
              </a:path>
            </a:pathLst>
          </a:custGeom>
          <a:ln w="3175">
            <a:solidFill>
              <a:srgbClr val="1858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2" name="object 9042"/>
          <p:cNvSpPr/>
          <p:nvPr/>
        </p:nvSpPr>
        <p:spPr>
          <a:xfrm>
            <a:off x="3531171" y="2322718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2918" y="3957"/>
                </a:moveTo>
                <a:lnTo>
                  <a:pt x="0" y="0"/>
                </a:lnTo>
                <a:lnTo>
                  <a:pt x="1755" y="1379"/>
                </a:lnTo>
                <a:lnTo>
                  <a:pt x="2918" y="3957"/>
                </a:lnTo>
                <a:close/>
              </a:path>
            </a:pathLst>
          </a:custGeom>
          <a:solidFill>
            <a:srgbClr val="1857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43" name="object 9043"/>
          <p:cNvSpPr/>
          <p:nvPr/>
        </p:nvSpPr>
        <p:spPr>
          <a:xfrm>
            <a:off x="3531171" y="2322718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2918" y="3957"/>
                </a:moveTo>
                <a:lnTo>
                  <a:pt x="1755" y="1379"/>
                </a:lnTo>
                <a:lnTo>
                  <a:pt x="0" y="0"/>
                </a:lnTo>
                <a:lnTo>
                  <a:pt x="2918" y="3957"/>
                </a:lnTo>
                <a:close/>
              </a:path>
            </a:pathLst>
          </a:custGeom>
          <a:ln w="3175">
            <a:solidFill>
              <a:srgbClr val="1857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4" name="object 90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45" name="object 9045"/>
          <p:cNvSpPr/>
          <p:nvPr/>
        </p:nvSpPr>
        <p:spPr>
          <a:xfrm>
            <a:off x="3534090" y="2326675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3975" y="1465"/>
                </a:moveTo>
                <a:lnTo>
                  <a:pt x="0" y="0"/>
                </a:lnTo>
                <a:lnTo>
                  <a:pt x="3594" y="1165"/>
                </a:lnTo>
                <a:lnTo>
                  <a:pt x="3975" y="1465"/>
                </a:lnTo>
                <a:close/>
              </a:path>
            </a:pathLst>
          </a:custGeom>
          <a:solidFill>
            <a:srgbClr val="1855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46" name="object 9046"/>
          <p:cNvSpPr/>
          <p:nvPr/>
        </p:nvSpPr>
        <p:spPr>
          <a:xfrm>
            <a:off x="3534090" y="2326675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0" y="0"/>
                </a:moveTo>
                <a:lnTo>
                  <a:pt x="3975" y="1465"/>
                </a:lnTo>
                <a:lnTo>
                  <a:pt x="3594" y="116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5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7" name="object 9047"/>
          <p:cNvSpPr/>
          <p:nvPr/>
        </p:nvSpPr>
        <p:spPr>
          <a:xfrm>
            <a:off x="3548303" y="2335397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1849" y="5265"/>
                </a:moveTo>
                <a:lnTo>
                  <a:pt x="0" y="0"/>
                </a:lnTo>
                <a:lnTo>
                  <a:pt x="1369" y="789"/>
                </a:lnTo>
                <a:lnTo>
                  <a:pt x="1849" y="5265"/>
                </a:lnTo>
                <a:close/>
              </a:path>
            </a:pathLst>
          </a:custGeom>
          <a:solidFill>
            <a:srgbClr val="194B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48" name="object 9048"/>
          <p:cNvSpPr/>
          <p:nvPr/>
        </p:nvSpPr>
        <p:spPr>
          <a:xfrm>
            <a:off x="3548303" y="2335397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1369" y="789"/>
                </a:moveTo>
                <a:lnTo>
                  <a:pt x="0" y="0"/>
                </a:lnTo>
                <a:lnTo>
                  <a:pt x="1849" y="5265"/>
                </a:lnTo>
                <a:lnTo>
                  <a:pt x="1369" y="789"/>
                </a:lnTo>
                <a:close/>
              </a:path>
            </a:pathLst>
          </a:custGeom>
          <a:ln w="3175">
            <a:solidFill>
              <a:srgbClr val="194B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9" name="object 90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50" name="object 90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51" name="object 90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52" name="object 9052"/>
          <p:cNvSpPr/>
          <p:nvPr/>
        </p:nvSpPr>
        <p:spPr>
          <a:xfrm>
            <a:off x="3533785" y="2326675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728"/>
                </a:moveTo>
                <a:lnTo>
                  <a:pt x="304" y="0"/>
                </a:lnTo>
                <a:lnTo>
                  <a:pt x="0" y="728"/>
                </a:lnTo>
                <a:close/>
              </a:path>
            </a:pathLst>
          </a:custGeom>
          <a:ln w="3175">
            <a:solidFill>
              <a:srgbClr val="1856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3" name="object 9053"/>
          <p:cNvSpPr/>
          <p:nvPr/>
        </p:nvSpPr>
        <p:spPr>
          <a:xfrm>
            <a:off x="3533785" y="2326675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4279" y="1465"/>
                </a:moveTo>
                <a:lnTo>
                  <a:pt x="0" y="728"/>
                </a:lnTo>
                <a:lnTo>
                  <a:pt x="304" y="0"/>
                </a:lnTo>
                <a:lnTo>
                  <a:pt x="4279" y="1465"/>
                </a:lnTo>
                <a:close/>
              </a:path>
            </a:pathLst>
          </a:custGeom>
          <a:solidFill>
            <a:srgbClr val="1855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54" name="object 9054"/>
          <p:cNvSpPr/>
          <p:nvPr/>
        </p:nvSpPr>
        <p:spPr>
          <a:xfrm>
            <a:off x="3533785" y="2326675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0" y="728"/>
                </a:moveTo>
                <a:lnTo>
                  <a:pt x="4279" y="1465"/>
                </a:lnTo>
                <a:lnTo>
                  <a:pt x="304" y="0"/>
                </a:lnTo>
                <a:lnTo>
                  <a:pt x="0" y="728"/>
                </a:lnTo>
                <a:close/>
              </a:path>
            </a:pathLst>
          </a:custGeom>
          <a:ln w="3175">
            <a:solidFill>
              <a:srgbClr val="1855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5" name="object 90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56" name="object 90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57" name="object 90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58" name="object 90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59" name="object 90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60" name="object 90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61" name="object 90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62" name="object 9062"/>
          <p:cNvSpPr/>
          <p:nvPr/>
        </p:nvSpPr>
        <p:spPr>
          <a:xfrm>
            <a:off x="3528733" y="2365603"/>
            <a:ext cx="8255" cy="6350"/>
          </a:xfrm>
          <a:custGeom>
            <a:avLst/>
            <a:gdLst/>
            <a:ahLst/>
            <a:cxnLst/>
            <a:rect l="l" t="t" r="r" b="b"/>
            <a:pathLst>
              <a:path w="8254" h="6350">
                <a:moveTo>
                  <a:pt x="0" y="0"/>
                </a:moveTo>
                <a:lnTo>
                  <a:pt x="8229" y="62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63" name="object 90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64" name="object 90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65" name="object 90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66" name="object 90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67" name="object 90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68" name="object 90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69" name="object 90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70" name="object 90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71" name="object 90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72" name="object 90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73" name="object 9073"/>
          <p:cNvSpPr/>
          <p:nvPr/>
        </p:nvSpPr>
        <p:spPr>
          <a:xfrm>
            <a:off x="3536962" y="2371824"/>
            <a:ext cx="15875" cy="10795"/>
          </a:xfrm>
          <a:custGeom>
            <a:avLst/>
            <a:gdLst/>
            <a:ahLst/>
            <a:cxnLst/>
            <a:rect l="l" t="t" r="r" b="b"/>
            <a:pathLst>
              <a:path w="15875" h="10794">
                <a:moveTo>
                  <a:pt x="0" y="0"/>
                </a:moveTo>
                <a:lnTo>
                  <a:pt x="15463" y="103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74" name="object 90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75" name="object 90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76" name="object 90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77" name="object 90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78" name="object 90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79" name="object 90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80" name="object 90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81" name="object 90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82" name="object 90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83" name="object 90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84" name="object 90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85" name="object 90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86" name="object 90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87" name="object 90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88" name="object 90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89" name="object 90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90" name="object 90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91" name="object 90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92" name="object 90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93" name="object 90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94" name="object 90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95" name="object 90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96" name="object 9096"/>
          <p:cNvSpPr/>
          <p:nvPr/>
        </p:nvSpPr>
        <p:spPr>
          <a:xfrm>
            <a:off x="3558295" y="235998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3749"/>
                </a:moveTo>
                <a:lnTo>
                  <a:pt x="3050" y="0"/>
                </a:lnTo>
                <a:lnTo>
                  <a:pt x="3233" y="1889"/>
                </a:lnTo>
                <a:lnTo>
                  <a:pt x="0" y="3749"/>
                </a:lnTo>
                <a:close/>
              </a:path>
            </a:pathLst>
          </a:custGeom>
          <a:solidFill>
            <a:srgbClr val="1A43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97" name="object 9097"/>
          <p:cNvSpPr/>
          <p:nvPr/>
        </p:nvSpPr>
        <p:spPr>
          <a:xfrm>
            <a:off x="3558295" y="235998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3749"/>
                </a:moveTo>
                <a:lnTo>
                  <a:pt x="3233" y="1889"/>
                </a:lnTo>
                <a:lnTo>
                  <a:pt x="3050" y="0"/>
                </a:lnTo>
                <a:lnTo>
                  <a:pt x="0" y="3749"/>
                </a:lnTo>
                <a:close/>
              </a:path>
            </a:pathLst>
          </a:custGeom>
          <a:ln w="3175">
            <a:solidFill>
              <a:srgbClr val="1A43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98" name="object 9098"/>
          <p:cNvSpPr/>
          <p:nvPr/>
        </p:nvSpPr>
        <p:spPr>
          <a:xfrm>
            <a:off x="3558295" y="236186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469" y="2451"/>
                </a:moveTo>
                <a:lnTo>
                  <a:pt x="0" y="1859"/>
                </a:lnTo>
                <a:lnTo>
                  <a:pt x="3233" y="0"/>
                </a:lnTo>
                <a:lnTo>
                  <a:pt x="3469" y="2451"/>
                </a:lnTo>
                <a:close/>
              </a:path>
            </a:pathLst>
          </a:custGeom>
          <a:solidFill>
            <a:srgbClr val="1A43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99" name="object 9099"/>
          <p:cNvSpPr/>
          <p:nvPr/>
        </p:nvSpPr>
        <p:spPr>
          <a:xfrm>
            <a:off x="3558295" y="236186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1859"/>
                </a:moveTo>
                <a:lnTo>
                  <a:pt x="3233" y="0"/>
                </a:lnTo>
                <a:lnTo>
                  <a:pt x="3469" y="2451"/>
                </a:lnTo>
                <a:lnTo>
                  <a:pt x="0" y="1859"/>
                </a:lnTo>
                <a:close/>
              </a:path>
            </a:pathLst>
          </a:custGeom>
          <a:ln w="3175">
            <a:solidFill>
              <a:srgbClr val="1A43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0" name="object 9100"/>
          <p:cNvSpPr/>
          <p:nvPr/>
        </p:nvSpPr>
        <p:spPr>
          <a:xfrm>
            <a:off x="3558295" y="2363729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921" y="825"/>
                </a:moveTo>
                <a:lnTo>
                  <a:pt x="0" y="0"/>
                </a:lnTo>
                <a:lnTo>
                  <a:pt x="2921" y="825"/>
                </a:lnTo>
                <a:close/>
              </a:path>
            </a:pathLst>
          </a:custGeom>
          <a:ln w="3175">
            <a:solidFill>
              <a:srgbClr val="1A43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1" name="object 9101"/>
          <p:cNvSpPr/>
          <p:nvPr/>
        </p:nvSpPr>
        <p:spPr>
          <a:xfrm>
            <a:off x="3558295" y="23637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2921" y="825"/>
                </a:moveTo>
                <a:lnTo>
                  <a:pt x="0" y="0"/>
                </a:lnTo>
                <a:lnTo>
                  <a:pt x="3469" y="591"/>
                </a:lnTo>
                <a:lnTo>
                  <a:pt x="2921" y="825"/>
                </a:lnTo>
                <a:close/>
              </a:path>
            </a:pathLst>
          </a:custGeom>
          <a:solidFill>
            <a:srgbClr val="1A43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02" name="object 9102"/>
          <p:cNvSpPr/>
          <p:nvPr/>
        </p:nvSpPr>
        <p:spPr>
          <a:xfrm>
            <a:off x="3558295" y="23637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2921" y="825"/>
                </a:moveTo>
                <a:lnTo>
                  <a:pt x="3469" y="591"/>
                </a:lnTo>
                <a:lnTo>
                  <a:pt x="0" y="0"/>
                </a:lnTo>
                <a:lnTo>
                  <a:pt x="2921" y="825"/>
                </a:lnTo>
                <a:close/>
              </a:path>
            </a:pathLst>
          </a:custGeom>
          <a:ln w="3175">
            <a:solidFill>
              <a:srgbClr val="1A43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3" name="object 91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04" name="object 91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05" name="object 91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06" name="object 91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07" name="object 91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08" name="object 91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09" name="object 91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10" name="object 91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11" name="object 9111"/>
          <p:cNvSpPr/>
          <p:nvPr/>
        </p:nvSpPr>
        <p:spPr>
          <a:xfrm>
            <a:off x="3557437" y="2354432"/>
            <a:ext cx="1270" cy="9525"/>
          </a:xfrm>
          <a:custGeom>
            <a:avLst/>
            <a:gdLst/>
            <a:ahLst/>
            <a:cxnLst/>
            <a:rect l="l" t="t" r="r" b="b"/>
            <a:pathLst>
              <a:path w="1270" h="9525">
                <a:moveTo>
                  <a:pt x="0" y="0"/>
                </a:moveTo>
                <a:lnTo>
                  <a:pt x="858" y="929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44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2" name="object 91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13" name="object 91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14" name="object 91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15" name="object 91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16" name="object 91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17" name="object 91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18" name="object 9118"/>
          <p:cNvSpPr/>
          <p:nvPr/>
        </p:nvSpPr>
        <p:spPr>
          <a:xfrm>
            <a:off x="3538999" y="2349629"/>
            <a:ext cx="19685" cy="14604"/>
          </a:xfrm>
          <a:custGeom>
            <a:avLst/>
            <a:gdLst/>
            <a:ahLst/>
            <a:cxnLst/>
            <a:rect l="l" t="t" r="r" b="b"/>
            <a:pathLst>
              <a:path w="19685" h="14605">
                <a:moveTo>
                  <a:pt x="0" y="0"/>
                </a:moveTo>
                <a:lnTo>
                  <a:pt x="19296" y="140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9" name="object 9119"/>
          <p:cNvSpPr/>
          <p:nvPr/>
        </p:nvSpPr>
        <p:spPr>
          <a:xfrm>
            <a:off x="3558295" y="2363729"/>
            <a:ext cx="1270" cy="12065"/>
          </a:xfrm>
          <a:custGeom>
            <a:avLst/>
            <a:gdLst/>
            <a:ahLst/>
            <a:cxnLst/>
            <a:rect l="l" t="t" r="r" b="b"/>
            <a:pathLst>
              <a:path w="1270" h="12064">
                <a:moveTo>
                  <a:pt x="833" y="11788"/>
                </a:moveTo>
                <a:lnTo>
                  <a:pt x="0" y="0"/>
                </a:lnTo>
                <a:lnTo>
                  <a:pt x="833" y="11788"/>
                </a:lnTo>
                <a:close/>
              </a:path>
            </a:pathLst>
          </a:custGeom>
          <a:ln w="3175">
            <a:solidFill>
              <a:srgbClr val="1A44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0" name="object 91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21" name="object 91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7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22" name="object 9122"/>
          <p:cNvSpPr/>
          <p:nvPr/>
        </p:nvSpPr>
        <p:spPr>
          <a:xfrm>
            <a:off x="3558295" y="2363729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341" y="1071"/>
                </a:moveTo>
                <a:lnTo>
                  <a:pt x="0" y="0"/>
                </a:lnTo>
                <a:lnTo>
                  <a:pt x="2595" y="962"/>
                </a:lnTo>
                <a:lnTo>
                  <a:pt x="2341" y="1071"/>
                </a:lnTo>
                <a:close/>
              </a:path>
            </a:pathLst>
          </a:custGeom>
          <a:solidFill>
            <a:srgbClr val="1A43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23" name="object 9123"/>
          <p:cNvSpPr/>
          <p:nvPr/>
        </p:nvSpPr>
        <p:spPr>
          <a:xfrm>
            <a:off x="3558295" y="2363729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595" y="962"/>
                </a:moveTo>
                <a:lnTo>
                  <a:pt x="0" y="0"/>
                </a:lnTo>
                <a:lnTo>
                  <a:pt x="2341" y="1071"/>
                </a:lnTo>
                <a:lnTo>
                  <a:pt x="2595" y="962"/>
                </a:lnTo>
                <a:close/>
              </a:path>
            </a:pathLst>
          </a:custGeom>
          <a:ln w="3175">
            <a:solidFill>
              <a:srgbClr val="1A43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4" name="object 9124"/>
          <p:cNvSpPr/>
          <p:nvPr/>
        </p:nvSpPr>
        <p:spPr>
          <a:xfrm>
            <a:off x="3558295" y="2363729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595" y="962"/>
                </a:moveTo>
                <a:lnTo>
                  <a:pt x="0" y="0"/>
                </a:lnTo>
                <a:lnTo>
                  <a:pt x="2921" y="825"/>
                </a:lnTo>
                <a:lnTo>
                  <a:pt x="2595" y="962"/>
                </a:lnTo>
                <a:close/>
              </a:path>
            </a:pathLst>
          </a:custGeom>
          <a:solidFill>
            <a:srgbClr val="1A43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25" name="object 9125"/>
          <p:cNvSpPr/>
          <p:nvPr/>
        </p:nvSpPr>
        <p:spPr>
          <a:xfrm>
            <a:off x="3558295" y="2363729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0"/>
                </a:moveTo>
                <a:lnTo>
                  <a:pt x="2921" y="825"/>
                </a:lnTo>
                <a:lnTo>
                  <a:pt x="2595" y="96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43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6" name="object 9126"/>
          <p:cNvSpPr/>
          <p:nvPr/>
        </p:nvSpPr>
        <p:spPr>
          <a:xfrm>
            <a:off x="3558295" y="2363729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0"/>
                </a:moveTo>
                <a:lnTo>
                  <a:pt x="2595" y="96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43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7" name="object 9127"/>
          <p:cNvSpPr/>
          <p:nvPr/>
        </p:nvSpPr>
        <p:spPr>
          <a:xfrm>
            <a:off x="3558295" y="2363729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3073" y="2433"/>
                </a:moveTo>
                <a:lnTo>
                  <a:pt x="0" y="0"/>
                </a:lnTo>
                <a:lnTo>
                  <a:pt x="2341" y="1071"/>
                </a:lnTo>
                <a:lnTo>
                  <a:pt x="3073" y="2433"/>
                </a:lnTo>
                <a:close/>
              </a:path>
            </a:pathLst>
          </a:custGeom>
          <a:solidFill>
            <a:srgbClr val="1A43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28" name="object 9128"/>
          <p:cNvSpPr/>
          <p:nvPr/>
        </p:nvSpPr>
        <p:spPr>
          <a:xfrm>
            <a:off x="3558295" y="2363729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341" y="1071"/>
                </a:moveTo>
                <a:lnTo>
                  <a:pt x="0" y="0"/>
                </a:lnTo>
                <a:lnTo>
                  <a:pt x="3073" y="2433"/>
                </a:lnTo>
                <a:lnTo>
                  <a:pt x="2341" y="1071"/>
                </a:lnTo>
                <a:close/>
              </a:path>
            </a:pathLst>
          </a:custGeom>
          <a:ln w="3175">
            <a:solidFill>
              <a:srgbClr val="1A43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9" name="object 9129"/>
          <p:cNvSpPr/>
          <p:nvPr/>
        </p:nvSpPr>
        <p:spPr>
          <a:xfrm>
            <a:off x="3558295" y="236372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341" y="10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0" name="object 91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31" name="object 91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32" name="object 9132"/>
          <p:cNvSpPr/>
          <p:nvPr/>
        </p:nvSpPr>
        <p:spPr>
          <a:xfrm>
            <a:off x="3531336" y="2330285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299" y="133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58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3" name="object 9133"/>
          <p:cNvSpPr/>
          <p:nvPr/>
        </p:nvSpPr>
        <p:spPr>
          <a:xfrm>
            <a:off x="3561664" y="2343980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563" y="554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43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4" name="object 91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35" name="object 91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36" name="object 91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37" name="object 91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38" name="object 9138"/>
          <p:cNvSpPr/>
          <p:nvPr/>
        </p:nvSpPr>
        <p:spPr>
          <a:xfrm>
            <a:off x="3558494" y="2341278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169" y="2702"/>
                </a:moveTo>
                <a:lnTo>
                  <a:pt x="0" y="0"/>
                </a:lnTo>
                <a:lnTo>
                  <a:pt x="2181" y="1148"/>
                </a:lnTo>
                <a:lnTo>
                  <a:pt x="3169" y="2702"/>
                </a:lnTo>
                <a:close/>
              </a:path>
            </a:pathLst>
          </a:custGeom>
          <a:solidFill>
            <a:srgbClr val="1A44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39" name="object 9139"/>
          <p:cNvSpPr/>
          <p:nvPr/>
        </p:nvSpPr>
        <p:spPr>
          <a:xfrm>
            <a:off x="3558494" y="2341278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181" y="1148"/>
                </a:moveTo>
                <a:lnTo>
                  <a:pt x="0" y="0"/>
                </a:lnTo>
                <a:lnTo>
                  <a:pt x="3169" y="2702"/>
                </a:lnTo>
                <a:lnTo>
                  <a:pt x="2181" y="1148"/>
                </a:lnTo>
                <a:close/>
              </a:path>
            </a:pathLst>
          </a:custGeom>
          <a:ln w="3175">
            <a:solidFill>
              <a:srgbClr val="1A44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0" name="object 91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41" name="object 91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42" name="object 91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43" name="object 91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44" name="object 91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45" name="object 9145"/>
          <p:cNvSpPr/>
          <p:nvPr/>
        </p:nvSpPr>
        <p:spPr>
          <a:xfrm>
            <a:off x="3560793" y="235427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553" y="5704"/>
                </a:moveTo>
                <a:lnTo>
                  <a:pt x="0" y="0"/>
                </a:lnTo>
                <a:lnTo>
                  <a:pt x="553" y="5704"/>
                </a:lnTo>
                <a:close/>
              </a:path>
            </a:pathLst>
          </a:custGeom>
          <a:ln w="3175">
            <a:solidFill>
              <a:srgbClr val="1A43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6" name="object 9146"/>
          <p:cNvSpPr/>
          <p:nvPr/>
        </p:nvSpPr>
        <p:spPr>
          <a:xfrm>
            <a:off x="3551755" y="2337389"/>
            <a:ext cx="1270" cy="10160"/>
          </a:xfrm>
          <a:custGeom>
            <a:avLst/>
            <a:gdLst/>
            <a:ahLst/>
            <a:cxnLst/>
            <a:rect l="l" t="t" r="r" b="b"/>
            <a:pathLst>
              <a:path w="1270" h="10160">
                <a:moveTo>
                  <a:pt x="0" y="0"/>
                </a:moveTo>
                <a:lnTo>
                  <a:pt x="795" y="101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49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7" name="object 9147"/>
          <p:cNvSpPr/>
          <p:nvPr/>
        </p:nvSpPr>
        <p:spPr>
          <a:xfrm>
            <a:off x="3550153" y="2337389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60">
                <a:moveTo>
                  <a:pt x="2397" y="10111"/>
                </a:moveTo>
                <a:lnTo>
                  <a:pt x="0" y="3274"/>
                </a:lnTo>
                <a:lnTo>
                  <a:pt x="1602" y="0"/>
                </a:lnTo>
                <a:lnTo>
                  <a:pt x="2397" y="10111"/>
                </a:lnTo>
                <a:close/>
              </a:path>
            </a:pathLst>
          </a:custGeom>
          <a:solidFill>
            <a:srgbClr val="194A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48" name="object 9148"/>
          <p:cNvSpPr/>
          <p:nvPr/>
        </p:nvSpPr>
        <p:spPr>
          <a:xfrm>
            <a:off x="3550153" y="2337389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60">
                <a:moveTo>
                  <a:pt x="1602" y="0"/>
                </a:moveTo>
                <a:lnTo>
                  <a:pt x="0" y="3274"/>
                </a:lnTo>
                <a:lnTo>
                  <a:pt x="2397" y="10111"/>
                </a:lnTo>
                <a:lnTo>
                  <a:pt x="1602" y="0"/>
                </a:lnTo>
                <a:close/>
              </a:path>
            </a:pathLst>
          </a:custGeom>
          <a:ln w="3175">
            <a:solidFill>
              <a:srgbClr val="194A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9" name="object 9149"/>
          <p:cNvSpPr/>
          <p:nvPr/>
        </p:nvSpPr>
        <p:spPr>
          <a:xfrm>
            <a:off x="3549672" y="2336188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480" y="4475"/>
                </a:moveTo>
                <a:lnTo>
                  <a:pt x="0" y="0"/>
                </a:lnTo>
                <a:lnTo>
                  <a:pt x="2082" y="1201"/>
                </a:lnTo>
                <a:lnTo>
                  <a:pt x="480" y="4475"/>
                </a:lnTo>
                <a:close/>
              </a:path>
            </a:pathLst>
          </a:custGeom>
          <a:solidFill>
            <a:srgbClr val="194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50" name="object 9150"/>
          <p:cNvSpPr/>
          <p:nvPr/>
        </p:nvSpPr>
        <p:spPr>
          <a:xfrm>
            <a:off x="3549672" y="2336188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2082" y="1201"/>
                </a:moveTo>
                <a:lnTo>
                  <a:pt x="480" y="4475"/>
                </a:lnTo>
                <a:lnTo>
                  <a:pt x="0" y="0"/>
                </a:lnTo>
                <a:lnTo>
                  <a:pt x="2082" y="1201"/>
                </a:lnTo>
                <a:close/>
              </a:path>
            </a:pathLst>
          </a:custGeom>
          <a:ln w="3175">
            <a:solidFill>
              <a:srgbClr val="194A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1" name="object 91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52" name="object 9152"/>
          <p:cNvSpPr/>
          <p:nvPr/>
        </p:nvSpPr>
        <p:spPr>
          <a:xfrm>
            <a:off x="3558573" y="235026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774" y="0"/>
                </a:moveTo>
                <a:lnTo>
                  <a:pt x="0" y="198"/>
                </a:lnTo>
                <a:lnTo>
                  <a:pt x="774" y="0"/>
                </a:lnTo>
                <a:close/>
              </a:path>
            </a:pathLst>
          </a:custGeom>
          <a:ln w="3175">
            <a:solidFill>
              <a:srgbClr val="1A45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3" name="object 91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54" name="object 91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55" name="object 9155"/>
          <p:cNvSpPr/>
          <p:nvPr/>
        </p:nvSpPr>
        <p:spPr>
          <a:xfrm>
            <a:off x="3558573" y="2350462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0"/>
                </a:moveTo>
                <a:lnTo>
                  <a:pt x="2219" y="381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44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6" name="object 91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57" name="object 91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58" name="object 91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59" name="object 91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60" name="object 91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61" name="object 91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62" name="object 91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63" name="object 9163"/>
          <p:cNvSpPr/>
          <p:nvPr/>
        </p:nvSpPr>
        <p:spPr>
          <a:xfrm>
            <a:off x="3536388" y="2394938"/>
            <a:ext cx="3175" cy="9525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0" y="0"/>
                </a:moveTo>
                <a:lnTo>
                  <a:pt x="2923" y="902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1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4" name="object 9164"/>
          <p:cNvSpPr/>
          <p:nvPr/>
        </p:nvSpPr>
        <p:spPr>
          <a:xfrm>
            <a:off x="3536388" y="2394938"/>
            <a:ext cx="3175" cy="9525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0" y="0"/>
                </a:moveTo>
                <a:lnTo>
                  <a:pt x="2923" y="902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1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5" name="object 9165"/>
          <p:cNvSpPr/>
          <p:nvPr/>
        </p:nvSpPr>
        <p:spPr>
          <a:xfrm>
            <a:off x="3536388" y="2394938"/>
            <a:ext cx="3175" cy="9525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0" y="0"/>
                </a:moveTo>
                <a:lnTo>
                  <a:pt x="2923" y="902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1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6" name="object 9166"/>
          <p:cNvSpPr/>
          <p:nvPr/>
        </p:nvSpPr>
        <p:spPr>
          <a:xfrm>
            <a:off x="3536388" y="2394938"/>
            <a:ext cx="3175" cy="9525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0" y="0"/>
                </a:moveTo>
                <a:lnTo>
                  <a:pt x="2923" y="902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1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7" name="object 9167"/>
          <p:cNvSpPr/>
          <p:nvPr/>
        </p:nvSpPr>
        <p:spPr>
          <a:xfrm>
            <a:off x="3536388" y="2394938"/>
            <a:ext cx="3175" cy="9525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0" y="0"/>
                </a:moveTo>
                <a:lnTo>
                  <a:pt x="2923" y="902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1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8" name="object 9168"/>
          <p:cNvSpPr/>
          <p:nvPr/>
        </p:nvSpPr>
        <p:spPr>
          <a:xfrm>
            <a:off x="3536388" y="2394938"/>
            <a:ext cx="3175" cy="9525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2923" y="9024"/>
                </a:moveTo>
                <a:lnTo>
                  <a:pt x="0" y="0"/>
                </a:lnTo>
                <a:lnTo>
                  <a:pt x="2923" y="9024"/>
                </a:lnTo>
                <a:close/>
              </a:path>
            </a:pathLst>
          </a:custGeom>
          <a:ln w="3175">
            <a:solidFill>
              <a:srgbClr val="1852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9" name="object 9169"/>
          <p:cNvSpPr/>
          <p:nvPr/>
        </p:nvSpPr>
        <p:spPr>
          <a:xfrm>
            <a:off x="3533490" y="2385994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1605" y="4950"/>
                </a:moveTo>
                <a:lnTo>
                  <a:pt x="0" y="0"/>
                </a:lnTo>
                <a:lnTo>
                  <a:pt x="1605" y="4950"/>
                </a:lnTo>
                <a:close/>
              </a:path>
            </a:pathLst>
          </a:custGeom>
          <a:ln w="3175">
            <a:solidFill>
              <a:srgbClr val="1854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0" name="object 9170"/>
          <p:cNvSpPr/>
          <p:nvPr/>
        </p:nvSpPr>
        <p:spPr>
          <a:xfrm>
            <a:off x="3535095" y="2390945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292" y="3992"/>
                </a:moveTo>
                <a:lnTo>
                  <a:pt x="0" y="0"/>
                </a:lnTo>
                <a:lnTo>
                  <a:pt x="1292" y="3992"/>
                </a:lnTo>
                <a:close/>
              </a:path>
            </a:pathLst>
          </a:custGeom>
          <a:ln w="3175">
            <a:solidFill>
              <a:srgbClr val="1853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1" name="object 9171"/>
          <p:cNvSpPr/>
          <p:nvPr/>
        </p:nvSpPr>
        <p:spPr>
          <a:xfrm>
            <a:off x="3533490" y="23859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2" name="object 9172"/>
          <p:cNvSpPr/>
          <p:nvPr/>
        </p:nvSpPr>
        <p:spPr>
          <a:xfrm>
            <a:off x="3533490" y="23859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3" name="object 9173"/>
          <p:cNvSpPr/>
          <p:nvPr/>
        </p:nvSpPr>
        <p:spPr>
          <a:xfrm>
            <a:off x="3533490" y="2385994"/>
            <a:ext cx="3175" cy="9525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0" y="0"/>
                </a:moveTo>
                <a:lnTo>
                  <a:pt x="2898" y="89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4" name="object 9174"/>
          <p:cNvSpPr/>
          <p:nvPr/>
        </p:nvSpPr>
        <p:spPr>
          <a:xfrm>
            <a:off x="3536388" y="2394938"/>
            <a:ext cx="3175" cy="9525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0" y="0"/>
                </a:moveTo>
                <a:lnTo>
                  <a:pt x="2923" y="90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5" name="object 9175"/>
          <p:cNvSpPr/>
          <p:nvPr/>
        </p:nvSpPr>
        <p:spPr>
          <a:xfrm>
            <a:off x="3539312" y="240396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6" name="object 9176"/>
          <p:cNvSpPr/>
          <p:nvPr/>
        </p:nvSpPr>
        <p:spPr>
          <a:xfrm>
            <a:off x="3539312" y="240396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7" name="object 9177"/>
          <p:cNvSpPr/>
          <p:nvPr/>
        </p:nvSpPr>
        <p:spPr>
          <a:xfrm>
            <a:off x="3536388" y="23949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8" name="object 9178"/>
          <p:cNvSpPr/>
          <p:nvPr/>
        </p:nvSpPr>
        <p:spPr>
          <a:xfrm>
            <a:off x="3536388" y="2394938"/>
            <a:ext cx="21590" cy="15240"/>
          </a:xfrm>
          <a:custGeom>
            <a:avLst/>
            <a:gdLst/>
            <a:ahLst/>
            <a:cxnLst/>
            <a:rect l="l" t="t" r="r" b="b"/>
            <a:pathLst>
              <a:path w="21589" h="15239">
                <a:moveTo>
                  <a:pt x="0" y="0"/>
                </a:moveTo>
                <a:lnTo>
                  <a:pt x="21475" y="149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9" name="object 91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80" name="object 91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81" name="object 91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82" name="object 91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83" name="object 91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84" name="object 91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85" name="object 9185"/>
          <p:cNvSpPr/>
          <p:nvPr/>
        </p:nvSpPr>
        <p:spPr>
          <a:xfrm>
            <a:off x="3610566" y="2363025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0" y="3357"/>
                </a:moveTo>
                <a:lnTo>
                  <a:pt x="1615" y="0"/>
                </a:lnTo>
                <a:lnTo>
                  <a:pt x="4300" y="708"/>
                </a:lnTo>
                <a:lnTo>
                  <a:pt x="0" y="3357"/>
                </a:lnTo>
                <a:close/>
              </a:path>
            </a:pathLst>
          </a:custGeom>
          <a:solidFill>
            <a:srgbClr val="1D28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86" name="object 9186"/>
          <p:cNvSpPr/>
          <p:nvPr/>
        </p:nvSpPr>
        <p:spPr>
          <a:xfrm>
            <a:off x="3610566" y="2363025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0" y="3357"/>
                </a:moveTo>
                <a:lnTo>
                  <a:pt x="4300" y="708"/>
                </a:lnTo>
                <a:lnTo>
                  <a:pt x="1615" y="0"/>
                </a:lnTo>
                <a:lnTo>
                  <a:pt x="0" y="3357"/>
                </a:lnTo>
                <a:close/>
              </a:path>
            </a:pathLst>
          </a:custGeom>
          <a:ln w="3175">
            <a:solidFill>
              <a:srgbClr val="1D28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7" name="object 91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88" name="object 91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89" name="object 91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90" name="object 91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91" name="object 91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92" name="object 91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93" name="object 91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94" name="object 91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95" name="object 91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96" name="object 91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97" name="object 9197"/>
          <p:cNvSpPr/>
          <p:nvPr/>
        </p:nvSpPr>
        <p:spPr>
          <a:xfrm>
            <a:off x="3596398" y="2370772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3296" y="5191"/>
                </a:moveTo>
                <a:lnTo>
                  <a:pt x="0" y="4284"/>
                </a:lnTo>
                <a:lnTo>
                  <a:pt x="2684" y="0"/>
                </a:lnTo>
                <a:lnTo>
                  <a:pt x="3296" y="5191"/>
                </a:lnTo>
                <a:close/>
              </a:path>
            </a:pathLst>
          </a:custGeom>
          <a:solidFill>
            <a:srgbClr val="1D2D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98" name="object 9198"/>
          <p:cNvSpPr/>
          <p:nvPr/>
        </p:nvSpPr>
        <p:spPr>
          <a:xfrm>
            <a:off x="3596398" y="2370772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3296" y="5191"/>
                </a:moveTo>
                <a:lnTo>
                  <a:pt x="2684" y="0"/>
                </a:lnTo>
                <a:lnTo>
                  <a:pt x="0" y="4284"/>
                </a:lnTo>
                <a:lnTo>
                  <a:pt x="3296" y="5191"/>
                </a:lnTo>
                <a:close/>
              </a:path>
            </a:pathLst>
          </a:custGeom>
          <a:ln w="3175">
            <a:solidFill>
              <a:srgbClr val="1D2D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99" name="object 91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00" name="object 92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01" name="object 92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02" name="object 92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03" name="object 92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04" name="object 92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05" name="object 92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06" name="object 92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07" name="object 92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08" name="object 92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09" name="object 9209"/>
          <p:cNvSpPr/>
          <p:nvPr/>
        </p:nvSpPr>
        <p:spPr>
          <a:xfrm>
            <a:off x="3633784" y="2376876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3012" y="6474"/>
                </a:moveTo>
                <a:lnTo>
                  <a:pt x="0" y="0"/>
                </a:lnTo>
                <a:lnTo>
                  <a:pt x="2938" y="2631"/>
                </a:lnTo>
                <a:lnTo>
                  <a:pt x="3012" y="6474"/>
                </a:lnTo>
                <a:close/>
              </a:path>
            </a:pathLst>
          </a:custGeom>
          <a:solidFill>
            <a:srgbClr val="1D21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10" name="object 9210"/>
          <p:cNvSpPr/>
          <p:nvPr/>
        </p:nvSpPr>
        <p:spPr>
          <a:xfrm>
            <a:off x="3633784" y="2376876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0"/>
                </a:moveTo>
                <a:lnTo>
                  <a:pt x="3012" y="6474"/>
                </a:lnTo>
                <a:lnTo>
                  <a:pt x="2938" y="263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21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1" name="object 92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12" name="object 92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13" name="object 92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14" name="object 92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15" name="object 9215"/>
          <p:cNvSpPr/>
          <p:nvPr/>
        </p:nvSpPr>
        <p:spPr>
          <a:xfrm>
            <a:off x="3633784" y="2375717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2385" y="1158"/>
                </a:moveTo>
                <a:lnTo>
                  <a:pt x="0" y="1158"/>
                </a:lnTo>
                <a:lnTo>
                  <a:pt x="3591" y="0"/>
                </a:lnTo>
                <a:lnTo>
                  <a:pt x="2385" y="1158"/>
                </a:lnTo>
                <a:close/>
              </a:path>
            </a:pathLst>
          </a:custGeom>
          <a:solidFill>
            <a:srgbClr val="1D21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16" name="object 9216"/>
          <p:cNvSpPr/>
          <p:nvPr/>
        </p:nvSpPr>
        <p:spPr>
          <a:xfrm>
            <a:off x="3633784" y="2375717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591" y="0"/>
                </a:moveTo>
                <a:lnTo>
                  <a:pt x="0" y="1158"/>
                </a:lnTo>
                <a:lnTo>
                  <a:pt x="2385" y="1158"/>
                </a:lnTo>
                <a:lnTo>
                  <a:pt x="3591" y="0"/>
                </a:lnTo>
                <a:close/>
              </a:path>
            </a:pathLst>
          </a:custGeom>
          <a:ln w="3175">
            <a:solidFill>
              <a:srgbClr val="1D21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7" name="object 9217"/>
          <p:cNvSpPr/>
          <p:nvPr/>
        </p:nvSpPr>
        <p:spPr>
          <a:xfrm>
            <a:off x="3633784" y="2370556"/>
            <a:ext cx="4445" cy="6350"/>
          </a:xfrm>
          <a:custGeom>
            <a:avLst/>
            <a:gdLst/>
            <a:ahLst/>
            <a:cxnLst/>
            <a:rect l="l" t="t" r="r" b="b"/>
            <a:pathLst>
              <a:path w="4445" h="6350">
                <a:moveTo>
                  <a:pt x="0" y="6319"/>
                </a:moveTo>
                <a:lnTo>
                  <a:pt x="3827" y="0"/>
                </a:lnTo>
                <a:lnTo>
                  <a:pt x="3591" y="5161"/>
                </a:lnTo>
                <a:lnTo>
                  <a:pt x="0" y="6319"/>
                </a:lnTo>
                <a:close/>
              </a:path>
            </a:pathLst>
          </a:custGeom>
          <a:solidFill>
            <a:srgbClr val="1D21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18" name="object 9218"/>
          <p:cNvSpPr/>
          <p:nvPr/>
        </p:nvSpPr>
        <p:spPr>
          <a:xfrm>
            <a:off x="3633784" y="2370556"/>
            <a:ext cx="4445" cy="6350"/>
          </a:xfrm>
          <a:custGeom>
            <a:avLst/>
            <a:gdLst/>
            <a:ahLst/>
            <a:cxnLst/>
            <a:rect l="l" t="t" r="r" b="b"/>
            <a:pathLst>
              <a:path w="4445" h="6350">
                <a:moveTo>
                  <a:pt x="3827" y="0"/>
                </a:moveTo>
                <a:lnTo>
                  <a:pt x="3591" y="5161"/>
                </a:lnTo>
                <a:lnTo>
                  <a:pt x="0" y="6319"/>
                </a:lnTo>
                <a:lnTo>
                  <a:pt x="3827" y="0"/>
                </a:lnTo>
                <a:close/>
              </a:path>
            </a:pathLst>
          </a:custGeom>
          <a:ln w="3175">
            <a:solidFill>
              <a:srgbClr val="1D21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9" name="object 92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20" name="object 92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21" name="object 9221"/>
          <p:cNvSpPr/>
          <p:nvPr/>
        </p:nvSpPr>
        <p:spPr>
          <a:xfrm>
            <a:off x="3626840" y="2366693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799" y="3390"/>
                </a:moveTo>
                <a:lnTo>
                  <a:pt x="0" y="2689"/>
                </a:lnTo>
                <a:lnTo>
                  <a:pt x="2237" y="0"/>
                </a:lnTo>
                <a:lnTo>
                  <a:pt x="3799" y="3390"/>
                </a:lnTo>
                <a:close/>
              </a:path>
            </a:pathLst>
          </a:custGeom>
          <a:solidFill>
            <a:srgbClr val="1D23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22" name="object 9222"/>
          <p:cNvSpPr/>
          <p:nvPr/>
        </p:nvSpPr>
        <p:spPr>
          <a:xfrm>
            <a:off x="3626840" y="2366693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2689"/>
                </a:moveTo>
                <a:lnTo>
                  <a:pt x="3799" y="3390"/>
                </a:lnTo>
                <a:lnTo>
                  <a:pt x="2237" y="0"/>
                </a:lnTo>
                <a:lnTo>
                  <a:pt x="0" y="2689"/>
                </a:lnTo>
                <a:close/>
              </a:path>
            </a:pathLst>
          </a:custGeom>
          <a:ln w="3175">
            <a:solidFill>
              <a:srgbClr val="1D23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23" name="object 9223"/>
          <p:cNvSpPr/>
          <p:nvPr/>
        </p:nvSpPr>
        <p:spPr>
          <a:xfrm>
            <a:off x="3623482" y="23656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61" y="952"/>
                </a:moveTo>
                <a:lnTo>
                  <a:pt x="0" y="0"/>
                </a:lnTo>
                <a:lnTo>
                  <a:pt x="1211" y="223"/>
                </a:lnTo>
                <a:lnTo>
                  <a:pt x="861" y="952"/>
                </a:lnTo>
                <a:close/>
              </a:path>
            </a:pathLst>
          </a:custGeom>
          <a:solidFill>
            <a:srgbClr val="1D24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24" name="object 9224"/>
          <p:cNvSpPr/>
          <p:nvPr/>
        </p:nvSpPr>
        <p:spPr>
          <a:xfrm>
            <a:off x="3623482" y="23656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61" y="952"/>
                </a:moveTo>
                <a:lnTo>
                  <a:pt x="0" y="0"/>
                </a:lnTo>
                <a:lnTo>
                  <a:pt x="1211" y="223"/>
                </a:lnTo>
                <a:lnTo>
                  <a:pt x="861" y="952"/>
                </a:lnTo>
                <a:close/>
              </a:path>
            </a:pathLst>
          </a:custGeom>
          <a:ln w="3175">
            <a:solidFill>
              <a:srgbClr val="1D24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25" name="object 92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26" name="object 92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27" name="object 92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28" name="object 92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29" name="object 92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30" name="object 9230"/>
          <p:cNvSpPr/>
          <p:nvPr/>
        </p:nvSpPr>
        <p:spPr>
          <a:xfrm>
            <a:off x="3633784" y="2376876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908" y="942"/>
                </a:moveTo>
                <a:lnTo>
                  <a:pt x="0" y="0"/>
                </a:lnTo>
                <a:lnTo>
                  <a:pt x="2385" y="0"/>
                </a:lnTo>
                <a:lnTo>
                  <a:pt x="2908" y="942"/>
                </a:lnTo>
                <a:close/>
              </a:path>
            </a:pathLst>
          </a:custGeom>
          <a:solidFill>
            <a:srgbClr val="1D21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31" name="object 9231"/>
          <p:cNvSpPr/>
          <p:nvPr/>
        </p:nvSpPr>
        <p:spPr>
          <a:xfrm>
            <a:off x="3633784" y="2376876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385" y="0"/>
                </a:moveTo>
                <a:lnTo>
                  <a:pt x="0" y="0"/>
                </a:lnTo>
                <a:lnTo>
                  <a:pt x="2908" y="942"/>
                </a:lnTo>
                <a:lnTo>
                  <a:pt x="2385" y="0"/>
                </a:lnTo>
                <a:close/>
              </a:path>
            </a:pathLst>
          </a:custGeom>
          <a:ln w="3175">
            <a:solidFill>
              <a:srgbClr val="1D21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2" name="object 9232"/>
          <p:cNvSpPr/>
          <p:nvPr/>
        </p:nvSpPr>
        <p:spPr>
          <a:xfrm>
            <a:off x="3633784" y="2376876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908" y="942"/>
                </a:moveTo>
                <a:lnTo>
                  <a:pt x="0" y="0"/>
                </a:lnTo>
                <a:lnTo>
                  <a:pt x="2908" y="942"/>
                </a:lnTo>
                <a:close/>
              </a:path>
            </a:pathLst>
          </a:custGeom>
          <a:ln w="3175">
            <a:solidFill>
              <a:srgbClr val="1D21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3" name="object 92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34" name="object 92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35" name="object 92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36" name="object 9236"/>
          <p:cNvSpPr/>
          <p:nvPr/>
        </p:nvSpPr>
        <p:spPr>
          <a:xfrm>
            <a:off x="3633784" y="2376876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938" y="2631"/>
                </a:moveTo>
                <a:lnTo>
                  <a:pt x="0" y="0"/>
                </a:lnTo>
                <a:lnTo>
                  <a:pt x="2938" y="2631"/>
                </a:lnTo>
                <a:close/>
              </a:path>
            </a:pathLst>
          </a:custGeom>
          <a:ln w="3175">
            <a:solidFill>
              <a:srgbClr val="1D21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7" name="object 9237"/>
          <p:cNvSpPr/>
          <p:nvPr/>
        </p:nvSpPr>
        <p:spPr>
          <a:xfrm>
            <a:off x="3633784" y="2376876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938" y="2631"/>
                </a:moveTo>
                <a:lnTo>
                  <a:pt x="0" y="0"/>
                </a:lnTo>
                <a:lnTo>
                  <a:pt x="2908" y="942"/>
                </a:lnTo>
                <a:lnTo>
                  <a:pt x="2938" y="2631"/>
                </a:lnTo>
                <a:close/>
              </a:path>
            </a:pathLst>
          </a:custGeom>
          <a:solidFill>
            <a:srgbClr val="1D21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38" name="object 9238"/>
          <p:cNvSpPr/>
          <p:nvPr/>
        </p:nvSpPr>
        <p:spPr>
          <a:xfrm>
            <a:off x="3633784" y="2376876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938" y="2631"/>
                </a:moveTo>
                <a:lnTo>
                  <a:pt x="2908" y="942"/>
                </a:lnTo>
                <a:lnTo>
                  <a:pt x="0" y="0"/>
                </a:lnTo>
                <a:lnTo>
                  <a:pt x="2938" y="2631"/>
                </a:lnTo>
                <a:close/>
              </a:path>
            </a:pathLst>
          </a:custGeom>
          <a:ln w="3175">
            <a:solidFill>
              <a:srgbClr val="1D21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9" name="object 92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40" name="object 92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41" name="object 92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42" name="object 92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43" name="object 92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44" name="object 92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45" name="object 92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46" name="object 92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47" name="object 92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48" name="object 92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49" name="object 92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50" name="object 92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51" name="object 92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52" name="object 92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53" name="object 92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54" name="object 9254"/>
          <p:cNvSpPr/>
          <p:nvPr/>
        </p:nvSpPr>
        <p:spPr>
          <a:xfrm>
            <a:off x="3641760" y="2414074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4564" y="0"/>
                </a:lnTo>
              </a:path>
            </a:pathLst>
          </a:custGeom>
          <a:ln w="3175">
            <a:solidFill>
              <a:srgbClr val="1D1E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5" name="object 9255"/>
          <p:cNvSpPr/>
          <p:nvPr/>
        </p:nvSpPr>
        <p:spPr>
          <a:xfrm>
            <a:off x="3641760" y="2413881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0" y="134"/>
                </a:moveTo>
                <a:lnTo>
                  <a:pt x="2" y="0"/>
                </a:lnTo>
                <a:lnTo>
                  <a:pt x="4564" y="386"/>
                </a:lnTo>
                <a:lnTo>
                  <a:pt x="0" y="134"/>
                </a:lnTo>
                <a:close/>
              </a:path>
            </a:pathLst>
          </a:custGeom>
          <a:ln w="3175">
            <a:solidFill>
              <a:srgbClr val="1D1E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6" name="object 9256"/>
          <p:cNvSpPr/>
          <p:nvPr/>
        </p:nvSpPr>
        <p:spPr>
          <a:xfrm>
            <a:off x="3641760" y="2414016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3464" y="1264"/>
                </a:moveTo>
                <a:lnTo>
                  <a:pt x="0" y="0"/>
                </a:lnTo>
                <a:lnTo>
                  <a:pt x="4564" y="251"/>
                </a:lnTo>
                <a:lnTo>
                  <a:pt x="3464" y="1264"/>
                </a:lnTo>
                <a:close/>
              </a:path>
            </a:pathLst>
          </a:custGeom>
          <a:solidFill>
            <a:srgbClr val="1D1E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57" name="object 9257"/>
          <p:cNvSpPr/>
          <p:nvPr/>
        </p:nvSpPr>
        <p:spPr>
          <a:xfrm>
            <a:off x="3641760" y="2414016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0" y="0"/>
                </a:moveTo>
                <a:lnTo>
                  <a:pt x="3464" y="1264"/>
                </a:lnTo>
                <a:lnTo>
                  <a:pt x="4564" y="25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1E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8" name="object 92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59" name="object 92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60" name="object 92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61" name="object 92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62" name="object 9262"/>
          <p:cNvSpPr/>
          <p:nvPr/>
        </p:nvSpPr>
        <p:spPr>
          <a:xfrm>
            <a:off x="3641762" y="2413881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0" y="0"/>
                </a:moveTo>
                <a:lnTo>
                  <a:pt x="4561" y="3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3" name="object 9263"/>
          <p:cNvSpPr/>
          <p:nvPr/>
        </p:nvSpPr>
        <p:spPr>
          <a:xfrm>
            <a:off x="3642040" y="2403858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1831"/>
                </a:moveTo>
                <a:lnTo>
                  <a:pt x="1808" y="0"/>
                </a:lnTo>
                <a:lnTo>
                  <a:pt x="4594" y="452"/>
                </a:lnTo>
                <a:lnTo>
                  <a:pt x="0" y="1831"/>
                </a:lnTo>
                <a:close/>
              </a:path>
            </a:pathLst>
          </a:custGeom>
          <a:solidFill>
            <a:srgbClr val="1D1E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64" name="object 9264"/>
          <p:cNvSpPr/>
          <p:nvPr/>
        </p:nvSpPr>
        <p:spPr>
          <a:xfrm>
            <a:off x="3642040" y="2403858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1831"/>
                </a:moveTo>
                <a:lnTo>
                  <a:pt x="4594" y="452"/>
                </a:lnTo>
                <a:lnTo>
                  <a:pt x="1808" y="0"/>
                </a:lnTo>
                <a:lnTo>
                  <a:pt x="0" y="1831"/>
                </a:lnTo>
                <a:close/>
              </a:path>
            </a:pathLst>
          </a:custGeom>
          <a:ln w="3175">
            <a:solidFill>
              <a:srgbClr val="1D1E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5" name="object 9265"/>
          <p:cNvSpPr/>
          <p:nvPr/>
        </p:nvSpPr>
        <p:spPr>
          <a:xfrm>
            <a:off x="3641801" y="2404310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0" y="6240"/>
                </a:moveTo>
                <a:lnTo>
                  <a:pt x="238" y="1379"/>
                </a:lnTo>
                <a:lnTo>
                  <a:pt x="4833" y="0"/>
                </a:lnTo>
                <a:lnTo>
                  <a:pt x="0" y="6240"/>
                </a:lnTo>
                <a:close/>
              </a:path>
            </a:pathLst>
          </a:custGeom>
          <a:solidFill>
            <a:srgbClr val="1D1E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66" name="object 9266"/>
          <p:cNvSpPr/>
          <p:nvPr/>
        </p:nvSpPr>
        <p:spPr>
          <a:xfrm>
            <a:off x="3641801" y="2404310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0" y="6240"/>
                </a:moveTo>
                <a:lnTo>
                  <a:pt x="238" y="1379"/>
                </a:lnTo>
                <a:lnTo>
                  <a:pt x="4833" y="0"/>
                </a:lnTo>
                <a:lnTo>
                  <a:pt x="0" y="6240"/>
                </a:lnTo>
                <a:close/>
              </a:path>
            </a:pathLst>
          </a:custGeom>
          <a:ln w="3175">
            <a:solidFill>
              <a:srgbClr val="1D1E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7" name="object 92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68" name="object 92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69" name="object 9269"/>
          <p:cNvSpPr/>
          <p:nvPr/>
        </p:nvSpPr>
        <p:spPr>
          <a:xfrm>
            <a:off x="3641760" y="2414016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464" y="1264"/>
                </a:moveTo>
                <a:lnTo>
                  <a:pt x="1028" y="1056"/>
                </a:lnTo>
                <a:lnTo>
                  <a:pt x="0" y="0"/>
                </a:lnTo>
                <a:lnTo>
                  <a:pt x="3464" y="1264"/>
                </a:lnTo>
                <a:close/>
              </a:path>
            </a:pathLst>
          </a:custGeom>
          <a:solidFill>
            <a:srgbClr val="1D1E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70" name="object 9270"/>
          <p:cNvSpPr/>
          <p:nvPr/>
        </p:nvSpPr>
        <p:spPr>
          <a:xfrm>
            <a:off x="3641760" y="2414016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1028" y="1056"/>
                </a:moveTo>
                <a:lnTo>
                  <a:pt x="3464" y="1264"/>
                </a:lnTo>
                <a:lnTo>
                  <a:pt x="0" y="0"/>
                </a:lnTo>
                <a:lnTo>
                  <a:pt x="1028" y="1056"/>
                </a:lnTo>
                <a:close/>
              </a:path>
            </a:pathLst>
          </a:custGeom>
          <a:ln w="3175">
            <a:solidFill>
              <a:srgbClr val="1D1E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1" name="object 9271"/>
          <p:cNvSpPr/>
          <p:nvPr/>
        </p:nvSpPr>
        <p:spPr>
          <a:xfrm>
            <a:off x="3646634" y="2404310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3185" y="6723"/>
                </a:moveTo>
                <a:lnTo>
                  <a:pt x="0" y="0"/>
                </a:lnTo>
                <a:lnTo>
                  <a:pt x="3106" y="2616"/>
                </a:lnTo>
                <a:lnTo>
                  <a:pt x="3185" y="6723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72" name="object 9272"/>
          <p:cNvSpPr/>
          <p:nvPr/>
        </p:nvSpPr>
        <p:spPr>
          <a:xfrm>
            <a:off x="3646634" y="2404310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0"/>
                </a:moveTo>
                <a:lnTo>
                  <a:pt x="3185" y="6723"/>
                </a:lnTo>
                <a:lnTo>
                  <a:pt x="3106" y="261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1D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3" name="object 9273"/>
          <p:cNvSpPr/>
          <p:nvPr/>
        </p:nvSpPr>
        <p:spPr>
          <a:xfrm>
            <a:off x="3643012" y="2402885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622" y="1424"/>
                </a:moveTo>
                <a:lnTo>
                  <a:pt x="835" y="972"/>
                </a:lnTo>
                <a:lnTo>
                  <a:pt x="0" y="0"/>
                </a:lnTo>
                <a:lnTo>
                  <a:pt x="3622" y="1424"/>
                </a:lnTo>
                <a:close/>
              </a:path>
            </a:pathLst>
          </a:custGeom>
          <a:solidFill>
            <a:srgbClr val="1D1E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74" name="object 9274"/>
          <p:cNvSpPr/>
          <p:nvPr/>
        </p:nvSpPr>
        <p:spPr>
          <a:xfrm>
            <a:off x="3643012" y="2402885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835" y="972"/>
                </a:moveTo>
                <a:lnTo>
                  <a:pt x="3622" y="1424"/>
                </a:lnTo>
                <a:lnTo>
                  <a:pt x="0" y="0"/>
                </a:lnTo>
                <a:lnTo>
                  <a:pt x="835" y="972"/>
                </a:lnTo>
                <a:close/>
              </a:path>
            </a:pathLst>
          </a:custGeom>
          <a:ln w="3175">
            <a:solidFill>
              <a:srgbClr val="1D1E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5" name="object 92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76" name="object 92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77" name="object 9277"/>
          <p:cNvSpPr/>
          <p:nvPr/>
        </p:nvSpPr>
        <p:spPr>
          <a:xfrm>
            <a:off x="3646634" y="2402801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0" y="1508"/>
                </a:moveTo>
                <a:lnTo>
                  <a:pt x="3782" y="0"/>
                </a:lnTo>
                <a:lnTo>
                  <a:pt x="2527" y="1356"/>
                </a:lnTo>
                <a:lnTo>
                  <a:pt x="0" y="1508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78" name="object 9278"/>
          <p:cNvSpPr/>
          <p:nvPr/>
        </p:nvSpPr>
        <p:spPr>
          <a:xfrm>
            <a:off x="3646634" y="2402801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782" y="0"/>
                </a:moveTo>
                <a:lnTo>
                  <a:pt x="0" y="1508"/>
                </a:lnTo>
                <a:lnTo>
                  <a:pt x="2527" y="1356"/>
                </a:lnTo>
                <a:lnTo>
                  <a:pt x="3782" y="0"/>
                </a:lnTo>
                <a:close/>
              </a:path>
            </a:pathLst>
          </a:custGeom>
          <a:ln w="3175">
            <a:solidFill>
              <a:srgbClr val="1D1D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9" name="object 9279"/>
          <p:cNvSpPr/>
          <p:nvPr/>
        </p:nvSpPr>
        <p:spPr>
          <a:xfrm>
            <a:off x="3642840" y="239626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541" y="1148"/>
                </a:moveTo>
                <a:lnTo>
                  <a:pt x="0" y="1084"/>
                </a:lnTo>
                <a:lnTo>
                  <a:pt x="2" y="0"/>
                </a:lnTo>
                <a:lnTo>
                  <a:pt x="541" y="1148"/>
                </a:lnTo>
                <a:close/>
              </a:path>
            </a:pathLst>
          </a:custGeom>
          <a:solidFill>
            <a:srgbClr val="1D1F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80" name="object 9280"/>
          <p:cNvSpPr/>
          <p:nvPr/>
        </p:nvSpPr>
        <p:spPr>
          <a:xfrm>
            <a:off x="3642840" y="239626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1084"/>
                </a:moveTo>
                <a:lnTo>
                  <a:pt x="541" y="1148"/>
                </a:lnTo>
                <a:lnTo>
                  <a:pt x="2" y="0"/>
                </a:lnTo>
                <a:lnTo>
                  <a:pt x="0" y="1084"/>
                </a:lnTo>
                <a:close/>
              </a:path>
            </a:pathLst>
          </a:custGeom>
          <a:ln w="3175">
            <a:solidFill>
              <a:srgbClr val="1D1F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1" name="object 9281"/>
          <p:cNvSpPr/>
          <p:nvPr/>
        </p:nvSpPr>
        <p:spPr>
          <a:xfrm>
            <a:off x="3647221" y="2392405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474" y="1254"/>
                </a:moveTo>
                <a:lnTo>
                  <a:pt x="0" y="226"/>
                </a:lnTo>
                <a:lnTo>
                  <a:pt x="2672" y="0"/>
                </a:lnTo>
                <a:lnTo>
                  <a:pt x="3474" y="1254"/>
                </a:lnTo>
                <a:close/>
              </a:path>
            </a:pathLst>
          </a:custGeom>
          <a:solidFill>
            <a:srgbClr val="1D1E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82" name="object 9282"/>
          <p:cNvSpPr/>
          <p:nvPr/>
        </p:nvSpPr>
        <p:spPr>
          <a:xfrm>
            <a:off x="3647221" y="2392405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226"/>
                </a:moveTo>
                <a:lnTo>
                  <a:pt x="3474" y="1254"/>
                </a:lnTo>
                <a:lnTo>
                  <a:pt x="2672" y="0"/>
                </a:lnTo>
                <a:lnTo>
                  <a:pt x="0" y="226"/>
                </a:lnTo>
                <a:close/>
              </a:path>
            </a:pathLst>
          </a:custGeom>
          <a:ln w="3175">
            <a:solidFill>
              <a:srgbClr val="1D1E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3" name="object 9283"/>
          <p:cNvSpPr/>
          <p:nvPr/>
        </p:nvSpPr>
        <p:spPr>
          <a:xfrm>
            <a:off x="3646634" y="2397447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0" y="6863"/>
                </a:moveTo>
                <a:lnTo>
                  <a:pt x="4020" y="0"/>
                </a:lnTo>
                <a:lnTo>
                  <a:pt x="3782" y="5354"/>
                </a:lnTo>
                <a:lnTo>
                  <a:pt x="0" y="6863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84" name="object 9284"/>
          <p:cNvSpPr/>
          <p:nvPr/>
        </p:nvSpPr>
        <p:spPr>
          <a:xfrm>
            <a:off x="3646634" y="2397447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4020" y="0"/>
                </a:moveTo>
                <a:lnTo>
                  <a:pt x="3782" y="5354"/>
                </a:lnTo>
                <a:lnTo>
                  <a:pt x="0" y="6863"/>
                </a:lnTo>
                <a:lnTo>
                  <a:pt x="4020" y="0"/>
                </a:lnTo>
                <a:close/>
              </a:path>
            </a:pathLst>
          </a:custGeom>
          <a:ln w="3175">
            <a:solidFill>
              <a:srgbClr val="1D1D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5" name="object 92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86" name="object 9286"/>
          <p:cNvSpPr/>
          <p:nvPr/>
        </p:nvSpPr>
        <p:spPr>
          <a:xfrm>
            <a:off x="3642842" y="2392631"/>
            <a:ext cx="8255" cy="3810"/>
          </a:xfrm>
          <a:custGeom>
            <a:avLst/>
            <a:gdLst/>
            <a:ahLst/>
            <a:cxnLst/>
            <a:rect l="l" t="t" r="r" b="b"/>
            <a:pathLst>
              <a:path w="8254" h="3810">
                <a:moveTo>
                  <a:pt x="0" y="3629"/>
                </a:moveTo>
                <a:lnTo>
                  <a:pt x="4378" y="0"/>
                </a:lnTo>
                <a:lnTo>
                  <a:pt x="7853" y="1028"/>
                </a:lnTo>
                <a:lnTo>
                  <a:pt x="0" y="3629"/>
                </a:lnTo>
                <a:close/>
              </a:path>
            </a:pathLst>
          </a:custGeom>
          <a:solidFill>
            <a:srgbClr val="1D1E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87" name="object 9287"/>
          <p:cNvSpPr/>
          <p:nvPr/>
        </p:nvSpPr>
        <p:spPr>
          <a:xfrm>
            <a:off x="3642842" y="2392631"/>
            <a:ext cx="8255" cy="3810"/>
          </a:xfrm>
          <a:custGeom>
            <a:avLst/>
            <a:gdLst/>
            <a:ahLst/>
            <a:cxnLst/>
            <a:rect l="l" t="t" r="r" b="b"/>
            <a:pathLst>
              <a:path w="8254" h="3810">
                <a:moveTo>
                  <a:pt x="0" y="3629"/>
                </a:moveTo>
                <a:lnTo>
                  <a:pt x="4378" y="0"/>
                </a:lnTo>
                <a:lnTo>
                  <a:pt x="7853" y="1028"/>
                </a:lnTo>
                <a:lnTo>
                  <a:pt x="0" y="3629"/>
                </a:lnTo>
                <a:close/>
              </a:path>
            </a:pathLst>
          </a:custGeom>
          <a:ln w="3175">
            <a:solidFill>
              <a:srgbClr val="1D1E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8" name="object 92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89" name="object 92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90" name="object 9290"/>
          <p:cNvSpPr/>
          <p:nvPr/>
        </p:nvSpPr>
        <p:spPr>
          <a:xfrm>
            <a:off x="3646634" y="2404158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3070" y="980"/>
                </a:moveTo>
                <a:lnTo>
                  <a:pt x="0" y="152"/>
                </a:lnTo>
                <a:lnTo>
                  <a:pt x="2527" y="0"/>
                </a:lnTo>
                <a:lnTo>
                  <a:pt x="3070" y="980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91" name="object 9291"/>
          <p:cNvSpPr/>
          <p:nvPr/>
        </p:nvSpPr>
        <p:spPr>
          <a:xfrm>
            <a:off x="3646634" y="2404158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527" y="0"/>
                </a:moveTo>
                <a:lnTo>
                  <a:pt x="0" y="152"/>
                </a:lnTo>
                <a:lnTo>
                  <a:pt x="3070" y="980"/>
                </a:lnTo>
                <a:lnTo>
                  <a:pt x="2527" y="0"/>
                </a:lnTo>
                <a:close/>
              </a:path>
            </a:pathLst>
          </a:custGeom>
          <a:ln w="3175">
            <a:solidFill>
              <a:srgbClr val="1D1D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2" name="object 9292"/>
          <p:cNvSpPr/>
          <p:nvPr/>
        </p:nvSpPr>
        <p:spPr>
          <a:xfrm>
            <a:off x="3642936" y="2400465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0" y="0"/>
                </a:moveTo>
                <a:lnTo>
                  <a:pt x="3698" y="384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1E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3" name="object 9293"/>
          <p:cNvSpPr/>
          <p:nvPr/>
        </p:nvSpPr>
        <p:spPr>
          <a:xfrm>
            <a:off x="3642936" y="2400465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3698" y="3845"/>
                </a:moveTo>
                <a:lnTo>
                  <a:pt x="76" y="2420"/>
                </a:lnTo>
                <a:lnTo>
                  <a:pt x="0" y="0"/>
                </a:lnTo>
                <a:lnTo>
                  <a:pt x="3698" y="3845"/>
                </a:lnTo>
                <a:close/>
              </a:path>
            </a:pathLst>
          </a:custGeom>
          <a:solidFill>
            <a:srgbClr val="1D1E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94" name="object 9294"/>
          <p:cNvSpPr/>
          <p:nvPr/>
        </p:nvSpPr>
        <p:spPr>
          <a:xfrm>
            <a:off x="3642936" y="2400465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0" y="0"/>
                </a:moveTo>
                <a:lnTo>
                  <a:pt x="76" y="2420"/>
                </a:lnTo>
                <a:lnTo>
                  <a:pt x="3698" y="384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1E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5" name="object 9295"/>
          <p:cNvSpPr/>
          <p:nvPr/>
        </p:nvSpPr>
        <p:spPr>
          <a:xfrm>
            <a:off x="3646634" y="2404310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106" y="2616"/>
                </a:moveTo>
                <a:lnTo>
                  <a:pt x="0" y="0"/>
                </a:lnTo>
                <a:lnTo>
                  <a:pt x="3106" y="2616"/>
                </a:lnTo>
                <a:close/>
              </a:path>
            </a:pathLst>
          </a:custGeom>
          <a:ln w="3175">
            <a:solidFill>
              <a:srgbClr val="1D1D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6" name="object 9296"/>
          <p:cNvSpPr/>
          <p:nvPr/>
        </p:nvSpPr>
        <p:spPr>
          <a:xfrm>
            <a:off x="3646634" y="2404310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106" y="2616"/>
                </a:moveTo>
                <a:lnTo>
                  <a:pt x="0" y="0"/>
                </a:lnTo>
                <a:lnTo>
                  <a:pt x="3070" y="828"/>
                </a:lnTo>
                <a:lnTo>
                  <a:pt x="3106" y="2616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97" name="object 9297"/>
          <p:cNvSpPr/>
          <p:nvPr/>
        </p:nvSpPr>
        <p:spPr>
          <a:xfrm>
            <a:off x="3646634" y="2404310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106" y="2616"/>
                </a:moveTo>
                <a:lnTo>
                  <a:pt x="3070" y="828"/>
                </a:lnTo>
                <a:lnTo>
                  <a:pt x="0" y="0"/>
                </a:lnTo>
                <a:lnTo>
                  <a:pt x="3106" y="2616"/>
                </a:lnTo>
                <a:close/>
              </a:path>
            </a:pathLst>
          </a:custGeom>
          <a:ln w="3175">
            <a:solidFill>
              <a:srgbClr val="1D1D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8" name="object 9298"/>
          <p:cNvSpPr/>
          <p:nvPr/>
        </p:nvSpPr>
        <p:spPr>
          <a:xfrm>
            <a:off x="3647538" y="2385430"/>
            <a:ext cx="6985" cy="2540"/>
          </a:xfrm>
          <a:custGeom>
            <a:avLst/>
            <a:gdLst/>
            <a:ahLst/>
            <a:cxnLst/>
            <a:rect l="l" t="t" r="r" b="b"/>
            <a:pathLst>
              <a:path w="6985" h="2539">
                <a:moveTo>
                  <a:pt x="3743" y="2547"/>
                </a:moveTo>
                <a:lnTo>
                  <a:pt x="0" y="2443"/>
                </a:lnTo>
                <a:lnTo>
                  <a:pt x="6771" y="0"/>
                </a:lnTo>
                <a:lnTo>
                  <a:pt x="3743" y="2547"/>
                </a:lnTo>
                <a:close/>
              </a:path>
            </a:pathLst>
          </a:custGeom>
          <a:solidFill>
            <a:srgbClr val="1C1E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99" name="object 9299"/>
          <p:cNvSpPr/>
          <p:nvPr/>
        </p:nvSpPr>
        <p:spPr>
          <a:xfrm>
            <a:off x="3647538" y="2385430"/>
            <a:ext cx="6985" cy="2540"/>
          </a:xfrm>
          <a:custGeom>
            <a:avLst/>
            <a:gdLst/>
            <a:ahLst/>
            <a:cxnLst/>
            <a:rect l="l" t="t" r="r" b="b"/>
            <a:pathLst>
              <a:path w="6985" h="2539">
                <a:moveTo>
                  <a:pt x="3743" y="2547"/>
                </a:moveTo>
                <a:lnTo>
                  <a:pt x="6771" y="0"/>
                </a:lnTo>
                <a:lnTo>
                  <a:pt x="0" y="2443"/>
                </a:lnTo>
                <a:lnTo>
                  <a:pt x="3743" y="2547"/>
                </a:lnTo>
                <a:close/>
              </a:path>
            </a:pathLst>
          </a:custGeom>
          <a:ln w="3175">
            <a:solidFill>
              <a:srgbClr val="1C1E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0" name="object 9300"/>
          <p:cNvSpPr/>
          <p:nvPr/>
        </p:nvSpPr>
        <p:spPr>
          <a:xfrm>
            <a:off x="3650939" y="2381877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528" y="1689"/>
                </a:moveTo>
                <a:lnTo>
                  <a:pt x="0" y="548"/>
                </a:lnTo>
                <a:lnTo>
                  <a:pt x="2255" y="0"/>
                </a:lnTo>
                <a:lnTo>
                  <a:pt x="3528" y="1689"/>
                </a:lnTo>
                <a:close/>
              </a:path>
            </a:pathLst>
          </a:custGeom>
          <a:solidFill>
            <a:srgbClr val="1C1E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01" name="object 9301"/>
          <p:cNvSpPr/>
          <p:nvPr/>
        </p:nvSpPr>
        <p:spPr>
          <a:xfrm>
            <a:off x="3650939" y="2381877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0" y="548"/>
                </a:moveTo>
                <a:lnTo>
                  <a:pt x="3528" y="1689"/>
                </a:lnTo>
                <a:lnTo>
                  <a:pt x="2255" y="0"/>
                </a:lnTo>
                <a:lnTo>
                  <a:pt x="0" y="548"/>
                </a:lnTo>
                <a:close/>
              </a:path>
            </a:pathLst>
          </a:custGeom>
          <a:ln w="3175">
            <a:solidFill>
              <a:srgbClr val="1C1E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2" name="object 9302"/>
          <p:cNvSpPr/>
          <p:nvPr/>
        </p:nvSpPr>
        <p:spPr>
          <a:xfrm>
            <a:off x="3650939" y="2382426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0"/>
                </a:moveTo>
                <a:lnTo>
                  <a:pt x="3528" y="114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1E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3" name="object 9303"/>
          <p:cNvSpPr/>
          <p:nvPr/>
        </p:nvSpPr>
        <p:spPr>
          <a:xfrm>
            <a:off x="3650939" y="2382426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484" y="1897"/>
                </a:moveTo>
                <a:lnTo>
                  <a:pt x="0" y="0"/>
                </a:lnTo>
                <a:lnTo>
                  <a:pt x="3528" y="1140"/>
                </a:lnTo>
                <a:lnTo>
                  <a:pt x="3484" y="1897"/>
                </a:lnTo>
                <a:close/>
              </a:path>
            </a:pathLst>
          </a:custGeom>
          <a:solidFill>
            <a:srgbClr val="1C1E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04" name="object 9304"/>
          <p:cNvSpPr/>
          <p:nvPr/>
        </p:nvSpPr>
        <p:spPr>
          <a:xfrm>
            <a:off x="3650939" y="2382426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0" y="0"/>
                </a:moveTo>
                <a:lnTo>
                  <a:pt x="3484" y="1897"/>
                </a:lnTo>
                <a:lnTo>
                  <a:pt x="3528" y="114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1E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5" name="object 9305"/>
          <p:cNvSpPr/>
          <p:nvPr/>
        </p:nvSpPr>
        <p:spPr>
          <a:xfrm>
            <a:off x="3649779" y="2382426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645" y="1897"/>
                </a:moveTo>
                <a:lnTo>
                  <a:pt x="0" y="1729"/>
                </a:lnTo>
                <a:lnTo>
                  <a:pt x="1160" y="0"/>
                </a:lnTo>
                <a:lnTo>
                  <a:pt x="4645" y="1897"/>
                </a:lnTo>
                <a:close/>
              </a:path>
            </a:pathLst>
          </a:custGeom>
          <a:solidFill>
            <a:srgbClr val="1C1E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06" name="object 9306"/>
          <p:cNvSpPr/>
          <p:nvPr/>
        </p:nvSpPr>
        <p:spPr>
          <a:xfrm>
            <a:off x="3649779" y="2382426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1160" y="0"/>
                </a:moveTo>
                <a:lnTo>
                  <a:pt x="4645" y="1897"/>
                </a:lnTo>
                <a:lnTo>
                  <a:pt x="0" y="1729"/>
                </a:lnTo>
                <a:lnTo>
                  <a:pt x="1160" y="0"/>
                </a:lnTo>
                <a:close/>
              </a:path>
            </a:pathLst>
          </a:custGeom>
          <a:ln w="3175">
            <a:solidFill>
              <a:srgbClr val="1C1E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7" name="object 9307"/>
          <p:cNvSpPr/>
          <p:nvPr/>
        </p:nvSpPr>
        <p:spPr>
          <a:xfrm>
            <a:off x="3647538" y="2384155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10">
                <a:moveTo>
                  <a:pt x="0" y="3718"/>
                </a:moveTo>
                <a:lnTo>
                  <a:pt x="2240" y="0"/>
                </a:lnTo>
                <a:lnTo>
                  <a:pt x="6885" y="167"/>
                </a:lnTo>
                <a:lnTo>
                  <a:pt x="0" y="3718"/>
                </a:lnTo>
                <a:close/>
              </a:path>
            </a:pathLst>
          </a:custGeom>
          <a:solidFill>
            <a:srgbClr val="1C1E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08" name="object 9308"/>
          <p:cNvSpPr/>
          <p:nvPr/>
        </p:nvSpPr>
        <p:spPr>
          <a:xfrm>
            <a:off x="3647538" y="2384155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10">
                <a:moveTo>
                  <a:pt x="0" y="3718"/>
                </a:moveTo>
                <a:lnTo>
                  <a:pt x="2240" y="0"/>
                </a:lnTo>
                <a:lnTo>
                  <a:pt x="6885" y="167"/>
                </a:lnTo>
                <a:lnTo>
                  <a:pt x="0" y="3718"/>
                </a:lnTo>
                <a:close/>
              </a:path>
            </a:pathLst>
          </a:custGeom>
          <a:ln w="3175">
            <a:solidFill>
              <a:srgbClr val="1C1E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9" name="object 9309"/>
          <p:cNvSpPr/>
          <p:nvPr/>
        </p:nvSpPr>
        <p:spPr>
          <a:xfrm>
            <a:off x="3647538" y="2384323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10">
                <a:moveTo>
                  <a:pt x="0" y="3550"/>
                </a:moveTo>
                <a:lnTo>
                  <a:pt x="6885" y="0"/>
                </a:lnTo>
                <a:lnTo>
                  <a:pt x="6771" y="1107"/>
                </a:lnTo>
                <a:lnTo>
                  <a:pt x="0" y="3550"/>
                </a:lnTo>
                <a:close/>
              </a:path>
            </a:pathLst>
          </a:custGeom>
          <a:solidFill>
            <a:srgbClr val="1C1E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10" name="object 9310"/>
          <p:cNvSpPr/>
          <p:nvPr/>
        </p:nvSpPr>
        <p:spPr>
          <a:xfrm>
            <a:off x="3647538" y="2384323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10">
                <a:moveTo>
                  <a:pt x="0" y="3550"/>
                </a:moveTo>
                <a:lnTo>
                  <a:pt x="6771" y="1107"/>
                </a:lnTo>
                <a:lnTo>
                  <a:pt x="6885" y="0"/>
                </a:lnTo>
                <a:lnTo>
                  <a:pt x="0" y="3550"/>
                </a:lnTo>
                <a:close/>
              </a:path>
            </a:pathLst>
          </a:custGeom>
          <a:ln w="3175">
            <a:solidFill>
              <a:srgbClr val="1C1E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11" name="object 93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312" name="object 9312"/>
          <p:cNvSpPr/>
          <p:nvPr/>
        </p:nvSpPr>
        <p:spPr>
          <a:xfrm>
            <a:off x="3636954" y="2424468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2260" y="2001"/>
                </a:moveTo>
                <a:lnTo>
                  <a:pt x="0" y="0"/>
                </a:lnTo>
                <a:lnTo>
                  <a:pt x="5219" y="1760"/>
                </a:lnTo>
                <a:lnTo>
                  <a:pt x="2260" y="2001"/>
                </a:lnTo>
                <a:close/>
              </a:path>
            </a:pathLst>
          </a:custGeom>
          <a:solidFill>
            <a:srgbClr val="1D1E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13" name="object 9313"/>
          <p:cNvSpPr/>
          <p:nvPr/>
        </p:nvSpPr>
        <p:spPr>
          <a:xfrm>
            <a:off x="3636954" y="2424468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2260" y="2001"/>
                </a:moveTo>
                <a:lnTo>
                  <a:pt x="5219" y="1760"/>
                </a:lnTo>
                <a:lnTo>
                  <a:pt x="0" y="0"/>
                </a:lnTo>
                <a:lnTo>
                  <a:pt x="2260" y="2001"/>
                </a:lnTo>
                <a:close/>
              </a:path>
            </a:pathLst>
          </a:custGeom>
          <a:ln w="3175">
            <a:solidFill>
              <a:srgbClr val="1D1E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14" name="object 93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315" name="object 93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316" name="object 93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317" name="object 93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318" name="object 9318"/>
          <p:cNvSpPr/>
          <p:nvPr/>
        </p:nvSpPr>
        <p:spPr>
          <a:xfrm>
            <a:off x="3650632" y="2371217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5435" y="1493"/>
                </a:moveTo>
                <a:lnTo>
                  <a:pt x="0" y="223"/>
                </a:lnTo>
                <a:lnTo>
                  <a:pt x="5905" y="0"/>
                </a:lnTo>
                <a:lnTo>
                  <a:pt x="5435" y="1493"/>
                </a:lnTo>
                <a:close/>
              </a:path>
            </a:pathLst>
          </a:custGeom>
          <a:solidFill>
            <a:srgbClr val="1C1E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19" name="object 9319"/>
          <p:cNvSpPr/>
          <p:nvPr/>
        </p:nvSpPr>
        <p:spPr>
          <a:xfrm>
            <a:off x="3650632" y="2371217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5905" y="0"/>
                </a:moveTo>
                <a:lnTo>
                  <a:pt x="0" y="223"/>
                </a:lnTo>
                <a:lnTo>
                  <a:pt x="5435" y="1493"/>
                </a:lnTo>
                <a:lnTo>
                  <a:pt x="5905" y="0"/>
                </a:lnTo>
                <a:close/>
              </a:path>
            </a:pathLst>
          </a:custGeom>
          <a:ln w="3175">
            <a:solidFill>
              <a:srgbClr val="1C1E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0" name="object 9320"/>
          <p:cNvSpPr/>
          <p:nvPr/>
        </p:nvSpPr>
        <p:spPr>
          <a:xfrm>
            <a:off x="3650632" y="237144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1" name="object 9321"/>
          <p:cNvSpPr/>
          <p:nvPr/>
        </p:nvSpPr>
        <p:spPr>
          <a:xfrm>
            <a:off x="3650632" y="237144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2" name="object 93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323" name="object 93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324" name="object 9324"/>
          <p:cNvSpPr/>
          <p:nvPr/>
        </p:nvSpPr>
        <p:spPr>
          <a:xfrm>
            <a:off x="3636495" y="238335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62" y="342"/>
                </a:moveTo>
                <a:lnTo>
                  <a:pt x="0" y="274"/>
                </a:lnTo>
                <a:lnTo>
                  <a:pt x="302" y="0"/>
                </a:lnTo>
                <a:lnTo>
                  <a:pt x="462" y="342"/>
                </a:lnTo>
                <a:close/>
              </a:path>
            </a:pathLst>
          </a:custGeom>
          <a:solidFill>
            <a:srgbClr val="1D20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25" name="object 9325"/>
          <p:cNvSpPr/>
          <p:nvPr/>
        </p:nvSpPr>
        <p:spPr>
          <a:xfrm>
            <a:off x="3636495" y="238335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274"/>
                </a:moveTo>
                <a:lnTo>
                  <a:pt x="462" y="342"/>
                </a:lnTo>
                <a:lnTo>
                  <a:pt x="302" y="0"/>
                </a:lnTo>
                <a:lnTo>
                  <a:pt x="0" y="274"/>
                </a:lnTo>
                <a:close/>
              </a:path>
            </a:pathLst>
          </a:custGeom>
          <a:ln w="3175">
            <a:solidFill>
              <a:srgbClr val="1D20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6" name="object 9326"/>
          <p:cNvSpPr/>
          <p:nvPr/>
        </p:nvSpPr>
        <p:spPr>
          <a:xfrm>
            <a:off x="3607193" y="2370937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3350" y="591"/>
                </a:moveTo>
                <a:lnTo>
                  <a:pt x="0" y="370"/>
                </a:lnTo>
                <a:lnTo>
                  <a:pt x="777" y="0"/>
                </a:lnTo>
                <a:lnTo>
                  <a:pt x="3350" y="591"/>
                </a:lnTo>
                <a:close/>
              </a:path>
            </a:pathLst>
          </a:custGeom>
          <a:solidFill>
            <a:srgbClr val="1D2A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27" name="object 9327"/>
          <p:cNvSpPr/>
          <p:nvPr/>
        </p:nvSpPr>
        <p:spPr>
          <a:xfrm>
            <a:off x="3607193" y="2370937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3350" y="591"/>
                </a:moveTo>
                <a:lnTo>
                  <a:pt x="777" y="0"/>
                </a:lnTo>
                <a:lnTo>
                  <a:pt x="0" y="370"/>
                </a:lnTo>
                <a:lnTo>
                  <a:pt x="3350" y="591"/>
                </a:lnTo>
                <a:close/>
              </a:path>
            </a:pathLst>
          </a:custGeom>
          <a:ln w="3175">
            <a:solidFill>
              <a:srgbClr val="1D2A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8" name="object 93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329" name="object 93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330" name="object 9330"/>
          <p:cNvSpPr/>
          <p:nvPr/>
        </p:nvSpPr>
        <p:spPr>
          <a:xfrm>
            <a:off x="3636723" y="2379507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4864" y="4353"/>
                </a:moveTo>
                <a:lnTo>
                  <a:pt x="233" y="4185"/>
                </a:lnTo>
                <a:lnTo>
                  <a:pt x="0" y="0"/>
                </a:lnTo>
                <a:lnTo>
                  <a:pt x="4864" y="4353"/>
                </a:lnTo>
                <a:close/>
              </a:path>
            </a:pathLst>
          </a:custGeom>
          <a:solidFill>
            <a:srgbClr val="1D20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31" name="object 9331"/>
          <p:cNvSpPr/>
          <p:nvPr/>
        </p:nvSpPr>
        <p:spPr>
          <a:xfrm>
            <a:off x="3636723" y="2379507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0" y="0"/>
                </a:moveTo>
                <a:lnTo>
                  <a:pt x="4864" y="4353"/>
                </a:lnTo>
                <a:lnTo>
                  <a:pt x="233" y="418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20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2" name="object 9332"/>
          <p:cNvSpPr/>
          <p:nvPr/>
        </p:nvSpPr>
        <p:spPr>
          <a:xfrm>
            <a:off x="3636723" y="2381600"/>
            <a:ext cx="635" cy="0"/>
          </a:xfrm>
          <a:custGeom>
            <a:avLst/>
            <a:gdLst/>
            <a:ahLst/>
            <a:cxnLst/>
            <a:rect l="l" t="t" r="r" b="b"/>
            <a:pathLst>
              <a:path w="635" h="0">
                <a:moveTo>
                  <a:pt x="0" y="0"/>
                </a:moveTo>
                <a:lnTo>
                  <a:pt x="233" y="0"/>
                </a:lnTo>
              </a:path>
            </a:pathLst>
          </a:custGeom>
          <a:ln w="4185">
            <a:solidFill>
              <a:srgbClr val="1D20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3" name="object 9333"/>
          <p:cNvSpPr/>
          <p:nvPr/>
        </p:nvSpPr>
        <p:spPr>
          <a:xfrm>
            <a:off x="3636723" y="2379507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0"/>
                </a:moveTo>
                <a:lnTo>
                  <a:pt x="73" y="3843"/>
                </a:lnTo>
                <a:lnTo>
                  <a:pt x="233" y="418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20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4" name="object 9334"/>
          <p:cNvSpPr/>
          <p:nvPr/>
        </p:nvSpPr>
        <p:spPr>
          <a:xfrm>
            <a:off x="3640155" y="2383861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0" y="6677"/>
                </a:moveTo>
                <a:lnTo>
                  <a:pt x="1432" y="0"/>
                </a:lnTo>
                <a:lnTo>
                  <a:pt x="4157" y="2481"/>
                </a:lnTo>
                <a:lnTo>
                  <a:pt x="0" y="6677"/>
                </a:lnTo>
                <a:close/>
              </a:path>
            </a:pathLst>
          </a:custGeom>
          <a:solidFill>
            <a:srgbClr val="1D1F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35" name="object 9335"/>
          <p:cNvSpPr/>
          <p:nvPr/>
        </p:nvSpPr>
        <p:spPr>
          <a:xfrm>
            <a:off x="3640155" y="2383861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1432" y="0"/>
                </a:moveTo>
                <a:lnTo>
                  <a:pt x="4157" y="2481"/>
                </a:lnTo>
                <a:lnTo>
                  <a:pt x="0" y="6677"/>
                </a:lnTo>
                <a:lnTo>
                  <a:pt x="1432" y="0"/>
                </a:lnTo>
                <a:close/>
              </a:path>
            </a:pathLst>
          </a:custGeom>
          <a:ln w="3175">
            <a:solidFill>
              <a:srgbClr val="1D1F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6" name="object 9336"/>
          <p:cNvSpPr/>
          <p:nvPr/>
        </p:nvSpPr>
        <p:spPr>
          <a:xfrm>
            <a:off x="3640155" y="2383861"/>
            <a:ext cx="1905" cy="6985"/>
          </a:xfrm>
          <a:custGeom>
            <a:avLst/>
            <a:gdLst/>
            <a:ahLst/>
            <a:cxnLst/>
            <a:rect l="l" t="t" r="r" b="b"/>
            <a:pathLst>
              <a:path w="1904" h="6985">
                <a:moveTo>
                  <a:pt x="1432" y="0"/>
                </a:moveTo>
                <a:lnTo>
                  <a:pt x="0" y="6677"/>
                </a:lnTo>
                <a:lnTo>
                  <a:pt x="1432" y="0"/>
                </a:lnTo>
                <a:close/>
              </a:path>
            </a:pathLst>
          </a:custGeom>
          <a:ln w="3175">
            <a:solidFill>
              <a:srgbClr val="1D1F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7" name="object 9337"/>
          <p:cNvSpPr/>
          <p:nvPr/>
        </p:nvSpPr>
        <p:spPr>
          <a:xfrm>
            <a:off x="3636957" y="2383693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3197" y="6845"/>
                </a:moveTo>
                <a:lnTo>
                  <a:pt x="0" y="0"/>
                </a:lnTo>
                <a:lnTo>
                  <a:pt x="4630" y="167"/>
                </a:lnTo>
                <a:lnTo>
                  <a:pt x="3197" y="6845"/>
                </a:lnTo>
                <a:close/>
              </a:path>
            </a:pathLst>
          </a:custGeom>
          <a:solidFill>
            <a:srgbClr val="1D20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38" name="object 9338"/>
          <p:cNvSpPr/>
          <p:nvPr/>
        </p:nvSpPr>
        <p:spPr>
          <a:xfrm>
            <a:off x="3636957" y="2383693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4630" y="167"/>
                </a:moveTo>
                <a:lnTo>
                  <a:pt x="3197" y="6845"/>
                </a:lnTo>
                <a:lnTo>
                  <a:pt x="0" y="0"/>
                </a:lnTo>
                <a:lnTo>
                  <a:pt x="4630" y="167"/>
                </a:lnTo>
                <a:close/>
              </a:path>
            </a:pathLst>
          </a:custGeom>
          <a:ln w="3175">
            <a:solidFill>
              <a:srgbClr val="1D20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9" name="object 9339"/>
          <p:cNvSpPr/>
          <p:nvPr/>
        </p:nvSpPr>
        <p:spPr>
          <a:xfrm>
            <a:off x="3607081" y="2370475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462" y="1054"/>
                </a:moveTo>
                <a:lnTo>
                  <a:pt x="889" y="462"/>
                </a:lnTo>
                <a:lnTo>
                  <a:pt x="0" y="0"/>
                </a:lnTo>
                <a:lnTo>
                  <a:pt x="3462" y="1054"/>
                </a:lnTo>
                <a:close/>
              </a:path>
            </a:pathLst>
          </a:custGeom>
          <a:solidFill>
            <a:srgbClr val="1D2A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40" name="object 9340"/>
          <p:cNvSpPr/>
          <p:nvPr/>
        </p:nvSpPr>
        <p:spPr>
          <a:xfrm>
            <a:off x="3607081" y="2370475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0"/>
                </a:moveTo>
                <a:lnTo>
                  <a:pt x="889" y="462"/>
                </a:lnTo>
                <a:lnTo>
                  <a:pt x="3462" y="105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2A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1" name="object 93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342" name="object 93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343" name="object 93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344" name="object 9344"/>
          <p:cNvSpPr/>
          <p:nvPr/>
        </p:nvSpPr>
        <p:spPr>
          <a:xfrm>
            <a:off x="3650119" y="2371440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0" y="4996"/>
                </a:moveTo>
                <a:lnTo>
                  <a:pt x="513" y="0"/>
                </a:lnTo>
                <a:lnTo>
                  <a:pt x="2529" y="3411"/>
                </a:lnTo>
                <a:lnTo>
                  <a:pt x="0" y="4996"/>
                </a:lnTo>
                <a:close/>
              </a:path>
            </a:pathLst>
          </a:custGeom>
          <a:solidFill>
            <a:srgbClr val="1C1F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45" name="object 9345"/>
          <p:cNvSpPr/>
          <p:nvPr/>
        </p:nvSpPr>
        <p:spPr>
          <a:xfrm>
            <a:off x="3650119" y="2371440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0" y="4996"/>
                </a:moveTo>
                <a:lnTo>
                  <a:pt x="2529" y="3411"/>
                </a:lnTo>
                <a:lnTo>
                  <a:pt x="513" y="0"/>
                </a:lnTo>
                <a:lnTo>
                  <a:pt x="0" y="4996"/>
                </a:lnTo>
                <a:close/>
              </a:path>
            </a:pathLst>
          </a:custGeom>
          <a:ln w="3175">
            <a:solidFill>
              <a:srgbClr val="1C1F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6" name="object 9346"/>
          <p:cNvSpPr/>
          <p:nvPr/>
        </p:nvSpPr>
        <p:spPr>
          <a:xfrm>
            <a:off x="3650632" y="2371440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2016" y="3411"/>
                </a:moveTo>
                <a:lnTo>
                  <a:pt x="0" y="0"/>
                </a:lnTo>
                <a:lnTo>
                  <a:pt x="5435" y="1270"/>
                </a:lnTo>
                <a:lnTo>
                  <a:pt x="2016" y="3411"/>
                </a:lnTo>
                <a:close/>
              </a:path>
            </a:pathLst>
          </a:custGeom>
          <a:solidFill>
            <a:srgbClr val="1C1E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47" name="object 9347"/>
          <p:cNvSpPr/>
          <p:nvPr/>
        </p:nvSpPr>
        <p:spPr>
          <a:xfrm>
            <a:off x="3650632" y="2371440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5435" y="1270"/>
                </a:moveTo>
                <a:lnTo>
                  <a:pt x="0" y="0"/>
                </a:lnTo>
                <a:lnTo>
                  <a:pt x="2016" y="3411"/>
                </a:lnTo>
                <a:lnTo>
                  <a:pt x="5435" y="1270"/>
                </a:lnTo>
                <a:close/>
              </a:path>
            </a:pathLst>
          </a:custGeom>
          <a:ln w="3175">
            <a:solidFill>
              <a:srgbClr val="1C1E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8" name="object 9348"/>
          <p:cNvSpPr/>
          <p:nvPr/>
        </p:nvSpPr>
        <p:spPr>
          <a:xfrm>
            <a:off x="3650632" y="237144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016" y="34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9" name="object 93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8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350" name="object 9350"/>
          <p:cNvSpPr/>
          <p:nvPr/>
        </p:nvSpPr>
        <p:spPr>
          <a:xfrm>
            <a:off x="3649024" y="2367673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607" y="3766"/>
                </a:moveTo>
                <a:lnTo>
                  <a:pt x="0" y="0"/>
                </a:lnTo>
                <a:lnTo>
                  <a:pt x="1607" y="3766"/>
                </a:lnTo>
                <a:close/>
              </a:path>
            </a:pathLst>
          </a:custGeom>
          <a:ln w="3175">
            <a:solidFill>
              <a:srgbClr val="1C1F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1" name="object 9351"/>
          <p:cNvSpPr/>
          <p:nvPr/>
        </p:nvSpPr>
        <p:spPr>
          <a:xfrm>
            <a:off x="3650632" y="2367902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10">
                <a:moveTo>
                  <a:pt x="0" y="3538"/>
                </a:moveTo>
                <a:lnTo>
                  <a:pt x="5913" y="0"/>
                </a:lnTo>
                <a:lnTo>
                  <a:pt x="6637" y="782"/>
                </a:lnTo>
                <a:lnTo>
                  <a:pt x="0" y="3538"/>
                </a:lnTo>
                <a:close/>
              </a:path>
            </a:pathLst>
          </a:custGeom>
          <a:solidFill>
            <a:srgbClr val="1C1E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52" name="object 9352"/>
          <p:cNvSpPr/>
          <p:nvPr/>
        </p:nvSpPr>
        <p:spPr>
          <a:xfrm>
            <a:off x="3650632" y="2367902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10">
                <a:moveTo>
                  <a:pt x="5913" y="0"/>
                </a:moveTo>
                <a:lnTo>
                  <a:pt x="6637" y="782"/>
                </a:lnTo>
                <a:lnTo>
                  <a:pt x="0" y="3538"/>
                </a:lnTo>
                <a:lnTo>
                  <a:pt x="5913" y="0"/>
                </a:lnTo>
                <a:close/>
              </a:path>
            </a:pathLst>
          </a:custGeom>
          <a:ln w="3175">
            <a:solidFill>
              <a:srgbClr val="1C1E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3" name="object 9353"/>
          <p:cNvSpPr/>
          <p:nvPr/>
        </p:nvSpPr>
        <p:spPr>
          <a:xfrm>
            <a:off x="3649024" y="2367673"/>
            <a:ext cx="7620" cy="3810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1607" y="3766"/>
                </a:moveTo>
                <a:lnTo>
                  <a:pt x="0" y="0"/>
                </a:lnTo>
                <a:lnTo>
                  <a:pt x="7520" y="228"/>
                </a:lnTo>
                <a:lnTo>
                  <a:pt x="1607" y="3766"/>
                </a:lnTo>
                <a:close/>
              </a:path>
            </a:pathLst>
          </a:custGeom>
          <a:solidFill>
            <a:srgbClr val="1C1F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54" name="object 9354"/>
          <p:cNvSpPr/>
          <p:nvPr/>
        </p:nvSpPr>
        <p:spPr>
          <a:xfrm>
            <a:off x="3649024" y="2367673"/>
            <a:ext cx="7620" cy="3810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7520" y="228"/>
                </a:moveTo>
                <a:lnTo>
                  <a:pt x="0" y="0"/>
                </a:lnTo>
                <a:lnTo>
                  <a:pt x="1607" y="3766"/>
                </a:lnTo>
                <a:lnTo>
                  <a:pt x="7520" y="228"/>
                </a:lnTo>
                <a:close/>
              </a:path>
            </a:pathLst>
          </a:custGeom>
          <a:ln w="3175">
            <a:solidFill>
              <a:srgbClr val="1C1F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5" name="object 9355"/>
          <p:cNvSpPr/>
          <p:nvPr/>
        </p:nvSpPr>
        <p:spPr>
          <a:xfrm>
            <a:off x="3649024" y="2367673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607" y="376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6" name="object 93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357" name="object 9357"/>
          <p:cNvSpPr/>
          <p:nvPr/>
        </p:nvSpPr>
        <p:spPr>
          <a:xfrm>
            <a:off x="3650632" y="2368684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2755"/>
                </a:moveTo>
                <a:lnTo>
                  <a:pt x="6637" y="0"/>
                </a:lnTo>
                <a:lnTo>
                  <a:pt x="6217" y="1450"/>
                </a:lnTo>
                <a:lnTo>
                  <a:pt x="0" y="2755"/>
                </a:lnTo>
                <a:close/>
              </a:path>
            </a:pathLst>
          </a:custGeom>
          <a:solidFill>
            <a:srgbClr val="1C1E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58" name="object 9358"/>
          <p:cNvSpPr/>
          <p:nvPr/>
        </p:nvSpPr>
        <p:spPr>
          <a:xfrm>
            <a:off x="3650632" y="2368684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637" y="0"/>
                </a:moveTo>
                <a:lnTo>
                  <a:pt x="0" y="2755"/>
                </a:lnTo>
                <a:lnTo>
                  <a:pt x="6217" y="1450"/>
                </a:lnTo>
                <a:lnTo>
                  <a:pt x="6637" y="0"/>
                </a:lnTo>
                <a:close/>
              </a:path>
            </a:pathLst>
          </a:custGeom>
          <a:ln w="3175">
            <a:solidFill>
              <a:srgbClr val="1C1E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9" name="object 9359"/>
          <p:cNvSpPr/>
          <p:nvPr/>
        </p:nvSpPr>
        <p:spPr>
          <a:xfrm>
            <a:off x="3650632" y="2370134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0" y="1305"/>
                </a:moveTo>
                <a:lnTo>
                  <a:pt x="6217" y="0"/>
                </a:lnTo>
                <a:lnTo>
                  <a:pt x="5905" y="1082"/>
                </a:lnTo>
                <a:lnTo>
                  <a:pt x="0" y="1305"/>
                </a:lnTo>
                <a:close/>
              </a:path>
            </a:pathLst>
          </a:custGeom>
          <a:solidFill>
            <a:srgbClr val="1C1E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60" name="object 9360"/>
          <p:cNvSpPr/>
          <p:nvPr/>
        </p:nvSpPr>
        <p:spPr>
          <a:xfrm>
            <a:off x="3650632" y="2370134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6217" y="0"/>
                </a:moveTo>
                <a:lnTo>
                  <a:pt x="0" y="1305"/>
                </a:lnTo>
                <a:lnTo>
                  <a:pt x="5905" y="1082"/>
                </a:lnTo>
                <a:lnTo>
                  <a:pt x="6217" y="0"/>
                </a:lnTo>
                <a:close/>
              </a:path>
            </a:pathLst>
          </a:custGeom>
          <a:ln w="3175">
            <a:solidFill>
              <a:srgbClr val="1C1E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1" name="object 93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362" name="object 9362"/>
          <p:cNvSpPr/>
          <p:nvPr/>
        </p:nvSpPr>
        <p:spPr>
          <a:xfrm>
            <a:off x="3637627" y="236727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300"/>
                </a:moveTo>
                <a:lnTo>
                  <a:pt x="12" y="0"/>
                </a:lnTo>
                <a:lnTo>
                  <a:pt x="1432" y="96"/>
                </a:lnTo>
                <a:lnTo>
                  <a:pt x="0" y="1300"/>
                </a:lnTo>
                <a:close/>
              </a:path>
            </a:pathLst>
          </a:custGeom>
          <a:solidFill>
            <a:srgbClr val="1D21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63" name="object 9363"/>
          <p:cNvSpPr/>
          <p:nvPr/>
        </p:nvSpPr>
        <p:spPr>
          <a:xfrm>
            <a:off x="3637627" y="236727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300"/>
                </a:moveTo>
                <a:lnTo>
                  <a:pt x="12" y="0"/>
                </a:lnTo>
                <a:lnTo>
                  <a:pt x="1432" y="96"/>
                </a:lnTo>
                <a:lnTo>
                  <a:pt x="0" y="1300"/>
                </a:lnTo>
                <a:close/>
              </a:path>
            </a:pathLst>
          </a:custGeom>
          <a:ln w="3175">
            <a:solidFill>
              <a:srgbClr val="1D21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4" name="object 93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365" name="object 93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366" name="object 93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367" name="object 93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368" name="object 93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369" name="object 9369"/>
          <p:cNvSpPr/>
          <p:nvPr/>
        </p:nvSpPr>
        <p:spPr>
          <a:xfrm>
            <a:off x="3641587" y="2381732"/>
            <a:ext cx="7620" cy="2540"/>
          </a:xfrm>
          <a:custGeom>
            <a:avLst/>
            <a:gdLst/>
            <a:ahLst/>
            <a:cxnLst/>
            <a:rect l="l" t="t" r="r" b="b"/>
            <a:pathLst>
              <a:path w="7620" h="2539">
                <a:moveTo>
                  <a:pt x="5003" y="2308"/>
                </a:moveTo>
                <a:lnTo>
                  <a:pt x="0" y="2128"/>
                </a:lnTo>
                <a:lnTo>
                  <a:pt x="7205" y="0"/>
                </a:lnTo>
                <a:lnTo>
                  <a:pt x="5003" y="2308"/>
                </a:lnTo>
                <a:close/>
              </a:path>
            </a:pathLst>
          </a:custGeom>
          <a:solidFill>
            <a:srgbClr val="1D1F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70" name="object 9370"/>
          <p:cNvSpPr/>
          <p:nvPr/>
        </p:nvSpPr>
        <p:spPr>
          <a:xfrm>
            <a:off x="3641587" y="2381732"/>
            <a:ext cx="7620" cy="2540"/>
          </a:xfrm>
          <a:custGeom>
            <a:avLst/>
            <a:gdLst/>
            <a:ahLst/>
            <a:cxnLst/>
            <a:rect l="l" t="t" r="r" b="b"/>
            <a:pathLst>
              <a:path w="7620" h="2539">
                <a:moveTo>
                  <a:pt x="0" y="2128"/>
                </a:moveTo>
                <a:lnTo>
                  <a:pt x="7205" y="0"/>
                </a:lnTo>
                <a:lnTo>
                  <a:pt x="5003" y="2308"/>
                </a:lnTo>
                <a:lnTo>
                  <a:pt x="0" y="2128"/>
                </a:lnTo>
                <a:close/>
              </a:path>
            </a:pathLst>
          </a:custGeom>
          <a:ln w="3175">
            <a:solidFill>
              <a:srgbClr val="1D1F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1" name="object 9371"/>
          <p:cNvSpPr/>
          <p:nvPr/>
        </p:nvSpPr>
        <p:spPr>
          <a:xfrm>
            <a:off x="3641587" y="2383861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2725" y="2481"/>
                </a:moveTo>
                <a:lnTo>
                  <a:pt x="0" y="0"/>
                </a:lnTo>
                <a:lnTo>
                  <a:pt x="5003" y="180"/>
                </a:lnTo>
                <a:lnTo>
                  <a:pt x="2725" y="2481"/>
                </a:lnTo>
                <a:close/>
              </a:path>
            </a:pathLst>
          </a:custGeom>
          <a:solidFill>
            <a:srgbClr val="1D1F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72" name="object 9372"/>
          <p:cNvSpPr/>
          <p:nvPr/>
        </p:nvSpPr>
        <p:spPr>
          <a:xfrm>
            <a:off x="3641587" y="2383861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2725" y="2481"/>
                </a:moveTo>
                <a:lnTo>
                  <a:pt x="5003" y="180"/>
                </a:lnTo>
                <a:lnTo>
                  <a:pt x="0" y="0"/>
                </a:lnTo>
                <a:lnTo>
                  <a:pt x="2725" y="2481"/>
                </a:lnTo>
                <a:close/>
              </a:path>
            </a:pathLst>
          </a:custGeom>
          <a:ln w="3175">
            <a:solidFill>
              <a:srgbClr val="1D1F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3" name="object 93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374" name="object 93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375" name="object 9375"/>
          <p:cNvSpPr/>
          <p:nvPr/>
        </p:nvSpPr>
        <p:spPr>
          <a:xfrm>
            <a:off x="3613165" y="2385248"/>
            <a:ext cx="27305" cy="5715"/>
          </a:xfrm>
          <a:custGeom>
            <a:avLst/>
            <a:gdLst/>
            <a:ahLst/>
            <a:cxnLst/>
            <a:rect l="l" t="t" r="r" b="b"/>
            <a:pathLst>
              <a:path w="27304" h="5714">
                <a:moveTo>
                  <a:pt x="0" y="0"/>
                </a:moveTo>
                <a:lnTo>
                  <a:pt x="26990" y="529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6" name="object 9376"/>
          <p:cNvSpPr/>
          <p:nvPr/>
        </p:nvSpPr>
        <p:spPr>
          <a:xfrm>
            <a:off x="3641275" y="241384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85" y="175"/>
                </a:moveTo>
                <a:lnTo>
                  <a:pt x="0" y="0"/>
                </a:lnTo>
                <a:lnTo>
                  <a:pt x="487" y="40"/>
                </a:lnTo>
                <a:lnTo>
                  <a:pt x="485" y="175"/>
                </a:lnTo>
                <a:close/>
              </a:path>
            </a:pathLst>
          </a:custGeom>
          <a:solidFill>
            <a:srgbClr val="1D1E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77" name="object 9377"/>
          <p:cNvSpPr/>
          <p:nvPr/>
        </p:nvSpPr>
        <p:spPr>
          <a:xfrm>
            <a:off x="3641275" y="241384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87" y="40"/>
                </a:moveTo>
                <a:lnTo>
                  <a:pt x="0" y="0"/>
                </a:lnTo>
                <a:lnTo>
                  <a:pt x="485" y="175"/>
                </a:lnTo>
                <a:lnTo>
                  <a:pt x="487" y="40"/>
                </a:lnTo>
                <a:close/>
              </a:path>
            </a:pathLst>
          </a:custGeom>
          <a:ln w="3175">
            <a:solidFill>
              <a:srgbClr val="1D1E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8" name="object 9378"/>
          <p:cNvSpPr/>
          <p:nvPr/>
        </p:nvSpPr>
        <p:spPr>
          <a:xfrm>
            <a:off x="3641275" y="2410551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3289"/>
                </a:moveTo>
                <a:lnTo>
                  <a:pt x="525" y="0"/>
                </a:lnTo>
                <a:lnTo>
                  <a:pt x="490" y="3141"/>
                </a:lnTo>
                <a:lnTo>
                  <a:pt x="0" y="3289"/>
                </a:lnTo>
                <a:close/>
              </a:path>
            </a:pathLst>
          </a:custGeom>
          <a:solidFill>
            <a:srgbClr val="1D1E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79" name="object 9379"/>
          <p:cNvSpPr/>
          <p:nvPr/>
        </p:nvSpPr>
        <p:spPr>
          <a:xfrm>
            <a:off x="3641275" y="2410551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525" y="0"/>
                </a:moveTo>
                <a:lnTo>
                  <a:pt x="490" y="3141"/>
                </a:lnTo>
                <a:lnTo>
                  <a:pt x="0" y="3289"/>
                </a:lnTo>
                <a:lnTo>
                  <a:pt x="525" y="0"/>
                </a:lnTo>
                <a:close/>
              </a:path>
            </a:pathLst>
          </a:custGeom>
          <a:ln w="3175">
            <a:solidFill>
              <a:srgbClr val="1D1E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0" name="object 93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381" name="object 9381"/>
          <p:cNvSpPr/>
          <p:nvPr/>
        </p:nvSpPr>
        <p:spPr>
          <a:xfrm>
            <a:off x="3641275" y="241369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87" y="187"/>
                </a:moveTo>
                <a:lnTo>
                  <a:pt x="0" y="147"/>
                </a:lnTo>
                <a:lnTo>
                  <a:pt x="490" y="0"/>
                </a:lnTo>
                <a:lnTo>
                  <a:pt x="487" y="187"/>
                </a:lnTo>
                <a:close/>
              </a:path>
            </a:pathLst>
          </a:custGeom>
          <a:solidFill>
            <a:srgbClr val="1D1E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82" name="object 9382"/>
          <p:cNvSpPr/>
          <p:nvPr/>
        </p:nvSpPr>
        <p:spPr>
          <a:xfrm>
            <a:off x="3641275" y="241369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90" y="0"/>
                </a:moveTo>
                <a:lnTo>
                  <a:pt x="0" y="147"/>
                </a:lnTo>
                <a:lnTo>
                  <a:pt x="487" y="187"/>
                </a:lnTo>
                <a:lnTo>
                  <a:pt x="490" y="0"/>
                </a:lnTo>
                <a:close/>
              </a:path>
            </a:pathLst>
          </a:custGeom>
          <a:ln w="3175">
            <a:solidFill>
              <a:srgbClr val="1D1E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3" name="object 9383"/>
          <p:cNvSpPr/>
          <p:nvPr/>
        </p:nvSpPr>
        <p:spPr>
          <a:xfrm>
            <a:off x="3641275" y="241384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487" y="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4" name="object 93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385" name="object 93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386" name="object 93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387" name="object 93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388" name="object 93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389" name="object 93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390" name="object 93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391" name="object 93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392" name="object 93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393" name="object 93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394" name="object 9394"/>
          <p:cNvSpPr/>
          <p:nvPr/>
        </p:nvSpPr>
        <p:spPr>
          <a:xfrm>
            <a:off x="3620800" y="2411189"/>
            <a:ext cx="20955" cy="3175"/>
          </a:xfrm>
          <a:custGeom>
            <a:avLst/>
            <a:gdLst/>
            <a:ahLst/>
            <a:cxnLst/>
            <a:rect l="l" t="t" r="r" b="b"/>
            <a:pathLst>
              <a:path w="20954" h="3175">
                <a:moveTo>
                  <a:pt x="0" y="0"/>
                </a:moveTo>
                <a:lnTo>
                  <a:pt x="20474" y="265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95" name="object 93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396" name="object 93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397" name="object 93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398" name="object 93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399" name="object 93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400" name="object 94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401" name="object 94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402" name="object 94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403" name="object 94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404" name="object 94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405" name="object 94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406" name="object 94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407" name="object 94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408" name="object 9408"/>
          <p:cNvSpPr/>
          <p:nvPr/>
        </p:nvSpPr>
        <p:spPr>
          <a:xfrm>
            <a:off x="3647538" y="2387874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1000" y="2410"/>
                </a:moveTo>
                <a:lnTo>
                  <a:pt x="0" y="0"/>
                </a:lnTo>
                <a:lnTo>
                  <a:pt x="3743" y="104"/>
                </a:lnTo>
                <a:lnTo>
                  <a:pt x="1000" y="2410"/>
                </a:lnTo>
                <a:close/>
              </a:path>
            </a:pathLst>
          </a:custGeom>
          <a:solidFill>
            <a:srgbClr val="1C1E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09" name="object 9409"/>
          <p:cNvSpPr/>
          <p:nvPr/>
        </p:nvSpPr>
        <p:spPr>
          <a:xfrm>
            <a:off x="3647538" y="2387874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0"/>
                </a:moveTo>
                <a:lnTo>
                  <a:pt x="3743" y="104"/>
                </a:lnTo>
                <a:lnTo>
                  <a:pt x="1000" y="241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1E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0" name="object 94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411" name="object 9411"/>
          <p:cNvSpPr/>
          <p:nvPr/>
        </p:nvSpPr>
        <p:spPr>
          <a:xfrm>
            <a:off x="3640155" y="2390284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0" y="254"/>
                </a:moveTo>
                <a:lnTo>
                  <a:pt x="8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2" name="object 94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413" name="object 94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414" name="object 94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415" name="object 9415"/>
          <p:cNvSpPr/>
          <p:nvPr/>
        </p:nvSpPr>
        <p:spPr>
          <a:xfrm>
            <a:off x="3620637" y="241113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62" y="50"/>
                </a:moveTo>
                <a:lnTo>
                  <a:pt x="0" y="27"/>
                </a:lnTo>
                <a:lnTo>
                  <a:pt x="149" y="0"/>
                </a:lnTo>
                <a:close/>
              </a:path>
            </a:pathLst>
          </a:custGeom>
          <a:solidFill>
            <a:srgbClr val="1D23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16" name="object 9416"/>
          <p:cNvSpPr/>
          <p:nvPr/>
        </p:nvSpPr>
        <p:spPr>
          <a:xfrm>
            <a:off x="3620637" y="241113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49" y="0"/>
                </a:moveTo>
                <a:lnTo>
                  <a:pt x="0" y="27"/>
                </a:lnTo>
                <a:lnTo>
                  <a:pt x="162" y="50"/>
                </a:lnTo>
                <a:close/>
              </a:path>
            </a:pathLst>
          </a:custGeom>
          <a:ln w="3175">
            <a:solidFill>
              <a:srgbClr val="1D23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7" name="object 9417"/>
          <p:cNvSpPr/>
          <p:nvPr/>
        </p:nvSpPr>
        <p:spPr>
          <a:xfrm>
            <a:off x="3619787" y="24131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63" y="0"/>
                </a:lnTo>
              </a:path>
            </a:pathLst>
          </a:custGeom>
          <a:ln w="3175">
            <a:solidFill>
              <a:srgbClr val="1D24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8" name="object 9418"/>
          <p:cNvSpPr/>
          <p:nvPr/>
        </p:nvSpPr>
        <p:spPr>
          <a:xfrm>
            <a:off x="3619787" y="2413116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447" y="48"/>
                </a:moveTo>
                <a:lnTo>
                  <a:pt x="0" y="0"/>
                </a:lnTo>
                <a:lnTo>
                  <a:pt x="1463" y="124"/>
                </a:lnTo>
                <a:close/>
              </a:path>
            </a:pathLst>
          </a:custGeom>
          <a:ln w="3175">
            <a:solidFill>
              <a:srgbClr val="1D24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9" name="object 9419"/>
          <p:cNvSpPr/>
          <p:nvPr/>
        </p:nvSpPr>
        <p:spPr>
          <a:xfrm>
            <a:off x="3619787" y="2411189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447" y="1976"/>
                </a:moveTo>
                <a:lnTo>
                  <a:pt x="0" y="1927"/>
                </a:lnTo>
                <a:lnTo>
                  <a:pt x="1013" y="0"/>
                </a:lnTo>
                <a:lnTo>
                  <a:pt x="1447" y="1976"/>
                </a:lnTo>
                <a:close/>
              </a:path>
            </a:pathLst>
          </a:custGeom>
          <a:solidFill>
            <a:srgbClr val="1D24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20" name="object 9420"/>
          <p:cNvSpPr/>
          <p:nvPr/>
        </p:nvSpPr>
        <p:spPr>
          <a:xfrm>
            <a:off x="3619787" y="2411189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013" y="0"/>
                </a:moveTo>
                <a:lnTo>
                  <a:pt x="1447" y="1976"/>
                </a:lnTo>
                <a:lnTo>
                  <a:pt x="0" y="1927"/>
                </a:lnTo>
                <a:lnTo>
                  <a:pt x="1013" y="0"/>
                </a:lnTo>
                <a:close/>
              </a:path>
            </a:pathLst>
          </a:custGeom>
          <a:ln w="3175">
            <a:solidFill>
              <a:srgbClr val="1D24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1" name="object 94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422" name="object 94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423" name="object 9423"/>
          <p:cNvSpPr/>
          <p:nvPr/>
        </p:nvSpPr>
        <p:spPr>
          <a:xfrm>
            <a:off x="3620637" y="241116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62" y="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4" name="object 94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425" name="object 9425"/>
          <p:cNvSpPr/>
          <p:nvPr/>
        </p:nvSpPr>
        <p:spPr>
          <a:xfrm>
            <a:off x="3620637" y="2408209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2956"/>
                </a:moveTo>
                <a:lnTo>
                  <a:pt x="2499" y="0"/>
                </a:lnTo>
                <a:lnTo>
                  <a:pt x="149" y="2928"/>
                </a:lnTo>
                <a:lnTo>
                  <a:pt x="0" y="2956"/>
                </a:lnTo>
                <a:close/>
              </a:path>
            </a:pathLst>
          </a:custGeom>
          <a:solidFill>
            <a:srgbClr val="1D23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26" name="object 9426"/>
          <p:cNvSpPr/>
          <p:nvPr/>
        </p:nvSpPr>
        <p:spPr>
          <a:xfrm>
            <a:off x="3620637" y="2408209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499" y="0"/>
                </a:moveTo>
                <a:lnTo>
                  <a:pt x="149" y="2928"/>
                </a:lnTo>
                <a:lnTo>
                  <a:pt x="0" y="2956"/>
                </a:lnTo>
                <a:lnTo>
                  <a:pt x="2499" y="0"/>
                </a:lnTo>
                <a:close/>
              </a:path>
            </a:pathLst>
          </a:custGeom>
          <a:ln w="3175">
            <a:solidFill>
              <a:srgbClr val="1D23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7" name="object 94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428" name="object 94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429" name="object 94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430" name="object 9430"/>
          <p:cNvSpPr/>
          <p:nvPr/>
        </p:nvSpPr>
        <p:spPr>
          <a:xfrm>
            <a:off x="3612690" y="2409527"/>
            <a:ext cx="8255" cy="1905"/>
          </a:xfrm>
          <a:custGeom>
            <a:avLst/>
            <a:gdLst/>
            <a:ahLst/>
            <a:cxnLst/>
            <a:rect l="l" t="t" r="r" b="b"/>
            <a:pathLst>
              <a:path w="8254" h="1905">
                <a:moveTo>
                  <a:pt x="0" y="0"/>
                </a:moveTo>
                <a:lnTo>
                  <a:pt x="7947" y="163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1" name="object 94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432" name="object 94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433" name="object 94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434" name="object 94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435" name="object 9435"/>
          <p:cNvSpPr/>
          <p:nvPr/>
        </p:nvSpPr>
        <p:spPr>
          <a:xfrm>
            <a:off x="3649230" y="237643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93" y="434"/>
                </a:moveTo>
                <a:lnTo>
                  <a:pt x="0" y="434"/>
                </a:lnTo>
                <a:lnTo>
                  <a:pt x="889" y="0"/>
                </a:lnTo>
                <a:lnTo>
                  <a:pt x="193" y="434"/>
                </a:lnTo>
                <a:close/>
              </a:path>
            </a:pathLst>
          </a:custGeom>
          <a:solidFill>
            <a:srgbClr val="1C1F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36" name="object 9436"/>
          <p:cNvSpPr/>
          <p:nvPr/>
        </p:nvSpPr>
        <p:spPr>
          <a:xfrm>
            <a:off x="3649230" y="237643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434"/>
                </a:moveTo>
                <a:lnTo>
                  <a:pt x="193" y="434"/>
                </a:lnTo>
                <a:lnTo>
                  <a:pt x="889" y="0"/>
                </a:lnTo>
                <a:lnTo>
                  <a:pt x="0" y="434"/>
                </a:lnTo>
                <a:close/>
              </a:path>
            </a:pathLst>
          </a:custGeom>
          <a:ln w="3175">
            <a:solidFill>
              <a:srgbClr val="1C1F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7" name="object 9437"/>
          <p:cNvSpPr/>
          <p:nvPr/>
        </p:nvSpPr>
        <p:spPr>
          <a:xfrm>
            <a:off x="3648793" y="2376871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4861"/>
                </a:moveTo>
                <a:lnTo>
                  <a:pt x="436" y="0"/>
                </a:lnTo>
                <a:lnTo>
                  <a:pt x="629" y="0"/>
                </a:lnTo>
                <a:lnTo>
                  <a:pt x="0" y="4861"/>
                </a:lnTo>
                <a:close/>
              </a:path>
            </a:pathLst>
          </a:custGeom>
          <a:solidFill>
            <a:srgbClr val="1C1F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38" name="object 9438"/>
          <p:cNvSpPr/>
          <p:nvPr/>
        </p:nvSpPr>
        <p:spPr>
          <a:xfrm>
            <a:off x="3648793" y="2376871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4861"/>
                </a:moveTo>
                <a:lnTo>
                  <a:pt x="436" y="0"/>
                </a:lnTo>
                <a:lnTo>
                  <a:pt x="629" y="0"/>
                </a:lnTo>
                <a:lnTo>
                  <a:pt x="0" y="4861"/>
                </a:lnTo>
                <a:close/>
              </a:path>
            </a:pathLst>
          </a:custGeom>
          <a:ln w="3175">
            <a:solidFill>
              <a:srgbClr val="1C1F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9" name="object 9439"/>
          <p:cNvSpPr/>
          <p:nvPr/>
        </p:nvSpPr>
        <p:spPr>
          <a:xfrm>
            <a:off x="3648793" y="2376871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4401" y="5006"/>
                </a:moveTo>
                <a:lnTo>
                  <a:pt x="0" y="4861"/>
                </a:lnTo>
                <a:lnTo>
                  <a:pt x="629" y="0"/>
                </a:lnTo>
                <a:lnTo>
                  <a:pt x="4401" y="5006"/>
                </a:lnTo>
                <a:close/>
              </a:path>
            </a:pathLst>
          </a:custGeom>
          <a:solidFill>
            <a:srgbClr val="1C1F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40" name="object 9440"/>
          <p:cNvSpPr/>
          <p:nvPr/>
        </p:nvSpPr>
        <p:spPr>
          <a:xfrm>
            <a:off x="3648793" y="2376871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0" y="4861"/>
                </a:moveTo>
                <a:lnTo>
                  <a:pt x="4401" y="5006"/>
                </a:lnTo>
                <a:lnTo>
                  <a:pt x="629" y="0"/>
                </a:lnTo>
                <a:lnTo>
                  <a:pt x="0" y="4861"/>
                </a:lnTo>
                <a:close/>
              </a:path>
            </a:pathLst>
          </a:custGeom>
          <a:ln w="3175">
            <a:solidFill>
              <a:srgbClr val="1C1F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1" name="object 9441"/>
          <p:cNvSpPr/>
          <p:nvPr/>
        </p:nvSpPr>
        <p:spPr>
          <a:xfrm>
            <a:off x="3648793" y="2381732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2146" y="693"/>
                </a:moveTo>
                <a:lnTo>
                  <a:pt x="0" y="0"/>
                </a:lnTo>
                <a:lnTo>
                  <a:pt x="4401" y="144"/>
                </a:lnTo>
                <a:lnTo>
                  <a:pt x="2146" y="693"/>
                </a:lnTo>
                <a:close/>
              </a:path>
            </a:pathLst>
          </a:custGeom>
          <a:solidFill>
            <a:srgbClr val="1C1E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42" name="object 9442"/>
          <p:cNvSpPr/>
          <p:nvPr/>
        </p:nvSpPr>
        <p:spPr>
          <a:xfrm>
            <a:off x="3648793" y="2381732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0" y="0"/>
                </a:moveTo>
                <a:lnTo>
                  <a:pt x="4401" y="144"/>
                </a:lnTo>
                <a:lnTo>
                  <a:pt x="2146" y="69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1E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3" name="object 94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444" name="object 94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445" name="object 94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446" name="object 94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447" name="object 9447"/>
          <p:cNvSpPr/>
          <p:nvPr/>
        </p:nvSpPr>
        <p:spPr>
          <a:xfrm>
            <a:off x="3646591" y="2381732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0" y="2308"/>
                </a:moveTo>
                <a:lnTo>
                  <a:pt x="2202" y="0"/>
                </a:lnTo>
                <a:lnTo>
                  <a:pt x="4348" y="693"/>
                </a:lnTo>
                <a:lnTo>
                  <a:pt x="0" y="2308"/>
                </a:lnTo>
                <a:close/>
              </a:path>
            </a:pathLst>
          </a:custGeom>
          <a:solidFill>
            <a:srgbClr val="1C1E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48" name="object 9448"/>
          <p:cNvSpPr/>
          <p:nvPr/>
        </p:nvSpPr>
        <p:spPr>
          <a:xfrm>
            <a:off x="3646591" y="2381732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0" y="2308"/>
                </a:moveTo>
                <a:lnTo>
                  <a:pt x="2202" y="0"/>
                </a:lnTo>
                <a:lnTo>
                  <a:pt x="4348" y="693"/>
                </a:lnTo>
                <a:lnTo>
                  <a:pt x="0" y="2308"/>
                </a:lnTo>
                <a:close/>
              </a:path>
            </a:pathLst>
          </a:custGeom>
          <a:ln w="3175">
            <a:solidFill>
              <a:srgbClr val="1C1E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9" name="object 9449"/>
          <p:cNvSpPr/>
          <p:nvPr/>
        </p:nvSpPr>
        <p:spPr>
          <a:xfrm>
            <a:off x="3646591" y="2382426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3187" y="1729"/>
                </a:moveTo>
                <a:lnTo>
                  <a:pt x="0" y="1615"/>
                </a:lnTo>
                <a:lnTo>
                  <a:pt x="4348" y="0"/>
                </a:lnTo>
                <a:lnTo>
                  <a:pt x="3187" y="1729"/>
                </a:lnTo>
                <a:close/>
              </a:path>
            </a:pathLst>
          </a:custGeom>
          <a:solidFill>
            <a:srgbClr val="1C1E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50" name="object 9450"/>
          <p:cNvSpPr/>
          <p:nvPr/>
        </p:nvSpPr>
        <p:spPr>
          <a:xfrm>
            <a:off x="3646591" y="2382426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0" y="1615"/>
                </a:moveTo>
                <a:lnTo>
                  <a:pt x="3187" y="1729"/>
                </a:lnTo>
                <a:lnTo>
                  <a:pt x="4348" y="0"/>
                </a:lnTo>
                <a:lnTo>
                  <a:pt x="0" y="1615"/>
                </a:lnTo>
                <a:close/>
              </a:path>
            </a:pathLst>
          </a:custGeom>
          <a:ln w="3175">
            <a:solidFill>
              <a:srgbClr val="1C1E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1" name="object 9451"/>
          <p:cNvSpPr/>
          <p:nvPr/>
        </p:nvSpPr>
        <p:spPr>
          <a:xfrm>
            <a:off x="3640155" y="2386342"/>
            <a:ext cx="7620" cy="4445"/>
          </a:xfrm>
          <a:custGeom>
            <a:avLst/>
            <a:gdLst/>
            <a:ahLst/>
            <a:cxnLst/>
            <a:rect l="l" t="t" r="r" b="b"/>
            <a:pathLst>
              <a:path w="7620" h="4444">
                <a:moveTo>
                  <a:pt x="0" y="4196"/>
                </a:moveTo>
                <a:lnTo>
                  <a:pt x="4157" y="0"/>
                </a:lnTo>
                <a:lnTo>
                  <a:pt x="7383" y="1531"/>
                </a:lnTo>
                <a:lnTo>
                  <a:pt x="0" y="4196"/>
                </a:lnTo>
                <a:close/>
              </a:path>
            </a:pathLst>
          </a:custGeom>
          <a:solidFill>
            <a:srgbClr val="1D1F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52" name="object 9452"/>
          <p:cNvSpPr/>
          <p:nvPr/>
        </p:nvSpPr>
        <p:spPr>
          <a:xfrm>
            <a:off x="3640155" y="2386342"/>
            <a:ext cx="7620" cy="4445"/>
          </a:xfrm>
          <a:custGeom>
            <a:avLst/>
            <a:gdLst/>
            <a:ahLst/>
            <a:cxnLst/>
            <a:rect l="l" t="t" r="r" b="b"/>
            <a:pathLst>
              <a:path w="7620" h="4444">
                <a:moveTo>
                  <a:pt x="7383" y="1531"/>
                </a:moveTo>
                <a:lnTo>
                  <a:pt x="0" y="4196"/>
                </a:lnTo>
                <a:lnTo>
                  <a:pt x="4157" y="0"/>
                </a:lnTo>
                <a:lnTo>
                  <a:pt x="7383" y="1531"/>
                </a:lnTo>
                <a:close/>
              </a:path>
            </a:pathLst>
          </a:custGeom>
          <a:ln w="3175">
            <a:solidFill>
              <a:srgbClr val="1D1F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3" name="object 9453"/>
          <p:cNvSpPr/>
          <p:nvPr/>
        </p:nvSpPr>
        <p:spPr>
          <a:xfrm>
            <a:off x="3644313" y="2384041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3225" y="3832"/>
                </a:moveTo>
                <a:lnTo>
                  <a:pt x="0" y="2301"/>
                </a:lnTo>
                <a:lnTo>
                  <a:pt x="2278" y="0"/>
                </a:lnTo>
                <a:lnTo>
                  <a:pt x="3225" y="3832"/>
                </a:lnTo>
                <a:close/>
              </a:path>
            </a:pathLst>
          </a:custGeom>
          <a:solidFill>
            <a:srgbClr val="1D1F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54" name="object 9454"/>
          <p:cNvSpPr/>
          <p:nvPr/>
        </p:nvSpPr>
        <p:spPr>
          <a:xfrm>
            <a:off x="3644313" y="2384041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3225" y="3832"/>
                </a:moveTo>
                <a:lnTo>
                  <a:pt x="2278" y="0"/>
                </a:lnTo>
                <a:lnTo>
                  <a:pt x="0" y="2301"/>
                </a:lnTo>
                <a:lnTo>
                  <a:pt x="3225" y="3832"/>
                </a:lnTo>
                <a:close/>
              </a:path>
            </a:pathLst>
          </a:custGeom>
          <a:ln w="3175">
            <a:solidFill>
              <a:srgbClr val="1D1F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5" name="object 9455"/>
          <p:cNvSpPr/>
          <p:nvPr/>
        </p:nvSpPr>
        <p:spPr>
          <a:xfrm>
            <a:off x="3646591" y="2384041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947" y="3832"/>
                </a:moveTo>
                <a:lnTo>
                  <a:pt x="0" y="0"/>
                </a:lnTo>
                <a:lnTo>
                  <a:pt x="3187" y="114"/>
                </a:lnTo>
                <a:lnTo>
                  <a:pt x="947" y="3832"/>
                </a:lnTo>
                <a:close/>
              </a:path>
            </a:pathLst>
          </a:custGeom>
          <a:solidFill>
            <a:srgbClr val="1D1E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56" name="object 9456"/>
          <p:cNvSpPr/>
          <p:nvPr/>
        </p:nvSpPr>
        <p:spPr>
          <a:xfrm>
            <a:off x="3646591" y="2384041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947" y="3832"/>
                </a:moveTo>
                <a:lnTo>
                  <a:pt x="0" y="0"/>
                </a:lnTo>
                <a:lnTo>
                  <a:pt x="3187" y="114"/>
                </a:lnTo>
                <a:lnTo>
                  <a:pt x="947" y="3832"/>
                </a:lnTo>
                <a:close/>
              </a:path>
            </a:pathLst>
          </a:custGeom>
          <a:ln w="3175">
            <a:solidFill>
              <a:srgbClr val="1D1E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7" name="object 9457"/>
          <p:cNvSpPr/>
          <p:nvPr/>
        </p:nvSpPr>
        <p:spPr>
          <a:xfrm>
            <a:off x="3635847" y="2420145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0" y="3949"/>
                </a:moveTo>
                <a:lnTo>
                  <a:pt x="5349" y="0"/>
                </a:lnTo>
                <a:lnTo>
                  <a:pt x="1193" y="3543"/>
                </a:lnTo>
                <a:lnTo>
                  <a:pt x="0" y="3949"/>
                </a:lnTo>
                <a:close/>
              </a:path>
            </a:pathLst>
          </a:custGeom>
          <a:solidFill>
            <a:srgbClr val="1D1E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58" name="object 9458"/>
          <p:cNvSpPr/>
          <p:nvPr/>
        </p:nvSpPr>
        <p:spPr>
          <a:xfrm>
            <a:off x="3635847" y="2420145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5349" y="0"/>
                </a:moveTo>
                <a:lnTo>
                  <a:pt x="1193" y="3543"/>
                </a:lnTo>
                <a:lnTo>
                  <a:pt x="0" y="3949"/>
                </a:lnTo>
                <a:lnTo>
                  <a:pt x="5349" y="0"/>
                </a:lnTo>
                <a:close/>
              </a:path>
            </a:pathLst>
          </a:custGeom>
          <a:ln w="3175">
            <a:solidFill>
              <a:srgbClr val="1D1E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9" name="object 94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460" name="object 94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461" name="object 94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462" name="object 94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463" name="object 94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464" name="object 94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465" name="object 94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466" name="object 94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467" name="object 9467"/>
          <p:cNvSpPr/>
          <p:nvPr/>
        </p:nvSpPr>
        <p:spPr>
          <a:xfrm>
            <a:off x="3635847" y="242409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107" y="373"/>
                </a:moveTo>
                <a:lnTo>
                  <a:pt x="0" y="0"/>
                </a:lnTo>
                <a:lnTo>
                  <a:pt x="1132" y="60"/>
                </a:lnTo>
                <a:lnTo>
                  <a:pt x="1107" y="373"/>
                </a:lnTo>
                <a:close/>
              </a:path>
            </a:pathLst>
          </a:custGeom>
          <a:solidFill>
            <a:srgbClr val="1D1F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68" name="object 9468"/>
          <p:cNvSpPr/>
          <p:nvPr/>
        </p:nvSpPr>
        <p:spPr>
          <a:xfrm>
            <a:off x="3635847" y="242409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132" y="60"/>
                </a:moveTo>
                <a:lnTo>
                  <a:pt x="0" y="0"/>
                </a:lnTo>
                <a:lnTo>
                  <a:pt x="1107" y="373"/>
                </a:lnTo>
                <a:lnTo>
                  <a:pt x="1132" y="60"/>
                </a:lnTo>
                <a:close/>
              </a:path>
            </a:pathLst>
          </a:custGeom>
          <a:ln w="3175">
            <a:solidFill>
              <a:srgbClr val="1D1F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9" name="object 9469"/>
          <p:cNvSpPr/>
          <p:nvPr/>
        </p:nvSpPr>
        <p:spPr>
          <a:xfrm>
            <a:off x="3635847" y="242368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132" y="467"/>
                </a:moveTo>
                <a:lnTo>
                  <a:pt x="0" y="406"/>
                </a:lnTo>
                <a:lnTo>
                  <a:pt x="1193" y="0"/>
                </a:lnTo>
                <a:lnTo>
                  <a:pt x="1132" y="467"/>
                </a:lnTo>
                <a:close/>
              </a:path>
            </a:pathLst>
          </a:custGeom>
          <a:solidFill>
            <a:srgbClr val="1D1F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70" name="object 9470"/>
          <p:cNvSpPr/>
          <p:nvPr/>
        </p:nvSpPr>
        <p:spPr>
          <a:xfrm>
            <a:off x="3635847" y="242368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193" y="0"/>
                </a:moveTo>
                <a:lnTo>
                  <a:pt x="0" y="406"/>
                </a:lnTo>
                <a:lnTo>
                  <a:pt x="1132" y="467"/>
                </a:lnTo>
                <a:lnTo>
                  <a:pt x="1193" y="0"/>
                </a:lnTo>
                <a:close/>
              </a:path>
            </a:pathLst>
          </a:custGeom>
          <a:ln w="3175">
            <a:solidFill>
              <a:srgbClr val="1D1F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1" name="object 94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472" name="object 94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473" name="object 9473"/>
          <p:cNvSpPr/>
          <p:nvPr/>
        </p:nvSpPr>
        <p:spPr>
          <a:xfrm>
            <a:off x="3633899" y="2436081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1739" y="1795"/>
                </a:moveTo>
                <a:lnTo>
                  <a:pt x="0" y="1551"/>
                </a:lnTo>
                <a:lnTo>
                  <a:pt x="2303" y="0"/>
                </a:lnTo>
                <a:lnTo>
                  <a:pt x="1739" y="1795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74" name="object 9474"/>
          <p:cNvSpPr/>
          <p:nvPr/>
        </p:nvSpPr>
        <p:spPr>
          <a:xfrm>
            <a:off x="3633899" y="2436081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1551"/>
                </a:moveTo>
                <a:lnTo>
                  <a:pt x="1739" y="1795"/>
                </a:lnTo>
                <a:lnTo>
                  <a:pt x="2303" y="0"/>
                </a:lnTo>
                <a:lnTo>
                  <a:pt x="0" y="1551"/>
                </a:lnTo>
                <a:close/>
              </a:path>
            </a:pathLst>
          </a:custGeom>
          <a:ln w="3175">
            <a:solidFill>
              <a:srgbClr val="1E1E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5" name="object 94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476" name="object 94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477" name="object 94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478" name="object 9478"/>
          <p:cNvSpPr/>
          <p:nvPr/>
        </p:nvSpPr>
        <p:spPr>
          <a:xfrm>
            <a:off x="3621466" y="2435900"/>
            <a:ext cx="21590" cy="3175"/>
          </a:xfrm>
          <a:custGeom>
            <a:avLst/>
            <a:gdLst/>
            <a:ahLst/>
            <a:cxnLst/>
            <a:rect l="l" t="t" r="r" b="b"/>
            <a:pathLst>
              <a:path w="21589" h="3175">
                <a:moveTo>
                  <a:pt x="0" y="0"/>
                </a:moveTo>
                <a:lnTo>
                  <a:pt x="20980" y="29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9" name="object 94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480" name="object 94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481" name="object 9481"/>
          <p:cNvSpPr/>
          <p:nvPr/>
        </p:nvSpPr>
        <p:spPr>
          <a:xfrm>
            <a:off x="3599695" y="2375964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1264" y="6426"/>
                </a:moveTo>
                <a:lnTo>
                  <a:pt x="0" y="0"/>
                </a:lnTo>
                <a:lnTo>
                  <a:pt x="4142" y="1140"/>
                </a:lnTo>
                <a:lnTo>
                  <a:pt x="1264" y="6426"/>
                </a:lnTo>
                <a:close/>
              </a:path>
            </a:pathLst>
          </a:custGeom>
          <a:solidFill>
            <a:srgbClr val="1D2C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82" name="object 9482"/>
          <p:cNvSpPr/>
          <p:nvPr/>
        </p:nvSpPr>
        <p:spPr>
          <a:xfrm>
            <a:off x="3599695" y="2375964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1264" y="6426"/>
                </a:moveTo>
                <a:lnTo>
                  <a:pt x="0" y="0"/>
                </a:lnTo>
                <a:lnTo>
                  <a:pt x="4142" y="1140"/>
                </a:lnTo>
                <a:lnTo>
                  <a:pt x="1264" y="6426"/>
                </a:lnTo>
                <a:close/>
              </a:path>
            </a:pathLst>
          </a:custGeom>
          <a:ln w="3175">
            <a:solidFill>
              <a:srgbClr val="1D2C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3" name="object 9483"/>
          <p:cNvSpPr/>
          <p:nvPr/>
        </p:nvSpPr>
        <p:spPr>
          <a:xfrm>
            <a:off x="3600960" y="2377104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0" y="5285"/>
                </a:moveTo>
                <a:lnTo>
                  <a:pt x="2877" y="0"/>
                </a:lnTo>
                <a:lnTo>
                  <a:pt x="3695" y="4876"/>
                </a:lnTo>
                <a:lnTo>
                  <a:pt x="0" y="5285"/>
                </a:lnTo>
                <a:close/>
              </a:path>
            </a:pathLst>
          </a:custGeom>
          <a:solidFill>
            <a:srgbClr val="1D2B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84" name="object 9484"/>
          <p:cNvSpPr/>
          <p:nvPr/>
        </p:nvSpPr>
        <p:spPr>
          <a:xfrm>
            <a:off x="3600960" y="2377104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0" y="5285"/>
                </a:moveTo>
                <a:lnTo>
                  <a:pt x="3695" y="4876"/>
                </a:lnTo>
                <a:lnTo>
                  <a:pt x="2877" y="0"/>
                </a:lnTo>
                <a:lnTo>
                  <a:pt x="0" y="5285"/>
                </a:lnTo>
                <a:close/>
              </a:path>
            </a:pathLst>
          </a:custGeom>
          <a:ln w="3175">
            <a:solidFill>
              <a:srgbClr val="1D2B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5" name="object 94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486" name="object 94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487" name="object 94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488" name="object 94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489" name="object 94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490" name="object 9490"/>
          <p:cNvSpPr/>
          <p:nvPr/>
        </p:nvSpPr>
        <p:spPr>
          <a:xfrm>
            <a:off x="3603155" y="2386670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449" y="3683"/>
                </a:moveTo>
                <a:lnTo>
                  <a:pt x="0" y="25"/>
                </a:lnTo>
                <a:lnTo>
                  <a:pt x="4056" y="0"/>
                </a:lnTo>
                <a:lnTo>
                  <a:pt x="449" y="3683"/>
                </a:lnTo>
                <a:close/>
              </a:path>
            </a:pathLst>
          </a:custGeom>
          <a:solidFill>
            <a:srgbClr val="1D2A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91" name="object 9491"/>
          <p:cNvSpPr/>
          <p:nvPr/>
        </p:nvSpPr>
        <p:spPr>
          <a:xfrm>
            <a:off x="3603155" y="2386670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4056" y="0"/>
                </a:moveTo>
                <a:lnTo>
                  <a:pt x="0" y="25"/>
                </a:lnTo>
                <a:lnTo>
                  <a:pt x="449" y="3683"/>
                </a:lnTo>
                <a:lnTo>
                  <a:pt x="4056" y="0"/>
                </a:lnTo>
                <a:close/>
              </a:path>
            </a:pathLst>
          </a:custGeom>
          <a:ln w="3175">
            <a:solidFill>
              <a:srgbClr val="1D2A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92" name="object 94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493" name="object 94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494" name="object 9494"/>
          <p:cNvSpPr/>
          <p:nvPr/>
        </p:nvSpPr>
        <p:spPr>
          <a:xfrm>
            <a:off x="3605598" y="2391369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6276"/>
                </a:moveTo>
                <a:lnTo>
                  <a:pt x="2232" y="0"/>
                </a:lnTo>
                <a:lnTo>
                  <a:pt x="3296" y="5775"/>
                </a:lnTo>
                <a:lnTo>
                  <a:pt x="0" y="6276"/>
                </a:lnTo>
                <a:close/>
              </a:path>
            </a:pathLst>
          </a:custGeom>
          <a:solidFill>
            <a:srgbClr val="1D29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95" name="object 9495"/>
          <p:cNvSpPr/>
          <p:nvPr/>
        </p:nvSpPr>
        <p:spPr>
          <a:xfrm>
            <a:off x="3605598" y="2391369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6276"/>
                </a:moveTo>
                <a:lnTo>
                  <a:pt x="3296" y="5775"/>
                </a:lnTo>
                <a:lnTo>
                  <a:pt x="2232" y="0"/>
                </a:lnTo>
                <a:lnTo>
                  <a:pt x="0" y="6276"/>
                </a:lnTo>
                <a:close/>
              </a:path>
            </a:pathLst>
          </a:custGeom>
          <a:ln w="3175">
            <a:solidFill>
              <a:srgbClr val="1D29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96" name="object 9496"/>
          <p:cNvSpPr/>
          <p:nvPr/>
        </p:nvSpPr>
        <p:spPr>
          <a:xfrm>
            <a:off x="3608714" y="2400424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3205" y="5468"/>
                </a:moveTo>
                <a:lnTo>
                  <a:pt x="0" y="4808"/>
                </a:lnTo>
                <a:lnTo>
                  <a:pt x="2458" y="0"/>
                </a:lnTo>
                <a:lnTo>
                  <a:pt x="3205" y="5468"/>
                </a:lnTo>
                <a:close/>
              </a:path>
            </a:pathLst>
          </a:custGeom>
          <a:solidFill>
            <a:srgbClr val="1D27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97" name="object 9497"/>
          <p:cNvSpPr/>
          <p:nvPr/>
        </p:nvSpPr>
        <p:spPr>
          <a:xfrm>
            <a:off x="3608714" y="2400424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2458" y="0"/>
                </a:moveTo>
                <a:lnTo>
                  <a:pt x="3205" y="5468"/>
                </a:lnTo>
                <a:lnTo>
                  <a:pt x="0" y="4808"/>
                </a:lnTo>
                <a:lnTo>
                  <a:pt x="2458" y="0"/>
                </a:lnTo>
                <a:close/>
              </a:path>
            </a:pathLst>
          </a:custGeom>
          <a:ln w="3175">
            <a:solidFill>
              <a:srgbClr val="1D27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98" name="object 94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499" name="object 9499"/>
          <p:cNvSpPr/>
          <p:nvPr/>
        </p:nvSpPr>
        <p:spPr>
          <a:xfrm>
            <a:off x="3670315" y="2366530"/>
            <a:ext cx="38709" cy="68003"/>
          </a:xfrm>
          <a:prstGeom prst="rect">
            <a:avLst/>
          </a:prstGeom>
          <a:blipFill>
            <a:blip r:embed="rId29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00" name="object 95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01" name="object 95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02" name="object 9502"/>
          <p:cNvSpPr/>
          <p:nvPr/>
        </p:nvSpPr>
        <p:spPr>
          <a:xfrm>
            <a:off x="3621745" y="2443878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691" y="637"/>
                </a:moveTo>
                <a:lnTo>
                  <a:pt x="0" y="241"/>
                </a:lnTo>
                <a:lnTo>
                  <a:pt x="1544" y="0"/>
                </a:lnTo>
                <a:lnTo>
                  <a:pt x="1691" y="637"/>
                </a:lnTo>
                <a:close/>
              </a:path>
            </a:pathLst>
          </a:custGeom>
          <a:solidFill>
            <a:srgbClr val="1E21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03" name="object 9503"/>
          <p:cNvSpPr/>
          <p:nvPr/>
        </p:nvSpPr>
        <p:spPr>
          <a:xfrm>
            <a:off x="3621745" y="2443878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544" y="0"/>
                </a:moveTo>
                <a:lnTo>
                  <a:pt x="0" y="241"/>
                </a:lnTo>
                <a:lnTo>
                  <a:pt x="1691" y="637"/>
                </a:lnTo>
                <a:lnTo>
                  <a:pt x="1544" y="0"/>
                </a:lnTo>
                <a:close/>
              </a:path>
            </a:pathLst>
          </a:custGeom>
          <a:ln w="3175">
            <a:solidFill>
              <a:srgbClr val="1E21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4" name="object 9504"/>
          <p:cNvSpPr/>
          <p:nvPr/>
        </p:nvSpPr>
        <p:spPr>
          <a:xfrm>
            <a:off x="3612538" y="243693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90" y="2133"/>
                </a:moveTo>
                <a:lnTo>
                  <a:pt x="767" y="1595"/>
                </a:lnTo>
                <a:lnTo>
                  <a:pt x="0" y="0"/>
                </a:lnTo>
                <a:lnTo>
                  <a:pt x="2090" y="2133"/>
                </a:lnTo>
                <a:close/>
              </a:path>
            </a:pathLst>
          </a:custGeom>
          <a:solidFill>
            <a:srgbClr val="1E25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05" name="object 9505"/>
          <p:cNvSpPr/>
          <p:nvPr/>
        </p:nvSpPr>
        <p:spPr>
          <a:xfrm>
            <a:off x="3612538" y="243693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90" y="2133"/>
                </a:moveTo>
                <a:lnTo>
                  <a:pt x="767" y="1595"/>
                </a:lnTo>
                <a:lnTo>
                  <a:pt x="0" y="0"/>
                </a:lnTo>
                <a:lnTo>
                  <a:pt x="2090" y="2133"/>
                </a:lnTo>
                <a:close/>
              </a:path>
            </a:pathLst>
          </a:custGeom>
          <a:ln w="3175">
            <a:solidFill>
              <a:srgbClr val="1E25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6" name="object 95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07" name="object 95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08" name="object 95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09" name="object 95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10" name="object 9510"/>
          <p:cNvSpPr/>
          <p:nvPr/>
        </p:nvSpPr>
        <p:spPr>
          <a:xfrm>
            <a:off x="3612538" y="2436937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767" y="15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11" name="object 95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12" name="object 95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13" name="object 95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14" name="object 95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15" name="object 95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16" name="object 95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17" name="object 9517"/>
          <p:cNvSpPr/>
          <p:nvPr/>
        </p:nvSpPr>
        <p:spPr>
          <a:xfrm>
            <a:off x="3608732" y="242741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604" y="17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18" name="object 95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19" name="object 95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20" name="object 95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21" name="object 9521"/>
          <p:cNvSpPr/>
          <p:nvPr/>
        </p:nvSpPr>
        <p:spPr>
          <a:xfrm>
            <a:off x="3609337" y="2429210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0" y="0"/>
                </a:moveTo>
                <a:lnTo>
                  <a:pt x="1597" y="386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22" name="object 9522"/>
          <p:cNvSpPr/>
          <p:nvPr/>
        </p:nvSpPr>
        <p:spPr>
          <a:xfrm>
            <a:off x="3600386" y="2430241"/>
            <a:ext cx="10795" cy="3175"/>
          </a:xfrm>
          <a:custGeom>
            <a:avLst/>
            <a:gdLst/>
            <a:ahLst/>
            <a:cxnLst/>
            <a:rect l="l" t="t" r="r" b="b"/>
            <a:pathLst>
              <a:path w="10795" h="3175">
                <a:moveTo>
                  <a:pt x="0" y="0"/>
                </a:moveTo>
                <a:lnTo>
                  <a:pt x="10548" y="28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23" name="object 9523"/>
          <p:cNvSpPr/>
          <p:nvPr/>
        </p:nvSpPr>
        <p:spPr>
          <a:xfrm>
            <a:off x="3610935" y="2433073"/>
            <a:ext cx="9525" cy="2540"/>
          </a:xfrm>
          <a:custGeom>
            <a:avLst/>
            <a:gdLst/>
            <a:ahLst/>
            <a:cxnLst/>
            <a:rect l="l" t="t" r="r" b="b"/>
            <a:pathLst>
              <a:path w="9525" h="2539">
                <a:moveTo>
                  <a:pt x="0" y="0"/>
                </a:moveTo>
                <a:lnTo>
                  <a:pt x="9484" y="25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24" name="object 95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25" name="object 9525"/>
          <p:cNvSpPr/>
          <p:nvPr/>
        </p:nvSpPr>
        <p:spPr>
          <a:xfrm>
            <a:off x="3620482" y="2436015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0" y="0"/>
                </a:moveTo>
                <a:lnTo>
                  <a:pt x="520" y="3210"/>
                </a:lnTo>
                <a:lnTo>
                  <a:pt x="944" y="582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22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26" name="object 95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27" name="object 95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28" name="object 95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29" name="object 9529"/>
          <p:cNvSpPr/>
          <p:nvPr/>
        </p:nvSpPr>
        <p:spPr>
          <a:xfrm>
            <a:off x="3610935" y="2433073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0" y="0"/>
                </a:moveTo>
                <a:lnTo>
                  <a:pt x="1602" y="386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30" name="object 95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31" name="object 9531"/>
          <p:cNvSpPr/>
          <p:nvPr/>
        </p:nvSpPr>
        <p:spPr>
          <a:xfrm>
            <a:off x="3593980" y="2427638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0"/>
                </a:moveTo>
                <a:lnTo>
                  <a:pt x="6405" y="26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32" name="object 95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33" name="object 95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34" name="object 95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35" name="object 95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36" name="object 95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29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37" name="object 95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38" name="object 9538"/>
          <p:cNvSpPr/>
          <p:nvPr/>
        </p:nvSpPr>
        <p:spPr>
          <a:xfrm>
            <a:off x="3604587" y="2417335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0" y="0"/>
                </a:moveTo>
                <a:lnTo>
                  <a:pt x="1574" y="38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39" name="object 95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40" name="object 9540"/>
          <p:cNvSpPr/>
          <p:nvPr/>
        </p:nvSpPr>
        <p:spPr>
          <a:xfrm>
            <a:off x="3614673" y="244183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ln w="3175">
            <a:solidFill>
              <a:srgbClr val="1E24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41" name="object 9541"/>
          <p:cNvSpPr/>
          <p:nvPr/>
        </p:nvSpPr>
        <p:spPr>
          <a:xfrm>
            <a:off x="3614673" y="244183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ln w="3175">
            <a:solidFill>
              <a:srgbClr val="1E24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42" name="object 95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43" name="object 95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44" name="object 95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45" name="object 95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46" name="object 95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47" name="object 95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48" name="object 95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49" name="object 9549"/>
          <p:cNvSpPr/>
          <p:nvPr/>
        </p:nvSpPr>
        <p:spPr>
          <a:xfrm>
            <a:off x="3613228" y="2441026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452" y="830"/>
                </a:moveTo>
                <a:lnTo>
                  <a:pt x="0" y="0"/>
                </a:lnTo>
                <a:lnTo>
                  <a:pt x="1445" y="810"/>
                </a:lnTo>
                <a:close/>
              </a:path>
            </a:pathLst>
          </a:custGeom>
          <a:solidFill>
            <a:srgbClr val="1E25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50" name="object 9550"/>
          <p:cNvSpPr/>
          <p:nvPr/>
        </p:nvSpPr>
        <p:spPr>
          <a:xfrm>
            <a:off x="3613228" y="2441026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0"/>
                </a:moveTo>
                <a:lnTo>
                  <a:pt x="1445" y="81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25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51" name="object 9551"/>
          <p:cNvSpPr/>
          <p:nvPr/>
        </p:nvSpPr>
        <p:spPr>
          <a:xfrm>
            <a:off x="3613228" y="2441026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0"/>
                </a:moveTo>
                <a:lnTo>
                  <a:pt x="1452" y="83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25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52" name="object 9552"/>
          <p:cNvSpPr/>
          <p:nvPr/>
        </p:nvSpPr>
        <p:spPr>
          <a:xfrm>
            <a:off x="3612913" y="2441026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767" y="830"/>
                </a:moveTo>
                <a:lnTo>
                  <a:pt x="0" y="264"/>
                </a:lnTo>
                <a:lnTo>
                  <a:pt x="314" y="0"/>
                </a:lnTo>
                <a:lnTo>
                  <a:pt x="1767" y="830"/>
                </a:lnTo>
                <a:close/>
              </a:path>
            </a:pathLst>
          </a:custGeom>
          <a:solidFill>
            <a:srgbClr val="1E25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53" name="object 9553"/>
          <p:cNvSpPr/>
          <p:nvPr/>
        </p:nvSpPr>
        <p:spPr>
          <a:xfrm>
            <a:off x="3612913" y="2441026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314" y="0"/>
                </a:moveTo>
                <a:lnTo>
                  <a:pt x="1767" y="830"/>
                </a:lnTo>
                <a:lnTo>
                  <a:pt x="0" y="264"/>
                </a:lnTo>
                <a:lnTo>
                  <a:pt x="314" y="0"/>
                </a:lnTo>
                <a:close/>
              </a:path>
            </a:pathLst>
          </a:custGeom>
          <a:ln w="3175">
            <a:solidFill>
              <a:srgbClr val="1E25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54" name="object 9554"/>
          <p:cNvSpPr/>
          <p:nvPr/>
        </p:nvSpPr>
        <p:spPr>
          <a:xfrm>
            <a:off x="3614673" y="2441836"/>
            <a:ext cx="0" cy="635"/>
          </a:xfrm>
          <a:custGeom>
            <a:avLst/>
            <a:gdLst/>
            <a:ahLst/>
            <a:cxnLst/>
            <a:rect l="l" t="t" r="r" b="b"/>
            <a:pathLst>
              <a:path w="0" h="635">
                <a:moveTo>
                  <a:pt x="0" y="0"/>
                </a:moveTo>
                <a:lnTo>
                  <a:pt x="7" y="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55" name="object 9555"/>
          <p:cNvSpPr/>
          <p:nvPr/>
        </p:nvSpPr>
        <p:spPr>
          <a:xfrm>
            <a:off x="3581285" y="243005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622"/>
                </a:moveTo>
                <a:lnTo>
                  <a:pt x="995" y="0"/>
                </a:lnTo>
                <a:lnTo>
                  <a:pt x="0" y="622"/>
                </a:lnTo>
                <a:close/>
              </a:path>
            </a:pathLst>
          </a:custGeom>
          <a:ln w="3175">
            <a:solidFill>
              <a:srgbClr val="1C33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56" name="object 9556"/>
          <p:cNvSpPr/>
          <p:nvPr/>
        </p:nvSpPr>
        <p:spPr>
          <a:xfrm>
            <a:off x="3581285" y="243005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11" y="1404"/>
                </a:moveTo>
                <a:lnTo>
                  <a:pt x="0" y="622"/>
                </a:lnTo>
                <a:lnTo>
                  <a:pt x="995" y="0"/>
                </a:lnTo>
                <a:lnTo>
                  <a:pt x="1511" y="1404"/>
                </a:lnTo>
                <a:close/>
              </a:path>
            </a:pathLst>
          </a:custGeom>
          <a:solidFill>
            <a:srgbClr val="1C33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57" name="object 9557"/>
          <p:cNvSpPr/>
          <p:nvPr/>
        </p:nvSpPr>
        <p:spPr>
          <a:xfrm>
            <a:off x="3581285" y="243005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622"/>
                </a:moveTo>
                <a:lnTo>
                  <a:pt x="1511" y="1404"/>
                </a:lnTo>
                <a:lnTo>
                  <a:pt x="995" y="0"/>
                </a:lnTo>
                <a:lnTo>
                  <a:pt x="0" y="622"/>
                </a:lnTo>
                <a:close/>
              </a:path>
            </a:pathLst>
          </a:custGeom>
          <a:ln w="3175">
            <a:solidFill>
              <a:srgbClr val="1C33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58" name="object 9558"/>
          <p:cNvSpPr/>
          <p:nvPr/>
        </p:nvSpPr>
        <p:spPr>
          <a:xfrm>
            <a:off x="3613305" y="2438532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323" y="538"/>
                </a:moveTo>
                <a:lnTo>
                  <a:pt x="210" y="439"/>
                </a:lnTo>
                <a:lnTo>
                  <a:pt x="0" y="0"/>
                </a:lnTo>
                <a:lnTo>
                  <a:pt x="1323" y="538"/>
                </a:lnTo>
                <a:close/>
              </a:path>
            </a:pathLst>
          </a:custGeom>
          <a:solidFill>
            <a:srgbClr val="1E25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59" name="object 9559"/>
          <p:cNvSpPr/>
          <p:nvPr/>
        </p:nvSpPr>
        <p:spPr>
          <a:xfrm>
            <a:off x="3613305" y="2438532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323" y="538"/>
                </a:moveTo>
                <a:lnTo>
                  <a:pt x="0" y="0"/>
                </a:lnTo>
                <a:lnTo>
                  <a:pt x="210" y="439"/>
                </a:lnTo>
                <a:lnTo>
                  <a:pt x="1323" y="538"/>
                </a:lnTo>
                <a:close/>
              </a:path>
            </a:pathLst>
          </a:custGeom>
          <a:ln w="3175">
            <a:solidFill>
              <a:srgbClr val="1E25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60" name="object 95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61" name="object 95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62" name="object 95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63" name="object 95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64" name="object 95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65" name="object 9565"/>
          <p:cNvSpPr/>
          <p:nvPr/>
        </p:nvSpPr>
        <p:spPr>
          <a:xfrm>
            <a:off x="3613305" y="243853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210" y="4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66" name="object 95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67" name="object 95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68" name="object 9568"/>
          <p:cNvSpPr/>
          <p:nvPr/>
        </p:nvSpPr>
        <p:spPr>
          <a:xfrm>
            <a:off x="3574778" y="2409525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351" y="3721"/>
                </a:moveTo>
                <a:lnTo>
                  <a:pt x="93" y="1902"/>
                </a:lnTo>
                <a:lnTo>
                  <a:pt x="0" y="0"/>
                </a:lnTo>
                <a:lnTo>
                  <a:pt x="1351" y="3721"/>
                </a:lnTo>
                <a:close/>
              </a:path>
            </a:pathLst>
          </a:custGeom>
          <a:solidFill>
            <a:srgbClr val="1C37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69" name="object 9569"/>
          <p:cNvSpPr/>
          <p:nvPr/>
        </p:nvSpPr>
        <p:spPr>
          <a:xfrm>
            <a:off x="3574778" y="2409525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351" y="3721"/>
                </a:moveTo>
                <a:lnTo>
                  <a:pt x="0" y="0"/>
                </a:lnTo>
                <a:lnTo>
                  <a:pt x="93" y="1902"/>
                </a:lnTo>
                <a:lnTo>
                  <a:pt x="1351" y="3721"/>
                </a:lnTo>
                <a:close/>
              </a:path>
            </a:pathLst>
          </a:custGeom>
          <a:ln w="3175">
            <a:solidFill>
              <a:srgbClr val="1C3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70" name="object 95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71" name="object 95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72" name="object 95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73" name="object 95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74" name="object 9574"/>
          <p:cNvSpPr/>
          <p:nvPr/>
        </p:nvSpPr>
        <p:spPr>
          <a:xfrm>
            <a:off x="3601684" y="2410404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333" y="3103"/>
                </a:moveTo>
                <a:lnTo>
                  <a:pt x="0" y="0"/>
                </a:lnTo>
                <a:lnTo>
                  <a:pt x="325" y="96"/>
                </a:lnTo>
                <a:lnTo>
                  <a:pt x="1333" y="3103"/>
                </a:lnTo>
                <a:close/>
              </a:path>
            </a:pathLst>
          </a:custGeom>
          <a:solidFill>
            <a:srgbClr val="1D2B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75" name="object 9575"/>
          <p:cNvSpPr/>
          <p:nvPr/>
        </p:nvSpPr>
        <p:spPr>
          <a:xfrm>
            <a:off x="3601684" y="2410404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333" y="3103"/>
                </a:moveTo>
                <a:lnTo>
                  <a:pt x="0" y="0"/>
                </a:lnTo>
                <a:lnTo>
                  <a:pt x="325" y="96"/>
                </a:lnTo>
                <a:lnTo>
                  <a:pt x="1333" y="3103"/>
                </a:lnTo>
                <a:close/>
              </a:path>
            </a:pathLst>
          </a:custGeom>
          <a:ln w="3175">
            <a:solidFill>
              <a:srgbClr val="1D2B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76" name="object 9576"/>
          <p:cNvSpPr/>
          <p:nvPr/>
        </p:nvSpPr>
        <p:spPr>
          <a:xfrm>
            <a:off x="3602009" y="241050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08" y="3007"/>
                </a:moveTo>
                <a:lnTo>
                  <a:pt x="2" y="0"/>
                </a:lnTo>
                <a:lnTo>
                  <a:pt x="1008" y="3007"/>
                </a:lnTo>
                <a:close/>
              </a:path>
            </a:pathLst>
          </a:custGeom>
          <a:ln w="3175">
            <a:solidFill>
              <a:srgbClr val="1D2B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77" name="object 9577"/>
          <p:cNvSpPr/>
          <p:nvPr/>
        </p:nvSpPr>
        <p:spPr>
          <a:xfrm>
            <a:off x="3602011" y="241050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1005" y="30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78" name="object 95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79" name="object 95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80" name="object 95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81" name="object 95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82" name="object 9582"/>
          <p:cNvSpPr/>
          <p:nvPr/>
        </p:nvSpPr>
        <p:spPr>
          <a:xfrm>
            <a:off x="3603018" y="2413508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0" y="0"/>
                </a:moveTo>
                <a:lnTo>
                  <a:pt x="1569" y="38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83" name="object 95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84" name="object 95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85" name="object 95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86" name="object 95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87" name="object 95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88" name="object 95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89" name="object 9589"/>
          <p:cNvSpPr/>
          <p:nvPr/>
        </p:nvSpPr>
        <p:spPr>
          <a:xfrm>
            <a:off x="3606162" y="242116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0"/>
                </a:moveTo>
                <a:lnTo>
                  <a:pt x="1038" y="21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90" name="object 95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91" name="object 95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92" name="object 95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93" name="object 95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94" name="object 95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95" name="object 95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96" name="object 9596"/>
          <p:cNvSpPr/>
          <p:nvPr/>
        </p:nvSpPr>
        <p:spPr>
          <a:xfrm>
            <a:off x="3606865" y="2425141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866" y="2275"/>
                </a:moveTo>
                <a:lnTo>
                  <a:pt x="0" y="0"/>
                </a:lnTo>
                <a:lnTo>
                  <a:pt x="1285" y="551"/>
                </a:lnTo>
                <a:lnTo>
                  <a:pt x="1866" y="2275"/>
                </a:lnTo>
                <a:close/>
              </a:path>
            </a:pathLst>
          </a:custGeom>
          <a:solidFill>
            <a:srgbClr val="1D28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97" name="object 9597"/>
          <p:cNvSpPr/>
          <p:nvPr/>
        </p:nvSpPr>
        <p:spPr>
          <a:xfrm>
            <a:off x="3606865" y="2425141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0"/>
                </a:moveTo>
                <a:lnTo>
                  <a:pt x="1285" y="551"/>
                </a:lnTo>
                <a:lnTo>
                  <a:pt x="1866" y="227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28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98" name="object 95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99" name="object 9599"/>
          <p:cNvSpPr/>
          <p:nvPr/>
        </p:nvSpPr>
        <p:spPr>
          <a:xfrm>
            <a:off x="3608151" y="242569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581" y="17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0" name="object 96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01" name="object 96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02" name="object 9602"/>
          <p:cNvSpPr/>
          <p:nvPr/>
        </p:nvSpPr>
        <p:spPr>
          <a:xfrm>
            <a:off x="3574882" y="2419258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0" y="0"/>
                </a:moveTo>
                <a:lnTo>
                  <a:pt x="4307" y="236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3" name="object 9603"/>
          <p:cNvSpPr/>
          <p:nvPr/>
        </p:nvSpPr>
        <p:spPr>
          <a:xfrm>
            <a:off x="3575136" y="2424155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805" y="2654"/>
                </a:moveTo>
                <a:lnTo>
                  <a:pt x="0" y="0"/>
                </a:lnTo>
                <a:lnTo>
                  <a:pt x="1805" y="2654"/>
                </a:lnTo>
                <a:close/>
              </a:path>
            </a:pathLst>
          </a:custGeom>
          <a:ln w="3175">
            <a:solidFill>
              <a:srgbClr val="1C3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4" name="object 96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05" name="object 9605"/>
          <p:cNvSpPr/>
          <p:nvPr/>
        </p:nvSpPr>
        <p:spPr>
          <a:xfrm>
            <a:off x="3574732" y="241264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347"/>
                </a:moveTo>
                <a:lnTo>
                  <a:pt x="449" y="0"/>
                </a:lnTo>
                <a:lnTo>
                  <a:pt x="0" y="347"/>
                </a:lnTo>
                <a:close/>
              </a:path>
            </a:pathLst>
          </a:custGeom>
          <a:ln w="3175">
            <a:solidFill>
              <a:srgbClr val="1C38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6" name="object 9606"/>
          <p:cNvSpPr/>
          <p:nvPr/>
        </p:nvSpPr>
        <p:spPr>
          <a:xfrm>
            <a:off x="3574732" y="2412641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397" y="604"/>
                </a:moveTo>
                <a:lnTo>
                  <a:pt x="0" y="347"/>
                </a:lnTo>
                <a:lnTo>
                  <a:pt x="449" y="0"/>
                </a:lnTo>
                <a:lnTo>
                  <a:pt x="1397" y="604"/>
                </a:lnTo>
                <a:close/>
              </a:path>
            </a:pathLst>
          </a:custGeom>
          <a:solidFill>
            <a:srgbClr val="1C37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07" name="object 9607"/>
          <p:cNvSpPr/>
          <p:nvPr/>
        </p:nvSpPr>
        <p:spPr>
          <a:xfrm>
            <a:off x="3574732" y="2412641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347"/>
                </a:moveTo>
                <a:lnTo>
                  <a:pt x="1397" y="604"/>
                </a:lnTo>
                <a:lnTo>
                  <a:pt x="449" y="0"/>
                </a:lnTo>
                <a:lnTo>
                  <a:pt x="0" y="347"/>
                </a:lnTo>
                <a:close/>
              </a:path>
            </a:pathLst>
          </a:custGeom>
          <a:ln w="3175">
            <a:solidFill>
              <a:srgbClr val="1C3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8" name="object 9608"/>
          <p:cNvSpPr/>
          <p:nvPr/>
        </p:nvSpPr>
        <p:spPr>
          <a:xfrm>
            <a:off x="3574732" y="2412989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149" y="6268"/>
                </a:moveTo>
                <a:lnTo>
                  <a:pt x="0" y="0"/>
                </a:lnTo>
                <a:lnTo>
                  <a:pt x="1397" y="256"/>
                </a:lnTo>
                <a:lnTo>
                  <a:pt x="149" y="6268"/>
                </a:lnTo>
                <a:close/>
              </a:path>
            </a:pathLst>
          </a:custGeom>
          <a:solidFill>
            <a:srgbClr val="1C37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09" name="object 9609"/>
          <p:cNvSpPr/>
          <p:nvPr/>
        </p:nvSpPr>
        <p:spPr>
          <a:xfrm>
            <a:off x="3574732" y="2412989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149" y="6268"/>
                </a:moveTo>
                <a:lnTo>
                  <a:pt x="0" y="0"/>
                </a:lnTo>
                <a:lnTo>
                  <a:pt x="1397" y="256"/>
                </a:lnTo>
                <a:lnTo>
                  <a:pt x="149" y="6268"/>
                </a:lnTo>
                <a:close/>
              </a:path>
            </a:pathLst>
          </a:custGeom>
          <a:ln w="3175">
            <a:solidFill>
              <a:srgbClr val="1C3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10" name="object 96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11" name="object 96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12" name="object 96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13" name="object 96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14" name="object 9614"/>
          <p:cNvSpPr/>
          <p:nvPr/>
        </p:nvSpPr>
        <p:spPr>
          <a:xfrm>
            <a:off x="3579190" y="2421628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5039" y="20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15" name="object 96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16" name="object 9616"/>
          <p:cNvSpPr/>
          <p:nvPr/>
        </p:nvSpPr>
        <p:spPr>
          <a:xfrm>
            <a:off x="3575791" y="242681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716"/>
                </a:moveTo>
                <a:lnTo>
                  <a:pt x="1150" y="0"/>
                </a:lnTo>
                <a:lnTo>
                  <a:pt x="0" y="716"/>
                </a:lnTo>
                <a:close/>
              </a:path>
            </a:pathLst>
          </a:custGeom>
          <a:ln w="3175">
            <a:solidFill>
              <a:srgbClr val="1C3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17" name="object 96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18" name="object 96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19" name="object 9619"/>
          <p:cNvSpPr/>
          <p:nvPr/>
        </p:nvSpPr>
        <p:spPr>
          <a:xfrm>
            <a:off x="3579233" y="2429616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052" y="1059"/>
                </a:moveTo>
                <a:lnTo>
                  <a:pt x="0" y="0"/>
                </a:lnTo>
                <a:lnTo>
                  <a:pt x="3048" y="436"/>
                </a:lnTo>
                <a:lnTo>
                  <a:pt x="2052" y="1059"/>
                </a:lnTo>
                <a:close/>
              </a:path>
            </a:pathLst>
          </a:custGeom>
          <a:solidFill>
            <a:srgbClr val="1C34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20" name="object 9620"/>
          <p:cNvSpPr/>
          <p:nvPr/>
        </p:nvSpPr>
        <p:spPr>
          <a:xfrm>
            <a:off x="3579233" y="2429616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3048" y="436"/>
                </a:moveTo>
                <a:lnTo>
                  <a:pt x="0" y="0"/>
                </a:lnTo>
                <a:lnTo>
                  <a:pt x="2052" y="1059"/>
                </a:lnTo>
                <a:lnTo>
                  <a:pt x="3048" y="436"/>
                </a:lnTo>
                <a:close/>
              </a:path>
            </a:pathLst>
          </a:custGeom>
          <a:ln w="3175">
            <a:solidFill>
              <a:srgbClr val="1C34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1" name="object 96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22" name="object 9622"/>
          <p:cNvSpPr/>
          <p:nvPr/>
        </p:nvSpPr>
        <p:spPr>
          <a:xfrm>
            <a:off x="3574910" y="241220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71" y="439"/>
                </a:moveTo>
                <a:lnTo>
                  <a:pt x="0" y="0"/>
                </a:lnTo>
                <a:lnTo>
                  <a:pt x="271" y="439"/>
                </a:lnTo>
                <a:close/>
              </a:path>
            </a:pathLst>
          </a:custGeom>
          <a:ln w="3175">
            <a:solidFill>
              <a:srgbClr val="1C38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3" name="object 9623"/>
          <p:cNvSpPr/>
          <p:nvPr/>
        </p:nvSpPr>
        <p:spPr>
          <a:xfrm>
            <a:off x="3574910" y="241220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219" y="1043"/>
                </a:moveTo>
                <a:lnTo>
                  <a:pt x="271" y="439"/>
                </a:lnTo>
                <a:lnTo>
                  <a:pt x="0" y="0"/>
                </a:lnTo>
                <a:lnTo>
                  <a:pt x="1219" y="1043"/>
                </a:lnTo>
                <a:close/>
              </a:path>
            </a:pathLst>
          </a:custGeom>
          <a:solidFill>
            <a:srgbClr val="1C37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24" name="object 9624"/>
          <p:cNvSpPr/>
          <p:nvPr/>
        </p:nvSpPr>
        <p:spPr>
          <a:xfrm>
            <a:off x="3574910" y="241220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271" y="439"/>
                </a:moveTo>
                <a:lnTo>
                  <a:pt x="1219" y="1043"/>
                </a:lnTo>
                <a:lnTo>
                  <a:pt x="0" y="0"/>
                </a:lnTo>
                <a:lnTo>
                  <a:pt x="271" y="439"/>
                </a:lnTo>
                <a:close/>
              </a:path>
            </a:pathLst>
          </a:custGeom>
          <a:ln w="3175">
            <a:solidFill>
              <a:srgbClr val="1C3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5" name="object 9625"/>
          <p:cNvSpPr/>
          <p:nvPr/>
        </p:nvSpPr>
        <p:spPr>
          <a:xfrm>
            <a:off x="3574872" y="2411427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1257" y="181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3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6" name="object 9626"/>
          <p:cNvSpPr/>
          <p:nvPr/>
        </p:nvSpPr>
        <p:spPr>
          <a:xfrm>
            <a:off x="3574872" y="2411427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1257" y="1818"/>
                </a:moveTo>
                <a:lnTo>
                  <a:pt x="38" y="774"/>
                </a:lnTo>
                <a:lnTo>
                  <a:pt x="0" y="0"/>
                </a:lnTo>
                <a:lnTo>
                  <a:pt x="1257" y="1818"/>
                </a:lnTo>
                <a:close/>
              </a:path>
            </a:pathLst>
          </a:custGeom>
          <a:solidFill>
            <a:srgbClr val="1C37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27" name="object 9627"/>
          <p:cNvSpPr/>
          <p:nvPr/>
        </p:nvSpPr>
        <p:spPr>
          <a:xfrm>
            <a:off x="3574872" y="2411427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38" y="774"/>
                </a:lnTo>
                <a:lnTo>
                  <a:pt x="1257" y="181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3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8" name="object 96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29" name="object 96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30" name="object 96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31" name="object 9631"/>
          <p:cNvSpPr/>
          <p:nvPr/>
        </p:nvSpPr>
        <p:spPr>
          <a:xfrm>
            <a:off x="3584229" y="2423678"/>
            <a:ext cx="10160" cy="4445"/>
          </a:xfrm>
          <a:custGeom>
            <a:avLst/>
            <a:gdLst/>
            <a:ahLst/>
            <a:cxnLst/>
            <a:rect l="l" t="t" r="r" b="b"/>
            <a:pathLst>
              <a:path w="10160" h="4444">
                <a:moveTo>
                  <a:pt x="0" y="0"/>
                </a:moveTo>
                <a:lnTo>
                  <a:pt x="9751" y="39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32" name="object 96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33" name="object 96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34" name="object 96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35" name="object 96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36" name="object 96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37" name="object 96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38" name="object 96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39" name="object 96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40" name="object 96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41" name="object 9641"/>
          <p:cNvSpPr/>
          <p:nvPr/>
        </p:nvSpPr>
        <p:spPr>
          <a:xfrm>
            <a:off x="3592822" y="240340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D2F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42" name="object 9642"/>
          <p:cNvSpPr/>
          <p:nvPr/>
        </p:nvSpPr>
        <p:spPr>
          <a:xfrm>
            <a:off x="3592822" y="240340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2F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3" name="object 96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44" name="object 96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45" name="object 96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46" name="object 96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47" name="object 9647"/>
          <p:cNvSpPr/>
          <p:nvPr/>
        </p:nvSpPr>
        <p:spPr>
          <a:xfrm>
            <a:off x="3599896" y="240552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8" name="object 9648"/>
          <p:cNvSpPr/>
          <p:nvPr/>
        </p:nvSpPr>
        <p:spPr>
          <a:xfrm>
            <a:off x="3599896" y="2405529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736" y="15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9" name="object 9649"/>
          <p:cNvSpPr/>
          <p:nvPr/>
        </p:nvSpPr>
        <p:spPr>
          <a:xfrm>
            <a:off x="3585021" y="2399741"/>
            <a:ext cx="15240" cy="6350"/>
          </a:xfrm>
          <a:custGeom>
            <a:avLst/>
            <a:gdLst/>
            <a:ahLst/>
            <a:cxnLst/>
            <a:rect l="l" t="t" r="r" b="b"/>
            <a:pathLst>
              <a:path w="15239" h="6350">
                <a:moveTo>
                  <a:pt x="0" y="0"/>
                </a:moveTo>
                <a:lnTo>
                  <a:pt x="14874" y="57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50" name="object 9650"/>
          <p:cNvSpPr/>
          <p:nvPr/>
        </p:nvSpPr>
        <p:spPr>
          <a:xfrm>
            <a:off x="3599896" y="240552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51" name="object 96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52" name="object 96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53" name="object 96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54" name="object 96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55" name="object 96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56" name="object 96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57" name="object 9657"/>
          <p:cNvSpPr/>
          <p:nvPr/>
        </p:nvSpPr>
        <p:spPr>
          <a:xfrm>
            <a:off x="3596218" y="239615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589" y="17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58" name="object 96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59" name="object 96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60" name="object 96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61" name="object 9661"/>
          <p:cNvSpPr/>
          <p:nvPr/>
        </p:nvSpPr>
        <p:spPr>
          <a:xfrm>
            <a:off x="3596807" y="2397937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0"/>
                </a:moveTo>
                <a:lnTo>
                  <a:pt x="1541" y="37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62" name="object 96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63" name="object 96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64" name="object 96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65" name="object 96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66" name="object 96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67" name="object 96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68" name="object 96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69" name="object 9669"/>
          <p:cNvSpPr/>
          <p:nvPr/>
        </p:nvSpPr>
        <p:spPr>
          <a:xfrm>
            <a:off x="3599896" y="2405529"/>
            <a:ext cx="8255" cy="3175"/>
          </a:xfrm>
          <a:custGeom>
            <a:avLst/>
            <a:gdLst/>
            <a:ahLst/>
            <a:cxnLst/>
            <a:rect l="l" t="t" r="r" b="b"/>
            <a:pathLst>
              <a:path w="8254" h="3175">
                <a:moveTo>
                  <a:pt x="0" y="0"/>
                </a:moveTo>
                <a:lnTo>
                  <a:pt x="8211" y="27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0" name="object 9670"/>
          <p:cNvSpPr/>
          <p:nvPr/>
        </p:nvSpPr>
        <p:spPr>
          <a:xfrm>
            <a:off x="3598349" y="2401735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0"/>
                </a:moveTo>
                <a:lnTo>
                  <a:pt x="1546" y="379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2C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1" name="object 9671"/>
          <p:cNvSpPr/>
          <p:nvPr/>
        </p:nvSpPr>
        <p:spPr>
          <a:xfrm>
            <a:off x="3598349" y="2401735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0"/>
                </a:moveTo>
                <a:lnTo>
                  <a:pt x="1546" y="37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2" name="object 96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73" name="object 96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74" name="object 96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75" name="object 96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76" name="object 96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77" name="object 96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78" name="object 96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79" name="object 9679"/>
          <p:cNvSpPr/>
          <p:nvPr/>
        </p:nvSpPr>
        <p:spPr>
          <a:xfrm>
            <a:off x="3592217" y="2386261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0"/>
                </a:moveTo>
                <a:lnTo>
                  <a:pt x="1521" y="37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80" name="object 96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81" name="object 9681"/>
          <p:cNvSpPr/>
          <p:nvPr/>
        </p:nvSpPr>
        <p:spPr>
          <a:xfrm>
            <a:off x="3557864" y="2409896"/>
            <a:ext cx="17145" cy="9525"/>
          </a:xfrm>
          <a:custGeom>
            <a:avLst/>
            <a:gdLst/>
            <a:ahLst/>
            <a:cxnLst/>
            <a:rect l="l" t="t" r="r" b="b"/>
            <a:pathLst>
              <a:path w="17145" h="9525">
                <a:moveTo>
                  <a:pt x="0" y="0"/>
                </a:moveTo>
                <a:lnTo>
                  <a:pt x="17018" y="93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82" name="object 96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83" name="object 96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84" name="object 96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85" name="object 96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86" name="object 96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87" name="object 96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88" name="object 96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89" name="object 96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90" name="object 96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91" name="object 96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92" name="object 96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93" name="object 96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0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94" name="object 96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95" name="object 96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96" name="object 96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97" name="object 96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98" name="object 96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99" name="object 96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00" name="object 97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01" name="object 97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02" name="object 97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03" name="object 97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04" name="object 97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05" name="object 97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06" name="object 9706"/>
          <p:cNvSpPr/>
          <p:nvPr/>
        </p:nvSpPr>
        <p:spPr>
          <a:xfrm>
            <a:off x="3599949" y="2409581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734" y="822"/>
                </a:moveTo>
                <a:lnTo>
                  <a:pt x="0" y="309"/>
                </a:lnTo>
                <a:lnTo>
                  <a:pt x="421" y="0"/>
                </a:lnTo>
                <a:lnTo>
                  <a:pt x="1734" y="822"/>
                </a:lnTo>
                <a:close/>
              </a:path>
            </a:pathLst>
          </a:custGeom>
          <a:solidFill>
            <a:srgbClr val="1D2C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07" name="object 9707"/>
          <p:cNvSpPr/>
          <p:nvPr/>
        </p:nvSpPr>
        <p:spPr>
          <a:xfrm>
            <a:off x="3599949" y="2409581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421" y="0"/>
                </a:moveTo>
                <a:lnTo>
                  <a:pt x="0" y="309"/>
                </a:lnTo>
                <a:lnTo>
                  <a:pt x="1734" y="822"/>
                </a:lnTo>
                <a:lnTo>
                  <a:pt x="421" y="0"/>
                </a:lnTo>
                <a:close/>
              </a:path>
            </a:pathLst>
          </a:custGeom>
          <a:ln w="3175">
            <a:solidFill>
              <a:srgbClr val="1D2C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08" name="object 97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09" name="object 97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10" name="object 9710"/>
          <p:cNvSpPr/>
          <p:nvPr/>
        </p:nvSpPr>
        <p:spPr>
          <a:xfrm>
            <a:off x="3600632" y="240708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688" y="325"/>
                </a:moveTo>
                <a:lnTo>
                  <a:pt x="106" y="228"/>
                </a:lnTo>
                <a:lnTo>
                  <a:pt x="0" y="0"/>
                </a:lnTo>
                <a:lnTo>
                  <a:pt x="688" y="325"/>
                </a:lnTo>
                <a:close/>
              </a:path>
            </a:pathLst>
          </a:custGeom>
          <a:solidFill>
            <a:srgbClr val="1D2B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11" name="object 9711"/>
          <p:cNvSpPr/>
          <p:nvPr/>
        </p:nvSpPr>
        <p:spPr>
          <a:xfrm>
            <a:off x="3600632" y="240708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688" y="325"/>
                </a:moveTo>
                <a:lnTo>
                  <a:pt x="0" y="0"/>
                </a:lnTo>
                <a:lnTo>
                  <a:pt x="106" y="228"/>
                </a:lnTo>
                <a:lnTo>
                  <a:pt x="688" y="325"/>
                </a:lnTo>
                <a:close/>
              </a:path>
            </a:pathLst>
          </a:custGeom>
          <a:ln w="3175">
            <a:solidFill>
              <a:srgbClr val="1D2B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12" name="object 97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13" name="object 97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14" name="object 97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15" name="object 97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16" name="object 97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17" name="object 97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18" name="object 97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19" name="object 97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20" name="object 97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21" name="object 9721"/>
          <p:cNvSpPr/>
          <p:nvPr/>
        </p:nvSpPr>
        <p:spPr>
          <a:xfrm>
            <a:off x="3600632" y="240708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06" y="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2" name="object 9722"/>
          <p:cNvSpPr/>
          <p:nvPr/>
        </p:nvSpPr>
        <p:spPr>
          <a:xfrm>
            <a:off x="3579052" y="2397417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0"/>
                </a:moveTo>
                <a:lnTo>
                  <a:pt x="5969" y="23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3" name="object 97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24" name="object 97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25" name="object 9725"/>
          <p:cNvSpPr/>
          <p:nvPr/>
        </p:nvSpPr>
        <p:spPr>
          <a:xfrm>
            <a:off x="3562779" y="2376279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361" y="3812"/>
                </a:moveTo>
                <a:lnTo>
                  <a:pt x="76" y="1902"/>
                </a:lnTo>
                <a:lnTo>
                  <a:pt x="0" y="0"/>
                </a:lnTo>
                <a:lnTo>
                  <a:pt x="1361" y="3812"/>
                </a:lnTo>
                <a:close/>
              </a:path>
            </a:pathLst>
          </a:custGeom>
          <a:solidFill>
            <a:srgbClr val="1B40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26" name="object 9726"/>
          <p:cNvSpPr/>
          <p:nvPr/>
        </p:nvSpPr>
        <p:spPr>
          <a:xfrm>
            <a:off x="3562779" y="2376279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361" y="3812"/>
                </a:moveTo>
                <a:lnTo>
                  <a:pt x="0" y="0"/>
                </a:lnTo>
                <a:lnTo>
                  <a:pt x="76" y="1902"/>
                </a:lnTo>
                <a:lnTo>
                  <a:pt x="1361" y="3812"/>
                </a:lnTo>
                <a:close/>
              </a:path>
            </a:pathLst>
          </a:custGeom>
          <a:ln w="3175">
            <a:solidFill>
              <a:srgbClr val="1B40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7" name="object 97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28" name="object 97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29" name="object 97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30" name="object 97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31" name="object 97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32" name="object 97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33" name="object 9733"/>
          <p:cNvSpPr/>
          <p:nvPr/>
        </p:nvSpPr>
        <p:spPr>
          <a:xfrm>
            <a:off x="3589558" y="2379487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45" y="3007"/>
                </a:moveTo>
                <a:lnTo>
                  <a:pt x="0" y="0"/>
                </a:lnTo>
                <a:lnTo>
                  <a:pt x="177" y="66"/>
                </a:lnTo>
                <a:lnTo>
                  <a:pt x="1145" y="3007"/>
                </a:lnTo>
                <a:close/>
              </a:path>
            </a:pathLst>
          </a:custGeom>
          <a:solidFill>
            <a:srgbClr val="1C31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34" name="object 9734"/>
          <p:cNvSpPr/>
          <p:nvPr/>
        </p:nvSpPr>
        <p:spPr>
          <a:xfrm>
            <a:off x="3589558" y="2379487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45" y="3007"/>
                </a:moveTo>
                <a:lnTo>
                  <a:pt x="0" y="0"/>
                </a:lnTo>
                <a:lnTo>
                  <a:pt x="177" y="66"/>
                </a:lnTo>
                <a:lnTo>
                  <a:pt x="1145" y="3007"/>
                </a:lnTo>
                <a:close/>
              </a:path>
            </a:pathLst>
          </a:custGeom>
          <a:ln w="3175">
            <a:solidFill>
              <a:srgbClr val="1C31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35" name="object 9735"/>
          <p:cNvSpPr/>
          <p:nvPr/>
        </p:nvSpPr>
        <p:spPr>
          <a:xfrm>
            <a:off x="3589736" y="237955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967" y="29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36" name="object 97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37" name="object 97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38" name="object 97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39" name="object 97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40" name="object 9740"/>
          <p:cNvSpPr/>
          <p:nvPr/>
        </p:nvSpPr>
        <p:spPr>
          <a:xfrm>
            <a:off x="3590704" y="2382494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0"/>
                </a:moveTo>
                <a:lnTo>
                  <a:pt x="1513" y="37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41" name="object 97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42" name="object 97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43" name="object 97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44" name="object 97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45" name="object 97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46" name="object 97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47" name="object 9747"/>
          <p:cNvSpPr/>
          <p:nvPr/>
        </p:nvSpPr>
        <p:spPr>
          <a:xfrm>
            <a:off x="3593739" y="2390025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0"/>
                </a:moveTo>
                <a:lnTo>
                  <a:pt x="960" y="20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48" name="object 97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49" name="object 97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50" name="object 97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51" name="object 97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52" name="object 97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53" name="object 97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54" name="object 9754"/>
          <p:cNvSpPr/>
          <p:nvPr/>
        </p:nvSpPr>
        <p:spPr>
          <a:xfrm>
            <a:off x="3594318" y="2393906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899" y="2252"/>
                </a:moveTo>
                <a:lnTo>
                  <a:pt x="0" y="0"/>
                </a:lnTo>
                <a:lnTo>
                  <a:pt x="1381" y="690"/>
                </a:lnTo>
                <a:lnTo>
                  <a:pt x="1899" y="2252"/>
                </a:lnTo>
                <a:close/>
              </a:path>
            </a:pathLst>
          </a:custGeom>
          <a:solidFill>
            <a:srgbClr val="1D2E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55" name="object 9755"/>
          <p:cNvSpPr/>
          <p:nvPr/>
        </p:nvSpPr>
        <p:spPr>
          <a:xfrm>
            <a:off x="3594318" y="2393906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0"/>
                </a:moveTo>
                <a:lnTo>
                  <a:pt x="1381" y="690"/>
                </a:lnTo>
                <a:lnTo>
                  <a:pt x="1899" y="225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2E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56" name="object 97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57" name="object 9757"/>
          <p:cNvSpPr/>
          <p:nvPr/>
        </p:nvSpPr>
        <p:spPr>
          <a:xfrm>
            <a:off x="3595700" y="239459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518" y="15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58" name="object 97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59" name="object 97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60" name="object 97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61" name="object 97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62" name="object 97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63" name="object 9763"/>
          <p:cNvSpPr/>
          <p:nvPr/>
        </p:nvSpPr>
        <p:spPr>
          <a:xfrm>
            <a:off x="3562753" y="2380091"/>
            <a:ext cx="1905" cy="9525"/>
          </a:xfrm>
          <a:custGeom>
            <a:avLst/>
            <a:gdLst/>
            <a:ahLst/>
            <a:cxnLst/>
            <a:rect l="l" t="t" r="r" b="b"/>
            <a:pathLst>
              <a:path w="1904" h="9525">
                <a:moveTo>
                  <a:pt x="233" y="8907"/>
                </a:moveTo>
                <a:lnTo>
                  <a:pt x="0" y="1346"/>
                </a:lnTo>
                <a:lnTo>
                  <a:pt x="1386" y="0"/>
                </a:lnTo>
                <a:lnTo>
                  <a:pt x="233" y="8907"/>
                </a:lnTo>
                <a:close/>
              </a:path>
            </a:pathLst>
          </a:custGeom>
          <a:solidFill>
            <a:srgbClr val="1B40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64" name="object 9764"/>
          <p:cNvSpPr/>
          <p:nvPr/>
        </p:nvSpPr>
        <p:spPr>
          <a:xfrm>
            <a:off x="3562753" y="2380091"/>
            <a:ext cx="1905" cy="9525"/>
          </a:xfrm>
          <a:custGeom>
            <a:avLst/>
            <a:gdLst/>
            <a:ahLst/>
            <a:cxnLst/>
            <a:rect l="l" t="t" r="r" b="b"/>
            <a:pathLst>
              <a:path w="1904" h="9525">
                <a:moveTo>
                  <a:pt x="233" y="8907"/>
                </a:moveTo>
                <a:lnTo>
                  <a:pt x="0" y="1346"/>
                </a:lnTo>
                <a:lnTo>
                  <a:pt x="1386" y="0"/>
                </a:lnTo>
                <a:lnTo>
                  <a:pt x="233" y="8907"/>
                </a:lnTo>
                <a:close/>
              </a:path>
            </a:pathLst>
          </a:custGeom>
          <a:ln w="3175">
            <a:solidFill>
              <a:srgbClr val="1B40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5" name="object 97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66" name="object 9766"/>
          <p:cNvSpPr/>
          <p:nvPr/>
        </p:nvSpPr>
        <p:spPr>
          <a:xfrm>
            <a:off x="3562700" y="237971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53" y="1722"/>
                </a:moveTo>
                <a:lnTo>
                  <a:pt x="0" y="0"/>
                </a:lnTo>
                <a:lnTo>
                  <a:pt x="1440" y="375"/>
                </a:lnTo>
                <a:lnTo>
                  <a:pt x="53" y="1722"/>
                </a:lnTo>
                <a:close/>
              </a:path>
            </a:pathLst>
          </a:custGeom>
          <a:solidFill>
            <a:srgbClr val="1B40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67" name="object 9767"/>
          <p:cNvSpPr/>
          <p:nvPr/>
        </p:nvSpPr>
        <p:spPr>
          <a:xfrm>
            <a:off x="3562700" y="237971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53" y="1722"/>
                </a:moveTo>
                <a:lnTo>
                  <a:pt x="1440" y="375"/>
                </a:lnTo>
                <a:lnTo>
                  <a:pt x="0" y="0"/>
                </a:lnTo>
                <a:lnTo>
                  <a:pt x="53" y="1722"/>
                </a:lnTo>
                <a:close/>
              </a:path>
            </a:pathLst>
          </a:custGeom>
          <a:ln w="3175">
            <a:solidFill>
              <a:srgbClr val="1B40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8" name="object 9768"/>
          <p:cNvSpPr/>
          <p:nvPr/>
        </p:nvSpPr>
        <p:spPr>
          <a:xfrm>
            <a:off x="3562987" y="2388999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0" y="0"/>
                </a:moveTo>
                <a:lnTo>
                  <a:pt x="5600" y="34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9" name="object 9769"/>
          <p:cNvSpPr/>
          <p:nvPr/>
        </p:nvSpPr>
        <p:spPr>
          <a:xfrm>
            <a:off x="3562700" y="2379403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440" y="688"/>
                </a:moveTo>
                <a:lnTo>
                  <a:pt x="0" y="312"/>
                </a:lnTo>
                <a:lnTo>
                  <a:pt x="457" y="0"/>
                </a:lnTo>
                <a:lnTo>
                  <a:pt x="1440" y="688"/>
                </a:lnTo>
                <a:close/>
              </a:path>
            </a:pathLst>
          </a:custGeom>
          <a:solidFill>
            <a:srgbClr val="1B40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70" name="object 9770"/>
          <p:cNvSpPr/>
          <p:nvPr/>
        </p:nvSpPr>
        <p:spPr>
          <a:xfrm>
            <a:off x="3562700" y="2379403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312"/>
                </a:moveTo>
                <a:lnTo>
                  <a:pt x="1440" y="688"/>
                </a:lnTo>
                <a:lnTo>
                  <a:pt x="457" y="0"/>
                </a:lnTo>
                <a:lnTo>
                  <a:pt x="0" y="312"/>
                </a:lnTo>
                <a:close/>
              </a:path>
            </a:pathLst>
          </a:custGeom>
          <a:ln w="3175">
            <a:solidFill>
              <a:srgbClr val="1B40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71" name="object 9771"/>
          <p:cNvSpPr/>
          <p:nvPr/>
        </p:nvSpPr>
        <p:spPr>
          <a:xfrm>
            <a:off x="3570081" y="2394590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3027" y="0"/>
                </a:moveTo>
                <a:lnTo>
                  <a:pt x="0" y="2004"/>
                </a:lnTo>
                <a:lnTo>
                  <a:pt x="3027" y="0"/>
                </a:lnTo>
                <a:close/>
              </a:path>
            </a:pathLst>
          </a:custGeom>
          <a:ln w="3175">
            <a:solidFill>
              <a:srgbClr val="1B3B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72" name="object 97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73" name="object 97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74" name="object 97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75" name="object 9775"/>
          <p:cNvSpPr/>
          <p:nvPr/>
        </p:nvSpPr>
        <p:spPr>
          <a:xfrm>
            <a:off x="3568588" y="2392441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4521" y="21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76" name="object 97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77" name="object 97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78" name="object 97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79" name="object 97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80" name="object 9780"/>
          <p:cNvSpPr/>
          <p:nvPr/>
        </p:nvSpPr>
        <p:spPr>
          <a:xfrm>
            <a:off x="3573109" y="2393818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684" y="2049"/>
                </a:moveTo>
                <a:lnTo>
                  <a:pt x="0" y="772"/>
                </a:lnTo>
                <a:lnTo>
                  <a:pt x="1170" y="0"/>
                </a:lnTo>
                <a:lnTo>
                  <a:pt x="2684" y="2049"/>
                </a:lnTo>
                <a:close/>
              </a:path>
            </a:pathLst>
          </a:custGeom>
          <a:solidFill>
            <a:srgbClr val="1C39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81" name="object 9781"/>
          <p:cNvSpPr/>
          <p:nvPr/>
        </p:nvSpPr>
        <p:spPr>
          <a:xfrm>
            <a:off x="3573109" y="2393818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772"/>
                </a:moveTo>
                <a:lnTo>
                  <a:pt x="2684" y="2049"/>
                </a:lnTo>
                <a:lnTo>
                  <a:pt x="1170" y="0"/>
                </a:lnTo>
                <a:lnTo>
                  <a:pt x="0" y="772"/>
                </a:lnTo>
                <a:close/>
              </a:path>
            </a:pathLst>
          </a:custGeom>
          <a:ln w="3175">
            <a:solidFill>
              <a:srgbClr val="1C39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2" name="object 9782"/>
          <p:cNvSpPr/>
          <p:nvPr/>
        </p:nvSpPr>
        <p:spPr>
          <a:xfrm>
            <a:off x="3573109" y="2394590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0"/>
                </a:moveTo>
                <a:lnTo>
                  <a:pt x="2684" y="12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3" name="object 9783"/>
          <p:cNvSpPr/>
          <p:nvPr/>
        </p:nvSpPr>
        <p:spPr>
          <a:xfrm>
            <a:off x="3562886" y="237894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254" y="1145"/>
                </a:moveTo>
                <a:lnTo>
                  <a:pt x="271" y="457"/>
                </a:lnTo>
                <a:lnTo>
                  <a:pt x="0" y="0"/>
                </a:lnTo>
                <a:lnTo>
                  <a:pt x="1254" y="1145"/>
                </a:lnTo>
                <a:close/>
              </a:path>
            </a:pathLst>
          </a:custGeom>
          <a:solidFill>
            <a:srgbClr val="1B40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84" name="object 9784"/>
          <p:cNvSpPr/>
          <p:nvPr/>
        </p:nvSpPr>
        <p:spPr>
          <a:xfrm>
            <a:off x="3562886" y="237894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271" y="457"/>
                </a:moveTo>
                <a:lnTo>
                  <a:pt x="1254" y="1145"/>
                </a:lnTo>
                <a:lnTo>
                  <a:pt x="0" y="0"/>
                </a:lnTo>
                <a:lnTo>
                  <a:pt x="271" y="457"/>
                </a:lnTo>
                <a:close/>
              </a:path>
            </a:pathLst>
          </a:custGeom>
          <a:ln w="3175">
            <a:solidFill>
              <a:srgbClr val="1B40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5" name="object 9785"/>
          <p:cNvSpPr/>
          <p:nvPr/>
        </p:nvSpPr>
        <p:spPr>
          <a:xfrm>
            <a:off x="3562855" y="237818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285" y="191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40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6" name="object 9786"/>
          <p:cNvSpPr/>
          <p:nvPr/>
        </p:nvSpPr>
        <p:spPr>
          <a:xfrm>
            <a:off x="3562855" y="237818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285" y="1910"/>
                </a:moveTo>
                <a:lnTo>
                  <a:pt x="30" y="764"/>
                </a:lnTo>
                <a:lnTo>
                  <a:pt x="0" y="0"/>
                </a:lnTo>
                <a:lnTo>
                  <a:pt x="1285" y="1910"/>
                </a:lnTo>
                <a:close/>
              </a:path>
            </a:pathLst>
          </a:custGeom>
          <a:solidFill>
            <a:srgbClr val="1B40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87" name="object 9787"/>
          <p:cNvSpPr/>
          <p:nvPr/>
        </p:nvSpPr>
        <p:spPr>
          <a:xfrm>
            <a:off x="3562855" y="237818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30" y="764"/>
                </a:lnTo>
                <a:lnTo>
                  <a:pt x="1285" y="191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40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8" name="object 9788"/>
          <p:cNvSpPr/>
          <p:nvPr/>
        </p:nvSpPr>
        <p:spPr>
          <a:xfrm>
            <a:off x="3575794" y="2395867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258" y="1549"/>
                </a:moveTo>
                <a:lnTo>
                  <a:pt x="990" y="1341"/>
                </a:lnTo>
                <a:lnTo>
                  <a:pt x="0" y="0"/>
                </a:lnTo>
                <a:lnTo>
                  <a:pt x="3258" y="1549"/>
                </a:lnTo>
                <a:close/>
              </a:path>
            </a:pathLst>
          </a:custGeom>
          <a:solidFill>
            <a:srgbClr val="1C37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89" name="object 9789"/>
          <p:cNvSpPr/>
          <p:nvPr/>
        </p:nvSpPr>
        <p:spPr>
          <a:xfrm>
            <a:off x="3575794" y="2395867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990" y="1341"/>
                </a:moveTo>
                <a:lnTo>
                  <a:pt x="3258" y="1549"/>
                </a:lnTo>
                <a:lnTo>
                  <a:pt x="0" y="0"/>
                </a:lnTo>
                <a:lnTo>
                  <a:pt x="990" y="1341"/>
                </a:lnTo>
                <a:close/>
              </a:path>
            </a:pathLst>
          </a:custGeom>
          <a:ln w="3175">
            <a:solidFill>
              <a:srgbClr val="1C3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90" name="object 9790"/>
          <p:cNvSpPr/>
          <p:nvPr/>
        </p:nvSpPr>
        <p:spPr>
          <a:xfrm>
            <a:off x="3579052" y="239397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1280" y="3563"/>
                </a:moveTo>
                <a:lnTo>
                  <a:pt x="0" y="3446"/>
                </a:lnTo>
                <a:lnTo>
                  <a:pt x="3314" y="0"/>
                </a:lnTo>
                <a:lnTo>
                  <a:pt x="1280" y="3563"/>
                </a:lnTo>
                <a:close/>
              </a:path>
            </a:pathLst>
          </a:custGeom>
          <a:solidFill>
            <a:srgbClr val="1C35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91" name="object 9791"/>
          <p:cNvSpPr/>
          <p:nvPr/>
        </p:nvSpPr>
        <p:spPr>
          <a:xfrm>
            <a:off x="3579052" y="239397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314" y="0"/>
                </a:moveTo>
                <a:lnTo>
                  <a:pt x="1280" y="3563"/>
                </a:lnTo>
                <a:lnTo>
                  <a:pt x="0" y="3446"/>
                </a:lnTo>
                <a:lnTo>
                  <a:pt x="3314" y="0"/>
                </a:lnTo>
                <a:close/>
              </a:path>
            </a:pathLst>
          </a:custGeom>
          <a:ln w="3175">
            <a:solidFill>
              <a:srgbClr val="1C35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92" name="object 97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93" name="object 97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94" name="object 97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95" name="object 9795"/>
          <p:cNvSpPr/>
          <p:nvPr/>
        </p:nvSpPr>
        <p:spPr>
          <a:xfrm>
            <a:off x="3575794" y="2395867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0" y="0"/>
                </a:moveTo>
                <a:lnTo>
                  <a:pt x="3258" y="15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96" name="object 97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97" name="object 97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98" name="object 97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99" name="object 97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800" name="object 98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801" name="object 98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802" name="object 98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803" name="object 9803"/>
          <p:cNvSpPr/>
          <p:nvPr/>
        </p:nvSpPr>
        <p:spPr>
          <a:xfrm>
            <a:off x="3587686" y="2374643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706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04" name="object 98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805" name="object 98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806" name="object 98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807" name="object 98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808" name="object 98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809" name="object 98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810" name="object 98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811" name="object 9811"/>
          <p:cNvSpPr/>
          <p:nvPr/>
        </p:nvSpPr>
        <p:spPr>
          <a:xfrm>
            <a:off x="3584122" y="236539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579" y="17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12" name="object 98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813" name="object 98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814" name="object 98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815" name="object 9815"/>
          <p:cNvSpPr/>
          <p:nvPr/>
        </p:nvSpPr>
        <p:spPr>
          <a:xfrm>
            <a:off x="3584702" y="2367168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0"/>
                </a:moveTo>
                <a:lnTo>
                  <a:pt x="1488" y="373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16" name="object 98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817" name="object 9817"/>
          <p:cNvSpPr/>
          <p:nvPr/>
        </p:nvSpPr>
        <p:spPr>
          <a:xfrm>
            <a:off x="3595298" y="2375006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302" y="2659"/>
                </a:lnTo>
                <a:lnTo>
                  <a:pt x="586" y="515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2E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18" name="object 98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819" name="object 98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820" name="object 98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821" name="object 9821"/>
          <p:cNvSpPr/>
          <p:nvPr/>
        </p:nvSpPr>
        <p:spPr>
          <a:xfrm>
            <a:off x="3586190" y="2370907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0"/>
                </a:moveTo>
                <a:lnTo>
                  <a:pt x="1496" y="37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22" name="object 98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823" name="object 98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824" name="object 98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825" name="object 98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826" name="object 98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827" name="object 98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828" name="object 98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829" name="object 98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830" name="object 9830"/>
          <p:cNvSpPr/>
          <p:nvPr/>
        </p:nvSpPr>
        <p:spPr>
          <a:xfrm>
            <a:off x="3580264" y="2355662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0"/>
                </a:moveTo>
                <a:lnTo>
                  <a:pt x="1470" y="37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1" name="object 9831"/>
          <p:cNvSpPr/>
          <p:nvPr/>
        </p:nvSpPr>
        <p:spPr>
          <a:xfrm>
            <a:off x="3624724" y="244365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386" y="1384"/>
                </a:moveTo>
                <a:lnTo>
                  <a:pt x="546" y="1292"/>
                </a:lnTo>
                <a:lnTo>
                  <a:pt x="0" y="0"/>
                </a:lnTo>
                <a:lnTo>
                  <a:pt x="1386" y="1384"/>
                </a:lnTo>
                <a:close/>
              </a:path>
            </a:pathLst>
          </a:custGeom>
          <a:solidFill>
            <a:srgbClr val="1E20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32" name="object 9832"/>
          <p:cNvSpPr/>
          <p:nvPr/>
        </p:nvSpPr>
        <p:spPr>
          <a:xfrm>
            <a:off x="3624724" y="244365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546" y="1292"/>
                </a:lnTo>
                <a:lnTo>
                  <a:pt x="1386" y="138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20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3" name="object 9833"/>
          <p:cNvSpPr/>
          <p:nvPr/>
        </p:nvSpPr>
        <p:spPr>
          <a:xfrm>
            <a:off x="3614137" y="2440261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612" y="1617"/>
                </a:moveTo>
                <a:lnTo>
                  <a:pt x="0" y="0"/>
                </a:lnTo>
                <a:lnTo>
                  <a:pt x="612" y="1617"/>
                </a:lnTo>
                <a:close/>
              </a:path>
            </a:pathLst>
          </a:custGeom>
          <a:solidFill>
            <a:srgbClr val="1E25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34" name="object 9834"/>
          <p:cNvSpPr/>
          <p:nvPr/>
        </p:nvSpPr>
        <p:spPr>
          <a:xfrm>
            <a:off x="3614137" y="2440261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612" y="1617"/>
                </a:moveTo>
                <a:lnTo>
                  <a:pt x="0" y="0"/>
                </a:lnTo>
                <a:lnTo>
                  <a:pt x="612" y="1617"/>
                </a:lnTo>
                <a:close/>
              </a:path>
            </a:pathLst>
          </a:custGeom>
          <a:ln w="3175">
            <a:solidFill>
              <a:srgbClr val="1E25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5" name="object 98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836" name="object 98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837" name="object 98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838" name="object 98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839" name="object 9839"/>
          <p:cNvSpPr/>
          <p:nvPr/>
        </p:nvSpPr>
        <p:spPr>
          <a:xfrm>
            <a:off x="3613228" y="2441026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445" y="810"/>
                </a:moveTo>
                <a:lnTo>
                  <a:pt x="0" y="0"/>
                </a:lnTo>
                <a:lnTo>
                  <a:pt x="1445" y="810"/>
                </a:lnTo>
                <a:close/>
              </a:path>
            </a:pathLst>
          </a:custGeom>
          <a:ln w="3175">
            <a:solidFill>
              <a:srgbClr val="1E25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0" name="object 9840"/>
          <p:cNvSpPr/>
          <p:nvPr/>
        </p:nvSpPr>
        <p:spPr>
          <a:xfrm>
            <a:off x="3613228" y="244026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445" y="1574"/>
                </a:moveTo>
                <a:lnTo>
                  <a:pt x="0" y="764"/>
                </a:lnTo>
                <a:lnTo>
                  <a:pt x="909" y="0"/>
                </a:lnTo>
                <a:lnTo>
                  <a:pt x="1445" y="1574"/>
                </a:lnTo>
                <a:close/>
              </a:path>
            </a:pathLst>
          </a:custGeom>
          <a:solidFill>
            <a:srgbClr val="1E25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41" name="object 9841"/>
          <p:cNvSpPr/>
          <p:nvPr/>
        </p:nvSpPr>
        <p:spPr>
          <a:xfrm>
            <a:off x="3613228" y="244026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445" y="1574"/>
                </a:moveTo>
                <a:lnTo>
                  <a:pt x="909" y="0"/>
                </a:lnTo>
                <a:lnTo>
                  <a:pt x="0" y="764"/>
                </a:lnTo>
                <a:lnTo>
                  <a:pt x="1445" y="1574"/>
                </a:lnTo>
                <a:close/>
              </a:path>
            </a:pathLst>
          </a:custGeom>
          <a:ln w="3175">
            <a:solidFill>
              <a:srgbClr val="1E25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2" name="object 9842"/>
          <p:cNvSpPr/>
          <p:nvPr/>
        </p:nvSpPr>
        <p:spPr>
          <a:xfrm>
            <a:off x="3614137" y="2440261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535" y="15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3" name="object 9843"/>
          <p:cNvSpPr/>
          <p:nvPr/>
        </p:nvSpPr>
        <p:spPr>
          <a:xfrm>
            <a:off x="3623508" y="244365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762" y="1292"/>
                </a:moveTo>
                <a:lnTo>
                  <a:pt x="0" y="881"/>
                </a:lnTo>
                <a:lnTo>
                  <a:pt x="1216" y="0"/>
                </a:lnTo>
                <a:lnTo>
                  <a:pt x="1762" y="1292"/>
                </a:lnTo>
                <a:close/>
              </a:path>
            </a:pathLst>
          </a:custGeom>
          <a:solidFill>
            <a:srgbClr val="1E21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44" name="object 9844"/>
          <p:cNvSpPr/>
          <p:nvPr/>
        </p:nvSpPr>
        <p:spPr>
          <a:xfrm>
            <a:off x="3623508" y="244365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762" y="1292"/>
                </a:moveTo>
                <a:lnTo>
                  <a:pt x="1216" y="0"/>
                </a:lnTo>
                <a:lnTo>
                  <a:pt x="0" y="881"/>
                </a:lnTo>
                <a:lnTo>
                  <a:pt x="1762" y="1292"/>
                </a:lnTo>
                <a:close/>
              </a:path>
            </a:pathLst>
          </a:custGeom>
          <a:ln w="3175">
            <a:solidFill>
              <a:srgbClr val="1E21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5" name="object 9845"/>
          <p:cNvSpPr/>
          <p:nvPr/>
        </p:nvSpPr>
        <p:spPr>
          <a:xfrm>
            <a:off x="3623289" y="2443652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47" y="863"/>
                </a:moveTo>
                <a:lnTo>
                  <a:pt x="0" y="226"/>
                </a:lnTo>
                <a:lnTo>
                  <a:pt x="1435" y="0"/>
                </a:lnTo>
                <a:lnTo>
                  <a:pt x="147" y="863"/>
                </a:lnTo>
                <a:close/>
              </a:path>
            </a:pathLst>
          </a:custGeom>
          <a:solidFill>
            <a:srgbClr val="1E21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46" name="object 9846"/>
          <p:cNvSpPr/>
          <p:nvPr/>
        </p:nvSpPr>
        <p:spPr>
          <a:xfrm>
            <a:off x="3623289" y="2443652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47" y="863"/>
                </a:moveTo>
                <a:lnTo>
                  <a:pt x="0" y="226"/>
                </a:lnTo>
                <a:lnTo>
                  <a:pt x="1435" y="0"/>
                </a:lnTo>
                <a:lnTo>
                  <a:pt x="147" y="863"/>
                </a:lnTo>
                <a:close/>
              </a:path>
            </a:pathLst>
          </a:custGeom>
          <a:ln w="3175">
            <a:solidFill>
              <a:srgbClr val="1E21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7" name="object 9847"/>
          <p:cNvSpPr/>
          <p:nvPr/>
        </p:nvSpPr>
        <p:spPr>
          <a:xfrm>
            <a:off x="3623436" y="2443652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71" y="881"/>
                </a:moveTo>
                <a:lnTo>
                  <a:pt x="1287" y="0"/>
                </a:lnTo>
                <a:lnTo>
                  <a:pt x="71" y="881"/>
                </a:lnTo>
                <a:close/>
              </a:path>
            </a:pathLst>
          </a:custGeom>
          <a:solidFill>
            <a:srgbClr val="1E21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48" name="object 9848"/>
          <p:cNvSpPr/>
          <p:nvPr/>
        </p:nvSpPr>
        <p:spPr>
          <a:xfrm>
            <a:off x="3623436" y="2443652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863"/>
                </a:moveTo>
                <a:lnTo>
                  <a:pt x="1287" y="0"/>
                </a:lnTo>
                <a:lnTo>
                  <a:pt x="0" y="863"/>
                </a:lnTo>
                <a:close/>
              </a:path>
            </a:pathLst>
          </a:custGeom>
          <a:ln w="3175">
            <a:solidFill>
              <a:srgbClr val="1E21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9" name="object 98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850" name="object 98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851" name="object 98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1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852" name="object 98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853" name="object 9853"/>
          <p:cNvSpPr/>
          <p:nvPr/>
        </p:nvSpPr>
        <p:spPr>
          <a:xfrm>
            <a:off x="3613515" y="2438971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622" y="129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54" name="object 9854"/>
          <p:cNvSpPr/>
          <p:nvPr/>
        </p:nvSpPr>
        <p:spPr>
          <a:xfrm>
            <a:off x="3705671" y="2441145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1049"/>
                </a:moveTo>
                <a:lnTo>
                  <a:pt x="1689" y="0"/>
                </a:lnTo>
                <a:lnTo>
                  <a:pt x="1915" y="665"/>
                </a:lnTo>
                <a:lnTo>
                  <a:pt x="0" y="1049"/>
                </a:lnTo>
                <a:close/>
              </a:path>
            </a:pathLst>
          </a:custGeom>
          <a:solidFill>
            <a:srgbClr val="1A1A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55" name="object 9855"/>
          <p:cNvSpPr/>
          <p:nvPr/>
        </p:nvSpPr>
        <p:spPr>
          <a:xfrm>
            <a:off x="3705671" y="2441145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689" y="0"/>
                </a:moveTo>
                <a:lnTo>
                  <a:pt x="0" y="1049"/>
                </a:lnTo>
                <a:lnTo>
                  <a:pt x="1915" y="665"/>
                </a:lnTo>
                <a:lnTo>
                  <a:pt x="1689" y="0"/>
                </a:lnTo>
                <a:close/>
              </a:path>
            </a:pathLst>
          </a:custGeom>
          <a:ln w="3175">
            <a:solidFill>
              <a:srgbClr val="1A1A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56" name="object 9856"/>
          <p:cNvSpPr/>
          <p:nvPr/>
        </p:nvSpPr>
        <p:spPr>
          <a:xfrm>
            <a:off x="3705671" y="2441145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1049"/>
                </a:moveTo>
                <a:lnTo>
                  <a:pt x="373" y="261"/>
                </a:lnTo>
                <a:lnTo>
                  <a:pt x="1689" y="0"/>
                </a:lnTo>
                <a:lnTo>
                  <a:pt x="0" y="1049"/>
                </a:lnTo>
                <a:close/>
              </a:path>
            </a:pathLst>
          </a:custGeom>
          <a:solidFill>
            <a:srgbClr val="1A1A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57" name="object 9857"/>
          <p:cNvSpPr/>
          <p:nvPr/>
        </p:nvSpPr>
        <p:spPr>
          <a:xfrm>
            <a:off x="3705671" y="2441145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689" y="0"/>
                </a:moveTo>
                <a:lnTo>
                  <a:pt x="0" y="1049"/>
                </a:lnTo>
                <a:lnTo>
                  <a:pt x="373" y="261"/>
                </a:lnTo>
                <a:lnTo>
                  <a:pt x="1689" y="0"/>
                </a:lnTo>
                <a:close/>
              </a:path>
            </a:pathLst>
          </a:custGeom>
          <a:ln w="3175">
            <a:solidFill>
              <a:srgbClr val="1A1A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58" name="object 9858"/>
          <p:cNvSpPr/>
          <p:nvPr/>
        </p:nvSpPr>
        <p:spPr>
          <a:xfrm>
            <a:off x="3705252" y="244140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845"/>
                </a:moveTo>
                <a:lnTo>
                  <a:pt x="792" y="0"/>
                </a:lnTo>
                <a:lnTo>
                  <a:pt x="419" y="787"/>
                </a:lnTo>
                <a:lnTo>
                  <a:pt x="0" y="845"/>
                </a:lnTo>
                <a:close/>
              </a:path>
            </a:pathLst>
          </a:custGeom>
          <a:solidFill>
            <a:srgbClr val="1A1A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59" name="object 9859"/>
          <p:cNvSpPr/>
          <p:nvPr/>
        </p:nvSpPr>
        <p:spPr>
          <a:xfrm>
            <a:off x="3705252" y="244140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845"/>
                </a:moveTo>
                <a:lnTo>
                  <a:pt x="419" y="787"/>
                </a:lnTo>
                <a:lnTo>
                  <a:pt x="792" y="0"/>
                </a:lnTo>
                <a:lnTo>
                  <a:pt x="0" y="845"/>
                </a:lnTo>
                <a:close/>
              </a:path>
            </a:pathLst>
          </a:custGeom>
          <a:ln w="3175">
            <a:solidFill>
              <a:srgbClr val="1A1A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0" name="object 9860"/>
          <p:cNvSpPr/>
          <p:nvPr/>
        </p:nvSpPr>
        <p:spPr>
          <a:xfrm>
            <a:off x="3700637" y="2441407"/>
            <a:ext cx="5715" cy="1270"/>
          </a:xfrm>
          <a:custGeom>
            <a:avLst/>
            <a:gdLst/>
            <a:ahLst/>
            <a:cxnLst/>
            <a:rect l="l" t="t" r="r" b="b"/>
            <a:pathLst>
              <a:path w="5714" h="1269">
                <a:moveTo>
                  <a:pt x="0" y="1074"/>
                </a:moveTo>
                <a:lnTo>
                  <a:pt x="5407" y="0"/>
                </a:lnTo>
                <a:lnTo>
                  <a:pt x="4615" y="845"/>
                </a:lnTo>
                <a:lnTo>
                  <a:pt x="0" y="1074"/>
                </a:lnTo>
                <a:close/>
              </a:path>
            </a:pathLst>
          </a:custGeom>
          <a:solidFill>
            <a:srgbClr val="1A1A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61" name="object 9861"/>
          <p:cNvSpPr/>
          <p:nvPr/>
        </p:nvSpPr>
        <p:spPr>
          <a:xfrm>
            <a:off x="3700637" y="2441407"/>
            <a:ext cx="5715" cy="1270"/>
          </a:xfrm>
          <a:custGeom>
            <a:avLst/>
            <a:gdLst/>
            <a:ahLst/>
            <a:cxnLst/>
            <a:rect l="l" t="t" r="r" b="b"/>
            <a:pathLst>
              <a:path w="5714" h="1269">
                <a:moveTo>
                  <a:pt x="4615" y="845"/>
                </a:moveTo>
                <a:lnTo>
                  <a:pt x="0" y="1074"/>
                </a:lnTo>
                <a:lnTo>
                  <a:pt x="5407" y="0"/>
                </a:lnTo>
                <a:lnTo>
                  <a:pt x="4615" y="845"/>
                </a:lnTo>
                <a:close/>
              </a:path>
            </a:pathLst>
          </a:custGeom>
          <a:ln w="3175">
            <a:solidFill>
              <a:srgbClr val="1A1A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2" name="object 9862"/>
          <p:cNvSpPr/>
          <p:nvPr/>
        </p:nvSpPr>
        <p:spPr>
          <a:xfrm>
            <a:off x="3699436" y="2442253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830"/>
                </a:moveTo>
                <a:lnTo>
                  <a:pt x="1201" y="228"/>
                </a:lnTo>
                <a:lnTo>
                  <a:pt x="5816" y="0"/>
                </a:lnTo>
                <a:lnTo>
                  <a:pt x="0" y="830"/>
                </a:lnTo>
                <a:close/>
              </a:path>
            </a:pathLst>
          </a:custGeom>
          <a:solidFill>
            <a:srgbClr val="1A1A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63" name="object 9863"/>
          <p:cNvSpPr/>
          <p:nvPr/>
        </p:nvSpPr>
        <p:spPr>
          <a:xfrm>
            <a:off x="3699436" y="2442253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5816" y="0"/>
                </a:moveTo>
                <a:lnTo>
                  <a:pt x="1201" y="228"/>
                </a:lnTo>
                <a:lnTo>
                  <a:pt x="0" y="830"/>
                </a:lnTo>
                <a:lnTo>
                  <a:pt x="5816" y="0"/>
                </a:lnTo>
                <a:close/>
              </a:path>
            </a:pathLst>
          </a:custGeom>
          <a:ln w="3175">
            <a:solidFill>
              <a:srgbClr val="1A1A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4" name="object 9864"/>
          <p:cNvSpPr/>
          <p:nvPr/>
        </p:nvSpPr>
        <p:spPr>
          <a:xfrm>
            <a:off x="3692949" y="2442481"/>
            <a:ext cx="8255" cy="1905"/>
          </a:xfrm>
          <a:custGeom>
            <a:avLst/>
            <a:gdLst/>
            <a:ahLst/>
            <a:cxnLst/>
            <a:rect l="l" t="t" r="r" b="b"/>
            <a:pathLst>
              <a:path w="8254" h="1905">
                <a:moveTo>
                  <a:pt x="0" y="1526"/>
                </a:moveTo>
                <a:lnTo>
                  <a:pt x="7688" y="0"/>
                </a:lnTo>
                <a:lnTo>
                  <a:pt x="6487" y="601"/>
                </a:lnTo>
                <a:lnTo>
                  <a:pt x="0" y="1526"/>
                </a:lnTo>
                <a:close/>
              </a:path>
            </a:pathLst>
          </a:custGeom>
          <a:solidFill>
            <a:srgbClr val="1B1A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65" name="object 9865"/>
          <p:cNvSpPr/>
          <p:nvPr/>
        </p:nvSpPr>
        <p:spPr>
          <a:xfrm>
            <a:off x="3692949" y="2442481"/>
            <a:ext cx="8255" cy="1905"/>
          </a:xfrm>
          <a:custGeom>
            <a:avLst/>
            <a:gdLst/>
            <a:ahLst/>
            <a:cxnLst/>
            <a:rect l="l" t="t" r="r" b="b"/>
            <a:pathLst>
              <a:path w="8254" h="1905">
                <a:moveTo>
                  <a:pt x="0" y="1526"/>
                </a:moveTo>
                <a:lnTo>
                  <a:pt x="7688" y="0"/>
                </a:lnTo>
                <a:lnTo>
                  <a:pt x="6487" y="601"/>
                </a:lnTo>
                <a:lnTo>
                  <a:pt x="0" y="1526"/>
                </a:lnTo>
                <a:close/>
              </a:path>
            </a:pathLst>
          </a:custGeom>
          <a:ln w="3175">
            <a:solidFill>
              <a:srgbClr val="1B1A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6" name="object 9866"/>
          <p:cNvSpPr/>
          <p:nvPr/>
        </p:nvSpPr>
        <p:spPr>
          <a:xfrm>
            <a:off x="3674262" y="2437533"/>
            <a:ext cx="12700" cy="5080"/>
          </a:xfrm>
          <a:custGeom>
            <a:avLst/>
            <a:gdLst/>
            <a:ahLst/>
            <a:cxnLst/>
            <a:rect l="l" t="t" r="r" b="b"/>
            <a:pathLst>
              <a:path w="12700" h="5080">
                <a:moveTo>
                  <a:pt x="0" y="5031"/>
                </a:moveTo>
                <a:lnTo>
                  <a:pt x="9906" y="0"/>
                </a:lnTo>
                <a:lnTo>
                  <a:pt x="12334" y="4053"/>
                </a:lnTo>
                <a:lnTo>
                  <a:pt x="0" y="5031"/>
                </a:lnTo>
                <a:close/>
              </a:path>
            </a:pathLst>
          </a:custGeom>
          <a:solidFill>
            <a:srgbClr val="1B19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67" name="object 9867"/>
          <p:cNvSpPr/>
          <p:nvPr/>
        </p:nvSpPr>
        <p:spPr>
          <a:xfrm>
            <a:off x="3674262" y="2437533"/>
            <a:ext cx="12700" cy="5080"/>
          </a:xfrm>
          <a:custGeom>
            <a:avLst/>
            <a:gdLst/>
            <a:ahLst/>
            <a:cxnLst/>
            <a:rect l="l" t="t" r="r" b="b"/>
            <a:pathLst>
              <a:path w="12700" h="5080">
                <a:moveTo>
                  <a:pt x="12334" y="4053"/>
                </a:moveTo>
                <a:lnTo>
                  <a:pt x="9906" y="0"/>
                </a:lnTo>
                <a:lnTo>
                  <a:pt x="0" y="5031"/>
                </a:lnTo>
                <a:lnTo>
                  <a:pt x="12334" y="4053"/>
                </a:lnTo>
                <a:close/>
              </a:path>
            </a:pathLst>
          </a:custGeom>
          <a:ln w="3175">
            <a:solidFill>
              <a:srgbClr val="1B19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8" name="object 9868"/>
          <p:cNvSpPr/>
          <p:nvPr/>
        </p:nvSpPr>
        <p:spPr>
          <a:xfrm>
            <a:off x="3684168" y="2437533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2428" y="4053"/>
                </a:moveTo>
                <a:lnTo>
                  <a:pt x="0" y="0"/>
                </a:lnTo>
                <a:lnTo>
                  <a:pt x="2428" y="4053"/>
                </a:lnTo>
                <a:close/>
              </a:path>
            </a:pathLst>
          </a:custGeom>
          <a:ln w="3175">
            <a:solidFill>
              <a:srgbClr val="1B19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9" name="object 9869"/>
          <p:cNvSpPr/>
          <p:nvPr/>
        </p:nvSpPr>
        <p:spPr>
          <a:xfrm>
            <a:off x="3684168" y="2437533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2428" y="4053"/>
                </a:moveTo>
                <a:lnTo>
                  <a:pt x="0" y="0"/>
                </a:lnTo>
                <a:lnTo>
                  <a:pt x="2428" y="4053"/>
                </a:lnTo>
                <a:close/>
              </a:path>
            </a:pathLst>
          </a:custGeom>
          <a:ln w="3175">
            <a:solidFill>
              <a:srgbClr val="1B19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0" name="object 9870"/>
          <p:cNvSpPr/>
          <p:nvPr/>
        </p:nvSpPr>
        <p:spPr>
          <a:xfrm>
            <a:off x="3686596" y="2440073"/>
            <a:ext cx="19685" cy="1905"/>
          </a:xfrm>
          <a:custGeom>
            <a:avLst/>
            <a:gdLst/>
            <a:ahLst/>
            <a:cxnLst/>
            <a:rect l="l" t="t" r="r" b="b"/>
            <a:pathLst>
              <a:path w="19685" h="1905">
                <a:moveTo>
                  <a:pt x="19088" y="0"/>
                </a:moveTo>
                <a:lnTo>
                  <a:pt x="13525" y="441"/>
                </a:lnTo>
                <a:lnTo>
                  <a:pt x="0" y="1513"/>
                </a:lnTo>
                <a:lnTo>
                  <a:pt x="19088" y="0"/>
                </a:lnTo>
                <a:close/>
              </a:path>
            </a:pathLst>
          </a:custGeom>
          <a:ln w="3175">
            <a:solidFill>
              <a:srgbClr val="1A1A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1" name="object 9871"/>
          <p:cNvSpPr/>
          <p:nvPr/>
        </p:nvSpPr>
        <p:spPr>
          <a:xfrm>
            <a:off x="3684168" y="2437533"/>
            <a:ext cx="21590" cy="4445"/>
          </a:xfrm>
          <a:custGeom>
            <a:avLst/>
            <a:gdLst/>
            <a:ahLst/>
            <a:cxnLst/>
            <a:rect l="l" t="t" r="r" b="b"/>
            <a:pathLst>
              <a:path w="21589" h="4444">
                <a:moveTo>
                  <a:pt x="2428" y="4053"/>
                </a:moveTo>
                <a:lnTo>
                  <a:pt x="0" y="0"/>
                </a:lnTo>
                <a:lnTo>
                  <a:pt x="21516" y="2540"/>
                </a:lnTo>
                <a:lnTo>
                  <a:pt x="2428" y="4053"/>
                </a:lnTo>
                <a:close/>
              </a:path>
            </a:pathLst>
          </a:custGeom>
          <a:solidFill>
            <a:srgbClr val="1B19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72" name="object 9872"/>
          <p:cNvSpPr/>
          <p:nvPr/>
        </p:nvSpPr>
        <p:spPr>
          <a:xfrm>
            <a:off x="3684168" y="2437533"/>
            <a:ext cx="21590" cy="4445"/>
          </a:xfrm>
          <a:custGeom>
            <a:avLst/>
            <a:gdLst/>
            <a:ahLst/>
            <a:cxnLst/>
            <a:rect l="l" t="t" r="r" b="b"/>
            <a:pathLst>
              <a:path w="21589" h="4444">
                <a:moveTo>
                  <a:pt x="21516" y="2540"/>
                </a:moveTo>
                <a:lnTo>
                  <a:pt x="0" y="0"/>
                </a:lnTo>
                <a:lnTo>
                  <a:pt x="2428" y="4053"/>
                </a:lnTo>
                <a:lnTo>
                  <a:pt x="21516" y="2540"/>
                </a:lnTo>
                <a:close/>
              </a:path>
            </a:pathLst>
          </a:custGeom>
          <a:ln w="3175">
            <a:solidFill>
              <a:srgbClr val="1B19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3" name="object 9873"/>
          <p:cNvSpPr/>
          <p:nvPr/>
        </p:nvSpPr>
        <p:spPr>
          <a:xfrm>
            <a:off x="3684168" y="2437533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2428" y="40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4" name="object 9874"/>
          <p:cNvSpPr/>
          <p:nvPr/>
        </p:nvSpPr>
        <p:spPr>
          <a:xfrm>
            <a:off x="3684168" y="243753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5" name="object 9875"/>
          <p:cNvSpPr/>
          <p:nvPr/>
        </p:nvSpPr>
        <p:spPr>
          <a:xfrm>
            <a:off x="3684168" y="243753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6" name="object 9876"/>
          <p:cNvSpPr/>
          <p:nvPr/>
        </p:nvSpPr>
        <p:spPr>
          <a:xfrm>
            <a:off x="3684168" y="243753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7" name="object 9877"/>
          <p:cNvSpPr/>
          <p:nvPr/>
        </p:nvSpPr>
        <p:spPr>
          <a:xfrm>
            <a:off x="3677782" y="2434313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10">
                <a:moveTo>
                  <a:pt x="6385" y="3220"/>
                </a:moveTo>
                <a:lnTo>
                  <a:pt x="0" y="1818"/>
                </a:lnTo>
                <a:lnTo>
                  <a:pt x="4925" y="0"/>
                </a:lnTo>
                <a:lnTo>
                  <a:pt x="6385" y="3220"/>
                </a:lnTo>
                <a:close/>
              </a:path>
            </a:pathLst>
          </a:custGeom>
          <a:solidFill>
            <a:srgbClr val="1B19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78" name="object 9878"/>
          <p:cNvSpPr/>
          <p:nvPr/>
        </p:nvSpPr>
        <p:spPr>
          <a:xfrm>
            <a:off x="3677782" y="2434313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10">
                <a:moveTo>
                  <a:pt x="6385" y="3220"/>
                </a:moveTo>
                <a:lnTo>
                  <a:pt x="0" y="1818"/>
                </a:lnTo>
                <a:lnTo>
                  <a:pt x="4925" y="0"/>
                </a:lnTo>
                <a:lnTo>
                  <a:pt x="6385" y="3220"/>
                </a:lnTo>
                <a:close/>
              </a:path>
            </a:pathLst>
          </a:custGeom>
          <a:ln w="3175">
            <a:solidFill>
              <a:srgbClr val="1B19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9" name="object 98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880" name="object 98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881" name="object 98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882" name="object 9882"/>
          <p:cNvSpPr/>
          <p:nvPr/>
        </p:nvSpPr>
        <p:spPr>
          <a:xfrm>
            <a:off x="3682707" y="2434313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460" y="32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3" name="object 9883"/>
          <p:cNvSpPr/>
          <p:nvPr/>
        </p:nvSpPr>
        <p:spPr>
          <a:xfrm>
            <a:off x="3684168" y="2437353"/>
            <a:ext cx="21590" cy="3175"/>
          </a:xfrm>
          <a:custGeom>
            <a:avLst/>
            <a:gdLst/>
            <a:ahLst/>
            <a:cxnLst/>
            <a:rect l="l" t="t" r="r" b="b"/>
            <a:pathLst>
              <a:path w="21589" h="3175">
                <a:moveTo>
                  <a:pt x="21516" y="2720"/>
                </a:moveTo>
                <a:lnTo>
                  <a:pt x="0" y="180"/>
                </a:lnTo>
                <a:lnTo>
                  <a:pt x="20777" y="0"/>
                </a:lnTo>
                <a:lnTo>
                  <a:pt x="21516" y="2720"/>
                </a:lnTo>
                <a:close/>
              </a:path>
            </a:pathLst>
          </a:custGeom>
          <a:solidFill>
            <a:srgbClr val="1A1A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84" name="object 9884"/>
          <p:cNvSpPr/>
          <p:nvPr/>
        </p:nvSpPr>
        <p:spPr>
          <a:xfrm>
            <a:off x="3684168" y="2437353"/>
            <a:ext cx="21590" cy="3175"/>
          </a:xfrm>
          <a:custGeom>
            <a:avLst/>
            <a:gdLst/>
            <a:ahLst/>
            <a:cxnLst/>
            <a:rect l="l" t="t" r="r" b="b"/>
            <a:pathLst>
              <a:path w="21589" h="3175">
                <a:moveTo>
                  <a:pt x="20777" y="0"/>
                </a:moveTo>
                <a:lnTo>
                  <a:pt x="21516" y="2720"/>
                </a:lnTo>
                <a:lnTo>
                  <a:pt x="0" y="180"/>
                </a:lnTo>
                <a:lnTo>
                  <a:pt x="20777" y="0"/>
                </a:lnTo>
                <a:close/>
              </a:path>
            </a:pathLst>
          </a:custGeom>
          <a:ln w="3175">
            <a:solidFill>
              <a:srgbClr val="1A1A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5" name="object 98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886" name="object 9886"/>
          <p:cNvSpPr/>
          <p:nvPr/>
        </p:nvSpPr>
        <p:spPr>
          <a:xfrm>
            <a:off x="3684168" y="2434054"/>
            <a:ext cx="20320" cy="3810"/>
          </a:xfrm>
          <a:custGeom>
            <a:avLst/>
            <a:gdLst/>
            <a:ahLst/>
            <a:cxnLst/>
            <a:rect l="l" t="t" r="r" b="b"/>
            <a:pathLst>
              <a:path w="20320" h="3810">
                <a:moveTo>
                  <a:pt x="0" y="3479"/>
                </a:moveTo>
                <a:lnTo>
                  <a:pt x="198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7" name="object 98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888" name="object 9888"/>
          <p:cNvSpPr/>
          <p:nvPr/>
        </p:nvSpPr>
        <p:spPr>
          <a:xfrm>
            <a:off x="3674262" y="2438166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0" y="4399"/>
                </a:moveTo>
                <a:lnTo>
                  <a:pt x="2334" y="0"/>
                </a:lnTo>
                <a:lnTo>
                  <a:pt x="0" y="4399"/>
                </a:lnTo>
                <a:close/>
              </a:path>
            </a:pathLst>
          </a:custGeom>
          <a:ln w="3175">
            <a:solidFill>
              <a:srgbClr val="1C19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9" name="object 9889"/>
          <p:cNvSpPr/>
          <p:nvPr/>
        </p:nvSpPr>
        <p:spPr>
          <a:xfrm>
            <a:off x="3674262" y="2437533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80">
                <a:moveTo>
                  <a:pt x="0" y="5031"/>
                </a:moveTo>
                <a:lnTo>
                  <a:pt x="2334" y="632"/>
                </a:lnTo>
                <a:lnTo>
                  <a:pt x="9906" y="0"/>
                </a:lnTo>
                <a:lnTo>
                  <a:pt x="0" y="5031"/>
                </a:lnTo>
                <a:close/>
              </a:path>
            </a:pathLst>
          </a:custGeom>
          <a:solidFill>
            <a:srgbClr val="1C19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90" name="object 9890"/>
          <p:cNvSpPr/>
          <p:nvPr/>
        </p:nvSpPr>
        <p:spPr>
          <a:xfrm>
            <a:off x="3674262" y="2437533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80">
                <a:moveTo>
                  <a:pt x="0" y="5031"/>
                </a:moveTo>
                <a:lnTo>
                  <a:pt x="9906" y="0"/>
                </a:lnTo>
                <a:lnTo>
                  <a:pt x="2334" y="632"/>
                </a:lnTo>
                <a:lnTo>
                  <a:pt x="0" y="5031"/>
                </a:lnTo>
                <a:close/>
              </a:path>
            </a:pathLst>
          </a:custGeom>
          <a:ln w="3175">
            <a:solidFill>
              <a:srgbClr val="1C19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1" name="object 9891"/>
          <p:cNvSpPr/>
          <p:nvPr/>
        </p:nvSpPr>
        <p:spPr>
          <a:xfrm>
            <a:off x="3676596" y="2437533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0" y="632"/>
                </a:moveTo>
                <a:lnTo>
                  <a:pt x="75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2" name="object 9892"/>
          <p:cNvSpPr/>
          <p:nvPr/>
        </p:nvSpPr>
        <p:spPr>
          <a:xfrm>
            <a:off x="3676596" y="2436131"/>
            <a:ext cx="7620" cy="2540"/>
          </a:xfrm>
          <a:custGeom>
            <a:avLst/>
            <a:gdLst/>
            <a:ahLst/>
            <a:cxnLst/>
            <a:rect l="l" t="t" r="r" b="b"/>
            <a:pathLst>
              <a:path w="7620" h="2539">
                <a:moveTo>
                  <a:pt x="0" y="2034"/>
                </a:moveTo>
                <a:lnTo>
                  <a:pt x="1186" y="0"/>
                </a:lnTo>
                <a:lnTo>
                  <a:pt x="7571" y="1402"/>
                </a:lnTo>
                <a:lnTo>
                  <a:pt x="0" y="2034"/>
                </a:lnTo>
                <a:close/>
              </a:path>
            </a:pathLst>
          </a:custGeom>
          <a:solidFill>
            <a:srgbClr val="1C19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93" name="object 9893"/>
          <p:cNvSpPr/>
          <p:nvPr/>
        </p:nvSpPr>
        <p:spPr>
          <a:xfrm>
            <a:off x="3676596" y="2436131"/>
            <a:ext cx="7620" cy="2540"/>
          </a:xfrm>
          <a:custGeom>
            <a:avLst/>
            <a:gdLst/>
            <a:ahLst/>
            <a:cxnLst/>
            <a:rect l="l" t="t" r="r" b="b"/>
            <a:pathLst>
              <a:path w="7620" h="2539">
                <a:moveTo>
                  <a:pt x="0" y="2034"/>
                </a:moveTo>
                <a:lnTo>
                  <a:pt x="7571" y="1402"/>
                </a:lnTo>
                <a:lnTo>
                  <a:pt x="1186" y="0"/>
                </a:lnTo>
                <a:lnTo>
                  <a:pt x="0" y="2034"/>
                </a:lnTo>
                <a:close/>
              </a:path>
            </a:pathLst>
          </a:custGeom>
          <a:ln w="3175">
            <a:solidFill>
              <a:srgbClr val="1C19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4" name="object 9894"/>
          <p:cNvSpPr/>
          <p:nvPr/>
        </p:nvSpPr>
        <p:spPr>
          <a:xfrm>
            <a:off x="3686058" y="2421389"/>
            <a:ext cx="10795" cy="5715"/>
          </a:xfrm>
          <a:custGeom>
            <a:avLst/>
            <a:gdLst/>
            <a:ahLst/>
            <a:cxnLst/>
            <a:rect l="l" t="t" r="r" b="b"/>
            <a:pathLst>
              <a:path w="10795" h="5714">
                <a:moveTo>
                  <a:pt x="10457" y="5359"/>
                </a:moveTo>
                <a:lnTo>
                  <a:pt x="0" y="1351"/>
                </a:lnTo>
                <a:lnTo>
                  <a:pt x="9052" y="0"/>
                </a:lnTo>
                <a:lnTo>
                  <a:pt x="10457" y="5359"/>
                </a:lnTo>
                <a:close/>
              </a:path>
            </a:pathLst>
          </a:custGeom>
          <a:solidFill>
            <a:srgbClr val="1B1A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95" name="object 9895"/>
          <p:cNvSpPr/>
          <p:nvPr/>
        </p:nvSpPr>
        <p:spPr>
          <a:xfrm>
            <a:off x="3686058" y="2421389"/>
            <a:ext cx="10795" cy="5715"/>
          </a:xfrm>
          <a:custGeom>
            <a:avLst/>
            <a:gdLst/>
            <a:ahLst/>
            <a:cxnLst/>
            <a:rect l="l" t="t" r="r" b="b"/>
            <a:pathLst>
              <a:path w="10795" h="5714">
                <a:moveTo>
                  <a:pt x="0" y="1351"/>
                </a:moveTo>
                <a:lnTo>
                  <a:pt x="9052" y="0"/>
                </a:lnTo>
                <a:lnTo>
                  <a:pt x="10457" y="5359"/>
                </a:lnTo>
                <a:lnTo>
                  <a:pt x="0" y="1351"/>
                </a:lnTo>
                <a:close/>
              </a:path>
            </a:pathLst>
          </a:custGeom>
          <a:ln w="3175">
            <a:solidFill>
              <a:srgbClr val="1B1A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6" name="object 9896"/>
          <p:cNvSpPr/>
          <p:nvPr/>
        </p:nvSpPr>
        <p:spPr>
          <a:xfrm>
            <a:off x="3695110" y="2421120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1404" y="5628"/>
                </a:moveTo>
                <a:lnTo>
                  <a:pt x="0" y="269"/>
                </a:lnTo>
                <a:lnTo>
                  <a:pt x="1813" y="0"/>
                </a:lnTo>
                <a:lnTo>
                  <a:pt x="1404" y="5628"/>
                </a:lnTo>
                <a:close/>
              </a:path>
            </a:pathLst>
          </a:custGeom>
          <a:solidFill>
            <a:srgbClr val="1A1A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97" name="object 9897"/>
          <p:cNvSpPr/>
          <p:nvPr/>
        </p:nvSpPr>
        <p:spPr>
          <a:xfrm>
            <a:off x="3695110" y="2421120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1813" y="0"/>
                </a:moveTo>
                <a:lnTo>
                  <a:pt x="0" y="269"/>
                </a:lnTo>
                <a:lnTo>
                  <a:pt x="1404" y="5628"/>
                </a:lnTo>
                <a:lnTo>
                  <a:pt x="1813" y="0"/>
                </a:lnTo>
                <a:close/>
              </a:path>
            </a:pathLst>
          </a:custGeom>
          <a:ln w="3175">
            <a:solidFill>
              <a:srgbClr val="1A1A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8" name="object 9898"/>
          <p:cNvSpPr/>
          <p:nvPr/>
        </p:nvSpPr>
        <p:spPr>
          <a:xfrm>
            <a:off x="3696515" y="242112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1976" y="5905"/>
                </a:moveTo>
                <a:lnTo>
                  <a:pt x="0" y="5628"/>
                </a:lnTo>
                <a:lnTo>
                  <a:pt x="408" y="0"/>
                </a:lnTo>
                <a:lnTo>
                  <a:pt x="1976" y="5905"/>
                </a:lnTo>
                <a:close/>
              </a:path>
            </a:pathLst>
          </a:custGeom>
          <a:solidFill>
            <a:srgbClr val="1A1A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99" name="object 9899"/>
          <p:cNvSpPr/>
          <p:nvPr/>
        </p:nvSpPr>
        <p:spPr>
          <a:xfrm>
            <a:off x="3696515" y="242112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408" y="0"/>
                </a:moveTo>
                <a:lnTo>
                  <a:pt x="1976" y="5905"/>
                </a:lnTo>
                <a:lnTo>
                  <a:pt x="0" y="5628"/>
                </a:lnTo>
                <a:lnTo>
                  <a:pt x="408" y="0"/>
                </a:lnTo>
                <a:close/>
              </a:path>
            </a:pathLst>
          </a:custGeom>
          <a:ln w="3175">
            <a:solidFill>
              <a:srgbClr val="1A1A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0" name="object 9900"/>
          <p:cNvSpPr/>
          <p:nvPr/>
        </p:nvSpPr>
        <p:spPr>
          <a:xfrm>
            <a:off x="3696924" y="2420988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1567" y="6037"/>
                </a:moveTo>
                <a:lnTo>
                  <a:pt x="0" y="132"/>
                </a:lnTo>
                <a:lnTo>
                  <a:pt x="886" y="0"/>
                </a:lnTo>
                <a:lnTo>
                  <a:pt x="1567" y="6037"/>
                </a:lnTo>
                <a:close/>
              </a:path>
            </a:pathLst>
          </a:custGeom>
          <a:solidFill>
            <a:srgbClr val="1A1A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01" name="object 9901"/>
          <p:cNvSpPr/>
          <p:nvPr/>
        </p:nvSpPr>
        <p:spPr>
          <a:xfrm>
            <a:off x="3696924" y="2420988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0" y="132"/>
                </a:moveTo>
                <a:lnTo>
                  <a:pt x="1567" y="6037"/>
                </a:lnTo>
                <a:lnTo>
                  <a:pt x="886" y="0"/>
                </a:lnTo>
                <a:lnTo>
                  <a:pt x="0" y="132"/>
                </a:lnTo>
                <a:close/>
              </a:path>
            </a:pathLst>
          </a:custGeom>
          <a:ln w="3175">
            <a:solidFill>
              <a:srgbClr val="1A1A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2" name="object 9902"/>
          <p:cNvSpPr/>
          <p:nvPr/>
        </p:nvSpPr>
        <p:spPr>
          <a:xfrm>
            <a:off x="3697810" y="2420988"/>
            <a:ext cx="3810" cy="6985"/>
          </a:xfrm>
          <a:custGeom>
            <a:avLst/>
            <a:gdLst/>
            <a:ahLst/>
            <a:cxnLst/>
            <a:rect l="l" t="t" r="r" b="b"/>
            <a:pathLst>
              <a:path w="3810" h="6985">
                <a:moveTo>
                  <a:pt x="3545" y="6436"/>
                </a:moveTo>
                <a:lnTo>
                  <a:pt x="680" y="6037"/>
                </a:lnTo>
                <a:lnTo>
                  <a:pt x="0" y="0"/>
                </a:lnTo>
                <a:lnTo>
                  <a:pt x="3545" y="6436"/>
                </a:lnTo>
                <a:close/>
              </a:path>
            </a:pathLst>
          </a:custGeom>
          <a:solidFill>
            <a:srgbClr val="1A1A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03" name="object 9903"/>
          <p:cNvSpPr/>
          <p:nvPr/>
        </p:nvSpPr>
        <p:spPr>
          <a:xfrm>
            <a:off x="3697810" y="2420988"/>
            <a:ext cx="3810" cy="6985"/>
          </a:xfrm>
          <a:custGeom>
            <a:avLst/>
            <a:gdLst/>
            <a:ahLst/>
            <a:cxnLst/>
            <a:rect l="l" t="t" r="r" b="b"/>
            <a:pathLst>
              <a:path w="3810" h="6985">
                <a:moveTo>
                  <a:pt x="3545" y="6436"/>
                </a:moveTo>
                <a:lnTo>
                  <a:pt x="680" y="6037"/>
                </a:lnTo>
                <a:lnTo>
                  <a:pt x="0" y="0"/>
                </a:lnTo>
                <a:lnTo>
                  <a:pt x="3545" y="6436"/>
                </a:lnTo>
                <a:close/>
              </a:path>
            </a:pathLst>
          </a:custGeom>
          <a:ln w="3175">
            <a:solidFill>
              <a:srgbClr val="1A1A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4" name="object 9904"/>
          <p:cNvSpPr/>
          <p:nvPr/>
        </p:nvSpPr>
        <p:spPr>
          <a:xfrm>
            <a:off x="3677221" y="2422741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7129" y="2313"/>
                </a:moveTo>
                <a:lnTo>
                  <a:pt x="0" y="1320"/>
                </a:lnTo>
                <a:lnTo>
                  <a:pt x="8836" y="0"/>
                </a:lnTo>
                <a:lnTo>
                  <a:pt x="7129" y="2313"/>
                </a:lnTo>
                <a:close/>
              </a:path>
            </a:pathLst>
          </a:custGeom>
          <a:solidFill>
            <a:srgbClr val="1B1A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05" name="object 9905"/>
          <p:cNvSpPr/>
          <p:nvPr/>
        </p:nvSpPr>
        <p:spPr>
          <a:xfrm>
            <a:off x="3677221" y="2422741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7129" y="2313"/>
                </a:moveTo>
                <a:lnTo>
                  <a:pt x="0" y="1320"/>
                </a:lnTo>
                <a:lnTo>
                  <a:pt x="8836" y="0"/>
                </a:lnTo>
                <a:lnTo>
                  <a:pt x="7129" y="2313"/>
                </a:lnTo>
                <a:close/>
              </a:path>
            </a:pathLst>
          </a:custGeom>
          <a:ln w="3175">
            <a:solidFill>
              <a:srgbClr val="1B1A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6" name="object 9906"/>
          <p:cNvSpPr/>
          <p:nvPr/>
        </p:nvSpPr>
        <p:spPr>
          <a:xfrm>
            <a:off x="3684351" y="2422741"/>
            <a:ext cx="12700" cy="4445"/>
          </a:xfrm>
          <a:custGeom>
            <a:avLst/>
            <a:gdLst/>
            <a:ahLst/>
            <a:cxnLst/>
            <a:rect l="l" t="t" r="r" b="b"/>
            <a:pathLst>
              <a:path w="12700" h="4444">
                <a:moveTo>
                  <a:pt x="12164" y="4008"/>
                </a:moveTo>
                <a:lnTo>
                  <a:pt x="0" y="2313"/>
                </a:lnTo>
                <a:lnTo>
                  <a:pt x="1706" y="0"/>
                </a:lnTo>
                <a:lnTo>
                  <a:pt x="12164" y="4008"/>
                </a:lnTo>
                <a:close/>
              </a:path>
            </a:pathLst>
          </a:custGeom>
          <a:solidFill>
            <a:srgbClr val="1B1A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07" name="object 9907"/>
          <p:cNvSpPr/>
          <p:nvPr/>
        </p:nvSpPr>
        <p:spPr>
          <a:xfrm>
            <a:off x="3684351" y="2422741"/>
            <a:ext cx="12700" cy="4445"/>
          </a:xfrm>
          <a:custGeom>
            <a:avLst/>
            <a:gdLst/>
            <a:ahLst/>
            <a:cxnLst/>
            <a:rect l="l" t="t" r="r" b="b"/>
            <a:pathLst>
              <a:path w="12700" h="4444">
                <a:moveTo>
                  <a:pt x="0" y="2313"/>
                </a:moveTo>
                <a:lnTo>
                  <a:pt x="12164" y="4008"/>
                </a:lnTo>
                <a:lnTo>
                  <a:pt x="1706" y="0"/>
                </a:lnTo>
                <a:lnTo>
                  <a:pt x="0" y="2313"/>
                </a:lnTo>
                <a:close/>
              </a:path>
            </a:pathLst>
          </a:custGeom>
          <a:ln w="3175">
            <a:solidFill>
              <a:srgbClr val="1B1A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8" name="object 9908"/>
          <p:cNvSpPr/>
          <p:nvPr/>
        </p:nvSpPr>
        <p:spPr>
          <a:xfrm>
            <a:off x="3677221" y="242406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9" name="object 9909"/>
          <p:cNvSpPr/>
          <p:nvPr/>
        </p:nvSpPr>
        <p:spPr>
          <a:xfrm>
            <a:off x="3677221" y="242406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10" name="object 99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911" name="object 99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912" name="object 9912"/>
          <p:cNvSpPr/>
          <p:nvPr/>
        </p:nvSpPr>
        <p:spPr>
          <a:xfrm>
            <a:off x="3655039" y="2439096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0" y="0"/>
                </a:moveTo>
                <a:lnTo>
                  <a:pt x="8303" y="1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13" name="object 99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914" name="object 9914"/>
          <p:cNvSpPr/>
          <p:nvPr/>
        </p:nvSpPr>
        <p:spPr>
          <a:xfrm>
            <a:off x="3655250" y="2431943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2044"/>
                </a:moveTo>
                <a:lnTo>
                  <a:pt x="1861" y="0"/>
                </a:lnTo>
                <a:lnTo>
                  <a:pt x="4691" y="274"/>
                </a:lnTo>
                <a:lnTo>
                  <a:pt x="0" y="2044"/>
                </a:lnTo>
                <a:close/>
              </a:path>
            </a:pathLst>
          </a:custGeom>
          <a:solidFill>
            <a:srgbClr val="1D1B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15" name="object 9915"/>
          <p:cNvSpPr/>
          <p:nvPr/>
        </p:nvSpPr>
        <p:spPr>
          <a:xfrm>
            <a:off x="3655250" y="2431943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2044"/>
                </a:moveTo>
                <a:lnTo>
                  <a:pt x="4691" y="274"/>
                </a:lnTo>
                <a:lnTo>
                  <a:pt x="1861" y="0"/>
                </a:lnTo>
                <a:lnTo>
                  <a:pt x="0" y="2044"/>
                </a:lnTo>
                <a:close/>
              </a:path>
            </a:pathLst>
          </a:custGeom>
          <a:ln w="3175">
            <a:solidFill>
              <a:srgbClr val="1D1B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16" name="object 9916"/>
          <p:cNvSpPr/>
          <p:nvPr/>
        </p:nvSpPr>
        <p:spPr>
          <a:xfrm>
            <a:off x="3655039" y="2432217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0" y="6878"/>
                </a:moveTo>
                <a:lnTo>
                  <a:pt x="210" y="1770"/>
                </a:lnTo>
                <a:lnTo>
                  <a:pt x="4902" y="0"/>
                </a:lnTo>
                <a:lnTo>
                  <a:pt x="0" y="6878"/>
                </a:lnTo>
                <a:close/>
              </a:path>
            </a:pathLst>
          </a:custGeom>
          <a:solidFill>
            <a:srgbClr val="1D1B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17" name="object 9917"/>
          <p:cNvSpPr/>
          <p:nvPr/>
        </p:nvSpPr>
        <p:spPr>
          <a:xfrm>
            <a:off x="3655039" y="2432217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0" y="6878"/>
                </a:moveTo>
                <a:lnTo>
                  <a:pt x="210" y="1770"/>
                </a:lnTo>
                <a:lnTo>
                  <a:pt x="4902" y="0"/>
                </a:lnTo>
                <a:lnTo>
                  <a:pt x="0" y="6878"/>
                </a:lnTo>
                <a:close/>
              </a:path>
            </a:pathLst>
          </a:custGeom>
          <a:ln w="3175">
            <a:solidFill>
              <a:srgbClr val="1D1B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18" name="object 99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919" name="object 9919"/>
          <p:cNvSpPr/>
          <p:nvPr/>
        </p:nvSpPr>
        <p:spPr>
          <a:xfrm>
            <a:off x="3666774" y="2438862"/>
            <a:ext cx="4445" cy="7620"/>
          </a:xfrm>
          <a:custGeom>
            <a:avLst/>
            <a:gdLst/>
            <a:ahLst/>
            <a:cxnLst/>
            <a:rect l="l" t="t" r="r" b="b"/>
            <a:pathLst>
              <a:path w="4445" h="7619">
                <a:moveTo>
                  <a:pt x="0" y="7505"/>
                </a:moveTo>
                <a:lnTo>
                  <a:pt x="1521" y="0"/>
                </a:lnTo>
                <a:lnTo>
                  <a:pt x="4381" y="2313"/>
                </a:lnTo>
                <a:lnTo>
                  <a:pt x="0" y="7505"/>
                </a:lnTo>
                <a:close/>
              </a:path>
            </a:pathLst>
          </a:custGeom>
          <a:solidFill>
            <a:srgbClr val="1C19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20" name="object 9920"/>
          <p:cNvSpPr/>
          <p:nvPr/>
        </p:nvSpPr>
        <p:spPr>
          <a:xfrm>
            <a:off x="3666774" y="2438862"/>
            <a:ext cx="4445" cy="7620"/>
          </a:xfrm>
          <a:custGeom>
            <a:avLst/>
            <a:gdLst/>
            <a:ahLst/>
            <a:cxnLst/>
            <a:rect l="l" t="t" r="r" b="b"/>
            <a:pathLst>
              <a:path w="4445" h="7619">
                <a:moveTo>
                  <a:pt x="1521" y="0"/>
                </a:moveTo>
                <a:lnTo>
                  <a:pt x="4381" y="2313"/>
                </a:lnTo>
                <a:lnTo>
                  <a:pt x="0" y="7505"/>
                </a:lnTo>
                <a:lnTo>
                  <a:pt x="1521" y="0"/>
                </a:lnTo>
                <a:close/>
              </a:path>
            </a:pathLst>
          </a:custGeom>
          <a:ln w="3175">
            <a:solidFill>
              <a:srgbClr val="1C19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1" name="object 9921"/>
          <p:cNvSpPr/>
          <p:nvPr/>
        </p:nvSpPr>
        <p:spPr>
          <a:xfrm>
            <a:off x="3666774" y="2438862"/>
            <a:ext cx="1905" cy="7620"/>
          </a:xfrm>
          <a:custGeom>
            <a:avLst/>
            <a:gdLst/>
            <a:ahLst/>
            <a:cxnLst/>
            <a:rect l="l" t="t" r="r" b="b"/>
            <a:pathLst>
              <a:path w="1904" h="7619">
                <a:moveTo>
                  <a:pt x="1521" y="0"/>
                </a:moveTo>
                <a:lnTo>
                  <a:pt x="0" y="7505"/>
                </a:lnTo>
                <a:lnTo>
                  <a:pt x="1521" y="0"/>
                </a:lnTo>
                <a:close/>
              </a:path>
            </a:pathLst>
          </a:custGeom>
          <a:ln w="3175">
            <a:solidFill>
              <a:srgbClr val="1C19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2" name="object 9922"/>
          <p:cNvSpPr/>
          <p:nvPr/>
        </p:nvSpPr>
        <p:spPr>
          <a:xfrm>
            <a:off x="3663343" y="2438862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3431" y="7505"/>
                </a:moveTo>
                <a:lnTo>
                  <a:pt x="0" y="414"/>
                </a:lnTo>
                <a:lnTo>
                  <a:pt x="4953" y="0"/>
                </a:lnTo>
                <a:lnTo>
                  <a:pt x="3431" y="7505"/>
                </a:lnTo>
                <a:close/>
              </a:path>
            </a:pathLst>
          </a:custGeom>
          <a:solidFill>
            <a:srgbClr val="1C1A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23" name="object 9923"/>
          <p:cNvSpPr/>
          <p:nvPr/>
        </p:nvSpPr>
        <p:spPr>
          <a:xfrm>
            <a:off x="3663343" y="2438862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4953" y="0"/>
                </a:moveTo>
                <a:lnTo>
                  <a:pt x="3431" y="7505"/>
                </a:lnTo>
                <a:lnTo>
                  <a:pt x="0" y="414"/>
                </a:lnTo>
                <a:lnTo>
                  <a:pt x="4953" y="0"/>
                </a:lnTo>
                <a:close/>
              </a:path>
            </a:pathLst>
          </a:custGeom>
          <a:ln w="3175">
            <a:solidFill>
              <a:srgbClr val="1C1A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4" name="object 9924"/>
          <p:cNvSpPr/>
          <p:nvPr/>
        </p:nvSpPr>
        <p:spPr>
          <a:xfrm>
            <a:off x="3663343" y="2438862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0" y="414"/>
                </a:moveTo>
                <a:lnTo>
                  <a:pt x="49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5" name="object 99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926" name="object 9926"/>
          <p:cNvSpPr/>
          <p:nvPr/>
        </p:nvSpPr>
        <p:spPr>
          <a:xfrm>
            <a:off x="3656236" y="2430968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705" y="1249"/>
                </a:moveTo>
                <a:lnTo>
                  <a:pt x="876" y="975"/>
                </a:lnTo>
                <a:lnTo>
                  <a:pt x="0" y="0"/>
                </a:lnTo>
                <a:lnTo>
                  <a:pt x="3705" y="1249"/>
                </a:lnTo>
                <a:close/>
              </a:path>
            </a:pathLst>
          </a:custGeom>
          <a:solidFill>
            <a:srgbClr val="1D1B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27" name="object 9927"/>
          <p:cNvSpPr/>
          <p:nvPr/>
        </p:nvSpPr>
        <p:spPr>
          <a:xfrm>
            <a:off x="3656236" y="2430968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876" y="975"/>
                </a:moveTo>
                <a:lnTo>
                  <a:pt x="3705" y="1249"/>
                </a:lnTo>
                <a:lnTo>
                  <a:pt x="0" y="0"/>
                </a:lnTo>
                <a:lnTo>
                  <a:pt x="876" y="975"/>
                </a:lnTo>
                <a:close/>
              </a:path>
            </a:pathLst>
          </a:custGeom>
          <a:ln w="3175">
            <a:solidFill>
              <a:srgbClr val="1D1B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8" name="object 9928"/>
          <p:cNvSpPr/>
          <p:nvPr/>
        </p:nvSpPr>
        <p:spPr>
          <a:xfrm>
            <a:off x="3664145" y="2407544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6253" y="3177"/>
                </a:moveTo>
                <a:lnTo>
                  <a:pt x="0" y="1490"/>
                </a:lnTo>
                <a:lnTo>
                  <a:pt x="4843" y="0"/>
                </a:lnTo>
                <a:lnTo>
                  <a:pt x="6253" y="3177"/>
                </a:lnTo>
                <a:close/>
              </a:path>
            </a:pathLst>
          </a:custGeom>
          <a:solidFill>
            <a:srgbClr val="1C1B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29" name="object 9929"/>
          <p:cNvSpPr/>
          <p:nvPr/>
        </p:nvSpPr>
        <p:spPr>
          <a:xfrm>
            <a:off x="3664145" y="2407544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1490"/>
                </a:moveTo>
                <a:lnTo>
                  <a:pt x="6253" y="3177"/>
                </a:lnTo>
                <a:lnTo>
                  <a:pt x="4843" y="0"/>
                </a:lnTo>
                <a:lnTo>
                  <a:pt x="0" y="1490"/>
                </a:lnTo>
                <a:close/>
              </a:path>
            </a:pathLst>
          </a:custGeom>
          <a:ln w="3175">
            <a:solidFill>
              <a:srgbClr val="1C1B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0" name="object 9930"/>
          <p:cNvSpPr/>
          <p:nvPr/>
        </p:nvSpPr>
        <p:spPr>
          <a:xfrm>
            <a:off x="3683022" y="2401884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0" y="1336"/>
                </a:moveTo>
                <a:lnTo>
                  <a:pt x="1783" y="787"/>
                </a:lnTo>
                <a:lnTo>
                  <a:pt x="4340" y="0"/>
                </a:lnTo>
                <a:lnTo>
                  <a:pt x="0" y="1336"/>
                </a:lnTo>
                <a:close/>
              </a:path>
            </a:pathLst>
          </a:custGeom>
          <a:ln w="3175">
            <a:solidFill>
              <a:srgbClr val="1B1B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1" name="object 9931"/>
          <p:cNvSpPr/>
          <p:nvPr/>
        </p:nvSpPr>
        <p:spPr>
          <a:xfrm>
            <a:off x="3670399" y="2401884"/>
            <a:ext cx="17145" cy="8890"/>
          </a:xfrm>
          <a:custGeom>
            <a:avLst/>
            <a:gdLst/>
            <a:ahLst/>
            <a:cxnLst/>
            <a:rect l="l" t="t" r="r" b="b"/>
            <a:pathLst>
              <a:path w="17145" h="8889">
                <a:moveTo>
                  <a:pt x="0" y="8836"/>
                </a:moveTo>
                <a:lnTo>
                  <a:pt x="12623" y="1336"/>
                </a:lnTo>
                <a:lnTo>
                  <a:pt x="16964" y="0"/>
                </a:lnTo>
                <a:lnTo>
                  <a:pt x="0" y="8836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32" name="object 9932"/>
          <p:cNvSpPr/>
          <p:nvPr/>
        </p:nvSpPr>
        <p:spPr>
          <a:xfrm>
            <a:off x="3670399" y="2401884"/>
            <a:ext cx="17145" cy="8890"/>
          </a:xfrm>
          <a:custGeom>
            <a:avLst/>
            <a:gdLst/>
            <a:ahLst/>
            <a:cxnLst/>
            <a:rect l="l" t="t" r="r" b="b"/>
            <a:pathLst>
              <a:path w="17145" h="8889">
                <a:moveTo>
                  <a:pt x="12623" y="1336"/>
                </a:moveTo>
                <a:lnTo>
                  <a:pt x="0" y="8836"/>
                </a:lnTo>
                <a:lnTo>
                  <a:pt x="16964" y="0"/>
                </a:lnTo>
                <a:lnTo>
                  <a:pt x="12623" y="1336"/>
                </a:lnTo>
                <a:close/>
              </a:path>
            </a:pathLst>
          </a:custGeom>
          <a:ln w="3175">
            <a:solidFill>
              <a:srgbClr val="1B1B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3" name="object 9933"/>
          <p:cNvSpPr/>
          <p:nvPr/>
        </p:nvSpPr>
        <p:spPr>
          <a:xfrm>
            <a:off x="3668989" y="2403221"/>
            <a:ext cx="14604" cy="7620"/>
          </a:xfrm>
          <a:custGeom>
            <a:avLst/>
            <a:gdLst/>
            <a:ahLst/>
            <a:cxnLst/>
            <a:rect l="l" t="t" r="r" b="b"/>
            <a:pathLst>
              <a:path w="14604" h="7619">
                <a:moveTo>
                  <a:pt x="1409" y="7500"/>
                </a:moveTo>
                <a:lnTo>
                  <a:pt x="0" y="4323"/>
                </a:lnTo>
                <a:lnTo>
                  <a:pt x="14033" y="0"/>
                </a:lnTo>
                <a:lnTo>
                  <a:pt x="1409" y="7500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34" name="object 9934"/>
          <p:cNvSpPr/>
          <p:nvPr/>
        </p:nvSpPr>
        <p:spPr>
          <a:xfrm>
            <a:off x="3668989" y="2403221"/>
            <a:ext cx="14604" cy="7620"/>
          </a:xfrm>
          <a:custGeom>
            <a:avLst/>
            <a:gdLst/>
            <a:ahLst/>
            <a:cxnLst/>
            <a:rect l="l" t="t" r="r" b="b"/>
            <a:pathLst>
              <a:path w="14604" h="7619">
                <a:moveTo>
                  <a:pt x="14033" y="0"/>
                </a:moveTo>
                <a:lnTo>
                  <a:pt x="1409" y="7500"/>
                </a:lnTo>
                <a:lnTo>
                  <a:pt x="0" y="4323"/>
                </a:lnTo>
                <a:lnTo>
                  <a:pt x="14033" y="0"/>
                </a:lnTo>
                <a:close/>
              </a:path>
            </a:pathLst>
          </a:custGeom>
          <a:ln w="3175">
            <a:solidFill>
              <a:srgbClr val="1B1B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5" name="object 9935"/>
          <p:cNvSpPr/>
          <p:nvPr/>
        </p:nvSpPr>
        <p:spPr>
          <a:xfrm>
            <a:off x="3670399" y="241072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6" name="object 9936"/>
          <p:cNvSpPr/>
          <p:nvPr/>
        </p:nvSpPr>
        <p:spPr>
          <a:xfrm>
            <a:off x="3670399" y="241072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7" name="object 9937"/>
          <p:cNvSpPr/>
          <p:nvPr/>
        </p:nvSpPr>
        <p:spPr>
          <a:xfrm>
            <a:off x="3668989" y="2407544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409" y="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8" name="object 9938"/>
          <p:cNvSpPr/>
          <p:nvPr/>
        </p:nvSpPr>
        <p:spPr>
          <a:xfrm>
            <a:off x="3656009" y="2425161"/>
            <a:ext cx="4445" cy="7620"/>
          </a:xfrm>
          <a:custGeom>
            <a:avLst/>
            <a:gdLst/>
            <a:ahLst/>
            <a:cxnLst/>
            <a:rect l="l" t="t" r="r" b="b"/>
            <a:pathLst>
              <a:path w="4445" h="7619">
                <a:moveTo>
                  <a:pt x="3931" y="7056"/>
                </a:moveTo>
                <a:lnTo>
                  <a:pt x="124" y="3223"/>
                </a:lnTo>
                <a:lnTo>
                  <a:pt x="0" y="0"/>
                </a:lnTo>
                <a:lnTo>
                  <a:pt x="3931" y="7056"/>
                </a:lnTo>
                <a:close/>
              </a:path>
            </a:pathLst>
          </a:custGeom>
          <a:solidFill>
            <a:srgbClr val="1D1B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39" name="object 9939"/>
          <p:cNvSpPr/>
          <p:nvPr/>
        </p:nvSpPr>
        <p:spPr>
          <a:xfrm>
            <a:off x="3656009" y="2425161"/>
            <a:ext cx="4445" cy="7620"/>
          </a:xfrm>
          <a:custGeom>
            <a:avLst/>
            <a:gdLst/>
            <a:ahLst/>
            <a:cxnLst/>
            <a:rect l="l" t="t" r="r" b="b"/>
            <a:pathLst>
              <a:path w="4445" h="7619">
                <a:moveTo>
                  <a:pt x="3931" y="7056"/>
                </a:moveTo>
                <a:lnTo>
                  <a:pt x="124" y="3223"/>
                </a:lnTo>
                <a:lnTo>
                  <a:pt x="0" y="0"/>
                </a:lnTo>
                <a:lnTo>
                  <a:pt x="3931" y="7056"/>
                </a:lnTo>
                <a:close/>
              </a:path>
            </a:pathLst>
          </a:custGeom>
          <a:ln w="3175">
            <a:solidFill>
              <a:srgbClr val="1D1B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0" name="object 9940"/>
          <p:cNvSpPr/>
          <p:nvPr/>
        </p:nvSpPr>
        <p:spPr>
          <a:xfrm>
            <a:off x="3656009" y="2425161"/>
            <a:ext cx="4445" cy="7620"/>
          </a:xfrm>
          <a:custGeom>
            <a:avLst/>
            <a:gdLst/>
            <a:ahLst/>
            <a:cxnLst/>
            <a:rect l="l" t="t" r="r" b="b"/>
            <a:pathLst>
              <a:path w="4445" h="7619">
                <a:moveTo>
                  <a:pt x="3931" y="7056"/>
                </a:moveTo>
                <a:lnTo>
                  <a:pt x="0" y="0"/>
                </a:lnTo>
                <a:lnTo>
                  <a:pt x="561" y="30"/>
                </a:lnTo>
                <a:lnTo>
                  <a:pt x="3931" y="7056"/>
                </a:lnTo>
                <a:close/>
              </a:path>
            </a:pathLst>
          </a:custGeom>
          <a:solidFill>
            <a:srgbClr val="1D1B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41" name="object 9941"/>
          <p:cNvSpPr/>
          <p:nvPr/>
        </p:nvSpPr>
        <p:spPr>
          <a:xfrm>
            <a:off x="3656009" y="2425161"/>
            <a:ext cx="4445" cy="7620"/>
          </a:xfrm>
          <a:custGeom>
            <a:avLst/>
            <a:gdLst/>
            <a:ahLst/>
            <a:cxnLst/>
            <a:rect l="l" t="t" r="r" b="b"/>
            <a:pathLst>
              <a:path w="4445" h="7619">
                <a:moveTo>
                  <a:pt x="3931" y="7056"/>
                </a:moveTo>
                <a:lnTo>
                  <a:pt x="561" y="30"/>
                </a:lnTo>
                <a:lnTo>
                  <a:pt x="0" y="0"/>
                </a:lnTo>
                <a:lnTo>
                  <a:pt x="3931" y="7056"/>
                </a:lnTo>
                <a:close/>
              </a:path>
            </a:pathLst>
          </a:custGeom>
          <a:ln w="3175">
            <a:solidFill>
              <a:srgbClr val="1D1B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2" name="object 9942"/>
          <p:cNvSpPr/>
          <p:nvPr/>
        </p:nvSpPr>
        <p:spPr>
          <a:xfrm>
            <a:off x="3659941" y="2428135"/>
            <a:ext cx="20320" cy="4445"/>
          </a:xfrm>
          <a:custGeom>
            <a:avLst/>
            <a:gdLst/>
            <a:ahLst/>
            <a:cxnLst/>
            <a:rect l="l" t="t" r="r" b="b"/>
            <a:pathLst>
              <a:path w="20320" h="4444">
                <a:moveTo>
                  <a:pt x="0" y="4081"/>
                </a:moveTo>
                <a:lnTo>
                  <a:pt x="19718" y="0"/>
                </a:lnTo>
                <a:lnTo>
                  <a:pt x="16395" y="2184"/>
                </a:lnTo>
                <a:lnTo>
                  <a:pt x="0" y="4081"/>
                </a:lnTo>
                <a:close/>
              </a:path>
            </a:pathLst>
          </a:custGeom>
          <a:solidFill>
            <a:srgbClr val="1C1A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43" name="object 9943"/>
          <p:cNvSpPr/>
          <p:nvPr/>
        </p:nvSpPr>
        <p:spPr>
          <a:xfrm>
            <a:off x="3659941" y="2428135"/>
            <a:ext cx="20320" cy="4445"/>
          </a:xfrm>
          <a:custGeom>
            <a:avLst/>
            <a:gdLst/>
            <a:ahLst/>
            <a:cxnLst/>
            <a:rect l="l" t="t" r="r" b="b"/>
            <a:pathLst>
              <a:path w="20320" h="4444">
                <a:moveTo>
                  <a:pt x="19718" y="0"/>
                </a:moveTo>
                <a:lnTo>
                  <a:pt x="16395" y="2184"/>
                </a:lnTo>
                <a:lnTo>
                  <a:pt x="0" y="4081"/>
                </a:lnTo>
                <a:lnTo>
                  <a:pt x="19718" y="0"/>
                </a:lnTo>
                <a:close/>
              </a:path>
            </a:pathLst>
          </a:custGeom>
          <a:ln w="3175">
            <a:solidFill>
              <a:srgbClr val="1C1A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4" name="object 9944"/>
          <p:cNvSpPr/>
          <p:nvPr/>
        </p:nvSpPr>
        <p:spPr>
          <a:xfrm>
            <a:off x="3659941" y="2428135"/>
            <a:ext cx="20320" cy="4445"/>
          </a:xfrm>
          <a:custGeom>
            <a:avLst/>
            <a:gdLst/>
            <a:ahLst/>
            <a:cxnLst/>
            <a:rect l="l" t="t" r="r" b="b"/>
            <a:pathLst>
              <a:path w="20320" h="4444">
                <a:moveTo>
                  <a:pt x="0" y="4081"/>
                </a:moveTo>
                <a:lnTo>
                  <a:pt x="7513" y="533"/>
                </a:lnTo>
                <a:lnTo>
                  <a:pt x="19718" y="0"/>
                </a:lnTo>
                <a:lnTo>
                  <a:pt x="0" y="4081"/>
                </a:lnTo>
                <a:close/>
              </a:path>
            </a:pathLst>
          </a:custGeom>
          <a:solidFill>
            <a:srgbClr val="1C1A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45" name="object 9945"/>
          <p:cNvSpPr/>
          <p:nvPr/>
        </p:nvSpPr>
        <p:spPr>
          <a:xfrm>
            <a:off x="3659941" y="2428135"/>
            <a:ext cx="20320" cy="4445"/>
          </a:xfrm>
          <a:custGeom>
            <a:avLst/>
            <a:gdLst/>
            <a:ahLst/>
            <a:cxnLst/>
            <a:rect l="l" t="t" r="r" b="b"/>
            <a:pathLst>
              <a:path w="20320" h="4444">
                <a:moveTo>
                  <a:pt x="19718" y="0"/>
                </a:moveTo>
                <a:lnTo>
                  <a:pt x="7513" y="533"/>
                </a:lnTo>
                <a:lnTo>
                  <a:pt x="0" y="4081"/>
                </a:lnTo>
                <a:lnTo>
                  <a:pt x="19718" y="0"/>
                </a:lnTo>
                <a:close/>
              </a:path>
            </a:pathLst>
          </a:custGeom>
          <a:ln w="3175">
            <a:solidFill>
              <a:srgbClr val="1C1A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6" name="object 9946"/>
          <p:cNvSpPr/>
          <p:nvPr/>
        </p:nvSpPr>
        <p:spPr>
          <a:xfrm>
            <a:off x="3667455" y="2424061"/>
            <a:ext cx="12700" cy="5080"/>
          </a:xfrm>
          <a:custGeom>
            <a:avLst/>
            <a:gdLst/>
            <a:ahLst/>
            <a:cxnLst/>
            <a:rect l="l" t="t" r="r" b="b"/>
            <a:pathLst>
              <a:path w="12700" h="5080">
                <a:moveTo>
                  <a:pt x="0" y="4607"/>
                </a:moveTo>
                <a:lnTo>
                  <a:pt x="9766" y="0"/>
                </a:lnTo>
                <a:lnTo>
                  <a:pt x="12204" y="4074"/>
                </a:lnTo>
                <a:lnTo>
                  <a:pt x="0" y="4607"/>
                </a:lnTo>
                <a:close/>
              </a:path>
            </a:pathLst>
          </a:custGeom>
          <a:solidFill>
            <a:srgbClr val="1C1A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47" name="object 9947"/>
          <p:cNvSpPr/>
          <p:nvPr/>
        </p:nvSpPr>
        <p:spPr>
          <a:xfrm>
            <a:off x="3667455" y="2424061"/>
            <a:ext cx="12700" cy="5080"/>
          </a:xfrm>
          <a:custGeom>
            <a:avLst/>
            <a:gdLst/>
            <a:ahLst/>
            <a:cxnLst/>
            <a:rect l="l" t="t" r="r" b="b"/>
            <a:pathLst>
              <a:path w="12700" h="5080">
                <a:moveTo>
                  <a:pt x="12204" y="4074"/>
                </a:moveTo>
                <a:lnTo>
                  <a:pt x="0" y="4607"/>
                </a:lnTo>
                <a:lnTo>
                  <a:pt x="9766" y="0"/>
                </a:lnTo>
                <a:lnTo>
                  <a:pt x="12204" y="4074"/>
                </a:lnTo>
                <a:close/>
              </a:path>
            </a:pathLst>
          </a:custGeom>
          <a:ln w="3175">
            <a:solidFill>
              <a:srgbClr val="1C1A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8" name="object 9948"/>
          <p:cNvSpPr/>
          <p:nvPr/>
        </p:nvSpPr>
        <p:spPr>
          <a:xfrm>
            <a:off x="3679659" y="242813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B1A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49" name="object 9949"/>
          <p:cNvSpPr/>
          <p:nvPr/>
        </p:nvSpPr>
        <p:spPr>
          <a:xfrm>
            <a:off x="3679659" y="242813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1A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0" name="object 9950"/>
          <p:cNvSpPr/>
          <p:nvPr/>
        </p:nvSpPr>
        <p:spPr>
          <a:xfrm>
            <a:off x="3677221" y="2424061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2438" y="4074"/>
                </a:moveTo>
                <a:lnTo>
                  <a:pt x="0" y="0"/>
                </a:lnTo>
                <a:lnTo>
                  <a:pt x="2438" y="4074"/>
                </a:lnTo>
                <a:close/>
              </a:path>
            </a:pathLst>
          </a:custGeom>
          <a:ln w="3175">
            <a:solidFill>
              <a:srgbClr val="1B1A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1" name="object 9951"/>
          <p:cNvSpPr/>
          <p:nvPr/>
        </p:nvSpPr>
        <p:spPr>
          <a:xfrm>
            <a:off x="3677221" y="2424061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2438" y="4074"/>
                </a:moveTo>
                <a:lnTo>
                  <a:pt x="0" y="0"/>
                </a:lnTo>
                <a:lnTo>
                  <a:pt x="2438" y="4074"/>
                </a:lnTo>
                <a:close/>
              </a:path>
            </a:pathLst>
          </a:custGeom>
          <a:ln w="3175">
            <a:solidFill>
              <a:srgbClr val="1C1A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2" name="object 9952"/>
          <p:cNvSpPr/>
          <p:nvPr/>
        </p:nvSpPr>
        <p:spPr>
          <a:xfrm>
            <a:off x="3677221" y="2424061"/>
            <a:ext cx="7620" cy="4445"/>
          </a:xfrm>
          <a:custGeom>
            <a:avLst/>
            <a:gdLst/>
            <a:ahLst/>
            <a:cxnLst/>
            <a:rect l="l" t="t" r="r" b="b"/>
            <a:pathLst>
              <a:path w="7620" h="4444">
                <a:moveTo>
                  <a:pt x="2438" y="4074"/>
                </a:moveTo>
                <a:lnTo>
                  <a:pt x="0" y="0"/>
                </a:lnTo>
                <a:lnTo>
                  <a:pt x="7129" y="993"/>
                </a:lnTo>
                <a:lnTo>
                  <a:pt x="2438" y="4074"/>
                </a:lnTo>
                <a:close/>
              </a:path>
            </a:pathLst>
          </a:custGeom>
          <a:solidFill>
            <a:srgbClr val="1B1A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53" name="object 9953"/>
          <p:cNvSpPr/>
          <p:nvPr/>
        </p:nvSpPr>
        <p:spPr>
          <a:xfrm>
            <a:off x="3677221" y="2424061"/>
            <a:ext cx="7620" cy="4445"/>
          </a:xfrm>
          <a:custGeom>
            <a:avLst/>
            <a:gdLst/>
            <a:ahLst/>
            <a:cxnLst/>
            <a:rect l="l" t="t" r="r" b="b"/>
            <a:pathLst>
              <a:path w="7620" h="4444">
                <a:moveTo>
                  <a:pt x="7129" y="993"/>
                </a:moveTo>
                <a:lnTo>
                  <a:pt x="0" y="0"/>
                </a:lnTo>
                <a:lnTo>
                  <a:pt x="2438" y="4074"/>
                </a:lnTo>
                <a:lnTo>
                  <a:pt x="7129" y="993"/>
                </a:lnTo>
                <a:close/>
              </a:path>
            </a:pathLst>
          </a:custGeom>
          <a:ln w="3175">
            <a:solidFill>
              <a:srgbClr val="1B1A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4" name="object 9954"/>
          <p:cNvSpPr/>
          <p:nvPr/>
        </p:nvSpPr>
        <p:spPr>
          <a:xfrm>
            <a:off x="3677221" y="2424061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2438" y="40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5" name="object 9955"/>
          <p:cNvSpPr/>
          <p:nvPr/>
        </p:nvSpPr>
        <p:spPr>
          <a:xfrm>
            <a:off x="3677221" y="2416754"/>
            <a:ext cx="13335" cy="7620"/>
          </a:xfrm>
          <a:custGeom>
            <a:avLst/>
            <a:gdLst/>
            <a:ahLst/>
            <a:cxnLst/>
            <a:rect l="l" t="t" r="r" b="b"/>
            <a:pathLst>
              <a:path w="13335" h="7619">
                <a:moveTo>
                  <a:pt x="0" y="7307"/>
                </a:moveTo>
                <a:lnTo>
                  <a:pt x="13169" y="0"/>
                </a:lnTo>
                <a:lnTo>
                  <a:pt x="8836" y="5986"/>
                </a:lnTo>
                <a:lnTo>
                  <a:pt x="0" y="7307"/>
                </a:lnTo>
                <a:close/>
              </a:path>
            </a:pathLst>
          </a:custGeom>
          <a:solidFill>
            <a:srgbClr val="1B1A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56" name="object 9956"/>
          <p:cNvSpPr/>
          <p:nvPr/>
        </p:nvSpPr>
        <p:spPr>
          <a:xfrm>
            <a:off x="3677221" y="2416754"/>
            <a:ext cx="13335" cy="7620"/>
          </a:xfrm>
          <a:custGeom>
            <a:avLst/>
            <a:gdLst/>
            <a:ahLst/>
            <a:cxnLst/>
            <a:rect l="l" t="t" r="r" b="b"/>
            <a:pathLst>
              <a:path w="13335" h="7619">
                <a:moveTo>
                  <a:pt x="13169" y="0"/>
                </a:moveTo>
                <a:lnTo>
                  <a:pt x="0" y="7307"/>
                </a:lnTo>
                <a:lnTo>
                  <a:pt x="8836" y="5986"/>
                </a:lnTo>
                <a:lnTo>
                  <a:pt x="13169" y="0"/>
                </a:lnTo>
                <a:close/>
              </a:path>
            </a:pathLst>
          </a:custGeom>
          <a:ln w="3175">
            <a:solidFill>
              <a:srgbClr val="1B1A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7" name="object 9957"/>
          <p:cNvSpPr/>
          <p:nvPr/>
        </p:nvSpPr>
        <p:spPr>
          <a:xfrm>
            <a:off x="3670909" y="2420863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6311" y="3197"/>
                </a:moveTo>
                <a:lnTo>
                  <a:pt x="0" y="1653"/>
                </a:lnTo>
                <a:lnTo>
                  <a:pt x="4879" y="0"/>
                </a:lnTo>
                <a:lnTo>
                  <a:pt x="6311" y="3197"/>
                </a:lnTo>
                <a:close/>
              </a:path>
            </a:pathLst>
          </a:custGeom>
          <a:solidFill>
            <a:srgbClr val="1C1A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58" name="object 9958"/>
          <p:cNvSpPr/>
          <p:nvPr/>
        </p:nvSpPr>
        <p:spPr>
          <a:xfrm>
            <a:off x="3670909" y="2420863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6311" y="3197"/>
                </a:moveTo>
                <a:lnTo>
                  <a:pt x="0" y="1653"/>
                </a:lnTo>
                <a:lnTo>
                  <a:pt x="4879" y="0"/>
                </a:lnTo>
                <a:lnTo>
                  <a:pt x="6311" y="3197"/>
                </a:lnTo>
                <a:close/>
              </a:path>
            </a:pathLst>
          </a:custGeom>
          <a:ln w="3175">
            <a:solidFill>
              <a:srgbClr val="1C1A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9" name="object 9959"/>
          <p:cNvSpPr/>
          <p:nvPr/>
        </p:nvSpPr>
        <p:spPr>
          <a:xfrm>
            <a:off x="3675788" y="242086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C1A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60" name="object 9960"/>
          <p:cNvSpPr/>
          <p:nvPr/>
        </p:nvSpPr>
        <p:spPr>
          <a:xfrm>
            <a:off x="3675788" y="242086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1A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1" name="object 9961"/>
          <p:cNvSpPr/>
          <p:nvPr/>
        </p:nvSpPr>
        <p:spPr>
          <a:xfrm>
            <a:off x="3675788" y="2420863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0"/>
                </a:moveTo>
                <a:lnTo>
                  <a:pt x="1432" y="319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1A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2" name="object 9962"/>
          <p:cNvSpPr/>
          <p:nvPr/>
        </p:nvSpPr>
        <p:spPr>
          <a:xfrm>
            <a:off x="3675788" y="2420863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0"/>
                </a:moveTo>
                <a:lnTo>
                  <a:pt x="1432" y="319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1A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3" name="object 9963"/>
          <p:cNvSpPr/>
          <p:nvPr/>
        </p:nvSpPr>
        <p:spPr>
          <a:xfrm>
            <a:off x="3675788" y="2415870"/>
            <a:ext cx="15240" cy="5080"/>
          </a:xfrm>
          <a:custGeom>
            <a:avLst/>
            <a:gdLst/>
            <a:ahLst/>
            <a:cxnLst/>
            <a:rect l="l" t="t" r="r" b="b"/>
            <a:pathLst>
              <a:path w="15239" h="5080">
                <a:moveTo>
                  <a:pt x="0" y="4993"/>
                </a:moveTo>
                <a:lnTo>
                  <a:pt x="14724" y="0"/>
                </a:lnTo>
                <a:lnTo>
                  <a:pt x="14602" y="883"/>
                </a:lnTo>
                <a:lnTo>
                  <a:pt x="0" y="4993"/>
                </a:lnTo>
                <a:close/>
              </a:path>
            </a:pathLst>
          </a:custGeom>
          <a:solidFill>
            <a:srgbClr val="1B1A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64" name="object 9964"/>
          <p:cNvSpPr/>
          <p:nvPr/>
        </p:nvSpPr>
        <p:spPr>
          <a:xfrm>
            <a:off x="3675788" y="2415870"/>
            <a:ext cx="15240" cy="5080"/>
          </a:xfrm>
          <a:custGeom>
            <a:avLst/>
            <a:gdLst/>
            <a:ahLst/>
            <a:cxnLst/>
            <a:rect l="l" t="t" r="r" b="b"/>
            <a:pathLst>
              <a:path w="15239" h="5080">
                <a:moveTo>
                  <a:pt x="0" y="4993"/>
                </a:moveTo>
                <a:lnTo>
                  <a:pt x="14724" y="0"/>
                </a:lnTo>
                <a:lnTo>
                  <a:pt x="14602" y="883"/>
                </a:lnTo>
                <a:lnTo>
                  <a:pt x="0" y="4993"/>
                </a:lnTo>
                <a:close/>
              </a:path>
            </a:pathLst>
          </a:custGeom>
          <a:ln w="3175">
            <a:solidFill>
              <a:srgbClr val="1B1A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5" name="object 9965"/>
          <p:cNvSpPr/>
          <p:nvPr/>
        </p:nvSpPr>
        <p:spPr>
          <a:xfrm>
            <a:off x="3675788" y="2416754"/>
            <a:ext cx="14604" cy="7620"/>
          </a:xfrm>
          <a:custGeom>
            <a:avLst/>
            <a:gdLst/>
            <a:ahLst/>
            <a:cxnLst/>
            <a:rect l="l" t="t" r="r" b="b"/>
            <a:pathLst>
              <a:path w="14604" h="7619">
                <a:moveTo>
                  <a:pt x="1432" y="7307"/>
                </a:moveTo>
                <a:lnTo>
                  <a:pt x="0" y="4109"/>
                </a:lnTo>
                <a:lnTo>
                  <a:pt x="14602" y="0"/>
                </a:lnTo>
                <a:lnTo>
                  <a:pt x="1432" y="7307"/>
                </a:lnTo>
                <a:close/>
              </a:path>
            </a:pathLst>
          </a:custGeom>
          <a:solidFill>
            <a:srgbClr val="1B1A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66" name="object 9966"/>
          <p:cNvSpPr/>
          <p:nvPr/>
        </p:nvSpPr>
        <p:spPr>
          <a:xfrm>
            <a:off x="3675788" y="2416754"/>
            <a:ext cx="14604" cy="7620"/>
          </a:xfrm>
          <a:custGeom>
            <a:avLst/>
            <a:gdLst/>
            <a:ahLst/>
            <a:cxnLst/>
            <a:rect l="l" t="t" r="r" b="b"/>
            <a:pathLst>
              <a:path w="14604" h="7619">
                <a:moveTo>
                  <a:pt x="0" y="4109"/>
                </a:moveTo>
                <a:lnTo>
                  <a:pt x="1432" y="7307"/>
                </a:lnTo>
                <a:lnTo>
                  <a:pt x="14602" y="0"/>
                </a:lnTo>
                <a:lnTo>
                  <a:pt x="0" y="4109"/>
                </a:lnTo>
                <a:close/>
              </a:path>
            </a:pathLst>
          </a:custGeom>
          <a:ln w="3175">
            <a:solidFill>
              <a:srgbClr val="1B1A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7" name="object 9967"/>
          <p:cNvSpPr/>
          <p:nvPr/>
        </p:nvSpPr>
        <p:spPr>
          <a:xfrm>
            <a:off x="3675788" y="2420863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432" y="319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8" name="object 9968"/>
          <p:cNvSpPr/>
          <p:nvPr/>
        </p:nvSpPr>
        <p:spPr>
          <a:xfrm>
            <a:off x="3667455" y="2424061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80">
                <a:moveTo>
                  <a:pt x="0" y="4607"/>
                </a:moveTo>
                <a:lnTo>
                  <a:pt x="2283" y="408"/>
                </a:lnTo>
                <a:lnTo>
                  <a:pt x="9766" y="0"/>
                </a:lnTo>
                <a:lnTo>
                  <a:pt x="0" y="4607"/>
                </a:lnTo>
                <a:close/>
              </a:path>
            </a:pathLst>
          </a:custGeom>
          <a:solidFill>
            <a:srgbClr val="1C1A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69" name="object 9969"/>
          <p:cNvSpPr/>
          <p:nvPr/>
        </p:nvSpPr>
        <p:spPr>
          <a:xfrm>
            <a:off x="3667455" y="2424061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80">
                <a:moveTo>
                  <a:pt x="0" y="4607"/>
                </a:moveTo>
                <a:lnTo>
                  <a:pt x="9766" y="0"/>
                </a:lnTo>
                <a:lnTo>
                  <a:pt x="2283" y="408"/>
                </a:lnTo>
                <a:lnTo>
                  <a:pt x="0" y="4607"/>
                </a:lnTo>
                <a:close/>
              </a:path>
            </a:pathLst>
          </a:custGeom>
          <a:ln w="3175">
            <a:solidFill>
              <a:srgbClr val="1C1A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0" name="object 9970"/>
          <p:cNvSpPr/>
          <p:nvPr/>
        </p:nvSpPr>
        <p:spPr>
          <a:xfrm>
            <a:off x="3669738" y="2422517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1953"/>
                </a:moveTo>
                <a:lnTo>
                  <a:pt x="1170" y="0"/>
                </a:lnTo>
                <a:lnTo>
                  <a:pt x="0" y="1953"/>
                </a:lnTo>
                <a:close/>
              </a:path>
            </a:pathLst>
          </a:custGeom>
          <a:ln w="3175">
            <a:solidFill>
              <a:srgbClr val="1C1A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1" name="object 9971"/>
          <p:cNvSpPr/>
          <p:nvPr/>
        </p:nvSpPr>
        <p:spPr>
          <a:xfrm>
            <a:off x="3669738" y="2422517"/>
            <a:ext cx="7620" cy="2540"/>
          </a:xfrm>
          <a:custGeom>
            <a:avLst/>
            <a:gdLst/>
            <a:ahLst/>
            <a:cxnLst/>
            <a:rect l="l" t="t" r="r" b="b"/>
            <a:pathLst>
              <a:path w="7620" h="2539">
                <a:moveTo>
                  <a:pt x="0" y="1953"/>
                </a:moveTo>
                <a:lnTo>
                  <a:pt x="1170" y="0"/>
                </a:lnTo>
                <a:lnTo>
                  <a:pt x="7482" y="1544"/>
                </a:lnTo>
                <a:lnTo>
                  <a:pt x="0" y="1953"/>
                </a:lnTo>
                <a:close/>
              </a:path>
            </a:pathLst>
          </a:custGeom>
          <a:solidFill>
            <a:srgbClr val="1C1A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72" name="object 9972"/>
          <p:cNvSpPr/>
          <p:nvPr/>
        </p:nvSpPr>
        <p:spPr>
          <a:xfrm>
            <a:off x="3669738" y="2422517"/>
            <a:ext cx="7620" cy="2540"/>
          </a:xfrm>
          <a:custGeom>
            <a:avLst/>
            <a:gdLst/>
            <a:ahLst/>
            <a:cxnLst/>
            <a:rect l="l" t="t" r="r" b="b"/>
            <a:pathLst>
              <a:path w="7620" h="2539">
                <a:moveTo>
                  <a:pt x="0" y="1953"/>
                </a:moveTo>
                <a:lnTo>
                  <a:pt x="7482" y="1544"/>
                </a:lnTo>
                <a:lnTo>
                  <a:pt x="1170" y="0"/>
                </a:lnTo>
                <a:lnTo>
                  <a:pt x="0" y="1953"/>
                </a:lnTo>
                <a:close/>
              </a:path>
            </a:pathLst>
          </a:custGeom>
          <a:ln w="3175">
            <a:solidFill>
              <a:srgbClr val="1C1A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3" name="object 9973"/>
          <p:cNvSpPr/>
          <p:nvPr/>
        </p:nvSpPr>
        <p:spPr>
          <a:xfrm>
            <a:off x="3682326" y="2411613"/>
            <a:ext cx="9525" cy="2540"/>
          </a:xfrm>
          <a:custGeom>
            <a:avLst/>
            <a:gdLst/>
            <a:ahLst/>
            <a:cxnLst/>
            <a:rect l="l" t="t" r="r" b="b"/>
            <a:pathLst>
              <a:path w="9525" h="2539">
                <a:moveTo>
                  <a:pt x="9095" y="2506"/>
                </a:moveTo>
                <a:lnTo>
                  <a:pt x="0" y="1036"/>
                </a:lnTo>
                <a:lnTo>
                  <a:pt x="8448" y="0"/>
                </a:lnTo>
                <a:lnTo>
                  <a:pt x="9095" y="2506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74" name="object 9974"/>
          <p:cNvSpPr/>
          <p:nvPr/>
        </p:nvSpPr>
        <p:spPr>
          <a:xfrm>
            <a:off x="3682326" y="2411613"/>
            <a:ext cx="9525" cy="2540"/>
          </a:xfrm>
          <a:custGeom>
            <a:avLst/>
            <a:gdLst/>
            <a:ahLst/>
            <a:cxnLst/>
            <a:rect l="l" t="t" r="r" b="b"/>
            <a:pathLst>
              <a:path w="9525" h="2539">
                <a:moveTo>
                  <a:pt x="8448" y="0"/>
                </a:moveTo>
                <a:lnTo>
                  <a:pt x="0" y="1036"/>
                </a:lnTo>
                <a:lnTo>
                  <a:pt x="9095" y="2506"/>
                </a:lnTo>
                <a:lnTo>
                  <a:pt x="8448" y="0"/>
                </a:lnTo>
                <a:close/>
              </a:path>
            </a:pathLst>
          </a:custGeom>
          <a:ln w="3175">
            <a:solidFill>
              <a:srgbClr val="1B1B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5" name="object 9975"/>
          <p:cNvSpPr/>
          <p:nvPr/>
        </p:nvSpPr>
        <p:spPr>
          <a:xfrm>
            <a:off x="3682326" y="2408328"/>
            <a:ext cx="8255" cy="4445"/>
          </a:xfrm>
          <a:custGeom>
            <a:avLst/>
            <a:gdLst/>
            <a:ahLst/>
            <a:cxnLst/>
            <a:rect l="l" t="t" r="r" b="b"/>
            <a:pathLst>
              <a:path w="8254" h="4444">
                <a:moveTo>
                  <a:pt x="0" y="4320"/>
                </a:moveTo>
                <a:lnTo>
                  <a:pt x="7597" y="0"/>
                </a:lnTo>
                <a:lnTo>
                  <a:pt x="7678" y="312"/>
                </a:lnTo>
                <a:lnTo>
                  <a:pt x="0" y="4320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76" name="object 9976"/>
          <p:cNvSpPr/>
          <p:nvPr/>
        </p:nvSpPr>
        <p:spPr>
          <a:xfrm>
            <a:off x="3682326" y="2408328"/>
            <a:ext cx="8255" cy="4445"/>
          </a:xfrm>
          <a:custGeom>
            <a:avLst/>
            <a:gdLst/>
            <a:ahLst/>
            <a:cxnLst/>
            <a:rect l="l" t="t" r="r" b="b"/>
            <a:pathLst>
              <a:path w="8254" h="4444">
                <a:moveTo>
                  <a:pt x="7597" y="0"/>
                </a:moveTo>
                <a:lnTo>
                  <a:pt x="7678" y="312"/>
                </a:lnTo>
                <a:lnTo>
                  <a:pt x="0" y="4320"/>
                </a:lnTo>
                <a:lnTo>
                  <a:pt x="7597" y="0"/>
                </a:lnTo>
                <a:close/>
              </a:path>
            </a:pathLst>
          </a:custGeom>
          <a:ln w="3175">
            <a:solidFill>
              <a:srgbClr val="1B1B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7" name="object 9977"/>
          <p:cNvSpPr/>
          <p:nvPr/>
        </p:nvSpPr>
        <p:spPr>
          <a:xfrm>
            <a:off x="3670399" y="2408328"/>
            <a:ext cx="19685" cy="4445"/>
          </a:xfrm>
          <a:custGeom>
            <a:avLst/>
            <a:gdLst/>
            <a:ahLst/>
            <a:cxnLst/>
            <a:rect l="l" t="t" r="r" b="b"/>
            <a:pathLst>
              <a:path w="19685" h="4444">
                <a:moveTo>
                  <a:pt x="11927" y="4320"/>
                </a:moveTo>
                <a:lnTo>
                  <a:pt x="0" y="2392"/>
                </a:lnTo>
                <a:lnTo>
                  <a:pt x="19524" y="0"/>
                </a:lnTo>
                <a:lnTo>
                  <a:pt x="11927" y="4320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78" name="object 9978"/>
          <p:cNvSpPr/>
          <p:nvPr/>
        </p:nvSpPr>
        <p:spPr>
          <a:xfrm>
            <a:off x="3670399" y="2408328"/>
            <a:ext cx="19685" cy="4445"/>
          </a:xfrm>
          <a:custGeom>
            <a:avLst/>
            <a:gdLst/>
            <a:ahLst/>
            <a:cxnLst/>
            <a:rect l="l" t="t" r="r" b="b"/>
            <a:pathLst>
              <a:path w="19685" h="4444">
                <a:moveTo>
                  <a:pt x="19524" y="0"/>
                </a:moveTo>
                <a:lnTo>
                  <a:pt x="0" y="2392"/>
                </a:lnTo>
                <a:lnTo>
                  <a:pt x="11927" y="4320"/>
                </a:lnTo>
                <a:lnTo>
                  <a:pt x="19524" y="0"/>
                </a:lnTo>
                <a:close/>
              </a:path>
            </a:pathLst>
          </a:custGeom>
          <a:ln w="3175">
            <a:solidFill>
              <a:srgbClr val="1B1B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9" name="object 9979"/>
          <p:cNvSpPr/>
          <p:nvPr/>
        </p:nvSpPr>
        <p:spPr>
          <a:xfrm>
            <a:off x="3682326" y="2411537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69">
                <a:moveTo>
                  <a:pt x="0" y="1112"/>
                </a:moveTo>
                <a:lnTo>
                  <a:pt x="8427" y="0"/>
                </a:lnTo>
                <a:lnTo>
                  <a:pt x="0" y="1112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80" name="object 9980"/>
          <p:cNvSpPr/>
          <p:nvPr/>
        </p:nvSpPr>
        <p:spPr>
          <a:xfrm>
            <a:off x="3682326" y="2411537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69">
                <a:moveTo>
                  <a:pt x="8427" y="0"/>
                </a:moveTo>
                <a:lnTo>
                  <a:pt x="0" y="1112"/>
                </a:lnTo>
                <a:lnTo>
                  <a:pt x="8427" y="0"/>
                </a:lnTo>
                <a:close/>
              </a:path>
            </a:pathLst>
          </a:custGeom>
          <a:ln w="3175">
            <a:solidFill>
              <a:srgbClr val="1B1B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1" name="object 9981"/>
          <p:cNvSpPr/>
          <p:nvPr/>
        </p:nvSpPr>
        <p:spPr>
          <a:xfrm>
            <a:off x="3682326" y="2408641"/>
            <a:ext cx="8890" cy="4445"/>
          </a:xfrm>
          <a:custGeom>
            <a:avLst/>
            <a:gdLst/>
            <a:ahLst/>
            <a:cxnLst/>
            <a:rect l="l" t="t" r="r" b="b"/>
            <a:pathLst>
              <a:path w="8889" h="4444">
                <a:moveTo>
                  <a:pt x="0" y="4008"/>
                </a:moveTo>
                <a:lnTo>
                  <a:pt x="7678" y="0"/>
                </a:lnTo>
                <a:lnTo>
                  <a:pt x="8427" y="2895"/>
                </a:lnTo>
                <a:lnTo>
                  <a:pt x="0" y="4008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82" name="object 9982"/>
          <p:cNvSpPr/>
          <p:nvPr/>
        </p:nvSpPr>
        <p:spPr>
          <a:xfrm>
            <a:off x="3682326" y="2408641"/>
            <a:ext cx="8890" cy="4445"/>
          </a:xfrm>
          <a:custGeom>
            <a:avLst/>
            <a:gdLst/>
            <a:ahLst/>
            <a:cxnLst/>
            <a:rect l="l" t="t" r="r" b="b"/>
            <a:pathLst>
              <a:path w="8889" h="4444">
                <a:moveTo>
                  <a:pt x="8427" y="2895"/>
                </a:moveTo>
                <a:lnTo>
                  <a:pt x="7678" y="0"/>
                </a:lnTo>
                <a:lnTo>
                  <a:pt x="0" y="4008"/>
                </a:lnTo>
                <a:lnTo>
                  <a:pt x="8427" y="2895"/>
                </a:lnTo>
                <a:close/>
              </a:path>
            </a:pathLst>
          </a:custGeom>
          <a:ln w="3175">
            <a:solidFill>
              <a:srgbClr val="1B1B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3" name="object 9983"/>
          <p:cNvSpPr/>
          <p:nvPr/>
        </p:nvSpPr>
        <p:spPr>
          <a:xfrm>
            <a:off x="3682326" y="2411613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69">
                <a:moveTo>
                  <a:pt x="0" y="1036"/>
                </a:moveTo>
                <a:lnTo>
                  <a:pt x="84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4" name="object 9984"/>
          <p:cNvSpPr/>
          <p:nvPr/>
        </p:nvSpPr>
        <p:spPr>
          <a:xfrm>
            <a:off x="3655999" y="242399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571" y="1193"/>
                </a:moveTo>
                <a:lnTo>
                  <a:pt x="10" y="1163"/>
                </a:lnTo>
                <a:lnTo>
                  <a:pt x="0" y="0"/>
                </a:lnTo>
                <a:lnTo>
                  <a:pt x="571" y="1193"/>
                </a:lnTo>
                <a:close/>
              </a:path>
            </a:pathLst>
          </a:custGeom>
          <a:solidFill>
            <a:srgbClr val="1D1B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85" name="object 9985"/>
          <p:cNvSpPr/>
          <p:nvPr/>
        </p:nvSpPr>
        <p:spPr>
          <a:xfrm>
            <a:off x="3655999" y="242399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10" y="1163"/>
                </a:moveTo>
                <a:lnTo>
                  <a:pt x="571" y="1193"/>
                </a:lnTo>
                <a:lnTo>
                  <a:pt x="0" y="0"/>
                </a:lnTo>
                <a:lnTo>
                  <a:pt x="10" y="1163"/>
                </a:lnTo>
                <a:close/>
              </a:path>
            </a:pathLst>
          </a:custGeom>
          <a:ln w="3175">
            <a:solidFill>
              <a:srgbClr val="1D1B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6" name="object 9986"/>
          <p:cNvSpPr/>
          <p:nvPr/>
        </p:nvSpPr>
        <p:spPr>
          <a:xfrm>
            <a:off x="3660734" y="241445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480"/>
                </a:moveTo>
                <a:lnTo>
                  <a:pt x="256" y="22"/>
                </a:lnTo>
                <a:lnTo>
                  <a:pt x="1102" y="0"/>
                </a:lnTo>
                <a:lnTo>
                  <a:pt x="0" y="480"/>
                </a:lnTo>
                <a:close/>
              </a:path>
            </a:pathLst>
          </a:custGeom>
          <a:solidFill>
            <a:srgbClr val="1C1B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87" name="object 9987"/>
          <p:cNvSpPr/>
          <p:nvPr/>
        </p:nvSpPr>
        <p:spPr>
          <a:xfrm>
            <a:off x="3660734" y="241445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480"/>
                </a:moveTo>
                <a:lnTo>
                  <a:pt x="1102" y="0"/>
                </a:lnTo>
                <a:lnTo>
                  <a:pt x="256" y="22"/>
                </a:lnTo>
                <a:lnTo>
                  <a:pt x="0" y="480"/>
                </a:lnTo>
                <a:close/>
              </a:path>
            </a:pathLst>
          </a:custGeom>
          <a:ln w="3175">
            <a:solidFill>
              <a:srgbClr val="1C1B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8" name="object 9988"/>
          <p:cNvSpPr/>
          <p:nvPr/>
        </p:nvSpPr>
        <p:spPr>
          <a:xfrm>
            <a:off x="3662108" y="2410909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1569"/>
                </a:moveTo>
                <a:lnTo>
                  <a:pt x="878" y="0"/>
                </a:lnTo>
                <a:lnTo>
                  <a:pt x="0" y="1569"/>
                </a:lnTo>
                <a:close/>
              </a:path>
            </a:pathLst>
          </a:custGeom>
          <a:ln w="3175">
            <a:solidFill>
              <a:srgbClr val="1C1C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9" name="object 9989"/>
          <p:cNvSpPr/>
          <p:nvPr/>
        </p:nvSpPr>
        <p:spPr>
          <a:xfrm>
            <a:off x="3662108" y="2410721"/>
            <a:ext cx="8890" cy="1905"/>
          </a:xfrm>
          <a:custGeom>
            <a:avLst/>
            <a:gdLst/>
            <a:ahLst/>
            <a:cxnLst/>
            <a:rect l="l" t="t" r="r" b="b"/>
            <a:pathLst>
              <a:path w="8889" h="1905">
                <a:moveTo>
                  <a:pt x="0" y="1757"/>
                </a:moveTo>
                <a:lnTo>
                  <a:pt x="878" y="187"/>
                </a:lnTo>
                <a:lnTo>
                  <a:pt x="8290" y="0"/>
                </a:lnTo>
                <a:lnTo>
                  <a:pt x="0" y="1757"/>
                </a:lnTo>
                <a:close/>
              </a:path>
            </a:pathLst>
          </a:custGeom>
          <a:solidFill>
            <a:srgbClr val="1C1B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90" name="object 9990"/>
          <p:cNvSpPr/>
          <p:nvPr/>
        </p:nvSpPr>
        <p:spPr>
          <a:xfrm>
            <a:off x="3662108" y="2410721"/>
            <a:ext cx="8890" cy="1905"/>
          </a:xfrm>
          <a:custGeom>
            <a:avLst/>
            <a:gdLst/>
            <a:ahLst/>
            <a:cxnLst/>
            <a:rect l="l" t="t" r="r" b="b"/>
            <a:pathLst>
              <a:path w="8889" h="1905">
                <a:moveTo>
                  <a:pt x="0" y="1757"/>
                </a:moveTo>
                <a:lnTo>
                  <a:pt x="8290" y="0"/>
                </a:lnTo>
                <a:lnTo>
                  <a:pt x="878" y="187"/>
                </a:lnTo>
                <a:lnTo>
                  <a:pt x="0" y="1757"/>
                </a:lnTo>
                <a:close/>
              </a:path>
            </a:pathLst>
          </a:custGeom>
          <a:ln w="3175">
            <a:solidFill>
              <a:srgbClr val="1C1B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91" name="object 9991"/>
          <p:cNvSpPr/>
          <p:nvPr/>
        </p:nvSpPr>
        <p:spPr>
          <a:xfrm>
            <a:off x="3660990" y="2410721"/>
            <a:ext cx="9525" cy="3810"/>
          </a:xfrm>
          <a:custGeom>
            <a:avLst/>
            <a:gdLst/>
            <a:ahLst/>
            <a:cxnLst/>
            <a:rect l="l" t="t" r="r" b="b"/>
            <a:pathLst>
              <a:path w="9525" h="3810">
                <a:moveTo>
                  <a:pt x="0" y="3751"/>
                </a:moveTo>
                <a:lnTo>
                  <a:pt x="1117" y="1757"/>
                </a:lnTo>
                <a:lnTo>
                  <a:pt x="9408" y="0"/>
                </a:lnTo>
                <a:lnTo>
                  <a:pt x="0" y="3751"/>
                </a:lnTo>
                <a:close/>
              </a:path>
            </a:pathLst>
          </a:custGeom>
          <a:solidFill>
            <a:srgbClr val="1C1B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92" name="object 9992"/>
          <p:cNvSpPr/>
          <p:nvPr/>
        </p:nvSpPr>
        <p:spPr>
          <a:xfrm>
            <a:off x="3660990" y="2410721"/>
            <a:ext cx="9525" cy="3810"/>
          </a:xfrm>
          <a:custGeom>
            <a:avLst/>
            <a:gdLst/>
            <a:ahLst/>
            <a:cxnLst/>
            <a:rect l="l" t="t" r="r" b="b"/>
            <a:pathLst>
              <a:path w="9525" h="3810">
                <a:moveTo>
                  <a:pt x="0" y="3751"/>
                </a:moveTo>
                <a:lnTo>
                  <a:pt x="1117" y="1757"/>
                </a:lnTo>
                <a:lnTo>
                  <a:pt x="9408" y="0"/>
                </a:lnTo>
                <a:lnTo>
                  <a:pt x="0" y="3751"/>
                </a:lnTo>
                <a:close/>
              </a:path>
            </a:pathLst>
          </a:custGeom>
          <a:ln w="3175">
            <a:solidFill>
              <a:srgbClr val="1C1B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93" name="object 9993"/>
          <p:cNvSpPr/>
          <p:nvPr/>
        </p:nvSpPr>
        <p:spPr>
          <a:xfrm>
            <a:off x="3660990" y="2410721"/>
            <a:ext cx="9525" cy="3810"/>
          </a:xfrm>
          <a:custGeom>
            <a:avLst/>
            <a:gdLst/>
            <a:ahLst/>
            <a:cxnLst/>
            <a:rect l="l" t="t" r="r" b="b"/>
            <a:pathLst>
              <a:path w="9525" h="3810">
                <a:moveTo>
                  <a:pt x="0" y="3751"/>
                </a:moveTo>
                <a:lnTo>
                  <a:pt x="9408" y="0"/>
                </a:lnTo>
                <a:lnTo>
                  <a:pt x="845" y="3728"/>
                </a:lnTo>
                <a:lnTo>
                  <a:pt x="0" y="3751"/>
                </a:lnTo>
                <a:close/>
              </a:path>
            </a:pathLst>
          </a:custGeom>
          <a:solidFill>
            <a:srgbClr val="1C1B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94" name="object 9994"/>
          <p:cNvSpPr/>
          <p:nvPr/>
        </p:nvSpPr>
        <p:spPr>
          <a:xfrm>
            <a:off x="3660990" y="2410721"/>
            <a:ext cx="9525" cy="3810"/>
          </a:xfrm>
          <a:custGeom>
            <a:avLst/>
            <a:gdLst/>
            <a:ahLst/>
            <a:cxnLst/>
            <a:rect l="l" t="t" r="r" b="b"/>
            <a:pathLst>
              <a:path w="9525" h="3810">
                <a:moveTo>
                  <a:pt x="0" y="3751"/>
                </a:moveTo>
                <a:lnTo>
                  <a:pt x="845" y="3728"/>
                </a:lnTo>
                <a:lnTo>
                  <a:pt x="9408" y="0"/>
                </a:lnTo>
                <a:lnTo>
                  <a:pt x="0" y="3751"/>
                </a:lnTo>
                <a:close/>
              </a:path>
            </a:pathLst>
          </a:custGeom>
          <a:ln w="3175">
            <a:solidFill>
              <a:srgbClr val="1C1B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95" name="object 9995"/>
          <p:cNvSpPr/>
          <p:nvPr/>
        </p:nvSpPr>
        <p:spPr>
          <a:xfrm>
            <a:off x="3660990" y="241445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22"/>
                </a:moveTo>
                <a:lnTo>
                  <a:pt x="8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96" name="object 9996"/>
          <p:cNvSpPr/>
          <p:nvPr/>
        </p:nvSpPr>
        <p:spPr>
          <a:xfrm>
            <a:off x="3670399" y="2401884"/>
            <a:ext cx="19685" cy="8890"/>
          </a:xfrm>
          <a:custGeom>
            <a:avLst/>
            <a:gdLst/>
            <a:ahLst/>
            <a:cxnLst/>
            <a:rect l="l" t="t" r="r" b="b"/>
            <a:pathLst>
              <a:path w="19685" h="8889">
                <a:moveTo>
                  <a:pt x="0" y="8836"/>
                </a:moveTo>
                <a:lnTo>
                  <a:pt x="16964" y="0"/>
                </a:lnTo>
                <a:lnTo>
                  <a:pt x="19524" y="6443"/>
                </a:lnTo>
                <a:lnTo>
                  <a:pt x="0" y="8836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97" name="object 9997"/>
          <p:cNvSpPr/>
          <p:nvPr/>
        </p:nvSpPr>
        <p:spPr>
          <a:xfrm>
            <a:off x="3670399" y="2401884"/>
            <a:ext cx="19685" cy="8890"/>
          </a:xfrm>
          <a:custGeom>
            <a:avLst/>
            <a:gdLst/>
            <a:ahLst/>
            <a:cxnLst/>
            <a:rect l="l" t="t" r="r" b="b"/>
            <a:pathLst>
              <a:path w="19685" h="8889">
                <a:moveTo>
                  <a:pt x="16964" y="0"/>
                </a:moveTo>
                <a:lnTo>
                  <a:pt x="0" y="8836"/>
                </a:lnTo>
                <a:lnTo>
                  <a:pt x="19524" y="6443"/>
                </a:lnTo>
                <a:lnTo>
                  <a:pt x="16964" y="0"/>
                </a:lnTo>
                <a:close/>
              </a:path>
            </a:pathLst>
          </a:custGeom>
          <a:ln w="3175">
            <a:solidFill>
              <a:srgbClr val="1B1B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98" name="object 9998"/>
          <p:cNvSpPr/>
          <p:nvPr/>
        </p:nvSpPr>
        <p:spPr>
          <a:xfrm>
            <a:off x="3670909" y="2417937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4579"/>
                </a:moveTo>
                <a:lnTo>
                  <a:pt x="3566" y="0"/>
                </a:lnTo>
                <a:lnTo>
                  <a:pt x="4879" y="2926"/>
                </a:lnTo>
                <a:lnTo>
                  <a:pt x="0" y="4579"/>
                </a:lnTo>
                <a:close/>
              </a:path>
            </a:pathLst>
          </a:custGeom>
          <a:solidFill>
            <a:srgbClr val="1C1B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99" name="object 9999"/>
          <p:cNvSpPr/>
          <p:nvPr/>
        </p:nvSpPr>
        <p:spPr>
          <a:xfrm>
            <a:off x="3670909" y="2417937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3566" y="0"/>
                </a:moveTo>
                <a:lnTo>
                  <a:pt x="4879" y="2926"/>
                </a:lnTo>
                <a:lnTo>
                  <a:pt x="0" y="4579"/>
                </a:lnTo>
                <a:lnTo>
                  <a:pt x="3566" y="0"/>
                </a:lnTo>
                <a:close/>
              </a:path>
            </a:pathLst>
          </a:custGeom>
          <a:ln w="3175">
            <a:solidFill>
              <a:srgbClr val="1C1B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0" name="object 10000"/>
          <p:cNvSpPr/>
          <p:nvPr/>
        </p:nvSpPr>
        <p:spPr>
          <a:xfrm>
            <a:off x="3670909" y="2417937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566" y="0"/>
                </a:moveTo>
                <a:lnTo>
                  <a:pt x="0" y="4579"/>
                </a:lnTo>
                <a:lnTo>
                  <a:pt x="3566" y="0"/>
                </a:lnTo>
                <a:close/>
              </a:path>
            </a:pathLst>
          </a:custGeom>
          <a:ln w="3175">
            <a:solidFill>
              <a:srgbClr val="1C1B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1" name="object 10001"/>
          <p:cNvSpPr/>
          <p:nvPr/>
        </p:nvSpPr>
        <p:spPr>
          <a:xfrm>
            <a:off x="3660444" y="2417937"/>
            <a:ext cx="14604" cy="5080"/>
          </a:xfrm>
          <a:custGeom>
            <a:avLst/>
            <a:gdLst/>
            <a:ahLst/>
            <a:cxnLst/>
            <a:rect l="l" t="t" r="r" b="b"/>
            <a:pathLst>
              <a:path w="14604" h="5080">
                <a:moveTo>
                  <a:pt x="10464" y="4579"/>
                </a:moveTo>
                <a:lnTo>
                  <a:pt x="0" y="2024"/>
                </a:lnTo>
                <a:lnTo>
                  <a:pt x="14030" y="0"/>
                </a:lnTo>
                <a:lnTo>
                  <a:pt x="10464" y="4579"/>
                </a:lnTo>
                <a:close/>
              </a:path>
            </a:pathLst>
          </a:custGeom>
          <a:solidFill>
            <a:srgbClr val="1C1B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02" name="object 10002"/>
          <p:cNvSpPr/>
          <p:nvPr/>
        </p:nvSpPr>
        <p:spPr>
          <a:xfrm>
            <a:off x="3660444" y="2417937"/>
            <a:ext cx="14604" cy="5080"/>
          </a:xfrm>
          <a:custGeom>
            <a:avLst/>
            <a:gdLst/>
            <a:ahLst/>
            <a:cxnLst/>
            <a:rect l="l" t="t" r="r" b="b"/>
            <a:pathLst>
              <a:path w="14604" h="5080">
                <a:moveTo>
                  <a:pt x="14030" y="0"/>
                </a:moveTo>
                <a:lnTo>
                  <a:pt x="10464" y="4579"/>
                </a:lnTo>
                <a:lnTo>
                  <a:pt x="0" y="2024"/>
                </a:lnTo>
                <a:lnTo>
                  <a:pt x="14030" y="0"/>
                </a:lnTo>
                <a:close/>
              </a:path>
            </a:pathLst>
          </a:custGeom>
          <a:ln w="3175">
            <a:solidFill>
              <a:srgbClr val="1C1B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3" name="object 10003"/>
          <p:cNvSpPr/>
          <p:nvPr/>
        </p:nvSpPr>
        <p:spPr>
          <a:xfrm>
            <a:off x="3674475" y="2415870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80">
                <a:moveTo>
                  <a:pt x="1313" y="4993"/>
                </a:moveTo>
                <a:lnTo>
                  <a:pt x="0" y="2067"/>
                </a:lnTo>
                <a:lnTo>
                  <a:pt x="16037" y="0"/>
                </a:lnTo>
                <a:lnTo>
                  <a:pt x="1313" y="4993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04" name="object 10004"/>
          <p:cNvSpPr/>
          <p:nvPr/>
        </p:nvSpPr>
        <p:spPr>
          <a:xfrm>
            <a:off x="3674475" y="2415870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80">
                <a:moveTo>
                  <a:pt x="16037" y="0"/>
                </a:moveTo>
                <a:lnTo>
                  <a:pt x="1313" y="4993"/>
                </a:lnTo>
                <a:lnTo>
                  <a:pt x="0" y="2067"/>
                </a:lnTo>
                <a:lnTo>
                  <a:pt x="16037" y="0"/>
                </a:lnTo>
                <a:close/>
              </a:path>
            </a:pathLst>
          </a:custGeom>
          <a:ln w="3175">
            <a:solidFill>
              <a:srgbClr val="1B1B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5" name="object 10005"/>
          <p:cNvSpPr/>
          <p:nvPr/>
        </p:nvSpPr>
        <p:spPr>
          <a:xfrm>
            <a:off x="3674475" y="2415870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10" h="2539">
                <a:moveTo>
                  <a:pt x="0" y="2067"/>
                </a:moveTo>
                <a:lnTo>
                  <a:pt x="11772" y="370"/>
                </a:lnTo>
                <a:lnTo>
                  <a:pt x="16037" y="0"/>
                </a:lnTo>
                <a:lnTo>
                  <a:pt x="0" y="2067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06" name="object 10006"/>
          <p:cNvSpPr/>
          <p:nvPr/>
        </p:nvSpPr>
        <p:spPr>
          <a:xfrm>
            <a:off x="3674475" y="2415870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10" h="2539">
                <a:moveTo>
                  <a:pt x="16037" y="0"/>
                </a:moveTo>
                <a:lnTo>
                  <a:pt x="11772" y="370"/>
                </a:lnTo>
                <a:lnTo>
                  <a:pt x="0" y="2067"/>
                </a:lnTo>
                <a:lnTo>
                  <a:pt x="16037" y="0"/>
                </a:lnTo>
                <a:close/>
              </a:path>
            </a:pathLst>
          </a:custGeom>
          <a:ln w="3175">
            <a:solidFill>
              <a:srgbClr val="1B1B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7" name="object 10007"/>
          <p:cNvSpPr/>
          <p:nvPr/>
        </p:nvSpPr>
        <p:spPr>
          <a:xfrm>
            <a:off x="3686248" y="2416055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264" y="0"/>
                </a:lnTo>
              </a:path>
            </a:pathLst>
          </a:custGeom>
          <a:ln w="3175">
            <a:solidFill>
              <a:srgbClr val="1B1B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8" name="object 10008"/>
          <p:cNvSpPr/>
          <p:nvPr/>
        </p:nvSpPr>
        <p:spPr>
          <a:xfrm>
            <a:off x="3686248" y="2415870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264" y="0"/>
                </a:moveTo>
                <a:lnTo>
                  <a:pt x="0" y="370"/>
                </a:lnTo>
                <a:lnTo>
                  <a:pt x="886" y="241"/>
                </a:lnTo>
                <a:lnTo>
                  <a:pt x="4264" y="0"/>
                </a:lnTo>
                <a:close/>
              </a:path>
            </a:pathLst>
          </a:custGeom>
          <a:ln w="3175">
            <a:solidFill>
              <a:srgbClr val="1B1B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9" name="object 10009"/>
          <p:cNvSpPr/>
          <p:nvPr/>
        </p:nvSpPr>
        <p:spPr>
          <a:xfrm>
            <a:off x="3687135" y="2415621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0" y="490"/>
                </a:moveTo>
                <a:lnTo>
                  <a:pt x="3411" y="0"/>
                </a:lnTo>
                <a:lnTo>
                  <a:pt x="3378" y="248"/>
                </a:lnTo>
                <a:lnTo>
                  <a:pt x="0" y="490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10" name="object 10010"/>
          <p:cNvSpPr/>
          <p:nvPr/>
        </p:nvSpPr>
        <p:spPr>
          <a:xfrm>
            <a:off x="3687135" y="2415621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3378" y="248"/>
                </a:moveTo>
                <a:lnTo>
                  <a:pt x="3411" y="0"/>
                </a:lnTo>
                <a:lnTo>
                  <a:pt x="0" y="490"/>
                </a:lnTo>
                <a:lnTo>
                  <a:pt x="3378" y="248"/>
                </a:lnTo>
                <a:close/>
              </a:path>
            </a:pathLst>
          </a:custGeom>
          <a:ln w="3175">
            <a:solidFill>
              <a:srgbClr val="1B1B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11" name="object 10011"/>
          <p:cNvSpPr/>
          <p:nvPr/>
        </p:nvSpPr>
        <p:spPr>
          <a:xfrm>
            <a:off x="3674475" y="2417937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313" y="29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12" name="object 10012"/>
          <p:cNvSpPr/>
          <p:nvPr/>
        </p:nvSpPr>
        <p:spPr>
          <a:xfrm>
            <a:off x="3659941" y="2424470"/>
            <a:ext cx="10160" cy="8255"/>
          </a:xfrm>
          <a:custGeom>
            <a:avLst/>
            <a:gdLst/>
            <a:ahLst/>
            <a:cxnLst/>
            <a:rect l="l" t="t" r="r" b="b"/>
            <a:pathLst>
              <a:path w="10160" h="8255">
                <a:moveTo>
                  <a:pt x="0" y="7747"/>
                </a:moveTo>
                <a:lnTo>
                  <a:pt x="9796" y="0"/>
                </a:lnTo>
                <a:lnTo>
                  <a:pt x="7513" y="4198"/>
                </a:lnTo>
                <a:lnTo>
                  <a:pt x="0" y="7747"/>
                </a:lnTo>
                <a:close/>
              </a:path>
            </a:pathLst>
          </a:custGeom>
          <a:solidFill>
            <a:srgbClr val="1C1A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13" name="object 10013"/>
          <p:cNvSpPr/>
          <p:nvPr/>
        </p:nvSpPr>
        <p:spPr>
          <a:xfrm>
            <a:off x="3659941" y="2424470"/>
            <a:ext cx="10160" cy="8255"/>
          </a:xfrm>
          <a:custGeom>
            <a:avLst/>
            <a:gdLst/>
            <a:ahLst/>
            <a:cxnLst/>
            <a:rect l="l" t="t" r="r" b="b"/>
            <a:pathLst>
              <a:path w="10160" h="8255">
                <a:moveTo>
                  <a:pt x="9796" y="0"/>
                </a:moveTo>
                <a:lnTo>
                  <a:pt x="7513" y="4198"/>
                </a:lnTo>
                <a:lnTo>
                  <a:pt x="0" y="7747"/>
                </a:lnTo>
                <a:lnTo>
                  <a:pt x="9796" y="0"/>
                </a:lnTo>
                <a:close/>
              </a:path>
            </a:pathLst>
          </a:custGeom>
          <a:ln w="3175">
            <a:solidFill>
              <a:srgbClr val="1C1A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14" name="object 10014"/>
          <p:cNvSpPr/>
          <p:nvPr/>
        </p:nvSpPr>
        <p:spPr>
          <a:xfrm>
            <a:off x="3656571" y="2424470"/>
            <a:ext cx="13335" cy="8255"/>
          </a:xfrm>
          <a:custGeom>
            <a:avLst/>
            <a:gdLst/>
            <a:ahLst/>
            <a:cxnLst/>
            <a:rect l="l" t="t" r="r" b="b"/>
            <a:pathLst>
              <a:path w="13335" h="8255">
                <a:moveTo>
                  <a:pt x="3370" y="7747"/>
                </a:moveTo>
                <a:lnTo>
                  <a:pt x="0" y="721"/>
                </a:lnTo>
                <a:lnTo>
                  <a:pt x="13167" y="0"/>
                </a:lnTo>
                <a:lnTo>
                  <a:pt x="3370" y="7747"/>
                </a:lnTo>
                <a:close/>
              </a:path>
            </a:pathLst>
          </a:custGeom>
          <a:solidFill>
            <a:srgbClr val="1C1B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15" name="object 10015"/>
          <p:cNvSpPr/>
          <p:nvPr/>
        </p:nvSpPr>
        <p:spPr>
          <a:xfrm>
            <a:off x="3656571" y="2424470"/>
            <a:ext cx="13335" cy="8255"/>
          </a:xfrm>
          <a:custGeom>
            <a:avLst/>
            <a:gdLst/>
            <a:ahLst/>
            <a:cxnLst/>
            <a:rect l="l" t="t" r="r" b="b"/>
            <a:pathLst>
              <a:path w="13335" h="8255">
                <a:moveTo>
                  <a:pt x="13167" y="0"/>
                </a:moveTo>
                <a:lnTo>
                  <a:pt x="0" y="721"/>
                </a:lnTo>
                <a:lnTo>
                  <a:pt x="3370" y="7747"/>
                </a:lnTo>
                <a:lnTo>
                  <a:pt x="13167" y="0"/>
                </a:lnTo>
                <a:close/>
              </a:path>
            </a:pathLst>
          </a:custGeom>
          <a:ln w="3175">
            <a:solidFill>
              <a:srgbClr val="1C1B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16" name="object 10016"/>
          <p:cNvSpPr/>
          <p:nvPr/>
        </p:nvSpPr>
        <p:spPr>
          <a:xfrm>
            <a:off x="3669738" y="2422517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170" y="0"/>
                </a:moveTo>
                <a:lnTo>
                  <a:pt x="0" y="1953"/>
                </a:lnTo>
                <a:lnTo>
                  <a:pt x="1170" y="0"/>
                </a:lnTo>
                <a:close/>
              </a:path>
            </a:pathLst>
          </a:custGeom>
          <a:ln w="3175">
            <a:solidFill>
              <a:srgbClr val="1C1A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17" name="object 100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018" name="object 100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019" name="object 100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020" name="object 10020"/>
          <p:cNvSpPr/>
          <p:nvPr/>
        </p:nvSpPr>
        <p:spPr>
          <a:xfrm>
            <a:off x="3661836" y="2410721"/>
            <a:ext cx="10795" cy="3810"/>
          </a:xfrm>
          <a:custGeom>
            <a:avLst/>
            <a:gdLst/>
            <a:ahLst/>
            <a:cxnLst/>
            <a:rect l="l" t="t" r="r" b="b"/>
            <a:pathLst>
              <a:path w="10795" h="3810">
                <a:moveTo>
                  <a:pt x="0" y="3728"/>
                </a:moveTo>
                <a:lnTo>
                  <a:pt x="8562" y="0"/>
                </a:lnTo>
                <a:lnTo>
                  <a:pt x="10248" y="2829"/>
                </a:lnTo>
                <a:lnTo>
                  <a:pt x="0" y="3728"/>
                </a:lnTo>
                <a:close/>
              </a:path>
            </a:pathLst>
          </a:custGeom>
          <a:solidFill>
            <a:srgbClr val="1C1B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21" name="object 10021"/>
          <p:cNvSpPr/>
          <p:nvPr/>
        </p:nvSpPr>
        <p:spPr>
          <a:xfrm>
            <a:off x="3661836" y="2410721"/>
            <a:ext cx="10795" cy="3810"/>
          </a:xfrm>
          <a:custGeom>
            <a:avLst/>
            <a:gdLst/>
            <a:ahLst/>
            <a:cxnLst/>
            <a:rect l="l" t="t" r="r" b="b"/>
            <a:pathLst>
              <a:path w="10795" h="3810">
                <a:moveTo>
                  <a:pt x="8562" y="0"/>
                </a:moveTo>
                <a:lnTo>
                  <a:pt x="0" y="3728"/>
                </a:lnTo>
                <a:lnTo>
                  <a:pt x="10248" y="2829"/>
                </a:lnTo>
                <a:lnTo>
                  <a:pt x="8562" y="0"/>
                </a:lnTo>
                <a:close/>
              </a:path>
            </a:pathLst>
          </a:custGeom>
          <a:ln w="3175">
            <a:solidFill>
              <a:srgbClr val="1C1B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2" name="object 10022"/>
          <p:cNvSpPr/>
          <p:nvPr/>
        </p:nvSpPr>
        <p:spPr>
          <a:xfrm>
            <a:off x="3670399" y="2410721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686" y="2829"/>
                </a:moveTo>
                <a:lnTo>
                  <a:pt x="0" y="0"/>
                </a:lnTo>
                <a:lnTo>
                  <a:pt x="1686" y="2829"/>
                </a:lnTo>
                <a:close/>
              </a:path>
            </a:pathLst>
          </a:custGeom>
          <a:ln w="3175">
            <a:solidFill>
              <a:srgbClr val="1C1B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3" name="object 10023"/>
          <p:cNvSpPr/>
          <p:nvPr/>
        </p:nvSpPr>
        <p:spPr>
          <a:xfrm>
            <a:off x="3670399" y="2410721"/>
            <a:ext cx="12065" cy="3175"/>
          </a:xfrm>
          <a:custGeom>
            <a:avLst/>
            <a:gdLst/>
            <a:ahLst/>
            <a:cxnLst/>
            <a:rect l="l" t="t" r="r" b="b"/>
            <a:pathLst>
              <a:path w="12064" h="3175">
                <a:moveTo>
                  <a:pt x="1686" y="2829"/>
                </a:moveTo>
                <a:lnTo>
                  <a:pt x="0" y="0"/>
                </a:lnTo>
                <a:lnTo>
                  <a:pt x="11927" y="1927"/>
                </a:lnTo>
                <a:lnTo>
                  <a:pt x="1686" y="2829"/>
                </a:lnTo>
                <a:close/>
              </a:path>
            </a:pathLst>
          </a:custGeom>
          <a:solidFill>
            <a:srgbClr val="1C1B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24" name="object 10024"/>
          <p:cNvSpPr/>
          <p:nvPr/>
        </p:nvSpPr>
        <p:spPr>
          <a:xfrm>
            <a:off x="3670399" y="2410721"/>
            <a:ext cx="12065" cy="3175"/>
          </a:xfrm>
          <a:custGeom>
            <a:avLst/>
            <a:gdLst/>
            <a:ahLst/>
            <a:cxnLst/>
            <a:rect l="l" t="t" r="r" b="b"/>
            <a:pathLst>
              <a:path w="12064" h="3175">
                <a:moveTo>
                  <a:pt x="0" y="0"/>
                </a:moveTo>
                <a:lnTo>
                  <a:pt x="1686" y="2829"/>
                </a:lnTo>
                <a:lnTo>
                  <a:pt x="11927" y="192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1B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5" name="object 10025"/>
          <p:cNvSpPr/>
          <p:nvPr/>
        </p:nvSpPr>
        <p:spPr>
          <a:xfrm>
            <a:off x="3660734" y="2414690"/>
            <a:ext cx="6985" cy="0"/>
          </a:xfrm>
          <a:custGeom>
            <a:avLst/>
            <a:gdLst/>
            <a:ahLst/>
            <a:cxnLst/>
            <a:rect l="l" t="t" r="r" b="b"/>
            <a:pathLst>
              <a:path w="6985" h="0">
                <a:moveTo>
                  <a:pt x="0" y="0"/>
                </a:moveTo>
                <a:lnTo>
                  <a:pt x="6441" y="0"/>
                </a:lnTo>
              </a:path>
            </a:pathLst>
          </a:custGeom>
          <a:ln w="3175">
            <a:solidFill>
              <a:srgbClr val="1C1B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6" name="object 10026"/>
          <p:cNvSpPr/>
          <p:nvPr/>
        </p:nvSpPr>
        <p:spPr>
          <a:xfrm>
            <a:off x="3660734" y="2414450"/>
            <a:ext cx="6985" cy="635"/>
          </a:xfrm>
          <a:custGeom>
            <a:avLst/>
            <a:gdLst/>
            <a:ahLst/>
            <a:cxnLst/>
            <a:rect l="l" t="t" r="r" b="b"/>
            <a:pathLst>
              <a:path w="6985" h="635">
                <a:moveTo>
                  <a:pt x="6441" y="309"/>
                </a:moveTo>
                <a:lnTo>
                  <a:pt x="0" y="480"/>
                </a:lnTo>
                <a:lnTo>
                  <a:pt x="1102" y="0"/>
                </a:lnTo>
                <a:lnTo>
                  <a:pt x="6441" y="309"/>
                </a:lnTo>
                <a:close/>
              </a:path>
            </a:pathLst>
          </a:custGeom>
          <a:ln w="3175">
            <a:solidFill>
              <a:srgbClr val="1C1B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7" name="object 10027"/>
          <p:cNvSpPr/>
          <p:nvPr/>
        </p:nvSpPr>
        <p:spPr>
          <a:xfrm>
            <a:off x="3661836" y="2413551"/>
            <a:ext cx="10795" cy="1270"/>
          </a:xfrm>
          <a:custGeom>
            <a:avLst/>
            <a:gdLst/>
            <a:ahLst/>
            <a:cxnLst/>
            <a:rect l="l" t="t" r="r" b="b"/>
            <a:pathLst>
              <a:path w="10795" h="1269">
                <a:moveTo>
                  <a:pt x="5339" y="1209"/>
                </a:moveTo>
                <a:lnTo>
                  <a:pt x="0" y="899"/>
                </a:lnTo>
                <a:lnTo>
                  <a:pt x="10248" y="0"/>
                </a:lnTo>
                <a:lnTo>
                  <a:pt x="5339" y="1209"/>
                </a:lnTo>
                <a:close/>
              </a:path>
            </a:pathLst>
          </a:custGeom>
          <a:solidFill>
            <a:srgbClr val="1C1B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28" name="object 10028"/>
          <p:cNvSpPr/>
          <p:nvPr/>
        </p:nvSpPr>
        <p:spPr>
          <a:xfrm>
            <a:off x="3661836" y="2413551"/>
            <a:ext cx="10795" cy="1270"/>
          </a:xfrm>
          <a:custGeom>
            <a:avLst/>
            <a:gdLst/>
            <a:ahLst/>
            <a:cxnLst/>
            <a:rect l="l" t="t" r="r" b="b"/>
            <a:pathLst>
              <a:path w="10795" h="1269">
                <a:moveTo>
                  <a:pt x="5339" y="1209"/>
                </a:moveTo>
                <a:lnTo>
                  <a:pt x="10248" y="0"/>
                </a:lnTo>
                <a:lnTo>
                  <a:pt x="0" y="899"/>
                </a:lnTo>
                <a:lnTo>
                  <a:pt x="5339" y="1209"/>
                </a:lnTo>
                <a:close/>
              </a:path>
            </a:pathLst>
          </a:custGeom>
          <a:ln w="3175">
            <a:solidFill>
              <a:srgbClr val="1C1B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9" name="object 10029"/>
          <p:cNvSpPr/>
          <p:nvPr/>
        </p:nvSpPr>
        <p:spPr>
          <a:xfrm>
            <a:off x="3667175" y="2413551"/>
            <a:ext cx="5715" cy="1270"/>
          </a:xfrm>
          <a:custGeom>
            <a:avLst/>
            <a:gdLst/>
            <a:ahLst/>
            <a:cxnLst/>
            <a:rect l="l" t="t" r="r" b="b"/>
            <a:pathLst>
              <a:path w="5714" h="1269">
                <a:moveTo>
                  <a:pt x="0" y="1209"/>
                </a:moveTo>
                <a:lnTo>
                  <a:pt x="4909" y="0"/>
                </a:lnTo>
                <a:lnTo>
                  <a:pt x="5547" y="1064"/>
                </a:lnTo>
                <a:lnTo>
                  <a:pt x="0" y="1209"/>
                </a:lnTo>
                <a:close/>
              </a:path>
            </a:pathLst>
          </a:custGeom>
          <a:solidFill>
            <a:srgbClr val="1C1B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30" name="object 10030"/>
          <p:cNvSpPr/>
          <p:nvPr/>
        </p:nvSpPr>
        <p:spPr>
          <a:xfrm>
            <a:off x="3667175" y="2413551"/>
            <a:ext cx="5715" cy="1270"/>
          </a:xfrm>
          <a:custGeom>
            <a:avLst/>
            <a:gdLst/>
            <a:ahLst/>
            <a:cxnLst/>
            <a:rect l="l" t="t" r="r" b="b"/>
            <a:pathLst>
              <a:path w="5714" h="1269">
                <a:moveTo>
                  <a:pt x="5547" y="1064"/>
                </a:moveTo>
                <a:lnTo>
                  <a:pt x="4909" y="0"/>
                </a:lnTo>
                <a:lnTo>
                  <a:pt x="0" y="1209"/>
                </a:lnTo>
                <a:lnTo>
                  <a:pt x="5547" y="1064"/>
                </a:lnTo>
                <a:close/>
              </a:path>
            </a:pathLst>
          </a:custGeom>
          <a:ln w="3175">
            <a:solidFill>
              <a:srgbClr val="1C1B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31" name="object 10031"/>
          <p:cNvSpPr/>
          <p:nvPr/>
        </p:nvSpPr>
        <p:spPr>
          <a:xfrm>
            <a:off x="3672085" y="2413551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637" y="1064"/>
                </a:moveTo>
                <a:lnTo>
                  <a:pt x="0" y="0"/>
                </a:lnTo>
                <a:lnTo>
                  <a:pt x="6083" y="919"/>
                </a:lnTo>
                <a:lnTo>
                  <a:pt x="637" y="1064"/>
                </a:lnTo>
                <a:close/>
              </a:path>
            </a:pathLst>
          </a:custGeom>
          <a:solidFill>
            <a:srgbClr val="1C1B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32" name="object 10032"/>
          <p:cNvSpPr/>
          <p:nvPr/>
        </p:nvSpPr>
        <p:spPr>
          <a:xfrm>
            <a:off x="3672085" y="2413551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6083" y="919"/>
                </a:moveTo>
                <a:lnTo>
                  <a:pt x="637" y="1064"/>
                </a:lnTo>
                <a:lnTo>
                  <a:pt x="0" y="0"/>
                </a:lnTo>
                <a:lnTo>
                  <a:pt x="6083" y="919"/>
                </a:lnTo>
                <a:close/>
              </a:path>
            </a:pathLst>
          </a:custGeom>
          <a:ln w="3175">
            <a:solidFill>
              <a:srgbClr val="1C1B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33" name="object 10033"/>
          <p:cNvSpPr/>
          <p:nvPr/>
        </p:nvSpPr>
        <p:spPr>
          <a:xfrm>
            <a:off x="3672085" y="2412649"/>
            <a:ext cx="10795" cy="1905"/>
          </a:xfrm>
          <a:custGeom>
            <a:avLst/>
            <a:gdLst/>
            <a:ahLst/>
            <a:cxnLst/>
            <a:rect l="l" t="t" r="r" b="b"/>
            <a:pathLst>
              <a:path w="10795" h="1905">
                <a:moveTo>
                  <a:pt x="6083" y="1821"/>
                </a:moveTo>
                <a:lnTo>
                  <a:pt x="0" y="901"/>
                </a:lnTo>
                <a:lnTo>
                  <a:pt x="10241" y="0"/>
                </a:lnTo>
                <a:lnTo>
                  <a:pt x="6083" y="1821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34" name="object 10034"/>
          <p:cNvSpPr/>
          <p:nvPr/>
        </p:nvSpPr>
        <p:spPr>
          <a:xfrm>
            <a:off x="3672085" y="2412649"/>
            <a:ext cx="10795" cy="1905"/>
          </a:xfrm>
          <a:custGeom>
            <a:avLst/>
            <a:gdLst/>
            <a:ahLst/>
            <a:cxnLst/>
            <a:rect l="l" t="t" r="r" b="b"/>
            <a:pathLst>
              <a:path w="10795" h="1905">
                <a:moveTo>
                  <a:pt x="6083" y="1821"/>
                </a:moveTo>
                <a:lnTo>
                  <a:pt x="10241" y="0"/>
                </a:lnTo>
                <a:lnTo>
                  <a:pt x="0" y="901"/>
                </a:lnTo>
                <a:lnTo>
                  <a:pt x="6083" y="1821"/>
                </a:lnTo>
                <a:close/>
              </a:path>
            </a:pathLst>
          </a:custGeom>
          <a:ln w="3175">
            <a:solidFill>
              <a:srgbClr val="1B1B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35" name="object 10035"/>
          <p:cNvSpPr/>
          <p:nvPr/>
        </p:nvSpPr>
        <p:spPr>
          <a:xfrm>
            <a:off x="3678168" y="2414120"/>
            <a:ext cx="13335" cy="635"/>
          </a:xfrm>
          <a:custGeom>
            <a:avLst/>
            <a:gdLst/>
            <a:ahLst/>
            <a:cxnLst/>
            <a:rect l="l" t="t" r="r" b="b"/>
            <a:pathLst>
              <a:path w="13335" h="635">
                <a:moveTo>
                  <a:pt x="13253" y="0"/>
                </a:moveTo>
                <a:lnTo>
                  <a:pt x="7592" y="149"/>
                </a:lnTo>
                <a:lnTo>
                  <a:pt x="0" y="350"/>
                </a:lnTo>
                <a:lnTo>
                  <a:pt x="13253" y="0"/>
                </a:lnTo>
                <a:close/>
              </a:path>
            </a:pathLst>
          </a:custGeom>
          <a:ln w="3175">
            <a:solidFill>
              <a:srgbClr val="1B1B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36" name="object 10036"/>
          <p:cNvSpPr/>
          <p:nvPr/>
        </p:nvSpPr>
        <p:spPr>
          <a:xfrm>
            <a:off x="3678168" y="2412649"/>
            <a:ext cx="13335" cy="1905"/>
          </a:xfrm>
          <a:custGeom>
            <a:avLst/>
            <a:gdLst/>
            <a:ahLst/>
            <a:cxnLst/>
            <a:rect l="l" t="t" r="r" b="b"/>
            <a:pathLst>
              <a:path w="13335" h="1905">
                <a:moveTo>
                  <a:pt x="0" y="1821"/>
                </a:moveTo>
                <a:lnTo>
                  <a:pt x="4157" y="0"/>
                </a:lnTo>
                <a:lnTo>
                  <a:pt x="13253" y="1470"/>
                </a:lnTo>
                <a:lnTo>
                  <a:pt x="0" y="182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37" name="object 10037"/>
          <p:cNvSpPr/>
          <p:nvPr/>
        </p:nvSpPr>
        <p:spPr>
          <a:xfrm>
            <a:off x="3678168" y="2412649"/>
            <a:ext cx="13335" cy="1905"/>
          </a:xfrm>
          <a:custGeom>
            <a:avLst/>
            <a:gdLst/>
            <a:ahLst/>
            <a:cxnLst/>
            <a:rect l="l" t="t" r="r" b="b"/>
            <a:pathLst>
              <a:path w="13335" h="1905">
                <a:moveTo>
                  <a:pt x="13253" y="1470"/>
                </a:moveTo>
                <a:lnTo>
                  <a:pt x="4157" y="0"/>
                </a:lnTo>
                <a:lnTo>
                  <a:pt x="0" y="1821"/>
                </a:lnTo>
                <a:lnTo>
                  <a:pt x="13253" y="1470"/>
                </a:lnTo>
                <a:close/>
              </a:path>
            </a:pathLst>
          </a:custGeom>
          <a:ln w="3175">
            <a:solidFill>
              <a:srgbClr val="1B1B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38" name="object 10038"/>
          <p:cNvSpPr/>
          <p:nvPr/>
        </p:nvSpPr>
        <p:spPr>
          <a:xfrm>
            <a:off x="3672085" y="241355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637" y="10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39" name="object 10039"/>
          <p:cNvSpPr/>
          <p:nvPr/>
        </p:nvSpPr>
        <p:spPr>
          <a:xfrm>
            <a:off x="3670399" y="2410721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686" y="282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0" name="object 10040"/>
          <p:cNvSpPr/>
          <p:nvPr/>
        </p:nvSpPr>
        <p:spPr>
          <a:xfrm>
            <a:off x="3661836" y="2413551"/>
            <a:ext cx="10795" cy="1270"/>
          </a:xfrm>
          <a:custGeom>
            <a:avLst/>
            <a:gdLst/>
            <a:ahLst/>
            <a:cxnLst/>
            <a:rect l="l" t="t" r="r" b="b"/>
            <a:pathLst>
              <a:path w="10795" h="1269">
                <a:moveTo>
                  <a:pt x="0" y="899"/>
                </a:moveTo>
                <a:lnTo>
                  <a:pt x="102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1" name="object 10041"/>
          <p:cNvSpPr/>
          <p:nvPr/>
        </p:nvSpPr>
        <p:spPr>
          <a:xfrm>
            <a:off x="3672085" y="2412649"/>
            <a:ext cx="10795" cy="1270"/>
          </a:xfrm>
          <a:custGeom>
            <a:avLst/>
            <a:gdLst/>
            <a:ahLst/>
            <a:cxnLst/>
            <a:rect l="l" t="t" r="r" b="b"/>
            <a:pathLst>
              <a:path w="10795" h="1269">
                <a:moveTo>
                  <a:pt x="0" y="901"/>
                </a:moveTo>
                <a:lnTo>
                  <a:pt x="1024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2" name="object 10042"/>
          <p:cNvSpPr/>
          <p:nvPr/>
        </p:nvSpPr>
        <p:spPr>
          <a:xfrm>
            <a:off x="3662987" y="2409035"/>
            <a:ext cx="7620" cy="1905"/>
          </a:xfrm>
          <a:custGeom>
            <a:avLst/>
            <a:gdLst/>
            <a:ahLst/>
            <a:cxnLst/>
            <a:rect l="l" t="t" r="r" b="b"/>
            <a:pathLst>
              <a:path w="7620" h="1905">
                <a:moveTo>
                  <a:pt x="0" y="1874"/>
                </a:moveTo>
                <a:lnTo>
                  <a:pt x="1158" y="0"/>
                </a:lnTo>
                <a:lnTo>
                  <a:pt x="7411" y="1686"/>
                </a:lnTo>
                <a:lnTo>
                  <a:pt x="0" y="1874"/>
                </a:lnTo>
                <a:close/>
              </a:path>
            </a:pathLst>
          </a:custGeom>
          <a:solidFill>
            <a:srgbClr val="1C1B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43" name="object 10043"/>
          <p:cNvSpPr/>
          <p:nvPr/>
        </p:nvSpPr>
        <p:spPr>
          <a:xfrm>
            <a:off x="3662987" y="2409035"/>
            <a:ext cx="7620" cy="1905"/>
          </a:xfrm>
          <a:custGeom>
            <a:avLst/>
            <a:gdLst/>
            <a:ahLst/>
            <a:cxnLst/>
            <a:rect l="l" t="t" r="r" b="b"/>
            <a:pathLst>
              <a:path w="7620" h="1905">
                <a:moveTo>
                  <a:pt x="0" y="1874"/>
                </a:moveTo>
                <a:lnTo>
                  <a:pt x="7411" y="1686"/>
                </a:lnTo>
                <a:lnTo>
                  <a:pt x="1158" y="0"/>
                </a:lnTo>
                <a:lnTo>
                  <a:pt x="0" y="1874"/>
                </a:lnTo>
                <a:close/>
              </a:path>
            </a:pathLst>
          </a:custGeom>
          <a:ln w="3175">
            <a:solidFill>
              <a:srgbClr val="1C1B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4" name="object 100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045" name="object 10045"/>
          <p:cNvSpPr/>
          <p:nvPr/>
        </p:nvSpPr>
        <p:spPr>
          <a:xfrm>
            <a:off x="3656134" y="2428384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0" y="0"/>
                </a:moveTo>
                <a:lnTo>
                  <a:pt x="3807" y="383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1B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6" name="object 10046"/>
          <p:cNvSpPr/>
          <p:nvPr/>
        </p:nvSpPr>
        <p:spPr>
          <a:xfrm>
            <a:off x="3656134" y="2428384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3807" y="3832"/>
                </a:moveTo>
                <a:lnTo>
                  <a:pt x="101" y="2583"/>
                </a:lnTo>
                <a:lnTo>
                  <a:pt x="0" y="0"/>
                </a:lnTo>
                <a:lnTo>
                  <a:pt x="3807" y="3832"/>
                </a:lnTo>
                <a:close/>
              </a:path>
            </a:pathLst>
          </a:custGeom>
          <a:solidFill>
            <a:srgbClr val="1D1B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47" name="object 10047"/>
          <p:cNvSpPr/>
          <p:nvPr/>
        </p:nvSpPr>
        <p:spPr>
          <a:xfrm>
            <a:off x="3656134" y="2428384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0" y="0"/>
                </a:moveTo>
                <a:lnTo>
                  <a:pt x="101" y="2583"/>
                </a:lnTo>
                <a:lnTo>
                  <a:pt x="3807" y="383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1B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8" name="object 10048"/>
          <p:cNvSpPr/>
          <p:nvPr/>
        </p:nvSpPr>
        <p:spPr>
          <a:xfrm>
            <a:off x="3668295" y="2438428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2860" y="2748"/>
                </a:moveTo>
                <a:lnTo>
                  <a:pt x="0" y="434"/>
                </a:lnTo>
                <a:lnTo>
                  <a:pt x="5179" y="0"/>
                </a:lnTo>
                <a:lnTo>
                  <a:pt x="2860" y="2748"/>
                </a:lnTo>
                <a:close/>
              </a:path>
            </a:pathLst>
          </a:custGeom>
          <a:solidFill>
            <a:srgbClr val="1C19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49" name="object 10049"/>
          <p:cNvSpPr/>
          <p:nvPr/>
        </p:nvSpPr>
        <p:spPr>
          <a:xfrm>
            <a:off x="3668295" y="2438428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2860" y="2748"/>
                </a:moveTo>
                <a:lnTo>
                  <a:pt x="0" y="434"/>
                </a:lnTo>
                <a:lnTo>
                  <a:pt x="5179" y="0"/>
                </a:lnTo>
                <a:lnTo>
                  <a:pt x="2860" y="2748"/>
                </a:lnTo>
                <a:close/>
              </a:path>
            </a:pathLst>
          </a:custGeom>
          <a:ln w="3175">
            <a:solidFill>
              <a:srgbClr val="1C19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50" name="object 10050"/>
          <p:cNvSpPr/>
          <p:nvPr/>
        </p:nvSpPr>
        <p:spPr>
          <a:xfrm>
            <a:off x="3671156" y="2438428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2748"/>
                </a:moveTo>
                <a:lnTo>
                  <a:pt x="2319" y="0"/>
                </a:lnTo>
                <a:lnTo>
                  <a:pt x="0" y="2748"/>
                </a:lnTo>
                <a:close/>
              </a:path>
            </a:pathLst>
          </a:custGeom>
          <a:ln w="3175">
            <a:solidFill>
              <a:srgbClr val="1C19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51" name="object 10051"/>
          <p:cNvSpPr/>
          <p:nvPr/>
        </p:nvSpPr>
        <p:spPr>
          <a:xfrm>
            <a:off x="3668295" y="2438428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0" y="434"/>
                </a:moveTo>
                <a:lnTo>
                  <a:pt x="51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52" name="object 100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053" name="object 100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054" name="object 10054"/>
          <p:cNvSpPr/>
          <p:nvPr/>
        </p:nvSpPr>
        <p:spPr>
          <a:xfrm>
            <a:off x="3668295" y="2435679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0" y="3182"/>
                </a:moveTo>
                <a:lnTo>
                  <a:pt x="7424" y="0"/>
                </a:lnTo>
                <a:lnTo>
                  <a:pt x="5179" y="2748"/>
                </a:lnTo>
                <a:lnTo>
                  <a:pt x="0" y="3182"/>
                </a:lnTo>
                <a:close/>
              </a:path>
            </a:pathLst>
          </a:custGeom>
          <a:solidFill>
            <a:srgbClr val="1C1A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55" name="object 10055"/>
          <p:cNvSpPr/>
          <p:nvPr/>
        </p:nvSpPr>
        <p:spPr>
          <a:xfrm>
            <a:off x="3668295" y="2435679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0" y="3182"/>
                </a:moveTo>
                <a:lnTo>
                  <a:pt x="7424" y="0"/>
                </a:lnTo>
                <a:lnTo>
                  <a:pt x="5179" y="2748"/>
                </a:lnTo>
                <a:lnTo>
                  <a:pt x="0" y="3182"/>
                </a:lnTo>
                <a:close/>
              </a:path>
            </a:pathLst>
          </a:custGeom>
          <a:ln w="3175">
            <a:solidFill>
              <a:srgbClr val="1C1A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56" name="object 100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057" name="object 100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058" name="object 10058"/>
          <p:cNvSpPr/>
          <p:nvPr/>
        </p:nvSpPr>
        <p:spPr>
          <a:xfrm>
            <a:off x="3665852" y="244636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1198"/>
                </a:moveTo>
                <a:lnTo>
                  <a:pt x="922" y="0"/>
                </a:lnTo>
                <a:lnTo>
                  <a:pt x="0" y="1198"/>
                </a:lnTo>
                <a:close/>
              </a:path>
            </a:pathLst>
          </a:custGeom>
          <a:ln w="3175">
            <a:solidFill>
              <a:srgbClr val="1D19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59" name="object 10059"/>
          <p:cNvSpPr/>
          <p:nvPr/>
        </p:nvSpPr>
        <p:spPr>
          <a:xfrm>
            <a:off x="3665852" y="244636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1198"/>
                </a:moveTo>
                <a:lnTo>
                  <a:pt x="922" y="0"/>
                </a:lnTo>
                <a:lnTo>
                  <a:pt x="1496" y="1183"/>
                </a:lnTo>
                <a:lnTo>
                  <a:pt x="0" y="1198"/>
                </a:lnTo>
                <a:close/>
              </a:path>
            </a:pathLst>
          </a:custGeom>
          <a:solidFill>
            <a:srgbClr val="1D19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60" name="object 10060"/>
          <p:cNvSpPr/>
          <p:nvPr/>
        </p:nvSpPr>
        <p:spPr>
          <a:xfrm>
            <a:off x="3665852" y="244636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1198"/>
                </a:moveTo>
                <a:lnTo>
                  <a:pt x="1496" y="1183"/>
                </a:lnTo>
                <a:lnTo>
                  <a:pt x="922" y="0"/>
                </a:lnTo>
                <a:lnTo>
                  <a:pt x="0" y="1198"/>
                </a:lnTo>
                <a:close/>
              </a:path>
            </a:pathLst>
          </a:custGeom>
          <a:ln w="3175">
            <a:solidFill>
              <a:srgbClr val="1D19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1" name="object 10061"/>
          <p:cNvSpPr/>
          <p:nvPr/>
        </p:nvSpPr>
        <p:spPr>
          <a:xfrm>
            <a:off x="3677135" y="2443388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29" h="3175">
                <a:moveTo>
                  <a:pt x="0" y="2877"/>
                </a:moveTo>
                <a:lnTo>
                  <a:pt x="10541" y="0"/>
                </a:lnTo>
                <a:lnTo>
                  <a:pt x="11132" y="1287"/>
                </a:lnTo>
                <a:lnTo>
                  <a:pt x="0" y="2877"/>
                </a:lnTo>
                <a:close/>
              </a:path>
            </a:pathLst>
          </a:custGeom>
          <a:solidFill>
            <a:srgbClr val="1B19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62" name="object 10062"/>
          <p:cNvSpPr/>
          <p:nvPr/>
        </p:nvSpPr>
        <p:spPr>
          <a:xfrm>
            <a:off x="3677135" y="2443388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29" h="3175">
                <a:moveTo>
                  <a:pt x="10541" y="0"/>
                </a:moveTo>
                <a:lnTo>
                  <a:pt x="11132" y="1287"/>
                </a:lnTo>
                <a:lnTo>
                  <a:pt x="0" y="2877"/>
                </a:lnTo>
                <a:lnTo>
                  <a:pt x="10541" y="0"/>
                </a:lnTo>
                <a:close/>
              </a:path>
            </a:pathLst>
          </a:custGeom>
          <a:ln w="3175">
            <a:solidFill>
              <a:srgbClr val="1B19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3" name="object 10063"/>
          <p:cNvSpPr/>
          <p:nvPr/>
        </p:nvSpPr>
        <p:spPr>
          <a:xfrm>
            <a:off x="3670841" y="2443388"/>
            <a:ext cx="17145" cy="3810"/>
          </a:xfrm>
          <a:custGeom>
            <a:avLst/>
            <a:gdLst/>
            <a:ahLst/>
            <a:cxnLst/>
            <a:rect l="l" t="t" r="r" b="b"/>
            <a:pathLst>
              <a:path w="17145" h="3810">
                <a:moveTo>
                  <a:pt x="0" y="3774"/>
                </a:moveTo>
                <a:lnTo>
                  <a:pt x="16835" y="0"/>
                </a:lnTo>
                <a:lnTo>
                  <a:pt x="6294" y="2877"/>
                </a:lnTo>
                <a:lnTo>
                  <a:pt x="0" y="3774"/>
                </a:lnTo>
                <a:close/>
              </a:path>
            </a:pathLst>
          </a:custGeom>
          <a:solidFill>
            <a:srgbClr val="1C19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64" name="object 10064"/>
          <p:cNvSpPr/>
          <p:nvPr/>
        </p:nvSpPr>
        <p:spPr>
          <a:xfrm>
            <a:off x="3670841" y="2443388"/>
            <a:ext cx="17145" cy="3810"/>
          </a:xfrm>
          <a:custGeom>
            <a:avLst/>
            <a:gdLst/>
            <a:ahLst/>
            <a:cxnLst/>
            <a:rect l="l" t="t" r="r" b="b"/>
            <a:pathLst>
              <a:path w="17145" h="3810">
                <a:moveTo>
                  <a:pt x="16835" y="0"/>
                </a:moveTo>
                <a:lnTo>
                  <a:pt x="0" y="3774"/>
                </a:lnTo>
                <a:lnTo>
                  <a:pt x="6294" y="2877"/>
                </a:lnTo>
                <a:lnTo>
                  <a:pt x="16835" y="0"/>
                </a:lnTo>
                <a:close/>
              </a:path>
            </a:pathLst>
          </a:custGeom>
          <a:ln w="3175">
            <a:solidFill>
              <a:srgbClr val="1C19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5" name="object 10065"/>
          <p:cNvSpPr/>
          <p:nvPr/>
        </p:nvSpPr>
        <p:spPr>
          <a:xfrm>
            <a:off x="3666774" y="2443388"/>
            <a:ext cx="20955" cy="3810"/>
          </a:xfrm>
          <a:custGeom>
            <a:avLst/>
            <a:gdLst/>
            <a:ahLst/>
            <a:cxnLst/>
            <a:rect l="l" t="t" r="r" b="b"/>
            <a:pathLst>
              <a:path w="20954" h="3810">
                <a:moveTo>
                  <a:pt x="4066" y="3774"/>
                </a:moveTo>
                <a:lnTo>
                  <a:pt x="0" y="2979"/>
                </a:lnTo>
                <a:lnTo>
                  <a:pt x="20901" y="0"/>
                </a:lnTo>
                <a:lnTo>
                  <a:pt x="4066" y="3774"/>
                </a:lnTo>
                <a:close/>
              </a:path>
            </a:pathLst>
          </a:custGeom>
          <a:solidFill>
            <a:srgbClr val="1C19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66" name="object 10066"/>
          <p:cNvSpPr/>
          <p:nvPr/>
        </p:nvSpPr>
        <p:spPr>
          <a:xfrm>
            <a:off x="3666774" y="2443388"/>
            <a:ext cx="20955" cy="3810"/>
          </a:xfrm>
          <a:custGeom>
            <a:avLst/>
            <a:gdLst/>
            <a:ahLst/>
            <a:cxnLst/>
            <a:rect l="l" t="t" r="r" b="b"/>
            <a:pathLst>
              <a:path w="20954" h="3810">
                <a:moveTo>
                  <a:pt x="20901" y="0"/>
                </a:moveTo>
                <a:lnTo>
                  <a:pt x="4066" y="3774"/>
                </a:lnTo>
                <a:lnTo>
                  <a:pt x="0" y="2979"/>
                </a:lnTo>
                <a:lnTo>
                  <a:pt x="20901" y="0"/>
                </a:lnTo>
                <a:close/>
              </a:path>
            </a:pathLst>
          </a:custGeom>
          <a:ln w="3175">
            <a:solidFill>
              <a:srgbClr val="1C19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7" name="object 10067"/>
          <p:cNvSpPr/>
          <p:nvPr/>
        </p:nvSpPr>
        <p:spPr>
          <a:xfrm>
            <a:off x="3687676" y="244338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591" y="1287"/>
                </a:moveTo>
                <a:lnTo>
                  <a:pt x="0" y="0"/>
                </a:lnTo>
                <a:lnTo>
                  <a:pt x="591" y="1287"/>
                </a:lnTo>
                <a:close/>
              </a:path>
            </a:pathLst>
          </a:custGeom>
          <a:ln w="3175">
            <a:solidFill>
              <a:srgbClr val="1B1A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8" name="object 10068"/>
          <p:cNvSpPr/>
          <p:nvPr/>
        </p:nvSpPr>
        <p:spPr>
          <a:xfrm>
            <a:off x="3692949" y="2441968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0" y="2039"/>
                </a:moveTo>
                <a:lnTo>
                  <a:pt x="4671" y="0"/>
                </a:lnTo>
                <a:lnTo>
                  <a:pt x="7688" y="513"/>
                </a:lnTo>
                <a:lnTo>
                  <a:pt x="0" y="2039"/>
                </a:lnTo>
                <a:close/>
              </a:path>
            </a:pathLst>
          </a:custGeom>
          <a:solidFill>
            <a:srgbClr val="1B1A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69" name="object 10069"/>
          <p:cNvSpPr/>
          <p:nvPr/>
        </p:nvSpPr>
        <p:spPr>
          <a:xfrm>
            <a:off x="3692949" y="2441968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4671" y="0"/>
                </a:moveTo>
                <a:lnTo>
                  <a:pt x="7688" y="513"/>
                </a:lnTo>
                <a:lnTo>
                  <a:pt x="0" y="2039"/>
                </a:lnTo>
                <a:lnTo>
                  <a:pt x="4671" y="0"/>
                </a:lnTo>
                <a:close/>
              </a:path>
            </a:pathLst>
          </a:custGeom>
          <a:ln w="3175">
            <a:solidFill>
              <a:srgbClr val="1B1A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70" name="object 10070"/>
          <p:cNvSpPr/>
          <p:nvPr/>
        </p:nvSpPr>
        <p:spPr>
          <a:xfrm>
            <a:off x="3688267" y="2441968"/>
            <a:ext cx="9525" cy="3175"/>
          </a:xfrm>
          <a:custGeom>
            <a:avLst/>
            <a:gdLst/>
            <a:ahLst/>
            <a:cxnLst/>
            <a:rect l="l" t="t" r="r" b="b"/>
            <a:pathLst>
              <a:path w="9525" h="3175">
                <a:moveTo>
                  <a:pt x="0" y="2707"/>
                </a:moveTo>
                <a:lnTo>
                  <a:pt x="9352" y="0"/>
                </a:lnTo>
                <a:lnTo>
                  <a:pt x="4681" y="2039"/>
                </a:lnTo>
                <a:lnTo>
                  <a:pt x="0" y="2707"/>
                </a:lnTo>
                <a:close/>
              </a:path>
            </a:pathLst>
          </a:custGeom>
          <a:solidFill>
            <a:srgbClr val="1B1A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71" name="object 10071"/>
          <p:cNvSpPr/>
          <p:nvPr/>
        </p:nvSpPr>
        <p:spPr>
          <a:xfrm>
            <a:off x="3688267" y="2441968"/>
            <a:ext cx="9525" cy="3175"/>
          </a:xfrm>
          <a:custGeom>
            <a:avLst/>
            <a:gdLst/>
            <a:ahLst/>
            <a:cxnLst/>
            <a:rect l="l" t="t" r="r" b="b"/>
            <a:pathLst>
              <a:path w="9525" h="3175">
                <a:moveTo>
                  <a:pt x="9352" y="0"/>
                </a:moveTo>
                <a:lnTo>
                  <a:pt x="0" y="2707"/>
                </a:lnTo>
                <a:lnTo>
                  <a:pt x="4681" y="2039"/>
                </a:lnTo>
                <a:lnTo>
                  <a:pt x="9352" y="0"/>
                </a:lnTo>
                <a:close/>
              </a:path>
            </a:pathLst>
          </a:custGeom>
          <a:ln w="3175">
            <a:solidFill>
              <a:srgbClr val="1B1A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72" name="object 10072"/>
          <p:cNvSpPr/>
          <p:nvPr/>
        </p:nvSpPr>
        <p:spPr>
          <a:xfrm>
            <a:off x="3687676" y="2441968"/>
            <a:ext cx="10160" cy="3175"/>
          </a:xfrm>
          <a:custGeom>
            <a:avLst/>
            <a:gdLst/>
            <a:ahLst/>
            <a:cxnLst/>
            <a:rect l="l" t="t" r="r" b="b"/>
            <a:pathLst>
              <a:path w="10160" h="3175">
                <a:moveTo>
                  <a:pt x="591" y="2707"/>
                </a:moveTo>
                <a:lnTo>
                  <a:pt x="0" y="1419"/>
                </a:lnTo>
                <a:lnTo>
                  <a:pt x="9944" y="0"/>
                </a:lnTo>
                <a:lnTo>
                  <a:pt x="591" y="2707"/>
                </a:lnTo>
                <a:close/>
              </a:path>
            </a:pathLst>
          </a:custGeom>
          <a:solidFill>
            <a:srgbClr val="1B1A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73" name="object 10073"/>
          <p:cNvSpPr/>
          <p:nvPr/>
        </p:nvSpPr>
        <p:spPr>
          <a:xfrm>
            <a:off x="3687676" y="2441968"/>
            <a:ext cx="10160" cy="3175"/>
          </a:xfrm>
          <a:custGeom>
            <a:avLst/>
            <a:gdLst/>
            <a:ahLst/>
            <a:cxnLst/>
            <a:rect l="l" t="t" r="r" b="b"/>
            <a:pathLst>
              <a:path w="10160" h="3175">
                <a:moveTo>
                  <a:pt x="9944" y="0"/>
                </a:moveTo>
                <a:lnTo>
                  <a:pt x="591" y="2707"/>
                </a:lnTo>
                <a:lnTo>
                  <a:pt x="0" y="1419"/>
                </a:lnTo>
                <a:lnTo>
                  <a:pt x="9944" y="0"/>
                </a:lnTo>
                <a:close/>
              </a:path>
            </a:pathLst>
          </a:custGeom>
          <a:ln w="3175">
            <a:solidFill>
              <a:srgbClr val="1B1A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74" name="object 10074"/>
          <p:cNvSpPr/>
          <p:nvPr/>
        </p:nvSpPr>
        <p:spPr>
          <a:xfrm>
            <a:off x="3687676" y="244338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591" y="12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75" name="object 10075"/>
          <p:cNvSpPr/>
          <p:nvPr/>
        </p:nvSpPr>
        <p:spPr>
          <a:xfrm>
            <a:off x="3666774" y="2446368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574" y="1183"/>
                </a:moveTo>
                <a:lnTo>
                  <a:pt x="0" y="0"/>
                </a:lnTo>
                <a:lnTo>
                  <a:pt x="4066" y="795"/>
                </a:lnTo>
                <a:lnTo>
                  <a:pt x="574" y="1183"/>
                </a:lnTo>
                <a:close/>
              </a:path>
            </a:pathLst>
          </a:custGeom>
          <a:solidFill>
            <a:srgbClr val="1C19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76" name="object 10076"/>
          <p:cNvSpPr/>
          <p:nvPr/>
        </p:nvSpPr>
        <p:spPr>
          <a:xfrm>
            <a:off x="3666774" y="2446368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4066" y="795"/>
                </a:moveTo>
                <a:lnTo>
                  <a:pt x="0" y="0"/>
                </a:lnTo>
                <a:lnTo>
                  <a:pt x="574" y="1183"/>
                </a:lnTo>
                <a:lnTo>
                  <a:pt x="4066" y="795"/>
                </a:lnTo>
                <a:close/>
              </a:path>
            </a:pathLst>
          </a:custGeom>
          <a:ln w="3175">
            <a:solidFill>
              <a:srgbClr val="1C19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77" name="object 10077"/>
          <p:cNvSpPr/>
          <p:nvPr/>
        </p:nvSpPr>
        <p:spPr>
          <a:xfrm>
            <a:off x="3674262" y="2441587"/>
            <a:ext cx="13970" cy="1905"/>
          </a:xfrm>
          <a:custGeom>
            <a:avLst/>
            <a:gdLst/>
            <a:ahLst/>
            <a:cxnLst/>
            <a:rect l="l" t="t" r="r" b="b"/>
            <a:pathLst>
              <a:path w="13970" h="1905">
                <a:moveTo>
                  <a:pt x="13413" y="1800"/>
                </a:moveTo>
                <a:lnTo>
                  <a:pt x="0" y="977"/>
                </a:lnTo>
                <a:lnTo>
                  <a:pt x="12334" y="0"/>
                </a:lnTo>
                <a:lnTo>
                  <a:pt x="13413" y="1800"/>
                </a:lnTo>
                <a:close/>
              </a:path>
            </a:pathLst>
          </a:custGeom>
          <a:solidFill>
            <a:srgbClr val="1B19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78" name="object 10078"/>
          <p:cNvSpPr/>
          <p:nvPr/>
        </p:nvSpPr>
        <p:spPr>
          <a:xfrm>
            <a:off x="3674262" y="2441587"/>
            <a:ext cx="13970" cy="1905"/>
          </a:xfrm>
          <a:custGeom>
            <a:avLst/>
            <a:gdLst/>
            <a:ahLst/>
            <a:cxnLst/>
            <a:rect l="l" t="t" r="r" b="b"/>
            <a:pathLst>
              <a:path w="13970" h="1905">
                <a:moveTo>
                  <a:pt x="0" y="977"/>
                </a:moveTo>
                <a:lnTo>
                  <a:pt x="12334" y="0"/>
                </a:lnTo>
                <a:lnTo>
                  <a:pt x="13413" y="1800"/>
                </a:lnTo>
                <a:lnTo>
                  <a:pt x="0" y="977"/>
                </a:lnTo>
                <a:close/>
              </a:path>
            </a:pathLst>
          </a:custGeom>
          <a:ln w="3175">
            <a:solidFill>
              <a:srgbClr val="1B19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79" name="object 10079"/>
          <p:cNvSpPr/>
          <p:nvPr/>
        </p:nvSpPr>
        <p:spPr>
          <a:xfrm>
            <a:off x="3666774" y="2442565"/>
            <a:ext cx="20955" cy="3810"/>
          </a:xfrm>
          <a:custGeom>
            <a:avLst/>
            <a:gdLst/>
            <a:ahLst/>
            <a:cxnLst/>
            <a:rect l="l" t="t" r="r" b="b"/>
            <a:pathLst>
              <a:path w="20954" h="3810">
                <a:moveTo>
                  <a:pt x="0" y="3802"/>
                </a:moveTo>
                <a:lnTo>
                  <a:pt x="7487" y="0"/>
                </a:lnTo>
                <a:lnTo>
                  <a:pt x="20901" y="822"/>
                </a:lnTo>
                <a:lnTo>
                  <a:pt x="0" y="3802"/>
                </a:lnTo>
                <a:close/>
              </a:path>
            </a:pathLst>
          </a:custGeom>
          <a:solidFill>
            <a:srgbClr val="1C19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80" name="object 10080"/>
          <p:cNvSpPr/>
          <p:nvPr/>
        </p:nvSpPr>
        <p:spPr>
          <a:xfrm>
            <a:off x="3666774" y="2442565"/>
            <a:ext cx="20955" cy="3810"/>
          </a:xfrm>
          <a:custGeom>
            <a:avLst/>
            <a:gdLst/>
            <a:ahLst/>
            <a:cxnLst/>
            <a:rect l="l" t="t" r="r" b="b"/>
            <a:pathLst>
              <a:path w="20954" h="3810">
                <a:moveTo>
                  <a:pt x="7487" y="0"/>
                </a:moveTo>
                <a:lnTo>
                  <a:pt x="0" y="3802"/>
                </a:lnTo>
                <a:lnTo>
                  <a:pt x="20901" y="822"/>
                </a:lnTo>
                <a:lnTo>
                  <a:pt x="7487" y="0"/>
                </a:lnTo>
                <a:close/>
              </a:path>
            </a:pathLst>
          </a:custGeom>
          <a:ln w="3175">
            <a:solidFill>
              <a:srgbClr val="1C19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1" name="object 10081"/>
          <p:cNvSpPr/>
          <p:nvPr/>
        </p:nvSpPr>
        <p:spPr>
          <a:xfrm>
            <a:off x="3686596" y="2441587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1079" y="180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1A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2" name="object 10082"/>
          <p:cNvSpPr/>
          <p:nvPr/>
        </p:nvSpPr>
        <p:spPr>
          <a:xfrm>
            <a:off x="3687676" y="2440515"/>
            <a:ext cx="12700" cy="3175"/>
          </a:xfrm>
          <a:custGeom>
            <a:avLst/>
            <a:gdLst/>
            <a:ahLst/>
            <a:cxnLst/>
            <a:rect l="l" t="t" r="r" b="b"/>
            <a:pathLst>
              <a:path w="12700" h="3175">
                <a:moveTo>
                  <a:pt x="0" y="2872"/>
                </a:moveTo>
                <a:lnTo>
                  <a:pt x="12446" y="0"/>
                </a:lnTo>
                <a:lnTo>
                  <a:pt x="9944" y="1452"/>
                </a:lnTo>
                <a:lnTo>
                  <a:pt x="0" y="2872"/>
                </a:lnTo>
                <a:close/>
              </a:path>
            </a:pathLst>
          </a:custGeom>
          <a:solidFill>
            <a:srgbClr val="1B1A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83" name="object 10083"/>
          <p:cNvSpPr/>
          <p:nvPr/>
        </p:nvSpPr>
        <p:spPr>
          <a:xfrm>
            <a:off x="3687676" y="2440515"/>
            <a:ext cx="12700" cy="3175"/>
          </a:xfrm>
          <a:custGeom>
            <a:avLst/>
            <a:gdLst/>
            <a:ahLst/>
            <a:cxnLst/>
            <a:rect l="l" t="t" r="r" b="b"/>
            <a:pathLst>
              <a:path w="12700" h="3175">
                <a:moveTo>
                  <a:pt x="12446" y="0"/>
                </a:moveTo>
                <a:lnTo>
                  <a:pt x="9944" y="1452"/>
                </a:lnTo>
                <a:lnTo>
                  <a:pt x="0" y="2872"/>
                </a:lnTo>
                <a:lnTo>
                  <a:pt x="12446" y="0"/>
                </a:lnTo>
                <a:close/>
              </a:path>
            </a:pathLst>
          </a:custGeom>
          <a:ln w="3175">
            <a:solidFill>
              <a:srgbClr val="1B1A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4" name="object 10084"/>
          <p:cNvSpPr/>
          <p:nvPr/>
        </p:nvSpPr>
        <p:spPr>
          <a:xfrm>
            <a:off x="3686596" y="2440515"/>
            <a:ext cx="13970" cy="3175"/>
          </a:xfrm>
          <a:custGeom>
            <a:avLst/>
            <a:gdLst/>
            <a:ahLst/>
            <a:cxnLst/>
            <a:rect l="l" t="t" r="r" b="b"/>
            <a:pathLst>
              <a:path w="13970" h="3175">
                <a:moveTo>
                  <a:pt x="1079" y="2872"/>
                </a:moveTo>
                <a:lnTo>
                  <a:pt x="0" y="1071"/>
                </a:lnTo>
                <a:lnTo>
                  <a:pt x="13525" y="0"/>
                </a:lnTo>
                <a:lnTo>
                  <a:pt x="1079" y="2872"/>
                </a:lnTo>
                <a:close/>
              </a:path>
            </a:pathLst>
          </a:custGeom>
          <a:solidFill>
            <a:srgbClr val="1B1A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85" name="object 10085"/>
          <p:cNvSpPr/>
          <p:nvPr/>
        </p:nvSpPr>
        <p:spPr>
          <a:xfrm>
            <a:off x="3686596" y="2440515"/>
            <a:ext cx="13970" cy="3175"/>
          </a:xfrm>
          <a:custGeom>
            <a:avLst/>
            <a:gdLst/>
            <a:ahLst/>
            <a:cxnLst/>
            <a:rect l="l" t="t" r="r" b="b"/>
            <a:pathLst>
              <a:path w="13970" h="3175">
                <a:moveTo>
                  <a:pt x="13525" y="0"/>
                </a:moveTo>
                <a:lnTo>
                  <a:pt x="0" y="1071"/>
                </a:lnTo>
                <a:lnTo>
                  <a:pt x="1079" y="2872"/>
                </a:lnTo>
                <a:lnTo>
                  <a:pt x="13525" y="0"/>
                </a:lnTo>
                <a:close/>
              </a:path>
            </a:pathLst>
          </a:custGeom>
          <a:ln w="3175">
            <a:solidFill>
              <a:srgbClr val="1B1A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6" name="object 10086"/>
          <p:cNvSpPr/>
          <p:nvPr/>
        </p:nvSpPr>
        <p:spPr>
          <a:xfrm>
            <a:off x="3686596" y="2441587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1079" y="18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7" name="object 10087"/>
          <p:cNvSpPr/>
          <p:nvPr/>
        </p:nvSpPr>
        <p:spPr>
          <a:xfrm>
            <a:off x="3676337" y="2428135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0" y="2184"/>
                </a:moveTo>
                <a:lnTo>
                  <a:pt x="3322" y="0"/>
                </a:lnTo>
                <a:lnTo>
                  <a:pt x="4330" y="1684"/>
                </a:lnTo>
                <a:lnTo>
                  <a:pt x="0" y="2184"/>
                </a:lnTo>
                <a:close/>
              </a:path>
            </a:pathLst>
          </a:custGeom>
          <a:solidFill>
            <a:srgbClr val="1C1A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88" name="object 10088"/>
          <p:cNvSpPr/>
          <p:nvPr/>
        </p:nvSpPr>
        <p:spPr>
          <a:xfrm>
            <a:off x="3676337" y="2428135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0" y="2184"/>
                </a:moveTo>
                <a:lnTo>
                  <a:pt x="4330" y="1684"/>
                </a:lnTo>
                <a:lnTo>
                  <a:pt x="3322" y="0"/>
                </a:lnTo>
                <a:lnTo>
                  <a:pt x="0" y="2184"/>
                </a:lnTo>
                <a:close/>
              </a:path>
            </a:pathLst>
          </a:custGeom>
          <a:ln w="3175">
            <a:solidFill>
              <a:srgbClr val="1C1A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9" name="object 10089"/>
          <p:cNvSpPr/>
          <p:nvPr/>
        </p:nvSpPr>
        <p:spPr>
          <a:xfrm>
            <a:off x="3679659" y="2425054"/>
            <a:ext cx="17145" cy="3175"/>
          </a:xfrm>
          <a:custGeom>
            <a:avLst/>
            <a:gdLst/>
            <a:ahLst/>
            <a:cxnLst/>
            <a:rect l="l" t="t" r="r" b="b"/>
            <a:pathLst>
              <a:path w="17145" h="3175">
                <a:moveTo>
                  <a:pt x="0" y="3081"/>
                </a:moveTo>
                <a:lnTo>
                  <a:pt x="4691" y="0"/>
                </a:lnTo>
                <a:lnTo>
                  <a:pt x="16855" y="1694"/>
                </a:lnTo>
                <a:lnTo>
                  <a:pt x="0" y="3081"/>
                </a:lnTo>
                <a:close/>
              </a:path>
            </a:pathLst>
          </a:custGeom>
          <a:solidFill>
            <a:srgbClr val="1B1A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90" name="object 10090"/>
          <p:cNvSpPr/>
          <p:nvPr/>
        </p:nvSpPr>
        <p:spPr>
          <a:xfrm>
            <a:off x="3679659" y="2425054"/>
            <a:ext cx="17145" cy="3175"/>
          </a:xfrm>
          <a:custGeom>
            <a:avLst/>
            <a:gdLst/>
            <a:ahLst/>
            <a:cxnLst/>
            <a:rect l="l" t="t" r="r" b="b"/>
            <a:pathLst>
              <a:path w="17145" h="3175">
                <a:moveTo>
                  <a:pt x="0" y="3081"/>
                </a:moveTo>
                <a:lnTo>
                  <a:pt x="4691" y="0"/>
                </a:lnTo>
                <a:lnTo>
                  <a:pt x="16855" y="1694"/>
                </a:lnTo>
                <a:lnTo>
                  <a:pt x="0" y="3081"/>
                </a:lnTo>
                <a:close/>
              </a:path>
            </a:pathLst>
          </a:custGeom>
          <a:ln w="3175">
            <a:solidFill>
              <a:srgbClr val="1B1A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1" name="object 10091"/>
          <p:cNvSpPr/>
          <p:nvPr/>
        </p:nvSpPr>
        <p:spPr>
          <a:xfrm>
            <a:off x="3679659" y="2427442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0" y="0"/>
                </a:moveTo>
                <a:lnTo>
                  <a:pt x="16855" y="0"/>
                </a:lnTo>
              </a:path>
            </a:pathLst>
          </a:custGeom>
          <a:ln w="3175">
            <a:solidFill>
              <a:srgbClr val="1B1A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2" name="object 10092"/>
          <p:cNvSpPr/>
          <p:nvPr/>
        </p:nvSpPr>
        <p:spPr>
          <a:xfrm>
            <a:off x="3679659" y="2426749"/>
            <a:ext cx="17145" cy="1905"/>
          </a:xfrm>
          <a:custGeom>
            <a:avLst/>
            <a:gdLst/>
            <a:ahLst/>
            <a:cxnLst/>
            <a:rect l="l" t="t" r="r" b="b"/>
            <a:pathLst>
              <a:path w="17145" h="1905">
                <a:moveTo>
                  <a:pt x="0" y="1386"/>
                </a:moveTo>
                <a:lnTo>
                  <a:pt x="15735" y="309"/>
                </a:lnTo>
                <a:lnTo>
                  <a:pt x="16855" y="0"/>
                </a:lnTo>
                <a:lnTo>
                  <a:pt x="0" y="1386"/>
                </a:lnTo>
                <a:close/>
              </a:path>
            </a:pathLst>
          </a:custGeom>
          <a:ln w="3175">
            <a:solidFill>
              <a:srgbClr val="1B1A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3" name="object 10093"/>
          <p:cNvSpPr/>
          <p:nvPr/>
        </p:nvSpPr>
        <p:spPr>
          <a:xfrm>
            <a:off x="3679659" y="2427059"/>
            <a:ext cx="15875" cy="1905"/>
          </a:xfrm>
          <a:custGeom>
            <a:avLst/>
            <a:gdLst/>
            <a:ahLst/>
            <a:cxnLst/>
            <a:rect l="l" t="t" r="r" b="b"/>
            <a:pathLst>
              <a:path w="15875" h="1905">
                <a:moveTo>
                  <a:pt x="9685" y="1676"/>
                </a:moveTo>
                <a:lnTo>
                  <a:pt x="0" y="1076"/>
                </a:lnTo>
                <a:lnTo>
                  <a:pt x="15735" y="0"/>
                </a:lnTo>
                <a:lnTo>
                  <a:pt x="9685" y="1676"/>
                </a:lnTo>
                <a:close/>
              </a:path>
            </a:pathLst>
          </a:custGeom>
          <a:solidFill>
            <a:srgbClr val="1B1A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94" name="object 10094"/>
          <p:cNvSpPr/>
          <p:nvPr/>
        </p:nvSpPr>
        <p:spPr>
          <a:xfrm>
            <a:off x="3679659" y="2427059"/>
            <a:ext cx="15875" cy="1905"/>
          </a:xfrm>
          <a:custGeom>
            <a:avLst/>
            <a:gdLst/>
            <a:ahLst/>
            <a:cxnLst/>
            <a:rect l="l" t="t" r="r" b="b"/>
            <a:pathLst>
              <a:path w="15875" h="1905">
                <a:moveTo>
                  <a:pt x="0" y="1076"/>
                </a:moveTo>
                <a:lnTo>
                  <a:pt x="15735" y="0"/>
                </a:lnTo>
                <a:lnTo>
                  <a:pt x="9685" y="1676"/>
                </a:lnTo>
                <a:lnTo>
                  <a:pt x="0" y="1076"/>
                </a:lnTo>
                <a:close/>
              </a:path>
            </a:pathLst>
          </a:custGeom>
          <a:ln w="3175">
            <a:solidFill>
              <a:srgbClr val="1B1A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5" name="object 10095"/>
          <p:cNvSpPr/>
          <p:nvPr/>
        </p:nvSpPr>
        <p:spPr>
          <a:xfrm>
            <a:off x="3679659" y="2428504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 h="0">
                <a:moveTo>
                  <a:pt x="0" y="0"/>
                </a:moveTo>
                <a:lnTo>
                  <a:pt x="9685" y="0"/>
                </a:lnTo>
              </a:path>
            </a:pathLst>
          </a:custGeom>
          <a:ln w="3175">
            <a:solidFill>
              <a:srgbClr val="1B1A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6" name="object 10096"/>
          <p:cNvSpPr/>
          <p:nvPr/>
        </p:nvSpPr>
        <p:spPr>
          <a:xfrm>
            <a:off x="3679659" y="2428135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69">
                <a:moveTo>
                  <a:pt x="0" y="0"/>
                </a:moveTo>
                <a:lnTo>
                  <a:pt x="9184" y="736"/>
                </a:lnTo>
                <a:lnTo>
                  <a:pt x="9685" y="59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1A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7" name="object 10097"/>
          <p:cNvSpPr/>
          <p:nvPr/>
        </p:nvSpPr>
        <p:spPr>
          <a:xfrm>
            <a:off x="3679659" y="2428135"/>
            <a:ext cx="9525" cy="1905"/>
          </a:xfrm>
          <a:custGeom>
            <a:avLst/>
            <a:gdLst/>
            <a:ahLst/>
            <a:cxnLst/>
            <a:rect l="l" t="t" r="r" b="b"/>
            <a:pathLst>
              <a:path w="9525" h="1905">
                <a:moveTo>
                  <a:pt x="1008" y="1684"/>
                </a:moveTo>
                <a:lnTo>
                  <a:pt x="0" y="0"/>
                </a:lnTo>
                <a:lnTo>
                  <a:pt x="9184" y="736"/>
                </a:lnTo>
                <a:lnTo>
                  <a:pt x="1008" y="1684"/>
                </a:lnTo>
                <a:close/>
              </a:path>
            </a:pathLst>
          </a:custGeom>
          <a:solidFill>
            <a:srgbClr val="1B1A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98" name="object 10098"/>
          <p:cNvSpPr/>
          <p:nvPr/>
        </p:nvSpPr>
        <p:spPr>
          <a:xfrm>
            <a:off x="3679659" y="2428135"/>
            <a:ext cx="9525" cy="1905"/>
          </a:xfrm>
          <a:custGeom>
            <a:avLst/>
            <a:gdLst/>
            <a:ahLst/>
            <a:cxnLst/>
            <a:rect l="l" t="t" r="r" b="b"/>
            <a:pathLst>
              <a:path w="9525" h="1905">
                <a:moveTo>
                  <a:pt x="0" y="0"/>
                </a:moveTo>
                <a:lnTo>
                  <a:pt x="9184" y="736"/>
                </a:lnTo>
                <a:lnTo>
                  <a:pt x="1008" y="168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1A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9" name="object 10099"/>
          <p:cNvSpPr/>
          <p:nvPr/>
        </p:nvSpPr>
        <p:spPr>
          <a:xfrm>
            <a:off x="3679659" y="2428135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1008" y="168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0" name="object 10100"/>
          <p:cNvSpPr/>
          <p:nvPr/>
        </p:nvSpPr>
        <p:spPr>
          <a:xfrm>
            <a:off x="3686058" y="2415253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0" y="7487"/>
                </a:moveTo>
                <a:lnTo>
                  <a:pt x="4333" y="1501"/>
                </a:lnTo>
                <a:lnTo>
                  <a:pt x="7038" y="0"/>
                </a:lnTo>
                <a:lnTo>
                  <a:pt x="0" y="7487"/>
                </a:lnTo>
                <a:close/>
              </a:path>
            </a:pathLst>
          </a:custGeom>
          <a:solidFill>
            <a:srgbClr val="1B1A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01" name="object 10101"/>
          <p:cNvSpPr/>
          <p:nvPr/>
        </p:nvSpPr>
        <p:spPr>
          <a:xfrm>
            <a:off x="3686058" y="2415253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0" y="7487"/>
                </a:moveTo>
                <a:lnTo>
                  <a:pt x="4333" y="1501"/>
                </a:lnTo>
                <a:lnTo>
                  <a:pt x="7038" y="0"/>
                </a:lnTo>
                <a:lnTo>
                  <a:pt x="0" y="7487"/>
                </a:lnTo>
                <a:close/>
              </a:path>
            </a:pathLst>
          </a:custGeom>
          <a:ln w="3175">
            <a:solidFill>
              <a:srgbClr val="1B1A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2" name="object 10102"/>
          <p:cNvSpPr/>
          <p:nvPr/>
        </p:nvSpPr>
        <p:spPr>
          <a:xfrm>
            <a:off x="3686058" y="2415253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19">
                <a:moveTo>
                  <a:pt x="0" y="7487"/>
                </a:moveTo>
                <a:lnTo>
                  <a:pt x="7038" y="0"/>
                </a:lnTo>
                <a:lnTo>
                  <a:pt x="9052" y="6136"/>
                </a:lnTo>
                <a:lnTo>
                  <a:pt x="0" y="7487"/>
                </a:lnTo>
                <a:close/>
              </a:path>
            </a:pathLst>
          </a:custGeom>
          <a:solidFill>
            <a:srgbClr val="1B1A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03" name="object 10103"/>
          <p:cNvSpPr/>
          <p:nvPr/>
        </p:nvSpPr>
        <p:spPr>
          <a:xfrm>
            <a:off x="3686058" y="2415253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19">
                <a:moveTo>
                  <a:pt x="0" y="7487"/>
                </a:moveTo>
                <a:lnTo>
                  <a:pt x="9052" y="6136"/>
                </a:lnTo>
                <a:lnTo>
                  <a:pt x="7038" y="0"/>
                </a:lnTo>
                <a:lnTo>
                  <a:pt x="0" y="7487"/>
                </a:lnTo>
                <a:close/>
              </a:path>
            </a:pathLst>
          </a:custGeom>
          <a:ln w="3175">
            <a:solidFill>
              <a:srgbClr val="1B1A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4" name="object 10104"/>
          <p:cNvSpPr/>
          <p:nvPr/>
        </p:nvSpPr>
        <p:spPr>
          <a:xfrm>
            <a:off x="3690391" y="241562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1132"/>
                </a:moveTo>
                <a:lnTo>
                  <a:pt x="121" y="248"/>
                </a:lnTo>
                <a:lnTo>
                  <a:pt x="154" y="0"/>
                </a:lnTo>
                <a:lnTo>
                  <a:pt x="0" y="1132"/>
                </a:lnTo>
                <a:close/>
              </a:path>
            </a:pathLst>
          </a:custGeom>
          <a:ln w="3175">
            <a:solidFill>
              <a:srgbClr val="1B1B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5" name="object 10105"/>
          <p:cNvSpPr/>
          <p:nvPr/>
        </p:nvSpPr>
        <p:spPr>
          <a:xfrm>
            <a:off x="3690391" y="241544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310"/>
                </a:moveTo>
                <a:lnTo>
                  <a:pt x="154" y="177"/>
                </a:lnTo>
                <a:lnTo>
                  <a:pt x="1374" y="0"/>
                </a:lnTo>
                <a:lnTo>
                  <a:pt x="0" y="1310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06" name="object 10106"/>
          <p:cNvSpPr/>
          <p:nvPr/>
        </p:nvSpPr>
        <p:spPr>
          <a:xfrm>
            <a:off x="3690391" y="241544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310"/>
                </a:moveTo>
                <a:lnTo>
                  <a:pt x="1374" y="0"/>
                </a:lnTo>
                <a:lnTo>
                  <a:pt x="154" y="177"/>
                </a:lnTo>
                <a:lnTo>
                  <a:pt x="0" y="1310"/>
                </a:lnTo>
                <a:close/>
              </a:path>
            </a:pathLst>
          </a:custGeom>
          <a:ln w="3175">
            <a:solidFill>
              <a:srgbClr val="1B1B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7" name="object 10107"/>
          <p:cNvSpPr/>
          <p:nvPr/>
        </p:nvSpPr>
        <p:spPr>
          <a:xfrm>
            <a:off x="3690391" y="2415253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01"/>
                </a:moveTo>
                <a:lnTo>
                  <a:pt x="1374" y="190"/>
                </a:lnTo>
                <a:lnTo>
                  <a:pt x="2705" y="0"/>
                </a:lnTo>
                <a:lnTo>
                  <a:pt x="0" y="1501"/>
                </a:lnTo>
                <a:close/>
              </a:path>
            </a:pathLst>
          </a:custGeom>
          <a:solidFill>
            <a:srgbClr val="1A1A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08" name="object 10108"/>
          <p:cNvSpPr/>
          <p:nvPr/>
        </p:nvSpPr>
        <p:spPr>
          <a:xfrm>
            <a:off x="3690391" y="2415253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01"/>
                </a:moveTo>
                <a:lnTo>
                  <a:pt x="1374" y="190"/>
                </a:lnTo>
                <a:lnTo>
                  <a:pt x="2705" y="0"/>
                </a:lnTo>
                <a:lnTo>
                  <a:pt x="0" y="1501"/>
                </a:lnTo>
                <a:close/>
              </a:path>
            </a:pathLst>
          </a:custGeom>
          <a:ln w="3175">
            <a:solidFill>
              <a:srgbClr val="1A1A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9" name="object 101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110" name="object 101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111" name="object 10111"/>
          <p:cNvSpPr/>
          <p:nvPr/>
        </p:nvSpPr>
        <p:spPr>
          <a:xfrm>
            <a:off x="3675720" y="2434313"/>
            <a:ext cx="6985" cy="1905"/>
          </a:xfrm>
          <a:custGeom>
            <a:avLst/>
            <a:gdLst/>
            <a:ahLst/>
            <a:cxnLst/>
            <a:rect l="l" t="t" r="r" b="b"/>
            <a:pathLst>
              <a:path w="6985" h="1905">
                <a:moveTo>
                  <a:pt x="2062" y="1818"/>
                </a:moveTo>
                <a:lnTo>
                  <a:pt x="0" y="1366"/>
                </a:lnTo>
                <a:lnTo>
                  <a:pt x="6987" y="0"/>
                </a:lnTo>
                <a:lnTo>
                  <a:pt x="2062" y="1818"/>
                </a:lnTo>
                <a:close/>
              </a:path>
            </a:pathLst>
          </a:custGeom>
          <a:solidFill>
            <a:srgbClr val="1C1A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12" name="object 10112"/>
          <p:cNvSpPr/>
          <p:nvPr/>
        </p:nvSpPr>
        <p:spPr>
          <a:xfrm>
            <a:off x="3675720" y="2434313"/>
            <a:ext cx="6985" cy="1905"/>
          </a:xfrm>
          <a:custGeom>
            <a:avLst/>
            <a:gdLst/>
            <a:ahLst/>
            <a:cxnLst/>
            <a:rect l="l" t="t" r="r" b="b"/>
            <a:pathLst>
              <a:path w="6985" h="1905">
                <a:moveTo>
                  <a:pt x="0" y="1366"/>
                </a:moveTo>
                <a:lnTo>
                  <a:pt x="6987" y="0"/>
                </a:lnTo>
                <a:lnTo>
                  <a:pt x="2062" y="1818"/>
                </a:lnTo>
                <a:lnTo>
                  <a:pt x="0" y="1366"/>
                </a:lnTo>
                <a:close/>
              </a:path>
            </a:pathLst>
          </a:custGeom>
          <a:ln w="3175">
            <a:solidFill>
              <a:srgbClr val="1C1A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13" name="object 10113"/>
          <p:cNvSpPr/>
          <p:nvPr/>
        </p:nvSpPr>
        <p:spPr>
          <a:xfrm>
            <a:off x="3682707" y="243431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B1A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14" name="object 10114"/>
          <p:cNvSpPr/>
          <p:nvPr/>
        </p:nvSpPr>
        <p:spPr>
          <a:xfrm>
            <a:off x="3682707" y="243431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1A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15" name="object 10115"/>
          <p:cNvSpPr/>
          <p:nvPr/>
        </p:nvSpPr>
        <p:spPr>
          <a:xfrm>
            <a:off x="3682707" y="243431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B1A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16" name="object 10116"/>
          <p:cNvSpPr/>
          <p:nvPr/>
        </p:nvSpPr>
        <p:spPr>
          <a:xfrm>
            <a:off x="3682707" y="243431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1A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17" name="object 10117"/>
          <p:cNvSpPr/>
          <p:nvPr/>
        </p:nvSpPr>
        <p:spPr>
          <a:xfrm>
            <a:off x="3682707" y="243431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B1A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18" name="object 10118"/>
          <p:cNvSpPr/>
          <p:nvPr/>
        </p:nvSpPr>
        <p:spPr>
          <a:xfrm>
            <a:off x="3682707" y="243431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1A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19" name="object 10119"/>
          <p:cNvSpPr/>
          <p:nvPr/>
        </p:nvSpPr>
        <p:spPr>
          <a:xfrm>
            <a:off x="3682707" y="243431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B1A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20" name="object 10120"/>
          <p:cNvSpPr/>
          <p:nvPr/>
        </p:nvSpPr>
        <p:spPr>
          <a:xfrm>
            <a:off x="3682707" y="243431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1A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1" name="object 101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122" name="object 10122"/>
          <p:cNvSpPr/>
          <p:nvPr/>
        </p:nvSpPr>
        <p:spPr>
          <a:xfrm>
            <a:off x="3689380" y="2428880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7472" y="111"/>
                </a:moveTo>
                <a:lnTo>
                  <a:pt x="7721" y="116"/>
                </a:lnTo>
                <a:lnTo>
                  <a:pt x="0" y="0"/>
                </a:lnTo>
                <a:lnTo>
                  <a:pt x="7472" y="111"/>
                </a:lnTo>
                <a:close/>
              </a:path>
            </a:pathLst>
          </a:custGeom>
          <a:ln w="3175">
            <a:solidFill>
              <a:srgbClr val="1A1A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3" name="object 10123"/>
          <p:cNvSpPr/>
          <p:nvPr/>
        </p:nvSpPr>
        <p:spPr>
          <a:xfrm>
            <a:off x="3682707" y="2428880"/>
            <a:ext cx="14604" cy="5715"/>
          </a:xfrm>
          <a:custGeom>
            <a:avLst/>
            <a:gdLst/>
            <a:ahLst/>
            <a:cxnLst/>
            <a:rect l="l" t="t" r="r" b="b"/>
            <a:pathLst>
              <a:path w="14604" h="5714">
                <a:moveTo>
                  <a:pt x="0" y="5433"/>
                </a:moveTo>
                <a:lnTo>
                  <a:pt x="6672" y="0"/>
                </a:lnTo>
                <a:lnTo>
                  <a:pt x="14394" y="116"/>
                </a:lnTo>
                <a:lnTo>
                  <a:pt x="0" y="5433"/>
                </a:lnTo>
                <a:close/>
              </a:path>
            </a:pathLst>
          </a:custGeom>
          <a:solidFill>
            <a:srgbClr val="1B1A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24" name="object 10124"/>
          <p:cNvSpPr/>
          <p:nvPr/>
        </p:nvSpPr>
        <p:spPr>
          <a:xfrm>
            <a:off x="3682707" y="2428880"/>
            <a:ext cx="14604" cy="5715"/>
          </a:xfrm>
          <a:custGeom>
            <a:avLst/>
            <a:gdLst/>
            <a:ahLst/>
            <a:cxnLst/>
            <a:rect l="l" t="t" r="r" b="b"/>
            <a:pathLst>
              <a:path w="14604" h="5714">
                <a:moveTo>
                  <a:pt x="0" y="5433"/>
                </a:moveTo>
                <a:lnTo>
                  <a:pt x="14394" y="116"/>
                </a:lnTo>
                <a:lnTo>
                  <a:pt x="6672" y="0"/>
                </a:lnTo>
                <a:lnTo>
                  <a:pt x="0" y="5433"/>
                </a:lnTo>
                <a:close/>
              </a:path>
            </a:pathLst>
          </a:custGeom>
          <a:ln w="3175">
            <a:solidFill>
              <a:srgbClr val="1B1A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5" name="object 10125"/>
          <p:cNvSpPr/>
          <p:nvPr/>
        </p:nvSpPr>
        <p:spPr>
          <a:xfrm>
            <a:off x="3682707" y="2428872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0" y="5440"/>
                </a:moveTo>
                <a:lnTo>
                  <a:pt x="6136" y="0"/>
                </a:lnTo>
                <a:lnTo>
                  <a:pt x="6672" y="7"/>
                </a:lnTo>
                <a:lnTo>
                  <a:pt x="0" y="5440"/>
                </a:lnTo>
                <a:close/>
              </a:path>
            </a:pathLst>
          </a:custGeom>
          <a:solidFill>
            <a:srgbClr val="1B1A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26" name="object 10126"/>
          <p:cNvSpPr/>
          <p:nvPr/>
        </p:nvSpPr>
        <p:spPr>
          <a:xfrm>
            <a:off x="3682707" y="2428872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0" y="5440"/>
                </a:moveTo>
                <a:lnTo>
                  <a:pt x="6136" y="0"/>
                </a:lnTo>
                <a:lnTo>
                  <a:pt x="6672" y="7"/>
                </a:lnTo>
                <a:lnTo>
                  <a:pt x="0" y="5440"/>
                </a:lnTo>
                <a:close/>
              </a:path>
            </a:pathLst>
          </a:custGeom>
          <a:ln w="3175">
            <a:solidFill>
              <a:srgbClr val="1B1A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7" name="object 10127"/>
          <p:cNvSpPr/>
          <p:nvPr/>
        </p:nvSpPr>
        <p:spPr>
          <a:xfrm>
            <a:off x="3682707" y="2428872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0" y="5440"/>
                </a:moveTo>
                <a:lnTo>
                  <a:pt x="6136" y="0"/>
                </a:lnTo>
                <a:lnTo>
                  <a:pt x="0" y="5440"/>
                </a:lnTo>
                <a:close/>
              </a:path>
            </a:pathLst>
          </a:custGeom>
          <a:ln w="3175">
            <a:solidFill>
              <a:srgbClr val="1B1A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8" name="object 101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129" name="object 10129"/>
          <p:cNvSpPr/>
          <p:nvPr/>
        </p:nvSpPr>
        <p:spPr>
          <a:xfrm>
            <a:off x="3680668" y="242981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2039" y="44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0" name="object 10130"/>
          <p:cNvSpPr/>
          <p:nvPr/>
        </p:nvSpPr>
        <p:spPr>
          <a:xfrm>
            <a:off x="3663853" y="2446368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1216"/>
                </a:moveTo>
                <a:lnTo>
                  <a:pt x="2921" y="0"/>
                </a:lnTo>
                <a:lnTo>
                  <a:pt x="1998" y="1198"/>
                </a:lnTo>
                <a:lnTo>
                  <a:pt x="0" y="1216"/>
                </a:lnTo>
                <a:close/>
              </a:path>
            </a:pathLst>
          </a:custGeom>
          <a:solidFill>
            <a:srgbClr val="1D19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31" name="object 10131"/>
          <p:cNvSpPr/>
          <p:nvPr/>
        </p:nvSpPr>
        <p:spPr>
          <a:xfrm>
            <a:off x="3663853" y="2446368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921" y="0"/>
                </a:moveTo>
                <a:lnTo>
                  <a:pt x="0" y="1216"/>
                </a:lnTo>
                <a:lnTo>
                  <a:pt x="1998" y="1198"/>
                </a:lnTo>
                <a:lnTo>
                  <a:pt x="2921" y="0"/>
                </a:lnTo>
                <a:close/>
              </a:path>
            </a:pathLst>
          </a:custGeom>
          <a:ln w="3175">
            <a:solidFill>
              <a:srgbClr val="1D19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2" name="object 10132"/>
          <p:cNvSpPr/>
          <p:nvPr/>
        </p:nvSpPr>
        <p:spPr>
          <a:xfrm>
            <a:off x="3666774" y="2438428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0" y="7940"/>
                </a:moveTo>
                <a:lnTo>
                  <a:pt x="4381" y="2748"/>
                </a:lnTo>
                <a:lnTo>
                  <a:pt x="6700" y="0"/>
                </a:lnTo>
                <a:lnTo>
                  <a:pt x="0" y="7940"/>
                </a:lnTo>
                <a:close/>
              </a:path>
            </a:pathLst>
          </a:custGeom>
          <a:ln w="3175">
            <a:solidFill>
              <a:srgbClr val="1C19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3" name="object 10133"/>
          <p:cNvSpPr/>
          <p:nvPr/>
        </p:nvSpPr>
        <p:spPr>
          <a:xfrm>
            <a:off x="3666774" y="2438166"/>
            <a:ext cx="10160" cy="8255"/>
          </a:xfrm>
          <a:custGeom>
            <a:avLst/>
            <a:gdLst/>
            <a:ahLst/>
            <a:cxnLst/>
            <a:rect l="l" t="t" r="r" b="b"/>
            <a:pathLst>
              <a:path w="10160" h="8255">
                <a:moveTo>
                  <a:pt x="0" y="8201"/>
                </a:moveTo>
                <a:lnTo>
                  <a:pt x="6700" y="261"/>
                </a:lnTo>
                <a:lnTo>
                  <a:pt x="9822" y="0"/>
                </a:lnTo>
                <a:lnTo>
                  <a:pt x="0" y="8201"/>
                </a:lnTo>
                <a:close/>
              </a:path>
            </a:pathLst>
          </a:custGeom>
          <a:solidFill>
            <a:srgbClr val="1C19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34" name="object 10134"/>
          <p:cNvSpPr/>
          <p:nvPr/>
        </p:nvSpPr>
        <p:spPr>
          <a:xfrm>
            <a:off x="3666774" y="2438166"/>
            <a:ext cx="10160" cy="8255"/>
          </a:xfrm>
          <a:custGeom>
            <a:avLst/>
            <a:gdLst/>
            <a:ahLst/>
            <a:cxnLst/>
            <a:rect l="l" t="t" r="r" b="b"/>
            <a:pathLst>
              <a:path w="10160" h="8255">
                <a:moveTo>
                  <a:pt x="0" y="8201"/>
                </a:moveTo>
                <a:lnTo>
                  <a:pt x="9822" y="0"/>
                </a:lnTo>
                <a:lnTo>
                  <a:pt x="6700" y="261"/>
                </a:lnTo>
                <a:lnTo>
                  <a:pt x="0" y="8201"/>
                </a:lnTo>
                <a:close/>
              </a:path>
            </a:pathLst>
          </a:custGeom>
          <a:ln w="3175">
            <a:solidFill>
              <a:srgbClr val="1C19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5" name="object 10135"/>
          <p:cNvSpPr/>
          <p:nvPr/>
        </p:nvSpPr>
        <p:spPr>
          <a:xfrm>
            <a:off x="3666774" y="2438166"/>
            <a:ext cx="10160" cy="8255"/>
          </a:xfrm>
          <a:custGeom>
            <a:avLst/>
            <a:gdLst/>
            <a:ahLst/>
            <a:cxnLst/>
            <a:rect l="l" t="t" r="r" b="b"/>
            <a:pathLst>
              <a:path w="10160" h="8255">
                <a:moveTo>
                  <a:pt x="0" y="8201"/>
                </a:moveTo>
                <a:lnTo>
                  <a:pt x="9822" y="0"/>
                </a:lnTo>
                <a:lnTo>
                  <a:pt x="7487" y="4399"/>
                </a:lnTo>
                <a:lnTo>
                  <a:pt x="0" y="8201"/>
                </a:lnTo>
                <a:close/>
              </a:path>
            </a:pathLst>
          </a:custGeom>
          <a:solidFill>
            <a:srgbClr val="1C19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36" name="object 10136"/>
          <p:cNvSpPr/>
          <p:nvPr/>
        </p:nvSpPr>
        <p:spPr>
          <a:xfrm>
            <a:off x="3666774" y="2438166"/>
            <a:ext cx="10160" cy="8255"/>
          </a:xfrm>
          <a:custGeom>
            <a:avLst/>
            <a:gdLst/>
            <a:ahLst/>
            <a:cxnLst/>
            <a:rect l="l" t="t" r="r" b="b"/>
            <a:pathLst>
              <a:path w="10160" h="8255">
                <a:moveTo>
                  <a:pt x="0" y="8201"/>
                </a:moveTo>
                <a:lnTo>
                  <a:pt x="9822" y="0"/>
                </a:lnTo>
                <a:lnTo>
                  <a:pt x="7487" y="4399"/>
                </a:lnTo>
                <a:lnTo>
                  <a:pt x="0" y="8201"/>
                </a:lnTo>
                <a:close/>
              </a:path>
            </a:pathLst>
          </a:custGeom>
          <a:ln w="3175">
            <a:solidFill>
              <a:srgbClr val="1C19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7" name="object 10137"/>
          <p:cNvSpPr/>
          <p:nvPr/>
        </p:nvSpPr>
        <p:spPr>
          <a:xfrm>
            <a:off x="3673475" y="2438166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0" y="261"/>
                </a:moveTo>
                <a:lnTo>
                  <a:pt x="31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8" name="object 10138"/>
          <p:cNvSpPr/>
          <p:nvPr/>
        </p:nvSpPr>
        <p:spPr>
          <a:xfrm>
            <a:off x="3673475" y="2435679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2748"/>
                </a:moveTo>
                <a:lnTo>
                  <a:pt x="2245" y="0"/>
                </a:lnTo>
                <a:lnTo>
                  <a:pt x="0" y="2748"/>
                </a:lnTo>
                <a:close/>
              </a:path>
            </a:pathLst>
          </a:custGeom>
          <a:ln w="3175">
            <a:solidFill>
              <a:srgbClr val="1C19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9" name="object 10139"/>
          <p:cNvSpPr/>
          <p:nvPr/>
        </p:nvSpPr>
        <p:spPr>
          <a:xfrm>
            <a:off x="3673475" y="2435679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0" y="2748"/>
                </a:moveTo>
                <a:lnTo>
                  <a:pt x="2245" y="0"/>
                </a:lnTo>
                <a:lnTo>
                  <a:pt x="4307" y="452"/>
                </a:lnTo>
                <a:lnTo>
                  <a:pt x="0" y="2748"/>
                </a:lnTo>
                <a:close/>
              </a:path>
            </a:pathLst>
          </a:custGeom>
          <a:solidFill>
            <a:srgbClr val="1C19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40" name="object 10140"/>
          <p:cNvSpPr/>
          <p:nvPr/>
        </p:nvSpPr>
        <p:spPr>
          <a:xfrm>
            <a:off x="3673475" y="2435679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0" y="2748"/>
                </a:moveTo>
                <a:lnTo>
                  <a:pt x="4307" y="452"/>
                </a:lnTo>
                <a:lnTo>
                  <a:pt x="2245" y="0"/>
                </a:lnTo>
                <a:lnTo>
                  <a:pt x="0" y="2748"/>
                </a:lnTo>
                <a:close/>
              </a:path>
            </a:pathLst>
          </a:custGeom>
          <a:ln w="3175">
            <a:solidFill>
              <a:srgbClr val="1C19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1" name="object 10141"/>
          <p:cNvSpPr/>
          <p:nvPr/>
        </p:nvSpPr>
        <p:spPr>
          <a:xfrm>
            <a:off x="3673475" y="2436131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0" y="2296"/>
                </a:moveTo>
                <a:lnTo>
                  <a:pt x="4307" y="0"/>
                </a:lnTo>
                <a:lnTo>
                  <a:pt x="3121" y="2034"/>
                </a:lnTo>
                <a:lnTo>
                  <a:pt x="0" y="2296"/>
                </a:lnTo>
                <a:close/>
              </a:path>
            </a:pathLst>
          </a:custGeom>
          <a:solidFill>
            <a:srgbClr val="1C19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42" name="object 10142"/>
          <p:cNvSpPr/>
          <p:nvPr/>
        </p:nvSpPr>
        <p:spPr>
          <a:xfrm>
            <a:off x="3673475" y="2436131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0" y="2296"/>
                </a:moveTo>
                <a:lnTo>
                  <a:pt x="4307" y="0"/>
                </a:lnTo>
                <a:lnTo>
                  <a:pt x="3121" y="2034"/>
                </a:lnTo>
                <a:lnTo>
                  <a:pt x="0" y="2296"/>
                </a:lnTo>
                <a:close/>
              </a:path>
            </a:pathLst>
          </a:custGeom>
          <a:ln w="3175">
            <a:solidFill>
              <a:srgbClr val="1C19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3" name="object 10143"/>
          <p:cNvSpPr/>
          <p:nvPr/>
        </p:nvSpPr>
        <p:spPr>
          <a:xfrm>
            <a:off x="3673475" y="2438166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0" y="261"/>
                </a:moveTo>
                <a:lnTo>
                  <a:pt x="3121" y="0"/>
                </a:lnTo>
                <a:lnTo>
                  <a:pt x="0" y="261"/>
                </a:lnTo>
                <a:close/>
              </a:path>
            </a:pathLst>
          </a:custGeom>
          <a:ln w="3175">
            <a:solidFill>
              <a:srgbClr val="1C19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4" name="object 10144"/>
          <p:cNvSpPr/>
          <p:nvPr/>
        </p:nvSpPr>
        <p:spPr>
          <a:xfrm>
            <a:off x="3672139" y="2395844"/>
            <a:ext cx="10795" cy="5715"/>
          </a:xfrm>
          <a:custGeom>
            <a:avLst/>
            <a:gdLst/>
            <a:ahLst/>
            <a:cxnLst/>
            <a:rect l="l" t="t" r="r" b="b"/>
            <a:pathLst>
              <a:path w="10795" h="5714">
                <a:moveTo>
                  <a:pt x="10327" y="5135"/>
                </a:moveTo>
                <a:lnTo>
                  <a:pt x="0" y="863"/>
                </a:lnTo>
                <a:lnTo>
                  <a:pt x="9055" y="0"/>
                </a:lnTo>
                <a:lnTo>
                  <a:pt x="10327" y="5135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45" name="object 10145"/>
          <p:cNvSpPr/>
          <p:nvPr/>
        </p:nvSpPr>
        <p:spPr>
          <a:xfrm>
            <a:off x="3672139" y="2395844"/>
            <a:ext cx="10795" cy="5715"/>
          </a:xfrm>
          <a:custGeom>
            <a:avLst/>
            <a:gdLst/>
            <a:ahLst/>
            <a:cxnLst/>
            <a:rect l="l" t="t" r="r" b="b"/>
            <a:pathLst>
              <a:path w="10795" h="5714">
                <a:moveTo>
                  <a:pt x="0" y="863"/>
                </a:moveTo>
                <a:lnTo>
                  <a:pt x="9055" y="0"/>
                </a:lnTo>
                <a:lnTo>
                  <a:pt x="10327" y="5135"/>
                </a:lnTo>
                <a:lnTo>
                  <a:pt x="0" y="863"/>
                </a:lnTo>
                <a:close/>
              </a:path>
            </a:pathLst>
          </a:custGeom>
          <a:ln w="3175">
            <a:solidFill>
              <a:srgbClr val="1B1B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6" name="object 10146"/>
          <p:cNvSpPr/>
          <p:nvPr/>
        </p:nvSpPr>
        <p:spPr>
          <a:xfrm>
            <a:off x="3681193" y="2395669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1272" y="5311"/>
                </a:moveTo>
                <a:lnTo>
                  <a:pt x="0" y="175"/>
                </a:lnTo>
                <a:lnTo>
                  <a:pt x="1849" y="0"/>
                </a:lnTo>
                <a:lnTo>
                  <a:pt x="1272" y="5311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47" name="object 10147"/>
          <p:cNvSpPr/>
          <p:nvPr/>
        </p:nvSpPr>
        <p:spPr>
          <a:xfrm>
            <a:off x="3681193" y="2395669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1849" y="0"/>
                </a:moveTo>
                <a:lnTo>
                  <a:pt x="0" y="175"/>
                </a:lnTo>
                <a:lnTo>
                  <a:pt x="1272" y="5311"/>
                </a:lnTo>
                <a:lnTo>
                  <a:pt x="1849" y="0"/>
                </a:lnTo>
                <a:close/>
              </a:path>
            </a:pathLst>
          </a:custGeom>
          <a:ln w="3175">
            <a:solidFill>
              <a:srgbClr val="1B1B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8" name="object 10148"/>
          <p:cNvSpPr/>
          <p:nvPr/>
        </p:nvSpPr>
        <p:spPr>
          <a:xfrm>
            <a:off x="3682466" y="2395669"/>
            <a:ext cx="2540" cy="5715"/>
          </a:xfrm>
          <a:custGeom>
            <a:avLst/>
            <a:gdLst/>
            <a:ahLst/>
            <a:cxnLst/>
            <a:rect l="l" t="t" r="r" b="b"/>
            <a:pathLst>
              <a:path w="2539" h="5714">
                <a:moveTo>
                  <a:pt x="2006" y="5681"/>
                </a:moveTo>
                <a:lnTo>
                  <a:pt x="0" y="5311"/>
                </a:lnTo>
                <a:lnTo>
                  <a:pt x="576" y="0"/>
                </a:lnTo>
                <a:lnTo>
                  <a:pt x="2006" y="568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49" name="object 10149"/>
          <p:cNvSpPr/>
          <p:nvPr/>
        </p:nvSpPr>
        <p:spPr>
          <a:xfrm>
            <a:off x="3682466" y="2395669"/>
            <a:ext cx="2540" cy="5715"/>
          </a:xfrm>
          <a:custGeom>
            <a:avLst/>
            <a:gdLst/>
            <a:ahLst/>
            <a:cxnLst/>
            <a:rect l="l" t="t" r="r" b="b"/>
            <a:pathLst>
              <a:path w="2539" h="5714">
                <a:moveTo>
                  <a:pt x="576" y="0"/>
                </a:moveTo>
                <a:lnTo>
                  <a:pt x="2006" y="5681"/>
                </a:lnTo>
                <a:lnTo>
                  <a:pt x="0" y="5311"/>
                </a:lnTo>
                <a:lnTo>
                  <a:pt x="576" y="0"/>
                </a:lnTo>
                <a:close/>
              </a:path>
            </a:pathLst>
          </a:custGeom>
          <a:ln w="3175">
            <a:solidFill>
              <a:srgbClr val="1B1B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50" name="object 10150"/>
          <p:cNvSpPr/>
          <p:nvPr/>
        </p:nvSpPr>
        <p:spPr>
          <a:xfrm>
            <a:off x="3683043" y="2395583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1430" y="5768"/>
                </a:moveTo>
                <a:lnTo>
                  <a:pt x="0" y="86"/>
                </a:lnTo>
                <a:lnTo>
                  <a:pt x="901" y="0"/>
                </a:lnTo>
                <a:lnTo>
                  <a:pt x="1430" y="5768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51" name="object 10151"/>
          <p:cNvSpPr/>
          <p:nvPr/>
        </p:nvSpPr>
        <p:spPr>
          <a:xfrm>
            <a:off x="3683043" y="2395583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0" y="86"/>
                </a:moveTo>
                <a:lnTo>
                  <a:pt x="1430" y="5768"/>
                </a:lnTo>
                <a:lnTo>
                  <a:pt x="901" y="0"/>
                </a:lnTo>
                <a:lnTo>
                  <a:pt x="0" y="86"/>
                </a:lnTo>
                <a:close/>
              </a:path>
            </a:pathLst>
          </a:custGeom>
          <a:ln w="3175">
            <a:solidFill>
              <a:srgbClr val="1B1B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52" name="object 10152"/>
          <p:cNvSpPr/>
          <p:nvPr/>
        </p:nvSpPr>
        <p:spPr>
          <a:xfrm>
            <a:off x="3683944" y="2395583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418" y="6301"/>
                </a:moveTo>
                <a:lnTo>
                  <a:pt x="528" y="5768"/>
                </a:lnTo>
                <a:lnTo>
                  <a:pt x="0" y="0"/>
                </a:lnTo>
                <a:lnTo>
                  <a:pt x="3418" y="630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53" name="object 10153"/>
          <p:cNvSpPr/>
          <p:nvPr/>
        </p:nvSpPr>
        <p:spPr>
          <a:xfrm>
            <a:off x="3683944" y="2395583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418" y="6301"/>
                </a:moveTo>
                <a:lnTo>
                  <a:pt x="528" y="5768"/>
                </a:lnTo>
                <a:lnTo>
                  <a:pt x="0" y="0"/>
                </a:lnTo>
                <a:lnTo>
                  <a:pt x="3418" y="6301"/>
                </a:lnTo>
                <a:close/>
              </a:path>
            </a:pathLst>
          </a:custGeom>
          <a:ln w="3175">
            <a:solidFill>
              <a:srgbClr val="1B1B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54" name="object 10154"/>
          <p:cNvSpPr/>
          <p:nvPr/>
        </p:nvSpPr>
        <p:spPr>
          <a:xfrm>
            <a:off x="3663696" y="2396708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6817" y="2062"/>
                </a:moveTo>
                <a:lnTo>
                  <a:pt x="0" y="805"/>
                </a:lnTo>
                <a:lnTo>
                  <a:pt x="8442" y="0"/>
                </a:lnTo>
                <a:lnTo>
                  <a:pt x="6817" y="2062"/>
                </a:lnTo>
                <a:close/>
              </a:path>
            </a:pathLst>
          </a:custGeom>
          <a:solidFill>
            <a:srgbClr val="1C1C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55" name="object 10155"/>
          <p:cNvSpPr/>
          <p:nvPr/>
        </p:nvSpPr>
        <p:spPr>
          <a:xfrm>
            <a:off x="3663696" y="2396708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6817" y="2062"/>
                </a:moveTo>
                <a:lnTo>
                  <a:pt x="0" y="805"/>
                </a:lnTo>
                <a:lnTo>
                  <a:pt x="8442" y="0"/>
                </a:lnTo>
                <a:lnTo>
                  <a:pt x="6817" y="2062"/>
                </a:lnTo>
                <a:close/>
              </a:path>
            </a:pathLst>
          </a:custGeom>
          <a:ln w="3175">
            <a:solidFill>
              <a:srgbClr val="1C1C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56" name="object 10156"/>
          <p:cNvSpPr/>
          <p:nvPr/>
        </p:nvSpPr>
        <p:spPr>
          <a:xfrm>
            <a:off x="3670513" y="2396708"/>
            <a:ext cx="12065" cy="4445"/>
          </a:xfrm>
          <a:custGeom>
            <a:avLst/>
            <a:gdLst/>
            <a:ahLst/>
            <a:cxnLst/>
            <a:rect l="l" t="t" r="r" b="b"/>
            <a:pathLst>
              <a:path w="12064" h="4444">
                <a:moveTo>
                  <a:pt x="11953" y="4272"/>
                </a:moveTo>
                <a:lnTo>
                  <a:pt x="0" y="2062"/>
                </a:lnTo>
                <a:lnTo>
                  <a:pt x="1625" y="0"/>
                </a:lnTo>
                <a:lnTo>
                  <a:pt x="11953" y="4272"/>
                </a:lnTo>
                <a:close/>
              </a:path>
            </a:pathLst>
          </a:custGeom>
          <a:solidFill>
            <a:srgbClr val="1B1C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57" name="object 10157"/>
          <p:cNvSpPr/>
          <p:nvPr/>
        </p:nvSpPr>
        <p:spPr>
          <a:xfrm>
            <a:off x="3670513" y="2396708"/>
            <a:ext cx="12065" cy="4445"/>
          </a:xfrm>
          <a:custGeom>
            <a:avLst/>
            <a:gdLst/>
            <a:ahLst/>
            <a:cxnLst/>
            <a:rect l="l" t="t" r="r" b="b"/>
            <a:pathLst>
              <a:path w="12064" h="4444">
                <a:moveTo>
                  <a:pt x="0" y="2062"/>
                </a:moveTo>
                <a:lnTo>
                  <a:pt x="11953" y="4272"/>
                </a:lnTo>
                <a:lnTo>
                  <a:pt x="1625" y="0"/>
                </a:lnTo>
                <a:lnTo>
                  <a:pt x="0" y="2062"/>
                </a:lnTo>
                <a:close/>
              </a:path>
            </a:pathLst>
          </a:custGeom>
          <a:ln w="3175">
            <a:solidFill>
              <a:srgbClr val="1B1C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58" name="object 10158"/>
          <p:cNvSpPr/>
          <p:nvPr/>
        </p:nvSpPr>
        <p:spPr>
          <a:xfrm>
            <a:off x="3663696" y="239751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59" name="object 10159"/>
          <p:cNvSpPr/>
          <p:nvPr/>
        </p:nvSpPr>
        <p:spPr>
          <a:xfrm>
            <a:off x="3663696" y="239751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0" name="object 101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161" name="object 101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162" name="object 10162"/>
          <p:cNvSpPr/>
          <p:nvPr/>
        </p:nvSpPr>
        <p:spPr>
          <a:xfrm>
            <a:off x="3649469" y="24112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57"/>
                </a:moveTo>
                <a:lnTo>
                  <a:pt x="172" y="0"/>
                </a:lnTo>
                <a:lnTo>
                  <a:pt x="449" y="22"/>
                </a:lnTo>
                <a:lnTo>
                  <a:pt x="0" y="157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63" name="object 10163"/>
          <p:cNvSpPr/>
          <p:nvPr/>
        </p:nvSpPr>
        <p:spPr>
          <a:xfrm>
            <a:off x="3649469" y="24112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57"/>
                </a:moveTo>
                <a:lnTo>
                  <a:pt x="449" y="22"/>
                </a:lnTo>
                <a:lnTo>
                  <a:pt x="172" y="0"/>
                </a:lnTo>
                <a:lnTo>
                  <a:pt x="0" y="157"/>
                </a:lnTo>
                <a:close/>
              </a:path>
            </a:pathLst>
          </a:custGeom>
          <a:ln w="3175">
            <a:solidFill>
              <a:srgbClr val="1D1D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4" name="object 10164"/>
          <p:cNvSpPr/>
          <p:nvPr/>
        </p:nvSpPr>
        <p:spPr>
          <a:xfrm>
            <a:off x="3646325" y="2411239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3027"/>
                </a:moveTo>
                <a:lnTo>
                  <a:pt x="3144" y="134"/>
                </a:lnTo>
                <a:lnTo>
                  <a:pt x="3594" y="0"/>
                </a:lnTo>
                <a:lnTo>
                  <a:pt x="0" y="3027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65" name="object 10165"/>
          <p:cNvSpPr/>
          <p:nvPr/>
        </p:nvSpPr>
        <p:spPr>
          <a:xfrm>
            <a:off x="3646325" y="2411239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3027"/>
                </a:moveTo>
                <a:lnTo>
                  <a:pt x="3144" y="134"/>
                </a:lnTo>
                <a:lnTo>
                  <a:pt x="3594" y="0"/>
                </a:lnTo>
                <a:lnTo>
                  <a:pt x="0" y="3027"/>
                </a:lnTo>
                <a:close/>
              </a:path>
            </a:pathLst>
          </a:custGeom>
          <a:ln w="3175">
            <a:solidFill>
              <a:srgbClr val="1D1D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6" name="object 10166"/>
          <p:cNvSpPr/>
          <p:nvPr/>
        </p:nvSpPr>
        <p:spPr>
          <a:xfrm>
            <a:off x="3646325" y="2411239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5245" y="3472"/>
                </a:moveTo>
                <a:lnTo>
                  <a:pt x="0" y="3027"/>
                </a:lnTo>
                <a:lnTo>
                  <a:pt x="3594" y="0"/>
                </a:lnTo>
                <a:lnTo>
                  <a:pt x="5245" y="347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67" name="object 10167"/>
          <p:cNvSpPr/>
          <p:nvPr/>
        </p:nvSpPr>
        <p:spPr>
          <a:xfrm>
            <a:off x="3646325" y="2411239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0" y="3027"/>
                </a:moveTo>
                <a:lnTo>
                  <a:pt x="5245" y="3472"/>
                </a:lnTo>
                <a:lnTo>
                  <a:pt x="3594" y="0"/>
                </a:lnTo>
                <a:lnTo>
                  <a:pt x="0" y="3027"/>
                </a:lnTo>
                <a:close/>
              </a:path>
            </a:pathLst>
          </a:custGeom>
          <a:ln w="3175">
            <a:solidFill>
              <a:srgbClr val="1D1D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8" name="object 10168"/>
          <p:cNvSpPr/>
          <p:nvPr/>
        </p:nvSpPr>
        <p:spPr>
          <a:xfrm>
            <a:off x="3646325" y="2414267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0" y="0"/>
                </a:moveTo>
                <a:lnTo>
                  <a:pt x="5245" y="4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9" name="object 101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170" name="object 101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171" name="object 101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172" name="object 10172"/>
          <p:cNvSpPr/>
          <p:nvPr/>
        </p:nvSpPr>
        <p:spPr>
          <a:xfrm>
            <a:off x="3663696" y="2397513"/>
            <a:ext cx="6985" cy="4445"/>
          </a:xfrm>
          <a:custGeom>
            <a:avLst/>
            <a:gdLst/>
            <a:ahLst/>
            <a:cxnLst/>
            <a:rect l="l" t="t" r="r" b="b"/>
            <a:pathLst>
              <a:path w="6985" h="4444">
                <a:moveTo>
                  <a:pt x="2296" y="3858"/>
                </a:moveTo>
                <a:lnTo>
                  <a:pt x="0" y="0"/>
                </a:lnTo>
                <a:lnTo>
                  <a:pt x="6817" y="1257"/>
                </a:lnTo>
                <a:lnTo>
                  <a:pt x="2296" y="3858"/>
                </a:lnTo>
                <a:close/>
              </a:path>
            </a:pathLst>
          </a:custGeom>
          <a:solidFill>
            <a:srgbClr val="1C1C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73" name="object 10173"/>
          <p:cNvSpPr/>
          <p:nvPr/>
        </p:nvSpPr>
        <p:spPr>
          <a:xfrm>
            <a:off x="3663696" y="2397513"/>
            <a:ext cx="6985" cy="4445"/>
          </a:xfrm>
          <a:custGeom>
            <a:avLst/>
            <a:gdLst/>
            <a:ahLst/>
            <a:cxnLst/>
            <a:rect l="l" t="t" r="r" b="b"/>
            <a:pathLst>
              <a:path w="6985" h="4444">
                <a:moveTo>
                  <a:pt x="6817" y="1257"/>
                </a:moveTo>
                <a:lnTo>
                  <a:pt x="0" y="0"/>
                </a:lnTo>
                <a:lnTo>
                  <a:pt x="2296" y="3858"/>
                </a:lnTo>
                <a:lnTo>
                  <a:pt x="6817" y="1257"/>
                </a:lnTo>
                <a:close/>
              </a:path>
            </a:pathLst>
          </a:custGeom>
          <a:ln w="3175">
            <a:solidFill>
              <a:srgbClr val="1C1C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74" name="object 10174"/>
          <p:cNvSpPr/>
          <p:nvPr/>
        </p:nvSpPr>
        <p:spPr>
          <a:xfrm>
            <a:off x="3663696" y="2397513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2296" y="38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75" name="object 10175"/>
          <p:cNvSpPr/>
          <p:nvPr/>
        </p:nvSpPr>
        <p:spPr>
          <a:xfrm>
            <a:off x="3663696" y="2391425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0" y="6088"/>
                </a:moveTo>
                <a:lnTo>
                  <a:pt x="12514" y="0"/>
                </a:lnTo>
                <a:lnTo>
                  <a:pt x="8442" y="5283"/>
                </a:lnTo>
                <a:lnTo>
                  <a:pt x="0" y="6088"/>
                </a:lnTo>
                <a:close/>
              </a:path>
            </a:pathLst>
          </a:custGeom>
          <a:solidFill>
            <a:srgbClr val="1C1C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76" name="object 10176"/>
          <p:cNvSpPr/>
          <p:nvPr/>
        </p:nvSpPr>
        <p:spPr>
          <a:xfrm>
            <a:off x="3663696" y="2391425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12514" y="0"/>
                </a:moveTo>
                <a:lnTo>
                  <a:pt x="0" y="6088"/>
                </a:lnTo>
                <a:lnTo>
                  <a:pt x="8442" y="5283"/>
                </a:lnTo>
                <a:lnTo>
                  <a:pt x="12514" y="0"/>
                </a:lnTo>
                <a:close/>
              </a:path>
            </a:pathLst>
          </a:custGeom>
          <a:ln w="3175">
            <a:solidFill>
              <a:srgbClr val="1C1C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77" name="object 101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178" name="object 101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179" name="object 101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180" name="object 101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181" name="object 10181"/>
          <p:cNvSpPr/>
          <p:nvPr/>
        </p:nvSpPr>
        <p:spPr>
          <a:xfrm>
            <a:off x="3663696" y="2390163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19">
                <a:moveTo>
                  <a:pt x="0" y="7350"/>
                </a:moveTo>
                <a:lnTo>
                  <a:pt x="12666" y="0"/>
                </a:lnTo>
                <a:lnTo>
                  <a:pt x="12514" y="1262"/>
                </a:lnTo>
                <a:lnTo>
                  <a:pt x="0" y="7350"/>
                </a:lnTo>
                <a:close/>
              </a:path>
            </a:pathLst>
          </a:custGeom>
          <a:solidFill>
            <a:srgbClr val="1B1C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82" name="object 10182"/>
          <p:cNvSpPr/>
          <p:nvPr/>
        </p:nvSpPr>
        <p:spPr>
          <a:xfrm>
            <a:off x="3663696" y="2390163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19">
                <a:moveTo>
                  <a:pt x="12666" y="0"/>
                </a:moveTo>
                <a:lnTo>
                  <a:pt x="12514" y="1262"/>
                </a:lnTo>
                <a:lnTo>
                  <a:pt x="0" y="7350"/>
                </a:lnTo>
                <a:lnTo>
                  <a:pt x="12666" y="0"/>
                </a:lnTo>
                <a:close/>
              </a:path>
            </a:pathLst>
          </a:custGeom>
          <a:ln w="3175">
            <a:solidFill>
              <a:srgbClr val="1B1C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83" name="object 101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184" name="object 10184"/>
          <p:cNvSpPr/>
          <p:nvPr/>
        </p:nvSpPr>
        <p:spPr>
          <a:xfrm>
            <a:off x="3661046" y="23914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2649" y="605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85" name="object 101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186" name="object 101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187" name="object 101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188" name="object 10188"/>
          <p:cNvSpPr/>
          <p:nvPr/>
        </p:nvSpPr>
        <p:spPr>
          <a:xfrm>
            <a:off x="3649162" y="2403363"/>
            <a:ext cx="13970" cy="1905"/>
          </a:xfrm>
          <a:custGeom>
            <a:avLst/>
            <a:gdLst/>
            <a:ahLst/>
            <a:cxnLst/>
            <a:rect l="l" t="t" r="r" b="b"/>
            <a:pathLst>
              <a:path w="13970" h="1905">
                <a:moveTo>
                  <a:pt x="543" y="1775"/>
                </a:moveTo>
                <a:lnTo>
                  <a:pt x="0" y="795"/>
                </a:lnTo>
                <a:lnTo>
                  <a:pt x="13370" y="0"/>
                </a:lnTo>
                <a:lnTo>
                  <a:pt x="543" y="1775"/>
                </a:lnTo>
                <a:close/>
              </a:path>
            </a:pathLst>
          </a:custGeom>
          <a:solidFill>
            <a:srgbClr val="1C1D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89" name="object 10189"/>
          <p:cNvSpPr/>
          <p:nvPr/>
        </p:nvSpPr>
        <p:spPr>
          <a:xfrm>
            <a:off x="3649162" y="2403363"/>
            <a:ext cx="13970" cy="1905"/>
          </a:xfrm>
          <a:custGeom>
            <a:avLst/>
            <a:gdLst/>
            <a:ahLst/>
            <a:cxnLst/>
            <a:rect l="l" t="t" r="r" b="b"/>
            <a:pathLst>
              <a:path w="13970" h="1905">
                <a:moveTo>
                  <a:pt x="13370" y="0"/>
                </a:moveTo>
                <a:lnTo>
                  <a:pt x="0" y="795"/>
                </a:lnTo>
                <a:lnTo>
                  <a:pt x="543" y="1775"/>
                </a:lnTo>
                <a:lnTo>
                  <a:pt x="13370" y="0"/>
                </a:lnTo>
                <a:close/>
              </a:path>
            </a:pathLst>
          </a:custGeom>
          <a:ln w="3175">
            <a:solidFill>
              <a:srgbClr val="1C1D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0" name="object 10190"/>
          <p:cNvSpPr/>
          <p:nvPr/>
        </p:nvSpPr>
        <p:spPr>
          <a:xfrm>
            <a:off x="3653228" y="2414584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289" y="0"/>
                </a:moveTo>
                <a:lnTo>
                  <a:pt x="0" y="3614"/>
                </a:lnTo>
                <a:lnTo>
                  <a:pt x="3289" y="0"/>
                </a:lnTo>
                <a:close/>
              </a:path>
            </a:pathLst>
          </a:custGeom>
          <a:ln w="3175">
            <a:solidFill>
              <a:srgbClr val="1D1C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1" name="object 10191"/>
          <p:cNvSpPr/>
          <p:nvPr/>
        </p:nvSpPr>
        <p:spPr>
          <a:xfrm>
            <a:off x="3651570" y="2414584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1658" y="3614"/>
                </a:moveTo>
                <a:lnTo>
                  <a:pt x="0" y="127"/>
                </a:lnTo>
                <a:lnTo>
                  <a:pt x="4947" y="0"/>
                </a:lnTo>
                <a:lnTo>
                  <a:pt x="1658" y="3614"/>
                </a:lnTo>
                <a:close/>
              </a:path>
            </a:pathLst>
          </a:custGeom>
          <a:solidFill>
            <a:srgbClr val="1D1C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92" name="object 10192"/>
          <p:cNvSpPr/>
          <p:nvPr/>
        </p:nvSpPr>
        <p:spPr>
          <a:xfrm>
            <a:off x="3651570" y="2414584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4947" y="0"/>
                </a:moveTo>
                <a:lnTo>
                  <a:pt x="0" y="127"/>
                </a:lnTo>
                <a:lnTo>
                  <a:pt x="1658" y="3614"/>
                </a:lnTo>
                <a:lnTo>
                  <a:pt x="4947" y="0"/>
                </a:lnTo>
                <a:close/>
              </a:path>
            </a:pathLst>
          </a:custGeom>
          <a:ln w="3175">
            <a:solidFill>
              <a:srgbClr val="1D1C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3" name="object 10193"/>
          <p:cNvSpPr/>
          <p:nvPr/>
        </p:nvSpPr>
        <p:spPr>
          <a:xfrm>
            <a:off x="3651570" y="2410991"/>
            <a:ext cx="8255" cy="3810"/>
          </a:xfrm>
          <a:custGeom>
            <a:avLst/>
            <a:gdLst/>
            <a:ahLst/>
            <a:cxnLst/>
            <a:rect l="l" t="t" r="r" b="b"/>
            <a:pathLst>
              <a:path w="8254" h="3810">
                <a:moveTo>
                  <a:pt x="0" y="3721"/>
                </a:moveTo>
                <a:lnTo>
                  <a:pt x="8219" y="0"/>
                </a:lnTo>
                <a:lnTo>
                  <a:pt x="5986" y="2453"/>
                </a:lnTo>
                <a:lnTo>
                  <a:pt x="0" y="3721"/>
                </a:lnTo>
                <a:close/>
              </a:path>
            </a:pathLst>
          </a:custGeom>
          <a:solidFill>
            <a:srgbClr val="1D1C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94" name="object 10194"/>
          <p:cNvSpPr/>
          <p:nvPr/>
        </p:nvSpPr>
        <p:spPr>
          <a:xfrm>
            <a:off x="3651570" y="2410991"/>
            <a:ext cx="8255" cy="3810"/>
          </a:xfrm>
          <a:custGeom>
            <a:avLst/>
            <a:gdLst/>
            <a:ahLst/>
            <a:cxnLst/>
            <a:rect l="l" t="t" r="r" b="b"/>
            <a:pathLst>
              <a:path w="8254" h="3810">
                <a:moveTo>
                  <a:pt x="8219" y="0"/>
                </a:moveTo>
                <a:lnTo>
                  <a:pt x="5986" y="2453"/>
                </a:lnTo>
                <a:lnTo>
                  <a:pt x="0" y="3721"/>
                </a:lnTo>
                <a:lnTo>
                  <a:pt x="8219" y="0"/>
                </a:lnTo>
                <a:close/>
              </a:path>
            </a:pathLst>
          </a:custGeom>
          <a:ln w="3175">
            <a:solidFill>
              <a:srgbClr val="1D1C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5" name="object 10195"/>
          <p:cNvSpPr/>
          <p:nvPr/>
        </p:nvSpPr>
        <p:spPr>
          <a:xfrm>
            <a:off x="3649919" y="2410991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1651" y="3721"/>
                </a:moveTo>
                <a:lnTo>
                  <a:pt x="0" y="248"/>
                </a:lnTo>
                <a:lnTo>
                  <a:pt x="9870" y="0"/>
                </a:lnTo>
                <a:lnTo>
                  <a:pt x="1651" y="3721"/>
                </a:lnTo>
                <a:close/>
              </a:path>
            </a:pathLst>
          </a:custGeom>
          <a:solidFill>
            <a:srgbClr val="1D1C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96" name="object 10196"/>
          <p:cNvSpPr/>
          <p:nvPr/>
        </p:nvSpPr>
        <p:spPr>
          <a:xfrm>
            <a:off x="3649919" y="2410991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9870" y="0"/>
                </a:moveTo>
                <a:lnTo>
                  <a:pt x="0" y="248"/>
                </a:lnTo>
                <a:lnTo>
                  <a:pt x="1651" y="3721"/>
                </a:lnTo>
                <a:lnTo>
                  <a:pt x="9870" y="0"/>
                </a:lnTo>
                <a:close/>
              </a:path>
            </a:pathLst>
          </a:custGeom>
          <a:ln w="3175">
            <a:solidFill>
              <a:srgbClr val="1D1C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7" name="object 10197"/>
          <p:cNvSpPr/>
          <p:nvPr/>
        </p:nvSpPr>
        <p:spPr>
          <a:xfrm>
            <a:off x="3651570" y="2413444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1267"/>
                </a:moveTo>
                <a:lnTo>
                  <a:pt x="5986" y="0"/>
                </a:lnTo>
                <a:lnTo>
                  <a:pt x="4947" y="1140"/>
                </a:lnTo>
                <a:lnTo>
                  <a:pt x="0" y="1267"/>
                </a:lnTo>
                <a:close/>
              </a:path>
            </a:pathLst>
          </a:custGeom>
          <a:solidFill>
            <a:srgbClr val="1D1C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98" name="object 10198"/>
          <p:cNvSpPr/>
          <p:nvPr/>
        </p:nvSpPr>
        <p:spPr>
          <a:xfrm>
            <a:off x="3651570" y="2413444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5986" y="0"/>
                </a:moveTo>
                <a:lnTo>
                  <a:pt x="0" y="1267"/>
                </a:lnTo>
                <a:lnTo>
                  <a:pt x="4947" y="1140"/>
                </a:lnTo>
                <a:lnTo>
                  <a:pt x="5986" y="0"/>
                </a:lnTo>
                <a:close/>
              </a:path>
            </a:pathLst>
          </a:custGeom>
          <a:ln w="3175">
            <a:solidFill>
              <a:srgbClr val="1D1C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9" name="object 10199"/>
          <p:cNvSpPr/>
          <p:nvPr/>
        </p:nvSpPr>
        <p:spPr>
          <a:xfrm>
            <a:off x="3651570" y="2414584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0" y="127"/>
                </a:moveTo>
                <a:lnTo>
                  <a:pt x="49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0" name="object 10200"/>
          <p:cNvSpPr/>
          <p:nvPr/>
        </p:nvSpPr>
        <p:spPr>
          <a:xfrm>
            <a:off x="3649642" y="241103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76" y="205"/>
                </a:moveTo>
                <a:lnTo>
                  <a:pt x="0" y="182"/>
                </a:lnTo>
                <a:lnTo>
                  <a:pt x="177" y="0"/>
                </a:lnTo>
                <a:lnTo>
                  <a:pt x="276" y="205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01" name="object 10201"/>
          <p:cNvSpPr/>
          <p:nvPr/>
        </p:nvSpPr>
        <p:spPr>
          <a:xfrm>
            <a:off x="3649642" y="241103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82"/>
                </a:moveTo>
                <a:lnTo>
                  <a:pt x="276" y="205"/>
                </a:lnTo>
                <a:lnTo>
                  <a:pt x="177" y="0"/>
                </a:lnTo>
                <a:lnTo>
                  <a:pt x="0" y="182"/>
                </a:lnTo>
                <a:close/>
              </a:path>
            </a:pathLst>
          </a:custGeom>
          <a:ln w="3175">
            <a:solidFill>
              <a:srgbClr val="1D1D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2" name="object 10202"/>
          <p:cNvSpPr/>
          <p:nvPr/>
        </p:nvSpPr>
        <p:spPr>
          <a:xfrm>
            <a:off x="3642789" y="2415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976" y="2032"/>
                </a:moveTo>
                <a:lnTo>
                  <a:pt x="0" y="0"/>
                </a:lnTo>
                <a:lnTo>
                  <a:pt x="2435" y="208"/>
                </a:lnTo>
                <a:lnTo>
                  <a:pt x="1976" y="2032"/>
                </a:lnTo>
                <a:close/>
              </a:path>
            </a:pathLst>
          </a:custGeom>
          <a:solidFill>
            <a:srgbClr val="1D1E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03" name="object 10203"/>
          <p:cNvSpPr/>
          <p:nvPr/>
        </p:nvSpPr>
        <p:spPr>
          <a:xfrm>
            <a:off x="3642789" y="2415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976" y="2032"/>
                </a:moveTo>
                <a:lnTo>
                  <a:pt x="0" y="0"/>
                </a:lnTo>
                <a:lnTo>
                  <a:pt x="2435" y="208"/>
                </a:lnTo>
                <a:lnTo>
                  <a:pt x="1976" y="2032"/>
                </a:lnTo>
                <a:close/>
              </a:path>
            </a:pathLst>
          </a:custGeom>
          <a:ln w="3175">
            <a:solidFill>
              <a:srgbClr val="1D1E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4" name="object 102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205" name="object 102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206" name="object 102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207" name="object 102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208" name="object 102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209" name="object 10209"/>
          <p:cNvSpPr/>
          <p:nvPr/>
        </p:nvSpPr>
        <p:spPr>
          <a:xfrm>
            <a:off x="3651282" y="2385430"/>
            <a:ext cx="8255" cy="3175"/>
          </a:xfrm>
          <a:custGeom>
            <a:avLst/>
            <a:gdLst/>
            <a:ahLst/>
            <a:cxnLst/>
            <a:rect l="l" t="t" r="r" b="b"/>
            <a:pathLst>
              <a:path w="8254" h="3175">
                <a:moveTo>
                  <a:pt x="8067" y="2768"/>
                </a:moveTo>
                <a:lnTo>
                  <a:pt x="0" y="2547"/>
                </a:lnTo>
                <a:lnTo>
                  <a:pt x="3027" y="0"/>
                </a:lnTo>
                <a:lnTo>
                  <a:pt x="8067" y="2768"/>
                </a:lnTo>
                <a:close/>
              </a:path>
            </a:pathLst>
          </a:custGeom>
          <a:solidFill>
            <a:srgbClr val="1C1E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10" name="object 10210"/>
          <p:cNvSpPr/>
          <p:nvPr/>
        </p:nvSpPr>
        <p:spPr>
          <a:xfrm>
            <a:off x="3651282" y="2385430"/>
            <a:ext cx="8255" cy="3175"/>
          </a:xfrm>
          <a:custGeom>
            <a:avLst/>
            <a:gdLst/>
            <a:ahLst/>
            <a:cxnLst/>
            <a:rect l="l" t="t" r="r" b="b"/>
            <a:pathLst>
              <a:path w="8254" h="3175">
                <a:moveTo>
                  <a:pt x="8067" y="2768"/>
                </a:moveTo>
                <a:lnTo>
                  <a:pt x="0" y="2547"/>
                </a:lnTo>
                <a:lnTo>
                  <a:pt x="3027" y="0"/>
                </a:lnTo>
                <a:lnTo>
                  <a:pt x="8067" y="2768"/>
                </a:lnTo>
                <a:close/>
              </a:path>
            </a:pathLst>
          </a:custGeom>
          <a:ln w="3175">
            <a:solidFill>
              <a:srgbClr val="1C1E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1" name="object 10211"/>
          <p:cNvSpPr/>
          <p:nvPr/>
        </p:nvSpPr>
        <p:spPr>
          <a:xfrm>
            <a:off x="3654310" y="238441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39" y="3779"/>
                </a:moveTo>
                <a:lnTo>
                  <a:pt x="0" y="1010"/>
                </a:lnTo>
                <a:lnTo>
                  <a:pt x="2796" y="0"/>
                </a:lnTo>
                <a:lnTo>
                  <a:pt x="5039" y="3779"/>
                </a:lnTo>
                <a:close/>
              </a:path>
            </a:pathLst>
          </a:custGeom>
          <a:solidFill>
            <a:srgbClr val="1C1D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12" name="object 10212"/>
          <p:cNvSpPr/>
          <p:nvPr/>
        </p:nvSpPr>
        <p:spPr>
          <a:xfrm>
            <a:off x="3654310" y="238441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39" y="3779"/>
                </a:moveTo>
                <a:lnTo>
                  <a:pt x="2796" y="0"/>
                </a:lnTo>
                <a:lnTo>
                  <a:pt x="0" y="1010"/>
                </a:lnTo>
                <a:lnTo>
                  <a:pt x="5039" y="3779"/>
                </a:lnTo>
                <a:close/>
              </a:path>
            </a:pathLst>
          </a:custGeom>
          <a:ln w="3175">
            <a:solidFill>
              <a:srgbClr val="1C1D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3" name="object 102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214" name="object 10214"/>
          <p:cNvSpPr/>
          <p:nvPr/>
        </p:nvSpPr>
        <p:spPr>
          <a:xfrm>
            <a:off x="3657107" y="2384419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242" y="37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5" name="object 10215"/>
          <p:cNvSpPr/>
          <p:nvPr/>
        </p:nvSpPr>
        <p:spPr>
          <a:xfrm>
            <a:off x="3657107" y="23844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6" name="object 10216"/>
          <p:cNvSpPr/>
          <p:nvPr/>
        </p:nvSpPr>
        <p:spPr>
          <a:xfrm>
            <a:off x="3657107" y="23844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7" name="object 10217"/>
          <p:cNvSpPr/>
          <p:nvPr/>
        </p:nvSpPr>
        <p:spPr>
          <a:xfrm>
            <a:off x="3653195" y="2381260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3911" y="3159"/>
                </a:moveTo>
                <a:lnTo>
                  <a:pt x="0" y="617"/>
                </a:lnTo>
                <a:lnTo>
                  <a:pt x="2545" y="0"/>
                </a:lnTo>
                <a:lnTo>
                  <a:pt x="3911" y="3159"/>
                </a:lnTo>
                <a:close/>
              </a:path>
            </a:pathLst>
          </a:custGeom>
          <a:solidFill>
            <a:srgbClr val="1C1E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18" name="object 10218"/>
          <p:cNvSpPr/>
          <p:nvPr/>
        </p:nvSpPr>
        <p:spPr>
          <a:xfrm>
            <a:off x="3653195" y="2381260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0" y="617"/>
                </a:moveTo>
                <a:lnTo>
                  <a:pt x="2545" y="0"/>
                </a:lnTo>
                <a:lnTo>
                  <a:pt x="3911" y="3159"/>
                </a:lnTo>
                <a:lnTo>
                  <a:pt x="0" y="617"/>
                </a:lnTo>
                <a:close/>
              </a:path>
            </a:pathLst>
          </a:custGeom>
          <a:ln w="3175">
            <a:solidFill>
              <a:srgbClr val="1C1E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9" name="object 10219"/>
          <p:cNvSpPr/>
          <p:nvPr/>
        </p:nvSpPr>
        <p:spPr>
          <a:xfrm>
            <a:off x="3653195" y="2381877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3911" y="2542"/>
                </a:moveTo>
                <a:lnTo>
                  <a:pt x="1272" y="1689"/>
                </a:lnTo>
                <a:lnTo>
                  <a:pt x="0" y="0"/>
                </a:lnTo>
                <a:lnTo>
                  <a:pt x="3911" y="2542"/>
                </a:lnTo>
                <a:close/>
              </a:path>
            </a:pathLst>
          </a:custGeom>
          <a:solidFill>
            <a:srgbClr val="1C1E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20" name="object 10220"/>
          <p:cNvSpPr/>
          <p:nvPr/>
        </p:nvSpPr>
        <p:spPr>
          <a:xfrm>
            <a:off x="3653195" y="2381877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0" y="0"/>
                </a:moveTo>
                <a:lnTo>
                  <a:pt x="1272" y="1689"/>
                </a:lnTo>
                <a:lnTo>
                  <a:pt x="3911" y="254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1E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1" name="object 102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222" name="object 102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223" name="object 10223"/>
          <p:cNvSpPr/>
          <p:nvPr/>
        </p:nvSpPr>
        <p:spPr>
          <a:xfrm>
            <a:off x="3655740" y="2381260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366" y="31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4" name="object 102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225" name="object 102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226" name="object 10226"/>
          <p:cNvSpPr/>
          <p:nvPr/>
        </p:nvSpPr>
        <p:spPr>
          <a:xfrm>
            <a:off x="3654425" y="2383566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682" y="853"/>
                </a:moveTo>
                <a:lnTo>
                  <a:pt x="0" y="756"/>
                </a:lnTo>
                <a:lnTo>
                  <a:pt x="43" y="0"/>
                </a:lnTo>
                <a:lnTo>
                  <a:pt x="2682" y="853"/>
                </a:lnTo>
                <a:close/>
              </a:path>
            </a:pathLst>
          </a:custGeom>
          <a:solidFill>
            <a:srgbClr val="1C1D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27" name="object 10227"/>
          <p:cNvSpPr/>
          <p:nvPr/>
        </p:nvSpPr>
        <p:spPr>
          <a:xfrm>
            <a:off x="3654425" y="2383566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756"/>
                </a:moveTo>
                <a:lnTo>
                  <a:pt x="2682" y="853"/>
                </a:lnTo>
                <a:lnTo>
                  <a:pt x="43" y="0"/>
                </a:lnTo>
                <a:lnTo>
                  <a:pt x="0" y="756"/>
                </a:lnTo>
                <a:close/>
              </a:path>
            </a:pathLst>
          </a:custGeom>
          <a:ln w="3175">
            <a:solidFill>
              <a:srgbClr val="1C1D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8" name="object 10228"/>
          <p:cNvSpPr/>
          <p:nvPr/>
        </p:nvSpPr>
        <p:spPr>
          <a:xfrm>
            <a:off x="3654310" y="2384323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1107"/>
                </a:moveTo>
                <a:lnTo>
                  <a:pt x="114" y="0"/>
                </a:lnTo>
                <a:lnTo>
                  <a:pt x="2796" y="96"/>
                </a:lnTo>
                <a:lnTo>
                  <a:pt x="0" y="1107"/>
                </a:lnTo>
                <a:close/>
              </a:path>
            </a:pathLst>
          </a:custGeom>
          <a:solidFill>
            <a:srgbClr val="1C1D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29" name="object 10229"/>
          <p:cNvSpPr/>
          <p:nvPr/>
        </p:nvSpPr>
        <p:spPr>
          <a:xfrm>
            <a:off x="3654310" y="2384323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1107"/>
                </a:moveTo>
                <a:lnTo>
                  <a:pt x="2796" y="96"/>
                </a:lnTo>
                <a:lnTo>
                  <a:pt x="114" y="0"/>
                </a:lnTo>
                <a:lnTo>
                  <a:pt x="0" y="1107"/>
                </a:lnTo>
                <a:close/>
              </a:path>
            </a:pathLst>
          </a:custGeom>
          <a:ln w="3175">
            <a:solidFill>
              <a:srgbClr val="1C1D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30" name="object 102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231" name="object 102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232" name="object 102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233" name="object 10233"/>
          <p:cNvSpPr/>
          <p:nvPr/>
        </p:nvSpPr>
        <p:spPr>
          <a:xfrm>
            <a:off x="3642446" y="2438824"/>
            <a:ext cx="12700" cy="635"/>
          </a:xfrm>
          <a:custGeom>
            <a:avLst/>
            <a:gdLst/>
            <a:ahLst/>
            <a:cxnLst/>
            <a:rect l="l" t="t" r="r" b="b"/>
            <a:pathLst>
              <a:path w="12700" h="635">
                <a:moveTo>
                  <a:pt x="0" y="0"/>
                </a:moveTo>
                <a:lnTo>
                  <a:pt x="12593" y="2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34" name="object 10234"/>
          <p:cNvSpPr/>
          <p:nvPr/>
        </p:nvSpPr>
        <p:spPr>
          <a:xfrm>
            <a:off x="3634768" y="2440917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5113" y="3716"/>
                </a:moveTo>
                <a:lnTo>
                  <a:pt x="2062" y="1498"/>
                </a:lnTo>
                <a:lnTo>
                  <a:pt x="0" y="0"/>
                </a:lnTo>
                <a:lnTo>
                  <a:pt x="5113" y="3716"/>
                </a:lnTo>
                <a:close/>
              </a:path>
            </a:pathLst>
          </a:custGeom>
          <a:ln w="3175">
            <a:solidFill>
              <a:srgbClr val="1D1E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35" name="object 102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236" name="object 102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237" name="object 102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238" name="object 102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239" name="object 102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240" name="object 102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241" name="object 102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242" name="object 102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243" name="object 10243"/>
          <p:cNvSpPr/>
          <p:nvPr/>
        </p:nvSpPr>
        <p:spPr>
          <a:xfrm>
            <a:off x="3634768" y="24378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3040"/>
                </a:moveTo>
                <a:lnTo>
                  <a:pt x="492" y="1325"/>
                </a:lnTo>
                <a:lnTo>
                  <a:pt x="871" y="0"/>
                </a:lnTo>
                <a:lnTo>
                  <a:pt x="0" y="3040"/>
                </a:lnTo>
                <a:close/>
              </a:path>
            </a:pathLst>
          </a:custGeom>
          <a:ln w="3175">
            <a:solidFill>
              <a:srgbClr val="1E1E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44" name="object 102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245" name="object 10245"/>
          <p:cNvSpPr/>
          <p:nvPr/>
        </p:nvSpPr>
        <p:spPr>
          <a:xfrm>
            <a:off x="3639215" y="2426228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4749" y="4442"/>
                </a:moveTo>
                <a:lnTo>
                  <a:pt x="0" y="241"/>
                </a:lnTo>
                <a:lnTo>
                  <a:pt x="2959" y="0"/>
                </a:lnTo>
                <a:lnTo>
                  <a:pt x="4749" y="4442"/>
                </a:lnTo>
                <a:close/>
              </a:path>
            </a:pathLst>
          </a:custGeom>
          <a:solidFill>
            <a:srgbClr val="1D1E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46" name="object 10246"/>
          <p:cNvSpPr/>
          <p:nvPr/>
        </p:nvSpPr>
        <p:spPr>
          <a:xfrm>
            <a:off x="3639215" y="2426228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4749" y="4442"/>
                </a:moveTo>
                <a:lnTo>
                  <a:pt x="0" y="241"/>
                </a:lnTo>
                <a:lnTo>
                  <a:pt x="2959" y="0"/>
                </a:lnTo>
                <a:lnTo>
                  <a:pt x="4749" y="4442"/>
                </a:lnTo>
                <a:close/>
              </a:path>
            </a:pathLst>
          </a:custGeom>
          <a:ln w="3175">
            <a:solidFill>
              <a:srgbClr val="1D1E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47" name="object 102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248" name="object 102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249" name="object 10249"/>
          <p:cNvSpPr/>
          <p:nvPr/>
        </p:nvSpPr>
        <p:spPr>
          <a:xfrm>
            <a:off x="3662532" y="2401372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1991"/>
                </a:moveTo>
                <a:lnTo>
                  <a:pt x="3459" y="0"/>
                </a:lnTo>
                <a:lnTo>
                  <a:pt x="4485" y="1724"/>
                </a:lnTo>
                <a:lnTo>
                  <a:pt x="0" y="1991"/>
                </a:lnTo>
                <a:close/>
              </a:path>
            </a:pathLst>
          </a:custGeom>
          <a:solidFill>
            <a:srgbClr val="1C1C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50" name="object 10250"/>
          <p:cNvSpPr/>
          <p:nvPr/>
        </p:nvSpPr>
        <p:spPr>
          <a:xfrm>
            <a:off x="3662532" y="2401372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1991"/>
                </a:moveTo>
                <a:lnTo>
                  <a:pt x="4485" y="1724"/>
                </a:lnTo>
                <a:lnTo>
                  <a:pt x="3459" y="0"/>
                </a:lnTo>
                <a:lnTo>
                  <a:pt x="0" y="1991"/>
                </a:lnTo>
                <a:close/>
              </a:path>
            </a:pathLst>
          </a:custGeom>
          <a:ln w="3175">
            <a:solidFill>
              <a:srgbClr val="1C1C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1" name="object 10251"/>
          <p:cNvSpPr/>
          <p:nvPr/>
        </p:nvSpPr>
        <p:spPr>
          <a:xfrm>
            <a:off x="3665992" y="2401372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1026" y="172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1C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2" name="object 10252"/>
          <p:cNvSpPr/>
          <p:nvPr/>
        </p:nvSpPr>
        <p:spPr>
          <a:xfrm>
            <a:off x="3665992" y="2398771"/>
            <a:ext cx="16510" cy="3175"/>
          </a:xfrm>
          <a:custGeom>
            <a:avLst/>
            <a:gdLst/>
            <a:ahLst/>
            <a:cxnLst/>
            <a:rect l="l" t="t" r="r" b="b"/>
            <a:pathLst>
              <a:path w="16510" h="3175">
                <a:moveTo>
                  <a:pt x="0" y="2600"/>
                </a:moveTo>
                <a:lnTo>
                  <a:pt x="4521" y="0"/>
                </a:lnTo>
                <a:lnTo>
                  <a:pt x="16474" y="2209"/>
                </a:lnTo>
                <a:lnTo>
                  <a:pt x="0" y="2600"/>
                </a:lnTo>
                <a:close/>
              </a:path>
            </a:pathLst>
          </a:custGeom>
          <a:solidFill>
            <a:srgbClr val="1B1C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53" name="object 10253"/>
          <p:cNvSpPr/>
          <p:nvPr/>
        </p:nvSpPr>
        <p:spPr>
          <a:xfrm>
            <a:off x="3665992" y="2398771"/>
            <a:ext cx="16510" cy="3175"/>
          </a:xfrm>
          <a:custGeom>
            <a:avLst/>
            <a:gdLst/>
            <a:ahLst/>
            <a:cxnLst/>
            <a:rect l="l" t="t" r="r" b="b"/>
            <a:pathLst>
              <a:path w="16510" h="3175">
                <a:moveTo>
                  <a:pt x="0" y="2600"/>
                </a:moveTo>
                <a:lnTo>
                  <a:pt x="4521" y="0"/>
                </a:lnTo>
                <a:lnTo>
                  <a:pt x="16474" y="2209"/>
                </a:lnTo>
                <a:lnTo>
                  <a:pt x="0" y="2600"/>
                </a:lnTo>
                <a:close/>
              </a:path>
            </a:pathLst>
          </a:custGeom>
          <a:ln w="3175">
            <a:solidFill>
              <a:srgbClr val="1B1C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4" name="object 102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255" name="object 10255"/>
          <p:cNvSpPr/>
          <p:nvPr/>
        </p:nvSpPr>
        <p:spPr>
          <a:xfrm>
            <a:off x="3665992" y="2401577"/>
            <a:ext cx="15875" cy="0"/>
          </a:xfrm>
          <a:custGeom>
            <a:avLst/>
            <a:gdLst/>
            <a:ahLst/>
            <a:cxnLst/>
            <a:rect l="l" t="t" r="r" b="b"/>
            <a:pathLst>
              <a:path w="15875" h="0">
                <a:moveTo>
                  <a:pt x="0" y="0"/>
                </a:moveTo>
                <a:lnTo>
                  <a:pt x="15270" y="0"/>
                </a:lnTo>
              </a:path>
            </a:pathLst>
          </a:custGeom>
          <a:ln w="3175">
            <a:solidFill>
              <a:srgbClr val="1B1C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6" name="object 10256"/>
          <p:cNvSpPr/>
          <p:nvPr/>
        </p:nvSpPr>
        <p:spPr>
          <a:xfrm>
            <a:off x="3665992" y="2401234"/>
            <a:ext cx="15875" cy="1270"/>
          </a:xfrm>
          <a:custGeom>
            <a:avLst/>
            <a:gdLst/>
            <a:ahLst/>
            <a:cxnLst/>
            <a:rect l="l" t="t" r="r" b="b"/>
            <a:pathLst>
              <a:path w="15875" h="1269">
                <a:moveTo>
                  <a:pt x="0" y="137"/>
                </a:moveTo>
                <a:lnTo>
                  <a:pt x="15270" y="0"/>
                </a:lnTo>
                <a:lnTo>
                  <a:pt x="12039" y="685"/>
                </a:lnTo>
                <a:lnTo>
                  <a:pt x="0" y="137"/>
                </a:lnTo>
                <a:close/>
              </a:path>
            </a:pathLst>
          </a:custGeom>
          <a:ln w="3175">
            <a:solidFill>
              <a:srgbClr val="1B1C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7" name="object 10257"/>
          <p:cNvSpPr/>
          <p:nvPr/>
        </p:nvSpPr>
        <p:spPr>
          <a:xfrm>
            <a:off x="3665992" y="2401372"/>
            <a:ext cx="12065" cy="1270"/>
          </a:xfrm>
          <a:custGeom>
            <a:avLst/>
            <a:gdLst/>
            <a:ahLst/>
            <a:cxnLst/>
            <a:rect l="l" t="t" r="r" b="b"/>
            <a:pathLst>
              <a:path w="12064" h="1269">
                <a:moveTo>
                  <a:pt x="8625" y="1272"/>
                </a:moveTo>
                <a:lnTo>
                  <a:pt x="0" y="0"/>
                </a:lnTo>
                <a:lnTo>
                  <a:pt x="12039" y="548"/>
                </a:lnTo>
                <a:lnTo>
                  <a:pt x="8625" y="1272"/>
                </a:lnTo>
                <a:close/>
              </a:path>
            </a:pathLst>
          </a:custGeom>
          <a:solidFill>
            <a:srgbClr val="1B1C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58" name="object 10258"/>
          <p:cNvSpPr/>
          <p:nvPr/>
        </p:nvSpPr>
        <p:spPr>
          <a:xfrm>
            <a:off x="3665992" y="2401372"/>
            <a:ext cx="12065" cy="1270"/>
          </a:xfrm>
          <a:custGeom>
            <a:avLst/>
            <a:gdLst/>
            <a:ahLst/>
            <a:cxnLst/>
            <a:rect l="l" t="t" r="r" b="b"/>
            <a:pathLst>
              <a:path w="12064" h="1269">
                <a:moveTo>
                  <a:pt x="0" y="0"/>
                </a:moveTo>
                <a:lnTo>
                  <a:pt x="8625" y="1272"/>
                </a:lnTo>
                <a:lnTo>
                  <a:pt x="12039" y="54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1C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9" name="object 10259"/>
          <p:cNvSpPr/>
          <p:nvPr/>
        </p:nvSpPr>
        <p:spPr>
          <a:xfrm>
            <a:off x="3665992" y="2401372"/>
            <a:ext cx="8890" cy="1905"/>
          </a:xfrm>
          <a:custGeom>
            <a:avLst/>
            <a:gdLst/>
            <a:ahLst/>
            <a:cxnLst/>
            <a:rect l="l" t="t" r="r" b="b"/>
            <a:pathLst>
              <a:path w="8889" h="1905">
                <a:moveTo>
                  <a:pt x="1026" y="1724"/>
                </a:moveTo>
                <a:lnTo>
                  <a:pt x="0" y="0"/>
                </a:lnTo>
                <a:lnTo>
                  <a:pt x="8625" y="1272"/>
                </a:lnTo>
                <a:lnTo>
                  <a:pt x="1026" y="1724"/>
                </a:lnTo>
                <a:close/>
              </a:path>
            </a:pathLst>
          </a:custGeom>
          <a:solidFill>
            <a:srgbClr val="1C1C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60" name="object 10260"/>
          <p:cNvSpPr/>
          <p:nvPr/>
        </p:nvSpPr>
        <p:spPr>
          <a:xfrm>
            <a:off x="3665992" y="2401372"/>
            <a:ext cx="8890" cy="1905"/>
          </a:xfrm>
          <a:custGeom>
            <a:avLst/>
            <a:gdLst/>
            <a:ahLst/>
            <a:cxnLst/>
            <a:rect l="l" t="t" r="r" b="b"/>
            <a:pathLst>
              <a:path w="8889" h="1905">
                <a:moveTo>
                  <a:pt x="0" y="0"/>
                </a:moveTo>
                <a:lnTo>
                  <a:pt x="8625" y="1272"/>
                </a:lnTo>
                <a:lnTo>
                  <a:pt x="1026" y="172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1C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1" name="object 10261"/>
          <p:cNvSpPr/>
          <p:nvPr/>
        </p:nvSpPr>
        <p:spPr>
          <a:xfrm>
            <a:off x="3665992" y="2401372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1026" y="17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2" name="object 10262"/>
          <p:cNvSpPr/>
          <p:nvPr/>
        </p:nvSpPr>
        <p:spPr>
          <a:xfrm>
            <a:off x="3672139" y="2389914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0" y="6794"/>
                </a:moveTo>
                <a:lnTo>
                  <a:pt x="4071" y="1511"/>
                </a:lnTo>
                <a:lnTo>
                  <a:pt x="7180" y="0"/>
                </a:lnTo>
                <a:lnTo>
                  <a:pt x="0" y="6794"/>
                </a:lnTo>
                <a:close/>
              </a:path>
            </a:pathLst>
          </a:custGeom>
          <a:solidFill>
            <a:srgbClr val="1B1C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63" name="object 10263"/>
          <p:cNvSpPr/>
          <p:nvPr/>
        </p:nvSpPr>
        <p:spPr>
          <a:xfrm>
            <a:off x="3672139" y="2389914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0" y="6794"/>
                </a:moveTo>
                <a:lnTo>
                  <a:pt x="4071" y="1511"/>
                </a:lnTo>
                <a:lnTo>
                  <a:pt x="7180" y="0"/>
                </a:lnTo>
                <a:lnTo>
                  <a:pt x="0" y="6794"/>
                </a:lnTo>
                <a:close/>
              </a:path>
            </a:pathLst>
          </a:custGeom>
          <a:ln w="3175">
            <a:solidFill>
              <a:srgbClr val="1B1C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4" name="object 10264"/>
          <p:cNvSpPr/>
          <p:nvPr/>
        </p:nvSpPr>
        <p:spPr>
          <a:xfrm>
            <a:off x="3672139" y="2389914"/>
            <a:ext cx="9525" cy="6985"/>
          </a:xfrm>
          <a:custGeom>
            <a:avLst/>
            <a:gdLst/>
            <a:ahLst/>
            <a:cxnLst/>
            <a:rect l="l" t="t" r="r" b="b"/>
            <a:pathLst>
              <a:path w="9525" h="6985">
                <a:moveTo>
                  <a:pt x="0" y="6794"/>
                </a:moveTo>
                <a:lnTo>
                  <a:pt x="7180" y="0"/>
                </a:lnTo>
                <a:lnTo>
                  <a:pt x="9055" y="5930"/>
                </a:lnTo>
                <a:lnTo>
                  <a:pt x="0" y="6794"/>
                </a:lnTo>
                <a:close/>
              </a:path>
            </a:pathLst>
          </a:custGeom>
          <a:solidFill>
            <a:srgbClr val="1B1C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65" name="object 10265"/>
          <p:cNvSpPr/>
          <p:nvPr/>
        </p:nvSpPr>
        <p:spPr>
          <a:xfrm>
            <a:off x="3672139" y="2389914"/>
            <a:ext cx="9525" cy="6985"/>
          </a:xfrm>
          <a:custGeom>
            <a:avLst/>
            <a:gdLst/>
            <a:ahLst/>
            <a:cxnLst/>
            <a:rect l="l" t="t" r="r" b="b"/>
            <a:pathLst>
              <a:path w="9525" h="6985">
                <a:moveTo>
                  <a:pt x="0" y="6794"/>
                </a:moveTo>
                <a:lnTo>
                  <a:pt x="9055" y="5930"/>
                </a:lnTo>
                <a:lnTo>
                  <a:pt x="7180" y="0"/>
                </a:lnTo>
                <a:lnTo>
                  <a:pt x="0" y="6794"/>
                </a:lnTo>
                <a:close/>
              </a:path>
            </a:pathLst>
          </a:custGeom>
          <a:ln w="3175">
            <a:solidFill>
              <a:srgbClr val="1B1C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6" name="object 10266"/>
          <p:cNvSpPr/>
          <p:nvPr/>
        </p:nvSpPr>
        <p:spPr>
          <a:xfrm>
            <a:off x="3676210" y="239002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397"/>
                </a:moveTo>
                <a:lnTo>
                  <a:pt x="152" y="134"/>
                </a:lnTo>
                <a:lnTo>
                  <a:pt x="1752" y="0"/>
                </a:lnTo>
                <a:lnTo>
                  <a:pt x="0" y="1397"/>
                </a:lnTo>
                <a:close/>
              </a:path>
            </a:pathLst>
          </a:custGeom>
          <a:solidFill>
            <a:srgbClr val="1B1C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67" name="object 10267"/>
          <p:cNvSpPr/>
          <p:nvPr/>
        </p:nvSpPr>
        <p:spPr>
          <a:xfrm>
            <a:off x="3676210" y="239002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397"/>
                </a:moveTo>
                <a:lnTo>
                  <a:pt x="152" y="134"/>
                </a:lnTo>
                <a:lnTo>
                  <a:pt x="1752" y="0"/>
                </a:lnTo>
                <a:lnTo>
                  <a:pt x="0" y="1397"/>
                </a:lnTo>
                <a:close/>
              </a:path>
            </a:pathLst>
          </a:custGeom>
          <a:ln w="3175">
            <a:solidFill>
              <a:srgbClr val="1B1C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8" name="object 10268"/>
          <p:cNvSpPr/>
          <p:nvPr/>
        </p:nvSpPr>
        <p:spPr>
          <a:xfrm>
            <a:off x="3676210" y="2389914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11"/>
                </a:moveTo>
                <a:lnTo>
                  <a:pt x="1752" y="114"/>
                </a:lnTo>
                <a:lnTo>
                  <a:pt x="3108" y="0"/>
                </a:lnTo>
                <a:lnTo>
                  <a:pt x="0" y="1511"/>
                </a:lnTo>
                <a:close/>
              </a:path>
            </a:pathLst>
          </a:custGeom>
          <a:solidFill>
            <a:srgbClr val="1B1C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69" name="object 10269"/>
          <p:cNvSpPr/>
          <p:nvPr/>
        </p:nvSpPr>
        <p:spPr>
          <a:xfrm>
            <a:off x="3676210" y="2389914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11"/>
                </a:moveTo>
                <a:lnTo>
                  <a:pt x="3108" y="0"/>
                </a:lnTo>
                <a:lnTo>
                  <a:pt x="1752" y="114"/>
                </a:lnTo>
                <a:lnTo>
                  <a:pt x="0" y="1511"/>
                </a:lnTo>
                <a:close/>
              </a:path>
            </a:pathLst>
          </a:custGeom>
          <a:ln w="3175">
            <a:solidFill>
              <a:srgbClr val="1B1C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70" name="object 10270"/>
          <p:cNvSpPr/>
          <p:nvPr/>
        </p:nvSpPr>
        <p:spPr>
          <a:xfrm>
            <a:off x="3662012" y="2403096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0" y="5361"/>
                </a:moveTo>
                <a:lnTo>
                  <a:pt x="520" y="266"/>
                </a:lnTo>
                <a:lnTo>
                  <a:pt x="5006" y="0"/>
                </a:lnTo>
                <a:lnTo>
                  <a:pt x="0" y="5361"/>
                </a:lnTo>
                <a:close/>
              </a:path>
            </a:pathLst>
          </a:custGeom>
          <a:solidFill>
            <a:srgbClr val="1C1C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71" name="object 10271"/>
          <p:cNvSpPr/>
          <p:nvPr/>
        </p:nvSpPr>
        <p:spPr>
          <a:xfrm>
            <a:off x="3662012" y="2403096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0" y="5361"/>
                </a:moveTo>
                <a:lnTo>
                  <a:pt x="520" y="266"/>
                </a:lnTo>
                <a:lnTo>
                  <a:pt x="5006" y="0"/>
                </a:lnTo>
                <a:lnTo>
                  <a:pt x="0" y="5361"/>
                </a:lnTo>
                <a:close/>
              </a:path>
            </a:pathLst>
          </a:custGeom>
          <a:ln w="3175">
            <a:solidFill>
              <a:srgbClr val="1C1C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72" name="object 10272"/>
          <p:cNvSpPr/>
          <p:nvPr/>
        </p:nvSpPr>
        <p:spPr>
          <a:xfrm>
            <a:off x="3662012" y="2403096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0" y="5361"/>
                </a:moveTo>
                <a:lnTo>
                  <a:pt x="5006" y="0"/>
                </a:lnTo>
                <a:lnTo>
                  <a:pt x="6977" y="4447"/>
                </a:lnTo>
                <a:lnTo>
                  <a:pt x="0" y="5361"/>
                </a:lnTo>
                <a:close/>
              </a:path>
            </a:pathLst>
          </a:custGeom>
          <a:solidFill>
            <a:srgbClr val="1C1C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73" name="object 10273"/>
          <p:cNvSpPr/>
          <p:nvPr/>
        </p:nvSpPr>
        <p:spPr>
          <a:xfrm>
            <a:off x="3662012" y="2403096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0" y="5361"/>
                </a:moveTo>
                <a:lnTo>
                  <a:pt x="6977" y="4447"/>
                </a:lnTo>
                <a:lnTo>
                  <a:pt x="5006" y="0"/>
                </a:lnTo>
                <a:lnTo>
                  <a:pt x="0" y="5361"/>
                </a:lnTo>
                <a:close/>
              </a:path>
            </a:pathLst>
          </a:custGeom>
          <a:ln w="3175">
            <a:solidFill>
              <a:srgbClr val="1C1C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74" name="object 10274"/>
          <p:cNvSpPr/>
          <p:nvPr/>
        </p:nvSpPr>
        <p:spPr>
          <a:xfrm>
            <a:off x="3662012" y="2407544"/>
            <a:ext cx="6985" cy="1905"/>
          </a:xfrm>
          <a:custGeom>
            <a:avLst/>
            <a:gdLst/>
            <a:ahLst/>
            <a:cxnLst/>
            <a:rect l="l" t="t" r="r" b="b"/>
            <a:pathLst>
              <a:path w="6985" h="1905">
                <a:moveTo>
                  <a:pt x="2133" y="1490"/>
                </a:moveTo>
                <a:lnTo>
                  <a:pt x="0" y="914"/>
                </a:lnTo>
                <a:lnTo>
                  <a:pt x="6977" y="0"/>
                </a:lnTo>
                <a:lnTo>
                  <a:pt x="2133" y="1490"/>
                </a:lnTo>
                <a:close/>
              </a:path>
            </a:pathLst>
          </a:custGeom>
          <a:solidFill>
            <a:srgbClr val="1C1C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75" name="object 10275"/>
          <p:cNvSpPr/>
          <p:nvPr/>
        </p:nvSpPr>
        <p:spPr>
          <a:xfrm>
            <a:off x="3662012" y="2407544"/>
            <a:ext cx="6985" cy="1905"/>
          </a:xfrm>
          <a:custGeom>
            <a:avLst/>
            <a:gdLst/>
            <a:ahLst/>
            <a:cxnLst/>
            <a:rect l="l" t="t" r="r" b="b"/>
            <a:pathLst>
              <a:path w="6985" h="1905">
                <a:moveTo>
                  <a:pt x="0" y="914"/>
                </a:moveTo>
                <a:lnTo>
                  <a:pt x="6977" y="0"/>
                </a:lnTo>
                <a:lnTo>
                  <a:pt x="2133" y="1490"/>
                </a:lnTo>
                <a:lnTo>
                  <a:pt x="0" y="914"/>
                </a:lnTo>
                <a:close/>
              </a:path>
            </a:pathLst>
          </a:custGeom>
          <a:ln w="3175">
            <a:solidFill>
              <a:srgbClr val="1C1C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76" name="object 10276"/>
          <p:cNvSpPr/>
          <p:nvPr/>
        </p:nvSpPr>
        <p:spPr>
          <a:xfrm>
            <a:off x="3667018" y="2402644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71" y="4899"/>
                </a:moveTo>
                <a:lnTo>
                  <a:pt x="0" y="452"/>
                </a:lnTo>
                <a:lnTo>
                  <a:pt x="7599" y="0"/>
                </a:lnTo>
                <a:lnTo>
                  <a:pt x="1971" y="4899"/>
                </a:lnTo>
                <a:close/>
              </a:path>
            </a:pathLst>
          </a:custGeom>
          <a:solidFill>
            <a:srgbClr val="1C1C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77" name="object 10277"/>
          <p:cNvSpPr/>
          <p:nvPr/>
        </p:nvSpPr>
        <p:spPr>
          <a:xfrm>
            <a:off x="3667018" y="2402644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452"/>
                </a:moveTo>
                <a:lnTo>
                  <a:pt x="7599" y="0"/>
                </a:lnTo>
                <a:lnTo>
                  <a:pt x="1971" y="4899"/>
                </a:lnTo>
                <a:lnTo>
                  <a:pt x="0" y="452"/>
                </a:lnTo>
                <a:close/>
              </a:path>
            </a:pathLst>
          </a:custGeom>
          <a:ln w="3175">
            <a:solidFill>
              <a:srgbClr val="1C1C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78" name="object 10278"/>
          <p:cNvSpPr/>
          <p:nvPr/>
        </p:nvSpPr>
        <p:spPr>
          <a:xfrm>
            <a:off x="3668989" y="2402644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80">
                <a:moveTo>
                  <a:pt x="0" y="4899"/>
                </a:moveTo>
                <a:lnTo>
                  <a:pt x="5628" y="0"/>
                </a:lnTo>
                <a:lnTo>
                  <a:pt x="9667" y="276"/>
                </a:lnTo>
                <a:lnTo>
                  <a:pt x="0" y="4899"/>
                </a:lnTo>
                <a:close/>
              </a:path>
            </a:pathLst>
          </a:custGeom>
          <a:solidFill>
            <a:srgbClr val="1B1C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79" name="object 10279"/>
          <p:cNvSpPr/>
          <p:nvPr/>
        </p:nvSpPr>
        <p:spPr>
          <a:xfrm>
            <a:off x="3668989" y="2402644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80">
                <a:moveTo>
                  <a:pt x="9667" y="276"/>
                </a:moveTo>
                <a:lnTo>
                  <a:pt x="5628" y="0"/>
                </a:lnTo>
                <a:lnTo>
                  <a:pt x="0" y="4899"/>
                </a:lnTo>
                <a:lnTo>
                  <a:pt x="9667" y="276"/>
                </a:lnTo>
                <a:close/>
              </a:path>
            </a:pathLst>
          </a:custGeom>
          <a:ln w="3175">
            <a:solidFill>
              <a:srgbClr val="1B1C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0" name="object 10280"/>
          <p:cNvSpPr/>
          <p:nvPr/>
        </p:nvSpPr>
        <p:spPr>
          <a:xfrm>
            <a:off x="3668989" y="2402921"/>
            <a:ext cx="14604" cy="5080"/>
          </a:xfrm>
          <a:custGeom>
            <a:avLst/>
            <a:gdLst/>
            <a:ahLst/>
            <a:cxnLst/>
            <a:rect l="l" t="t" r="r" b="b"/>
            <a:pathLst>
              <a:path w="14604" h="5080">
                <a:moveTo>
                  <a:pt x="0" y="4622"/>
                </a:moveTo>
                <a:lnTo>
                  <a:pt x="9667" y="0"/>
                </a:lnTo>
                <a:lnTo>
                  <a:pt x="14033" y="299"/>
                </a:lnTo>
                <a:lnTo>
                  <a:pt x="0" y="4622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81" name="object 10281"/>
          <p:cNvSpPr/>
          <p:nvPr/>
        </p:nvSpPr>
        <p:spPr>
          <a:xfrm>
            <a:off x="3668989" y="2402921"/>
            <a:ext cx="14604" cy="5080"/>
          </a:xfrm>
          <a:custGeom>
            <a:avLst/>
            <a:gdLst/>
            <a:ahLst/>
            <a:cxnLst/>
            <a:rect l="l" t="t" r="r" b="b"/>
            <a:pathLst>
              <a:path w="14604" h="5080">
                <a:moveTo>
                  <a:pt x="9667" y="0"/>
                </a:moveTo>
                <a:lnTo>
                  <a:pt x="14033" y="299"/>
                </a:lnTo>
                <a:lnTo>
                  <a:pt x="0" y="4622"/>
                </a:lnTo>
                <a:lnTo>
                  <a:pt x="9667" y="0"/>
                </a:lnTo>
                <a:close/>
              </a:path>
            </a:pathLst>
          </a:custGeom>
          <a:ln w="3175">
            <a:solidFill>
              <a:srgbClr val="1B1B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2" name="object 10282"/>
          <p:cNvSpPr/>
          <p:nvPr/>
        </p:nvSpPr>
        <p:spPr>
          <a:xfrm>
            <a:off x="3678656" y="24029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0" y="0"/>
                </a:moveTo>
                <a:lnTo>
                  <a:pt x="4366" y="299"/>
                </a:lnTo>
                <a:lnTo>
                  <a:pt x="4086" y="28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1B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3" name="object 10283"/>
          <p:cNvSpPr/>
          <p:nvPr/>
        </p:nvSpPr>
        <p:spPr>
          <a:xfrm>
            <a:off x="3667018" y="2403096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1971" y="444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4" name="object 102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285" name="object 102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286" name="object 102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287" name="object 102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288" name="object 102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289" name="object 102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290" name="object 10290"/>
          <p:cNvSpPr/>
          <p:nvPr/>
        </p:nvSpPr>
        <p:spPr>
          <a:xfrm>
            <a:off x="3653228" y="2414473"/>
            <a:ext cx="8255" cy="3810"/>
          </a:xfrm>
          <a:custGeom>
            <a:avLst/>
            <a:gdLst/>
            <a:ahLst/>
            <a:cxnLst/>
            <a:rect l="l" t="t" r="r" b="b"/>
            <a:pathLst>
              <a:path w="8254" h="3810">
                <a:moveTo>
                  <a:pt x="0" y="3726"/>
                </a:moveTo>
                <a:lnTo>
                  <a:pt x="3289" y="111"/>
                </a:lnTo>
                <a:lnTo>
                  <a:pt x="7762" y="0"/>
                </a:lnTo>
                <a:lnTo>
                  <a:pt x="0" y="3726"/>
                </a:lnTo>
                <a:close/>
              </a:path>
            </a:pathLst>
          </a:custGeom>
          <a:solidFill>
            <a:srgbClr val="1D1C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91" name="object 10291"/>
          <p:cNvSpPr/>
          <p:nvPr/>
        </p:nvSpPr>
        <p:spPr>
          <a:xfrm>
            <a:off x="3653228" y="2414473"/>
            <a:ext cx="8255" cy="3810"/>
          </a:xfrm>
          <a:custGeom>
            <a:avLst/>
            <a:gdLst/>
            <a:ahLst/>
            <a:cxnLst/>
            <a:rect l="l" t="t" r="r" b="b"/>
            <a:pathLst>
              <a:path w="8254" h="3810">
                <a:moveTo>
                  <a:pt x="0" y="3726"/>
                </a:moveTo>
                <a:lnTo>
                  <a:pt x="3289" y="111"/>
                </a:lnTo>
                <a:lnTo>
                  <a:pt x="7762" y="0"/>
                </a:lnTo>
                <a:lnTo>
                  <a:pt x="0" y="3726"/>
                </a:lnTo>
                <a:close/>
              </a:path>
            </a:pathLst>
          </a:custGeom>
          <a:ln w="3175">
            <a:solidFill>
              <a:srgbClr val="1D1C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92" name="object 10292"/>
          <p:cNvSpPr/>
          <p:nvPr/>
        </p:nvSpPr>
        <p:spPr>
          <a:xfrm>
            <a:off x="3653228" y="2414473"/>
            <a:ext cx="8255" cy="3810"/>
          </a:xfrm>
          <a:custGeom>
            <a:avLst/>
            <a:gdLst/>
            <a:ahLst/>
            <a:cxnLst/>
            <a:rect l="l" t="t" r="r" b="b"/>
            <a:pathLst>
              <a:path w="8254" h="3810">
                <a:moveTo>
                  <a:pt x="0" y="3726"/>
                </a:moveTo>
                <a:lnTo>
                  <a:pt x="7762" y="0"/>
                </a:lnTo>
                <a:lnTo>
                  <a:pt x="7505" y="457"/>
                </a:lnTo>
                <a:lnTo>
                  <a:pt x="0" y="3726"/>
                </a:lnTo>
                <a:close/>
              </a:path>
            </a:pathLst>
          </a:custGeom>
          <a:solidFill>
            <a:srgbClr val="1C1C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93" name="object 10293"/>
          <p:cNvSpPr/>
          <p:nvPr/>
        </p:nvSpPr>
        <p:spPr>
          <a:xfrm>
            <a:off x="3653228" y="2414473"/>
            <a:ext cx="8255" cy="3810"/>
          </a:xfrm>
          <a:custGeom>
            <a:avLst/>
            <a:gdLst/>
            <a:ahLst/>
            <a:cxnLst/>
            <a:rect l="l" t="t" r="r" b="b"/>
            <a:pathLst>
              <a:path w="8254" h="3810">
                <a:moveTo>
                  <a:pt x="0" y="3726"/>
                </a:moveTo>
                <a:lnTo>
                  <a:pt x="7505" y="457"/>
                </a:lnTo>
                <a:lnTo>
                  <a:pt x="7762" y="0"/>
                </a:lnTo>
                <a:lnTo>
                  <a:pt x="0" y="3726"/>
                </a:lnTo>
                <a:close/>
              </a:path>
            </a:pathLst>
          </a:custGeom>
          <a:ln w="3175">
            <a:solidFill>
              <a:srgbClr val="1C1C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94" name="object 10294"/>
          <p:cNvSpPr/>
          <p:nvPr/>
        </p:nvSpPr>
        <p:spPr>
          <a:xfrm>
            <a:off x="3657556" y="2410909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0" y="2534"/>
                </a:moveTo>
                <a:lnTo>
                  <a:pt x="2232" y="81"/>
                </a:lnTo>
                <a:lnTo>
                  <a:pt x="5430" y="0"/>
                </a:lnTo>
                <a:lnTo>
                  <a:pt x="0" y="2534"/>
                </a:lnTo>
                <a:close/>
              </a:path>
            </a:pathLst>
          </a:custGeom>
          <a:solidFill>
            <a:srgbClr val="1C1C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95" name="object 10295"/>
          <p:cNvSpPr/>
          <p:nvPr/>
        </p:nvSpPr>
        <p:spPr>
          <a:xfrm>
            <a:off x="3657556" y="2410909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0" y="2534"/>
                </a:moveTo>
                <a:lnTo>
                  <a:pt x="2232" y="81"/>
                </a:lnTo>
                <a:lnTo>
                  <a:pt x="5430" y="0"/>
                </a:lnTo>
                <a:lnTo>
                  <a:pt x="0" y="2534"/>
                </a:lnTo>
                <a:close/>
              </a:path>
            </a:pathLst>
          </a:custGeom>
          <a:ln w="3175">
            <a:solidFill>
              <a:srgbClr val="1C1C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96" name="object 10296"/>
          <p:cNvSpPr/>
          <p:nvPr/>
        </p:nvSpPr>
        <p:spPr>
          <a:xfrm>
            <a:off x="3657556" y="2410909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0" y="2534"/>
                </a:moveTo>
                <a:lnTo>
                  <a:pt x="5430" y="0"/>
                </a:lnTo>
                <a:lnTo>
                  <a:pt x="4551" y="1569"/>
                </a:lnTo>
                <a:lnTo>
                  <a:pt x="0" y="2534"/>
                </a:lnTo>
                <a:close/>
              </a:path>
            </a:pathLst>
          </a:custGeom>
          <a:solidFill>
            <a:srgbClr val="1C1C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97" name="object 10297"/>
          <p:cNvSpPr/>
          <p:nvPr/>
        </p:nvSpPr>
        <p:spPr>
          <a:xfrm>
            <a:off x="3657556" y="2410909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0" y="2534"/>
                </a:moveTo>
                <a:lnTo>
                  <a:pt x="4551" y="1569"/>
                </a:lnTo>
                <a:lnTo>
                  <a:pt x="5430" y="0"/>
                </a:lnTo>
                <a:lnTo>
                  <a:pt x="0" y="2534"/>
                </a:lnTo>
                <a:close/>
              </a:path>
            </a:pathLst>
          </a:custGeom>
          <a:ln w="3175">
            <a:solidFill>
              <a:srgbClr val="1C1C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98" name="object 10298"/>
          <p:cNvSpPr/>
          <p:nvPr/>
        </p:nvSpPr>
        <p:spPr>
          <a:xfrm>
            <a:off x="3656517" y="2412479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0" y="2105"/>
                </a:moveTo>
                <a:lnTo>
                  <a:pt x="1038" y="965"/>
                </a:lnTo>
                <a:lnTo>
                  <a:pt x="5590" y="0"/>
                </a:lnTo>
                <a:lnTo>
                  <a:pt x="0" y="2105"/>
                </a:lnTo>
                <a:close/>
              </a:path>
            </a:pathLst>
          </a:custGeom>
          <a:solidFill>
            <a:srgbClr val="1C1C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99" name="object 10299"/>
          <p:cNvSpPr/>
          <p:nvPr/>
        </p:nvSpPr>
        <p:spPr>
          <a:xfrm>
            <a:off x="3656517" y="2412479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0" y="2105"/>
                </a:moveTo>
                <a:lnTo>
                  <a:pt x="1038" y="965"/>
                </a:lnTo>
                <a:lnTo>
                  <a:pt x="5590" y="0"/>
                </a:lnTo>
                <a:lnTo>
                  <a:pt x="0" y="2105"/>
                </a:lnTo>
                <a:close/>
              </a:path>
            </a:pathLst>
          </a:custGeom>
          <a:ln w="3175">
            <a:solidFill>
              <a:srgbClr val="1C1C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0" name="object 10300"/>
          <p:cNvSpPr/>
          <p:nvPr/>
        </p:nvSpPr>
        <p:spPr>
          <a:xfrm>
            <a:off x="3656517" y="2412479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0" y="2105"/>
                </a:moveTo>
                <a:lnTo>
                  <a:pt x="5590" y="0"/>
                </a:lnTo>
                <a:lnTo>
                  <a:pt x="4472" y="1993"/>
                </a:lnTo>
                <a:lnTo>
                  <a:pt x="0" y="2105"/>
                </a:lnTo>
                <a:close/>
              </a:path>
            </a:pathLst>
          </a:custGeom>
          <a:solidFill>
            <a:srgbClr val="1C1C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01" name="object 10301"/>
          <p:cNvSpPr/>
          <p:nvPr/>
        </p:nvSpPr>
        <p:spPr>
          <a:xfrm>
            <a:off x="3656517" y="2412479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0" y="2105"/>
                </a:moveTo>
                <a:lnTo>
                  <a:pt x="4472" y="1993"/>
                </a:lnTo>
                <a:lnTo>
                  <a:pt x="5590" y="0"/>
                </a:lnTo>
                <a:lnTo>
                  <a:pt x="0" y="2105"/>
                </a:lnTo>
                <a:close/>
              </a:path>
            </a:pathLst>
          </a:custGeom>
          <a:ln w="3175">
            <a:solidFill>
              <a:srgbClr val="1C1C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2" name="object 10302"/>
          <p:cNvSpPr/>
          <p:nvPr/>
        </p:nvSpPr>
        <p:spPr>
          <a:xfrm>
            <a:off x="3656517" y="2414473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0" y="111"/>
                </a:moveTo>
                <a:lnTo>
                  <a:pt x="44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3" name="object 10303"/>
          <p:cNvSpPr/>
          <p:nvPr/>
        </p:nvSpPr>
        <p:spPr>
          <a:xfrm>
            <a:off x="3659789" y="2408458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532"/>
                </a:moveTo>
                <a:lnTo>
                  <a:pt x="2222" y="0"/>
                </a:lnTo>
                <a:lnTo>
                  <a:pt x="3197" y="2451"/>
                </a:lnTo>
                <a:lnTo>
                  <a:pt x="0" y="2532"/>
                </a:lnTo>
                <a:close/>
              </a:path>
            </a:pathLst>
          </a:custGeom>
          <a:solidFill>
            <a:srgbClr val="1C1C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04" name="object 10304"/>
          <p:cNvSpPr/>
          <p:nvPr/>
        </p:nvSpPr>
        <p:spPr>
          <a:xfrm>
            <a:off x="3659789" y="2408458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197" y="2451"/>
                </a:moveTo>
                <a:lnTo>
                  <a:pt x="0" y="2532"/>
                </a:lnTo>
                <a:lnTo>
                  <a:pt x="2222" y="0"/>
                </a:lnTo>
                <a:lnTo>
                  <a:pt x="3197" y="2451"/>
                </a:lnTo>
                <a:close/>
              </a:path>
            </a:pathLst>
          </a:custGeom>
          <a:ln w="3175">
            <a:solidFill>
              <a:srgbClr val="1C1C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5" name="object 10305"/>
          <p:cNvSpPr/>
          <p:nvPr/>
        </p:nvSpPr>
        <p:spPr>
          <a:xfrm>
            <a:off x="3662012" y="240845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975" y="2451"/>
                </a:moveTo>
                <a:lnTo>
                  <a:pt x="0" y="0"/>
                </a:lnTo>
                <a:lnTo>
                  <a:pt x="2133" y="576"/>
                </a:lnTo>
                <a:lnTo>
                  <a:pt x="975" y="2451"/>
                </a:lnTo>
                <a:close/>
              </a:path>
            </a:pathLst>
          </a:custGeom>
          <a:solidFill>
            <a:srgbClr val="1C1C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06" name="object 10306"/>
          <p:cNvSpPr/>
          <p:nvPr/>
        </p:nvSpPr>
        <p:spPr>
          <a:xfrm>
            <a:off x="3662012" y="240845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975" y="2451"/>
                </a:moveTo>
                <a:lnTo>
                  <a:pt x="2133" y="576"/>
                </a:lnTo>
                <a:lnTo>
                  <a:pt x="0" y="0"/>
                </a:lnTo>
                <a:lnTo>
                  <a:pt x="975" y="2451"/>
                </a:lnTo>
                <a:close/>
              </a:path>
            </a:pathLst>
          </a:custGeom>
          <a:ln w="3175">
            <a:solidFill>
              <a:srgbClr val="1C1C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7" name="object 10307"/>
          <p:cNvSpPr/>
          <p:nvPr/>
        </p:nvSpPr>
        <p:spPr>
          <a:xfrm>
            <a:off x="3662987" y="2409035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1874"/>
                </a:moveTo>
                <a:lnTo>
                  <a:pt x="1158" y="0"/>
                </a:lnTo>
                <a:lnTo>
                  <a:pt x="0" y="1874"/>
                </a:lnTo>
                <a:close/>
              </a:path>
            </a:pathLst>
          </a:custGeom>
          <a:ln w="3175">
            <a:solidFill>
              <a:srgbClr val="1C1C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8" name="object 10308"/>
          <p:cNvSpPr/>
          <p:nvPr/>
        </p:nvSpPr>
        <p:spPr>
          <a:xfrm>
            <a:off x="3653228" y="2414760"/>
            <a:ext cx="13970" cy="3810"/>
          </a:xfrm>
          <a:custGeom>
            <a:avLst/>
            <a:gdLst/>
            <a:ahLst/>
            <a:cxnLst/>
            <a:rect l="l" t="t" r="r" b="b"/>
            <a:pathLst>
              <a:path w="13970" h="3810">
                <a:moveTo>
                  <a:pt x="0" y="3439"/>
                </a:moveTo>
                <a:lnTo>
                  <a:pt x="7505" y="170"/>
                </a:lnTo>
                <a:lnTo>
                  <a:pt x="13947" y="0"/>
                </a:lnTo>
                <a:lnTo>
                  <a:pt x="0" y="3439"/>
                </a:lnTo>
                <a:close/>
              </a:path>
            </a:pathLst>
          </a:custGeom>
          <a:solidFill>
            <a:srgbClr val="1C1C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09" name="object 10309"/>
          <p:cNvSpPr/>
          <p:nvPr/>
        </p:nvSpPr>
        <p:spPr>
          <a:xfrm>
            <a:off x="3653228" y="2414760"/>
            <a:ext cx="13970" cy="3810"/>
          </a:xfrm>
          <a:custGeom>
            <a:avLst/>
            <a:gdLst/>
            <a:ahLst/>
            <a:cxnLst/>
            <a:rect l="l" t="t" r="r" b="b"/>
            <a:pathLst>
              <a:path w="13970" h="3810">
                <a:moveTo>
                  <a:pt x="7505" y="170"/>
                </a:moveTo>
                <a:lnTo>
                  <a:pt x="0" y="3439"/>
                </a:lnTo>
                <a:lnTo>
                  <a:pt x="13947" y="0"/>
                </a:lnTo>
                <a:lnTo>
                  <a:pt x="7505" y="170"/>
                </a:lnTo>
                <a:close/>
              </a:path>
            </a:pathLst>
          </a:custGeom>
          <a:ln w="3175">
            <a:solidFill>
              <a:srgbClr val="1C1C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10" name="object 10310"/>
          <p:cNvSpPr/>
          <p:nvPr/>
        </p:nvSpPr>
        <p:spPr>
          <a:xfrm>
            <a:off x="3667175" y="2414615"/>
            <a:ext cx="6985" cy="1905"/>
          </a:xfrm>
          <a:custGeom>
            <a:avLst/>
            <a:gdLst/>
            <a:ahLst/>
            <a:cxnLst/>
            <a:rect l="l" t="t" r="r" b="b"/>
            <a:pathLst>
              <a:path w="6985" h="1905">
                <a:moveTo>
                  <a:pt x="6606" y="1775"/>
                </a:moveTo>
                <a:lnTo>
                  <a:pt x="0" y="144"/>
                </a:lnTo>
                <a:lnTo>
                  <a:pt x="5547" y="0"/>
                </a:lnTo>
                <a:lnTo>
                  <a:pt x="6606" y="1775"/>
                </a:lnTo>
                <a:close/>
              </a:path>
            </a:pathLst>
          </a:custGeom>
          <a:solidFill>
            <a:srgbClr val="1C1B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11" name="object 10311"/>
          <p:cNvSpPr/>
          <p:nvPr/>
        </p:nvSpPr>
        <p:spPr>
          <a:xfrm>
            <a:off x="3667175" y="2414615"/>
            <a:ext cx="6985" cy="1905"/>
          </a:xfrm>
          <a:custGeom>
            <a:avLst/>
            <a:gdLst/>
            <a:ahLst/>
            <a:cxnLst/>
            <a:rect l="l" t="t" r="r" b="b"/>
            <a:pathLst>
              <a:path w="6985" h="1905">
                <a:moveTo>
                  <a:pt x="0" y="144"/>
                </a:moveTo>
                <a:lnTo>
                  <a:pt x="5547" y="0"/>
                </a:lnTo>
                <a:lnTo>
                  <a:pt x="6606" y="1775"/>
                </a:lnTo>
                <a:lnTo>
                  <a:pt x="0" y="144"/>
                </a:lnTo>
                <a:close/>
              </a:path>
            </a:pathLst>
          </a:custGeom>
          <a:ln w="3175">
            <a:solidFill>
              <a:srgbClr val="1C1B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12" name="object 10312"/>
          <p:cNvSpPr/>
          <p:nvPr/>
        </p:nvSpPr>
        <p:spPr>
          <a:xfrm>
            <a:off x="3653228" y="2414760"/>
            <a:ext cx="20955" cy="3810"/>
          </a:xfrm>
          <a:custGeom>
            <a:avLst/>
            <a:gdLst/>
            <a:ahLst/>
            <a:cxnLst/>
            <a:rect l="l" t="t" r="r" b="b"/>
            <a:pathLst>
              <a:path w="20954" h="3810">
                <a:moveTo>
                  <a:pt x="0" y="3439"/>
                </a:moveTo>
                <a:lnTo>
                  <a:pt x="13947" y="0"/>
                </a:lnTo>
                <a:lnTo>
                  <a:pt x="20553" y="1630"/>
                </a:lnTo>
                <a:lnTo>
                  <a:pt x="0" y="3439"/>
                </a:lnTo>
                <a:close/>
              </a:path>
            </a:pathLst>
          </a:custGeom>
          <a:solidFill>
            <a:srgbClr val="1C1C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13" name="object 10313"/>
          <p:cNvSpPr/>
          <p:nvPr/>
        </p:nvSpPr>
        <p:spPr>
          <a:xfrm>
            <a:off x="3653228" y="2414760"/>
            <a:ext cx="20955" cy="3810"/>
          </a:xfrm>
          <a:custGeom>
            <a:avLst/>
            <a:gdLst/>
            <a:ahLst/>
            <a:cxnLst/>
            <a:rect l="l" t="t" r="r" b="b"/>
            <a:pathLst>
              <a:path w="20954" h="3810">
                <a:moveTo>
                  <a:pt x="13947" y="0"/>
                </a:moveTo>
                <a:lnTo>
                  <a:pt x="0" y="3439"/>
                </a:lnTo>
                <a:lnTo>
                  <a:pt x="20553" y="1630"/>
                </a:lnTo>
                <a:lnTo>
                  <a:pt x="13947" y="0"/>
                </a:lnTo>
                <a:close/>
              </a:path>
            </a:pathLst>
          </a:custGeom>
          <a:ln w="3175">
            <a:solidFill>
              <a:srgbClr val="1C1C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14" name="object 10314"/>
          <p:cNvSpPr/>
          <p:nvPr/>
        </p:nvSpPr>
        <p:spPr>
          <a:xfrm>
            <a:off x="3672723" y="2414470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1059" y="1920"/>
                </a:moveTo>
                <a:lnTo>
                  <a:pt x="0" y="144"/>
                </a:lnTo>
                <a:lnTo>
                  <a:pt x="5445" y="0"/>
                </a:lnTo>
                <a:lnTo>
                  <a:pt x="1059" y="1920"/>
                </a:lnTo>
                <a:close/>
              </a:path>
            </a:pathLst>
          </a:custGeom>
          <a:solidFill>
            <a:srgbClr val="1B1B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15" name="object 10315"/>
          <p:cNvSpPr/>
          <p:nvPr/>
        </p:nvSpPr>
        <p:spPr>
          <a:xfrm>
            <a:off x="3672723" y="2414470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0" y="144"/>
                </a:moveTo>
                <a:lnTo>
                  <a:pt x="1059" y="1920"/>
                </a:lnTo>
                <a:lnTo>
                  <a:pt x="5445" y="0"/>
                </a:lnTo>
                <a:lnTo>
                  <a:pt x="0" y="144"/>
                </a:lnTo>
                <a:close/>
              </a:path>
            </a:pathLst>
          </a:custGeom>
          <a:ln w="3175">
            <a:solidFill>
              <a:srgbClr val="1B1B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16" name="object 10316"/>
          <p:cNvSpPr/>
          <p:nvPr/>
        </p:nvSpPr>
        <p:spPr>
          <a:xfrm>
            <a:off x="3683157" y="2414270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603" y="0"/>
                </a:moveTo>
                <a:lnTo>
                  <a:pt x="0" y="1295"/>
                </a:lnTo>
                <a:lnTo>
                  <a:pt x="2603" y="0"/>
                </a:lnTo>
                <a:close/>
              </a:path>
            </a:pathLst>
          </a:custGeom>
          <a:ln w="3175">
            <a:solidFill>
              <a:srgbClr val="1B1B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17" name="object 10317"/>
          <p:cNvSpPr/>
          <p:nvPr/>
        </p:nvSpPr>
        <p:spPr>
          <a:xfrm>
            <a:off x="3673782" y="2414270"/>
            <a:ext cx="12065" cy="2540"/>
          </a:xfrm>
          <a:custGeom>
            <a:avLst/>
            <a:gdLst/>
            <a:ahLst/>
            <a:cxnLst/>
            <a:rect l="l" t="t" r="r" b="b"/>
            <a:pathLst>
              <a:path w="12064" h="2539">
                <a:moveTo>
                  <a:pt x="0" y="2120"/>
                </a:moveTo>
                <a:lnTo>
                  <a:pt x="11978" y="0"/>
                </a:lnTo>
                <a:lnTo>
                  <a:pt x="9375" y="1295"/>
                </a:lnTo>
                <a:lnTo>
                  <a:pt x="0" y="2120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18" name="object 10318"/>
          <p:cNvSpPr/>
          <p:nvPr/>
        </p:nvSpPr>
        <p:spPr>
          <a:xfrm>
            <a:off x="3673782" y="2414270"/>
            <a:ext cx="12065" cy="2540"/>
          </a:xfrm>
          <a:custGeom>
            <a:avLst/>
            <a:gdLst/>
            <a:ahLst/>
            <a:cxnLst/>
            <a:rect l="l" t="t" r="r" b="b"/>
            <a:pathLst>
              <a:path w="12064" h="2539">
                <a:moveTo>
                  <a:pt x="11978" y="0"/>
                </a:moveTo>
                <a:lnTo>
                  <a:pt x="0" y="2120"/>
                </a:lnTo>
                <a:lnTo>
                  <a:pt x="9375" y="1295"/>
                </a:lnTo>
                <a:lnTo>
                  <a:pt x="11978" y="0"/>
                </a:lnTo>
                <a:close/>
              </a:path>
            </a:pathLst>
          </a:custGeom>
          <a:ln w="3175">
            <a:solidFill>
              <a:srgbClr val="1B1B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19" name="object 10319"/>
          <p:cNvSpPr/>
          <p:nvPr/>
        </p:nvSpPr>
        <p:spPr>
          <a:xfrm>
            <a:off x="3673782" y="2414270"/>
            <a:ext cx="12065" cy="2540"/>
          </a:xfrm>
          <a:custGeom>
            <a:avLst/>
            <a:gdLst/>
            <a:ahLst/>
            <a:cxnLst/>
            <a:rect l="l" t="t" r="r" b="b"/>
            <a:pathLst>
              <a:path w="12064" h="2539">
                <a:moveTo>
                  <a:pt x="0" y="2120"/>
                </a:moveTo>
                <a:lnTo>
                  <a:pt x="4386" y="200"/>
                </a:lnTo>
                <a:lnTo>
                  <a:pt x="11978" y="0"/>
                </a:lnTo>
                <a:lnTo>
                  <a:pt x="0" y="2120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20" name="object 10320"/>
          <p:cNvSpPr/>
          <p:nvPr/>
        </p:nvSpPr>
        <p:spPr>
          <a:xfrm>
            <a:off x="3673782" y="2414270"/>
            <a:ext cx="12065" cy="2540"/>
          </a:xfrm>
          <a:custGeom>
            <a:avLst/>
            <a:gdLst/>
            <a:ahLst/>
            <a:cxnLst/>
            <a:rect l="l" t="t" r="r" b="b"/>
            <a:pathLst>
              <a:path w="12064" h="2539">
                <a:moveTo>
                  <a:pt x="11978" y="0"/>
                </a:moveTo>
                <a:lnTo>
                  <a:pt x="0" y="2120"/>
                </a:lnTo>
                <a:lnTo>
                  <a:pt x="4386" y="200"/>
                </a:lnTo>
                <a:lnTo>
                  <a:pt x="11978" y="0"/>
                </a:lnTo>
                <a:close/>
              </a:path>
            </a:pathLst>
          </a:custGeom>
          <a:ln w="3175">
            <a:solidFill>
              <a:srgbClr val="1B1B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1" name="object 10321"/>
          <p:cNvSpPr/>
          <p:nvPr/>
        </p:nvSpPr>
        <p:spPr>
          <a:xfrm>
            <a:off x="3672723" y="2414615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1059" y="17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2" name="object 10322"/>
          <p:cNvSpPr/>
          <p:nvPr/>
        </p:nvSpPr>
        <p:spPr>
          <a:xfrm>
            <a:off x="3653228" y="2418950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 h="0">
                <a:moveTo>
                  <a:pt x="0" y="0"/>
                </a:moveTo>
                <a:lnTo>
                  <a:pt x="21247" y="0"/>
                </a:lnTo>
              </a:path>
            </a:pathLst>
          </a:custGeom>
          <a:ln w="3175">
            <a:solidFill>
              <a:srgbClr val="1C1B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3" name="object 10323"/>
          <p:cNvSpPr/>
          <p:nvPr/>
        </p:nvSpPr>
        <p:spPr>
          <a:xfrm>
            <a:off x="3653228" y="2417937"/>
            <a:ext cx="21590" cy="2540"/>
          </a:xfrm>
          <a:custGeom>
            <a:avLst/>
            <a:gdLst/>
            <a:ahLst/>
            <a:cxnLst/>
            <a:rect l="l" t="t" r="r" b="b"/>
            <a:pathLst>
              <a:path w="21589" h="2539">
                <a:moveTo>
                  <a:pt x="21247" y="0"/>
                </a:moveTo>
                <a:lnTo>
                  <a:pt x="7216" y="2024"/>
                </a:lnTo>
                <a:lnTo>
                  <a:pt x="0" y="261"/>
                </a:lnTo>
                <a:lnTo>
                  <a:pt x="21247" y="0"/>
                </a:lnTo>
                <a:close/>
              </a:path>
            </a:pathLst>
          </a:custGeom>
          <a:ln w="3175">
            <a:solidFill>
              <a:srgbClr val="1C1B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4" name="object 103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325" name="object 10325"/>
          <p:cNvSpPr/>
          <p:nvPr/>
        </p:nvSpPr>
        <p:spPr>
          <a:xfrm>
            <a:off x="3674475" y="2415565"/>
            <a:ext cx="12065" cy="2540"/>
          </a:xfrm>
          <a:custGeom>
            <a:avLst/>
            <a:gdLst/>
            <a:ahLst/>
            <a:cxnLst/>
            <a:rect l="l" t="t" r="r" b="b"/>
            <a:pathLst>
              <a:path w="12064" h="2539">
                <a:moveTo>
                  <a:pt x="0" y="2372"/>
                </a:moveTo>
                <a:lnTo>
                  <a:pt x="8681" y="0"/>
                </a:lnTo>
                <a:lnTo>
                  <a:pt x="11772" y="675"/>
                </a:lnTo>
                <a:lnTo>
                  <a:pt x="0" y="2372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26" name="object 10326"/>
          <p:cNvSpPr/>
          <p:nvPr/>
        </p:nvSpPr>
        <p:spPr>
          <a:xfrm>
            <a:off x="3674475" y="2415565"/>
            <a:ext cx="12065" cy="2540"/>
          </a:xfrm>
          <a:custGeom>
            <a:avLst/>
            <a:gdLst/>
            <a:ahLst/>
            <a:cxnLst/>
            <a:rect l="l" t="t" r="r" b="b"/>
            <a:pathLst>
              <a:path w="12064" h="2539">
                <a:moveTo>
                  <a:pt x="8681" y="0"/>
                </a:moveTo>
                <a:lnTo>
                  <a:pt x="11772" y="675"/>
                </a:lnTo>
                <a:lnTo>
                  <a:pt x="0" y="2372"/>
                </a:lnTo>
                <a:lnTo>
                  <a:pt x="8681" y="0"/>
                </a:lnTo>
                <a:close/>
              </a:path>
            </a:pathLst>
          </a:custGeom>
          <a:ln w="3175">
            <a:solidFill>
              <a:srgbClr val="1B1B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7" name="object 10327"/>
          <p:cNvSpPr/>
          <p:nvPr/>
        </p:nvSpPr>
        <p:spPr>
          <a:xfrm>
            <a:off x="3673782" y="2415565"/>
            <a:ext cx="9525" cy="2540"/>
          </a:xfrm>
          <a:custGeom>
            <a:avLst/>
            <a:gdLst/>
            <a:ahLst/>
            <a:cxnLst/>
            <a:rect l="l" t="t" r="r" b="b"/>
            <a:pathLst>
              <a:path w="9525" h="2539">
                <a:moveTo>
                  <a:pt x="693" y="2372"/>
                </a:moveTo>
                <a:lnTo>
                  <a:pt x="0" y="825"/>
                </a:lnTo>
                <a:lnTo>
                  <a:pt x="9375" y="0"/>
                </a:lnTo>
                <a:lnTo>
                  <a:pt x="693" y="2372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28" name="object 10328"/>
          <p:cNvSpPr/>
          <p:nvPr/>
        </p:nvSpPr>
        <p:spPr>
          <a:xfrm>
            <a:off x="3673782" y="2415565"/>
            <a:ext cx="9525" cy="2540"/>
          </a:xfrm>
          <a:custGeom>
            <a:avLst/>
            <a:gdLst/>
            <a:ahLst/>
            <a:cxnLst/>
            <a:rect l="l" t="t" r="r" b="b"/>
            <a:pathLst>
              <a:path w="9525" h="2539">
                <a:moveTo>
                  <a:pt x="9375" y="0"/>
                </a:moveTo>
                <a:lnTo>
                  <a:pt x="0" y="825"/>
                </a:lnTo>
                <a:lnTo>
                  <a:pt x="693" y="2372"/>
                </a:lnTo>
                <a:lnTo>
                  <a:pt x="9375" y="0"/>
                </a:lnTo>
                <a:close/>
              </a:path>
            </a:pathLst>
          </a:custGeom>
          <a:ln w="3175">
            <a:solidFill>
              <a:srgbClr val="1B1B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9" name="object 10329"/>
          <p:cNvSpPr/>
          <p:nvPr/>
        </p:nvSpPr>
        <p:spPr>
          <a:xfrm>
            <a:off x="3673782" y="2416391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693" y="15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30" name="object 10330"/>
          <p:cNvSpPr/>
          <p:nvPr/>
        </p:nvSpPr>
        <p:spPr>
          <a:xfrm>
            <a:off x="3653228" y="2418199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2771" y="5798"/>
                </a:moveTo>
                <a:lnTo>
                  <a:pt x="0" y="0"/>
                </a:lnTo>
                <a:lnTo>
                  <a:pt x="7216" y="1762"/>
                </a:lnTo>
                <a:lnTo>
                  <a:pt x="2771" y="5798"/>
                </a:lnTo>
                <a:close/>
              </a:path>
            </a:pathLst>
          </a:custGeom>
          <a:solidFill>
            <a:srgbClr val="1D1C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31" name="object 10331"/>
          <p:cNvSpPr/>
          <p:nvPr/>
        </p:nvSpPr>
        <p:spPr>
          <a:xfrm>
            <a:off x="3653228" y="2418199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216" y="1762"/>
                </a:moveTo>
                <a:lnTo>
                  <a:pt x="0" y="0"/>
                </a:lnTo>
                <a:lnTo>
                  <a:pt x="2771" y="5798"/>
                </a:lnTo>
                <a:lnTo>
                  <a:pt x="7216" y="1762"/>
                </a:lnTo>
                <a:close/>
              </a:path>
            </a:pathLst>
          </a:custGeom>
          <a:ln w="3175">
            <a:solidFill>
              <a:srgbClr val="1D1C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32" name="object 10332"/>
          <p:cNvSpPr/>
          <p:nvPr/>
        </p:nvSpPr>
        <p:spPr>
          <a:xfrm>
            <a:off x="3637574" y="2444633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254"/>
                </a:moveTo>
                <a:lnTo>
                  <a:pt x="751" y="845"/>
                </a:lnTo>
                <a:lnTo>
                  <a:pt x="2306" y="0"/>
                </a:lnTo>
                <a:lnTo>
                  <a:pt x="0" y="1254"/>
                </a:lnTo>
                <a:close/>
              </a:path>
            </a:pathLst>
          </a:custGeom>
          <a:ln w="3175">
            <a:solidFill>
              <a:srgbClr val="1D1E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33" name="object 103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334" name="object 103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335" name="object 103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336" name="object 10336"/>
          <p:cNvSpPr/>
          <p:nvPr/>
        </p:nvSpPr>
        <p:spPr>
          <a:xfrm>
            <a:off x="3688844" y="242873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37"/>
                </a:moveTo>
                <a:lnTo>
                  <a:pt x="500" y="0"/>
                </a:lnTo>
                <a:lnTo>
                  <a:pt x="0" y="137"/>
                </a:lnTo>
                <a:close/>
              </a:path>
            </a:pathLst>
          </a:custGeom>
          <a:solidFill>
            <a:srgbClr val="1B1A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37" name="object 10337"/>
          <p:cNvSpPr/>
          <p:nvPr/>
        </p:nvSpPr>
        <p:spPr>
          <a:xfrm>
            <a:off x="3688844" y="242873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00" y="0"/>
                </a:moveTo>
                <a:lnTo>
                  <a:pt x="0" y="137"/>
                </a:lnTo>
                <a:lnTo>
                  <a:pt x="391" y="91"/>
                </a:lnTo>
                <a:close/>
              </a:path>
            </a:pathLst>
          </a:custGeom>
          <a:ln w="3175">
            <a:solidFill>
              <a:srgbClr val="1B1A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38" name="object 10338"/>
          <p:cNvSpPr/>
          <p:nvPr/>
        </p:nvSpPr>
        <p:spPr>
          <a:xfrm>
            <a:off x="3688844" y="2428853"/>
            <a:ext cx="635" cy="0"/>
          </a:xfrm>
          <a:custGeom>
            <a:avLst/>
            <a:gdLst/>
            <a:ahLst/>
            <a:cxnLst/>
            <a:rect l="l" t="t" r="r" b="b"/>
            <a:pathLst>
              <a:path w="635" h="0">
                <a:moveTo>
                  <a:pt x="0" y="0"/>
                </a:moveTo>
                <a:lnTo>
                  <a:pt x="535" y="0"/>
                </a:lnTo>
              </a:path>
            </a:pathLst>
          </a:custGeom>
          <a:ln w="3175">
            <a:solidFill>
              <a:srgbClr val="1B1A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39" name="object 10339"/>
          <p:cNvSpPr/>
          <p:nvPr/>
        </p:nvSpPr>
        <p:spPr>
          <a:xfrm>
            <a:off x="3688844" y="242882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91" y="0"/>
                </a:moveTo>
                <a:lnTo>
                  <a:pt x="0" y="45"/>
                </a:lnTo>
                <a:lnTo>
                  <a:pt x="535" y="53"/>
                </a:lnTo>
                <a:lnTo>
                  <a:pt x="391" y="0"/>
                </a:lnTo>
                <a:close/>
              </a:path>
            </a:pathLst>
          </a:custGeom>
          <a:ln w="3175">
            <a:solidFill>
              <a:srgbClr val="1B1A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0" name="object 10340"/>
          <p:cNvSpPr/>
          <p:nvPr/>
        </p:nvSpPr>
        <p:spPr>
          <a:xfrm>
            <a:off x="3656068" y="2371217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1117" y="1752"/>
                </a:moveTo>
                <a:lnTo>
                  <a:pt x="0" y="1493"/>
                </a:lnTo>
                <a:lnTo>
                  <a:pt x="469" y="0"/>
                </a:lnTo>
                <a:lnTo>
                  <a:pt x="1117" y="1752"/>
                </a:lnTo>
                <a:close/>
              </a:path>
            </a:pathLst>
          </a:custGeom>
          <a:solidFill>
            <a:srgbClr val="1C1E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41" name="object 10341"/>
          <p:cNvSpPr/>
          <p:nvPr/>
        </p:nvSpPr>
        <p:spPr>
          <a:xfrm>
            <a:off x="3656068" y="2371217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1493"/>
                </a:moveTo>
                <a:lnTo>
                  <a:pt x="469" y="0"/>
                </a:lnTo>
                <a:lnTo>
                  <a:pt x="1117" y="1752"/>
                </a:lnTo>
                <a:lnTo>
                  <a:pt x="0" y="1493"/>
                </a:lnTo>
                <a:close/>
              </a:path>
            </a:pathLst>
          </a:custGeom>
          <a:ln w="3175">
            <a:solidFill>
              <a:srgbClr val="1C1E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2" name="object 10342"/>
          <p:cNvSpPr/>
          <p:nvPr/>
        </p:nvSpPr>
        <p:spPr>
          <a:xfrm>
            <a:off x="3656538" y="2371133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647" y="1836"/>
                </a:moveTo>
                <a:lnTo>
                  <a:pt x="0" y="83"/>
                </a:lnTo>
                <a:lnTo>
                  <a:pt x="2209" y="0"/>
                </a:lnTo>
                <a:lnTo>
                  <a:pt x="647" y="1836"/>
                </a:lnTo>
                <a:close/>
              </a:path>
            </a:pathLst>
          </a:custGeom>
          <a:solidFill>
            <a:srgbClr val="1C1E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43" name="object 10343"/>
          <p:cNvSpPr/>
          <p:nvPr/>
        </p:nvSpPr>
        <p:spPr>
          <a:xfrm>
            <a:off x="3656538" y="2371133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209" y="0"/>
                </a:moveTo>
                <a:lnTo>
                  <a:pt x="0" y="83"/>
                </a:lnTo>
                <a:lnTo>
                  <a:pt x="647" y="1836"/>
                </a:lnTo>
                <a:lnTo>
                  <a:pt x="2209" y="0"/>
                </a:lnTo>
                <a:close/>
              </a:path>
            </a:pathLst>
          </a:custGeom>
          <a:ln w="3175">
            <a:solidFill>
              <a:srgbClr val="1C1E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4" name="object 103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345" name="object 103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346" name="object 10346"/>
          <p:cNvSpPr/>
          <p:nvPr/>
        </p:nvSpPr>
        <p:spPr>
          <a:xfrm>
            <a:off x="3611173" y="2398755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668"/>
                </a:moveTo>
                <a:lnTo>
                  <a:pt x="1270" y="0"/>
                </a:lnTo>
                <a:lnTo>
                  <a:pt x="2915" y="1653"/>
                </a:lnTo>
                <a:lnTo>
                  <a:pt x="0" y="1668"/>
                </a:lnTo>
                <a:close/>
              </a:path>
            </a:pathLst>
          </a:custGeom>
          <a:solidFill>
            <a:srgbClr val="1D27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47" name="object 10347"/>
          <p:cNvSpPr/>
          <p:nvPr/>
        </p:nvSpPr>
        <p:spPr>
          <a:xfrm>
            <a:off x="3611173" y="2398755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1270" y="0"/>
                </a:moveTo>
                <a:lnTo>
                  <a:pt x="2915" y="1653"/>
                </a:lnTo>
                <a:lnTo>
                  <a:pt x="0" y="1668"/>
                </a:lnTo>
                <a:lnTo>
                  <a:pt x="1270" y="0"/>
                </a:lnTo>
                <a:close/>
              </a:path>
            </a:pathLst>
          </a:custGeom>
          <a:ln w="3175">
            <a:solidFill>
              <a:srgbClr val="1D27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8" name="object 103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349" name="object 10349"/>
          <p:cNvSpPr/>
          <p:nvPr/>
        </p:nvSpPr>
        <p:spPr>
          <a:xfrm>
            <a:off x="3611862" y="2409527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3322"/>
                </a:moveTo>
                <a:lnTo>
                  <a:pt x="828" y="0"/>
                </a:lnTo>
                <a:lnTo>
                  <a:pt x="1470" y="3040"/>
                </a:lnTo>
                <a:lnTo>
                  <a:pt x="0" y="3322"/>
                </a:lnTo>
                <a:close/>
              </a:path>
            </a:pathLst>
          </a:custGeom>
          <a:solidFill>
            <a:srgbClr val="1E26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50" name="object 10350"/>
          <p:cNvSpPr/>
          <p:nvPr/>
        </p:nvSpPr>
        <p:spPr>
          <a:xfrm>
            <a:off x="3611862" y="2409527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828" y="0"/>
                </a:moveTo>
                <a:lnTo>
                  <a:pt x="1470" y="3040"/>
                </a:lnTo>
                <a:lnTo>
                  <a:pt x="0" y="3322"/>
                </a:lnTo>
                <a:lnTo>
                  <a:pt x="828" y="0"/>
                </a:lnTo>
                <a:close/>
              </a:path>
            </a:pathLst>
          </a:custGeom>
          <a:ln w="3175">
            <a:solidFill>
              <a:srgbClr val="1E26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1" name="object 10351"/>
          <p:cNvSpPr/>
          <p:nvPr/>
        </p:nvSpPr>
        <p:spPr>
          <a:xfrm>
            <a:off x="3610285" y="2409032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1577" y="3817"/>
                </a:moveTo>
                <a:lnTo>
                  <a:pt x="0" y="0"/>
                </a:lnTo>
                <a:lnTo>
                  <a:pt x="2405" y="495"/>
                </a:lnTo>
                <a:lnTo>
                  <a:pt x="1577" y="3817"/>
                </a:lnTo>
                <a:close/>
              </a:path>
            </a:pathLst>
          </a:custGeom>
          <a:solidFill>
            <a:srgbClr val="1D27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52" name="object 10352"/>
          <p:cNvSpPr/>
          <p:nvPr/>
        </p:nvSpPr>
        <p:spPr>
          <a:xfrm>
            <a:off x="3610285" y="2409032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405" y="495"/>
                </a:moveTo>
                <a:lnTo>
                  <a:pt x="0" y="0"/>
                </a:lnTo>
                <a:lnTo>
                  <a:pt x="1577" y="3817"/>
                </a:lnTo>
                <a:lnTo>
                  <a:pt x="2405" y="495"/>
                </a:lnTo>
                <a:close/>
              </a:path>
            </a:pathLst>
          </a:custGeom>
          <a:ln w="3175">
            <a:solidFill>
              <a:srgbClr val="1D27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3" name="object 10353"/>
          <p:cNvSpPr/>
          <p:nvPr/>
        </p:nvSpPr>
        <p:spPr>
          <a:xfrm>
            <a:off x="3608714" y="2405232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426" y="1704"/>
                </a:moveTo>
                <a:lnTo>
                  <a:pt x="0" y="0"/>
                </a:lnTo>
                <a:lnTo>
                  <a:pt x="3205" y="660"/>
                </a:lnTo>
                <a:lnTo>
                  <a:pt x="3426" y="1704"/>
                </a:lnTo>
                <a:close/>
              </a:path>
            </a:pathLst>
          </a:custGeom>
          <a:solidFill>
            <a:srgbClr val="1D27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54" name="object 10354"/>
          <p:cNvSpPr/>
          <p:nvPr/>
        </p:nvSpPr>
        <p:spPr>
          <a:xfrm>
            <a:off x="3608714" y="2405232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205" y="660"/>
                </a:moveTo>
                <a:lnTo>
                  <a:pt x="0" y="0"/>
                </a:lnTo>
                <a:lnTo>
                  <a:pt x="3426" y="1704"/>
                </a:lnTo>
                <a:lnTo>
                  <a:pt x="3205" y="660"/>
                </a:lnTo>
                <a:close/>
              </a:path>
            </a:pathLst>
          </a:custGeom>
          <a:ln w="3175">
            <a:solidFill>
              <a:srgbClr val="1D27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5" name="object 10355"/>
          <p:cNvSpPr/>
          <p:nvPr/>
        </p:nvSpPr>
        <p:spPr>
          <a:xfrm>
            <a:off x="3610285" y="2406937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405" y="2590"/>
                </a:moveTo>
                <a:lnTo>
                  <a:pt x="0" y="2095"/>
                </a:lnTo>
                <a:lnTo>
                  <a:pt x="1856" y="0"/>
                </a:lnTo>
                <a:lnTo>
                  <a:pt x="2405" y="2590"/>
                </a:lnTo>
                <a:close/>
              </a:path>
            </a:pathLst>
          </a:custGeom>
          <a:solidFill>
            <a:srgbClr val="1D27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56" name="object 10356"/>
          <p:cNvSpPr/>
          <p:nvPr/>
        </p:nvSpPr>
        <p:spPr>
          <a:xfrm>
            <a:off x="3610285" y="2406937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1856" y="0"/>
                </a:moveTo>
                <a:lnTo>
                  <a:pt x="2405" y="2590"/>
                </a:lnTo>
                <a:lnTo>
                  <a:pt x="0" y="2095"/>
                </a:lnTo>
                <a:lnTo>
                  <a:pt x="1856" y="0"/>
                </a:lnTo>
                <a:close/>
              </a:path>
            </a:pathLst>
          </a:custGeom>
          <a:ln w="3175">
            <a:solidFill>
              <a:srgbClr val="1D27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7" name="object 10357"/>
          <p:cNvSpPr/>
          <p:nvPr/>
        </p:nvSpPr>
        <p:spPr>
          <a:xfrm>
            <a:off x="3608714" y="2405232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1569" y="3799"/>
                </a:moveTo>
                <a:lnTo>
                  <a:pt x="0" y="0"/>
                </a:lnTo>
                <a:lnTo>
                  <a:pt x="3426" y="1704"/>
                </a:lnTo>
                <a:lnTo>
                  <a:pt x="1569" y="3799"/>
                </a:lnTo>
                <a:close/>
              </a:path>
            </a:pathLst>
          </a:custGeom>
          <a:solidFill>
            <a:srgbClr val="1D27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58" name="object 10358"/>
          <p:cNvSpPr/>
          <p:nvPr/>
        </p:nvSpPr>
        <p:spPr>
          <a:xfrm>
            <a:off x="3608714" y="2405232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426" y="1704"/>
                </a:moveTo>
                <a:lnTo>
                  <a:pt x="0" y="0"/>
                </a:lnTo>
                <a:lnTo>
                  <a:pt x="1569" y="3799"/>
                </a:lnTo>
                <a:lnTo>
                  <a:pt x="3426" y="1704"/>
                </a:lnTo>
                <a:close/>
              </a:path>
            </a:pathLst>
          </a:custGeom>
          <a:ln w="3175">
            <a:solidFill>
              <a:srgbClr val="1D27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9" name="object 10359"/>
          <p:cNvSpPr/>
          <p:nvPr/>
        </p:nvSpPr>
        <p:spPr>
          <a:xfrm>
            <a:off x="3610285" y="2409032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0"/>
                </a:moveTo>
                <a:lnTo>
                  <a:pt x="2405" y="4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0" name="object 103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361" name="object 103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362" name="object 10362"/>
          <p:cNvSpPr/>
          <p:nvPr/>
        </p:nvSpPr>
        <p:spPr>
          <a:xfrm>
            <a:off x="3619787" y="2413116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3870" y="330"/>
                </a:moveTo>
                <a:lnTo>
                  <a:pt x="0" y="0"/>
                </a:lnTo>
                <a:lnTo>
                  <a:pt x="1463" y="124"/>
                </a:lnTo>
                <a:lnTo>
                  <a:pt x="3870" y="330"/>
                </a:lnTo>
                <a:close/>
              </a:path>
            </a:pathLst>
          </a:custGeom>
          <a:ln w="3175">
            <a:solidFill>
              <a:srgbClr val="1D23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3" name="object 103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364" name="object 10364"/>
          <p:cNvSpPr/>
          <p:nvPr/>
        </p:nvSpPr>
        <p:spPr>
          <a:xfrm>
            <a:off x="3605598" y="2397645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19">
                <a:moveTo>
                  <a:pt x="2026" y="7218"/>
                </a:moveTo>
                <a:lnTo>
                  <a:pt x="0" y="0"/>
                </a:lnTo>
                <a:lnTo>
                  <a:pt x="2026" y="7218"/>
                </a:lnTo>
                <a:close/>
              </a:path>
            </a:pathLst>
          </a:custGeom>
          <a:ln w="3175">
            <a:solidFill>
              <a:srgbClr val="1D29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5" name="object 103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366" name="object 10366"/>
          <p:cNvSpPr/>
          <p:nvPr/>
        </p:nvSpPr>
        <p:spPr>
          <a:xfrm>
            <a:off x="3607681" y="240526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502" y="3055"/>
                </a:moveTo>
                <a:lnTo>
                  <a:pt x="0" y="0"/>
                </a:lnTo>
                <a:lnTo>
                  <a:pt x="502" y="3055"/>
                </a:lnTo>
                <a:close/>
              </a:path>
            </a:pathLst>
          </a:custGeom>
          <a:solidFill>
            <a:srgbClr val="1D28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67" name="object 10367"/>
          <p:cNvSpPr/>
          <p:nvPr/>
        </p:nvSpPr>
        <p:spPr>
          <a:xfrm>
            <a:off x="3607681" y="240526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502" y="3055"/>
                </a:moveTo>
                <a:lnTo>
                  <a:pt x="0" y="0"/>
                </a:lnTo>
                <a:lnTo>
                  <a:pt x="502" y="3055"/>
                </a:lnTo>
                <a:close/>
              </a:path>
            </a:pathLst>
          </a:custGeom>
          <a:ln w="3175">
            <a:solidFill>
              <a:srgbClr val="1D28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8" name="object 10368"/>
          <p:cNvSpPr/>
          <p:nvPr/>
        </p:nvSpPr>
        <p:spPr>
          <a:xfrm>
            <a:off x="3607681" y="2405232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502" y="3091"/>
                </a:moveTo>
                <a:lnTo>
                  <a:pt x="0" y="35"/>
                </a:lnTo>
                <a:lnTo>
                  <a:pt x="1033" y="0"/>
                </a:lnTo>
                <a:lnTo>
                  <a:pt x="502" y="3091"/>
                </a:lnTo>
                <a:close/>
              </a:path>
            </a:pathLst>
          </a:custGeom>
          <a:solidFill>
            <a:srgbClr val="1D28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69" name="object 10369"/>
          <p:cNvSpPr/>
          <p:nvPr/>
        </p:nvSpPr>
        <p:spPr>
          <a:xfrm>
            <a:off x="3607681" y="2405232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502" y="3091"/>
                </a:moveTo>
                <a:lnTo>
                  <a:pt x="1033" y="0"/>
                </a:lnTo>
                <a:lnTo>
                  <a:pt x="0" y="35"/>
                </a:lnTo>
                <a:lnTo>
                  <a:pt x="502" y="3091"/>
                </a:lnTo>
                <a:close/>
              </a:path>
            </a:pathLst>
          </a:custGeom>
          <a:ln w="3175">
            <a:solidFill>
              <a:srgbClr val="1D28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0" name="object 10370"/>
          <p:cNvSpPr/>
          <p:nvPr/>
        </p:nvSpPr>
        <p:spPr>
          <a:xfrm>
            <a:off x="3608184" y="2405232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100" y="3799"/>
                </a:moveTo>
                <a:lnTo>
                  <a:pt x="0" y="3091"/>
                </a:lnTo>
                <a:lnTo>
                  <a:pt x="530" y="0"/>
                </a:lnTo>
                <a:lnTo>
                  <a:pt x="2100" y="3799"/>
                </a:lnTo>
                <a:close/>
              </a:path>
            </a:pathLst>
          </a:custGeom>
          <a:solidFill>
            <a:srgbClr val="1D28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71" name="object 10371"/>
          <p:cNvSpPr/>
          <p:nvPr/>
        </p:nvSpPr>
        <p:spPr>
          <a:xfrm>
            <a:off x="3608184" y="2405232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3091"/>
                </a:moveTo>
                <a:lnTo>
                  <a:pt x="530" y="0"/>
                </a:lnTo>
                <a:lnTo>
                  <a:pt x="2100" y="3799"/>
                </a:lnTo>
                <a:lnTo>
                  <a:pt x="0" y="3091"/>
                </a:lnTo>
                <a:close/>
              </a:path>
            </a:pathLst>
          </a:custGeom>
          <a:ln w="3175">
            <a:solidFill>
              <a:srgbClr val="1D28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2" name="object 10372"/>
          <p:cNvSpPr/>
          <p:nvPr/>
        </p:nvSpPr>
        <p:spPr>
          <a:xfrm>
            <a:off x="3607625" y="240486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55" y="403"/>
                </a:moveTo>
                <a:lnTo>
                  <a:pt x="0" y="0"/>
                </a:lnTo>
                <a:lnTo>
                  <a:pt x="1089" y="368"/>
                </a:lnTo>
                <a:lnTo>
                  <a:pt x="55" y="403"/>
                </a:lnTo>
                <a:close/>
              </a:path>
            </a:pathLst>
          </a:custGeom>
          <a:solidFill>
            <a:srgbClr val="1D28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73" name="object 10373"/>
          <p:cNvSpPr/>
          <p:nvPr/>
        </p:nvSpPr>
        <p:spPr>
          <a:xfrm>
            <a:off x="3607625" y="240486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55" y="403"/>
                </a:moveTo>
                <a:lnTo>
                  <a:pt x="1089" y="368"/>
                </a:lnTo>
                <a:lnTo>
                  <a:pt x="0" y="0"/>
                </a:lnTo>
                <a:lnTo>
                  <a:pt x="55" y="403"/>
                </a:lnTo>
                <a:close/>
              </a:path>
            </a:pathLst>
          </a:custGeom>
          <a:ln w="3175">
            <a:solidFill>
              <a:srgbClr val="1D28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4" name="object 103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375" name="object 10375"/>
          <p:cNvSpPr/>
          <p:nvPr/>
        </p:nvSpPr>
        <p:spPr>
          <a:xfrm>
            <a:off x="3608184" y="2408323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100" y="70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28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6" name="object 10376"/>
          <p:cNvSpPr/>
          <p:nvPr/>
        </p:nvSpPr>
        <p:spPr>
          <a:xfrm>
            <a:off x="3608184" y="2408323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100" y="7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7" name="object 103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378" name="object 103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379" name="object 103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380" name="object 103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381" name="object 10381"/>
          <p:cNvSpPr/>
          <p:nvPr/>
        </p:nvSpPr>
        <p:spPr>
          <a:xfrm>
            <a:off x="3603604" y="2390353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19">
                <a:moveTo>
                  <a:pt x="0" y="0"/>
                </a:moveTo>
                <a:lnTo>
                  <a:pt x="1993" y="729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2A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82" name="object 103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383" name="object 103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384" name="object 103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385" name="object 103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386" name="object 10386"/>
          <p:cNvSpPr/>
          <p:nvPr/>
        </p:nvSpPr>
        <p:spPr>
          <a:xfrm>
            <a:off x="3589558" y="237902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77" y="530"/>
                </a:moveTo>
                <a:lnTo>
                  <a:pt x="0" y="464"/>
                </a:lnTo>
                <a:lnTo>
                  <a:pt x="2" y="0"/>
                </a:lnTo>
                <a:lnTo>
                  <a:pt x="177" y="530"/>
                </a:lnTo>
                <a:close/>
              </a:path>
            </a:pathLst>
          </a:custGeom>
          <a:solidFill>
            <a:srgbClr val="1C32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87" name="object 10387"/>
          <p:cNvSpPr/>
          <p:nvPr/>
        </p:nvSpPr>
        <p:spPr>
          <a:xfrm>
            <a:off x="3589558" y="237902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464"/>
                </a:moveTo>
                <a:lnTo>
                  <a:pt x="177" y="530"/>
                </a:lnTo>
                <a:lnTo>
                  <a:pt x="2" y="0"/>
                </a:lnTo>
                <a:lnTo>
                  <a:pt x="0" y="464"/>
                </a:lnTo>
                <a:close/>
              </a:path>
            </a:pathLst>
          </a:custGeom>
          <a:ln w="3175">
            <a:solidFill>
              <a:srgbClr val="1C32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88" name="object 10388"/>
          <p:cNvSpPr/>
          <p:nvPr/>
        </p:nvSpPr>
        <p:spPr>
          <a:xfrm>
            <a:off x="3589561" y="237902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75" y="5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89" name="object 10389"/>
          <p:cNvSpPr/>
          <p:nvPr/>
        </p:nvSpPr>
        <p:spPr>
          <a:xfrm>
            <a:off x="3597696" y="239313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08" y="2052"/>
                </a:moveTo>
                <a:lnTo>
                  <a:pt x="0" y="0"/>
                </a:lnTo>
                <a:lnTo>
                  <a:pt x="1983" y="703"/>
                </a:lnTo>
                <a:lnTo>
                  <a:pt x="2108" y="2052"/>
                </a:lnTo>
                <a:close/>
              </a:path>
            </a:pathLst>
          </a:custGeom>
          <a:solidFill>
            <a:srgbClr val="1D2D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90" name="object 10390"/>
          <p:cNvSpPr/>
          <p:nvPr/>
        </p:nvSpPr>
        <p:spPr>
          <a:xfrm>
            <a:off x="3597696" y="239313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08" y="2052"/>
                </a:moveTo>
                <a:lnTo>
                  <a:pt x="0" y="0"/>
                </a:lnTo>
                <a:lnTo>
                  <a:pt x="1983" y="703"/>
                </a:lnTo>
                <a:lnTo>
                  <a:pt x="2108" y="2052"/>
                </a:lnTo>
                <a:close/>
              </a:path>
            </a:pathLst>
          </a:custGeom>
          <a:ln w="3175">
            <a:solidFill>
              <a:srgbClr val="1D2D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91" name="object 103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392" name="object 10392"/>
          <p:cNvSpPr/>
          <p:nvPr/>
        </p:nvSpPr>
        <p:spPr>
          <a:xfrm>
            <a:off x="3597991" y="2382558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1079" y="6250"/>
                </a:moveTo>
                <a:lnTo>
                  <a:pt x="0" y="744"/>
                </a:lnTo>
                <a:lnTo>
                  <a:pt x="1447" y="0"/>
                </a:lnTo>
                <a:lnTo>
                  <a:pt x="1079" y="6250"/>
                </a:lnTo>
                <a:close/>
              </a:path>
            </a:pathLst>
          </a:custGeom>
          <a:solidFill>
            <a:srgbClr val="1D2D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93" name="object 10393"/>
          <p:cNvSpPr/>
          <p:nvPr/>
        </p:nvSpPr>
        <p:spPr>
          <a:xfrm>
            <a:off x="3597991" y="2382558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1079" y="6250"/>
                </a:moveTo>
                <a:lnTo>
                  <a:pt x="0" y="744"/>
                </a:lnTo>
                <a:lnTo>
                  <a:pt x="1447" y="0"/>
                </a:lnTo>
                <a:lnTo>
                  <a:pt x="1079" y="6250"/>
                </a:lnTo>
                <a:close/>
              </a:path>
            </a:pathLst>
          </a:custGeom>
          <a:ln w="3175">
            <a:solidFill>
              <a:srgbClr val="1D2D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94" name="object 103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395" name="object 10395"/>
          <p:cNvSpPr/>
          <p:nvPr/>
        </p:nvSpPr>
        <p:spPr>
          <a:xfrm>
            <a:off x="3597841" y="2382547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49" y="754"/>
                </a:moveTo>
                <a:lnTo>
                  <a:pt x="0" y="0"/>
                </a:lnTo>
                <a:lnTo>
                  <a:pt x="1597" y="10"/>
                </a:lnTo>
                <a:lnTo>
                  <a:pt x="149" y="754"/>
                </a:lnTo>
                <a:close/>
              </a:path>
            </a:pathLst>
          </a:custGeom>
          <a:solidFill>
            <a:srgbClr val="1D2D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96" name="object 10396"/>
          <p:cNvSpPr/>
          <p:nvPr/>
        </p:nvSpPr>
        <p:spPr>
          <a:xfrm>
            <a:off x="3597841" y="2382547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49" y="754"/>
                </a:moveTo>
                <a:lnTo>
                  <a:pt x="1597" y="10"/>
                </a:lnTo>
                <a:lnTo>
                  <a:pt x="0" y="0"/>
                </a:lnTo>
                <a:lnTo>
                  <a:pt x="149" y="754"/>
                </a:lnTo>
                <a:close/>
              </a:path>
            </a:pathLst>
          </a:custGeom>
          <a:ln w="3175">
            <a:solidFill>
              <a:srgbClr val="1D2D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97" name="object 103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398" name="object 103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399" name="object 10399"/>
          <p:cNvSpPr/>
          <p:nvPr/>
        </p:nvSpPr>
        <p:spPr>
          <a:xfrm>
            <a:off x="3588392" y="2376167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1173" y="1871"/>
                </a:moveTo>
                <a:lnTo>
                  <a:pt x="574" y="1236"/>
                </a:lnTo>
                <a:lnTo>
                  <a:pt x="0" y="0"/>
                </a:lnTo>
                <a:lnTo>
                  <a:pt x="1173" y="1871"/>
                </a:lnTo>
                <a:close/>
              </a:path>
            </a:pathLst>
          </a:custGeom>
          <a:solidFill>
            <a:srgbClr val="1C32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00" name="object 10400"/>
          <p:cNvSpPr/>
          <p:nvPr/>
        </p:nvSpPr>
        <p:spPr>
          <a:xfrm>
            <a:off x="3588392" y="2376167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1173" y="1871"/>
                </a:moveTo>
                <a:lnTo>
                  <a:pt x="574" y="1236"/>
                </a:lnTo>
                <a:lnTo>
                  <a:pt x="0" y="0"/>
                </a:lnTo>
                <a:lnTo>
                  <a:pt x="1173" y="1871"/>
                </a:lnTo>
                <a:close/>
              </a:path>
            </a:pathLst>
          </a:custGeom>
          <a:ln w="3175">
            <a:solidFill>
              <a:srgbClr val="1C32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01" name="object 104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402" name="object 104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403" name="object 10403"/>
          <p:cNvSpPr/>
          <p:nvPr/>
        </p:nvSpPr>
        <p:spPr>
          <a:xfrm>
            <a:off x="3587198" y="237553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767" y="1874"/>
                </a:moveTo>
                <a:lnTo>
                  <a:pt x="0" y="0"/>
                </a:lnTo>
                <a:lnTo>
                  <a:pt x="1193" y="637"/>
                </a:lnTo>
                <a:lnTo>
                  <a:pt x="1767" y="1874"/>
                </a:lnTo>
                <a:close/>
              </a:path>
            </a:pathLst>
          </a:custGeom>
          <a:solidFill>
            <a:srgbClr val="1C33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04" name="object 10404"/>
          <p:cNvSpPr/>
          <p:nvPr/>
        </p:nvSpPr>
        <p:spPr>
          <a:xfrm>
            <a:off x="3587198" y="237553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767" y="1874"/>
                </a:moveTo>
                <a:lnTo>
                  <a:pt x="1193" y="637"/>
                </a:lnTo>
                <a:lnTo>
                  <a:pt x="0" y="0"/>
                </a:lnTo>
                <a:lnTo>
                  <a:pt x="1767" y="1874"/>
                </a:lnTo>
                <a:close/>
              </a:path>
            </a:pathLst>
          </a:custGeom>
          <a:ln w="3175">
            <a:solidFill>
              <a:srgbClr val="1C33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05" name="object 10405"/>
          <p:cNvSpPr/>
          <p:nvPr/>
        </p:nvSpPr>
        <p:spPr>
          <a:xfrm>
            <a:off x="3588392" y="237616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574" y="12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06" name="object 10406"/>
          <p:cNvSpPr/>
          <p:nvPr/>
        </p:nvSpPr>
        <p:spPr>
          <a:xfrm>
            <a:off x="3589566" y="237803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80">
                <a:moveTo>
                  <a:pt x="0" y="0"/>
                </a:moveTo>
                <a:lnTo>
                  <a:pt x="9872" y="45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07" name="object 10407"/>
          <p:cNvSpPr/>
          <p:nvPr/>
        </p:nvSpPr>
        <p:spPr>
          <a:xfrm>
            <a:off x="3591534" y="2360488"/>
            <a:ext cx="1905" cy="7620"/>
          </a:xfrm>
          <a:custGeom>
            <a:avLst/>
            <a:gdLst/>
            <a:ahLst/>
            <a:cxnLst/>
            <a:rect l="l" t="t" r="r" b="b"/>
            <a:pathLst>
              <a:path w="1904" h="7619">
                <a:moveTo>
                  <a:pt x="0" y="0"/>
                </a:moveTo>
                <a:lnTo>
                  <a:pt x="1849" y="709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30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08" name="object 10408"/>
          <p:cNvSpPr/>
          <p:nvPr/>
        </p:nvSpPr>
        <p:spPr>
          <a:xfrm>
            <a:off x="3590396" y="2360135"/>
            <a:ext cx="3175" cy="7620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2987" y="7449"/>
                </a:moveTo>
                <a:lnTo>
                  <a:pt x="0" y="0"/>
                </a:lnTo>
                <a:lnTo>
                  <a:pt x="1137" y="353"/>
                </a:lnTo>
                <a:lnTo>
                  <a:pt x="2987" y="7449"/>
                </a:lnTo>
                <a:close/>
              </a:path>
            </a:pathLst>
          </a:custGeom>
          <a:solidFill>
            <a:srgbClr val="1D31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09" name="object 10409"/>
          <p:cNvSpPr/>
          <p:nvPr/>
        </p:nvSpPr>
        <p:spPr>
          <a:xfrm>
            <a:off x="3590396" y="2360135"/>
            <a:ext cx="3175" cy="7620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1137" y="353"/>
                </a:moveTo>
                <a:lnTo>
                  <a:pt x="0" y="0"/>
                </a:lnTo>
                <a:lnTo>
                  <a:pt x="2987" y="7449"/>
                </a:lnTo>
                <a:lnTo>
                  <a:pt x="1137" y="353"/>
                </a:lnTo>
                <a:close/>
              </a:path>
            </a:pathLst>
          </a:custGeom>
          <a:ln w="3175">
            <a:solidFill>
              <a:srgbClr val="1D31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0" name="object 10410"/>
          <p:cNvSpPr/>
          <p:nvPr/>
        </p:nvSpPr>
        <p:spPr>
          <a:xfrm>
            <a:off x="3577569" y="2351841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585" y="3771"/>
                </a:moveTo>
                <a:lnTo>
                  <a:pt x="0" y="0"/>
                </a:lnTo>
                <a:lnTo>
                  <a:pt x="2585" y="3771"/>
                </a:lnTo>
                <a:close/>
              </a:path>
            </a:pathLst>
          </a:custGeom>
          <a:ln w="3175">
            <a:solidFill>
              <a:srgbClr val="1C38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1" name="object 10411"/>
          <p:cNvSpPr/>
          <p:nvPr/>
        </p:nvSpPr>
        <p:spPr>
          <a:xfrm>
            <a:off x="3577569" y="2351841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585" y="3771"/>
                </a:moveTo>
                <a:lnTo>
                  <a:pt x="0" y="0"/>
                </a:lnTo>
                <a:lnTo>
                  <a:pt x="1229" y="106"/>
                </a:lnTo>
                <a:lnTo>
                  <a:pt x="2585" y="3771"/>
                </a:lnTo>
                <a:close/>
              </a:path>
            </a:pathLst>
          </a:custGeom>
          <a:solidFill>
            <a:srgbClr val="1C38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12" name="object 10412"/>
          <p:cNvSpPr/>
          <p:nvPr/>
        </p:nvSpPr>
        <p:spPr>
          <a:xfrm>
            <a:off x="3577569" y="2351841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585" y="3771"/>
                </a:moveTo>
                <a:lnTo>
                  <a:pt x="1229" y="106"/>
                </a:lnTo>
                <a:lnTo>
                  <a:pt x="0" y="0"/>
                </a:lnTo>
                <a:lnTo>
                  <a:pt x="2585" y="3771"/>
                </a:lnTo>
                <a:close/>
              </a:path>
            </a:pathLst>
          </a:custGeom>
          <a:ln w="3175">
            <a:solidFill>
              <a:srgbClr val="1C38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3" name="object 10413"/>
          <p:cNvSpPr/>
          <p:nvPr/>
        </p:nvSpPr>
        <p:spPr>
          <a:xfrm>
            <a:off x="3578798" y="2351948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465" y="3713"/>
                </a:moveTo>
                <a:lnTo>
                  <a:pt x="0" y="0"/>
                </a:lnTo>
                <a:lnTo>
                  <a:pt x="1465" y="3713"/>
                </a:lnTo>
                <a:close/>
              </a:path>
            </a:pathLst>
          </a:custGeom>
          <a:solidFill>
            <a:srgbClr val="1C38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14" name="object 10414"/>
          <p:cNvSpPr/>
          <p:nvPr/>
        </p:nvSpPr>
        <p:spPr>
          <a:xfrm>
            <a:off x="3578798" y="2351948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356" y="3665"/>
                </a:moveTo>
                <a:lnTo>
                  <a:pt x="0" y="0"/>
                </a:lnTo>
                <a:lnTo>
                  <a:pt x="1465" y="3713"/>
                </a:lnTo>
                <a:close/>
              </a:path>
            </a:pathLst>
          </a:custGeom>
          <a:ln w="3175">
            <a:solidFill>
              <a:srgbClr val="1C38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5" name="object 10415"/>
          <p:cNvSpPr/>
          <p:nvPr/>
        </p:nvSpPr>
        <p:spPr>
          <a:xfrm>
            <a:off x="3577569" y="235184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1229" y="10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39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6" name="object 10416"/>
          <p:cNvSpPr/>
          <p:nvPr/>
        </p:nvSpPr>
        <p:spPr>
          <a:xfrm>
            <a:off x="3577569" y="235184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1229" y="10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38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7" name="object 104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418" name="object 104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419" name="object 104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420" name="object 10420"/>
          <p:cNvSpPr/>
          <p:nvPr/>
        </p:nvSpPr>
        <p:spPr>
          <a:xfrm>
            <a:off x="3578798" y="2351948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465" y="3713"/>
                </a:moveTo>
                <a:lnTo>
                  <a:pt x="0" y="0"/>
                </a:lnTo>
                <a:lnTo>
                  <a:pt x="1465" y="3713"/>
                </a:lnTo>
                <a:close/>
              </a:path>
            </a:pathLst>
          </a:custGeom>
          <a:ln w="3175">
            <a:solidFill>
              <a:srgbClr val="1C38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21" name="object 10421"/>
          <p:cNvSpPr/>
          <p:nvPr/>
        </p:nvSpPr>
        <p:spPr>
          <a:xfrm>
            <a:off x="3578798" y="2351948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0"/>
                </a:moveTo>
                <a:lnTo>
                  <a:pt x="1465" y="37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22" name="object 104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423" name="object 10423"/>
          <p:cNvSpPr/>
          <p:nvPr/>
        </p:nvSpPr>
        <p:spPr>
          <a:xfrm>
            <a:off x="3590396" y="236005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137" y="429"/>
                </a:moveTo>
                <a:lnTo>
                  <a:pt x="0" y="76"/>
                </a:lnTo>
                <a:lnTo>
                  <a:pt x="1094" y="0"/>
                </a:lnTo>
                <a:lnTo>
                  <a:pt x="1137" y="429"/>
                </a:lnTo>
                <a:close/>
              </a:path>
            </a:pathLst>
          </a:custGeom>
          <a:solidFill>
            <a:srgbClr val="1C31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24" name="object 10424"/>
          <p:cNvSpPr/>
          <p:nvPr/>
        </p:nvSpPr>
        <p:spPr>
          <a:xfrm>
            <a:off x="3590396" y="236005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94" y="0"/>
                </a:moveTo>
                <a:lnTo>
                  <a:pt x="0" y="76"/>
                </a:lnTo>
                <a:lnTo>
                  <a:pt x="1137" y="429"/>
                </a:lnTo>
                <a:lnTo>
                  <a:pt x="1094" y="0"/>
                </a:lnTo>
                <a:close/>
              </a:path>
            </a:pathLst>
          </a:custGeom>
          <a:ln w="3175">
            <a:solidFill>
              <a:srgbClr val="1C31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25" name="object 10425"/>
          <p:cNvSpPr/>
          <p:nvPr/>
        </p:nvSpPr>
        <p:spPr>
          <a:xfrm>
            <a:off x="3591067" y="235708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424" y="2974"/>
                </a:moveTo>
                <a:lnTo>
                  <a:pt x="0" y="0"/>
                </a:lnTo>
                <a:lnTo>
                  <a:pt x="129" y="38"/>
                </a:lnTo>
                <a:lnTo>
                  <a:pt x="424" y="2974"/>
                </a:lnTo>
                <a:close/>
              </a:path>
            </a:pathLst>
          </a:custGeom>
          <a:solidFill>
            <a:srgbClr val="1C31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26" name="object 10426"/>
          <p:cNvSpPr/>
          <p:nvPr/>
        </p:nvSpPr>
        <p:spPr>
          <a:xfrm>
            <a:off x="3591067" y="235708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129" y="38"/>
                </a:lnTo>
                <a:lnTo>
                  <a:pt x="424" y="297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31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27" name="object 10427"/>
          <p:cNvSpPr/>
          <p:nvPr/>
        </p:nvSpPr>
        <p:spPr>
          <a:xfrm>
            <a:off x="3590396" y="235708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3050"/>
                </a:moveTo>
                <a:lnTo>
                  <a:pt x="670" y="0"/>
                </a:lnTo>
                <a:lnTo>
                  <a:pt x="1094" y="2974"/>
                </a:lnTo>
                <a:lnTo>
                  <a:pt x="0" y="3050"/>
                </a:lnTo>
                <a:close/>
              </a:path>
            </a:pathLst>
          </a:custGeom>
          <a:solidFill>
            <a:srgbClr val="1C31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28" name="object 10428"/>
          <p:cNvSpPr/>
          <p:nvPr/>
        </p:nvSpPr>
        <p:spPr>
          <a:xfrm>
            <a:off x="3590396" y="235708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670" y="0"/>
                </a:moveTo>
                <a:lnTo>
                  <a:pt x="0" y="3050"/>
                </a:lnTo>
                <a:lnTo>
                  <a:pt x="1094" y="2974"/>
                </a:lnTo>
                <a:lnTo>
                  <a:pt x="670" y="0"/>
                </a:lnTo>
                <a:close/>
              </a:path>
            </a:pathLst>
          </a:custGeom>
          <a:ln w="3175">
            <a:solidFill>
              <a:srgbClr val="1C31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29" name="object 10429"/>
          <p:cNvSpPr/>
          <p:nvPr/>
        </p:nvSpPr>
        <p:spPr>
          <a:xfrm>
            <a:off x="3588910" y="2356413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1485" y="3721"/>
                </a:moveTo>
                <a:lnTo>
                  <a:pt x="0" y="0"/>
                </a:lnTo>
                <a:lnTo>
                  <a:pt x="2156" y="670"/>
                </a:lnTo>
                <a:lnTo>
                  <a:pt x="1485" y="3721"/>
                </a:lnTo>
                <a:close/>
              </a:path>
            </a:pathLst>
          </a:custGeom>
          <a:solidFill>
            <a:srgbClr val="1C32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30" name="object 10430"/>
          <p:cNvSpPr/>
          <p:nvPr/>
        </p:nvSpPr>
        <p:spPr>
          <a:xfrm>
            <a:off x="3588910" y="2356413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156" y="670"/>
                </a:moveTo>
                <a:lnTo>
                  <a:pt x="1485" y="3721"/>
                </a:lnTo>
                <a:lnTo>
                  <a:pt x="0" y="0"/>
                </a:lnTo>
                <a:lnTo>
                  <a:pt x="2156" y="670"/>
                </a:lnTo>
                <a:close/>
              </a:path>
            </a:pathLst>
          </a:custGeom>
          <a:ln w="3175">
            <a:solidFill>
              <a:srgbClr val="1C32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31" name="object 10431"/>
          <p:cNvSpPr/>
          <p:nvPr/>
        </p:nvSpPr>
        <p:spPr>
          <a:xfrm>
            <a:off x="3577567" y="235130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31" y="645"/>
                </a:moveTo>
                <a:lnTo>
                  <a:pt x="2" y="538"/>
                </a:lnTo>
                <a:lnTo>
                  <a:pt x="0" y="0"/>
                </a:lnTo>
                <a:lnTo>
                  <a:pt x="1231" y="645"/>
                </a:lnTo>
                <a:close/>
              </a:path>
            </a:pathLst>
          </a:custGeom>
          <a:solidFill>
            <a:srgbClr val="1C39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32" name="object 10432"/>
          <p:cNvSpPr/>
          <p:nvPr/>
        </p:nvSpPr>
        <p:spPr>
          <a:xfrm>
            <a:off x="3577567" y="235130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2" y="538"/>
                </a:moveTo>
                <a:lnTo>
                  <a:pt x="1231" y="645"/>
                </a:lnTo>
                <a:lnTo>
                  <a:pt x="0" y="0"/>
                </a:lnTo>
                <a:lnTo>
                  <a:pt x="2" y="538"/>
                </a:lnTo>
                <a:close/>
              </a:path>
            </a:pathLst>
          </a:custGeom>
          <a:ln w="3175">
            <a:solidFill>
              <a:srgbClr val="1C39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33" name="object 104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434" name="object 104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435" name="object 104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2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436" name="object 104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437" name="object 104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438" name="object 10438"/>
          <p:cNvSpPr/>
          <p:nvPr/>
        </p:nvSpPr>
        <p:spPr>
          <a:xfrm>
            <a:off x="3599439" y="2375964"/>
            <a:ext cx="1905" cy="6985"/>
          </a:xfrm>
          <a:custGeom>
            <a:avLst/>
            <a:gdLst/>
            <a:ahLst/>
            <a:cxnLst/>
            <a:rect l="l" t="t" r="r" b="b"/>
            <a:pathLst>
              <a:path w="1904" h="6985">
                <a:moveTo>
                  <a:pt x="0" y="6593"/>
                </a:moveTo>
                <a:lnTo>
                  <a:pt x="256" y="0"/>
                </a:lnTo>
                <a:lnTo>
                  <a:pt x="1521" y="6426"/>
                </a:lnTo>
                <a:lnTo>
                  <a:pt x="0" y="6593"/>
                </a:lnTo>
                <a:close/>
              </a:path>
            </a:pathLst>
          </a:custGeom>
          <a:solidFill>
            <a:srgbClr val="1D2C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39" name="object 10439"/>
          <p:cNvSpPr/>
          <p:nvPr/>
        </p:nvSpPr>
        <p:spPr>
          <a:xfrm>
            <a:off x="3599439" y="2375964"/>
            <a:ext cx="1905" cy="6985"/>
          </a:xfrm>
          <a:custGeom>
            <a:avLst/>
            <a:gdLst/>
            <a:ahLst/>
            <a:cxnLst/>
            <a:rect l="l" t="t" r="r" b="b"/>
            <a:pathLst>
              <a:path w="1904" h="6985">
                <a:moveTo>
                  <a:pt x="256" y="0"/>
                </a:moveTo>
                <a:lnTo>
                  <a:pt x="1521" y="6426"/>
                </a:lnTo>
                <a:lnTo>
                  <a:pt x="0" y="6593"/>
                </a:lnTo>
                <a:lnTo>
                  <a:pt x="256" y="0"/>
                </a:lnTo>
                <a:close/>
              </a:path>
            </a:pathLst>
          </a:custGeom>
          <a:ln w="3175">
            <a:solidFill>
              <a:srgbClr val="1D2C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40" name="object 104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441" name="object 10441"/>
          <p:cNvSpPr/>
          <p:nvPr/>
        </p:nvSpPr>
        <p:spPr>
          <a:xfrm>
            <a:off x="3593383" y="2367584"/>
            <a:ext cx="1905" cy="7620"/>
          </a:xfrm>
          <a:custGeom>
            <a:avLst/>
            <a:gdLst/>
            <a:ahLst/>
            <a:cxnLst/>
            <a:rect l="l" t="t" r="r" b="b"/>
            <a:pathLst>
              <a:path w="1904" h="7619">
                <a:moveTo>
                  <a:pt x="1866" y="7005"/>
                </a:moveTo>
                <a:lnTo>
                  <a:pt x="0" y="0"/>
                </a:lnTo>
                <a:lnTo>
                  <a:pt x="1866" y="7005"/>
                </a:lnTo>
                <a:close/>
              </a:path>
            </a:pathLst>
          </a:custGeom>
          <a:ln w="3175">
            <a:solidFill>
              <a:srgbClr val="1D2F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42" name="object 10442"/>
          <p:cNvSpPr/>
          <p:nvPr/>
        </p:nvSpPr>
        <p:spPr>
          <a:xfrm>
            <a:off x="3593383" y="2367584"/>
            <a:ext cx="3175" cy="7620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3014" y="7472"/>
                </a:moveTo>
                <a:lnTo>
                  <a:pt x="1866" y="7005"/>
                </a:lnTo>
                <a:lnTo>
                  <a:pt x="0" y="0"/>
                </a:lnTo>
                <a:lnTo>
                  <a:pt x="3014" y="7472"/>
                </a:lnTo>
                <a:close/>
              </a:path>
            </a:pathLst>
          </a:custGeom>
          <a:solidFill>
            <a:srgbClr val="1D2F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43" name="object 10443"/>
          <p:cNvSpPr/>
          <p:nvPr/>
        </p:nvSpPr>
        <p:spPr>
          <a:xfrm>
            <a:off x="3593383" y="2367584"/>
            <a:ext cx="3175" cy="7620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1866" y="7005"/>
                </a:moveTo>
                <a:lnTo>
                  <a:pt x="3014" y="7472"/>
                </a:lnTo>
                <a:lnTo>
                  <a:pt x="0" y="0"/>
                </a:lnTo>
                <a:lnTo>
                  <a:pt x="1866" y="7005"/>
                </a:lnTo>
                <a:close/>
              </a:path>
            </a:pathLst>
          </a:custGeom>
          <a:ln w="3175">
            <a:solidFill>
              <a:srgbClr val="1D2F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44" name="object 104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445" name="object 104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446" name="object 10446"/>
          <p:cNvSpPr/>
          <p:nvPr/>
        </p:nvSpPr>
        <p:spPr>
          <a:xfrm>
            <a:off x="3595250" y="237459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148" y="467"/>
                </a:moveTo>
                <a:lnTo>
                  <a:pt x="48" y="416"/>
                </a:lnTo>
                <a:lnTo>
                  <a:pt x="0" y="0"/>
                </a:lnTo>
                <a:lnTo>
                  <a:pt x="1148" y="467"/>
                </a:lnTo>
                <a:close/>
              </a:path>
            </a:pathLst>
          </a:custGeom>
          <a:solidFill>
            <a:srgbClr val="1D2E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47" name="object 10447"/>
          <p:cNvSpPr/>
          <p:nvPr/>
        </p:nvSpPr>
        <p:spPr>
          <a:xfrm>
            <a:off x="3595250" y="237459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48" y="416"/>
                </a:moveTo>
                <a:lnTo>
                  <a:pt x="1148" y="467"/>
                </a:lnTo>
                <a:lnTo>
                  <a:pt x="0" y="0"/>
                </a:lnTo>
                <a:lnTo>
                  <a:pt x="48" y="416"/>
                </a:lnTo>
                <a:close/>
              </a:path>
            </a:pathLst>
          </a:custGeom>
          <a:ln w="3175">
            <a:solidFill>
              <a:srgbClr val="1D2E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48" name="object 104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449" name="object 104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450" name="object 10450"/>
          <p:cNvSpPr/>
          <p:nvPr/>
        </p:nvSpPr>
        <p:spPr>
          <a:xfrm>
            <a:off x="3650119" y="2374851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84"/>
                </a:moveTo>
                <a:lnTo>
                  <a:pt x="2529" y="0"/>
                </a:lnTo>
                <a:lnTo>
                  <a:pt x="2687" y="266"/>
                </a:lnTo>
                <a:lnTo>
                  <a:pt x="0" y="1584"/>
                </a:lnTo>
                <a:close/>
              </a:path>
            </a:pathLst>
          </a:custGeom>
          <a:solidFill>
            <a:srgbClr val="1C1F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51" name="object 10451"/>
          <p:cNvSpPr/>
          <p:nvPr/>
        </p:nvSpPr>
        <p:spPr>
          <a:xfrm>
            <a:off x="3650119" y="2374851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687" y="266"/>
                </a:moveTo>
                <a:lnTo>
                  <a:pt x="2529" y="0"/>
                </a:lnTo>
                <a:lnTo>
                  <a:pt x="0" y="1584"/>
                </a:lnTo>
                <a:lnTo>
                  <a:pt x="2687" y="266"/>
                </a:lnTo>
                <a:close/>
              </a:path>
            </a:pathLst>
          </a:custGeom>
          <a:ln w="3175">
            <a:solidFill>
              <a:srgbClr val="1C1F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52" name="object 10452"/>
          <p:cNvSpPr/>
          <p:nvPr/>
        </p:nvSpPr>
        <p:spPr>
          <a:xfrm>
            <a:off x="3652649" y="237296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157" y="2148"/>
                </a:moveTo>
                <a:lnTo>
                  <a:pt x="0" y="1882"/>
                </a:lnTo>
                <a:lnTo>
                  <a:pt x="4536" y="0"/>
                </a:lnTo>
                <a:lnTo>
                  <a:pt x="157" y="2148"/>
                </a:lnTo>
                <a:close/>
              </a:path>
            </a:pathLst>
          </a:custGeom>
          <a:solidFill>
            <a:srgbClr val="1C1E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53" name="object 10453"/>
          <p:cNvSpPr/>
          <p:nvPr/>
        </p:nvSpPr>
        <p:spPr>
          <a:xfrm>
            <a:off x="3652649" y="237296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4536" y="0"/>
                </a:moveTo>
                <a:lnTo>
                  <a:pt x="157" y="2148"/>
                </a:lnTo>
                <a:lnTo>
                  <a:pt x="0" y="1882"/>
                </a:lnTo>
                <a:lnTo>
                  <a:pt x="4536" y="0"/>
                </a:lnTo>
                <a:close/>
              </a:path>
            </a:pathLst>
          </a:custGeom>
          <a:ln w="3175">
            <a:solidFill>
              <a:srgbClr val="1C1E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54" name="object 10454"/>
          <p:cNvSpPr/>
          <p:nvPr/>
        </p:nvSpPr>
        <p:spPr>
          <a:xfrm>
            <a:off x="3652649" y="237271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2141"/>
                </a:moveTo>
                <a:lnTo>
                  <a:pt x="3418" y="0"/>
                </a:lnTo>
                <a:lnTo>
                  <a:pt x="4536" y="259"/>
                </a:lnTo>
                <a:lnTo>
                  <a:pt x="0" y="2141"/>
                </a:lnTo>
                <a:close/>
              </a:path>
            </a:pathLst>
          </a:custGeom>
          <a:solidFill>
            <a:srgbClr val="1C1E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55" name="object 10455"/>
          <p:cNvSpPr/>
          <p:nvPr/>
        </p:nvSpPr>
        <p:spPr>
          <a:xfrm>
            <a:off x="3652649" y="237271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4536" y="259"/>
                </a:moveTo>
                <a:lnTo>
                  <a:pt x="3418" y="0"/>
                </a:lnTo>
                <a:lnTo>
                  <a:pt x="0" y="2141"/>
                </a:lnTo>
                <a:lnTo>
                  <a:pt x="4536" y="259"/>
                </a:lnTo>
                <a:close/>
              </a:path>
            </a:pathLst>
          </a:custGeom>
          <a:ln w="3175">
            <a:solidFill>
              <a:srgbClr val="1C1E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56" name="object 10456"/>
          <p:cNvSpPr/>
          <p:nvPr/>
        </p:nvSpPr>
        <p:spPr>
          <a:xfrm>
            <a:off x="3652649" y="237485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57" y="26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57" name="object 10457"/>
          <p:cNvSpPr/>
          <p:nvPr/>
        </p:nvSpPr>
        <p:spPr>
          <a:xfrm>
            <a:off x="3656545" y="2367902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723" y="782"/>
                </a:moveTo>
                <a:lnTo>
                  <a:pt x="0" y="0"/>
                </a:lnTo>
                <a:lnTo>
                  <a:pt x="2433" y="73"/>
                </a:lnTo>
                <a:lnTo>
                  <a:pt x="723" y="782"/>
                </a:lnTo>
                <a:close/>
              </a:path>
            </a:pathLst>
          </a:custGeom>
          <a:solidFill>
            <a:srgbClr val="1C1E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58" name="object 10458"/>
          <p:cNvSpPr/>
          <p:nvPr/>
        </p:nvSpPr>
        <p:spPr>
          <a:xfrm>
            <a:off x="3656545" y="2367902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723" y="782"/>
                </a:moveTo>
                <a:lnTo>
                  <a:pt x="2433" y="73"/>
                </a:lnTo>
                <a:lnTo>
                  <a:pt x="0" y="0"/>
                </a:lnTo>
                <a:lnTo>
                  <a:pt x="723" y="782"/>
                </a:lnTo>
                <a:close/>
              </a:path>
            </a:pathLst>
          </a:custGeom>
          <a:ln w="3175">
            <a:solidFill>
              <a:srgbClr val="1C1E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59" name="object 10459"/>
          <p:cNvSpPr/>
          <p:nvPr/>
        </p:nvSpPr>
        <p:spPr>
          <a:xfrm>
            <a:off x="3656850" y="2367882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2252"/>
                </a:moveTo>
                <a:lnTo>
                  <a:pt x="4594" y="0"/>
                </a:lnTo>
                <a:lnTo>
                  <a:pt x="3302" y="1559"/>
                </a:lnTo>
                <a:lnTo>
                  <a:pt x="0" y="2252"/>
                </a:lnTo>
                <a:close/>
              </a:path>
            </a:pathLst>
          </a:custGeom>
          <a:solidFill>
            <a:srgbClr val="1C1E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60" name="object 10460"/>
          <p:cNvSpPr/>
          <p:nvPr/>
        </p:nvSpPr>
        <p:spPr>
          <a:xfrm>
            <a:off x="3656850" y="2367882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4594" y="0"/>
                </a:moveTo>
                <a:lnTo>
                  <a:pt x="3302" y="1559"/>
                </a:lnTo>
                <a:lnTo>
                  <a:pt x="0" y="2252"/>
                </a:lnTo>
                <a:lnTo>
                  <a:pt x="4594" y="0"/>
                </a:lnTo>
                <a:close/>
              </a:path>
            </a:pathLst>
          </a:custGeom>
          <a:ln w="3175">
            <a:solidFill>
              <a:srgbClr val="1C1E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61" name="object 10461"/>
          <p:cNvSpPr/>
          <p:nvPr/>
        </p:nvSpPr>
        <p:spPr>
          <a:xfrm>
            <a:off x="3656850" y="2367882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2252"/>
                </a:moveTo>
                <a:lnTo>
                  <a:pt x="419" y="802"/>
                </a:lnTo>
                <a:lnTo>
                  <a:pt x="4594" y="0"/>
                </a:lnTo>
                <a:lnTo>
                  <a:pt x="0" y="2252"/>
                </a:lnTo>
                <a:close/>
              </a:path>
            </a:pathLst>
          </a:custGeom>
          <a:solidFill>
            <a:srgbClr val="1C1E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62" name="object 10462"/>
          <p:cNvSpPr/>
          <p:nvPr/>
        </p:nvSpPr>
        <p:spPr>
          <a:xfrm>
            <a:off x="3656850" y="2367882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4594" y="0"/>
                </a:moveTo>
                <a:lnTo>
                  <a:pt x="419" y="802"/>
                </a:lnTo>
                <a:lnTo>
                  <a:pt x="0" y="2252"/>
                </a:lnTo>
                <a:lnTo>
                  <a:pt x="4594" y="0"/>
                </a:lnTo>
                <a:close/>
              </a:path>
            </a:pathLst>
          </a:custGeom>
          <a:ln w="3175">
            <a:solidFill>
              <a:srgbClr val="1C1E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63" name="object 10463"/>
          <p:cNvSpPr/>
          <p:nvPr/>
        </p:nvSpPr>
        <p:spPr>
          <a:xfrm>
            <a:off x="3657269" y="2367882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0" y="802"/>
                </a:moveTo>
                <a:lnTo>
                  <a:pt x="1709" y="93"/>
                </a:lnTo>
                <a:lnTo>
                  <a:pt x="4175" y="0"/>
                </a:lnTo>
                <a:lnTo>
                  <a:pt x="0" y="802"/>
                </a:lnTo>
                <a:close/>
              </a:path>
            </a:pathLst>
          </a:custGeom>
          <a:solidFill>
            <a:srgbClr val="1C1E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64" name="object 10464"/>
          <p:cNvSpPr/>
          <p:nvPr/>
        </p:nvSpPr>
        <p:spPr>
          <a:xfrm>
            <a:off x="3657269" y="2367882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4175" y="0"/>
                </a:moveTo>
                <a:lnTo>
                  <a:pt x="0" y="802"/>
                </a:lnTo>
                <a:lnTo>
                  <a:pt x="1709" y="93"/>
                </a:lnTo>
                <a:lnTo>
                  <a:pt x="4175" y="0"/>
                </a:lnTo>
                <a:close/>
              </a:path>
            </a:pathLst>
          </a:custGeom>
          <a:ln w="3175">
            <a:solidFill>
              <a:srgbClr val="1C1E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65" name="object 10465"/>
          <p:cNvSpPr/>
          <p:nvPr/>
        </p:nvSpPr>
        <p:spPr>
          <a:xfrm>
            <a:off x="3656538" y="2369441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0" y="1775"/>
                </a:moveTo>
                <a:lnTo>
                  <a:pt x="3614" y="0"/>
                </a:lnTo>
                <a:lnTo>
                  <a:pt x="2209" y="1691"/>
                </a:lnTo>
                <a:lnTo>
                  <a:pt x="0" y="1775"/>
                </a:lnTo>
                <a:close/>
              </a:path>
            </a:pathLst>
          </a:custGeom>
          <a:solidFill>
            <a:srgbClr val="1C1E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66" name="object 10466"/>
          <p:cNvSpPr/>
          <p:nvPr/>
        </p:nvSpPr>
        <p:spPr>
          <a:xfrm>
            <a:off x="3656538" y="2369441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614" y="0"/>
                </a:moveTo>
                <a:lnTo>
                  <a:pt x="2209" y="1691"/>
                </a:lnTo>
                <a:lnTo>
                  <a:pt x="0" y="1775"/>
                </a:lnTo>
                <a:lnTo>
                  <a:pt x="3614" y="0"/>
                </a:lnTo>
                <a:close/>
              </a:path>
            </a:pathLst>
          </a:custGeom>
          <a:ln w="3175">
            <a:solidFill>
              <a:srgbClr val="1C1E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67" name="object 10467"/>
          <p:cNvSpPr/>
          <p:nvPr/>
        </p:nvSpPr>
        <p:spPr>
          <a:xfrm>
            <a:off x="3656538" y="2369441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0" y="1775"/>
                </a:moveTo>
                <a:lnTo>
                  <a:pt x="312" y="693"/>
                </a:lnTo>
                <a:lnTo>
                  <a:pt x="3614" y="0"/>
                </a:lnTo>
                <a:lnTo>
                  <a:pt x="0" y="1775"/>
                </a:lnTo>
                <a:close/>
              </a:path>
            </a:pathLst>
          </a:custGeom>
          <a:solidFill>
            <a:srgbClr val="1C1E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68" name="object 10468"/>
          <p:cNvSpPr/>
          <p:nvPr/>
        </p:nvSpPr>
        <p:spPr>
          <a:xfrm>
            <a:off x="3656538" y="2369441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614" y="0"/>
                </a:moveTo>
                <a:lnTo>
                  <a:pt x="312" y="693"/>
                </a:lnTo>
                <a:lnTo>
                  <a:pt x="0" y="1775"/>
                </a:lnTo>
                <a:lnTo>
                  <a:pt x="3614" y="0"/>
                </a:lnTo>
                <a:close/>
              </a:path>
            </a:pathLst>
          </a:custGeom>
          <a:ln w="3175">
            <a:solidFill>
              <a:srgbClr val="1C1E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69" name="object 104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470" name="object 104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471" name="object 10471"/>
          <p:cNvSpPr/>
          <p:nvPr/>
        </p:nvSpPr>
        <p:spPr>
          <a:xfrm>
            <a:off x="3599439" y="2382558"/>
            <a:ext cx="13970" cy="3175"/>
          </a:xfrm>
          <a:custGeom>
            <a:avLst/>
            <a:gdLst/>
            <a:ahLst/>
            <a:cxnLst/>
            <a:rect l="l" t="t" r="r" b="b"/>
            <a:pathLst>
              <a:path w="13970" h="3175">
                <a:moveTo>
                  <a:pt x="0" y="0"/>
                </a:moveTo>
                <a:lnTo>
                  <a:pt x="13726" y="26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72" name="object 104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473" name="object 104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474" name="object 10474"/>
          <p:cNvSpPr/>
          <p:nvPr/>
        </p:nvSpPr>
        <p:spPr>
          <a:xfrm>
            <a:off x="3660373" y="2389926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673" y="1534"/>
                </a:moveTo>
                <a:lnTo>
                  <a:pt x="0" y="0"/>
                </a:lnTo>
                <a:lnTo>
                  <a:pt x="673" y="1534"/>
                </a:lnTo>
                <a:close/>
              </a:path>
            </a:pathLst>
          </a:custGeom>
          <a:ln w="3175">
            <a:solidFill>
              <a:srgbClr val="1C1D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75" name="object 104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476" name="object 104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477" name="object 10477"/>
          <p:cNvSpPr/>
          <p:nvPr/>
        </p:nvSpPr>
        <p:spPr>
          <a:xfrm>
            <a:off x="3660373" y="2389926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673" y="15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78" name="object 104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479" name="object 104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480" name="object 10480"/>
          <p:cNvSpPr/>
          <p:nvPr/>
        </p:nvSpPr>
        <p:spPr>
          <a:xfrm>
            <a:off x="3651282" y="2387978"/>
            <a:ext cx="9525" cy="2540"/>
          </a:xfrm>
          <a:custGeom>
            <a:avLst/>
            <a:gdLst/>
            <a:ahLst/>
            <a:cxnLst/>
            <a:rect l="l" t="t" r="r" b="b"/>
            <a:pathLst>
              <a:path w="9525" h="2539">
                <a:moveTo>
                  <a:pt x="9090" y="1948"/>
                </a:moveTo>
                <a:lnTo>
                  <a:pt x="0" y="0"/>
                </a:lnTo>
                <a:lnTo>
                  <a:pt x="8067" y="220"/>
                </a:lnTo>
                <a:lnTo>
                  <a:pt x="9090" y="1948"/>
                </a:lnTo>
                <a:close/>
              </a:path>
            </a:pathLst>
          </a:custGeom>
          <a:solidFill>
            <a:srgbClr val="1C1E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81" name="object 10481"/>
          <p:cNvSpPr/>
          <p:nvPr/>
        </p:nvSpPr>
        <p:spPr>
          <a:xfrm>
            <a:off x="3651282" y="2387978"/>
            <a:ext cx="9525" cy="2540"/>
          </a:xfrm>
          <a:custGeom>
            <a:avLst/>
            <a:gdLst/>
            <a:ahLst/>
            <a:cxnLst/>
            <a:rect l="l" t="t" r="r" b="b"/>
            <a:pathLst>
              <a:path w="9525" h="2539">
                <a:moveTo>
                  <a:pt x="0" y="0"/>
                </a:moveTo>
                <a:lnTo>
                  <a:pt x="8067" y="220"/>
                </a:lnTo>
                <a:lnTo>
                  <a:pt x="9090" y="194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1E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82" name="object 10482"/>
          <p:cNvSpPr/>
          <p:nvPr/>
        </p:nvSpPr>
        <p:spPr>
          <a:xfrm>
            <a:off x="3648539" y="2387978"/>
            <a:ext cx="12065" cy="2540"/>
          </a:xfrm>
          <a:custGeom>
            <a:avLst/>
            <a:gdLst/>
            <a:ahLst/>
            <a:cxnLst/>
            <a:rect l="l" t="t" r="r" b="b"/>
            <a:pathLst>
              <a:path w="12064" h="2539">
                <a:moveTo>
                  <a:pt x="0" y="2306"/>
                </a:moveTo>
                <a:lnTo>
                  <a:pt x="2743" y="0"/>
                </a:lnTo>
                <a:lnTo>
                  <a:pt x="11833" y="1948"/>
                </a:lnTo>
                <a:lnTo>
                  <a:pt x="0" y="2306"/>
                </a:lnTo>
                <a:close/>
              </a:path>
            </a:pathLst>
          </a:custGeom>
          <a:solidFill>
            <a:srgbClr val="1C1E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83" name="object 10483"/>
          <p:cNvSpPr/>
          <p:nvPr/>
        </p:nvSpPr>
        <p:spPr>
          <a:xfrm>
            <a:off x="3648539" y="2387978"/>
            <a:ext cx="12065" cy="2540"/>
          </a:xfrm>
          <a:custGeom>
            <a:avLst/>
            <a:gdLst/>
            <a:ahLst/>
            <a:cxnLst/>
            <a:rect l="l" t="t" r="r" b="b"/>
            <a:pathLst>
              <a:path w="12064" h="2539">
                <a:moveTo>
                  <a:pt x="2743" y="0"/>
                </a:moveTo>
                <a:lnTo>
                  <a:pt x="0" y="2306"/>
                </a:lnTo>
                <a:lnTo>
                  <a:pt x="11833" y="1948"/>
                </a:lnTo>
                <a:lnTo>
                  <a:pt x="2743" y="0"/>
                </a:lnTo>
                <a:close/>
              </a:path>
            </a:pathLst>
          </a:custGeom>
          <a:ln w="3175">
            <a:solidFill>
              <a:srgbClr val="1C1E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84" name="object 10484"/>
          <p:cNvSpPr/>
          <p:nvPr/>
        </p:nvSpPr>
        <p:spPr>
          <a:xfrm>
            <a:off x="3659349" y="2388199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1023" y="172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1D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85" name="object 104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486" name="object 104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487" name="object 104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488" name="object 10488"/>
          <p:cNvSpPr/>
          <p:nvPr/>
        </p:nvSpPr>
        <p:spPr>
          <a:xfrm>
            <a:off x="3659349" y="2388199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1023" y="17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89" name="object 10489"/>
          <p:cNvSpPr/>
          <p:nvPr/>
        </p:nvSpPr>
        <p:spPr>
          <a:xfrm>
            <a:off x="3648539" y="2389926"/>
            <a:ext cx="12065" cy="635"/>
          </a:xfrm>
          <a:custGeom>
            <a:avLst/>
            <a:gdLst/>
            <a:ahLst/>
            <a:cxnLst/>
            <a:rect l="l" t="t" r="r" b="b"/>
            <a:pathLst>
              <a:path w="12064" h="635">
                <a:moveTo>
                  <a:pt x="0" y="358"/>
                </a:moveTo>
                <a:lnTo>
                  <a:pt x="118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90" name="object 10490"/>
          <p:cNvSpPr/>
          <p:nvPr/>
        </p:nvSpPr>
        <p:spPr>
          <a:xfrm>
            <a:off x="3660373" y="2389439"/>
            <a:ext cx="16510" cy="635"/>
          </a:xfrm>
          <a:custGeom>
            <a:avLst/>
            <a:gdLst/>
            <a:ahLst/>
            <a:cxnLst/>
            <a:rect l="l" t="t" r="r" b="b"/>
            <a:pathLst>
              <a:path w="16510" h="635">
                <a:moveTo>
                  <a:pt x="0" y="487"/>
                </a:moveTo>
                <a:lnTo>
                  <a:pt x="160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91" name="object 104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492" name="object 104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493" name="object 104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494" name="object 104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495" name="object 104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496" name="object 104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497" name="object 104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498" name="object 104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499" name="object 10499"/>
          <p:cNvSpPr/>
          <p:nvPr/>
        </p:nvSpPr>
        <p:spPr>
          <a:xfrm>
            <a:off x="3581735" y="2359373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1465" y="3202"/>
                </a:moveTo>
                <a:lnTo>
                  <a:pt x="0" y="0"/>
                </a:lnTo>
                <a:lnTo>
                  <a:pt x="2077" y="1465"/>
                </a:lnTo>
                <a:lnTo>
                  <a:pt x="1465" y="3202"/>
                </a:lnTo>
                <a:close/>
              </a:path>
            </a:pathLst>
          </a:custGeom>
          <a:solidFill>
            <a:srgbClr val="1C36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00" name="object 10500"/>
          <p:cNvSpPr/>
          <p:nvPr/>
        </p:nvSpPr>
        <p:spPr>
          <a:xfrm>
            <a:off x="3581735" y="2359373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077" y="1465"/>
                </a:moveTo>
                <a:lnTo>
                  <a:pt x="0" y="0"/>
                </a:lnTo>
                <a:lnTo>
                  <a:pt x="1465" y="3202"/>
                </a:lnTo>
                <a:lnTo>
                  <a:pt x="2077" y="1465"/>
                </a:lnTo>
                <a:close/>
              </a:path>
            </a:pathLst>
          </a:custGeom>
          <a:ln w="3175">
            <a:solidFill>
              <a:srgbClr val="1C36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01" name="object 10501"/>
          <p:cNvSpPr/>
          <p:nvPr/>
        </p:nvSpPr>
        <p:spPr>
          <a:xfrm>
            <a:off x="3577435" y="2357622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228" y="3703"/>
                </a:moveTo>
                <a:lnTo>
                  <a:pt x="0" y="0"/>
                </a:lnTo>
                <a:lnTo>
                  <a:pt x="3228" y="3703"/>
                </a:lnTo>
                <a:close/>
              </a:path>
            </a:pathLst>
          </a:custGeom>
          <a:ln w="3175">
            <a:solidFill>
              <a:srgbClr val="1C39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02" name="object 105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503" name="object 10503"/>
          <p:cNvSpPr/>
          <p:nvPr/>
        </p:nvSpPr>
        <p:spPr>
          <a:xfrm>
            <a:off x="3580663" y="2359373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537" y="3202"/>
                </a:moveTo>
                <a:lnTo>
                  <a:pt x="0" y="1953"/>
                </a:lnTo>
                <a:lnTo>
                  <a:pt x="1071" y="0"/>
                </a:lnTo>
                <a:lnTo>
                  <a:pt x="2537" y="3202"/>
                </a:lnTo>
                <a:close/>
              </a:path>
            </a:pathLst>
          </a:custGeom>
          <a:solidFill>
            <a:srgbClr val="1C37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04" name="object 10504"/>
          <p:cNvSpPr/>
          <p:nvPr/>
        </p:nvSpPr>
        <p:spPr>
          <a:xfrm>
            <a:off x="3580663" y="2359373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1953"/>
                </a:moveTo>
                <a:lnTo>
                  <a:pt x="1071" y="0"/>
                </a:lnTo>
                <a:lnTo>
                  <a:pt x="2537" y="3202"/>
                </a:lnTo>
                <a:lnTo>
                  <a:pt x="0" y="1953"/>
                </a:lnTo>
                <a:close/>
              </a:path>
            </a:pathLst>
          </a:custGeom>
          <a:ln w="3175">
            <a:solidFill>
              <a:srgbClr val="1C37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05" name="object 105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506" name="object 105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507" name="object 105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508" name="object 10508"/>
          <p:cNvSpPr/>
          <p:nvPr/>
        </p:nvSpPr>
        <p:spPr>
          <a:xfrm>
            <a:off x="3581735" y="2359373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0"/>
                </a:moveTo>
                <a:lnTo>
                  <a:pt x="1465" y="320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09" name="object 10509"/>
          <p:cNvSpPr/>
          <p:nvPr/>
        </p:nvSpPr>
        <p:spPr>
          <a:xfrm>
            <a:off x="3577567" y="2351303"/>
            <a:ext cx="0" cy="635"/>
          </a:xfrm>
          <a:custGeom>
            <a:avLst/>
            <a:gdLst/>
            <a:ahLst/>
            <a:cxnLst/>
            <a:rect l="l" t="t" r="r" b="b"/>
            <a:pathLst>
              <a:path w="0" h="635">
                <a:moveTo>
                  <a:pt x="0" y="0"/>
                </a:moveTo>
                <a:lnTo>
                  <a:pt x="2" y="53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39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0" name="object 105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511" name="object 105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512" name="object 105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513" name="object 105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514" name="object 105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515" name="object 10515"/>
          <p:cNvSpPr/>
          <p:nvPr/>
        </p:nvSpPr>
        <p:spPr>
          <a:xfrm>
            <a:off x="3580663" y="2361326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7" y="2710"/>
                </a:moveTo>
                <a:lnTo>
                  <a:pt x="0" y="0"/>
                </a:lnTo>
                <a:lnTo>
                  <a:pt x="2537" y="1249"/>
                </a:lnTo>
                <a:lnTo>
                  <a:pt x="7" y="2710"/>
                </a:lnTo>
                <a:close/>
              </a:path>
            </a:pathLst>
          </a:custGeom>
          <a:solidFill>
            <a:srgbClr val="1C37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16" name="object 10516"/>
          <p:cNvSpPr/>
          <p:nvPr/>
        </p:nvSpPr>
        <p:spPr>
          <a:xfrm>
            <a:off x="3580663" y="2361326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7" y="2710"/>
                </a:moveTo>
                <a:lnTo>
                  <a:pt x="2537" y="1249"/>
                </a:lnTo>
                <a:lnTo>
                  <a:pt x="0" y="0"/>
                </a:lnTo>
                <a:lnTo>
                  <a:pt x="7" y="2710"/>
                </a:lnTo>
                <a:close/>
              </a:path>
            </a:pathLst>
          </a:custGeom>
          <a:ln w="3175">
            <a:solidFill>
              <a:srgbClr val="1C37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7" name="object 10517"/>
          <p:cNvSpPr/>
          <p:nvPr/>
        </p:nvSpPr>
        <p:spPr>
          <a:xfrm>
            <a:off x="3580670" y="23625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" y="2009"/>
                </a:moveTo>
                <a:lnTo>
                  <a:pt x="0" y="1460"/>
                </a:lnTo>
                <a:lnTo>
                  <a:pt x="2529" y="0"/>
                </a:lnTo>
                <a:lnTo>
                  <a:pt x="2" y="2009"/>
                </a:lnTo>
                <a:close/>
              </a:path>
            </a:pathLst>
          </a:custGeom>
          <a:solidFill>
            <a:srgbClr val="1C37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18" name="object 10518"/>
          <p:cNvSpPr/>
          <p:nvPr/>
        </p:nvSpPr>
        <p:spPr>
          <a:xfrm>
            <a:off x="3580670" y="23625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" y="2009"/>
                </a:moveTo>
                <a:lnTo>
                  <a:pt x="0" y="1460"/>
                </a:lnTo>
                <a:lnTo>
                  <a:pt x="2529" y="0"/>
                </a:lnTo>
                <a:lnTo>
                  <a:pt x="2" y="2009"/>
                </a:lnTo>
                <a:close/>
              </a:path>
            </a:pathLst>
          </a:custGeom>
          <a:ln w="3175">
            <a:solidFill>
              <a:srgbClr val="1C37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9" name="object 10519"/>
          <p:cNvSpPr/>
          <p:nvPr/>
        </p:nvSpPr>
        <p:spPr>
          <a:xfrm>
            <a:off x="3580673" y="2362575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449" y="2821"/>
                </a:moveTo>
                <a:lnTo>
                  <a:pt x="0" y="2009"/>
                </a:lnTo>
                <a:lnTo>
                  <a:pt x="2527" y="0"/>
                </a:lnTo>
                <a:lnTo>
                  <a:pt x="3449" y="2821"/>
                </a:lnTo>
                <a:close/>
              </a:path>
            </a:pathLst>
          </a:custGeom>
          <a:solidFill>
            <a:srgbClr val="1C36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20" name="object 10520"/>
          <p:cNvSpPr/>
          <p:nvPr/>
        </p:nvSpPr>
        <p:spPr>
          <a:xfrm>
            <a:off x="3580673" y="2362575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2009"/>
                </a:moveTo>
                <a:lnTo>
                  <a:pt x="3449" y="2821"/>
                </a:lnTo>
                <a:lnTo>
                  <a:pt x="2527" y="0"/>
                </a:lnTo>
                <a:lnTo>
                  <a:pt x="0" y="2009"/>
                </a:lnTo>
                <a:close/>
              </a:path>
            </a:pathLst>
          </a:custGeom>
          <a:ln w="3175">
            <a:solidFill>
              <a:srgbClr val="1C36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21" name="object 10521"/>
          <p:cNvSpPr/>
          <p:nvPr/>
        </p:nvSpPr>
        <p:spPr>
          <a:xfrm>
            <a:off x="3583201" y="236257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922" y="28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22" name="object 10522"/>
          <p:cNvSpPr/>
          <p:nvPr/>
        </p:nvSpPr>
        <p:spPr>
          <a:xfrm>
            <a:off x="3650119" y="2375118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723" y="1752"/>
                </a:moveTo>
                <a:lnTo>
                  <a:pt x="0" y="1318"/>
                </a:lnTo>
                <a:lnTo>
                  <a:pt x="2687" y="0"/>
                </a:lnTo>
                <a:lnTo>
                  <a:pt x="3723" y="1752"/>
                </a:lnTo>
                <a:close/>
              </a:path>
            </a:pathLst>
          </a:custGeom>
          <a:solidFill>
            <a:srgbClr val="1C1F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23" name="object 10523"/>
          <p:cNvSpPr/>
          <p:nvPr/>
        </p:nvSpPr>
        <p:spPr>
          <a:xfrm>
            <a:off x="3650119" y="2375118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0" y="1318"/>
                </a:moveTo>
                <a:lnTo>
                  <a:pt x="2687" y="0"/>
                </a:lnTo>
                <a:lnTo>
                  <a:pt x="3723" y="1752"/>
                </a:lnTo>
                <a:lnTo>
                  <a:pt x="0" y="1318"/>
                </a:lnTo>
                <a:close/>
              </a:path>
            </a:pathLst>
          </a:custGeom>
          <a:ln w="3175">
            <a:solidFill>
              <a:srgbClr val="1C1F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24" name="object 10524"/>
          <p:cNvSpPr/>
          <p:nvPr/>
        </p:nvSpPr>
        <p:spPr>
          <a:xfrm>
            <a:off x="3649423" y="2376653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419" y="0"/>
                </a:lnTo>
              </a:path>
            </a:pathLst>
          </a:custGeom>
          <a:ln w="3175">
            <a:solidFill>
              <a:srgbClr val="1C1F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25" name="object 10525"/>
          <p:cNvSpPr/>
          <p:nvPr/>
        </p:nvSpPr>
        <p:spPr>
          <a:xfrm>
            <a:off x="3649423" y="2376436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695" y="0"/>
                </a:moveTo>
                <a:lnTo>
                  <a:pt x="0" y="434"/>
                </a:lnTo>
                <a:lnTo>
                  <a:pt x="4419" y="434"/>
                </a:lnTo>
                <a:lnTo>
                  <a:pt x="695" y="0"/>
                </a:lnTo>
                <a:close/>
              </a:path>
            </a:pathLst>
          </a:custGeom>
          <a:ln w="3175">
            <a:solidFill>
              <a:srgbClr val="1C1F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26" name="object 10526"/>
          <p:cNvSpPr/>
          <p:nvPr/>
        </p:nvSpPr>
        <p:spPr>
          <a:xfrm>
            <a:off x="3652806" y="2375118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1036" y="175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1F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27" name="object 105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528" name="object 105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529" name="object 10529"/>
          <p:cNvSpPr/>
          <p:nvPr/>
        </p:nvSpPr>
        <p:spPr>
          <a:xfrm>
            <a:off x="3652806" y="2375118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1036" y="175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0" name="object 10530"/>
          <p:cNvSpPr/>
          <p:nvPr/>
        </p:nvSpPr>
        <p:spPr>
          <a:xfrm>
            <a:off x="3671570" y="2370551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0" y="0"/>
                </a:moveTo>
                <a:lnTo>
                  <a:pt x="2288" y="631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1C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1" name="object 10531"/>
          <p:cNvSpPr/>
          <p:nvPr/>
        </p:nvSpPr>
        <p:spPr>
          <a:xfrm>
            <a:off x="3670556" y="2370551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302" y="6314"/>
                </a:moveTo>
                <a:lnTo>
                  <a:pt x="0" y="132"/>
                </a:lnTo>
                <a:lnTo>
                  <a:pt x="1013" y="0"/>
                </a:lnTo>
                <a:lnTo>
                  <a:pt x="3302" y="6314"/>
                </a:lnTo>
                <a:close/>
              </a:path>
            </a:pathLst>
          </a:custGeom>
          <a:solidFill>
            <a:srgbClr val="1B1D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32" name="object 10532"/>
          <p:cNvSpPr/>
          <p:nvPr/>
        </p:nvSpPr>
        <p:spPr>
          <a:xfrm>
            <a:off x="3670556" y="2370551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1013" y="0"/>
                </a:moveTo>
                <a:lnTo>
                  <a:pt x="0" y="132"/>
                </a:lnTo>
                <a:lnTo>
                  <a:pt x="3302" y="6314"/>
                </a:lnTo>
                <a:lnTo>
                  <a:pt x="1013" y="0"/>
                </a:lnTo>
                <a:close/>
              </a:path>
            </a:pathLst>
          </a:custGeom>
          <a:ln w="3175">
            <a:solidFill>
              <a:srgbClr val="1B1D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3" name="object 10533"/>
          <p:cNvSpPr/>
          <p:nvPr/>
        </p:nvSpPr>
        <p:spPr>
          <a:xfrm>
            <a:off x="3670556" y="236733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3350"/>
                </a:moveTo>
                <a:lnTo>
                  <a:pt x="393" y="0"/>
                </a:lnTo>
                <a:lnTo>
                  <a:pt x="942" y="2849"/>
                </a:lnTo>
                <a:lnTo>
                  <a:pt x="0" y="3350"/>
                </a:lnTo>
                <a:close/>
              </a:path>
            </a:pathLst>
          </a:custGeom>
          <a:solidFill>
            <a:srgbClr val="1B1D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34" name="object 10534"/>
          <p:cNvSpPr/>
          <p:nvPr/>
        </p:nvSpPr>
        <p:spPr>
          <a:xfrm>
            <a:off x="3670556" y="236733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393" y="0"/>
                </a:moveTo>
                <a:lnTo>
                  <a:pt x="942" y="2849"/>
                </a:lnTo>
                <a:lnTo>
                  <a:pt x="0" y="3350"/>
                </a:lnTo>
                <a:lnTo>
                  <a:pt x="393" y="0"/>
                </a:lnTo>
                <a:close/>
              </a:path>
            </a:pathLst>
          </a:custGeom>
          <a:ln w="3175">
            <a:solidFill>
              <a:srgbClr val="1B1D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5" name="object 10535"/>
          <p:cNvSpPr/>
          <p:nvPr/>
        </p:nvSpPr>
        <p:spPr>
          <a:xfrm>
            <a:off x="3668915" y="2367333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1640" y="3350"/>
                </a:moveTo>
                <a:lnTo>
                  <a:pt x="0" y="266"/>
                </a:lnTo>
                <a:lnTo>
                  <a:pt x="2034" y="0"/>
                </a:lnTo>
                <a:lnTo>
                  <a:pt x="1640" y="3350"/>
                </a:lnTo>
                <a:close/>
              </a:path>
            </a:pathLst>
          </a:custGeom>
          <a:solidFill>
            <a:srgbClr val="1B1D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36" name="object 10536"/>
          <p:cNvSpPr/>
          <p:nvPr/>
        </p:nvSpPr>
        <p:spPr>
          <a:xfrm>
            <a:off x="3668915" y="2367333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034" y="0"/>
                </a:moveTo>
                <a:lnTo>
                  <a:pt x="0" y="266"/>
                </a:lnTo>
                <a:lnTo>
                  <a:pt x="1640" y="3350"/>
                </a:lnTo>
                <a:lnTo>
                  <a:pt x="2034" y="0"/>
                </a:lnTo>
                <a:close/>
              </a:path>
            </a:pathLst>
          </a:custGeom>
          <a:ln w="3175">
            <a:solidFill>
              <a:srgbClr val="1B1D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7" name="object 10537"/>
          <p:cNvSpPr/>
          <p:nvPr/>
        </p:nvSpPr>
        <p:spPr>
          <a:xfrm>
            <a:off x="3670556" y="237018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500"/>
                </a:moveTo>
                <a:lnTo>
                  <a:pt x="942" y="0"/>
                </a:lnTo>
                <a:lnTo>
                  <a:pt x="1013" y="368"/>
                </a:lnTo>
                <a:lnTo>
                  <a:pt x="0" y="500"/>
                </a:lnTo>
                <a:close/>
              </a:path>
            </a:pathLst>
          </a:custGeom>
          <a:solidFill>
            <a:srgbClr val="1B1D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38" name="object 10538"/>
          <p:cNvSpPr/>
          <p:nvPr/>
        </p:nvSpPr>
        <p:spPr>
          <a:xfrm>
            <a:off x="3670556" y="237018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942" y="0"/>
                </a:moveTo>
                <a:lnTo>
                  <a:pt x="0" y="500"/>
                </a:lnTo>
                <a:lnTo>
                  <a:pt x="1013" y="368"/>
                </a:lnTo>
                <a:lnTo>
                  <a:pt x="942" y="0"/>
                </a:lnTo>
                <a:close/>
              </a:path>
            </a:pathLst>
          </a:custGeom>
          <a:ln w="3175">
            <a:solidFill>
              <a:srgbClr val="1B1D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9" name="object 10539"/>
          <p:cNvSpPr/>
          <p:nvPr/>
        </p:nvSpPr>
        <p:spPr>
          <a:xfrm>
            <a:off x="3660152" y="2367828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612"/>
                </a:moveTo>
                <a:lnTo>
                  <a:pt x="1292" y="53"/>
                </a:lnTo>
                <a:lnTo>
                  <a:pt x="2720" y="0"/>
                </a:lnTo>
                <a:lnTo>
                  <a:pt x="0" y="1612"/>
                </a:lnTo>
                <a:close/>
              </a:path>
            </a:pathLst>
          </a:custGeom>
          <a:solidFill>
            <a:srgbClr val="1C1E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40" name="object 10540"/>
          <p:cNvSpPr/>
          <p:nvPr/>
        </p:nvSpPr>
        <p:spPr>
          <a:xfrm>
            <a:off x="3660152" y="2367828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612"/>
                </a:moveTo>
                <a:lnTo>
                  <a:pt x="1292" y="53"/>
                </a:lnTo>
                <a:lnTo>
                  <a:pt x="2720" y="0"/>
                </a:lnTo>
                <a:lnTo>
                  <a:pt x="0" y="1612"/>
                </a:lnTo>
                <a:close/>
              </a:path>
            </a:pathLst>
          </a:custGeom>
          <a:ln w="3175">
            <a:solidFill>
              <a:srgbClr val="1C1E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1" name="object 10541"/>
          <p:cNvSpPr/>
          <p:nvPr/>
        </p:nvSpPr>
        <p:spPr>
          <a:xfrm>
            <a:off x="3660152" y="2367681"/>
            <a:ext cx="6985" cy="1905"/>
          </a:xfrm>
          <a:custGeom>
            <a:avLst/>
            <a:gdLst/>
            <a:ahLst/>
            <a:cxnLst/>
            <a:rect l="l" t="t" r="r" b="b"/>
            <a:pathLst>
              <a:path w="6985" h="1905">
                <a:moveTo>
                  <a:pt x="0" y="1760"/>
                </a:moveTo>
                <a:lnTo>
                  <a:pt x="2720" y="147"/>
                </a:lnTo>
                <a:lnTo>
                  <a:pt x="6642" y="0"/>
                </a:lnTo>
                <a:lnTo>
                  <a:pt x="0" y="1760"/>
                </a:lnTo>
                <a:close/>
              </a:path>
            </a:pathLst>
          </a:custGeom>
          <a:solidFill>
            <a:srgbClr val="1C1D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42" name="object 10542"/>
          <p:cNvSpPr/>
          <p:nvPr/>
        </p:nvSpPr>
        <p:spPr>
          <a:xfrm>
            <a:off x="3660152" y="2367681"/>
            <a:ext cx="6985" cy="1905"/>
          </a:xfrm>
          <a:custGeom>
            <a:avLst/>
            <a:gdLst/>
            <a:ahLst/>
            <a:cxnLst/>
            <a:rect l="l" t="t" r="r" b="b"/>
            <a:pathLst>
              <a:path w="6985" h="1905">
                <a:moveTo>
                  <a:pt x="0" y="1760"/>
                </a:moveTo>
                <a:lnTo>
                  <a:pt x="6642" y="0"/>
                </a:lnTo>
                <a:lnTo>
                  <a:pt x="2720" y="147"/>
                </a:lnTo>
                <a:lnTo>
                  <a:pt x="0" y="1760"/>
                </a:lnTo>
                <a:close/>
              </a:path>
            </a:pathLst>
          </a:custGeom>
          <a:ln w="3175">
            <a:solidFill>
              <a:srgbClr val="1C1D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3" name="object 10543"/>
          <p:cNvSpPr/>
          <p:nvPr/>
        </p:nvSpPr>
        <p:spPr>
          <a:xfrm>
            <a:off x="3660152" y="2367600"/>
            <a:ext cx="8890" cy="1905"/>
          </a:xfrm>
          <a:custGeom>
            <a:avLst/>
            <a:gdLst/>
            <a:ahLst/>
            <a:cxnLst/>
            <a:rect l="l" t="t" r="r" b="b"/>
            <a:pathLst>
              <a:path w="8889" h="1905">
                <a:moveTo>
                  <a:pt x="0" y="1841"/>
                </a:moveTo>
                <a:lnTo>
                  <a:pt x="6642" y="81"/>
                </a:lnTo>
                <a:lnTo>
                  <a:pt x="8763" y="0"/>
                </a:lnTo>
                <a:lnTo>
                  <a:pt x="0" y="1841"/>
                </a:lnTo>
                <a:close/>
              </a:path>
            </a:pathLst>
          </a:custGeom>
          <a:solidFill>
            <a:srgbClr val="1C1D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44" name="object 10544"/>
          <p:cNvSpPr/>
          <p:nvPr/>
        </p:nvSpPr>
        <p:spPr>
          <a:xfrm>
            <a:off x="3660152" y="2367600"/>
            <a:ext cx="8890" cy="1905"/>
          </a:xfrm>
          <a:custGeom>
            <a:avLst/>
            <a:gdLst/>
            <a:ahLst/>
            <a:cxnLst/>
            <a:rect l="l" t="t" r="r" b="b"/>
            <a:pathLst>
              <a:path w="8889" h="1905">
                <a:moveTo>
                  <a:pt x="0" y="1841"/>
                </a:moveTo>
                <a:lnTo>
                  <a:pt x="6642" y="81"/>
                </a:lnTo>
                <a:lnTo>
                  <a:pt x="8763" y="0"/>
                </a:lnTo>
                <a:lnTo>
                  <a:pt x="0" y="1841"/>
                </a:lnTo>
                <a:close/>
              </a:path>
            </a:pathLst>
          </a:custGeom>
          <a:ln w="3175">
            <a:solidFill>
              <a:srgbClr val="1C1D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5" name="object 10545"/>
          <p:cNvSpPr/>
          <p:nvPr/>
        </p:nvSpPr>
        <p:spPr>
          <a:xfrm>
            <a:off x="3658747" y="236760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0" y="3533"/>
                </a:moveTo>
                <a:lnTo>
                  <a:pt x="1404" y="1841"/>
                </a:lnTo>
                <a:lnTo>
                  <a:pt x="10167" y="0"/>
                </a:lnTo>
                <a:lnTo>
                  <a:pt x="0" y="3533"/>
                </a:lnTo>
                <a:close/>
              </a:path>
            </a:pathLst>
          </a:custGeom>
          <a:solidFill>
            <a:srgbClr val="1C1D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46" name="object 10546"/>
          <p:cNvSpPr/>
          <p:nvPr/>
        </p:nvSpPr>
        <p:spPr>
          <a:xfrm>
            <a:off x="3658747" y="236760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0" y="3533"/>
                </a:moveTo>
                <a:lnTo>
                  <a:pt x="1404" y="1841"/>
                </a:lnTo>
                <a:lnTo>
                  <a:pt x="10167" y="0"/>
                </a:lnTo>
                <a:lnTo>
                  <a:pt x="0" y="3533"/>
                </a:lnTo>
                <a:close/>
              </a:path>
            </a:pathLst>
          </a:custGeom>
          <a:ln w="3175">
            <a:solidFill>
              <a:srgbClr val="1C1D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7" name="object 10547"/>
          <p:cNvSpPr/>
          <p:nvPr/>
        </p:nvSpPr>
        <p:spPr>
          <a:xfrm>
            <a:off x="3658747" y="2367600"/>
            <a:ext cx="12065" cy="3810"/>
          </a:xfrm>
          <a:custGeom>
            <a:avLst/>
            <a:gdLst/>
            <a:ahLst/>
            <a:cxnLst/>
            <a:rect l="l" t="t" r="r" b="b"/>
            <a:pathLst>
              <a:path w="12064" h="3810">
                <a:moveTo>
                  <a:pt x="0" y="3533"/>
                </a:moveTo>
                <a:lnTo>
                  <a:pt x="10167" y="0"/>
                </a:lnTo>
                <a:lnTo>
                  <a:pt x="11808" y="3083"/>
                </a:lnTo>
                <a:lnTo>
                  <a:pt x="0" y="3533"/>
                </a:lnTo>
                <a:close/>
              </a:path>
            </a:pathLst>
          </a:custGeom>
          <a:solidFill>
            <a:srgbClr val="1B1D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48" name="object 10548"/>
          <p:cNvSpPr/>
          <p:nvPr/>
        </p:nvSpPr>
        <p:spPr>
          <a:xfrm>
            <a:off x="3658747" y="2367600"/>
            <a:ext cx="12065" cy="3810"/>
          </a:xfrm>
          <a:custGeom>
            <a:avLst/>
            <a:gdLst/>
            <a:ahLst/>
            <a:cxnLst/>
            <a:rect l="l" t="t" r="r" b="b"/>
            <a:pathLst>
              <a:path w="12064" h="3810">
                <a:moveTo>
                  <a:pt x="0" y="3533"/>
                </a:moveTo>
                <a:lnTo>
                  <a:pt x="11808" y="3083"/>
                </a:lnTo>
                <a:lnTo>
                  <a:pt x="10167" y="0"/>
                </a:lnTo>
                <a:lnTo>
                  <a:pt x="0" y="3533"/>
                </a:lnTo>
                <a:close/>
              </a:path>
            </a:pathLst>
          </a:custGeom>
          <a:ln w="3175">
            <a:solidFill>
              <a:srgbClr val="1B1D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9" name="object 105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550" name="object 105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551" name="object 105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552" name="object 10552"/>
          <p:cNvSpPr/>
          <p:nvPr/>
        </p:nvSpPr>
        <p:spPr>
          <a:xfrm>
            <a:off x="3653843" y="2376871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897" y="438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53" name="object 10553"/>
          <p:cNvSpPr/>
          <p:nvPr/>
        </p:nvSpPr>
        <p:spPr>
          <a:xfrm>
            <a:off x="3676281" y="2383073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1358" y="5631"/>
                </a:moveTo>
                <a:lnTo>
                  <a:pt x="0" y="60"/>
                </a:lnTo>
                <a:lnTo>
                  <a:pt x="909" y="0"/>
                </a:lnTo>
                <a:lnTo>
                  <a:pt x="1358" y="5631"/>
                </a:lnTo>
                <a:close/>
              </a:path>
            </a:pathLst>
          </a:custGeom>
          <a:solidFill>
            <a:srgbClr val="1B1C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54" name="object 10554"/>
          <p:cNvSpPr/>
          <p:nvPr/>
        </p:nvSpPr>
        <p:spPr>
          <a:xfrm>
            <a:off x="3676281" y="2383073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1358" y="5631"/>
                </a:moveTo>
                <a:lnTo>
                  <a:pt x="0" y="60"/>
                </a:lnTo>
                <a:lnTo>
                  <a:pt x="909" y="0"/>
                </a:lnTo>
                <a:lnTo>
                  <a:pt x="1358" y="5631"/>
                </a:lnTo>
                <a:close/>
              </a:path>
            </a:pathLst>
          </a:custGeom>
          <a:ln w="3175">
            <a:solidFill>
              <a:srgbClr val="1B1C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55" name="object 10555"/>
          <p:cNvSpPr/>
          <p:nvPr/>
        </p:nvSpPr>
        <p:spPr>
          <a:xfrm>
            <a:off x="3677191" y="2383073"/>
            <a:ext cx="2540" cy="5715"/>
          </a:xfrm>
          <a:custGeom>
            <a:avLst/>
            <a:gdLst/>
            <a:ahLst/>
            <a:cxnLst/>
            <a:rect l="l" t="t" r="r" b="b"/>
            <a:pathLst>
              <a:path w="2539" h="5714">
                <a:moveTo>
                  <a:pt x="449" y="5631"/>
                </a:moveTo>
                <a:lnTo>
                  <a:pt x="0" y="0"/>
                </a:lnTo>
                <a:lnTo>
                  <a:pt x="2227" y="4137"/>
                </a:lnTo>
                <a:lnTo>
                  <a:pt x="449" y="5631"/>
                </a:lnTo>
                <a:close/>
              </a:path>
            </a:pathLst>
          </a:custGeom>
          <a:solidFill>
            <a:srgbClr val="1B1C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56" name="object 10556"/>
          <p:cNvSpPr/>
          <p:nvPr/>
        </p:nvSpPr>
        <p:spPr>
          <a:xfrm>
            <a:off x="3677191" y="2383073"/>
            <a:ext cx="2540" cy="5715"/>
          </a:xfrm>
          <a:custGeom>
            <a:avLst/>
            <a:gdLst/>
            <a:ahLst/>
            <a:cxnLst/>
            <a:rect l="l" t="t" r="r" b="b"/>
            <a:pathLst>
              <a:path w="2539" h="5714">
                <a:moveTo>
                  <a:pt x="449" y="5631"/>
                </a:moveTo>
                <a:lnTo>
                  <a:pt x="2227" y="4137"/>
                </a:lnTo>
                <a:lnTo>
                  <a:pt x="0" y="0"/>
                </a:lnTo>
                <a:lnTo>
                  <a:pt x="449" y="5631"/>
                </a:lnTo>
                <a:close/>
              </a:path>
            </a:pathLst>
          </a:custGeom>
          <a:ln w="3175">
            <a:solidFill>
              <a:srgbClr val="1B1C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57" name="object 10557"/>
          <p:cNvSpPr/>
          <p:nvPr/>
        </p:nvSpPr>
        <p:spPr>
          <a:xfrm>
            <a:off x="3677640" y="238721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493"/>
                </a:moveTo>
                <a:lnTo>
                  <a:pt x="1778" y="0"/>
                </a:lnTo>
                <a:lnTo>
                  <a:pt x="1206" y="604"/>
                </a:lnTo>
                <a:lnTo>
                  <a:pt x="0" y="1493"/>
                </a:lnTo>
                <a:close/>
              </a:path>
            </a:pathLst>
          </a:custGeom>
          <a:solidFill>
            <a:srgbClr val="1B1C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58" name="object 10558"/>
          <p:cNvSpPr/>
          <p:nvPr/>
        </p:nvSpPr>
        <p:spPr>
          <a:xfrm>
            <a:off x="3677640" y="238721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493"/>
                </a:moveTo>
                <a:lnTo>
                  <a:pt x="1778" y="0"/>
                </a:lnTo>
                <a:lnTo>
                  <a:pt x="1206" y="604"/>
                </a:lnTo>
                <a:lnTo>
                  <a:pt x="0" y="1493"/>
                </a:lnTo>
                <a:close/>
              </a:path>
            </a:pathLst>
          </a:custGeom>
          <a:ln w="3175">
            <a:solidFill>
              <a:srgbClr val="1B1C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59" name="object 10559"/>
          <p:cNvSpPr/>
          <p:nvPr/>
        </p:nvSpPr>
        <p:spPr>
          <a:xfrm>
            <a:off x="3677640" y="238781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304" y="952"/>
                </a:moveTo>
                <a:lnTo>
                  <a:pt x="0" y="889"/>
                </a:lnTo>
                <a:lnTo>
                  <a:pt x="1206" y="0"/>
                </a:lnTo>
                <a:lnTo>
                  <a:pt x="304" y="952"/>
                </a:lnTo>
                <a:close/>
              </a:path>
            </a:pathLst>
          </a:custGeom>
          <a:solidFill>
            <a:srgbClr val="1B1C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60" name="object 10560"/>
          <p:cNvSpPr/>
          <p:nvPr/>
        </p:nvSpPr>
        <p:spPr>
          <a:xfrm>
            <a:off x="3677640" y="238781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889"/>
                </a:moveTo>
                <a:lnTo>
                  <a:pt x="304" y="952"/>
                </a:lnTo>
                <a:lnTo>
                  <a:pt x="1206" y="0"/>
                </a:lnTo>
                <a:lnTo>
                  <a:pt x="0" y="889"/>
                </a:lnTo>
                <a:close/>
              </a:path>
            </a:pathLst>
          </a:custGeom>
          <a:ln w="3175">
            <a:solidFill>
              <a:srgbClr val="1B1C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61" name="object 10561"/>
          <p:cNvSpPr/>
          <p:nvPr/>
        </p:nvSpPr>
        <p:spPr>
          <a:xfrm>
            <a:off x="3673858" y="2376253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3883" y="1120"/>
                </a:moveTo>
                <a:lnTo>
                  <a:pt x="0" y="612"/>
                </a:lnTo>
                <a:lnTo>
                  <a:pt x="3324" y="0"/>
                </a:lnTo>
                <a:lnTo>
                  <a:pt x="3883" y="1120"/>
                </a:lnTo>
                <a:close/>
              </a:path>
            </a:pathLst>
          </a:custGeom>
          <a:solidFill>
            <a:srgbClr val="1B1C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62" name="object 10562"/>
          <p:cNvSpPr/>
          <p:nvPr/>
        </p:nvSpPr>
        <p:spPr>
          <a:xfrm>
            <a:off x="3673858" y="2376253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3324" y="0"/>
                </a:moveTo>
                <a:lnTo>
                  <a:pt x="0" y="612"/>
                </a:lnTo>
                <a:lnTo>
                  <a:pt x="3883" y="1120"/>
                </a:lnTo>
                <a:lnTo>
                  <a:pt x="3324" y="0"/>
                </a:lnTo>
                <a:close/>
              </a:path>
            </a:pathLst>
          </a:custGeom>
          <a:ln w="3175">
            <a:solidFill>
              <a:srgbClr val="1B1C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63" name="object 10563"/>
          <p:cNvSpPr/>
          <p:nvPr/>
        </p:nvSpPr>
        <p:spPr>
          <a:xfrm>
            <a:off x="3677191" y="2383073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2227" y="4137"/>
                </a:moveTo>
                <a:lnTo>
                  <a:pt x="0" y="0"/>
                </a:lnTo>
                <a:lnTo>
                  <a:pt x="3522" y="1386"/>
                </a:lnTo>
                <a:lnTo>
                  <a:pt x="2227" y="4137"/>
                </a:lnTo>
                <a:close/>
              </a:path>
            </a:pathLst>
          </a:custGeom>
          <a:solidFill>
            <a:srgbClr val="1B1C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64" name="object 10564"/>
          <p:cNvSpPr/>
          <p:nvPr/>
        </p:nvSpPr>
        <p:spPr>
          <a:xfrm>
            <a:off x="3677191" y="2383073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3522" y="1386"/>
                </a:moveTo>
                <a:lnTo>
                  <a:pt x="2227" y="4137"/>
                </a:lnTo>
                <a:lnTo>
                  <a:pt x="0" y="0"/>
                </a:lnTo>
                <a:lnTo>
                  <a:pt x="3522" y="1386"/>
                </a:lnTo>
                <a:close/>
              </a:path>
            </a:pathLst>
          </a:custGeom>
          <a:ln w="3175">
            <a:solidFill>
              <a:srgbClr val="1B1C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65" name="object 10565"/>
          <p:cNvSpPr/>
          <p:nvPr/>
        </p:nvSpPr>
        <p:spPr>
          <a:xfrm>
            <a:off x="3677191" y="2382603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522" y="1856"/>
                </a:moveTo>
                <a:lnTo>
                  <a:pt x="0" y="469"/>
                </a:lnTo>
                <a:lnTo>
                  <a:pt x="2987" y="0"/>
                </a:lnTo>
                <a:lnTo>
                  <a:pt x="3522" y="1856"/>
                </a:lnTo>
                <a:close/>
              </a:path>
            </a:pathLst>
          </a:custGeom>
          <a:solidFill>
            <a:srgbClr val="1B1C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66" name="object 10566"/>
          <p:cNvSpPr/>
          <p:nvPr/>
        </p:nvSpPr>
        <p:spPr>
          <a:xfrm>
            <a:off x="3677191" y="2382603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522" y="1856"/>
                </a:moveTo>
                <a:lnTo>
                  <a:pt x="2987" y="0"/>
                </a:lnTo>
                <a:lnTo>
                  <a:pt x="0" y="469"/>
                </a:lnTo>
                <a:lnTo>
                  <a:pt x="3522" y="1856"/>
                </a:lnTo>
                <a:close/>
              </a:path>
            </a:pathLst>
          </a:custGeom>
          <a:ln w="3175">
            <a:solidFill>
              <a:srgbClr val="1B1C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67" name="object 10567"/>
          <p:cNvSpPr/>
          <p:nvPr/>
        </p:nvSpPr>
        <p:spPr>
          <a:xfrm>
            <a:off x="3673858" y="2376865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423" y="6268"/>
                </a:moveTo>
                <a:lnTo>
                  <a:pt x="0" y="0"/>
                </a:lnTo>
                <a:lnTo>
                  <a:pt x="2423" y="6268"/>
                </a:lnTo>
                <a:close/>
              </a:path>
            </a:pathLst>
          </a:custGeom>
          <a:ln w="3175">
            <a:solidFill>
              <a:srgbClr val="1B1C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68" name="object 10568"/>
          <p:cNvSpPr/>
          <p:nvPr/>
        </p:nvSpPr>
        <p:spPr>
          <a:xfrm>
            <a:off x="3673858" y="2376865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2423" y="6268"/>
                </a:moveTo>
                <a:lnTo>
                  <a:pt x="0" y="0"/>
                </a:lnTo>
                <a:lnTo>
                  <a:pt x="3332" y="6207"/>
                </a:lnTo>
                <a:lnTo>
                  <a:pt x="2423" y="6268"/>
                </a:lnTo>
                <a:close/>
              </a:path>
            </a:pathLst>
          </a:custGeom>
          <a:solidFill>
            <a:srgbClr val="1B1C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69" name="object 10569"/>
          <p:cNvSpPr/>
          <p:nvPr/>
        </p:nvSpPr>
        <p:spPr>
          <a:xfrm>
            <a:off x="3673858" y="2376865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2423" y="6268"/>
                </a:moveTo>
                <a:lnTo>
                  <a:pt x="3332" y="6207"/>
                </a:lnTo>
                <a:lnTo>
                  <a:pt x="0" y="0"/>
                </a:lnTo>
                <a:lnTo>
                  <a:pt x="2423" y="6268"/>
                </a:lnTo>
                <a:close/>
              </a:path>
            </a:pathLst>
          </a:custGeom>
          <a:ln w="3175">
            <a:solidFill>
              <a:srgbClr val="1B1C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70" name="object 10570"/>
          <p:cNvSpPr/>
          <p:nvPr/>
        </p:nvSpPr>
        <p:spPr>
          <a:xfrm>
            <a:off x="3673858" y="237579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1066"/>
                </a:moveTo>
                <a:lnTo>
                  <a:pt x="3035" y="0"/>
                </a:lnTo>
                <a:lnTo>
                  <a:pt x="3324" y="454"/>
                </a:lnTo>
                <a:lnTo>
                  <a:pt x="0" y="1066"/>
                </a:lnTo>
                <a:close/>
              </a:path>
            </a:pathLst>
          </a:custGeom>
          <a:solidFill>
            <a:srgbClr val="1B1D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71" name="object 10571"/>
          <p:cNvSpPr/>
          <p:nvPr/>
        </p:nvSpPr>
        <p:spPr>
          <a:xfrm>
            <a:off x="3673858" y="237579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1066"/>
                </a:moveTo>
                <a:lnTo>
                  <a:pt x="3324" y="454"/>
                </a:lnTo>
                <a:lnTo>
                  <a:pt x="3035" y="0"/>
                </a:lnTo>
                <a:lnTo>
                  <a:pt x="0" y="1066"/>
                </a:lnTo>
                <a:close/>
              </a:path>
            </a:pathLst>
          </a:custGeom>
          <a:ln w="3175">
            <a:solidFill>
              <a:srgbClr val="1B1D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72" name="object 105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573" name="object 105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574" name="object 105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575" name="object 105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576" name="object 105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577" name="object 105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578" name="object 105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579" name="object 105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580" name="object 105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581" name="object 105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582" name="object 10582"/>
          <p:cNvSpPr/>
          <p:nvPr/>
        </p:nvSpPr>
        <p:spPr>
          <a:xfrm>
            <a:off x="3633899" y="2437632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868" y="3284"/>
                </a:moveTo>
                <a:lnTo>
                  <a:pt x="0" y="0"/>
                </a:lnTo>
                <a:lnTo>
                  <a:pt x="1361" y="1569"/>
                </a:lnTo>
                <a:lnTo>
                  <a:pt x="868" y="3284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83" name="object 10583"/>
          <p:cNvSpPr/>
          <p:nvPr/>
        </p:nvSpPr>
        <p:spPr>
          <a:xfrm>
            <a:off x="3633899" y="2437632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0"/>
                </a:moveTo>
                <a:lnTo>
                  <a:pt x="1361" y="1569"/>
                </a:lnTo>
                <a:lnTo>
                  <a:pt x="868" y="328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1E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84" name="object 105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585" name="object 105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586" name="object 105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587" name="object 105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588" name="object 10588"/>
          <p:cNvSpPr/>
          <p:nvPr/>
        </p:nvSpPr>
        <p:spPr>
          <a:xfrm>
            <a:off x="3620419" y="243561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63" y="396"/>
                </a:moveTo>
                <a:lnTo>
                  <a:pt x="0" y="0"/>
                </a:lnTo>
                <a:lnTo>
                  <a:pt x="1046" y="281"/>
                </a:lnTo>
                <a:lnTo>
                  <a:pt x="63" y="396"/>
                </a:lnTo>
                <a:close/>
              </a:path>
            </a:pathLst>
          </a:custGeom>
          <a:solidFill>
            <a:srgbClr val="1E22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89" name="object 10589"/>
          <p:cNvSpPr/>
          <p:nvPr/>
        </p:nvSpPr>
        <p:spPr>
          <a:xfrm>
            <a:off x="3620419" y="243561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63" y="396"/>
                </a:moveTo>
                <a:lnTo>
                  <a:pt x="1046" y="281"/>
                </a:lnTo>
                <a:lnTo>
                  <a:pt x="0" y="0"/>
                </a:lnTo>
                <a:lnTo>
                  <a:pt x="63" y="396"/>
                </a:lnTo>
                <a:close/>
              </a:path>
            </a:pathLst>
          </a:custGeom>
          <a:ln w="3175">
            <a:solidFill>
              <a:srgbClr val="1E22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90" name="object 10590"/>
          <p:cNvSpPr/>
          <p:nvPr/>
        </p:nvSpPr>
        <p:spPr>
          <a:xfrm>
            <a:off x="3620419" y="243561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1046" y="28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91" name="object 10591"/>
          <p:cNvSpPr/>
          <p:nvPr/>
        </p:nvSpPr>
        <p:spPr>
          <a:xfrm>
            <a:off x="3618237" y="2428184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19">
                <a:moveTo>
                  <a:pt x="2181" y="7434"/>
                </a:moveTo>
                <a:lnTo>
                  <a:pt x="0" y="0"/>
                </a:lnTo>
                <a:lnTo>
                  <a:pt x="2181" y="7434"/>
                </a:lnTo>
                <a:close/>
              </a:path>
            </a:pathLst>
          </a:custGeom>
          <a:ln w="3175">
            <a:solidFill>
              <a:srgbClr val="1E23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92" name="object 105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593" name="object 105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594" name="object 105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595" name="object 105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596" name="object 10596"/>
          <p:cNvSpPr/>
          <p:nvPr/>
        </p:nvSpPr>
        <p:spPr>
          <a:xfrm>
            <a:off x="3616109" y="2420686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19">
                <a:moveTo>
                  <a:pt x="0" y="0"/>
                </a:moveTo>
                <a:lnTo>
                  <a:pt x="2128" y="749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24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97" name="object 105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598" name="object 105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599" name="object 105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600" name="object 106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601" name="object 10601"/>
          <p:cNvSpPr/>
          <p:nvPr/>
        </p:nvSpPr>
        <p:spPr>
          <a:xfrm>
            <a:off x="3602009" y="241049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10"/>
                </a:moveTo>
                <a:lnTo>
                  <a:pt x="2" y="1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2B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2" name="object 10602"/>
          <p:cNvSpPr/>
          <p:nvPr/>
        </p:nvSpPr>
        <p:spPr>
          <a:xfrm>
            <a:off x="3602009" y="241049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2" y="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3" name="object 10603"/>
          <p:cNvSpPr/>
          <p:nvPr/>
        </p:nvSpPr>
        <p:spPr>
          <a:xfrm>
            <a:off x="3610439" y="2424272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026" y="1864"/>
                </a:moveTo>
                <a:lnTo>
                  <a:pt x="0" y="0"/>
                </a:lnTo>
                <a:lnTo>
                  <a:pt x="2113" y="607"/>
                </a:lnTo>
                <a:lnTo>
                  <a:pt x="2026" y="1864"/>
                </a:lnTo>
                <a:close/>
              </a:path>
            </a:pathLst>
          </a:custGeom>
          <a:solidFill>
            <a:srgbClr val="1E26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04" name="object 10604"/>
          <p:cNvSpPr/>
          <p:nvPr/>
        </p:nvSpPr>
        <p:spPr>
          <a:xfrm>
            <a:off x="3610439" y="2424272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026" y="1864"/>
                </a:moveTo>
                <a:lnTo>
                  <a:pt x="0" y="0"/>
                </a:lnTo>
                <a:lnTo>
                  <a:pt x="2113" y="607"/>
                </a:lnTo>
                <a:lnTo>
                  <a:pt x="2026" y="1864"/>
                </a:lnTo>
                <a:close/>
              </a:path>
            </a:pathLst>
          </a:custGeom>
          <a:ln w="3175">
            <a:solidFill>
              <a:srgbClr val="1E26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5" name="object 106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606" name="object 10606"/>
          <p:cNvSpPr/>
          <p:nvPr/>
        </p:nvSpPr>
        <p:spPr>
          <a:xfrm>
            <a:off x="3610511" y="2412850"/>
            <a:ext cx="1905" cy="6985"/>
          </a:xfrm>
          <a:custGeom>
            <a:avLst/>
            <a:gdLst/>
            <a:ahLst/>
            <a:cxnLst/>
            <a:rect l="l" t="t" r="r" b="b"/>
            <a:pathLst>
              <a:path w="1904" h="6985">
                <a:moveTo>
                  <a:pt x="1254" y="6659"/>
                </a:moveTo>
                <a:lnTo>
                  <a:pt x="0" y="833"/>
                </a:lnTo>
                <a:lnTo>
                  <a:pt x="1351" y="0"/>
                </a:lnTo>
                <a:lnTo>
                  <a:pt x="1254" y="6659"/>
                </a:lnTo>
                <a:close/>
              </a:path>
            </a:pathLst>
          </a:custGeom>
          <a:solidFill>
            <a:srgbClr val="1E26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07" name="object 10607"/>
          <p:cNvSpPr/>
          <p:nvPr/>
        </p:nvSpPr>
        <p:spPr>
          <a:xfrm>
            <a:off x="3610511" y="2412850"/>
            <a:ext cx="1905" cy="6985"/>
          </a:xfrm>
          <a:custGeom>
            <a:avLst/>
            <a:gdLst/>
            <a:ahLst/>
            <a:cxnLst/>
            <a:rect l="l" t="t" r="r" b="b"/>
            <a:pathLst>
              <a:path w="1904" h="6985">
                <a:moveTo>
                  <a:pt x="1254" y="6659"/>
                </a:moveTo>
                <a:lnTo>
                  <a:pt x="0" y="833"/>
                </a:lnTo>
                <a:lnTo>
                  <a:pt x="1351" y="0"/>
                </a:lnTo>
                <a:lnTo>
                  <a:pt x="1254" y="6659"/>
                </a:lnTo>
                <a:close/>
              </a:path>
            </a:pathLst>
          </a:custGeom>
          <a:ln w="3175">
            <a:solidFill>
              <a:srgbClr val="1E26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8" name="object 106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609" name="object 10609"/>
          <p:cNvSpPr/>
          <p:nvPr/>
        </p:nvSpPr>
        <p:spPr>
          <a:xfrm>
            <a:off x="3610355" y="241285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54" y="833"/>
                </a:moveTo>
                <a:lnTo>
                  <a:pt x="0" y="111"/>
                </a:lnTo>
                <a:lnTo>
                  <a:pt x="1506" y="0"/>
                </a:lnTo>
                <a:lnTo>
                  <a:pt x="154" y="833"/>
                </a:lnTo>
                <a:close/>
              </a:path>
            </a:pathLst>
          </a:custGeom>
          <a:solidFill>
            <a:srgbClr val="1E27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10" name="object 10610"/>
          <p:cNvSpPr/>
          <p:nvPr/>
        </p:nvSpPr>
        <p:spPr>
          <a:xfrm>
            <a:off x="3610355" y="241285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54" y="833"/>
                </a:moveTo>
                <a:lnTo>
                  <a:pt x="1506" y="0"/>
                </a:lnTo>
                <a:lnTo>
                  <a:pt x="0" y="111"/>
                </a:lnTo>
                <a:lnTo>
                  <a:pt x="154" y="833"/>
                </a:lnTo>
                <a:close/>
              </a:path>
            </a:pathLst>
          </a:custGeom>
          <a:ln w="3175">
            <a:solidFill>
              <a:srgbClr val="1E27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1" name="object 106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612" name="object 106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613" name="object 10613"/>
          <p:cNvSpPr/>
          <p:nvPr/>
        </p:nvSpPr>
        <p:spPr>
          <a:xfrm>
            <a:off x="3637318" y="2444465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256" y="1422"/>
                </a:moveTo>
                <a:lnTo>
                  <a:pt x="0" y="0"/>
                </a:lnTo>
                <a:lnTo>
                  <a:pt x="1008" y="1013"/>
                </a:lnTo>
                <a:lnTo>
                  <a:pt x="256" y="1422"/>
                </a:lnTo>
                <a:close/>
              </a:path>
            </a:pathLst>
          </a:custGeom>
          <a:solidFill>
            <a:srgbClr val="1D1E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14" name="object 10614"/>
          <p:cNvSpPr/>
          <p:nvPr/>
        </p:nvSpPr>
        <p:spPr>
          <a:xfrm>
            <a:off x="3637318" y="2444465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1008" y="1013"/>
                </a:lnTo>
                <a:lnTo>
                  <a:pt x="256" y="142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1E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5" name="object 10615"/>
          <p:cNvSpPr/>
          <p:nvPr/>
        </p:nvSpPr>
        <p:spPr>
          <a:xfrm>
            <a:off x="3634889" y="2444465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684" y="1422"/>
                </a:moveTo>
                <a:lnTo>
                  <a:pt x="0" y="1249"/>
                </a:lnTo>
                <a:lnTo>
                  <a:pt x="2428" y="0"/>
                </a:lnTo>
                <a:lnTo>
                  <a:pt x="2684" y="1422"/>
                </a:lnTo>
                <a:close/>
              </a:path>
            </a:pathLst>
          </a:custGeom>
          <a:solidFill>
            <a:srgbClr val="1D1E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16" name="object 10616"/>
          <p:cNvSpPr/>
          <p:nvPr/>
        </p:nvSpPr>
        <p:spPr>
          <a:xfrm>
            <a:off x="3634889" y="2444465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428" y="0"/>
                </a:moveTo>
                <a:lnTo>
                  <a:pt x="0" y="1249"/>
                </a:lnTo>
                <a:lnTo>
                  <a:pt x="2684" y="1422"/>
                </a:lnTo>
                <a:lnTo>
                  <a:pt x="2428" y="0"/>
                </a:lnTo>
                <a:close/>
              </a:path>
            </a:pathLst>
          </a:custGeom>
          <a:ln w="3175">
            <a:solidFill>
              <a:srgbClr val="1D1E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7" name="object 10617"/>
          <p:cNvSpPr/>
          <p:nvPr/>
        </p:nvSpPr>
        <p:spPr>
          <a:xfrm>
            <a:off x="3630879" y="2444465"/>
            <a:ext cx="6985" cy="1270"/>
          </a:xfrm>
          <a:custGeom>
            <a:avLst/>
            <a:gdLst/>
            <a:ahLst/>
            <a:cxnLst/>
            <a:rect l="l" t="t" r="r" b="b"/>
            <a:pathLst>
              <a:path w="6985" h="1269">
                <a:moveTo>
                  <a:pt x="4010" y="1249"/>
                </a:moveTo>
                <a:lnTo>
                  <a:pt x="0" y="990"/>
                </a:lnTo>
                <a:lnTo>
                  <a:pt x="6438" y="0"/>
                </a:lnTo>
                <a:lnTo>
                  <a:pt x="4010" y="1249"/>
                </a:lnTo>
                <a:close/>
              </a:path>
            </a:pathLst>
          </a:custGeom>
          <a:solidFill>
            <a:srgbClr val="1D1F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18" name="object 10618"/>
          <p:cNvSpPr/>
          <p:nvPr/>
        </p:nvSpPr>
        <p:spPr>
          <a:xfrm>
            <a:off x="3630879" y="2444465"/>
            <a:ext cx="6985" cy="1270"/>
          </a:xfrm>
          <a:custGeom>
            <a:avLst/>
            <a:gdLst/>
            <a:ahLst/>
            <a:cxnLst/>
            <a:rect l="l" t="t" r="r" b="b"/>
            <a:pathLst>
              <a:path w="6985" h="1269">
                <a:moveTo>
                  <a:pt x="6438" y="0"/>
                </a:moveTo>
                <a:lnTo>
                  <a:pt x="4010" y="1249"/>
                </a:lnTo>
                <a:lnTo>
                  <a:pt x="0" y="990"/>
                </a:lnTo>
                <a:lnTo>
                  <a:pt x="6438" y="0"/>
                </a:lnTo>
                <a:close/>
              </a:path>
            </a:pathLst>
          </a:custGeom>
          <a:ln w="3175">
            <a:solidFill>
              <a:srgbClr val="1D1F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9" name="object 106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620" name="object 106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621" name="object 10621"/>
          <p:cNvSpPr/>
          <p:nvPr/>
        </p:nvSpPr>
        <p:spPr>
          <a:xfrm>
            <a:off x="3601442" y="2408796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566" y="1694"/>
                </a:moveTo>
                <a:lnTo>
                  <a:pt x="0" y="0"/>
                </a:lnTo>
                <a:lnTo>
                  <a:pt x="586" y="228"/>
                </a:lnTo>
                <a:lnTo>
                  <a:pt x="566" y="1694"/>
                </a:lnTo>
                <a:close/>
              </a:path>
            </a:pathLst>
          </a:custGeom>
          <a:solidFill>
            <a:srgbClr val="1D2B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22" name="object 10622"/>
          <p:cNvSpPr/>
          <p:nvPr/>
        </p:nvSpPr>
        <p:spPr>
          <a:xfrm>
            <a:off x="3601442" y="2408796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586" y="228"/>
                </a:moveTo>
                <a:lnTo>
                  <a:pt x="0" y="0"/>
                </a:lnTo>
                <a:lnTo>
                  <a:pt x="566" y="1694"/>
                </a:lnTo>
                <a:lnTo>
                  <a:pt x="586" y="228"/>
                </a:lnTo>
                <a:close/>
              </a:path>
            </a:pathLst>
          </a:custGeom>
          <a:ln w="3175">
            <a:solidFill>
              <a:srgbClr val="1D2B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3" name="object 106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624" name="object 10624"/>
          <p:cNvSpPr/>
          <p:nvPr/>
        </p:nvSpPr>
        <p:spPr>
          <a:xfrm>
            <a:off x="3601684" y="241040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25" y="96"/>
                </a:moveTo>
                <a:lnTo>
                  <a:pt x="0" y="0"/>
                </a:lnTo>
                <a:lnTo>
                  <a:pt x="325" y="86"/>
                </a:lnTo>
                <a:close/>
              </a:path>
            </a:pathLst>
          </a:custGeom>
          <a:solidFill>
            <a:srgbClr val="1D2B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25" name="object 10625"/>
          <p:cNvSpPr/>
          <p:nvPr/>
        </p:nvSpPr>
        <p:spPr>
          <a:xfrm>
            <a:off x="3601684" y="241040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25" y="86"/>
                </a:moveTo>
                <a:lnTo>
                  <a:pt x="0" y="0"/>
                </a:lnTo>
                <a:lnTo>
                  <a:pt x="325" y="86"/>
                </a:lnTo>
                <a:close/>
              </a:path>
            </a:pathLst>
          </a:custGeom>
          <a:ln w="3175">
            <a:solidFill>
              <a:srgbClr val="1D2B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6" name="object 10626"/>
          <p:cNvSpPr/>
          <p:nvPr/>
        </p:nvSpPr>
        <p:spPr>
          <a:xfrm>
            <a:off x="3600371" y="2409581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638" y="909"/>
                </a:moveTo>
                <a:lnTo>
                  <a:pt x="1313" y="822"/>
                </a:lnTo>
                <a:lnTo>
                  <a:pt x="0" y="0"/>
                </a:lnTo>
                <a:lnTo>
                  <a:pt x="1638" y="909"/>
                </a:lnTo>
                <a:close/>
              </a:path>
            </a:pathLst>
          </a:custGeom>
          <a:solidFill>
            <a:srgbClr val="1D2B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27" name="object 10627"/>
          <p:cNvSpPr/>
          <p:nvPr/>
        </p:nvSpPr>
        <p:spPr>
          <a:xfrm>
            <a:off x="3600371" y="2409581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638" y="909"/>
                </a:moveTo>
                <a:lnTo>
                  <a:pt x="0" y="0"/>
                </a:lnTo>
                <a:lnTo>
                  <a:pt x="1313" y="822"/>
                </a:lnTo>
                <a:lnTo>
                  <a:pt x="1638" y="909"/>
                </a:lnTo>
                <a:close/>
              </a:path>
            </a:pathLst>
          </a:custGeom>
          <a:ln w="3175">
            <a:solidFill>
              <a:srgbClr val="1D2B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8" name="object 10628"/>
          <p:cNvSpPr/>
          <p:nvPr/>
        </p:nvSpPr>
        <p:spPr>
          <a:xfrm>
            <a:off x="3600371" y="240879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638" y="1694"/>
                </a:moveTo>
                <a:lnTo>
                  <a:pt x="0" y="784"/>
                </a:lnTo>
                <a:lnTo>
                  <a:pt x="1071" y="0"/>
                </a:lnTo>
                <a:lnTo>
                  <a:pt x="1638" y="1694"/>
                </a:lnTo>
                <a:close/>
              </a:path>
            </a:pathLst>
          </a:custGeom>
          <a:solidFill>
            <a:srgbClr val="1D2B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29" name="object 10629"/>
          <p:cNvSpPr/>
          <p:nvPr/>
        </p:nvSpPr>
        <p:spPr>
          <a:xfrm>
            <a:off x="3600371" y="240879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638" y="1694"/>
                </a:moveTo>
                <a:lnTo>
                  <a:pt x="0" y="784"/>
                </a:lnTo>
                <a:lnTo>
                  <a:pt x="1071" y="0"/>
                </a:lnTo>
                <a:lnTo>
                  <a:pt x="1638" y="1694"/>
                </a:lnTo>
                <a:close/>
              </a:path>
            </a:pathLst>
          </a:custGeom>
          <a:ln w="3175">
            <a:solidFill>
              <a:srgbClr val="1D2B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0" name="object 10630"/>
          <p:cNvSpPr/>
          <p:nvPr/>
        </p:nvSpPr>
        <p:spPr>
          <a:xfrm>
            <a:off x="3601442" y="2408796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566" y="16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1" name="object 106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632" name="object 106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633" name="object 106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634" name="object 106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635" name="object 10635"/>
          <p:cNvSpPr/>
          <p:nvPr/>
        </p:nvSpPr>
        <p:spPr>
          <a:xfrm>
            <a:off x="3607201" y="2423340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533" y="11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6" name="object 106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637" name="object 106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638" name="object 106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639" name="object 106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640" name="object 10640"/>
          <p:cNvSpPr/>
          <p:nvPr/>
        </p:nvSpPr>
        <p:spPr>
          <a:xfrm>
            <a:off x="3606865" y="242445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285" y="1234"/>
                </a:moveTo>
                <a:lnTo>
                  <a:pt x="0" y="683"/>
                </a:lnTo>
                <a:lnTo>
                  <a:pt x="868" y="0"/>
                </a:lnTo>
                <a:lnTo>
                  <a:pt x="1285" y="1234"/>
                </a:lnTo>
                <a:close/>
              </a:path>
            </a:pathLst>
          </a:custGeom>
          <a:solidFill>
            <a:srgbClr val="1D28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41" name="object 10641"/>
          <p:cNvSpPr/>
          <p:nvPr/>
        </p:nvSpPr>
        <p:spPr>
          <a:xfrm>
            <a:off x="3606865" y="242445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285" y="1234"/>
                </a:moveTo>
                <a:lnTo>
                  <a:pt x="868" y="0"/>
                </a:lnTo>
                <a:lnTo>
                  <a:pt x="0" y="683"/>
                </a:lnTo>
                <a:lnTo>
                  <a:pt x="1285" y="1234"/>
                </a:lnTo>
                <a:close/>
              </a:path>
            </a:pathLst>
          </a:custGeom>
          <a:ln w="3175">
            <a:solidFill>
              <a:srgbClr val="1D28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2" name="object 10642"/>
          <p:cNvSpPr/>
          <p:nvPr/>
        </p:nvSpPr>
        <p:spPr>
          <a:xfrm>
            <a:off x="3607734" y="242445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416" y="12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3" name="object 106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644" name="object 106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645" name="object 106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646" name="object 106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647" name="object 106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648" name="object 10648"/>
          <p:cNvSpPr/>
          <p:nvPr/>
        </p:nvSpPr>
        <p:spPr>
          <a:xfrm>
            <a:off x="3548611" y="2410955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3980" y="2486"/>
                </a:moveTo>
                <a:lnTo>
                  <a:pt x="0" y="71"/>
                </a:lnTo>
                <a:lnTo>
                  <a:pt x="2217" y="0"/>
                </a:lnTo>
                <a:lnTo>
                  <a:pt x="3980" y="2486"/>
                </a:lnTo>
                <a:close/>
              </a:path>
            </a:pathLst>
          </a:custGeom>
          <a:solidFill>
            <a:srgbClr val="1948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49" name="object 10649"/>
          <p:cNvSpPr/>
          <p:nvPr/>
        </p:nvSpPr>
        <p:spPr>
          <a:xfrm>
            <a:off x="3548611" y="2410955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0" y="71"/>
                </a:moveTo>
                <a:lnTo>
                  <a:pt x="2217" y="0"/>
                </a:lnTo>
                <a:lnTo>
                  <a:pt x="3980" y="2486"/>
                </a:lnTo>
                <a:lnTo>
                  <a:pt x="0" y="71"/>
                </a:lnTo>
                <a:close/>
              </a:path>
            </a:pathLst>
          </a:custGeom>
          <a:ln w="3175">
            <a:solidFill>
              <a:srgbClr val="1948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50" name="object 106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651" name="object 106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652" name="object 106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653" name="object 10653"/>
          <p:cNvSpPr/>
          <p:nvPr/>
        </p:nvSpPr>
        <p:spPr>
          <a:xfrm>
            <a:off x="3561664" y="2400881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520" y="3451"/>
                </a:moveTo>
                <a:lnTo>
                  <a:pt x="0" y="0"/>
                </a:lnTo>
                <a:lnTo>
                  <a:pt x="520" y="3451"/>
                </a:lnTo>
                <a:close/>
              </a:path>
            </a:pathLst>
          </a:custGeom>
          <a:solidFill>
            <a:srgbClr val="1B41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54" name="object 10654"/>
          <p:cNvSpPr/>
          <p:nvPr/>
        </p:nvSpPr>
        <p:spPr>
          <a:xfrm>
            <a:off x="3561664" y="2400881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520" y="3451"/>
                </a:moveTo>
                <a:lnTo>
                  <a:pt x="0" y="0"/>
                </a:lnTo>
                <a:lnTo>
                  <a:pt x="520" y="3451"/>
                </a:lnTo>
                <a:close/>
              </a:path>
            </a:pathLst>
          </a:custGeom>
          <a:ln w="3175">
            <a:solidFill>
              <a:srgbClr val="1B41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55" name="object 106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656" name="object 106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657" name="object 10657"/>
          <p:cNvSpPr/>
          <p:nvPr/>
        </p:nvSpPr>
        <p:spPr>
          <a:xfrm>
            <a:off x="3624724" y="2443652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357" y="1595"/>
                </a:moveTo>
                <a:lnTo>
                  <a:pt x="1386" y="1384"/>
                </a:lnTo>
                <a:lnTo>
                  <a:pt x="0" y="0"/>
                </a:lnTo>
                <a:lnTo>
                  <a:pt x="3357" y="1595"/>
                </a:lnTo>
                <a:close/>
              </a:path>
            </a:pathLst>
          </a:custGeom>
          <a:solidFill>
            <a:srgbClr val="1E20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58" name="object 10658"/>
          <p:cNvSpPr/>
          <p:nvPr/>
        </p:nvSpPr>
        <p:spPr>
          <a:xfrm>
            <a:off x="3624724" y="2443652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357" y="1595"/>
                </a:moveTo>
                <a:lnTo>
                  <a:pt x="1386" y="1384"/>
                </a:lnTo>
                <a:lnTo>
                  <a:pt x="0" y="0"/>
                </a:lnTo>
                <a:lnTo>
                  <a:pt x="3357" y="1595"/>
                </a:lnTo>
                <a:close/>
              </a:path>
            </a:pathLst>
          </a:custGeom>
          <a:ln w="3175">
            <a:solidFill>
              <a:srgbClr val="1E20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59" name="object 10659"/>
          <p:cNvSpPr/>
          <p:nvPr/>
        </p:nvSpPr>
        <p:spPr>
          <a:xfrm>
            <a:off x="3624724" y="2443652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4064" y="1668"/>
                </a:moveTo>
                <a:lnTo>
                  <a:pt x="3357" y="1595"/>
                </a:lnTo>
                <a:lnTo>
                  <a:pt x="0" y="0"/>
                </a:lnTo>
                <a:lnTo>
                  <a:pt x="4064" y="1668"/>
                </a:lnTo>
                <a:close/>
              </a:path>
            </a:pathLst>
          </a:custGeom>
          <a:solidFill>
            <a:srgbClr val="1E20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60" name="object 10660"/>
          <p:cNvSpPr/>
          <p:nvPr/>
        </p:nvSpPr>
        <p:spPr>
          <a:xfrm>
            <a:off x="3624724" y="2443652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3357" y="1595"/>
                </a:moveTo>
                <a:lnTo>
                  <a:pt x="4064" y="1668"/>
                </a:lnTo>
                <a:lnTo>
                  <a:pt x="0" y="0"/>
                </a:lnTo>
                <a:lnTo>
                  <a:pt x="3357" y="1595"/>
                </a:lnTo>
                <a:close/>
              </a:path>
            </a:pathLst>
          </a:custGeom>
          <a:ln w="3175">
            <a:solidFill>
              <a:srgbClr val="1E20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61" name="object 10661"/>
          <p:cNvSpPr/>
          <p:nvPr/>
        </p:nvSpPr>
        <p:spPr>
          <a:xfrm>
            <a:off x="3561664" y="240085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8" y="66"/>
                </a:moveTo>
                <a:close/>
              </a:path>
            </a:pathLst>
          </a:custGeom>
          <a:solidFill>
            <a:srgbClr val="1B41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62" name="object 10662"/>
          <p:cNvSpPr/>
          <p:nvPr/>
        </p:nvSpPr>
        <p:spPr>
          <a:xfrm>
            <a:off x="3561664" y="240085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25"/>
                </a:moveTo>
                <a:close/>
              </a:path>
            </a:pathLst>
          </a:custGeom>
          <a:ln w="3175">
            <a:solidFill>
              <a:srgbClr val="1B41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63" name="object 106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664" name="object 106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665" name="object 106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666" name="object 106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667" name="object 106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668" name="object 10668"/>
          <p:cNvSpPr/>
          <p:nvPr/>
        </p:nvSpPr>
        <p:spPr>
          <a:xfrm>
            <a:off x="3600739" y="240731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290" y="1711"/>
                </a:moveTo>
                <a:lnTo>
                  <a:pt x="703" y="1483"/>
                </a:lnTo>
                <a:lnTo>
                  <a:pt x="0" y="0"/>
                </a:lnTo>
                <a:lnTo>
                  <a:pt x="1290" y="1711"/>
                </a:lnTo>
                <a:close/>
              </a:path>
            </a:pathLst>
          </a:custGeom>
          <a:solidFill>
            <a:srgbClr val="1D2B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69" name="object 10669"/>
          <p:cNvSpPr/>
          <p:nvPr/>
        </p:nvSpPr>
        <p:spPr>
          <a:xfrm>
            <a:off x="3600739" y="240731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703" y="1483"/>
                </a:lnTo>
                <a:lnTo>
                  <a:pt x="1290" y="17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2B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70" name="object 106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671" name="object 10671"/>
          <p:cNvSpPr/>
          <p:nvPr/>
        </p:nvSpPr>
        <p:spPr>
          <a:xfrm>
            <a:off x="3600739" y="2407312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703" y="14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72" name="object 10672"/>
          <p:cNvSpPr/>
          <p:nvPr/>
        </p:nvSpPr>
        <p:spPr>
          <a:xfrm>
            <a:off x="3636830" y="2442415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3050" y="2217"/>
                </a:moveTo>
                <a:lnTo>
                  <a:pt x="487" y="2049"/>
                </a:lnTo>
                <a:lnTo>
                  <a:pt x="0" y="0"/>
                </a:lnTo>
                <a:lnTo>
                  <a:pt x="3050" y="2217"/>
                </a:lnTo>
                <a:close/>
              </a:path>
            </a:pathLst>
          </a:custGeom>
          <a:solidFill>
            <a:srgbClr val="1D1E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73" name="object 10673"/>
          <p:cNvSpPr/>
          <p:nvPr/>
        </p:nvSpPr>
        <p:spPr>
          <a:xfrm>
            <a:off x="3636830" y="2442415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487" y="2049"/>
                </a:moveTo>
                <a:lnTo>
                  <a:pt x="3050" y="2217"/>
                </a:lnTo>
                <a:lnTo>
                  <a:pt x="0" y="0"/>
                </a:lnTo>
                <a:lnTo>
                  <a:pt x="487" y="2049"/>
                </a:lnTo>
                <a:close/>
              </a:path>
            </a:pathLst>
          </a:custGeom>
          <a:ln w="3175">
            <a:solidFill>
              <a:srgbClr val="1D1E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74" name="object 106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675" name="object 106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676" name="object 106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677" name="object 10677"/>
          <p:cNvSpPr/>
          <p:nvPr/>
        </p:nvSpPr>
        <p:spPr>
          <a:xfrm>
            <a:off x="3633899" y="243763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361" y="1569"/>
                </a:moveTo>
                <a:lnTo>
                  <a:pt x="0" y="0"/>
                </a:lnTo>
                <a:lnTo>
                  <a:pt x="1739" y="243"/>
                </a:lnTo>
                <a:lnTo>
                  <a:pt x="1361" y="1569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78" name="object 10678"/>
          <p:cNvSpPr/>
          <p:nvPr/>
        </p:nvSpPr>
        <p:spPr>
          <a:xfrm>
            <a:off x="3633899" y="243763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361" y="1569"/>
                </a:moveTo>
                <a:lnTo>
                  <a:pt x="1739" y="243"/>
                </a:lnTo>
                <a:lnTo>
                  <a:pt x="0" y="0"/>
                </a:lnTo>
                <a:lnTo>
                  <a:pt x="1361" y="1569"/>
                </a:lnTo>
                <a:close/>
              </a:path>
            </a:pathLst>
          </a:custGeom>
          <a:ln w="3175">
            <a:solidFill>
              <a:srgbClr val="1E1E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79" name="object 106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680" name="object 106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681" name="object 10681"/>
          <p:cNvSpPr/>
          <p:nvPr/>
        </p:nvSpPr>
        <p:spPr>
          <a:xfrm>
            <a:off x="3589180" y="237786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81" y="1158"/>
                </a:moveTo>
                <a:lnTo>
                  <a:pt x="0" y="0"/>
                </a:lnTo>
                <a:lnTo>
                  <a:pt x="386" y="175"/>
                </a:lnTo>
                <a:lnTo>
                  <a:pt x="381" y="1158"/>
                </a:lnTo>
                <a:close/>
              </a:path>
            </a:pathLst>
          </a:custGeom>
          <a:solidFill>
            <a:srgbClr val="1C32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82" name="object 10682"/>
          <p:cNvSpPr/>
          <p:nvPr/>
        </p:nvSpPr>
        <p:spPr>
          <a:xfrm>
            <a:off x="3589180" y="237786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86" y="175"/>
                </a:moveTo>
                <a:lnTo>
                  <a:pt x="0" y="0"/>
                </a:lnTo>
                <a:lnTo>
                  <a:pt x="381" y="1158"/>
                </a:lnTo>
                <a:lnTo>
                  <a:pt x="386" y="175"/>
                </a:lnTo>
                <a:close/>
              </a:path>
            </a:pathLst>
          </a:custGeom>
          <a:ln w="3175">
            <a:solidFill>
              <a:srgbClr val="1C32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3" name="object 106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684" name="object 106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3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685" name="object 10685"/>
          <p:cNvSpPr/>
          <p:nvPr/>
        </p:nvSpPr>
        <p:spPr>
          <a:xfrm>
            <a:off x="3587691" y="237879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866" y="688"/>
                </a:moveTo>
                <a:lnTo>
                  <a:pt x="0" y="0"/>
                </a:lnTo>
                <a:lnTo>
                  <a:pt x="1869" y="223"/>
                </a:lnTo>
                <a:lnTo>
                  <a:pt x="1866" y="688"/>
                </a:lnTo>
                <a:close/>
              </a:path>
            </a:pathLst>
          </a:custGeom>
          <a:solidFill>
            <a:srgbClr val="1C32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86" name="object 10686"/>
          <p:cNvSpPr/>
          <p:nvPr/>
        </p:nvSpPr>
        <p:spPr>
          <a:xfrm>
            <a:off x="3587691" y="237879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869" y="223"/>
                </a:moveTo>
                <a:lnTo>
                  <a:pt x="1866" y="688"/>
                </a:lnTo>
                <a:lnTo>
                  <a:pt x="0" y="0"/>
                </a:lnTo>
                <a:lnTo>
                  <a:pt x="1869" y="223"/>
                </a:lnTo>
                <a:close/>
              </a:path>
            </a:pathLst>
          </a:custGeom>
          <a:ln w="3175">
            <a:solidFill>
              <a:srgbClr val="1C32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7" name="object 10687"/>
          <p:cNvSpPr/>
          <p:nvPr/>
        </p:nvSpPr>
        <p:spPr>
          <a:xfrm>
            <a:off x="3587691" y="2377864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869" y="1158"/>
                </a:moveTo>
                <a:lnTo>
                  <a:pt x="0" y="934"/>
                </a:lnTo>
                <a:lnTo>
                  <a:pt x="1488" y="0"/>
                </a:lnTo>
                <a:lnTo>
                  <a:pt x="1869" y="1158"/>
                </a:lnTo>
                <a:close/>
              </a:path>
            </a:pathLst>
          </a:custGeom>
          <a:solidFill>
            <a:srgbClr val="1C32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88" name="object 10688"/>
          <p:cNvSpPr/>
          <p:nvPr/>
        </p:nvSpPr>
        <p:spPr>
          <a:xfrm>
            <a:off x="3587691" y="2377864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869" y="1158"/>
                </a:moveTo>
                <a:lnTo>
                  <a:pt x="1488" y="0"/>
                </a:lnTo>
                <a:lnTo>
                  <a:pt x="0" y="934"/>
                </a:lnTo>
                <a:lnTo>
                  <a:pt x="1869" y="1158"/>
                </a:lnTo>
                <a:close/>
              </a:path>
            </a:pathLst>
          </a:custGeom>
          <a:ln w="3175">
            <a:solidFill>
              <a:srgbClr val="1C32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9" name="object 10689"/>
          <p:cNvSpPr/>
          <p:nvPr/>
        </p:nvSpPr>
        <p:spPr>
          <a:xfrm>
            <a:off x="3589180" y="237786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381" y="11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90" name="object 106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691" name="object 106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692" name="object 10692"/>
          <p:cNvSpPr/>
          <p:nvPr/>
        </p:nvSpPr>
        <p:spPr>
          <a:xfrm>
            <a:off x="3591793" y="2391041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1137" y="1239"/>
                </a:moveTo>
                <a:lnTo>
                  <a:pt x="0" y="0"/>
                </a:lnTo>
                <a:lnTo>
                  <a:pt x="2905" y="1033"/>
                </a:lnTo>
                <a:lnTo>
                  <a:pt x="1137" y="1239"/>
                </a:lnTo>
                <a:close/>
              </a:path>
            </a:pathLst>
          </a:custGeom>
          <a:solidFill>
            <a:srgbClr val="1D30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93" name="object 10693"/>
          <p:cNvSpPr/>
          <p:nvPr/>
        </p:nvSpPr>
        <p:spPr>
          <a:xfrm>
            <a:off x="3591793" y="2391041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1137" y="1239"/>
                </a:moveTo>
                <a:lnTo>
                  <a:pt x="0" y="0"/>
                </a:lnTo>
                <a:lnTo>
                  <a:pt x="2905" y="1033"/>
                </a:lnTo>
                <a:lnTo>
                  <a:pt x="1137" y="1239"/>
                </a:lnTo>
                <a:close/>
              </a:path>
            </a:pathLst>
          </a:custGeom>
          <a:ln w="3175">
            <a:solidFill>
              <a:srgbClr val="1D30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94" name="object 10694"/>
          <p:cNvSpPr/>
          <p:nvPr/>
        </p:nvSpPr>
        <p:spPr>
          <a:xfrm>
            <a:off x="3592931" y="2392075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326" y="1191"/>
                </a:moveTo>
                <a:lnTo>
                  <a:pt x="0" y="205"/>
                </a:lnTo>
                <a:lnTo>
                  <a:pt x="1767" y="0"/>
                </a:lnTo>
                <a:lnTo>
                  <a:pt x="2326" y="1191"/>
                </a:lnTo>
                <a:close/>
              </a:path>
            </a:pathLst>
          </a:custGeom>
          <a:solidFill>
            <a:srgbClr val="1D2F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95" name="object 10695"/>
          <p:cNvSpPr/>
          <p:nvPr/>
        </p:nvSpPr>
        <p:spPr>
          <a:xfrm>
            <a:off x="3592931" y="2392075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205"/>
                </a:moveTo>
                <a:lnTo>
                  <a:pt x="2326" y="1191"/>
                </a:lnTo>
                <a:lnTo>
                  <a:pt x="1767" y="0"/>
                </a:lnTo>
                <a:lnTo>
                  <a:pt x="0" y="205"/>
                </a:lnTo>
                <a:close/>
              </a:path>
            </a:pathLst>
          </a:custGeom>
          <a:ln w="3175">
            <a:solidFill>
              <a:srgbClr val="1D2F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96" name="object 10696"/>
          <p:cNvSpPr/>
          <p:nvPr/>
        </p:nvSpPr>
        <p:spPr>
          <a:xfrm>
            <a:off x="3594699" y="2392075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558" y="11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97" name="object 106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698" name="object 106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699" name="object 10699"/>
          <p:cNvSpPr/>
          <p:nvPr/>
        </p:nvSpPr>
        <p:spPr>
          <a:xfrm>
            <a:off x="3592926" y="2392281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331" y="985"/>
                </a:moveTo>
                <a:lnTo>
                  <a:pt x="0" y="932"/>
                </a:lnTo>
                <a:lnTo>
                  <a:pt x="5" y="0"/>
                </a:lnTo>
                <a:lnTo>
                  <a:pt x="2331" y="985"/>
                </a:lnTo>
                <a:close/>
              </a:path>
            </a:pathLst>
          </a:custGeom>
          <a:solidFill>
            <a:srgbClr val="1D30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00" name="object 10700"/>
          <p:cNvSpPr/>
          <p:nvPr/>
        </p:nvSpPr>
        <p:spPr>
          <a:xfrm>
            <a:off x="3592926" y="2392281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932"/>
                </a:moveTo>
                <a:lnTo>
                  <a:pt x="5" y="0"/>
                </a:lnTo>
                <a:lnTo>
                  <a:pt x="2331" y="985"/>
                </a:lnTo>
                <a:lnTo>
                  <a:pt x="0" y="932"/>
                </a:lnTo>
                <a:close/>
              </a:path>
            </a:pathLst>
          </a:custGeom>
          <a:ln w="3175">
            <a:solidFill>
              <a:srgbClr val="1D30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1" name="object 10701"/>
          <p:cNvSpPr/>
          <p:nvPr/>
        </p:nvSpPr>
        <p:spPr>
          <a:xfrm>
            <a:off x="3592926" y="2393213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1391" y="693"/>
                </a:moveTo>
                <a:lnTo>
                  <a:pt x="0" y="0"/>
                </a:lnTo>
                <a:lnTo>
                  <a:pt x="2331" y="53"/>
                </a:lnTo>
                <a:lnTo>
                  <a:pt x="1391" y="693"/>
                </a:lnTo>
                <a:close/>
              </a:path>
            </a:pathLst>
          </a:custGeom>
          <a:solidFill>
            <a:srgbClr val="1D2F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02" name="object 10702"/>
          <p:cNvSpPr/>
          <p:nvPr/>
        </p:nvSpPr>
        <p:spPr>
          <a:xfrm>
            <a:off x="3592926" y="2393213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1391" y="693"/>
                </a:lnTo>
                <a:lnTo>
                  <a:pt x="2331" y="5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2F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3" name="object 10703"/>
          <p:cNvSpPr/>
          <p:nvPr/>
        </p:nvSpPr>
        <p:spPr>
          <a:xfrm>
            <a:off x="3594318" y="239326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381" y="1330"/>
                </a:moveTo>
                <a:lnTo>
                  <a:pt x="0" y="640"/>
                </a:lnTo>
                <a:lnTo>
                  <a:pt x="939" y="0"/>
                </a:lnTo>
                <a:lnTo>
                  <a:pt x="1381" y="1330"/>
                </a:lnTo>
                <a:close/>
              </a:path>
            </a:pathLst>
          </a:custGeom>
          <a:solidFill>
            <a:srgbClr val="1D2F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04" name="object 10704"/>
          <p:cNvSpPr/>
          <p:nvPr/>
        </p:nvSpPr>
        <p:spPr>
          <a:xfrm>
            <a:off x="3594318" y="239326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381" y="1330"/>
                </a:moveTo>
                <a:lnTo>
                  <a:pt x="939" y="0"/>
                </a:lnTo>
                <a:lnTo>
                  <a:pt x="0" y="640"/>
                </a:lnTo>
                <a:lnTo>
                  <a:pt x="1381" y="1330"/>
                </a:lnTo>
                <a:close/>
              </a:path>
            </a:pathLst>
          </a:custGeom>
          <a:ln w="3175">
            <a:solidFill>
              <a:srgbClr val="1D2F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5" name="object 10705"/>
          <p:cNvSpPr/>
          <p:nvPr/>
        </p:nvSpPr>
        <p:spPr>
          <a:xfrm>
            <a:off x="3595258" y="2393266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441" y="13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6" name="object 107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07" name="object 107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08" name="object 10708"/>
          <p:cNvSpPr/>
          <p:nvPr/>
        </p:nvSpPr>
        <p:spPr>
          <a:xfrm>
            <a:off x="3608097" y="240821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86" y="106"/>
                </a:moveTo>
                <a:close/>
              </a:path>
            </a:pathLst>
          </a:custGeom>
          <a:solidFill>
            <a:srgbClr val="1D28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09" name="object 10709"/>
          <p:cNvSpPr/>
          <p:nvPr/>
        </p:nvSpPr>
        <p:spPr>
          <a:xfrm>
            <a:off x="3608097" y="240821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ln w="3175">
            <a:solidFill>
              <a:srgbClr val="1D28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10" name="object 107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11" name="object 107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12" name="object 10712"/>
          <p:cNvSpPr/>
          <p:nvPr/>
        </p:nvSpPr>
        <p:spPr>
          <a:xfrm>
            <a:off x="3608108" y="240829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47" y="2468"/>
                </a:moveTo>
                <a:lnTo>
                  <a:pt x="0" y="0"/>
                </a:lnTo>
                <a:lnTo>
                  <a:pt x="347" y="2468"/>
                </a:lnTo>
                <a:close/>
              </a:path>
            </a:pathLst>
          </a:custGeom>
          <a:solidFill>
            <a:srgbClr val="1D28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13" name="object 10713"/>
          <p:cNvSpPr/>
          <p:nvPr/>
        </p:nvSpPr>
        <p:spPr>
          <a:xfrm>
            <a:off x="3608108" y="240829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6" y="25"/>
                </a:moveTo>
                <a:lnTo>
                  <a:pt x="347" y="246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28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14" name="object 10714"/>
          <p:cNvSpPr/>
          <p:nvPr/>
        </p:nvSpPr>
        <p:spPr>
          <a:xfrm>
            <a:off x="3608108" y="240829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76" y="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15" name="object 10715"/>
          <p:cNvSpPr/>
          <p:nvPr/>
        </p:nvSpPr>
        <p:spPr>
          <a:xfrm>
            <a:off x="3637318" y="2444465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1008" y="1013"/>
                </a:moveTo>
                <a:lnTo>
                  <a:pt x="0" y="0"/>
                </a:lnTo>
                <a:lnTo>
                  <a:pt x="2562" y="167"/>
                </a:lnTo>
                <a:lnTo>
                  <a:pt x="1008" y="1013"/>
                </a:lnTo>
                <a:close/>
              </a:path>
            </a:pathLst>
          </a:custGeom>
          <a:solidFill>
            <a:srgbClr val="1D1E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16" name="object 10716"/>
          <p:cNvSpPr/>
          <p:nvPr/>
        </p:nvSpPr>
        <p:spPr>
          <a:xfrm>
            <a:off x="3637318" y="2444465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1008" y="1013"/>
                </a:moveTo>
                <a:lnTo>
                  <a:pt x="2562" y="167"/>
                </a:lnTo>
                <a:lnTo>
                  <a:pt x="0" y="0"/>
                </a:lnTo>
                <a:lnTo>
                  <a:pt x="1008" y="1013"/>
                </a:lnTo>
                <a:close/>
              </a:path>
            </a:pathLst>
          </a:custGeom>
          <a:ln w="3175">
            <a:solidFill>
              <a:srgbClr val="1D1E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17" name="object 107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18" name="object 107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19" name="object 10719"/>
          <p:cNvSpPr/>
          <p:nvPr/>
        </p:nvSpPr>
        <p:spPr>
          <a:xfrm>
            <a:off x="3528961" y="2385994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2171" y="4536"/>
                </a:moveTo>
                <a:lnTo>
                  <a:pt x="0" y="970"/>
                </a:lnTo>
                <a:lnTo>
                  <a:pt x="4528" y="0"/>
                </a:lnTo>
                <a:lnTo>
                  <a:pt x="2171" y="4536"/>
                </a:lnTo>
                <a:close/>
              </a:path>
            </a:pathLst>
          </a:custGeom>
          <a:solidFill>
            <a:srgbClr val="1856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20" name="object 10720"/>
          <p:cNvSpPr/>
          <p:nvPr/>
        </p:nvSpPr>
        <p:spPr>
          <a:xfrm>
            <a:off x="3528961" y="2385994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2171" y="4536"/>
                </a:moveTo>
                <a:lnTo>
                  <a:pt x="0" y="970"/>
                </a:lnTo>
                <a:lnTo>
                  <a:pt x="4528" y="0"/>
                </a:lnTo>
                <a:lnTo>
                  <a:pt x="2171" y="4536"/>
                </a:lnTo>
                <a:close/>
              </a:path>
            </a:pathLst>
          </a:custGeom>
          <a:ln w="3175">
            <a:solidFill>
              <a:srgbClr val="1856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1" name="object 10721"/>
          <p:cNvSpPr/>
          <p:nvPr/>
        </p:nvSpPr>
        <p:spPr>
          <a:xfrm>
            <a:off x="3531133" y="2385994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0" y="4536"/>
                </a:moveTo>
                <a:lnTo>
                  <a:pt x="2357" y="0"/>
                </a:lnTo>
                <a:lnTo>
                  <a:pt x="0" y="4536"/>
                </a:lnTo>
                <a:close/>
              </a:path>
            </a:pathLst>
          </a:custGeom>
          <a:ln w="3175">
            <a:solidFill>
              <a:srgbClr val="1855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2" name="object 107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23" name="object 107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24" name="object 10724"/>
          <p:cNvSpPr/>
          <p:nvPr/>
        </p:nvSpPr>
        <p:spPr>
          <a:xfrm>
            <a:off x="3531133" y="2390531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0" y="0"/>
                </a:moveTo>
                <a:lnTo>
                  <a:pt x="5255" y="44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5" name="object 107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26" name="object 107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27" name="object 107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28" name="object 107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29" name="object 107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30" name="object 107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31" name="object 10731"/>
          <p:cNvSpPr/>
          <p:nvPr/>
        </p:nvSpPr>
        <p:spPr>
          <a:xfrm>
            <a:off x="3539799" y="240546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50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32" name="object 10732"/>
          <p:cNvSpPr/>
          <p:nvPr/>
        </p:nvSpPr>
        <p:spPr>
          <a:xfrm>
            <a:off x="3539799" y="240546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0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3" name="object 10733"/>
          <p:cNvSpPr/>
          <p:nvPr/>
        </p:nvSpPr>
        <p:spPr>
          <a:xfrm>
            <a:off x="3539312" y="240396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487" y="1501"/>
                </a:moveTo>
                <a:lnTo>
                  <a:pt x="0" y="0"/>
                </a:lnTo>
                <a:lnTo>
                  <a:pt x="487" y="1501"/>
                </a:lnTo>
                <a:close/>
              </a:path>
            </a:pathLst>
          </a:custGeom>
          <a:ln w="3175">
            <a:solidFill>
              <a:srgbClr val="1850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4" name="object 10734"/>
          <p:cNvSpPr/>
          <p:nvPr/>
        </p:nvSpPr>
        <p:spPr>
          <a:xfrm>
            <a:off x="3539312" y="240396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487" y="1501"/>
                </a:moveTo>
                <a:lnTo>
                  <a:pt x="0" y="0"/>
                </a:lnTo>
                <a:lnTo>
                  <a:pt x="487" y="1501"/>
                </a:lnTo>
                <a:close/>
              </a:path>
            </a:pathLst>
          </a:custGeom>
          <a:ln w="3175">
            <a:solidFill>
              <a:srgbClr val="1850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5" name="object 10735"/>
          <p:cNvSpPr/>
          <p:nvPr/>
        </p:nvSpPr>
        <p:spPr>
          <a:xfrm>
            <a:off x="3539312" y="240396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487" y="1501"/>
                </a:moveTo>
                <a:lnTo>
                  <a:pt x="0" y="0"/>
                </a:lnTo>
                <a:lnTo>
                  <a:pt x="487" y="1501"/>
                </a:lnTo>
                <a:close/>
              </a:path>
            </a:pathLst>
          </a:custGeom>
          <a:ln w="3175">
            <a:solidFill>
              <a:srgbClr val="1850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6" name="object 10736"/>
          <p:cNvSpPr/>
          <p:nvPr/>
        </p:nvSpPr>
        <p:spPr>
          <a:xfrm>
            <a:off x="3539312" y="240396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487" y="15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7" name="object 10737"/>
          <p:cNvSpPr/>
          <p:nvPr/>
        </p:nvSpPr>
        <p:spPr>
          <a:xfrm>
            <a:off x="3536185" y="2402530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246" y="2636"/>
                </a:moveTo>
                <a:lnTo>
                  <a:pt x="0" y="0"/>
                </a:lnTo>
                <a:lnTo>
                  <a:pt x="3126" y="1432"/>
                </a:lnTo>
                <a:lnTo>
                  <a:pt x="3246" y="2636"/>
                </a:lnTo>
                <a:close/>
              </a:path>
            </a:pathLst>
          </a:custGeom>
          <a:solidFill>
            <a:srgbClr val="1851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38" name="object 10738"/>
          <p:cNvSpPr/>
          <p:nvPr/>
        </p:nvSpPr>
        <p:spPr>
          <a:xfrm>
            <a:off x="3536185" y="2402530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126" y="1432"/>
                </a:moveTo>
                <a:lnTo>
                  <a:pt x="0" y="0"/>
                </a:lnTo>
                <a:lnTo>
                  <a:pt x="3246" y="2636"/>
                </a:lnTo>
                <a:lnTo>
                  <a:pt x="3126" y="1432"/>
                </a:lnTo>
                <a:close/>
              </a:path>
            </a:pathLst>
          </a:custGeom>
          <a:ln w="3175">
            <a:solidFill>
              <a:srgbClr val="1851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9" name="object 107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40" name="object 107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41" name="object 107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42" name="object 10742"/>
          <p:cNvSpPr/>
          <p:nvPr/>
        </p:nvSpPr>
        <p:spPr>
          <a:xfrm>
            <a:off x="3528202" y="2386965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931" y="3566"/>
                </a:moveTo>
                <a:lnTo>
                  <a:pt x="0" y="1109"/>
                </a:lnTo>
                <a:lnTo>
                  <a:pt x="759" y="0"/>
                </a:lnTo>
                <a:lnTo>
                  <a:pt x="2931" y="3566"/>
                </a:lnTo>
                <a:close/>
              </a:path>
            </a:pathLst>
          </a:custGeom>
          <a:solidFill>
            <a:srgbClr val="185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43" name="object 10743"/>
          <p:cNvSpPr/>
          <p:nvPr/>
        </p:nvSpPr>
        <p:spPr>
          <a:xfrm>
            <a:off x="3528202" y="2386965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759" y="0"/>
                </a:moveTo>
                <a:lnTo>
                  <a:pt x="2931" y="3566"/>
                </a:lnTo>
                <a:lnTo>
                  <a:pt x="0" y="1109"/>
                </a:lnTo>
                <a:lnTo>
                  <a:pt x="759" y="0"/>
                </a:lnTo>
                <a:close/>
              </a:path>
            </a:pathLst>
          </a:custGeom>
          <a:ln w="3175">
            <a:solidFill>
              <a:srgbClr val="185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44" name="object 10744"/>
          <p:cNvSpPr/>
          <p:nvPr/>
        </p:nvSpPr>
        <p:spPr>
          <a:xfrm>
            <a:off x="3528202" y="238696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1109"/>
                </a:moveTo>
                <a:lnTo>
                  <a:pt x="5" y="160"/>
                </a:lnTo>
                <a:lnTo>
                  <a:pt x="759" y="0"/>
                </a:lnTo>
                <a:lnTo>
                  <a:pt x="0" y="1109"/>
                </a:lnTo>
                <a:close/>
              </a:path>
            </a:pathLst>
          </a:custGeom>
          <a:solidFill>
            <a:srgbClr val="1858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45" name="object 10745"/>
          <p:cNvSpPr/>
          <p:nvPr/>
        </p:nvSpPr>
        <p:spPr>
          <a:xfrm>
            <a:off x="3528202" y="238696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759" y="0"/>
                </a:moveTo>
                <a:lnTo>
                  <a:pt x="5" y="160"/>
                </a:lnTo>
                <a:lnTo>
                  <a:pt x="0" y="1109"/>
                </a:lnTo>
                <a:lnTo>
                  <a:pt x="759" y="0"/>
                </a:lnTo>
                <a:close/>
              </a:path>
            </a:pathLst>
          </a:custGeom>
          <a:ln w="3175">
            <a:solidFill>
              <a:srgbClr val="1858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46" name="object 107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47" name="object 107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48" name="object 10748"/>
          <p:cNvSpPr/>
          <p:nvPr/>
        </p:nvSpPr>
        <p:spPr>
          <a:xfrm>
            <a:off x="3528181" y="2388075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3576"/>
                </a:moveTo>
                <a:lnTo>
                  <a:pt x="20" y="0"/>
                </a:lnTo>
                <a:lnTo>
                  <a:pt x="2951" y="2456"/>
                </a:lnTo>
                <a:lnTo>
                  <a:pt x="0" y="3576"/>
                </a:lnTo>
                <a:close/>
              </a:path>
            </a:pathLst>
          </a:custGeom>
          <a:solidFill>
            <a:srgbClr val="185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49" name="object 10749"/>
          <p:cNvSpPr/>
          <p:nvPr/>
        </p:nvSpPr>
        <p:spPr>
          <a:xfrm>
            <a:off x="3528181" y="2388075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951" y="2456"/>
                </a:moveTo>
                <a:lnTo>
                  <a:pt x="0" y="3576"/>
                </a:lnTo>
                <a:lnTo>
                  <a:pt x="20" y="0"/>
                </a:lnTo>
                <a:lnTo>
                  <a:pt x="2951" y="2456"/>
                </a:lnTo>
                <a:close/>
              </a:path>
            </a:pathLst>
          </a:custGeom>
          <a:ln w="3175">
            <a:solidFill>
              <a:srgbClr val="185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50" name="object 10750"/>
          <p:cNvSpPr/>
          <p:nvPr/>
        </p:nvSpPr>
        <p:spPr>
          <a:xfrm>
            <a:off x="3528202" y="2388075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0"/>
                </a:moveTo>
                <a:lnTo>
                  <a:pt x="2931" y="24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51" name="object 10751"/>
          <p:cNvSpPr/>
          <p:nvPr/>
        </p:nvSpPr>
        <p:spPr>
          <a:xfrm>
            <a:off x="3539312" y="240396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119" y="1203"/>
                </a:moveTo>
                <a:lnTo>
                  <a:pt x="0" y="0"/>
                </a:lnTo>
                <a:lnTo>
                  <a:pt x="119" y="1203"/>
                </a:lnTo>
                <a:close/>
              </a:path>
            </a:pathLst>
          </a:custGeom>
          <a:ln w="3175">
            <a:solidFill>
              <a:srgbClr val="1850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52" name="object 10752"/>
          <p:cNvSpPr/>
          <p:nvPr/>
        </p:nvSpPr>
        <p:spPr>
          <a:xfrm>
            <a:off x="3539312" y="240396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487" y="1501"/>
                </a:moveTo>
                <a:lnTo>
                  <a:pt x="119" y="1203"/>
                </a:lnTo>
                <a:lnTo>
                  <a:pt x="0" y="0"/>
                </a:lnTo>
                <a:lnTo>
                  <a:pt x="487" y="1501"/>
                </a:lnTo>
                <a:close/>
              </a:path>
            </a:pathLst>
          </a:custGeom>
          <a:solidFill>
            <a:srgbClr val="1850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53" name="object 10753"/>
          <p:cNvSpPr/>
          <p:nvPr/>
        </p:nvSpPr>
        <p:spPr>
          <a:xfrm>
            <a:off x="3539312" y="240396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19" y="1203"/>
                </a:moveTo>
                <a:lnTo>
                  <a:pt x="487" y="1501"/>
                </a:lnTo>
                <a:lnTo>
                  <a:pt x="0" y="0"/>
                </a:lnTo>
                <a:lnTo>
                  <a:pt x="119" y="1203"/>
                </a:lnTo>
                <a:close/>
              </a:path>
            </a:pathLst>
          </a:custGeom>
          <a:ln w="3175">
            <a:solidFill>
              <a:srgbClr val="1850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54" name="object 10754"/>
          <p:cNvSpPr/>
          <p:nvPr/>
        </p:nvSpPr>
        <p:spPr>
          <a:xfrm>
            <a:off x="3528181" y="23916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652" y="2931"/>
                </a:moveTo>
                <a:lnTo>
                  <a:pt x="162" y="728"/>
                </a:lnTo>
                <a:lnTo>
                  <a:pt x="0" y="0"/>
                </a:lnTo>
                <a:lnTo>
                  <a:pt x="652" y="2931"/>
                </a:lnTo>
                <a:close/>
              </a:path>
            </a:pathLst>
          </a:custGeom>
          <a:ln w="3175">
            <a:solidFill>
              <a:srgbClr val="1858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55" name="object 107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56" name="object 107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57" name="object 107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58" name="object 107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59" name="object 107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60" name="object 107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61" name="object 10761"/>
          <p:cNvSpPr/>
          <p:nvPr/>
        </p:nvSpPr>
        <p:spPr>
          <a:xfrm>
            <a:off x="3561664" y="2400881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520" y="345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41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62" name="object 107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63" name="object 107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64" name="object 107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65" name="object 107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66" name="object 107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67" name="object 107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68" name="object 107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69" name="object 107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70" name="object 107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71" name="object 107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72" name="object 107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73" name="object 107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74" name="object 10774"/>
          <p:cNvSpPr/>
          <p:nvPr/>
        </p:nvSpPr>
        <p:spPr>
          <a:xfrm>
            <a:off x="3558075" y="2385982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0"/>
                </a:moveTo>
                <a:lnTo>
                  <a:pt x="4912" y="30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75" name="object 107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76" name="object 107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77" name="object 107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78" name="object 107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79" name="object 107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80" name="object 10780"/>
          <p:cNvSpPr/>
          <p:nvPr/>
        </p:nvSpPr>
        <p:spPr>
          <a:xfrm>
            <a:off x="3538768" y="237560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51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81" name="object 10781"/>
          <p:cNvSpPr/>
          <p:nvPr/>
        </p:nvSpPr>
        <p:spPr>
          <a:xfrm>
            <a:off x="3538768" y="237560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51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2" name="object 10782"/>
          <p:cNvSpPr/>
          <p:nvPr/>
        </p:nvSpPr>
        <p:spPr>
          <a:xfrm>
            <a:off x="3538639" y="2374595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129" y="1005"/>
                </a:moveTo>
                <a:lnTo>
                  <a:pt x="0" y="0"/>
                </a:lnTo>
                <a:lnTo>
                  <a:pt x="129" y="1005"/>
                </a:lnTo>
                <a:close/>
              </a:path>
            </a:pathLst>
          </a:custGeom>
          <a:ln w="3175">
            <a:solidFill>
              <a:srgbClr val="1951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3" name="object 107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84" name="object 107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85" name="object 107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86" name="object 107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87" name="object 107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88" name="object 107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89" name="object 10789"/>
          <p:cNvSpPr/>
          <p:nvPr/>
        </p:nvSpPr>
        <p:spPr>
          <a:xfrm>
            <a:off x="3552426" y="2382192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0" y="0"/>
                </a:moveTo>
                <a:lnTo>
                  <a:pt x="5648" y="37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0" name="object 107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91" name="object 107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92" name="object 107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93" name="object 107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94" name="object 10794"/>
          <p:cNvSpPr/>
          <p:nvPr/>
        </p:nvSpPr>
        <p:spPr>
          <a:xfrm>
            <a:off x="3530800" y="2376792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848"/>
                </a:moveTo>
                <a:lnTo>
                  <a:pt x="1551" y="0"/>
                </a:lnTo>
                <a:lnTo>
                  <a:pt x="0" y="848"/>
                </a:lnTo>
                <a:close/>
              </a:path>
            </a:pathLst>
          </a:custGeom>
          <a:ln w="3175">
            <a:solidFill>
              <a:srgbClr val="1856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5" name="object 10795"/>
          <p:cNvSpPr/>
          <p:nvPr/>
        </p:nvSpPr>
        <p:spPr>
          <a:xfrm>
            <a:off x="3530800" y="2376792"/>
            <a:ext cx="3175" cy="9525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2689" y="9202"/>
                </a:moveTo>
                <a:lnTo>
                  <a:pt x="0" y="848"/>
                </a:lnTo>
                <a:lnTo>
                  <a:pt x="1551" y="0"/>
                </a:lnTo>
                <a:lnTo>
                  <a:pt x="2689" y="9202"/>
                </a:lnTo>
                <a:close/>
              </a:path>
            </a:pathLst>
          </a:custGeom>
          <a:solidFill>
            <a:srgbClr val="1855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96" name="object 10796"/>
          <p:cNvSpPr/>
          <p:nvPr/>
        </p:nvSpPr>
        <p:spPr>
          <a:xfrm>
            <a:off x="3530800" y="2376792"/>
            <a:ext cx="3175" cy="9525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0" y="848"/>
                </a:moveTo>
                <a:lnTo>
                  <a:pt x="2689" y="9202"/>
                </a:lnTo>
                <a:lnTo>
                  <a:pt x="1551" y="0"/>
                </a:lnTo>
                <a:lnTo>
                  <a:pt x="0" y="848"/>
                </a:lnTo>
                <a:close/>
              </a:path>
            </a:pathLst>
          </a:custGeom>
          <a:ln w="3175">
            <a:solidFill>
              <a:srgbClr val="1855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7" name="object 10797"/>
          <p:cNvSpPr/>
          <p:nvPr/>
        </p:nvSpPr>
        <p:spPr>
          <a:xfrm>
            <a:off x="3530800" y="2377640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89">
                <a:moveTo>
                  <a:pt x="0" y="0"/>
                </a:moveTo>
                <a:lnTo>
                  <a:pt x="2689" y="835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5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8" name="object 10798"/>
          <p:cNvSpPr/>
          <p:nvPr/>
        </p:nvSpPr>
        <p:spPr>
          <a:xfrm>
            <a:off x="3530800" y="2377640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89">
                <a:moveTo>
                  <a:pt x="0" y="0"/>
                </a:moveTo>
                <a:lnTo>
                  <a:pt x="2689" y="835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5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9" name="object 10799"/>
          <p:cNvSpPr/>
          <p:nvPr/>
        </p:nvSpPr>
        <p:spPr>
          <a:xfrm>
            <a:off x="3530800" y="2377640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89">
                <a:moveTo>
                  <a:pt x="0" y="0"/>
                </a:moveTo>
                <a:lnTo>
                  <a:pt x="2689" y="835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6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0" name="object 10800"/>
          <p:cNvSpPr/>
          <p:nvPr/>
        </p:nvSpPr>
        <p:spPr>
          <a:xfrm>
            <a:off x="3530800" y="2377640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89">
                <a:moveTo>
                  <a:pt x="0" y="0"/>
                </a:moveTo>
                <a:lnTo>
                  <a:pt x="2689" y="835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5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1" name="object 10801"/>
          <p:cNvSpPr/>
          <p:nvPr/>
        </p:nvSpPr>
        <p:spPr>
          <a:xfrm>
            <a:off x="3530800" y="237764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56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02" name="object 10802"/>
          <p:cNvSpPr/>
          <p:nvPr/>
        </p:nvSpPr>
        <p:spPr>
          <a:xfrm>
            <a:off x="3530800" y="237764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6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3" name="object 10803"/>
          <p:cNvSpPr/>
          <p:nvPr/>
        </p:nvSpPr>
        <p:spPr>
          <a:xfrm>
            <a:off x="3530800" y="2377640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89">
                <a:moveTo>
                  <a:pt x="0" y="0"/>
                </a:moveTo>
                <a:lnTo>
                  <a:pt x="2689" y="835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6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4" name="object 10804"/>
          <p:cNvSpPr/>
          <p:nvPr/>
        </p:nvSpPr>
        <p:spPr>
          <a:xfrm>
            <a:off x="3530800" y="2377640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89">
                <a:moveTo>
                  <a:pt x="0" y="0"/>
                </a:moveTo>
                <a:lnTo>
                  <a:pt x="2689" y="83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5" name="object 108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06" name="object 108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07" name="object 108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08" name="object 108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09" name="object 108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10" name="object 108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11" name="object 108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12" name="object 108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13" name="object 10813"/>
          <p:cNvSpPr/>
          <p:nvPr/>
        </p:nvSpPr>
        <p:spPr>
          <a:xfrm>
            <a:off x="3528865" y="2377640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3131"/>
                </a:moveTo>
                <a:lnTo>
                  <a:pt x="1935" y="0"/>
                </a:lnTo>
                <a:lnTo>
                  <a:pt x="0" y="3131"/>
                </a:lnTo>
                <a:close/>
              </a:path>
            </a:pathLst>
          </a:custGeom>
          <a:ln w="3175">
            <a:solidFill>
              <a:srgbClr val="185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14" name="object 108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15" name="object 108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16" name="object 108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17" name="object 108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18" name="object 10818"/>
          <p:cNvSpPr/>
          <p:nvPr/>
        </p:nvSpPr>
        <p:spPr>
          <a:xfrm>
            <a:off x="3528979" y="238184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58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19" name="object 10819"/>
          <p:cNvSpPr/>
          <p:nvPr/>
        </p:nvSpPr>
        <p:spPr>
          <a:xfrm>
            <a:off x="3528979" y="238184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8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0" name="object 10820"/>
          <p:cNvSpPr/>
          <p:nvPr/>
        </p:nvSpPr>
        <p:spPr>
          <a:xfrm>
            <a:off x="3528979" y="238184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58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21" name="object 10821"/>
          <p:cNvSpPr/>
          <p:nvPr/>
        </p:nvSpPr>
        <p:spPr>
          <a:xfrm>
            <a:off x="3528979" y="238184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8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2" name="object 10822"/>
          <p:cNvSpPr/>
          <p:nvPr/>
        </p:nvSpPr>
        <p:spPr>
          <a:xfrm>
            <a:off x="3528979" y="238184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58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23" name="object 10823"/>
          <p:cNvSpPr/>
          <p:nvPr/>
        </p:nvSpPr>
        <p:spPr>
          <a:xfrm>
            <a:off x="3528979" y="238184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8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4" name="object 108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25" name="object 108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26" name="object 10826"/>
          <p:cNvSpPr/>
          <p:nvPr/>
        </p:nvSpPr>
        <p:spPr>
          <a:xfrm>
            <a:off x="3528865" y="238077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114" y="1076"/>
                </a:moveTo>
                <a:lnTo>
                  <a:pt x="0" y="0"/>
                </a:lnTo>
                <a:lnTo>
                  <a:pt x="114" y="1076"/>
                </a:lnTo>
                <a:close/>
              </a:path>
            </a:pathLst>
          </a:custGeom>
          <a:ln w="3175">
            <a:solidFill>
              <a:srgbClr val="1858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7" name="object 108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28" name="object 10828"/>
          <p:cNvSpPr/>
          <p:nvPr/>
        </p:nvSpPr>
        <p:spPr>
          <a:xfrm>
            <a:off x="3550084" y="2369273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116" y="1046"/>
                </a:moveTo>
                <a:lnTo>
                  <a:pt x="0" y="0"/>
                </a:lnTo>
                <a:lnTo>
                  <a:pt x="116" y="1046"/>
                </a:lnTo>
                <a:close/>
              </a:path>
            </a:pathLst>
          </a:custGeom>
          <a:ln w="3175">
            <a:solidFill>
              <a:srgbClr val="1A4A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9" name="object 108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30" name="object 108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31" name="object 108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32" name="object 108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33" name="object 108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34" name="object 108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35" name="object 10835"/>
          <p:cNvSpPr/>
          <p:nvPr/>
        </p:nvSpPr>
        <p:spPr>
          <a:xfrm>
            <a:off x="3562184" y="237461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670" y="3566"/>
                </a:moveTo>
                <a:lnTo>
                  <a:pt x="0" y="0"/>
                </a:lnTo>
                <a:lnTo>
                  <a:pt x="594" y="1663"/>
                </a:lnTo>
                <a:lnTo>
                  <a:pt x="670" y="3566"/>
                </a:lnTo>
                <a:close/>
              </a:path>
            </a:pathLst>
          </a:custGeom>
          <a:solidFill>
            <a:srgbClr val="1B41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36" name="object 10836"/>
          <p:cNvSpPr/>
          <p:nvPr/>
        </p:nvSpPr>
        <p:spPr>
          <a:xfrm>
            <a:off x="3562184" y="237461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0"/>
                </a:moveTo>
                <a:lnTo>
                  <a:pt x="594" y="1663"/>
                </a:lnTo>
                <a:lnTo>
                  <a:pt x="670" y="356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41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37" name="object 10837"/>
          <p:cNvSpPr/>
          <p:nvPr/>
        </p:nvSpPr>
        <p:spPr>
          <a:xfrm>
            <a:off x="3562184" y="237461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701" y="4330"/>
                </a:moveTo>
                <a:lnTo>
                  <a:pt x="0" y="0"/>
                </a:lnTo>
                <a:lnTo>
                  <a:pt x="670" y="3566"/>
                </a:lnTo>
                <a:lnTo>
                  <a:pt x="701" y="4330"/>
                </a:lnTo>
                <a:close/>
              </a:path>
            </a:pathLst>
          </a:custGeom>
          <a:solidFill>
            <a:srgbClr val="1B41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38" name="object 10838"/>
          <p:cNvSpPr/>
          <p:nvPr/>
        </p:nvSpPr>
        <p:spPr>
          <a:xfrm>
            <a:off x="3562184" y="237461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0" y="0"/>
                </a:moveTo>
                <a:lnTo>
                  <a:pt x="701" y="4330"/>
                </a:lnTo>
                <a:lnTo>
                  <a:pt x="670" y="356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41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39" name="object 108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40" name="object 108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41" name="object 108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42" name="object 108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43" name="object 108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44" name="object 108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45" name="object 10845"/>
          <p:cNvSpPr/>
          <p:nvPr/>
        </p:nvSpPr>
        <p:spPr>
          <a:xfrm>
            <a:off x="3588966" y="237740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99" y="635"/>
                </a:moveTo>
                <a:lnTo>
                  <a:pt x="213" y="459"/>
                </a:lnTo>
                <a:lnTo>
                  <a:pt x="0" y="0"/>
                </a:lnTo>
                <a:lnTo>
                  <a:pt x="599" y="635"/>
                </a:lnTo>
                <a:close/>
              </a:path>
            </a:pathLst>
          </a:custGeom>
          <a:solidFill>
            <a:srgbClr val="1C32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46" name="object 10846"/>
          <p:cNvSpPr/>
          <p:nvPr/>
        </p:nvSpPr>
        <p:spPr>
          <a:xfrm>
            <a:off x="3588966" y="237740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213" y="459"/>
                </a:lnTo>
                <a:lnTo>
                  <a:pt x="599" y="6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32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47" name="object 10847"/>
          <p:cNvSpPr/>
          <p:nvPr/>
        </p:nvSpPr>
        <p:spPr>
          <a:xfrm>
            <a:off x="3587198" y="23755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981" y="2334"/>
                </a:moveTo>
                <a:lnTo>
                  <a:pt x="0" y="0"/>
                </a:lnTo>
                <a:lnTo>
                  <a:pt x="1767" y="1874"/>
                </a:lnTo>
                <a:lnTo>
                  <a:pt x="1981" y="2334"/>
                </a:lnTo>
                <a:close/>
              </a:path>
            </a:pathLst>
          </a:custGeom>
          <a:solidFill>
            <a:srgbClr val="1C33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48" name="object 10848"/>
          <p:cNvSpPr/>
          <p:nvPr/>
        </p:nvSpPr>
        <p:spPr>
          <a:xfrm>
            <a:off x="3587198" y="23755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1767" y="1874"/>
                </a:lnTo>
                <a:lnTo>
                  <a:pt x="1981" y="233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33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49" name="object 108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50" name="object 108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51" name="object 108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52" name="object 108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53" name="object 108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54" name="object 108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55" name="object 108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56" name="object 108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57" name="object 108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58" name="object 108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59" name="object 10859"/>
          <p:cNvSpPr/>
          <p:nvPr/>
        </p:nvSpPr>
        <p:spPr>
          <a:xfrm>
            <a:off x="3588966" y="237740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213" y="4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60" name="object 10860"/>
          <p:cNvSpPr/>
          <p:nvPr/>
        </p:nvSpPr>
        <p:spPr>
          <a:xfrm>
            <a:off x="3560638" y="2364801"/>
            <a:ext cx="28575" cy="13335"/>
          </a:xfrm>
          <a:custGeom>
            <a:avLst/>
            <a:gdLst/>
            <a:ahLst/>
            <a:cxnLst/>
            <a:rect l="l" t="t" r="r" b="b"/>
            <a:pathLst>
              <a:path w="28575" h="13335">
                <a:moveTo>
                  <a:pt x="0" y="0"/>
                </a:moveTo>
                <a:lnTo>
                  <a:pt x="28541" y="1306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61" name="object 10861"/>
          <p:cNvSpPr/>
          <p:nvPr/>
        </p:nvSpPr>
        <p:spPr>
          <a:xfrm>
            <a:off x="3589180" y="237786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386" y="1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62" name="object 10862"/>
          <p:cNvSpPr/>
          <p:nvPr/>
        </p:nvSpPr>
        <p:spPr>
          <a:xfrm>
            <a:off x="3675727" y="2383825"/>
            <a:ext cx="37528" cy="57358"/>
          </a:xfrm>
          <a:prstGeom prst="rect">
            <a:avLst/>
          </a:prstGeom>
          <a:blipFill>
            <a:blip r:embed="rId34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63" name="object 108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64" name="object 108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65" name="object 108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66" name="object 10866"/>
          <p:cNvSpPr/>
          <p:nvPr/>
        </p:nvSpPr>
        <p:spPr>
          <a:xfrm>
            <a:off x="3547554" y="2370320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2646" y="0"/>
                </a:moveTo>
                <a:lnTo>
                  <a:pt x="0" y="27"/>
                </a:lnTo>
                <a:lnTo>
                  <a:pt x="2646" y="0"/>
                </a:lnTo>
                <a:close/>
              </a:path>
            </a:pathLst>
          </a:custGeom>
          <a:ln w="3175">
            <a:solidFill>
              <a:srgbClr val="1A4A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67" name="object 108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68" name="object 108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69" name="object 108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4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70" name="object 108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71" name="object 108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72" name="object 108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73" name="object 108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74" name="object 10874"/>
          <p:cNvSpPr/>
          <p:nvPr/>
        </p:nvSpPr>
        <p:spPr>
          <a:xfrm>
            <a:off x="3535553" y="2375436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3215" y="165"/>
                </a:moveTo>
                <a:lnTo>
                  <a:pt x="0" y="0"/>
                </a:lnTo>
                <a:lnTo>
                  <a:pt x="3215" y="165"/>
                </a:lnTo>
                <a:close/>
              </a:path>
            </a:pathLst>
          </a:custGeom>
          <a:ln w="3175">
            <a:solidFill>
              <a:srgbClr val="1952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75" name="object 108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76" name="object 108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77" name="object 108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78" name="object 108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79" name="object 10879"/>
          <p:cNvSpPr/>
          <p:nvPr/>
        </p:nvSpPr>
        <p:spPr>
          <a:xfrm>
            <a:off x="3530800" y="2376792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551" y="0"/>
                </a:moveTo>
                <a:lnTo>
                  <a:pt x="0" y="848"/>
                </a:lnTo>
                <a:lnTo>
                  <a:pt x="1551" y="0"/>
                </a:lnTo>
                <a:close/>
              </a:path>
            </a:pathLst>
          </a:custGeom>
          <a:ln w="3175">
            <a:solidFill>
              <a:srgbClr val="1856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0" name="object 10880"/>
          <p:cNvSpPr/>
          <p:nvPr/>
        </p:nvSpPr>
        <p:spPr>
          <a:xfrm>
            <a:off x="3530800" y="2376792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551" y="0"/>
                </a:moveTo>
                <a:lnTo>
                  <a:pt x="0" y="848"/>
                </a:lnTo>
                <a:lnTo>
                  <a:pt x="1551" y="0"/>
                </a:lnTo>
                <a:close/>
              </a:path>
            </a:pathLst>
          </a:custGeom>
          <a:ln w="3175">
            <a:solidFill>
              <a:srgbClr val="1856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1" name="object 10881"/>
          <p:cNvSpPr/>
          <p:nvPr/>
        </p:nvSpPr>
        <p:spPr>
          <a:xfrm>
            <a:off x="3528407" y="2370208"/>
            <a:ext cx="4445" cy="7620"/>
          </a:xfrm>
          <a:custGeom>
            <a:avLst/>
            <a:gdLst/>
            <a:ahLst/>
            <a:cxnLst/>
            <a:rect l="l" t="t" r="r" b="b"/>
            <a:pathLst>
              <a:path w="4445" h="7619">
                <a:moveTo>
                  <a:pt x="2392" y="7432"/>
                </a:moveTo>
                <a:lnTo>
                  <a:pt x="0" y="0"/>
                </a:lnTo>
                <a:lnTo>
                  <a:pt x="3944" y="6583"/>
                </a:lnTo>
                <a:lnTo>
                  <a:pt x="2392" y="7432"/>
                </a:lnTo>
                <a:close/>
              </a:path>
            </a:pathLst>
          </a:custGeom>
          <a:solidFill>
            <a:srgbClr val="185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82" name="object 10882"/>
          <p:cNvSpPr/>
          <p:nvPr/>
        </p:nvSpPr>
        <p:spPr>
          <a:xfrm>
            <a:off x="3528407" y="2370208"/>
            <a:ext cx="4445" cy="7620"/>
          </a:xfrm>
          <a:custGeom>
            <a:avLst/>
            <a:gdLst/>
            <a:ahLst/>
            <a:cxnLst/>
            <a:rect l="l" t="t" r="r" b="b"/>
            <a:pathLst>
              <a:path w="4445" h="7619">
                <a:moveTo>
                  <a:pt x="3944" y="6583"/>
                </a:moveTo>
                <a:lnTo>
                  <a:pt x="2392" y="7432"/>
                </a:lnTo>
                <a:lnTo>
                  <a:pt x="0" y="0"/>
                </a:lnTo>
                <a:lnTo>
                  <a:pt x="3944" y="6583"/>
                </a:lnTo>
                <a:close/>
              </a:path>
            </a:pathLst>
          </a:custGeom>
          <a:ln w="3175">
            <a:solidFill>
              <a:srgbClr val="185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3" name="object 108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84" name="object 10884"/>
          <p:cNvSpPr/>
          <p:nvPr/>
        </p:nvSpPr>
        <p:spPr>
          <a:xfrm>
            <a:off x="3528509" y="2368971"/>
            <a:ext cx="4445" cy="8255"/>
          </a:xfrm>
          <a:custGeom>
            <a:avLst/>
            <a:gdLst/>
            <a:ahLst/>
            <a:cxnLst/>
            <a:rect l="l" t="t" r="r" b="b"/>
            <a:pathLst>
              <a:path w="4445" h="8255">
                <a:moveTo>
                  <a:pt x="3843" y="7820"/>
                </a:moveTo>
                <a:lnTo>
                  <a:pt x="0" y="0"/>
                </a:lnTo>
                <a:lnTo>
                  <a:pt x="3284" y="3307"/>
                </a:lnTo>
                <a:lnTo>
                  <a:pt x="3843" y="7820"/>
                </a:lnTo>
                <a:close/>
              </a:path>
            </a:pathLst>
          </a:custGeom>
          <a:solidFill>
            <a:srgbClr val="1856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85" name="object 10885"/>
          <p:cNvSpPr/>
          <p:nvPr/>
        </p:nvSpPr>
        <p:spPr>
          <a:xfrm>
            <a:off x="3528509" y="2368971"/>
            <a:ext cx="4445" cy="8255"/>
          </a:xfrm>
          <a:custGeom>
            <a:avLst/>
            <a:gdLst/>
            <a:ahLst/>
            <a:cxnLst/>
            <a:rect l="l" t="t" r="r" b="b"/>
            <a:pathLst>
              <a:path w="4445" h="8255">
                <a:moveTo>
                  <a:pt x="3843" y="7820"/>
                </a:moveTo>
                <a:lnTo>
                  <a:pt x="0" y="0"/>
                </a:lnTo>
                <a:lnTo>
                  <a:pt x="3284" y="3307"/>
                </a:lnTo>
                <a:lnTo>
                  <a:pt x="3843" y="7820"/>
                </a:lnTo>
                <a:close/>
              </a:path>
            </a:pathLst>
          </a:custGeom>
          <a:ln w="3175">
            <a:solidFill>
              <a:srgbClr val="1856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6" name="object 10886"/>
          <p:cNvSpPr/>
          <p:nvPr/>
        </p:nvSpPr>
        <p:spPr>
          <a:xfrm>
            <a:off x="3531793" y="2372278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558" y="4513"/>
                </a:moveTo>
                <a:lnTo>
                  <a:pt x="0" y="0"/>
                </a:lnTo>
                <a:lnTo>
                  <a:pt x="558" y="4513"/>
                </a:lnTo>
                <a:close/>
              </a:path>
            </a:pathLst>
          </a:custGeom>
          <a:ln w="3175">
            <a:solidFill>
              <a:srgbClr val="1856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7" name="object 10887"/>
          <p:cNvSpPr/>
          <p:nvPr/>
        </p:nvSpPr>
        <p:spPr>
          <a:xfrm>
            <a:off x="3528407" y="2370208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333" y="4140"/>
                </a:moveTo>
                <a:lnTo>
                  <a:pt x="0" y="0"/>
                </a:lnTo>
                <a:lnTo>
                  <a:pt x="1333" y="4140"/>
                </a:lnTo>
                <a:close/>
              </a:path>
            </a:pathLst>
          </a:custGeom>
          <a:ln w="3175">
            <a:solidFill>
              <a:srgbClr val="1858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8" name="object 10888"/>
          <p:cNvSpPr/>
          <p:nvPr/>
        </p:nvSpPr>
        <p:spPr>
          <a:xfrm>
            <a:off x="3529741" y="23743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1059" y="3291"/>
                </a:moveTo>
                <a:lnTo>
                  <a:pt x="0" y="0"/>
                </a:lnTo>
                <a:lnTo>
                  <a:pt x="1059" y="3291"/>
                </a:lnTo>
                <a:close/>
              </a:path>
            </a:pathLst>
          </a:custGeom>
          <a:ln w="3175">
            <a:solidFill>
              <a:srgbClr val="185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9" name="object 10889"/>
          <p:cNvSpPr/>
          <p:nvPr/>
        </p:nvSpPr>
        <p:spPr>
          <a:xfrm>
            <a:off x="3528407" y="2370208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19">
                <a:moveTo>
                  <a:pt x="0" y="0"/>
                </a:moveTo>
                <a:lnTo>
                  <a:pt x="2392" y="74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0" name="object 10890"/>
          <p:cNvSpPr/>
          <p:nvPr/>
        </p:nvSpPr>
        <p:spPr>
          <a:xfrm>
            <a:off x="3528865" y="2377640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1935" y="0"/>
                </a:moveTo>
                <a:lnTo>
                  <a:pt x="0" y="3131"/>
                </a:lnTo>
                <a:lnTo>
                  <a:pt x="1935" y="0"/>
                </a:lnTo>
                <a:close/>
              </a:path>
            </a:pathLst>
          </a:custGeom>
          <a:ln w="3175">
            <a:solidFill>
              <a:srgbClr val="185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1" name="object 10891"/>
          <p:cNvSpPr/>
          <p:nvPr/>
        </p:nvSpPr>
        <p:spPr>
          <a:xfrm>
            <a:off x="3528379" y="2377640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485" y="3131"/>
                </a:moveTo>
                <a:lnTo>
                  <a:pt x="0" y="2583"/>
                </a:lnTo>
                <a:lnTo>
                  <a:pt x="2420" y="0"/>
                </a:lnTo>
                <a:lnTo>
                  <a:pt x="485" y="3131"/>
                </a:lnTo>
                <a:close/>
              </a:path>
            </a:pathLst>
          </a:custGeom>
          <a:solidFill>
            <a:srgbClr val="185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92" name="object 10892"/>
          <p:cNvSpPr/>
          <p:nvPr/>
        </p:nvSpPr>
        <p:spPr>
          <a:xfrm>
            <a:off x="3528379" y="2377640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420" y="0"/>
                </a:moveTo>
                <a:lnTo>
                  <a:pt x="0" y="2583"/>
                </a:lnTo>
                <a:lnTo>
                  <a:pt x="485" y="3131"/>
                </a:lnTo>
                <a:lnTo>
                  <a:pt x="2420" y="0"/>
                </a:lnTo>
                <a:close/>
              </a:path>
            </a:pathLst>
          </a:custGeom>
          <a:ln w="3175">
            <a:solidFill>
              <a:srgbClr val="185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3" name="object 10893"/>
          <p:cNvSpPr/>
          <p:nvPr/>
        </p:nvSpPr>
        <p:spPr>
          <a:xfrm>
            <a:off x="3528379" y="2370208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60">
                <a:moveTo>
                  <a:pt x="0" y="10015"/>
                </a:moveTo>
                <a:lnTo>
                  <a:pt x="27" y="0"/>
                </a:lnTo>
                <a:lnTo>
                  <a:pt x="2420" y="7432"/>
                </a:lnTo>
                <a:lnTo>
                  <a:pt x="0" y="10015"/>
                </a:lnTo>
                <a:close/>
              </a:path>
            </a:pathLst>
          </a:custGeom>
          <a:solidFill>
            <a:srgbClr val="185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94" name="object 10894"/>
          <p:cNvSpPr/>
          <p:nvPr/>
        </p:nvSpPr>
        <p:spPr>
          <a:xfrm>
            <a:off x="3528379" y="2370208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60">
                <a:moveTo>
                  <a:pt x="2420" y="7432"/>
                </a:moveTo>
                <a:lnTo>
                  <a:pt x="0" y="10015"/>
                </a:lnTo>
                <a:lnTo>
                  <a:pt x="27" y="0"/>
                </a:lnTo>
                <a:lnTo>
                  <a:pt x="2420" y="7432"/>
                </a:lnTo>
                <a:close/>
              </a:path>
            </a:pathLst>
          </a:custGeom>
          <a:ln w="3175">
            <a:solidFill>
              <a:srgbClr val="185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5" name="object 10895"/>
          <p:cNvSpPr/>
          <p:nvPr/>
        </p:nvSpPr>
        <p:spPr>
          <a:xfrm>
            <a:off x="3528540" y="238155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523"/>
                </a:moveTo>
                <a:lnTo>
                  <a:pt x="121" y="0"/>
                </a:lnTo>
                <a:lnTo>
                  <a:pt x="439" y="292"/>
                </a:lnTo>
                <a:lnTo>
                  <a:pt x="0" y="523"/>
                </a:lnTo>
                <a:close/>
              </a:path>
            </a:pathLst>
          </a:custGeom>
          <a:solidFill>
            <a:srgbClr val="1858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96" name="object 10896"/>
          <p:cNvSpPr/>
          <p:nvPr/>
        </p:nvSpPr>
        <p:spPr>
          <a:xfrm>
            <a:off x="3528540" y="238155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39" y="292"/>
                </a:moveTo>
                <a:lnTo>
                  <a:pt x="0" y="523"/>
                </a:lnTo>
                <a:lnTo>
                  <a:pt x="121" y="0"/>
                </a:lnTo>
                <a:lnTo>
                  <a:pt x="439" y="292"/>
                </a:lnTo>
                <a:close/>
              </a:path>
            </a:pathLst>
          </a:custGeom>
          <a:ln w="3175">
            <a:solidFill>
              <a:srgbClr val="1858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7" name="object 10897"/>
          <p:cNvSpPr/>
          <p:nvPr/>
        </p:nvSpPr>
        <p:spPr>
          <a:xfrm>
            <a:off x="3528379" y="2380223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281" y="1333"/>
                </a:moveTo>
                <a:lnTo>
                  <a:pt x="0" y="0"/>
                </a:lnTo>
                <a:lnTo>
                  <a:pt x="485" y="548"/>
                </a:lnTo>
                <a:lnTo>
                  <a:pt x="281" y="1333"/>
                </a:lnTo>
                <a:close/>
              </a:path>
            </a:pathLst>
          </a:custGeom>
          <a:solidFill>
            <a:srgbClr val="1858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98" name="object 10898"/>
          <p:cNvSpPr/>
          <p:nvPr/>
        </p:nvSpPr>
        <p:spPr>
          <a:xfrm>
            <a:off x="3528379" y="2380223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281" y="1333"/>
                </a:moveTo>
                <a:lnTo>
                  <a:pt x="0" y="0"/>
                </a:lnTo>
                <a:lnTo>
                  <a:pt x="485" y="548"/>
                </a:lnTo>
                <a:lnTo>
                  <a:pt x="281" y="1333"/>
                </a:lnTo>
                <a:close/>
              </a:path>
            </a:pathLst>
          </a:custGeom>
          <a:ln w="3175">
            <a:solidFill>
              <a:srgbClr val="1858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9" name="object 10899"/>
          <p:cNvSpPr/>
          <p:nvPr/>
        </p:nvSpPr>
        <p:spPr>
          <a:xfrm>
            <a:off x="3528662" y="238077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17" y="1076"/>
                </a:moveTo>
                <a:lnTo>
                  <a:pt x="0" y="784"/>
                </a:lnTo>
                <a:lnTo>
                  <a:pt x="203" y="0"/>
                </a:lnTo>
                <a:lnTo>
                  <a:pt x="317" y="1076"/>
                </a:lnTo>
                <a:close/>
              </a:path>
            </a:pathLst>
          </a:custGeom>
          <a:solidFill>
            <a:srgbClr val="1858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00" name="object 10900"/>
          <p:cNvSpPr/>
          <p:nvPr/>
        </p:nvSpPr>
        <p:spPr>
          <a:xfrm>
            <a:off x="3528662" y="238077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784"/>
                </a:moveTo>
                <a:lnTo>
                  <a:pt x="317" y="1076"/>
                </a:lnTo>
                <a:lnTo>
                  <a:pt x="203" y="0"/>
                </a:lnTo>
                <a:lnTo>
                  <a:pt x="0" y="784"/>
                </a:lnTo>
                <a:close/>
              </a:path>
            </a:pathLst>
          </a:custGeom>
          <a:ln w="3175">
            <a:solidFill>
              <a:srgbClr val="1858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1" name="object 109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902" name="object 109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903" name="object 109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904" name="object 10904"/>
          <p:cNvSpPr/>
          <p:nvPr/>
        </p:nvSpPr>
        <p:spPr>
          <a:xfrm>
            <a:off x="3570114" y="2351184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484" y="1536"/>
                </a:moveTo>
                <a:lnTo>
                  <a:pt x="0" y="0"/>
                </a:lnTo>
                <a:lnTo>
                  <a:pt x="2730" y="241"/>
                </a:lnTo>
                <a:lnTo>
                  <a:pt x="3484" y="1536"/>
                </a:lnTo>
                <a:close/>
              </a:path>
            </a:pathLst>
          </a:custGeom>
          <a:solidFill>
            <a:srgbClr val="1B3C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05" name="object 10905"/>
          <p:cNvSpPr/>
          <p:nvPr/>
        </p:nvSpPr>
        <p:spPr>
          <a:xfrm>
            <a:off x="3570114" y="2351184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2730" y="241"/>
                </a:moveTo>
                <a:lnTo>
                  <a:pt x="0" y="0"/>
                </a:lnTo>
                <a:lnTo>
                  <a:pt x="3484" y="1536"/>
                </a:lnTo>
                <a:lnTo>
                  <a:pt x="2730" y="241"/>
                </a:lnTo>
                <a:close/>
              </a:path>
            </a:pathLst>
          </a:custGeom>
          <a:ln w="3175">
            <a:solidFill>
              <a:srgbClr val="1B3C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6" name="object 10906"/>
          <p:cNvSpPr/>
          <p:nvPr/>
        </p:nvSpPr>
        <p:spPr>
          <a:xfrm>
            <a:off x="3570114" y="2351184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2730" y="241"/>
                </a:moveTo>
                <a:lnTo>
                  <a:pt x="0" y="0"/>
                </a:lnTo>
                <a:lnTo>
                  <a:pt x="2730" y="241"/>
                </a:lnTo>
                <a:close/>
              </a:path>
            </a:pathLst>
          </a:custGeom>
          <a:ln w="3175">
            <a:solidFill>
              <a:srgbClr val="1B3C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7" name="object 10907"/>
          <p:cNvSpPr/>
          <p:nvPr/>
        </p:nvSpPr>
        <p:spPr>
          <a:xfrm>
            <a:off x="3561664" y="2343980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563" y="5549"/>
                </a:moveTo>
                <a:lnTo>
                  <a:pt x="0" y="0"/>
                </a:lnTo>
                <a:lnTo>
                  <a:pt x="563" y="5549"/>
                </a:lnTo>
                <a:close/>
              </a:path>
            </a:pathLst>
          </a:custGeom>
          <a:ln w="3175">
            <a:solidFill>
              <a:srgbClr val="1A43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8" name="object 109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909" name="object 109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910" name="object 109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911" name="object 109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912" name="object 109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913" name="object 109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914" name="object 109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915" name="object 109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916" name="object 109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917" name="object 109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918" name="object 10918"/>
          <p:cNvSpPr/>
          <p:nvPr/>
        </p:nvSpPr>
        <p:spPr>
          <a:xfrm>
            <a:off x="3574376" y="235430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25" y="182"/>
                </a:moveTo>
                <a:lnTo>
                  <a:pt x="0" y="172"/>
                </a:lnTo>
                <a:lnTo>
                  <a:pt x="165" y="0"/>
                </a:lnTo>
                <a:lnTo>
                  <a:pt x="325" y="182"/>
                </a:lnTo>
                <a:close/>
              </a:path>
            </a:pathLst>
          </a:custGeom>
          <a:solidFill>
            <a:srgbClr val="1B3A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19" name="object 10919"/>
          <p:cNvSpPr/>
          <p:nvPr/>
        </p:nvSpPr>
        <p:spPr>
          <a:xfrm>
            <a:off x="3574376" y="235430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72"/>
                </a:moveTo>
                <a:lnTo>
                  <a:pt x="165" y="0"/>
                </a:lnTo>
                <a:lnTo>
                  <a:pt x="325" y="182"/>
                </a:lnTo>
                <a:lnTo>
                  <a:pt x="0" y="172"/>
                </a:lnTo>
                <a:close/>
              </a:path>
            </a:pathLst>
          </a:custGeom>
          <a:ln w="3175">
            <a:solidFill>
              <a:srgbClr val="1B3A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20" name="object 109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921" name="object 109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922" name="object 109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923" name="object 109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924" name="object 109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925" name="object 109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926" name="object 109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927" name="object 109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928" name="object 109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929" name="object 10929"/>
          <p:cNvSpPr/>
          <p:nvPr/>
        </p:nvSpPr>
        <p:spPr>
          <a:xfrm>
            <a:off x="3559347" y="235000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31" y="0"/>
                </a:moveTo>
                <a:lnTo>
                  <a:pt x="0" y="261"/>
                </a:lnTo>
                <a:lnTo>
                  <a:pt x="1031" y="0"/>
                </a:lnTo>
                <a:close/>
              </a:path>
            </a:pathLst>
          </a:custGeom>
          <a:ln w="3175">
            <a:solidFill>
              <a:srgbClr val="1A44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30" name="object 10930"/>
          <p:cNvSpPr/>
          <p:nvPr/>
        </p:nvSpPr>
        <p:spPr>
          <a:xfrm>
            <a:off x="3566216" y="2354219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312" y="477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40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31" name="object 109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932" name="object 109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933" name="object 109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934" name="object 109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935" name="object 10935"/>
          <p:cNvSpPr/>
          <p:nvPr/>
        </p:nvSpPr>
        <p:spPr>
          <a:xfrm>
            <a:off x="3530955" y="2343754"/>
            <a:ext cx="8255" cy="6350"/>
          </a:xfrm>
          <a:custGeom>
            <a:avLst/>
            <a:gdLst/>
            <a:ahLst/>
            <a:cxnLst/>
            <a:rect l="l" t="t" r="r" b="b"/>
            <a:pathLst>
              <a:path w="8254" h="6350">
                <a:moveTo>
                  <a:pt x="0" y="0"/>
                </a:moveTo>
                <a:lnTo>
                  <a:pt x="8044" y="58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36" name="object 10936"/>
          <p:cNvSpPr/>
          <p:nvPr/>
        </p:nvSpPr>
        <p:spPr>
          <a:xfrm>
            <a:off x="3707587" y="244041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399"/>
                </a:moveTo>
                <a:lnTo>
                  <a:pt x="957" y="0"/>
                </a:lnTo>
                <a:lnTo>
                  <a:pt x="1414" y="1117"/>
                </a:lnTo>
                <a:lnTo>
                  <a:pt x="0" y="1399"/>
                </a:lnTo>
                <a:close/>
              </a:path>
            </a:pathLst>
          </a:custGeom>
          <a:solidFill>
            <a:srgbClr val="1A1A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37" name="object 10937"/>
          <p:cNvSpPr/>
          <p:nvPr/>
        </p:nvSpPr>
        <p:spPr>
          <a:xfrm>
            <a:off x="3707587" y="244041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957" y="0"/>
                </a:moveTo>
                <a:lnTo>
                  <a:pt x="1414" y="1117"/>
                </a:lnTo>
                <a:lnTo>
                  <a:pt x="0" y="1399"/>
                </a:lnTo>
                <a:lnTo>
                  <a:pt x="957" y="0"/>
                </a:lnTo>
                <a:close/>
              </a:path>
            </a:pathLst>
          </a:custGeom>
          <a:ln w="3175">
            <a:solidFill>
              <a:srgbClr val="1A1A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38" name="object 10938"/>
          <p:cNvSpPr/>
          <p:nvPr/>
        </p:nvSpPr>
        <p:spPr>
          <a:xfrm>
            <a:off x="3707361" y="2440411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226" y="1399"/>
                </a:moveTo>
                <a:lnTo>
                  <a:pt x="0" y="734"/>
                </a:lnTo>
                <a:lnTo>
                  <a:pt x="1183" y="0"/>
                </a:lnTo>
                <a:lnTo>
                  <a:pt x="226" y="1399"/>
                </a:lnTo>
                <a:close/>
              </a:path>
            </a:pathLst>
          </a:custGeom>
          <a:solidFill>
            <a:srgbClr val="1A1A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39" name="object 10939"/>
          <p:cNvSpPr/>
          <p:nvPr/>
        </p:nvSpPr>
        <p:spPr>
          <a:xfrm>
            <a:off x="3707361" y="2440411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1183" y="0"/>
                </a:moveTo>
                <a:lnTo>
                  <a:pt x="0" y="734"/>
                </a:lnTo>
                <a:lnTo>
                  <a:pt x="226" y="1399"/>
                </a:lnTo>
                <a:lnTo>
                  <a:pt x="1183" y="0"/>
                </a:lnTo>
                <a:close/>
              </a:path>
            </a:pathLst>
          </a:custGeom>
          <a:ln w="3175">
            <a:solidFill>
              <a:srgbClr val="1A1A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0" name="object 10940"/>
          <p:cNvSpPr/>
          <p:nvPr/>
        </p:nvSpPr>
        <p:spPr>
          <a:xfrm>
            <a:off x="3706045" y="2440411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995"/>
                </a:moveTo>
                <a:lnTo>
                  <a:pt x="2499" y="0"/>
                </a:lnTo>
                <a:lnTo>
                  <a:pt x="0" y="995"/>
                </a:lnTo>
                <a:close/>
              </a:path>
            </a:pathLst>
          </a:custGeom>
          <a:ln w="3175">
            <a:solidFill>
              <a:srgbClr val="1A1A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1" name="object 10941"/>
          <p:cNvSpPr/>
          <p:nvPr/>
        </p:nvSpPr>
        <p:spPr>
          <a:xfrm>
            <a:off x="3706045" y="2440411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995"/>
                </a:moveTo>
                <a:lnTo>
                  <a:pt x="2499" y="0"/>
                </a:lnTo>
                <a:lnTo>
                  <a:pt x="1315" y="734"/>
                </a:lnTo>
                <a:lnTo>
                  <a:pt x="0" y="995"/>
                </a:lnTo>
                <a:close/>
              </a:path>
            </a:pathLst>
          </a:custGeom>
          <a:solidFill>
            <a:srgbClr val="1A1A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42" name="object 10942"/>
          <p:cNvSpPr/>
          <p:nvPr/>
        </p:nvSpPr>
        <p:spPr>
          <a:xfrm>
            <a:off x="3706045" y="2440411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995"/>
                </a:moveTo>
                <a:lnTo>
                  <a:pt x="1315" y="734"/>
                </a:lnTo>
                <a:lnTo>
                  <a:pt x="2499" y="0"/>
                </a:lnTo>
                <a:lnTo>
                  <a:pt x="0" y="995"/>
                </a:lnTo>
                <a:close/>
              </a:path>
            </a:pathLst>
          </a:custGeom>
          <a:ln w="3175">
            <a:solidFill>
              <a:srgbClr val="1A1A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3" name="object 10943"/>
          <p:cNvSpPr/>
          <p:nvPr/>
        </p:nvSpPr>
        <p:spPr>
          <a:xfrm>
            <a:off x="3704945" y="2437353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0"/>
                </a:moveTo>
                <a:lnTo>
                  <a:pt x="3599" y="305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1A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4" name="object 10944"/>
          <p:cNvSpPr/>
          <p:nvPr/>
        </p:nvSpPr>
        <p:spPr>
          <a:xfrm>
            <a:off x="3704945" y="2437353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599" y="3058"/>
                </a:moveTo>
                <a:lnTo>
                  <a:pt x="739" y="2720"/>
                </a:lnTo>
                <a:lnTo>
                  <a:pt x="0" y="0"/>
                </a:lnTo>
                <a:lnTo>
                  <a:pt x="3599" y="3058"/>
                </a:lnTo>
                <a:close/>
              </a:path>
            </a:pathLst>
          </a:custGeom>
          <a:solidFill>
            <a:srgbClr val="1A1A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45" name="object 10945"/>
          <p:cNvSpPr/>
          <p:nvPr/>
        </p:nvSpPr>
        <p:spPr>
          <a:xfrm>
            <a:off x="3704945" y="2437353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0"/>
                </a:moveTo>
                <a:lnTo>
                  <a:pt x="739" y="2720"/>
                </a:lnTo>
                <a:lnTo>
                  <a:pt x="3599" y="305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1A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6" name="object 10946"/>
          <p:cNvSpPr/>
          <p:nvPr/>
        </p:nvSpPr>
        <p:spPr>
          <a:xfrm>
            <a:off x="3708544" y="244041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457" y="1117"/>
                </a:moveTo>
                <a:lnTo>
                  <a:pt x="0" y="0"/>
                </a:lnTo>
                <a:lnTo>
                  <a:pt x="457" y="1117"/>
                </a:lnTo>
                <a:close/>
              </a:path>
            </a:pathLst>
          </a:custGeom>
          <a:ln w="3175">
            <a:solidFill>
              <a:srgbClr val="1A1A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7" name="object 10947"/>
          <p:cNvSpPr/>
          <p:nvPr/>
        </p:nvSpPr>
        <p:spPr>
          <a:xfrm>
            <a:off x="3708544" y="244041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457" y="1117"/>
                </a:moveTo>
                <a:lnTo>
                  <a:pt x="0" y="0"/>
                </a:lnTo>
                <a:lnTo>
                  <a:pt x="604" y="1087"/>
                </a:lnTo>
                <a:lnTo>
                  <a:pt x="457" y="1117"/>
                </a:lnTo>
                <a:close/>
              </a:path>
            </a:pathLst>
          </a:custGeom>
          <a:solidFill>
            <a:srgbClr val="1A1A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48" name="object 10948"/>
          <p:cNvSpPr/>
          <p:nvPr/>
        </p:nvSpPr>
        <p:spPr>
          <a:xfrm>
            <a:off x="3708544" y="244041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457" y="1117"/>
                </a:moveTo>
                <a:lnTo>
                  <a:pt x="604" y="1087"/>
                </a:lnTo>
                <a:lnTo>
                  <a:pt x="0" y="0"/>
                </a:lnTo>
                <a:lnTo>
                  <a:pt x="457" y="1117"/>
                </a:lnTo>
                <a:close/>
              </a:path>
            </a:pathLst>
          </a:custGeom>
          <a:ln w="3175">
            <a:solidFill>
              <a:srgbClr val="1A1A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9" name="object 10949"/>
          <p:cNvSpPr/>
          <p:nvPr/>
        </p:nvSpPr>
        <p:spPr>
          <a:xfrm>
            <a:off x="3708544" y="2440411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604" y="1087"/>
                </a:moveTo>
                <a:lnTo>
                  <a:pt x="0" y="0"/>
                </a:lnTo>
                <a:lnTo>
                  <a:pt x="3324" y="342"/>
                </a:lnTo>
                <a:lnTo>
                  <a:pt x="604" y="1087"/>
                </a:lnTo>
                <a:close/>
              </a:path>
            </a:pathLst>
          </a:custGeom>
          <a:solidFill>
            <a:srgbClr val="1A1A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50" name="object 10950"/>
          <p:cNvSpPr/>
          <p:nvPr/>
        </p:nvSpPr>
        <p:spPr>
          <a:xfrm>
            <a:off x="3708544" y="2440411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324" y="342"/>
                </a:moveTo>
                <a:lnTo>
                  <a:pt x="604" y="1087"/>
                </a:lnTo>
                <a:lnTo>
                  <a:pt x="0" y="0"/>
                </a:lnTo>
                <a:lnTo>
                  <a:pt x="3324" y="342"/>
                </a:lnTo>
                <a:close/>
              </a:path>
            </a:pathLst>
          </a:custGeom>
          <a:ln w="3175">
            <a:solidFill>
              <a:srgbClr val="1A1A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51" name="object 10951"/>
          <p:cNvSpPr/>
          <p:nvPr/>
        </p:nvSpPr>
        <p:spPr>
          <a:xfrm>
            <a:off x="3708544" y="2440583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76" y="0"/>
                </a:lnTo>
              </a:path>
            </a:pathLst>
          </a:custGeom>
          <a:ln w="3175">
            <a:solidFill>
              <a:srgbClr val="191A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52" name="object 10952"/>
          <p:cNvSpPr/>
          <p:nvPr/>
        </p:nvSpPr>
        <p:spPr>
          <a:xfrm>
            <a:off x="3708544" y="244041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3324" y="342"/>
                </a:moveTo>
                <a:lnTo>
                  <a:pt x="4076" y="137"/>
                </a:lnTo>
                <a:lnTo>
                  <a:pt x="0" y="0"/>
                </a:lnTo>
                <a:lnTo>
                  <a:pt x="3324" y="342"/>
                </a:lnTo>
                <a:close/>
              </a:path>
            </a:pathLst>
          </a:custGeom>
          <a:ln w="3175">
            <a:solidFill>
              <a:srgbClr val="191A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53" name="object 10953"/>
          <p:cNvSpPr/>
          <p:nvPr/>
        </p:nvSpPr>
        <p:spPr>
          <a:xfrm>
            <a:off x="3574376" y="235447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39" y="139"/>
                </a:moveTo>
                <a:lnTo>
                  <a:pt x="0" y="0"/>
                </a:lnTo>
                <a:lnTo>
                  <a:pt x="325" y="10"/>
                </a:lnTo>
                <a:lnTo>
                  <a:pt x="439" y="139"/>
                </a:lnTo>
                <a:close/>
              </a:path>
            </a:pathLst>
          </a:custGeom>
          <a:solidFill>
            <a:srgbClr val="1B3A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54" name="object 10954"/>
          <p:cNvSpPr/>
          <p:nvPr/>
        </p:nvSpPr>
        <p:spPr>
          <a:xfrm>
            <a:off x="3574376" y="235447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39" y="139"/>
                </a:moveTo>
                <a:lnTo>
                  <a:pt x="325" y="10"/>
                </a:lnTo>
                <a:lnTo>
                  <a:pt x="0" y="0"/>
                </a:lnTo>
                <a:lnTo>
                  <a:pt x="439" y="139"/>
                </a:lnTo>
                <a:close/>
              </a:path>
            </a:pathLst>
          </a:custGeom>
          <a:ln w="3175">
            <a:solidFill>
              <a:srgbClr val="1B3A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55" name="object 109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956" name="object 109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957" name="object 109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958" name="object 109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959" name="object 10959"/>
          <p:cNvSpPr/>
          <p:nvPr/>
        </p:nvSpPr>
        <p:spPr>
          <a:xfrm>
            <a:off x="3700637" y="2440411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0" y="2070"/>
                </a:moveTo>
                <a:lnTo>
                  <a:pt x="7907" y="0"/>
                </a:lnTo>
                <a:lnTo>
                  <a:pt x="5407" y="995"/>
                </a:lnTo>
                <a:lnTo>
                  <a:pt x="0" y="2070"/>
                </a:lnTo>
                <a:close/>
              </a:path>
            </a:pathLst>
          </a:custGeom>
          <a:solidFill>
            <a:srgbClr val="1A1A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60" name="object 10960"/>
          <p:cNvSpPr/>
          <p:nvPr/>
        </p:nvSpPr>
        <p:spPr>
          <a:xfrm>
            <a:off x="3700637" y="2440411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7907" y="0"/>
                </a:moveTo>
                <a:lnTo>
                  <a:pt x="5407" y="995"/>
                </a:lnTo>
                <a:lnTo>
                  <a:pt x="0" y="2070"/>
                </a:lnTo>
                <a:lnTo>
                  <a:pt x="7907" y="0"/>
                </a:lnTo>
                <a:close/>
              </a:path>
            </a:pathLst>
          </a:custGeom>
          <a:ln w="3175">
            <a:solidFill>
              <a:srgbClr val="1A1A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1" name="object 10961"/>
          <p:cNvSpPr/>
          <p:nvPr/>
        </p:nvSpPr>
        <p:spPr>
          <a:xfrm>
            <a:off x="3697620" y="2440411"/>
            <a:ext cx="11430" cy="2540"/>
          </a:xfrm>
          <a:custGeom>
            <a:avLst/>
            <a:gdLst/>
            <a:ahLst/>
            <a:cxnLst/>
            <a:rect l="l" t="t" r="r" b="b"/>
            <a:pathLst>
              <a:path w="11429" h="2539">
                <a:moveTo>
                  <a:pt x="3017" y="2070"/>
                </a:moveTo>
                <a:lnTo>
                  <a:pt x="0" y="1557"/>
                </a:lnTo>
                <a:lnTo>
                  <a:pt x="10924" y="0"/>
                </a:lnTo>
                <a:lnTo>
                  <a:pt x="3017" y="2070"/>
                </a:lnTo>
                <a:close/>
              </a:path>
            </a:pathLst>
          </a:custGeom>
          <a:solidFill>
            <a:srgbClr val="1A1A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62" name="object 10962"/>
          <p:cNvSpPr/>
          <p:nvPr/>
        </p:nvSpPr>
        <p:spPr>
          <a:xfrm>
            <a:off x="3697620" y="2440411"/>
            <a:ext cx="11430" cy="2540"/>
          </a:xfrm>
          <a:custGeom>
            <a:avLst/>
            <a:gdLst/>
            <a:ahLst/>
            <a:cxnLst/>
            <a:rect l="l" t="t" r="r" b="b"/>
            <a:pathLst>
              <a:path w="11429" h="2539">
                <a:moveTo>
                  <a:pt x="10924" y="0"/>
                </a:moveTo>
                <a:lnTo>
                  <a:pt x="0" y="1557"/>
                </a:lnTo>
                <a:lnTo>
                  <a:pt x="3017" y="2070"/>
                </a:lnTo>
                <a:lnTo>
                  <a:pt x="10924" y="0"/>
                </a:lnTo>
                <a:close/>
              </a:path>
            </a:pathLst>
          </a:custGeom>
          <a:ln w="3175">
            <a:solidFill>
              <a:srgbClr val="1A1A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3" name="object 10963"/>
          <p:cNvSpPr/>
          <p:nvPr/>
        </p:nvSpPr>
        <p:spPr>
          <a:xfrm>
            <a:off x="3697620" y="2440073"/>
            <a:ext cx="8255" cy="1905"/>
          </a:xfrm>
          <a:custGeom>
            <a:avLst/>
            <a:gdLst/>
            <a:ahLst/>
            <a:cxnLst/>
            <a:rect l="l" t="t" r="r" b="b"/>
            <a:pathLst>
              <a:path w="8254" h="1905">
                <a:moveTo>
                  <a:pt x="0" y="1894"/>
                </a:moveTo>
                <a:lnTo>
                  <a:pt x="2501" y="441"/>
                </a:lnTo>
                <a:lnTo>
                  <a:pt x="8064" y="0"/>
                </a:lnTo>
                <a:lnTo>
                  <a:pt x="0" y="1894"/>
                </a:lnTo>
                <a:close/>
              </a:path>
            </a:pathLst>
          </a:custGeom>
          <a:solidFill>
            <a:srgbClr val="1A1A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64" name="object 10964"/>
          <p:cNvSpPr/>
          <p:nvPr/>
        </p:nvSpPr>
        <p:spPr>
          <a:xfrm>
            <a:off x="3697620" y="2440073"/>
            <a:ext cx="8255" cy="1905"/>
          </a:xfrm>
          <a:custGeom>
            <a:avLst/>
            <a:gdLst/>
            <a:ahLst/>
            <a:cxnLst/>
            <a:rect l="l" t="t" r="r" b="b"/>
            <a:pathLst>
              <a:path w="8254" h="1905">
                <a:moveTo>
                  <a:pt x="0" y="1894"/>
                </a:moveTo>
                <a:lnTo>
                  <a:pt x="2501" y="441"/>
                </a:lnTo>
                <a:lnTo>
                  <a:pt x="8064" y="0"/>
                </a:lnTo>
                <a:lnTo>
                  <a:pt x="0" y="1894"/>
                </a:lnTo>
                <a:close/>
              </a:path>
            </a:pathLst>
          </a:custGeom>
          <a:ln w="3175">
            <a:solidFill>
              <a:srgbClr val="1A1A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5" name="object 10965"/>
          <p:cNvSpPr/>
          <p:nvPr/>
        </p:nvSpPr>
        <p:spPr>
          <a:xfrm>
            <a:off x="3697620" y="2440073"/>
            <a:ext cx="11430" cy="1905"/>
          </a:xfrm>
          <a:custGeom>
            <a:avLst/>
            <a:gdLst/>
            <a:ahLst/>
            <a:cxnLst/>
            <a:rect l="l" t="t" r="r" b="b"/>
            <a:pathLst>
              <a:path w="11429" h="1905">
                <a:moveTo>
                  <a:pt x="0" y="1894"/>
                </a:moveTo>
                <a:lnTo>
                  <a:pt x="8064" y="0"/>
                </a:lnTo>
                <a:lnTo>
                  <a:pt x="10924" y="337"/>
                </a:lnTo>
                <a:lnTo>
                  <a:pt x="0" y="1894"/>
                </a:lnTo>
                <a:close/>
              </a:path>
            </a:pathLst>
          </a:custGeom>
          <a:solidFill>
            <a:srgbClr val="1A1A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66" name="object 10966"/>
          <p:cNvSpPr/>
          <p:nvPr/>
        </p:nvSpPr>
        <p:spPr>
          <a:xfrm>
            <a:off x="3697620" y="2440073"/>
            <a:ext cx="11430" cy="1905"/>
          </a:xfrm>
          <a:custGeom>
            <a:avLst/>
            <a:gdLst/>
            <a:ahLst/>
            <a:cxnLst/>
            <a:rect l="l" t="t" r="r" b="b"/>
            <a:pathLst>
              <a:path w="11429" h="1905">
                <a:moveTo>
                  <a:pt x="0" y="1894"/>
                </a:moveTo>
                <a:lnTo>
                  <a:pt x="10924" y="337"/>
                </a:lnTo>
                <a:lnTo>
                  <a:pt x="8064" y="0"/>
                </a:lnTo>
                <a:lnTo>
                  <a:pt x="0" y="1894"/>
                </a:lnTo>
                <a:close/>
              </a:path>
            </a:pathLst>
          </a:custGeom>
          <a:ln w="3175">
            <a:solidFill>
              <a:srgbClr val="1A1A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7" name="object 10967"/>
          <p:cNvSpPr/>
          <p:nvPr/>
        </p:nvSpPr>
        <p:spPr>
          <a:xfrm>
            <a:off x="3674617" y="2401920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0" y="723"/>
                </a:moveTo>
                <a:lnTo>
                  <a:pt x="3413" y="0"/>
                </a:lnTo>
                <a:lnTo>
                  <a:pt x="4097" y="480"/>
                </a:lnTo>
                <a:lnTo>
                  <a:pt x="0" y="723"/>
                </a:lnTo>
                <a:close/>
              </a:path>
            </a:pathLst>
          </a:custGeom>
          <a:solidFill>
            <a:srgbClr val="1B1C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68" name="object 10968"/>
          <p:cNvSpPr/>
          <p:nvPr/>
        </p:nvSpPr>
        <p:spPr>
          <a:xfrm>
            <a:off x="3674617" y="2401920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3413" y="0"/>
                </a:moveTo>
                <a:lnTo>
                  <a:pt x="0" y="723"/>
                </a:lnTo>
                <a:lnTo>
                  <a:pt x="4097" y="480"/>
                </a:lnTo>
                <a:lnTo>
                  <a:pt x="3413" y="0"/>
                </a:lnTo>
                <a:close/>
              </a:path>
            </a:pathLst>
          </a:custGeom>
          <a:ln w="3175">
            <a:solidFill>
              <a:srgbClr val="1B1C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9" name="object 10969"/>
          <p:cNvSpPr/>
          <p:nvPr/>
        </p:nvSpPr>
        <p:spPr>
          <a:xfrm>
            <a:off x="3674617" y="2402400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038" y="520"/>
                </a:moveTo>
                <a:lnTo>
                  <a:pt x="0" y="243"/>
                </a:lnTo>
                <a:lnTo>
                  <a:pt x="4097" y="0"/>
                </a:lnTo>
                <a:lnTo>
                  <a:pt x="4038" y="520"/>
                </a:lnTo>
                <a:close/>
              </a:path>
            </a:pathLst>
          </a:custGeom>
          <a:solidFill>
            <a:srgbClr val="1B1C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70" name="object 10970"/>
          <p:cNvSpPr/>
          <p:nvPr/>
        </p:nvSpPr>
        <p:spPr>
          <a:xfrm>
            <a:off x="3674617" y="2402400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097" y="0"/>
                </a:moveTo>
                <a:lnTo>
                  <a:pt x="0" y="243"/>
                </a:lnTo>
                <a:lnTo>
                  <a:pt x="4038" y="520"/>
                </a:lnTo>
                <a:lnTo>
                  <a:pt x="4097" y="0"/>
                </a:lnTo>
                <a:close/>
              </a:path>
            </a:pathLst>
          </a:custGeom>
          <a:ln w="3175">
            <a:solidFill>
              <a:srgbClr val="1B1C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1" name="object 10971"/>
          <p:cNvSpPr/>
          <p:nvPr/>
        </p:nvSpPr>
        <p:spPr>
          <a:xfrm>
            <a:off x="3683157" y="2414275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0" y="1290"/>
                </a:moveTo>
                <a:lnTo>
                  <a:pt x="2593" y="0"/>
                </a:lnTo>
                <a:lnTo>
                  <a:pt x="4091" y="929"/>
                </a:lnTo>
                <a:lnTo>
                  <a:pt x="0" y="1290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72" name="object 10972"/>
          <p:cNvSpPr/>
          <p:nvPr/>
        </p:nvSpPr>
        <p:spPr>
          <a:xfrm>
            <a:off x="3683157" y="2414275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2593" y="0"/>
                </a:moveTo>
                <a:lnTo>
                  <a:pt x="0" y="1290"/>
                </a:lnTo>
                <a:lnTo>
                  <a:pt x="4091" y="929"/>
                </a:lnTo>
                <a:lnTo>
                  <a:pt x="2593" y="0"/>
                </a:lnTo>
                <a:close/>
              </a:path>
            </a:pathLst>
          </a:custGeom>
          <a:ln w="3175">
            <a:solidFill>
              <a:srgbClr val="1B1B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3" name="object 10973"/>
          <p:cNvSpPr/>
          <p:nvPr/>
        </p:nvSpPr>
        <p:spPr>
          <a:xfrm>
            <a:off x="3686248" y="241520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1036"/>
                </a:moveTo>
                <a:lnTo>
                  <a:pt x="1000" y="0"/>
                </a:lnTo>
                <a:lnTo>
                  <a:pt x="886" y="906"/>
                </a:lnTo>
                <a:lnTo>
                  <a:pt x="0" y="1036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74" name="object 10974"/>
          <p:cNvSpPr/>
          <p:nvPr/>
        </p:nvSpPr>
        <p:spPr>
          <a:xfrm>
            <a:off x="3686248" y="241520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000" y="0"/>
                </a:moveTo>
                <a:lnTo>
                  <a:pt x="886" y="906"/>
                </a:lnTo>
                <a:lnTo>
                  <a:pt x="0" y="1036"/>
                </a:lnTo>
                <a:lnTo>
                  <a:pt x="1000" y="0"/>
                </a:lnTo>
                <a:close/>
              </a:path>
            </a:pathLst>
          </a:custGeom>
          <a:ln w="3175">
            <a:solidFill>
              <a:srgbClr val="1B1B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5" name="object 10975"/>
          <p:cNvSpPr/>
          <p:nvPr/>
        </p:nvSpPr>
        <p:spPr>
          <a:xfrm>
            <a:off x="3683157" y="2415204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3091" y="1036"/>
                </a:moveTo>
                <a:lnTo>
                  <a:pt x="0" y="360"/>
                </a:lnTo>
                <a:lnTo>
                  <a:pt x="4091" y="0"/>
                </a:lnTo>
                <a:lnTo>
                  <a:pt x="3091" y="1036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76" name="object 10976"/>
          <p:cNvSpPr/>
          <p:nvPr/>
        </p:nvSpPr>
        <p:spPr>
          <a:xfrm>
            <a:off x="3683157" y="2415204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4091" y="0"/>
                </a:moveTo>
                <a:lnTo>
                  <a:pt x="0" y="360"/>
                </a:lnTo>
                <a:lnTo>
                  <a:pt x="3091" y="1036"/>
                </a:lnTo>
                <a:lnTo>
                  <a:pt x="4091" y="0"/>
                </a:lnTo>
                <a:close/>
              </a:path>
            </a:pathLst>
          </a:custGeom>
          <a:ln w="3175">
            <a:solidFill>
              <a:srgbClr val="1B1B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7" name="object 10977"/>
          <p:cNvSpPr/>
          <p:nvPr/>
        </p:nvSpPr>
        <p:spPr>
          <a:xfrm>
            <a:off x="3689344" y="2427059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0" y="1676"/>
                </a:moveTo>
                <a:lnTo>
                  <a:pt x="6050" y="0"/>
                </a:lnTo>
                <a:lnTo>
                  <a:pt x="6271" y="119"/>
                </a:lnTo>
                <a:lnTo>
                  <a:pt x="0" y="1676"/>
                </a:lnTo>
                <a:close/>
              </a:path>
            </a:pathLst>
          </a:custGeom>
          <a:solidFill>
            <a:srgbClr val="1B1A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78" name="object 10978"/>
          <p:cNvSpPr/>
          <p:nvPr/>
        </p:nvSpPr>
        <p:spPr>
          <a:xfrm>
            <a:off x="3689344" y="2427059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0" y="1676"/>
                </a:moveTo>
                <a:lnTo>
                  <a:pt x="6050" y="0"/>
                </a:lnTo>
                <a:lnTo>
                  <a:pt x="6271" y="119"/>
                </a:lnTo>
                <a:lnTo>
                  <a:pt x="0" y="1676"/>
                </a:lnTo>
                <a:close/>
              </a:path>
            </a:pathLst>
          </a:custGeom>
          <a:ln w="3175">
            <a:solidFill>
              <a:srgbClr val="1B1A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9" name="object 10979"/>
          <p:cNvSpPr/>
          <p:nvPr/>
        </p:nvSpPr>
        <p:spPr>
          <a:xfrm>
            <a:off x="3689344" y="2427178"/>
            <a:ext cx="8255" cy="1905"/>
          </a:xfrm>
          <a:custGeom>
            <a:avLst/>
            <a:gdLst/>
            <a:ahLst/>
            <a:cxnLst/>
            <a:rect l="l" t="t" r="r" b="b"/>
            <a:pathLst>
              <a:path w="8254" h="1905">
                <a:moveTo>
                  <a:pt x="0" y="1557"/>
                </a:moveTo>
                <a:lnTo>
                  <a:pt x="6271" y="0"/>
                </a:lnTo>
                <a:lnTo>
                  <a:pt x="7665" y="749"/>
                </a:lnTo>
                <a:lnTo>
                  <a:pt x="0" y="1557"/>
                </a:lnTo>
                <a:close/>
              </a:path>
            </a:pathLst>
          </a:custGeom>
          <a:solidFill>
            <a:srgbClr val="1B1A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80" name="object 10980"/>
          <p:cNvSpPr/>
          <p:nvPr/>
        </p:nvSpPr>
        <p:spPr>
          <a:xfrm>
            <a:off x="3689344" y="2427178"/>
            <a:ext cx="8255" cy="1905"/>
          </a:xfrm>
          <a:custGeom>
            <a:avLst/>
            <a:gdLst/>
            <a:ahLst/>
            <a:cxnLst/>
            <a:rect l="l" t="t" r="r" b="b"/>
            <a:pathLst>
              <a:path w="8254" h="1905">
                <a:moveTo>
                  <a:pt x="0" y="1557"/>
                </a:moveTo>
                <a:lnTo>
                  <a:pt x="7665" y="749"/>
                </a:lnTo>
                <a:lnTo>
                  <a:pt x="6271" y="0"/>
                </a:lnTo>
                <a:lnTo>
                  <a:pt x="0" y="1557"/>
                </a:lnTo>
                <a:close/>
              </a:path>
            </a:pathLst>
          </a:custGeom>
          <a:ln w="3175">
            <a:solidFill>
              <a:srgbClr val="1B1A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1" name="object 10981"/>
          <p:cNvSpPr/>
          <p:nvPr/>
        </p:nvSpPr>
        <p:spPr>
          <a:xfrm>
            <a:off x="3689235" y="2427927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0" y="899"/>
                </a:moveTo>
                <a:lnTo>
                  <a:pt x="7774" y="0"/>
                </a:lnTo>
                <a:lnTo>
                  <a:pt x="0" y="899"/>
                </a:lnTo>
                <a:close/>
              </a:path>
            </a:pathLst>
          </a:custGeom>
          <a:solidFill>
            <a:srgbClr val="1B1A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82" name="object 10982"/>
          <p:cNvSpPr/>
          <p:nvPr/>
        </p:nvSpPr>
        <p:spPr>
          <a:xfrm>
            <a:off x="3689235" y="2427927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109" y="807"/>
                </a:moveTo>
                <a:lnTo>
                  <a:pt x="7774" y="0"/>
                </a:lnTo>
                <a:lnTo>
                  <a:pt x="0" y="899"/>
                </a:lnTo>
                <a:close/>
              </a:path>
            </a:pathLst>
          </a:custGeom>
          <a:ln w="3175">
            <a:solidFill>
              <a:srgbClr val="1B1A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3" name="object 10983"/>
          <p:cNvSpPr/>
          <p:nvPr/>
        </p:nvSpPr>
        <p:spPr>
          <a:xfrm>
            <a:off x="3689235" y="2427927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144" y="952"/>
                </a:moveTo>
                <a:lnTo>
                  <a:pt x="0" y="899"/>
                </a:lnTo>
                <a:lnTo>
                  <a:pt x="7774" y="0"/>
                </a:lnTo>
                <a:lnTo>
                  <a:pt x="144" y="952"/>
                </a:lnTo>
                <a:close/>
              </a:path>
            </a:pathLst>
          </a:custGeom>
          <a:solidFill>
            <a:srgbClr val="1B1A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84" name="object 10984"/>
          <p:cNvSpPr/>
          <p:nvPr/>
        </p:nvSpPr>
        <p:spPr>
          <a:xfrm>
            <a:off x="3689235" y="2427927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144" y="952"/>
                </a:moveTo>
                <a:lnTo>
                  <a:pt x="0" y="899"/>
                </a:lnTo>
                <a:lnTo>
                  <a:pt x="7774" y="0"/>
                </a:lnTo>
                <a:lnTo>
                  <a:pt x="144" y="952"/>
                </a:lnTo>
                <a:close/>
              </a:path>
            </a:pathLst>
          </a:custGeom>
          <a:ln w="3175">
            <a:solidFill>
              <a:srgbClr val="1B1A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5" name="object 10985"/>
          <p:cNvSpPr/>
          <p:nvPr/>
        </p:nvSpPr>
        <p:spPr>
          <a:xfrm>
            <a:off x="3689380" y="2427927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0" y="952"/>
                </a:moveTo>
                <a:lnTo>
                  <a:pt x="7630" y="0"/>
                </a:lnTo>
                <a:lnTo>
                  <a:pt x="7518" y="759"/>
                </a:lnTo>
                <a:lnTo>
                  <a:pt x="0" y="952"/>
                </a:lnTo>
                <a:close/>
              </a:path>
            </a:pathLst>
          </a:custGeom>
          <a:solidFill>
            <a:srgbClr val="1B1A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86" name="object 10986"/>
          <p:cNvSpPr/>
          <p:nvPr/>
        </p:nvSpPr>
        <p:spPr>
          <a:xfrm>
            <a:off x="3689380" y="2427927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0" y="952"/>
                </a:moveTo>
                <a:lnTo>
                  <a:pt x="7518" y="759"/>
                </a:lnTo>
                <a:lnTo>
                  <a:pt x="7630" y="0"/>
                </a:lnTo>
                <a:lnTo>
                  <a:pt x="0" y="952"/>
                </a:lnTo>
                <a:close/>
              </a:path>
            </a:pathLst>
          </a:custGeom>
          <a:ln w="3175">
            <a:solidFill>
              <a:srgbClr val="1B1A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7" name="object 10987"/>
          <p:cNvSpPr/>
          <p:nvPr/>
        </p:nvSpPr>
        <p:spPr>
          <a:xfrm>
            <a:off x="3689380" y="2428839"/>
            <a:ext cx="7620" cy="0"/>
          </a:xfrm>
          <a:custGeom>
            <a:avLst/>
            <a:gdLst/>
            <a:ahLst/>
            <a:cxnLst/>
            <a:rect l="l" t="t" r="r" b="b"/>
            <a:pathLst>
              <a:path w="7620" h="0">
                <a:moveTo>
                  <a:pt x="0" y="0"/>
                </a:moveTo>
                <a:lnTo>
                  <a:pt x="7518" y="0"/>
                </a:lnTo>
              </a:path>
            </a:pathLst>
          </a:custGeom>
          <a:ln w="3175">
            <a:solidFill>
              <a:srgbClr val="1B1A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8" name="object 10988"/>
          <p:cNvSpPr/>
          <p:nvPr/>
        </p:nvSpPr>
        <p:spPr>
          <a:xfrm>
            <a:off x="3689380" y="2428687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0" y="193"/>
                </a:moveTo>
                <a:lnTo>
                  <a:pt x="7518" y="0"/>
                </a:lnTo>
                <a:lnTo>
                  <a:pt x="7472" y="304"/>
                </a:lnTo>
                <a:lnTo>
                  <a:pt x="0" y="193"/>
                </a:lnTo>
                <a:close/>
              </a:path>
            </a:pathLst>
          </a:custGeom>
          <a:ln w="3175">
            <a:solidFill>
              <a:srgbClr val="1B1A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9" name="object 109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990" name="object 109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991" name="object 109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992" name="object 109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993" name="object 10993"/>
          <p:cNvSpPr/>
          <p:nvPr/>
        </p:nvSpPr>
        <p:spPr>
          <a:xfrm>
            <a:off x="3574376" y="2354476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58" y="3147"/>
                </a:moveTo>
                <a:lnTo>
                  <a:pt x="0" y="0"/>
                </a:lnTo>
                <a:lnTo>
                  <a:pt x="439" y="139"/>
                </a:lnTo>
                <a:lnTo>
                  <a:pt x="3058" y="3147"/>
                </a:lnTo>
                <a:close/>
              </a:path>
            </a:pathLst>
          </a:custGeom>
          <a:solidFill>
            <a:srgbClr val="1B3A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94" name="object 10994"/>
          <p:cNvSpPr/>
          <p:nvPr/>
        </p:nvSpPr>
        <p:spPr>
          <a:xfrm>
            <a:off x="3574376" y="2354476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439" y="139"/>
                </a:lnTo>
                <a:lnTo>
                  <a:pt x="3058" y="314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3A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5" name="object 10995"/>
          <p:cNvSpPr/>
          <p:nvPr/>
        </p:nvSpPr>
        <p:spPr>
          <a:xfrm>
            <a:off x="3574376" y="2354476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58" y="314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3A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6" name="object 109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997" name="object 10997"/>
          <p:cNvSpPr/>
          <p:nvPr/>
        </p:nvSpPr>
        <p:spPr>
          <a:xfrm>
            <a:off x="3566216" y="2354219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12" y="4772"/>
                </a:moveTo>
                <a:lnTo>
                  <a:pt x="0" y="0"/>
                </a:lnTo>
                <a:lnTo>
                  <a:pt x="312" y="4772"/>
                </a:lnTo>
                <a:close/>
              </a:path>
            </a:pathLst>
          </a:custGeom>
          <a:ln w="3175">
            <a:solidFill>
              <a:srgbClr val="1B40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8" name="object 109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999" name="object 109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000" name="object 110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001" name="object 110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002" name="object 11002"/>
          <p:cNvSpPr/>
          <p:nvPr/>
        </p:nvSpPr>
        <p:spPr>
          <a:xfrm>
            <a:off x="3579995" y="236403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678" y="548"/>
                </a:moveTo>
                <a:lnTo>
                  <a:pt x="0" y="388"/>
                </a:lnTo>
                <a:lnTo>
                  <a:pt x="675" y="0"/>
                </a:lnTo>
                <a:lnTo>
                  <a:pt x="678" y="548"/>
                </a:lnTo>
                <a:close/>
              </a:path>
            </a:pathLst>
          </a:custGeom>
          <a:solidFill>
            <a:srgbClr val="1C37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03" name="object 11003"/>
          <p:cNvSpPr/>
          <p:nvPr/>
        </p:nvSpPr>
        <p:spPr>
          <a:xfrm>
            <a:off x="3579995" y="236403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675" y="0"/>
                </a:moveTo>
                <a:lnTo>
                  <a:pt x="0" y="388"/>
                </a:lnTo>
                <a:lnTo>
                  <a:pt x="678" y="548"/>
                </a:lnTo>
                <a:lnTo>
                  <a:pt x="675" y="0"/>
                </a:lnTo>
                <a:close/>
              </a:path>
            </a:pathLst>
          </a:custGeom>
          <a:ln w="3175">
            <a:solidFill>
              <a:srgbClr val="1C3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04" name="object 11004"/>
          <p:cNvSpPr/>
          <p:nvPr/>
        </p:nvSpPr>
        <p:spPr>
          <a:xfrm>
            <a:off x="3493330" y="2351776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904" y="5019"/>
                </a:moveTo>
                <a:lnTo>
                  <a:pt x="0" y="0"/>
                </a:lnTo>
                <a:lnTo>
                  <a:pt x="2821" y="5016"/>
                </a:lnTo>
                <a:lnTo>
                  <a:pt x="904" y="5019"/>
                </a:lnTo>
                <a:close/>
              </a:path>
            </a:pathLst>
          </a:custGeom>
          <a:solidFill>
            <a:srgbClr val="1971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05" name="object 11005"/>
          <p:cNvSpPr/>
          <p:nvPr/>
        </p:nvSpPr>
        <p:spPr>
          <a:xfrm>
            <a:off x="3493330" y="2351776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904" y="5019"/>
                </a:moveTo>
                <a:lnTo>
                  <a:pt x="0" y="0"/>
                </a:lnTo>
                <a:lnTo>
                  <a:pt x="2821" y="5016"/>
                </a:lnTo>
                <a:lnTo>
                  <a:pt x="904" y="5019"/>
                </a:lnTo>
                <a:close/>
              </a:path>
            </a:pathLst>
          </a:custGeom>
          <a:ln w="3175">
            <a:solidFill>
              <a:srgbClr val="1971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06" name="object 11006"/>
          <p:cNvSpPr/>
          <p:nvPr/>
        </p:nvSpPr>
        <p:spPr>
          <a:xfrm>
            <a:off x="3494234" y="2356792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745" y="2679"/>
                </a:moveTo>
                <a:lnTo>
                  <a:pt x="0" y="2"/>
                </a:lnTo>
                <a:lnTo>
                  <a:pt x="1917" y="0"/>
                </a:lnTo>
                <a:lnTo>
                  <a:pt x="2745" y="2679"/>
                </a:lnTo>
                <a:close/>
              </a:path>
            </a:pathLst>
          </a:custGeom>
          <a:solidFill>
            <a:srgbClr val="1970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07" name="object 11007"/>
          <p:cNvSpPr/>
          <p:nvPr/>
        </p:nvSpPr>
        <p:spPr>
          <a:xfrm>
            <a:off x="3494234" y="2356792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2"/>
                </a:moveTo>
                <a:lnTo>
                  <a:pt x="2745" y="2679"/>
                </a:lnTo>
                <a:lnTo>
                  <a:pt x="1917" y="0"/>
                </a:lnTo>
                <a:lnTo>
                  <a:pt x="0" y="2"/>
                </a:lnTo>
                <a:close/>
              </a:path>
            </a:pathLst>
          </a:custGeom>
          <a:ln w="3175">
            <a:solidFill>
              <a:srgbClr val="1970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08" name="object 11008"/>
          <p:cNvSpPr/>
          <p:nvPr/>
        </p:nvSpPr>
        <p:spPr>
          <a:xfrm>
            <a:off x="3494234" y="2356794"/>
            <a:ext cx="3175" cy="8255"/>
          </a:xfrm>
          <a:custGeom>
            <a:avLst/>
            <a:gdLst/>
            <a:ahLst/>
            <a:cxnLst/>
            <a:rect l="l" t="t" r="r" b="b"/>
            <a:pathLst>
              <a:path w="3175" h="8255">
                <a:moveTo>
                  <a:pt x="1463" y="8122"/>
                </a:moveTo>
                <a:lnTo>
                  <a:pt x="0" y="0"/>
                </a:lnTo>
                <a:lnTo>
                  <a:pt x="2745" y="2677"/>
                </a:lnTo>
                <a:lnTo>
                  <a:pt x="1463" y="8122"/>
                </a:lnTo>
                <a:close/>
              </a:path>
            </a:pathLst>
          </a:custGeom>
          <a:solidFill>
            <a:srgbClr val="1970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09" name="object 11009"/>
          <p:cNvSpPr/>
          <p:nvPr/>
        </p:nvSpPr>
        <p:spPr>
          <a:xfrm>
            <a:off x="3494234" y="2356794"/>
            <a:ext cx="3175" cy="8255"/>
          </a:xfrm>
          <a:custGeom>
            <a:avLst/>
            <a:gdLst/>
            <a:ahLst/>
            <a:cxnLst/>
            <a:rect l="l" t="t" r="r" b="b"/>
            <a:pathLst>
              <a:path w="3175" h="8255">
                <a:moveTo>
                  <a:pt x="1463" y="8122"/>
                </a:moveTo>
                <a:lnTo>
                  <a:pt x="0" y="0"/>
                </a:lnTo>
                <a:lnTo>
                  <a:pt x="2745" y="2677"/>
                </a:lnTo>
                <a:lnTo>
                  <a:pt x="1463" y="8122"/>
                </a:lnTo>
                <a:close/>
              </a:path>
            </a:pathLst>
          </a:custGeom>
          <a:ln w="3175">
            <a:solidFill>
              <a:srgbClr val="1970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0" name="object 11010"/>
          <p:cNvSpPr/>
          <p:nvPr/>
        </p:nvSpPr>
        <p:spPr>
          <a:xfrm>
            <a:off x="3495697" y="2359472"/>
            <a:ext cx="3810" cy="8255"/>
          </a:xfrm>
          <a:custGeom>
            <a:avLst/>
            <a:gdLst/>
            <a:ahLst/>
            <a:cxnLst/>
            <a:rect l="l" t="t" r="r" b="b"/>
            <a:pathLst>
              <a:path w="3810" h="8255">
                <a:moveTo>
                  <a:pt x="3667" y="7734"/>
                </a:moveTo>
                <a:lnTo>
                  <a:pt x="0" y="5445"/>
                </a:lnTo>
                <a:lnTo>
                  <a:pt x="1282" y="0"/>
                </a:lnTo>
                <a:lnTo>
                  <a:pt x="3667" y="7734"/>
                </a:lnTo>
                <a:close/>
              </a:path>
            </a:pathLst>
          </a:custGeom>
          <a:solidFill>
            <a:srgbClr val="196E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11" name="object 11011"/>
          <p:cNvSpPr/>
          <p:nvPr/>
        </p:nvSpPr>
        <p:spPr>
          <a:xfrm>
            <a:off x="3495697" y="2359472"/>
            <a:ext cx="3810" cy="8255"/>
          </a:xfrm>
          <a:custGeom>
            <a:avLst/>
            <a:gdLst/>
            <a:ahLst/>
            <a:cxnLst/>
            <a:rect l="l" t="t" r="r" b="b"/>
            <a:pathLst>
              <a:path w="3810" h="8255">
                <a:moveTo>
                  <a:pt x="0" y="5445"/>
                </a:moveTo>
                <a:lnTo>
                  <a:pt x="3667" y="7734"/>
                </a:lnTo>
                <a:lnTo>
                  <a:pt x="1282" y="0"/>
                </a:lnTo>
                <a:lnTo>
                  <a:pt x="0" y="5445"/>
                </a:lnTo>
                <a:close/>
              </a:path>
            </a:pathLst>
          </a:custGeom>
          <a:ln w="3175">
            <a:solidFill>
              <a:srgbClr val="196E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2" name="object 11012"/>
          <p:cNvSpPr/>
          <p:nvPr/>
        </p:nvSpPr>
        <p:spPr>
          <a:xfrm>
            <a:off x="3494234" y="2356794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2745" y="26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3" name="object 11013"/>
          <p:cNvSpPr/>
          <p:nvPr/>
        </p:nvSpPr>
        <p:spPr>
          <a:xfrm>
            <a:off x="3495697" y="236491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429" y="2385"/>
                </a:moveTo>
                <a:lnTo>
                  <a:pt x="0" y="0"/>
                </a:lnTo>
                <a:lnTo>
                  <a:pt x="3429" y="2385"/>
                </a:lnTo>
                <a:close/>
              </a:path>
            </a:pathLst>
          </a:custGeom>
          <a:ln w="3175">
            <a:solidFill>
              <a:srgbClr val="196F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4" name="object 11014"/>
          <p:cNvSpPr/>
          <p:nvPr/>
        </p:nvSpPr>
        <p:spPr>
          <a:xfrm>
            <a:off x="3495697" y="236491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429" y="2385"/>
                </a:moveTo>
                <a:lnTo>
                  <a:pt x="0" y="0"/>
                </a:lnTo>
                <a:lnTo>
                  <a:pt x="3667" y="2288"/>
                </a:lnTo>
                <a:lnTo>
                  <a:pt x="3429" y="2385"/>
                </a:lnTo>
                <a:close/>
              </a:path>
            </a:pathLst>
          </a:custGeom>
          <a:solidFill>
            <a:srgbClr val="196E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15" name="object 11015"/>
          <p:cNvSpPr/>
          <p:nvPr/>
        </p:nvSpPr>
        <p:spPr>
          <a:xfrm>
            <a:off x="3495697" y="236491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429" y="2385"/>
                </a:moveTo>
                <a:lnTo>
                  <a:pt x="3667" y="2288"/>
                </a:lnTo>
                <a:lnTo>
                  <a:pt x="0" y="0"/>
                </a:lnTo>
                <a:lnTo>
                  <a:pt x="3429" y="2385"/>
                </a:lnTo>
                <a:close/>
              </a:path>
            </a:pathLst>
          </a:custGeom>
          <a:ln w="3175">
            <a:solidFill>
              <a:srgbClr val="196E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6" name="object 11016"/>
          <p:cNvSpPr/>
          <p:nvPr/>
        </p:nvSpPr>
        <p:spPr>
          <a:xfrm>
            <a:off x="3495697" y="2364917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2837" y="3835"/>
                </a:moveTo>
                <a:lnTo>
                  <a:pt x="459" y="1567"/>
                </a:lnTo>
                <a:lnTo>
                  <a:pt x="0" y="0"/>
                </a:lnTo>
                <a:lnTo>
                  <a:pt x="2837" y="3835"/>
                </a:lnTo>
                <a:close/>
              </a:path>
            </a:pathLst>
          </a:custGeom>
          <a:solidFill>
            <a:srgbClr val="196F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17" name="object 11017"/>
          <p:cNvSpPr/>
          <p:nvPr/>
        </p:nvSpPr>
        <p:spPr>
          <a:xfrm>
            <a:off x="3495697" y="2364917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2837" y="3835"/>
                </a:moveTo>
                <a:lnTo>
                  <a:pt x="459" y="1567"/>
                </a:lnTo>
                <a:lnTo>
                  <a:pt x="0" y="0"/>
                </a:lnTo>
                <a:lnTo>
                  <a:pt x="2837" y="3835"/>
                </a:lnTo>
                <a:close/>
              </a:path>
            </a:pathLst>
          </a:custGeom>
          <a:ln w="3175">
            <a:solidFill>
              <a:srgbClr val="196F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8" name="object 11018"/>
          <p:cNvSpPr/>
          <p:nvPr/>
        </p:nvSpPr>
        <p:spPr>
          <a:xfrm>
            <a:off x="3495697" y="2364917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4119" y="5059"/>
                </a:moveTo>
                <a:lnTo>
                  <a:pt x="2837" y="3835"/>
                </a:lnTo>
                <a:lnTo>
                  <a:pt x="0" y="0"/>
                </a:lnTo>
                <a:lnTo>
                  <a:pt x="4119" y="5059"/>
                </a:lnTo>
                <a:close/>
              </a:path>
            </a:pathLst>
          </a:custGeom>
          <a:solidFill>
            <a:srgbClr val="196E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19" name="object 11019"/>
          <p:cNvSpPr/>
          <p:nvPr/>
        </p:nvSpPr>
        <p:spPr>
          <a:xfrm>
            <a:off x="3495697" y="2364917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2837" y="3835"/>
                </a:moveTo>
                <a:lnTo>
                  <a:pt x="4119" y="5059"/>
                </a:lnTo>
                <a:lnTo>
                  <a:pt x="0" y="0"/>
                </a:lnTo>
                <a:lnTo>
                  <a:pt x="2837" y="3835"/>
                </a:lnTo>
                <a:close/>
              </a:path>
            </a:pathLst>
          </a:custGeom>
          <a:ln w="3175">
            <a:solidFill>
              <a:srgbClr val="196E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0" name="object 110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021" name="object 110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022" name="object 110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023" name="object 110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024" name="object 11024"/>
          <p:cNvSpPr/>
          <p:nvPr/>
        </p:nvSpPr>
        <p:spPr>
          <a:xfrm>
            <a:off x="3470927" y="2330368"/>
            <a:ext cx="22225" cy="25400"/>
          </a:xfrm>
          <a:custGeom>
            <a:avLst/>
            <a:gdLst/>
            <a:ahLst/>
            <a:cxnLst/>
            <a:rect l="l" t="t" r="r" b="b"/>
            <a:pathLst>
              <a:path w="22225" h="25400">
                <a:moveTo>
                  <a:pt x="0" y="0"/>
                </a:moveTo>
                <a:lnTo>
                  <a:pt x="22016" y="251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5" name="object 11025"/>
          <p:cNvSpPr/>
          <p:nvPr/>
        </p:nvSpPr>
        <p:spPr>
          <a:xfrm>
            <a:off x="3492944" y="2351776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1290" y="5019"/>
                </a:moveTo>
                <a:lnTo>
                  <a:pt x="0" y="3761"/>
                </a:lnTo>
                <a:lnTo>
                  <a:pt x="386" y="0"/>
                </a:lnTo>
                <a:lnTo>
                  <a:pt x="1290" y="5019"/>
                </a:lnTo>
                <a:close/>
              </a:path>
            </a:pathLst>
          </a:custGeom>
          <a:solidFill>
            <a:srgbClr val="1A72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26" name="object 11026"/>
          <p:cNvSpPr/>
          <p:nvPr/>
        </p:nvSpPr>
        <p:spPr>
          <a:xfrm>
            <a:off x="3492944" y="2351776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386" y="0"/>
                </a:moveTo>
                <a:lnTo>
                  <a:pt x="1290" y="5019"/>
                </a:lnTo>
                <a:lnTo>
                  <a:pt x="0" y="3761"/>
                </a:lnTo>
                <a:lnTo>
                  <a:pt x="386" y="0"/>
                </a:lnTo>
                <a:close/>
              </a:path>
            </a:pathLst>
          </a:custGeom>
          <a:ln w="3175">
            <a:solidFill>
              <a:srgbClr val="1A72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7" name="object 11027"/>
          <p:cNvSpPr/>
          <p:nvPr/>
        </p:nvSpPr>
        <p:spPr>
          <a:xfrm>
            <a:off x="3490214" y="2346238"/>
            <a:ext cx="3175" cy="9525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2730" y="9298"/>
                </a:moveTo>
                <a:lnTo>
                  <a:pt x="0" y="0"/>
                </a:lnTo>
                <a:lnTo>
                  <a:pt x="3116" y="5537"/>
                </a:lnTo>
                <a:lnTo>
                  <a:pt x="2730" y="9298"/>
                </a:lnTo>
                <a:close/>
              </a:path>
            </a:pathLst>
          </a:custGeom>
          <a:solidFill>
            <a:srgbClr val="1A73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28" name="object 11028"/>
          <p:cNvSpPr/>
          <p:nvPr/>
        </p:nvSpPr>
        <p:spPr>
          <a:xfrm>
            <a:off x="3490214" y="2346238"/>
            <a:ext cx="3175" cy="9525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3116" y="5537"/>
                </a:moveTo>
                <a:lnTo>
                  <a:pt x="0" y="0"/>
                </a:lnTo>
                <a:lnTo>
                  <a:pt x="2730" y="9298"/>
                </a:lnTo>
                <a:lnTo>
                  <a:pt x="3116" y="5537"/>
                </a:lnTo>
                <a:close/>
              </a:path>
            </a:pathLst>
          </a:custGeom>
          <a:ln w="3175">
            <a:solidFill>
              <a:srgbClr val="1A73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9" name="object 11029"/>
          <p:cNvSpPr/>
          <p:nvPr/>
        </p:nvSpPr>
        <p:spPr>
          <a:xfrm>
            <a:off x="3494234" y="2356794"/>
            <a:ext cx="1905" cy="8255"/>
          </a:xfrm>
          <a:custGeom>
            <a:avLst/>
            <a:gdLst/>
            <a:ahLst/>
            <a:cxnLst/>
            <a:rect l="l" t="t" r="r" b="b"/>
            <a:pathLst>
              <a:path w="1904" h="8255">
                <a:moveTo>
                  <a:pt x="0" y="0"/>
                </a:moveTo>
                <a:lnTo>
                  <a:pt x="1463" y="812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70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30" name="object 11030"/>
          <p:cNvSpPr/>
          <p:nvPr/>
        </p:nvSpPr>
        <p:spPr>
          <a:xfrm>
            <a:off x="3492944" y="2355537"/>
            <a:ext cx="3175" cy="9525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2753" y="9380"/>
                </a:moveTo>
                <a:lnTo>
                  <a:pt x="0" y="0"/>
                </a:lnTo>
                <a:lnTo>
                  <a:pt x="1290" y="1257"/>
                </a:lnTo>
                <a:lnTo>
                  <a:pt x="2753" y="9380"/>
                </a:lnTo>
                <a:close/>
              </a:path>
            </a:pathLst>
          </a:custGeom>
          <a:solidFill>
            <a:srgbClr val="1971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31" name="object 11031"/>
          <p:cNvSpPr/>
          <p:nvPr/>
        </p:nvSpPr>
        <p:spPr>
          <a:xfrm>
            <a:off x="3492944" y="2355537"/>
            <a:ext cx="3175" cy="9525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1290" y="1257"/>
                </a:moveTo>
                <a:lnTo>
                  <a:pt x="0" y="0"/>
                </a:lnTo>
                <a:lnTo>
                  <a:pt x="2753" y="9380"/>
                </a:lnTo>
                <a:lnTo>
                  <a:pt x="1290" y="1257"/>
                </a:lnTo>
                <a:close/>
              </a:path>
            </a:pathLst>
          </a:custGeom>
          <a:ln w="3175">
            <a:solidFill>
              <a:srgbClr val="1971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32" name="object 11032"/>
          <p:cNvSpPr/>
          <p:nvPr/>
        </p:nvSpPr>
        <p:spPr>
          <a:xfrm>
            <a:off x="3492944" y="2355537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0"/>
                </a:moveTo>
                <a:lnTo>
                  <a:pt x="1290" y="125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33" name="object 110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034" name="object 110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035" name="object 110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036" name="object 110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037" name="object 110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038" name="object 110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039" name="object 110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040" name="object 11040"/>
          <p:cNvSpPr/>
          <p:nvPr/>
        </p:nvSpPr>
        <p:spPr>
          <a:xfrm>
            <a:off x="3459850" y="2316922"/>
            <a:ext cx="11430" cy="13970"/>
          </a:xfrm>
          <a:custGeom>
            <a:avLst/>
            <a:gdLst/>
            <a:ahLst/>
            <a:cxnLst/>
            <a:rect l="l" t="t" r="r" b="b"/>
            <a:pathLst>
              <a:path w="11429" h="13969">
                <a:moveTo>
                  <a:pt x="0" y="0"/>
                </a:moveTo>
                <a:lnTo>
                  <a:pt x="11076" y="134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1" name="object 11041"/>
          <p:cNvSpPr/>
          <p:nvPr/>
        </p:nvSpPr>
        <p:spPr>
          <a:xfrm>
            <a:off x="3495697" y="2364917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2903" y="2600"/>
                </a:moveTo>
                <a:lnTo>
                  <a:pt x="0" y="0"/>
                </a:lnTo>
                <a:lnTo>
                  <a:pt x="3429" y="2385"/>
                </a:lnTo>
                <a:lnTo>
                  <a:pt x="2903" y="2600"/>
                </a:lnTo>
                <a:close/>
              </a:path>
            </a:pathLst>
          </a:custGeom>
          <a:solidFill>
            <a:srgbClr val="196E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42" name="object 11042"/>
          <p:cNvSpPr/>
          <p:nvPr/>
        </p:nvSpPr>
        <p:spPr>
          <a:xfrm>
            <a:off x="3495697" y="2364917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0"/>
                </a:moveTo>
                <a:lnTo>
                  <a:pt x="2903" y="2600"/>
                </a:lnTo>
                <a:lnTo>
                  <a:pt x="3429" y="238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E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3" name="object 11043"/>
          <p:cNvSpPr/>
          <p:nvPr/>
        </p:nvSpPr>
        <p:spPr>
          <a:xfrm>
            <a:off x="3498601" y="2367518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328" y="2560"/>
                </a:moveTo>
                <a:lnTo>
                  <a:pt x="0" y="0"/>
                </a:lnTo>
                <a:lnTo>
                  <a:pt x="1328" y="2560"/>
                </a:lnTo>
                <a:close/>
              </a:path>
            </a:pathLst>
          </a:custGeom>
          <a:solidFill>
            <a:srgbClr val="196D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44" name="object 11044"/>
          <p:cNvSpPr/>
          <p:nvPr/>
        </p:nvSpPr>
        <p:spPr>
          <a:xfrm>
            <a:off x="3498601" y="2367518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328" y="256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D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5" name="object 11045"/>
          <p:cNvSpPr/>
          <p:nvPr/>
        </p:nvSpPr>
        <p:spPr>
          <a:xfrm>
            <a:off x="3495697" y="2364917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4119" y="5059"/>
                </a:moveTo>
                <a:lnTo>
                  <a:pt x="0" y="0"/>
                </a:lnTo>
                <a:lnTo>
                  <a:pt x="2903" y="2600"/>
                </a:lnTo>
                <a:lnTo>
                  <a:pt x="4119" y="5059"/>
                </a:lnTo>
                <a:close/>
              </a:path>
            </a:pathLst>
          </a:custGeom>
          <a:solidFill>
            <a:srgbClr val="196E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46" name="object 11046"/>
          <p:cNvSpPr/>
          <p:nvPr/>
        </p:nvSpPr>
        <p:spPr>
          <a:xfrm>
            <a:off x="3495697" y="2364917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2903" y="2600"/>
                </a:moveTo>
                <a:lnTo>
                  <a:pt x="0" y="0"/>
                </a:lnTo>
                <a:lnTo>
                  <a:pt x="4119" y="5059"/>
                </a:lnTo>
                <a:lnTo>
                  <a:pt x="2903" y="2600"/>
                </a:lnTo>
                <a:close/>
              </a:path>
            </a:pathLst>
          </a:custGeom>
          <a:ln w="3175">
            <a:solidFill>
              <a:srgbClr val="196E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7" name="object 110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048" name="object 110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049" name="object 110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050" name="object 110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051" name="object 110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052" name="object 11052"/>
          <p:cNvSpPr/>
          <p:nvPr/>
        </p:nvSpPr>
        <p:spPr>
          <a:xfrm>
            <a:off x="3485471" y="2325278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604" y="3401"/>
                </a:moveTo>
                <a:lnTo>
                  <a:pt x="0" y="0"/>
                </a:lnTo>
                <a:lnTo>
                  <a:pt x="1722" y="1744"/>
                </a:lnTo>
                <a:lnTo>
                  <a:pt x="604" y="3401"/>
                </a:lnTo>
                <a:close/>
              </a:path>
            </a:pathLst>
          </a:custGeom>
          <a:solidFill>
            <a:srgbClr val="1A78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53" name="object 11053"/>
          <p:cNvSpPr/>
          <p:nvPr/>
        </p:nvSpPr>
        <p:spPr>
          <a:xfrm>
            <a:off x="3485471" y="2325278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604" y="3401"/>
                </a:moveTo>
                <a:lnTo>
                  <a:pt x="0" y="0"/>
                </a:lnTo>
                <a:lnTo>
                  <a:pt x="1722" y="1744"/>
                </a:lnTo>
                <a:lnTo>
                  <a:pt x="604" y="3401"/>
                </a:lnTo>
                <a:close/>
              </a:path>
            </a:pathLst>
          </a:custGeom>
          <a:ln w="3175">
            <a:solidFill>
              <a:srgbClr val="1A78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54" name="object 11054"/>
          <p:cNvSpPr/>
          <p:nvPr/>
        </p:nvSpPr>
        <p:spPr>
          <a:xfrm>
            <a:off x="3486076" y="2327023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148" y="3096"/>
                </a:moveTo>
                <a:lnTo>
                  <a:pt x="0" y="1656"/>
                </a:lnTo>
                <a:lnTo>
                  <a:pt x="1117" y="0"/>
                </a:lnTo>
                <a:lnTo>
                  <a:pt x="2148" y="3096"/>
                </a:lnTo>
                <a:close/>
              </a:path>
            </a:pathLst>
          </a:custGeom>
          <a:solidFill>
            <a:srgbClr val="1A78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55" name="object 11055"/>
          <p:cNvSpPr/>
          <p:nvPr/>
        </p:nvSpPr>
        <p:spPr>
          <a:xfrm>
            <a:off x="3486076" y="2327023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1656"/>
                </a:moveTo>
                <a:lnTo>
                  <a:pt x="2148" y="3096"/>
                </a:lnTo>
                <a:lnTo>
                  <a:pt x="1117" y="0"/>
                </a:lnTo>
                <a:lnTo>
                  <a:pt x="0" y="1656"/>
                </a:lnTo>
                <a:close/>
              </a:path>
            </a:pathLst>
          </a:custGeom>
          <a:ln w="3175">
            <a:solidFill>
              <a:srgbClr val="1A78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56" name="object 11056"/>
          <p:cNvSpPr/>
          <p:nvPr/>
        </p:nvSpPr>
        <p:spPr>
          <a:xfrm>
            <a:off x="3484280" y="2318598"/>
            <a:ext cx="1270" cy="6985"/>
          </a:xfrm>
          <a:custGeom>
            <a:avLst/>
            <a:gdLst/>
            <a:ahLst/>
            <a:cxnLst/>
            <a:rect l="l" t="t" r="r" b="b"/>
            <a:pathLst>
              <a:path w="1270" h="6985">
                <a:moveTo>
                  <a:pt x="1191" y="6680"/>
                </a:moveTo>
                <a:lnTo>
                  <a:pt x="0" y="0"/>
                </a:lnTo>
                <a:lnTo>
                  <a:pt x="299" y="558"/>
                </a:lnTo>
                <a:lnTo>
                  <a:pt x="1191" y="6680"/>
                </a:lnTo>
                <a:close/>
              </a:path>
            </a:pathLst>
          </a:custGeom>
          <a:solidFill>
            <a:srgbClr val="1A7A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57" name="object 11057"/>
          <p:cNvSpPr/>
          <p:nvPr/>
        </p:nvSpPr>
        <p:spPr>
          <a:xfrm>
            <a:off x="3484280" y="2318598"/>
            <a:ext cx="1270" cy="6985"/>
          </a:xfrm>
          <a:custGeom>
            <a:avLst/>
            <a:gdLst/>
            <a:ahLst/>
            <a:cxnLst/>
            <a:rect l="l" t="t" r="r" b="b"/>
            <a:pathLst>
              <a:path w="1270" h="6985">
                <a:moveTo>
                  <a:pt x="1191" y="6680"/>
                </a:moveTo>
                <a:lnTo>
                  <a:pt x="0" y="0"/>
                </a:lnTo>
                <a:lnTo>
                  <a:pt x="299" y="558"/>
                </a:lnTo>
                <a:lnTo>
                  <a:pt x="1191" y="6680"/>
                </a:lnTo>
                <a:close/>
              </a:path>
            </a:pathLst>
          </a:custGeom>
          <a:ln w="3175">
            <a:solidFill>
              <a:srgbClr val="1A7A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58" name="object 11058"/>
          <p:cNvSpPr/>
          <p:nvPr/>
        </p:nvSpPr>
        <p:spPr>
          <a:xfrm>
            <a:off x="3484580" y="2319157"/>
            <a:ext cx="3175" cy="8255"/>
          </a:xfrm>
          <a:custGeom>
            <a:avLst/>
            <a:gdLst/>
            <a:ahLst/>
            <a:cxnLst/>
            <a:rect l="l" t="t" r="r" b="b"/>
            <a:pathLst>
              <a:path w="3175" h="8255">
                <a:moveTo>
                  <a:pt x="2613" y="7866"/>
                </a:moveTo>
                <a:lnTo>
                  <a:pt x="891" y="6121"/>
                </a:lnTo>
                <a:lnTo>
                  <a:pt x="0" y="0"/>
                </a:lnTo>
                <a:lnTo>
                  <a:pt x="2613" y="7866"/>
                </a:lnTo>
                <a:close/>
              </a:path>
            </a:pathLst>
          </a:custGeom>
          <a:solidFill>
            <a:srgbClr val="1A79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59" name="object 11059"/>
          <p:cNvSpPr/>
          <p:nvPr/>
        </p:nvSpPr>
        <p:spPr>
          <a:xfrm>
            <a:off x="3484580" y="2319157"/>
            <a:ext cx="3175" cy="8255"/>
          </a:xfrm>
          <a:custGeom>
            <a:avLst/>
            <a:gdLst/>
            <a:ahLst/>
            <a:cxnLst/>
            <a:rect l="l" t="t" r="r" b="b"/>
            <a:pathLst>
              <a:path w="3175" h="8255">
                <a:moveTo>
                  <a:pt x="891" y="6121"/>
                </a:moveTo>
                <a:lnTo>
                  <a:pt x="2613" y="7866"/>
                </a:lnTo>
                <a:lnTo>
                  <a:pt x="0" y="0"/>
                </a:lnTo>
                <a:lnTo>
                  <a:pt x="891" y="6121"/>
                </a:lnTo>
                <a:close/>
              </a:path>
            </a:pathLst>
          </a:custGeom>
          <a:ln w="3175">
            <a:solidFill>
              <a:srgbClr val="1A79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0" name="object 11060"/>
          <p:cNvSpPr/>
          <p:nvPr/>
        </p:nvSpPr>
        <p:spPr>
          <a:xfrm>
            <a:off x="3485471" y="232527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722" y="17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1" name="object 11061"/>
          <p:cNvSpPr/>
          <p:nvPr/>
        </p:nvSpPr>
        <p:spPr>
          <a:xfrm>
            <a:off x="3486076" y="2328679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1922" y="1496"/>
                </a:moveTo>
                <a:lnTo>
                  <a:pt x="1165" y="937"/>
                </a:lnTo>
                <a:lnTo>
                  <a:pt x="0" y="0"/>
                </a:lnTo>
                <a:lnTo>
                  <a:pt x="1922" y="1496"/>
                </a:lnTo>
                <a:close/>
              </a:path>
            </a:pathLst>
          </a:custGeom>
          <a:solidFill>
            <a:srgbClr val="1A78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62" name="object 11062"/>
          <p:cNvSpPr/>
          <p:nvPr/>
        </p:nvSpPr>
        <p:spPr>
          <a:xfrm>
            <a:off x="3486076" y="2328679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1922" y="1496"/>
                </a:moveTo>
                <a:lnTo>
                  <a:pt x="1165" y="937"/>
                </a:lnTo>
                <a:lnTo>
                  <a:pt x="0" y="0"/>
                </a:lnTo>
                <a:lnTo>
                  <a:pt x="1922" y="1496"/>
                </a:lnTo>
                <a:close/>
              </a:path>
            </a:pathLst>
          </a:custGeom>
          <a:ln w="3175">
            <a:solidFill>
              <a:srgbClr val="1A78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3" name="object 11063"/>
          <p:cNvSpPr/>
          <p:nvPr/>
        </p:nvSpPr>
        <p:spPr>
          <a:xfrm>
            <a:off x="3486076" y="2328679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1922" y="1496"/>
                </a:moveTo>
                <a:lnTo>
                  <a:pt x="0" y="0"/>
                </a:lnTo>
                <a:lnTo>
                  <a:pt x="2148" y="1440"/>
                </a:lnTo>
                <a:lnTo>
                  <a:pt x="1922" y="1496"/>
                </a:lnTo>
                <a:close/>
              </a:path>
            </a:pathLst>
          </a:custGeom>
          <a:solidFill>
            <a:srgbClr val="1A77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64" name="object 11064"/>
          <p:cNvSpPr/>
          <p:nvPr/>
        </p:nvSpPr>
        <p:spPr>
          <a:xfrm>
            <a:off x="3486076" y="2328679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1922" y="1496"/>
                </a:moveTo>
                <a:lnTo>
                  <a:pt x="2148" y="1440"/>
                </a:lnTo>
                <a:lnTo>
                  <a:pt x="0" y="0"/>
                </a:lnTo>
                <a:lnTo>
                  <a:pt x="1922" y="1496"/>
                </a:lnTo>
                <a:close/>
              </a:path>
            </a:pathLst>
          </a:custGeom>
          <a:ln w="3175">
            <a:solidFill>
              <a:srgbClr val="1A77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5" name="object 11065"/>
          <p:cNvSpPr/>
          <p:nvPr/>
        </p:nvSpPr>
        <p:spPr>
          <a:xfrm>
            <a:off x="3487999" y="233011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55"/>
                </a:moveTo>
                <a:lnTo>
                  <a:pt x="226" y="0"/>
                </a:lnTo>
                <a:lnTo>
                  <a:pt x="0" y="55"/>
                </a:lnTo>
                <a:close/>
              </a:path>
            </a:pathLst>
          </a:custGeom>
          <a:ln w="3175">
            <a:solidFill>
              <a:srgbClr val="1A77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6" name="object 11066"/>
          <p:cNvSpPr/>
          <p:nvPr/>
        </p:nvSpPr>
        <p:spPr>
          <a:xfrm>
            <a:off x="3487534" y="2331255"/>
            <a:ext cx="3175" cy="15240"/>
          </a:xfrm>
          <a:custGeom>
            <a:avLst/>
            <a:gdLst/>
            <a:ahLst/>
            <a:cxnLst/>
            <a:rect l="l" t="t" r="r" b="b"/>
            <a:pathLst>
              <a:path w="3175" h="15239">
                <a:moveTo>
                  <a:pt x="2679" y="14983"/>
                </a:moveTo>
                <a:lnTo>
                  <a:pt x="0" y="0"/>
                </a:lnTo>
                <a:lnTo>
                  <a:pt x="1358" y="1714"/>
                </a:lnTo>
                <a:lnTo>
                  <a:pt x="2679" y="14983"/>
                </a:lnTo>
                <a:close/>
              </a:path>
            </a:pathLst>
          </a:custGeom>
          <a:solidFill>
            <a:srgbClr val="1A76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67" name="object 11067"/>
          <p:cNvSpPr/>
          <p:nvPr/>
        </p:nvSpPr>
        <p:spPr>
          <a:xfrm>
            <a:off x="3487534" y="2331255"/>
            <a:ext cx="3175" cy="15240"/>
          </a:xfrm>
          <a:custGeom>
            <a:avLst/>
            <a:gdLst/>
            <a:ahLst/>
            <a:cxnLst/>
            <a:rect l="l" t="t" r="r" b="b"/>
            <a:pathLst>
              <a:path w="3175" h="15239">
                <a:moveTo>
                  <a:pt x="2679" y="14983"/>
                </a:moveTo>
                <a:lnTo>
                  <a:pt x="0" y="0"/>
                </a:lnTo>
                <a:lnTo>
                  <a:pt x="1358" y="1714"/>
                </a:lnTo>
                <a:lnTo>
                  <a:pt x="2679" y="14983"/>
                </a:lnTo>
                <a:close/>
              </a:path>
            </a:pathLst>
          </a:custGeom>
          <a:ln w="3175">
            <a:solidFill>
              <a:srgbClr val="1A76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8" name="object 110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069" name="object 11069"/>
          <p:cNvSpPr/>
          <p:nvPr/>
        </p:nvSpPr>
        <p:spPr>
          <a:xfrm>
            <a:off x="3490214" y="2346238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446" y="2471"/>
                </a:moveTo>
                <a:lnTo>
                  <a:pt x="0" y="0"/>
                </a:lnTo>
                <a:lnTo>
                  <a:pt x="3446" y="2471"/>
                </a:lnTo>
                <a:close/>
              </a:path>
            </a:pathLst>
          </a:custGeom>
          <a:ln w="3175">
            <a:solidFill>
              <a:srgbClr val="1A74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70" name="object 11070"/>
          <p:cNvSpPr/>
          <p:nvPr/>
        </p:nvSpPr>
        <p:spPr>
          <a:xfrm>
            <a:off x="3490214" y="2346238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446" y="2471"/>
                </a:moveTo>
                <a:lnTo>
                  <a:pt x="0" y="0"/>
                </a:lnTo>
                <a:lnTo>
                  <a:pt x="3693" y="2395"/>
                </a:lnTo>
                <a:lnTo>
                  <a:pt x="3446" y="2471"/>
                </a:lnTo>
                <a:close/>
              </a:path>
            </a:pathLst>
          </a:custGeom>
          <a:solidFill>
            <a:srgbClr val="1A73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71" name="object 11071"/>
          <p:cNvSpPr/>
          <p:nvPr/>
        </p:nvSpPr>
        <p:spPr>
          <a:xfrm>
            <a:off x="3490214" y="2346238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446" y="2471"/>
                </a:moveTo>
                <a:lnTo>
                  <a:pt x="3693" y="2395"/>
                </a:lnTo>
                <a:lnTo>
                  <a:pt x="0" y="0"/>
                </a:lnTo>
                <a:lnTo>
                  <a:pt x="3446" y="2471"/>
                </a:lnTo>
                <a:close/>
              </a:path>
            </a:pathLst>
          </a:custGeom>
          <a:ln w="3175">
            <a:solidFill>
              <a:srgbClr val="1A73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72" name="object 11072"/>
          <p:cNvSpPr/>
          <p:nvPr/>
        </p:nvSpPr>
        <p:spPr>
          <a:xfrm>
            <a:off x="3487242" y="232961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708" y="571"/>
                </a:moveTo>
                <a:lnTo>
                  <a:pt x="0" y="0"/>
                </a:lnTo>
                <a:lnTo>
                  <a:pt x="756" y="558"/>
                </a:lnTo>
                <a:close/>
              </a:path>
            </a:pathLst>
          </a:custGeom>
          <a:solidFill>
            <a:srgbClr val="1A77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73" name="object 11073"/>
          <p:cNvSpPr/>
          <p:nvPr/>
        </p:nvSpPr>
        <p:spPr>
          <a:xfrm>
            <a:off x="3487242" y="232961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708" y="57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77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74" name="object 11074"/>
          <p:cNvSpPr/>
          <p:nvPr/>
        </p:nvSpPr>
        <p:spPr>
          <a:xfrm>
            <a:off x="3487534" y="233125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358" y="1714"/>
                </a:moveTo>
                <a:lnTo>
                  <a:pt x="0" y="0"/>
                </a:lnTo>
                <a:lnTo>
                  <a:pt x="1158" y="1341"/>
                </a:lnTo>
                <a:lnTo>
                  <a:pt x="1358" y="1714"/>
                </a:lnTo>
                <a:close/>
              </a:path>
            </a:pathLst>
          </a:custGeom>
          <a:solidFill>
            <a:srgbClr val="1A77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75" name="object 11075"/>
          <p:cNvSpPr/>
          <p:nvPr/>
        </p:nvSpPr>
        <p:spPr>
          <a:xfrm>
            <a:off x="3487534" y="233125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358" y="1714"/>
                </a:lnTo>
                <a:lnTo>
                  <a:pt x="1158" y="134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77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76" name="object 110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077" name="object 110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078" name="object 110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079" name="object 11079"/>
          <p:cNvSpPr/>
          <p:nvPr/>
        </p:nvSpPr>
        <p:spPr>
          <a:xfrm>
            <a:off x="3484130" y="2323922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695" y="3916"/>
                </a:moveTo>
                <a:lnTo>
                  <a:pt x="0" y="0"/>
                </a:lnTo>
                <a:lnTo>
                  <a:pt x="1341" y="1356"/>
                </a:lnTo>
                <a:lnTo>
                  <a:pt x="695" y="3916"/>
                </a:lnTo>
                <a:close/>
              </a:path>
            </a:pathLst>
          </a:custGeom>
          <a:solidFill>
            <a:srgbClr val="1A79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80" name="object 11080"/>
          <p:cNvSpPr/>
          <p:nvPr/>
        </p:nvSpPr>
        <p:spPr>
          <a:xfrm>
            <a:off x="3484130" y="2323922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695" y="3916"/>
                </a:moveTo>
                <a:lnTo>
                  <a:pt x="0" y="0"/>
                </a:lnTo>
                <a:lnTo>
                  <a:pt x="1341" y="1356"/>
                </a:lnTo>
                <a:lnTo>
                  <a:pt x="695" y="3916"/>
                </a:lnTo>
                <a:close/>
              </a:path>
            </a:pathLst>
          </a:custGeom>
          <a:ln w="3175">
            <a:solidFill>
              <a:srgbClr val="1A79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1" name="object 11081"/>
          <p:cNvSpPr/>
          <p:nvPr/>
        </p:nvSpPr>
        <p:spPr>
          <a:xfrm>
            <a:off x="3484826" y="232527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1249" y="3401"/>
                </a:moveTo>
                <a:lnTo>
                  <a:pt x="0" y="2560"/>
                </a:lnTo>
                <a:lnTo>
                  <a:pt x="645" y="0"/>
                </a:lnTo>
                <a:lnTo>
                  <a:pt x="1249" y="3401"/>
                </a:lnTo>
                <a:close/>
              </a:path>
            </a:pathLst>
          </a:custGeom>
          <a:solidFill>
            <a:srgbClr val="1A79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82" name="object 11082"/>
          <p:cNvSpPr/>
          <p:nvPr/>
        </p:nvSpPr>
        <p:spPr>
          <a:xfrm>
            <a:off x="3484826" y="232527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2560"/>
                </a:moveTo>
                <a:lnTo>
                  <a:pt x="1249" y="3401"/>
                </a:lnTo>
                <a:lnTo>
                  <a:pt x="645" y="0"/>
                </a:lnTo>
                <a:lnTo>
                  <a:pt x="0" y="2560"/>
                </a:lnTo>
                <a:close/>
              </a:path>
            </a:pathLst>
          </a:custGeom>
          <a:ln w="3175">
            <a:solidFill>
              <a:srgbClr val="1A79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3" name="object 11083"/>
          <p:cNvSpPr/>
          <p:nvPr/>
        </p:nvSpPr>
        <p:spPr>
          <a:xfrm>
            <a:off x="3482637" y="2315527"/>
            <a:ext cx="1905" cy="8890"/>
          </a:xfrm>
          <a:custGeom>
            <a:avLst/>
            <a:gdLst/>
            <a:ahLst/>
            <a:cxnLst/>
            <a:rect l="l" t="t" r="r" b="b"/>
            <a:pathLst>
              <a:path w="1904" h="8889">
                <a:moveTo>
                  <a:pt x="1493" y="8394"/>
                </a:moveTo>
                <a:lnTo>
                  <a:pt x="0" y="0"/>
                </a:lnTo>
                <a:lnTo>
                  <a:pt x="1643" y="3070"/>
                </a:lnTo>
                <a:lnTo>
                  <a:pt x="1493" y="8394"/>
                </a:lnTo>
                <a:close/>
              </a:path>
            </a:pathLst>
          </a:custGeom>
          <a:solidFill>
            <a:srgbClr val="1A7B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84" name="object 11084"/>
          <p:cNvSpPr/>
          <p:nvPr/>
        </p:nvSpPr>
        <p:spPr>
          <a:xfrm>
            <a:off x="3482637" y="2315527"/>
            <a:ext cx="1905" cy="8890"/>
          </a:xfrm>
          <a:custGeom>
            <a:avLst/>
            <a:gdLst/>
            <a:ahLst/>
            <a:cxnLst/>
            <a:rect l="l" t="t" r="r" b="b"/>
            <a:pathLst>
              <a:path w="1904" h="8889">
                <a:moveTo>
                  <a:pt x="1493" y="8394"/>
                </a:moveTo>
                <a:lnTo>
                  <a:pt x="0" y="0"/>
                </a:lnTo>
                <a:lnTo>
                  <a:pt x="1643" y="3070"/>
                </a:lnTo>
                <a:lnTo>
                  <a:pt x="1493" y="8394"/>
                </a:lnTo>
                <a:close/>
              </a:path>
            </a:pathLst>
          </a:custGeom>
          <a:ln w="3175">
            <a:solidFill>
              <a:srgbClr val="1A7B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5" name="object 11085"/>
          <p:cNvSpPr/>
          <p:nvPr/>
        </p:nvSpPr>
        <p:spPr>
          <a:xfrm>
            <a:off x="3484130" y="2318598"/>
            <a:ext cx="1905" cy="6985"/>
          </a:xfrm>
          <a:custGeom>
            <a:avLst/>
            <a:gdLst/>
            <a:ahLst/>
            <a:cxnLst/>
            <a:rect l="l" t="t" r="r" b="b"/>
            <a:pathLst>
              <a:path w="1904" h="6985">
                <a:moveTo>
                  <a:pt x="1341" y="6680"/>
                </a:moveTo>
                <a:lnTo>
                  <a:pt x="0" y="5323"/>
                </a:lnTo>
                <a:lnTo>
                  <a:pt x="149" y="0"/>
                </a:lnTo>
                <a:lnTo>
                  <a:pt x="1341" y="6680"/>
                </a:lnTo>
                <a:close/>
              </a:path>
            </a:pathLst>
          </a:custGeom>
          <a:solidFill>
            <a:srgbClr val="1A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86" name="object 11086"/>
          <p:cNvSpPr/>
          <p:nvPr/>
        </p:nvSpPr>
        <p:spPr>
          <a:xfrm>
            <a:off x="3484130" y="2318598"/>
            <a:ext cx="1905" cy="6985"/>
          </a:xfrm>
          <a:custGeom>
            <a:avLst/>
            <a:gdLst/>
            <a:ahLst/>
            <a:cxnLst/>
            <a:rect l="l" t="t" r="r" b="b"/>
            <a:pathLst>
              <a:path w="1904" h="6985">
                <a:moveTo>
                  <a:pt x="0" y="5323"/>
                </a:moveTo>
                <a:lnTo>
                  <a:pt x="1341" y="6680"/>
                </a:lnTo>
                <a:lnTo>
                  <a:pt x="149" y="0"/>
                </a:lnTo>
                <a:lnTo>
                  <a:pt x="0" y="5323"/>
                </a:lnTo>
                <a:close/>
              </a:path>
            </a:pathLst>
          </a:custGeom>
          <a:ln w="3175">
            <a:solidFill>
              <a:srgbClr val="1A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7" name="object 11087"/>
          <p:cNvSpPr/>
          <p:nvPr/>
        </p:nvSpPr>
        <p:spPr>
          <a:xfrm>
            <a:off x="3484130" y="232392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341" y="13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8" name="object 11088"/>
          <p:cNvSpPr/>
          <p:nvPr/>
        </p:nvSpPr>
        <p:spPr>
          <a:xfrm>
            <a:off x="3484826" y="2327838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415" y="1778"/>
                </a:moveTo>
                <a:lnTo>
                  <a:pt x="0" y="0"/>
                </a:lnTo>
                <a:lnTo>
                  <a:pt x="2415" y="1778"/>
                </a:lnTo>
                <a:close/>
              </a:path>
            </a:pathLst>
          </a:custGeom>
          <a:ln w="3175">
            <a:solidFill>
              <a:srgbClr val="1A79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9" name="object 11089"/>
          <p:cNvSpPr/>
          <p:nvPr/>
        </p:nvSpPr>
        <p:spPr>
          <a:xfrm>
            <a:off x="3484826" y="2327838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415" y="1778"/>
                </a:moveTo>
                <a:lnTo>
                  <a:pt x="0" y="0"/>
                </a:lnTo>
                <a:lnTo>
                  <a:pt x="1249" y="840"/>
                </a:lnTo>
                <a:lnTo>
                  <a:pt x="2415" y="1778"/>
                </a:lnTo>
                <a:close/>
              </a:path>
            </a:pathLst>
          </a:custGeom>
          <a:solidFill>
            <a:srgbClr val="1A78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90" name="object 11090"/>
          <p:cNvSpPr/>
          <p:nvPr/>
        </p:nvSpPr>
        <p:spPr>
          <a:xfrm>
            <a:off x="3484826" y="2327838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415" y="1778"/>
                </a:moveTo>
                <a:lnTo>
                  <a:pt x="1249" y="840"/>
                </a:lnTo>
                <a:lnTo>
                  <a:pt x="0" y="0"/>
                </a:lnTo>
                <a:lnTo>
                  <a:pt x="2415" y="1778"/>
                </a:lnTo>
                <a:close/>
              </a:path>
            </a:pathLst>
          </a:custGeom>
          <a:ln w="3175">
            <a:solidFill>
              <a:srgbClr val="1A78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1" name="object 11091"/>
          <p:cNvSpPr/>
          <p:nvPr/>
        </p:nvSpPr>
        <p:spPr>
          <a:xfrm>
            <a:off x="3487534" y="2331255"/>
            <a:ext cx="3175" cy="15240"/>
          </a:xfrm>
          <a:custGeom>
            <a:avLst/>
            <a:gdLst/>
            <a:ahLst/>
            <a:cxnLst/>
            <a:rect l="l" t="t" r="r" b="b"/>
            <a:pathLst>
              <a:path w="3175" h="15239">
                <a:moveTo>
                  <a:pt x="0" y="0"/>
                </a:moveTo>
                <a:lnTo>
                  <a:pt x="2679" y="1498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75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2" name="object 110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093" name="object 110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094" name="object 110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095" name="object 110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096" name="object 110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097" name="object 11097"/>
          <p:cNvSpPr/>
          <p:nvPr/>
        </p:nvSpPr>
        <p:spPr>
          <a:xfrm>
            <a:off x="3450884" y="2285603"/>
            <a:ext cx="33020" cy="38100"/>
          </a:xfrm>
          <a:custGeom>
            <a:avLst/>
            <a:gdLst/>
            <a:ahLst/>
            <a:cxnLst/>
            <a:rect l="l" t="t" r="r" b="b"/>
            <a:pathLst>
              <a:path w="33020" h="38100">
                <a:moveTo>
                  <a:pt x="0" y="0"/>
                </a:moveTo>
                <a:lnTo>
                  <a:pt x="32608" y="376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8" name="object 11098"/>
          <p:cNvSpPr/>
          <p:nvPr/>
        </p:nvSpPr>
        <p:spPr>
          <a:xfrm>
            <a:off x="3484130" y="232392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0" y="0"/>
                </a:moveTo>
                <a:lnTo>
                  <a:pt x="695" y="391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9" name="object 11099"/>
          <p:cNvSpPr/>
          <p:nvPr/>
        </p:nvSpPr>
        <p:spPr>
          <a:xfrm>
            <a:off x="3483493" y="2323277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1333" y="4561"/>
                </a:moveTo>
                <a:lnTo>
                  <a:pt x="0" y="0"/>
                </a:lnTo>
                <a:lnTo>
                  <a:pt x="637" y="645"/>
                </a:lnTo>
                <a:lnTo>
                  <a:pt x="1333" y="4561"/>
                </a:lnTo>
                <a:close/>
              </a:path>
            </a:pathLst>
          </a:custGeom>
          <a:solidFill>
            <a:srgbClr val="1A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00" name="object 11100"/>
          <p:cNvSpPr/>
          <p:nvPr/>
        </p:nvSpPr>
        <p:spPr>
          <a:xfrm>
            <a:off x="3483493" y="2323277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637" y="645"/>
                </a:moveTo>
                <a:lnTo>
                  <a:pt x="0" y="0"/>
                </a:lnTo>
                <a:lnTo>
                  <a:pt x="1333" y="4561"/>
                </a:lnTo>
                <a:lnTo>
                  <a:pt x="637" y="645"/>
                </a:lnTo>
                <a:close/>
              </a:path>
            </a:pathLst>
          </a:custGeom>
          <a:ln w="3175">
            <a:solidFill>
              <a:srgbClr val="1A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1" name="object 11101"/>
          <p:cNvSpPr/>
          <p:nvPr/>
        </p:nvSpPr>
        <p:spPr>
          <a:xfrm>
            <a:off x="3482637" y="2315527"/>
            <a:ext cx="1905" cy="8890"/>
          </a:xfrm>
          <a:custGeom>
            <a:avLst/>
            <a:gdLst/>
            <a:ahLst/>
            <a:cxnLst/>
            <a:rect l="l" t="t" r="r" b="b"/>
            <a:pathLst>
              <a:path w="1904" h="8889">
                <a:moveTo>
                  <a:pt x="1493" y="8394"/>
                </a:moveTo>
                <a:lnTo>
                  <a:pt x="855" y="7749"/>
                </a:lnTo>
                <a:lnTo>
                  <a:pt x="0" y="0"/>
                </a:lnTo>
                <a:lnTo>
                  <a:pt x="1493" y="8394"/>
                </a:lnTo>
                <a:close/>
              </a:path>
            </a:pathLst>
          </a:custGeom>
          <a:solidFill>
            <a:srgbClr val="1A7B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02" name="object 11102"/>
          <p:cNvSpPr/>
          <p:nvPr/>
        </p:nvSpPr>
        <p:spPr>
          <a:xfrm>
            <a:off x="3482637" y="2315527"/>
            <a:ext cx="1905" cy="8890"/>
          </a:xfrm>
          <a:custGeom>
            <a:avLst/>
            <a:gdLst/>
            <a:ahLst/>
            <a:cxnLst/>
            <a:rect l="l" t="t" r="r" b="b"/>
            <a:pathLst>
              <a:path w="1904" h="8889">
                <a:moveTo>
                  <a:pt x="0" y="0"/>
                </a:moveTo>
                <a:lnTo>
                  <a:pt x="1493" y="8394"/>
                </a:lnTo>
                <a:lnTo>
                  <a:pt x="855" y="774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7B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3" name="object 11103"/>
          <p:cNvSpPr/>
          <p:nvPr/>
        </p:nvSpPr>
        <p:spPr>
          <a:xfrm>
            <a:off x="3479530" y="2309715"/>
            <a:ext cx="4445" cy="13970"/>
          </a:xfrm>
          <a:custGeom>
            <a:avLst/>
            <a:gdLst/>
            <a:ahLst/>
            <a:cxnLst/>
            <a:rect l="l" t="t" r="r" b="b"/>
            <a:pathLst>
              <a:path w="4445" h="13969">
                <a:moveTo>
                  <a:pt x="3962" y="13561"/>
                </a:moveTo>
                <a:lnTo>
                  <a:pt x="0" y="0"/>
                </a:lnTo>
                <a:lnTo>
                  <a:pt x="3106" y="5811"/>
                </a:lnTo>
                <a:lnTo>
                  <a:pt x="3962" y="13561"/>
                </a:lnTo>
                <a:close/>
              </a:path>
            </a:pathLst>
          </a:custGeom>
          <a:solidFill>
            <a:srgbClr val="1A7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04" name="object 11104"/>
          <p:cNvSpPr/>
          <p:nvPr/>
        </p:nvSpPr>
        <p:spPr>
          <a:xfrm>
            <a:off x="3479530" y="2309715"/>
            <a:ext cx="4445" cy="13970"/>
          </a:xfrm>
          <a:custGeom>
            <a:avLst/>
            <a:gdLst/>
            <a:ahLst/>
            <a:cxnLst/>
            <a:rect l="l" t="t" r="r" b="b"/>
            <a:pathLst>
              <a:path w="4445" h="13969">
                <a:moveTo>
                  <a:pt x="3106" y="5811"/>
                </a:moveTo>
                <a:lnTo>
                  <a:pt x="0" y="0"/>
                </a:lnTo>
                <a:lnTo>
                  <a:pt x="3962" y="13561"/>
                </a:lnTo>
                <a:lnTo>
                  <a:pt x="3106" y="5811"/>
                </a:lnTo>
                <a:close/>
              </a:path>
            </a:pathLst>
          </a:custGeom>
          <a:ln w="3175">
            <a:solidFill>
              <a:srgbClr val="1A7C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5" name="object 11105"/>
          <p:cNvSpPr/>
          <p:nvPr/>
        </p:nvSpPr>
        <p:spPr>
          <a:xfrm>
            <a:off x="3483493" y="23232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637" y="6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6" name="object 11106"/>
          <p:cNvSpPr/>
          <p:nvPr/>
        </p:nvSpPr>
        <p:spPr>
          <a:xfrm>
            <a:off x="3490214" y="2346238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4">
                <a:moveTo>
                  <a:pt x="4358" y="5427"/>
                </a:moveTo>
                <a:lnTo>
                  <a:pt x="0" y="0"/>
                </a:lnTo>
                <a:lnTo>
                  <a:pt x="2885" y="2649"/>
                </a:lnTo>
                <a:lnTo>
                  <a:pt x="4358" y="5427"/>
                </a:lnTo>
                <a:close/>
              </a:path>
            </a:pathLst>
          </a:custGeom>
          <a:solidFill>
            <a:srgbClr val="1A73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07" name="object 11107"/>
          <p:cNvSpPr/>
          <p:nvPr/>
        </p:nvSpPr>
        <p:spPr>
          <a:xfrm>
            <a:off x="3490214" y="2346238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4">
                <a:moveTo>
                  <a:pt x="2885" y="2649"/>
                </a:moveTo>
                <a:lnTo>
                  <a:pt x="0" y="0"/>
                </a:lnTo>
                <a:lnTo>
                  <a:pt x="4358" y="5427"/>
                </a:lnTo>
                <a:lnTo>
                  <a:pt x="2885" y="2649"/>
                </a:lnTo>
                <a:close/>
              </a:path>
            </a:pathLst>
          </a:custGeom>
          <a:ln w="3175">
            <a:solidFill>
              <a:srgbClr val="1A73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8" name="object 11108"/>
          <p:cNvSpPr/>
          <p:nvPr/>
        </p:nvSpPr>
        <p:spPr>
          <a:xfrm>
            <a:off x="3490214" y="2346238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885" y="2649"/>
                </a:moveTo>
                <a:lnTo>
                  <a:pt x="0" y="0"/>
                </a:lnTo>
                <a:lnTo>
                  <a:pt x="2885" y="2649"/>
                </a:lnTo>
                <a:close/>
              </a:path>
            </a:pathLst>
          </a:custGeom>
          <a:ln w="3175">
            <a:solidFill>
              <a:srgbClr val="1A73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9" name="object 11109"/>
          <p:cNvSpPr/>
          <p:nvPr/>
        </p:nvSpPr>
        <p:spPr>
          <a:xfrm>
            <a:off x="3490214" y="2346238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2885" y="2649"/>
                </a:moveTo>
                <a:lnTo>
                  <a:pt x="0" y="0"/>
                </a:lnTo>
                <a:lnTo>
                  <a:pt x="3446" y="2471"/>
                </a:lnTo>
                <a:lnTo>
                  <a:pt x="2885" y="2649"/>
                </a:lnTo>
                <a:close/>
              </a:path>
            </a:pathLst>
          </a:custGeom>
          <a:solidFill>
            <a:srgbClr val="1A73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10" name="object 11110"/>
          <p:cNvSpPr/>
          <p:nvPr/>
        </p:nvSpPr>
        <p:spPr>
          <a:xfrm>
            <a:off x="3490214" y="2346238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0"/>
                </a:moveTo>
                <a:lnTo>
                  <a:pt x="2885" y="2649"/>
                </a:lnTo>
                <a:lnTo>
                  <a:pt x="3446" y="247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73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1" name="object 11111"/>
          <p:cNvSpPr/>
          <p:nvPr/>
        </p:nvSpPr>
        <p:spPr>
          <a:xfrm>
            <a:off x="3470582" y="2299159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394" y="4196"/>
                </a:moveTo>
                <a:lnTo>
                  <a:pt x="0" y="0"/>
                </a:lnTo>
                <a:lnTo>
                  <a:pt x="403" y="330"/>
                </a:lnTo>
                <a:lnTo>
                  <a:pt x="1394" y="4196"/>
                </a:lnTo>
                <a:close/>
              </a:path>
            </a:pathLst>
          </a:custGeom>
          <a:solidFill>
            <a:srgbClr val="1C85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12" name="object 11112"/>
          <p:cNvSpPr/>
          <p:nvPr/>
        </p:nvSpPr>
        <p:spPr>
          <a:xfrm>
            <a:off x="3470582" y="2299159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394" y="4196"/>
                </a:moveTo>
                <a:lnTo>
                  <a:pt x="0" y="0"/>
                </a:lnTo>
                <a:lnTo>
                  <a:pt x="403" y="330"/>
                </a:lnTo>
                <a:lnTo>
                  <a:pt x="1394" y="4196"/>
                </a:lnTo>
                <a:close/>
              </a:path>
            </a:pathLst>
          </a:custGeom>
          <a:ln w="3175">
            <a:solidFill>
              <a:srgbClr val="1C85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3" name="object 111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114" name="object 11114"/>
          <p:cNvSpPr/>
          <p:nvPr/>
        </p:nvSpPr>
        <p:spPr>
          <a:xfrm>
            <a:off x="3484826" y="2327838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626" y="2471"/>
                </a:moveTo>
                <a:lnTo>
                  <a:pt x="0" y="0"/>
                </a:lnTo>
                <a:lnTo>
                  <a:pt x="2821" y="2423"/>
                </a:lnTo>
                <a:lnTo>
                  <a:pt x="2626" y="2471"/>
                </a:lnTo>
                <a:close/>
              </a:path>
            </a:pathLst>
          </a:custGeom>
          <a:solidFill>
            <a:srgbClr val="1A78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15" name="object 11115"/>
          <p:cNvSpPr/>
          <p:nvPr/>
        </p:nvSpPr>
        <p:spPr>
          <a:xfrm>
            <a:off x="3484826" y="2327838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821" y="2423"/>
                </a:moveTo>
                <a:lnTo>
                  <a:pt x="0" y="0"/>
                </a:lnTo>
                <a:lnTo>
                  <a:pt x="2626" y="2471"/>
                </a:lnTo>
                <a:lnTo>
                  <a:pt x="2821" y="2423"/>
                </a:lnTo>
                <a:close/>
              </a:path>
            </a:pathLst>
          </a:custGeom>
          <a:ln w="3175">
            <a:solidFill>
              <a:srgbClr val="1A78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6" name="object 11116"/>
          <p:cNvSpPr/>
          <p:nvPr/>
        </p:nvSpPr>
        <p:spPr>
          <a:xfrm>
            <a:off x="3484826" y="2327838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3124" y="2349"/>
                </a:moveTo>
                <a:lnTo>
                  <a:pt x="0" y="0"/>
                </a:lnTo>
                <a:lnTo>
                  <a:pt x="2415" y="1778"/>
                </a:lnTo>
                <a:lnTo>
                  <a:pt x="3124" y="2349"/>
                </a:lnTo>
                <a:close/>
              </a:path>
            </a:pathLst>
          </a:custGeom>
          <a:solidFill>
            <a:srgbClr val="1A78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17" name="object 11117"/>
          <p:cNvSpPr/>
          <p:nvPr/>
        </p:nvSpPr>
        <p:spPr>
          <a:xfrm>
            <a:off x="3484826" y="2327838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0"/>
                </a:moveTo>
                <a:lnTo>
                  <a:pt x="2415" y="1778"/>
                </a:lnTo>
                <a:lnTo>
                  <a:pt x="3124" y="234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78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8" name="object 11118"/>
          <p:cNvSpPr/>
          <p:nvPr/>
        </p:nvSpPr>
        <p:spPr>
          <a:xfrm>
            <a:off x="3484826" y="2327838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821" y="2423"/>
                </a:moveTo>
                <a:lnTo>
                  <a:pt x="0" y="0"/>
                </a:lnTo>
                <a:lnTo>
                  <a:pt x="3124" y="2349"/>
                </a:lnTo>
                <a:lnTo>
                  <a:pt x="2821" y="2423"/>
                </a:lnTo>
                <a:close/>
              </a:path>
            </a:pathLst>
          </a:custGeom>
          <a:solidFill>
            <a:srgbClr val="1A78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19" name="object 11119"/>
          <p:cNvSpPr/>
          <p:nvPr/>
        </p:nvSpPr>
        <p:spPr>
          <a:xfrm>
            <a:off x="3484826" y="2327838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0"/>
                </a:moveTo>
                <a:lnTo>
                  <a:pt x="2821" y="2423"/>
                </a:lnTo>
                <a:lnTo>
                  <a:pt x="3124" y="234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78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0" name="object 11120"/>
          <p:cNvSpPr/>
          <p:nvPr/>
        </p:nvSpPr>
        <p:spPr>
          <a:xfrm>
            <a:off x="3484826" y="2327838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3865" y="4757"/>
                </a:moveTo>
                <a:lnTo>
                  <a:pt x="2707" y="3416"/>
                </a:lnTo>
                <a:lnTo>
                  <a:pt x="0" y="0"/>
                </a:lnTo>
                <a:lnTo>
                  <a:pt x="3865" y="4757"/>
                </a:lnTo>
                <a:close/>
              </a:path>
            </a:pathLst>
          </a:custGeom>
          <a:solidFill>
            <a:srgbClr val="1A78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21" name="object 11121"/>
          <p:cNvSpPr/>
          <p:nvPr/>
        </p:nvSpPr>
        <p:spPr>
          <a:xfrm>
            <a:off x="3484826" y="2327838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3865" y="4757"/>
                </a:moveTo>
                <a:lnTo>
                  <a:pt x="2707" y="3416"/>
                </a:lnTo>
                <a:lnTo>
                  <a:pt x="0" y="0"/>
                </a:lnTo>
                <a:lnTo>
                  <a:pt x="3865" y="4757"/>
                </a:lnTo>
                <a:close/>
              </a:path>
            </a:pathLst>
          </a:custGeom>
          <a:ln w="3175">
            <a:solidFill>
              <a:srgbClr val="1A78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2" name="object 11122"/>
          <p:cNvSpPr/>
          <p:nvPr/>
        </p:nvSpPr>
        <p:spPr>
          <a:xfrm>
            <a:off x="3484826" y="2327838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3865" y="4757"/>
                </a:moveTo>
                <a:lnTo>
                  <a:pt x="0" y="0"/>
                </a:lnTo>
                <a:lnTo>
                  <a:pt x="2626" y="2471"/>
                </a:lnTo>
                <a:lnTo>
                  <a:pt x="3865" y="4757"/>
                </a:lnTo>
                <a:close/>
              </a:path>
            </a:pathLst>
          </a:custGeom>
          <a:solidFill>
            <a:srgbClr val="1A78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23" name="object 11123"/>
          <p:cNvSpPr/>
          <p:nvPr/>
        </p:nvSpPr>
        <p:spPr>
          <a:xfrm>
            <a:off x="3484826" y="2327838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3865" y="4757"/>
                </a:moveTo>
                <a:lnTo>
                  <a:pt x="2626" y="2471"/>
                </a:lnTo>
                <a:lnTo>
                  <a:pt x="0" y="0"/>
                </a:lnTo>
                <a:lnTo>
                  <a:pt x="3865" y="4757"/>
                </a:lnTo>
                <a:close/>
              </a:path>
            </a:pathLst>
          </a:custGeom>
          <a:ln w="3175">
            <a:solidFill>
              <a:srgbClr val="1A78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4" name="object 111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125" name="object 111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126" name="object 111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127" name="object 111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128" name="object 111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129" name="object 111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130" name="object 111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131" name="object 11131"/>
          <p:cNvSpPr/>
          <p:nvPr/>
        </p:nvSpPr>
        <p:spPr>
          <a:xfrm>
            <a:off x="3473175" y="2285347"/>
            <a:ext cx="3175" cy="8255"/>
          </a:xfrm>
          <a:custGeom>
            <a:avLst/>
            <a:gdLst/>
            <a:ahLst/>
            <a:cxnLst/>
            <a:rect l="l" t="t" r="r" b="b"/>
            <a:pathLst>
              <a:path w="3175" h="8255">
                <a:moveTo>
                  <a:pt x="2748" y="7658"/>
                </a:moveTo>
                <a:lnTo>
                  <a:pt x="1148" y="6520"/>
                </a:lnTo>
                <a:lnTo>
                  <a:pt x="0" y="0"/>
                </a:lnTo>
                <a:lnTo>
                  <a:pt x="2748" y="7658"/>
                </a:lnTo>
                <a:close/>
              </a:path>
            </a:pathLst>
          </a:custGeom>
          <a:solidFill>
            <a:srgbClr val="1B83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32" name="object 11132"/>
          <p:cNvSpPr/>
          <p:nvPr/>
        </p:nvSpPr>
        <p:spPr>
          <a:xfrm>
            <a:off x="3473175" y="2285347"/>
            <a:ext cx="3175" cy="8255"/>
          </a:xfrm>
          <a:custGeom>
            <a:avLst/>
            <a:gdLst/>
            <a:ahLst/>
            <a:cxnLst/>
            <a:rect l="l" t="t" r="r" b="b"/>
            <a:pathLst>
              <a:path w="3175" h="8255">
                <a:moveTo>
                  <a:pt x="1148" y="6520"/>
                </a:moveTo>
                <a:lnTo>
                  <a:pt x="2748" y="7658"/>
                </a:lnTo>
                <a:lnTo>
                  <a:pt x="0" y="0"/>
                </a:lnTo>
                <a:lnTo>
                  <a:pt x="1148" y="6520"/>
                </a:lnTo>
                <a:close/>
              </a:path>
            </a:pathLst>
          </a:custGeom>
          <a:ln w="3175">
            <a:solidFill>
              <a:srgbClr val="1B839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3" name="object 11133"/>
          <p:cNvSpPr/>
          <p:nvPr/>
        </p:nvSpPr>
        <p:spPr>
          <a:xfrm>
            <a:off x="3474323" y="2291867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503" y="1153"/>
                </a:moveTo>
                <a:lnTo>
                  <a:pt x="0" y="0"/>
                </a:lnTo>
                <a:lnTo>
                  <a:pt x="1503" y="1153"/>
                </a:lnTo>
                <a:close/>
              </a:path>
            </a:pathLst>
          </a:custGeom>
          <a:ln w="3175">
            <a:solidFill>
              <a:srgbClr val="1A839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4" name="object 11134"/>
          <p:cNvSpPr/>
          <p:nvPr/>
        </p:nvSpPr>
        <p:spPr>
          <a:xfrm>
            <a:off x="3474323" y="2291867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503" y="1153"/>
                </a:moveTo>
                <a:lnTo>
                  <a:pt x="0" y="0"/>
                </a:lnTo>
                <a:lnTo>
                  <a:pt x="1600" y="1137"/>
                </a:lnTo>
                <a:close/>
              </a:path>
            </a:pathLst>
          </a:custGeom>
          <a:solidFill>
            <a:srgbClr val="1A82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35" name="object 11135"/>
          <p:cNvSpPr/>
          <p:nvPr/>
        </p:nvSpPr>
        <p:spPr>
          <a:xfrm>
            <a:off x="3474323" y="2291867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503" y="1153"/>
                </a:moveTo>
                <a:lnTo>
                  <a:pt x="0" y="0"/>
                </a:lnTo>
                <a:lnTo>
                  <a:pt x="1503" y="1153"/>
                </a:lnTo>
                <a:close/>
              </a:path>
            </a:pathLst>
          </a:custGeom>
          <a:ln w="3175">
            <a:solidFill>
              <a:srgbClr val="1A829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6" name="object 111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137" name="object 111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138" name="object 11138"/>
          <p:cNvSpPr/>
          <p:nvPr/>
        </p:nvSpPr>
        <p:spPr>
          <a:xfrm>
            <a:off x="3473175" y="2285347"/>
            <a:ext cx="1270" cy="6985"/>
          </a:xfrm>
          <a:custGeom>
            <a:avLst/>
            <a:gdLst/>
            <a:ahLst/>
            <a:cxnLst/>
            <a:rect l="l" t="t" r="r" b="b"/>
            <a:pathLst>
              <a:path w="1270" h="6985">
                <a:moveTo>
                  <a:pt x="0" y="0"/>
                </a:moveTo>
                <a:lnTo>
                  <a:pt x="1148" y="652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849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9" name="object 111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140" name="object 111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141" name="object 111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142" name="object 111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143" name="object 11143"/>
          <p:cNvSpPr/>
          <p:nvPr/>
        </p:nvSpPr>
        <p:spPr>
          <a:xfrm>
            <a:off x="3443274" y="2255949"/>
            <a:ext cx="31115" cy="36195"/>
          </a:xfrm>
          <a:custGeom>
            <a:avLst/>
            <a:gdLst/>
            <a:ahLst/>
            <a:cxnLst/>
            <a:rect l="l" t="t" r="r" b="b"/>
            <a:pathLst>
              <a:path w="31114" h="36194">
                <a:moveTo>
                  <a:pt x="0" y="0"/>
                </a:moveTo>
                <a:lnTo>
                  <a:pt x="31048" y="359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4" name="object 11144"/>
          <p:cNvSpPr/>
          <p:nvPr/>
        </p:nvSpPr>
        <p:spPr>
          <a:xfrm>
            <a:off x="3479530" y="230971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45" y="1917"/>
                </a:moveTo>
                <a:lnTo>
                  <a:pt x="0" y="0"/>
                </a:lnTo>
                <a:lnTo>
                  <a:pt x="2545" y="1917"/>
                </a:lnTo>
                <a:close/>
              </a:path>
            </a:pathLst>
          </a:custGeom>
          <a:ln w="3175">
            <a:solidFill>
              <a:srgbClr val="1A7E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5" name="object 11145"/>
          <p:cNvSpPr/>
          <p:nvPr/>
        </p:nvSpPr>
        <p:spPr>
          <a:xfrm>
            <a:off x="3479530" y="2309715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545" y="1917"/>
                </a:moveTo>
                <a:lnTo>
                  <a:pt x="0" y="0"/>
                </a:lnTo>
                <a:lnTo>
                  <a:pt x="2720" y="1882"/>
                </a:lnTo>
                <a:lnTo>
                  <a:pt x="2545" y="1917"/>
                </a:lnTo>
                <a:close/>
              </a:path>
            </a:pathLst>
          </a:custGeom>
          <a:solidFill>
            <a:srgbClr val="1A7D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46" name="object 11146"/>
          <p:cNvSpPr/>
          <p:nvPr/>
        </p:nvSpPr>
        <p:spPr>
          <a:xfrm>
            <a:off x="3479530" y="2309715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545" y="1917"/>
                </a:moveTo>
                <a:lnTo>
                  <a:pt x="2720" y="1882"/>
                </a:lnTo>
                <a:lnTo>
                  <a:pt x="0" y="0"/>
                </a:lnTo>
                <a:lnTo>
                  <a:pt x="2545" y="1917"/>
                </a:lnTo>
                <a:close/>
              </a:path>
            </a:pathLst>
          </a:custGeom>
          <a:ln w="3175">
            <a:solidFill>
              <a:srgbClr val="1A7D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7" name="object 11147"/>
          <p:cNvSpPr/>
          <p:nvPr/>
        </p:nvSpPr>
        <p:spPr>
          <a:xfrm>
            <a:off x="3479530" y="2309715"/>
            <a:ext cx="4445" cy="7620"/>
          </a:xfrm>
          <a:custGeom>
            <a:avLst/>
            <a:gdLst/>
            <a:ahLst/>
            <a:cxnLst/>
            <a:rect l="l" t="t" r="r" b="b"/>
            <a:pathLst>
              <a:path w="4445" h="7619">
                <a:moveTo>
                  <a:pt x="4262" y="7073"/>
                </a:moveTo>
                <a:lnTo>
                  <a:pt x="0" y="0"/>
                </a:lnTo>
                <a:lnTo>
                  <a:pt x="3314" y="4229"/>
                </a:lnTo>
                <a:lnTo>
                  <a:pt x="4262" y="7073"/>
                </a:lnTo>
                <a:close/>
              </a:path>
            </a:pathLst>
          </a:custGeom>
          <a:solidFill>
            <a:srgbClr val="1A7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48" name="object 11148"/>
          <p:cNvSpPr/>
          <p:nvPr/>
        </p:nvSpPr>
        <p:spPr>
          <a:xfrm>
            <a:off x="3479530" y="2309715"/>
            <a:ext cx="4445" cy="7620"/>
          </a:xfrm>
          <a:custGeom>
            <a:avLst/>
            <a:gdLst/>
            <a:ahLst/>
            <a:cxnLst/>
            <a:rect l="l" t="t" r="r" b="b"/>
            <a:pathLst>
              <a:path w="4445" h="7619">
                <a:moveTo>
                  <a:pt x="3314" y="4229"/>
                </a:moveTo>
                <a:lnTo>
                  <a:pt x="0" y="0"/>
                </a:lnTo>
                <a:lnTo>
                  <a:pt x="4262" y="7073"/>
                </a:lnTo>
                <a:lnTo>
                  <a:pt x="3314" y="4229"/>
                </a:lnTo>
                <a:close/>
              </a:path>
            </a:pathLst>
          </a:custGeom>
          <a:ln w="3175">
            <a:solidFill>
              <a:srgbClr val="1A7C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9" name="object 11149"/>
          <p:cNvSpPr/>
          <p:nvPr/>
        </p:nvSpPr>
        <p:spPr>
          <a:xfrm>
            <a:off x="3483792" y="2316789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787" y="2367"/>
                </a:moveTo>
                <a:lnTo>
                  <a:pt x="487" y="1808"/>
                </a:lnTo>
                <a:lnTo>
                  <a:pt x="0" y="0"/>
                </a:lnTo>
                <a:lnTo>
                  <a:pt x="787" y="2367"/>
                </a:lnTo>
                <a:close/>
              </a:path>
            </a:pathLst>
          </a:custGeom>
          <a:solidFill>
            <a:srgbClr val="1A7A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50" name="object 11150"/>
          <p:cNvSpPr/>
          <p:nvPr/>
        </p:nvSpPr>
        <p:spPr>
          <a:xfrm>
            <a:off x="3483792" y="2316789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0"/>
                </a:moveTo>
                <a:lnTo>
                  <a:pt x="787" y="2367"/>
                </a:lnTo>
                <a:lnTo>
                  <a:pt x="487" y="180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7A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1" name="object 11151"/>
          <p:cNvSpPr/>
          <p:nvPr/>
        </p:nvSpPr>
        <p:spPr>
          <a:xfrm>
            <a:off x="3482637" y="2315527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643" y="3070"/>
                </a:moveTo>
                <a:lnTo>
                  <a:pt x="0" y="0"/>
                </a:lnTo>
                <a:lnTo>
                  <a:pt x="1155" y="1262"/>
                </a:lnTo>
                <a:lnTo>
                  <a:pt x="1643" y="3070"/>
                </a:lnTo>
                <a:close/>
              </a:path>
            </a:pathLst>
          </a:custGeom>
          <a:solidFill>
            <a:srgbClr val="1A7B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52" name="object 11152"/>
          <p:cNvSpPr/>
          <p:nvPr/>
        </p:nvSpPr>
        <p:spPr>
          <a:xfrm>
            <a:off x="3482637" y="2315527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155" y="1262"/>
                </a:moveTo>
                <a:lnTo>
                  <a:pt x="0" y="0"/>
                </a:lnTo>
                <a:lnTo>
                  <a:pt x="1643" y="3070"/>
                </a:lnTo>
                <a:lnTo>
                  <a:pt x="1155" y="1262"/>
                </a:lnTo>
                <a:close/>
              </a:path>
            </a:pathLst>
          </a:custGeom>
          <a:ln w="3175">
            <a:solidFill>
              <a:srgbClr val="1A7B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3" name="object 11153"/>
          <p:cNvSpPr/>
          <p:nvPr/>
        </p:nvSpPr>
        <p:spPr>
          <a:xfrm>
            <a:off x="3479530" y="2309715"/>
            <a:ext cx="4445" cy="7620"/>
          </a:xfrm>
          <a:custGeom>
            <a:avLst/>
            <a:gdLst/>
            <a:ahLst/>
            <a:cxnLst/>
            <a:rect l="l" t="t" r="r" b="b"/>
            <a:pathLst>
              <a:path w="4445" h="7619">
                <a:moveTo>
                  <a:pt x="4262" y="7073"/>
                </a:moveTo>
                <a:lnTo>
                  <a:pt x="3106" y="5811"/>
                </a:lnTo>
                <a:lnTo>
                  <a:pt x="0" y="0"/>
                </a:lnTo>
                <a:lnTo>
                  <a:pt x="4262" y="7073"/>
                </a:lnTo>
                <a:close/>
              </a:path>
            </a:pathLst>
          </a:custGeom>
          <a:solidFill>
            <a:srgbClr val="1A7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54" name="object 11154"/>
          <p:cNvSpPr/>
          <p:nvPr/>
        </p:nvSpPr>
        <p:spPr>
          <a:xfrm>
            <a:off x="3479530" y="2309715"/>
            <a:ext cx="4445" cy="7620"/>
          </a:xfrm>
          <a:custGeom>
            <a:avLst/>
            <a:gdLst/>
            <a:ahLst/>
            <a:cxnLst/>
            <a:rect l="l" t="t" r="r" b="b"/>
            <a:pathLst>
              <a:path w="4445" h="7619">
                <a:moveTo>
                  <a:pt x="4262" y="7073"/>
                </a:moveTo>
                <a:lnTo>
                  <a:pt x="3106" y="5811"/>
                </a:lnTo>
                <a:lnTo>
                  <a:pt x="0" y="0"/>
                </a:lnTo>
                <a:lnTo>
                  <a:pt x="4262" y="7073"/>
                </a:lnTo>
                <a:close/>
              </a:path>
            </a:pathLst>
          </a:custGeom>
          <a:ln w="3175">
            <a:solidFill>
              <a:srgbClr val="1A7C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5" name="object 11155"/>
          <p:cNvSpPr/>
          <p:nvPr/>
        </p:nvSpPr>
        <p:spPr>
          <a:xfrm>
            <a:off x="3479530" y="2309715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3314" y="4229"/>
                </a:moveTo>
                <a:lnTo>
                  <a:pt x="0" y="0"/>
                </a:lnTo>
                <a:lnTo>
                  <a:pt x="2087" y="2006"/>
                </a:lnTo>
                <a:lnTo>
                  <a:pt x="3314" y="4229"/>
                </a:lnTo>
                <a:close/>
              </a:path>
            </a:pathLst>
          </a:custGeom>
          <a:solidFill>
            <a:srgbClr val="1A7D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56" name="object 11156"/>
          <p:cNvSpPr/>
          <p:nvPr/>
        </p:nvSpPr>
        <p:spPr>
          <a:xfrm>
            <a:off x="3479530" y="2309715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2087" y="2006"/>
                </a:moveTo>
                <a:lnTo>
                  <a:pt x="0" y="0"/>
                </a:lnTo>
                <a:lnTo>
                  <a:pt x="3314" y="4229"/>
                </a:lnTo>
                <a:lnTo>
                  <a:pt x="2087" y="2006"/>
                </a:lnTo>
                <a:close/>
              </a:path>
            </a:pathLst>
          </a:custGeom>
          <a:ln w="3175">
            <a:solidFill>
              <a:srgbClr val="1A7D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7" name="object 11157"/>
          <p:cNvSpPr/>
          <p:nvPr/>
        </p:nvSpPr>
        <p:spPr>
          <a:xfrm>
            <a:off x="3479530" y="230971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87" y="2006"/>
                </a:moveTo>
                <a:lnTo>
                  <a:pt x="0" y="0"/>
                </a:lnTo>
                <a:lnTo>
                  <a:pt x="2545" y="1917"/>
                </a:lnTo>
                <a:lnTo>
                  <a:pt x="2087" y="2006"/>
                </a:lnTo>
                <a:close/>
              </a:path>
            </a:pathLst>
          </a:custGeom>
          <a:solidFill>
            <a:srgbClr val="1A7D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58" name="object 11158"/>
          <p:cNvSpPr/>
          <p:nvPr/>
        </p:nvSpPr>
        <p:spPr>
          <a:xfrm>
            <a:off x="3479530" y="230971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2087" y="2006"/>
                </a:lnTo>
                <a:lnTo>
                  <a:pt x="2545" y="191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7D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9" name="object 11159"/>
          <p:cNvSpPr/>
          <p:nvPr/>
        </p:nvSpPr>
        <p:spPr>
          <a:xfrm>
            <a:off x="3474323" y="2291867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226" y="1201"/>
                </a:moveTo>
                <a:lnTo>
                  <a:pt x="0" y="0"/>
                </a:lnTo>
                <a:lnTo>
                  <a:pt x="1503" y="1153"/>
                </a:lnTo>
                <a:lnTo>
                  <a:pt x="1226" y="1201"/>
                </a:lnTo>
                <a:close/>
              </a:path>
            </a:pathLst>
          </a:custGeom>
          <a:solidFill>
            <a:srgbClr val="1A83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60" name="object 11160"/>
          <p:cNvSpPr/>
          <p:nvPr/>
        </p:nvSpPr>
        <p:spPr>
          <a:xfrm>
            <a:off x="3474323" y="2291867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0"/>
                </a:moveTo>
                <a:lnTo>
                  <a:pt x="1226" y="1201"/>
                </a:lnTo>
                <a:lnTo>
                  <a:pt x="1503" y="115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839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1" name="object 11161"/>
          <p:cNvSpPr/>
          <p:nvPr/>
        </p:nvSpPr>
        <p:spPr>
          <a:xfrm>
            <a:off x="3474323" y="2291867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1993" y="2567"/>
                </a:moveTo>
                <a:lnTo>
                  <a:pt x="0" y="0"/>
                </a:lnTo>
                <a:lnTo>
                  <a:pt x="1226" y="1201"/>
                </a:lnTo>
                <a:lnTo>
                  <a:pt x="1993" y="2567"/>
                </a:lnTo>
                <a:close/>
              </a:path>
            </a:pathLst>
          </a:custGeom>
          <a:solidFill>
            <a:srgbClr val="1A82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62" name="object 11162"/>
          <p:cNvSpPr/>
          <p:nvPr/>
        </p:nvSpPr>
        <p:spPr>
          <a:xfrm>
            <a:off x="3474323" y="2291867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1226" y="1201"/>
                </a:moveTo>
                <a:lnTo>
                  <a:pt x="0" y="0"/>
                </a:lnTo>
                <a:lnTo>
                  <a:pt x="1993" y="2567"/>
                </a:lnTo>
                <a:lnTo>
                  <a:pt x="1226" y="1201"/>
                </a:lnTo>
                <a:close/>
              </a:path>
            </a:pathLst>
          </a:custGeom>
          <a:ln w="3175">
            <a:solidFill>
              <a:srgbClr val="1A829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3" name="object 11163"/>
          <p:cNvSpPr/>
          <p:nvPr/>
        </p:nvSpPr>
        <p:spPr>
          <a:xfrm>
            <a:off x="3474323" y="229186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1226" y="12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4" name="object 111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165" name="object 111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166" name="object 111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167" name="object 111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168" name="object 111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169" name="object 111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170" name="object 11170"/>
          <p:cNvSpPr/>
          <p:nvPr/>
        </p:nvSpPr>
        <p:spPr>
          <a:xfrm>
            <a:off x="3443455" y="223618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293"/>
                </a:moveTo>
                <a:lnTo>
                  <a:pt x="71" y="0"/>
                </a:lnTo>
                <a:lnTo>
                  <a:pt x="363" y="335"/>
                </a:lnTo>
                <a:lnTo>
                  <a:pt x="0" y="2293"/>
                </a:lnTo>
                <a:close/>
              </a:path>
            </a:pathLst>
          </a:custGeom>
          <a:solidFill>
            <a:srgbClr val="239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71" name="object 11171"/>
          <p:cNvSpPr/>
          <p:nvPr/>
        </p:nvSpPr>
        <p:spPr>
          <a:xfrm>
            <a:off x="3443455" y="223618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63" y="335"/>
                </a:moveTo>
                <a:lnTo>
                  <a:pt x="0" y="2293"/>
                </a:lnTo>
                <a:lnTo>
                  <a:pt x="71" y="0"/>
                </a:lnTo>
                <a:lnTo>
                  <a:pt x="363" y="335"/>
                </a:lnTo>
                <a:close/>
              </a:path>
            </a:pathLst>
          </a:custGeom>
          <a:ln w="3175">
            <a:solidFill>
              <a:srgbClr val="239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72" name="object 111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173" name="object 11173"/>
          <p:cNvSpPr/>
          <p:nvPr/>
        </p:nvSpPr>
        <p:spPr>
          <a:xfrm>
            <a:off x="3529177" y="2324864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493" y="2446"/>
                </a:moveTo>
                <a:lnTo>
                  <a:pt x="0" y="0"/>
                </a:lnTo>
                <a:lnTo>
                  <a:pt x="1206" y="1170"/>
                </a:lnTo>
                <a:lnTo>
                  <a:pt x="1493" y="2446"/>
                </a:lnTo>
                <a:close/>
              </a:path>
            </a:pathLst>
          </a:custGeom>
          <a:solidFill>
            <a:srgbClr val="1859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74" name="object 11174"/>
          <p:cNvSpPr/>
          <p:nvPr/>
        </p:nvSpPr>
        <p:spPr>
          <a:xfrm>
            <a:off x="3529177" y="2324864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0"/>
                </a:moveTo>
                <a:lnTo>
                  <a:pt x="1206" y="1170"/>
                </a:lnTo>
                <a:lnTo>
                  <a:pt x="1493" y="244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9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75" name="object 111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176" name="object 111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177" name="object 111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178" name="object 111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179" name="object 111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180" name="object 11180"/>
          <p:cNvSpPr/>
          <p:nvPr/>
        </p:nvSpPr>
        <p:spPr>
          <a:xfrm>
            <a:off x="3529177" y="232363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226" y="1678"/>
                </a:moveTo>
                <a:lnTo>
                  <a:pt x="0" y="1226"/>
                </a:lnTo>
                <a:lnTo>
                  <a:pt x="1722" y="0"/>
                </a:lnTo>
                <a:lnTo>
                  <a:pt x="1226" y="1678"/>
                </a:lnTo>
                <a:close/>
              </a:path>
            </a:pathLst>
          </a:custGeom>
          <a:solidFill>
            <a:srgbClr val="1859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81" name="object 11181"/>
          <p:cNvSpPr/>
          <p:nvPr/>
        </p:nvSpPr>
        <p:spPr>
          <a:xfrm>
            <a:off x="3529177" y="232363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226"/>
                </a:moveTo>
                <a:lnTo>
                  <a:pt x="1226" y="1678"/>
                </a:lnTo>
                <a:lnTo>
                  <a:pt x="1722" y="0"/>
                </a:lnTo>
                <a:lnTo>
                  <a:pt x="0" y="1226"/>
                </a:lnTo>
                <a:close/>
              </a:path>
            </a:pathLst>
          </a:custGeom>
          <a:ln w="3175">
            <a:solidFill>
              <a:srgbClr val="1859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2" name="object 11182"/>
          <p:cNvSpPr/>
          <p:nvPr/>
        </p:nvSpPr>
        <p:spPr>
          <a:xfrm>
            <a:off x="3529177" y="232486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206" y="1170"/>
                </a:moveTo>
                <a:lnTo>
                  <a:pt x="0" y="0"/>
                </a:lnTo>
                <a:lnTo>
                  <a:pt x="1219" y="673"/>
                </a:lnTo>
                <a:lnTo>
                  <a:pt x="1206" y="1170"/>
                </a:lnTo>
                <a:close/>
              </a:path>
            </a:pathLst>
          </a:custGeom>
          <a:solidFill>
            <a:srgbClr val="1859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83" name="object 11183"/>
          <p:cNvSpPr/>
          <p:nvPr/>
        </p:nvSpPr>
        <p:spPr>
          <a:xfrm>
            <a:off x="3529177" y="232486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219" y="673"/>
                </a:moveTo>
                <a:lnTo>
                  <a:pt x="0" y="0"/>
                </a:lnTo>
                <a:lnTo>
                  <a:pt x="1206" y="1170"/>
                </a:lnTo>
                <a:lnTo>
                  <a:pt x="1219" y="673"/>
                </a:lnTo>
                <a:close/>
              </a:path>
            </a:pathLst>
          </a:custGeom>
          <a:ln w="3175">
            <a:solidFill>
              <a:srgbClr val="1859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4" name="object 11184"/>
          <p:cNvSpPr/>
          <p:nvPr/>
        </p:nvSpPr>
        <p:spPr>
          <a:xfrm>
            <a:off x="3529177" y="232486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219" y="673"/>
                </a:moveTo>
                <a:lnTo>
                  <a:pt x="0" y="0"/>
                </a:lnTo>
                <a:lnTo>
                  <a:pt x="1226" y="452"/>
                </a:lnTo>
                <a:lnTo>
                  <a:pt x="1219" y="673"/>
                </a:lnTo>
                <a:close/>
              </a:path>
            </a:pathLst>
          </a:custGeom>
          <a:solidFill>
            <a:srgbClr val="1859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85" name="object 11185"/>
          <p:cNvSpPr/>
          <p:nvPr/>
        </p:nvSpPr>
        <p:spPr>
          <a:xfrm>
            <a:off x="3529177" y="232486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226" y="452"/>
                </a:moveTo>
                <a:lnTo>
                  <a:pt x="0" y="0"/>
                </a:lnTo>
                <a:lnTo>
                  <a:pt x="1219" y="673"/>
                </a:lnTo>
                <a:lnTo>
                  <a:pt x="1226" y="452"/>
                </a:lnTo>
                <a:close/>
              </a:path>
            </a:pathLst>
          </a:custGeom>
          <a:ln w="3175">
            <a:solidFill>
              <a:srgbClr val="1859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6" name="object 111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5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187" name="object 111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188" name="object 11188"/>
          <p:cNvSpPr/>
          <p:nvPr/>
        </p:nvSpPr>
        <p:spPr>
          <a:xfrm>
            <a:off x="3516619" y="2322972"/>
            <a:ext cx="2540" cy="11430"/>
          </a:xfrm>
          <a:custGeom>
            <a:avLst/>
            <a:gdLst/>
            <a:ahLst/>
            <a:cxnLst/>
            <a:rect l="l" t="t" r="r" b="b"/>
            <a:pathLst>
              <a:path w="2539" h="11430">
                <a:moveTo>
                  <a:pt x="2004" y="11224"/>
                </a:moveTo>
                <a:lnTo>
                  <a:pt x="0" y="10307"/>
                </a:lnTo>
                <a:lnTo>
                  <a:pt x="927" y="0"/>
                </a:lnTo>
                <a:lnTo>
                  <a:pt x="2004" y="11224"/>
                </a:lnTo>
                <a:close/>
              </a:path>
            </a:pathLst>
          </a:custGeom>
          <a:solidFill>
            <a:srgbClr val="1961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89" name="object 11189"/>
          <p:cNvSpPr/>
          <p:nvPr/>
        </p:nvSpPr>
        <p:spPr>
          <a:xfrm>
            <a:off x="3516619" y="2322972"/>
            <a:ext cx="2540" cy="11430"/>
          </a:xfrm>
          <a:custGeom>
            <a:avLst/>
            <a:gdLst/>
            <a:ahLst/>
            <a:cxnLst/>
            <a:rect l="l" t="t" r="r" b="b"/>
            <a:pathLst>
              <a:path w="2539" h="11430">
                <a:moveTo>
                  <a:pt x="2004" y="11224"/>
                </a:moveTo>
                <a:lnTo>
                  <a:pt x="0" y="10307"/>
                </a:lnTo>
                <a:lnTo>
                  <a:pt x="927" y="0"/>
                </a:lnTo>
                <a:lnTo>
                  <a:pt x="2004" y="11224"/>
                </a:lnTo>
                <a:close/>
              </a:path>
            </a:pathLst>
          </a:custGeom>
          <a:ln w="3175">
            <a:solidFill>
              <a:srgbClr val="1961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0" name="object 111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191" name="object 111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192" name="object 111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193" name="object 11193"/>
          <p:cNvSpPr/>
          <p:nvPr/>
        </p:nvSpPr>
        <p:spPr>
          <a:xfrm>
            <a:off x="3516619" y="2322972"/>
            <a:ext cx="1270" cy="10795"/>
          </a:xfrm>
          <a:custGeom>
            <a:avLst/>
            <a:gdLst/>
            <a:ahLst/>
            <a:cxnLst/>
            <a:rect l="l" t="t" r="r" b="b"/>
            <a:pathLst>
              <a:path w="1270" h="10794">
                <a:moveTo>
                  <a:pt x="0" y="10307"/>
                </a:moveTo>
                <a:lnTo>
                  <a:pt x="927" y="0"/>
                </a:lnTo>
                <a:lnTo>
                  <a:pt x="0" y="10307"/>
                </a:lnTo>
                <a:close/>
              </a:path>
            </a:pathLst>
          </a:custGeom>
          <a:ln w="3175">
            <a:solidFill>
              <a:srgbClr val="1961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4" name="object 11194"/>
          <p:cNvSpPr/>
          <p:nvPr/>
        </p:nvSpPr>
        <p:spPr>
          <a:xfrm>
            <a:off x="3511181" y="2316086"/>
            <a:ext cx="3175" cy="9525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2951" y="9334"/>
                </a:moveTo>
                <a:lnTo>
                  <a:pt x="0" y="0"/>
                </a:lnTo>
                <a:lnTo>
                  <a:pt x="2951" y="9334"/>
                </a:lnTo>
                <a:close/>
              </a:path>
            </a:pathLst>
          </a:custGeom>
          <a:ln w="3175">
            <a:solidFill>
              <a:srgbClr val="1965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5" name="object 11195"/>
          <p:cNvSpPr/>
          <p:nvPr/>
        </p:nvSpPr>
        <p:spPr>
          <a:xfrm>
            <a:off x="3514133" y="2325420"/>
            <a:ext cx="2540" cy="8255"/>
          </a:xfrm>
          <a:custGeom>
            <a:avLst/>
            <a:gdLst/>
            <a:ahLst/>
            <a:cxnLst/>
            <a:rect l="l" t="t" r="r" b="b"/>
            <a:pathLst>
              <a:path w="2539" h="8255">
                <a:moveTo>
                  <a:pt x="2486" y="7858"/>
                </a:moveTo>
                <a:lnTo>
                  <a:pt x="0" y="0"/>
                </a:lnTo>
                <a:lnTo>
                  <a:pt x="2486" y="7858"/>
                </a:lnTo>
                <a:close/>
              </a:path>
            </a:pathLst>
          </a:custGeom>
          <a:ln w="3175">
            <a:solidFill>
              <a:srgbClr val="1962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6" name="object 11196"/>
          <p:cNvSpPr/>
          <p:nvPr/>
        </p:nvSpPr>
        <p:spPr>
          <a:xfrm>
            <a:off x="3511181" y="231608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7" name="object 11197"/>
          <p:cNvSpPr/>
          <p:nvPr/>
        </p:nvSpPr>
        <p:spPr>
          <a:xfrm>
            <a:off x="3511181" y="231608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8" name="object 11198"/>
          <p:cNvSpPr/>
          <p:nvPr/>
        </p:nvSpPr>
        <p:spPr>
          <a:xfrm>
            <a:off x="3511181" y="2316086"/>
            <a:ext cx="5715" cy="17780"/>
          </a:xfrm>
          <a:custGeom>
            <a:avLst/>
            <a:gdLst/>
            <a:ahLst/>
            <a:cxnLst/>
            <a:rect l="l" t="t" r="r" b="b"/>
            <a:pathLst>
              <a:path w="5714" h="17780">
                <a:moveTo>
                  <a:pt x="0" y="0"/>
                </a:moveTo>
                <a:lnTo>
                  <a:pt x="5438" y="171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9" name="object 11199"/>
          <p:cNvSpPr/>
          <p:nvPr/>
        </p:nvSpPr>
        <p:spPr>
          <a:xfrm>
            <a:off x="3516619" y="233327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0" name="object 11200"/>
          <p:cNvSpPr/>
          <p:nvPr/>
        </p:nvSpPr>
        <p:spPr>
          <a:xfrm>
            <a:off x="3516619" y="233327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1" name="object 11201"/>
          <p:cNvSpPr/>
          <p:nvPr/>
        </p:nvSpPr>
        <p:spPr>
          <a:xfrm>
            <a:off x="3516619" y="233327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2" name="object 112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203" name="object 112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204" name="object 11204"/>
          <p:cNvSpPr/>
          <p:nvPr/>
        </p:nvSpPr>
        <p:spPr>
          <a:xfrm>
            <a:off x="3529362" y="235372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190" y="767"/>
                </a:moveTo>
                <a:lnTo>
                  <a:pt x="0" y="0"/>
                </a:lnTo>
                <a:lnTo>
                  <a:pt x="190" y="767"/>
                </a:lnTo>
                <a:close/>
              </a:path>
            </a:pathLst>
          </a:custGeom>
          <a:ln w="3175">
            <a:solidFill>
              <a:srgbClr val="1858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5" name="object 112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206" name="object 112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207" name="object 112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208" name="object 112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209" name="object 112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210" name="object 112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211" name="object 112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212" name="object 112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213" name="object 112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214" name="object 112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215" name="object 11215"/>
          <p:cNvSpPr/>
          <p:nvPr/>
        </p:nvSpPr>
        <p:spPr>
          <a:xfrm>
            <a:off x="3527770" y="236560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746" y="2915"/>
                </a:moveTo>
                <a:lnTo>
                  <a:pt x="0" y="2623"/>
                </a:lnTo>
                <a:lnTo>
                  <a:pt x="962" y="0"/>
                </a:lnTo>
                <a:lnTo>
                  <a:pt x="746" y="2915"/>
                </a:lnTo>
                <a:close/>
              </a:path>
            </a:pathLst>
          </a:custGeom>
          <a:solidFill>
            <a:srgbClr val="1858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16" name="object 11216"/>
          <p:cNvSpPr/>
          <p:nvPr/>
        </p:nvSpPr>
        <p:spPr>
          <a:xfrm>
            <a:off x="3527770" y="236560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962" y="0"/>
                </a:moveTo>
                <a:lnTo>
                  <a:pt x="746" y="2915"/>
                </a:lnTo>
                <a:lnTo>
                  <a:pt x="0" y="2623"/>
                </a:lnTo>
                <a:lnTo>
                  <a:pt x="962" y="0"/>
                </a:lnTo>
                <a:close/>
              </a:path>
            </a:pathLst>
          </a:custGeom>
          <a:ln w="3175">
            <a:solidFill>
              <a:srgbClr val="1858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17" name="object 11217"/>
          <p:cNvSpPr/>
          <p:nvPr/>
        </p:nvSpPr>
        <p:spPr>
          <a:xfrm>
            <a:off x="3527770" y="236560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962" y="0"/>
                </a:moveTo>
                <a:lnTo>
                  <a:pt x="0" y="2623"/>
                </a:lnTo>
                <a:lnTo>
                  <a:pt x="962" y="0"/>
                </a:lnTo>
                <a:close/>
              </a:path>
            </a:pathLst>
          </a:custGeom>
          <a:ln w="3175">
            <a:solidFill>
              <a:srgbClr val="1858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18" name="object 11218"/>
          <p:cNvSpPr/>
          <p:nvPr/>
        </p:nvSpPr>
        <p:spPr>
          <a:xfrm>
            <a:off x="3526355" y="2363805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1414" y="4422"/>
                </a:moveTo>
                <a:lnTo>
                  <a:pt x="0" y="0"/>
                </a:lnTo>
                <a:lnTo>
                  <a:pt x="2377" y="1798"/>
                </a:lnTo>
                <a:lnTo>
                  <a:pt x="1414" y="4422"/>
                </a:lnTo>
                <a:close/>
              </a:path>
            </a:pathLst>
          </a:custGeom>
          <a:solidFill>
            <a:srgbClr val="1859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19" name="object 11219"/>
          <p:cNvSpPr/>
          <p:nvPr/>
        </p:nvSpPr>
        <p:spPr>
          <a:xfrm>
            <a:off x="3526355" y="2363805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2377" y="1798"/>
                </a:moveTo>
                <a:lnTo>
                  <a:pt x="1414" y="4422"/>
                </a:lnTo>
                <a:lnTo>
                  <a:pt x="0" y="0"/>
                </a:lnTo>
                <a:lnTo>
                  <a:pt x="2377" y="1798"/>
                </a:lnTo>
                <a:close/>
              </a:path>
            </a:pathLst>
          </a:custGeom>
          <a:ln w="3175">
            <a:solidFill>
              <a:srgbClr val="1859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0" name="object 11220"/>
          <p:cNvSpPr/>
          <p:nvPr/>
        </p:nvSpPr>
        <p:spPr>
          <a:xfrm>
            <a:off x="3526355" y="2363805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0" y="0"/>
                </a:moveTo>
                <a:lnTo>
                  <a:pt x="1414" y="442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9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1" name="object 11221"/>
          <p:cNvSpPr/>
          <p:nvPr/>
        </p:nvSpPr>
        <p:spPr>
          <a:xfrm>
            <a:off x="3526355" y="2363805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414" y="4422"/>
                </a:moveTo>
                <a:lnTo>
                  <a:pt x="0" y="0"/>
                </a:lnTo>
                <a:lnTo>
                  <a:pt x="1414" y="4422"/>
                </a:lnTo>
                <a:close/>
              </a:path>
            </a:pathLst>
          </a:custGeom>
          <a:ln w="3175">
            <a:solidFill>
              <a:srgbClr val="1859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2" name="object 112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223" name="object 11223"/>
          <p:cNvSpPr/>
          <p:nvPr/>
        </p:nvSpPr>
        <p:spPr>
          <a:xfrm>
            <a:off x="3526355" y="2360592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2377" y="5011"/>
                </a:moveTo>
                <a:lnTo>
                  <a:pt x="0" y="3213"/>
                </a:lnTo>
                <a:lnTo>
                  <a:pt x="2745" y="0"/>
                </a:lnTo>
                <a:lnTo>
                  <a:pt x="2377" y="5011"/>
                </a:lnTo>
                <a:close/>
              </a:path>
            </a:pathLst>
          </a:custGeom>
          <a:solidFill>
            <a:srgbClr val="1859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24" name="object 11224"/>
          <p:cNvSpPr/>
          <p:nvPr/>
        </p:nvSpPr>
        <p:spPr>
          <a:xfrm>
            <a:off x="3526355" y="2360592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2745" y="0"/>
                </a:moveTo>
                <a:lnTo>
                  <a:pt x="2377" y="5011"/>
                </a:lnTo>
                <a:lnTo>
                  <a:pt x="0" y="3213"/>
                </a:lnTo>
                <a:lnTo>
                  <a:pt x="2745" y="0"/>
                </a:lnTo>
                <a:close/>
              </a:path>
            </a:pathLst>
          </a:custGeom>
          <a:ln w="3175">
            <a:solidFill>
              <a:srgbClr val="1859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5" name="object 112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226" name="object 112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227" name="object 112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228" name="object 11228"/>
          <p:cNvSpPr/>
          <p:nvPr/>
        </p:nvSpPr>
        <p:spPr>
          <a:xfrm>
            <a:off x="3522147" y="2350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9" name="object 11229"/>
          <p:cNvSpPr/>
          <p:nvPr/>
        </p:nvSpPr>
        <p:spPr>
          <a:xfrm>
            <a:off x="3522147" y="2350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0" name="object 11230"/>
          <p:cNvSpPr/>
          <p:nvPr/>
        </p:nvSpPr>
        <p:spPr>
          <a:xfrm>
            <a:off x="3522147" y="2350658"/>
            <a:ext cx="4445" cy="13335"/>
          </a:xfrm>
          <a:custGeom>
            <a:avLst/>
            <a:gdLst/>
            <a:ahLst/>
            <a:cxnLst/>
            <a:rect l="l" t="t" r="r" b="b"/>
            <a:pathLst>
              <a:path w="4445" h="13335">
                <a:moveTo>
                  <a:pt x="0" y="0"/>
                </a:moveTo>
                <a:lnTo>
                  <a:pt x="4208" y="131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1" name="object 11231"/>
          <p:cNvSpPr/>
          <p:nvPr/>
        </p:nvSpPr>
        <p:spPr>
          <a:xfrm>
            <a:off x="3526355" y="2363805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0" y="0"/>
                </a:moveTo>
                <a:lnTo>
                  <a:pt x="1414" y="44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2" name="object 11232"/>
          <p:cNvSpPr/>
          <p:nvPr/>
        </p:nvSpPr>
        <p:spPr>
          <a:xfrm>
            <a:off x="3527770" y="236822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3" name="object 11233"/>
          <p:cNvSpPr/>
          <p:nvPr/>
        </p:nvSpPr>
        <p:spPr>
          <a:xfrm>
            <a:off x="3527770" y="236822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4" name="object 11234"/>
          <p:cNvSpPr/>
          <p:nvPr/>
        </p:nvSpPr>
        <p:spPr>
          <a:xfrm>
            <a:off x="3526355" y="236380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5" name="object 11235"/>
          <p:cNvSpPr/>
          <p:nvPr/>
        </p:nvSpPr>
        <p:spPr>
          <a:xfrm>
            <a:off x="3526355" y="2363805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0"/>
                </a:moveTo>
                <a:lnTo>
                  <a:pt x="2377" y="17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6" name="object 11236"/>
          <p:cNvSpPr/>
          <p:nvPr/>
        </p:nvSpPr>
        <p:spPr>
          <a:xfrm>
            <a:off x="3496152" y="2356792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2339" y="4152"/>
                </a:moveTo>
                <a:lnTo>
                  <a:pt x="828" y="2679"/>
                </a:lnTo>
                <a:lnTo>
                  <a:pt x="0" y="0"/>
                </a:lnTo>
                <a:lnTo>
                  <a:pt x="2339" y="4152"/>
                </a:lnTo>
                <a:close/>
              </a:path>
            </a:pathLst>
          </a:custGeom>
          <a:solidFill>
            <a:srgbClr val="196F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37" name="object 11237"/>
          <p:cNvSpPr/>
          <p:nvPr/>
        </p:nvSpPr>
        <p:spPr>
          <a:xfrm>
            <a:off x="3496152" y="2356792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0" y="0"/>
                </a:moveTo>
                <a:lnTo>
                  <a:pt x="828" y="2679"/>
                </a:lnTo>
                <a:lnTo>
                  <a:pt x="2339" y="415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F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8" name="object 112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239" name="object 11239"/>
          <p:cNvSpPr/>
          <p:nvPr/>
        </p:nvSpPr>
        <p:spPr>
          <a:xfrm>
            <a:off x="3496980" y="2359472"/>
            <a:ext cx="2540" cy="8255"/>
          </a:xfrm>
          <a:custGeom>
            <a:avLst/>
            <a:gdLst/>
            <a:ahLst/>
            <a:cxnLst/>
            <a:rect l="l" t="t" r="r" b="b"/>
            <a:pathLst>
              <a:path w="2539" h="8255">
                <a:moveTo>
                  <a:pt x="2385" y="7734"/>
                </a:moveTo>
                <a:lnTo>
                  <a:pt x="0" y="0"/>
                </a:lnTo>
                <a:lnTo>
                  <a:pt x="1511" y="1473"/>
                </a:lnTo>
                <a:lnTo>
                  <a:pt x="2385" y="7734"/>
                </a:lnTo>
                <a:close/>
              </a:path>
            </a:pathLst>
          </a:custGeom>
          <a:solidFill>
            <a:srgbClr val="196E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40" name="object 11240"/>
          <p:cNvSpPr/>
          <p:nvPr/>
        </p:nvSpPr>
        <p:spPr>
          <a:xfrm>
            <a:off x="3496980" y="2359472"/>
            <a:ext cx="2540" cy="8255"/>
          </a:xfrm>
          <a:custGeom>
            <a:avLst/>
            <a:gdLst/>
            <a:ahLst/>
            <a:cxnLst/>
            <a:rect l="l" t="t" r="r" b="b"/>
            <a:pathLst>
              <a:path w="2539" h="8255">
                <a:moveTo>
                  <a:pt x="1511" y="1473"/>
                </a:moveTo>
                <a:lnTo>
                  <a:pt x="0" y="0"/>
                </a:lnTo>
                <a:lnTo>
                  <a:pt x="2385" y="7734"/>
                </a:lnTo>
                <a:lnTo>
                  <a:pt x="1511" y="1473"/>
                </a:lnTo>
                <a:close/>
              </a:path>
            </a:pathLst>
          </a:custGeom>
          <a:ln w="3175">
            <a:solidFill>
              <a:srgbClr val="196E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1" name="object 11241"/>
          <p:cNvSpPr/>
          <p:nvPr/>
        </p:nvSpPr>
        <p:spPr>
          <a:xfrm>
            <a:off x="3496980" y="235947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11" y="14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2" name="object 112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243" name="object 112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244" name="object 11244"/>
          <p:cNvSpPr/>
          <p:nvPr/>
        </p:nvSpPr>
        <p:spPr>
          <a:xfrm>
            <a:off x="3499126" y="2367206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4320" y="2542"/>
                </a:moveTo>
                <a:lnTo>
                  <a:pt x="0" y="96"/>
                </a:lnTo>
                <a:lnTo>
                  <a:pt x="238" y="0"/>
                </a:lnTo>
                <a:lnTo>
                  <a:pt x="4320" y="2542"/>
                </a:lnTo>
                <a:close/>
              </a:path>
            </a:pathLst>
          </a:custGeom>
          <a:solidFill>
            <a:srgbClr val="196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45" name="object 11245"/>
          <p:cNvSpPr/>
          <p:nvPr/>
        </p:nvSpPr>
        <p:spPr>
          <a:xfrm>
            <a:off x="3499126" y="2367206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4320" y="2542"/>
                </a:moveTo>
                <a:lnTo>
                  <a:pt x="0" y="96"/>
                </a:lnTo>
                <a:lnTo>
                  <a:pt x="238" y="0"/>
                </a:lnTo>
                <a:lnTo>
                  <a:pt x="4320" y="2542"/>
                </a:lnTo>
                <a:close/>
              </a:path>
            </a:pathLst>
          </a:custGeom>
          <a:ln w="3175">
            <a:solidFill>
              <a:srgbClr val="196C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6" name="object 11246"/>
          <p:cNvSpPr/>
          <p:nvPr/>
        </p:nvSpPr>
        <p:spPr>
          <a:xfrm>
            <a:off x="3504077" y="2372421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831" y="3007"/>
                </a:moveTo>
                <a:lnTo>
                  <a:pt x="401" y="1729"/>
                </a:lnTo>
                <a:lnTo>
                  <a:pt x="0" y="0"/>
                </a:lnTo>
                <a:lnTo>
                  <a:pt x="1831" y="3007"/>
                </a:lnTo>
                <a:close/>
              </a:path>
            </a:pathLst>
          </a:custGeom>
          <a:solidFill>
            <a:srgbClr val="1969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47" name="object 11247"/>
          <p:cNvSpPr/>
          <p:nvPr/>
        </p:nvSpPr>
        <p:spPr>
          <a:xfrm>
            <a:off x="3504077" y="2372421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831" y="3007"/>
                </a:lnTo>
                <a:lnTo>
                  <a:pt x="401" y="172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9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8" name="object 11248"/>
          <p:cNvSpPr/>
          <p:nvPr/>
        </p:nvSpPr>
        <p:spPr>
          <a:xfrm>
            <a:off x="3500544" y="2370627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3934" y="3522"/>
                </a:moveTo>
                <a:lnTo>
                  <a:pt x="0" y="0"/>
                </a:lnTo>
                <a:lnTo>
                  <a:pt x="3533" y="1793"/>
                </a:lnTo>
                <a:lnTo>
                  <a:pt x="3934" y="3522"/>
                </a:lnTo>
                <a:close/>
              </a:path>
            </a:pathLst>
          </a:custGeom>
          <a:solidFill>
            <a:srgbClr val="196A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49" name="object 11249"/>
          <p:cNvSpPr/>
          <p:nvPr/>
        </p:nvSpPr>
        <p:spPr>
          <a:xfrm>
            <a:off x="3500544" y="2370627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3533" y="1793"/>
                </a:moveTo>
                <a:lnTo>
                  <a:pt x="0" y="0"/>
                </a:lnTo>
                <a:lnTo>
                  <a:pt x="3934" y="3522"/>
                </a:lnTo>
                <a:lnTo>
                  <a:pt x="3533" y="1793"/>
                </a:lnTo>
                <a:close/>
              </a:path>
            </a:pathLst>
          </a:custGeom>
          <a:ln w="3175">
            <a:solidFill>
              <a:srgbClr val="196A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50" name="object 11250"/>
          <p:cNvSpPr/>
          <p:nvPr/>
        </p:nvSpPr>
        <p:spPr>
          <a:xfrm>
            <a:off x="3499929" y="2370079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4147" y="2341"/>
                </a:moveTo>
                <a:lnTo>
                  <a:pt x="614" y="548"/>
                </a:lnTo>
                <a:lnTo>
                  <a:pt x="0" y="0"/>
                </a:lnTo>
                <a:lnTo>
                  <a:pt x="4147" y="2341"/>
                </a:lnTo>
                <a:close/>
              </a:path>
            </a:pathLst>
          </a:custGeom>
          <a:solidFill>
            <a:srgbClr val="196B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51" name="object 11251"/>
          <p:cNvSpPr/>
          <p:nvPr/>
        </p:nvSpPr>
        <p:spPr>
          <a:xfrm>
            <a:off x="3499929" y="2370079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4147" y="2341"/>
                </a:moveTo>
                <a:lnTo>
                  <a:pt x="614" y="548"/>
                </a:lnTo>
                <a:lnTo>
                  <a:pt x="0" y="0"/>
                </a:lnTo>
                <a:lnTo>
                  <a:pt x="4147" y="2341"/>
                </a:lnTo>
                <a:close/>
              </a:path>
            </a:pathLst>
          </a:custGeom>
          <a:ln w="3175">
            <a:solidFill>
              <a:srgbClr val="196B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52" name="object 11252"/>
          <p:cNvSpPr/>
          <p:nvPr/>
        </p:nvSpPr>
        <p:spPr>
          <a:xfrm>
            <a:off x="3498601" y="2367518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5476" y="4902"/>
                </a:moveTo>
                <a:lnTo>
                  <a:pt x="1328" y="2560"/>
                </a:lnTo>
                <a:lnTo>
                  <a:pt x="0" y="0"/>
                </a:lnTo>
                <a:lnTo>
                  <a:pt x="5476" y="4902"/>
                </a:lnTo>
                <a:close/>
              </a:path>
            </a:pathLst>
          </a:custGeom>
          <a:solidFill>
            <a:srgbClr val="196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53" name="object 11253"/>
          <p:cNvSpPr/>
          <p:nvPr/>
        </p:nvSpPr>
        <p:spPr>
          <a:xfrm>
            <a:off x="3498601" y="2367518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5476" y="4902"/>
                </a:moveTo>
                <a:lnTo>
                  <a:pt x="0" y="0"/>
                </a:lnTo>
                <a:lnTo>
                  <a:pt x="1328" y="2560"/>
                </a:lnTo>
                <a:lnTo>
                  <a:pt x="5476" y="4902"/>
                </a:lnTo>
                <a:close/>
              </a:path>
            </a:pathLst>
          </a:custGeom>
          <a:ln w="3175">
            <a:solidFill>
              <a:srgbClr val="196C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54" name="object 112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255" name="object 112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256" name="object 112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257" name="object 11257"/>
          <p:cNvSpPr/>
          <p:nvPr/>
        </p:nvSpPr>
        <p:spPr>
          <a:xfrm>
            <a:off x="3488225" y="233011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456" y="2321"/>
                </a:moveTo>
                <a:lnTo>
                  <a:pt x="0" y="0"/>
                </a:lnTo>
                <a:lnTo>
                  <a:pt x="2433" y="406"/>
                </a:lnTo>
                <a:lnTo>
                  <a:pt x="3456" y="2321"/>
                </a:lnTo>
                <a:close/>
              </a:path>
            </a:pathLst>
          </a:custGeom>
          <a:solidFill>
            <a:srgbClr val="1A75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58" name="object 11258"/>
          <p:cNvSpPr/>
          <p:nvPr/>
        </p:nvSpPr>
        <p:spPr>
          <a:xfrm>
            <a:off x="3488225" y="233011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2433" y="406"/>
                </a:moveTo>
                <a:lnTo>
                  <a:pt x="3456" y="2321"/>
                </a:lnTo>
                <a:lnTo>
                  <a:pt x="0" y="0"/>
                </a:lnTo>
                <a:lnTo>
                  <a:pt x="2433" y="406"/>
                </a:lnTo>
                <a:close/>
              </a:path>
            </a:pathLst>
          </a:custGeom>
          <a:ln w="3175">
            <a:solidFill>
              <a:srgbClr val="1A75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59" name="object 11259"/>
          <p:cNvSpPr/>
          <p:nvPr/>
        </p:nvSpPr>
        <p:spPr>
          <a:xfrm>
            <a:off x="3487194" y="2327023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464" y="3502"/>
                </a:moveTo>
                <a:lnTo>
                  <a:pt x="1031" y="3096"/>
                </a:lnTo>
                <a:lnTo>
                  <a:pt x="0" y="0"/>
                </a:lnTo>
                <a:lnTo>
                  <a:pt x="3464" y="3502"/>
                </a:lnTo>
                <a:close/>
              </a:path>
            </a:pathLst>
          </a:custGeom>
          <a:solidFill>
            <a:srgbClr val="1A76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60" name="object 11260"/>
          <p:cNvSpPr/>
          <p:nvPr/>
        </p:nvSpPr>
        <p:spPr>
          <a:xfrm>
            <a:off x="3487194" y="2327023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464" y="3502"/>
                </a:moveTo>
                <a:lnTo>
                  <a:pt x="0" y="0"/>
                </a:lnTo>
                <a:lnTo>
                  <a:pt x="1031" y="3096"/>
                </a:lnTo>
                <a:lnTo>
                  <a:pt x="3464" y="3502"/>
                </a:lnTo>
                <a:close/>
              </a:path>
            </a:pathLst>
          </a:custGeom>
          <a:ln w="3175">
            <a:solidFill>
              <a:srgbClr val="1A76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1" name="object 112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262" name="object 112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263" name="object 11263"/>
          <p:cNvSpPr/>
          <p:nvPr/>
        </p:nvSpPr>
        <p:spPr>
          <a:xfrm>
            <a:off x="3487194" y="2327023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0"/>
                </a:moveTo>
                <a:lnTo>
                  <a:pt x="3464" y="350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4" name="object 11264"/>
          <p:cNvSpPr/>
          <p:nvPr/>
        </p:nvSpPr>
        <p:spPr>
          <a:xfrm>
            <a:off x="3487999" y="2330119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698" y="2778"/>
                </a:moveTo>
                <a:lnTo>
                  <a:pt x="0" y="55"/>
                </a:lnTo>
                <a:lnTo>
                  <a:pt x="226" y="0"/>
                </a:lnTo>
                <a:lnTo>
                  <a:pt x="3698" y="2778"/>
                </a:lnTo>
                <a:close/>
              </a:path>
            </a:pathLst>
          </a:custGeom>
          <a:solidFill>
            <a:srgbClr val="1A76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65" name="object 11265"/>
          <p:cNvSpPr/>
          <p:nvPr/>
        </p:nvSpPr>
        <p:spPr>
          <a:xfrm>
            <a:off x="3487999" y="2330119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698" y="2778"/>
                </a:moveTo>
                <a:lnTo>
                  <a:pt x="0" y="55"/>
                </a:lnTo>
                <a:lnTo>
                  <a:pt x="226" y="0"/>
                </a:lnTo>
                <a:lnTo>
                  <a:pt x="3698" y="2778"/>
                </a:lnTo>
                <a:close/>
              </a:path>
            </a:pathLst>
          </a:custGeom>
          <a:ln w="3175">
            <a:solidFill>
              <a:srgbClr val="1A76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6" name="object 11266"/>
          <p:cNvSpPr/>
          <p:nvPr/>
        </p:nvSpPr>
        <p:spPr>
          <a:xfrm>
            <a:off x="3488225" y="2330119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472" y="2778"/>
                </a:moveTo>
                <a:lnTo>
                  <a:pt x="0" y="0"/>
                </a:lnTo>
                <a:lnTo>
                  <a:pt x="3456" y="2321"/>
                </a:lnTo>
                <a:lnTo>
                  <a:pt x="3472" y="2778"/>
                </a:lnTo>
                <a:close/>
              </a:path>
            </a:pathLst>
          </a:custGeom>
          <a:solidFill>
            <a:srgbClr val="1A75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67" name="object 11267"/>
          <p:cNvSpPr/>
          <p:nvPr/>
        </p:nvSpPr>
        <p:spPr>
          <a:xfrm>
            <a:off x="3488225" y="2330119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472" y="2778"/>
                </a:moveTo>
                <a:lnTo>
                  <a:pt x="3456" y="2321"/>
                </a:lnTo>
                <a:lnTo>
                  <a:pt x="0" y="0"/>
                </a:lnTo>
                <a:lnTo>
                  <a:pt x="3472" y="2778"/>
                </a:lnTo>
                <a:close/>
              </a:path>
            </a:pathLst>
          </a:custGeom>
          <a:ln w="3175">
            <a:solidFill>
              <a:srgbClr val="1A75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8" name="object 11268"/>
          <p:cNvSpPr/>
          <p:nvPr/>
        </p:nvSpPr>
        <p:spPr>
          <a:xfrm>
            <a:off x="3491682" y="233244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5" y="457"/>
                </a:moveTo>
                <a:lnTo>
                  <a:pt x="0" y="0"/>
                </a:lnTo>
                <a:lnTo>
                  <a:pt x="15" y="457"/>
                </a:lnTo>
                <a:close/>
              </a:path>
            </a:pathLst>
          </a:custGeom>
          <a:ln w="3175">
            <a:solidFill>
              <a:srgbClr val="1A74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9" name="object 112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270" name="object 112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271" name="object 112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272" name="object 112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273" name="object 112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274" name="object 11274"/>
          <p:cNvSpPr/>
          <p:nvPr/>
        </p:nvSpPr>
        <p:spPr>
          <a:xfrm>
            <a:off x="3487999" y="2330175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708" y="3040"/>
                </a:moveTo>
                <a:lnTo>
                  <a:pt x="0" y="0"/>
                </a:lnTo>
                <a:lnTo>
                  <a:pt x="3698" y="2722"/>
                </a:lnTo>
                <a:lnTo>
                  <a:pt x="3708" y="3040"/>
                </a:lnTo>
                <a:close/>
              </a:path>
            </a:pathLst>
          </a:custGeom>
          <a:solidFill>
            <a:srgbClr val="1A75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75" name="object 11275"/>
          <p:cNvSpPr/>
          <p:nvPr/>
        </p:nvSpPr>
        <p:spPr>
          <a:xfrm>
            <a:off x="3487999" y="2330175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0"/>
                </a:moveTo>
                <a:lnTo>
                  <a:pt x="3698" y="2722"/>
                </a:lnTo>
                <a:lnTo>
                  <a:pt x="3708" y="304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75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76" name="object 11276"/>
          <p:cNvSpPr/>
          <p:nvPr/>
        </p:nvSpPr>
        <p:spPr>
          <a:xfrm>
            <a:off x="3487951" y="2330175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756" y="3040"/>
                </a:moveTo>
                <a:lnTo>
                  <a:pt x="0" y="12"/>
                </a:lnTo>
                <a:lnTo>
                  <a:pt x="3756" y="3040"/>
                </a:lnTo>
                <a:close/>
              </a:path>
            </a:pathLst>
          </a:custGeom>
          <a:solidFill>
            <a:srgbClr val="1A76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77" name="object 11277"/>
          <p:cNvSpPr/>
          <p:nvPr/>
        </p:nvSpPr>
        <p:spPr>
          <a:xfrm>
            <a:off x="3487951" y="2330175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48" y="0"/>
                </a:moveTo>
                <a:lnTo>
                  <a:pt x="3756" y="3040"/>
                </a:lnTo>
                <a:lnTo>
                  <a:pt x="48" y="0"/>
                </a:lnTo>
                <a:close/>
              </a:path>
            </a:pathLst>
          </a:custGeom>
          <a:ln w="3175">
            <a:solidFill>
              <a:srgbClr val="1A76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78" name="object 112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279" name="object 112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280" name="object 112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281" name="object 112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282" name="object 112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283" name="object 11283"/>
          <p:cNvSpPr/>
          <p:nvPr/>
        </p:nvSpPr>
        <p:spPr>
          <a:xfrm>
            <a:off x="3494572" y="2351666"/>
            <a:ext cx="4445" cy="9525"/>
          </a:xfrm>
          <a:custGeom>
            <a:avLst/>
            <a:gdLst/>
            <a:ahLst/>
            <a:cxnLst/>
            <a:rect l="l" t="t" r="r" b="b"/>
            <a:pathLst>
              <a:path w="4445" h="9525">
                <a:moveTo>
                  <a:pt x="3919" y="9278"/>
                </a:moveTo>
                <a:lnTo>
                  <a:pt x="1579" y="5125"/>
                </a:lnTo>
                <a:lnTo>
                  <a:pt x="0" y="0"/>
                </a:lnTo>
                <a:lnTo>
                  <a:pt x="3919" y="9278"/>
                </a:lnTo>
                <a:close/>
              </a:path>
            </a:pathLst>
          </a:custGeom>
          <a:solidFill>
            <a:srgbClr val="196F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84" name="object 11284"/>
          <p:cNvSpPr/>
          <p:nvPr/>
        </p:nvSpPr>
        <p:spPr>
          <a:xfrm>
            <a:off x="3494572" y="2351666"/>
            <a:ext cx="4445" cy="9525"/>
          </a:xfrm>
          <a:custGeom>
            <a:avLst/>
            <a:gdLst/>
            <a:ahLst/>
            <a:cxnLst/>
            <a:rect l="l" t="t" r="r" b="b"/>
            <a:pathLst>
              <a:path w="4445" h="9525">
                <a:moveTo>
                  <a:pt x="3919" y="9278"/>
                </a:moveTo>
                <a:lnTo>
                  <a:pt x="1579" y="5125"/>
                </a:lnTo>
                <a:lnTo>
                  <a:pt x="0" y="0"/>
                </a:lnTo>
                <a:lnTo>
                  <a:pt x="3919" y="9278"/>
                </a:lnTo>
                <a:close/>
              </a:path>
            </a:pathLst>
          </a:custGeom>
          <a:ln w="3175">
            <a:solidFill>
              <a:srgbClr val="196F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5" name="object 112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286" name="object 112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287" name="object 112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288" name="object 112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289" name="object 112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290" name="object 112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291" name="object 11291"/>
          <p:cNvSpPr/>
          <p:nvPr/>
        </p:nvSpPr>
        <p:spPr>
          <a:xfrm>
            <a:off x="3498491" y="2360945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5">
                <a:moveTo>
                  <a:pt x="0" y="0"/>
                </a:moveTo>
                <a:lnTo>
                  <a:pt x="14462" y="140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92" name="object 112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293" name="object 112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294" name="object 112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295" name="object 112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296" name="object 112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297" name="object 112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298" name="object 112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299" name="object 112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300" name="object 113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301" name="object 113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302" name="object 113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303" name="object 113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304" name="object 113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305" name="object 11305"/>
          <p:cNvSpPr/>
          <p:nvPr/>
        </p:nvSpPr>
        <p:spPr>
          <a:xfrm>
            <a:off x="3502967" y="23566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196B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6" name="object 11306"/>
          <p:cNvSpPr/>
          <p:nvPr/>
        </p:nvSpPr>
        <p:spPr>
          <a:xfrm>
            <a:off x="3502967" y="235538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127" y="1285"/>
                </a:moveTo>
                <a:lnTo>
                  <a:pt x="127" y="1285"/>
                </a:lnTo>
              </a:path>
            </a:pathLst>
          </a:custGeom>
          <a:ln w="3175">
            <a:solidFill>
              <a:srgbClr val="196B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7" name="object 11307"/>
          <p:cNvSpPr/>
          <p:nvPr/>
        </p:nvSpPr>
        <p:spPr>
          <a:xfrm>
            <a:off x="3470498" y="22989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87" y="581"/>
                </a:moveTo>
                <a:lnTo>
                  <a:pt x="83" y="251"/>
                </a:lnTo>
                <a:lnTo>
                  <a:pt x="0" y="0"/>
                </a:lnTo>
                <a:lnTo>
                  <a:pt x="487" y="581"/>
                </a:lnTo>
                <a:close/>
              </a:path>
            </a:pathLst>
          </a:custGeom>
          <a:solidFill>
            <a:srgbClr val="1C85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08" name="object 11308"/>
          <p:cNvSpPr/>
          <p:nvPr/>
        </p:nvSpPr>
        <p:spPr>
          <a:xfrm>
            <a:off x="3470498" y="22989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83" y="251"/>
                </a:moveTo>
                <a:lnTo>
                  <a:pt x="487" y="581"/>
                </a:lnTo>
                <a:lnTo>
                  <a:pt x="0" y="0"/>
                </a:lnTo>
                <a:lnTo>
                  <a:pt x="83" y="251"/>
                </a:lnTo>
                <a:close/>
              </a:path>
            </a:pathLst>
          </a:custGeom>
          <a:ln w="3175">
            <a:solidFill>
              <a:srgbClr val="1C85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9" name="object 11309"/>
          <p:cNvSpPr/>
          <p:nvPr/>
        </p:nvSpPr>
        <p:spPr>
          <a:xfrm>
            <a:off x="3487453" y="2330310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4287" y="4030"/>
                </a:moveTo>
                <a:lnTo>
                  <a:pt x="0" y="0"/>
                </a:lnTo>
                <a:lnTo>
                  <a:pt x="4269" y="3449"/>
                </a:lnTo>
                <a:lnTo>
                  <a:pt x="4287" y="4030"/>
                </a:lnTo>
                <a:close/>
              </a:path>
            </a:pathLst>
          </a:custGeom>
          <a:solidFill>
            <a:srgbClr val="1A75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10" name="object 11310"/>
          <p:cNvSpPr/>
          <p:nvPr/>
        </p:nvSpPr>
        <p:spPr>
          <a:xfrm>
            <a:off x="3487453" y="2330310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4269" y="3449"/>
                </a:moveTo>
                <a:lnTo>
                  <a:pt x="4287" y="4030"/>
                </a:lnTo>
                <a:lnTo>
                  <a:pt x="0" y="0"/>
                </a:lnTo>
                <a:lnTo>
                  <a:pt x="4269" y="3449"/>
                </a:lnTo>
                <a:close/>
              </a:path>
            </a:pathLst>
          </a:custGeom>
          <a:ln w="3175">
            <a:solidFill>
              <a:srgbClr val="1A75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11" name="object 11311"/>
          <p:cNvSpPr/>
          <p:nvPr/>
        </p:nvSpPr>
        <p:spPr>
          <a:xfrm>
            <a:off x="3487453" y="2330262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4269" y="3497"/>
                </a:moveTo>
                <a:lnTo>
                  <a:pt x="0" y="48"/>
                </a:lnTo>
                <a:lnTo>
                  <a:pt x="195" y="0"/>
                </a:lnTo>
                <a:lnTo>
                  <a:pt x="4269" y="3497"/>
                </a:lnTo>
                <a:close/>
              </a:path>
            </a:pathLst>
          </a:custGeom>
          <a:solidFill>
            <a:srgbClr val="1A76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12" name="object 11312"/>
          <p:cNvSpPr/>
          <p:nvPr/>
        </p:nvSpPr>
        <p:spPr>
          <a:xfrm>
            <a:off x="3487453" y="2330262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4269" y="3497"/>
                </a:moveTo>
                <a:lnTo>
                  <a:pt x="195" y="0"/>
                </a:lnTo>
                <a:lnTo>
                  <a:pt x="0" y="48"/>
                </a:lnTo>
                <a:lnTo>
                  <a:pt x="4269" y="3497"/>
                </a:lnTo>
                <a:close/>
              </a:path>
            </a:pathLst>
          </a:custGeom>
          <a:ln w="3175">
            <a:solidFill>
              <a:srgbClr val="1A76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13" name="object 11313"/>
          <p:cNvSpPr/>
          <p:nvPr/>
        </p:nvSpPr>
        <p:spPr>
          <a:xfrm>
            <a:off x="3487951" y="2330188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771" y="3571"/>
                </a:moveTo>
                <a:lnTo>
                  <a:pt x="0" y="0"/>
                </a:lnTo>
                <a:lnTo>
                  <a:pt x="3756" y="3027"/>
                </a:lnTo>
                <a:lnTo>
                  <a:pt x="3771" y="3571"/>
                </a:lnTo>
                <a:close/>
              </a:path>
            </a:pathLst>
          </a:custGeom>
          <a:solidFill>
            <a:srgbClr val="1A75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14" name="object 11314"/>
          <p:cNvSpPr/>
          <p:nvPr/>
        </p:nvSpPr>
        <p:spPr>
          <a:xfrm>
            <a:off x="3487951" y="2330188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0"/>
                </a:moveTo>
                <a:lnTo>
                  <a:pt x="3756" y="3027"/>
                </a:lnTo>
                <a:lnTo>
                  <a:pt x="3771" y="357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75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15" name="object 11315"/>
          <p:cNvSpPr/>
          <p:nvPr/>
        </p:nvSpPr>
        <p:spPr>
          <a:xfrm>
            <a:off x="3487648" y="2330188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4074" y="3571"/>
                </a:moveTo>
                <a:lnTo>
                  <a:pt x="0" y="73"/>
                </a:lnTo>
                <a:lnTo>
                  <a:pt x="302" y="0"/>
                </a:lnTo>
                <a:lnTo>
                  <a:pt x="4074" y="3571"/>
                </a:lnTo>
                <a:close/>
              </a:path>
            </a:pathLst>
          </a:custGeom>
          <a:solidFill>
            <a:srgbClr val="1A76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16" name="object 11316"/>
          <p:cNvSpPr/>
          <p:nvPr/>
        </p:nvSpPr>
        <p:spPr>
          <a:xfrm>
            <a:off x="3487648" y="2330188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302" y="0"/>
                </a:moveTo>
                <a:lnTo>
                  <a:pt x="0" y="73"/>
                </a:lnTo>
                <a:lnTo>
                  <a:pt x="4074" y="3571"/>
                </a:lnTo>
                <a:lnTo>
                  <a:pt x="302" y="0"/>
                </a:lnTo>
                <a:close/>
              </a:path>
            </a:pathLst>
          </a:custGeom>
          <a:ln w="3175">
            <a:solidFill>
              <a:srgbClr val="1A76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17" name="object 113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318" name="object 113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319" name="object 113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320" name="object 113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321" name="object 113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322" name="object 113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323" name="object 113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324" name="object 113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325" name="object 11325"/>
          <p:cNvSpPr/>
          <p:nvPr/>
        </p:nvSpPr>
        <p:spPr>
          <a:xfrm>
            <a:off x="3523701" y="2361448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4069" y="6779"/>
                </a:moveTo>
                <a:lnTo>
                  <a:pt x="0" y="0"/>
                </a:lnTo>
                <a:lnTo>
                  <a:pt x="2654" y="2357"/>
                </a:lnTo>
                <a:lnTo>
                  <a:pt x="4069" y="6779"/>
                </a:lnTo>
                <a:close/>
              </a:path>
            </a:pathLst>
          </a:custGeom>
          <a:solidFill>
            <a:srgbClr val="185A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26" name="object 11326"/>
          <p:cNvSpPr/>
          <p:nvPr/>
        </p:nvSpPr>
        <p:spPr>
          <a:xfrm>
            <a:off x="3523701" y="2361448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4069" y="6779"/>
                </a:moveTo>
                <a:lnTo>
                  <a:pt x="2654" y="2357"/>
                </a:lnTo>
                <a:lnTo>
                  <a:pt x="0" y="0"/>
                </a:lnTo>
                <a:lnTo>
                  <a:pt x="4069" y="6779"/>
                </a:lnTo>
                <a:close/>
              </a:path>
            </a:pathLst>
          </a:custGeom>
          <a:ln w="3175">
            <a:solidFill>
              <a:srgbClr val="185A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27" name="object 11327"/>
          <p:cNvSpPr/>
          <p:nvPr/>
        </p:nvSpPr>
        <p:spPr>
          <a:xfrm>
            <a:off x="3522147" y="2350658"/>
            <a:ext cx="4445" cy="13335"/>
          </a:xfrm>
          <a:custGeom>
            <a:avLst/>
            <a:gdLst/>
            <a:ahLst/>
            <a:cxnLst/>
            <a:rect l="l" t="t" r="r" b="b"/>
            <a:pathLst>
              <a:path w="4445" h="13335">
                <a:moveTo>
                  <a:pt x="4208" y="13147"/>
                </a:moveTo>
                <a:lnTo>
                  <a:pt x="1554" y="10789"/>
                </a:lnTo>
                <a:lnTo>
                  <a:pt x="0" y="0"/>
                </a:lnTo>
                <a:lnTo>
                  <a:pt x="4208" y="13147"/>
                </a:lnTo>
                <a:close/>
              </a:path>
            </a:pathLst>
          </a:custGeom>
          <a:solidFill>
            <a:srgbClr val="185C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28" name="object 11328"/>
          <p:cNvSpPr/>
          <p:nvPr/>
        </p:nvSpPr>
        <p:spPr>
          <a:xfrm>
            <a:off x="3522147" y="2350658"/>
            <a:ext cx="4445" cy="13335"/>
          </a:xfrm>
          <a:custGeom>
            <a:avLst/>
            <a:gdLst/>
            <a:ahLst/>
            <a:cxnLst/>
            <a:rect l="l" t="t" r="r" b="b"/>
            <a:pathLst>
              <a:path w="4445" h="13335">
                <a:moveTo>
                  <a:pt x="0" y="0"/>
                </a:moveTo>
                <a:lnTo>
                  <a:pt x="4208" y="13147"/>
                </a:lnTo>
                <a:lnTo>
                  <a:pt x="1554" y="1078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C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29" name="object 113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330" name="object 11330"/>
          <p:cNvSpPr/>
          <p:nvPr/>
        </p:nvSpPr>
        <p:spPr>
          <a:xfrm>
            <a:off x="3518479" y="2350658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667" y="0"/>
                </a:moveTo>
                <a:lnTo>
                  <a:pt x="0" y="2087"/>
                </a:lnTo>
                <a:lnTo>
                  <a:pt x="3667" y="0"/>
                </a:lnTo>
                <a:close/>
              </a:path>
            </a:pathLst>
          </a:custGeom>
          <a:ln w="3175">
            <a:solidFill>
              <a:srgbClr val="195E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1" name="object 11331"/>
          <p:cNvSpPr/>
          <p:nvPr/>
        </p:nvSpPr>
        <p:spPr>
          <a:xfrm>
            <a:off x="3517544" y="2350958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934" y="1788"/>
                </a:moveTo>
                <a:lnTo>
                  <a:pt x="0" y="233"/>
                </a:lnTo>
                <a:lnTo>
                  <a:pt x="1998" y="0"/>
                </a:lnTo>
                <a:lnTo>
                  <a:pt x="934" y="1788"/>
                </a:lnTo>
                <a:close/>
              </a:path>
            </a:pathLst>
          </a:custGeom>
          <a:solidFill>
            <a:srgbClr val="1960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32" name="object 11332"/>
          <p:cNvSpPr/>
          <p:nvPr/>
        </p:nvSpPr>
        <p:spPr>
          <a:xfrm>
            <a:off x="3517544" y="2350958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934" y="1788"/>
                </a:moveTo>
                <a:lnTo>
                  <a:pt x="0" y="233"/>
                </a:lnTo>
                <a:lnTo>
                  <a:pt x="1998" y="0"/>
                </a:lnTo>
                <a:lnTo>
                  <a:pt x="934" y="1788"/>
                </a:lnTo>
                <a:close/>
              </a:path>
            </a:pathLst>
          </a:custGeom>
          <a:ln w="3175">
            <a:solidFill>
              <a:srgbClr val="1960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3" name="object 11333"/>
          <p:cNvSpPr/>
          <p:nvPr/>
        </p:nvSpPr>
        <p:spPr>
          <a:xfrm>
            <a:off x="3518479" y="2350658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087"/>
                </a:moveTo>
                <a:lnTo>
                  <a:pt x="1064" y="299"/>
                </a:lnTo>
                <a:lnTo>
                  <a:pt x="3667" y="0"/>
                </a:lnTo>
                <a:lnTo>
                  <a:pt x="0" y="2087"/>
                </a:lnTo>
                <a:close/>
              </a:path>
            </a:pathLst>
          </a:custGeom>
          <a:solidFill>
            <a:srgbClr val="195F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34" name="object 11334"/>
          <p:cNvSpPr/>
          <p:nvPr/>
        </p:nvSpPr>
        <p:spPr>
          <a:xfrm>
            <a:off x="3518479" y="2350658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087"/>
                </a:moveTo>
                <a:lnTo>
                  <a:pt x="3667" y="0"/>
                </a:lnTo>
                <a:lnTo>
                  <a:pt x="1064" y="299"/>
                </a:lnTo>
                <a:lnTo>
                  <a:pt x="0" y="2087"/>
                </a:lnTo>
                <a:close/>
              </a:path>
            </a:pathLst>
          </a:custGeom>
          <a:ln w="3175">
            <a:solidFill>
              <a:srgbClr val="195F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5" name="object 11335"/>
          <p:cNvSpPr/>
          <p:nvPr/>
        </p:nvSpPr>
        <p:spPr>
          <a:xfrm>
            <a:off x="3518479" y="2350658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087"/>
                </a:moveTo>
                <a:lnTo>
                  <a:pt x="3667" y="0"/>
                </a:lnTo>
                <a:lnTo>
                  <a:pt x="0" y="2087"/>
                </a:lnTo>
                <a:close/>
              </a:path>
            </a:pathLst>
          </a:custGeom>
          <a:ln w="3175">
            <a:solidFill>
              <a:srgbClr val="195E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6" name="object 11336"/>
          <p:cNvSpPr/>
          <p:nvPr/>
        </p:nvSpPr>
        <p:spPr>
          <a:xfrm>
            <a:off x="3518479" y="2350658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087"/>
                </a:moveTo>
                <a:lnTo>
                  <a:pt x="3667" y="0"/>
                </a:lnTo>
                <a:lnTo>
                  <a:pt x="0" y="2087"/>
                </a:lnTo>
                <a:close/>
              </a:path>
            </a:pathLst>
          </a:custGeom>
          <a:ln w="3175">
            <a:solidFill>
              <a:srgbClr val="195E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7" name="object 11337"/>
          <p:cNvSpPr/>
          <p:nvPr/>
        </p:nvSpPr>
        <p:spPr>
          <a:xfrm>
            <a:off x="3523701" y="2361448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0"/>
                </a:moveTo>
                <a:lnTo>
                  <a:pt x="2654" y="235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8" name="object 11338"/>
          <p:cNvSpPr/>
          <p:nvPr/>
        </p:nvSpPr>
        <p:spPr>
          <a:xfrm>
            <a:off x="3527770" y="236822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812" y="543"/>
                </a:moveTo>
                <a:lnTo>
                  <a:pt x="0" y="0"/>
                </a:lnTo>
                <a:lnTo>
                  <a:pt x="792" y="464"/>
                </a:lnTo>
                <a:close/>
              </a:path>
            </a:pathLst>
          </a:custGeom>
          <a:solidFill>
            <a:srgbClr val="1858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39" name="object 11339"/>
          <p:cNvSpPr/>
          <p:nvPr/>
        </p:nvSpPr>
        <p:spPr>
          <a:xfrm>
            <a:off x="3527770" y="236822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792" y="464"/>
                </a:moveTo>
                <a:lnTo>
                  <a:pt x="0" y="0"/>
                </a:lnTo>
                <a:lnTo>
                  <a:pt x="812" y="543"/>
                </a:lnTo>
                <a:close/>
              </a:path>
            </a:pathLst>
          </a:custGeom>
          <a:ln w="3175">
            <a:solidFill>
              <a:srgbClr val="1858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0" name="object 11340"/>
          <p:cNvSpPr/>
          <p:nvPr/>
        </p:nvSpPr>
        <p:spPr>
          <a:xfrm>
            <a:off x="3527770" y="236822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792" y="464"/>
                </a:moveTo>
                <a:lnTo>
                  <a:pt x="0" y="0"/>
                </a:lnTo>
                <a:lnTo>
                  <a:pt x="746" y="292"/>
                </a:lnTo>
                <a:lnTo>
                  <a:pt x="792" y="464"/>
                </a:lnTo>
                <a:close/>
              </a:path>
            </a:pathLst>
          </a:custGeom>
          <a:solidFill>
            <a:srgbClr val="1858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41" name="object 11341"/>
          <p:cNvSpPr/>
          <p:nvPr/>
        </p:nvSpPr>
        <p:spPr>
          <a:xfrm>
            <a:off x="3527770" y="236822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746" y="292"/>
                </a:moveTo>
                <a:lnTo>
                  <a:pt x="0" y="0"/>
                </a:lnTo>
                <a:lnTo>
                  <a:pt x="792" y="464"/>
                </a:lnTo>
                <a:lnTo>
                  <a:pt x="746" y="292"/>
                </a:lnTo>
                <a:close/>
              </a:path>
            </a:pathLst>
          </a:custGeom>
          <a:ln w="3175">
            <a:solidFill>
              <a:srgbClr val="1858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2" name="object 11342"/>
          <p:cNvSpPr/>
          <p:nvPr/>
        </p:nvSpPr>
        <p:spPr>
          <a:xfrm>
            <a:off x="3527770" y="236822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739" y="744"/>
                </a:moveTo>
                <a:lnTo>
                  <a:pt x="0" y="0"/>
                </a:lnTo>
                <a:lnTo>
                  <a:pt x="812" y="543"/>
                </a:lnTo>
                <a:lnTo>
                  <a:pt x="739" y="744"/>
                </a:lnTo>
                <a:close/>
              </a:path>
            </a:pathLst>
          </a:custGeom>
          <a:solidFill>
            <a:srgbClr val="1858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43" name="object 11343"/>
          <p:cNvSpPr/>
          <p:nvPr/>
        </p:nvSpPr>
        <p:spPr>
          <a:xfrm>
            <a:off x="3527770" y="236822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12" y="543"/>
                </a:moveTo>
                <a:lnTo>
                  <a:pt x="0" y="0"/>
                </a:lnTo>
                <a:lnTo>
                  <a:pt x="739" y="744"/>
                </a:lnTo>
                <a:lnTo>
                  <a:pt x="812" y="543"/>
                </a:lnTo>
                <a:close/>
              </a:path>
            </a:pathLst>
          </a:custGeom>
          <a:ln w="3175">
            <a:solidFill>
              <a:srgbClr val="1858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4" name="object 11344"/>
          <p:cNvSpPr/>
          <p:nvPr/>
        </p:nvSpPr>
        <p:spPr>
          <a:xfrm>
            <a:off x="3527770" y="2368227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637" y="1981"/>
                </a:moveTo>
                <a:lnTo>
                  <a:pt x="0" y="0"/>
                </a:lnTo>
                <a:lnTo>
                  <a:pt x="739" y="744"/>
                </a:lnTo>
                <a:lnTo>
                  <a:pt x="637" y="1981"/>
                </a:lnTo>
                <a:close/>
              </a:path>
            </a:pathLst>
          </a:custGeom>
          <a:solidFill>
            <a:srgbClr val="1858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45" name="object 11345"/>
          <p:cNvSpPr/>
          <p:nvPr/>
        </p:nvSpPr>
        <p:spPr>
          <a:xfrm>
            <a:off x="3527770" y="2368227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739" y="744"/>
                </a:moveTo>
                <a:lnTo>
                  <a:pt x="0" y="0"/>
                </a:lnTo>
                <a:lnTo>
                  <a:pt x="637" y="1981"/>
                </a:lnTo>
                <a:lnTo>
                  <a:pt x="739" y="744"/>
                </a:lnTo>
                <a:close/>
              </a:path>
            </a:pathLst>
          </a:custGeom>
          <a:ln w="3175">
            <a:solidFill>
              <a:srgbClr val="1858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6" name="object 11346"/>
          <p:cNvSpPr/>
          <p:nvPr/>
        </p:nvSpPr>
        <p:spPr>
          <a:xfrm>
            <a:off x="3527770" y="236822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637" y="1981"/>
                </a:moveTo>
                <a:lnTo>
                  <a:pt x="0" y="0"/>
                </a:lnTo>
                <a:lnTo>
                  <a:pt x="637" y="1981"/>
                </a:lnTo>
                <a:close/>
              </a:path>
            </a:pathLst>
          </a:custGeom>
          <a:ln w="3175">
            <a:solidFill>
              <a:srgbClr val="1858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7" name="object 11347"/>
          <p:cNvSpPr/>
          <p:nvPr/>
        </p:nvSpPr>
        <p:spPr>
          <a:xfrm>
            <a:off x="3528407" y="237020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58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48" name="object 11348"/>
          <p:cNvSpPr/>
          <p:nvPr/>
        </p:nvSpPr>
        <p:spPr>
          <a:xfrm>
            <a:off x="3528407" y="237020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8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9" name="object 11349"/>
          <p:cNvSpPr/>
          <p:nvPr/>
        </p:nvSpPr>
        <p:spPr>
          <a:xfrm>
            <a:off x="3527770" y="236822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637" y="1981"/>
                </a:moveTo>
                <a:lnTo>
                  <a:pt x="0" y="0"/>
                </a:lnTo>
                <a:lnTo>
                  <a:pt x="637" y="1981"/>
                </a:lnTo>
                <a:close/>
              </a:path>
            </a:pathLst>
          </a:custGeom>
          <a:ln w="3175">
            <a:solidFill>
              <a:srgbClr val="1858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0" name="object 11350"/>
          <p:cNvSpPr/>
          <p:nvPr/>
        </p:nvSpPr>
        <p:spPr>
          <a:xfrm>
            <a:off x="3527770" y="236822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637" y="1981"/>
                </a:moveTo>
                <a:lnTo>
                  <a:pt x="0" y="0"/>
                </a:lnTo>
                <a:lnTo>
                  <a:pt x="637" y="1981"/>
                </a:lnTo>
                <a:close/>
              </a:path>
            </a:pathLst>
          </a:custGeom>
          <a:ln w="3175">
            <a:solidFill>
              <a:srgbClr val="1858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1" name="object 11351"/>
          <p:cNvSpPr/>
          <p:nvPr/>
        </p:nvSpPr>
        <p:spPr>
          <a:xfrm>
            <a:off x="3527770" y="236822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637" y="198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2" name="object 11352"/>
          <p:cNvSpPr/>
          <p:nvPr/>
        </p:nvSpPr>
        <p:spPr>
          <a:xfrm>
            <a:off x="3502657" y="2352906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005"/>
                </a:moveTo>
                <a:lnTo>
                  <a:pt x="2044" y="0"/>
                </a:lnTo>
                <a:lnTo>
                  <a:pt x="0" y="1005"/>
                </a:lnTo>
                <a:close/>
              </a:path>
            </a:pathLst>
          </a:custGeom>
          <a:ln w="3175">
            <a:solidFill>
              <a:srgbClr val="196A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3" name="object 113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354" name="object 113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355" name="object 11355"/>
          <p:cNvSpPr/>
          <p:nvPr/>
        </p:nvSpPr>
        <p:spPr>
          <a:xfrm>
            <a:off x="3512304" y="23603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292" y="0"/>
                </a:moveTo>
                <a:lnTo>
                  <a:pt x="0" y="1765"/>
                </a:lnTo>
                <a:lnTo>
                  <a:pt x="292" y="0"/>
                </a:lnTo>
                <a:close/>
              </a:path>
            </a:pathLst>
          </a:custGeom>
          <a:ln w="3175">
            <a:solidFill>
              <a:srgbClr val="1963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6" name="object 11356"/>
          <p:cNvSpPr/>
          <p:nvPr/>
        </p:nvSpPr>
        <p:spPr>
          <a:xfrm>
            <a:off x="3509147" y="2358514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157" y="3563"/>
                </a:moveTo>
                <a:lnTo>
                  <a:pt x="0" y="0"/>
                </a:lnTo>
                <a:lnTo>
                  <a:pt x="3449" y="1798"/>
                </a:lnTo>
                <a:lnTo>
                  <a:pt x="3157" y="3563"/>
                </a:lnTo>
                <a:close/>
              </a:path>
            </a:pathLst>
          </a:custGeom>
          <a:solidFill>
            <a:srgbClr val="1964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57" name="object 11357"/>
          <p:cNvSpPr/>
          <p:nvPr/>
        </p:nvSpPr>
        <p:spPr>
          <a:xfrm>
            <a:off x="3509147" y="2358514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449" y="1798"/>
                </a:moveTo>
                <a:lnTo>
                  <a:pt x="0" y="0"/>
                </a:lnTo>
                <a:lnTo>
                  <a:pt x="3157" y="3563"/>
                </a:lnTo>
                <a:lnTo>
                  <a:pt x="3449" y="1798"/>
                </a:lnTo>
                <a:close/>
              </a:path>
            </a:pathLst>
          </a:custGeom>
          <a:ln w="3175">
            <a:solidFill>
              <a:srgbClr val="1964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8" name="object 113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359" name="object 113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360" name="object 113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361" name="object 11361"/>
          <p:cNvSpPr/>
          <p:nvPr/>
        </p:nvSpPr>
        <p:spPr>
          <a:xfrm>
            <a:off x="3504702" y="2352906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4">
                <a:moveTo>
                  <a:pt x="4445" y="5608"/>
                </a:moveTo>
                <a:lnTo>
                  <a:pt x="0" y="0"/>
                </a:lnTo>
                <a:lnTo>
                  <a:pt x="1864" y="414"/>
                </a:lnTo>
                <a:lnTo>
                  <a:pt x="4445" y="5608"/>
                </a:lnTo>
                <a:close/>
              </a:path>
            </a:pathLst>
          </a:custGeom>
          <a:solidFill>
            <a:srgbClr val="1968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62" name="object 11362"/>
          <p:cNvSpPr/>
          <p:nvPr/>
        </p:nvSpPr>
        <p:spPr>
          <a:xfrm>
            <a:off x="3504702" y="2352906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4">
                <a:moveTo>
                  <a:pt x="1864" y="414"/>
                </a:moveTo>
                <a:lnTo>
                  <a:pt x="0" y="0"/>
                </a:lnTo>
                <a:lnTo>
                  <a:pt x="4445" y="5608"/>
                </a:lnTo>
                <a:lnTo>
                  <a:pt x="1864" y="414"/>
                </a:lnTo>
                <a:close/>
              </a:path>
            </a:pathLst>
          </a:custGeom>
          <a:ln w="3175">
            <a:solidFill>
              <a:srgbClr val="1968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3" name="object 11363"/>
          <p:cNvSpPr/>
          <p:nvPr/>
        </p:nvSpPr>
        <p:spPr>
          <a:xfrm>
            <a:off x="3512284" y="2373721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670" y="1323"/>
                </a:moveTo>
                <a:lnTo>
                  <a:pt x="0" y="0"/>
                </a:lnTo>
                <a:lnTo>
                  <a:pt x="670" y="1323"/>
                </a:lnTo>
                <a:close/>
              </a:path>
            </a:pathLst>
          </a:custGeom>
          <a:ln w="3175">
            <a:solidFill>
              <a:srgbClr val="1963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4" name="object 11364"/>
          <p:cNvSpPr/>
          <p:nvPr/>
        </p:nvSpPr>
        <p:spPr>
          <a:xfrm>
            <a:off x="3512284" y="2373721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468" y="3075"/>
                </a:moveTo>
                <a:lnTo>
                  <a:pt x="670" y="1323"/>
                </a:lnTo>
                <a:lnTo>
                  <a:pt x="0" y="0"/>
                </a:lnTo>
                <a:lnTo>
                  <a:pt x="2468" y="3075"/>
                </a:lnTo>
                <a:close/>
              </a:path>
            </a:pathLst>
          </a:custGeom>
          <a:solidFill>
            <a:srgbClr val="1962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65" name="object 11365"/>
          <p:cNvSpPr/>
          <p:nvPr/>
        </p:nvSpPr>
        <p:spPr>
          <a:xfrm>
            <a:off x="3512284" y="2373721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670" y="1323"/>
                </a:moveTo>
                <a:lnTo>
                  <a:pt x="2468" y="3075"/>
                </a:lnTo>
                <a:lnTo>
                  <a:pt x="0" y="0"/>
                </a:lnTo>
                <a:lnTo>
                  <a:pt x="670" y="1323"/>
                </a:lnTo>
                <a:close/>
              </a:path>
            </a:pathLst>
          </a:custGeom>
          <a:ln w="3175">
            <a:solidFill>
              <a:srgbClr val="1962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6" name="object 11366"/>
          <p:cNvSpPr/>
          <p:nvPr/>
        </p:nvSpPr>
        <p:spPr>
          <a:xfrm>
            <a:off x="3512954" y="237504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469" y="924"/>
                </a:moveTo>
                <a:lnTo>
                  <a:pt x="0" y="0"/>
                </a:lnTo>
                <a:lnTo>
                  <a:pt x="469" y="924"/>
                </a:lnTo>
                <a:close/>
              </a:path>
            </a:pathLst>
          </a:custGeom>
          <a:ln w="3175">
            <a:solidFill>
              <a:srgbClr val="1962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7" name="object 11367"/>
          <p:cNvSpPr/>
          <p:nvPr/>
        </p:nvSpPr>
        <p:spPr>
          <a:xfrm>
            <a:off x="3512954" y="237504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798" y="1752"/>
                </a:moveTo>
                <a:lnTo>
                  <a:pt x="469" y="924"/>
                </a:lnTo>
                <a:lnTo>
                  <a:pt x="0" y="0"/>
                </a:lnTo>
                <a:lnTo>
                  <a:pt x="1798" y="1752"/>
                </a:lnTo>
                <a:close/>
              </a:path>
            </a:pathLst>
          </a:custGeom>
          <a:solidFill>
            <a:srgbClr val="1962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68" name="object 11368"/>
          <p:cNvSpPr/>
          <p:nvPr/>
        </p:nvSpPr>
        <p:spPr>
          <a:xfrm>
            <a:off x="3512954" y="237504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469" y="924"/>
                </a:moveTo>
                <a:lnTo>
                  <a:pt x="1798" y="1752"/>
                </a:lnTo>
                <a:lnTo>
                  <a:pt x="0" y="0"/>
                </a:lnTo>
                <a:lnTo>
                  <a:pt x="469" y="924"/>
                </a:lnTo>
                <a:close/>
              </a:path>
            </a:pathLst>
          </a:custGeom>
          <a:ln w="3175">
            <a:solidFill>
              <a:srgbClr val="1962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9" name="object 11369"/>
          <p:cNvSpPr/>
          <p:nvPr/>
        </p:nvSpPr>
        <p:spPr>
          <a:xfrm>
            <a:off x="3512954" y="237504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798" y="17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70" name="object 11370"/>
          <p:cNvSpPr/>
          <p:nvPr/>
        </p:nvSpPr>
        <p:spPr>
          <a:xfrm>
            <a:off x="3528202" y="2383409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25" y="0"/>
                </a:moveTo>
                <a:lnTo>
                  <a:pt x="5" y="3716"/>
                </a:lnTo>
                <a:lnTo>
                  <a:pt x="0" y="4665"/>
                </a:lnTo>
                <a:lnTo>
                  <a:pt x="25" y="0"/>
                </a:lnTo>
                <a:close/>
              </a:path>
            </a:pathLst>
          </a:custGeom>
          <a:ln w="3175">
            <a:solidFill>
              <a:srgbClr val="1858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71" name="object 113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372" name="object 113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373" name="object 113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374" name="object 11374"/>
          <p:cNvSpPr/>
          <p:nvPr/>
        </p:nvSpPr>
        <p:spPr>
          <a:xfrm>
            <a:off x="3514752" y="2376797"/>
            <a:ext cx="13970" cy="11430"/>
          </a:xfrm>
          <a:custGeom>
            <a:avLst/>
            <a:gdLst/>
            <a:ahLst/>
            <a:cxnLst/>
            <a:rect l="l" t="t" r="r" b="b"/>
            <a:pathLst>
              <a:path w="13970" h="11430">
                <a:moveTo>
                  <a:pt x="0" y="0"/>
                </a:moveTo>
                <a:lnTo>
                  <a:pt x="13449" y="112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75" name="object 113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376" name="object 113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377" name="object 113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378" name="object 113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379" name="object 113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380" name="object 113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381" name="object 11381"/>
          <p:cNvSpPr/>
          <p:nvPr/>
        </p:nvSpPr>
        <p:spPr>
          <a:xfrm>
            <a:off x="3511359" y="237215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393" y="4638"/>
                </a:moveTo>
                <a:lnTo>
                  <a:pt x="924" y="1562"/>
                </a:lnTo>
                <a:lnTo>
                  <a:pt x="0" y="0"/>
                </a:lnTo>
                <a:lnTo>
                  <a:pt x="3393" y="4638"/>
                </a:lnTo>
                <a:close/>
              </a:path>
            </a:pathLst>
          </a:custGeom>
          <a:solidFill>
            <a:srgbClr val="1963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82" name="object 11382"/>
          <p:cNvSpPr/>
          <p:nvPr/>
        </p:nvSpPr>
        <p:spPr>
          <a:xfrm>
            <a:off x="3511359" y="237215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0" y="0"/>
                </a:moveTo>
                <a:lnTo>
                  <a:pt x="924" y="1562"/>
                </a:lnTo>
                <a:lnTo>
                  <a:pt x="3393" y="463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3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83" name="object 113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384" name="object 113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385" name="object 113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386" name="object 113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387" name="object 113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388" name="object 113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389" name="object 11389"/>
          <p:cNvSpPr/>
          <p:nvPr/>
        </p:nvSpPr>
        <p:spPr>
          <a:xfrm>
            <a:off x="3512596" y="23603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63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90" name="object 11390"/>
          <p:cNvSpPr/>
          <p:nvPr/>
        </p:nvSpPr>
        <p:spPr>
          <a:xfrm>
            <a:off x="3512596" y="23603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3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91" name="object 113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392" name="object 113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393" name="object 113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394" name="object 113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395" name="object 113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396" name="object 113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397" name="object 113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398" name="object 113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399" name="object 11399"/>
          <p:cNvSpPr/>
          <p:nvPr/>
        </p:nvSpPr>
        <p:spPr>
          <a:xfrm>
            <a:off x="3502967" y="2357953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1932" y="1778"/>
                </a:moveTo>
                <a:lnTo>
                  <a:pt x="0" y="0"/>
                </a:lnTo>
                <a:lnTo>
                  <a:pt x="1932" y="1778"/>
                </a:lnTo>
                <a:close/>
              </a:path>
            </a:pathLst>
          </a:custGeom>
          <a:ln w="3175">
            <a:solidFill>
              <a:srgbClr val="196B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00" name="object 114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401" name="object 114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402" name="object 114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403" name="object 11403"/>
          <p:cNvSpPr/>
          <p:nvPr/>
        </p:nvSpPr>
        <p:spPr>
          <a:xfrm>
            <a:off x="3528379" y="2380223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281" y="1333"/>
                </a:moveTo>
                <a:lnTo>
                  <a:pt x="0" y="0"/>
                </a:lnTo>
                <a:lnTo>
                  <a:pt x="281" y="1333"/>
                </a:lnTo>
                <a:close/>
              </a:path>
            </a:pathLst>
          </a:custGeom>
          <a:ln w="3175">
            <a:solidFill>
              <a:srgbClr val="1858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04" name="object 114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405" name="object 114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406" name="object 114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6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407" name="object 11407"/>
          <p:cNvSpPr/>
          <p:nvPr/>
        </p:nvSpPr>
        <p:spPr>
          <a:xfrm>
            <a:off x="3509505" y="2353975"/>
            <a:ext cx="4445" cy="6350"/>
          </a:xfrm>
          <a:custGeom>
            <a:avLst/>
            <a:gdLst/>
            <a:ahLst/>
            <a:cxnLst/>
            <a:rect l="l" t="t" r="r" b="b"/>
            <a:pathLst>
              <a:path w="4445" h="6350">
                <a:moveTo>
                  <a:pt x="3091" y="6337"/>
                </a:moveTo>
                <a:lnTo>
                  <a:pt x="0" y="0"/>
                </a:lnTo>
                <a:lnTo>
                  <a:pt x="4071" y="904"/>
                </a:lnTo>
                <a:lnTo>
                  <a:pt x="3091" y="6337"/>
                </a:lnTo>
                <a:close/>
              </a:path>
            </a:pathLst>
          </a:custGeom>
          <a:solidFill>
            <a:srgbClr val="1964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08" name="object 11408"/>
          <p:cNvSpPr/>
          <p:nvPr/>
        </p:nvSpPr>
        <p:spPr>
          <a:xfrm>
            <a:off x="3509505" y="2353975"/>
            <a:ext cx="4445" cy="6350"/>
          </a:xfrm>
          <a:custGeom>
            <a:avLst/>
            <a:gdLst/>
            <a:ahLst/>
            <a:cxnLst/>
            <a:rect l="l" t="t" r="r" b="b"/>
            <a:pathLst>
              <a:path w="4445" h="6350">
                <a:moveTo>
                  <a:pt x="3091" y="6337"/>
                </a:moveTo>
                <a:lnTo>
                  <a:pt x="0" y="0"/>
                </a:lnTo>
                <a:lnTo>
                  <a:pt x="4071" y="904"/>
                </a:lnTo>
                <a:lnTo>
                  <a:pt x="3091" y="6337"/>
                </a:lnTo>
                <a:close/>
              </a:path>
            </a:pathLst>
          </a:custGeom>
          <a:ln w="3175">
            <a:solidFill>
              <a:srgbClr val="1964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09" name="object 114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410" name="object 11410"/>
          <p:cNvSpPr/>
          <p:nvPr/>
        </p:nvSpPr>
        <p:spPr>
          <a:xfrm>
            <a:off x="3527770" y="236822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58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11" name="object 11411"/>
          <p:cNvSpPr/>
          <p:nvPr/>
        </p:nvSpPr>
        <p:spPr>
          <a:xfrm>
            <a:off x="3527770" y="236822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8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2" name="object 11412"/>
          <p:cNvSpPr/>
          <p:nvPr/>
        </p:nvSpPr>
        <p:spPr>
          <a:xfrm>
            <a:off x="3513378" y="235167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3" y="515"/>
                </a:moveTo>
                <a:lnTo>
                  <a:pt x="0" y="0"/>
                </a:lnTo>
                <a:lnTo>
                  <a:pt x="33" y="515"/>
                </a:lnTo>
                <a:close/>
              </a:path>
            </a:pathLst>
          </a:custGeom>
          <a:ln w="3175">
            <a:solidFill>
              <a:srgbClr val="1963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3" name="object 11413"/>
          <p:cNvSpPr/>
          <p:nvPr/>
        </p:nvSpPr>
        <p:spPr>
          <a:xfrm>
            <a:off x="3513378" y="235167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3" y="515"/>
                </a:moveTo>
                <a:lnTo>
                  <a:pt x="0" y="0"/>
                </a:lnTo>
                <a:lnTo>
                  <a:pt x="33" y="515"/>
                </a:lnTo>
                <a:close/>
              </a:path>
            </a:pathLst>
          </a:custGeom>
          <a:ln w="3175">
            <a:solidFill>
              <a:srgbClr val="1963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4" name="object 11414"/>
          <p:cNvSpPr/>
          <p:nvPr/>
        </p:nvSpPr>
        <p:spPr>
          <a:xfrm>
            <a:off x="3513378" y="2351671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313" y="2661"/>
                </a:moveTo>
                <a:lnTo>
                  <a:pt x="33" y="515"/>
                </a:lnTo>
                <a:lnTo>
                  <a:pt x="0" y="0"/>
                </a:lnTo>
                <a:lnTo>
                  <a:pt x="2313" y="2661"/>
                </a:lnTo>
                <a:close/>
              </a:path>
            </a:pathLst>
          </a:custGeom>
          <a:solidFill>
            <a:srgbClr val="1963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15" name="object 11415"/>
          <p:cNvSpPr/>
          <p:nvPr/>
        </p:nvSpPr>
        <p:spPr>
          <a:xfrm>
            <a:off x="3513378" y="2351671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33" y="515"/>
                </a:moveTo>
                <a:lnTo>
                  <a:pt x="0" y="0"/>
                </a:lnTo>
                <a:lnTo>
                  <a:pt x="2313" y="2661"/>
                </a:lnTo>
                <a:lnTo>
                  <a:pt x="33" y="515"/>
                </a:lnTo>
                <a:close/>
              </a:path>
            </a:pathLst>
          </a:custGeom>
          <a:ln w="3175">
            <a:solidFill>
              <a:srgbClr val="1963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6" name="object 114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417" name="object 11417"/>
          <p:cNvSpPr/>
          <p:nvPr/>
        </p:nvSpPr>
        <p:spPr>
          <a:xfrm>
            <a:off x="3513447" y="235278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29" y="2090"/>
                </a:moveTo>
                <a:lnTo>
                  <a:pt x="0" y="0"/>
                </a:lnTo>
                <a:lnTo>
                  <a:pt x="2245" y="1544"/>
                </a:lnTo>
                <a:lnTo>
                  <a:pt x="129" y="2090"/>
                </a:lnTo>
                <a:close/>
              </a:path>
            </a:pathLst>
          </a:custGeom>
          <a:solidFill>
            <a:srgbClr val="1963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18" name="object 11418"/>
          <p:cNvSpPr/>
          <p:nvPr/>
        </p:nvSpPr>
        <p:spPr>
          <a:xfrm>
            <a:off x="3513447" y="235278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245" y="1544"/>
                </a:moveTo>
                <a:lnTo>
                  <a:pt x="0" y="0"/>
                </a:lnTo>
                <a:lnTo>
                  <a:pt x="129" y="2090"/>
                </a:lnTo>
                <a:lnTo>
                  <a:pt x="2245" y="1544"/>
                </a:lnTo>
                <a:close/>
              </a:path>
            </a:pathLst>
          </a:custGeom>
          <a:ln w="3175">
            <a:solidFill>
              <a:srgbClr val="1963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9" name="object 11419"/>
          <p:cNvSpPr/>
          <p:nvPr/>
        </p:nvSpPr>
        <p:spPr>
          <a:xfrm>
            <a:off x="3513432" y="2352515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260" y="1818"/>
                </a:moveTo>
                <a:lnTo>
                  <a:pt x="15" y="274"/>
                </a:lnTo>
                <a:lnTo>
                  <a:pt x="0" y="0"/>
                </a:lnTo>
                <a:lnTo>
                  <a:pt x="2260" y="1818"/>
                </a:lnTo>
                <a:close/>
              </a:path>
            </a:pathLst>
          </a:custGeom>
          <a:solidFill>
            <a:srgbClr val="1963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20" name="object 11420"/>
          <p:cNvSpPr/>
          <p:nvPr/>
        </p:nvSpPr>
        <p:spPr>
          <a:xfrm>
            <a:off x="3513432" y="2352515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260" y="1818"/>
                </a:moveTo>
                <a:lnTo>
                  <a:pt x="15" y="274"/>
                </a:lnTo>
                <a:lnTo>
                  <a:pt x="0" y="0"/>
                </a:lnTo>
                <a:lnTo>
                  <a:pt x="2260" y="1818"/>
                </a:lnTo>
                <a:close/>
              </a:path>
            </a:pathLst>
          </a:custGeom>
          <a:ln w="3175">
            <a:solidFill>
              <a:srgbClr val="1963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1" name="object 11421"/>
          <p:cNvSpPr/>
          <p:nvPr/>
        </p:nvSpPr>
        <p:spPr>
          <a:xfrm>
            <a:off x="3513424" y="235238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268" y="1948"/>
                </a:moveTo>
                <a:lnTo>
                  <a:pt x="7" y="129"/>
                </a:lnTo>
                <a:lnTo>
                  <a:pt x="0" y="0"/>
                </a:lnTo>
                <a:lnTo>
                  <a:pt x="2268" y="1948"/>
                </a:lnTo>
                <a:close/>
              </a:path>
            </a:pathLst>
          </a:custGeom>
          <a:solidFill>
            <a:srgbClr val="1963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22" name="object 11422"/>
          <p:cNvSpPr/>
          <p:nvPr/>
        </p:nvSpPr>
        <p:spPr>
          <a:xfrm>
            <a:off x="3513424" y="235238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268" y="1948"/>
                </a:moveTo>
                <a:lnTo>
                  <a:pt x="0" y="0"/>
                </a:lnTo>
                <a:lnTo>
                  <a:pt x="7" y="129"/>
                </a:lnTo>
                <a:lnTo>
                  <a:pt x="2268" y="1948"/>
                </a:lnTo>
                <a:close/>
              </a:path>
            </a:pathLst>
          </a:custGeom>
          <a:ln w="3175">
            <a:solidFill>
              <a:srgbClr val="1963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3" name="object 11423"/>
          <p:cNvSpPr/>
          <p:nvPr/>
        </p:nvSpPr>
        <p:spPr>
          <a:xfrm>
            <a:off x="3513411" y="235218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280" y="2146"/>
                </a:moveTo>
                <a:lnTo>
                  <a:pt x="12" y="198"/>
                </a:lnTo>
                <a:lnTo>
                  <a:pt x="0" y="0"/>
                </a:lnTo>
                <a:lnTo>
                  <a:pt x="2280" y="2146"/>
                </a:lnTo>
                <a:close/>
              </a:path>
            </a:pathLst>
          </a:custGeom>
          <a:solidFill>
            <a:srgbClr val="1963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24" name="object 11424"/>
          <p:cNvSpPr/>
          <p:nvPr/>
        </p:nvSpPr>
        <p:spPr>
          <a:xfrm>
            <a:off x="3513411" y="235218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2" y="198"/>
                </a:moveTo>
                <a:lnTo>
                  <a:pt x="2280" y="2146"/>
                </a:lnTo>
                <a:lnTo>
                  <a:pt x="0" y="0"/>
                </a:lnTo>
                <a:lnTo>
                  <a:pt x="12" y="198"/>
                </a:lnTo>
                <a:close/>
              </a:path>
            </a:pathLst>
          </a:custGeom>
          <a:ln w="3175">
            <a:solidFill>
              <a:srgbClr val="1963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5" name="object 11425"/>
          <p:cNvSpPr/>
          <p:nvPr/>
        </p:nvSpPr>
        <p:spPr>
          <a:xfrm>
            <a:off x="3513411" y="235218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2280" y="21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6" name="object 114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427" name="object 114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428" name="object 114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429" name="object 11429"/>
          <p:cNvSpPr/>
          <p:nvPr/>
        </p:nvSpPr>
        <p:spPr>
          <a:xfrm>
            <a:off x="3517544" y="2351191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934" y="155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0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0" name="object 11430"/>
          <p:cNvSpPr/>
          <p:nvPr/>
        </p:nvSpPr>
        <p:spPr>
          <a:xfrm>
            <a:off x="3517544" y="2351191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934" y="155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0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1" name="object 11431"/>
          <p:cNvSpPr/>
          <p:nvPr/>
        </p:nvSpPr>
        <p:spPr>
          <a:xfrm>
            <a:off x="3515692" y="2351191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141"/>
                </a:moveTo>
                <a:lnTo>
                  <a:pt x="1851" y="0"/>
                </a:lnTo>
                <a:lnTo>
                  <a:pt x="2786" y="1554"/>
                </a:lnTo>
                <a:lnTo>
                  <a:pt x="0" y="3141"/>
                </a:lnTo>
                <a:close/>
              </a:path>
            </a:pathLst>
          </a:custGeom>
          <a:solidFill>
            <a:srgbClr val="1961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32" name="object 11432"/>
          <p:cNvSpPr/>
          <p:nvPr/>
        </p:nvSpPr>
        <p:spPr>
          <a:xfrm>
            <a:off x="3515692" y="2351191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1851" y="0"/>
                </a:moveTo>
                <a:lnTo>
                  <a:pt x="2786" y="1554"/>
                </a:lnTo>
                <a:lnTo>
                  <a:pt x="0" y="3141"/>
                </a:lnTo>
                <a:lnTo>
                  <a:pt x="1851" y="0"/>
                </a:lnTo>
                <a:close/>
              </a:path>
            </a:pathLst>
          </a:custGeom>
          <a:ln w="3175">
            <a:solidFill>
              <a:srgbClr val="1961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3" name="object 11433"/>
          <p:cNvSpPr/>
          <p:nvPr/>
        </p:nvSpPr>
        <p:spPr>
          <a:xfrm>
            <a:off x="3513378" y="2351191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2313" y="3141"/>
                </a:moveTo>
                <a:lnTo>
                  <a:pt x="0" y="480"/>
                </a:lnTo>
                <a:lnTo>
                  <a:pt x="4165" y="0"/>
                </a:lnTo>
                <a:lnTo>
                  <a:pt x="2313" y="3141"/>
                </a:lnTo>
                <a:close/>
              </a:path>
            </a:pathLst>
          </a:custGeom>
          <a:solidFill>
            <a:srgbClr val="1962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34" name="object 11434"/>
          <p:cNvSpPr/>
          <p:nvPr/>
        </p:nvSpPr>
        <p:spPr>
          <a:xfrm>
            <a:off x="3513378" y="2351191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4165" y="0"/>
                </a:moveTo>
                <a:lnTo>
                  <a:pt x="0" y="480"/>
                </a:lnTo>
                <a:lnTo>
                  <a:pt x="2313" y="3141"/>
                </a:lnTo>
                <a:lnTo>
                  <a:pt x="4165" y="0"/>
                </a:lnTo>
                <a:close/>
              </a:path>
            </a:pathLst>
          </a:custGeom>
          <a:ln w="3175">
            <a:solidFill>
              <a:srgbClr val="1962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5" name="object 114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436" name="object 114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437" name="object 11437"/>
          <p:cNvSpPr/>
          <p:nvPr/>
        </p:nvSpPr>
        <p:spPr>
          <a:xfrm>
            <a:off x="3515692" y="2354333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19">
                <a:moveTo>
                  <a:pt x="0" y="0"/>
                </a:moveTo>
                <a:lnTo>
                  <a:pt x="8008" y="71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8" name="object 114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439" name="object 114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440" name="object 114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441" name="object 114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442" name="object 11442"/>
          <p:cNvSpPr/>
          <p:nvPr/>
        </p:nvSpPr>
        <p:spPr>
          <a:xfrm>
            <a:off x="3531118" y="233161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653"/>
                </a:moveTo>
                <a:lnTo>
                  <a:pt x="518" y="0"/>
                </a:lnTo>
                <a:lnTo>
                  <a:pt x="0" y="1653"/>
                </a:lnTo>
                <a:close/>
              </a:path>
            </a:pathLst>
          </a:custGeom>
          <a:ln w="3175">
            <a:solidFill>
              <a:srgbClr val="1958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43" name="object 11443"/>
          <p:cNvSpPr/>
          <p:nvPr/>
        </p:nvSpPr>
        <p:spPr>
          <a:xfrm>
            <a:off x="3531118" y="233161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653"/>
                </a:moveTo>
                <a:lnTo>
                  <a:pt x="518" y="0"/>
                </a:lnTo>
                <a:lnTo>
                  <a:pt x="0" y="1653"/>
                </a:lnTo>
                <a:close/>
              </a:path>
            </a:pathLst>
          </a:custGeom>
          <a:ln w="3175">
            <a:solidFill>
              <a:srgbClr val="1958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44" name="object 114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445" name="object 114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446" name="object 114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447" name="object 114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448" name="object 114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449" name="object 114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450" name="object 114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451" name="object 114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452" name="object 11452"/>
          <p:cNvSpPr/>
          <p:nvPr/>
        </p:nvSpPr>
        <p:spPr>
          <a:xfrm>
            <a:off x="3516619" y="2333279"/>
            <a:ext cx="14604" cy="10795"/>
          </a:xfrm>
          <a:custGeom>
            <a:avLst/>
            <a:gdLst/>
            <a:ahLst/>
            <a:cxnLst/>
            <a:rect l="l" t="t" r="r" b="b"/>
            <a:pathLst>
              <a:path w="14604" h="10794">
                <a:moveTo>
                  <a:pt x="0" y="0"/>
                </a:moveTo>
                <a:lnTo>
                  <a:pt x="14335" y="104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3" name="object 11453"/>
          <p:cNvSpPr/>
          <p:nvPr/>
        </p:nvSpPr>
        <p:spPr>
          <a:xfrm>
            <a:off x="3522147" y="2350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5D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54" name="object 11454"/>
          <p:cNvSpPr/>
          <p:nvPr/>
        </p:nvSpPr>
        <p:spPr>
          <a:xfrm>
            <a:off x="3522147" y="2350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5D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5" name="object 114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456" name="object 114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457" name="object 114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458" name="object 11458"/>
          <p:cNvSpPr/>
          <p:nvPr/>
        </p:nvSpPr>
        <p:spPr>
          <a:xfrm>
            <a:off x="3516619" y="2333279"/>
            <a:ext cx="5715" cy="17780"/>
          </a:xfrm>
          <a:custGeom>
            <a:avLst/>
            <a:gdLst/>
            <a:ahLst/>
            <a:cxnLst/>
            <a:rect l="l" t="t" r="r" b="b"/>
            <a:pathLst>
              <a:path w="5714" h="17780">
                <a:moveTo>
                  <a:pt x="0" y="0"/>
                </a:moveTo>
                <a:lnTo>
                  <a:pt x="5527" y="173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9" name="object 11459"/>
          <p:cNvSpPr/>
          <p:nvPr/>
        </p:nvSpPr>
        <p:spPr>
          <a:xfrm>
            <a:off x="3491313" y="2316876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993"/>
                </a:moveTo>
                <a:lnTo>
                  <a:pt x="2428" y="0"/>
                </a:lnTo>
                <a:lnTo>
                  <a:pt x="3157" y="939"/>
                </a:lnTo>
                <a:lnTo>
                  <a:pt x="0" y="993"/>
                </a:lnTo>
                <a:close/>
              </a:path>
            </a:pathLst>
          </a:custGeom>
          <a:solidFill>
            <a:srgbClr val="1A73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60" name="object 11460"/>
          <p:cNvSpPr/>
          <p:nvPr/>
        </p:nvSpPr>
        <p:spPr>
          <a:xfrm>
            <a:off x="3491313" y="2316876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993"/>
                </a:moveTo>
                <a:lnTo>
                  <a:pt x="2428" y="0"/>
                </a:lnTo>
                <a:lnTo>
                  <a:pt x="3157" y="939"/>
                </a:lnTo>
                <a:lnTo>
                  <a:pt x="0" y="993"/>
                </a:lnTo>
                <a:close/>
              </a:path>
            </a:pathLst>
          </a:custGeom>
          <a:ln w="3175">
            <a:solidFill>
              <a:srgbClr val="1A73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1" name="object 114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462" name="object 114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463" name="object 11463"/>
          <p:cNvSpPr/>
          <p:nvPr/>
        </p:nvSpPr>
        <p:spPr>
          <a:xfrm>
            <a:off x="3499510" y="2337696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2908" y="3096"/>
                </a:moveTo>
                <a:lnTo>
                  <a:pt x="0" y="0"/>
                </a:lnTo>
                <a:lnTo>
                  <a:pt x="4130" y="2771"/>
                </a:lnTo>
                <a:lnTo>
                  <a:pt x="2908" y="3096"/>
                </a:lnTo>
                <a:close/>
              </a:path>
            </a:pathLst>
          </a:custGeom>
          <a:solidFill>
            <a:srgbClr val="196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64" name="object 11464"/>
          <p:cNvSpPr/>
          <p:nvPr/>
        </p:nvSpPr>
        <p:spPr>
          <a:xfrm>
            <a:off x="3499510" y="2337696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2908" y="3096"/>
                </a:moveTo>
                <a:lnTo>
                  <a:pt x="0" y="0"/>
                </a:lnTo>
                <a:lnTo>
                  <a:pt x="4130" y="2771"/>
                </a:lnTo>
                <a:lnTo>
                  <a:pt x="2908" y="3096"/>
                </a:lnTo>
                <a:close/>
              </a:path>
            </a:pathLst>
          </a:custGeom>
          <a:ln w="3175">
            <a:solidFill>
              <a:srgbClr val="196C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5" name="object 11465"/>
          <p:cNvSpPr/>
          <p:nvPr/>
        </p:nvSpPr>
        <p:spPr>
          <a:xfrm>
            <a:off x="3502418" y="2340467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4175" y="3398"/>
                </a:moveTo>
                <a:lnTo>
                  <a:pt x="0" y="325"/>
                </a:lnTo>
                <a:lnTo>
                  <a:pt x="1221" y="0"/>
                </a:lnTo>
                <a:lnTo>
                  <a:pt x="4175" y="3398"/>
                </a:lnTo>
                <a:close/>
              </a:path>
            </a:pathLst>
          </a:custGeom>
          <a:solidFill>
            <a:srgbClr val="196A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66" name="object 11466"/>
          <p:cNvSpPr/>
          <p:nvPr/>
        </p:nvSpPr>
        <p:spPr>
          <a:xfrm>
            <a:off x="3502418" y="2340467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0" y="325"/>
                </a:moveTo>
                <a:lnTo>
                  <a:pt x="4175" y="3398"/>
                </a:lnTo>
                <a:lnTo>
                  <a:pt x="1221" y="0"/>
                </a:lnTo>
                <a:lnTo>
                  <a:pt x="0" y="325"/>
                </a:lnTo>
                <a:close/>
              </a:path>
            </a:pathLst>
          </a:custGeom>
          <a:ln w="3175">
            <a:solidFill>
              <a:srgbClr val="196A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7" name="object 114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468" name="object 114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469" name="object 114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470" name="object 11470"/>
          <p:cNvSpPr/>
          <p:nvPr/>
        </p:nvSpPr>
        <p:spPr>
          <a:xfrm>
            <a:off x="3506835" y="234222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68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71" name="object 11471"/>
          <p:cNvSpPr/>
          <p:nvPr/>
        </p:nvSpPr>
        <p:spPr>
          <a:xfrm>
            <a:off x="3506835" y="234222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8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2" name="object 11472"/>
          <p:cNvSpPr/>
          <p:nvPr/>
        </p:nvSpPr>
        <p:spPr>
          <a:xfrm>
            <a:off x="3506835" y="234222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68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73" name="object 11473"/>
          <p:cNvSpPr/>
          <p:nvPr/>
        </p:nvSpPr>
        <p:spPr>
          <a:xfrm>
            <a:off x="3506835" y="234222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8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4" name="object 11474"/>
          <p:cNvSpPr/>
          <p:nvPr/>
        </p:nvSpPr>
        <p:spPr>
          <a:xfrm>
            <a:off x="3506835" y="234222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68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75" name="object 11475"/>
          <p:cNvSpPr/>
          <p:nvPr/>
        </p:nvSpPr>
        <p:spPr>
          <a:xfrm>
            <a:off x="3506835" y="234222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8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6" name="object 11476"/>
          <p:cNvSpPr/>
          <p:nvPr/>
        </p:nvSpPr>
        <p:spPr>
          <a:xfrm>
            <a:off x="3506594" y="234222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241" y="0"/>
                </a:moveTo>
                <a:lnTo>
                  <a:pt x="0" y="1638"/>
                </a:lnTo>
                <a:lnTo>
                  <a:pt x="241" y="0"/>
                </a:lnTo>
                <a:close/>
              </a:path>
            </a:pathLst>
          </a:custGeom>
          <a:ln w="3175">
            <a:solidFill>
              <a:srgbClr val="1968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7" name="object 11477"/>
          <p:cNvSpPr/>
          <p:nvPr/>
        </p:nvSpPr>
        <p:spPr>
          <a:xfrm>
            <a:off x="3506594" y="234222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241" y="0"/>
                </a:moveTo>
                <a:lnTo>
                  <a:pt x="0" y="1638"/>
                </a:lnTo>
                <a:lnTo>
                  <a:pt x="241" y="0"/>
                </a:lnTo>
                <a:close/>
              </a:path>
            </a:pathLst>
          </a:custGeom>
          <a:ln w="3175">
            <a:solidFill>
              <a:srgbClr val="1968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8" name="object 11478"/>
          <p:cNvSpPr/>
          <p:nvPr/>
        </p:nvSpPr>
        <p:spPr>
          <a:xfrm>
            <a:off x="3503640" y="2340467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2954" y="3398"/>
                </a:moveTo>
                <a:lnTo>
                  <a:pt x="0" y="0"/>
                </a:lnTo>
                <a:lnTo>
                  <a:pt x="3195" y="1760"/>
                </a:lnTo>
                <a:lnTo>
                  <a:pt x="2954" y="3398"/>
                </a:lnTo>
                <a:close/>
              </a:path>
            </a:pathLst>
          </a:custGeom>
          <a:solidFill>
            <a:srgbClr val="1969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79" name="object 11479"/>
          <p:cNvSpPr/>
          <p:nvPr/>
        </p:nvSpPr>
        <p:spPr>
          <a:xfrm>
            <a:off x="3503640" y="2340467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195" y="1760"/>
                </a:moveTo>
                <a:lnTo>
                  <a:pt x="0" y="0"/>
                </a:lnTo>
                <a:lnTo>
                  <a:pt x="2954" y="3398"/>
                </a:lnTo>
                <a:lnTo>
                  <a:pt x="3195" y="1760"/>
                </a:lnTo>
                <a:close/>
              </a:path>
            </a:pathLst>
          </a:custGeom>
          <a:ln w="3175">
            <a:solidFill>
              <a:srgbClr val="1969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0" name="object 11480"/>
          <p:cNvSpPr/>
          <p:nvPr/>
        </p:nvSpPr>
        <p:spPr>
          <a:xfrm>
            <a:off x="3501135" y="2324333"/>
            <a:ext cx="4445" cy="6350"/>
          </a:xfrm>
          <a:custGeom>
            <a:avLst/>
            <a:gdLst/>
            <a:ahLst/>
            <a:cxnLst/>
            <a:rect l="l" t="t" r="r" b="b"/>
            <a:pathLst>
              <a:path w="4445" h="6350">
                <a:moveTo>
                  <a:pt x="3459" y="5775"/>
                </a:moveTo>
                <a:lnTo>
                  <a:pt x="0" y="0"/>
                </a:lnTo>
                <a:lnTo>
                  <a:pt x="4145" y="2395"/>
                </a:lnTo>
                <a:lnTo>
                  <a:pt x="3459" y="5775"/>
                </a:lnTo>
                <a:close/>
              </a:path>
            </a:pathLst>
          </a:custGeom>
          <a:solidFill>
            <a:srgbClr val="196B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81" name="object 11481"/>
          <p:cNvSpPr/>
          <p:nvPr/>
        </p:nvSpPr>
        <p:spPr>
          <a:xfrm>
            <a:off x="3501135" y="2324333"/>
            <a:ext cx="4445" cy="6350"/>
          </a:xfrm>
          <a:custGeom>
            <a:avLst/>
            <a:gdLst/>
            <a:ahLst/>
            <a:cxnLst/>
            <a:rect l="l" t="t" r="r" b="b"/>
            <a:pathLst>
              <a:path w="4445" h="6350">
                <a:moveTo>
                  <a:pt x="0" y="0"/>
                </a:moveTo>
                <a:lnTo>
                  <a:pt x="4145" y="2395"/>
                </a:lnTo>
                <a:lnTo>
                  <a:pt x="3459" y="577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B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2" name="object 11482"/>
          <p:cNvSpPr/>
          <p:nvPr/>
        </p:nvSpPr>
        <p:spPr>
          <a:xfrm>
            <a:off x="3500952" y="2324333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642" y="5775"/>
                </a:moveTo>
                <a:lnTo>
                  <a:pt x="0" y="1511"/>
                </a:lnTo>
                <a:lnTo>
                  <a:pt x="182" y="0"/>
                </a:lnTo>
                <a:lnTo>
                  <a:pt x="3642" y="5775"/>
                </a:lnTo>
                <a:close/>
              </a:path>
            </a:pathLst>
          </a:custGeom>
          <a:solidFill>
            <a:srgbClr val="196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83" name="object 11483"/>
          <p:cNvSpPr/>
          <p:nvPr/>
        </p:nvSpPr>
        <p:spPr>
          <a:xfrm>
            <a:off x="3500952" y="2324333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182" y="0"/>
                </a:moveTo>
                <a:lnTo>
                  <a:pt x="0" y="1511"/>
                </a:lnTo>
                <a:lnTo>
                  <a:pt x="3642" y="5775"/>
                </a:lnTo>
                <a:lnTo>
                  <a:pt x="182" y="0"/>
                </a:lnTo>
                <a:close/>
              </a:path>
            </a:pathLst>
          </a:custGeom>
          <a:ln w="3175">
            <a:solidFill>
              <a:srgbClr val="196C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4" name="object 11484"/>
          <p:cNvSpPr/>
          <p:nvPr/>
        </p:nvSpPr>
        <p:spPr>
          <a:xfrm>
            <a:off x="3498225" y="2322652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727" y="3192"/>
                </a:moveTo>
                <a:lnTo>
                  <a:pt x="0" y="0"/>
                </a:lnTo>
                <a:lnTo>
                  <a:pt x="2910" y="1681"/>
                </a:lnTo>
                <a:lnTo>
                  <a:pt x="2727" y="3192"/>
                </a:lnTo>
                <a:close/>
              </a:path>
            </a:pathLst>
          </a:custGeom>
          <a:solidFill>
            <a:srgbClr val="196E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85" name="object 11485"/>
          <p:cNvSpPr/>
          <p:nvPr/>
        </p:nvSpPr>
        <p:spPr>
          <a:xfrm>
            <a:off x="3498225" y="2322652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910" y="1681"/>
                </a:moveTo>
                <a:lnTo>
                  <a:pt x="2727" y="3192"/>
                </a:lnTo>
                <a:lnTo>
                  <a:pt x="0" y="0"/>
                </a:lnTo>
                <a:lnTo>
                  <a:pt x="2910" y="1681"/>
                </a:lnTo>
                <a:close/>
              </a:path>
            </a:pathLst>
          </a:custGeom>
          <a:ln w="3175">
            <a:solidFill>
              <a:srgbClr val="196E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6" name="object 11486"/>
          <p:cNvSpPr/>
          <p:nvPr/>
        </p:nvSpPr>
        <p:spPr>
          <a:xfrm>
            <a:off x="3505281" y="232672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6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87" name="object 11487"/>
          <p:cNvSpPr/>
          <p:nvPr/>
        </p:nvSpPr>
        <p:spPr>
          <a:xfrm>
            <a:off x="3505281" y="232672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8" name="object 114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489" name="object 114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490" name="object 11490"/>
          <p:cNvSpPr/>
          <p:nvPr/>
        </p:nvSpPr>
        <p:spPr>
          <a:xfrm>
            <a:off x="3497813" y="2337402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4605" y="3390"/>
                </a:moveTo>
                <a:lnTo>
                  <a:pt x="0" y="0"/>
                </a:lnTo>
                <a:lnTo>
                  <a:pt x="1696" y="294"/>
                </a:lnTo>
                <a:lnTo>
                  <a:pt x="4605" y="3390"/>
                </a:lnTo>
                <a:close/>
              </a:path>
            </a:pathLst>
          </a:custGeom>
          <a:solidFill>
            <a:srgbClr val="196E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91" name="object 11491"/>
          <p:cNvSpPr/>
          <p:nvPr/>
        </p:nvSpPr>
        <p:spPr>
          <a:xfrm>
            <a:off x="3497813" y="2337402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1696" y="294"/>
                </a:moveTo>
                <a:lnTo>
                  <a:pt x="4605" y="3390"/>
                </a:lnTo>
                <a:lnTo>
                  <a:pt x="0" y="0"/>
                </a:lnTo>
                <a:lnTo>
                  <a:pt x="1696" y="294"/>
                </a:lnTo>
                <a:close/>
              </a:path>
            </a:pathLst>
          </a:custGeom>
          <a:ln w="3175">
            <a:solidFill>
              <a:srgbClr val="196E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2" name="object 11492"/>
          <p:cNvSpPr/>
          <p:nvPr/>
        </p:nvSpPr>
        <p:spPr>
          <a:xfrm>
            <a:off x="3495116" y="2334745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4394" y="2951"/>
                </a:moveTo>
                <a:lnTo>
                  <a:pt x="2697" y="2656"/>
                </a:lnTo>
                <a:lnTo>
                  <a:pt x="0" y="0"/>
                </a:lnTo>
                <a:lnTo>
                  <a:pt x="4394" y="2951"/>
                </a:lnTo>
                <a:close/>
              </a:path>
            </a:pathLst>
          </a:custGeom>
          <a:solidFill>
            <a:srgbClr val="196F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93" name="object 11493"/>
          <p:cNvSpPr/>
          <p:nvPr/>
        </p:nvSpPr>
        <p:spPr>
          <a:xfrm>
            <a:off x="3495116" y="2334745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4394" y="2951"/>
                </a:moveTo>
                <a:lnTo>
                  <a:pt x="0" y="0"/>
                </a:lnTo>
                <a:lnTo>
                  <a:pt x="2697" y="2656"/>
                </a:lnTo>
                <a:lnTo>
                  <a:pt x="4394" y="2951"/>
                </a:lnTo>
                <a:close/>
              </a:path>
            </a:pathLst>
          </a:custGeom>
          <a:ln w="3175">
            <a:solidFill>
              <a:srgbClr val="196F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4" name="object 114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495" name="object 114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496" name="object 11496"/>
          <p:cNvSpPr/>
          <p:nvPr/>
        </p:nvSpPr>
        <p:spPr>
          <a:xfrm>
            <a:off x="3497440" y="231988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3695" y="4445"/>
                </a:moveTo>
                <a:lnTo>
                  <a:pt x="784" y="2763"/>
                </a:lnTo>
                <a:lnTo>
                  <a:pt x="0" y="0"/>
                </a:lnTo>
                <a:lnTo>
                  <a:pt x="3695" y="4445"/>
                </a:lnTo>
                <a:close/>
              </a:path>
            </a:pathLst>
          </a:custGeom>
          <a:solidFill>
            <a:srgbClr val="196F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97" name="object 11497"/>
          <p:cNvSpPr/>
          <p:nvPr/>
        </p:nvSpPr>
        <p:spPr>
          <a:xfrm>
            <a:off x="3497440" y="231988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0" y="0"/>
                </a:moveTo>
                <a:lnTo>
                  <a:pt x="3695" y="4445"/>
                </a:lnTo>
                <a:lnTo>
                  <a:pt x="784" y="276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F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8" name="object 11498"/>
          <p:cNvSpPr/>
          <p:nvPr/>
        </p:nvSpPr>
        <p:spPr>
          <a:xfrm>
            <a:off x="3494471" y="2317816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754" y="4836"/>
                </a:moveTo>
                <a:lnTo>
                  <a:pt x="0" y="0"/>
                </a:lnTo>
                <a:lnTo>
                  <a:pt x="2969" y="2072"/>
                </a:lnTo>
                <a:lnTo>
                  <a:pt x="3754" y="4836"/>
                </a:lnTo>
                <a:close/>
              </a:path>
            </a:pathLst>
          </a:custGeom>
          <a:solidFill>
            <a:srgbClr val="1A70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99" name="object 11499"/>
          <p:cNvSpPr/>
          <p:nvPr/>
        </p:nvSpPr>
        <p:spPr>
          <a:xfrm>
            <a:off x="3494471" y="2317816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2969" y="2072"/>
                </a:moveTo>
                <a:lnTo>
                  <a:pt x="0" y="0"/>
                </a:lnTo>
                <a:lnTo>
                  <a:pt x="3754" y="4836"/>
                </a:lnTo>
                <a:lnTo>
                  <a:pt x="2969" y="2072"/>
                </a:lnTo>
                <a:close/>
              </a:path>
            </a:pathLst>
          </a:custGeom>
          <a:ln w="3175">
            <a:solidFill>
              <a:srgbClr val="1A70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0" name="object 115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501" name="object 115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502" name="object 11502"/>
          <p:cNvSpPr/>
          <p:nvPr/>
        </p:nvSpPr>
        <p:spPr>
          <a:xfrm>
            <a:off x="3499772" y="2335535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268" y="2209"/>
                </a:moveTo>
                <a:lnTo>
                  <a:pt x="0" y="0"/>
                </a:lnTo>
                <a:lnTo>
                  <a:pt x="3268" y="2209"/>
                </a:lnTo>
                <a:close/>
              </a:path>
            </a:pathLst>
          </a:custGeom>
          <a:ln w="3175">
            <a:solidFill>
              <a:srgbClr val="196C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3" name="object 115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504" name="object 115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505" name="object 115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506" name="object 115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507" name="object 115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508" name="object 11508"/>
          <p:cNvSpPr/>
          <p:nvPr/>
        </p:nvSpPr>
        <p:spPr>
          <a:xfrm>
            <a:off x="3497440" y="2319888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3695" y="4445"/>
                </a:moveTo>
                <a:lnTo>
                  <a:pt x="0" y="0"/>
                </a:lnTo>
                <a:lnTo>
                  <a:pt x="4460" y="3114"/>
                </a:lnTo>
                <a:lnTo>
                  <a:pt x="3695" y="4445"/>
                </a:lnTo>
                <a:close/>
              </a:path>
            </a:pathLst>
          </a:custGeom>
          <a:solidFill>
            <a:srgbClr val="196E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09" name="object 11509"/>
          <p:cNvSpPr/>
          <p:nvPr/>
        </p:nvSpPr>
        <p:spPr>
          <a:xfrm>
            <a:off x="3497440" y="2319888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3695" y="4445"/>
                </a:moveTo>
                <a:lnTo>
                  <a:pt x="0" y="0"/>
                </a:lnTo>
                <a:lnTo>
                  <a:pt x="4460" y="3114"/>
                </a:lnTo>
                <a:lnTo>
                  <a:pt x="3695" y="4445"/>
                </a:lnTo>
                <a:close/>
              </a:path>
            </a:pathLst>
          </a:custGeom>
          <a:ln w="3175">
            <a:solidFill>
              <a:srgbClr val="196E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0" name="object 11510"/>
          <p:cNvSpPr/>
          <p:nvPr/>
        </p:nvSpPr>
        <p:spPr>
          <a:xfrm>
            <a:off x="3501135" y="2323002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4145" y="3726"/>
                </a:moveTo>
                <a:lnTo>
                  <a:pt x="0" y="1330"/>
                </a:lnTo>
                <a:lnTo>
                  <a:pt x="764" y="0"/>
                </a:lnTo>
                <a:lnTo>
                  <a:pt x="4145" y="3726"/>
                </a:lnTo>
                <a:close/>
              </a:path>
            </a:pathLst>
          </a:custGeom>
          <a:solidFill>
            <a:srgbClr val="196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11" name="object 11511"/>
          <p:cNvSpPr/>
          <p:nvPr/>
        </p:nvSpPr>
        <p:spPr>
          <a:xfrm>
            <a:off x="3501135" y="2323002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0" y="1330"/>
                </a:moveTo>
                <a:lnTo>
                  <a:pt x="4145" y="3726"/>
                </a:lnTo>
                <a:lnTo>
                  <a:pt x="764" y="0"/>
                </a:lnTo>
                <a:lnTo>
                  <a:pt x="0" y="1330"/>
                </a:lnTo>
                <a:close/>
              </a:path>
            </a:pathLst>
          </a:custGeom>
          <a:ln w="3175">
            <a:solidFill>
              <a:srgbClr val="196C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2" name="object 11512"/>
          <p:cNvSpPr/>
          <p:nvPr/>
        </p:nvSpPr>
        <p:spPr>
          <a:xfrm>
            <a:off x="3502365" y="231628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069" y="1308"/>
                </a:moveTo>
                <a:lnTo>
                  <a:pt x="0" y="38"/>
                </a:lnTo>
                <a:lnTo>
                  <a:pt x="1440" y="0"/>
                </a:lnTo>
                <a:lnTo>
                  <a:pt x="1069" y="1308"/>
                </a:lnTo>
                <a:close/>
              </a:path>
            </a:pathLst>
          </a:custGeom>
          <a:solidFill>
            <a:srgbClr val="196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13" name="object 11513"/>
          <p:cNvSpPr/>
          <p:nvPr/>
        </p:nvSpPr>
        <p:spPr>
          <a:xfrm>
            <a:off x="3502365" y="231628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440" y="0"/>
                </a:moveTo>
                <a:lnTo>
                  <a:pt x="0" y="38"/>
                </a:lnTo>
                <a:lnTo>
                  <a:pt x="1069" y="1308"/>
                </a:lnTo>
                <a:lnTo>
                  <a:pt x="1440" y="0"/>
                </a:lnTo>
                <a:close/>
              </a:path>
            </a:pathLst>
          </a:custGeom>
          <a:ln w="3175">
            <a:solidFill>
              <a:srgbClr val="196C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4" name="object 11514"/>
          <p:cNvSpPr/>
          <p:nvPr/>
        </p:nvSpPr>
        <p:spPr>
          <a:xfrm>
            <a:off x="3495116" y="2334745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697" y="2656"/>
                </a:moveTo>
                <a:lnTo>
                  <a:pt x="2151" y="2252"/>
                </a:lnTo>
                <a:lnTo>
                  <a:pt x="0" y="0"/>
                </a:lnTo>
                <a:lnTo>
                  <a:pt x="2697" y="2656"/>
                </a:lnTo>
                <a:close/>
              </a:path>
            </a:pathLst>
          </a:custGeom>
          <a:solidFill>
            <a:srgbClr val="1A70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15" name="object 11515"/>
          <p:cNvSpPr/>
          <p:nvPr/>
        </p:nvSpPr>
        <p:spPr>
          <a:xfrm>
            <a:off x="3495116" y="2334745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2697" y="2656"/>
                </a:lnTo>
                <a:lnTo>
                  <a:pt x="2151" y="225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70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6" name="object 11516"/>
          <p:cNvSpPr/>
          <p:nvPr/>
        </p:nvSpPr>
        <p:spPr>
          <a:xfrm>
            <a:off x="3494265" y="2334176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02" y="2821"/>
                </a:moveTo>
                <a:lnTo>
                  <a:pt x="0" y="0"/>
                </a:lnTo>
                <a:lnTo>
                  <a:pt x="850" y="568"/>
                </a:lnTo>
                <a:lnTo>
                  <a:pt x="3002" y="2821"/>
                </a:lnTo>
                <a:close/>
              </a:path>
            </a:pathLst>
          </a:custGeom>
          <a:solidFill>
            <a:srgbClr val="1A71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17" name="object 11517"/>
          <p:cNvSpPr/>
          <p:nvPr/>
        </p:nvSpPr>
        <p:spPr>
          <a:xfrm>
            <a:off x="3494265" y="2334176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850" y="568"/>
                </a:moveTo>
                <a:lnTo>
                  <a:pt x="0" y="0"/>
                </a:lnTo>
                <a:lnTo>
                  <a:pt x="3002" y="2821"/>
                </a:lnTo>
                <a:lnTo>
                  <a:pt x="850" y="568"/>
                </a:lnTo>
                <a:close/>
              </a:path>
            </a:pathLst>
          </a:custGeom>
          <a:ln w="3175">
            <a:solidFill>
              <a:srgbClr val="1A71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8" name="object 115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519" name="object 11519"/>
          <p:cNvSpPr/>
          <p:nvPr/>
        </p:nvSpPr>
        <p:spPr>
          <a:xfrm>
            <a:off x="3491682" y="2332441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5585" y="4556"/>
                </a:moveTo>
                <a:lnTo>
                  <a:pt x="0" y="0"/>
                </a:lnTo>
                <a:lnTo>
                  <a:pt x="2583" y="1734"/>
                </a:lnTo>
                <a:lnTo>
                  <a:pt x="5585" y="4556"/>
                </a:lnTo>
                <a:close/>
              </a:path>
            </a:pathLst>
          </a:custGeom>
          <a:solidFill>
            <a:srgbClr val="1A72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20" name="object 11520"/>
          <p:cNvSpPr/>
          <p:nvPr/>
        </p:nvSpPr>
        <p:spPr>
          <a:xfrm>
            <a:off x="3491682" y="2332441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5585" y="4556"/>
                </a:moveTo>
                <a:lnTo>
                  <a:pt x="2583" y="1734"/>
                </a:lnTo>
                <a:lnTo>
                  <a:pt x="0" y="0"/>
                </a:lnTo>
                <a:lnTo>
                  <a:pt x="5585" y="4556"/>
                </a:lnTo>
                <a:close/>
              </a:path>
            </a:pathLst>
          </a:custGeom>
          <a:ln w="3175">
            <a:solidFill>
              <a:srgbClr val="1A72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1" name="object 11521"/>
          <p:cNvSpPr/>
          <p:nvPr/>
        </p:nvSpPr>
        <p:spPr>
          <a:xfrm>
            <a:off x="3494265" y="2334176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02" y="28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2" name="object 115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523" name="object 115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524" name="object 11524"/>
          <p:cNvSpPr/>
          <p:nvPr/>
        </p:nvSpPr>
        <p:spPr>
          <a:xfrm>
            <a:off x="3491313" y="2317869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5661" y="4980"/>
                </a:moveTo>
                <a:lnTo>
                  <a:pt x="0" y="0"/>
                </a:lnTo>
                <a:lnTo>
                  <a:pt x="2964" y="2052"/>
                </a:lnTo>
                <a:lnTo>
                  <a:pt x="5661" y="4980"/>
                </a:lnTo>
                <a:close/>
              </a:path>
            </a:pathLst>
          </a:custGeom>
          <a:solidFill>
            <a:srgbClr val="1A73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25" name="object 11525"/>
          <p:cNvSpPr/>
          <p:nvPr/>
        </p:nvSpPr>
        <p:spPr>
          <a:xfrm>
            <a:off x="3491313" y="2317869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5661" y="4980"/>
                </a:moveTo>
                <a:lnTo>
                  <a:pt x="0" y="0"/>
                </a:lnTo>
                <a:lnTo>
                  <a:pt x="2964" y="2052"/>
                </a:lnTo>
                <a:lnTo>
                  <a:pt x="5661" y="4980"/>
                </a:lnTo>
                <a:close/>
              </a:path>
            </a:pathLst>
          </a:custGeom>
          <a:ln w="3175">
            <a:solidFill>
              <a:srgbClr val="1A73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6" name="object 11526"/>
          <p:cNvSpPr/>
          <p:nvPr/>
        </p:nvSpPr>
        <p:spPr>
          <a:xfrm>
            <a:off x="3494471" y="2317320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969" y="2567"/>
                </a:moveTo>
                <a:lnTo>
                  <a:pt x="0" y="495"/>
                </a:lnTo>
                <a:lnTo>
                  <a:pt x="833" y="0"/>
                </a:lnTo>
                <a:lnTo>
                  <a:pt x="2969" y="2567"/>
                </a:lnTo>
                <a:close/>
              </a:path>
            </a:pathLst>
          </a:custGeom>
          <a:solidFill>
            <a:srgbClr val="1A71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27" name="object 11527"/>
          <p:cNvSpPr/>
          <p:nvPr/>
        </p:nvSpPr>
        <p:spPr>
          <a:xfrm>
            <a:off x="3494471" y="2317320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833" y="0"/>
                </a:moveTo>
                <a:lnTo>
                  <a:pt x="2969" y="2567"/>
                </a:lnTo>
                <a:lnTo>
                  <a:pt x="0" y="495"/>
                </a:lnTo>
                <a:lnTo>
                  <a:pt x="833" y="0"/>
                </a:lnTo>
                <a:close/>
              </a:path>
            </a:pathLst>
          </a:custGeom>
          <a:ln w="3175">
            <a:solidFill>
              <a:srgbClr val="1A71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8" name="object 11528"/>
          <p:cNvSpPr/>
          <p:nvPr/>
        </p:nvSpPr>
        <p:spPr>
          <a:xfrm>
            <a:off x="3493742" y="2316876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728" y="939"/>
                </a:moveTo>
                <a:lnTo>
                  <a:pt x="0" y="0"/>
                </a:lnTo>
                <a:lnTo>
                  <a:pt x="1562" y="444"/>
                </a:lnTo>
                <a:lnTo>
                  <a:pt x="728" y="939"/>
                </a:lnTo>
                <a:close/>
              </a:path>
            </a:pathLst>
          </a:custGeom>
          <a:solidFill>
            <a:srgbClr val="1A73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29" name="object 11529"/>
          <p:cNvSpPr/>
          <p:nvPr/>
        </p:nvSpPr>
        <p:spPr>
          <a:xfrm>
            <a:off x="3493742" y="2316876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562" y="444"/>
                </a:moveTo>
                <a:lnTo>
                  <a:pt x="0" y="0"/>
                </a:lnTo>
                <a:lnTo>
                  <a:pt x="728" y="939"/>
                </a:lnTo>
                <a:lnTo>
                  <a:pt x="1562" y="444"/>
                </a:lnTo>
                <a:close/>
              </a:path>
            </a:pathLst>
          </a:custGeom>
          <a:ln w="3175">
            <a:solidFill>
              <a:srgbClr val="1A73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0" name="object 11530"/>
          <p:cNvSpPr/>
          <p:nvPr/>
        </p:nvSpPr>
        <p:spPr>
          <a:xfrm>
            <a:off x="3490658" y="233052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606" y="3649"/>
                </a:moveTo>
                <a:lnTo>
                  <a:pt x="1023" y="1915"/>
                </a:lnTo>
                <a:lnTo>
                  <a:pt x="0" y="0"/>
                </a:lnTo>
                <a:lnTo>
                  <a:pt x="3606" y="3649"/>
                </a:lnTo>
                <a:close/>
              </a:path>
            </a:pathLst>
          </a:custGeom>
          <a:solidFill>
            <a:srgbClr val="1A74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31" name="object 11531"/>
          <p:cNvSpPr/>
          <p:nvPr/>
        </p:nvSpPr>
        <p:spPr>
          <a:xfrm>
            <a:off x="3490658" y="233052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1023" y="1915"/>
                </a:moveTo>
                <a:lnTo>
                  <a:pt x="3606" y="3649"/>
                </a:lnTo>
                <a:lnTo>
                  <a:pt x="0" y="0"/>
                </a:lnTo>
                <a:lnTo>
                  <a:pt x="1023" y="1915"/>
                </a:lnTo>
                <a:close/>
              </a:path>
            </a:pathLst>
          </a:custGeom>
          <a:ln w="3175">
            <a:solidFill>
              <a:srgbClr val="1A74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2" name="object 11532"/>
          <p:cNvSpPr/>
          <p:nvPr/>
        </p:nvSpPr>
        <p:spPr>
          <a:xfrm>
            <a:off x="3494265" y="2330452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850" y="4292"/>
                </a:moveTo>
                <a:lnTo>
                  <a:pt x="0" y="3723"/>
                </a:lnTo>
                <a:lnTo>
                  <a:pt x="1521" y="0"/>
                </a:lnTo>
                <a:lnTo>
                  <a:pt x="850" y="4292"/>
                </a:lnTo>
                <a:close/>
              </a:path>
            </a:pathLst>
          </a:custGeom>
          <a:solidFill>
            <a:srgbClr val="1A71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33" name="object 11533"/>
          <p:cNvSpPr/>
          <p:nvPr/>
        </p:nvSpPr>
        <p:spPr>
          <a:xfrm>
            <a:off x="3494265" y="2330452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521" y="0"/>
                </a:moveTo>
                <a:lnTo>
                  <a:pt x="850" y="4292"/>
                </a:lnTo>
                <a:lnTo>
                  <a:pt x="0" y="3723"/>
                </a:lnTo>
                <a:lnTo>
                  <a:pt x="1521" y="0"/>
                </a:lnTo>
                <a:close/>
              </a:path>
            </a:pathLst>
          </a:custGeom>
          <a:ln w="3175">
            <a:solidFill>
              <a:srgbClr val="1A71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4" name="object 115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535" name="object 115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536" name="object 115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537" name="object 115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538" name="object 11538"/>
          <p:cNvSpPr/>
          <p:nvPr/>
        </p:nvSpPr>
        <p:spPr>
          <a:xfrm>
            <a:off x="3490658" y="233052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0"/>
                </a:moveTo>
                <a:lnTo>
                  <a:pt x="3606" y="36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9" name="object 11539"/>
          <p:cNvSpPr/>
          <p:nvPr/>
        </p:nvSpPr>
        <p:spPr>
          <a:xfrm>
            <a:off x="3495786" y="2330452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266" y="2580"/>
                </a:moveTo>
                <a:lnTo>
                  <a:pt x="0" y="0"/>
                </a:lnTo>
                <a:lnTo>
                  <a:pt x="3266" y="2580"/>
                </a:lnTo>
                <a:close/>
              </a:path>
            </a:pathLst>
          </a:custGeom>
          <a:ln w="3175">
            <a:solidFill>
              <a:srgbClr val="196F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0" name="object 115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541" name="object 115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542" name="object 115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543" name="object 115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544" name="object 115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545" name="object 11545"/>
          <p:cNvSpPr/>
          <p:nvPr/>
        </p:nvSpPr>
        <p:spPr>
          <a:xfrm>
            <a:off x="3502365" y="231632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069" y="1270"/>
                </a:moveTo>
                <a:lnTo>
                  <a:pt x="0" y="309"/>
                </a:lnTo>
                <a:lnTo>
                  <a:pt x="0" y="0"/>
                </a:lnTo>
                <a:lnTo>
                  <a:pt x="1069" y="1270"/>
                </a:lnTo>
                <a:close/>
              </a:path>
            </a:pathLst>
          </a:custGeom>
          <a:solidFill>
            <a:srgbClr val="196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46" name="object 11546"/>
          <p:cNvSpPr/>
          <p:nvPr/>
        </p:nvSpPr>
        <p:spPr>
          <a:xfrm>
            <a:off x="3502365" y="231632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069" y="1270"/>
                </a:moveTo>
                <a:lnTo>
                  <a:pt x="0" y="0"/>
                </a:lnTo>
                <a:lnTo>
                  <a:pt x="0" y="309"/>
                </a:lnTo>
                <a:lnTo>
                  <a:pt x="1069" y="1270"/>
                </a:lnTo>
                <a:close/>
              </a:path>
            </a:pathLst>
          </a:custGeom>
          <a:ln w="3175">
            <a:solidFill>
              <a:srgbClr val="196C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7" name="object 11547"/>
          <p:cNvSpPr/>
          <p:nvPr/>
        </p:nvSpPr>
        <p:spPr>
          <a:xfrm>
            <a:off x="3495304" y="2317320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136" y="2567"/>
                </a:moveTo>
                <a:lnTo>
                  <a:pt x="0" y="0"/>
                </a:lnTo>
                <a:lnTo>
                  <a:pt x="1935" y="551"/>
                </a:lnTo>
                <a:lnTo>
                  <a:pt x="2136" y="2567"/>
                </a:lnTo>
                <a:close/>
              </a:path>
            </a:pathLst>
          </a:custGeom>
          <a:solidFill>
            <a:srgbClr val="1A71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48" name="object 11548"/>
          <p:cNvSpPr/>
          <p:nvPr/>
        </p:nvSpPr>
        <p:spPr>
          <a:xfrm>
            <a:off x="3495304" y="2317320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136" y="2567"/>
                </a:moveTo>
                <a:lnTo>
                  <a:pt x="0" y="0"/>
                </a:lnTo>
                <a:lnTo>
                  <a:pt x="1935" y="551"/>
                </a:lnTo>
                <a:lnTo>
                  <a:pt x="2136" y="2567"/>
                </a:lnTo>
                <a:close/>
              </a:path>
            </a:pathLst>
          </a:custGeom>
          <a:ln w="3175">
            <a:solidFill>
              <a:srgbClr val="1A71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9" name="object 115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550" name="object 115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551" name="object 11551"/>
          <p:cNvSpPr/>
          <p:nvPr/>
        </p:nvSpPr>
        <p:spPr>
          <a:xfrm>
            <a:off x="3500922" y="2348141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1734" y="5770"/>
                </a:moveTo>
                <a:lnTo>
                  <a:pt x="0" y="0"/>
                </a:lnTo>
                <a:lnTo>
                  <a:pt x="3779" y="4765"/>
                </a:lnTo>
                <a:lnTo>
                  <a:pt x="1734" y="5770"/>
                </a:lnTo>
                <a:close/>
              </a:path>
            </a:pathLst>
          </a:custGeom>
          <a:solidFill>
            <a:srgbClr val="196B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52" name="object 11552"/>
          <p:cNvSpPr/>
          <p:nvPr/>
        </p:nvSpPr>
        <p:spPr>
          <a:xfrm>
            <a:off x="3500922" y="2348141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1734" y="5770"/>
                </a:moveTo>
                <a:lnTo>
                  <a:pt x="3779" y="4765"/>
                </a:lnTo>
                <a:lnTo>
                  <a:pt x="0" y="0"/>
                </a:lnTo>
                <a:lnTo>
                  <a:pt x="1734" y="5770"/>
                </a:lnTo>
                <a:close/>
              </a:path>
            </a:pathLst>
          </a:custGeom>
          <a:ln w="3175">
            <a:solidFill>
              <a:srgbClr val="196B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3" name="object 115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554" name="object 115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555" name="object 11555"/>
          <p:cNvSpPr/>
          <p:nvPr/>
        </p:nvSpPr>
        <p:spPr>
          <a:xfrm>
            <a:off x="3500922" y="2348141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0" y="0"/>
                </a:moveTo>
                <a:lnTo>
                  <a:pt x="3779" y="476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A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6" name="object 115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557" name="object 115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558" name="object 11558"/>
          <p:cNvSpPr/>
          <p:nvPr/>
        </p:nvSpPr>
        <p:spPr>
          <a:xfrm>
            <a:off x="3506594" y="2343866"/>
            <a:ext cx="4445" cy="6350"/>
          </a:xfrm>
          <a:custGeom>
            <a:avLst/>
            <a:gdLst/>
            <a:ahLst/>
            <a:cxnLst/>
            <a:rect l="l" t="t" r="r" b="b"/>
            <a:pathLst>
              <a:path w="4445" h="6350">
                <a:moveTo>
                  <a:pt x="4335" y="5986"/>
                </a:moveTo>
                <a:lnTo>
                  <a:pt x="0" y="0"/>
                </a:lnTo>
                <a:lnTo>
                  <a:pt x="4335" y="5986"/>
                </a:lnTo>
                <a:close/>
              </a:path>
            </a:pathLst>
          </a:custGeom>
          <a:ln w="3175">
            <a:solidFill>
              <a:srgbClr val="1967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9" name="object 115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560" name="object 11560"/>
          <p:cNvSpPr/>
          <p:nvPr/>
        </p:nvSpPr>
        <p:spPr>
          <a:xfrm>
            <a:off x="3510930" y="2349853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0"/>
                </a:moveTo>
                <a:lnTo>
                  <a:pt x="2448" y="181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4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1" name="object 11561"/>
          <p:cNvSpPr/>
          <p:nvPr/>
        </p:nvSpPr>
        <p:spPr>
          <a:xfrm>
            <a:off x="3510930" y="234985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481" y="2334"/>
                </a:moveTo>
                <a:lnTo>
                  <a:pt x="0" y="0"/>
                </a:lnTo>
                <a:lnTo>
                  <a:pt x="2448" y="1818"/>
                </a:lnTo>
                <a:lnTo>
                  <a:pt x="2481" y="2334"/>
                </a:lnTo>
                <a:close/>
              </a:path>
            </a:pathLst>
          </a:custGeom>
          <a:solidFill>
            <a:srgbClr val="1964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62" name="object 11562"/>
          <p:cNvSpPr/>
          <p:nvPr/>
        </p:nvSpPr>
        <p:spPr>
          <a:xfrm>
            <a:off x="3510930" y="234985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2481" y="2334"/>
                </a:lnTo>
                <a:lnTo>
                  <a:pt x="2448" y="181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4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3" name="object 11563"/>
          <p:cNvSpPr/>
          <p:nvPr/>
        </p:nvSpPr>
        <p:spPr>
          <a:xfrm>
            <a:off x="3512835" y="235188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96" y="635"/>
                </a:moveTo>
                <a:lnTo>
                  <a:pt x="0" y="0"/>
                </a:lnTo>
                <a:lnTo>
                  <a:pt x="589" y="505"/>
                </a:lnTo>
                <a:lnTo>
                  <a:pt x="596" y="635"/>
                </a:lnTo>
                <a:close/>
              </a:path>
            </a:pathLst>
          </a:custGeom>
          <a:solidFill>
            <a:srgbClr val="1964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64" name="object 11564"/>
          <p:cNvSpPr/>
          <p:nvPr/>
        </p:nvSpPr>
        <p:spPr>
          <a:xfrm>
            <a:off x="3512835" y="235188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96" y="635"/>
                </a:moveTo>
                <a:lnTo>
                  <a:pt x="589" y="505"/>
                </a:lnTo>
                <a:lnTo>
                  <a:pt x="0" y="0"/>
                </a:lnTo>
                <a:lnTo>
                  <a:pt x="596" y="635"/>
                </a:lnTo>
                <a:close/>
              </a:path>
            </a:pathLst>
          </a:custGeom>
          <a:ln w="3175">
            <a:solidFill>
              <a:srgbClr val="1964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5" name="object 11565"/>
          <p:cNvSpPr/>
          <p:nvPr/>
        </p:nvSpPr>
        <p:spPr>
          <a:xfrm>
            <a:off x="3510930" y="2349853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905" y="2026"/>
                </a:moveTo>
                <a:lnTo>
                  <a:pt x="0" y="0"/>
                </a:lnTo>
                <a:lnTo>
                  <a:pt x="1905" y="2026"/>
                </a:lnTo>
                <a:close/>
              </a:path>
            </a:pathLst>
          </a:custGeom>
          <a:ln w="3175">
            <a:solidFill>
              <a:srgbClr val="1965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6" name="object 11566"/>
          <p:cNvSpPr/>
          <p:nvPr/>
        </p:nvSpPr>
        <p:spPr>
          <a:xfrm>
            <a:off x="3510930" y="234985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481" y="2334"/>
                </a:moveTo>
                <a:lnTo>
                  <a:pt x="1905" y="2026"/>
                </a:lnTo>
                <a:lnTo>
                  <a:pt x="0" y="0"/>
                </a:lnTo>
                <a:lnTo>
                  <a:pt x="2481" y="2334"/>
                </a:lnTo>
                <a:close/>
              </a:path>
            </a:pathLst>
          </a:custGeom>
          <a:solidFill>
            <a:srgbClr val="1964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67" name="object 11567"/>
          <p:cNvSpPr/>
          <p:nvPr/>
        </p:nvSpPr>
        <p:spPr>
          <a:xfrm>
            <a:off x="3510930" y="234985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905" y="2026"/>
                </a:moveTo>
                <a:lnTo>
                  <a:pt x="2481" y="2334"/>
                </a:lnTo>
                <a:lnTo>
                  <a:pt x="0" y="0"/>
                </a:lnTo>
                <a:lnTo>
                  <a:pt x="1905" y="2026"/>
                </a:lnTo>
                <a:close/>
              </a:path>
            </a:pathLst>
          </a:custGeom>
          <a:ln w="3175">
            <a:solidFill>
              <a:srgbClr val="1964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8" name="object 11568"/>
          <p:cNvSpPr/>
          <p:nvPr/>
        </p:nvSpPr>
        <p:spPr>
          <a:xfrm>
            <a:off x="3512835" y="235188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576" y="30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4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9" name="object 11569"/>
          <p:cNvSpPr/>
          <p:nvPr/>
        </p:nvSpPr>
        <p:spPr>
          <a:xfrm>
            <a:off x="3512835" y="235188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89" y="505"/>
                </a:moveTo>
                <a:lnTo>
                  <a:pt x="0" y="0"/>
                </a:lnTo>
                <a:lnTo>
                  <a:pt x="576" y="307"/>
                </a:lnTo>
                <a:lnTo>
                  <a:pt x="589" y="505"/>
                </a:lnTo>
                <a:close/>
              </a:path>
            </a:pathLst>
          </a:custGeom>
          <a:solidFill>
            <a:srgbClr val="1964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70" name="object 11570"/>
          <p:cNvSpPr/>
          <p:nvPr/>
        </p:nvSpPr>
        <p:spPr>
          <a:xfrm>
            <a:off x="3512835" y="235188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589" y="505"/>
                </a:lnTo>
                <a:lnTo>
                  <a:pt x="576" y="30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4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71" name="object 11571"/>
          <p:cNvSpPr/>
          <p:nvPr/>
        </p:nvSpPr>
        <p:spPr>
          <a:xfrm>
            <a:off x="3510930" y="234985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2481" y="23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72" name="object 115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573" name="object 115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574" name="object 115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575" name="object 115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576" name="object 115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577" name="object 115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578" name="object 11578"/>
          <p:cNvSpPr/>
          <p:nvPr/>
        </p:nvSpPr>
        <p:spPr>
          <a:xfrm>
            <a:off x="3519510" y="234920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5F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79" name="object 11579"/>
          <p:cNvSpPr/>
          <p:nvPr/>
        </p:nvSpPr>
        <p:spPr>
          <a:xfrm>
            <a:off x="3519510" y="234920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5F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0" name="object 11580"/>
          <p:cNvSpPr/>
          <p:nvPr/>
        </p:nvSpPr>
        <p:spPr>
          <a:xfrm>
            <a:off x="3519510" y="2349205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33" y="175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5F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1" name="object 11581"/>
          <p:cNvSpPr/>
          <p:nvPr/>
        </p:nvSpPr>
        <p:spPr>
          <a:xfrm>
            <a:off x="3517544" y="234920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1986"/>
                </a:moveTo>
                <a:lnTo>
                  <a:pt x="1965" y="0"/>
                </a:lnTo>
                <a:lnTo>
                  <a:pt x="1998" y="1752"/>
                </a:lnTo>
                <a:lnTo>
                  <a:pt x="0" y="1986"/>
                </a:lnTo>
                <a:close/>
              </a:path>
            </a:pathLst>
          </a:custGeom>
          <a:solidFill>
            <a:srgbClr val="195F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82" name="object 11582"/>
          <p:cNvSpPr/>
          <p:nvPr/>
        </p:nvSpPr>
        <p:spPr>
          <a:xfrm>
            <a:off x="3517544" y="234920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965" y="0"/>
                </a:moveTo>
                <a:lnTo>
                  <a:pt x="1998" y="1752"/>
                </a:lnTo>
                <a:lnTo>
                  <a:pt x="0" y="1986"/>
                </a:lnTo>
                <a:lnTo>
                  <a:pt x="1965" y="0"/>
                </a:lnTo>
                <a:close/>
              </a:path>
            </a:pathLst>
          </a:custGeom>
          <a:ln w="3175">
            <a:solidFill>
              <a:srgbClr val="195F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3" name="object 115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584" name="object 115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585" name="object 115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586" name="object 115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587" name="object 115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588" name="object 11588"/>
          <p:cNvSpPr/>
          <p:nvPr/>
        </p:nvSpPr>
        <p:spPr>
          <a:xfrm>
            <a:off x="3516619" y="233327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61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89" name="object 11589"/>
          <p:cNvSpPr/>
          <p:nvPr/>
        </p:nvSpPr>
        <p:spPr>
          <a:xfrm>
            <a:off x="3516619" y="233327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1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0" name="object 11590"/>
          <p:cNvSpPr/>
          <p:nvPr/>
        </p:nvSpPr>
        <p:spPr>
          <a:xfrm>
            <a:off x="3516619" y="233327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61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91" name="object 11591"/>
          <p:cNvSpPr/>
          <p:nvPr/>
        </p:nvSpPr>
        <p:spPr>
          <a:xfrm>
            <a:off x="3516619" y="233327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1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2" name="object 11592"/>
          <p:cNvSpPr/>
          <p:nvPr/>
        </p:nvSpPr>
        <p:spPr>
          <a:xfrm>
            <a:off x="3516623" y="2333279"/>
            <a:ext cx="0" cy="11430"/>
          </a:xfrm>
          <a:custGeom>
            <a:avLst/>
            <a:gdLst/>
            <a:ahLst/>
            <a:cxnLst/>
            <a:rect l="l" t="t" r="r" b="b"/>
            <a:pathLst>
              <a:path w="0" h="11430">
                <a:moveTo>
                  <a:pt x="0" y="0"/>
                </a:moveTo>
                <a:lnTo>
                  <a:pt x="0" y="10916"/>
                </a:lnTo>
              </a:path>
            </a:pathLst>
          </a:custGeom>
          <a:ln w="3175">
            <a:solidFill>
              <a:srgbClr val="1961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3" name="object 115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594" name="object 115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595" name="object 115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596" name="object 115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597" name="object 115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598" name="object 115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599" name="object 115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00" name="object 116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01" name="object 116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02" name="object 11602"/>
          <p:cNvSpPr/>
          <p:nvPr/>
        </p:nvSpPr>
        <p:spPr>
          <a:xfrm>
            <a:off x="3500389" y="2339937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029" y="855"/>
                </a:moveTo>
                <a:lnTo>
                  <a:pt x="0" y="0"/>
                </a:lnTo>
                <a:lnTo>
                  <a:pt x="2029" y="855"/>
                </a:lnTo>
                <a:close/>
              </a:path>
            </a:pathLst>
          </a:custGeom>
          <a:ln w="3175">
            <a:solidFill>
              <a:srgbClr val="196D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03" name="object 11603"/>
          <p:cNvSpPr/>
          <p:nvPr/>
        </p:nvSpPr>
        <p:spPr>
          <a:xfrm>
            <a:off x="3497813" y="2337402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4605" y="3390"/>
                </a:moveTo>
                <a:lnTo>
                  <a:pt x="2575" y="2534"/>
                </a:lnTo>
                <a:lnTo>
                  <a:pt x="0" y="0"/>
                </a:lnTo>
                <a:lnTo>
                  <a:pt x="4605" y="3390"/>
                </a:lnTo>
                <a:close/>
              </a:path>
            </a:pathLst>
          </a:custGeom>
          <a:solidFill>
            <a:srgbClr val="196D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04" name="object 11604"/>
          <p:cNvSpPr/>
          <p:nvPr/>
        </p:nvSpPr>
        <p:spPr>
          <a:xfrm>
            <a:off x="3497813" y="2337402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4605" y="3390"/>
                </a:moveTo>
                <a:lnTo>
                  <a:pt x="0" y="0"/>
                </a:lnTo>
                <a:lnTo>
                  <a:pt x="2575" y="2534"/>
                </a:lnTo>
                <a:lnTo>
                  <a:pt x="4605" y="3390"/>
                </a:lnTo>
                <a:close/>
              </a:path>
            </a:pathLst>
          </a:custGeom>
          <a:ln w="3175">
            <a:solidFill>
              <a:srgbClr val="196D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05" name="object 11605"/>
          <p:cNvSpPr/>
          <p:nvPr/>
        </p:nvSpPr>
        <p:spPr>
          <a:xfrm>
            <a:off x="3512835" y="2351880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612" y="909"/>
                </a:moveTo>
                <a:lnTo>
                  <a:pt x="0" y="0"/>
                </a:lnTo>
                <a:lnTo>
                  <a:pt x="596" y="635"/>
                </a:lnTo>
                <a:lnTo>
                  <a:pt x="612" y="909"/>
                </a:lnTo>
                <a:close/>
              </a:path>
            </a:pathLst>
          </a:custGeom>
          <a:solidFill>
            <a:srgbClr val="1964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06" name="object 11606"/>
          <p:cNvSpPr/>
          <p:nvPr/>
        </p:nvSpPr>
        <p:spPr>
          <a:xfrm>
            <a:off x="3512835" y="2351880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596" y="635"/>
                </a:lnTo>
                <a:lnTo>
                  <a:pt x="612" y="90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4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07" name="object 11607"/>
          <p:cNvSpPr/>
          <p:nvPr/>
        </p:nvSpPr>
        <p:spPr>
          <a:xfrm>
            <a:off x="3510407" y="2349797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0" y="2992"/>
                </a:moveTo>
                <a:lnTo>
                  <a:pt x="0" y="0"/>
                </a:lnTo>
                <a:lnTo>
                  <a:pt x="2428" y="2082"/>
                </a:lnTo>
                <a:lnTo>
                  <a:pt x="3040" y="2992"/>
                </a:lnTo>
                <a:close/>
              </a:path>
            </a:pathLst>
          </a:custGeom>
          <a:solidFill>
            <a:srgbClr val="1964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08" name="object 11608"/>
          <p:cNvSpPr/>
          <p:nvPr/>
        </p:nvSpPr>
        <p:spPr>
          <a:xfrm>
            <a:off x="3510407" y="2349797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428" y="2082"/>
                </a:moveTo>
                <a:lnTo>
                  <a:pt x="0" y="0"/>
                </a:lnTo>
                <a:lnTo>
                  <a:pt x="3040" y="2992"/>
                </a:lnTo>
                <a:lnTo>
                  <a:pt x="2428" y="2082"/>
                </a:lnTo>
                <a:close/>
              </a:path>
            </a:pathLst>
          </a:custGeom>
          <a:ln w="3175">
            <a:solidFill>
              <a:srgbClr val="1964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09" name="object 11609"/>
          <p:cNvSpPr/>
          <p:nvPr/>
        </p:nvSpPr>
        <p:spPr>
          <a:xfrm>
            <a:off x="3510930" y="2349853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0"/>
                </a:moveTo>
                <a:lnTo>
                  <a:pt x="1905" y="202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5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0" name="object 11610"/>
          <p:cNvSpPr/>
          <p:nvPr/>
        </p:nvSpPr>
        <p:spPr>
          <a:xfrm>
            <a:off x="3510407" y="23497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428" y="2082"/>
                </a:moveTo>
                <a:lnTo>
                  <a:pt x="0" y="0"/>
                </a:lnTo>
                <a:lnTo>
                  <a:pt x="523" y="55"/>
                </a:lnTo>
                <a:lnTo>
                  <a:pt x="2428" y="2082"/>
                </a:lnTo>
                <a:close/>
              </a:path>
            </a:pathLst>
          </a:custGeom>
          <a:solidFill>
            <a:srgbClr val="1965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11" name="object 11611"/>
          <p:cNvSpPr/>
          <p:nvPr/>
        </p:nvSpPr>
        <p:spPr>
          <a:xfrm>
            <a:off x="3510407" y="23497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523" y="55"/>
                </a:moveTo>
                <a:lnTo>
                  <a:pt x="0" y="0"/>
                </a:lnTo>
                <a:lnTo>
                  <a:pt x="2428" y="2082"/>
                </a:lnTo>
                <a:lnTo>
                  <a:pt x="523" y="55"/>
                </a:lnTo>
                <a:close/>
              </a:path>
            </a:pathLst>
          </a:custGeom>
          <a:ln w="3175">
            <a:solidFill>
              <a:srgbClr val="1965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2" name="object 116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13" name="object 116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14" name="object 116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15" name="object 11615"/>
          <p:cNvSpPr/>
          <p:nvPr/>
        </p:nvSpPr>
        <p:spPr>
          <a:xfrm>
            <a:off x="3500389" y="2339937"/>
            <a:ext cx="10795" cy="10160"/>
          </a:xfrm>
          <a:custGeom>
            <a:avLst/>
            <a:gdLst/>
            <a:ahLst/>
            <a:cxnLst/>
            <a:rect l="l" t="t" r="r" b="b"/>
            <a:pathLst>
              <a:path w="10795" h="10160">
                <a:moveTo>
                  <a:pt x="0" y="0"/>
                </a:moveTo>
                <a:lnTo>
                  <a:pt x="10541" y="99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6" name="object 116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17" name="object 116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18" name="object 116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19" name="object 116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20" name="object 116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21" name="object 116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22" name="object 116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23" name="object 116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24" name="object 11624"/>
          <p:cNvSpPr/>
          <p:nvPr/>
        </p:nvSpPr>
        <p:spPr>
          <a:xfrm>
            <a:off x="3503434" y="2316210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381"/>
                </a:moveTo>
                <a:lnTo>
                  <a:pt x="370" y="73"/>
                </a:lnTo>
                <a:lnTo>
                  <a:pt x="3055" y="0"/>
                </a:lnTo>
                <a:lnTo>
                  <a:pt x="0" y="1381"/>
                </a:lnTo>
                <a:close/>
              </a:path>
            </a:pathLst>
          </a:custGeom>
          <a:solidFill>
            <a:srgbClr val="196B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25" name="object 11625"/>
          <p:cNvSpPr/>
          <p:nvPr/>
        </p:nvSpPr>
        <p:spPr>
          <a:xfrm>
            <a:off x="3503434" y="2316210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381"/>
                </a:moveTo>
                <a:lnTo>
                  <a:pt x="370" y="73"/>
                </a:lnTo>
                <a:lnTo>
                  <a:pt x="3055" y="0"/>
                </a:lnTo>
                <a:lnTo>
                  <a:pt x="0" y="1381"/>
                </a:lnTo>
                <a:close/>
              </a:path>
            </a:pathLst>
          </a:custGeom>
          <a:ln w="3175">
            <a:solidFill>
              <a:srgbClr val="196B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26" name="object 116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27" name="object 116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28" name="object 116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29" name="object 116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30" name="object 11630"/>
          <p:cNvSpPr/>
          <p:nvPr/>
        </p:nvSpPr>
        <p:spPr>
          <a:xfrm>
            <a:off x="3516629" y="2346929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0"/>
                </a:moveTo>
                <a:lnTo>
                  <a:pt x="2880" y="227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0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1" name="object 11631"/>
          <p:cNvSpPr/>
          <p:nvPr/>
        </p:nvSpPr>
        <p:spPr>
          <a:xfrm>
            <a:off x="3516629" y="2346929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0"/>
                </a:moveTo>
                <a:lnTo>
                  <a:pt x="2880" y="227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0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2" name="object 11632"/>
          <p:cNvSpPr/>
          <p:nvPr/>
        </p:nvSpPr>
        <p:spPr>
          <a:xfrm>
            <a:off x="3519510" y="2349205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3" y="1752"/>
                </a:moveTo>
                <a:lnTo>
                  <a:pt x="0" y="0"/>
                </a:lnTo>
                <a:lnTo>
                  <a:pt x="33" y="1752"/>
                </a:lnTo>
                <a:close/>
              </a:path>
            </a:pathLst>
          </a:custGeom>
          <a:ln w="3175">
            <a:solidFill>
              <a:srgbClr val="195F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3" name="object 11633"/>
          <p:cNvSpPr/>
          <p:nvPr/>
        </p:nvSpPr>
        <p:spPr>
          <a:xfrm>
            <a:off x="3519510" y="2349205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3" y="1752"/>
                </a:moveTo>
                <a:lnTo>
                  <a:pt x="0" y="0"/>
                </a:lnTo>
                <a:lnTo>
                  <a:pt x="2636" y="1452"/>
                </a:lnTo>
                <a:lnTo>
                  <a:pt x="33" y="1752"/>
                </a:lnTo>
                <a:close/>
              </a:path>
            </a:pathLst>
          </a:custGeom>
          <a:solidFill>
            <a:srgbClr val="195E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34" name="object 11634"/>
          <p:cNvSpPr/>
          <p:nvPr/>
        </p:nvSpPr>
        <p:spPr>
          <a:xfrm>
            <a:off x="3519510" y="2349205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3" y="1752"/>
                </a:moveTo>
                <a:lnTo>
                  <a:pt x="2636" y="1452"/>
                </a:lnTo>
                <a:lnTo>
                  <a:pt x="0" y="0"/>
                </a:lnTo>
                <a:lnTo>
                  <a:pt x="33" y="1752"/>
                </a:lnTo>
                <a:close/>
              </a:path>
            </a:pathLst>
          </a:custGeom>
          <a:ln w="3175">
            <a:solidFill>
              <a:srgbClr val="195E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5" name="object 11635"/>
          <p:cNvSpPr/>
          <p:nvPr/>
        </p:nvSpPr>
        <p:spPr>
          <a:xfrm>
            <a:off x="3519543" y="2350658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0" y="299"/>
                </a:moveTo>
                <a:lnTo>
                  <a:pt x="2603" y="0"/>
                </a:lnTo>
                <a:lnTo>
                  <a:pt x="0" y="299"/>
                </a:lnTo>
                <a:close/>
              </a:path>
            </a:pathLst>
          </a:custGeom>
          <a:ln w="3175">
            <a:solidFill>
              <a:srgbClr val="195E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6" name="object 116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37" name="object 116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38" name="object 116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39" name="object 116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40" name="object 11640"/>
          <p:cNvSpPr/>
          <p:nvPr/>
        </p:nvSpPr>
        <p:spPr>
          <a:xfrm>
            <a:off x="3509505" y="2353975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0" y="0"/>
                </a:moveTo>
                <a:lnTo>
                  <a:pt x="4071" y="90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5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1" name="object 11641"/>
          <p:cNvSpPr/>
          <p:nvPr/>
        </p:nvSpPr>
        <p:spPr>
          <a:xfrm>
            <a:off x="3497813" y="2337402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0"/>
                </a:moveTo>
                <a:lnTo>
                  <a:pt x="2575" y="253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E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2" name="object 11642"/>
          <p:cNvSpPr/>
          <p:nvPr/>
        </p:nvSpPr>
        <p:spPr>
          <a:xfrm>
            <a:off x="3497267" y="2336998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121" y="2938"/>
                </a:moveTo>
                <a:lnTo>
                  <a:pt x="0" y="0"/>
                </a:lnTo>
                <a:lnTo>
                  <a:pt x="546" y="403"/>
                </a:lnTo>
                <a:lnTo>
                  <a:pt x="3121" y="2938"/>
                </a:lnTo>
                <a:close/>
              </a:path>
            </a:pathLst>
          </a:custGeom>
          <a:solidFill>
            <a:srgbClr val="196F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43" name="object 11643"/>
          <p:cNvSpPr/>
          <p:nvPr/>
        </p:nvSpPr>
        <p:spPr>
          <a:xfrm>
            <a:off x="3497267" y="2336998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546" y="403"/>
                </a:moveTo>
                <a:lnTo>
                  <a:pt x="0" y="0"/>
                </a:lnTo>
                <a:lnTo>
                  <a:pt x="3121" y="2938"/>
                </a:lnTo>
                <a:lnTo>
                  <a:pt x="546" y="403"/>
                </a:lnTo>
                <a:close/>
              </a:path>
            </a:pathLst>
          </a:custGeom>
          <a:ln w="3175">
            <a:solidFill>
              <a:srgbClr val="196F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4" name="object 11644"/>
          <p:cNvSpPr/>
          <p:nvPr/>
        </p:nvSpPr>
        <p:spPr>
          <a:xfrm>
            <a:off x="3510407" y="2349797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3169" y="5082"/>
                </a:moveTo>
                <a:lnTo>
                  <a:pt x="0" y="0"/>
                </a:lnTo>
                <a:lnTo>
                  <a:pt x="3040" y="2992"/>
                </a:lnTo>
                <a:lnTo>
                  <a:pt x="3169" y="5082"/>
                </a:lnTo>
                <a:close/>
              </a:path>
            </a:pathLst>
          </a:custGeom>
          <a:solidFill>
            <a:srgbClr val="1964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45" name="object 11645"/>
          <p:cNvSpPr/>
          <p:nvPr/>
        </p:nvSpPr>
        <p:spPr>
          <a:xfrm>
            <a:off x="3510407" y="2349797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0"/>
                </a:moveTo>
                <a:lnTo>
                  <a:pt x="3040" y="2992"/>
                </a:lnTo>
                <a:lnTo>
                  <a:pt x="3169" y="508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4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6" name="object 116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47" name="object 116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48" name="object 116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49" name="object 116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7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50" name="object 116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51" name="object 116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52" name="object 116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53" name="object 11653"/>
          <p:cNvSpPr/>
          <p:nvPr/>
        </p:nvSpPr>
        <p:spPr>
          <a:xfrm>
            <a:off x="3497267" y="2336998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121" y="293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54" name="object 116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55" name="object 116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56" name="object 116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57" name="object 116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58" name="object 116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59" name="object 116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60" name="object 116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61" name="object 116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62" name="object 116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63" name="object 116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64" name="object 116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65" name="object 11665"/>
          <p:cNvSpPr/>
          <p:nvPr/>
        </p:nvSpPr>
        <p:spPr>
          <a:xfrm>
            <a:off x="3502365" y="231663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124" y="1347"/>
                </a:moveTo>
                <a:lnTo>
                  <a:pt x="129" y="1347"/>
                </a:lnTo>
              </a:path>
            </a:pathLst>
          </a:custGeom>
          <a:ln w="3175">
            <a:solidFill>
              <a:srgbClr val="196D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66" name="object 116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67" name="object 116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68" name="object 116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69" name="object 11669"/>
          <p:cNvSpPr/>
          <p:nvPr/>
        </p:nvSpPr>
        <p:spPr>
          <a:xfrm>
            <a:off x="3502370" y="2319327"/>
            <a:ext cx="14604" cy="13970"/>
          </a:xfrm>
          <a:custGeom>
            <a:avLst/>
            <a:gdLst/>
            <a:ahLst/>
            <a:cxnLst/>
            <a:rect l="l" t="t" r="r" b="b"/>
            <a:pathLst>
              <a:path w="14604" h="13969">
                <a:moveTo>
                  <a:pt x="0" y="0"/>
                </a:moveTo>
                <a:lnTo>
                  <a:pt x="14249" y="139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0" name="object 116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71" name="object 116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72" name="object 116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73" name="object 116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74" name="object 116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75" name="object 116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76" name="object 11676"/>
          <p:cNvSpPr/>
          <p:nvPr/>
        </p:nvSpPr>
        <p:spPr>
          <a:xfrm>
            <a:off x="3492901" y="2305062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463" y="2933"/>
                </a:moveTo>
                <a:lnTo>
                  <a:pt x="0" y="0"/>
                </a:lnTo>
                <a:lnTo>
                  <a:pt x="2588" y="1562"/>
                </a:lnTo>
                <a:lnTo>
                  <a:pt x="2463" y="2933"/>
                </a:lnTo>
                <a:close/>
              </a:path>
            </a:pathLst>
          </a:custGeom>
          <a:solidFill>
            <a:srgbClr val="1A73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77" name="object 11677"/>
          <p:cNvSpPr/>
          <p:nvPr/>
        </p:nvSpPr>
        <p:spPr>
          <a:xfrm>
            <a:off x="3492901" y="2305062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588" y="1562"/>
                </a:moveTo>
                <a:lnTo>
                  <a:pt x="0" y="0"/>
                </a:lnTo>
                <a:lnTo>
                  <a:pt x="2463" y="2933"/>
                </a:lnTo>
                <a:lnTo>
                  <a:pt x="2588" y="1562"/>
                </a:lnTo>
                <a:close/>
              </a:path>
            </a:pathLst>
          </a:custGeom>
          <a:ln w="3175">
            <a:solidFill>
              <a:srgbClr val="1A73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8" name="object 11678"/>
          <p:cNvSpPr/>
          <p:nvPr/>
        </p:nvSpPr>
        <p:spPr>
          <a:xfrm>
            <a:off x="3492901" y="2305062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588" y="1562"/>
                </a:moveTo>
                <a:lnTo>
                  <a:pt x="0" y="0"/>
                </a:lnTo>
                <a:lnTo>
                  <a:pt x="2588" y="1562"/>
                </a:lnTo>
                <a:close/>
              </a:path>
            </a:pathLst>
          </a:custGeom>
          <a:ln w="3175">
            <a:solidFill>
              <a:srgbClr val="1A73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9" name="object 116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80" name="object 116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81" name="object 116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82" name="object 116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83" name="object 116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84" name="object 11684"/>
          <p:cNvSpPr/>
          <p:nvPr/>
        </p:nvSpPr>
        <p:spPr>
          <a:xfrm>
            <a:off x="3487666" y="2287696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153" y="2600"/>
                </a:moveTo>
                <a:lnTo>
                  <a:pt x="0" y="0"/>
                </a:lnTo>
                <a:lnTo>
                  <a:pt x="2199" y="1760"/>
                </a:lnTo>
                <a:lnTo>
                  <a:pt x="2153" y="2600"/>
                </a:lnTo>
                <a:close/>
              </a:path>
            </a:pathLst>
          </a:custGeom>
          <a:solidFill>
            <a:srgbClr val="1A78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85" name="object 11685"/>
          <p:cNvSpPr/>
          <p:nvPr/>
        </p:nvSpPr>
        <p:spPr>
          <a:xfrm>
            <a:off x="3487666" y="2287696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199" y="1760"/>
                </a:moveTo>
                <a:lnTo>
                  <a:pt x="0" y="0"/>
                </a:lnTo>
                <a:lnTo>
                  <a:pt x="2153" y="2600"/>
                </a:lnTo>
                <a:lnTo>
                  <a:pt x="2199" y="1760"/>
                </a:lnTo>
                <a:close/>
              </a:path>
            </a:pathLst>
          </a:custGeom>
          <a:ln w="3175">
            <a:solidFill>
              <a:srgbClr val="1A78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6" name="object 11686"/>
          <p:cNvSpPr/>
          <p:nvPr/>
        </p:nvSpPr>
        <p:spPr>
          <a:xfrm>
            <a:off x="3489866" y="228908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7" y="0"/>
                </a:moveTo>
                <a:lnTo>
                  <a:pt x="0" y="370"/>
                </a:lnTo>
                <a:lnTo>
                  <a:pt x="17" y="0"/>
                </a:lnTo>
                <a:close/>
              </a:path>
            </a:pathLst>
          </a:custGeom>
          <a:ln w="3175">
            <a:solidFill>
              <a:srgbClr val="1A77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7" name="object 11687"/>
          <p:cNvSpPr/>
          <p:nvPr/>
        </p:nvSpPr>
        <p:spPr>
          <a:xfrm>
            <a:off x="3487666" y="2287696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199" y="1760"/>
                </a:moveTo>
                <a:lnTo>
                  <a:pt x="0" y="0"/>
                </a:lnTo>
                <a:lnTo>
                  <a:pt x="2217" y="1389"/>
                </a:lnTo>
                <a:lnTo>
                  <a:pt x="2199" y="1760"/>
                </a:lnTo>
                <a:close/>
              </a:path>
            </a:pathLst>
          </a:custGeom>
          <a:solidFill>
            <a:srgbClr val="1A78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88" name="object 11688"/>
          <p:cNvSpPr/>
          <p:nvPr/>
        </p:nvSpPr>
        <p:spPr>
          <a:xfrm>
            <a:off x="3487666" y="2287696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217" y="1389"/>
                </a:moveTo>
                <a:lnTo>
                  <a:pt x="0" y="0"/>
                </a:lnTo>
                <a:lnTo>
                  <a:pt x="2199" y="1760"/>
                </a:lnTo>
                <a:lnTo>
                  <a:pt x="2217" y="1389"/>
                </a:lnTo>
                <a:close/>
              </a:path>
            </a:pathLst>
          </a:custGeom>
          <a:ln w="3175">
            <a:solidFill>
              <a:srgbClr val="1A78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9" name="object 116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90" name="object 116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91" name="object 116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92" name="object 116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93" name="object 116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94" name="object 116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95" name="object 116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96" name="object 116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97" name="object 11697"/>
          <p:cNvSpPr/>
          <p:nvPr/>
        </p:nvSpPr>
        <p:spPr>
          <a:xfrm>
            <a:off x="3489820" y="228945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840"/>
                </a:moveTo>
                <a:lnTo>
                  <a:pt x="45" y="0"/>
                </a:lnTo>
                <a:lnTo>
                  <a:pt x="0" y="840"/>
                </a:lnTo>
                <a:close/>
              </a:path>
            </a:pathLst>
          </a:custGeom>
          <a:ln w="3175">
            <a:solidFill>
              <a:srgbClr val="1A77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98" name="object 11698"/>
          <p:cNvSpPr/>
          <p:nvPr/>
        </p:nvSpPr>
        <p:spPr>
          <a:xfrm>
            <a:off x="3489820" y="2289456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3144" y="2481"/>
                </a:moveTo>
                <a:lnTo>
                  <a:pt x="0" y="840"/>
                </a:lnTo>
                <a:lnTo>
                  <a:pt x="45" y="0"/>
                </a:lnTo>
                <a:lnTo>
                  <a:pt x="3144" y="2481"/>
                </a:lnTo>
                <a:close/>
              </a:path>
            </a:pathLst>
          </a:custGeom>
          <a:solidFill>
            <a:srgbClr val="1A76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99" name="object 11699"/>
          <p:cNvSpPr/>
          <p:nvPr/>
        </p:nvSpPr>
        <p:spPr>
          <a:xfrm>
            <a:off x="3489820" y="2289456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840"/>
                </a:moveTo>
                <a:lnTo>
                  <a:pt x="3144" y="2481"/>
                </a:lnTo>
                <a:lnTo>
                  <a:pt x="45" y="0"/>
                </a:lnTo>
                <a:lnTo>
                  <a:pt x="0" y="840"/>
                </a:lnTo>
                <a:close/>
              </a:path>
            </a:pathLst>
          </a:custGeom>
          <a:ln w="3175">
            <a:solidFill>
              <a:srgbClr val="1A76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0" name="object 11700"/>
          <p:cNvSpPr/>
          <p:nvPr/>
        </p:nvSpPr>
        <p:spPr>
          <a:xfrm>
            <a:off x="3489820" y="229029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948" y="3561"/>
                </a:moveTo>
                <a:lnTo>
                  <a:pt x="0" y="0"/>
                </a:lnTo>
                <a:lnTo>
                  <a:pt x="3144" y="1640"/>
                </a:lnTo>
                <a:lnTo>
                  <a:pt x="2948" y="3561"/>
                </a:lnTo>
                <a:close/>
              </a:path>
            </a:pathLst>
          </a:custGeom>
          <a:solidFill>
            <a:srgbClr val="1A76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01" name="object 11701"/>
          <p:cNvSpPr/>
          <p:nvPr/>
        </p:nvSpPr>
        <p:spPr>
          <a:xfrm>
            <a:off x="3489820" y="229029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0"/>
                </a:moveTo>
                <a:lnTo>
                  <a:pt x="3144" y="1640"/>
                </a:lnTo>
                <a:lnTo>
                  <a:pt x="2948" y="356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76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2" name="object 11702"/>
          <p:cNvSpPr/>
          <p:nvPr/>
        </p:nvSpPr>
        <p:spPr>
          <a:xfrm>
            <a:off x="3489866" y="22894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A77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03" name="object 11703"/>
          <p:cNvSpPr/>
          <p:nvPr/>
        </p:nvSpPr>
        <p:spPr>
          <a:xfrm>
            <a:off x="3489866" y="22894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77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4" name="object 11704"/>
          <p:cNvSpPr/>
          <p:nvPr/>
        </p:nvSpPr>
        <p:spPr>
          <a:xfrm>
            <a:off x="3489866" y="228908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370"/>
                </a:moveTo>
                <a:lnTo>
                  <a:pt x="17" y="0"/>
                </a:lnTo>
                <a:lnTo>
                  <a:pt x="0" y="370"/>
                </a:lnTo>
                <a:close/>
              </a:path>
            </a:pathLst>
          </a:custGeom>
          <a:ln w="3175">
            <a:solidFill>
              <a:srgbClr val="1A77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5" name="object 11705"/>
          <p:cNvSpPr/>
          <p:nvPr/>
        </p:nvSpPr>
        <p:spPr>
          <a:xfrm>
            <a:off x="3489866" y="2289086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187" y="1983"/>
                </a:moveTo>
                <a:lnTo>
                  <a:pt x="0" y="370"/>
                </a:lnTo>
                <a:lnTo>
                  <a:pt x="17" y="0"/>
                </a:lnTo>
                <a:lnTo>
                  <a:pt x="3187" y="1983"/>
                </a:lnTo>
                <a:close/>
              </a:path>
            </a:pathLst>
          </a:custGeom>
          <a:solidFill>
            <a:srgbClr val="1A76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06" name="object 11706"/>
          <p:cNvSpPr/>
          <p:nvPr/>
        </p:nvSpPr>
        <p:spPr>
          <a:xfrm>
            <a:off x="3489866" y="2289086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370"/>
                </a:moveTo>
                <a:lnTo>
                  <a:pt x="17" y="0"/>
                </a:lnTo>
                <a:lnTo>
                  <a:pt x="3187" y="1983"/>
                </a:lnTo>
                <a:lnTo>
                  <a:pt x="0" y="370"/>
                </a:lnTo>
                <a:close/>
              </a:path>
            </a:pathLst>
          </a:custGeom>
          <a:ln w="3175">
            <a:solidFill>
              <a:srgbClr val="1A76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7" name="object 11707"/>
          <p:cNvSpPr/>
          <p:nvPr/>
        </p:nvSpPr>
        <p:spPr>
          <a:xfrm>
            <a:off x="3489866" y="2289456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098" y="2481"/>
                </a:moveTo>
                <a:lnTo>
                  <a:pt x="0" y="0"/>
                </a:lnTo>
                <a:lnTo>
                  <a:pt x="3187" y="1612"/>
                </a:lnTo>
                <a:lnTo>
                  <a:pt x="3098" y="2481"/>
                </a:lnTo>
                <a:close/>
              </a:path>
            </a:pathLst>
          </a:custGeom>
          <a:solidFill>
            <a:srgbClr val="1A76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08" name="object 11708"/>
          <p:cNvSpPr/>
          <p:nvPr/>
        </p:nvSpPr>
        <p:spPr>
          <a:xfrm>
            <a:off x="3489866" y="2289456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0"/>
                </a:moveTo>
                <a:lnTo>
                  <a:pt x="3098" y="2481"/>
                </a:lnTo>
                <a:lnTo>
                  <a:pt x="3187" y="161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76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9" name="object 11709"/>
          <p:cNvSpPr/>
          <p:nvPr/>
        </p:nvSpPr>
        <p:spPr>
          <a:xfrm>
            <a:off x="3489866" y="2289456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0"/>
                </a:moveTo>
                <a:lnTo>
                  <a:pt x="3098" y="248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76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0" name="object 117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711" name="object 117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712" name="object 117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713" name="object 117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714" name="object 117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715" name="object 11715"/>
          <p:cNvSpPr/>
          <p:nvPr/>
        </p:nvSpPr>
        <p:spPr>
          <a:xfrm>
            <a:off x="3490500" y="2287064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2552" y="4005"/>
                </a:moveTo>
                <a:lnTo>
                  <a:pt x="0" y="0"/>
                </a:lnTo>
                <a:lnTo>
                  <a:pt x="2677" y="2702"/>
                </a:lnTo>
                <a:lnTo>
                  <a:pt x="2552" y="4005"/>
                </a:lnTo>
                <a:close/>
              </a:path>
            </a:pathLst>
          </a:custGeom>
          <a:solidFill>
            <a:srgbClr val="1A76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16" name="object 11716"/>
          <p:cNvSpPr/>
          <p:nvPr/>
        </p:nvSpPr>
        <p:spPr>
          <a:xfrm>
            <a:off x="3490500" y="2287064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2552" y="4005"/>
                </a:moveTo>
                <a:lnTo>
                  <a:pt x="0" y="0"/>
                </a:lnTo>
                <a:lnTo>
                  <a:pt x="2677" y="2702"/>
                </a:lnTo>
                <a:lnTo>
                  <a:pt x="2552" y="4005"/>
                </a:lnTo>
                <a:close/>
              </a:path>
            </a:pathLst>
          </a:custGeom>
          <a:ln w="3175">
            <a:solidFill>
              <a:srgbClr val="1A76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7" name="object 11717"/>
          <p:cNvSpPr/>
          <p:nvPr/>
        </p:nvSpPr>
        <p:spPr>
          <a:xfrm>
            <a:off x="3493053" y="228976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726" y="3637"/>
                </a:moveTo>
                <a:lnTo>
                  <a:pt x="0" y="1303"/>
                </a:lnTo>
                <a:lnTo>
                  <a:pt x="124" y="0"/>
                </a:lnTo>
                <a:lnTo>
                  <a:pt x="3726" y="3637"/>
                </a:lnTo>
                <a:close/>
              </a:path>
            </a:pathLst>
          </a:custGeom>
          <a:solidFill>
            <a:srgbClr val="1A74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18" name="object 11718"/>
          <p:cNvSpPr/>
          <p:nvPr/>
        </p:nvSpPr>
        <p:spPr>
          <a:xfrm>
            <a:off x="3493053" y="228976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1303"/>
                </a:moveTo>
                <a:lnTo>
                  <a:pt x="3726" y="3637"/>
                </a:lnTo>
                <a:lnTo>
                  <a:pt x="124" y="0"/>
                </a:lnTo>
                <a:lnTo>
                  <a:pt x="0" y="1303"/>
                </a:lnTo>
                <a:close/>
              </a:path>
            </a:pathLst>
          </a:custGeom>
          <a:ln w="3175">
            <a:solidFill>
              <a:srgbClr val="1A74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9" name="object 11719"/>
          <p:cNvSpPr/>
          <p:nvPr/>
        </p:nvSpPr>
        <p:spPr>
          <a:xfrm>
            <a:off x="3495364" y="230662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371"/>
                </a:moveTo>
                <a:lnTo>
                  <a:pt x="124" y="0"/>
                </a:lnTo>
                <a:lnTo>
                  <a:pt x="0" y="1371"/>
                </a:lnTo>
                <a:close/>
              </a:path>
            </a:pathLst>
          </a:custGeom>
          <a:ln w="3175">
            <a:solidFill>
              <a:srgbClr val="1A72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20" name="object 11720"/>
          <p:cNvSpPr/>
          <p:nvPr/>
        </p:nvSpPr>
        <p:spPr>
          <a:xfrm>
            <a:off x="3495364" y="2306624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02" y="2217"/>
                </a:moveTo>
                <a:lnTo>
                  <a:pt x="0" y="1371"/>
                </a:lnTo>
                <a:lnTo>
                  <a:pt x="124" y="0"/>
                </a:lnTo>
                <a:lnTo>
                  <a:pt x="3802" y="2217"/>
                </a:lnTo>
                <a:close/>
              </a:path>
            </a:pathLst>
          </a:custGeom>
          <a:solidFill>
            <a:srgbClr val="1A71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21" name="object 11721"/>
          <p:cNvSpPr/>
          <p:nvPr/>
        </p:nvSpPr>
        <p:spPr>
          <a:xfrm>
            <a:off x="3495364" y="2306624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1371"/>
                </a:moveTo>
                <a:lnTo>
                  <a:pt x="3802" y="2217"/>
                </a:lnTo>
                <a:lnTo>
                  <a:pt x="124" y="0"/>
                </a:lnTo>
                <a:lnTo>
                  <a:pt x="0" y="1371"/>
                </a:lnTo>
                <a:close/>
              </a:path>
            </a:pathLst>
          </a:custGeom>
          <a:ln w="3175">
            <a:solidFill>
              <a:srgbClr val="1A71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22" name="object 117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723" name="object 117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724" name="object 117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725" name="object 117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726" name="object 117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727" name="object 117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728" name="object 11728"/>
          <p:cNvSpPr/>
          <p:nvPr/>
        </p:nvSpPr>
        <p:spPr>
          <a:xfrm>
            <a:off x="3469208" y="227398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272" y="1231"/>
                </a:moveTo>
                <a:lnTo>
                  <a:pt x="0" y="307"/>
                </a:lnTo>
                <a:lnTo>
                  <a:pt x="1054" y="0"/>
                </a:lnTo>
                <a:lnTo>
                  <a:pt x="1272" y="1231"/>
                </a:lnTo>
                <a:close/>
              </a:path>
            </a:pathLst>
          </a:custGeom>
          <a:solidFill>
            <a:srgbClr val="1B88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29" name="object 11729"/>
          <p:cNvSpPr/>
          <p:nvPr/>
        </p:nvSpPr>
        <p:spPr>
          <a:xfrm>
            <a:off x="3469208" y="227398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054" y="0"/>
                </a:moveTo>
                <a:lnTo>
                  <a:pt x="0" y="307"/>
                </a:lnTo>
                <a:lnTo>
                  <a:pt x="1272" y="1231"/>
                </a:lnTo>
                <a:lnTo>
                  <a:pt x="1054" y="0"/>
                </a:lnTo>
                <a:close/>
              </a:path>
            </a:pathLst>
          </a:custGeom>
          <a:ln w="3175">
            <a:solidFill>
              <a:srgbClr val="1B88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0" name="object 11730"/>
          <p:cNvSpPr/>
          <p:nvPr/>
        </p:nvSpPr>
        <p:spPr>
          <a:xfrm>
            <a:off x="3467252" y="2263213"/>
            <a:ext cx="2540" cy="11430"/>
          </a:xfrm>
          <a:custGeom>
            <a:avLst/>
            <a:gdLst/>
            <a:ahLst/>
            <a:cxnLst/>
            <a:rect l="l" t="t" r="r" b="b"/>
            <a:pathLst>
              <a:path w="2539" h="11430">
                <a:moveTo>
                  <a:pt x="1955" y="11079"/>
                </a:moveTo>
                <a:lnTo>
                  <a:pt x="0" y="0"/>
                </a:lnTo>
                <a:lnTo>
                  <a:pt x="1363" y="1437"/>
                </a:lnTo>
                <a:lnTo>
                  <a:pt x="1955" y="11079"/>
                </a:lnTo>
                <a:close/>
              </a:path>
            </a:pathLst>
          </a:custGeom>
          <a:solidFill>
            <a:srgbClr val="1B89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31" name="object 11731"/>
          <p:cNvSpPr/>
          <p:nvPr/>
        </p:nvSpPr>
        <p:spPr>
          <a:xfrm>
            <a:off x="3467252" y="2263213"/>
            <a:ext cx="2540" cy="11430"/>
          </a:xfrm>
          <a:custGeom>
            <a:avLst/>
            <a:gdLst/>
            <a:ahLst/>
            <a:cxnLst/>
            <a:rect l="l" t="t" r="r" b="b"/>
            <a:pathLst>
              <a:path w="2539" h="11430">
                <a:moveTo>
                  <a:pt x="1955" y="11079"/>
                </a:moveTo>
                <a:lnTo>
                  <a:pt x="0" y="0"/>
                </a:lnTo>
                <a:lnTo>
                  <a:pt x="1363" y="1437"/>
                </a:lnTo>
                <a:lnTo>
                  <a:pt x="1955" y="11079"/>
                </a:lnTo>
                <a:close/>
              </a:path>
            </a:pathLst>
          </a:custGeom>
          <a:ln w="3175">
            <a:solidFill>
              <a:srgbClr val="1B89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2" name="object 11732"/>
          <p:cNvSpPr/>
          <p:nvPr/>
        </p:nvSpPr>
        <p:spPr>
          <a:xfrm>
            <a:off x="3468616" y="2264651"/>
            <a:ext cx="1905" cy="10160"/>
          </a:xfrm>
          <a:custGeom>
            <a:avLst/>
            <a:gdLst/>
            <a:ahLst/>
            <a:cxnLst/>
            <a:rect l="l" t="t" r="r" b="b"/>
            <a:pathLst>
              <a:path w="1904" h="10160">
                <a:moveTo>
                  <a:pt x="591" y="9641"/>
                </a:moveTo>
                <a:lnTo>
                  <a:pt x="0" y="0"/>
                </a:lnTo>
                <a:lnTo>
                  <a:pt x="1645" y="9334"/>
                </a:lnTo>
                <a:lnTo>
                  <a:pt x="591" y="9641"/>
                </a:lnTo>
                <a:close/>
              </a:path>
            </a:pathLst>
          </a:custGeom>
          <a:solidFill>
            <a:srgbClr val="1B88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33" name="object 11733"/>
          <p:cNvSpPr/>
          <p:nvPr/>
        </p:nvSpPr>
        <p:spPr>
          <a:xfrm>
            <a:off x="3468616" y="2264651"/>
            <a:ext cx="1905" cy="10160"/>
          </a:xfrm>
          <a:custGeom>
            <a:avLst/>
            <a:gdLst/>
            <a:ahLst/>
            <a:cxnLst/>
            <a:rect l="l" t="t" r="r" b="b"/>
            <a:pathLst>
              <a:path w="1904" h="10160">
                <a:moveTo>
                  <a:pt x="591" y="9641"/>
                </a:moveTo>
                <a:lnTo>
                  <a:pt x="1645" y="9334"/>
                </a:lnTo>
                <a:lnTo>
                  <a:pt x="0" y="0"/>
                </a:lnTo>
                <a:lnTo>
                  <a:pt x="591" y="9641"/>
                </a:lnTo>
                <a:close/>
              </a:path>
            </a:pathLst>
          </a:custGeom>
          <a:ln w="3175">
            <a:solidFill>
              <a:srgbClr val="1B88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4" name="object 11734"/>
          <p:cNvSpPr/>
          <p:nvPr/>
        </p:nvSpPr>
        <p:spPr>
          <a:xfrm>
            <a:off x="3469208" y="2274293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339" y="1818"/>
                </a:moveTo>
                <a:lnTo>
                  <a:pt x="0" y="0"/>
                </a:lnTo>
                <a:lnTo>
                  <a:pt x="2339" y="1818"/>
                </a:lnTo>
                <a:close/>
              </a:path>
            </a:pathLst>
          </a:custGeom>
          <a:ln w="3175">
            <a:solidFill>
              <a:srgbClr val="1B88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5" name="object 11735"/>
          <p:cNvSpPr/>
          <p:nvPr/>
        </p:nvSpPr>
        <p:spPr>
          <a:xfrm>
            <a:off x="3469208" y="2274293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339" y="1818"/>
                </a:moveTo>
                <a:lnTo>
                  <a:pt x="0" y="0"/>
                </a:lnTo>
                <a:lnTo>
                  <a:pt x="1272" y="924"/>
                </a:lnTo>
                <a:lnTo>
                  <a:pt x="2339" y="1818"/>
                </a:lnTo>
                <a:close/>
              </a:path>
            </a:pathLst>
          </a:custGeom>
          <a:solidFill>
            <a:srgbClr val="1B87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36" name="object 11736"/>
          <p:cNvSpPr/>
          <p:nvPr/>
        </p:nvSpPr>
        <p:spPr>
          <a:xfrm>
            <a:off x="3469208" y="2274293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339" y="1818"/>
                </a:moveTo>
                <a:lnTo>
                  <a:pt x="1272" y="924"/>
                </a:lnTo>
                <a:lnTo>
                  <a:pt x="0" y="0"/>
                </a:lnTo>
                <a:lnTo>
                  <a:pt x="2339" y="1818"/>
                </a:lnTo>
                <a:close/>
              </a:path>
            </a:pathLst>
          </a:custGeom>
          <a:ln w="3175">
            <a:solidFill>
              <a:srgbClr val="1B87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7" name="object 11737"/>
          <p:cNvSpPr/>
          <p:nvPr/>
        </p:nvSpPr>
        <p:spPr>
          <a:xfrm>
            <a:off x="3469208" y="2274293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30">
                <a:moveTo>
                  <a:pt x="3967" y="11054"/>
                </a:moveTo>
                <a:lnTo>
                  <a:pt x="0" y="0"/>
                </a:lnTo>
                <a:lnTo>
                  <a:pt x="2618" y="3403"/>
                </a:lnTo>
                <a:lnTo>
                  <a:pt x="3967" y="11054"/>
                </a:lnTo>
                <a:close/>
              </a:path>
            </a:pathLst>
          </a:custGeom>
          <a:solidFill>
            <a:srgbClr val="1B86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38" name="object 11738"/>
          <p:cNvSpPr/>
          <p:nvPr/>
        </p:nvSpPr>
        <p:spPr>
          <a:xfrm>
            <a:off x="3469208" y="2274293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30">
                <a:moveTo>
                  <a:pt x="2618" y="3403"/>
                </a:moveTo>
                <a:lnTo>
                  <a:pt x="3967" y="11054"/>
                </a:lnTo>
                <a:lnTo>
                  <a:pt x="0" y="0"/>
                </a:lnTo>
                <a:lnTo>
                  <a:pt x="2618" y="3403"/>
                </a:lnTo>
                <a:close/>
              </a:path>
            </a:pathLst>
          </a:custGeom>
          <a:ln w="3175">
            <a:solidFill>
              <a:srgbClr val="1B86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9" name="object 11739"/>
          <p:cNvSpPr/>
          <p:nvPr/>
        </p:nvSpPr>
        <p:spPr>
          <a:xfrm>
            <a:off x="3469208" y="2274293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618" y="3403"/>
                </a:moveTo>
                <a:lnTo>
                  <a:pt x="0" y="0"/>
                </a:lnTo>
                <a:lnTo>
                  <a:pt x="2618" y="3403"/>
                </a:lnTo>
                <a:close/>
              </a:path>
            </a:pathLst>
          </a:custGeom>
          <a:ln w="3175">
            <a:solidFill>
              <a:srgbClr val="1B88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0" name="object 11740"/>
          <p:cNvSpPr/>
          <p:nvPr/>
        </p:nvSpPr>
        <p:spPr>
          <a:xfrm>
            <a:off x="3467252" y="2263213"/>
            <a:ext cx="2540" cy="11430"/>
          </a:xfrm>
          <a:custGeom>
            <a:avLst/>
            <a:gdLst/>
            <a:ahLst/>
            <a:cxnLst/>
            <a:rect l="l" t="t" r="r" b="b"/>
            <a:pathLst>
              <a:path w="2539" h="11430">
                <a:moveTo>
                  <a:pt x="0" y="0"/>
                </a:moveTo>
                <a:lnTo>
                  <a:pt x="1955" y="1107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89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1" name="object 11741"/>
          <p:cNvSpPr/>
          <p:nvPr/>
        </p:nvSpPr>
        <p:spPr>
          <a:xfrm>
            <a:off x="3465426" y="2261291"/>
            <a:ext cx="3810" cy="13335"/>
          </a:xfrm>
          <a:custGeom>
            <a:avLst/>
            <a:gdLst/>
            <a:ahLst/>
            <a:cxnLst/>
            <a:rect l="l" t="t" r="r" b="b"/>
            <a:pathLst>
              <a:path w="3810" h="13335">
                <a:moveTo>
                  <a:pt x="3782" y="13002"/>
                </a:moveTo>
                <a:lnTo>
                  <a:pt x="0" y="0"/>
                </a:lnTo>
                <a:lnTo>
                  <a:pt x="1826" y="1922"/>
                </a:lnTo>
                <a:lnTo>
                  <a:pt x="3782" y="13002"/>
                </a:lnTo>
                <a:close/>
              </a:path>
            </a:pathLst>
          </a:custGeom>
          <a:solidFill>
            <a:srgbClr val="1B8A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42" name="object 11742"/>
          <p:cNvSpPr/>
          <p:nvPr/>
        </p:nvSpPr>
        <p:spPr>
          <a:xfrm>
            <a:off x="3465426" y="2261291"/>
            <a:ext cx="3810" cy="13335"/>
          </a:xfrm>
          <a:custGeom>
            <a:avLst/>
            <a:gdLst/>
            <a:ahLst/>
            <a:cxnLst/>
            <a:rect l="l" t="t" r="r" b="b"/>
            <a:pathLst>
              <a:path w="3810" h="13335">
                <a:moveTo>
                  <a:pt x="1826" y="1922"/>
                </a:moveTo>
                <a:lnTo>
                  <a:pt x="0" y="0"/>
                </a:lnTo>
                <a:lnTo>
                  <a:pt x="3782" y="13002"/>
                </a:lnTo>
                <a:lnTo>
                  <a:pt x="1826" y="1922"/>
                </a:lnTo>
                <a:close/>
              </a:path>
            </a:pathLst>
          </a:custGeom>
          <a:ln w="3175">
            <a:solidFill>
              <a:srgbClr val="1B8A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3" name="object 117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744" name="object 117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745" name="object 117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746" name="object 11746"/>
          <p:cNvSpPr/>
          <p:nvPr/>
        </p:nvSpPr>
        <p:spPr>
          <a:xfrm>
            <a:off x="3507163" y="2303297"/>
            <a:ext cx="4445" cy="13335"/>
          </a:xfrm>
          <a:custGeom>
            <a:avLst/>
            <a:gdLst/>
            <a:ahLst/>
            <a:cxnLst/>
            <a:rect l="l" t="t" r="r" b="b"/>
            <a:pathLst>
              <a:path w="4445" h="13335">
                <a:moveTo>
                  <a:pt x="0" y="0"/>
                </a:moveTo>
                <a:lnTo>
                  <a:pt x="4018" y="127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7" name="object 117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748" name="object 117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749" name="object 117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750" name="object 117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751" name="object 117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752" name="object 117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753" name="object 11753"/>
          <p:cNvSpPr/>
          <p:nvPr/>
        </p:nvSpPr>
        <p:spPr>
          <a:xfrm>
            <a:off x="3483792" y="2316789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2171" y="3604"/>
                </a:moveTo>
                <a:lnTo>
                  <a:pt x="0" y="0"/>
                </a:lnTo>
                <a:lnTo>
                  <a:pt x="3710" y="3098"/>
                </a:lnTo>
                <a:lnTo>
                  <a:pt x="2171" y="3604"/>
                </a:lnTo>
                <a:close/>
              </a:path>
            </a:pathLst>
          </a:custGeom>
          <a:solidFill>
            <a:srgbClr val="1A79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54" name="object 11754"/>
          <p:cNvSpPr/>
          <p:nvPr/>
        </p:nvSpPr>
        <p:spPr>
          <a:xfrm>
            <a:off x="3483792" y="2316789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710" y="3098"/>
                </a:moveTo>
                <a:lnTo>
                  <a:pt x="2171" y="3604"/>
                </a:lnTo>
                <a:lnTo>
                  <a:pt x="0" y="0"/>
                </a:lnTo>
                <a:lnTo>
                  <a:pt x="3710" y="3098"/>
                </a:lnTo>
                <a:close/>
              </a:path>
            </a:pathLst>
          </a:custGeom>
          <a:ln w="3175">
            <a:solidFill>
              <a:srgbClr val="1A79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5" name="object 11755"/>
          <p:cNvSpPr/>
          <p:nvPr/>
        </p:nvSpPr>
        <p:spPr>
          <a:xfrm>
            <a:off x="3482845" y="2313945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4658" y="5943"/>
                </a:moveTo>
                <a:lnTo>
                  <a:pt x="947" y="2844"/>
                </a:lnTo>
                <a:lnTo>
                  <a:pt x="0" y="0"/>
                </a:lnTo>
                <a:lnTo>
                  <a:pt x="4658" y="5943"/>
                </a:lnTo>
                <a:close/>
              </a:path>
            </a:pathLst>
          </a:custGeom>
          <a:solidFill>
            <a:srgbClr val="1A7A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56" name="object 11756"/>
          <p:cNvSpPr/>
          <p:nvPr/>
        </p:nvSpPr>
        <p:spPr>
          <a:xfrm>
            <a:off x="3482845" y="2313945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4658" y="5943"/>
                </a:moveTo>
                <a:lnTo>
                  <a:pt x="0" y="0"/>
                </a:lnTo>
                <a:lnTo>
                  <a:pt x="947" y="2844"/>
                </a:lnTo>
                <a:lnTo>
                  <a:pt x="4658" y="5943"/>
                </a:lnTo>
                <a:close/>
              </a:path>
            </a:pathLst>
          </a:custGeom>
          <a:ln w="3175">
            <a:solidFill>
              <a:srgbClr val="1A7A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7" name="object 11757"/>
          <p:cNvSpPr/>
          <p:nvPr/>
        </p:nvSpPr>
        <p:spPr>
          <a:xfrm>
            <a:off x="3484580" y="231915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769" y="1440"/>
                </a:moveTo>
                <a:lnTo>
                  <a:pt x="0" y="0"/>
                </a:lnTo>
                <a:lnTo>
                  <a:pt x="1384" y="1236"/>
                </a:lnTo>
                <a:lnTo>
                  <a:pt x="769" y="1440"/>
                </a:lnTo>
                <a:close/>
              </a:path>
            </a:pathLst>
          </a:custGeom>
          <a:solidFill>
            <a:srgbClr val="1A79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58" name="object 11758"/>
          <p:cNvSpPr/>
          <p:nvPr/>
        </p:nvSpPr>
        <p:spPr>
          <a:xfrm>
            <a:off x="3484580" y="231915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384" y="1236"/>
                </a:moveTo>
                <a:lnTo>
                  <a:pt x="769" y="1440"/>
                </a:lnTo>
                <a:lnTo>
                  <a:pt x="0" y="0"/>
                </a:lnTo>
                <a:lnTo>
                  <a:pt x="1384" y="1236"/>
                </a:lnTo>
                <a:close/>
              </a:path>
            </a:pathLst>
          </a:custGeom>
          <a:ln w="3175">
            <a:solidFill>
              <a:srgbClr val="1A79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9" name="object 11759"/>
          <p:cNvSpPr/>
          <p:nvPr/>
        </p:nvSpPr>
        <p:spPr>
          <a:xfrm>
            <a:off x="3483792" y="2316789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171" y="3604"/>
                </a:moveTo>
                <a:lnTo>
                  <a:pt x="787" y="2367"/>
                </a:lnTo>
                <a:lnTo>
                  <a:pt x="0" y="0"/>
                </a:lnTo>
                <a:lnTo>
                  <a:pt x="2171" y="3604"/>
                </a:lnTo>
                <a:close/>
              </a:path>
            </a:pathLst>
          </a:custGeom>
          <a:solidFill>
            <a:srgbClr val="1A7A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60" name="object 11760"/>
          <p:cNvSpPr/>
          <p:nvPr/>
        </p:nvSpPr>
        <p:spPr>
          <a:xfrm>
            <a:off x="3483792" y="2316789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171" y="3604"/>
                </a:moveTo>
                <a:lnTo>
                  <a:pt x="0" y="0"/>
                </a:lnTo>
                <a:lnTo>
                  <a:pt x="787" y="2367"/>
                </a:lnTo>
                <a:lnTo>
                  <a:pt x="2171" y="3604"/>
                </a:lnTo>
                <a:close/>
              </a:path>
            </a:pathLst>
          </a:custGeom>
          <a:ln w="3175">
            <a:solidFill>
              <a:srgbClr val="1A7A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1" name="object 117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762" name="object 117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763" name="object 117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764" name="object 117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765" name="object 117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766" name="object 117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767" name="object 117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768" name="object 11768"/>
          <p:cNvSpPr/>
          <p:nvPr/>
        </p:nvSpPr>
        <p:spPr>
          <a:xfrm>
            <a:off x="3481618" y="231163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57" y="0"/>
                </a:moveTo>
                <a:lnTo>
                  <a:pt x="0" y="88"/>
                </a:lnTo>
                <a:lnTo>
                  <a:pt x="457" y="0"/>
                </a:lnTo>
                <a:close/>
              </a:path>
            </a:pathLst>
          </a:custGeom>
          <a:ln w="3175">
            <a:solidFill>
              <a:srgbClr val="1A7C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9" name="object 117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770" name="object 117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771" name="object 117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772" name="object 117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773" name="object 117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774" name="object 117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775" name="object 117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776" name="object 117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777" name="object 11777"/>
          <p:cNvSpPr/>
          <p:nvPr/>
        </p:nvSpPr>
        <p:spPr>
          <a:xfrm>
            <a:off x="3475550" y="22930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145" y="665"/>
                </a:moveTo>
                <a:lnTo>
                  <a:pt x="0" y="48"/>
                </a:lnTo>
                <a:lnTo>
                  <a:pt x="276" y="0"/>
                </a:lnTo>
                <a:lnTo>
                  <a:pt x="1145" y="665"/>
                </a:lnTo>
                <a:close/>
              </a:path>
            </a:pathLst>
          </a:custGeom>
          <a:solidFill>
            <a:srgbClr val="1A82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78" name="object 11778"/>
          <p:cNvSpPr/>
          <p:nvPr/>
        </p:nvSpPr>
        <p:spPr>
          <a:xfrm>
            <a:off x="3475550" y="22930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145" y="665"/>
                </a:moveTo>
                <a:lnTo>
                  <a:pt x="0" y="48"/>
                </a:lnTo>
                <a:lnTo>
                  <a:pt x="276" y="0"/>
                </a:lnTo>
                <a:lnTo>
                  <a:pt x="1145" y="665"/>
                </a:lnTo>
                <a:close/>
              </a:path>
            </a:pathLst>
          </a:custGeom>
          <a:ln w="3175">
            <a:solidFill>
              <a:srgbClr val="1A829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79" name="object 117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780" name="object 117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781" name="object 117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782" name="object 117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783" name="object 117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784" name="object 11784"/>
          <p:cNvSpPr/>
          <p:nvPr/>
        </p:nvSpPr>
        <p:spPr>
          <a:xfrm>
            <a:off x="3475550" y="2293068"/>
            <a:ext cx="27305" cy="26670"/>
          </a:xfrm>
          <a:custGeom>
            <a:avLst/>
            <a:gdLst/>
            <a:ahLst/>
            <a:cxnLst/>
            <a:rect l="l" t="t" r="r" b="b"/>
            <a:pathLst>
              <a:path w="27304" h="26669">
                <a:moveTo>
                  <a:pt x="0" y="0"/>
                </a:moveTo>
                <a:lnTo>
                  <a:pt x="26819" y="26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85" name="object 117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786" name="object 117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787" name="object 117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788" name="object 11788"/>
          <p:cNvSpPr/>
          <p:nvPr/>
        </p:nvSpPr>
        <p:spPr>
          <a:xfrm>
            <a:off x="3510450" y="2306053"/>
            <a:ext cx="1270" cy="10160"/>
          </a:xfrm>
          <a:custGeom>
            <a:avLst/>
            <a:gdLst/>
            <a:ahLst/>
            <a:cxnLst/>
            <a:rect l="l" t="t" r="r" b="b"/>
            <a:pathLst>
              <a:path w="1270" h="10160">
                <a:moveTo>
                  <a:pt x="0" y="0"/>
                </a:moveTo>
                <a:lnTo>
                  <a:pt x="731" y="1003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6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89" name="object 11789"/>
          <p:cNvSpPr/>
          <p:nvPr/>
        </p:nvSpPr>
        <p:spPr>
          <a:xfrm>
            <a:off x="3507163" y="2303297"/>
            <a:ext cx="4445" cy="13335"/>
          </a:xfrm>
          <a:custGeom>
            <a:avLst/>
            <a:gdLst/>
            <a:ahLst/>
            <a:cxnLst/>
            <a:rect l="l" t="t" r="r" b="b"/>
            <a:pathLst>
              <a:path w="4445" h="13335">
                <a:moveTo>
                  <a:pt x="4018" y="12788"/>
                </a:moveTo>
                <a:lnTo>
                  <a:pt x="0" y="0"/>
                </a:lnTo>
                <a:lnTo>
                  <a:pt x="3286" y="2755"/>
                </a:lnTo>
                <a:lnTo>
                  <a:pt x="4018" y="12788"/>
                </a:lnTo>
                <a:close/>
              </a:path>
            </a:pathLst>
          </a:custGeom>
          <a:solidFill>
            <a:srgbClr val="1968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90" name="object 11790"/>
          <p:cNvSpPr/>
          <p:nvPr/>
        </p:nvSpPr>
        <p:spPr>
          <a:xfrm>
            <a:off x="3507163" y="2303297"/>
            <a:ext cx="4445" cy="13335"/>
          </a:xfrm>
          <a:custGeom>
            <a:avLst/>
            <a:gdLst/>
            <a:ahLst/>
            <a:cxnLst/>
            <a:rect l="l" t="t" r="r" b="b"/>
            <a:pathLst>
              <a:path w="4445" h="13335">
                <a:moveTo>
                  <a:pt x="3286" y="2755"/>
                </a:moveTo>
                <a:lnTo>
                  <a:pt x="0" y="0"/>
                </a:lnTo>
                <a:lnTo>
                  <a:pt x="4018" y="12788"/>
                </a:lnTo>
                <a:lnTo>
                  <a:pt x="3286" y="2755"/>
                </a:lnTo>
                <a:close/>
              </a:path>
            </a:pathLst>
          </a:custGeom>
          <a:ln w="3175">
            <a:solidFill>
              <a:srgbClr val="1968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91" name="object 11791"/>
          <p:cNvSpPr/>
          <p:nvPr/>
        </p:nvSpPr>
        <p:spPr>
          <a:xfrm>
            <a:off x="3492769" y="229193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1920"/>
                </a:moveTo>
                <a:lnTo>
                  <a:pt x="195" y="0"/>
                </a:lnTo>
                <a:lnTo>
                  <a:pt x="0" y="1920"/>
                </a:lnTo>
                <a:close/>
              </a:path>
            </a:pathLst>
          </a:custGeom>
          <a:ln w="3175">
            <a:solidFill>
              <a:srgbClr val="1A75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92" name="object 117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793" name="object 117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794" name="object 11794"/>
          <p:cNvSpPr/>
          <p:nvPr/>
        </p:nvSpPr>
        <p:spPr>
          <a:xfrm>
            <a:off x="3492964" y="229106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5" y="2334"/>
                </a:moveTo>
                <a:lnTo>
                  <a:pt x="0" y="868"/>
                </a:lnTo>
                <a:lnTo>
                  <a:pt x="88" y="0"/>
                </a:lnTo>
                <a:lnTo>
                  <a:pt x="3815" y="2334"/>
                </a:lnTo>
                <a:close/>
              </a:path>
            </a:pathLst>
          </a:custGeom>
          <a:solidFill>
            <a:srgbClr val="1A74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95" name="object 11795"/>
          <p:cNvSpPr/>
          <p:nvPr/>
        </p:nvSpPr>
        <p:spPr>
          <a:xfrm>
            <a:off x="3492964" y="229106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868"/>
                </a:moveTo>
                <a:lnTo>
                  <a:pt x="88" y="0"/>
                </a:lnTo>
                <a:lnTo>
                  <a:pt x="3815" y="2334"/>
                </a:lnTo>
                <a:lnTo>
                  <a:pt x="0" y="868"/>
                </a:lnTo>
                <a:close/>
              </a:path>
            </a:pathLst>
          </a:custGeom>
          <a:ln w="3175">
            <a:solidFill>
              <a:srgbClr val="1A74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96" name="object 11796"/>
          <p:cNvSpPr/>
          <p:nvPr/>
        </p:nvSpPr>
        <p:spPr>
          <a:xfrm>
            <a:off x="3492964" y="2291938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4620" y="2232"/>
                </a:moveTo>
                <a:lnTo>
                  <a:pt x="0" y="0"/>
                </a:lnTo>
                <a:lnTo>
                  <a:pt x="3815" y="1465"/>
                </a:lnTo>
                <a:lnTo>
                  <a:pt x="4620" y="2232"/>
                </a:lnTo>
                <a:close/>
              </a:path>
            </a:pathLst>
          </a:custGeom>
          <a:solidFill>
            <a:srgbClr val="1A73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97" name="object 11797"/>
          <p:cNvSpPr/>
          <p:nvPr/>
        </p:nvSpPr>
        <p:spPr>
          <a:xfrm>
            <a:off x="3492964" y="2291938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4620" y="2232"/>
                </a:lnTo>
                <a:lnTo>
                  <a:pt x="3815" y="146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73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98" name="object 117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799" name="object 11799"/>
          <p:cNvSpPr/>
          <p:nvPr/>
        </p:nvSpPr>
        <p:spPr>
          <a:xfrm>
            <a:off x="3442172" y="225467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102" y="1275"/>
                </a:moveTo>
                <a:lnTo>
                  <a:pt x="0" y="0"/>
                </a:lnTo>
                <a:lnTo>
                  <a:pt x="1115" y="807"/>
                </a:lnTo>
                <a:lnTo>
                  <a:pt x="1102" y="1275"/>
                </a:lnTo>
                <a:close/>
              </a:path>
            </a:pathLst>
          </a:custGeom>
          <a:solidFill>
            <a:srgbClr val="239A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00" name="object 11800"/>
          <p:cNvSpPr/>
          <p:nvPr/>
        </p:nvSpPr>
        <p:spPr>
          <a:xfrm>
            <a:off x="3442172" y="225467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115" y="807"/>
                </a:moveTo>
                <a:lnTo>
                  <a:pt x="0" y="0"/>
                </a:lnTo>
                <a:lnTo>
                  <a:pt x="1102" y="1275"/>
                </a:lnTo>
                <a:lnTo>
                  <a:pt x="1115" y="807"/>
                </a:lnTo>
                <a:close/>
              </a:path>
            </a:pathLst>
          </a:custGeom>
          <a:ln w="3175">
            <a:solidFill>
              <a:srgbClr val="239A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1" name="object 11801"/>
          <p:cNvSpPr/>
          <p:nvPr/>
        </p:nvSpPr>
        <p:spPr>
          <a:xfrm>
            <a:off x="3442172" y="22523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15" y="3121"/>
                </a:moveTo>
                <a:lnTo>
                  <a:pt x="0" y="2313"/>
                </a:lnTo>
                <a:lnTo>
                  <a:pt x="1188" y="0"/>
                </a:lnTo>
                <a:lnTo>
                  <a:pt x="1115" y="3121"/>
                </a:lnTo>
                <a:close/>
              </a:path>
            </a:pathLst>
          </a:custGeom>
          <a:solidFill>
            <a:srgbClr val="239A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02" name="object 11802"/>
          <p:cNvSpPr/>
          <p:nvPr/>
        </p:nvSpPr>
        <p:spPr>
          <a:xfrm>
            <a:off x="3442172" y="22523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88" y="0"/>
                </a:moveTo>
                <a:lnTo>
                  <a:pt x="1115" y="3121"/>
                </a:lnTo>
                <a:lnTo>
                  <a:pt x="0" y="2313"/>
                </a:lnTo>
                <a:lnTo>
                  <a:pt x="1188" y="0"/>
                </a:lnTo>
                <a:close/>
              </a:path>
            </a:pathLst>
          </a:custGeom>
          <a:ln w="3175">
            <a:solidFill>
              <a:srgbClr val="239A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3" name="object 11803"/>
          <p:cNvSpPr/>
          <p:nvPr/>
        </p:nvSpPr>
        <p:spPr>
          <a:xfrm>
            <a:off x="3441349" y="2251743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822" y="2931"/>
                </a:moveTo>
                <a:lnTo>
                  <a:pt x="0" y="0"/>
                </a:lnTo>
                <a:lnTo>
                  <a:pt x="2011" y="617"/>
                </a:lnTo>
                <a:lnTo>
                  <a:pt x="822" y="2931"/>
                </a:lnTo>
                <a:close/>
              </a:path>
            </a:pathLst>
          </a:custGeom>
          <a:solidFill>
            <a:srgbClr val="239A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04" name="object 11804"/>
          <p:cNvSpPr/>
          <p:nvPr/>
        </p:nvSpPr>
        <p:spPr>
          <a:xfrm>
            <a:off x="3441349" y="2251743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011" y="617"/>
                </a:moveTo>
                <a:lnTo>
                  <a:pt x="0" y="0"/>
                </a:lnTo>
                <a:lnTo>
                  <a:pt x="822" y="2931"/>
                </a:lnTo>
                <a:lnTo>
                  <a:pt x="2011" y="617"/>
                </a:lnTo>
                <a:close/>
              </a:path>
            </a:pathLst>
          </a:custGeom>
          <a:ln w="3175">
            <a:solidFill>
              <a:srgbClr val="239A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5" name="object 11805"/>
          <p:cNvSpPr/>
          <p:nvPr/>
        </p:nvSpPr>
        <p:spPr>
          <a:xfrm>
            <a:off x="3440948" y="225031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413" y="2044"/>
                </a:moveTo>
                <a:lnTo>
                  <a:pt x="401" y="1427"/>
                </a:lnTo>
                <a:lnTo>
                  <a:pt x="0" y="0"/>
                </a:lnTo>
                <a:lnTo>
                  <a:pt x="2413" y="2044"/>
                </a:lnTo>
                <a:close/>
              </a:path>
            </a:pathLst>
          </a:custGeom>
          <a:solidFill>
            <a:srgbClr val="239A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06" name="object 11806"/>
          <p:cNvSpPr/>
          <p:nvPr/>
        </p:nvSpPr>
        <p:spPr>
          <a:xfrm>
            <a:off x="3440948" y="225031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413" y="2044"/>
                </a:moveTo>
                <a:lnTo>
                  <a:pt x="401" y="1427"/>
                </a:lnTo>
                <a:lnTo>
                  <a:pt x="0" y="0"/>
                </a:lnTo>
                <a:lnTo>
                  <a:pt x="2413" y="2044"/>
                </a:lnTo>
                <a:close/>
              </a:path>
            </a:pathLst>
          </a:custGeom>
          <a:ln w="3175">
            <a:solidFill>
              <a:srgbClr val="239A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7" name="object 11807"/>
          <p:cNvSpPr/>
          <p:nvPr/>
        </p:nvSpPr>
        <p:spPr>
          <a:xfrm>
            <a:off x="3442172" y="225467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1102" y="12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8" name="object 11808"/>
          <p:cNvSpPr/>
          <p:nvPr/>
        </p:nvSpPr>
        <p:spPr>
          <a:xfrm>
            <a:off x="3442172" y="225467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1049" y="3731"/>
                </a:moveTo>
                <a:lnTo>
                  <a:pt x="0" y="0"/>
                </a:lnTo>
                <a:lnTo>
                  <a:pt x="1102" y="1275"/>
                </a:lnTo>
                <a:lnTo>
                  <a:pt x="1049" y="3731"/>
                </a:lnTo>
                <a:close/>
              </a:path>
            </a:pathLst>
          </a:custGeom>
          <a:solidFill>
            <a:srgbClr val="239A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09" name="object 11809"/>
          <p:cNvSpPr/>
          <p:nvPr/>
        </p:nvSpPr>
        <p:spPr>
          <a:xfrm>
            <a:off x="3442172" y="225467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1102" y="1275"/>
                </a:moveTo>
                <a:lnTo>
                  <a:pt x="0" y="0"/>
                </a:lnTo>
                <a:lnTo>
                  <a:pt x="1049" y="3731"/>
                </a:lnTo>
                <a:lnTo>
                  <a:pt x="1102" y="1275"/>
                </a:lnTo>
                <a:close/>
              </a:path>
            </a:pathLst>
          </a:custGeom>
          <a:ln w="3175">
            <a:solidFill>
              <a:srgbClr val="239A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0" name="object 11810"/>
          <p:cNvSpPr/>
          <p:nvPr/>
        </p:nvSpPr>
        <p:spPr>
          <a:xfrm>
            <a:off x="3437316" y="2237514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6123" y="7063"/>
                </a:moveTo>
                <a:lnTo>
                  <a:pt x="0" y="0"/>
                </a:lnTo>
                <a:lnTo>
                  <a:pt x="6139" y="967"/>
                </a:lnTo>
                <a:lnTo>
                  <a:pt x="6123" y="7063"/>
                </a:lnTo>
                <a:close/>
              </a:path>
            </a:pathLst>
          </a:custGeom>
          <a:solidFill>
            <a:srgbClr val="239B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11" name="object 11811"/>
          <p:cNvSpPr/>
          <p:nvPr/>
        </p:nvSpPr>
        <p:spPr>
          <a:xfrm>
            <a:off x="3437316" y="2237514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6139" y="967"/>
                </a:moveTo>
                <a:lnTo>
                  <a:pt x="6123" y="7063"/>
                </a:lnTo>
                <a:lnTo>
                  <a:pt x="0" y="0"/>
                </a:lnTo>
                <a:lnTo>
                  <a:pt x="6139" y="967"/>
                </a:lnTo>
                <a:close/>
              </a:path>
            </a:pathLst>
          </a:custGeom>
          <a:ln w="3175">
            <a:solidFill>
              <a:srgbClr val="239B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2" name="object 118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813" name="object 118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814" name="object 11814"/>
          <p:cNvSpPr/>
          <p:nvPr/>
        </p:nvSpPr>
        <p:spPr>
          <a:xfrm>
            <a:off x="3440948" y="2244577"/>
            <a:ext cx="2540" cy="8255"/>
          </a:xfrm>
          <a:custGeom>
            <a:avLst/>
            <a:gdLst/>
            <a:ahLst/>
            <a:cxnLst/>
            <a:rect l="l" t="t" r="r" b="b"/>
            <a:pathLst>
              <a:path w="2539" h="8255">
                <a:moveTo>
                  <a:pt x="2413" y="7782"/>
                </a:moveTo>
                <a:lnTo>
                  <a:pt x="0" y="5737"/>
                </a:lnTo>
                <a:lnTo>
                  <a:pt x="2491" y="0"/>
                </a:lnTo>
                <a:lnTo>
                  <a:pt x="2413" y="7782"/>
                </a:lnTo>
                <a:close/>
              </a:path>
            </a:pathLst>
          </a:custGeom>
          <a:solidFill>
            <a:srgbClr val="239A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15" name="object 11815"/>
          <p:cNvSpPr/>
          <p:nvPr/>
        </p:nvSpPr>
        <p:spPr>
          <a:xfrm>
            <a:off x="3440948" y="2244577"/>
            <a:ext cx="2540" cy="8255"/>
          </a:xfrm>
          <a:custGeom>
            <a:avLst/>
            <a:gdLst/>
            <a:ahLst/>
            <a:cxnLst/>
            <a:rect l="l" t="t" r="r" b="b"/>
            <a:pathLst>
              <a:path w="2539" h="8255">
                <a:moveTo>
                  <a:pt x="2491" y="0"/>
                </a:moveTo>
                <a:lnTo>
                  <a:pt x="2413" y="7782"/>
                </a:lnTo>
                <a:lnTo>
                  <a:pt x="0" y="5737"/>
                </a:lnTo>
                <a:lnTo>
                  <a:pt x="2491" y="0"/>
                </a:lnTo>
                <a:close/>
              </a:path>
            </a:pathLst>
          </a:custGeom>
          <a:ln w="3175">
            <a:solidFill>
              <a:srgbClr val="239A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6" name="object 11816"/>
          <p:cNvSpPr/>
          <p:nvPr/>
        </p:nvSpPr>
        <p:spPr>
          <a:xfrm>
            <a:off x="3437316" y="2237514"/>
            <a:ext cx="6350" cy="13335"/>
          </a:xfrm>
          <a:custGeom>
            <a:avLst/>
            <a:gdLst/>
            <a:ahLst/>
            <a:cxnLst/>
            <a:rect l="l" t="t" r="r" b="b"/>
            <a:pathLst>
              <a:path w="6350" h="13335">
                <a:moveTo>
                  <a:pt x="3632" y="12801"/>
                </a:moveTo>
                <a:lnTo>
                  <a:pt x="0" y="0"/>
                </a:lnTo>
                <a:lnTo>
                  <a:pt x="6123" y="7063"/>
                </a:lnTo>
                <a:lnTo>
                  <a:pt x="3632" y="12801"/>
                </a:lnTo>
                <a:close/>
              </a:path>
            </a:pathLst>
          </a:custGeom>
          <a:solidFill>
            <a:srgbClr val="249B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17" name="object 11817"/>
          <p:cNvSpPr/>
          <p:nvPr/>
        </p:nvSpPr>
        <p:spPr>
          <a:xfrm>
            <a:off x="3437316" y="2237514"/>
            <a:ext cx="6350" cy="13335"/>
          </a:xfrm>
          <a:custGeom>
            <a:avLst/>
            <a:gdLst/>
            <a:ahLst/>
            <a:cxnLst/>
            <a:rect l="l" t="t" r="r" b="b"/>
            <a:pathLst>
              <a:path w="6350" h="13335">
                <a:moveTo>
                  <a:pt x="6123" y="7063"/>
                </a:moveTo>
                <a:lnTo>
                  <a:pt x="0" y="0"/>
                </a:lnTo>
                <a:lnTo>
                  <a:pt x="3632" y="12801"/>
                </a:lnTo>
                <a:lnTo>
                  <a:pt x="6123" y="7063"/>
                </a:lnTo>
                <a:close/>
              </a:path>
            </a:pathLst>
          </a:custGeom>
          <a:ln w="3175">
            <a:solidFill>
              <a:srgbClr val="249B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8" name="object 11818"/>
          <p:cNvSpPr/>
          <p:nvPr/>
        </p:nvSpPr>
        <p:spPr>
          <a:xfrm>
            <a:off x="3447082" y="2270879"/>
            <a:ext cx="3810" cy="15240"/>
          </a:xfrm>
          <a:custGeom>
            <a:avLst/>
            <a:gdLst/>
            <a:ahLst/>
            <a:cxnLst/>
            <a:rect l="l" t="t" r="r" b="b"/>
            <a:pathLst>
              <a:path w="3810" h="15239">
                <a:moveTo>
                  <a:pt x="3802" y="14724"/>
                </a:moveTo>
                <a:lnTo>
                  <a:pt x="0" y="0"/>
                </a:lnTo>
                <a:lnTo>
                  <a:pt x="3802" y="14724"/>
                </a:lnTo>
                <a:close/>
              </a:path>
            </a:pathLst>
          </a:custGeom>
          <a:ln w="3175">
            <a:solidFill>
              <a:srgbClr val="0A303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9" name="object 11819"/>
          <p:cNvSpPr/>
          <p:nvPr/>
        </p:nvSpPr>
        <p:spPr>
          <a:xfrm>
            <a:off x="3447082" y="2270879"/>
            <a:ext cx="3810" cy="15240"/>
          </a:xfrm>
          <a:custGeom>
            <a:avLst/>
            <a:gdLst/>
            <a:ahLst/>
            <a:cxnLst/>
            <a:rect l="l" t="t" r="r" b="b"/>
            <a:pathLst>
              <a:path w="3810" h="15239">
                <a:moveTo>
                  <a:pt x="3802" y="14724"/>
                </a:moveTo>
                <a:lnTo>
                  <a:pt x="2964" y="11485"/>
                </a:lnTo>
                <a:lnTo>
                  <a:pt x="0" y="0"/>
                </a:lnTo>
                <a:lnTo>
                  <a:pt x="3802" y="14724"/>
                </a:lnTo>
                <a:close/>
              </a:path>
            </a:pathLst>
          </a:custGeom>
          <a:ln w="3175">
            <a:solidFill>
              <a:srgbClr val="0A303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0" name="object 11820"/>
          <p:cNvSpPr/>
          <p:nvPr/>
        </p:nvSpPr>
        <p:spPr>
          <a:xfrm>
            <a:off x="3450884" y="22856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80">
                <a:moveTo>
                  <a:pt x="1264" y="4495"/>
                </a:moveTo>
                <a:lnTo>
                  <a:pt x="0" y="0"/>
                </a:lnTo>
                <a:lnTo>
                  <a:pt x="1264" y="4495"/>
                </a:lnTo>
                <a:close/>
              </a:path>
            </a:pathLst>
          </a:custGeom>
          <a:ln w="3175">
            <a:solidFill>
              <a:srgbClr val="0A2F3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1" name="object 11821"/>
          <p:cNvSpPr/>
          <p:nvPr/>
        </p:nvSpPr>
        <p:spPr>
          <a:xfrm>
            <a:off x="3433729" y="2224958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0"/>
                </a:moveTo>
                <a:lnTo>
                  <a:pt x="3586" y="125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2" name="object 11822"/>
          <p:cNvSpPr/>
          <p:nvPr/>
        </p:nvSpPr>
        <p:spPr>
          <a:xfrm>
            <a:off x="3437316" y="2237514"/>
            <a:ext cx="3810" cy="13335"/>
          </a:xfrm>
          <a:custGeom>
            <a:avLst/>
            <a:gdLst/>
            <a:ahLst/>
            <a:cxnLst/>
            <a:rect l="l" t="t" r="r" b="b"/>
            <a:pathLst>
              <a:path w="3810" h="13335">
                <a:moveTo>
                  <a:pt x="0" y="0"/>
                </a:moveTo>
                <a:lnTo>
                  <a:pt x="3632" y="128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3" name="object 11823"/>
          <p:cNvSpPr/>
          <p:nvPr/>
        </p:nvSpPr>
        <p:spPr>
          <a:xfrm>
            <a:off x="3440948" y="225031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0" y="0"/>
                </a:moveTo>
                <a:lnTo>
                  <a:pt x="1224" y="43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4" name="object 11824"/>
          <p:cNvSpPr/>
          <p:nvPr/>
        </p:nvSpPr>
        <p:spPr>
          <a:xfrm>
            <a:off x="3442172" y="2254674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0" y="0"/>
                </a:moveTo>
                <a:lnTo>
                  <a:pt x="1229" y="43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5" name="object 11825"/>
          <p:cNvSpPr/>
          <p:nvPr/>
        </p:nvSpPr>
        <p:spPr>
          <a:xfrm>
            <a:off x="3443401" y="2259045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0"/>
                </a:moveTo>
                <a:lnTo>
                  <a:pt x="3680" y="118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6" name="object 11826"/>
          <p:cNvSpPr/>
          <p:nvPr/>
        </p:nvSpPr>
        <p:spPr>
          <a:xfrm>
            <a:off x="3447082" y="2270879"/>
            <a:ext cx="3810" cy="15240"/>
          </a:xfrm>
          <a:custGeom>
            <a:avLst/>
            <a:gdLst/>
            <a:ahLst/>
            <a:cxnLst/>
            <a:rect l="l" t="t" r="r" b="b"/>
            <a:pathLst>
              <a:path w="3810" h="15239">
                <a:moveTo>
                  <a:pt x="0" y="0"/>
                </a:moveTo>
                <a:lnTo>
                  <a:pt x="3802" y="147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7" name="object 11827"/>
          <p:cNvSpPr/>
          <p:nvPr/>
        </p:nvSpPr>
        <p:spPr>
          <a:xfrm>
            <a:off x="3450884" y="22856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8" name="object 11828"/>
          <p:cNvSpPr/>
          <p:nvPr/>
        </p:nvSpPr>
        <p:spPr>
          <a:xfrm>
            <a:off x="3450884" y="22856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80">
                <a:moveTo>
                  <a:pt x="0" y="0"/>
                </a:moveTo>
                <a:lnTo>
                  <a:pt x="1264" y="44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9" name="object 11829"/>
          <p:cNvSpPr/>
          <p:nvPr/>
        </p:nvSpPr>
        <p:spPr>
          <a:xfrm>
            <a:off x="3452149" y="2290099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80">
                <a:moveTo>
                  <a:pt x="0" y="0"/>
                </a:moveTo>
                <a:lnTo>
                  <a:pt x="1272" y="45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0" name="object 11830"/>
          <p:cNvSpPr/>
          <p:nvPr/>
        </p:nvSpPr>
        <p:spPr>
          <a:xfrm>
            <a:off x="3453422" y="2294603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0"/>
                </a:moveTo>
                <a:lnTo>
                  <a:pt x="3792" y="115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1" name="object 11831"/>
          <p:cNvSpPr/>
          <p:nvPr/>
        </p:nvSpPr>
        <p:spPr>
          <a:xfrm>
            <a:off x="3457214" y="2306142"/>
            <a:ext cx="3175" cy="10795"/>
          </a:xfrm>
          <a:custGeom>
            <a:avLst/>
            <a:gdLst/>
            <a:ahLst/>
            <a:cxnLst/>
            <a:rect l="l" t="t" r="r" b="b"/>
            <a:pathLst>
              <a:path w="3175" h="10794">
                <a:moveTo>
                  <a:pt x="0" y="0"/>
                </a:moveTo>
                <a:lnTo>
                  <a:pt x="2636" y="107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2" name="object 11832"/>
          <p:cNvSpPr/>
          <p:nvPr/>
        </p:nvSpPr>
        <p:spPr>
          <a:xfrm>
            <a:off x="3459850" y="2316922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0" y="0"/>
                </a:moveTo>
                <a:lnTo>
                  <a:pt x="1328" y="54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3" name="object 11833"/>
          <p:cNvSpPr/>
          <p:nvPr/>
        </p:nvSpPr>
        <p:spPr>
          <a:xfrm>
            <a:off x="3461179" y="2322347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0" y="0"/>
                </a:moveTo>
                <a:lnTo>
                  <a:pt x="1310" y="46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4" name="object 11834"/>
          <p:cNvSpPr/>
          <p:nvPr/>
        </p:nvSpPr>
        <p:spPr>
          <a:xfrm>
            <a:off x="3462489" y="232698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439" y="15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5" name="object 11835"/>
          <p:cNvSpPr/>
          <p:nvPr/>
        </p:nvSpPr>
        <p:spPr>
          <a:xfrm>
            <a:off x="3450884" y="22856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6" name="object 118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837" name="object 118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838" name="object 118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839" name="object 11839"/>
          <p:cNvSpPr/>
          <p:nvPr/>
        </p:nvSpPr>
        <p:spPr>
          <a:xfrm>
            <a:off x="3450249" y="2312578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1109" y="1691"/>
                </a:moveTo>
                <a:lnTo>
                  <a:pt x="370" y="944"/>
                </a:lnTo>
                <a:lnTo>
                  <a:pt x="0" y="0"/>
                </a:lnTo>
                <a:lnTo>
                  <a:pt x="1109" y="1691"/>
                </a:lnTo>
                <a:close/>
              </a:path>
            </a:pathLst>
          </a:custGeom>
          <a:solidFill>
            <a:srgbClr val="1F92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40" name="object 11840"/>
          <p:cNvSpPr/>
          <p:nvPr/>
        </p:nvSpPr>
        <p:spPr>
          <a:xfrm>
            <a:off x="3450249" y="2312578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370" y="944"/>
                </a:moveTo>
                <a:lnTo>
                  <a:pt x="1109" y="1691"/>
                </a:lnTo>
                <a:lnTo>
                  <a:pt x="0" y="0"/>
                </a:lnTo>
                <a:lnTo>
                  <a:pt x="370" y="944"/>
                </a:lnTo>
                <a:close/>
              </a:path>
            </a:pathLst>
          </a:custGeom>
          <a:ln w="3175">
            <a:solidFill>
              <a:srgbClr val="1F92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1" name="object 11841"/>
          <p:cNvSpPr/>
          <p:nvPr/>
        </p:nvSpPr>
        <p:spPr>
          <a:xfrm>
            <a:off x="3450620" y="2313523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3713" y="5095"/>
                </a:moveTo>
                <a:lnTo>
                  <a:pt x="0" y="0"/>
                </a:lnTo>
                <a:lnTo>
                  <a:pt x="739" y="746"/>
                </a:lnTo>
                <a:lnTo>
                  <a:pt x="3713" y="5095"/>
                </a:lnTo>
                <a:close/>
              </a:path>
            </a:pathLst>
          </a:custGeom>
          <a:solidFill>
            <a:srgbClr val="1F92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42" name="object 11842"/>
          <p:cNvSpPr/>
          <p:nvPr/>
        </p:nvSpPr>
        <p:spPr>
          <a:xfrm>
            <a:off x="3450620" y="2313523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3713" y="5095"/>
                </a:moveTo>
                <a:lnTo>
                  <a:pt x="0" y="0"/>
                </a:lnTo>
                <a:lnTo>
                  <a:pt x="739" y="746"/>
                </a:lnTo>
                <a:lnTo>
                  <a:pt x="3713" y="5095"/>
                </a:lnTo>
                <a:close/>
              </a:path>
            </a:pathLst>
          </a:custGeom>
          <a:ln w="3175">
            <a:solidFill>
              <a:srgbClr val="1F92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3" name="object 11843"/>
          <p:cNvSpPr/>
          <p:nvPr/>
        </p:nvSpPr>
        <p:spPr>
          <a:xfrm>
            <a:off x="3451359" y="2314270"/>
            <a:ext cx="4445" cy="6350"/>
          </a:xfrm>
          <a:custGeom>
            <a:avLst/>
            <a:gdLst/>
            <a:ahLst/>
            <a:cxnLst/>
            <a:rect l="l" t="t" r="r" b="b"/>
            <a:pathLst>
              <a:path w="4445" h="6350">
                <a:moveTo>
                  <a:pt x="4147" y="5781"/>
                </a:moveTo>
                <a:lnTo>
                  <a:pt x="2974" y="4348"/>
                </a:lnTo>
                <a:lnTo>
                  <a:pt x="0" y="0"/>
                </a:lnTo>
                <a:lnTo>
                  <a:pt x="4147" y="5781"/>
                </a:lnTo>
                <a:close/>
              </a:path>
            </a:pathLst>
          </a:custGeom>
          <a:solidFill>
            <a:srgbClr val="1F91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44" name="object 11844"/>
          <p:cNvSpPr/>
          <p:nvPr/>
        </p:nvSpPr>
        <p:spPr>
          <a:xfrm>
            <a:off x="3451359" y="2314270"/>
            <a:ext cx="4445" cy="6350"/>
          </a:xfrm>
          <a:custGeom>
            <a:avLst/>
            <a:gdLst/>
            <a:ahLst/>
            <a:cxnLst/>
            <a:rect l="l" t="t" r="r" b="b"/>
            <a:pathLst>
              <a:path w="4445" h="6350">
                <a:moveTo>
                  <a:pt x="2974" y="4348"/>
                </a:moveTo>
                <a:lnTo>
                  <a:pt x="4147" y="5781"/>
                </a:lnTo>
                <a:lnTo>
                  <a:pt x="0" y="0"/>
                </a:lnTo>
                <a:lnTo>
                  <a:pt x="2974" y="4348"/>
                </a:lnTo>
                <a:close/>
              </a:path>
            </a:pathLst>
          </a:custGeom>
          <a:ln w="3175">
            <a:solidFill>
              <a:srgbClr val="1F91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5" name="object 118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846" name="object 118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847" name="object 11847"/>
          <p:cNvSpPr/>
          <p:nvPr/>
        </p:nvSpPr>
        <p:spPr>
          <a:xfrm>
            <a:off x="3450249" y="231257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461" y="2113"/>
                </a:moveTo>
                <a:lnTo>
                  <a:pt x="1109" y="1691"/>
                </a:lnTo>
                <a:lnTo>
                  <a:pt x="0" y="0"/>
                </a:lnTo>
                <a:lnTo>
                  <a:pt x="2461" y="2113"/>
                </a:lnTo>
                <a:close/>
              </a:path>
            </a:pathLst>
          </a:custGeom>
          <a:solidFill>
            <a:srgbClr val="1F92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48" name="object 11848"/>
          <p:cNvSpPr/>
          <p:nvPr/>
        </p:nvSpPr>
        <p:spPr>
          <a:xfrm>
            <a:off x="3450249" y="231257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1109" y="1691"/>
                </a:lnTo>
                <a:lnTo>
                  <a:pt x="2461" y="211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F92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9" name="object 11849"/>
          <p:cNvSpPr/>
          <p:nvPr/>
        </p:nvSpPr>
        <p:spPr>
          <a:xfrm>
            <a:off x="3443213" y="225840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87" y="640"/>
                </a:moveTo>
                <a:lnTo>
                  <a:pt x="0" y="375"/>
                </a:lnTo>
                <a:lnTo>
                  <a:pt x="7" y="0"/>
                </a:lnTo>
                <a:lnTo>
                  <a:pt x="187" y="640"/>
                </a:lnTo>
                <a:close/>
              </a:path>
            </a:pathLst>
          </a:custGeom>
          <a:solidFill>
            <a:srgbClr val="2299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50" name="object 11850"/>
          <p:cNvSpPr/>
          <p:nvPr/>
        </p:nvSpPr>
        <p:spPr>
          <a:xfrm>
            <a:off x="3443213" y="225840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375"/>
                </a:moveTo>
                <a:lnTo>
                  <a:pt x="187" y="640"/>
                </a:lnTo>
                <a:lnTo>
                  <a:pt x="7" y="0"/>
                </a:lnTo>
                <a:lnTo>
                  <a:pt x="0" y="375"/>
                </a:lnTo>
                <a:close/>
              </a:path>
            </a:pathLst>
          </a:custGeom>
          <a:ln w="3175">
            <a:solidFill>
              <a:srgbClr val="2299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1" name="object 11851"/>
          <p:cNvSpPr/>
          <p:nvPr/>
        </p:nvSpPr>
        <p:spPr>
          <a:xfrm>
            <a:off x="3448156" y="2309393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092" y="3185"/>
                </a:moveTo>
                <a:lnTo>
                  <a:pt x="1016" y="2674"/>
                </a:lnTo>
                <a:lnTo>
                  <a:pt x="0" y="0"/>
                </a:lnTo>
                <a:lnTo>
                  <a:pt x="2092" y="3185"/>
                </a:lnTo>
                <a:close/>
              </a:path>
            </a:pathLst>
          </a:custGeom>
          <a:solidFill>
            <a:srgbClr val="2093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52" name="object 11852"/>
          <p:cNvSpPr/>
          <p:nvPr/>
        </p:nvSpPr>
        <p:spPr>
          <a:xfrm>
            <a:off x="3448156" y="2309393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1016" y="2674"/>
                </a:moveTo>
                <a:lnTo>
                  <a:pt x="0" y="0"/>
                </a:lnTo>
                <a:lnTo>
                  <a:pt x="2092" y="3185"/>
                </a:lnTo>
                <a:lnTo>
                  <a:pt x="1016" y="2674"/>
                </a:lnTo>
                <a:close/>
              </a:path>
            </a:pathLst>
          </a:custGeom>
          <a:ln w="3175">
            <a:solidFill>
              <a:srgbClr val="2093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3" name="object 11853"/>
          <p:cNvSpPr/>
          <p:nvPr/>
        </p:nvSpPr>
        <p:spPr>
          <a:xfrm>
            <a:off x="3449172" y="231206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447" y="1455"/>
                </a:moveTo>
                <a:lnTo>
                  <a:pt x="0" y="0"/>
                </a:lnTo>
                <a:lnTo>
                  <a:pt x="1076" y="510"/>
                </a:lnTo>
                <a:lnTo>
                  <a:pt x="1447" y="1455"/>
                </a:lnTo>
                <a:close/>
              </a:path>
            </a:pathLst>
          </a:custGeom>
          <a:solidFill>
            <a:srgbClr val="2093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54" name="object 11854"/>
          <p:cNvSpPr/>
          <p:nvPr/>
        </p:nvSpPr>
        <p:spPr>
          <a:xfrm>
            <a:off x="3449172" y="231206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447" y="1455"/>
                </a:lnTo>
                <a:lnTo>
                  <a:pt x="1076" y="51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093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5" name="object 11855"/>
          <p:cNvSpPr/>
          <p:nvPr/>
        </p:nvSpPr>
        <p:spPr>
          <a:xfrm>
            <a:off x="3449172" y="2312068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610" y="2209"/>
                </a:moveTo>
                <a:lnTo>
                  <a:pt x="0" y="0"/>
                </a:lnTo>
                <a:lnTo>
                  <a:pt x="1447" y="1455"/>
                </a:lnTo>
                <a:lnTo>
                  <a:pt x="1610" y="2209"/>
                </a:lnTo>
                <a:close/>
              </a:path>
            </a:pathLst>
          </a:custGeom>
          <a:solidFill>
            <a:srgbClr val="2093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56" name="object 11856"/>
          <p:cNvSpPr/>
          <p:nvPr/>
        </p:nvSpPr>
        <p:spPr>
          <a:xfrm>
            <a:off x="3449172" y="2312068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610" y="2209"/>
                </a:moveTo>
                <a:lnTo>
                  <a:pt x="0" y="0"/>
                </a:lnTo>
                <a:lnTo>
                  <a:pt x="1447" y="1455"/>
                </a:lnTo>
                <a:lnTo>
                  <a:pt x="1610" y="2209"/>
                </a:lnTo>
                <a:close/>
              </a:path>
            </a:pathLst>
          </a:custGeom>
          <a:ln w="3175">
            <a:solidFill>
              <a:srgbClr val="2093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7" name="object 11857"/>
          <p:cNvSpPr/>
          <p:nvPr/>
        </p:nvSpPr>
        <p:spPr>
          <a:xfrm>
            <a:off x="3450620" y="2313523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3713" y="5095"/>
                </a:moveTo>
                <a:lnTo>
                  <a:pt x="162" y="754"/>
                </a:lnTo>
                <a:lnTo>
                  <a:pt x="0" y="0"/>
                </a:lnTo>
                <a:lnTo>
                  <a:pt x="3713" y="5095"/>
                </a:lnTo>
                <a:close/>
              </a:path>
            </a:pathLst>
          </a:custGeom>
          <a:solidFill>
            <a:srgbClr val="1F92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58" name="object 11858"/>
          <p:cNvSpPr/>
          <p:nvPr/>
        </p:nvSpPr>
        <p:spPr>
          <a:xfrm>
            <a:off x="3450620" y="2313523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162" y="754"/>
                </a:moveTo>
                <a:lnTo>
                  <a:pt x="3713" y="5095"/>
                </a:lnTo>
                <a:lnTo>
                  <a:pt x="0" y="0"/>
                </a:lnTo>
                <a:lnTo>
                  <a:pt x="162" y="754"/>
                </a:lnTo>
                <a:close/>
              </a:path>
            </a:pathLst>
          </a:custGeom>
          <a:ln w="3175">
            <a:solidFill>
              <a:srgbClr val="1F92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9" name="object 118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860" name="object 118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861" name="object 11861"/>
          <p:cNvSpPr/>
          <p:nvPr/>
        </p:nvSpPr>
        <p:spPr>
          <a:xfrm>
            <a:off x="3448156" y="2309393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6873" y="6022"/>
                </a:moveTo>
                <a:lnTo>
                  <a:pt x="4554" y="5298"/>
                </a:lnTo>
                <a:lnTo>
                  <a:pt x="0" y="0"/>
                </a:lnTo>
                <a:lnTo>
                  <a:pt x="6873" y="6022"/>
                </a:lnTo>
                <a:close/>
              </a:path>
            </a:pathLst>
          </a:custGeom>
          <a:solidFill>
            <a:srgbClr val="1F92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62" name="object 11862"/>
          <p:cNvSpPr/>
          <p:nvPr/>
        </p:nvSpPr>
        <p:spPr>
          <a:xfrm>
            <a:off x="3448156" y="2309393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0" y="0"/>
                </a:moveTo>
                <a:lnTo>
                  <a:pt x="6873" y="6022"/>
                </a:lnTo>
                <a:lnTo>
                  <a:pt x="4554" y="529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F92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3" name="object 11863"/>
          <p:cNvSpPr/>
          <p:nvPr/>
        </p:nvSpPr>
        <p:spPr>
          <a:xfrm>
            <a:off x="3448156" y="2309393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4554" y="5298"/>
                </a:moveTo>
                <a:lnTo>
                  <a:pt x="2092" y="3185"/>
                </a:lnTo>
                <a:lnTo>
                  <a:pt x="0" y="0"/>
                </a:lnTo>
                <a:lnTo>
                  <a:pt x="4554" y="5298"/>
                </a:lnTo>
                <a:close/>
              </a:path>
            </a:pathLst>
          </a:custGeom>
          <a:solidFill>
            <a:srgbClr val="2093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64" name="object 11864"/>
          <p:cNvSpPr/>
          <p:nvPr/>
        </p:nvSpPr>
        <p:spPr>
          <a:xfrm>
            <a:off x="3448156" y="2309393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0" y="0"/>
                </a:moveTo>
                <a:lnTo>
                  <a:pt x="2092" y="3185"/>
                </a:lnTo>
                <a:lnTo>
                  <a:pt x="4554" y="529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093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5" name="object 118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866" name="object 118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867" name="object 11867"/>
          <p:cNvSpPr/>
          <p:nvPr/>
        </p:nvSpPr>
        <p:spPr>
          <a:xfrm>
            <a:off x="3443251" y="225888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77" y="248"/>
                </a:moveTo>
                <a:lnTo>
                  <a:pt x="0" y="0"/>
                </a:lnTo>
                <a:lnTo>
                  <a:pt x="149" y="157"/>
                </a:lnTo>
                <a:close/>
              </a:path>
            </a:pathLst>
          </a:custGeom>
          <a:solidFill>
            <a:srgbClr val="2299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68" name="object 11868"/>
          <p:cNvSpPr/>
          <p:nvPr/>
        </p:nvSpPr>
        <p:spPr>
          <a:xfrm>
            <a:off x="3443251" y="225888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77" y="248"/>
                </a:moveTo>
                <a:lnTo>
                  <a:pt x="0" y="0"/>
                </a:lnTo>
                <a:lnTo>
                  <a:pt x="177" y="248"/>
                </a:lnTo>
                <a:close/>
              </a:path>
            </a:pathLst>
          </a:custGeom>
          <a:ln w="3175">
            <a:solidFill>
              <a:srgbClr val="2299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9" name="object 11869"/>
          <p:cNvSpPr/>
          <p:nvPr/>
        </p:nvSpPr>
        <p:spPr>
          <a:xfrm>
            <a:off x="3443213" y="225878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8" y="106"/>
                </a:moveTo>
                <a:close/>
              </a:path>
            </a:pathLst>
          </a:custGeom>
          <a:solidFill>
            <a:srgbClr val="2399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70" name="object 11870"/>
          <p:cNvSpPr/>
          <p:nvPr/>
        </p:nvSpPr>
        <p:spPr>
          <a:xfrm>
            <a:off x="3443213" y="225878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8" y="106"/>
                </a:moveTo>
                <a:close/>
              </a:path>
            </a:pathLst>
          </a:custGeom>
          <a:ln w="3175">
            <a:solidFill>
              <a:srgbClr val="2399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1" name="object 11871"/>
          <p:cNvSpPr/>
          <p:nvPr/>
        </p:nvSpPr>
        <p:spPr>
          <a:xfrm>
            <a:off x="3443213" y="225878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87" y="264"/>
                </a:moveTo>
                <a:lnTo>
                  <a:pt x="38" y="106"/>
                </a:lnTo>
                <a:lnTo>
                  <a:pt x="187" y="264"/>
                </a:lnTo>
                <a:close/>
              </a:path>
            </a:pathLst>
          </a:custGeom>
          <a:solidFill>
            <a:srgbClr val="2299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72" name="object 11872"/>
          <p:cNvSpPr/>
          <p:nvPr/>
        </p:nvSpPr>
        <p:spPr>
          <a:xfrm>
            <a:off x="3443213" y="225878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8" y="106"/>
                </a:moveTo>
                <a:lnTo>
                  <a:pt x="187" y="26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299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3" name="object 118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874" name="object 118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875" name="object 118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876" name="object 118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877" name="object 11877"/>
          <p:cNvSpPr/>
          <p:nvPr/>
        </p:nvSpPr>
        <p:spPr>
          <a:xfrm>
            <a:off x="3448055" y="230939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17" y="2674"/>
                </a:moveTo>
                <a:lnTo>
                  <a:pt x="0" y="1551"/>
                </a:lnTo>
                <a:lnTo>
                  <a:pt x="101" y="0"/>
                </a:lnTo>
                <a:lnTo>
                  <a:pt x="1117" y="2674"/>
                </a:lnTo>
                <a:close/>
              </a:path>
            </a:pathLst>
          </a:custGeom>
          <a:solidFill>
            <a:srgbClr val="2094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78" name="object 11878"/>
          <p:cNvSpPr/>
          <p:nvPr/>
        </p:nvSpPr>
        <p:spPr>
          <a:xfrm>
            <a:off x="3448055" y="230939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1" y="0"/>
                </a:moveTo>
                <a:lnTo>
                  <a:pt x="1117" y="2674"/>
                </a:lnTo>
                <a:lnTo>
                  <a:pt x="0" y="1551"/>
                </a:lnTo>
                <a:lnTo>
                  <a:pt x="101" y="0"/>
                </a:lnTo>
                <a:close/>
              </a:path>
            </a:pathLst>
          </a:custGeom>
          <a:ln w="3175">
            <a:solidFill>
              <a:srgbClr val="2094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9" name="object 11879"/>
          <p:cNvSpPr/>
          <p:nvPr/>
        </p:nvSpPr>
        <p:spPr>
          <a:xfrm>
            <a:off x="3443168" y="2304623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4886" y="6322"/>
                </a:moveTo>
                <a:lnTo>
                  <a:pt x="0" y="0"/>
                </a:lnTo>
                <a:lnTo>
                  <a:pt x="4988" y="4770"/>
                </a:lnTo>
                <a:lnTo>
                  <a:pt x="4886" y="6322"/>
                </a:lnTo>
                <a:close/>
              </a:path>
            </a:pathLst>
          </a:custGeom>
          <a:solidFill>
            <a:srgbClr val="2195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80" name="object 11880"/>
          <p:cNvSpPr/>
          <p:nvPr/>
        </p:nvSpPr>
        <p:spPr>
          <a:xfrm>
            <a:off x="3443168" y="2304623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4988" y="4770"/>
                </a:moveTo>
                <a:lnTo>
                  <a:pt x="0" y="0"/>
                </a:lnTo>
                <a:lnTo>
                  <a:pt x="4886" y="6322"/>
                </a:lnTo>
                <a:lnTo>
                  <a:pt x="4988" y="4770"/>
                </a:lnTo>
                <a:close/>
              </a:path>
            </a:pathLst>
          </a:custGeom>
          <a:ln w="3175">
            <a:solidFill>
              <a:srgbClr val="2195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1" name="object 11881"/>
          <p:cNvSpPr/>
          <p:nvPr/>
        </p:nvSpPr>
        <p:spPr>
          <a:xfrm>
            <a:off x="3442987" y="2301532"/>
            <a:ext cx="5715" cy="8255"/>
          </a:xfrm>
          <a:custGeom>
            <a:avLst/>
            <a:gdLst/>
            <a:ahLst/>
            <a:cxnLst/>
            <a:rect l="l" t="t" r="r" b="b"/>
            <a:pathLst>
              <a:path w="5714" h="8255">
                <a:moveTo>
                  <a:pt x="5168" y="7861"/>
                </a:moveTo>
                <a:lnTo>
                  <a:pt x="180" y="3091"/>
                </a:lnTo>
                <a:lnTo>
                  <a:pt x="0" y="0"/>
                </a:lnTo>
                <a:lnTo>
                  <a:pt x="5168" y="7861"/>
                </a:lnTo>
                <a:close/>
              </a:path>
            </a:pathLst>
          </a:custGeom>
          <a:solidFill>
            <a:srgbClr val="2296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82" name="object 11882"/>
          <p:cNvSpPr/>
          <p:nvPr/>
        </p:nvSpPr>
        <p:spPr>
          <a:xfrm>
            <a:off x="3442987" y="2301532"/>
            <a:ext cx="5715" cy="8255"/>
          </a:xfrm>
          <a:custGeom>
            <a:avLst/>
            <a:gdLst/>
            <a:ahLst/>
            <a:cxnLst/>
            <a:rect l="l" t="t" r="r" b="b"/>
            <a:pathLst>
              <a:path w="5714" h="8255">
                <a:moveTo>
                  <a:pt x="5168" y="7861"/>
                </a:moveTo>
                <a:lnTo>
                  <a:pt x="180" y="3091"/>
                </a:lnTo>
                <a:lnTo>
                  <a:pt x="0" y="0"/>
                </a:lnTo>
                <a:lnTo>
                  <a:pt x="5168" y="7861"/>
                </a:lnTo>
                <a:close/>
              </a:path>
            </a:pathLst>
          </a:custGeom>
          <a:ln w="3175">
            <a:solidFill>
              <a:srgbClr val="2296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3" name="object 11883"/>
          <p:cNvSpPr/>
          <p:nvPr/>
        </p:nvSpPr>
        <p:spPr>
          <a:xfrm>
            <a:off x="3443251" y="22588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449" y="1125"/>
                </a:moveTo>
                <a:lnTo>
                  <a:pt x="0" y="0"/>
                </a:lnTo>
                <a:lnTo>
                  <a:pt x="177" y="248"/>
                </a:lnTo>
                <a:lnTo>
                  <a:pt x="449" y="1125"/>
                </a:lnTo>
                <a:close/>
              </a:path>
            </a:pathLst>
          </a:custGeom>
          <a:solidFill>
            <a:srgbClr val="2299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84" name="object 11884"/>
          <p:cNvSpPr/>
          <p:nvPr/>
        </p:nvSpPr>
        <p:spPr>
          <a:xfrm>
            <a:off x="3443251" y="22588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177" y="248"/>
                </a:lnTo>
                <a:lnTo>
                  <a:pt x="449" y="112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299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5" name="object 11885"/>
          <p:cNvSpPr/>
          <p:nvPr/>
        </p:nvSpPr>
        <p:spPr>
          <a:xfrm>
            <a:off x="3443251" y="2258888"/>
            <a:ext cx="4445" cy="12065"/>
          </a:xfrm>
          <a:custGeom>
            <a:avLst/>
            <a:gdLst/>
            <a:ahLst/>
            <a:cxnLst/>
            <a:rect l="l" t="t" r="r" b="b"/>
            <a:pathLst>
              <a:path w="4445" h="12064">
                <a:moveTo>
                  <a:pt x="3830" y="11991"/>
                </a:moveTo>
                <a:lnTo>
                  <a:pt x="0" y="0"/>
                </a:lnTo>
                <a:lnTo>
                  <a:pt x="449" y="1125"/>
                </a:lnTo>
                <a:lnTo>
                  <a:pt x="3830" y="11991"/>
                </a:lnTo>
                <a:close/>
              </a:path>
            </a:pathLst>
          </a:custGeom>
          <a:solidFill>
            <a:srgbClr val="2299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86" name="object 11886"/>
          <p:cNvSpPr/>
          <p:nvPr/>
        </p:nvSpPr>
        <p:spPr>
          <a:xfrm>
            <a:off x="3443251" y="2258888"/>
            <a:ext cx="4445" cy="12065"/>
          </a:xfrm>
          <a:custGeom>
            <a:avLst/>
            <a:gdLst/>
            <a:ahLst/>
            <a:cxnLst/>
            <a:rect l="l" t="t" r="r" b="b"/>
            <a:pathLst>
              <a:path w="4445" h="12064">
                <a:moveTo>
                  <a:pt x="0" y="0"/>
                </a:moveTo>
                <a:lnTo>
                  <a:pt x="3830" y="11991"/>
                </a:lnTo>
                <a:lnTo>
                  <a:pt x="449" y="112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299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7" name="object 11887"/>
          <p:cNvSpPr/>
          <p:nvPr/>
        </p:nvSpPr>
        <p:spPr>
          <a:xfrm>
            <a:off x="3443251" y="2258888"/>
            <a:ext cx="4445" cy="12065"/>
          </a:xfrm>
          <a:custGeom>
            <a:avLst/>
            <a:gdLst/>
            <a:ahLst/>
            <a:cxnLst/>
            <a:rect l="l" t="t" r="r" b="b"/>
            <a:pathLst>
              <a:path w="4445" h="12064">
                <a:moveTo>
                  <a:pt x="3830" y="11991"/>
                </a:moveTo>
                <a:lnTo>
                  <a:pt x="980" y="8582"/>
                </a:lnTo>
                <a:lnTo>
                  <a:pt x="0" y="0"/>
                </a:lnTo>
                <a:lnTo>
                  <a:pt x="3830" y="11991"/>
                </a:lnTo>
                <a:close/>
              </a:path>
            </a:pathLst>
          </a:custGeom>
          <a:solidFill>
            <a:srgbClr val="2299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88" name="object 11888"/>
          <p:cNvSpPr/>
          <p:nvPr/>
        </p:nvSpPr>
        <p:spPr>
          <a:xfrm>
            <a:off x="3443251" y="2258888"/>
            <a:ext cx="4445" cy="12065"/>
          </a:xfrm>
          <a:custGeom>
            <a:avLst/>
            <a:gdLst/>
            <a:ahLst/>
            <a:cxnLst/>
            <a:rect l="l" t="t" r="r" b="b"/>
            <a:pathLst>
              <a:path w="4445" h="12064">
                <a:moveTo>
                  <a:pt x="0" y="0"/>
                </a:moveTo>
                <a:lnTo>
                  <a:pt x="3830" y="11991"/>
                </a:lnTo>
                <a:lnTo>
                  <a:pt x="980" y="858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299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9" name="object 11889"/>
          <p:cNvSpPr/>
          <p:nvPr/>
        </p:nvSpPr>
        <p:spPr>
          <a:xfrm>
            <a:off x="3443221" y="2258857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89">
                <a:moveTo>
                  <a:pt x="1010" y="8613"/>
                </a:moveTo>
                <a:lnTo>
                  <a:pt x="0" y="0"/>
                </a:lnTo>
                <a:lnTo>
                  <a:pt x="1010" y="8613"/>
                </a:lnTo>
                <a:close/>
              </a:path>
            </a:pathLst>
          </a:custGeom>
          <a:solidFill>
            <a:srgbClr val="2399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90" name="object 11890"/>
          <p:cNvSpPr/>
          <p:nvPr/>
        </p:nvSpPr>
        <p:spPr>
          <a:xfrm>
            <a:off x="3443221" y="2258857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89">
                <a:moveTo>
                  <a:pt x="30" y="30"/>
                </a:moveTo>
                <a:lnTo>
                  <a:pt x="1010" y="8613"/>
                </a:lnTo>
                <a:lnTo>
                  <a:pt x="30" y="30"/>
                </a:lnTo>
                <a:close/>
              </a:path>
            </a:pathLst>
          </a:custGeom>
          <a:ln w="3175">
            <a:solidFill>
              <a:srgbClr val="2399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1" name="object 11891"/>
          <p:cNvSpPr/>
          <p:nvPr/>
        </p:nvSpPr>
        <p:spPr>
          <a:xfrm>
            <a:off x="3443221" y="225884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0" y="43"/>
                </a:moveTo>
                <a:close/>
              </a:path>
            </a:pathLst>
          </a:custGeom>
          <a:solidFill>
            <a:srgbClr val="2399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92" name="object 11892"/>
          <p:cNvSpPr/>
          <p:nvPr/>
        </p:nvSpPr>
        <p:spPr>
          <a:xfrm>
            <a:off x="3443221" y="225884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ln w="3175">
            <a:solidFill>
              <a:srgbClr val="2399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3" name="object 11893"/>
          <p:cNvSpPr/>
          <p:nvPr/>
        </p:nvSpPr>
        <p:spPr>
          <a:xfrm>
            <a:off x="3443150" y="2268959"/>
            <a:ext cx="4445" cy="7620"/>
          </a:xfrm>
          <a:custGeom>
            <a:avLst/>
            <a:gdLst/>
            <a:ahLst/>
            <a:cxnLst/>
            <a:rect l="l" t="t" r="r" b="b"/>
            <a:pathLst>
              <a:path w="4445" h="7619">
                <a:moveTo>
                  <a:pt x="0" y="7396"/>
                </a:moveTo>
                <a:lnTo>
                  <a:pt x="901" y="0"/>
                </a:lnTo>
                <a:lnTo>
                  <a:pt x="3931" y="1920"/>
                </a:lnTo>
                <a:lnTo>
                  <a:pt x="0" y="7396"/>
                </a:lnTo>
                <a:close/>
              </a:path>
            </a:pathLst>
          </a:custGeom>
          <a:solidFill>
            <a:srgbClr val="2299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94" name="object 11894"/>
          <p:cNvSpPr/>
          <p:nvPr/>
        </p:nvSpPr>
        <p:spPr>
          <a:xfrm>
            <a:off x="3443150" y="2268959"/>
            <a:ext cx="4445" cy="7620"/>
          </a:xfrm>
          <a:custGeom>
            <a:avLst/>
            <a:gdLst/>
            <a:ahLst/>
            <a:cxnLst/>
            <a:rect l="l" t="t" r="r" b="b"/>
            <a:pathLst>
              <a:path w="4445" h="7619">
                <a:moveTo>
                  <a:pt x="0" y="7396"/>
                </a:moveTo>
                <a:lnTo>
                  <a:pt x="901" y="0"/>
                </a:lnTo>
                <a:lnTo>
                  <a:pt x="3931" y="1920"/>
                </a:lnTo>
                <a:lnTo>
                  <a:pt x="0" y="7396"/>
                </a:lnTo>
                <a:close/>
              </a:path>
            </a:pathLst>
          </a:custGeom>
          <a:ln w="3175">
            <a:solidFill>
              <a:srgbClr val="2299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5" name="object 11895"/>
          <p:cNvSpPr/>
          <p:nvPr/>
        </p:nvSpPr>
        <p:spPr>
          <a:xfrm>
            <a:off x="3443150" y="2270879"/>
            <a:ext cx="6985" cy="12065"/>
          </a:xfrm>
          <a:custGeom>
            <a:avLst/>
            <a:gdLst/>
            <a:ahLst/>
            <a:cxnLst/>
            <a:rect l="l" t="t" r="r" b="b"/>
            <a:pathLst>
              <a:path w="6985" h="12064">
                <a:moveTo>
                  <a:pt x="6896" y="11485"/>
                </a:moveTo>
                <a:lnTo>
                  <a:pt x="0" y="5476"/>
                </a:lnTo>
                <a:lnTo>
                  <a:pt x="3931" y="0"/>
                </a:lnTo>
                <a:lnTo>
                  <a:pt x="6896" y="11485"/>
                </a:lnTo>
                <a:close/>
              </a:path>
            </a:pathLst>
          </a:custGeom>
          <a:solidFill>
            <a:srgbClr val="2197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96" name="object 11896"/>
          <p:cNvSpPr/>
          <p:nvPr/>
        </p:nvSpPr>
        <p:spPr>
          <a:xfrm>
            <a:off x="3443150" y="2270879"/>
            <a:ext cx="6985" cy="12065"/>
          </a:xfrm>
          <a:custGeom>
            <a:avLst/>
            <a:gdLst/>
            <a:ahLst/>
            <a:cxnLst/>
            <a:rect l="l" t="t" r="r" b="b"/>
            <a:pathLst>
              <a:path w="6985" h="12064">
                <a:moveTo>
                  <a:pt x="0" y="5476"/>
                </a:moveTo>
                <a:lnTo>
                  <a:pt x="6896" y="11485"/>
                </a:lnTo>
                <a:lnTo>
                  <a:pt x="3931" y="0"/>
                </a:lnTo>
                <a:lnTo>
                  <a:pt x="0" y="5476"/>
                </a:lnTo>
                <a:close/>
              </a:path>
            </a:pathLst>
          </a:custGeom>
          <a:ln w="3175">
            <a:solidFill>
              <a:srgbClr val="2197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7" name="object 118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898" name="object 11898"/>
          <p:cNvSpPr/>
          <p:nvPr/>
        </p:nvSpPr>
        <p:spPr>
          <a:xfrm>
            <a:off x="3444052" y="2267470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488"/>
                </a:moveTo>
                <a:lnTo>
                  <a:pt x="17" y="1330"/>
                </a:lnTo>
                <a:lnTo>
                  <a:pt x="180" y="0"/>
                </a:lnTo>
                <a:lnTo>
                  <a:pt x="0" y="1488"/>
                </a:lnTo>
                <a:close/>
              </a:path>
            </a:pathLst>
          </a:custGeom>
          <a:ln w="3175">
            <a:solidFill>
              <a:srgbClr val="239A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9" name="object 11899"/>
          <p:cNvSpPr/>
          <p:nvPr/>
        </p:nvSpPr>
        <p:spPr>
          <a:xfrm>
            <a:off x="3444052" y="2267470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3030" y="3408"/>
                </a:moveTo>
                <a:lnTo>
                  <a:pt x="0" y="1488"/>
                </a:lnTo>
                <a:lnTo>
                  <a:pt x="180" y="0"/>
                </a:lnTo>
                <a:lnTo>
                  <a:pt x="3030" y="3408"/>
                </a:lnTo>
                <a:close/>
              </a:path>
            </a:pathLst>
          </a:custGeom>
          <a:solidFill>
            <a:srgbClr val="2299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00" name="object 11900"/>
          <p:cNvSpPr/>
          <p:nvPr/>
        </p:nvSpPr>
        <p:spPr>
          <a:xfrm>
            <a:off x="3444052" y="2267470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1488"/>
                </a:moveTo>
                <a:lnTo>
                  <a:pt x="3030" y="3408"/>
                </a:lnTo>
                <a:lnTo>
                  <a:pt x="180" y="0"/>
                </a:lnTo>
                <a:lnTo>
                  <a:pt x="0" y="1488"/>
                </a:lnTo>
                <a:close/>
              </a:path>
            </a:pathLst>
          </a:custGeom>
          <a:ln w="3175">
            <a:solidFill>
              <a:srgbClr val="2299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01" name="object 119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902" name="object 11902"/>
          <p:cNvSpPr/>
          <p:nvPr/>
        </p:nvSpPr>
        <p:spPr>
          <a:xfrm>
            <a:off x="3443150" y="2276355"/>
            <a:ext cx="8255" cy="9525"/>
          </a:xfrm>
          <a:custGeom>
            <a:avLst/>
            <a:gdLst/>
            <a:ahLst/>
            <a:cxnLst/>
            <a:rect l="l" t="t" r="r" b="b"/>
            <a:pathLst>
              <a:path w="8254" h="9525">
                <a:moveTo>
                  <a:pt x="0" y="0"/>
                </a:moveTo>
                <a:lnTo>
                  <a:pt x="7734" y="92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03" name="object 119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8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904" name="object 119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905" name="object 119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906" name="object 119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907" name="object 119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908" name="object 119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909" name="object 119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910" name="object 119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911" name="object 119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912" name="object 11912"/>
          <p:cNvSpPr/>
          <p:nvPr/>
        </p:nvSpPr>
        <p:spPr>
          <a:xfrm>
            <a:off x="3455029" y="2315415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5669" y="4965"/>
                </a:moveTo>
                <a:lnTo>
                  <a:pt x="0" y="0"/>
                </a:lnTo>
                <a:lnTo>
                  <a:pt x="4820" y="1506"/>
                </a:lnTo>
                <a:lnTo>
                  <a:pt x="5669" y="4965"/>
                </a:lnTo>
                <a:close/>
              </a:path>
            </a:pathLst>
          </a:custGeom>
          <a:solidFill>
            <a:srgbClr val="1D8E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13" name="object 11913"/>
          <p:cNvSpPr/>
          <p:nvPr/>
        </p:nvSpPr>
        <p:spPr>
          <a:xfrm>
            <a:off x="3455029" y="2315415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5669" y="4965"/>
                </a:moveTo>
                <a:lnTo>
                  <a:pt x="4820" y="1506"/>
                </a:lnTo>
                <a:lnTo>
                  <a:pt x="0" y="0"/>
                </a:lnTo>
                <a:lnTo>
                  <a:pt x="5669" y="4965"/>
                </a:lnTo>
                <a:close/>
              </a:path>
            </a:pathLst>
          </a:custGeom>
          <a:ln w="3175">
            <a:solidFill>
              <a:srgbClr val="1D8E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14" name="object 119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915" name="object 119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916" name="object 119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917" name="object 11917"/>
          <p:cNvSpPr/>
          <p:nvPr/>
        </p:nvSpPr>
        <p:spPr>
          <a:xfrm>
            <a:off x="3443775" y="2297404"/>
            <a:ext cx="16510" cy="19685"/>
          </a:xfrm>
          <a:custGeom>
            <a:avLst/>
            <a:gdLst/>
            <a:ahLst/>
            <a:cxnLst/>
            <a:rect l="l" t="t" r="r" b="b"/>
            <a:pathLst>
              <a:path w="16510" h="19685">
                <a:moveTo>
                  <a:pt x="0" y="0"/>
                </a:moveTo>
                <a:lnTo>
                  <a:pt x="16075" y="19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18" name="object 11918"/>
          <p:cNvSpPr/>
          <p:nvPr/>
        </p:nvSpPr>
        <p:spPr>
          <a:xfrm>
            <a:off x="3449172" y="2312068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610" y="2209"/>
                </a:moveTo>
                <a:lnTo>
                  <a:pt x="599" y="975"/>
                </a:lnTo>
                <a:lnTo>
                  <a:pt x="0" y="0"/>
                </a:lnTo>
                <a:lnTo>
                  <a:pt x="1610" y="2209"/>
                </a:lnTo>
                <a:close/>
              </a:path>
            </a:pathLst>
          </a:custGeom>
          <a:solidFill>
            <a:srgbClr val="2093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19" name="object 11919"/>
          <p:cNvSpPr/>
          <p:nvPr/>
        </p:nvSpPr>
        <p:spPr>
          <a:xfrm>
            <a:off x="3449172" y="2312068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0"/>
                </a:moveTo>
                <a:lnTo>
                  <a:pt x="1610" y="2209"/>
                </a:lnTo>
                <a:lnTo>
                  <a:pt x="599" y="97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093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0" name="object 11920"/>
          <p:cNvSpPr/>
          <p:nvPr/>
        </p:nvSpPr>
        <p:spPr>
          <a:xfrm>
            <a:off x="3448055" y="2310945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717" y="2098"/>
                </a:moveTo>
                <a:lnTo>
                  <a:pt x="0" y="0"/>
                </a:lnTo>
                <a:lnTo>
                  <a:pt x="1117" y="1122"/>
                </a:lnTo>
                <a:lnTo>
                  <a:pt x="1717" y="2098"/>
                </a:lnTo>
                <a:close/>
              </a:path>
            </a:pathLst>
          </a:custGeom>
          <a:solidFill>
            <a:srgbClr val="2094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21" name="object 11921"/>
          <p:cNvSpPr/>
          <p:nvPr/>
        </p:nvSpPr>
        <p:spPr>
          <a:xfrm>
            <a:off x="3448055" y="2310945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117" y="1122"/>
                </a:moveTo>
                <a:lnTo>
                  <a:pt x="0" y="0"/>
                </a:lnTo>
                <a:lnTo>
                  <a:pt x="1717" y="2098"/>
                </a:lnTo>
                <a:lnTo>
                  <a:pt x="1117" y="1122"/>
                </a:lnTo>
                <a:close/>
              </a:path>
            </a:pathLst>
          </a:custGeom>
          <a:ln w="3175">
            <a:solidFill>
              <a:srgbClr val="2094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2" name="object 11922"/>
          <p:cNvSpPr/>
          <p:nvPr/>
        </p:nvSpPr>
        <p:spPr>
          <a:xfrm>
            <a:off x="3223625" y="2154400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5064"/>
                </a:moveTo>
                <a:lnTo>
                  <a:pt x="2237" y="614"/>
                </a:lnTo>
                <a:lnTo>
                  <a:pt x="3144" y="0"/>
                </a:lnTo>
                <a:lnTo>
                  <a:pt x="0" y="5064"/>
                </a:lnTo>
                <a:close/>
              </a:path>
            </a:pathLst>
          </a:custGeom>
          <a:solidFill>
            <a:srgbClr val="296D4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23" name="object 11923"/>
          <p:cNvSpPr/>
          <p:nvPr/>
        </p:nvSpPr>
        <p:spPr>
          <a:xfrm>
            <a:off x="3223625" y="2154400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3144" y="0"/>
                </a:moveTo>
                <a:lnTo>
                  <a:pt x="0" y="5064"/>
                </a:lnTo>
                <a:lnTo>
                  <a:pt x="2237" y="614"/>
                </a:lnTo>
                <a:lnTo>
                  <a:pt x="3144" y="0"/>
                </a:lnTo>
                <a:close/>
              </a:path>
            </a:pathLst>
          </a:custGeom>
          <a:ln w="3175">
            <a:solidFill>
              <a:srgbClr val="296D4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4" name="object 119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925" name="object 11925"/>
          <p:cNvSpPr/>
          <p:nvPr/>
        </p:nvSpPr>
        <p:spPr>
          <a:xfrm>
            <a:off x="3215297" y="2155954"/>
            <a:ext cx="10160" cy="15875"/>
          </a:xfrm>
          <a:custGeom>
            <a:avLst/>
            <a:gdLst/>
            <a:ahLst/>
            <a:cxnLst/>
            <a:rect l="l" t="t" r="r" b="b"/>
            <a:pathLst>
              <a:path w="10160" h="15875">
                <a:moveTo>
                  <a:pt x="0" y="15773"/>
                </a:moveTo>
                <a:lnTo>
                  <a:pt x="6230" y="4823"/>
                </a:lnTo>
                <a:lnTo>
                  <a:pt x="9860" y="0"/>
                </a:lnTo>
                <a:lnTo>
                  <a:pt x="0" y="15773"/>
                </a:lnTo>
                <a:close/>
              </a:path>
            </a:pathLst>
          </a:custGeom>
          <a:solidFill>
            <a:srgbClr val="29704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26" name="object 11926"/>
          <p:cNvSpPr/>
          <p:nvPr/>
        </p:nvSpPr>
        <p:spPr>
          <a:xfrm>
            <a:off x="3215297" y="2155954"/>
            <a:ext cx="10160" cy="15875"/>
          </a:xfrm>
          <a:custGeom>
            <a:avLst/>
            <a:gdLst/>
            <a:ahLst/>
            <a:cxnLst/>
            <a:rect l="l" t="t" r="r" b="b"/>
            <a:pathLst>
              <a:path w="10160" h="15875">
                <a:moveTo>
                  <a:pt x="9860" y="0"/>
                </a:moveTo>
                <a:lnTo>
                  <a:pt x="6230" y="4823"/>
                </a:lnTo>
                <a:lnTo>
                  <a:pt x="0" y="15773"/>
                </a:lnTo>
                <a:lnTo>
                  <a:pt x="9860" y="0"/>
                </a:lnTo>
                <a:close/>
              </a:path>
            </a:pathLst>
          </a:custGeom>
          <a:ln w="3175">
            <a:solidFill>
              <a:srgbClr val="29704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7" name="object 119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928" name="object 119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929" name="object 119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930" name="object 11930"/>
          <p:cNvSpPr/>
          <p:nvPr/>
        </p:nvSpPr>
        <p:spPr>
          <a:xfrm>
            <a:off x="3213882" y="2171728"/>
            <a:ext cx="1905" cy="6350"/>
          </a:xfrm>
          <a:custGeom>
            <a:avLst/>
            <a:gdLst/>
            <a:ahLst/>
            <a:cxnLst/>
            <a:rect l="l" t="t" r="r" b="b"/>
            <a:pathLst>
              <a:path w="1905" h="6350">
                <a:moveTo>
                  <a:pt x="1414" y="0"/>
                </a:moveTo>
                <a:lnTo>
                  <a:pt x="0" y="60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1" name="object 119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932" name="object 119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933" name="object 11933"/>
          <p:cNvSpPr/>
          <p:nvPr/>
        </p:nvSpPr>
        <p:spPr>
          <a:xfrm>
            <a:off x="3215297" y="2163780"/>
            <a:ext cx="5080" cy="8255"/>
          </a:xfrm>
          <a:custGeom>
            <a:avLst/>
            <a:gdLst/>
            <a:ahLst/>
            <a:cxnLst/>
            <a:rect l="l" t="t" r="r" b="b"/>
            <a:pathLst>
              <a:path w="5080" h="8255">
                <a:moveTo>
                  <a:pt x="0" y="7947"/>
                </a:moveTo>
                <a:lnTo>
                  <a:pt x="975" y="4345"/>
                </a:lnTo>
                <a:lnTo>
                  <a:pt x="4526" y="0"/>
                </a:lnTo>
                <a:lnTo>
                  <a:pt x="0" y="7947"/>
                </a:lnTo>
                <a:close/>
              </a:path>
            </a:pathLst>
          </a:custGeom>
          <a:solidFill>
            <a:srgbClr val="2A724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34" name="object 11934"/>
          <p:cNvSpPr/>
          <p:nvPr/>
        </p:nvSpPr>
        <p:spPr>
          <a:xfrm>
            <a:off x="3215297" y="2163780"/>
            <a:ext cx="5080" cy="8255"/>
          </a:xfrm>
          <a:custGeom>
            <a:avLst/>
            <a:gdLst/>
            <a:ahLst/>
            <a:cxnLst/>
            <a:rect l="l" t="t" r="r" b="b"/>
            <a:pathLst>
              <a:path w="5080" h="8255">
                <a:moveTo>
                  <a:pt x="4526" y="0"/>
                </a:moveTo>
                <a:lnTo>
                  <a:pt x="0" y="7947"/>
                </a:lnTo>
                <a:lnTo>
                  <a:pt x="975" y="4345"/>
                </a:lnTo>
                <a:lnTo>
                  <a:pt x="4526" y="0"/>
                </a:lnTo>
                <a:close/>
              </a:path>
            </a:pathLst>
          </a:custGeom>
          <a:ln w="3175">
            <a:solidFill>
              <a:srgbClr val="2A724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5" name="object 11935"/>
          <p:cNvSpPr/>
          <p:nvPr/>
        </p:nvSpPr>
        <p:spPr>
          <a:xfrm>
            <a:off x="3216272" y="2163780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3550" y="0"/>
                </a:moveTo>
                <a:lnTo>
                  <a:pt x="3368" y="223"/>
                </a:lnTo>
                <a:lnTo>
                  <a:pt x="0" y="4345"/>
                </a:lnTo>
                <a:lnTo>
                  <a:pt x="3550" y="0"/>
                </a:lnTo>
                <a:close/>
              </a:path>
            </a:pathLst>
          </a:custGeom>
          <a:ln w="3175">
            <a:solidFill>
              <a:srgbClr val="2A714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6" name="object 11936"/>
          <p:cNvSpPr/>
          <p:nvPr/>
        </p:nvSpPr>
        <p:spPr>
          <a:xfrm>
            <a:off x="3215297" y="2168126"/>
            <a:ext cx="1270" cy="3810"/>
          </a:xfrm>
          <a:custGeom>
            <a:avLst/>
            <a:gdLst/>
            <a:ahLst/>
            <a:cxnLst/>
            <a:rect l="l" t="t" r="r" b="b"/>
            <a:pathLst>
              <a:path w="1269" h="3810">
                <a:moveTo>
                  <a:pt x="975" y="0"/>
                </a:moveTo>
                <a:lnTo>
                  <a:pt x="0" y="36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7" name="object 119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938" name="object 119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939" name="object 119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940" name="object 119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941" name="object 119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942" name="object 119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943" name="object 11943"/>
          <p:cNvSpPr/>
          <p:nvPr/>
        </p:nvSpPr>
        <p:spPr>
          <a:xfrm>
            <a:off x="3379089" y="2210577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19">
                <a:moveTo>
                  <a:pt x="2222" y="7373"/>
                </a:moveTo>
                <a:lnTo>
                  <a:pt x="0" y="0"/>
                </a:lnTo>
                <a:lnTo>
                  <a:pt x="2222" y="7373"/>
                </a:lnTo>
                <a:close/>
              </a:path>
            </a:pathLst>
          </a:custGeom>
          <a:ln w="3175">
            <a:solidFill>
              <a:srgbClr val="42BD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4" name="object 11944"/>
          <p:cNvSpPr/>
          <p:nvPr/>
        </p:nvSpPr>
        <p:spPr>
          <a:xfrm>
            <a:off x="3379089" y="2210577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19">
                <a:moveTo>
                  <a:pt x="2222" y="73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5" name="object 11945"/>
          <p:cNvSpPr/>
          <p:nvPr/>
        </p:nvSpPr>
        <p:spPr>
          <a:xfrm>
            <a:off x="3370239" y="2204191"/>
            <a:ext cx="11430" cy="13970"/>
          </a:xfrm>
          <a:custGeom>
            <a:avLst/>
            <a:gdLst/>
            <a:ahLst/>
            <a:cxnLst/>
            <a:rect l="l" t="t" r="r" b="b"/>
            <a:pathLst>
              <a:path w="11429" h="13969">
                <a:moveTo>
                  <a:pt x="0" y="0"/>
                </a:moveTo>
                <a:lnTo>
                  <a:pt x="11071" y="137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6" name="object 11946"/>
          <p:cNvSpPr/>
          <p:nvPr/>
        </p:nvSpPr>
        <p:spPr>
          <a:xfrm>
            <a:off x="3381311" y="2217950"/>
            <a:ext cx="3175" cy="10160"/>
          </a:xfrm>
          <a:custGeom>
            <a:avLst/>
            <a:gdLst/>
            <a:ahLst/>
            <a:cxnLst/>
            <a:rect l="l" t="t" r="r" b="b"/>
            <a:pathLst>
              <a:path w="3175" h="10160">
                <a:moveTo>
                  <a:pt x="2664" y="10121"/>
                </a:moveTo>
                <a:lnTo>
                  <a:pt x="2133" y="9433"/>
                </a:lnTo>
                <a:lnTo>
                  <a:pt x="0" y="0"/>
                </a:lnTo>
                <a:lnTo>
                  <a:pt x="2664" y="10121"/>
                </a:lnTo>
                <a:close/>
              </a:path>
            </a:pathLst>
          </a:custGeom>
          <a:solidFill>
            <a:srgbClr val="40BB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47" name="object 11947"/>
          <p:cNvSpPr/>
          <p:nvPr/>
        </p:nvSpPr>
        <p:spPr>
          <a:xfrm>
            <a:off x="3381311" y="2217950"/>
            <a:ext cx="3175" cy="10160"/>
          </a:xfrm>
          <a:custGeom>
            <a:avLst/>
            <a:gdLst/>
            <a:ahLst/>
            <a:cxnLst/>
            <a:rect l="l" t="t" r="r" b="b"/>
            <a:pathLst>
              <a:path w="3175" h="10160">
                <a:moveTo>
                  <a:pt x="0" y="0"/>
                </a:moveTo>
                <a:lnTo>
                  <a:pt x="2664" y="10121"/>
                </a:lnTo>
                <a:lnTo>
                  <a:pt x="2133" y="943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0BB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8" name="object 119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949" name="object 119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950" name="object 119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951" name="object 119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952" name="object 119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953" name="object 119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954" name="object 119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955" name="object 11955"/>
          <p:cNvSpPr/>
          <p:nvPr/>
        </p:nvSpPr>
        <p:spPr>
          <a:xfrm>
            <a:off x="3381311" y="2217950"/>
            <a:ext cx="3175" cy="10160"/>
          </a:xfrm>
          <a:custGeom>
            <a:avLst/>
            <a:gdLst/>
            <a:ahLst/>
            <a:cxnLst/>
            <a:rect l="l" t="t" r="r" b="b"/>
            <a:pathLst>
              <a:path w="3175" h="10160">
                <a:moveTo>
                  <a:pt x="2664" y="10121"/>
                </a:moveTo>
                <a:lnTo>
                  <a:pt x="0" y="0"/>
                </a:lnTo>
                <a:lnTo>
                  <a:pt x="2664" y="10121"/>
                </a:lnTo>
                <a:close/>
              </a:path>
            </a:pathLst>
          </a:custGeom>
          <a:ln w="3175">
            <a:solidFill>
              <a:srgbClr val="40BB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6" name="object 11956"/>
          <p:cNvSpPr/>
          <p:nvPr/>
        </p:nvSpPr>
        <p:spPr>
          <a:xfrm>
            <a:off x="3381311" y="2217950"/>
            <a:ext cx="3175" cy="10160"/>
          </a:xfrm>
          <a:custGeom>
            <a:avLst/>
            <a:gdLst/>
            <a:ahLst/>
            <a:cxnLst/>
            <a:rect l="l" t="t" r="r" b="b"/>
            <a:pathLst>
              <a:path w="3175" h="10160">
                <a:moveTo>
                  <a:pt x="2664" y="10121"/>
                </a:moveTo>
                <a:lnTo>
                  <a:pt x="0" y="0"/>
                </a:lnTo>
                <a:lnTo>
                  <a:pt x="2664" y="10121"/>
                </a:lnTo>
                <a:close/>
              </a:path>
            </a:pathLst>
          </a:custGeom>
          <a:ln w="3175">
            <a:solidFill>
              <a:srgbClr val="41BC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7" name="object 11957"/>
          <p:cNvSpPr/>
          <p:nvPr/>
        </p:nvSpPr>
        <p:spPr>
          <a:xfrm>
            <a:off x="3381311" y="2217950"/>
            <a:ext cx="3175" cy="10160"/>
          </a:xfrm>
          <a:custGeom>
            <a:avLst/>
            <a:gdLst/>
            <a:ahLst/>
            <a:cxnLst/>
            <a:rect l="l" t="t" r="r" b="b"/>
            <a:pathLst>
              <a:path w="3175" h="10160">
                <a:moveTo>
                  <a:pt x="2664" y="1012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8" name="object 11958"/>
          <p:cNvSpPr/>
          <p:nvPr/>
        </p:nvSpPr>
        <p:spPr>
          <a:xfrm>
            <a:off x="3381311" y="221795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9" name="object 11959"/>
          <p:cNvSpPr/>
          <p:nvPr/>
        </p:nvSpPr>
        <p:spPr>
          <a:xfrm>
            <a:off x="3381311" y="221795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0" name="object 11960"/>
          <p:cNvSpPr/>
          <p:nvPr/>
        </p:nvSpPr>
        <p:spPr>
          <a:xfrm>
            <a:off x="3381311" y="2217950"/>
            <a:ext cx="22860" cy="29845"/>
          </a:xfrm>
          <a:custGeom>
            <a:avLst/>
            <a:gdLst/>
            <a:ahLst/>
            <a:cxnLst/>
            <a:rect l="l" t="t" r="r" b="b"/>
            <a:pathLst>
              <a:path w="22860" h="29844">
                <a:moveTo>
                  <a:pt x="0" y="0"/>
                </a:moveTo>
                <a:lnTo>
                  <a:pt x="22631" y="292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1" name="object 119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962" name="object 119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963" name="object 119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964" name="object 119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965" name="object 119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966" name="object 11966"/>
          <p:cNvSpPr/>
          <p:nvPr/>
        </p:nvSpPr>
        <p:spPr>
          <a:xfrm>
            <a:off x="3403943" y="2247247"/>
            <a:ext cx="22860" cy="29209"/>
          </a:xfrm>
          <a:custGeom>
            <a:avLst/>
            <a:gdLst/>
            <a:ahLst/>
            <a:cxnLst/>
            <a:rect l="l" t="t" r="r" b="b"/>
            <a:pathLst>
              <a:path w="22860" h="29210">
                <a:moveTo>
                  <a:pt x="0" y="0"/>
                </a:moveTo>
                <a:lnTo>
                  <a:pt x="22491" y="291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7" name="object 119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968" name="object 119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969" name="object 119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970" name="object 119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971" name="object 11971"/>
          <p:cNvSpPr/>
          <p:nvPr/>
        </p:nvSpPr>
        <p:spPr>
          <a:xfrm>
            <a:off x="3426434" y="2276353"/>
            <a:ext cx="17780" cy="21590"/>
          </a:xfrm>
          <a:custGeom>
            <a:avLst/>
            <a:gdLst/>
            <a:ahLst/>
            <a:cxnLst/>
            <a:rect l="l" t="t" r="r" b="b"/>
            <a:pathLst>
              <a:path w="17779" h="21589">
                <a:moveTo>
                  <a:pt x="0" y="0"/>
                </a:moveTo>
                <a:lnTo>
                  <a:pt x="17340" y="2105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72" name="object 119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973" name="object 119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974" name="object 119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975" name="object 11975"/>
          <p:cNvSpPr/>
          <p:nvPr/>
        </p:nvSpPr>
        <p:spPr>
          <a:xfrm>
            <a:off x="3368090" y="219098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734" y="4188"/>
                </a:moveTo>
                <a:lnTo>
                  <a:pt x="73" y="421"/>
                </a:lnTo>
                <a:lnTo>
                  <a:pt x="0" y="0"/>
                </a:lnTo>
                <a:lnTo>
                  <a:pt x="734" y="4188"/>
                </a:lnTo>
                <a:close/>
              </a:path>
            </a:pathLst>
          </a:custGeom>
          <a:ln w="3175">
            <a:solidFill>
              <a:srgbClr val="49C3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76" name="object 119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977" name="object 11977"/>
          <p:cNvSpPr/>
          <p:nvPr/>
        </p:nvSpPr>
        <p:spPr>
          <a:xfrm>
            <a:off x="3376894" y="2203485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19">
                <a:moveTo>
                  <a:pt x="2194" y="70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78" name="object 11978"/>
          <p:cNvSpPr/>
          <p:nvPr/>
        </p:nvSpPr>
        <p:spPr>
          <a:xfrm>
            <a:off x="3368095" y="2183081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4391" y="4038"/>
                </a:moveTo>
                <a:lnTo>
                  <a:pt x="0" y="1554"/>
                </a:lnTo>
                <a:lnTo>
                  <a:pt x="0" y="0"/>
                </a:lnTo>
                <a:lnTo>
                  <a:pt x="4391" y="4038"/>
                </a:lnTo>
                <a:close/>
              </a:path>
            </a:pathLst>
          </a:custGeom>
          <a:solidFill>
            <a:srgbClr val="48C3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79" name="object 11979"/>
          <p:cNvSpPr/>
          <p:nvPr/>
        </p:nvSpPr>
        <p:spPr>
          <a:xfrm>
            <a:off x="3368095" y="2183081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0" y="1554"/>
                </a:moveTo>
                <a:lnTo>
                  <a:pt x="0" y="0"/>
                </a:lnTo>
                <a:lnTo>
                  <a:pt x="4391" y="4038"/>
                </a:lnTo>
                <a:lnTo>
                  <a:pt x="0" y="1554"/>
                </a:lnTo>
                <a:close/>
              </a:path>
            </a:pathLst>
          </a:custGeom>
          <a:ln w="3175">
            <a:solidFill>
              <a:srgbClr val="48C3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0" name="object 11980"/>
          <p:cNvSpPr/>
          <p:nvPr/>
        </p:nvSpPr>
        <p:spPr>
          <a:xfrm>
            <a:off x="3368095" y="2184636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5486" y="6548"/>
                </a:moveTo>
                <a:lnTo>
                  <a:pt x="0" y="0"/>
                </a:lnTo>
                <a:lnTo>
                  <a:pt x="4391" y="2484"/>
                </a:lnTo>
                <a:lnTo>
                  <a:pt x="5486" y="6548"/>
                </a:lnTo>
                <a:close/>
              </a:path>
            </a:pathLst>
          </a:custGeom>
          <a:solidFill>
            <a:srgbClr val="47C2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81" name="object 11981"/>
          <p:cNvSpPr/>
          <p:nvPr/>
        </p:nvSpPr>
        <p:spPr>
          <a:xfrm>
            <a:off x="3368095" y="2184636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0" y="0"/>
                </a:moveTo>
                <a:lnTo>
                  <a:pt x="5486" y="6548"/>
                </a:lnTo>
                <a:lnTo>
                  <a:pt x="4391" y="248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7C2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2" name="object 119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983" name="object 119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984" name="object 11984"/>
          <p:cNvSpPr/>
          <p:nvPr/>
        </p:nvSpPr>
        <p:spPr>
          <a:xfrm>
            <a:off x="3368090" y="2185350"/>
            <a:ext cx="5715" cy="6350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5491" y="5834"/>
                </a:moveTo>
                <a:lnTo>
                  <a:pt x="0" y="5636"/>
                </a:lnTo>
                <a:lnTo>
                  <a:pt x="5" y="0"/>
                </a:lnTo>
                <a:lnTo>
                  <a:pt x="5491" y="5834"/>
                </a:lnTo>
                <a:close/>
              </a:path>
            </a:pathLst>
          </a:custGeom>
          <a:solidFill>
            <a:srgbClr val="48C3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85" name="object 11985"/>
          <p:cNvSpPr/>
          <p:nvPr/>
        </p:nvSpPr>
        <p:spPr>
          <a:xfrm>
            <a:off x="3368090" y="2185350"/>
            <a:ext cx="5715" cy="6350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0" y="5636"/>
                </a:moveTo>
                <a:lnTo>
                  <a:pt x="5" y="0"/>
                </a:lnTo>
                <a:lnTo>
                  <a:pt x="5491" y="5834"/>
                </a:lnTo>
                <a:lnTo>
                  <a:pt x="0" y="5636"/>
                </a:lnTo>
                <a:close/>
              </a:path>
            </a:pathLst>
          </a:custGeom>
          <a:ln w="3175">
            <a:solidFill>
              <a:srgbClr val="48C3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6" name="object 119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987" name="object 11987"/>
          <p:cNvSpPr/>
          <p:nvPr/>
        </p:nvSpPr>
        <p:spPr>
          <a:xfrm>
            <a:off x="3368095" y="2184636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5486" y="6548"/>
                </a:moveTo>
                <a:lnTo>
                  <a:pt x="0" y="713"/>
                </a:lnTo>
                <a:lnTo>
                  <a:pt x="0" y="0"/>
                </a:lnTo>
                <a:lnTo>
                  <a:pt x="5486" y="6548"/>
                </a:lnTo>
                <a:close/>
              </a:path>
            </a:pathLst>
          </a:custGeom>
          <a:solidFill>
            <a:srgbClr val="48C3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88" name="object 11988"/>
          <p:cNvSpPr/>
          <p:nvPr/>
        </p:nvSpPr>
        <p:spPr>
          <a:xfrm>
            <a:off x="3368095" y="2184636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0" y="713"/>
                </a:moveTo>
                <a:lnTo>
                  <a:pt x="5486" y="6548"/>
                </a:lnTo>
                <a:lnTo>
                  <a:pt x="0" y="0"/>
                </a:lnTo>
                <a:lnTo>
                  <a:pt x="0" y="713"/>
                </a:lnTo>
                <a:close/>
              </a:path>
            </a:pathLst>
          </a:custGeom>
          <a:ln w="3175">
            <a:solidFill>
              <a:srgbClr val="48C3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9" name="object 119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990" name="object 119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991" name="object 11991"/>
          <p:cNvSpPr/>
          <p:nvPr/>
        </p:nvSpPr>
        <p:spPr>
          <a:xfrm>
            <a:off x="3373582" y="2191184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3312" y="123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2" name="object 11992"/>
          <p:cNvSpPr/>
          <p:nvPr/>
        </p:nvSpPr>
        <p:spPr>
          <a:xfrm>
            <a:off x="3372487" y="2187120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1094" y="40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3" name="object 11993"/>
          <p:cNvSpPr/>
          <p:nvPr/>
        </p:nvSpPr>
        <p:spPr>
          <a:xfrm>
            <a:off x="3368095" y="2184636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0" y="0"/>
                </a:moveTo>
                <a:lnTo>
                  <a:pt x="5486" y="65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4" name="object 11994"/>
          <p:cNvSpPr/>
          <p:nvPr/>
        </p:nvSpPr>
        <p:spPr>
          <a:xfrm>
            <a:off x="3373582" y="2191184"/>
            <a:ext cx="22225" cy="26670"/>
          </a:xfrm>
          <a:custGeom>
            <a:avLst/>
            <a:gdLst/>
            <a:ahLst/>
            <a:cxnLst/>
            <a:rect l="l" t="t" r="r" b="b"/>
            <a:pathLst>
              <a:path w="22225" h="26669">
                <a:moveTo>
                  <a:pt x="0" y="0"/>
                </a:moveTo>
                <a:lnTo>
                  <a:pt x="22222" y="265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5" name="object 119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996" name="object 11996"/>
          <p:cNvSpPr/>
          <p:nvPr/>
        </p:nvSpPr>
        <p:spPr>
          <a:xfrm>
            <a:off x="3367414" y="2179495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680" y="3586"/>
                </a:moveTo>
                <a:lnTo>
                  <a:pt x="0" y="0"/>
                </a:lnTo>
                <a:lnTo>
                  <a:pt x="2941" y="960"/>
                </a:lnTo>
                <a:lnTo>
                  <a:pt x="680" y="3586"/>
                </a:lnTo>
                <a:close/>
              </a:path>
            </a:pathLst>
          </a:custGeom>
          <a:solidFill>
            <a:srgbClr val="49C3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97" name="object 11997"/>
          <p:cNvSpPr/>
          <p:nvPr/>
        </p:nvSpPr>
        <p:spPr>
          <a:xfrm>
            <a:off x="3367414" y="2179495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680" y="3586"/>
                </a:moveTo>
                <a:lnTo>
                  <a:pt x="0" y="0"/>
                </a:lnTo>
                <a:lnTo>
                  <a:pt x="2941" y="960"/>
                </a:lnTo>
                <a:lnTo>
                  <a:pt x="680" y="3586"/>
                </a:lnTo>
                <a:close/>
              </a:path>
            </a:pathLst>
          </a:custGeom>
          <a:ln w="3175">
            <a:solidFill>
              <a:srgbClr val="49C3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8" name="object 11998"/>
          <p:cNvSpPr/>
          <p:nvPr/>
        </p:nvSpPr>
        <p:spPr>
          <a:xfrm>
            <a:off x="3368095" y="2180455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4391" y="6664"/>
                </a:moveTo>
                <a:lnTo>
                  <a:pt x="0" y="2626"/>
                </a:lnTo>
                <a:lnTo>
                  <a:pt x="2260" y="0"/>
                </a:lnTo>
                <a:lnTo>
                  <a:pt x="4391" y="6664"/>
                </a:lnTo>
                <a:close/>
              </a:path>
            </a:pathLst>
          </a:custGeom>
          <a:solidFill>
            <a:srgbClr val="48C3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99" name="object 11999"/>
          <p:cNvSpPr/>
          <p:nvPr/>
        </p:nvSpPr>
        <p:spPr>
          <a:xfrm>
            <a:off x="3368095" y="2180455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0" y="2626"/>
                </a:moveTo>
                <a:lnTo>
                  <a:pt x="4391" y="6664"/>
                </a:lnTo>
                <a:lnTo>
                  <a:pt x="2260" y="0"/>
                </a:lnTo>
                <a:lnTo>
                  <a:pt x="0" y="2626"/>
                </a:lnTo>
                <a:close/>
              </a:path>
            </a:pathLst>
          </a:custGeom>
          <a:ln w="3175">
            <a:solidFill>
              <a:srgbClr val="48C3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0" name="object 12000"/>
          <p:cNvSpPr/>
          <p:nvPr/>
        </p:nvSpPr>
        <p:spPr>
          <a:xfrm>
            <a:off x="3366841" y="2176470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3515" y="3985"/>
                </a:moveTo>
                <a:lnTo>
                  <a:pt x="574" y="3025"/>
                </a:lnTo>
                <a:lnTo>
                  <a:pt x="0" y="0"/>
                </a:lnTo>
                <a:lnTo>
                  <a:pt x="3515" y="3985"/>
                </a:lnTo>
                <a:close/>
              </a:path>
            </a:pathLst>
          </a:custGeom>
          <a:solidFill>
            <a:srgbClr val="49C4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01" name="object 12001"/>
          <p:cNvSpPr/>
          <p:nvPr/>
        </p:nvSpPr>
        <p:spPr>
          <a:xfrm>
            <a:off x="3366841" y="2176470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574" y="3025"/>
                </a:moveTo>
                <a:lnTo>
                  <a:pt x="3515" y="3985"/>
                </a:lnTo>
                <a:lnTo>
                  <a:pt x="0" y="0"/>
                </a:lnTo>
                <a:lnTo>
                  <a:pt x="574" y="3025"/>
                </a:lnTo>
                <a:close/>
              </a:path>
            </a:pathLst>
          </a:custGeom>
          <a:ln w="3175">
            <a:solidFill>
              <a:srgbClr val="49C4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2" name="object 12002"/>
          <p:cNvSpPr/>
          <p:nvPr/>
        </p:nvSpPr>
        <p:spPr>
          <a:xfrm>
            <a:off x="3370356" y="2180455"/>
            <a:ext cx="2540" cy="6985"/>
          </a:xfrm>
          <a:custGeom>
            <a:avLst/>
            <a:gdLst/>
            <a:ahLst/>
            <a:cxnLst/>
            <a:rect l="l" t="t" r="r" b="b"/>
            <a:pathLst>
              <a:path w="2539" h="6985">
                <a:moveTo>
                  <a:pt x="2131" y="66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3" name="object 120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004" name="object 120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005" name="object 120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006" name="object 12006"/>
          <p:cNvSpPr/>
          <p:nvPr/>
        </p:nvSpPr>
        <p:spPr>
          <a:xfrm>
            <a:off x="3395804" y="2217714"/>
            <a:ext cx="33655" cy="41910"/>
          </a:xfrm>
          <a:custGeom>
            <a:avLst/>
            <a:gdLst/>
            <a:ahLst/>
            <a:cxnLst/>
            <a:rect l="l" t="t" r="r" b="b"/>
            <a:pathLst>
              <a:path w="33654" h="41910">
                <a:moveTo>
                  <a:pt x="0" y="0"/>
                </a:moveTo>
                <a:lnTo>
                  <a:pt x="33164" y="416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7" name="object 12007"/>
          <p:cNvSpPr/>
          <p:nvPr/>
        </p:nvSpPr>
        <p:spPr>
          <a:xfrm>
            <a:off x="3441199" y="2277450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633" y="2291"/>
                </a:moveTo>
                <a:lnTo>
                  <a:pt x="0" y="0"/>
                </a:lnTo>
                <a:lnTo>
                  <a:pt x="1638" y="1892"/>
                </a:lnTo>
                <a:lnTo>
                  <a:pt x="1633" y="2291"/>
                </a:lnTo>
                <a:close/>
              </a:path>
            </a:pathLst>
          </a:custGeom>
          <a:solidFill>
            <a:srgbClr val="2299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08" name="object 12008"/>
          <p:cNvSpPr/>
          <p:nvPr/>
        </p:nvSpPr>
        <p:spPr>
          <a:xfrm>
            <a:off x="3441199" y="2277450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638" y="1892"/>
                </a:moveTo>
                <a:lnTo>
                  <a:pt x="0" y="0"/>
                </a:lnTo>
                <a:lnTo>
                  <a:pt x="1633" y="2291"/>
                </a:lnTo>
                <a:lnTo>
                  <a:pt x="1638" y="1892"/>
                </a:lnTo>
                <a:close/>
              </a:path>
            </a:pathLst>
          </a:custGeom>
          <a:ln w="3175">
            <a:solidFill>
              <a:srgbClr val="2299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9" name="object 12009"/>
          <p:cNvSpPr/>
          <p:nvPr/>
        </p:nvSpPr>
        <p:spPr>
          <a:xfrm>
            <a:off x="3441199" y="227745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638" y="1892"/>
                </a:moveTo>
                <a:lnTo>
                  <a:pt x="0" y="0"/>
                </a:lnTo>
                <a:lnTo>
                  <a:pt x="1648" y="1386"/>
                </a:lnTo>
                <a:lnTo>
                  <a:pt x="1638" y="1892"/>
                </a:lnTo>
                <a:close/>
              </a:path>
            </a:pathLst>
          </a:custGeom>
          <a:solidFill>
            <a:srgbClr val="2299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10" name="object 12010"/>
          <p:cNvSpPr/>
          <p:nvPr/>
        </p:nvSpPr>
        <p:spPr>
          <a:xfrm>
            <a:off x="3441199" y="227745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648" y="1386"/>
                </a:moveTo>
                <a:lnTo>
                  <a:pt x="0" y="0"/>
                </a:lnTo>
                <a:lnTo>
                  <a:pt x="1638" y="1892"/>
                </a:lnTo>
                <a:lnTo>
                  <a:pt x="1648" y="1386"/>
                </a:lnTo>
                <a:close/>
              </a:path>
            </a:pathLst>
          </a:custGeom>
          <a:ln w="3175">
            <a:solidFill>
              <a:srgbClr val="2299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1" name="object 12011"/>
          <p:cNvSpPr/>
          <p:nvPr/>
        </p:nvSpPr>
        <p:spPr>
          <a:xfrm>
            <a:off x="3441199" y="227745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648" y="1386"/>
                </a:moveTo>
                <a:lnTo>
                  <a:pt x="0" y="0"/>
                </a:lnTo>
                <a:lnTo>
                  <a:pt x="1648" y="1386"/>
                </a:lnTo>
                <a:close/>
              </a:path>
            </a:pathLst>
          </a:custGeom>
          <a:ln w="3175">
            <a:solidFill>
              <a:srgbClr val="2299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2" name="object 120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013" name="object 120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014" name="object 120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015" name="object 12015"/>
          <p:cNvSpPr/>
          <p:nvPr/>
        </p:nvSpPr>
        <p:spPr>
          <a:xfrm>
            <a:off x="3441199" y="227635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648" y="2481"/>
                </a:moveTo>
                <a:lnTo>
                  <a:pt x="0" y="1094"/>
                </a:lnTo>
                <a:lnTo>
                  <a:pt x="1950" y="0"/>
                </a:lnTo>
                <a:lnTo>
                  <a:pt x="1648" y="2481"/>
                </a:lnTo>
                <a:close/>
              </a:path>
            </a:pathLst>
          </a:custGeom>
          <a:solidFill>
            <a:srgbClr val="2299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16" name="object 12016"/>
          <p:cNvSpPr/>
          <p:nvPr/>
        </p:nvSpPr>
        <p:spPr>
          <a:xfrm>
            <a:off x="3441199" y="227635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950" y="0"/>
                </a:moveTo>
                <a:lnTo>
                  <a:pt x="1648" y="2481"/>
                </a:lnTo>
                <a:lnTo>
                  <a:pt x="0" y="1094"/>
                </a:lnTo>
                <a:lnTo>
                  <a:pt x="1950" y="0"/>
                </a:lnTo>
                <a:close/>
              </a:path>
            </a:pathLst>
          </a:custGeom>
          <a:ln w="3175">
            <a:solidFill>
              <a:srgbClr val="2299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7" name="object 120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018" name="object 12018"/>
          <p:cNvSpPr/>
          <p:nvPr/>
        </p:nvSpPr>
        <p:spPr>
          <a:xfrm>
            <a:off x="3428969" y="2259403"/>
            <a:ext cx="14604" cy="17145"/>
          </a:xfrm>
          <a:custGeom>
            <a:avLst/>
            <a:gdLst/>
            <a:ahLst/>
            <a:cxnLst/>
            <a:rect l="l" t="t" r="r" b="b"/>
            <a:pathLst>
              <a:path w="14604" h="17144">
                <a:moveTo>
                  <a:pt x="0" y="0"/>
                </a:moveTo>
                <a:lnTo>
                  <a:pt x="14180" y="1695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9" name="object 120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020" name="object 120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021" name="object 120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022" name="object 120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023" name="object 120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024" name="object 120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025" name="object 120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026" name="object 12026"/>
          <p:cNvSpPr/>
          <p:nvPr/>
        </p:nvSpPr>
        <p:spPr>
          <a:xfrm>
            <a:off x="3425065" y="2234577"/>
            <a:ext cx="6350" cy="8255"/>
          </a:xfrm>
          <a:custGeom>
            <a:avLst/>
            <a:gdLst/>
            <a:ahLst/>
            <a:cxnLst/>
            <a:rect l="l" t="t" r="r" b="b"/>
            <a:pathLst>
              <a:path w="6350" h="8255">
                <a:moveTo>
                  <a:pt x="0" y="0"/>
                </a:moveTo>
                <a:lnTo>
                  <a:pt x="6332" y="76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27" name="object 12027"/>
          <p:cNvSpPr/>
          <p:nvPr/>
        </p:nvSpPr>
        <p:spPr>
          <a:xfrm>
            <a:off x="3429871" y="2239218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6" y="2992"/>
                </a:moveTo>
                <a:lnTo>
                  <a:pt x="0" y="0"/>
                </a:lnTo>
                <a:lnTo>
                  <a:pt x="975" y="1023"/>
                </a:lnTo>
                <a:lnTo>
                  <a:pt x="1526" y="2992"/>
                </a:lnTo>
                <a:close/>
              </a:path>
            </a:pathLst>
          </a:custGeom>
          <a:solidFill>
            <a:srgbClr val="27A1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28" name="object 12028"/>
          <p:cNvSpPr/>
          <p:nvPr/>
        </p:nvSpPr>
        <p:spPr>
          <a:xfrm>
            <a:off x="3429871" y="2239218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6" y="2992"/>
                </a:moveTo>
                <a:lnTo>
                  <a:pt x="975" y="1023"/>
                </a:lnTo>
                <a:lnTo>
                  <a:pt x="0" y="0"/>
                </a:lnTo>
                <a:lnTo>
                  <a:pt x="1526" y="2992"/>
                </a:lnTo>
                <a:close/>
              </a:path>
            </a:pathLst>
          </a:custGeom>
          <a:ln w="3175">
            <a:solidFill>
              <a:srgbClr val="27A1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29" name="object 12029"/>
          <p:cNvSpPr/>
          <p:nvPr/>
        </p:nvSpPr>
        <p:spPr>
          <a:xfrm>
            <a:off x="3431397" y="2242210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4427" y="3497"/>
                </a:moveTo>
                <a:lnTo>
                  <a:pt x="0" y="0"/>
                </a:lnTo>
                <a:lnTo>
                  <a:pt x="4427" y="3497"/>
                </a:lnTo>
                <a:close/>
              </a:path>
            </a:pathLst>
          </a:custGeom>
          <a:ln w="3175">
            <a:solidFill>
              <a:srgbClr val="26A0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0" name="object 12030"/>
          <p:cNvSpPr/>
          <p:nvPr/>
        </p:nvSpPr>
        <p:spPr>
          <a:xfrm>
            <a:off x="3431397" y="2241638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4427" y="4069"/>
                </a:moveTo>
                <a:lnTo>
                  <a:pt x="0" y="571"/>
                </a:lnTo>
                <a:lnTo>
                  <a:pt x="721" y="0"/>
                </a:lnTo>
                <a:lnTo>
                  <a:pt x="4427" y="4069"/>
                </a:lnTo>
                <a:close/>
              </a:path>
            </a:pathLst>
          </a:custGeom>
          <a:solidFill>
            <a:srgbClr val="26A0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31" name="object 12031"/>
          <p:cNvSpPr/>
          <p:nvPr/>
        </p:nvSpPr>
        <p:spPr>
          <a:xfrm>
            <a:off x="3431397" y="2241638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4427" y="4069"/>
                </a:moveTo>
                <a:lnTo>
                  <a:pt x="721" y="0"/>
                </a:lnTo>
                <a:lnTo>
                  <a:pt x="0" y="571"/>
                </a:lnTo>
                <a:lnTo>
                  <a:pt x="4427" y="4069"/>
                </a:lnTo>
                <a:close/>
              </a:path>
            </a:pathLst>
          </a:custGeom>
          <a:ln w="3175">
            <a:solidFill>
              <a:srgbClr val="26A0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2" name="object 12032"/>
          <p:cNvSpPr/>
          <p:nvPr/>
        </p:nvSpPr>
        <p:spPr>
          <a:xfrm>
            <a:off x="3430846" y="2240241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551" y="1968"/>
                </a:moveTo>
                <a:lnTo>
                  <a:pt x="0" y="0"/>
                </a:lnTo>
                <a:lnTo>
                  <a:pt x="1272" y="1397"/>
                </a:lnTo>
                <a:lnTo>
                  <a:pt x="551" y="1968"/>
                </a:lnTo>
                <a:close/>
              </a:path>
            </a:pathLst>
          </a:custGeom>
          <a:solidFill>
            <a:srgbClr val="27A1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33" name="object 12033"/>
          <p:cNvSpPr/>
          <p:nvPr/>
        </p:nvSpPr>
        <p:spPr>
          <a:xfrm>
            <a:off x="3430846" y="2240241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0"/>
                </a:moveTo>
                <a:lnTo>
                  <a:pt x="551" y="1968"/>
                </a:lnTo>
                <a:lnTo>
                  <a:pt x="1272" y="139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7A1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4" name="object 120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035" name="object 120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036" name="object 12036"/>
          <p:cNvSpPr/>
          <p:nvPr/>
        </p:nvSpPr>
        <p:spPr>
          <a:xfrm>
            <a:off x="3431397" y="2242210"/>
            <a:ext cx="10795" cy="12700"/>
          </a:xfrm>
          <a:custGeom>
            <a:avLst/>
            <a:gdLst/>
            <a:ahLst/>
            <a:cxnLst/>
            <a:rect l="l" t="t" r="r" b="b"/>
            <a:pathLst>
              <a:path w="10795" h="12700">
                <a:moveTo>
                  <a:pt x="0" y="0"/>
                </a:moveTo>
                <a:lnTo>
                  <a:pt x="10774" y="1246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7" name="object 12037"/>
          <p:cNvSpPr/>
          <p:nvPr/>
        </p:nvSpPr>
        <p:spPr>
          <a:xfrm>
            <a:off x="3429871" y="2239218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526" y="299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7A1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8" name="object 12038"/>
          <p:cNvSpPr/>
          <p:nvPr/>
        </p:nvSpPr>
        <p:spPr>
          <a:xfrm>
            <a:off x="3427608" y="2236846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3789" y="5364"/>
                </a:moveTo>
                <a:lnTo>
                  <a:pt x="0" y="0"/>
                </a:lnTo>
                <a:lnTo>
                  <a:pt x="2263" y="2372"/>
                </a:lnTo>
                <a:lnTo>
                  <a:pt x="3789" y="5364"/>
                </a:lnTo>
                <a:close/>
              </a:path>
            </a:pathLst>
          </a:custGeom>
          <a:solidFill>
            <a:srgbClr val="27A2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39" name="object 12039"/>
          <p:cNvSpPr/>
          <p:nvPr/>
        </p:nvSpPr>
        <p:spPr>
          <a:xfrm>
            <a:off x="3427608" y="2236846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2263" y="2372"/>
                </a:moveTo>
                <a:lnTo>
                  <a:pt x="0" y="0"/>
                </a:lnTo>
                <a:lnTo>
                  <a:pt x="3789" y="5364"/>
                </a:lnTo>
                <a:lnTo>
                  <a:pt x="2263" y="2372"/>
                </a:lnTo>
                <a:close/>
              </a:path>
            </a:pathLst>
          </a:custGeom>
          <a:ln w="3175">
            <a:solidFill>
              <a:srgbClr val="27A2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0" name="object 12040"/>
          <p:cNvSpPr/>
          <p:nvPr/>
        </p:nvSpPr>
        <p:spPr>
          <a:xfrm>
            <a:off x="3431397" y="2242210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5455" y="4627"/>
                </a:moveTo>
                <a:lnTo>
                  <a:pt x="0" y="0"/>
                </a:lnTo>
                <a:lnTo>
                  <a:pt x="4427" y="3497"/>
                </a:lnTo>
                <a:lnTo>
                  <a:pt x="5455" y="4627"/>
                </a:lnTo>
                <a:close/>
              </a:path>
            </a:pathLst>
          </a:custGeom>
          <a:solidFill>
            <a:srgbClr val="259F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41" name="object 12041"/>
          <p:cNvSpPr/>
          <p:nvPr/>
        </p:nvSpPr>
        <p:spPr>
          <a:xfrm>
            <a:off x="3431397" y="2242210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0" y="0"/>
                </a:moveTo>
                <a:lnTo>
                  <a:pt x="5455" y="4627"/>
                </a:lnTo>
                <a:lnTo>
                  <a:pt x="4427" y="349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59F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2" name="object 12042"/>
          <p:cNvSpPr/>
          <p:nvPr/>
        </p:nvSpPr>
        <p:spPr>
          <a:xfrm>
            <a:off x="3436853" y="2246838"/>
            <a:ext cx="5715" cy="8255"/>
          </a:xfrm>
          <a:custGeom>
            <a:avLst/>
            <a:gdLst/>
            <a:ahLst/>
            <a:cxnLst/>
            <a:rect l="l" t="t" r="r" b="b"/>
            <a:pathLst>
              <a:path w="5714" h="8255">
                <a:moveTo>
                  <a:pt x="5318" y="7835"/>
                </a:moveTo>
                <a:lnTo>
                  <a:pt x="0" y="0"/>
                </a:lnTo>
                <a:lnTo>
                  <a:pt x="4495" y="4904"/>
                </a:lnTo>
                <a:lnTo>
                  <a:pt x="5318" y="7835"/>
                </a:lnTo>
                <a:close/>
              </a:path>
            </a:pathLst>
          </a:custGeom>
          <a:solidFill>
            <a:srgbClr val="249B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43" name="object 12043"/>
          <p:cNvSpPr/>
          <p:nvPr/>
        </p:nvSpPr>
        <p:spPr>
          <a:xfrm>
            <a:off x="3436853" y="2246838"/>
            <a:ext cx="5715" cy="8255"/>
          </a:xfrm>
          <a:custGeom>
            <a:avLst/>
            <a:gdLst/>
            <a:ahLst/>
            <a:cxnLst/>
            <a:rect l="l" t="t" r="r" b="b"/>
            <a:pathLst>
              <a:path w="5714" h="8255">
                <a:moveTo>
                  <a:pt x="0" y="0"/>
                </a:moveTo>
                <a:lnTo>
                  <a:pt x="4495" y="4904"/>
                </a:lnTo>
                <a:lnTo>
                  <a:pt x="5318" y="78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49B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4" name="object 120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045" name="object 120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046" name="object 12046"/>
          <p:cNvSpPr/>
          <p:nvPr/>
        </p:nvSpPr>
        <p:spPr>
          <a:xfrm>
            <a:off x="3443213" y="2258781"/>
            <a:ext cx="0" cy="635"/>
          </a:xfrm>
          <a:custGeom>
            <a:avLst/>
            <a:gdLst/>
            <a:ahLst/>
            <a:cxnLst/>
            <a:rect l="l" t="t" r="r" b="b"/>
            <a:pathLst>
              <a:path w="0" h="635">
                <a:moveTo>
                  <a:pt x="0" y="0"/>
                </a:moveTo>
                <a:close/>
              </a:path>
            </a:pathLst>
          </a:custGeom>
          <a:ln w="3175">
            <a:solidFill>
              <a:srgbClr val="2399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7" name="object 120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048" name="object 120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049" name="object 120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050" name="object 120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051" name="object 120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052" name="object 12052"/>
          <p:cNvSpPr/>
          <p:nvPr/>
        </p:nvSpPr>
        <p:spPr>
          <a:xfrm>
            <a:off x="3365779" y="2171773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1061" y="4696"/>
                </a:moveTo>
                <a:lnTo>
                  <a:pt x="0" y="0"/>
                </a:lnTo>
                <a:lnTo>
                  <a:pt x="2476" y="2313"/>
                </a:lnTo>
                <a:lnTo>
                  <a:pt x="1061" y="4696"/>
                </a:lnTo>
                <a:close/>
              </a:path>
            </a:pathLst>
          </a:custGeom>
          <a:solidFill>
            <a:srgbClr val="49C4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53" name="object 12053"/>
          <p:cNvSpPr/>
          <p:nvPr/>
        </p:nvSpPr>
        <p:spPr>
          <a:xfrm>
            <a:off x="3365779" y="2171773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1061" y="4696"/>
                </a:moveTo>
                <a:lnTo>
                  <a:pt x="0" y="0"/>
                </a:lnTo>
                <a:lnTo>
                  <a:pt x="2476" y="2313"/>
                </a:lnTo>
                <a:lnTo>
                  <a:pt x="1061" y="4696"/>
                </a:lnTo>
                <a:close/>
              </a:path>
            </a:pathLst>
          </a:custGeom>
          <a:ln w="3175">
            <a:solidFill>
              <a:srgbClr val="49C4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4" name="object 12054"/>
          <p:cNvSpPr/>
          <p:nvPr/>
        </p:nvSpPr>
        <p:spPr>
          <a:xfrm>
            <a:off x="3366841" y="2174087"/>
            <a:ext cx="3810" cy="6985"/>
          </a:xfrm>
          <a:custGeom>
            <a:avLst/>
            <a:gdLst/>
            <a:ahLst/>
            <a:cxnLst/>
            <a:rect l="l" t="t" r="r" b="b"/>
            <a:pathLst>
              <a:path w="3810" h="6985">
                <a:moveTo>
                  <a:pt x="3515" y="6367"/>
                </a:moveTo>
                <a:lnTo>
                  <a:pt x="0" y="2382"/>
                </a:lnTo>
                <a:lnTo>
                  <a:pt x="1414" y="0"/>
                </a:lnTo>
                <a:lnTo>
                  <a:pt x="3515" y="6367"/>
                </a:lnTo>
                <a:close/>
              </a:path>
            </a:pathLst>
          </a:custGeom>
          <a:solidFill>
            <a:srgbClr val="48C4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55" name="object 12055"/>
          <p:cNvSpPr/>
          <p:nvPr/>
        </p:nvSpPr>
        <p:spPr>
          <a:xfrm>
            <a:off x="3366841" y="2174087"/>
            <a:ext cx="3810" cy="6985"/>
          </a:xfrm>
          <a:custGeom>
            <a:avLst/>
            <a:gdLst/>
            <a:ahLst/>
            <a:cxnLst/>
            <a:rect l="l" t="t" r="r" b="b"/>
            <a:pathLst>
              <a:path w="3810" h="6985">
                <a:moveTo>
                  <a:pt x="0" y="2382"/>
                </a:moveTo>
                <a:lnTo>
                  <a:pt x="3515" y="6367"/>
                </a:lnTo>
                <a:lnTo>
                  <a:pt x="1414" y="0"/>
                </a:lnTo>
                <a:lnTo>
                  <a:pt x="0" y="2382"/>
                </a:lnTo>
                <a:close/>
              </a:path>
            </a:pathLst>
          </a:custGeom>
          <a:ln w="3175">
            <a:solidFill>
              <a:srgbClr val="48C4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6" name="object 12056"/>
          <p:cNvSpPr/>
          <p:nvPr/>
        </p:nvSpPr>
        <p:spPr>
          <a:xfrm>
            <a:off x="3365489" y="2170496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766" y="3591"/>
                </a:moveTo>
                <a:lnTo>
                  <a:pt x="289" y="1277"/>
                </a:lnTo>
                <a:lnTo>
                  <a:pt x="0" y="0"/>
                </a:lnTo>
                <a:lnTo>
                  <a:pt x="2766" y="3591"/>
                </a:lnTo>
                <a:close/>
              </a:path>
            </a:pathLst>
          </a:custGeom>
          <a:solidFill>
            <a:srgbClr val="49C5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57" name="object 12057"/>
          <p:cNvSpPr/>
          <p:nvPr/>
        </p:nvSpPr>
        <p:spPr>
          <a:xfrm>
            <a:off x="3365489" y="2170496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89" y="1277"/>
                </a:moveTo>
                <a:lnTo>
                  <a:pt x="2766" y="3591"/>
                </a:lnTo>
                <a:lnTo>
                  <a:pt x="0" y="0"/>
                </a:lnTo>
                <a:lnTo>
                  <a:pt x="289" y="1277"/>
                </a:lnTo>
                <a:close/>
              </a:path>
            </a:pathLst>
          </a:custGeom>
          <a:ln w="3175">
            <a:solidFill>
              <a:srgbClr val="49C5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8" name="object 12058"/>
          <p:cNvSpPr/>
          <p:nvPr/>
        </p:nvSpPr>
        <p:spPr>
          <a:xfrm>
            <a:off x="3368256" y="2174087"/>
            <a:ext cx="2540" cy="6985"/>
          </a:xfrm>
          <a:custGeom>
            <a:avLst/>
            <a:gdLst/>
            <a:ahLst/>
            <a:cxnLst/>
            <a:rect l="l" t="t" r="r" b="b"/>
            <a:pathLst>
              <a:path w="2539" h="6985">
                <a:moveTo>
                  <a:pt x="2100" y="63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9" name="object 12059"/>
          <p:cNvSpPr/>
          <p:nvPr/>
        </p:nvSpPr>
        <p:spPr>
          <a:xfrm>
            <a:off x="3365507" y="216419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619" y="2214"/>
                </a:moveTo>
                <a:lnTo>
                  <a:pt x="0" y="1549"/>
                </a:lnTo>
                <a:lnTo>
                  <a:pt x="7" y="0"/>
                </a:lnTo>
                <a:lnTo>
                  <a:pt x="619" y="2214"/>
                </a:lnTo>
                <a:close/>
              </a:path>
            </a:pathLst>
          </a:custGeom>
          <a:solidFill>
            <a:srgbClr val="4AC5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60" name="object 12060"/>
          <p:cNvSpPr/>
          <p:nvPr/>
        </p:nvSpPr>
        <p:spPr>
          <a:xfrm>
            <a:off x="3365507" y="216419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1549"/>
                </a:moveTo>
                <a:lnTo>
                  <a:pt x="619" y="2214"/>
                </a:lnTo>
                <a:lnTo>
                  <a:pt x="7" y="0"/>
                </a:lnTo>
                <a:lnTo>
                  <a:pt x="0" y="1549"/>
                </a:lnTo>
                <a:close/>
              </a:path>
            </a:pathLst>
          </a:custGeom>
          <a:ln w="3175">
            <a:solidFill>
              <a:srgbClr val="4AC5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1" name="object 12061"/>
          <p:cNvSpPr/>
          <p:nvPr/>
        </p:nvSpPr>
        <p:spPr>
          <a:xfrm>
            <a:off x="3365489" y="2169378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2766" y="4709"/>
                </a:moveTo>
                <a:lnTo>
                  <a:pt x="0" y="1117"/>
                </a:lnTo>
                <a:lnTo>
                  <a:pt x="5" y="0"/>
                </a:lnTo>
                <a:lnTo>
                  <a:pt x="2766" y="4709"/>
                </a:lnTo>
                <a:close/>
              </a:path>
            </a:pathLst>
          </a:custGeom>
          <a:solidFill>
            <a:srgbClr val="49C5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62" name="object 12062"/>
          <p:cNvSpPr/>
          <p:nvPr/>
        </p:nvSpPr>
        <p:spPr>
          <a:xfrm>
            <a:off x="3365489" y="2169378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2766" y="4709"/>
                </a:moveTo>
                <a:lnTo>
                  <a:pt x="0" y="1117"/>
                </a:lnTo>
                <a:lnTo>
                  <a:pt x="5" y="0"/>
                </a:lnTo>
                <a:lnTo>
                  <a:pt x="2766" y="4709"/>
                </a:lnTo>
                <a:close/>
              </a:path>
            </a:pathLst>
          </a:custGeom>
          <a:ln w="3175">
            <a:solidFill>
              <a:srgbClr val="49C5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3" name="object 12063"/>
          <p:cNvSpPr/>
          <p:nvPr/>
        </p:nvSpPr>
        <p:spPr>
          <a:xfrm>
            <a:off x="3365494" y="2165741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89">
                <a:moveTo>
                  <a:pt x="2760" y="8346"/>
                </a:moveTo>
                <a:lnTo>
                  <a:pt x="0" y="3637"/>
                </a:lnTo>
                <a:lnTo>
                  <a:pt x="12" y="0"/>
                </a:lnTo>
                <a:lnTo>
                  <a:pt x="2760" y="8346"/>
                </a:lnTo>
                <a:close/>
              </a:path>
            </a:pathLst>
          </a:custGeom>
          <a:solidFill>
            <a:srgbClr val="49C5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64" name="object 12064"/>
          <p:cNvSpPr/>
          <p:nvPr/>
        </p:nvSpPr>
        <p:spPr>
          <a:xfrm>
            <a:off x="3365494" y="2165741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89">
                <a:moveTo>
                  <a:pt x="2760" y="8346"/>
                </a:moveTo>
                <a:lnTo>
                  <a:pt x="12" y="0"/>
                </a:lnTo>
                <a:lnTo>
                  <a:pt x="0" y="3637"/>
                </a:lnTo>
                <a:lnTo>
                  <a:pt x="2760" y="8346"/>
                </a:lnTo>
                <a:close/>
              </a:path>
            </a:pathLst>
          </a:custGeom>
          <a:ln w="3175">
            <a:solidFill>
              <a:srgbClr val="49C5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5" name="object 12065"/>
          <p:cNvSpPr/>
          <p:nvPr/>
        </p:nvSpPr>
        <p:spPr>
          <a:xfrm>
            <a:off x="3365507" y="2165741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89">
                <a:moveTo>
                  <a:pt x="2748" y="8346"/>
                </a:moveTo>
                <a:lnTo>
                  <a:pt x="0" y="0"/>
                </a:lnTo>
                <a:lnTo>
                  <a:pt x="619" y="665"/>
                </a:lnTo>
                <a:lnTo>
                  <a:pt x="2748" y="8346"/>
                </a:lnTo>
                <a:close/>
              </a:path>
            </a:pathLst>
          </a:custGeom>
          <a:solidFill>
            <a:srgbClr val="49C5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66" name="object 12066"/>
          <p:cNvSpPr/>
          <p:nvPr/>
        </p:nvSpPr>
        <p:spPr>
          <a:xfrm>
            <a:off x="3365507" y="2165741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89">
                <a:moveTo>
                  <a:pt x="2748" y="8346"/>
                </a:moveTo>
                <a:lnTo>
                  <a:pt x="0" y="0"/>
                </a:lnTo>
                <a:lnTo>
                  <a:pt x="619" y="665"/>
                </a:lnTo>
                <a:lnTo>
                  <a:pt x="2748" y="8346"/>
                </a:lnTo>
                <a:close/>
              </a:path>
            </a:pathLst>
          </a:custGeom>
          <a:ln w="3175">
            <a:solidFill>
              <a:srgbClr val="49C5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7" name="object 120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068" name="object 120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069" name="object 120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070" name="object 120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071" name="object 120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072" name="object 12072"/>
          <p:cNvSpPr/>
          <p:nvPr/>
        </p:nvSpPr>
        <p:spPr>
          <a:xfrm>
            <a:off x="3366127" y="2166406"/>
            <a:ext cx="2540" cy="8255"/>
          </a:xfrm>
          <a:custGeom>
            <a:avLst/>
            <a:gdLst/>
            <a:ahLst/>
            <a:cxnLst/>
            <a:rect l="l" t="t" r="r" b="b"/>
            <a:pathLst>
              <a:path w="2539" h="8255">
                <a:moveTo>
                  <a:pt x="2128" y="76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3" name="object 12073"/>
          <p:cNvSpPr/>
          <p:nvPr/>
        </p:nvSpPr>
        <p:spPr>
          <a:xfrm>
            <a:off x="3365515" y="216419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612" y="221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4" name="object 12074"/>
          <p:cNvSpPr/>
          <p:nvPr/>
        </p:nvSpPr>
        <p:spPr>
          <a:xfrm>
            <a:off x="3365507" y="216574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619" y="6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5" name="object 12075"/>
          <p:cNvSpPr/>
          <p:nvPr/>
        </p:nvSpPr>
        <p:spPr>
          <a:xfrm>
            <a:off x="3366127" y="2166406"/>
            <a:ext cx="22225" cy="23495"/>
          </a:xfrm>
          <a:custGeom>
            <a:avLst/>
            <a:gdLst/>
            <a:ahLst/>
            <a:cxnLst/>
            <a:rect l="l" t="t" r="r" b="b"/>
            <a:pathLst>
              <a:path w="22225" h="23494">
                <a:moveTo>
                  <a:pt x="0" y="0"/>
                </a:moveTo>
                <a:lnTo>
                  <a:pt x="21813" y="234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6" name="object 120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077" name="object 120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078" name="object 120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079" name="object 120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080" name="object 12080"/>
          <p:cNvSpPr/>
          <p:nvPr/>
        </p:nvSpPr>
        <p:spPr>
          <a:xfrm>
            <a:off x="3387940" y="2189835"/>
            <a:ext cx="37465" cy="45085"/>
          </a:xfrm>
          <a:custGeom>
            <a:avLst/>
            <a:gdLst/>
            <a:ahLst/>
            <a:cxnLst/>
            <a:rect l="l" t="t" r="r" b="b"/>
            <a:pathLst>
              <a:path w="37464" h="45085">
                <a:moveTo>
                  <a:pt x="0" y="0"/>
                </a:moveTo>
                <a:lnTo>
                  <a:pt x="37124" y="4474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81" name="object 120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082" name="object 120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083" name="object 12083"/>
          <p:cNvSpPr/>
          <p:nvPr/>
        </p:nvSpPr>
        <p:spPr>
          <a:xfrm>
            <a:off x="3426353" y="2216442"/>
            <a:ext cx="635" cy="8890"/>
          </a:xfrm>
          <a:custGeom>
            <a:avLst/>
            <a:gdLst/>
            <a:ahLst/>
            <a:cxnLst/>
            <a:rect l="l" t="t" r="r" b="b"/>
            <a:pathLst>
              <a:path w="635" h="8889">
                <a:moveTo>
                  <a:pt x="0" y="0"/>
                </a:moveTo>
                <a:lnTo>
                  <a:pt x="274" y="874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8A4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84" name="object 12084"/>
          <p:cNvSpPr/>
          <p:nvPr/>
        </p:nvSpPr>
        <p:spPr>
          <a:xfrm>
            <a:off x="3426353" y="2216442"/>
            <a:ext cx="635" cy="8890"/>
          </a:xfrm>
          <a:custGeom>
            <a:avLst/>
            <a:gdLst/>
            <a:ahLst/>
            <a:cxnLst/>
            <a:rect l="l" t="t" r="r" b="b"/>
            <a:pathLst>
              <a:path w="635" h="8889">
                <a:moveTo>
                  <a:pt x="0" y="0"/>
                </a:moveTo>
                <a:lnTo>
                  <a:pt x="274" y="874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8A4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85" name="object 12085"/>
          <p:cNvSpPr/>
          <p:nvPr/>
        </p:nvSpPr>
        <p:spPr>
          <a:xfrm>
            <a:off x="3423107" y="2212695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3520" y="12491"/>
                </a:moveTo>
                <a:lnTo>
                  <a:pt x="0" y="0"/>
                </a:lnTo>
                <a:lnTo>
                  <a:pt x="3246" y="3746"/>
                </a:lnTo>
                <a:lnTo>
                  <a:pt x="3520" y="12491"/>
                </a:lnTo>
                <a:close/>
              </a:path>
            </a:pathLst>
          </a:custGeom>
          <a:solidFill>
            <a:srgbClr val="29A6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86" name="object 12086"/>
          <p:cNvSpPr/>
          <p:nvPr/>
        </p:nvSpPr>
        <p:spPr>
          <a:xfrm>
            <a:off x="3423107" y="2212695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3246" y="3746"/>
                </a:moveTo>
                <a:lnTo>
                  <a:pt x="3520" y="12491"/>
                </a:lnTo>
                <a:lnTo>
                  <a:pt x="0" y="0"/>
                </a:lnTo>
                <a:lnTo>
                  <a:pt x="3246" y="3746"/>
                </a:lnTo>
                <a:close/>
              </a:path>
            </a:pathLst>
          </a:custGeom>
          <a:ln w="3175">
            <a:solidFill>
              <a:srgbClr val="29A6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87" name="object 120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088" name="object 120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089" name="object 12089"/>
          <p:cNvSpPr/>
          <p:nvPr/>
        </p:nvSpPr>
        <p:spPr>
          <a:xfrm>
            <a:off x="3426353" y="2220814"/>
            <a:ext cx="635" cy="0"/>
          </a:xfrm>
          <a:custGeom>
            <a:avLst/>
            <a:gdLst/>
            <a:ahLst/>
            <a:cxnLst/>
            <a:rect l="l" t="t" r="r" b="b"/>
            <a:pathLst>
              <a:path w="635" h="0">
                <a:moveTo>
                  <a:pt x="0" y="0"/>
                </a:moveTo>
                <a:lnTo>
                  <a:pt x="274" y="0"/>
                </a:lnTo>
              </a:path>
            </a:pathLst>
          </a:custGeom>
          <a:ln w="8745">
            <a:solidFill>
              <a:srgbClr val="29A5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0" name="object 12090"/>
          <p:cNvSpPr/>
          <p:nvPr/>
        </p:nvSpPr>
        <p:spPr>
          <a:xfrm>
            <a:off x="3426353" y="2216442"/>
            <a:ext cx="635" cy="8890"/>
          </a:xfrm>
          <a:custGeom>
            <a:avLst/>
            <a:gdLst/>
            <a:ahLst/>
            <a:cxnLst/>
            <a:rect l="l" t="t" r="r" b="b"/>
            <a:pathLst>
              <a:path w="635" h="8889">
                <a:moveTo>
                  <a:pt x="274" y="8745"/>
                </a:moveTo>
                <a:lnTo>
                  <a:pt x="241" y="279"/>
                </a:lnTo>
                <a:lnTo>
                  <a:pt x="0" y="0"/>
                </a:lnTo>
                <a:lnTo>
                  <a:pt x="274" y="8745"/>
                </a:lnTo>
                <a:close/>
              </a:path>
            </a:pathLst>
          </a:custGeom>
          <a:ln w="3175">
            <a:solidFill>
              <a:srgbClr val="29A5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1" name="object 12091"/>
          <p:cNvSpPr/>
          <p:nvPr/>
        </p:nvSpPr>
        <p:spPr>
          <a:xfrm>
            <a:off x="3427608" y="223684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238" y="3395"/>
                </a:moveTo>
                <a:lnTo>
                  <a:pt x="2263" y="2372"/>
                </a:lnTo>
                <a:lnTo>
                  <a:pt x="0" y="0"/>
                </a:lnTo>
                <a:lnTo>
                  <a:pt x="3238" y="3395"/>
                </a:lnTo>
                <a:close/>
              </a:path>
            </a:pathLst>
          </a:custGeom>
          <a:ln w="3175">
            <a:solidFill>
              <a:srgbClr val="28A2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2" name="object 120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093" name="object 120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094" name="object 120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095" name="object 12095"/>
          <p:cNvSpPr/>
          <p:nvPr/>
        </p:nvSpPr>
        <p:spPr>
          <a:xfrm>
            <a:off x="3426627" y="222495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0" y="228"/>
                </a:moveTo>
                <a:lnTo>
                  <a:pt x="7101" y="0"/>
                </a:lnTo>
                <a:lnTo>
                  <a:pt x="0" y="228"/>
                </a:lnTo>
                <a:close/>
              </a:path>
            </a:pathLst>
          </a:custGeom>
          <a:ln w="3175">
            <a:solidFill>
              <a:srgbClr val="27A2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6" name="object 12096"/>
          <p:cNvSpPr/>
          <p:nvPr/>
        </p:nvSpPr>
        <p:spPr>
          <a:xfrm>
            <a:off x="3426594" y="2216721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33" y="8465"/>
                </a:moveTo>
                <a:lnTo>
                  <a:pt x="0" y="0"/>
                </a:lnTo>
                <a:lnTo>
                  <a:pt x="7134" y="8237"/>
                </a:lnTo>
                <a:lnTo>
                  <a:pt x="33" y="8465"/>
                </a:lnTo>
                <a:close/>
              </a:path>
            </a:pathLst>
          </a:custGeom>
          <a:solidFill>
            <a:srgbClr val="28A3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97" name="object 12097"/>
          <p:cNvSpPr/>
          <p:nvPr/>
        </p:nvSpPr>
        <p:spPr>
          <a:xfrm>
            <a:off x="3426594" y="2216721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33" y="8465"/>
                </a:moveTo>
                <a:lnTo>
                  <a:pt x="7134" y="8237"/>
                </a:lnTo>
                <a:lnTo>
                  <a:pt x="0" y="0"/>
                </a:lnTo>
                <a:lnTo>
                  <a:pt x="33" y="8465"/>
                </a:lnTo>
                <a:close/>
              </a:path>
            </a:pathLst>
          </a:custGeom>
          <a:ln w="3175">
            <a:solidFill>
              <a:srgbClr val="28A3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8" name="object 12098"/>
          <p:cNvSpPr/>
          <p:nvPr/>
        </p:nvSpPr>
        <p:spPr>
          <a:xfrm>
            <a:off x="3432119" y="2241638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4734" y="5199"/>
                </a:moveTo>
                <a:lnTo>
                  <a:pt x="3705" y="4069"/>
                </a:lnTo>
                <a:lnTo>
                  <a:pt x="0" y="0"/>
                </a:lnTo>
                <a:lnTo>
                  <a:pt x="4734" y="5199"/>
                </a:lnTo>
                <a:close/>
              </a:path>
            </a:pathLst>
          </a:custGeom>
          <a:ln w="3175">
            <a:solidFill>
              <a:srgbClr val="259E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9" name="object 12099"/>
          <p:cNvSpPr/>
          <p:nvPr/>
        </p:nvSpPr>
        <p:spPr>
          <a:xfrm>
            <a:off x="3432119" y="2237514"/>
            <a:ext cx="5715" cy="9525"/>
          </a:xfrm>
          <a:custGeom>
            <a:avLst/>
            <a:gdLst/>
            <a:ahLst/>
            <a:cxnLst/>
            <a:rect l="l" t="t" r="r" b="b"/>
            <a:pathLst>
              <a:path w="5714" h="9525">
                <a:moveTo>
                  <a:pt x="4734" y="9324"/>
                </a:moveTo>
                <a:lnTo>
                  <a:pt x="0" y="4124"/>
                </a:lnTo>
                <a:lnTo>
                  <a:pt x="5196" y="0"/>
                </a:lnTo>
                <a:lnTo>
                  <a:pt x="4734" y="9324"/>
                </a:lnTo>
                <a:close/>
              </a:path>
            </a:pathLst>
          </a:custGeom>
          <a:solidFill>
            <a:srgbClr val="259E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00" name="object 12100"/>
          <p:cNvSpPr/>
          <p:nvPr/>
        </p:nvSpPr>
        <p:spPr>
          <a:xfrm>
            <a:off x="3432119" y="2237514"/>
            <a:ext cx="5715" cy="9525"/>
          </a:xfrm>
          <a:custGeom>
            <a:avLst/>
            <a:gdLst/>
            <a:ahLst/>
            <a:cxnLst/>
            <a:rect l="l" t="t" r="r" b="b"/>
            <a:pathLst>
              <a:path w="5714" h="9525">
                <a:moveTo>
                  <a:pt x="4734" y="9324"/>
                </a:moveTo>
                <a:lnTo>
                  <a:pt x="5196" y="0"/>
                </a:lnTo>
                <a:lnTo>
                  <a:pt x="0" y="4124"/>
                </a:lnTo>
                <a:lnTo>
                  <a:pt x="4734" y="9324"/>
                </a:lnTo>
                <a:close/>
              </a:path>
            </a:pathLst>
          </a:custGeom>
          <a:ln w="3175">
            <a:solidFill>
              <a:srgbClr val="259E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01" name="object 12101"/>
          <p:cNvSpPr/>
          <p:nvPr/>
        </p:nvSpPr>
        <p:spPr>
          <a:xfrm>
            <a:off x="3436853" y="2237514"/>
            <a:ext cx="4445" cy="13335"/>
          </a:xfrm>
          <a:custGeom>
            <a:avLst/>
            <a:gdLst/>
            <a:ahLst/>
            <a:cxnLst/>
            <a:rect l="l" t="t" r="r" b="b"/>
            <a:pathLst>
              <a:path w="4445" h="13335">
                <a:moveTo>
                  <a:pt x="4094" y="12801"/>
                </a:moveTo>
                <a:lnTo>
                  <a:pt x="0" y="9324"/>
                </a:lnTo>
                <a:lnTo>
                  <a:pt x="462" y="0"/>
                </a:lnTo>
                <a:lnTo>
                  <a:pt x="4094" y="12801"/>
                </a:lnTo>
                <a:close/>
              </a:path>
            </a:pathLst>
          </a:custGeom>
          <a:solidFill>
            <a:srgbClr val="249D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02" name="object 12102"/>
          <p:cNvSpPr/>
          <p:nvPr/>
        </p:nvSpPr>
        <p:spPr>
          <a:xfrm>
            <a:off x="3436853" y="2237514"/>
            <a:ext cx="4445" cy="13335"/>
          </a:xfrm>
          <a:custGeom>
            <a:avLst/>
            <a:gdLst/>
            <a:ahLst/>
            <a:cxnLst/>
            <a:rect l="l" t="t" r="r" b="b"/>
            <a:pathLst>
              <a:path w="4445" h="13335">
                <a:moveTo>
                  <a:pt x="0" y="9324"/>
                </a:moveTo>
                <a:lnTo>
                  <a:pt x="462" y="0"/>
                </a:lnTo>
                <a:lnTo>
                  <a:pt x="4094" y="12801"/>
                </a:lnTo>
                <a:lnTo>
                  <a:pt x="0" y="9324"/>
                </a:lnTo>
                <a:close/>
              </a:path>
            </a:pathLst>
          </a:custGeom>
          <a:ln w="3175">
            <a:solidFill>
              <a:srgbClr val="249D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03" name="object 12103"/>
          <p:cNvSpPr/>
          <p:nvPr/>
        </p:nvSpPr>
        <p:spPr>
          <a:xfrm>
            <a:off x="3426627" y="2225187"/>
            <a:ext cx="5715" cy="16510"/>
          </a:xfrm>
          <a:custGeom>
            <a:avLst/>
            <a:gdLst/>
            <a:ahLst/>
            <a:cxnLst/>
            <a:rect l="l" t="t" r="r" b="b"/>
            <a:pathLst>
              <a:path w="5714" h="16510">
                <a:moveTo>
                  <a:pt x="5491" y="16451"/>
                </a:moveTo>
                <a:lnTo>
                  <a:pt x="4218" y="15054"/>
                </a:lnTo>
                <a:lnTo>
                  <a:pt x="0" y="0"/>
                </a:lnTo>
                <a:lnTo>
                  <a:pt x="5491" y="16451"/>
                </a:lnTo>
                <a:close/>
              </a:path>
            </a:pathLst>
          </a:custGeom>
          <a:solidFill>
            <a:srgbClr val="27A2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04" name="object 12104"/>
          <p:cNvSpPr/>
          <p:nvPr/>
        </p:nvSpPr>
        <p:spPr>
          <a:xfrm>
            <a:off x="3426627" y="2225187"/>
            <a:ext cx="5715" cy="16510"/>
          </a:xfrm>
          <a:custGeom>
            <a:avLst/>
            <a:gdLst/>
            <a:ahLst/>
            <a:cxnLst/>
            <a:rect l="l" t="t" r="r" b="b"/>
            <a:pathLst>
              <a:path w="5714" h="16510">
                <a:moveTo>
                  <a:pt x="5491" y="16451"/>
                </a:moveTo>
                <a:lnTo>
                  <a:pt x="4218" y="15054"/>
                </a:lnTo>
                <a:lnTo>
                  <a:pt x="0" y="0"/>
                </a:lnTo>
                <a:lnTo>
                  <a:pt x="5491" y="16451"/>
                </a:lnTo>
                <a:close/>
              </a:path>
            </a:pathLst>
          </a:custGeom>
          <a:ln w="3175">
            <a:solidFill>
              <a:srgbClr val="27A2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05" name="object 121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06" name="object 12106"/>
          <p:cNvSpPr/>
          <p:nvPr/>
        </p:nvSpPr>
        <p:spPr>
          <a:xfrm>
            <a:off x="3436853" y="2246838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495" y="4904"/>
                </a:moveTo>
                <a:lnTo>
                  <a:pt x="0" y="0"/>
                </a:lnTo>
                <a:lnTo>
                  <a:pt x="4094" y="3477"/>
                </a:lnTo>
                <a:lnTo>
                  <a:pt x="4495" y="4904"/>
                </a:lnTo>
                <a:close/>
              </a:path>
            </a:pathLst>
          </a:custGeom>
          <a:solidFill>
            <a:srgbClr val="249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07" name="object 12107"/>
          <p:cNvSpPr/>
          <p:nvPr/>
        </p:nvSpPr>
        <p:spPr>
          <a:xfrm>
            <a:off x="3436853" y="2246838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495" y="4904"/>
                </a:moveTo>
                <a:lnTo>
                  <a:pt x="4094" y="3477"/>
                </a:lnTo>
                <a:lnTo>
                  <a:pt x="0" y="0"/>
                </a:lnTo>
                <a:lnTo>
                  <a:pt x="4495" y="4904"/>
                </a:lnTo>
                <a:close/>
              </a:path>
            </a:pathLst>
          </a:custGeom>
          <a:ln w="3175">
            <a:solidFill>
              <a:srgbClr val="249C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08" name="object 121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09" name="object 121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10" name="object 121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11" name="object 121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12" name="object 12112"/>
          <p:cNvSpPr/>
          <p:nvPr/>
        </p:nvSpPr>
        <p:spPr>
          <a:xfrm>
            <a:off x="3364953" y="214930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8" y="1765"/>
                </a:moveTo>
                <a:lnTo>
                  <a:pt x="10" y="426"/>
                </a:lnTo>
                <a:lnTo>
                  <a:pt x="0" y="0"/>
                </a:lnTo>
                <a:lnTo>
                  <a:pt x="38" y="1765"/>
                </a:lnTo>
                <a:close/>
              </a:path>
            </a:pathLst>
          </a:custGeom>
          <a:ln w="3175">
            <a:solidFill>
              <a:srgbClr val="4AC6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13" name="object 121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14" name="object 121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15" name="object 12115"/>
          <p:cNvSpPr/>
          <p:nvPr/>
        </p:nvSpPr>
        <p:spPr>
          <a:xfrm>
            <a:off x="3364938" y="2148598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4673" y="3683"/>
                </a:moveTo>
                <a:lnTo>
                  <a:pt x="15" y="706"/>
                </a:lnTo>
                <a:lnTo>
                  <a:pt x="0" y="0"/>
                </a:lnTo>
                <a:lnTo>
                  <a:pt x="4673" y="3683"/>
                </a:lnTo>
                <a:close/>
              </a:path>
            </a:pathLst>
          </a:custGeom>
          <a:solidFill>
            <a:srgbClr val="49C6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16" name="object 12116"/>
          <p:cNvSpPr/>
          <p:nvPr/>
        </p:nvSpPr>
        <p:spPr>
          <a:xfrm>
            <a:off x="3364938" y="2148598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15" y="706"/>
                </a:moveTo>
                <a:lnTo>
                  <a:pt x="0" y="0"/>
                </a:lnTo>
                <a:lnTo>
                  <a:pt x="4673" y="3683"/>
                </a:lnTo>
                <a:lnTo>
                  <a:pt x="15" y="706"/>
                </a:lnTo>
                <a:close/>
              </a:path>
            </a:pathLst>
          </a:custGeom>
          <a:ln w="3175">
            <a:solidFill>
              <a:srgbClr val="49C6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17" name="object 121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18" name="object 121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19" name="object 121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20" name="object 121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21" name="object 121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39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22" name="object 121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23" name="object 121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24" name="object 12124"/>
          <p:cNvSpPr/>
          <p:nvPr/>
        </p:nvSpPr>
        <p:spPr>
          <a:xfrm>
            <a:off x="3364346" y="214738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591" y="1216"/>
                </a:moveTo>
                <a:lnTo>
                  <a:pt x="464" y="960"/>
                </a:lnTo>
                <a:lnTo>
                  <a:pt x="0" y="0"/>
                </a:lnTo>
                <a:lnTo>
                  <a:pt x="591" y="1216"/>
                </a:lnTo>
                <a:close/>
              </a:path>
            </a:pathLst>
          </a:custGeom>
          <a:ln w="3175">
            <a:solidFill>
              <a:srgbClr val="4AC7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5" name="object 12125"/>
          <p:cNvSpPr/>
          <p:nvPr/>
        </p:nvSpPr>
        <p:spPr>
          <a:xfrm>
            <a:off x="3364346" y="2147382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5265" y="4899"/>
                </a:moveTo>
                <a:lnTo>
                  <a:pt x="591" y="1216"/>
                </a:lnTo>
                <a:lnTo>
                  <a:pt x="0" y="0"/>
                </a:lnTo>
                <a:lnTo>
                  <a:pt x="5265" y="4899"/>
                </a:lnTo>
                <a:close/>
              </a:path>
            </a:pathLst>
          </a:custGeom>
          <a:solidFill>
            <a:srgbClr val="4AC6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26" name="object 12126"/>
          <p:cNvSpPr/>
          <p:nvPr/>
        </p:nvSpPr>
        <p:spPr>
          <a:xfrm>
            <a:off x="3364346" y="2147382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591" y="1216"/>
                </a:moveTo>
                <a:lnTo>
                  <a:pt x="5265" y="4899"/>
                </a:lnTo>
                <a:lnTo>
                  <a:pt x="0" y="0"/>
                </a:lnTo>
                <a:lnTo>
                  <a:pt x="591" y="1216"/>
                </a:lnTo>
                <a:close/>
              </a:path>
            </a:pathLst>
          </a:custGeom>
          <a:ln w="3175">
            <a:solidFill>
              <a:srgbClr val="4AC6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7" name="object 12127"/>
          <p:cNvSpPr/>
          <p:nvPr/>
        </p:nvSpPr>
        <p:spPr>
          <a:xfrm>
            <a:off x="3391067" y="2175733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4066" y="4638"/>
                </a:moveTo>
                <a:lnTo>
                  <a:pt x="3121" y="4193"/>
                </a:lnTo>
                <a:lnTo>
                  <a:pt x="0" y="0"/>
                </a:lnTo>
                <a:lnTo>
                  <a:pt x="4066" y="4638"/>
                </a:lnTo>
                <a:close/>
              </a:path>
            </a:pathLst>
          </a:custGeom>
          <a:solidFill>
            <a:srgbClr val="38B9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28" name="object 12128"/>
          <p:cNvSpPr/>
          <p:nvPr/>
        </p:nvSpPr>
        <p:spPr>
          <a:xfrm>
            <a:off x="3391067" y="2175733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4066" y="4638"/>
                </a:moveTo>
                <a:lnTo>
                  <a:pt x="0" y="0"/>
                </a:lnTo>
                <a:lnTo>
                  <a:pt x="3121" y="4193"/>
                </a:lnTo>
                <a:lnTo>
                  <a:pt x="4066" y="4638"/>
                </a:lnTo>
                <a:close/>
              </a:path>
            </a:pathLst>
          </a:custGeom>
          <a:ln w="3175">
            <a:solidFill>
              <a:srgbClr val="38B9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9" name="object 121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30" name="object 121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31" name="object 121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32" name="object 121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33" name="object 121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34" name="object 121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35" name="object 12135"/>
          <p:cNvSpPr/>
          <p:nvPr/>
        </p:nvSpPr>
        <p:spPr>
          <a:xfrm>
            <a:off x="3264385" y="2109307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744" y="0"/>
                </a:moveTo>
                <a:lnTo>
                  <a:pt x="1612" y="73"/>
                </a:lnTo>
                <a:lnTo>
                  <a:pt x="0" y="980"/>
                </a:lnTo>
                <a:lnTo>
                  <a:pt x="1744" y="0"/>
                </a:lnTo>
                <a:close/>
              </a:path>
            </a:pathLst>
          </a:custGeom>
          <a:ln w="3175">
            <a:solidFill>
              <a:srgbClr val="4A97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36" name="object 121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37" name="object 121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38" name="object 121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39" name="object 121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40" name="object 121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41" name="object 121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42" name="object 121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43" name="object 121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44" name="object 12144"/>
          <p:cNvSpPr/>
          <p:nvPr/>
        </p:nvSpPr>
        <p:spPr>
          <a:xfrm>
            <a:off x="3252787" y="211588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970"/>
                </a:moveTo>
                <a:lnTo>
                  <a:pt x="614" y="264"/>
                </a:lnTo>
                <a:lnTo>
                  <a:pt x="1262" y="0"/>
                </a:lnTo>
                <a:lnTo>
                  <a:pt x="0" y="970"/>
                </a:lnTo>
                <a:close/>
              </a:path>
            </a:pathLst>
          </a:custGeom>
          <a:solidFill>
            <a:srgbClr val="3A7C4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45" name="object 12145"/>
          <p:cNvSpPr/>
          <p:nvPr/>
        </p:nvSpPr>
        <p:spPr>
          <a:xfrm>
            <a:off x="3252787" y="211588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262" y="0"/>
                </a:moveTo>
                <a:lnTo>
                  <a:pt x="0" y="970"/>
                </a:lnTo>
                <a:lnTo>
                  <a:pt x="614" y="264"/>
                </a:lnTo>
                <a:lnTo>
                  <a:pt x="1262" y="0"/>
                </a:lnTo>
                <a:close/>
              </a:path>
            </a:pathLst>
          </a:custGeom>
          <a:ln w="3175">
            <a:solidFill>
              <a:srgbClr val="3A7C4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46" name="object 121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47" name="object 121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48" name="object 121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49" name="object 121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50" name="object 121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51" name="object 121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52" name="object 121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53" name="object 121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54" name="object 121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55" name="object 121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56" name="object 121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57" name="object 121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58" name="object 12158"/>
          <p:cNvSpPr/>
          <p:nvPr/>
        </p:nvSpPr>
        <p:spPr>
          <a:xfrm>
            <a:off x="3217258" y="2161867"/>
            <a:ext cx="1270" cy="3175"/>
          </a:xfrm>
          <a:custGeom>
            <a:avLst/>
            <a:gdLst/>
            <a:ahLst/>
            <a:cxnLst/>
            <a:rect l="l" t="t" r="r" b="b"/>
            <a:pathLst>
              <a:path w="1269" h="3175">
                <a:moveTo>
                  <a:pt x="835" y="0"/>
                </a:moveTo>
                <a:lnTo>
                  <a:pt x="0" y="26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9" name="object 12159"/>
          <p:cNvSpPr/>
          <p:nvPr/>
        </p:nvSpPr>
        <p:spPr>
          <a:xfrm>
            <a:off x="3216272" y="2164003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0" y="4122"/>
                </a:moveTo>
                <a:lnTo>
                  <a:pt x="985" y="487"/>
                </a:lnTo>
                <a:lnTo>
                  <a:pt x="3368" y="0"/>
                </a:lnTo>
                <a:lnTo>
                  <a:pt x="0" y="4122"/>
                </a:lnTo>
                <a:close/>
              </a:path>
            </a:pathLst>
          </a:custGeom>
          <a:solidFill>
            <a:srgbClr val="2B724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60" name="object 12160"/>
          <p:cNvSpPr/>
          <p:nvPr/>
        </p:nvSpPr>
        <p:spPr>
          <a:xfrm>
            <a:off x="3216272" y="2164003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3368" y="0"/>
                </a:moveTo>
                <a:lnTo>
                  <a:pt x="0" y="4122"/>
                </a:lnTo>
                <a:lnTo>
                  <a:pt x="985" y="487"/>
                </a:lnTo>
                <a:lnTo>
                  <a:pt x="3368" y="0"/>
                </a:lnTo>
                <a:close/>
              </a:path>
            </a:pathLst>
          </a:custGeom>
          <a:ln w="3175">
            <a:solidFill>
              <a:srgbClr val="2B724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1" name="object 121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62" name="object 12162"/>
          <p:cNvSpPr/>
          <p:nvPr/>
        </p:nvSpPr>
        <p:spPr>
          <a:xfrm>
            <a:off x="3216272" y="2164491"/>
            <a:ext cx="1270" cy="3810"/>
          </a:xfrm>
          <a:custGeom>
            <a:avLst/>
            <a:gdLst/>
            <a:ahLst/>
            <a:cxnLst/>
            <a:rect l="l" t="t" r="r" b="b"/>
            <a:pathLst>
              <a:path w="1269" h="3810">
                <a:moveTo>
                  <a:pt x="985" y="0"/>
                </a:moveTo>
                <a:lnTo>
                  <a:pt x="0" y="36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3" name="object 121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64" name="object 121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65" name="object 121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66" name="object 121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67" name="object 121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68" name="object 121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69" name="object 121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70" name="object 121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71" name="object 12171"/>
          <p:cNvSpPr/>
          <p:nvPr/>
        </p:nvSpPr>
        <p:spPr>
          <a:xfrm>
            <a:off x="3258058" y="2114941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69">
                <a:moveTo>
                  <a:pt x="0" y="728"/>
                </a:moveTo>
                <a:lnTo>
                  <a:pt x="139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72" name="object 121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73" name="object 121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74" name="object 12174"/>
          <p:cNvSpPr/>
          <p:nvPr/>
        </p:nvSpPr>
        <p:spPr>
          <a:xfrm>
            <a:off x="3258055" y="2115014"/>
            <a:ext cx="0" cy="1270"/>
          </a:xfrm>
          <a:custGeom>
            <a:avLst/>
            <a:gdLst/>
            <a:ahLst/>
            <a:cxnLst/>
            <a:rect l="l" t="t" r="r" b="b"/>
            <a:pathLst>
              <a:path w="0" h="1269">
                <a:moveTo>
                  <a:pt x="0" y="0"/>
                </a:moveTo>
                <a:lnTo>
                  <a:pt x="2" y="65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B915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75" name="object 121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76" name="object 121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77" name="object 121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78" name="object 12178"/>
          <p:cNvSpPr/>
          <p:nvPr/>
        </p:nvSpPr>
        <p:spPr>
          <a:xfrm>
            <a:off x="3217258" y="2115670"/>
            <a:ext cx="41275" cy="48895"/>
          </a:xfrm>
          <a:custGeom>
            <a:avLst/>
            <a:gdLst/>
            <a:ahLst/>
            <a:cxnLst/>
            <a:rect l="l" t="t" r="r" b="b"/>
            <a:pathLst>
              <a:path w="41275" h="48894">
                <a:moveTo>
                  <a:pt x="0" y="48821"/>
                </a:moveTo>
                <a:lnTo>
                  <a:pt x="408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79" name="object 121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80" name="object 121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81" name="object 121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82" name="object 121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83" name="object 12183"/>
          <p:cNvSpPr/>
          <p:nvPr/>
        </p:nvSpPr>
        <p:spPr>
          <a:xfrm>
            <a:off x="3260808" y="2115779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35" y="88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79E5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84" name="object 121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85" name="object 121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86" name="object 121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87" name="object 12187"/>
          <p:cNvSpPr/>
          <p:nvPr/>
        </p:nvSpPr>
        <p:spPr>
          <a:xfrm>
            <a:off x="3254542" y="2115515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3268"/>
                </a:moveTo>
                <a:lnTo>
                  <a:pt x="927" y="1170"/>
                </a:lnTo>
                <a:lnTo>
                  <a:pt x="2159" y="0"/>
                </a:lnTo>
                <a:lnTo>
                  <a:pt x="0" y="3268"/>
                </a:lnTo>
                <a:close/>
              </a:path>
            </a:pathLst>
          </a:custGeom>
          <a:solidFill>
            <a:srgbClr val="468B5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88" name="object 12188"/>
          <p:cNvSpPr/>
          <p:nvPr/>
        </p:nvSpPr>
        <p:spPr>
          <a:xfrm>
            <a:off x="3254542" y="2115515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3268"/>
                </a:moveTo>
                <a:lnTo>
                  <a:pt x="927" y="1170"/>
                </a:lnTo>
                <a:lnTo>
                  <a:pt x="2159" y="0"/>
                </a:lnTo>
                <a:lnTo>
                  <a:pt x="0" y="3268"/>
                </a:lnTo>
                <a:close/>
              </a:path>
            </a:pathLst>
          </a:custGeom>
          <a:ln w="3175">
            <a:solidFill>
              <a:srgbClr val="468B5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89" name="object 121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90" name="object 12190"/>
          <p:cNvSpPr/>
          <p:nvPr/>
        </p:nvSpPr>
        <p:spPr>
          <a:xfrm>
            <a:off x="3254245" y="211567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3792"/>
                </a:moveTo>
                <a:lnTo>
                  <a:pt x="1894" y="1602"/>
                </a:lnTo>
                <a:lnTo>
                  <a:pt x="3812" y="0"/>
                </a:lnTo>
                <a:lnTo>
                  <a:pt x="0" y="3792"/>
                </a:lnTo>
                <a:close/>
              </a:path>
            </a:pathLst>
          </a:custGeom>
          <a:solidFill>
            <a:srgbClr val="2E59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91" name="object 12191"/>
          <p:cNvSpPr/>
          <p:nvPr/>
        </p:nvSpPr>
        <p:spPr>
          <a:xfrm>
            <a:off x="3254245" y="211567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3792"/>
                </a:moveTo>
                <a:lnTo>
                  <a:pt x="1894" y="1602"/>
                </a:lnTo>
                <a:lnTo>
                  <a:pt x="3812" y="0"/>
                </a:lnTo>
                <a:lnTo>
                  <a:pt x="0" y="3792"/>
                </a:lnTo>
                <a:close/>
              </a:path>
            </a:pathLst>
          </a:custGeom>
          <a:ln w="3175">
            <a:solidFill>
              <a:srgbClr val="2E593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2" name="object 12192"/>
          <p:cNvSpPr/>
          <p:nvPr/>
        </p:nvSpPr>
        <p:spPr>
          <a:xfrm>
            <a:off x="3254245" y="211567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3792"/>
                </a:moveTo>
                <a:lnTo>
                  <a:pt x="3812" y="0"/>
                </a:lnTo>
                <a:lnTo>
                  <a:pt x="0" y="3792"/>
                </a:lnTo>
                <a:close/>
              </a:path>
            </a:pathLst>
          </a:custGeom>
          <a:ln w="3175">
            <a:solidFill>
              <a:srgbClr val="2E583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3" name="object 121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94" name="object 12194"/>
          <p:cNvSpPr/>
          <p:nvPr/>
        </p:nvSpPr>
        <p:spPr>
          <a:xfrm>
            <a:off x="3255698" y="211567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3233"/>
                </a:moveTo>
                <a:lnTo>
                  <a:pt x="2359" y="0"/>
                </a:lnTo>
                <a:lnTo>
                  <a:pt x="2512" y="1320"/>
                </a:lnTo>
                <a:lnTo>
                  <a:pt x="0" y="3233"/>
                </a:lnTo>
                <a:close/>
              </a:path>
            </a:pathLst>
          </a:custGeom>
          <a:solidFill>
            <a:srgbClr val="4E945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95" name="object 12195"/>
          <p:cNvSpPr/>
          <p:nvPr/>
        </p:nvSpPr>
        <p:spPr>
          <a:xfrm>
            <a:off x="3255698" y="211567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359" y="0"/>
                </a:moveTo>
                <a:lnTo>
                  <a:pt x="2512" y="1320"/>
                </a:lnTo>
                <a:lnTo>
                  <a:pt x="0" y="3233"/>
                </a:lnTo>
                <a:lnTo>
                  <a:pt x="2359" y="0"/>
                </a:lnTo>
                <a:close/>
              </a:path>
            </a:pathLst>
          </a:custGeom>
          <a:ln w="3175">
            <a:solidFill>
              <a:srgbClr val="4E945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6" name="object 12196"/>
          <p:cNvSpPr/>
          <p:nvPr/>
        </p:nvSpPr>
        <p:spPr>
          <a:xfrm>
            <a:off x="3255698" y="211567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3233"/>
                </a:moveTo>
                <a:lnTo>
                  <a:pt x="441" y="1602"/>
                </a:lnTo>
                <a:lnTo>
                  <a:pt x="2359" y="0"/>
                </a:lnTo>
                <a:lnTo>
                  <a:pt x="0" y="3233"/>
                </a:lnTo>
                <a:close/>
              </a:path>
            </a:pathLst>
          </a:custGeom>
          <a:solidFill>
            <a:srgbClr val="4C915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97" name="object 12197"/>
          <p:cNvSpPr/>
          <p:nvPr/>
        </p:nvSpPr>
        <p:spPr>
          <a:xfrm>
            <a:off x="3255698" y="211567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359" y="0"/>
                </a:moveTo>
                <a:lnTo>
                  <a:pt x="441" y="1602"/>
                </a:lnTo>
                <a:lnTo>
                  <a:pt x="0" y="3233"/>
                </a:lnTo>
                <a:lnTo>
                  <a:pt x="2359" y="0"/>
                </a:lnTo>
                <a:close/>
              </a:path>
            </a:pathLst>
          </a:custGeom>
          <a:ln w="3175">
            <a:solidFill>
              <a:srgbClr val="4C915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8" name="object 12198"/>
          <p:cNvSpPr/>
          <p:nvPr/>
        </p:nvSpPr>
        <p:spPr>
          <a:xfrm>
            <a:off x="3259439" y="2115002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054"/>
                </a:moveTo>
                <a:lnTo>
                  <a:pt x="2491" y="0"/>
                </a:lnTo>
                <a:lnTo>
                  <a:pt x="1369" y="777"/>
                </a:lnTo>
                <a:lnTo>
                  <a:pt x="0" y="1054"/>
                </a:lnTo>
                <a:close/>
              </a:path>
            </a:pathLst>
          </a:custGeom>
          <a:solidFill>
            <a:srgbClr val="539B5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99" name="object 12199"/>
          <p:cNvSpPr/>
          <p:nvPr/>
        </p:nvSpPr>
        <p:spPr>
          <a:xfrm>
            <a:off x="3259439" y="2115002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491" y="0"/>
                </a:moveTo>
                <a:lnTo>
                  <a:pt x="1369" y="777"/>
                </a:lnTo>
                <a:lnTo>
                  <a:pt x="0" y="1054"/>
                </a:lnTo>
                <a:lnTo>
                  <a:pt x="2491" y="0"/>
                </a:lnTo>
                <a:close/>
              </a:path>
            </a:pathLst>
          </a:custGeom>
          <a:ln w="3175">
            <a:solidFill>
              <a:srgbClr val="539B5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00" name="object 122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201" name="object 122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202" name="object 122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203" name="object 122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204" name="object 122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205" name="object 122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206" name="object 122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207" name="object 122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208" name="object 12208"/>
          <p:cNvSpPr/>
          <p:nvPr/>
        </p:nvSpPr>
        <p:spPr>
          <a:xfrm>
            <a:off x="3249073" y="2129205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112"/>
                </a:moveTo>
                <a:lnTo>
                  <a:pt x="909" y="0"/>
                </a:lnTo>
                <a:lnTo>
                  <a:pt x="909" y="383"/>
                </a:lnTo>
                <a:lnTo>
                  <a:pt x="0" y="1112"/>
                </a:lnTo>
                <a:close/>
              </a:path>
            </a:pathLst>
          </a:custGeom>
          <a:solidFill>
            <a:srgbClr val="559C5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09" name="object 12209"/>
          <p:cNvSpPr/>
          <p:nvPr/>
        </p:nvSpPr>
        <p:spPr>
          <a:xfrm>
            <a:off x="3249073" y="2129205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909" y="0"/>
                </a:moveTo>
                <a:lnTo>
                  <a:pt x="0" y="1112"/>
                </a:lnTo>
                <a:lnTo>
                  <a:pt x="909" y="383"/>
                </a:lnTo>
                <a:lnTo>
                  <a:pt x="909" y="0"/>
                </a:lnTo>
                <a:close/>
              </a:path>
            </a:pathLst>
          </a:custGeom>
          <a:ln w="3175">
            <a:solidFill>
              <a:srgbClr val="559C5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0" name="object 122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211" name="object 122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212" name="object 122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213" name="object 122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214" name="object 12214"/>
          <p:cNvSpPr/>
          <p:nvPr/>
        </p:nvSpPr>
        <p:spPr>
          <a:xfrm>
            <a:off x="3249983" y="2126653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2936"/>
                </a:moveTo>
                <a:lnTo>
                  <a:pt x="0" y="2552"/>
                </a:lnTo>
                <a:lnTo>
                  <a:pt x="2080" y="0"/>
                </a:lnTo>
                <a:lnTo>
                  <a:pt x="0" y="2936"/>
                </a:lnTo>
                <a:close/>
              </a:path>
            </a:pathLst>
          </a:custGeom>
          <a:solidFill>
            <a:srgbClr val="569D5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15" name="object 12215"/>
          <p:cNvSpPr/>
          <p:nvPr/>
        </p:nvSpPr>
        <p:spPr>
          <a:xfrm>
            <a:off x="3249983" y="2126653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2936"/>
                </a:moveTo>
                <a:lnTo>
                  <a:pt x="0" y="2552"/>
                </a:lnTo>
                <a:lnTo>
                  <a:pt x="2080" y="0"/>
                </a:lnTo>
                <a:lnTo>
                  <a:pt x="0" y="2936"/>
                </a:lnTo>
                <a:close/>
              </a:path>
            </a:pathLst>
          </a:custGeom>
          <a:ln w="3175">
            <a:solidFill>
              <a:srgbClr val="569D5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6" name="object 122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217" name="object 122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218" name="object 122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219" name="object 12219"/>
          <p:cNvSpPr/>
          <p:nvPr/>
        </p:nvSpPr>
        <p:spPr>
          <a:xfrm>
            <a:off x="3260844" y="21166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93" y="1549"/>
                </a:moveTo>
                <a:lnTo>
                  <a:pt x="0" y="0"/>
                </a:lnTo>
                <a:lnTo>
                  <a:pt x="193" y="1549"/>
                </a:lnTo>
                <a:close/>
              </a:path>
            </a:pathLst>
          </a:custGeom>
          <a:ln w="3175">
            <a:solidFill>
              <a:srgbClr val="59A05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0" name="object 122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221" name="object 12221"/>
          <p:cNvSpPr/>
          <p:nvPr/>
        </p:nvSpPr>
        <p:spPr>
          <a:xfrm>
            <a:off x="3263686" y="21180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33" y="56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2AA5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2" name="object 12222"/>
          <p:cNvSpPr/>
          <p:nvPr/>
        </p:nvSpPr>
        <p:spPr>
          <a:xfrm>
            <a:off x="3262993" y="211801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726" y="566"/>
                </a:moveTo>
                <a:lnTo>
                  <a:pt x="0" y="30"/>
                </a:lnTo>
                <a:lnTo>
                  <a:pt x="693" y="0"/>
                </a:lnTo>
                <a:lnTo>
                  <a:pt x="726" y="566"/>
                </a:lnTo>
                <a:close/>
              </a:path>
            </a:pathLst>
          </a:custGeom>
          <a:solidFill>
            <a:srgbClr val="61A9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23" name="object 12223"/>
          <p:cNvSpPr/>
          <p:nvPr/>
        </p:nvSpPr>
        <p:spPr>
          <a:xfrm>
            <a:off x="3262993" y="211801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693" y="0"/>
                </a:moveTo>
                <a:lnTo>
                  <a:pt x="0" y="30"/>
                </a:lnTo>
                <a:lnTo>
                  <a:pt x="726" y="566"/>
                </a:lnTo>
                <a:lnTo>
                  <a:pt x="693" y="0"/>
                </a:lnTo>
                <a:close/>
              </a:path>
            </a:pathLst>
          </a:custGeom>
          <a:ln w="3175">
            <a:solidFill>
              <a:srgbClr val="61A95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4" name="object 12224"/>
          <p:cNvSpPr/>
          <p:nvPr/>
        </p:nvSpPr>
        <p:spPr>
          <a:xfrm>
            <a:off x="3262993" y="2117519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523"/>
                </a:moveTo>
                <a:lnTo>
                  <a:pt x="662" y="0"/>
                </a:lnTo>
                <a:lnTo>
                  <a:pt x="693" y="492"/>
                </a:lnTo>
                <a:lnTo>
                  <a:pt x="0" y="523"/>
                </a:lnTo>
                <a:close/>
              </a:path>
            </a:pathLst>
          </a:custGeom>
          <a:solidFill>
            <a:srgbClr val="60A9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25" name="object 12225"/>
          <p:cNvSpPr/>
          <p:nvPr/>
        </p:nvSpPr>
        <p:spPr>
          <a:xfrm>
            <a:off x="3262993" y="2117519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662" y="0"/>
                </a:moveTo>
                <a:lnTo>
                  <a:pt x="693" y="492"/>
                </a:lnTo>
                <a:lnTo>
                  <a:pt x="0" y="523"/>
                </a:lnTo>
                <a:lnTo>
                  <a:pt x="662" y="0"/>
                </a:lnTo>
                <a:close/>
              </a:path>
            </a:pathLst>
          </a:custGeom>
          <a:ln w="3175">
            <a:solidFill>
              <a:srgbClr val="60A95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6" name="object 12226"/>
          <p:cNvSpPr/>
          <p:nvPr/>
        </p:nvSpPr>
        <p:spPr>
          <a:xfrm>
            <a:off x="3262269" y="2117509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723" y="533"/>
                </a:moveTo>
                <a:lnTo>
                  <a:pt x="0" y="0"/>
                </a:lnTo>
                <a:lnTo>
                  <a:pt x="1386" y="10"/>
                </a:lnTo>
                <a:lnTo>
                  <a:pt x="723" y="533"/>
                </a:lnTo>
                <a:close/>
              </a:path>
            </a:pathLst>
          </a:custGeom>
          <a:solidFill>
            <a:srgbClr val="5FA75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27" name="object 12227"/>
          <p:cNvSpPr/>
          <p:nvPr/>
        </p:nvSpPr>
        <p:spPr>
          <a:xfrm>
            <a:off x="3262269" y="2117509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386" y="10"/>
                </a:moveTo>
                <a:lnTo>
                  <a:pt x="0" y="0"/>
                </a:lnTo>
                <a:lnTo>
                  <a:pt x="723" y="533"/>
                </a:lnTo>
                <a:lnTo>
                  <a:pt x="1386" y="10"/>
                </a:lnTo>
                <a:close/>
              </a:path>
            </a:pathLst>
          </a:custGeom>
          <a:ln w="3175">
            <a:solidFill>
              <a:srgbClr val="5FA75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8" name="object 12228"/>
          <p:cNvSpPr/>
          <p:nvPr/>
        </p:nvSpPr>
        <p:spPr>
          <a:xfrm>
            <a:off x="3262269" y="21174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386" y="0"/>
                </a:lnTo>
              </a:path>
            </a:pathLst>
          </a:custGeom>
          <a:ln w="3175">
            <a:solidFill>
              <a:srgbClr val="5FA75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9" name="object 12229"/>
          <p:cNvSpPr/>
          <p:nvPr/>
        </p:nvSpPr>
        <p:spPr>
          <a:xfrm>
            <a:off x="3262269" y="2117450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384" y="0"/>
                </a:moveTo>
                <a:lnTo>
                  <a:pt x="0" y="58"/>
                </a:lnTo>
                <a:lnTo>
                  <a:pt x="1386" y="68"/>
                </a:lnTo>
                <a:close/>
              </a:path>
            </a:pathLst>
          </a:custGeom>
          <a:ln w="3175">
            <a:solidFill>
              <a:srgbClr val="5FA75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0" name="object 12230"/>
          <p:cNvSpPr/>
          <p:nvPr/>
        </p:nvSpPr>
        <p:spPr>
          <a:xfrm>
            <a:off x="3262993" y="211801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30"/>
                </a:moveTo>
                <a:lnTo>
                  <a:pt x="6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1" name="object 122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232" name="object 122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233" name="object 12233"/>
          <p:cNvSpPr/>
          <p:nvPr/>
        </p:nvSpPr>
        <p:spPr>
          <a:xfrm>
            <a:off x="3249073" y="2126881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3436"/>
                </a:moveTo>
                <a:lnTo>
                  <a:pt x="3157" y="0"/>
                </a:lnTo>
                <a:lnTo>
                  <a:pt x="909" y="2707"/>
                </a:lnTo>
                <a:lnTo>
                  <a:pt x="0" y="3436"/>
                </a:lnTo>
                <a:close/>
              </a:path>
            </a:pathLst>
          </a:custGeom>
          <a:solidFill>
            <a:srgbClr val="2D532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34" name="object 12234"/>
          <p:cNvSpPr/>
          <p:nvPr/>
        </p:nvSpPr>
        <p:spPr>
          <a:xfrm>
            <a:off x="3249073" y="2126881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3157" y="0"/>
                </a:moveTo>
                <a:lnTo>
                  <a:pt x="909" y="2707"/>
                </a:lnTo>
                <a:lnTo>
                  <a:pt x="0" y="3436"/>
                </a:lnTo>
                <a:lnTo>
                  <a:pt x="3157" y="0"/>
                </a:lnTo>
                <a:close/>
              </a:path>
            </a:pathLst>
          </a:custGeom>
          <a:ln w="3175">
            <a:solidFill>
              <a:srgbClr val="2D532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5" name="object 122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236" name="object 122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237" name="object 122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238" name="object 12238"/>
          <p:cNvSpPr/>
          <p:nvPr/>
        </p:nvSpPr>
        <p:spPr>
          <a:xfrm>
            <a:off x="3267697" y="2119223"/>
            <a:ext cx="15240" cy="4445"/>
          </a:xfrm>
          <a:custGeom>
            <a:avLst/>
            <a:gdLst/>
            <a:ahLst/>
            <a:cxnLst/>
            <a:rect l="l" t="t" r="r" b="b"/>
            <a:pathLst>
              <a:path w="15239" h="4444">
                <a:moveTo>
                  <a:pt x="15049" y="4005"/>
                </a:moveTo>
                <a:lnTo>
                  <a:pt x="0" y="0"/>
                </a:lnTo>
                <a:lnTo>
                  <a:pt x="14671" y="3751"/>
                </a:lnTo>
                <a:lnTo>
                  <a:pt x="15049" y="4005"/>
                </a:lnTo>
                <a:close/>
              </a:path>
            </a:pathLst>
          </a:custGeom>
          <a:solidFill>
            <a:srgbClr val="2847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39" name="object 12239"/>
          <p:cNvSpPr/>
          <p:nvPr/>
        </p:nvSpPr>
        <p:spPr>
          <a:xfrm>
            <a:off x="3267697" y="2119223"/>
            <a:ext cx="15240" cy="4445"/>
          </a:xfrm>
          <a:custGeom>
            <a:avLst/>
            <a:gdLst/>
            <a:ahLst/>
            <a:cxnLst/>
            <a:rect l="l" t="t" r="r" b="b"/>
            <a:pathLst>
              <a:path w="15239" h="4444">
                <a:moveTo>
                  <a:pt x="15049" y="4005"/>
                </a:moveTo>
                <a:lnTo>
                  <a:pt x="14671" y="3751"/>
                </a:lnTo>
                <a:lnTo>
                  <a:pt x="0" y="0"/>
                </a:lnTo>
                <a:lnTo>
                  <a:pt x="15049" y="4005"/>
                </a:lnTo>
                <a:close/>
              </a:path>
            </a:pathLst>
          </a:custGeom>
          <a:ln w="3175">
            <a:solidFill>
              <a:srgbClr val="28472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0" name="object 122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241" name="object 122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242" name="object 12242"/>
          <p:cNvSpPr/>
          <p:nvPr/>
        </p:nvSpPr>
        <p:spPr>
          <a:xfrm>
            <a:off x="3266592" y="2120033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93" y="136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EB86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3" name="object 122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244" name="object 12244"/>
          <p:cNvSpPr/>
          <p:nvPr/>
        </p:nvSpPr>
        <p:spPr>
          <a:xfrm>
            <a:off x="3263719" y="211857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236" y="1785"/>
                </a:moveTo>
                <a:lnTo>
                  <a:pt x="0" y="0"/>
                </a:lnTo>
                <a:lnTo>
                  <a:pt x="236" y="1785"/>
                </a:lnTo>
                <a:close/>
              </a:path>
            </a:pathLst>
          </a:custGeom>
          <a:ln w="3175">
            <a:solidFill>
              <a:srgbClr val="64AC5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5" name="object 12245"/>
          <p:cNvSpPr/>
          <p:nvPr/>
        </p:nvSpPr>
        <p:spPr>
          <a:xfrm>
            <a:off x="3263719" y="211857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236" y="1785"/>
                </a:moveTo>
                <a:lnTo>
                  <a:pt x="0" y="0"/>
                </a:lnTo>
                <a:lnTo>
                  <a:pt x="1470" y="1297"/>
                </a:lnTo>
                <a:lnTo>
                  <a:pt x="236" y="1785"/>
                </a:lnTo>
                <a:close/>
              </a:path>
            </a:pathLst>
          </a:custGeom>
          <a:solidFill>
            <a:srgbClr val="66AE5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46" name="object 12246"/>
          <p:cNvSpPr/>
          <p:nvPr/>
        </p:nvSpPr>
        <p:spPr>
          <a:xfrm>
            <a:off x="3263719" y="211857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236" y="1785"/>
                </a:moveTo>
                <a:lnTo>
                  <a:pt x="1470" y="1297"/>
                </a:lnTo>
                <a:lnTo>
                  <a:pt x="0" y="0"/>
                </a:lnTo>
                <a:lnTo>
                  <a:pt x="236" y="1785"/>
                </a:lnTo>
                <a:close/>
              </a:path>
            </a:pathLst>
          </a:custGeom>
          <a:ln w="3175">
            <a:solidFill>
              <a:srgbClr val="66AE5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7" name="object 12247"/>
          <p:cNvSpPr/>
          <p:nvPr/>
        </p:nvSpPr>
        <p:spPr>
          <a:xfrm>
            <a:off x="3260181" y="2118042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270"/>
                </a:moveTo>
                <a:lnTo>
                  <a:pt x="350" y="1414"/>
                </a:lnTo>
                <a:lnTo>
                  <a:pt x="2811" y="0"/>
                </a:lnTo>
                <a:lnTo>
                  <a:pt x="0" y="2270"/>
                </a:lnTo>
                <a:close/>
              </a:path>
            </a:pathLst>
          </a:custGeom>
          <a:solidFill>
            <a:srgbClr val="5FA75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48" name="object 12248"/>
          <p:cNvSpPr/>
          <p:nvPr/>
        </p:nvSpPr>
        <p:spPr>
          <a:xfrm>
            <a:off x="3260181" y="2118042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270"/>
                </a:moveTo>
                <a:lnTo>
                  <a:pt x="350" y="1414"/>
                </a:lnTo>
                <a:lnTo>
                  <a:pt x="2811" y="0"/>
                </a:lnTo>
                <a:lnTo>
                  <a:pt x="0" y="2270"/>
                </a:lnTo>
                <a:close/>
              </a:path>
            </a:pathLst>
          </a:custGeom>
          <a:ln w="3175">
            <a:solidFill>
              <a:srgbClr val="5FA75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9" name="object 12249"/>
          <p:cNvSpPr/>
          <p:nvPr/>
        </p:nvSpPr>
        <p:spPr>
          <a:xfrm>
            <a:off x="3260181" y="2118042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270"/>
                </a:moveTo>
                <a:lnTo>
                  <a:pt x="2811" y="0"/>
                </a:lnTo>
                <a:lnTo>
                  <a:pt x="3538" y="535"/>
                </a:lnTo>
                <a:lnTo>
                  <a:pt x="0" y="2270"/>
                </a:lnTo>
                <a:close/>
              </a:path>
            </a:pathLst>
          </a:custGeom>
          <a:solidFill>
            <a:srgbClr val="61A85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50" name="object 12250"/>
          <p:cNvSpPr/>
          <p:nvPr/>
        </p:nvSpPr>
        <p:spPr>
          <a:xfrm>
            <a:off x="3260181" y="2118042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270"/>
                </a:moveTo>
                <a:lnTo>
                  <a:pt x="3538" y="535"/>
                </a:lnTo>
                <a:lnTo>
                  <a:pt x="2811" y="0"/>
                </a:lnTo>
                <a:lnTo>
                  <a:pt x="0" y="2270"/>
                </a:lnTo>
                <a:close/>
              </a:path>
            </a:pathLst>
          </a:custGeom>
          <a:ln w="3175">
            <a:solidFill>
              <a:srgbClr val="61A85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1" name="object 12251"/>
          <p:cNvSpPr/>
          <p:nvPr/>
        </p:nvSpPr>
        <p:spPr>
          <a:xfrm>
            <a:off x="3260971" y="2117509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868"/>
                </a:moveTo>
                <a:lnTo>
                  <a:pt x="66" y="708"/>
                </a:lnTo>
                <a:lnTo>
                  <a:pt x="1297" y="0"/>
                </a:lnTo>
                <a:lnTo>
                  <a:pt x="0" y="868"/>
                </a:lnTo>
                <a:close/>
              </a:path>
            </a:pathLst>
          </a:custGeom>
          <a:solidFill>
            <a:srgbClr val="5DA45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52" name="object 12252"/>
          <p:cNvSpPr/>
          <p:nvPr/>
        </p:nvSpPr>
        <p:spPr>
          <a:xfrm>
            <a:off x="3260971" y="2117509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868"/>
                </a:moveTo>
                <a:lnTo>
                  <a:pt x="1297" y="0"/>
                </a:lnTo>
                <a:lnTo>
                  <a:pt x="66" y="708"/>
                </a:lnTo>
                <a:lnTo>
                  <a:pt x="0" y="868"/>
                </a:lnTo>
                <a:close/>
              </a:path>
            </a:pathLst>
          </a:custGeom>
          <a:ln w="3175">
            <a:solidFill>
              <a:srgbClr val="5DA45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3" name="object 12253"/>
          <p:cNvSpPr/>
          <p:nvPr/>
        </p:nvSpPr>
        <p:spPr>
          <a:xfrm>
            <a:off x="3260531" y="2117509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1948"/>
                </a:moveTo>
                <a:lnTo>
                  <a:pt x="439" y="868"/>
                </a:lnTo>
                <a:lnTo>
                  <a:pt x="1737" y="0"/>
                </a:lnTo>
                <a:lnTo>
                  <a:pt x="0" y="1948"/>
                </a:lnTo>
                <a:close/>
              </a:path>
            </a:pathLst>
          </a:custGeom>
          <a:solidFill>
            <a:srgbClr val="5DA55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54" name="object 12254"/>
          <p:cNvSpPr/>
          <p:nvPr/>
        </p:nvSpPr>
        <p:spPr>
          <a:xfrm>
            <a:off x="3260531" y="2117509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1948"/>
                </a:moveTo>
                <a:lnTo>
                  <a:pt x="439" y="868"/>
                </a:lnTo>
                <a:lnTo>
                  <a:pt x="1737" y="0"/>
                </a:lnTo>
                <a:lnTo>
                  <a:pt x="0" y="1948"/>
                </a:lnTo>
                <a:close/>
              </a:path>
            </a:pathLst>
          </a:custGeom>
          <a:ln w="3175">
            <a:solidFill>
              <a:srgbClr val="5DA55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5" name="object 12255"/>
          <p:cNvSpPr/>
          <p:nvPr/>
        </p:nvSpPr>
        <p:spPr>
          <a:xfrm>
            <a:off x="3260531" y="211750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1948"/>
                </a:moveTo>
                <a:lnTo>
                  <a:pt x="1737" y="0"/>
                </a:lnTo>
                <a:lnTo>
                  <a:pt x="2461" y="533"/>
                </a:lnTo>
                <a:lnTo>
                  <a:pt x="0" y="1948"/>
                </a:lnTo>
                <a:close/>
              </a:path>
            </a:pathLst>
          </a:custGeom>
          <a:solidFill>
            <a:srgbClr val="5FA65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56" name="object 12256"/>
          <p:cNvSpPr/>
          <p:nvPr/>
        </p:nvSpPr>
        <p:spPr>
          <a:xfrm>
            <a:off x="3260531" y="211750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1948"/>
                </a:moveTo>
                <a:lnTo>
                  <a:pt x="2461" y="533"/>
                </a:lnTo>
                <a:lnTo>
                  <a:pt x="1737" y="0"/>
                </a:lnTo>
                <a:lnTo>
                  <a:pt x="0" y="1948"/>
                </a:lnTo>
                <a:close/>
              </a:path>
            </a:pathLst>
          </a:custGeom>
          <a:ln w="3175">
            <a:solidFill>
              <a:srgbClr val="5FA65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7" name="object 12257"/>
          <p:cNvSpPr/>
          <p:nvPr/>
        </p:nvSpPr>
        <p:spPr>
          <a:xfrm>
            <a:off x="3260531" y="2118042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1414"/>
                </a:moveTo>
                <a:lnTo>
                  <a:pt x="24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8" name="object 12258"/>
          <p:cNvSpPr/>
          <p:nvPr/>
        </p:nvSpPr>
        <p:spPr>
          <a:xfrm>
            <a:off x="3259917" y="2118578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387"/>
                </a:moveTo>
                <a:lnTo>
                  <a:pt x="1887" y="932"/>
                </a:lnTo>
                <a:lnTo>
                  <a:pt x="3802" y="0"/>
                </a:lnTo>
                <a:lnTo>
                  <a:pt x="0" y="2387"/>
                </a:lnTo>
                <a:close/>
              </a:path>
            </a:pathLst>
          </a:custGeom>
          <a:solidFill>
            <a:srgbClr val="2C4C2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59" name="object 12259"/>
          <p:cNvSpPr/>
          <p:nvPr/>
        </p:nvSpPr>
        <p:spPr>
          <a:xfrm>
            <a:off x="3259917" y="2118578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02" y="0"/>
                </a:moveTo>
                <a:lnTo>
                  <a:pt x="0" y="2387"/>
                </a:lnTo>
                <a:lnTo>
                  <a:pt x="1887" y="932"/>
                </a:lnTo>
                <a:lnTo>
                  <a:pt x="3802" y="0"/>
                </a:lnTo>
                <a:close/>
              </a:path>
            </a:pathLst>
          </a:custGeom>
          <a:ln w="3175">
            <a:solidFill>
              <a:srgbClr val="2C4C2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0" name="object 12260"/>
          <p:cNvSpPr/>
          <p:nvPr/>
        </p:nvSpPr>
        <p:spPr>
          <a:xfrm>
            <a:off x="3258159" y="2122479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2788"/>
                </a:moveTo>
                <a:lnTo>
                  <a:pt x="2537" y="736"/>
                </a:lnTo>
                <a:lnTo>
                  <a:pt x="4970" y="0"/>
                </a:lnTo>
                <a:lnTo>
                  <a:pt x="0" y="2788"/>
                </a:lnTo>
                <a:close/>
              </a:path>
            </a:pathLst>
          </a:custGeom>
          <a:solidFill>
            <a:srgbClr val="68B05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61" name="object 12261"/>
          <p:cNvSpPr/>
          <p:nvPr/>
        </p:nvSpPr>
        <p:spPr>
          <a:xfrm>
            <a:off x="3258159" y="2122479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4970" y="0"/>
                </a:moveTo>
                <a:lnTo>
                  <a:pt x="2537" y="736"/>
                </a:lnTo>
                <a:lnTo>
                  <a:pt x="0" y="2788"/>
                </a:lnTo>
                <a:lnTo>
                  <a:pt x="4970" y="0"/>
                </a:lnTo>
                <a:close/>
              </a:path>
            </a:pathLst>
          </a:custGeom>
          <a:ln w="3175">
            <a:solidFill>
              <a:srgbClr val="68B05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2" name="object 12262"/>
          <p:cNvSpPr/>
          <p:nvPr/>
        </p:nvSpPr>
        <p:spPr>
          <a:xfrm>
            <a:off x="3261441" y="2118578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2776"/>
                </a:moveTo>
                <a:lnTo>
                  <a:pt x="2278" y="0"/>
                </a:lnTo>
                <a:lnTo>
                  <a:pt x="2514" y="1785"/>
                </a:lnTo>
                <a:lnTo>
                  <a:pt x="0" y="2776"/>
                </a:lnTo>
                <a:close/>
              </a:path>
            </a:pathLst>
          </a:custGeom>
          <a:solidFill>
            <a:srgbClr val="65AD5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63" name="object 12263"/>
          <p:cNvSpPr/>
          <p:nvPr/>
        </p:nvSpPr>
        <p:spPr>
          <a:xfrm>
            <a:off x="3261441" y="2118578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278" y="0"/>
                </a:moveTo>
                <a:lnTo>
                  <a:pt x="2514" y="1785"/>
                </a:lnTo>
                <a:lnTo>
                  <a:pt x="0" y="2776"/>
                </a:lnTo>
                <a:lnTo>
                  <a:pt x="2278" y="0"/>
                </a:lnTo>
                <a:close/>
              </a:path>
            </a:pathLst>
          </a:custGeom>
          <a:ln w="3175">
            <a:solidFill>
              <a:srgbClr val="65AD5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4" name="object 12264"/>
          <p:cNvSpPr/>
          <p:nvPr/>
        </p:nvSpPr>
        <p:spPr>
          <a:xfrm>
            <a:off x="3261441" y="2118578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2776"/>
                </a:moveTo>
                <a:lnTo>
                  <a:pt x="363" y="932"/>
                </a:lnTo>
                <a:lnTo>
                  <a:pt x="2278" y="0"/>
                </a:lnTo>
                <a:lnTo>
                  <a:pt x="0" y="2776"/>
                </a:lnTo>
                <a:close/>
              </a:path>
            </a:pathLst>
          </a:custGeom>
          <a:solidFill>
            <a:srgbClr val="63AB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65" name="object 12265"/>
          <p:cNvSpPr/>
          <p:nvPr/>
        </p:nvSpPr>
        <p:spPr>
          <a:xfrm>
            <a:off x="3261441" y="2118578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278" y="0"/>
                </a:moveTo>
                <a:lnTo>
                  <a:pt x="363" y="932"/>
                </a:lnTo>
                <a:lnTo>
                  <a:pt x="0" y="2776"/>
                </a:lnTo>
                <a:lnTo>
                  <a:pt x="2278" y="0"/>
                </a:lnTo>
                <a:close/>
              </a:path>
            </a:pathLst>
          </a:custGeom>
          <a:ln w="3175">
            <a:solidFill>
              <a:srgbClr val="63AB5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6" name="object 12266"/>
          <p:cNvSpPr/>
          <p:nvPr/>
        </p:nvSpPr>
        <p:spPr>
          <a:xfrm>
            <a:off x="3265190" y="2119223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1402" y="810"/>
                </a:moveTo>
                <a:lnTo>
                  <a:pt x="0" y="652"/>
                </a:lnTo>
                <a:lnTo>
                  <a:pt x="2506" y="0"/>
                </a:lnTo>
                <a:lnTo>
                  <a:pt x="1402" y="810"/>
                </a:lnTo>
                <a:close/>
              </a:path>
            </a:pathLst>
          </a:custGeom>
          <a:solidFill>
            <a:srgbClr val="69B3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67" name="object 12267"/>
          <p:cNvSpPr/>
          <p:nvPr/>
        </p:nvSpPr>
        <p:spPr>
          <a:xfrm>
            <a:off x="3265190" y="2119223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06" y="0"/>
                </a:moveTo>
                <a:lnTo>
                  <a:pt x="1402" y="810"/>
                </a:lnTo>
                <a:lnTo>
                  <a:pt x="0" y="652"/>
                </a:lnTo>
                <a:lnTo>
                  <a:pt x="2506" y="0"/>
                </a:lnTo>
                <a:close/>
              </a:path>
            </a:pathLst>
          </a:custGeom>
          <a:ln w="3175">
            <a:solidFill>
              <a:srgbClr val="69B36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8" name="object 122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269" name="object 122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270" name="object 122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271" name="object 122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272" name="object 122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273" name="object 12273"/>
          <p:cNvSpPr/>
          <p:nvPr/>
        </p:nvSpPr>
        <p:spPr>
          <a:xfrm>
            <a:off x="3263686" y="2117915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33" y="662"/>
                </a:moveTo>
                <a:lnTo>
                  <a:pt x="0" y="96"/>
                </a:lnTo>
                <a:lnTo>
                  <a:pt x="2402" y="0"/>
                </a:lnTo>
                <a:lnTo>
                  <a:pt x="33" y="662"/>
                </a:lnTo>
                <a:close/>
              </a:path>
            </a:pathLst>
          </a:custGeom>
          <a:solidFill>
            <a:srgbClr val="63AB5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74" name="object 12274"/>
          <p:cNvSpPr/>
          <p:nvPr/>
        </p:nvSpPr>
        <p:spPr>
          <a:xfrm>
            <a:off x="3263686" y="2117915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33" y="662"/>
                </a:moveTo>
                <a:lnTo>
                  <a:pt x="0" y="96"/>
                </a:lnTo>
                <a:lnTo>
                  <a:pt x="2402" y="0"/>
                </a:lnTo>
                <a:lnTo>
                  <a:pt x="33" y="662"/>
                </a:lnTo>
                <a:close/>
              </a:path>
            </a:pathLst>
          </a:custGeom>
          <a:ln w="3175">
            <a:solidFill>
              <a:srgbClr val="63AB5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5" name="object 12275"/>
          <p:cNvSpPr/>
          <p:nvPr/>
        </p:nvSpPr>
        <p:spPr>
          <a:xfrm>
            <a:off x="3263719" y="2117915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662"/>
                </a:moveTo>
                <a:lnTo>
                  <a:pt x="2369" y="0"/>
                </a:lnTo>
                <a:lnTo>
                  <a:pt x="2125" y="454"/>
                </a:lnTo>
                <a:lnTo>
                  <a:pt x="0" y="662"/>
                </a:lnTo>
                <a:close/>
              </a:path>
            </a:pathLst>
          </a:custGeom>
          <a:solidFill>
            <a:srgbClr val="64AD5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76" name="object 12276"/>
          <p:cNvSpPr/>
          <p:nvPr/>
        </p:nvSpPr>
        <p:spPr>
          <a:xfrm>
            <a:off x="3263719" y="2117915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662"/>
                </a:moveTo>
                <a:lnTo>
                  <a:pt x="2125" y="454"/>
                </a:lnTo>
                <a:lnTo>
                  <a:pt x="2369" y="0"/>
                </a:lnTo>
                <a:lnTo>
                  <a:pt x="0" y="662"/>
                </a:lnTo>
                <a:close/>
              </a:path>
            </a:pathLst>
          </a:custGeom>
          <a:ln w="3175">
            <a:solidFill>
              <a:srgbClr val="64AD5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7" name="object 12277"/>
          <p:cNvSpPr/>
          <p:nvPr/>
        </p:nvSpPr>
        <p:spPr>
          <a:xfrm>
            <a:off x="3263656" y="2117519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30" y="492"/>
                </a:moveTo>
                <a:lnTo>
                  <a:pt x="0" y="0"/>
                </a:lnTo>
                <a:lnTo>
                  <a:pt x="2631" y="20"/>
                </a:lnTo>
                <a:lnTo>
                  <a:pt x="30" y="492"/>
                </a:lnTo>
                <a:close/>
              </a:path>
            </a:pathLst>
          </a:custGeom>
          <a:solidFill>
            <a:srgbClr val="61AA5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78" name="object 12278"/>
          <p:cNvSpPr/>
          <p:nvPr/>
        </p:nvSpPr>
        <p:spPr>
          <a:xfrm>
            <a:off x="3263656" y="2117519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30" y="492"/>
                </a:moveTo>
                <a:lnTo>
                  <a:pt x="0" y="0"/>
                </a:lnTo>
                <a:lnTo>
                  <a:pt x="2631" y="20"/>
                </a:lnTo>
                <a:lnTo>
                  <a:pt x="30" y="492"/>
                </a:lnTo>
                <a:close/>
              </a:path>
            </a:pathLst>
          </a:custGeom>
          <a:ln w="3175">
            <a:solidFill>
              <a:srgbClr val="61AA5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9" name="object 12279"/>
          <p:cNvSpPr/>
          <p:nvPr/>
        </p:nvSpPr>
        <p:spPr>
          <a:xfrm>
            <a:off x="3263686" y="2117539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0" y="472"/>
                </a:moveTo>
                <a:lnTo>
                  <a:pt x="2600" y="0"/>
                </a:lnTo>
                <a:lnTo>
                  <a:pt x="2402" y="375"/>
                </a:lnTo>
                <a:lnTo>
                  <a:pt x="0" y="472"/>
                </a:lnTo>
                <a:close/>
              </a:path>
            </a:pathLst>
          </a:custGeom>
          <a:solidFill>
            <a:srgbClr val="62AC5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80" name="object 12280"/>
          <p:cNvSpPr/>
          <p:nvPr/>
        </p:nvSpPr>
        <p:spPr>
          <a:xfrm>
            <a:off x="3263686" y="2117539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0" y="472"/>
                </a:moveTo>
                <a:lnTo>
                  <a:pt x="2402" y="375"/>
                </a:lnTo>
                <a:lnTo>
                  <a:pt x="2600" y="0"/>
                </a:lnTo>
                <a:lnTo>
                  <a:pt x="0" y="472"/>
                </a:lnTo>
                <a:close/>
              </a:path>
            </a:pathLst>
          </a:custGeom>
          <a:ln w="3175">
            <a:solidFill>
              <a:srgbClr val="62AC5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1" name="object 12281"/>
          <p:cNvSpPr/>
          <p:nvPr/>
        </p:nvSpPr>
        <p:spPr>
          <a:xfrm>
            <a:off x="3263653" y="211742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3175">
            <a:solidFill>
              <a:srgbClr val="60AA5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2" name="object 12282"/>
          <p:cNvSpPr/>
          <p:nvPr/>
        </p:nvSpPr>
        <p:spPr>
          <a:xfrm>
            <a:off x="3263653" y="2117338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2" y="180"/>
                </a:moveTo>
                <a:lnTo>
                  <a:pt x="2740" y="0"/>
                </a:lnTo>
                <a:lnTo>
                  <a:pt x="2" y="180"/>
                </a:lnTo>
                <a:close/>
              </a:path>
            </a:pathLst>
          </a:custGeom>
          <a:ln w="3175">
            <a:solidFill>
              <a:srgbClr val="60AA5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3" name="object 12283"/>
          <p:cNvSpPr/>
          <p:nvPr/>
        </p:nvSpPr>
        <p:spPr>
          <a:xfrm>
            <a:off x="3263656" y="21174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38" y="0"/>
                </a:lnTo>
              </a:path>
            </a:pathLst>
          </a:custGeom>
          <a:ln w="3175">
            <a:solidFill>
              <a:srgbClr val="61AB5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4" name="object 12284"/>
          <p:cNvSpPr/>
          <p:nvPr/>
        </p:nvSpPr>
        <p:spPr>
          <a:xfrm>
            <a:off x="3263656" y="2117338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0" y="180"/>
                </a:moveTo>
                <a:lnTo>
                  <a:pt x="2631" y="200"/>
                </a:lnTo>
                <a:lnTo>
                  <a:pt x="2738" y="0"/>
                </a:lnTo>
                <a:lnTo>
                  <a:pt x="0" y="180"/>
                </a:lnTo>
                <a:close/>
              </a:path>
            </a:pathLst>
          </a:custGeom>
          <a:ln w="3175">
            <a:solidFill>
              <a:srgbClr val="61AB5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5" name="object 12285"/>
          <p:cNvSpPr/>
          <p:nvPr/>
        </p:nvSpPr>
        <p:spPr>
          <a:xfrm>
            <a:off x="3263686" y="2117915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96"/>
                </a:moveTo>
                <a:lnTo>
                  <a:pt x="24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6" name="object 122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287" name="object 12287"/>
          <p:cNvSpPr/>
          <p:nvPr/>
        </p:nvSpPr>
        <p:spPr>
          <a:xfrm>
            <a:off x="3296686" y="2126635"/>
            <a:ext cx="635" cy="0"/>
          </a:xfrm>
          <a:custGeom>
            <a:avLst/>
            <a:gdLst/>
            <a:ahLst/>
            <a:cxnLst/>
            <a:rect l="l" t="t" r="r" b="b"/>
            <a:pathLst>
              <a:path w="635" h="0">
                <a:moveTo>
                  <a:pt x="0" y="0"/>
                </a:moveTo>
                <a:lnTo>
                  <a:pt x="0" y="2"/>
                </a:lnTo>
                <a:lnTo>
                  <a:pt x="20" y="5"/>
                </a:lnTo>
                <a:close/>
              </a:path>
            </a:pathLst>
          </a:custGeom>
          <a:ln w="3175">
            <a:solidFill>
              <a:srgbClr val="75D5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8" name="object 122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289" name="object 122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290" name="object 12290"/>
          <p:cNvSpPr/>
          <p:nvPr/>
        </p:nvSpPr>
        <p:spPr>
          <a:xfrm>
            <a:off x="3296683" y="212663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2" y="2"/>
                </a:lnTo>
                <a:lnTo>
                  <a:pt x="2" y="0"/>
                </a:lnTo>
                <a:close/>
              </a:path>
            </a:pathLst>
          </a:custGeom>
          <a:ln w="3175">
            <a:solidFill>
              <a:srgbClr val="75D5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1" name="object 12291"/>
          <p:cNvSpPr/>
          <p:nvPr/>
        </p:nvSpPr>
        <p:spPr>
          <a:xfrm>
            <a:off x="3296686" y="21266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75D5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2" name="object 12292"/>
          <p:cNvSpPr/>
          <p:nvPr/>
        </p:nvSpPr>
        <p:spPr>
          <a:xfrm>
            <a:off x="3296686" y="212663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1"/>
                </a:moveTo>
                <a:lnTo>
                  <a:pt x="0" y="1"/>
                </a:lnTo>
              </a:path>
            </a:pathLst>
          </a:custGeom>
          <a:ln w="3175">
            <a:solidFill>
              <a:srgbClr val="75D5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3" name="object 12293"/>
          <p:cNvSpPr/>
          <p:nvPr/>
        </p:nvSpPr>
        <p:spPr>
          <a:xfrm>
            <a:off x="3296686" y="212663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-633"/>
                </a:moveTo>
                <a:lnTo>
                  <a:pt x="0" y="6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4" name="object 12294"/>
          <p:cNvSpPr/>
          <p:nvPr/>
        </p:nvSpPr>
        <p:spPr>
          <a:xfrm>
            <a:off x="3296686" y="2126638"/>
            <a:ext cx="635" cy="0"/>
          </a:xfrm>
          <a:custGeom>
            <a:avLst/>
            <a:gdLst/>
            <a:ahLst/>
            <a:cxnLst/>
            <a:rect l="l" t="t" r="r" b="b"/>
            <a:pathLst>
              <a:path w="635" h="0">
                <a:moveTo>
                  <a:pt x="20" y="2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7472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5" name="object 12295"/>
          <p:cNvSpPr/>
          <p:nvPr/>
        </p:nvSpPr>
        <p:spPr>
          <a:xfrm>
            <a:off x="3282368" y="2122975"/>
            <a:ext cx="14604" cy="3810"/>
          </a:xfrm>
          <a:custGeom>
            <a:avLst/>
            <a:gdLst/>
            <a:ahLst/>
            <a:cxnLst/>
            <a:rect l="l" t="t" r="r" b="b"/>
            <a:pathLst>
              <a:path w="14604" h="3810">
                <a:moveTo>
                  <a:pt x="14317" y="3662"/>
                </a:moveTo>
                <a:lnTo>
                  <a:pt x="0" y="0"/>
                </a:lnTo>
                <a:lnTo>
                  <a:pt x="14317" y="3660"/>
                </a:lnTo>
                <a:close/>
              </a:path>
            </a:pathLst>
          </a:custGeom>
          <a:solidFill>
            <a:srgbClr val="2747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96" name="object 12296"/>
          <p:cNvSpPr/>
          <p:nvPr/>
        </p:nvSpPr>
        <p:spPr>
          <a:xfrm>
            <a:off x="3282368" y="2122975"/>
            <a:ext cx="14604" cy="3810"/>
          </a:xfrm>
          <a:custGeom>
            <a:avLst/>
            <a:gdLst/>
            <a:ahLst/>
            <a:cxnLst/>
            <a:rect l="l" t="t" r="r" b="b"/>
            <a:pathLst>
              <a:path w="14604" h="3810">
                <a:moveTo>
                  <a:pt x="0" y="0"/>
                </a:moveTo>
                <a:lnTo>
                  <a:pt x="14317" y="366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7472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7" name="object 12297"/>
          <p:cNvSpPr/>
          <p:nvPr/>
        </p:nvSpPr>
        <p:spPr>
          <a:xfrm>
            <a:off x="3282368" y="2122975"/>
            <a:ext cx="14604" cy="3810"/>
          </a:xfrm>
          <a:custGeom>
            <a:avLst/>
            <a:gdLst/>
            <a:ahLst/>
            <a:cxnLst/>
            <a:rect l="l" t="t" r="r" b="b"/>
            <a:pathLst>
              <a:path w="14604" h="3810">
                <a:moveTo>
                  <a:pt x="14317" y="3662"/>
                </a:moveTo>
                <a:lnTo>
                  <a:pt x="378" y="254"/>
                </a:lnTo>
                <a:lnTo>
                  <a:pt x="0" y="0"/>
                </a:lnTo>
                <a:lnTo>
                  <a:pt x="14317" y="3662"/>
                </a:lnTo>
                <a:close/>
              </a:path>
            </a:pathLst>
          </a:custGeom>
          <a:solidFill>
            <a:srgbClr val="2847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98" name="object 12298"/>
          <p:cNvSpPr/>
          <p:nvPr/>
        </p:nvSpPr>
        <p:spPr>
          <a:xfrm>
            <a:off x="3282368" y="2122975"/>
            <a:ext cx="14604" cy="3810"/>
          </a:xfrm>
          <a:custGeom>
            <a:avLst/>
            <a:gdLst/>
            <a:ahLst/>
            <a:cxnLst/>
            <a:rect l="l" t="t" r="r" b="b"/>
            <a:pathLst>
              <a:path w="14604" h="3810">
                <a:moveTo>
                  <a:pt x="0" y="0"/>
                </a:moveTo>
                <a:lnTo>
                  <a:pt x="378" y="254"/>
                </a:lnTo>
                <a:lnTo>
                  <a:pt x="14317" y="366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8472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9" name="object 12299"/>
          <p:cNvSpPr/>
          <p:nvPr/>
        </p:nvSpPr>
        <p:spPr>
          <a:xfrm>
            <a:off x="3296686" y="21266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7472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0" name="object 12300"/>
          <p:cNvSpPr/>
          <p:nvPr/>
        </p:nvSpPr>
        <p:spPr>
          <a:xfrm>
            <a:off x="3296686" y="212663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1"/>
                </a:moveTo>
                <a:lnTo>
                  <a:pt x="0" y="1"/>
                </a:lnTo>
              </a:path>
            </a:pathLst>
          </a:custGeom>
          <a:ln w="3175">
            <a:solidFill>
              <a:srgbClr val="27472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1" name="object 12301"/>
          <p:cNvSpPr/>
          <p:nvPr/>
        </p:nvSpPr>
        <p:spPr>
          <a:xfrm>
            <a:off x="3296686" y="21266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2" name="object 123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303" name="object 123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304" name="object 123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305" name="object 12305"/>
          <p:cNvSpPr/>
          <p:nvPr/>
        </p:nvSpPr>
        <p:spPr>
          <a:xfrm>
            <a:off x="3266686" y="2121403"/>
            <a:ext cx="20955" cy="8255"/>
          </a:xfrm>
          <a:custGeom>
            <a:avLst/>
            <a:gdLst/>
            <a:ahLst/>
            <a:cxnLst/>
            <a:rect l="l" t="t" r="r" b="b"/>
            <a:pathLst>
              <a:path w="20954" h="8255">
                <a:moveTo>
                  <a:pt x="20370" y="7823"/>
                </a:moveTo>
                <a:lnTo>
                  <a:pt x="0" y="0"/>
                </a:lnTo>
                <a:lnTo>
                  <a:pt x="13027" y="4168"/>
                </a:lnTo>
                <a:lnTo>
                  <a:pt x="20370" y="7823"/>
                </a:lnTo>
                <a:close/>
              </a:path>
            </a:pathLst>
          </a:custGeom>
          <a:solidFill>
            <a:srgbClr val="2B482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06" name="object 12306"/>
          <p:cNvSpPr/>
          <p:nvPr/>
        </p:nvSpPr>
        <p:spPr>
          <a:xfrm>
            <a:off x="3266686" y="2121403"/>
            <a:ext cx="20955" cy="8255"/>
          </a:xfrm>
          <a:custGeom>
            <a:avLst/>
            <a:gdLst/>
            <a:ahLst/>
            <a:cxnLst/>
            <a:rect l="l" t="t" r="r" b="b"/>
            <a:pathLst>
              <a:path w="20954" h="8255">
                <a:moveTo>
                  <a:pt x="20370" y="7823"/>
                </a:moveTo>
                <a:lnTo>
                  <a:pt x="0" y="0"/>
                </a:lnTo>
                <a:lnTo>
                  <a:pt x="13027" y="4168"/>
                </a:lnTo>
                <a:lnTo>
                  <a:pt x="20370" y="7823"/>
                </a:lnTo>
                <a:close/>
              </a:path>
            </a:pathLst>
          </a:custGeom>
          <a:ln w="3175">
            <a:solidFill>
              <a:srgbClr val="2B482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7" name="object 123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308" name="object 123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309" name="object 123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310" name="object 123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311" name="object 123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312" name="object 123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313" name="object 123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314" name="object 12314"/>
          <p:cNvSpPr/>
          <p:nvPr/>
        </p:nvSpPr>
        <p:spPr>
          <a:xfrm>
            <a:off x="3255335" y="2125230"/>
            <a:ext cx="14604" cy="6350"/>
          </a:xfrm>
          <a:custGeom>
            <a:avLst/>
            <a:gdLst/>
            <a:ahLst/>
            <a:cxnLst/>
            <a:rect l="l" t="t" r="r" b="b"/>
            <a:pathLst>
              <a:path w="14604" h="6350">
                <a:moveTo>
                  <a:pt x="0" y="6070"/>
                </a:moveTo>
                <a:lnTo>
                  <a:pt x="14097" y="0"/>
                </a:lnTo>
                <a:lnTo>
                  <a:pt x="0" y="6070"/>
                </a:lnTo>
                <a:close/>
              </a:path>
            </a:pathLst>
          </a:custGeom>
          <a:solidFill>
            <a:srgbClr val="2D492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15" name="object 12315"/>
          <p:cNvSpPr/>
          <p:nvPr/>
        </p:nvSpPr>
        <p:spPr>
          <a:xfrm>
            <a:off x="3255335" y="2125230"/>
            <a:ext cx="14604" cy="6350"/>
          </a:xfrm>
          <a:custGeom>
            <a:avLst/>
            <a:gdLst/>
            <a:ahLst/>
            <a:cxnLst/>
            <a:rect l="l" t="t" r="r" b="b"/>
            <a:pathLst>
              <a:path w="14604" h="6350">
                <a:moveTo>
                  <a:pt x="14097" y="0"/>
                </a:moveTo>
                <a:lnTo>
                  <a:pt x="0" y="6070"/>
                </a:lnTo>
                <a:lnTo>
                  <a:pt x="14097" y="0"/>
                </a:lnTo>
                <a:close/>
              </a:path>
            </a:pathLst>
          </a:custGeom>
          <a:ln w="3175">
            <a:solidFill>
              <a:srgbClr val="2D492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6" name="object 12316"/>
          <p:cNvSpPr/>
          <p:nvPr/>
        </p:nvSpPr>
        <p:spPr>
          <a:xfrm>
            <a:off x="3255335" y="2125230"/>
            <a:ext cx="14604" cy="6350"/>
          </a:xfrm>
          <a:custGeom>
            <a:avLst/>
            <a:gdLst/>
            <a:ahLst/>
            <a:cxnLst/>
            <a:rect l="l" t="t" r="r" b="b"/>
            <a:pathLst>
              <a:path w="14604" h="6350">
                <a:moveTo>
                  <a:pt x="0" y="6070"/>
                </a:moveTo>
                <a:lnTo>
                  <a:pt x="2918" y="4086"/>
                </a:lnTo>
                <a:lnTo>
                  <a:pt x="14097" y="0"/>
                </a:lnTo>
                <a:lnTo>
                  <a:pt x="0" y="6070"/>
                </a:lnTo>
                <a:close/>
              </a:path>
            </a:pathLst>
          </a:custGeom>
          <a:solidFill>
            <a:srgbClr val="2D482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17" name="object 12317"/>
          <p:cNvSpPr/>
          <p:nvPr/>
        </p:nvSpPr>
        <p:spPr>
          <a:xfrm>
            <a:off x="3255335" y="2125230"/>
            <a:ext cx="14604" cy="6350"/>
          </a:xfrm>
          <a:custGeom>
            <a:avLst/>
            <a:gdLst/>
            <a:ahLst/>
            <a:cxnLst/>
            <a:rect l="l" t="t" r="r" b="b"/>
            <a:pathLst>
              <a:path w="14604" h="6350">
                <a:moveTo>
                  <a:pt x="14097" y="0"/>
                </a:moveTo>
                <a:lnTo>
                  <a:pt x="2918" y="4086"/>
                </a:lnTo>
                <a:lnTo>
                  <a:pt x="0" y="6070"/>
                </a:lnTo>
                <a:lnTo>
                  <a:pt x="14097" y="0"/>
                </a:lnTo>
                <a:close/>
              </a:path>
            </a:pathLst>
          </a:custGeom>
          <a:ln w="3175">
            <a:solidFill>
              <a:srgbClr val="2D482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8" name="object 12318"/>
          <p:cNvSpPr/>
          <p:nvPr/>
        </p:nvSpPr>
        <p:spPr>
          <a:xfrm>
            <a:off x="3258253" y="2125230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4">
                <a:moveTo>
                  <a:pt x="0" y="4086"/>
                </a:moveTo>
                <a:lnTo>
                  <a:pt x="7670" y="988"/>
                </a:lnTo>
                <a:lnTo>
                  <a:pt x="11178" y="0"/>
                </a:lnTo>
                <a:lnTo>
                  <a:pt x="0" y="4086"/>
                </a:lnTo>
                <a:close/>
              </a:path>
            </a:pathLst>
          </a:custGeom>
          <a:solidFill>
            <a:srgbClr val="2D492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19" name="object 12319"/>
          <p:cNvSpPr/>
          <p:nvPr/>
        </p:nvSpPr>
        <p:spPr>
          <a:xfrm>
            <a:off x="3258253" y="2125230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4">
                <a:moveTo>
                  <a:pt x="11178" y="0"/>
                </a:moveTo>
                <a:lnTo>
                  <a:pt x="0" y="4086"/>
                </a:lnTo>
                <a:lnTo>
                  <a:pt x="7670" y="988"/>
                </a:lnTo>
                <a:lnTo>
                  <a:pt x="11178" y="0"/>
                </a:lnTo>
                <a:close/>
              </a:path>
            </a:pathLst>
          </a:custGeom>
          <a:ln w="3175">
            <a:solidFill>
              <a:srgbClr val="2D492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0" name="object 12320"/>
          <p:cNvSpPr/>
          <p:nvPr/>
        </p:nvSpPr>
        <p:spPr>
          <a:xfrm>
            <a:off x="3265924" y="212523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507" y="0"/>
                </a:moveTo>
                <a:lnTo>
                  <a:pt x="0" y="988"/>
                </a:lnTo>
                <a:lnTo>
                  <a:pt x="3507" y="0"/>
                </a:lnTo>
                <a:close/>
              </a:path>
            </a:pathLst>
          </a:custGeom>
          <a:ln w="3175">
            <a:solidFill>
              <a:srgbClr val="2D492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1" name="object 12321"/>
          <p:cNvSpPr/>
          <p:nvPr/>
        </p:nvSpPr>
        <p:spPr>
          <a:xfrm>
            <a:off x="3266165" y="2125035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0" y="541"/>
                </a:moveTo>
                <a:lnTo>
                  <a:pt x="3497" y="0"/>
                </a:lnTo>
                <a:lnTo>
                  <a:pt x="3335" y="137"/>
                </a:lnTo>
                <a:lnTo>
                  <a:pt x="0" y="541"/>
                </a:lnTo>
                <a:close/>
              </a:path>
            </a:pathLst>
          </a:custGeom>
          <a:solidFill>
            <a:srgbClr val="7BC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22" name="object 12322"/>
          <p:cNvSpPr/>
          <p:nvPr/>
        </p:nvSpPr>
        <p:spPr>
          <a:xfrm>
            <a:off x="3266165" y="2125035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3497" y="0"/>
                </a:moveTo>
                <a:lnTo>
                  <a:pt x="3335" y="137"/>
                </a:lnTo>
                <a:lnTo>
                  <a:pt x="0" y="541"/>
                </a:lnTo>
                <a:lnTo>
                  <a:pt x="3497" y="0"/>
                </a:lnTo>
                <a:close/>
              </a:path>
            </a:pathLst>
          </a:custGeom>
          <a:ln w="3175">
            <a:solidFill>
              <a:srgbClr val="7BC6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3" name="object 123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324" name="object 123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325" name="object 12325"/>
          <p:cNvSpPr/>
          <p:nvPr/>
        </p:nvSpPr>
        <p:spPr>
          <a:xfrm>
            <a:off x="3266963" y="212315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271"/>
                </a:moveTo>
                <a:lnTo>
                  <a:pt x="12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6" name="object 12326"/>
          <p:cNvSpPr/>
          <p:nvPr/>
        </p:nvSpPr>
        <p:spPr>
          <a:xfrm>
            <a:off x="3265924" y="212521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1008"/>
                </a:moveTo>
                <a:lnTo>
                  <a:pt x="1899" y="241"/>
                </a:lnTo>
                <a:lnTo>
                  <a:pt x="3403" y="0"/>
                </a:lnTo>
                <a:lnTo>
                  <a:pt x="0" y="1008"/>
                </a:lnTo>
                <a:close/>
              </a:path>
            </a:pathLst>
          </a:custGeom>
          <a:solidFill>
            <a:srgbClr val="2D492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27" name="object 12327"/>
          <p:cNvSpPr/>
          <p:nvPr/>
        </p:nvSpPr>
        <p:spPr>
          <a:xfrm>
            <a:off x="3265924" y="212521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1008"/>
                </a:moveTo>
                <a:lnTo>
                  <a:pt x="1899" y="241"/>
                </a:lnTo>
                <a:lnTo>
                  <a:pt x="3403" y="0"/>
                </a:lnTo>
                <a:lnTo>
                  <a:pt x="0" y="1008"/>
                </a:lnTo>
                <a:close/>
              </a:path>
            </a:pathLst>
          </a:custGeom>
          <a:ln w="3175">
            <a:solidFill>
              <a:srgbClr val="2D492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8" name="object 12328"/>
          <p:cNvSpPr/>
          <p:nvPr/>
        </p:nvSpPr>
        <p:spPr>
          <a:xfrm>
            <a:off x="3265924" y="212521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1008"/>
                </a:moveTo>
                <a:lnTo>
                  <a:pt x="3403" y="0"/>
                </a:lnTo>
                <a:lnTo>
                  <a:pt x="0" y="1008"/>
                </a:lnTo>
                <a:close/>
              </a:path>
            </a:pathLst>
          </a:custGeom>
          <a:solidFill>
            <a:srgbClr val="2D492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29" name="object 12329"/>
          <p:cNvSpPr/>
          <p:nvPr/>
        </p:nvSpPr>
        <p:spPr>
          <a:xfrm>
            <a:off x="3265924" y="212521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1008"/>
                </a:moveTo>
                <a:lnTo>
                  <a:pt x="3507" y="20"/>
                </a:lnTo>
                <a:lnTo>
                  <a:pt x="0" y="1008"/>
                </a:lnTo>
                <a:close/>
              </a:path>
            </a:pathLst>
          </a:custGeom>
          <a:ln w="3175">
            <a:solidFill>
              <a:srgbClr val="2D492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0" name="object 12330"/>
          <p:cNvSpPr/>
          <p:nvPr/>
        </p:nvSpPr>
        <p:spPr>
          <a:xfrm>
            <a:off x="3267798" y="2125210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411"/>
                </a:moveTo>
                <a:lnTo>
                  <a:pt x="1529" y="0"/>
                </a:lnTo>
                <a:lnTo>
                  <a:pt x="891" y="365"/>
                </a:lnTo>
                <a:lnTo>
                  <a:pt x="0" y="411"/>
                </a:lnTo>
                <a:close/>
              </a:path>
            </a:pathLst>
          </a:custGeom>
          <a:solidFill>
            <a:srgbClr val="7CC7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31" name="object 12331"/>
          <p:cNvSpPr/>
          <p:nvPr/>
        </p:nvSpPr>
        <p:spPr>
          <a:xfrm>
            <a:off x="3267798" y="2125210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529" y="0"/>
                </a:moveTo>
                <a:lnTo>
                  <a:pt x="891" y="365"/>
                </a:lnTo>
                <a:lnTo>
                  <a:pt x="0" y="411"/>
                </a:lnTo>
                <a:lnTo>
                  <a:pt x="1529" y="0"/>
                </a:lnTo>
                <a:close/>
              </a:path>
            </a:pathLst>
          </a:custGeom>
          <a:ln w="3175">
            <a:solidFill>
              <a:srgbClr val="7CC7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2" name="object 12332"/>
          <p:cNvSpPr/>
          <p:nvPr/>
        </p:nvSpPr>
        <p:spPr>
          <a:xfrm>
            <a:off x="3267798" y="2125210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411"/>
                </a:moveTo>
                <a:lnTo>
                  <a:pt x="25" y="241"/>
                </a:lnTo>
                <a:lnTo>
                  <a:pt x="1529" y="0"/>
                </a:lnTo>
                <a:lnTo>
                  <a:pt x="0" y="411"/>
                </a:lnTo>
                <a:close/>
              </a:path>
            </a:pathLst>
          </a:custGeom>
          <a:solidFill>
            <a:srgbClr val="7CC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33" name="object 12333"/>
          <p:cNvSpPr/>
          <p:nvPr/>
        </p:nvSpPr>
        <p:spPr>
          <a:xfrm>
            <a:off x="3267798" y="2125210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529" y="0"/>
                </a:moveTo>
                <a:lnTo>
                  <a:pt x="25" y="241"/>
                </a:lnTo>
                <a:lnTo>
                  <a:pt x="0" y="411"/>
                </a:lnTo>
                <a:lnTo>
                  <a:pt x="1529" y="0"/>
                </a:lnTo>
                <a:close/>
              </a:path>
            </a:pathLst>
          </a:custGeom>
          <a:ln w="3175">
            <a:solidFill>
              <a:srgbClr val="7CC6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4" name="object 12334"/>
          <p:cNvSpPr/>
          <p:nvPr/>
        </p:nvSpPr>
        <p:spPr>
          <a:xfrm>
            <a:off x="3322706" y="212832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363" y="4978"/>
                </a:moveTo>
                <a:lnTo>
                  <a:pt x="487" y="642"/>
                </a:lnTo>
                <a:lnTo>
                  <a:pt x="0" y="0"/>
                </a:lnTo>
                <a:lnTo>
                  <a:pt x="7363" y="4978"/>
                </a:lnTo>
                <a:close/>
              </a:path>
            </a:pathLst>
          </a:custGeom>
          <a:solidFill>
            <a:srgbClr val="63D3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35" name="object 12335"/>
          <p:cNvSpPr/>
          <p:nvPr/>
        </p:nvSpPr>
        <p:spPr>
          <a:xfrm>
            <a:off x="3322706" y="212832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363" y="4978"/>
                </a:moveTo>
                <a:lnTo>
                  <a:pt x="0" y="0"/>
                </a:lnTo>
                <a:lnTo>
                  <a:pt x="487" y="642"/>
                </a:lnTo>
                <a:lnTo>
                  <a:pt x="7363" y="4978"/>
                </a:lnTo>
                <a:close/>
              </a:path>
            </a:pathLst>
          </a:custGeom>
          <a:ln w="3175">
            <a:solidFill>
              <a:srgbClr val="63D3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6" name="object 12336"/>
          <p:cNvSpPr/>
          <p:nvPr/>
        </p:nvSpPr>
        <p:spPr>
          <a:xfrm>
            <a:off x="3322706" y="212832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7363" y="49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7" name="object 12337"/>
          <p:cNvSpPr/>
          <p:nvPr/>
        </p:nvSpPr>
        <p:spPr>
          <a:xfrm>
            <a:off x="3340295" y="2131093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5819" y="4018"/>
                </a:moveTo>
                <a:lnTo>
                  <a:pt x="0" y="0"/>
                </a:lnTo>
                <a:lnTo>
                  <a:pt x="6065" y="3210"/>
                </a:lnTo>
                <a:lnTo>
                  <a:pt x="5819" y="4018"/>
                </a:lnTo>
                <a:close/>
              </a:path>
            </a:pathLst>
          </a:custGeom>
          <a:solidFill>
            <a:srgbClr val="57D0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38" name="object 12338"/>
          <p:cNvSpPr/>
          <p:nvPr/>
        </p:nvSpPr>
        <p:spPr>
          <a:xfrm>
            <a:off x="3340295" y="2131093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0" y="0"/>
                </a:moveTo>
                <a:lnTo>
                  <a:pt x="5819" y="4018"/>
                </a:lnTo>
                <a:lnTo>
                  <a:pt x="6065" y="321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7D0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9" name="object 12339"/>
          <p:cNvSpPr/>
          <p:nvPr/>
        </p:nvSpPr>
        <p:spPr>
          <a:xfrm>
            <a:off x="3322706" y="212832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363" y="4978"/>
                </a:moveTo>
                <a:lnTo>
                  <a:pt x="0" y="0"/>
                </a:lnTo>
                <a:lnTo>
                  <a:pt x="6901" y="1145"/>
                </a:lnTo>
                <a:lnTo>
                  <a:pt x="7363" y="4978"/>
                </a:lnTo>
                <a:close/>
              </a:path>
            </a:pathLst>
          </a:custGeom>
          <a:solidFill>
            <a:srgbClr val="62D3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40" name="object 12340"/>
          <p:cNvSpPr/>
          <p:nvPr/>
        </p:nvSpPr>
        <p:spPr>
          <a:xfrm>
            <a:off x="3322706" y="212832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6901" y="1145"/>
                </a:moveTo>
                <a:lnTo>
                  <a:pt x="0" y="0"/>
                </a:lnTo>
                <a:lnTo>
                  <a:pt x="7363" y="4978"/>
                </a:lnTo>
                <a:lnTo>
                  <a:pt x="6901" y="1145"/>
                </a:lnTo>
                <a:close/>
              </a:path>
            </a:pathLst>
          </a:custGeom>
          <a:ln w="3175">
            <a:solidFill>
              <a:srgbClr val="62D3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1" name="object 12341"/>
          <p:cNvSpPr/>
          <p:nvPr/>
        </p:nvSpPr>
        <p:spPr>
          <a:xfrm>
            <a:off x="3334108" y="2129823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6187" y="1270"/>
                </a:moveTo>
                <a:lnTo>
                  <a:pt x="0" y="0"/>
                </a:lnTo>
                <a:lnTo>
                  <a:pt x="4363" y="276"/>
                </a:lnTo>
                <a:lnTo>
                  <a:pt x="6187" y="1270"/>
                </a:lnTo>
                <a:close/>
              </a:path>
            </a:pathLst>
          </a:custGeom>
          <a:solidFill>
            <a:srgbClr val="5BD2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42" name="object 12342"/>
          <p:cNvSpPr/>
          <p:nvPr/>
        </p:nvSpPr>
        <p:spPr>
          <a:xfrm>
            <a:off x="3334108" y="2129823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6187" y="1270"/>
                </a:moveTo>
                <a:lnTo>
                  <a:pt x="4363" y="276"/>
                </a:lnTo>
                <a:lnTo>
                  <a:pt x="0" y="0"/>
                </a:lnTo>
                <a:lnTo>
                  <a:pt x="6187" y="1270"/>
                </a:lnTo>
                <a:close/>
              </a:path>
            </a:pathLst>
          </a:custGeom>
          <a:ln w="3175">
            <a:solidFill>
              <a:srgbClr val="5BD2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3" name="object 12343"/>
          <p:cNvSpPr/>
          <p:nvPr/>
        </p:nvSpPr>
        <p:spPr>
          <a:xfrm>
            <a:off x="3342378" y="2133183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399" y="8427"/>
                </a:moveTo>
                <a:lnTo>
                  <a:pt x="0" y="0"/>
                </a:lnTo>
                <a:lnTo>
                  <a:pt x="3736" y="1927"/>
                </a:lnTo>
                <a:lnTo>
                  <a:pt x="8399" y="8427"/>
                </a:lnTo>
                <a:close/>
              </a:path>
            </a:pathLst>
          </a:custGeom>
          <a:solidFill>
            <a:srgbClr val="55CF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44" name="object 12344"/>
          <p:cNvSpPr/>
          <p:nvPr/>
        </p:nvSpPr>
        <p:spPr>
          <a:xfrm>
            <a:off x="3342378" y="2133183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3736" y="1927"/>
                </a:moveTo>
                <a:lnTo>
                  <a:pt x="8399" y="8427"/>
                </a:lnTo>
                <a:lnTo>
                  <a:pt x="0" y="0"/>
                </a:lnTo>
                <a:lnTo>
                  <a:pt x="3736" y="1927"/>
                </a:lnTo>
                <a:close/>
              </a:path>
            </a:pathLst>
          </a:custGeom>
          <a:ln w="3175">
            <a:solidFill>
              <a:srgbClr val="55CF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5" name="object 12345"/>
          <p:cNvSpPr/>
          <p:nvPr/>
        </p:nvSpPr>
        <p:spPr>
          <a:xfrm>
            <a:off x="3340295" y="2131093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5819" y="4018"/>
                </a:moveTo>
                <a:lnTo>
                  <a:pt x="2082" y="2090"/>
                </a:lnTo>
                <a:lnTo>
                  <a:pt x="0" y="0"/>
                </a:lnTo>
                <a:lnTo>
                  <a:pt x="5819" y="4018"/>
                </a:lnTo>
                <a:close/>
              </a:path>
            </a:pathLst>
          </a:custGeom>
          <a:solidFill>
            <a:srgbClr val="57D0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46" name="object 12346"/>
          <p:cNvSpPr/>
          <p:nvPr/>
        </p:nvSpPr>
        <p:spPr>
          <a:xfrm>
            <a:off x="3340295" y="2131093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5819" y="4018"/>
                </a:moveTo>
                <a:lnTo>
                  <a:pt x="0" y="0"/>
                </a:lnTo>
                <a:lnTo>
                  <a:pt x="2082" y="2090"/>
                </a:lnTo>
                <a:lnTo>
                  <a:pt x="5819" y="4018"/>
                </a:lnTo>
                <a:close/>
              </a:path>
            </a:pathLst>
          </a:custGeom>
          <a:ln w="3175">
            <a:solidFill>
              <a:srgbClr val="57D0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7" name="object 123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348" name="object 12348"/>
          <p:cNvSpPr/>
          <p:nvPr/>
        </p:nvSpPr>
        <p:spPr>
          <a:xfrm>
            <a:off x="3304197" y="212924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1089"/>
                </a:moveTo>
                <a:lnTo>
                  <a:pt x="7" y="0"/>
                </a:lnTo>
                <a:lnTo>
                  <a:pt x="434" y="830"/>
                </a:lnTo>
                <a:lnTo>
                  <a:pt x="0" y="1089"/>
                </a:lnTo>
                <a:close/>
              </a:path>
            </a:pathLst>
          </a:custGeom>
          <a:solidFill>
            <a:srgbClr val="76D8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49" name="object 12349"/>
          <p:cNvSpPr/>
          <p:nvPr/>
        </p:nvSpPr>
        <p:spPr>
          <a:xfrm>
            <a:off x="3304197" y="212924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7" y="0"/>
                </a:moveTo>
                <a:lnTo>
                  <a:pt x="434" y="830"/>
                </a:lnTo>
                <a:lnTo>
                  <a:pt x="0" y="1089"/>
                </a:lnTo>
                <a:lnTo>
                  <a:pt x="7" y="0"/>
                </a:lnTo>
                <a:close/>
              </a:path>
            </a:pathLst>
          </a:custGeom>
          <a:ln w="3175">
            <a:solidFill>
              <a:srgbClr val="76D8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0" name="object 12350"/>
          <p:cNvSpPr/>
          <p:nvPr/>
        </p:nvSpPr>
        <p:spPr>
          <a:xfrm>
            <a:off x="3302208" y="2129015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1988" y="1320"/>
                </a:moveTo>
                <a:lnTo>
                  <a:pt x="0" y="0"/>
                </a:lnTo>
                <a:lnTo>
                  <a:pt x="1996" y="231"/>
                </a:lnTo>
                <a:lnTo>
                  <a:pt x="1988" y="1320"/>
                </a:lnTo>
                <a:close/>
              </a:path>
            </a:pathLst>
          </a:custGeom>
          <a:solidFill>
            <a:srgbClr val="77D8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51" name="object 12351"/>
          <p:cNvSpPr/>
          <p:nvPr/>
        </p:nvSpPr>
        <p:spPr>
          <a:xfrm>
            <a:off x="3302208" y="2129015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1996" y="231"/>
                </a:moveTo>
                <a:lnTo>
                  <a:pt x="0" y="0"/>
                </a:lnTo>
                <a:lnTo>
                  <a:pt x="1988" y="1320"/>
                </a:lnTo>
                <a:lnTo>
                  <a:pt x="1996" y="231"/>
                </a:lnTo>
                <a:close/>
              </a:path>
            </a:pathLst>
          </a:custGeom>
          <a:ln w="3175">
            <a:solidFill>
              <a:srgbClr val="77D8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2" name="object 12352"/>
          <p:cNvSpPr/>
          <p:nvPr/>
        </p:nvSpPr>
        <p:spPr>
          <a:xfrm>
            <a:off x="3299485" y="2128700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711" y="1635"/>
                </a:moveTo>
                <a:lnTo>
                  <a:pt x="0" y="0"/>
                </a:lnTo>
                <a:lnTo>
                  <a:pt x="2722" y="314"/>
                </a:lnTo>
                <a:lnTo>
                  <a:pt x="4711" y="1635"/>
                </a:lnTo>
                <a:close/>
              </a:path>
            </a:pathLst>
          </a:custGeom>
          <a:solidFill>
            <a:srgbClr val="77D7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53" name="object 12353"/>
          <p:cNvSpPr/>
          <p:nvPr/>
        </p:nvSpPr>
        <p:spPr>
          <a:xfrm>
            <a:off x="3299485" y="2128700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0"/>
                </a:moveTo>
                <a:lnTo>
                  <a:pt x="2722" y="314"/>
                </a:lnTo>
                <a:lnTo>
                  <a:pt x="4711" y="16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7D7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4" name="object 12354"/>
          <p:cNvSpPr/>
          <p:nvPr/>
        </p:nvSpPr>
        <p:spPr>
          <a:xfrm>
            <a:off x="3299485" y="212870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4005" y="2057"/>
                </a:moveTo>
                <a:lnTo>
                  <a:pt x="0" y="0"/>
                </a:lnTo>
                <a:lnTo>
                  <a:pt x="4711" y="1635"/>
                </a:lnTo>
                <a:lnTo>
                  <a:pt x="4005" y="2057"/>
                </a:lnTo>
                <a:close/>
              </a:path>
            </a:pathLst>
          </a:custGeom>
          <a:solidFill>
            <a:srgbClr val="77D8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55" name="object 12355"/>
          <p:cNvSpPr/>
          <p:nvPr/>
        </p:nvSpPr>
        <p:spPr>
          <a:xfrm>
            <a:off x="3299485" y="212870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4005" y="2057"/>
                </a:lnTo>
                <a:lnTo>
                  <a:pt x="4711" y="16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7D8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6" name="object 12356"/>
          <p:cNvSpPr/>
          <p:nvPr/>
        </p:nvSpPr>
        <p:spPr>
          <a:xfrm>
            <a:off x="3364918" y="2203419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5760" y="7452"/>
                </a:moveTo>
                <a:lnTo>
                  <a:pt x="0" y="0"/>
                </a:lnTo>
                <a:lnTo>
                  <a:pt x="5753" y="3721"/>
                </a:lnTo>
                <a:lnTo>
                  <a:pt x="5760" y="7452"/>
                </a:lnTo>
                <a:close/>
              </a:path>
            </a:pathLst>
          </a:custGeom>
          <a:solidFill>
            <a:srgbClr val="4AC2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57" name="object 12357"/>
          <p:cNvSpPr/>
          <p:nvPr/>
        </p:nvSpPr>
        <p:spPr>
          <a:xfrm>
            <a:off x="3364918" y="2203419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5753" y="3721"/>
                </a:moveTo>
                <a:lnTo>
                  <a:pt x="5760" y="7452"/>
                </a:lnTo>
                <a:lnTo>
                  <a:pt x="0" y="0"/>
                </a:lnTo>
                <a:lnTo>
                  <a:pt x="5753" y="3721"/>
                </a:lnTo>
                <a:close/>
              </a:path>
            </a:pathLst>
          </a:custGeom>
          <a:ln w="3175">
            <a:solidFill>
              <a:srgbClr val="4AC2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8" name="object 123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359" name="object 123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360" name="object 12360"/>
          <p:cNvSpPr/>
          <p:nvPr/>
        </p:nvSpPr>
        <p:spPr>
          <a:xfrm>
            <a:off x="3360729" y="2197039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4188" y="6380"/>
                </a:moveTo>
                <a:lnTo>
                  <a:pt x="360" y="1262"/>
                </a:lnTo>
                <a:lnTo>
                  <a:pt x="0" y="0"/>
                </a:lnTo>
                <a:lnTo>
                  <a:pt x="4188" y="6380"/>
                </a:lnTo>
                <a:close/>
              </a:path>
            </a:pathLst>
          </a:custGeom>
          <a:solidFill>
            <a:srgbClr val="4FC5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61" name="object 12361"/>
          <p:cNvSpPr/>
          <p:nvPr/>
        </p:nvSpPr>
        <p:spPr>
          <a:xfrm>
            <a:off x="3360729" y="2197039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4188" y="6380"/>
                </a:moveTo>
                <a:lnTo>
                  <a:pt x="0" y="0"/>
                </a:lnTo>
                <a:lnTo>
                  <a:pt x="360" y="1262"/>
                </a:lnTo>
                <a:lnTo>
                  <a:pt x="4188" y="6380"/>
                </a:lnTo>
                <a:close/>
              </a:path>
            </a:pathLst>
          </a:custGeom>
          <a:ln w="3175">
            <a:solidFill>
              <a:srgbClr val="4FC5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62" name="object 123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363" name="object 123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0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364" name="object 123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365" name="object 123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366" name="object 123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367" name="object 123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368" name="object 123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369" name="object 123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370" name="object 12370"/>
          <p:cNvSpPr/>
          <p:nvPr/>
        </p:nvSpPr>
        <p:spPr>
          <a:xfrm>
            <a:off x="3358586" y="2189706"/>
            <a:ext cx="12065" cy="14604"/>
          </a:xfrm>
          <a:custGeom>
            <a:avLst/>
            <a:gdLst/>
            <a:ahLst/>
            <a:cxnLst/>
            <a:rect l="l" t="t" r="r" b="b"/>
            <a:pathLst>
              <a:path w="12064" h="14605">
                <a:moveTo>
                  <a:pt x="0" y="0"/>
                </a:moveTo>
                <a:lnTo>
                  <a:pt x="11653" y="144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1" name="object 12371"/>
          <p:cNvSpPr/>
          <p:nvPr/>
        </p:nvSpPr>
        <p:spPr>
          <a:xfrm>
            <a:off x="3304204" y="212924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426" y="830"/>
                </a:moveTo>
                <a:lnTo>
                  <a:pt x="0" y="0"/>
                </a:lnTo>
                <a:lnTo>
                  <a:pt x="716" y="83"/>
                </a:lnTo>
                <a:lnTo>
                  <a:pt x="426" y="830"/>
                </a:lnTo>
                <a:close/>
              </a:path>
            </a:pathLst>
          </a:custGeom>
          <a:solidFill>
            <a:srgbClr val="76D8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72" name="object 12372"/>
          <p:cNvSpPr/>
          <p:nvPr/>
        </p:nvSpPr>
        <p:spPr>
          <a:xfrm>
            <a:off x="3304204" y="212924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426" y="830"/>
                </a:moveTo>
                <a:lnTo>
                  <a:pt x="0" y="0"/>
                </a:lnTo>
                <a:lnTo>
                  <a:pt x="716" y="83"/>
                </a:lnTo>
                <a:lnTo>
                  <a:pt x="426" y="830"/>
                </a:lnTo>
                <a:close/>
              </a:path>
            </a:pathLst>
          </a:custGeom>
          <a:ln w="3175">
            <a:solidFill>
              <a:srgbClr val="76D8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3" name="object 12373"/>
          <p:cNvSpPr/>
          <p:nvPr/>
        </p:nvSpPr>
        <p:spPr>
          <a:xfrm>
            <a:off x="3304631" y="2129330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746"/>
                </a:moveTo>
                <a:lnTo>
                  <a:pt x="289" y="0"/>
                </a:lnTo>
                <a:lnTo>
                  <a:pt x="566" y="408"/>
                </a:lnTo>
                <a:lnTo>
                  <a:pt x="0" y="746"/>
                </a:lnTo>
                <a:close/>
              </a:path>
            </a:pathLst>
          </a:custGeom>
          <a:solidFill>
            <a:srgbClr val="76D8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74" name="object 12374"/>
          <p:cNvSpPr/>
          <p:nvPr/>
        </p:nvSpPr>
        <p:spPr>
          <a:xfrm>
            <a:off x="3304631" y="2129330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746"/>
                </a:moveTo>
                <a:lnTo>
                  <a:pt x="566" y="408"/>
                </a:lnTo>
                <a:lnTo>
                  <a:pt x="289" y="0"/>
                </a:lnTo>
                <a:lnTo>
                  <a:pt x="0" y="746"/>
                </a:lnTo>
                <a:close/>
              </a:path>
            </a:pathLst>
          </a:custGeom>
          <a:ln w="3175">
            <a:solidFill>
              <a:srgbClr val="76D8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5" name="object 123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376" name="object 123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377" name="object 123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378" name="object 123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379" name="object 12379"/>
          <p:cNvSpPr/>
          <p:nvPr/>
        </p:nvSpPr>
        <p:spPr>
          <a:xfrm>
            <a:off x="3295942" y="2128253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266" y="2189"/>
                </a:moveTo>
                <a:lnTo>
                  <a:pt x="0" y="0"/>
                </a:lnTo>
                <a:lnTo>
                  <a:pt x="2560" y="322"/>
                </a:lnTo>
                <a:lnTo>
                  <a:pt x="3266" y="2189"/>
                </a:lnTo>
                <a:close/>
              </a:path>
            </a:pathLst>
          </a:custGeom>
          <a:solidFill>
            <a:srgbClr val="79D7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80" name="object 12380"/>
          <p:cNvSpPr/>
          <p:nvPr/>
        </p:nvSpPr>
        <p:spPr>
          <a:xfrm>
            <a:off x="3295942" y="2128253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0"/>
                </a:moveTo>
                <a:lnTo>
                  <a:pt x="3266" y="2189"/>
                </a:lnTo>
                <a:lnTo>
                  <a:pt x="2560" y="32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9D7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1" name="object 12381"/>
          <p:cNvSpPr/>
          <p:nvPr/>
        </p:nvSpPr>
        <p:spPr>
          <a:xfrm>
            <a:off x="3298987" y="2128636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4503" y="2120"/>
                </a:moveTo>
                <a:lnTo>
                  <a:pt x="0" y="0"/>
                </a:lnTo>
                <a:lnTo>
                  <a:pt x="497" y="63"/>
                </a:lnTo>
                <a:lnTo>
                  <a:pt x="4503" y="2120"/>
                </a:lnTo>
                <a:close/>
              </a:path>
            </a:pathLst>
          </a:custGeom>
          <a:solidFill>
            <a:srgbClr val="78D7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82" name="object 12382"/>
          <p:cNvSpPr/>
          <p:nvPr/>
        </p:nvSpPr>
        <p:spPr>
          <a:xfrm>
            <a:off x="3298987" y="2128636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497" y="63"/>
                </a:lnTo>
                <a:lnTo>
                  <a:pt x="4503" y="212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8D7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3" name="object 12383"/>
          <p:cNvSpPr/>
          <p:nvPr/>
        </p:nvSpPr>
        <p:spPr>
          <a:xfrm>
            <a:off x="3298987" y="2128636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3591" y="2893"/>
                </a:moveTo>
                <a:lnTo>
                  <a:pt x="0" y="0"/>
                </a:lnTo>
                <a:lnTo>
                  <a:pt x="4503" y="2120"/>
                </a:lnTo>
                <a:lnTo>
                  <a:pt x="3591" y="2893"/>
                </a:lnTo>
                <a:close/>
              </a:path>
            </a:pathLst>
          </a:custGeom>
          <a:solidFill>
            <a:srgbClr val="78D7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84" name="object 12384"/>
          <p:cNvSpPr/>
          <p:nvPr/>
        </p:nvSpPr>
        <p:spPr>
          <a:xfrm>
            <a:off x="3298987" y="2128636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0"/>
                </a:moveTo>
                <a:lnTo>
                  <a:pt x="3591" y="2893"/>
                </a:lnTo>
                <a:lnTo>
                  <a:pt x="4503" y="212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8D7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5" name="object 12385"/>
          <p:cNvSpPr/>
          <p:nvPr/>
        </p:nvSpPr>
        <p:spPr>
          <a:xfrm>
            <a:off x="3298502" y="2128575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4076" y="2954"/>
                </a:moveTo>
                <a:lnTo>
                  <a:pt x="0" y="0"/>
                </a:lnTo>
                <a:lnTo>
                  <a:pt x="485" y="60"/>
                </a:lnTo>
                <a:lnTo>
                  <a:pt x="4076" y="2954"/>
                </a:lnTo>
                <a:close/>
              </a:path>
            </a:pathLst>
          </a:custGeom>
          <a:solidFill>
            <a:srgbClr val="78D7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86" name="object 12386"/>
          <p:cNvSpPr/>
          <p:nvPr/>
        </p:nvSpPr>
        <p:spPr>
          <a:xfrm>
            <a:off x="3298502" y="2128575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0" y="0"/>
                </a:moveTo>
                <a:lnTo>
                  <a:pt x="485" y="60"/>
                </a:lnTo>
                <a:lnTo>
                  <a:pt x="4076" y="295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8D7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7" name="object 12387"/>
          <p:cNvSpPr/>
          <p:nvPr/>
        </p:nvSpPr>
        <p:spPr>
          <a:xfrm>
            <a:off x="3298502" y="2128575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3304" y="3606"/>
                </a:moveTo>
                <a:lnTo>
                  <a:pt x="0" y="0"/>
                </a:lnTo>
                <a:lnTo>
                  <a:pt x="4076" y="2954"/>
                </a:lnTo>
                <a:lnTo>
                  <a:pt x="3304" y="3606"/>
                </a:lnTo>
                <a:close/>
              </a:path>
            </a:pathLst>
          </a:custGeom>
          <a:solidFill>
            <a:srgbClr val="78D7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88" name="object 12388"/>
          <p:cNvSpPr/>
          <p:nvPr/>
        </p:nvSpPr>
        <p:spPr>
          <a:xfrm>
            <a:off x="3298502" y="2128575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0" y="0"/>
                </a:moveTo>
                <a:lnTo>
                  <a:pt x="3304" y="3606"/>
                </a:lnTo>
                <a:lnTo>
                  <a:pt x="4076" y="295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8D7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9" name="object 12389"/>
          <p:cNvSpPr/>
          <p:nvPr/>
        </p:nvSpPr>
        <p:spPr>
          <a:xfrm>
            <a:off x="3298502" y="2128575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304" y="3606"/>
                </a:moveTo>
                <a:lnTo>
                  <a:pt x="706" y="1866"/>
                </a:lnTo>
                <a:lnTo>
                  <a:pt x="0" y="0"/>
                </a:lnTo>
                <a:lnTo>
                  <a:pt x="3304" y="3606"/>
                </a:lnTo>
                <a:close/>
              </a:path>
            </a:pathLst>
          </a:custGeom>
          <a:solidFill>
            <a:srgbClr val="79D7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90" name="object 12390"/>
          <p:cNvSpPr/>
          <p:nvPr/>
        </p:nvSpPr>
        <p:spPr>
          <a:xfrm>
            <a:off x="3298502" y="2128575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0"/>
                </a:moveTo>
                <a:lnTo>
                  <a:pt x="3304" y="3606"/>
                </a:lnTo>
                <a:lnTo>
                  <a:pt x="706" y="186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9D7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1" name="object 12391"/>
          <p:cNvSpPr/>
          <p:nvPr/>
        </p:nvSpPr>
        <p:spPr>
          <a:xfrm>
            <a:off x="3298502" y="2128575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706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2" name="object 12392"/>
          <p:cNvSpPr/>
          <p:nvPr/>
        </p:nvSpPr>
        <p:spPr>
          <a:xfrm>
            <a:off x="3355563" y="218677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3467"/>
                </a:moveTo>
                <a:lnTo>
                  <a:pt x="398" y="0"/>
                </a:lnTo>
                <a:lnTo>
                  <a:pt x="3022" y="2928"/>
                </a:lnTo>
                <a:lnTo>
                  <a:pt x="0" y="3467"/>
                </a:lnTo>
                <a:close/>
              </a:path>
            </a:pathLst>
          </a:custGeom>
          <a:solidFill>
            <a:srgbClr val="52C8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93" name="object 12393"/>
          <p:cNvSpPr/>
          <p:nvPr/>
        </p:nvSpPr>
        <p:spPr>
          <a:xfrm>
            <a:off x="3355563" y="218677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3467"/>
                </a:moveTo>
                <a:lnTo>
                  <a:pt x="398" y="0"/>
                </a:lnTo>
                <a:lnTo>
                  <a:pt x="3022" y="2928"/>
                </a:lnTo>
                <a:lnTo>
                  <a:pt x="0" y="3467"/>
                </a:lnTo>
                <a:close/>
              </a:path>
            </a:pathLst>
          </a:custGeom>
          <a:ln w="3175">
            <a:solidFill>
              <a:srgbClr val="52C8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4" name="object 12394"/>
          <p:cNvSpPr/>
          <p:nvPr/>
        </p:nvSpPr>
        <p:spPr>
          <a:xfrm>
            <a:off x="3355563" y="2189706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19">
                <a:moveTo>
                  <a:pt x="5166" y="7332"/>
                </a:moveTo>
                <a:lnTo>
                  <a:pt x="0" y="538"/>
                </a:lnTo>
                <a:lnTo>
                  <a:pt x="3022" y="0"/>
                </a:lnTo>
                <a:lnTo>
                  <a:pt x="5166" y="7332"/>
                </a:lnTo>
                <a:close/>
              </a:path>
            </a:pathLst>
          </a:custGeom>
          <a:solidFill>
            <a:srgbClr val="51C7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95" name="object 12395"/>
          <p:cNvSpPr/>
          <p:nvPr/>
        </p:nvSpPr>
        <p:spPr>
          <a:xfrm>
            <a:off x="3355563" y="2189706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19">
                <a:moveTo>
                  <a:pt x="0" y="538"/>
                </a:moveTo>
                <a:lnTo>
                  <a:pt x="5166" y="7332"/>
                </a:lnTo>
                <a:lnTo>
                  <a:pt x="3022" y="0"/>
                </a:lnTo>
                <a:lnTo>
                  <a:pt x="0" y="538"/>
                </a:lnTo>
                <a:close/>
              </a:path>
            </a:pathLst>
          </a:custGeom>
          <a:ln w="3175">
            <a:solidFill>
              <a:srgbClr val="51C7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6" name="object 12396"/>
          <p:cNvSpPr/>
          <p:nvPr/>
        </p:nvSpPr>
        <p:spPr>
          <a:xfrm>
            <a:off x="3355962" y="2182439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4338"/>
                </a:moveTo>
                <a:lnTo>
                  <a:pt x="497" y="0"/>
                </a:lnTo>
                <a:lnTo>
                  <a:pt x="0" y="4338"/>
                </a:lnTo>
                <a:close/>
              </a:path>
            </a:pathLst>
          </a:custGeom>
          <a:ln w="3175">
            <a:solidFill>
              <a:srgbClr val="52C9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7" name="object 12397"/>
          <p:cNvSpPr/>
          <p:nvPr/>
        </p:nvSpPr>
        <p:spPr>
          <a:xfrm>
            <a:off x="3355962" y="2182439"/>
            <a:ext cx="3175" cy="7620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2623" y="7266"/>
                </a:moveTo>
                <a:lnTo>
                  <a:pt x="0" y="4338"/>
                </a:lnTo>
                <a:lnTo>
                  <a:pt x="497" y="0"/>
                </a:lnTo>
                <a:lnTo>
                  <a:pt x="2623" y="7266"/>
                </a:lnTo>
                <a:close/>
              </a:path>
            </a:pathLst>
          </a:custGeom>
          <a:solidFill>
            <a:srgbClr val="52C8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98" name="object 12398"/>
          <p:cNvSpPr/>
          <p:nvPr/>
        </p:nvSpPr>
        <p:spPr>
          <a:xfrm>
            <a:off x="3355962" y="2182439"/>
            <a:ext cx="3175" cy="7620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4338"/>
                </a:moveTo>
                <a:lnTo>
                  <a:pt x="2623" y="7266"/>
                </a:lnTo>
                <a:lnTo>
                  <a:pt x="497" y="0"/>
                </a:lnTo>
                <a:lnTo>
                  <a:pt x="0" y="4338"/>
                </a:lnTo>
                <a:close/>
              </a:path>
            </a:pathLst>
          </a:custGeom>
          <a:ln w="3175">
            <a:solidFill>
              <a:srgbClr val="52C8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9" name="object 12399"/>
          <p:cNvSpPr/>
          <p:nvPr/>
        </p:nvSpPr>
        <p:spPr>
          <a:xfrm>
            <a:off x="3355962" y="2186777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2623" y="29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0" name="object 12400"/>
          <p:cNvSpPr/>
          <p:nvPr/>
        </p:nvSpPr>
        <p:spPr>
          <a:xfrm>
            <a:off x="3355401" y="2191646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0" y="0"/>
                </a:moveTo>
                <a:lnTo>
                  <a:pt x="5328" y="539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1C7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1" name="object 12401"/>
          <p:cNvSpPr/>
          <p:nvPr/>
        </p:nvSpPr>
        <p:spPr>
          <a:xfrm>
            <a:off x="3355401" y="2191646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5328" y="5392"/>
                </a:moveTo>
                <a:lnTo>
                  <a:pt x="2542" y="2745"/>
                </a:lnTo>
                <a:lnTo>
                  <a:pt x="0" y="0"/>
                </a:lnTo>
                <a:lnTo>
                  <a:pt x="5328" y="5392"/>
                </a:lnTo>
                <a:close/>
              </a:path>
            </a:pathLst>
          </a:custGeom>
          <a:solidFill>
            <a:srgbClr val="52C7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02" name="object 12402"/>
          <p:cNvSpPr/>
          <p:nvPr/>
        </p:nvSpPr>
        <p:spPr>
          <a:xfrm>
            <a:off x="3355401" y="2191646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0" y="0"/>
                </a:moveTo>
                <a:lnTo>
                  <a:pt x="2542" y="2745"/>
                </a:lnTo>
                <a:lnTo>
                  <a:pt x="5328" y="539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2C7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3" name="object 12403"/>
          <p:cNvSpPr/>
          <p:nvPr/>
        </p:nvSpPr>
        <p:spPr>
          <a:xfrm>
            <a:off x="3300150" y="2132182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429" y="3390"/>
                </a:moveTo>
                <a:lnTo>
                  <a:pt x="0" y="2072"/>
                </a:lnTo>
                <a:lnTo>
                  <a:pt x="1656" y="0"/>
                </a:lnTo>
                <a:lnTo>
                  <a:pt x="3429" y="3390"/>
                </a:lnTo>
                <a:close/>
              </a:path>
            </a:pathLst>
          </a:custGeom>
          <a:solidFill>
            <a:srgbClr val="78D7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04" name="object 12404"/>
          <p:cNvSpPr/>
          <p:nvPr/>
        </p:nvSpPr>
        <p:spPr>
          <a:xfrm>
            <a:off x="3300150" y="2132182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1656" y="0"/>
                </a:moveTo>
                <a:lnTo>
                  <a:pt x="3429" y="3390"/>
                </a:lnTo>
                <a:lnTo>
                  <a:pt x="0" y="2072"/>
                </a:lnTo>
                <a:lnTo>
                  <a:pt x="1656" y="0"/>
                </a:lnTo>
                <a:close/>
              </a:path>
            </a:pathLst>
          </a:custGeom>
          <a:ln w="3175">
            <a:solidFill>
              <a:srgbClr val="78D7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5" name="object 12405"/>
          <p:cNvSpPr/>
          <p:nvPr/>
        </p:nvSpPr>
        <p:spPr>
          <a:xfrm>
            <a:off x="3299208" y="2130442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942" y="3812"/>
                </a:moveTo>
                <a:lnTo>
                  <a:pt x="0" y="0"/>
                </a:lnTo>
                <a:lnTo>
                  <a:pt x="2598" y="1739"/>
                </a:lnTo>
                <a:lnTo>
                  <a:pt x="942" y="3812"/>
                </a:lnTo>
                <a:close/>
              </a:path>
            </a:pathLst>
          </a:custGeom>
          <a:solidFill>
            <a:srgbClr val="79D7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06" name="object 12406"/>
          <p:cNvSpPr/>
          <p:nvPr/>
        </p:nvSpPr>
        <p:spPr>
          <a:xfrm>
            <a:off x="3299208" y="2130442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598" y="1739"/>
                </a:moveTo>
                <a:lnTo>
                  <a:pt x="0" y="0"/>
                </a:lnTo>
                <a:lnTo>
                  <a:pt x="942" y="3812"/>
                </a:lnTo>
                <a:lnTo>
                  <a:pt x="2598" y="1739"/>
                </a:lnTo>
                <a:close/>
              </a:path>
            </a:pathLst>
          </a:custGeom>
          <a:ln w="3175">
            <a:solidFill>
              <a:srgbClr val="79D7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7" name="object 12407"/>
          <p:cNvSpPr/>
          <p:nvPr/>
        </p:nvSpPr>
        <p:spPr>
          <a:xfrm>
            <a:off x="3286935" y="2127031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12273" y="3411"/>
                </a:moveTo>
                <a:lnTo>
                  <a:pt x="121" y="2194"/>
                </a:lnTo>
                <a:lnTo>
                  <a:pt x="0" y="0"/>
                </a:lnTo>
                <a:lnTo>
                  <a:pt x="12273" y="3411"/>
                </a:lnTo>
                <a:close/>
              </a:path>
            </a:pathLst>
          </a:custGeom>
          <a:solidFill>
            <a:srgbClr val="79D3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08" name="object 12408"/>
          <p:cNvSpPr/>
          <p:nvPr/>
        </p:nvSpPr>
        <p:spPr>
          <a:xfrm>
            <a:off x="3286935" y="2127031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121" y="2194"/>
                </a:moveTo>
                <a:lnTo>
                  <a:pt x="0" y="0"/>
                </a:lnTo>
                <a:lnTo>
                  <a:pt x="12273" y="3411"/>
                </a:lnTo>
                <a:lnTo>
                  <a:pt x="121" y="2194"/>
                </a:lnTo>
                <a:close/>
              </a:path>
            </a:pathLst>
          </a:custGeom>
          <a:ln w="3175">
            <a:solidFill>
              <a:srgbClr val="79D3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9" name="object 12409"/>
          <p:cNvSpPr/>
          <p:nvPr/>
        </p:nvSpPr>
        <p:spPr>
          <a:xfrm>
            <a:off x="3287057" y="2129226"/>
            <a:ext cx="13335" cy="5080"/>
          </a:xfrm>
          <a:custGeom>
            <a:avLst/>
            <a:gdLst/>
            <a:ahLst/>
            <a:cxnLst/>
            <a:rect l="l" t="t" r="r" b="b"/>
            <a:pathLst>
              <a:path w="13335" h="5080">
                <a:moveTo>
                  <a:pt x="13093" y="5029"/>
                </a:moveTo>
                <a:lnTo>
                  <a:pt x="0" y="0"/>
                </a:lnTo>
                <a:lnTo>
                  <a:pt x="12151" y="1216"/>
                </a:lnTo>
                <a:lnTo>
                  <a:pt x="13093" y="5029"/>
                </a:lnTo>
                <a:close/>
              </a:path>
            </a:pathLst>
          </a:custGeom>
          <a:solidFill>
            <a:srgbClr val="79D5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10" name="object 12410"/>
          <p:cNvSpPr/>
          <p:nvPr/>
        </p:nvSpPr>
        <p:spPr>
          <a:xfrm>
            <a:off x="3287057" y="2129226"/>
            <a:ext cx="13335" cy="5080"/>
          </a:xfrm>
          <a:custGeom>
            <a:avLst/>
            <a:gdLst/>
            <a:ahLst/>
            <a:cxnLst/>
            <a:rect l="l" t="t" r="r" b="b"/>
            <a:pathLst>
              <a:path w="13335" h="5080">
                <a:moveTo>
                  <a:pt x="0" y="0"/>
                </a:moveTo>
                <a:lnTo>
                  <a:pt x="13093" y="5029"/>
                </a:lnTo>
                <a:lnTo>
                  <a:pt x="12151" y="121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9D5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1" name="object 12411"/>
          <p:cNvSpPr/>
          <p:nvPr/>
        </p:nvSpPr>
        <p:spPr>
          <a:xfrm>
            <a:off x="3286886" y="2126132"/>
            <a:ext cx="9525" cy="2540"/>
          </a:xfrm>
          <a:custGeom>
            <a:avLst/>
            <a:gdLst/>
            <a:ahLst/>
            <a:cxnLst/>
            <a:rect l="l" t="t" r="r" b="b"/>
            <a:pathLst>
              <a:path w="9525" h="2539">
                <a:moveTo>
                  <a:pt x="9055" y="2120"/>
                </a:moveTo>
                <a:lnTo>
                  <a:pt x="48" y="899"/>
                </a:lnTo>
                <a:lnTo>
                  <a:pt x="0" y="0"/>
                </a:lnTo>
                <a:lnTo>
                  <a:pt x="9055" y="2120"/>
                </a:lnTo>
                <a:close/>
              </a:path>
            </a:pathLst>
          </a:custGeom>
          <a:solidFill>
            <a:srgbClr val="79D3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12" name="object 12412"/>
          <p:cNvSpPr/>
          <p:nvPr/>
        </p:nvSpPr>
        <p:spPr>
          <a:xfrm>
            <a:off x="3286886" y="2126132"/>
            <a:ext cx="9525" cy="2540"/>
          </a:xfrm>
          <a:custGeom>
            <a:avLst/>
            <a:gdLst/>
            <a:ahLst/>
            <a:cxnLst/>
            <a:rect l="l" t="t" r="r" b="b"/>
            <a:pathLst>
              <a:path w="9525" h="2539">
                <a:moveTo>
                  <a:pt x="48" y="899"/>
                </a:moveTo>
                <a:lnTo>
                  <a:pt x="0" y="0"/>
                </a:lnTo>
                <a:lnTo>
                  <a:pt x="9055" y="2120"/>
                </a:lnTo>
                <a:lnTo>
                  <a:pt x="48" y="899"/>
                </a:lnTo>
                <a:close/>
              </a:path>
            </a:pathLst>
          </a:custGeom>
          <a:ln w="3175">
            <a:solidFill>
              <a:srgbClr val="79D3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3" name="object 12413"/>
          <p:cNvSpPr/>
          <p:nvPr/>
        </p:nvSpPr>
        <p:spPr>
          <a:xfrm>
            <a:off x="3286935" y="2127031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12273" y="3411"/>
                </a:moveTo>
                <a:lnTo>
                  <a:pt x="0" y="0"/>
                </a:lnTo>
                <a:lnTo>
                  <a:pt x="9006" y="1221"/>
                </a:lnTo>
                <a:lnTo>
                  <a:pt x="12273" y="3411"/>
                </a:lnTo>
                <a:close/>
              </a:path>
            </a:pathLst>
          </a:custGeom>
          <a:solidFill>
            <a:srgbClr val="79D5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14" name="object 12414"/>
          <p:cNvSpPr/>
          <p:nvPr/>
        </p:nvSpPr>
        <p:spPr>
          <a:xfrm>
            <a:off x="3286935" y="2127031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0" y="0"/>
                </a:moveTo>
                <a:lnTo>
                  <a:pt x="12273" y="3411"/>
                </a:lnTo>
                <a:lnTo>
                  <a:pt x="9006" y="122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9D5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5" name="object 12415"/>
          <p:cNvSpPr/>
          <p:nvPr/>
        </p:nvSpPr>
        <p:spPr>
          <a:xfrm>
            <a:off x="3299208" y="2130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0"/>
                </a:moveTo>
                <a:lnTo>
                  <a:pt x="942" y="3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6" name="object 12416"/>
          <p:cNvSpPr/>
          <p:nvPr/>
        </p:nvSpPr>
        <p:spPr>
          <a:xfrm>
            <a:off x="3300150" y="2134044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429" y="1529"/>
                </a:moveTo>
                <a:lnTo>
                  <a:pt x="0" y="210"/>
                </a:lnTo>
                <a:lnTo>
                  <a:pt x="365" y="0"/>
                </a:lnTo>
                <a:lnTo>
                  <a:pt x="3429" y="1529"/>
                </a:lnTo>
                <a:close/>
              </a:path>
            </a:pathLst>
          </a:custGeom>
          <a:solidFill>
            <a:srgbClr val="2847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17" name="object 12417"/>
          <p:cNvSpPr/>
          <p:nvPr/>
        </p:nvSpPr>
        <p:spPr>
          <a:xfrm>
            <a:off x="3300150" y="2134044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429" y="1529"/>
                </a:moveTo>
                <a:lnTo>
                  <a:pt x="0" y="210"/>
                </a:lnTo>
                <a:lnTo>
                  <a:pt x="365" y="0"/>
                </a:lnTo>
                <a:lnTo>
                  <a:pt x="3429" y="1529"/>
                </a:lnTo>
                <a:close/>
              </a:path>
            </a:pathLst>
          </a:custGeom>
          <a:ln w="3175">
            <a:solidFill>
              <a:srgbClr val="28472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8" name="object 12418"/>
          <p:cNvSpPr/>
          <p:nvPr/>
        </p:nvSpPr>
        <p:spPr>
          <a:xfrm>
            <a:off x="3279714" y="2125571"/>
            <a:ext cx="12065" cy="3810"/>
          </a:xfrm>
          <a:custGeom>
            <a:avLst/>
            <a:gdLst/>
            <a:ahLst/>
            <a:cxnLst/>
            <a:rect l="l" t="t" r="r" b="b"/>
            <a:pathLst>
              <a:path w="12064" h="3810">
                <a:moveTo>
                  <a:pt x="11452" y="3807"/>
                </a:moveTo>
                <a:lnTo>
                  <a:pt x="0" y="0"/>
                </a:lnTo>
                <a:lnTo>
                  <a:pt x="10670" y="3416"/>
                </a:lnTo>
                <a:lnTo>
                  <a:pt x="11452" y="3807"/>
                </a:lnTo>
                <a:close/>
              </a:path>
            </a:pathLst>
          </a:custGeom>
          <a:solidFill>
            <a:srgbClr val="2B482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19" name="object 12419"/>
          <p:cNvSpPr/>
          <p:nvPr/>
        </p:nvSpPr>
        <p:spPr>
          <a:xfrm>
            <a:off x="3279714" y="2125571"/>
            <a:ext cx="12065" cy="3810"/>
          </a:xfrm>
          <a:custGeom>
            <a:avLst/>
            <a:gdLst/>
            <a:ahLst/>
            <a:cxnLst/>
            <a:rect l="l" t="t" r="r" b="b"/>
            <a:pathLst>
              <a:path w="12064" h="3810">
                <a:moveTo>
                  <a:pt x="0" y="0"/>
                </a:moveTo>
                <a:lnTo>
                  <a:pt x="10670" y="3416"/>
                </a:lnTo>
                <a:lnTo>
                  <a:pt x="11452" y="380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B482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0" name="object 124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421" name="object 124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422" name="object 124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423" name="object 12423"/>
          <p:cNvSpPr/>
          <p:nvPr/>
        </p:nvSpPr>
        <p:spPr>
          <a:xfrm>
            <a:off x="3300150" y="213404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210"/>
                </a:moveTo>
                <a:lnTo>
                  <a:pt x="3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4" name="object 124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425" name="object 124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426" name="object 124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427" name="object 124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428" name="object 124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429" name="object 12429"/>
          <p:cNvSpPr/>
          <p:nvPr/>
        </p:nvSpPr>
        <p:spPr>
          <a:xfrm>
            <a:off x="3281814" y="2131210"/>
            <a:ext cx="14604" cy="7620"/>
          </a:xfrm>
          <a:custGeom>
            <a:avLst/>
            <a:gdLst/>
            <a:ahLst/>
            <a:cxnLst/>
            <a:rect l="l" t="t" r="r" b="b"/>
            <a:pathLst>
              <a:path w="14604" h="7619">
                <a:moveTo>
                  <a:pt x="14366" y="7627"/>
                </a:moveTo>
                <a:lnTo>
                  <a:pt x="0" y="0"/>
                </a:lnTo>
                <a:lnTo>
                  <a:pt x="11442" y="5925"/>
                </a:lnTo>
                <a:lnTo>
                  <a:pt x="14366" y="7627"/>
                </a:lnTo>
                <a:close/>
              </a:path>
            </a:pathLst>
          </a:custGeom>
          <a:solidFill>
            <a:srgbClr val="2A482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30" name="object 12430"/>
          <p:cNvSpPr/>
          <p:nvPr/>
        </p:nvSpPr>
        <p:spPr>
          <a:xfrm>
            <a:off x="3281814" y="2131210"/>
            <a:ext cx="14604" cy="7620"/>
          </a:xfrm>
          <a:custGeom>
            <a:avLst/>
            <a:gdLst/>
            <a:ahLst/>
            <a:cxnLst/>
            <a:rect l="l" t="t" r="r" b="b"/>
            <a:pathLst>
              <a:path w="14604" h="7619">
                <a:moveTo>
                  <a:pt x="14366" y="7627"/>
                </a:moveTo>
                <a:lnTo>
                  <a:pt x="11442" y="5925"/>
                </a:lnTo>
                <a:lnTo>
                  <a:pt x="0" y="0"/>
                </a:lnTo>
                <a:lnTo>
                  <a:pt x="14366" y="7627"/>
                </a:lnTo>
                <a:close/>
              </a:path>
            </a:pathLst>
          </a:custGeom>
          <a:ln w="3175">
            <a:solidFill>
              <a:srgbClr val="2A482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1" name="object 12431"/>
          <p:cNvSpPr/>
          <p:nvPr/>
        </p:nvSpPr>
        <p:spPr>
          <a:xfrm>
            <a:off x="3269739" y="2125037"/>
            <a:ext cx="0" cy="635"/>
          </a:xfrm>
          <a:custGeom>
            <a:avLst/>
            <a:gdLst/>
            <a:ahLst/>
            <a:cxnLst/>
            <a:rect l="l" t="t" r="r" b="b"/>
            <a:pathLst>
              <a:path w="0" h="635">
                <a:moveTo>
                  <a:pt x="0" y="0"/>
                </a:moveTo>
                <a:close/>
              </a:path>
            </a:pathLst>
          </a:custGeom>
          <a:ln w="3175">
            <a:solidFill>
              <a:srgbClr val="7DC8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2" name="object 12432"/>
          <p:cNvSpPr/>
          <p:nvPr/>
        </p:nvSpPr>
        <p:spPr>
          <a:xfrm>
            <a:off x="3269663" y="212503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83" y="106"/>
                </a:moveTo>
                <a:close/>
              </a:path>
            </a:pathLst>
          </a:custGeom>
          <a:solidFill>
            <a:srgbClr val="7CC8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33" name="object 12433"/>
          <p:cNvSpPr/>
          <p:nvPr/>
        </p:nvSpPr>
        <p:spPr>
          <a:xfrm>
            <a:off x="3269663" y="212503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76" y="2"/>
                </a:moveTo>
                <a:close/>
              </a:path>
            </a:pathLst>
          </a:custGeom>
          <a:ln w="3175">
            <a:solidFill>
              <a:srgbClr val="7CC8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4" name="object 12434"/>
          <p:cNvSpPr/>
          <p:nvPr/>
        </p:nvSpPr>
        <p:spPr>
          <a:xfrm>
            <a:off x="3269500" y="212514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" y="104"/>
                </a:moveTo>
                <a:lnTo>
                  <a:pt x="246" y="0"/>
                </a:lnTo>
                <a:lnTo>
                  <a:pt x="2" y="104"/>
                </a:lnTo>
                <a:close/>
              </a:path>
            </a:pathLst>
          </a:custGeom>
          <a:solidFill>
            <a:srgbClr val="7DC8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35" name="object 12435"/>
          <p:cNvSpPr/>
          <p:nvPr/>
        </p:nvSpPr>
        <p:spPr>
          <a:xfrm>
            <a:off x="3269500" y="212514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" y="104"/>
                </a:moveTo>
                <a:lnTo>
                  <a:pt x="246" y="0"/>
                </a:lnTo>
                <a:lnTo>
                  <a:pt x="0" y="30"/>
                </a:lnTo>
                <a:close/>
              </a:path>
            </a:pathLst>
          </a:custGeom>
          <a:ln w="3175">
            <a:solidFill>
              <a:srgbClr val="7DC8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6" name="object 12436"/>
          <p:cNvSpPr/>
          <p:nvPr/>
        </p:nvSpPr>
        <p:spPr>
          <a:xfrm>
            <a:off x="3269432" y="212514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71" y="104"/>
                </a:moveTo>
                <a:lnTo>
                  <a:pt x="314" y="0"/>
                </a:lnTo>
                <a:lnTo>
                  <a:pt x="71" y="104"/>
                </a:lnTo>
                <a:close/>
              </a:path>
            </a:pathLst>
          </a:custGeom>
          <a:solidFill>
            <a:srgbClr val="2D492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37" name="object 12437"/>
          <p:cNvSpPr/>
          <p:nvPr/>
        </p:nvSpPr>
        <p:spPr>
          <a:xfrm>
            <a:off x="3269432" y="212514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14" y="0"/>
                </a:moveTo>
                <a:lnTo>
                  <a:pt x="71" y="104"/>
                </a:lnTo>
                <a:lnTo>
                  <a:pt x="314" y="0"/>
                </a:lnTo>
                <a:close/>
              </a:path>
            </a:pathLst>
          </a:custGeom>
          <a:ln w="3175">
            <a:solidFill>
              <a:srgbClr val="2D492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8" name="object 12438"/>
          <p:cNvSpPr/>
          <p:nvPr/>
        </p:nvSpPr>
        <p:spPr>
          <a:xfrm>
            <a:off x="3269500" y="212503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37"/>
                </a:moveTo>
                <a:lnTo>
                  <a:pt x="162" y="0"/>
                </a:lnTo>
                <a:lnTo>
                  <a:pt x="0" y="137"/>
                </a:lnTo>
                <a:close/>
              </a:path>
            </a:pathLst>
          </a:custGeom>
          <a:solidFill>
            <a:srgbClr val="7CC8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39" name="object 12439"/>
          <p:cNvSpPr/>
          <p:nvPr/>
        </p:nvSpPr>
        <p:spPr>
          <a:xfrm>
            <a:off x="3269500" y="212503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37"/>
                </a:moveTo>
                <a:lnTo>
                  <a:pt x="246" y="106"/>
                </a:lnTo>
                <a:lnTo>
                  <a:pt x="0" y="137"/>
                </a:lnTo>
                <a:close/>
              </a:path>
            </a:pathLst>
          </a:custGeom>
          <a:ln w="3175">
            <a:solidFill>
              <a:srgbClr val="7CC8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0" name="object 12440"/>
          <p:cNvSpPr/>
          <p:nvPr/>
        </p:nvSpPr>
        <p:spPr>
          <a:xfrm>
            <a:off x="3269327" y="212514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04" y="88"/>
                </a:moveTo>
                <a:lnTo>
                  <a:pt x="419" y="0"/>
                </a:lnTo>
                <a:lnTo>
                  <a:pt x="104" y="88"/>
                </a:lnTo>
                <a:close/>
              </a:path>
            </a:pathLst>
          </a:custGeom>
          <a:solidFill>
            <a:srgbClr val="2D492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41" name="object 12441"/>
          <p:cNvSpPr/>
          <p:nvPr/>
        </p:nvSpPr>
        <p:spPr>
          <a:xfrm>
            <a:off x="3269327" y="212514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04" y="88"/>
                </a:moveTo>
                <a:lnTo>
                  <a:pt x="419" y="0"/>
                </a:lnTo>
                <a:lnTo>
                  <a:pt x="104" y="88"/>
                </a:lnTo>
                <a:close/>
              </a:path>
            </a:pathLst>
          </a:custGeom>
          <a:ln w="3175">
            <a:solidFill>
              <a:srgbClr val="2D492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2" name="object 12442"/>
          <p:cNvSpPr/>
          <p:nvPr/>
        </p:nvSpPr>
        <p:spPr>
          <a:xfrm>
            <a:off x="3269432" y="212514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88"/>
                </a:moveTo>
                <a:lnTo>
                  <a:pt x="314" y="0"/>
                </a:lnTo>
                <a:lnTo>
                  <a:pt x="0" y="88"/>
                </a:lnTo>
                <a:close/>
              </a:path>
            </a:pathLst>
          </a:custGeom>
          <a:ln w="3175">
            <a:solidFill>
              <a:srgbClr val="2D492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3" name="object 12443"/>
          <p:cNvSpPr/>
          <p:nvPr/>
        </p:nvSpPr>
        <p:spPr>
          <a:xfrm>
            <a:off x="3268690" y="212514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434"/>
                </a:moveTo>
                <a:lnTo>
                  <a:pt x="637" y="68"/>
                </a:lnTo>
                <a:lnTo>
                  <a:pt x="1056" y="0"/>
                </a:lnTo>
                <a:lnTo>
                  <a:pt x="0" y="434"/>
                </a:lnTo>
                <a:close/>
              </a:path>
            </a:pathLst>
          </a:custGeom>
          <a:solidFill>
            <a:srgbClr val="7DC7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44" name="object 12444"/>
          <p:cNvSpPr/>
          <p:nvPr/>
        </p:nvSpPr>
        <p:spPr>
          <a:xfrm>
            <a:off x="3268690" y="212514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434"/>
                </a:moveTo>
                <a:lnTo>
                  <a:pt x="637" y="68"/>
                </a:lnTo>
                <a:lnTo>
                  <a:pt x="1056" y="0"/>
                </a:lnTo>
                <a:lnTo>
                  <a:pt x="0" y="434"/>
                </a:lnTo>
                <a:close/>
              </a:path>
            </a:pathLst>
          </a:custGeom>
          <a:ln w="3175">
            <a:solidFill>
              <a:srgbClr val="7DC7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5" name="object 12445"/>
          <p:cNvSpPr/>
          <p:nvPr/>
        </p:nvSpPr>
        <p:spPr>
          <a:xfrm>
            <a:off x="3268690" y="2125141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434"/>
                </a:moveTo>
                <a:lnTo>
                  <a:pt x="1056" y="0"/>
                </a:lnTo>
                <a:lnTo>
                  <a:pt x="1315" y="368"/>
                </a:lnTo>
                <a:lnTo>
                  <a:pt x="0" y="434"/>
                </a:lnTo>
                <a:close/>
              </a:path>
            </a:pathLst>
          </a:custGeom>
          <a:solidFill>
            <a:srgbClr val="7DC8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46" name="object 12446"/>
          <p:cNvSpPr/>
          <p:nvPr/>
        </p:nvSpPr>
        <p:spPr>
          <a:xfrm>
            <a:off x="3268690" y="2125141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434"/>
                </a:moveTo>
                <a:lnTo>
                  <a:pt x="1315" y="368"/>
                </a:lnTo>
                <a:lnTo>
                  <a:pt x="1056" y="0"/>
                </a:lnTo>
                <a:lnTo>
                  <a:pt x="0" y="434"/>
                </a:lnTo>
                <a:close/>
              </a:path>
            </a:pathLst>
          </a:custGeom>
          <a:ln w="3175">
            <a:solidFill>
              <a:srgbClr val="7DC8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7" name="object 12447"/>
          <p:cNvSpPr/>
          <p:nvPr/>
        </p:nvSpPr>
        <p:spPr>
          <a:xfrm>
            <a:off x="3269746" y="2125141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4028" y="1902"/>
                </a:moveTo>
                <a:lnTo>
                  <a:pt x="259" y="368"/>
                </a:lnTo>
                <a:lnTo>
                  <a:pt x="0" y="0"/>
                </a:lnTo>
                <a:lnTo>
                  <a:pt x="4028" y="1902"/>
                </a:lnTo>
                <a:close/>
              </a:path>
            </a:pathLst>
          </a:custGeom>
          <a:solidFill>
            <a:srgbClr val="7ECA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48" name="object 12448"/>
          <p:cNvSpPr/>
          <p:nvPr/>
        </p:nvSpPr>
        <p:spPr>
          <a:xfrm>
            <a:off x="3269746" y="2125141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4028" y="1902"/>
                </a:moveTo>
                <a:lnTo>
                  <a:pt x="0" y="0"/>
                </a:lnTo>
                <a:lnTo>
                  <a:pt x="259" y="368"/>
                </a:lnTo>
                <a:lnTo>
                  <a:pt x="4028" y="1902"/>
                </a:lnTo>
                <a:close/>
              </a:path>
            </a:pathLst>
          </a:custGeom>
          <a:ln w="3175">
            <a:solidFill>
              <a:srgbClr val="7ECA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9" name="object 124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450" name="object 124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451" name="object 12451"/>
          <p:cNvSpPr/>
          <p:nvPr/>
        </p:nvSpPr>
        <p:spPr>
          <a:xfrm>
            <a:off x="3269739" y="2125174"/>
            <a:ext cx="6985" cy="0"/>
          </a:xfrm>
          <a:custGeom>
            <a:avLst/>
            <a:gdLst/>
            <a:ahLst/>
            <a:cxnLst/>
            <a:rect l="l" t="t" r="r" b="b"/>
            <a:pathLst>
              <a:path w="6985" h="0">
                <a:moveTo>
                  <a:pt x="0" y="0"/>
                </a:moveTo>
                <a:lnTo>
                  <a:pt x="6649" y="0"/>
                </a:lnTo>
              </a:path>
            </a:pathLst>
          </a:custGeom>
          <a:ln w="3175">
            <a:solidFill>
              <a:srgbClr val="7CC9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52" name="object 12452"/>
          <p:cNvSpPr/>
          <p:nvPr/>
        </p:nvSpPr>
        <p:spPr>
          <a:xfrm>
            <a:off x="3269739" y="2125037"/>
            <a:ext cx="6985" cy="635"/>
          </a:xfrm>
          <a:custGeom>
            <a:avLst/>
            <a:gdLst/>
            <a:ahLst/>
            <a:cxnLst/>
            <a:rect l="l" t="t" r="r" b="b"/>
            <a:pathLst>
              <a:path w="6985" h="635">
                <a:moveTo>
                  <a:pt x="7" y="104"/>
                </a:moveTo>
                <a:lnTo>
                  <a:pt x="6649" y="274"/>
                </a:lnTo>
                <a:lnTo>
                  <a:pt x="7" y="104"/>
                </a:lnTo>
                <a:close/>
              </a:path>
            </a:pathLst>
          </a:custGeom>
          <a:ln w="3175">
            <a:solidFill>
              <a:srgbClr val="7CC9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53" name="object 124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454" name="object 124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455" name="object 124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456" name="object 12456"/>
          <p:cNvSpPr/>
          <p:nvPr/>
        </p:nvSpPr>
        <p:spPr>
          <a:xfrm>
            <a:off x="3304921" y="212933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276" y="408"/>
                </a:moveTo>
                <a:lnTo>
                  <a:pt x="0" y="0"/>
                </a:lnTo>
                <a:lnTo>
                  <a:pt x="802" y="93"/>
                </a:lnTo>
                <a:lnTo>
                  <a:pt x="276" y="408"/>
                </a:lnTo>
                <a:close/>
              </a:path>
            </a:pathLst>
          </a:custGeom>
          <a:solidFill>
            <a:srgbClr val="76D8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57" name="object 12457"/>
          <p:cNvSpPr/>
          <p:nvPr/>
        </p:nvSpPr>
        <p:spPr>
          <a:xfrm>
            <a:off x="3304921" y="212933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276" y="408"/>
                </a:moveTo>
                <a:lnTo>
                  <a:pt x="802" y="93"/>
                </a:lnTo>
                <a:lnTo>
                  <a:pt x="0" y="0"/>
                </a:lnTo>
                <a:lnTo>
                  <a:pt x="276" y="408"/>
                </a:lnTo>
                <a:close/>
              </a:path>
            </a:pathLst>
          </a:custGeom>
          <a:ln w="3175">
            <a:solidFill>
              <a:srgbClr val="76D8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58" name="object 12458"/>
          <p:cNvSpPr/>
          <p:nvPr/>
        </p:nvSpPr>
        <p:spPr>
          <a:xfrm>
            <a:off x="3362421" y="2177864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5674" y="6771"/>
                </a:moveTo>
                <a:lnTo>
                  <a:pt x="0" y="0"/>
                </a:lnTo>
                <a:lnTo>
                  <a:pt x="5674" y="5217"/>
                </a:lnTo>
                <a:lnTo>
                  <a:pt x="5674" y="6771"/>
                </a:lnTo>
                <a:close/>
              </a:path>
            </a:pathLst>
          </a:custGeom>
          <a:solidFill>
            <a:srgbClr val="4BC4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59" name="object 12459"/>
          <p:cNvSpPr/>
          <p:nvPr/>
        </p:nvSpPr>
        <p:spPr>
          <a:xfrm>
            <a:off x="3362421" y="2177864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5674" y="5217"/>
                </a:moveTo>
                <a:lnTo>
                  <a:pt x="0" y="0"/>
                </a:lnTo>
                <a:lnTo>
                  <a:pt x="5674" y="6771"/>
                </a:lnTo>
                <a:lnTo>
                  <a:pt x="5674" y="5217"/>
                </a:lnTo>
                <a:close/>
              </a:path>
            </a:pathLst>
          </a:custGeom>
          <a:ln w="3175">
            <a:solidFill>
              <a:srgbClr val="4BC4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60" name="object 124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461" name="object 124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462" name="object 124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463" name="object 12463"/>
          <p:cNvSpPr/>
          <p:nvPr/>
        </p:nvSpPr>
        <p:spPr>
          <a:xfrm>
            <a:off x="3362421" y="2177864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0" y="0"/>
                </a:moveTo>
                <a:lnTo>
                  <a:pt x="5674" y="67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64" name="object 124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465" name="object 124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466" name="object 124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467" name="object 124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468" name="object 124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469" name="object 124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470" name="object 12470"/>
          <p:cNvSpPr/>
          <p:nvPr/>
        </p:nvSpPr>
        <p:spPr>
          <a:xfrm>
            <a:off x="3325919" y="214537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07" y="708"/>
                </a:moveTo>
                <a:lnTo>
                  <a:pt x="0" y="0"/>
                </a:lnTo>
                <a:lnTo>
                  <a:pt x="772" y="629"/>
                </a:lnTo>
                <a:close/>
              </a:path>
            </a:pathLst>
          </a:custGeom>
          <a:solidFill>
            <a:srgbClr val="67D4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71" name="object 12471"/>
          <p:cNvSpPr/>
          <p:nvPr/>
        </p:nvSpPr>
        <p:spPr>
          <a:xfrm>
            <a:off x="3325919" y="214537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772" y="629"/>
                </a:moveTo>
                <a:lnTo>
                  <a:pt x="0" y="0"/>
                </a:lnTo>
                <a:lnTo>
                  <a:pt x="807" y="708"/>
                </a:lnTo>
                <a:close/>
              </a:path>
            </a:pathLst>
          </a:custGeom>
          <a:ln w="3175">
            <a:solidFill>
              <a:srgbClr val="67D4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2" name="object 12472"/>
          <p:cNvSpPr/>
          <p:nvPr/>
        </p:nvSpPr>
        <p:spPr>
          <a:xfrm>
            <a:off x="3359272" y="2162424"/>
            <a:ext cx="6350" cy="6985"/>
          </a:xfrm>
          <a:custGeom>
            <a:avLst/>
            <a:gdLst/>
            <a:ahLst/>
            <a:cxnLst/>
            <a:rect l="l" t="t" r="r" b="b"/>
            <a:pathLst>
              <a:path w="6350" h="6985">
                <a:moveTo>
                  <a:pt x="6223" y="6954"/>
                </a:moveTo>
                <a:lnTo>
                  <a:pt x="0" y="0"/>
                </a:lnTo>
                <a:lnTo>
                  <a:pt x="2174" y="1526"/>
                </a:lnTo>
                <a:lnTo>
                  <a:pt x="6223" y="6954"/>
                </a:lnTo>
                <a:close/>
              </a:path>
            </a:pathLst>
          </a:custGeom>
          <a:solidFill>
            <a:srgbClr val="4CC7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73" name="object 12473"/>
          <p:cNvSpPr/>
          <p:nvPr/>
        </p:nvSpPr>
        <p:spPr>
          <a:xfrm>
            <a:off x="3359272" y="2162424"/>
            <a:ext cx="6350" cy="6985"/>
          </a:xfrm>
          <a:custGeom>
            <a:avLst/>
            <a:gdLst/>
            <a:ahLst/>
            <a:cxnLst/>
            <a:rect l="l" t="t" r="r" b="b"/>
            <a:pathLst>
              <a:path w="6350" h="6985">
                <a:moveTo>
                  <a:pt x="0" y="0"/>
                </a:moveTo>
                <a:lnTo>
                  <a:pt x="2174" y="1526"/>
                </a:lnTo>
                <a:lnTo>
                  <a:pt x="6223" y="695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CC7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4" name="object 12474"/>
          <p:cNvSpPr/>
          <p:nvPr/>
        </p:nvSpPr>
        <p:spPr>
          <a:xfrm>
            <a:off x="3359272" y="2162424"/>
            <a:ext cx="6350" cy="8255"/>
          </a:xfrm>
          <a:custGeom>
            <a:avLst/>
            <a:gdLst/>
            <a:ahLst/>
            <a:cxnLst/>
            <a:rect l="l" t="t" r="r" b="b"/>
            <a:pathLst>
              <a:path w="6350" h="8255">
                <a:moveTo>
                  <a:pt x="6217" y="8072"/>
                </a:moveTo>
                <a:lnTo>
                  <a:pt x="0" y="0"/>
                </a:lnTo>
                <a:lnTo>
                  <a:pt x="6223" y="6954"/>
                </a:lnTo>
                <a:lnTo>
                  <a:pt x="6217" y="8072"/>
                </a:lnTo>
                <a:close/>
              </a:path>
            </a:pathLst>
          </a:custGeom>
          <a:solidFill>
            <a:srgbClr val="4BC6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75" name="object 12475"/>
          <p:cNvSpPr/>
          <p:nvPr/>
        </p:nvSpPr>
        <p:spPr>
          <a:xfrm>
            <a:off x="3359272" y="2162424"/>
            <a:ext cx="6350" cy="8255"/>
          </a:xfrm>
          <a:custGeom>
            <a:avLst/>
            <a:gdLst/>
            <a:ahLst/>
            <a:cxnLst/>
            <a:rect l="l" t="t" r="r" b="b"/>
            <a:pathLst>
              <a:path w="6350" h="8255">
                <a:moveTo>
                  <a:pt x="0" y="0"/>
                </a:moveTo>
                <a:lnTo>
                  <a:pt x="6217" y="8072"/>
                </a:lnTo>
                <a:lnTo>
                  <a:pt x="6223" y="695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BC6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6" name="object 124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477" name="object 124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478" name="object 124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479" name="object 124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480" name="object 124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481" name="object 12481"/>
          <p:cNvSpPr/>
          <p:nvPr/>
        </p:nvSpPr>
        <p:spPr>
          <a:xfrm>
            <a:off x="3309579" y="2129497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282" y="584"/>
                </a:moveTo>
                <a:lnTo>
                  <a:pt x="0" y="35"/>
                </a:lnTo>
                <a:lnTo>
                  <a:pt x="459" y="0"/>
                </a:lnTo>
                <a:lnTo>
                  <a:pt x="1282" y="584"/>
                </a:lnTo>
                <a:close/>
              </a:path>
            </a:pathLst>
          </a:custGeom>
          <a:solidFill>
            <a:srgbClr val="72D7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82" name="object 12482"/>
          <p:cNvSpPr/>
          <p:nvPr/>
        </p:nvSpPr>
        <p:spPr>
          <a:xfrm>
            <a:off x="3309579" y="2129497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35"/>
                </a:moveTo>
                <a:lnTo>
                  <a:pt x="1282" y="584"/>
                </a:lnTo>
                <a:lnTo>
                  <a:pt x="459" y="0"/>
                </a:lnTo>
                <a:lnTo>
                  <a:pt x="0" y="35"/>
                </a:lnTo>
                <a:close/>
              </a:path>
            </a:pathLst>
          </a:custGeom>
          <a:ln w="3175">
            <a:solidFill>
              <a:srgbClr val="72D7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3" name="object 12483"/>
          <p:cNvSpPr/>
          <p:nvPr/>
        </p:nvSpPr>
        <p:spPr>
          <a:xfrm>
            <a:off x="3311118" y="212934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66"/>
                </a:moveTo>
                <a:lnTo>
                  <a:pt x="426" y="33"/>
                </a:lnTo>
                <a:lnTo>
                  <a:pt x="838" y="0"/>
                </a:lnTo>
                <a:lnTo>
                  <a:pt x="0" y="66"/>
                </a:lnTo>
                <a:close/>
              </a:path>
            </a:pathLst>
          </a:custGeom>
          <a:ln w="3175">
            <a:solidFill>
              <a:srgbClr val="70D7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4" name="object 12484"/>
          <p:cNvSpPr/>
          <p:nvPr/>
        </p:nvSpPr>
        <p:spPr>
          <a:xfrm>
            <a:off x="3311118" y="2129348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5072" y="3004"/>
                </a:moveTo>
                <a:lnTo>
                  <a:pt x="0" y="66"/>
                </a:lnTo>
                <a:lnTo>
                  <a:pt x="838" y="0"/>
                </a:lnTo>
                <a:lnTo>
                  <a:pt x="5072" y="3004"/>
                </a:lnTo>
                <a:close/>
              </a:path>
            </a:pathLst>
          </a:custGeom>
          <a:solidFill>
            <a:srgbClr val="6FD7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85" name="object 12485"/>
          <p:cNvSpPr/>
          <p:nvPr/>
        </p:nvSpPr>
        <p:spPr>
          <a:xfrm>
            <a:off x="3311118" y="2129348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66"/>
                </a:moveTo>
                <a:lnTo>
                  <a:pt x="5072" y="3004"/>
                </a:lnTo>
                <a:lnTo>
                  <a:pt x="838" y="0"/>
                </a:lnTo>
                <a:lnTo>
                  <a:pt x="0" y="66"/>
                </a:lnTo>
                <a:close/>
              </a:path>
            </a:pathLst>
          </a:custGeom>
          <a:ln w="3175">
            <a:solidFill>
              <a:srgbClr val="6FD7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6" name="object 12486"/>
          <p:cNvSpPr/>
          <p:nvPr/>
        </p:nvSpPr>
        <p:spPr>
          <a:xfrm>
            <a:off x="3311118" y="2129414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5072" y="2938"/>
                </a:moveTo>
                <a:lnTo>
                  <a:pt x="1897" y="1584"/>
                </a:lnTo>
                <a:lnTo>
                  <a:pt x="0" y="0"/>
                </a:lnTo>
                <a:lnTo>
                  <a:pt x="5072" y="2938"/>
                </a:lnTo>
                <a:close/>
              </a:path>
            </a:pathLst>
          </a:custGeom>
          <a:solidFill>
            <a:srgbClr val="6FD7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87" name="object 12487"/>
          <p:cNvSpPr/>
          <p:nvPr/>
        </p:nvSpPr>
        <p:spPr>
          <a:xfrm>
            <a:off x="3311118" y="2129414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0"/>
                </a:moveTo>
                <a:lnTo>
                  <a:pt x="5072" y="2938"/>
                </a:lnTo>
                <a:lnTo>
                  <a:pt x="1897" y="158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FD7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8" name="object 12488"/>
          <p:cNvSpPr/>
          <p:nvPr/>
        </p:nvSpPr>
        <p:spPr>
          <a:xfrm>
            <a:off x="3310039" y="2129414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976" y="1584"/>
                </a:moveTo>
                <a:lnTo>
                  <a:pt x="0" y="83"/>
                </a:lnTo>
                <a:lnTo>
                  <a:pt x="1079" y="0"/>
                </a:lnTo>
                <a:lnTo>
                  <a:pt x="2976" y="1584"/>
                </a:lnTo>
                <a:close/>
              </a:path>
            </a:pathLst>
          </a:custGeom>
          <a:solidFill>
            <a:srgbClr val="71D7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89" name="object 12489"/>
          <p:cNvSpPr/>
          <p:nvPr/>
        </p:nvSpPr>
        <p:spPr>
          <a:xfrm>
            <a:off x="3310039" y="2129414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83"/>
                </a:moveTo>
                <a:lnTo>
                  <a:pt x="1079" y="0"/>
                </a:lnTo>
                <a:lnTo>
                  <a:pt x="2976" y="1584"/>
                </a:lnTo>
                <a:lnTo>
                  <a:pt x="0" y="83"/>
                </a:lnTo>
                <a:close/>
              </a:path>
            </a:pathLst>
          </a:custGeom>
          <a:ln w="3175">
            <a:solidFill>
              <a:srgbClr val="71D7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0" name="object 12490"/>
          <p:cNvSpPr/>
          <p:nvPr/>
        </p:nvSpPr>
        <p:spPr>
          <a:xfrm>
            <a:off x="3310039" y="2129497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976" y="1501"/>
                </a:moveTo>
                <a:lnTo>
                  <a:pt x="822" y="584"/>
                </a:lnTo>
                <a:lnTo>
                  <a:pt x="0" y="0"/>
                </a:lnTo>
                <a:lnTo>
                  <a:pt x="2976" y="1501"/>
                </a:lnTo>
                <a:close/>
              </a:path>
            </a:pathLst>
          </a:custGeom>
          <a:solidFill>
            <a:srgbClr val="71D7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91" name="object 12491"/>
          <p:cNvSpPr/>
          <p:nvPr/>
        </p:nvSpPr>
        <p:spPr>
          <a:xfrm>
            <a:off x="3310039" y="2129497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822" y="584"/>
                </a:lnTo>
                <a:lnTo>
                  <a:pt x="2976" y="150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1D7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2" name="object 12492"/>
          <p:cNvSpPr/>
          <p:nvPr/>
        </p:nvSpPr>
        <p:spPr>
          <a:xfrm>
            <a:off x="3310039" y="212949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22" y="58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3" name="object 12493"/>
          <p:cNvSpPr/>
          <p:nvPr/>
        </p:nvSpPr>
        <p:spPr>
          <a:xfrm>
            <a:off x="3311956" y="2129116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8115" y="5052"/>
                </a:moveTo>
                <a:lnTo>
                  <a:pt x="0" y="231"/>
                </a:lnTo>
                <a:lnTo>
                  <a:pt x="2016" y="0"/>
                </a:lnTo>
                <a:lnTo>
                  <a:pt x="8115" y="5052"/>
                </a:lnTo>
                <a:close/>
              </a:path>
            </a:pathLst>
          </a:custGeom>
          <a:solidFill>
            <a:srgbClr val="6DD6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94" name="object 12494"/>
          <p:cNvSpPr/>
          <p:nvPr/>
        </p:nvSpPr>
        <p:spPr>
          <a:xfrm>
            <a:off x="3311956" y="2129116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0" y="231"/>
                </a:moveTo>
                <a:lnTo>
                  <a:pt x="2016" y="0"/>
                </a:lnTo>
                <a:lnTo>
                  <a:pt x="8115" y="5052"/>
                </a:lnTo>
                <a:lnTo>
                  <a:pt x="0" y="231"/>
                </a:lnTo>
                <a:close/>
              </a:path>
            </a:pathLst>
          </a:custGeom>
          <a:ln w="3175">
            <a:solidFill>
              <a:srgbClr val="6DD6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5" name="object 12495"/>
          <p:cNvSpPr/>
          <p:nvPr/>
        </p:nvSpPr>
        <p:spPr>
          <a:xfrm>
            <a:off x="3311956" y="212934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8115" y="4820"/>
                </a:moveTo>
                <a:lnTo>
                  <a:pt x="4234" y="3004"/>
                </a:lnTo>
                <a:lnTo>
                  <a:pt x="0" y="0"/>
                </a:lnTo>
                <a:lnTo>
                  <a:pt x="8115" y="4820"/>
                </a:lnTo>
                <a:close/>
              </a:path>
            </a:pathLst>
          </a:custGeom>
          <a:solidFill>
            <a:srgbClr val="6DD6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96" name="object 12496"/>
          <p:cNvSpPr/>
          <p:nvPr/>
        </p:nvSpPr>
        <p:spPr>
          <a:xfrm>
            <a:off x="3311956" y="212934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0" y="0"/>
                </a:moveTo>
                <a:lnTo>
                  <a:pt x="4234" y="3004"/>
                </a:lnTo>
                <a:lnTo>
                  <a:pt x="8115" y="482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D6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7" name="object 12497"/>
          <p:cNvSpPr/>
          <p:nvPr/>
        </p:nvSpPr>
        <p:spPr>
          <a:xfrm>
            <a:off x="3347249" y="2161552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4005" y="3665"/>
                </a:moveTo>
                <a:lnTo>
                  <a:pt x="0" y="1224"/>
                </a:lnTo>
                <a:lnTo>
                  <a:pt x="157" y="0"/>
                </a:lnTo>
                <a:lnTo>
                  <a:pt x="4005" y="3665"/>
                </a:lnTo>
                <a:close/>
              </a:path>
            </a:pathLst>
          </a:custGeom>
          <a:solidFill>
            <a:srgbClr val="56CD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98" name="object 12498"/>
          <p:cNvSpPr/>
          <p:nvPr/>
        </p:nvSpPr>
        <p:spPr>
          <a:xfrm>
            <a:off x="3347249" y="2161552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0" y="1224"/>
                </a:moveTo>
                <a:lnTo>
                  <a:pt x="157" y="0"/>
                </a:lnTo>
                <a:lnTo>
                  <a:pt x="4005" y="3665"/>
                </a:lnTo>
                <a:lnTo>
                  <a:pt x="0" y="1224"/>
                </a:lnTo>
                <a:close/>
              </a:path>
            </a:pathLst>
          </a:custGeom>
          <a:ln w="3175">
            <a:solidFill>
              <a:srgbClr val="56CD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9" name="object 12499"/>
          <p:cNvSpPr/>
          <p:nvPr/>
        </p:nvSpPr>
        <p:spPr>
          <a:xfrm>
            <a:off x="3347249" y="2162777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5034" y="5763"/>
                </a:moveTo>
                <a:lnTo>
                  <a:pt x="0" y="0"/>
                </a:lnTo>
                <a:lnTo>
                  <a:pt x="4005" y="2440"/>
                </a:lnTo>
                <a:lnTo>
                  <a:pt x="5034" y="5763"/>
                </a:lnTo>
                <a:close/>
              </a:path>
            </a:pathLst>
          </a:custGeom>
          <a:solidFill>
            <a:srgbClr val="55CC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00" name="object 12500"/>
          <p:cNvSpPr/>
          <p:nvPr/>
        </p:nvSpPr>
        <p:spPr>
          <a:xfrm>
            <a:off x="3347249" y="2162777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0" y="0"/>
                </a:moveTo>
                <a:lnTo>
                  <a:pt x="5034" y="5763"/>
                </a:lnTo>
                <a:lnTo>
                  <a:pt x="4005" y="244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5CC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1" name="object 12501"/>
          <p:cNvSpPr/>
          <p:nvPr/>
        </p:nvSpPr>
        <p:spPr>
          <a:xfrm>
            <a:off x="3347407" y="2155342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0" y="6210"/>
                </a:moveTo>
                <a:lnTo>
                  <a:pt x="408" y="2989"/>
                </a:lnTo>
                <a:lnTo>
                  <a:pt x="792" y="0"/>
                </a:lnTo>
                <a:lnTo>
                  <a:pt x="0" y="6210"/>
                </a:lnTo>
                <a:close/>
              </a:path>
            </a:pathLst>
          </a:custGeom>
          <a:ln w="3175">
            <a:solidFill>
              <a:srgbClr val="56CD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2" name="object 12502"/>
          <p:cNvSpPr/>
          <p:nvPr/>
        </p:nvSpPr>
        <p:spPr>
          <a:xfrm>
            <a:off x="3347407" y="2155342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0" y="6210"/>
                </a:moveTo>
                <a:lnTo>
                  <a:pt x="792" y="0"/>
                </a:lnTo>
                <a:lnTo>
                  <a:pt x="0" y="6210"/>
                </a:lnTo>
                <a:close/>
              </a:path>
            </a:pathLst>
          </a:custGeom>
          <a:ln w="3175">
            <a:solidFill>
              <a:srgbClr val="56CD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3" name="object 12503"/>
          <p:cNvSpPr/>
          <p:nvPr/>
        </p:nvSpPr>
        <p:spPr>
          <a:xfrm>
            <a:off x="3347407" y="2155342"/>
            <a:ext cx="4445" cy="10160"/>
          </a:xfrm>
          <a:custGeom>
            <a:avLst/>
            <a:gdLst/>
            <a:ahLst/>
            <a:cxnLst/>
            <a:rect l="l" t="t" r="r" b="b"/>
            <a:pathLst>
              <a:path w="4445" h="10160">
                <a:moveTo>
                  <a:pt x="3848" y="9875"/>
                </a:moveTo>
                <a:lnTo>
                  <a:pt x="0" y="6210"/>
                </a:lnTo>
                <a:lnTo>
                  <a:pt x="792" y="0"/>
                </a:lnTo>
                <a:lnTo>
                  <a:pt x="3848" y="9875"/>
                </a:lnTo>
                <a:close/>
              </a:path>
            </a:pathLst>
          </a:custGeom>
          <a:solidFill>
            <a:srgbClr val="56CD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04" name="object 12504"/>
          <p:cNvSpPr/>
          <p:nvPr/>
        </p:nvSpPr>
        <p:spPr>
          <a:xfrm>
            <a:off x="3347407" y="2155342"/>
            <a:ext cx="4445" cy="10160"/>
          </a:xfrm>
          <a:custGeom>
            <a:avLst/>
            <a:gdLst/>
            <a:ahLst/>
            <a:cxnLst/>
            <a:rect l="l" t="t" r="r" b="b"/>
            <a:pathLst>
              <a:path w="4445" h="10160">
                <a:moveTo>
                  <a:pt x="0" y="6210"/>
                </a:moveTo>
                <a:lnTo>
                  <a:pt x="792" y="0"/>
                </a:lnTo>
                <a:lnTo>
                  <a:pt x="3848" y="9875"/>
                </a:lnTo>
                <a:lnTo>
                  <a:pt x="0" y="6210"/>
                </a:lnTo>
                <a:close/>
              </a:path>
            </a:pathLst>
          </a:custGeom>
          <a:ln w="3175">
            <a:solidFill>
              <a:srgbClr val="56CD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5" name="object 12505"/>
          <p:cNvSpPr/>
          <p:nvPr/>
        </p:nvSpPr>
        <p:spPr>
          <a:xfrm>
            <a:off x="3347407" y="2161552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0" y="0"/>
                </a:moveTo>
                <a:lnTo>
                  <a:pt x="3848" y="36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6" name="object 12506"/>
          <p:cNvSpPr/>
          <p:nvPr/>
        </p:nvSpPr>
        <p:spPr>
          <a:xfrm>
            <a:off x="3313856" y="212855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135" y="886"/>
                </a:moveTo>
                <a:lnTo>
                  <a:pt x="116" y="566"/>
                </a:lnTo>
                <a:lnTo>
                  <a:pt x="0" y="0"/>
                </a:lnTo>
                <a:lnTo>
                  <a:pt x="1135" y="886"/>
                </a:lnTo>
                <a:close/>
              </a:path>
            </a:pathLst>
          </a:custGeom>
          <a:solidFill>
            <a:srgbClr val="6DD6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07" name="object 12507"/>
          <p:cNvSpPr/>
          <p:nvPr/>
        </p:nvSpPr>
        <p:spPr>
          <a:xfrm>
            <a:off x="3313856" y="212855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16" y="566"/>
                </a:moveTo>
                <a:lnTo>
                  <a:pt x="0" y="0"/>
                </a:lnTo>
                <a:lnTo>
                  <a:pt x="1135" y="886"/>
                </a:lnTo>
                <a:lnTo>
                  <a:pt x="116" y="566"/>
                </a:lnTo>
                <a:close/>
              </a:path>
            </a:pathLst>
          </a:custGeom>
          <a:ln w="3175">
            <a:solidFill>
              <a:srgbClr val="6DD6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8" name="object 125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509" name="object 125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510" name="object 12510"/>
          <p:cNvSpPr/>
          <p:nvPr/>
        </p:nvSpPr>
        <p:spPr>
          <a:xfrm>
            <a:off x="3344202" y="2142858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3756" y="3020"/>
                </a:moveTo>
                <a:lnTo>
                  <a:pt x="0" y="0"/>
                </a:lnTo>
                <a:lnTo>
                  <a:pt x="4127" y="2463"/>
                </a:lnTo>
                <a:lnTo>
                  <a:pt x="3756" y="3020"/>
                </a:lnTo>
                <a:close/>
              </a:path>
            </a:pathLst>
          </a:custGeom>
          <a:solidFill>
            <a:srgbClr val="56CE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11" name="object 12511"/>
          <p:cNvSpPr/>
          <p:nvPr/>
        </p:nvSpPr>
        <p:spPr>
          <a:xfrm>
            <a:off x="3344202" y="2142858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0" y="0"/>
                </a:moveTo>
                <a:lnTo>
                  <a:pt x="3756" y="3020"/>
                </a:lnTo>
                <a:lnTo>
                  <a:pt x="4127" y="246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6CE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2" name="object 12512"/>
          <p:cNvSpPr/>
          <p:nvPr/>
        </p:nvSpPr>
        <p:spPr>
          <a:xfrm>
            <a:off x="3344202" y="2142858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7569" y="8128"/>
                </a:moveTo>
                <a:lnTo>
                  <a:pt x="0" y="0"/>
                </a:lnTo>
                <a:lnTo>
                  <a:pt x="3756" y="3020"/>
                </a:lnTo>
                <a:lnTo>
                  <a:pt x="7569" y="8128"/>
                </a:lnTo>
                <a:close/>
              </a:path>
            </a:pathLst>
          </a:custGeom>
          <a:solidFill>
            <a:srgbClr val="55CE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13" name="object 12513"/>
          <p:cNvSpPr/>
          <p:nvPr/>
        </p:nvSpPr>
        <p:spPr>
          <a:xfrm>
            <a:off x="3344202" y="2142858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3756" y="3020"/>
                </a:moveTo>
                <a:lnTo>
                  <a:pt x="0" y="0"/>
                </a:lnTo>
                <a:lnTo>
                  <a:pt x="7569" y="8128"/>
                </a:lnTo>
                <a:lnTo>
                  <a:pt x="3756" y="3020"/>
                </a:lnTo>
                <a:close/>
              </a:path>
            </a:pathLst>
          </a:custGeom>
          <a:ln w="3175">
            <a:solidFill>
              <a:srgbClr val="55CE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4" name="object 125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515" name="object 125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516" name="object 12516"/>
          <p:cNvSpPr/>
          <p:nvPr/>
        </p:nvSpPr>
        <p:spPr>
          <a:xfrm>
            <a:off x="3344202" y="2142858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0" y="0"/>
                </a:moveTo>
                <a:lnTo>
                  <a:pt x="7569" y="81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7" name="object 125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518" name="object 125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519" name="object 125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520" name="object 125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521" name="object 12521"/>
          <p:cNvSpPr/>
          <p:nvPr/>
        </p:nvSpPr>
        <p:spPr>
          <a:xfrm>
            <a:off x="3330069" y="2133305"/>
            <a:ext cx="14604" cy="10160"/>
          </a:xfrm>
          <a:custGeom>
            <a:avLst/>
            <a:gdLst/>
            <a:ahLst/>
            <a:cxnLst/>
            <a:rect l="l" t="t" r="r" b="b"/>
            <a:pathLst>
              <a:path w="14604" h="10160">
                <a:moveTo>
                  <a:pt x="0" y="0"/>
                </a:moveTo>
                <a:lnTo>
                  <a:pt x="14132" y="95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2" name="object 12522"/>
          <p:cNvSpPr/>
          <p:nvPr/>
        </p:nvSpPr>
        <p:spPr>
          <a:xfrm>
            <a:off x="3344202" y="2142858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4127" y="2463"/>
                </a:moveTo>
                <a:lnTo>
                  <a:pt x="0" y="0"/>
                </a:lnTo>
                <a:lnTo>
                  <a:pt x="4127" y="2463"/>
                </a:lnTo>
                <a:close/>
              </a:path>
            </a:pathLst>
          </a:custGeom>
          <a:ln w="3175">
            <a:solidFill>
              <a:srgbClr val="57CF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3" name="object 12523"/>
          <p:cNvSpPr/>
          <p:nvPr/>
        </p:nvSpPr>
        <p:spPr>
          <a:xfrm>
            <a:off x="3344202" y="2142858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4127" y="2463"/>
                </a:moveTo>
                <a:lnTo>
                  <a:pt x="0" y="0"/>
                </a:lnTo>
                <a:lnTo>
                  <a:pt x="4196" y="2357"/>
                </a:lnTo>
                <a:close/>
              </a:path>
            </a:pathLst>
          </a:custGeom>
          <a:solidFill>
            <a:srgbClr val="56CE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24" name="object 12524"/>
          <p:cNvSpPr/>
          <p:nvPr/>
        </p:nvSpPr>
        <p:spPr>
          <a:xfrm>
            <a:off x="3344202" y="2142858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4127" y="2463"/>
                </a:moveTo>
                <a:lnTo>
                  <a:pt x="0" y="0"/>
                </a:lnTo>
                <a:lnTo>
                  <a:pt x="4127" y="2463"/>
                </a:lnTo>
                <a:close/>
              </a:path>
            </a:pathLst>
          </a:custGeom>
          <a:ln w="3175">
            <a:solidFill>
              <a:srgbClr val="56CE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5" name="object 125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526" name="object 12526"/>
          <p:cNvSpPr/>
          <p:nvPr/>
        </p:nvSpPr>
        <p:spPr>
          <a:xfrm>
            <a:off x="3341070" y="2133424"/>
            <a:ext cx="10160" cy="12065"/>
          </a:xfrm>
          <a:custGeom>
            <a:avLst/>
            <a:gdLst/>
            <a:ahLst/>
            <a:cxnLst/>
            <a:rect l="l" t="t" r="r" b="b"/>
            <a:pathLst>
              <a:path w="10160" h="12064">
                <a:moveTo>
                  <a:pt x="7327" y="11790"/>
                </a:moveTo>
                <a:lnTo>
                  <a:pt x="0" y="0"/>
                </a:lnTo>
                <a:lnTo>
                  <a:pt x="9707" y="8186"/>
                </a:lnTo>
                <a:lnTo>
                  <a:pt x="7327" y="11790"/>
                </a:lnTo>
                <a:close/>
              </a:path>
            </a:pathLst>
          </a:custGeom>
          <a:solidFill>
            <a:srgbClr val="55CE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27" name="object 12527"/>
          <p:cNvSpPr/>
          <p:nvPr/>
        </p:nvSpPr>
        <p:spPr>
          <a:xfrm>
            <a:off x="3341070" y="2133424"/>
            <a:ext cx="10160" cy="12065"/>
          </a:xfrm>
          <a:custGeom>
            <a:avLst/>
            <a:gdLst/>
            <a:ahLst/>
            <a:cxnLst/>
            <a:rect l="l" t="t" r="r" b="b"/>
            <a:pathLst>
              <a:path w="10160" h="12064">
                <a:moveTo>
                  <a:pt x="0" y="0"/>
                </a:moveTo>
                <a:lnTo>
                  <a:pt x="7327" y="11790"/>
                </a:lnTo>
                <a:lnTo>
                  <a:pt x="9707" y="818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5CE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8" name="object 12528"/>
          <p:cNvSpPr/>
          <p:nvPr/>
        </p:nvSpPr>
        <p:spPr>
          <a:xfrm>
            <a:off x="3341070" y="2133424"/>
            <a:ext cx="7620" cy="12065"/>
          </a:xfrm>
          <a:custGeom>
            <a:avLst/>
            <a:gdLst/>
            <a:ahLst/>
            <a:cxnLst/>
            <a:rect l="l" t="t" r="r" b="b"/>
            <a:pathLst>
              <a:path w="7620" h="12064">
                <a:moveTo>
                  <a:pt x="7327" y="11790"/>
                </a:moveTo>
                <a:lnTo>
                  <a:pt x="3131" y="9433"/>
                </a:lnTo>
                <a:lnTo>
                  <a:pt x="0" y="0"/>
                </a:lnTo>
                <a:lnTo>
                  <a:pt x="7327" y="11790"/>
                </a:lnTo>
                <a:close/>
              </a:path>
            </a:pathLst>
          </a:custGeom>
          <a:solidFill>
            <a:srgbClr val="57CF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29" name="object 12529"/>
          <p:cNvSpPr/>
          <p:nvPr/>
        </p:nvSpPr>
        <p:spPr>
          <a:xfrm>
            <a:off x="3341070" y="2133424"/>
            <a:ext cx="7620" cy="12065"/>
          </a:xfrm>
          <a:custGeom>
            <a:avLst/>
            <a:gdLst/>
            <a:ahLst/>
            <a:cxnLst/>
            <a:rect l="l" t="t" r="r" b="b"/>
            <a:pathLst>
              <a:path w="7620" h="12064">
                <a:moveTo>
                  <a:pt x="0" y="0"/>
                </a:moveTo>
                <a:lnTo>
                  <a:pt x="7327" y="11790"/>
                </a:lnTo>
                <a:lnTo>
                  <a:pt x="3131" y="943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7CF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30" name="object 125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531" name="object 125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532" name="object 12532"/>
          <p:cNvSpPr/>
          <p:nvPr/>
        </p:nvSpPr>
        <p:spPr>
          <a:xfrm>
            <a:off x="3329607" y="212947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462" y="3832"/>
                </a:moveTo>
                <a:lnTo>
                  <a:pt x="0" y="0"/>
                </a:lnTo>
                <a:lnTo>
                  <a:pt x="652" y="106"/>
                </a:lnTo>
                <a:lnTo>
                  <a:pt x="462" y="3832"/>
                </a:lnTo>
                <a:close/>
              </a:path>
            </a:pathLst>
          </a:custGeom>
          <a:solidFill>
            <a:srgbClr val="61D3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33" name="object 12533"/>
          <p:cNvSpPr/>
          <p:nvPr/>
        </p:nvSpPr>
        <p:spPr>
          <a:xfrm>
            <a:off x="3329607" y="212947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652" y="106"/>
                </a:moveTo>
                <a:lnTo>
                  <a:pt x="462" y="3832"/>
                </a:lnTo>
                <a:lnTo>
                  <a:pt x="0" y="0"/>
                </a:lnTo>
                <a:lnTo>
                  <a:pt x="652" y="106"/>
                </a:lnTo>
                <a:close/>
              </a:path>
            </a:pathLst>
          </a:custGeom>
          <a:ln w="3175">
            <a:solidFill>
              <a:srgbClr val="61D3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34" name="object 125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535" name="object 125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536" name="object 12536"/>
          <p:cNvSpPr/>
          <p:nvPr/>
        </p:nvSpPr>
        <p:spPr>
          <a:xfrm>
            <a:off x="3323721" y="212990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05" y="228"/>
                </a:moveTo>
                <a:lnTo>
                  <a:pt x="0" y="0"/>
                </a:lnTo>
                <a:lnTo>
                  <a:pt x="505" y="228"/>
                </a:lnTo>
                <a:close/>
              </a:path>
            </a:pathLst>
          </a:custGeom>
          <a:solidFill>
            <a:srgbClr val="67D5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37" name="object 12537"/>
          <p:cNvSpPr/>
          <p:nvPr/>
        </p:nvSpPr>
        <p:spPr>
          <a:xfrm>
            <a:off x="3323721" y="212989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2"/>
                </a:moveTo>
                <a:lnTo>
                  <a:pt x="505" y="231"/>
                </a:lnTo>
                <a:lnTo>
                  <a:pt x="116" y="0"/>
                </a:lnTo>
                <a:close/>
              </a:path>
            </a:pathLst>
          </a:custGeom>
          <a:ln w="3175">
            <a:solidFill>
              <a:srgbClr val="67D5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38" name="object 125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539" name="object 125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540" name="object 12540"/>
          <p:cNvSpPr/>
          <p:nvPr/>
        </p:nvSpPr>
        <p:spPr>
          <a:xfrm>
            <a:off x="3323325" y="212914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901" y="988"/>
                </a:moveTo>
                <a:lnTo>
                  <a:pt x="571" y="754"/>
                </a:lnTo>
                <a:lnTo>
                  <a:pt x="0" y="0"/>
                </a:lnTo>
                <a:lnTo>
                  <a:pt x="901" y="988"/>
                </a:lnTo>
                <a:close/>
              </a:path>
            </a:pathLst>
          </a:custGeom>
          <a:solidFill>
            <a:srgbClr val="66D5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41" name="object 12541"/>
          <p:cNvSpPr/>
          <p:nvPr/>
        </p:nvSpPr>
        <p:spPr>
          <a:xfrm>
            <a:off x="3323325" y="212914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901" y="988"/>
                </a:lnTo>
                <a:lnTo>
                  <a:pt x="571" y="75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6D5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42" name="object 125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543" name="object 125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544" name="object 125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545" name="object 125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546" name="object 12546"/>
          <p:cNvSpPr/>
          <p:nvPr/>
        </p:nvSpPr>
        <p:spPr>
          <a:xfrm>
            <a:off x="3323838" y="212989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88" y="233"/>
                </a:moveTo>
                <a:lnTo>
                  <a:pt x="0" y="2"/>
                </a:lnTo>
                <a:lnTo>
                  <a:pt x="388" y="233"/>
                </a:lnTo>
                <a:close/>
              </a:path>
            </a:pathLst>
          </a:custGeom>
          <a:solidFill>
            <a:srgbClr val="67D5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47" name="object 12547"/>
          <p:cNvSpPr/>
          <p:nvPr/>
        </p:nvSpPr>
        <p:spPr>
          <a:xfrm>
            <a:off x="3323838" y="212989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2"/>
                </a:moveTo>
                <a:lnTo>
                  <a:pt x="388" y="233"/>
                </a:lnTo>
                <a:lnTo>
                  <a:pt x="58" y="0"/>
                </a:lnTo>
                <a:close/>
              </a:path>
            </a:pathLst>
          </a:custGeom>
          <a:ln w="3175">
            <a:solidFill>
              <a:srgbClr val="67D5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48" name="object 12548"/>
          <p:cNvSpPr/>
          <p:nvPr/>
        </p:nvSpPr>
        <p:spPr>
          <a:xfrm>
            <a:off x="3340295" y="213109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774" y="2331"/>
                </a:moveTo>
                <a:lnTo>
                  <a:pt x="0" y="0"/>
                </a:lnTo>
                <a:lnTo>
                  <a:pt x="2082" y="2090"/>
                </a:lnTo>
                <a:lnTo>
                  <a:pt x="774" y="2331"/>
                </a:lnTo>
                <a:close/>
              </a:path>
            </a:pathLst>
          </a:custGeom>
          <a:solidFill>
            <a:srgbClr val="58D1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49" name="object 12549"/>
          <p:cNvSpPr/>
          <p:nvPr/>
        </p:nvSpPr>
        <p:spPr>
          <a:xfrm>
            <a:off x="3340295" y="213109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82" y="2090"/>
                </a:moveTo>
                <a:lnTo>
                  <a:pt x="0" y="0"/>
                </a:lnTo>
                <a:lnTo>
                  <a:pt x="774" y="2331"/>
                </a:lnTo>
                <a:lnTo>
                  <a:pt x="2082" y="2090"/>
                </a:lnTo>
                <a:close/>
              </a:path>
            </a:pathLst>
          </a:custGeom>
          <a:ln w="3175">
            <a:solidFill>
              <a:srgbClr val="58D1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50" name="object 12550"/>
          <p:cNvSpPr/>
          <p:nvPr/>
        </p:nvSpPr>
        <p:spPr>
          <a:xfrm>
            <a:off x="3330259" y="2129579"/>
            <a:ext cx="635" cy="0"/>
          </a:xfrm>
          <a:custGeom>
            <a:avLst/>
            <a:gdLst/>
            <a:ahLst/>
            <a:cxnLst/>
            <a:rect l="l" t="t" r="r" b="b"/>
            <a:pathLst>
              <a:path w="635" h="0">
                <a:moveTo>
                  <a:pt x="15" y="10"/>
                </a:moveTo>
                <a:lnTo>
                  <a:pt x="7" y="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1D3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51" name="object 125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552" name="object 125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553" name="object 12553"/>
          <p:cNvSpPr/>
          <p:nvPr/>
        </p:nvSpPr>
        <p:spPr>
          <a:xfrm>
            <a:off x="3334108" y="2129823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10">
                <a:moveTo>
                  <a:pt x="6962" y="3601"/>
                </a:moveTo>
                <a:lnTo>
                  <a:pt x="0" y="0"/>
                </a:lnTo>
                <a:lnTo>
                  <a:pt x="6187" y="1270"/>
                </a:lnTo>
                <a:lnTo>
                  <a:pt x="6962" y="3601"/>
                </a:lnTo>
                <a:close/>
              </a:path>
            </a:pathLst>
          </a:custGeom>
          <a:solidFill>
            <a:srgbClr val="5BD2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54" name="object 12554"/>
          <p:cNvSpPr/>
          <p:nvPr/>
        </p:nvSpPr>
        <p:spPr>
          <a:xfrm>
            <a:off x="3334108" y="2129823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10">
                <a:moveTo>
                  <a:pt x="6962" y="3601"/>
                </a:moveTo>
                <a:lnTo>
                  <a:pt x="0" y="0"/>
                </a:lnTo>
                <a:lnTo>
                  <a:pt x="6187" y="1270"/>
                </a:lnTo>
                <a:lnTo>
                  <a:pt x="6962" y="3601"/>
                </a:lnTo>
                <a:close/>
              </a:path>
            </a:pathLst>
          </a:custGeom>
          <a:ln w="3175">
            <a:solidFill>
              <a:srgbClr val="5BD2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55" name="object 12555"/>
          <p:cNvSpPr/>
          <p:nvPr/>
        </p:nvSpPr>
        <p:spPr>
          <a:xfrm>
            <a:off x="3340295" y="2131093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774" y="2331"/>
                </a:moveTo>
                <a:lnTo>
                  <a:pt x="0" y="0"/>
                </a:lnTo>
                <a:lnTo>
                  <a:pt x="774" y="2331"/>
                </a:lnTo>
                <a:close/>
              </a:path>
            </a:pathLst>
          </a:custGeom>
          <a:ln w="3175">
            <a:solidFill>
              <a:srgbClr val="59D1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56" name="object 12556"/>
          <p:cNvSpPr/>
          <p:nvPr/>
        </p:nvSpPr>
        <p:spPr>
          <a:xfrm>
            <a:off x="3338212" y="2129914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082" y="1178"/>
                </a:moveTo>
                <a:lnTo>
                  <a:pt x="259" y="185"/>
                </a:lnTo>
                <a:lnTo>
                  <a:pt x="0" y="0"/>
                </a:lnTo>
                <a:lnTo>
                  <a:pt x="2082" y="1178"/>
                </a:lnTo>
                <a:close/>
              </a:path>
            </a:pathLst>
          </a:custGeom>
          <a:solidFill>
            <a:srgbClr val="5AD1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57" name="object 12557"/>
          <p:cNvSpPr/>
          <p:nvPr/>
        </p:nvSpPr>
        <p:spPr>
          <a:xfrm>
            <a:off x="3338212" y="2129914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9" y="185"/>
                </a:moveTo>
                <a:lnTo>
                  <a:pt x="2082" y="1178"/>
                </a:lnTo>
                <a:lnTo>
                  <a:pt x="0" y="0"/>
                </a:lnTo>
                <a:lnTo>
                  <a:pt x="259" y="185"/>
                </a:lnTo>
                <a:close/>
              </a:path>
            </a:pathLst>
          </a:custGeom>
          <a:ln w="3175">
            <a:solidFill>
              <a:srgbClr val="5AD1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58" name="object 12558"/>
          <p:cNvSpPr/>
          <p:nvPr/>
        </p:nvSpPr>
        <p:spPr>
          <a:xfrm>
            <a:off x="3340295" y="2131093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6065" y="3210"/>
                </a:moveTo>
                <a:lnTo>
                  <a:pt x="0" y="0"/>
                </a:lnTo>
                <a:lnTo>
                  <a:pt x="6065" y="3210"/>
                </a:lnTo>
                <a:close/>
              </a:path>
            </a:pathLst>
          </a:custGeom>
          <a:ln w="3175">
            <a:solidFill>
              <a:srgbClr val="58D0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59" name="object 12559"/>
          <p:cNvSpPr/>
          <p:nvPr/>
        </p:nvSpPr>
        <p:spPr>
          <a:xfrm>
            <a:off x="3340295" y="2131093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10">
                <a:moveTo>
                  <a:pt x="6065" y="3210"/>
                </a:moveTo>
                <a:lnTo>
                  <a:pt x="0" y="0"/>
                </a:lnTo>
                <a:lnTo>
                  <a:pt x="6725" y="1054"/>
                </a:lnTo>
                <a:lnTo>
                  <a:pt x="6065" y="3210"/>
                </a:lnTo>
                <a:close/>
              </a:path>
            </a:pathLst>
          </a:custGeom>
          <a:solidFill>
            <a:srgbClr val="56CF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60" name="object 12560"/>
          <p:cNvSpPr/>
          <p:nvPr/>
        </p:nvSpPr>
        <p:spPr>
          <a:xfrm>
            <a:off x="3340295" y="2131093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10">
                <a:moveTo>
                  <a:pt x="6065" y="3210"/>
                </a:moveTo>
                <a:lnTo>
                  <a:pt x="6725" y="1054"/>
                </a:lnTo>
                <a:lnTo>
                  <a:pt x="0" y="0"/>
                </a:lnTo>
                <a:lnTo>
                  <a:pt x="6065" y="3210"/>
                </a:lnTo>
                <a:close/>
              </a:path>
            </a:pathLst>
          </a:custGeom>
          <a:ln w="3175">
            <a:solidFill>
              <a:srgbClr val="56CF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61" name="object 12561"/>
          <p:cNvSpPr/>
          <p:nvPr/>
        </p:nvSpPr>
        <p:spPr>
          <a:xfrm>
            <a:off x="3340295" y="2131093"/>
            <a:ext cx="6985" cy="1270"/>
          </a:xfrm>
          <a:custGeom>
            <a:avLst/>
            <a:gdLst/>
            <a:ahLst/>
            <a:cxnLst/>
            <a:rect l="l" t="t" r="r" b="b"/>
            <a:pathLst>
              <a:path w="6985" h="1269">
                <a:moveTo>
                  <a:pt x="6725" y="1054"/>
                </a:moveTo>
                <a:lnTo>
                  <a:pt x="0" y="0"/>
                </a:lnTo>
                <a:lnTo>
                  <a:pt x="6926" y="396"/>
                </a:lnTo>
                <a:lnTo>
                  <a:pt x="6725" y="1054"/>
                </a:lnTo>
                <a:close/>
              </a:path>
            </a:pathLst>
          </a:custGeom>
          <a:solidFill>
            <a:srgbClr val="56CF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62" name="object 12562"/>
          <p:cNvSpPr/>
          <p:nvPr/>
        </p:nvSpPr>
        <p:spPr>
          <a:xfrm>
            <a:off x="3340295" y="2131093"/>
            <a:ext cx="6985" cy="1270"/>
          </a:xfrm>
          <a:custGeom>
            <a:avLst/>
            <a:gdLst/>
            <a:ahLst/>
            <a:cxnLst/>
            <a:rect l="l" t="t" r="r" b="b"/>
            <a:pathLst>
              <a:path w="6985" h="1269">
                <a:moveTo>
                  <a:pt x="6926" y="396"/>
                </a:moveTo>
                <a:lnTo>
                  <a:pt x="6725" y="1054"/>
                </a:lnTo>
                <a:lnTo>
                  <a:pt x="0" y="0"/>
                </a:lnTo>
                <a:lnTo>
                  <a:pt x="6926" y="396"/>
                </a:lnTo>
                <a:close/>
              </a:path>
            </a:pathLst>
          </a:custGeom>
          <a:ln w="3175">
            <a:solidFill>
              <a:srgbClr val="56CF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63" name="object 12563"/>
          <p:cNvSpPr/>
          <p:nvPr/>
        </p:nvSpPr>
        <p:spPr>
          <a:xfrm>
            <a:off x="3339977" y="2130176"/>
            <a:ext cx="7620" cy="1905"/>
          </a:xfrm>
          <a:custGeom>
            <a:avLst/>
            <a:gdLst/>
            <a:ahLst/>
            <a:cxnLst/>
            <a:rect l="l" t="t" r="r" b="b"/>
            <a:pathLst>
              <a:path w="7620" h="1905">
                <a:moveTo>
                  <a:pt x="7244" y="1313"/>
                </a:moveTo>
                <a:lnTo>
                  <a:pt x="317" y="916"/>
                </a:lnTo>
                <a:lnTo>
                  <a:pt x="0" y="0"/>
                </a:lnTo>
                <a:lnTo>
                  <a:pt x="7244" y="1313"/>
                </a:lnTo>
                <a:close/>
              </a:path>
            </a:pathLst>
          </a:custGeom>
          <a:solidFill>
            <a:srgbClr val="57D0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64" name="object 12564"/>
          <p:cNvSpPr/>
          <p:nvPr/>
        </p:nvSpPr>
        <p:spPr>
          <a:xfrm>
            <a:off x="3339977" y="2130176"/>
            <a:ext cx="7620" cy="1905"/>
          </a:xfrm>
          <a:custGeom>
            <a:avLst/>
            <a:gdLst/>
            <a:ahLst/>
            <a:cxnLst/>
            <a:rect l="l" t="t" r="r" b="b"/>
            <a:pathLst>
              <a:path w="7620" h="1905">
                <a:moveTo>
                  <a:pt x="7244" y="1313"/>
                </a:moveTo>
                <a:lnTo>
                  <a:pt x="0" y="0"/>
                </a:lnTo>
                <a:lnTo>
                  <a:pt x="317" y="916"/>
                </a:lnTo>
                <a:lnTo>
                  <a:pt x="7244" y="1313"/>
                </a:lnTo>
                <a:close/>
              </a:path>
            </a:pathLst>
          </a:custGeom>
          <a:ln w="3175">
            <a:solidFill>
              <a:srgbClr val="57D0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65" name="object 12565"/>
          <p:cNvSpPr/>
          <p:nvPr/>
        </p:nvSpPr>
        <p:spPr>
          <a:xfrm>
            <a:off x="3339977" y="2130006"/>
            <a:ext cx="7620" cy="1905"/>
          </a:xfrm>
          <a:custGeom>
            <a:avLst/>
            <a:gdLst/>
            <a:ahLst/>
            <a:cxnLst/>
            <a:rect l="l" t="t" r="r" b="b"/>
            <a:pathLst>
              <a:path w="7620" h="1905">
                <a:moveTo>
                  <a:pt x="7244" y="1483"/>
                </a:moveTo>
                <a:lnTo>
                  <a:pt x="0" y="170"/>
                </a:lnTo>
                <a:lnTo>
                  <a:pt x="5572" y="0"/>
                </a:lnTo>
                <a:lnTo>
                  <a:pt x="7244" y="1483"/>
                </a:lnTo>
                <a:close/>
              </a:path>
            </a:pathLst>
          </a:custGeom>
          <a:solidFill>
            <a:srgbClr val="56D0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66" name="object 12566"/>
          <p:cNvSpPr/>
          <p:nvPr/>
        </p:nvSpPr>
        <p:spPr>
          <a:xfrm>
            <a:off x="3339977" y="2130006"/>
            <a:ext cx="7620" cy="1905"/>
          </a:xfrm>
          <a:custGeom>
            <a:avLst/>
            <a:gdLst/>
            <a:ahLst/>
            <a:cxnLst/>
            <a:rect l="l" t="t" r="r" b="b"/>
            <a:pathLst>
              <a:path w="7620" h="1905">
                <a:moveTo>
                  <a:pt x="7244" y="1483"/>
                </a:moveTo>
                <a:lnTo>
                  <a:pt x="0" y="170"/>
                </a:lnTo>
                <a:lnTo>
                  <a:pt x="5572" y="0"/>
                </a:lnTo>
                <a:lnTo>
                  <a:pt x="7244" y="1483"/>
                </a:lnTo>
                <a:close/>
              </a:path>
            </a:pathLst>
          </a:custGeom>
          <a:ln w="3175">
            <a:solidFill>
              <a:srgbClr val="56D0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67" name="object 12567"/>
          <p:cNvSpPr/>
          <p:nvPr/>
        </p:nvSpPr>
        <p:spPr>
          <a:xfrm>
            <a:off x="3339112" y="213008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183" y="1003"/>
                </a:moveTo>
                <a:lnTo>
                  <a:pt x="0" y="0"/>
                </a:lnTo>
                <a:lnTo>
                  <a:pt x="866" y="86"/>
                </a:lnTo>
                <a:lnTo>
                  <a:pt x="1183" y="1003"/>
                </a:lnTo>
                <a:close/>
              </a:path>
            </a:pathLst>
          </a:custGeom>
          <a:solidFill>
            <a:srgbClr val="59D1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68" name="object 12568"/>
          <p:cNvSpPr/>
          <p:nvPr/>
        </p:nvSpPr>
        <p:spPr>
          <a:xfrm>
            <a:off x="3339112" y="213008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1183" y="1003"/>
                </a:lnTo>
                <a:lnTo>
                  <a:pt x="866" y="8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9D1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69" name="object 12569"/>
          <p:cNvSpPr/>
          <p:nvPr/>
        </p:nvSpPr>
        <p:spPr>
          <a:xfrm>
            <a:off x="3338212" y="2129914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082" y="1178"/>
                </a:moveTo>
                <a:lnTo>
                  <a:pt x="0" y="0"/>
                </a:lnTo>
                <a:lnTo>
                  <a:pt x="899" y="175"/>
                </a:lnTo>
                <a:lnTo>
                  <a:pt x="2082" y="1178"/>
                </a:lnTo>
                <a:close/>
              </a:path>
            </a:pathLst>
          </a:custGeom>
          <a:solidFill>
            <a:srgbClr val="5AD1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70" name="object 12570"/>
          <p:cNvSpPr/>
          <p:nvPr/>
        </p:nvSpPr>
        <p:spPr>
          <a:xfrm>
            <a:off x="3338212" y="2129914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082" y="1178"/>
                </a:lnTo>
                <a:lnTo>
                  <a:pt x="899" y="17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AD1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1" name="object 12571"/>
          <p:cNvSpPr/>
          <p:nvPr/>
        </p:nvSpPr>
        <p:spPr>
          <a:xfrm>
            <a:off x="3264766" y="2116653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1628" y="685"/>
                </a:moveTo>
                <a:lnTo>
                  <a:pt x="0" y="5"/>
                </a:lnTo>
                <a:lnTo>
                  <a:pt x="2578" y="0"/>
                </a:lnTo>
                <a:lnTo>
                  <a:pt x="1628" y="685"/>
                </a:lnTo>
                <a:close/>
              </a:path>
            </a:pathLst>
          </a:custGeom>
          <a:solidFill>
            <a:srgbClr val="60AB5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72" name="object 12572"/>
          <p:cNvSpPr/>
          <p:nvPr/>
        </p:nvSpPr>
        <p:spPr>
          <a:xfrm>
            <a:off x="3264766" y="2116653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5"/>
                </a:moveTo>
                <a:lnTo>
                  <a:pt x="2578" y="0"/>
                </a:lnTo>
                <a:lnTo>
                  <a:pt x="1628" y="685"/>
                </a:lnTo>
                <a:lnTo>
                  <a:pt x="0" y="5"/>
                </a:lnTo>
                <a:close/>
              </a:path>
            </a:pathLst>
          </a:custGeom>
          <a:ln w="3175">
            <a:solidFill>
              <a:srgbClr val="60AB5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3" name="object 12573"/>
          <p:cNvSpPr/>
          <p:nvPr/>
        </p:nvSpPr>
        <p:spPr>
          <a:xfrm>
            <a:off x="3263653" y="2116658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792"/>
                </a:moveTo>
                <a:lnTo>
                  <a:pt x="1112" y="0"/>
                </a:lnTo>
                <a:lnTo>
                  <a:pt x="2740" y="680"/>
                </a:lnTo>
                <a:lnTo>
                  <a:pt x="0" y="792"/>
                </a:lnTo>
                <a:close/>
              </a:path>
            </a:pathLst>
          </a:custGeom>
          <a:solidFill>
            <a:srgbClr val="60AA5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74" name="object 12574"/>
          <p:cNvSpPr/>
          <p:nvPr/>
        </p:nvSpPr>
        <p:spPr>
          <a:xfrm>
            <a:off x="3263653" y="2116658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1112" y="0"/>
                </a:moveTo>
                <a:lnTo>
                  <a:pt x="0" y="792"/>
                </a:lnTo>
                <a:lnTo>
                  <a:pt x="2740" y="680"/>
                </a:lnTo>
                <a:lnTo>
                  <a:pt x="1112" y="0"/>
                </a:lnTo>
                <a:close/>
              </a:path>
            </a:pathLst>
          </a:custGeom>
          <a:ln w="3175">
            <a:solidFill>
              <a:srgbClr val="60AA5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5" name="object 12575"/>
          <p:cNvSpPr/>
          <p:nvPr/>
        </p:nvSpPr>
        <p:spPr>
          <a:xfrm>
            <a:off x="3262269" y="2116658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850"/>
                </a:moveTo>
                <a:lnTo>
                  <a:pt x="2496" y="0"/>
                </a:lnTo>
                <a:lnTo>
                  <a:pt x="1384" y="792"/>
                </a:lnTo>
                <a:lnTo>
                  <a:pt x="0" y="850"/>
                </a:lnTo>
                <a:close/>
              </a:path>
            </a:pathLst>
          </a:custGeom>
          <a:solidFill>
            <a:srgbClr val="5EA7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76" name="object 12576"/>
          <p:cNvSpPr/>
          <p:nvPr/>
        </p:nvSpPr>
        <p:spPr>
          <a:xfrm>
            <a:off x="3262269" y="2116658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496" y="0"/>
                </a:moveTo>
                <a:lnTo>
                  <a:pt x="1384" y="792"/>
                </a:lnTo>
                <a:lnTo>
                  <a:pt x="0" y="850"/>
                </a:lnTo>
                <a:lnTo>
                  <a:pt x="2496" y="0"/>
                </a:lnTo>
                <a:close/>
              </a:path>
            </a:pathLst>
          </a:custGeom>
          <a:ln w="3175">
            <a:solidFill>
              <a:srgbClr val="5EA75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7" name="object 125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578" name="object 125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579" name="object 125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580" name="object 12580"/>
          <p:cNvSpPr/>
          <p:nvPr/>
        </p:nvSpPr>
        <p:spPr>
          <a:xfrm>
            <a:off x="3268410" y="2112068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779"/>
                </a:moveTo>
                <a:lnTo>
                  <a:pt x="1490" y="0"/>
                </a:lnTo>
                <a:lnTo>
                  <a:pt x="2872" y="177"/>
                </a:lnTo>
                <a:lnTo>
                  <a:pt x="0" y="779"/>
                </a:lnTo>
                <a:close/>
              </a:path>
            </a:pathLst>
          </a:custGeom>
          <a:solidFill>
            <a:srgbClr val="22452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81" name="object 12581"/>
          <p:cNvSpPr/>
          <p:nvPr/>
        </p:nvSpPr>
        <p:spPr>
          <a:xfrm>
            <a:off x="3268410" y="2112068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1490" y="0"/>
                </a:moveTo>
                <a:lnTo>
                  <a:pt x="2872" y="177"/>
                </a:lnTo>
                <a:lnTo>
                  <a:pt x="0" y="779"/>
                </a:lnTo>
                <a:lnTo>
                  <a:pt x="1490" y="0"/>
                </a:lnTo>
                <a:close/>
              </a:path>
            </a:pathLst>
          </a:custGeom>
          <a:ln w="3175">
            <a:solidFill>
              <a:srgbClr val="22452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82" name="object 125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583" name="object 125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584" name="object 125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585" name="object 125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586" name="object 125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587" name="object 125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588" name="object 12588"/>
          <p:cNvSpPr/>
          <p:nvPr/>
        </p:nvSpPr>
        <p:spPr>
          <a:xfrm>
            <a:off x="3265540" y="2115507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392" y="721"/>
                </a:moveTo>
                <a:lnTo>
                  <a:pt x="1109" y="335"/>
                </a:lnTo>
                <a:lnTo>
                  <a:pt x="0" y="0"/>
                </a:lnTo>
                <a:lnTo>
                  <a:pt x="2392" y="721"/>
                </a:lnTo>
                <a:close/>
              </a:path>
            </a:pathLst>
          </a:custGeom>
          <a:ln w="3175">
            <a:solidFill>
              <a:srgbClr val="5EAA5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89" name="object 125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590" name="object 125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591" name="object 125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592" name="object 125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593" name="object 125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594" name="object 125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595" name="object 125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596" name="object 125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597" name="object 125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598" name="object 125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599" name="object 125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600" name="object 126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601" name="object 126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602" name="object 126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603" name="object 12603"/>
          <p:cNvSpPr/>
          <p:nvPr/>
        </p:nvSpPr>
        <p:spPr>
          <a:xfrm>
            <a:off x="3362421" y="217786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5674" y="5217"/>
                </a:moveTo>
                <a:lnTo>
                  <a:pt x="0" y="0"/>
                </a:lnTo>
                <a:lnTo>
                  <a:pt x="4993" y="1630"/>
                </a:lnTo>
                <a:lnTo>
                  <a:pt x="5674" y="5217"/>
                </a:lnTo>
                <a:close/>
              </a:path>
            </a:pathLst>
          </a:custGeom>
          <a:solidFill>
            <a:srgbClr val="4BC5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04" name="object 12604"/>
          <p:cNvSpPr/>
          <p:nvPr/>
        </p:nvSpPr>
        <p:spPr>
          <a:xfrm>
            <a:off x="3362421" y="217786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4993" y="1630"/>
                </a:moveTo>
                <a:lnTo>
                  <a:pt x="0" y="0"/>
                </a:lnTo>
                <a:lnTo>
                  <a:pt x="5674" y="5217"/>
                </a:lnTo>
                <a:lnTo>
                  <a:pt x="4993" y="1630"/>
                </a:lnTo>
                <a:close/>
              </a:path>
            </a:pathLst>
          </a:custGeom>
          <a:ln w="3175">
            <a:solidFill>
              <a:srgbClr val="4BC5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05" name="object 12605"/>
          <p:cNvSpPr/>
          <p:nvPr/>
        </p:nvSpPr>
        <p:spPr>
          <a:xfrm>
            <a:off x="3362421" y="2176470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4993" y="3025"/>
                </a:moveTo>
                <a:lnTo>
                  <a:pt x="0" y="1394"/>
                </a:lnTo>
                <a:lnTo>
                  <a:pt x="4419" y="0"/>
                </a:lnTo>
                <a:lnTo>
                  <a:pt x="4993" y="3025"/>
                </a:lnTo>
                <a:close/>
              </a:path>
            </a:pathLst>
          </a:custGeom>
          <a:solidFill>
            <a:srgbClr val="4BC5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06" name="object 12606"/>
          <p:cNvSpPr/>
          <p:nvPr/>
        </p:nvSpPr>
        <p:spPr>
          <a:xfrm>
            <a:off x="3362421" y="2176470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4419" y="0"/>
                </a:moveTo>
                <a:lnTo>
                  <a:pt x="4993" y="3025"/>
                </a:lnTo>
                <a:lnTo>
                  <a:pt x="0" y="1394"/>
                </a:lnTo>
                <a:lnTo>
                  <a:pt x="4419" y="0"/>
                </a:lnTo>
                <a:close/>
              </a:path>
            </a:pathLst>
          </a:custGeom>
          <a:ln w="3175">
            <a:solidFill>
              <a:srgbClr val="4BC5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07" name="object 126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608" name="object 126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609" name="object 12609"/>
          <p:cNvSpPr/>
          <p:nvPr/>
        </p:nvSpPr>
        <p:spPr>
          <a:xfrm>
            <a:off x="3351255" y="2165218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0"/>
                </a:moveTo>
                <a:lnTo>
                  <a:pt x="11165" y="126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10" name="object 126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611" name="object 126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612" name="object 126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613" name="object 126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614" name="object 126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615" name="object 12615"/>
          <p:cNvSpPr/>
          <p:nvPr/>
        </p:nvSpPr>
        <p:spPr>
          <a:xfrm>
            <a:off x="3364019" y="2158794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1496" y="5397"/>
                </a:moveTo>
                <a:lnTo>
                  <a:pt x="0" y="0"/>
                </a:lnTo>
                <a:lnTo>
                  <a:pt x="1511" y="1216"/>
                </a:lnTo>
                <a:lnTo>
                  <a:pt x="1496" y="5397"/>
                </a:lnTo>
                <a:close/>
              </a:path>
            </a:pathLst>
          </a:custGeom>
          <a:solidFill>
            <a:srgbClr val="4AC6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16" name="object 12616"/>
          <p:cNvSpPr/>
          <p:nvPr/>
        </p:nvSpPr>
        <p:spPr>
          <a:xfrm>
            <a:off x="3364019" y="2158794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1511" y="1216"/>
                </a:moveTo>
                <a:lnTo>
                  <a:pt x="0" y="0"/>
                </a:lnTo>
                <a:lnTo>
                  <a:pt x="1496" y="5397"/>
                </a:lnTo>
                <a:lnTo>
                  <a:pt x="1511" y="1216"/>
                </a:lnTo>
                <a:close/>
              </a:path>
            </a:pathLst>
          </a:custGeom>
          <a:ln w="3175">
            <a:solidFill>
              <a:srgbClr val="4AC6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17" name="object 12617"/>
          <p:cNvSpPr/>
          <p:nvPr/>
        </p:nvSpPr>
        <p:spPr>
          <a:xfrm>
            <a:off x="3364019" y="2158794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1496" y="539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18" name="object 12618"/>
          <p:cNvSpPr/>
          <p:nvPr/>
        </p:nvSpPr>
        <p:spPr>
          <a:xfrm>
            <a:off x="3351771" y="2150986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0" y="0"/>
                </a:moveTo>
                <a:lnTo>
                  <a:pt x="13736" y="147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19" name="object 12619"/>
          <p:cNvSpPr/>
          <p:nvPr/>
        </p:nvSpPr>
        <p:spPr>
          <a:xfrm>
            <a:off x="3364019" y="2155205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1511" y="4805"/>
                </a:moveTo>
                <a:lnTo>
                  <a:pt x="0" y="3589"/>
                </a:lnTo>
                <a:lnTo>
                  <a:pt x="304" y="0"/>
                </a:lnTo>
                <a:lnTo>
                  <a:pt x="1511" y="4805"/>
                </a:lnTo>
                <a:close/>
              </a:path>
            </a:pathLst>
          </a:custGeom>
          <a:solidFill>
            <a:srgbClr val="4BC6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20" name="object 12620"/>
          <p:cNvSpPr/>
          <p:nvPr/>
        </p:nvSpPr>
        <p:spPr>
          <a:xfrm>
            <a:off x="3364019" y="2155205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304" y="0"/>
                </a:moveTo>
                <a:lnTo>
                  <a:pt x="1511" y="4805"/>
                </a:lnTo>
                <a:lnTo>
                  <a:pt x="0" y="3589"/>
                </a:lnTo>
                <a:lnTo>
                  <a:pt x="304" y="0"/>
                </a:lnTo>
                <a:close/>
              </a:path>
            </a:pathLst>
          </a:custGeom>
          <a:ln w="3175">
            <a:solidFill>
              <a:srgbClr val="4BC6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21" name="object 12621"/>
          <p:cNvSpPr/>
          <p:nvPr/>
        </p:nvSpPr>
        <p:spPr>
          <a:xfrm>
            <a:off x="3361981" y="2152855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037" y="5938"/>
                </a:moveTo>
                <a:lnTo>
                  <a:pt x="0" y="0"/>
                </a:lnTo>
                <a:lnTo>
                  <a:pt x="2341" y="2349"/>
                </a:lnTo>
                <a:lnTo>
                  <a:pt x="2037" y="5938"/>
                </a:lnTo>
                <a:close/>
              </a:path>
            </a:pathLst>
          </a:custGeom>
          <a:solidFill>
            <a:srgbClr val="4BC7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22" name="object 12622"/>
          <p:cNvSpPr/>
          <p:nvPr/>
        </p:nvSpPr>
        <p:spPr>
          <a:xfrm>
            <a:off x="3361981" y="2152855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341" y="2349"/>
                </a:moveTo>
                <a:lnTo>
                  <a:pt x="0" y="0"/>
                </a:lnTo>
                <a:lnTo>
                  <a:pt x="2037" y="5938"/>
                </a:lnTo>
                <a:lnTo>
                  <a:pt x="2341" y="2349"/>
                </a:lnTo>
                <a:close/>
              </a:path>
            </a:pathLst>
          </a:custGeom>
          <a:ln w="3175">
            <a:solidFill>
              <a:srgbClr val="4BC7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23" name="object 126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624" name="object 126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625" name="object 126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626" name="object 126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627" name="object 12627"/>
          <p:cNvSpPr/>
          <p:nvPr/>
        </p:nvSpPr>
        <p:spPr>
          <a:xfrm>
            <a:off x="3361981" y="2152855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037" y="593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28" name="object 126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629" name="object 126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630" name="object 126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631" name="object 12631"/>
          <p:cNvSpPr/>
          <p:nvPr/>
        </p:nvSpPr>
        <p:spPr>
          <a:xfrm>
            <a:off x="3347021" y="213148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145" y="838"/>
                </a:moveTo>
                <a:lnTo>
                  <a:pt x="0" y="657"/>
                </a:lnTo>
                <a:lnTo>
                  <a:pt x="200" y="0"/>
                </a:lnTo>
                <a:lnTo>
                  <a:pt x="1145" y="838"/>
                </a:lnTo>
                <a:close/>
              </a:path>
            </a:pathLst>
          </a:custGeom>
          <a:solidFill>
            <a:srgbClr val="54CE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32" name="object 12632"/>
          <p:cNvSpPr/>
          <p:nvPr/>
        </p:nvSpPr>
        <p:spPr>
          <a:xfrm>
            <a:off x="3347021" y="213148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657"/>
                </a:moveTo>
                <a:lnTo>
                  <a:pt x="1145" y="838"/>
                </a:lnTo>
                <a:lnTo>
                  <a:pt x="200" y="0"/>
                </a:lnTo>
                <a:lnTo>
                  <a:pt x="0" y="657"/>
                </a:lnTo>
                <a:close/>
              </a:path>
            </a:pathLst>
          </a:custGeom>
          <a:ln w="3175">
            <a:solidFill>
              <a:srgbClr val="54CE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3" name="object 12633"/>
          <p:cNvSpPr/>
          <p:nvPr/>
        </p:nvSpPr>
        <p:spPr>
          <a:xfrm>
            <a:off x="3364677" y="21490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14" y="2021"/>
                </a:moveTo>
                <a:lnTo>
                  <a:pt x="0" y="0"/>
                </a:lnTo>
                <a:lnTo>
                  <a:pt x="287" y="683"/>
                </a:lnTo>
                <a:lnTo>
                  <a:pt x="314" y="2021"/>
                </a:lnTo>
                <a:close/>
              </a:path>
            </a:pathLst>
          </a:custGeom>
          <a:solidFill>
            <a:srgbClr val="4AC6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34" name="object 12634"/>
          <p:cNvSpPr/>
          <p:nvPr/>
        </p:nvSpPr>
        <p:spPr>
          <a:xfrm>
            <a:off x="3364677" y="21490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287" y="683"/>
                </a:lnTo>
                <a:lnTo>
                  <a:pt x="314" y="202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AC6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5" name="object 12635"/>
          <p:cNvSpPr/>
          <p:nvPr/>
        </p:nvSpPr>
        <p:spPr>
          <a:xfrm>
            <a:off x="3359884" y="2144621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5107" y="6449"/>
                </a:moveTo>
                <a:lnTo>
                  <a:pt x="0" y="0"/>
                </a:lnTo>
                <a:lnTo>
                  <a:pt x="4792" y="4427"/>
                </a:lnTo>
                <a:lnTo>
                  <a:pt x="5107" y="6449"/>
                </a:lnTo>
                <a:close/>
              </a:path>
            </a:pathLst>
          </a:custGeom>
          <a:solidFill>
            <a:srgbClr val="4BC7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36" name="object 12636"/>
          <p:cNvSpPr/>
          <p:nvPr/>
        </p:nvSpPr>
        <p:spPr>
          <a:xfrm>
            <a:off x="3359884" y="2144621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4792" y="4427"/>
                </a:moveTo>
                <a:lnTo>
                  <a:pt x="0" y="0"/>
                </a:lnTo>
                <a:lnTo>
                  <a:pt x="5107" y="6449"/>
                </a:lnTo>
                <a:lnTo>
                  <a:pt x="4792" y="4427"/>
                </a:lnTo>
                <a:close/>
              </a:path>
            </a:pathLst>
          </a:custGeom>
          <a:ln w="3175">
            <a:solidFill>
              <a:srgbClr val="4BC7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7" name="object 12637"/>
          <p:cNvSpPr/>
          <p:nvPr/>
        </p:nvSpPr>
        <p:spPr>
          <a:xfrm>
            <a:off x="3359884" y="2144621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4792" y="4427"/>
                </a:moveTo>
                <a:lnTo>
                  <a:pt x="0" y="0"/>
                </a:lnTo>
                <a:lnTo>
                  <a:pt x="4381" y="3449"/>
                </a:lnTo>
                <a:lnTo>
                  <a:pt x="4792" y="4427"/>
                </a:lnTo>
                <a:close/>
              </a:path>
            </a:pathLst>
          </a:custGeom>
          <a:solidFill>
            <a:srgbClr val="4CC7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38" name="object 12638"/>
          <p:cNvSpPr/>
          <p:nvPr/>
        </p:nvSpPr>
        <p:spPr>
          <a:xfrm>
            <a:off x="3359884" y="2144621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4381" y="3449"/>
                </a:moveTo>
                <a:lnTo>
                  <a:pt x="0" y="0"/>
                </a:lnTo>
                <a:lnTo>
                  <a:pt x="4792" y="4427"/>
                </a:lnTo>
                <a:lnTo>
                  <a:pt x="4381" y="3449"/>
                </a:lnTo>
                <a:close/>
              </a:path>
            </a:pathLst>
          </a:custGeom>
          <a:ln w="3175">
            <a:solidFill>
              <a:srgbClr val="4CC7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9" name="object 126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640" name="object 12640"/>
          <p:cNvSpPr/>
          <p:nvPr/>
        </p:nvSpPr>
        <p:spPr>
          <a:xfrm>
            <a:off x="3359884" y="214462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4927" y="3721"/>
                </a:moveTo>
                <a:lnTo>
                  <a:pt x="4381" y="3449"/>
                </a:lnTo>
                <a:lnTo>
                  <a:pt x="0" y="0"/>
                </a:lnTo>
                <a:lnTo>
                  <a:pt x="4927" y="3721"/>
                </a:lnTo>
                <a:close/>
              </a:path>
            </a:pathLst>
          </a:custGeom>
          <a:solidFill>
            <a:srgbClr val="4CC7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41" name="object 12641"/>
          <p:cNvSpPr/>
          <p:nvPr/>
        </p:nvSpPr>
        <p:spPr>
          <a:xfrm>
            <a:off x="3359884" y="214462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4927" y="3721"/>
                </a:moveTo>
                <a:lnTo>
                  <a:pt x="4381" y="3449"/>
                </a:lnTo>
                <a:lnTo>
                  <a:pt x="0" y="0"/>
                </a:lnTo>
                <a:lnTo>
                  <a:pt x="4927" y="3721"/>
                </a:lnTo>
                <a:close/>
              </a:path>
            </a:pathLst>
          </a:custGeom>
          <a:ln w="3175">
            <a:solidFill>
              <a:srgbClr val="4CC7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42" name="object 12642"/>
          <p:cNvSpPr/>
          <p:nvPr/>
        </p:nvSpPr>
        <p:spPr>
          <a:xfrm>
            <a:off x="3358901" y="2142314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5910" y="6027"/>
                </a:moveTo>
                <a:lnTo>
                  <a:pt x="982" y="2306"/>
                </a:lnTo>
                <a:lnTo>
                  <a:pt x="0" y="0"/>
                </a:lnTo>
                <a:lnTo>
                  <a:pt x="5910" y="6027"/>
                </a:lnTo>
                <a:close/>
              </a:path>
            </a:pathLst>
          </a:custGeom>
          <a:solidFill>
            <a:srgbClr val="4DC8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43" name="object 12643"/>
          <p:cNvSpPr/>
          <p:nvPr/>
        </p:nvSpPr>
        <p:spPr>
          <a:xfrm>
            <a:off x="3358901" y="2142314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5910" y="6027"/>
                </a:moveTo>
                <a:lnTo>
                  <a:pt x="0" y="0"/>
                </a:lnTo>
                <a:lnTo>
                  <a:pt x="982" y="2306"/>
                </a:lnTo>
                <a:lnTo>
                  <a:pt x="5910" y="6027"/>
                </a:lnTo>
                <a:close/>
              </a:path>
            </a:pathLst>
          </a:custGeom>
          <a:ln w="3175">
            <a:solidFill>
              <a:srgbClr val="4DC8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44" name="object 12644"/>
          <p:cNvSpPr/>
          <p:nvPr/>
        </p:nvSpPr>
        <p:spPr>
          <a:xfrm>
            <a:off x="3358901" y="2142314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5910" y="6027"/>
                </a:moveTo>
                <a:lnTo>
                  <a:pt x="0" y="0"/>
                </a:lnTo>
                <a:lnTo>
                  <a:pt x="5445" y="5067"/>
                </a:lnTo>
                <a:lnTo>
                  <a:pt x="5910" y="6027"/>
                </a:lnTo>
                <a:close/>
              </a:path>
            </a:pathLst>
          </a:custGeom>
          <a:solidFill>
            <a:srgbClr val="4CC8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45" name="object 12645"/>
          <p:cNvSpPr/>
          <p:nvPr/>
        </p:nvSpPr>
        <p:spPr>
          <a:xfrm>
            <a:off x="3358901" y="2142314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5910" y="6027"/>
                </a:moveTo>
                <a:lnTo>
                  <a:pt x="0" y="0"/>
                </a:lnTo>
                <a:lnTo>
                  <a:pt x="5445" y="5067"/>
                </a:lnTo>
                <a:lnTo>
                  <a:pt x="5910" y="6027"/>
                </a:lnTo>
                <a:close/>
              </a:path>
            </a:pathLst>
          </a:custGeom>
          <a:ln w="3175">
            <a:solidFill>
              <a:srgbClr val="4CC8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46" name="object 12646"/>
          <p:cNvSpPr/>
          <p:nvPr/>
        </p:nvSpPr>
        <p:spPr>
          <a:xfrm>
            <a:off x="3358901" y="2142314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982" y="2306"/>
                </a:moveTo>
                <a:lnTo>
                  <a:pt x="0" y="0"/>
                </a:lnTo>
                <a:lnTo>
                  <a:pt x="982" y="2306"/>
                </a:lnTo>
                <a:close/>
              </a:path>
            </a:pathLst>
          </a:custGeom>
          <a:ln w="3175">
            <a:solidFill>
              <a:srgbClr val="4EC9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47" name="object 12647"/>
          <p:cNvSpPr/>
          <p:nvPr/>
        </p:nvSpPr>
        <p:spPr>
          <a:xfrm>
            <a:off x="3358901" y="2142314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982" y="230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48" name="object 126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649" name="object 126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650" name="object 12650"/>
          <p:cNvSpPr/>
          <p:nvPr/>
        </p:nvSpPr>
        <p:spPr>
          <a:xfrm>
            <a:off x="3361981" y="2151070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2341" y="4135"/>
                </a:moveTo>
                <a:lnTo>
                  <a:pt x="0" y="1785"/>
                </a:lnTo>
                <a:lnTo>
                  <a:pt x="3009" y="0"/>
                </a:lnTo>
                <a:lnTo>
                  <a:pt x="2341" y="4135"/>
                </a:lnTo>
                <a:close/>
              </a:path>
            </a:pathLst>
          </a:custGeom>
          <a:solidFill>
            <a:srgbClr val="4BC7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51" name="object 12651"/>
          <p:cNvSpPr/>
          <p:nvPr/>
        </p:nvSpPr>
        <p:spPr>
          <a:xfrm>
            <a:off x="3361981" y="2151070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3009" y="0"/>
                </a:moveTo>
                <a:lnTo>
                  <a:pt x="2341" y="4135"/>
                </a:lnTo>
                <a:lnTo>
                  <a:pt x="0" y="1785"/>
                </a:lnTo>
                <a:lnTo>
                  <a:pt x="3009" y="0"/>
                </a:lnTo>
                <a:close/>
              </a:path>
            </a:pathLst>
          </a:custGeom>
          <a:ln w="3175">
            <a:solidFill>
              <a:srgbClr val="4BC7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2" name="object 12652"/>
          <p:cNvSpPr/>
          <p:nvPr/>
        </p:nvSpPr>
        <p:spPr>
          <a:xfrm>
            <a:off x="3359884" y="2144621"/>
            <a:ext cx="5715" cy="8255"/>
          </a:xfrm>
          <a:custGeom>
            <a:avLst/>
            <a:gdLst/>
            <a:ahLst/>
            <a:cxnLst/>
            <a:rect l="l" t="t" r="r" b="b"/>
            <a:pathLst>
              <a:path w="5714" h="8255">
                <a:moveTo>
                  <a:pt x="2098" y="8234"/>
                </a:moveTo>
                <a:lnTo>
                  <a:pt x="0" y="0"/>
                </a:lnTo>
                <a:lnTo>
                  <a:pt x="5107" y="6449"/>
                </a:lnTo>
                <a:lnTo>
                  <a:pt x="2098" y="8234"/>
                </a:lnTo>
                <a:close/>
              </a:path>
            </a:pathLst>
          </a:custGeom>
          <a:solidFill>
            <a:srgbClr val="4CC8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53" name="object 12653"/>
          <p:cNvSpPr/>
          <p:nvPr/>
        </p:nvSpPr>
        <p:spPr>
          <a:xfrm>
            <a:off x="3359884" y="2144621"/>
            <a:ext cx="5715" cy="8255"/>
          </a:xfrm>
          <a:custGeom>
            <a:avLst/>
            <a:gdLst/>
            <a:ahLst/>
            <a:cxnLst/>
            <a:rect l="l" t="t" r="r" b="b"/>
            <a:pathLst>
              <a:path w="5714" h="8255">
                <a:moveTo>
                  <a:pt x="5107" y="6449"/>
                </a:moveTo>
                <a:lnTo>
                  <a:pt x="0" y="0"/>
                </a:lnTo>
                <a:lnTo>
                  <a:pt x="2098" y="8234"/>
                </a:lnTo>
                <a:lnTo>
                  <a:pt x="5107" y="6449"/>
                </a:lnTo>
                <a:close/>
              </a:path>
            </a:pathLst>
          </a:custGeom>
          <a:ln w="3175">
            <a:solidFill>
              <a:srgbClr val="4CC8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4" name="object 12654"/>
          <p:cNvSpPr/>
          <p:nvPr/>
        </p:nvSpPr>
        <p:spPr>
          <a:xfrm>
            <a:off x="3359884" y="2144621"/>
            <a:ext cx="2540" cy="8255"/>
          </a:xfrm>
          <a:custGeom>
            <a:avLst/>
            <a:gdLst/>
            <a:ahLst/>
            <a:cxnLst/>
            <a:rect l="l" t="t" r="r" b="b"/>
            <a:pathLst>
              <a:path w="2539" h="8255">
                <a:moveTo>
                  <a:pt x="2098" y="8234"/>
                </a:moveTo>
                <a:lnTo>
                  <a:pt x="0" y="0"/>
                </a:lnTo>
                <a:lnTo>
                  <a:pt x="2098" y="8234"/>
                </a:lnTo>
                <a:close/>
              </a:path>
            </a:pathLst>
          </a:custGeom>
          <a:ln w="3175">
            <a:solidFill>
              <a:srgbClr val="4DC8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5" name="object 12655"/>
          <p:cNvSpPr/>
          <p:nvPr/>
        </p:nvSpPr>
        <p:spPr>
          <a:xfrm>
            <a:off x="3359884" y="2144621"/>
            <a:ext cx="2540" cy="8255"/>
          </a:xfrm>
          <a:custGeom>
            <a:avLst/>
            <a:gdLst/>
            <a:ahLst/>
            <a:cxnLst/>
            <a:rect l="l" t="t" r="r" b="b"/>
            <a:pathLst>
              <a:path w="2539" h="8255">
                <a:moveTo>
                  <a:pt x="2098" y="82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6" name="object 12656"/>
          <p:cNvSpPr/>
          <p:nvPr/>
        </p:nvSpPr>
        <p:spPr>
          <a:xfrm>
            <a:off x="3359884" y="214462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7" name="object 126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658" name="object 126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1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659" name="object 126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660" name="object 126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661" name="object 126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662" name="object 126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663" name="object 12663"/>
          <p:cNvSpPr/>
          <p:nvPr/>
        </p:nvSpPr>
        <p:spPr>
          <a:xfrm>
            <a:off x="3264385" y="2109381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906"/>
                </a:moveTo>
                <a:lnTo>
                  <a:pt x="1612" y="0"/>
                </a:lnTo>
                <a:lnTo>
                  <a:pt x="1369" y="165"/>
                </a:lnTo>
                <a:lnTo>
                  <a:pt x="0" y="906"/>
                </a:lnTo>
                <a:close/>
              </a:path>
            </a:pathLst>
          </a:custGeom>
          <a:solidFill>
            <a:srgbClr val="4A97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64" name="object 12664"/>
          <p:cNvSpPr/>
          <p:nvPr/>
        </p:nvSpPr>
        <p:spPr>
          <a:xfrm>
            <a:off x="3264385" y="2109381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612" y="0"/>
                </a:moveTo>
                <a:lnTo>
                  <a:pt x="0" y="906"/>
                </a:lnTo>
                <a:lnTo>
                  <a:pt x="1369" y="165"/>
                </a:lnTo>
                <a:lnTo>
                  <a:pt x="1612" y="0"/>
                </a:lnTo>
                <a:close/>
              </a:path>
            </a:pathLst>
          </a:custGeom>
          <a:ln w="3175">
            <a:solidFill>
              <a:srgbClr val="4A97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65" name="object 126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666" name="object 126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667" name="object 126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668" name="object 126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669" name="object 126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670" name="object 126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671" name="object 126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672" name="object 126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673" name="object 126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674" name="object 12674"/>
          <p:cNvSpPr/>
          <p:nvPr/>
        </p:nvSpPr>
        <p:spPr>
          <a:xfrm>
            <a:off x="3268205" y="2123158"/>
            <a:ext cx="22225" cy="6350"/>
          </a:xfrm>
          <a:custGeom>
            <a:avLst/>
            <a:gdLst/>
            <a:ahLst/>
            <a:cxnLst/>
            <a:rect l="l" t="t" r="r" b="b"/>
            <a:pathLst>
              <a:path w="22225" h="6350">
                <a:moveTo>
                  <a:pt x="0" y="0"/>
                </a:moveTo>
                <a:lnTo>
                  <a:pt x="22143" y="58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5" name="object 12675"/>
          <p:cNvSpPr/>
          <p:nvPr/>
        </p:nvSpPr>
        <p:spPr>
          <a:xfrm>
            <a:off x="3290036" y="2113680"/>
            <a:ext cx="7620" cy="0"/>
          </a:xfrm>
          <a:custGeom>
            <a:avLst/>
            <a:gdLst/>
            <a:ahLst/>
            <a:cxnLst/>
            <a:rect l="l" t="t" r="r" b="b"/>
            <a:pathLst>
              <a:path w="7620" h="0">
                <a:moveTo>
                  <a:pt x="0" y="0"/>
                </a:moveTo>
                <a:lnTo>
                  <a:pt x="7569" y="0"/>
                </a:lnTo>
              </a:path>
            </a:pathLst>
          </a:custGeom>
          <a:ln w="3175">
            <a:solidFill>
              <a:srgbClr val="6DD0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6" name="object 12676"/>
          <p:cNvSpPr/>
          <p:nvPr/>
        </p:nvSpPr>
        <p:spPr>
          <a:xfrm>
            <a:off x="3290036" y="2113366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7325" y="0"/>
                </a:moveTo>
                <a:lnTo>
                  <a:pt x="7569" y="231"/>
                </a:lnTo>
                <a:lnTo>
                  <a:pt x="0" y="627"/>
                </a:lnTo>
                <a:lnTo>
                  <a:pt x="7325" y="0"/>
                </a:lnTo>
                <a:close/>
              </a:path>
            </a:pathLst>
          </a:custGeom>
          <a:ln w="3175">
            <a:solidFill>
              <a:srgbClr val="6DD0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7" name="object 12677"/>
          <p:cNvSpPr/>
          <p:nvPr/>
        </p:nvSpPr>
        <p:spPr>
          <a:xfrm>
            <a:off x="3289947" y="2113680"/>
            <a:ext cx="7620" cy="0"/>
          </a:xfrm>
          <a:custGeom>
            <a:avLst/>
            <a:gdLst/>
            <a:ahLst/>
            <a:cxnLst/>
            <a:rect l="l" t="t" r="r" b="b"/>
            <a:pathLst>
              <a:path w="7620" h="0">
                <a:moveTo>
                  <a:pt x="0" y="0"/>
                </a:moveTo>
                <a:lnTo>
                  <a:pt x="7414" y="0"/>
                </a:lnTo>
              </a:path>
            </a:pathLst>
          </a:custGeom>
          <a:ln w="3175">
            <a:solidFill>
              <a:srgbClr val="6CCE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8" name="object 12678"/>
          <p:cNvSpPr/>
          <p:nvPr/>
        </p:nvSpPr>
        <p:spPr>
          <a:xfrm>
            <a:off x="3289947" y="2113366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7414" y="0"/>
                </a:moveTo>
                <a:lnTo>
                  <a:pt x="0" y="292"/>
                </a:lnTo>
                <a:lnTo>
                  <a:pt x="88" y="627"/>
                </a:lnTo>
                <a:lnTo>
                  <a:pt x="7414" y="0"/>
                </a:lnTo>
                <a:close/>
              </a:path>
            </a:pathLst>
          </a:custGeom>
          <a:ln w="3175">
            <a:solidFill>
              <a:srgbClr val="6CCE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9" name="object 126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680" name="object 126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681" name="object 12681"/>
          <p:cNvSpPr/>
          <p:nvPr/>
        </p:nvSpPr>
        <p:spPr>
          <a:xfrm>
            <a:off x="3289409" y="211365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627" y="335"/>
                </a:moveTo>
                <a:lnTo>
                  <a:pt x="0" y="20"/>
                </a:lnTo>
                <a:lnTo>
                  <a:pt x="538" y="0"/>
                </a:lnTo>
                <a:lnTo>
                  <a:pt x="627" y="335"/>
                </a:lnTo>
                <a:close/>
              </a:path>
            </a:pathLst>
          </a:custGeom>
          <a:solidFill>
            <a:srgbClr val="6BCC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82" name="object 12682"/>
          <p:cNvSpPr/>
          <p:nvPr/>
        </p:nvSpPr>
        <p:spPr>
          <a:xfrm>
            <a:off x="3289409" y="211365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20"/>
                </a:moveTo>
                <a:lnTo>
                  <a:pt x="627" y="335"/>
                </a:lnTo>
                <a:lnTo>
                  <a:pt x="538" y="0"/>
                </a:lnTo>
                <a:lnTo>
                  <a:pt x="0" y="20"/>
                </a:lnTo>
                <a:close/>
              </a:path>
            </a:pathLst>
          </a:custGeom>
          <a:ln w="3175">
            <a:solidFill>
              <a:srgbClr val="6BCC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3" name="object 12683"/>
          <p:cNvSpPr/>
          <p:nvPr/>
        </p:nvSpPr>
        <p:spPr>
          <a:xfrm>
            <a:off x="3289947" y="211365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88" y="3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4" name="object 12684"/>
          <p:cNvSpPr/>
          <p:nvPr/>
        </p:nvSpPr>
        <p:spPr>
          <a:xfrm>
            <a:off x="3290036" y="2113795"/>
            <a:ext cx="7620" cy="0"/>
          </a:xfrm>
          <a:custGeom>
            <a:avLst/>
            <a:gdLst/>
            <a:ahLst/>
            <a:cxnLst/>
            <a:rect l="l" t="t" r="r" b="b"/>
            <a:pathLst>
              <a:path w="7620" h="0">
                <a:moveTo>
                  <a:pt x="0" y="0"/>
                </a:moveTo>
                <a:lnTo>
                  <a:pt x="7569" y="0"/>
                </a:lnTo>
              </a:path>
            </a:pathLst>
          </a:custGeom>
          <a:ln w="3175">
            <a:solidFill>
              <a:srgbClr val="24462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5" name="object 12685"/>
          <p:cNvSpPr/>
          <p:nvPr/>
        </p:nvSpPr>
        <p:spPr>
          <a:xfrm>
            <a:off x="3290036" y="2113597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7569" y="0"/>
                </a:moveTo>
                <a:lnTo>
                  <a:pt x="0" y="396"/>
                </a:lnTo>
                <a:lnTo>
                  <a:pt x="114" y="167"/>
                </a:lnTo>
                <a:lnTo>
                  <a:pt x="7569" y="0"/>
                </a:lnTo>
                <a:close/>
              </a:path>
            </a:pathLst>
          </a:custGeom>
          <a:ln w="3175">
            <a:solidFill>
              <a:srgbClr val="24462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6" name="object 12686"/>
          <p:cNvSpPr/>
          <p:nvPr/>
        </p:nvSpPr>
        <p:spPr>
          <a:xfrm>
            <a:off x="3290150" y="2113607"/>
            <a:ext cx="7620" cy="0"/>
          </a:xfrm>
          <a:custGeom>
            <a:avLst/>
            <a:gdLst/>
            <a:ahLst/>
            <a:cxnLst/>
            <a:rect l="l" t="t" r="r" b="b"/>
            <a:pathLst>
              <a:path w="7620" h="0">
                <a:moveTo>
                  <a:pt x="0" y="0"/>
                </a:moveTo>
                <a:lnTo>
                  <a:pt x="7454" y="0"/>
                </a:lnTo>
              </a:path>
            </a:pathLst>
          </a:custGeom>
          <a:ln w="3175">
            <a:solidFill>
              <a:srgbClr val="25462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7" name="object 12687"/>
          <p:cNvSpPr/>
          <p:nvPr/>
        </p:nvSpPr>
        <p:spPr>
          <a:xfrm>
            <a:off x="3290150" y="2113450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7454" y="147"/>
                </a:moveTo>
                <a:lnTo>
                  <a:pt x="7180" y="0"/>
                </a:lnTo>
                <a:lnTo>
                  <a:pt x="0" y="314"/>
                </a:lnTo>
                <a:lnTo>
                  <a:pt x="7454" y="147"/>
                </a:lnTo>
                <a:close/>
              </a:path>
            </a:pathLst>
          </a:custGeom>
          <a:ln w="3175">
            <a:solidFill>
              <a:srgbClr val="25462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8" name="object 12688"/>
          <p:cNvSpPr/>
          <p:nvPr/>
        </p:nvSpPr>
        <p:spPr>
          <a:xfrm>
            <a:off x="3271969" y="2114372"/>
            <a:ext cx="18415" cy="0"/>
          </a:xfrm>
          <a:custGeom>
            <a:avLst/>
            <a:gdLst/>
            <a:ahLst/>
            <a:cxnLst/>
            <a:rect l="l" t="t" r="r" b="b"/>
            <a:pathLst>
              <a:path w="18414" h="0">
                <a:moveTo>
                  <a:pt x="0" y="0"/>
                </a:moveTo>
                <a:lnTo>
                  <a:pt x="18067" y="0"/>
                </a:lnTo>
              </a:path>
            </a:pathLst>
          </a:custGeom>
          <a:ln w="3175">
            <a:solidFill>
              <a:srgbClr val="24462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9" name="object 12689"/>
          <p:cNvSpPr/>
          <p:nvPr/>
        </p:nvSpPr>
        <p:spPr>
          <a:xfrm>
            <a:off x="3271969" y="2113803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4" h="1269">
                <a:moveTo>
                  <a:pt x="17282" y="0"/>
                </a:moveTo>
                <a:lnTo>
                  <a:pt x="18067" y="190"/>
                </a:lnTo>
                <a:lnTo>
                  <a:pt x="0" y="1137"/>
                </a:lnTo>
                <a:lnTo>
                  <a:pt x="17282" y="0"/>
                </a:lnTo>
                <a:close/>
              </a:path>
            </a:pathLst>
          </a:custGeom>
          <a:ln w="3175">
            <a:solidFill>
              <a:srgbClr val="24462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0" name="object 12690"/>
          <p:cNvSpPr/>
          <p:nvPr/>
        </p:nvSpPr>
        <p:spPr>
          <a:xfrm>
            <a:off x="3270135" y="2114372"/>
            <a:ext cx="19685" cy="0"/>
          </a:xfrm>
          <a:custGeom>
            <a:avLst/>
            <a:gdLst/>
            <a:ahLst/>
            <a:cxnLst/>
            <a:rect l="l" t="t" r="r" b="b"/>
            <a:pathLst>
              <a:path w="19685" h="0">
                <a:moveTo>
                  <a:pt x="0" y="0"/>
                </a:moveTo>
                <a:lnTo>
                  <a:pt x="19116" y="0"/>
                </a:lnTo>
              </a:path>
            </a:pathLst>
          </a:custGeom>
          <a:ln w="3175">
            <a:solidFill>
              <a:srgbClr val="25462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1" name="object 12691"/>
          <p:cNvSpPr/>
          <p:nvPr/>
        </p:nvSpPr>
        <p:spPr>
          <a:xfrm>
            <a:off x="3270135" y="2113803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5" h="1269">
                <a:moveTo>
                  <a:pt x="19116" y="0"/>
                </a:moveTo>
                <a:lnTo>
                  <a:pt x="0" y="838"/>
                </a:lnTo>
                <a:lnTo>
                  <a:pt x="1833" y="1137"/>
                </a:lnTo>
                <a:lnTo>
                  <a:pt x="19116" y="0"/>
                </a:lnTo>
                <a:close/>
              </a:path>
            </a:pathLst>
          </a:custGeom>
          <a:ln w="3175">
            <a:solidFill>
              <a:srgbClr val="25462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2" name="object 12692"/>
          <p:cNvSpPr/>
          <p:nvPr/>
        </p:nvSpPr>
        <p:spPr>
          <a:xfrm>
            <a:off x="3289251" y="211376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784" y="228"/>
                </a:moveTo>
                <a:lnTo>
                  <a:pt x="0" y="38"/>
                </a:lnTo>
                <a:lnTo>
                  <a:pt x="899" y="0"/>
                </a:lnTo>
                <a:lnTo>
                  <a:pt x="784" y="228"/>
                </a:lnTo>
                <a:close/>
              </a:path>
            </a:pathLst>
          </a:custGeom>
          <a:solidFill>
            <a:srgbClr val="25462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93" name="object 12693"/>
          <p:cNvSpPr/>
          <p:nvPr/>
        </p:nvSpPr>
        <p:spPr>
          <a:xfrm>
            <a:off x="3289251" y="211376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899" y="0"/>
                </a:moveTo>
                <a:lnTo>
                  <a:pt x="784" y="228"/>
                </a:lnTo>
                <a:lnTo>
                  <a:pt x="0" y="38"/>
                </a:lnTo>
                <a:lnTo>
                  <a:pt x="899" y="0"/>
                </a:lnTo>
                <a:close/>
              </a:path>
            </a:pathLst>
          </a:custGeom>
          <a:ln w="3175">
            <a:solidFill>
              <a:srgbClr val="25462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4" name="object 12694"/>
          <p:cNvSpPr/>
          <p:nvPr/>
        </p:nvSpPr>
        <p:spPr>
          <a:xfrm>
            <a:off x="3290036" y="211376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228"/>
                </a:moveTo>
                <a:lnTo>
                  <a:pt x="11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5" name="object 12695"/>
          <p:cNvSpPr/>
          <p:nvPr/>
        </p:nvSpPr>
        <p:spPr>
          <a:xfrm>
            <a:off x="3271969" y="2113993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4" h="1269">
                <a:moveTo>
                  <a:pt x="0" y="947"/>
                </a:moveTo>
                <a:lnTo>
                  <a:pt x="180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6" name="object 12696"/>
          <p:cNvSpPr/>
          <p:nvPr/>
        </p:nvSpPr>
        <p:spPr>
          <a:xfrm>
            <a:off x="3290036" y="2113597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0" y="396"/>
                </a:moveTo>
                <a:lnTo>
                  <a:pt x="756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7" name="object 12697"/>
          <p:cNvSpPr/>
          <p:nvPr/>
        </p:nvSpPr>
        <p:spPr>
          <a:xfrm>
            <a:off x="3310844" y="212855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701" y="822"/>
                </a:moveTo>
                <a:lnTo>
                  <a:pt x="0" y="0"/>
                </a:lnTo>
                <a:lnTo>
                  <a:pt x="1112" y="789"/>
                </a:lnTo>
                <a:lnTo>
                  <a:pt x="701" y="822"/>
                </a:lnTo>
                <a:close/>
              </a:path>
            </a:pathLst>
          </a:custGeom>
          <a:solidFill>
            <a:srgbClr val="70D7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98" name="object 12698"/>
          <p:cNvSpPr/>
          <p:nvPr/>
        </p:nvSpPr>
        <p:spPr>
          <a:xfrm>
            <a:off x="3310844" y="212855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701" y="822"/>
                </a:moveTo>
                <a:lnTo>
                  <a:pt x="1112" y="789"/>
                </a:lnTo>
                <a:lnTo>
                  <a:pt x="0" y="0"/>
                </a:lnTo>
                <a:lnTo>
                  <a:pt x="701" y="822"/>
                </a:lnTo>
                <a:close/>
              </a:path>
            </a:pathLst>
          </a:custGeom>
          <a:ln w="3175">
            <a:solidFill>
              <a:srgbClr val="70D7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9" name="object 12699"/>
          <p:cNvSpPr/>
          <p:nvPr/>
        </p:nvSpPr>
        <p:spPr>
          <a:xfrm>
            <a:off x="3294631" y="2113706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4658" y="2186"/>
                </a:moveTo>
                <a:lnTo>
                  <a:pt x="0" y="388"/>
                </a:lnTo>
                <a:lnTo>
                  <a:pt x="2613" y="0"/>
                </a:lnTo>
                <a:lnTo>
                  <a:pt x="4658" y="2186"/>
                </a:lnTo>
                <a:close/>
              </a:path>
            </a:pathLst>
          </a:custGeom>
          <a:solidFill>
            <a:srgbClr val="6FD1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00" name="object 12700"/>
          <p:cNvSpPr/>
          <p:nvPr/>
        </p:nvSpPr>
        <p:spPr>
          <a:xfrm>
            <a:off x="3294631" y="2113706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2613" y="0"/>
                </a:moveTo>
                <a:lnTo>
                  <a:pt x="0" y="388"/>
                </a:lnTo>
                <a:lnTo>
                  <a:pt x="4658" y="2186"/>
                </a:lnTo>
                <a:lnTo>
                  <a:pt x="2613" y="0"/>
                </a:lnTo>
                <a:close/>
              </a:path>
            </a:pathLst>
          </a:custGeom>
          <a:ln w="3175">
            <a:solidFill>
              <a:srgbClr val="6FD1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01" name="object 12701"/>
          <p:cNvSpPr/>
          <p:nvPr/>
        </p:nvSpPr>
        <p:spPr>
          <a:xfrm>
            <a:off x="3291908" y="2114501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7904" y="1950"/>
                </a:moveTo>
                <a:lnTo>
                  <a:pt x="0" y="0"/>
                </a:lnTo>
                <a:lnTo>
                  <a:pt x="7381" y="1391"/>
                </a:lnTo>
                <a:lnTo>
                  <a:pt x="7904" y="1950"/>
                </a:lnTo>
                <a:close/>
              </a:path>
            </a:pathLst>
          </a:custGeom>
          <a:solidFill>
            <a:srgbClr val="70D1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02" name="object 12702"/>
          <p:cNvSpPr/>
          <p:nvPr/>
        </p:nvSpPr>
        <p:spPr>
          <a:xfrm>
            <a:off x="3291908" y="2114501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7381" y="1391"/>
                </a:moveTo>
                <a:lnTo>
                  <a:pt x="7904" y="1950"/>
                </a:lnTo>
                <a:lnTo>
                  <a:pt x="0" y="0"/>
                </a:lnTo>
                <a:lnTo>
                  <a:pt x="7381" y="1391"/>
                </a:lnTo>
                <a:close/>
              </a:path>
            </a:pathLst>
          </a:custGeom>
          <a:ln w="3175">
            <a:solidFill>
              <a:srgbClr val="70D1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03" name="object 12703"/>
          <p:cNvSpPr/>
          <p:nvPr/>
        </p:nvSpPr>
        <p:spPr>
          <a:xfrm>
            <a:off x="3291908" y="2114095"/>
            <a:ext cx="7620" cy="1905"/>
          </a:xfrm>
          <a:custGeom>
            <a:avLst/>
            <a:gdLst/>
            <a:ahLst/>
            <a:cxnLst/>
            <a:rect l="l" t="t" r="r" b="b"/>
            <a:pathLst>
              <a:path w="7620" h="1905">
                <a:moveTo>
                  <a:pt x="7381" y="1798"/>
                </a:moveTo>
                <a:lnTo>
                  <a:pt x="0" y="406"/>
                </a:lnTo>
                <a:lnTo>
                  <a:pt x="2722" y="0"/>
                </a:lnTo>
                <a:lnTo>
                  <a:pt x="7381" y="1798"/>
                </a:lnTo>
                <a:close/>
              </a:path>
            </a:pathLst>
          </a:custGeom>
          <a:solidFill>
            <a:srgbClr val="6FD0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04" name="object 12704"/>
          <p:cNvSpPr/>
          <p:nvPr/>
        </p:nvSpPr>
        <p:spPr>
          <a:xfrm>
            <a:off x="3291908" y="2114095"/>
            <a:ext cx="7620" cy="1905"/>
          </a:xfrm>
          <a:custGeom>
            <a:avLst/>
            <a:gdLst/>
            <a:ahLst/>
            <a:cxnLst/>
            <a:rect l="l" t="t" r="r" b="b"/>
            <a:pathLst>
              <a:path w="7620" h="1905">
                <a:moveTo>
                  <a:pt x="7381" y="1798"/>
                </a:moveTo>
                <a:lnTo>
                  <a:pt x="2722" y="0"/>
                </a:lnTo>
                <a:lnTo>
                  <a:pt x="0" y="406"/>
                </a:lnTo>
                <a:lnTo>
                  <a:pt x="7381" y="1798"/>
                </a:lnTo>
                <a:close/>
              </a:path>
            </a:pathLst>
          </a:custGeom>
          <a:ln w="3175">
            <a:solidFill>
              <a:srgbClr val="6FD0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05" name="object 12705"/>
          <p:cNvSpPr/>
          <p:nvPr/>
        </p:nvSpPr>
        <p:spPr>
          <a:xfrm>
            <a:off x="3288842" y="2114539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571" y="1800"/>
                </a:moveTo>
                <a:lnTo>
                  <a:pt x="0" y="396"/>
                </a:lnTo>
                <a:lnTo>
                  <a:pt x="2783" y="0"/>
                </a:lnTo>
                <a:lnTo>
                  <a:pt x="3571" y="1800"/>
                </a:lnTo>
                <a:close/>
              </a:path>
            </a:pathLst>
          </a:custGeom>
          <a:solidFill>
            <a:srgbClr val="6FCD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06" name="object 12706"/>
          <p:cNvSpPr/>
          <p:nvPr/>
        </p:nvSpPr>
        <p:spPr>
          <a:xfrm>
            <a:off x="3288842" y="2114539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0" y="396"/>
                </a:moveTo>
                <a:lnTo>
                  <a:pt x="3571" y="1800"/>
                </a:lnTo>
                <a:lnTo>
                  <a:pt x="2783" y="0"/>
                </a:lnTo>
                <a:lnTo>
                  <a:pt x="0" y="396"/>
                </a:lnTo>
                <a:close/>
              </a:path>
            </a:pathLst>
          </a:custGeom>
          <a:ln w="3175">
            <a:solidFill>
              <a:srgbClr val="6FCD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07" name="object 12707"/>
          <p:cNvSpPr/>
          <p:nvPr/>
        </p:nvSpPr>
        <p:spPr>
          <a:xfrm>
            <a:off x="3299812" y="2116452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0" y="0"/>
                </a:moveTo>
                <a:lnTo>
                  <a:pt x="4300" y="449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1D5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08" name="object 127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709" name="object 12709"/>
          <p:cNvSpPr/>
          <p:nvPr/>
        </p:nvSpPr>
        <p:spPr>
          <a:xfrm>
            <a:off x="3291768" y="2114501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8044" y="1950"/>
                </a:moveTo>
                <a:lnTo>
                  <a:pt x="0" y="17"/>
                </a:lnTo>
                <a:lnTo>
                  <a:pt x="139" y="0"/>
                </a:lnTo>
                <a:lnTo>
                  <a:pt x="8044" y="1950"/>
                </a:lnTo>
                <a:close/>
              </a:path>
            </a:pathLst>
          </a:custGeom>
          <a:solidFill>
            <a:srgbClr val="6FCF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10" name="object 12710"/>
          <p:cNvSpPr/>
          <p:nvPr/>
        </p:nvSpPr>
        <p:spPr>
          <a:xfrm>
            <a:off x="3291768" y="2114501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8044" y="1950"/>
                </a:moveTo>
                <a:lnTo>
                  <a:pt x="0" y="17"/>
                </a:lnTo>
                <a:lnTo>
                  <a:pt x="139" y="0"/>
                </a:lnTo>
                <a:lnTo>
                  <a:pt x="8044" y="1950"/>
                </a:lnTo>
                <a:close/>
              </a:path>
            </a:pathLst>
          </a:custGeom>
          <a:ln w="3175">
            <a:solidFill>
              <a:srgbClr val="6FCF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1" name="object 12711"/>
          <p:cNvSpPr/>
          <p:nvPr/>
        </p:nvSpPr>
        <p:spPr>
          <a:xfrm>
            <a:off x="3291626" y="211451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20"/>
                </a:moveTo>
                <a:lnTo>
                  <a:pt x="142" y="0"/>
                </a:lnTo>
                <a:lnTo>
                  <a:pt x="0" y="20"/>
                </a:lnTo>
                <a:close/>
              </a:path>
            </a:pathLst>
          </a:custGeom>
          <a:ln w="3175">
            <a:solidFill>
              <a:srgbClr val="6FCD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2" name="object 127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713" name="object 127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714" name="object 12714"/>
          <p:cNvSpPr/>
          <p:nvPr/>
        </p:nvSpPr>
        <p:spPr>
          <a:xfrm>
            <a:off x="3291626" y="2114539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787" y="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5" name="object 12715"/>
          <p:cNvSpPr/>
          <p:nvPr/>
        </p:nvSpPr>
        <p:spPr>
          <a:xfrm>
            <a:off x="3304113" y="2120950"/>
            <a:ext cx="6985" cy="7620"/>
          </a:xfrm>
          <a:custGeom>
            <a:avLst/>
            <a:gdLst/>
            <a:ahLst/>
            <a:cxnLst/>
            <a:rect l="l" t="t" r="r" b="b"/>
            <a:pathLst>
              <a:path w="6985" h="7619">
                <a:moveTo>
                  <a:pt x="6731" y="7607"/>
                </a:moveTo>
                <a:lnTo>
                  <a:pt x="0" y="0"/>
                </a:lnTo>
                <a:lnTo>
                  <a:pt x="6731" y="7607"/>
                </a:lnTo>
                <a:close/>
              </a:path>
            </a:pathLst>
          </a:custGeom>
          <a:ln w="3175">
            <a:solidFill>
              <a:srgbClr val="72D7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6" name="object 12716"/>
          <p:cNvSpPr/>
          <p:nvPr/>
        </p:nvSpPr>
        <p:spPr>
          <a:xfrm>
            <a:off x="3304113" y="2120950"/>
            <a:ext cx="10160" cy="8255"/>
          </a:xfrm>
          <a:custGeom>
            <a:avLst/>
            <a:gdLst/>
            <a:ahLst/>
            <a:cxnLst/>
            <a:rect l="l" t="t" r="r" b="b"/>
            <a:pathLst>
              <a:path w="10160" h="8255">
                <a:moveTo>
                  <a:pt x="9860" y="8166"/>
                </a:moveTo>
                <a:lnTo>
                  <a:pt x="6731" y="7607"/>
                </a:lnTo>
                <a:lnTo>
                  <a:pt x="0" y="0"/>
                </a:lnTo>
                <a:lnTo>
                  <a:pt x="9860" y="8166"/>
                </a:lnTo>
                <a:close/>
              </a:path>
            </a:pathLst>
          </a:custGeom>
          <a:solidFill>
            <a:srgbClr val="70D7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17" name="object 12717"/>
          <p:cNvSpPr/>
          <p:nvPr/>
        </p:nvSpPr>
        <p:spPr>
          <a:xfrm>
            <a:off x="3304113" y="2120950"/>
            <a:ext cx="10160" cy="8255"/>
          </a:xfrm>
          <a:custGeom>
            <a:avLst/>
            <a:gdLst/>
            <a:ahLst/>
            <a:cxnLst/>
            <a:rect l="l" t="t" r="r" b="b"/>
            <a:pathLst>
              <a:path w="10160" h="8255">
                <a:moveTo>
                  <a:pt x="6731" y="7607"/>
                </a:moveTo>
                <a:lnTo>
                  <a:pt x="9860" y="8166"/>
                </a:lnTo>
                <a:lnTo>
                  <a:pt x="0" y="0"/>
                </a:lnTo>
                <a:lnTo>
                  <a:pt x="6731" y="7607"/>
                </a:lnTo>
                <a:close/>
              </a:path>
            </a:pathLst>
          </a:custGeom>
          <a:ln w="3175">
            <a:solidFill>
              <a:srgbClr val="70D7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8" name="object 12718"/>
          <p:cNvSpPr/>
          <p:nvPr/>
        </p:nvSpPr>
        <p:spPr>
          <a:xfrm>
            <a:off x="3310844" y="2128558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1112" y="789"/>
                </a:moveTo>
                <a:lnTo>
                  <a:pt x="0" y="0"/>
                </a:lnTo>
                <a:lnTo>
                  <a:pt x="3129" y="558"/>
                </a:lnTo>
                <a:lnTo>
                  <a:pt x="1112" y="789"/>
                </a:lnTo>
                <a:close/>
              </a:path>
            </a:pathLst>
          </a:custGeom>
          <a:solidFill>
            <a:srgbClr val="6FD7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19" name="object 12719"/>
          <p:cNvSpPr/>
          <p:nvPr/>
        </p:nvSpPr>
        <p:spPr>
          <a:xfrm>
            <a:off x="3310844" y="2128558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0"/>
                </a:moveTo>
                <a:lnTo>
                  <a:pt x="3129" y="558"/>
                </a:lnTo>
                <a:lnTo>
                  <a:pt x="1112" y="78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FD7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0" name="object 12720"/>
          <p:cNvSpPr/>
          <p:nvPr/>
        </p:nvSpPr>
        <p:spPr>
          <a:xfrm>
            <a:off x="3292414" y="2116340"/>
            <a:ext cx="12065" cy="5080"/>
          </a:xfrm>
          <a:custGeom>
            <a:avLst/>
            <a:gdLst/>
            <a:ahLst/>
            <a:cxnLst/>
            <a:rect l="l" t="t" r="r" b="b"/>
            <a:pathLst>
              <a:path w="12064" h="5080">
                <a:moveTo>
                  <a:pt x="11699" y="4610"/>
                </a:moveTo>
                <a:lnTo>
                  <a:pt x="901" y="3540"/>
                </a:lnTo>
                <a:lnTo>
                  <a:pt x="0" y="0"/>
                </a:lnTo>
                <a:lnTo>
                  <a:pt x="11699" y="4610"/>
                </a:lnTo>
                <a:close/>
              </a:path>
            </a:pathLst>
          </a:custGeom>
          <a:solidFill>
            <a:srgbClr val="71D2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21" name="object 12721"/>
          <p:cNvSpPr/>
          <p:nvPr/>
        </p:nvSpPr>
        <p:spPr>
          <a:xfrm>
            <a:off x="3292414" y="2116340"/>
            <a:ext cx="12065" cy="5080"/>
          </a:xfrm>
          <a:custGeom>
            <a:avLst/>
            <a:gdLst/>
            <a:ahLst/>
            <a:cxnLst/>
            <a:rect l="l" t="t" r="r" b="b"/>
            <a:pathLst>
              <a:path w="12064" h="5080">
                <a:moveTo>
                  <a:pt x="901" y="3540"/>
                </a:moveTo>
                <a:lnTo>
                  <a:pt x="11699" y="4610"/>
                </a:lnTo>
                <a:lnTo>
                  <a:pt x="0" y="0"/>
                </a:lnTo>
                <a:lnTo>
                  <a:pt x="901" y="3540"/>
                </a:lnTo>
                <a:close/>
              </a:path>
            </a:pathLst>
          </a:custGeom>
          <a:ln w="3175">
            <a:solidFill>
              <a:srgbClr val="71D2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2" name="object 127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723" name="object 127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724" name="object 127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725" name="object 127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726" name="object 127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727" name="object 12727"/>
          <p:cNvSpPr/>
          <p:nvPr/>
        </p:nvSpPr>
        <p:spPr>
          <a:xfrm>
            <a:off x="3285949" y="2114936"/>
            <a:ext cx="6985" cy="1905"/>
          </a:xfrm>
          <a:custGeom>
            <a:avLst/>
            <a:gdLst/>
            <a:ahLst/>
            <a:cxnLst/>
            <a:rect l="l" t="t" r="r" b="b"/>
            <a:pathLst>
              <a:path w="6985" h="1905">
                <a:moveTo>
                  <a:pt x="6464" y="1404"/>
                </a:moveTo>
                <a:lnTo>
                  <a:pt x="0" y="177"/>
                </a:lnTo>
                <a:lnTo>
                  <a:pt x="2893" y="0"/>
                </a:lnTo>
                <a:lnTo>
                  <a:pt x="6464" y="1404"/>
                </a:lnTo>
                <a:close/>
              </a:path>
            </a:pathLst>
          </a:custGeom>
          <a:solidFill>
            <a:srgbClr val="6ECC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28" name="object 12728"/>
          <p:cNvSpPr/>
          <p:nvPr/>
        </p:nvSpPr>
        <p:spPr>
          <a:xfrm>
            <a:off x="3285949" y="2114936"/>
            <a:ext cx="6985" cy="1905"/>
          </a:xfrm>
          <a:custGeom>
            <a:avLst/>
            <a:gdLst/>
            <a:ahLst/>
            <a:cxnLst/>
            <a:rect l="l" t="t" r="r" b="b"/>
            <a:pathLst>
              <a:path w="6985" h="1905">
                <a:moveTo>
                  <a:pt x="0" y="177"/>
                </a:moveTo>
                <a:lnTo>
                  <a:pt x="2893" y="0"/>
                </a:lnTo>
                <a:lnTo>
                  <a:pt x="6464" y="1404"/>
                </a:lnTo>
                <a:lnTo>
                  <a:pt x="0" y="177"/>
                </a:lnTo>
                <a:close/>
              </a:path>
            </a:pathLst>
          </a:custGeom>
          <a:ln w="3175">
            <a:solidFill>
              <a:srgbClr val="6ECC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9" name="object 127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730" name="object 12730"/>
          <p:cNvSpPr/>
          <p:nvPr/>
        </p:nvSpPr>
        <p:spPr>
          <a:xfrm>
            <a:off x="3292414" y="211634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0"/>
                </a:moveTo>
                <a:lnTo>
                  <a:pt x="901" y="35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1" name="object 12731"/>
          <p:cNvSpPr/>
          <p:nvPr/>
        </p:nvSpPr>
        <p:spPr>
          <a:xfrm>
            <a:off x="3293315" y="2118791"/>
            <a:ext cx="10795" cy="2540"/>
          </a:xfrm>
          <a:custGeom>
            <a:avLst/>
            <a:gdLst/>
            <a:ahLst/>
            <a:cxnLst/>
            <a:rect l="l" t="t" r="r" b="b"/>
            <a:pathLst>
              <a:path w="10795" h="2539">
                <a:moveTo>
                  <a:pt x="10797" y="2159"/>
                </a:moveTo>
                <a:lnTo>
                  <a:pt x="0" y="1089"/>
                </a:lnTo>
                <a:lnTo>
                  <a:pt x="734" y="0"/>
                </a:lnTo>
                <a:lnTo>
                  <a:pt x="10797" y="2159"/>
                </a:lnTo>
                <a:close/>
              </a:path>
            </a:pathLst>
          </a:custGeom>
          <a:solidFill>
            <a:srgbClr val="2646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32" name="object 12732"/>
          <p:cNvSpPr/>
          <p:nvPr/>
        </p:nvSpPr>
        <p:spPr>
          <a:xfrm>
            <a:off x="3293315" y="2118791"/>
            <a:ext cx="10795" cy="2540"/>
          </a:xfrm>
          <a:custGeom>
            <a:avLst/>
            <a:gdLst/>
            <a:ahLst/>
            <a:cxnLst/>
            <a:rect l="l" t="t" r="r" b="b"/>
            <a:pathLst>
              <a:path w="10795" h="2539">
                <a:moveTo>
                  <a:pt x="734" y="0"/>
                </a:moveTo>
                <a:lnTo>
                  <a:pt x="10797" y="2159"/>
                </a:lnTo>
                <a:lnTo>
                  <a:pt x="0" y="1089"/>
                </a:lnTo>
                <a:lnTo>
                  <a:pt x="734" y="0"/>
                </a:lnTo>
                <a:close/>
              </a:path>
            </a:pathLst>
          </a:custGeom>
          <a:ln w="3175">
            <a:solidFill>
              <a:srgbClr val="26462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3" name="object 12733"/>
          <p:cNvSpPr/>
          <p:nvPr/>
        </p:nvSpPr>
        <p:spPr>
          <a:xfrm>
            <a:off x="3267344" y="2116617"/>
            <a:ext cx="26034" cy="3810"/>
          </a:xfrm>
          <a:custGeom>
            <a:avLst/>
            <a:gdLst/>
            <a:ahLst/>
            <a:cxnLst/>
            <a:rect l="l" t="t" r="r" b="b"/>
            <a:pathLst>
              <a:path w="26035" h="3810">
                <a:moveTo>
                  <a:pt x="25971" y="3263"/>
                </a:moveTo>
                <a:lnTo>
                  <a:pt x="0" y="35"/>
                </a:lnTo>
                <a:lnTo>
                  <a:pt x="16576" y="0"/>
                </a:lnTo>
                <a:lnTo>
                  <a:pt x="25971" y="3263"/>
                </a:lnTo>
                <a:close/>
              </a:path>
            </a:pathLst>
          </a:custGeom>
          <a:solidFill>
            <a:srgbClr val="2747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34" name="object 12734"/>
          <p:cNvSpPr/>
          <p:nvPr/>
        </p:nvSpPr>
        <p:spPr>
          <a:xfrm>
            <a:off x="3267344" y="2116617"/>
            <a:ext cx="26034" cy="3810"/>
          </a:xfrm>
          <a:custGeom>
            <a:avLst/>
            <a:gdLst/>
            <a:ahLst/>
            <a:cxnLst/>
            <a:rect l="l" t="t" r="r" b="b"/>
            <a:pathLst>
              <a:path w="26035" h="3810">
                <a:moveTo>
                  <a:pt x="0" y="35"/>
                </a:moveTo>
                <a:lnTo>
                  <a:pt x="16576" y="0"/>
                </a:lnTo>
                <a:lnTo>
                  <a:pt x="25971" y="3263"/>
                </a:lnTo>
                <a:lnTo>
                  <a:pt x="0" y="35"/>
                </a:lnTo>
                <a:close/>
              </a:path>
            </a:pathLst>
          </a:custGeom>
          <a:ln w="3175">
            <a:solidFill>
              <a:srgbClr val="27472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5" name="object 12735"/>
          <p:cNvSpPr/>
          <p:nvPr/>
        </p:nvSpPr>
        <p:spPr>
          <a:xfrm>
            <a:off x="3267344" y="2116653"/>
            <a:ext cx="26034" cy="3810"/>
          </a:xfrm>
          <a:custGeom>
            <a:avLst/>
            <a:gdLst/>
            <a:ahLst/>
            <a:cxnLst/>
            <a:rect l="l" t="t" r="r" b="b"/>
            <a:pathLst>
              <a:path w="26035" h="3810">
                <a:moveTo>
                  <a:pt x="25971" y="3228"/>
                </a:moveTo>
                <a:lnTo>
                  <a:pt x="6217" y="1272"/>
                </a:lnTo>
                <a:lnTo>
                  <a:pt x="0" y="0"/>
                </a:lnTo>
                <a:lnTo>
                  <a:pt x="25971" y="3228"/>
                </a:lnTo>
                <a:close/>
              </a:path>
            </a:pathLst>
          </a:custGeom>
          <a:solidFill>
            <a:srgbClr val="2747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36" name="object 12736"/>
          <p:cNvSpPr/>
          <p:nvPr/>
        </p:nvSpPr>
        <p:spPr>
          <a:xfrm>
            <a:off x="3267344" y="2116653"/>
            <a:ext cx="26034" cy="3810"/>
          </a:xfrm>
          <a:custGeom>
            <a:avLst/>
            <a:gdLst/>
            <a:ahLst/>
            <a:cxnLst/>
            <a:rect l="l" t="t" r="r" b="b"/>
            <a:pathLst>
              <a:path w="26035" h="3810">
                <a:moveTo>
                  <a:pt x="0" y="0"/>
                </a:moveTo>
                <a:lnTo>
                  <a:pt x="6217" y="1272"/>
                </a:lnTo>
                <a:lnTo>
                  <a:pt x="25971" y="322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7472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7" name="object 12737"/>
          <p:cNvSpPr/>
          <p:nvPr/>
        </p:nvSpPr>
        <p:spPr>
          <a:xfrm>
            <a:off x="3267344" y="2116653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0"/>
                </a:moveTo>
                <a:lnTo>
                  <a:pt x="6217" y="1272"/>
                </a:lnTo>
                <a:lnTo>
                  <a:pt x="3009" y="61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7472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8" name="object 12738"/>
          <p:cNvSpPr/>
          <p:nvPr/>
        </p:nvSpPr>
        <p:spPr>
          <a:xfrm>
            <a:off x="3283920" y="2116617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9395" y="3263"/>
                </a:moveTo>
                <a:lnTo>
                  <a:pt x="0" y="0"/>
                </a:lnTo>
                <a:lnTo>
                  <a:pt x="10129" y="2174"/>
                </a:lnTo>
                <a:lnTo>
                  <a:pt x="9395" y="3263"/>
                </a:lnTo>
                <a:close/>
              </a:path>
            </a:pathLst>
          </a:custGeom>
          <a:solidFill>
            <a:srgbClr val="2747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39" name="object 12739"/>
          <p:cNvSpPr/>
          <p:nvPr/>
        </p:nvSpPr>
        <p:spPr>
          <a:xfrm>
            <a:off x="3283920" y="2116617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9395" y="3263"/>
                </a:moveTo>
                <a:lnTo>
                  <a:pt x="0" y="0"/>
                </a:lnTo>
                <a:lnTo>
                  <a:pt x="10129" y="2174"/>
                </a:lnTo>
                <a:lnTo>
                  <a:pt x="9395" y="3263"/>
                </a:lnTo>
                <a:close/>
              </a:path>
            </a:pathLst>
          </a:custGeom>
          <a:ln w="3175">
            <a:solidFill>
              <a:srgbClr val="27472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40" name="object 12740"/>
          <p:cNvSpPr/>
          <p:nvPr/>
        </p:nvSpPr>
        <p:spPr>
          <a:xfrm>
            <a:off x="3293315" y="211879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1089"/>
                </a:moveTo>
                <a:lnTo>
                  <a:pt x="7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41" name="object 12741"/>
          <p:cNvSpPr/>
          <p:nvPr/>
        </p:nvSpPr>
        <p:spPr>
          <a:xfrm>
            <a:off x="3294903" y="2120826"/>
            <a:ext cx="12065" cy="6350"/>
          </a:xfrm>
          <a:custGeom>
            <a:avLst/>
            <a:gdLst/>
            <a:ahLst/>
            <a:cxnLst/>
            <a:rect l="l" t="t" r="r" b="b"/>
            <a:pathLst>
              <a:path w="12064" h="6350">
                <a:moveTo>
                  <a:pt x="11851" y="6339"/>
                </a:moveTo>
                <a:lnTo>
                  <a:pt x="0" y="0"/>
                </a:lnTo>
                <a:lnTo>
                  <a:pt x="10965" y="4201"/>
                </a:lnTo>
                <a:lnTo>
                  <a:pt x="11851" y="6339"/>
                </a:lnTo>
                <a:close/>
              </a:path>
            </a:pathLst>
          </a:custGeom>
          <a:solidFill>
            <a:srgbClr val="74D6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42" name="object 12742"/>
          <p:cNvSpPr/>
          <p:nvPr/>
        </p:nvSpPr>
        <p:spPr>
          <a:xfrm>
            <a:off x="3294903" y="2120826"/>
            <a:ext cx="12065" cy="6350"/>
          </a:xfrm>
          <a:custGeom>
            <a:avLst/>
            <a:gdLst/>
            <a:ahLst/>
            <a:cxnLst/>
            <a:rect l="l" t="t" r="r" b="b"/>
            <a:pathLst>
              <a:path w="12064" h="6350">
                <a:moveTo>
                  <a:pt x="0" y="0"/>
                </a:moveTo>
                <a:lnTo>
                  <a:pt x="11851" y="6339"/>
                </a:lnTo>
                <a:lnTo>
                  <a:pt x="10965" y="420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4D6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43" name="object 12743"/>
          <p:cNvSpPr/>
          <p:nvPr/>
        </p:nvSpPr>
        <p:spPr>
          <a:xfrm>
            <a:off x="3294903" y="2120826"/>
            <a:ext cx="12065" cy="6350"/>
          </a:xfrm>
          <a:custGeom>
            <a:avLst/>
            <a:gdLst/>
            <a:ahLst/>
            <a:cxnLst/>
            <a:rect l="l" t="t" r="r" b="b"/>
            <a:pathLst>
              <a:path w="12064" h="6350">
                <a:moveTo>
                  <a:pt x="11851" y="6339"/>
                </a:moveTo>
                <a:lnTo>
                  <a:pt x="861" y="2131"/>
                </a:lnTo>
                <a:lnTo>
                  <a:pt x="0" y="0"/>
                </a:lnTo>
                <a:lnTo>
                  <a:pt x="11851" y="6339"/>
                </a:lnTo>
                <a:close/>
              </a:path>
            </a:pathLst>
          </a:custGeom>
          <a:solidFill>
            <a:srgbClr val="75D5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44" name="object 12744"/>
          <p:cNvSpPr/>
          <p:nvPr/>
        </p:nvSpPr>
        <p:spPr>
          <a:xfrm>
            <a:off x="3294903" y="2120826"/>
            <a:ext cx="12065" cy="6350"/>
          </a:xfrm>
          <a:custGeom>
            <a:avLst/>
            <a:gdLst/>
            <a:ahLst/>
            <a:cxnLst/>
            <a:rect l="l" t="t" r="r" b="b"/>
            <a:pathLst>
              <a:path w="12064" h="6350">
                <a:moveTo>
                  <a:pt x="11851" y="6339"/>
                </a:moveTo>
                <a:lnTo>
                  <a:pt x="0" y="0"/>
                </a:lnTo>
                <a:lnTo>
                  <a:pt x="861" y="2131"/>
                </a:lnTo>
                <a:lnTo>
                  <a:pt x="11851" y="6339"/>
                </a:lnTo>
                <a:close/>
              </a:path>
            </a:pathLst>
          </a:custGeom>
          <a:ln w="3175">
            <a:solidFill>
              <a:srgbClr val="75D5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45" name="object 127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746" name="object 12746"/>
          <p:cNvSpPr/>
          <p:nvPr/>
        </p:nvSpPr>
        <p:spPr>
          <a:xfrm>
            <a:off x="3306754" y="2127166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441" y="1595"/>
                </a:moveTo>
                <a:lnTo>
                  <a:pt x="0" y="0"/>
                </a:lnTo>
                <a:lnTo>
                  <a:pt x="586" y="1412"/>
                </a:lnTo>
                <a:lnTo>
                  <a:pt x="441" y="1595"/>
                </a:lnTo>
                <a:close/>
              </a:path>
            </a:pathLst>
          </a:custGeom>
          <a:solidFill>
            <a:srgbClr val="74D8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47" name="object 12747"/>
          <p:cNvSpPr/>
          <p:nvPr/>
        </p:nvSpPr>
        <p:spPr>
          <a:xfrm>
            <a:off x="3306754" y="2127166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586" y="1412"/>
                </a:lnTo>
                <a:lnTo>
                  <a:pt x="441" y="159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4D8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48" name="object 12748"/>
          <p:cNvSpPr/>
          <p:nvPr/>
        </p:nvSpPr>
        <p:spPr>
          <a:xfrm>
            <a:off x="3306754" y="2127166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269" y="1816"/>
                </a:moveTo>
                <a:lnTo>
                  <a:pt x="0" y="0"/>
                </a:lnTo>
                <a:lnTo>
                  <a:pt x="441" y="1595"/>
                </a:lnTo>
                <a:lnTo>
                  <a:pt x="269" y="1816"/>
                </a:lnTo>
                <a:close/>
              </a:path>
            </a:pathLst>
          </a:custGeom>
          <a:solidFill>
            <a:srgbClr val="74D8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49" name="object 12749"/>
          <p:cNvSpPr/>
          <p:nvPr/>
        </p:nvSpPr>
        <p:spPr>
          <a:xfrm>
            <a:off x="3306754" y="2127166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269" y="1816"/>
                </a:lnTo>
                <a:lnTo>
                  <a:pt x="441" y="159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4D8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0" name="object 12750"/>
          <p:cNvSpPr/>
          <p:nvPr/>
        </p:nvSpPr>
        <p:spPr>
          <a:xfrm>
            <a:off x="3295764" y="2122957"/>
            <a:ext cx="11430" cy="6350"/>
          </a:xfrm>
          <a:custGeom>
            <a:avLst/>
            <a:gdLst/>
            <a:ahLst/>
            <a:cxnLst/>
            <a:rect l="l" t="t" r="r" b="b"/>
            <a:pathLst>
              <a:path w="11429" h="6350">
                <a:moveTo>
                  <a:pt x="11259" y="6024"/>
                </a:moveTo>
                <a:lnTo>
                  <a:pt x="0" y="0"/>
                </a:lnTo>
                <a:lnTo>
                  <a:pt x="10990" y="4208"/>
                </a:lnTo>
                <a:lnTo>
                  <a:pt x="11259" y="6024"/>
                </a:lnTo>
                <a:close/>
              </a:path>
            </a:pathLst>
          </a:custGeom>
          <a:solidFill>
            <a:srgbClr val="75D6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51" name="object 12751"/>
          <p:cNvSpPr/>
          <p:nvPr/>
        </p:nvSpPr>
        <p:spPr>
          <a:xfrm>
            <a:off x="3295764" y="2122957"/>
            <a:ext cx="11430" cy="6350"/>
          </a:xfrm>
          <a:custGeom>
            <a:avLst/>
            <a:gdLst/>
            <a:ahLst/>
            <a:cxnLst/>
            <a:rect l="l" t="t" r="r" b="b"/>
            <a:pathLst>
              <a:path w="11429" h="6350">
                <a:moveTo>
                  <a:pt x="10990" y="4208"/>
                </a:moveTo>
                <a:lnTo>
                  <a:pt x="11259" y="6024"/>
                </a:lnTo>
                <a:lnTo>
                  <a:pt x="0" y="0"/>
                </a:lnTo>
                <a:lnTo>
                  <a:pt x="10990" y="4208"/>
                </a:lnTo>
                <a:close/>
              </a:path>
            </a:pathLst>
          </a:custGeom>
          <a:ln w="3175">
            <a:solidFill>
              <a:srgbClr val="75D6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2" name="object 12752"/>
          <p:cNvSpPr/>
          <p:nvPr/>
        </p:nvSpPr>
        <p:spPr>
          <a:xfrm>
            <a:off x="3294903" y="21208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0"/>
                </a:moveTo>
                <a:lnTo>
                  <a:pt x="861" y="213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3" name="object 12753"/>
          <p:cNvSpPr/>
          <p:nvPr/>
        </p:nvSpPr>
        <p:spPr>
          <a:xfrm>
            <a:off x="3295764" y="2122957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4">
                <a:moveTo>
                  <a:pt x="0" y="0"/>
                </a:moveTo>
                <a:lnTo>
                  <a:pt x="10990" y="42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4" name="object 127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755" name="object 127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756" name="object 127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757" name="object 127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758" name="object 12758"/>
          <p:cNvSpPr/>
          <p:nvPr/>
        </p:nvSpPr>
        <p:spPr>
          <a:xfrm>
            <a:off x="3266089" y="2117595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0" y="320"/>
                </a:moveTo>
                <a:lnTo>
                  <a:pt x="77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9" name="object 12759"/>
          <p:cNvSpPr/>
          <p:nvPr/>
        </p:nvSpPr>
        <p:spPr>
          <a:xfrm>
            <a:off x="3307595" y="2128687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1983" y="845"/>
                </a:moveTo>
                <a:lnTo>
                  <a:pt x="0" y="0"/>
                </a:lnTo>
                <a:lnTo>
                  <a:pt x="2443" y="810"/>
                </a:lnTo>
                <a:lnTo>
                  <a:pt x="1983" y="845"/>
                </a:lnTo>
                <a:close/>
              </a:path>
            </a:pathLst>
          </a:custGeom>
          <a:solidFill>
            <a:srgbClr val="73D7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60" name="object 12760"/>
          <p:cNvSpPr/>
          <p:nvPr/>
        </p:nvSpPr>
        <p:spPr>
          <a:xfrm>
            <a:off x="3307595" y="2128687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443" y="810"/>
                </a:moveTo>
                <a:lnTo>
                  <a:pt x="1983" y="845"/>
                </a:lnTo>
                <a:lnTo>
                  <a:pt x="0" y="0"/>
                </a:lnTo>
                <a:lnTo>
                  <a:pt x="2443" y="810"/>
                </a:lnTo>
                <a:close/>
              </a:path>
            </a:pathLst>
          </a:custGeom>
          <a:ln w="3175">
            <a:solidFill>
              <a:srgbClr val="73D7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61" name="object 12761"/>
          <p:cNvSpPr/>
          <p:nvPr/>
        </p:nvSpPr>
        <p:spPr>
          <a:xfrm>
            <a:off x="3307341" y="2128578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697" y="919"/>
                </a:moveTo>
                <a:lnTo>
                  <a:pt x="254" y="109"/>
                </a:lnTo>
                <a:lnTo>
                  <a:pt x="0" y="0"/>
                </a:lnTo>
                <a:lnTo>
                  <a:pt x="2697" y="919"/>
                </a:lnTo>
                <a:close/>
              </a:path>
            </a:pathLst>
          </a:custGeom>
          <a:solidFill>
            <a:srgbClr val="74D8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62" name="object 12762"/>
          <p:cNvSpPr/>
          <p:nvPr/>
        </p:nvSpPr>
        <p:spPr>
          <a:xfrm>
            <a:off x="3307341" y="2128578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697" y="919"/>
                </a:moveTo>
                <a:lnTo>
                  <a:pt x="0" y="0"/>
                </a:lnTo>
                <a:lnTo>
                  <a:pt x="254" y="109"/>
                </a:lnTo>
                <a:lnTo>
                  <a:pt x="2697" y="919"/>
                </a:lnTo>
                <a:close/>
              </a:path>
            </a:pathLst>
          </a:custGeom>
          <a:ln w="3175">
            <a:solidFill>
              <a:srgbClr val="74D8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63" name="object 12763"/>
          <p:cNvSpPr/>
          <p:nvPr/>
        </p:nvSpPr>
        <p:spPr>
          <a:xfrm>
            <a:off x="3306754" y="2127166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284" y="2331"/>
                </a:moveTo>
                <a:lnTo>
                  <a:pt x="586" y="1412"/>
                </a:lnTo>
                <a:lnTo>
                  <a:pt x="0" y="0"/>
                </a:lnTo>
                <a:lnTo>
                  <a:pt x="3284" y="2331"/>
                </a:lnTo>
                <a:close/>
              </a:path>
            </a:pathLst>
          </a:custGeom>
          <a:solidFill>
            <a:srgbClr val="74D8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64" name="object 12764"/>
          <p:cNvSpPr/>
          <p:nvPr/>
        </p:nvSpPr>
        <p:spPr>
          <a:xfrm>
            <a:off x="3306754" y="2127166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284" y="2331"/>
                </a:moveTo>
                <a:lnTo>
                  <a:pt x="586" y="1412"/>
                </a:lnTo>
                <a:lnTo>
                  <a:pt x="0" y="0"/>
                </a:lnTo>
                <a:lnTo>
                  <a:pt x="3284" y="2331"/>
                </a:lnTo>
                <a:close/>
              </a:path>
            </a:pathLst>
          </a:custGeom>
          <a:ln w="3175">
            <a:solidFill>
              <a:srgbClr val="74D8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65" name="object 12765"/>
          <p:cNvSpPr/>
          <p:nvPr/>
        </p:nvSpPr>
        <p:spPr>
          <a:xfrm>
            <a:off x="3310844" y="212855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274" y="855"/>
                </a:moveTo>
                <a:lnTo>
                  <a:pt x="0" y="0"/>
                </a:lnTo>
                <a:lnTo>
                  <a:pt x="701" y="822"/>
                </a:lnTo>
                <a:lnTo>
                  <a:pt x="274" y="855"/>
                </a:lnTo>
                <a:close/>
              </a:path>
            </a:pathLst>
          </a:custGeom>
          <a:solidFill>
            <a:srgbClr val="71D7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66" name="object 12766"/>
          <p:cNvSpPr/>
          <p:nvPr/>
        </p:nvSpPr>
        <p:spPr>
          <a:xfrm>
            <a:off x="3310844" y="212855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701" y="822"/>
                </a:lnTo>
                <a:lnTo>
                  <a:pt x="274" y="85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1D7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67" name="object 12767"/>
          <p:cNvSpPr/>
          <p:nvPr/>
        </p:nvSpPr>
        <p:spPr>
          <a:xfrm>
            <a:off x="3305868" y="2125027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5250" y="4386"/>
                </a:moveTo>
                <a:lnTo>
                  <a:pt x="0" y="0"/>
                </a:lnTo>
                <a:lnTo>
                  <a:pt x="4975" y="3530"/>
                </a:lnTo>
                <a:lnTo>
                  <a:pt x="5250" y="4386"/>
                </a:lnTo>
                <a:close/>
              </a:path>
            </a:pathLst>
          </a:custGeom>
          <a:solidFill>
            <a:srgbClr val="72D7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68" name="object 12768"/>
          <p:cNvSpPr/>
          <p:nvPr/>
        </p:nvSpPr>
        <p:spPr>
          <a:xfrm>
            <a:off x="3305868" y="2125027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4975" y="3530"/>
                </a:moveTo>
                <a:lnTo>
                  <a:pt x="0" y="0"/>
                </a:lnTo>
                <a:lnTo>
                  <a:pt x="5250" y="4386"/>
                </a:lnTo>
                <a:lnTo>
                  <a:pt x="4975" y="3530"/>
                </a:lnTo>
                <a:close/>
              </a:path>
            </a:pathLst>
          </a:custGeom>
          <a:ln w="3175">
            <a:solidFill>
              <a:srgbClr val="72D7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69" name="object 12769"/>
          <p:cNvSpPr/>
          <p:nvPr/>
        </p:nvSpPr>
        <p:spPr>
          <a:xfrm>
            <a:off x="3306754" y="2127166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3284" y="2331"/>
                </a:moveTo>
                <a:lnTo>
                  <a:pt x="0" y="0"/>
                </a:lnTo>
                <a:lnTo>
                  <a:pt x="4363" y="2247"/>
                </a:lnTo>
                <a:lnTo>
                  <a:pt x="3284" y="2331"/>
                </a:lnTo>
                <a:close/>
              </a:path>
            </a:pathLst>
          </a:custGeom>
          <a:solidFill>
            <a:srgbClr val="72D7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70" name="object 12770"/>
          <p:cNvSpPr/>
          <p:nvPr/>
        </p:nvSpPr>
        <p:spPr>
          <a:xfrm>
            <a:off x="3306754" y="2127166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4363" y="2247"/>
                </a:moveTo>
                <a:lnTo>
                  <a:pt x="3284" y="2331"/>
                </a:lnTo>
                <a:lnTo>
                  <a:pt x="0" y="0"/>
                </a:lnTo>
                <a:lnTo>
                  <a:pt x="4363" y="2247"/>
                </a:lnTo>
                <a:close/>
              </a:path>
            </a:pathLst>
          </a:custGeom>
          <a:ln w="3175">
            <a:solidFill>
              <a:srgbClr val="72D7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71" name="object 12771"/>
          <p:cNvSpPr/>
          <p:nvPr/>
        </p:nvSpPr>
        <p:spPr>
          <a:xfrm>
            <a:off x="3305868" y="2125027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5250" y="4386"/>
                </a:moveTo>
                <a:lnTo>
                  <a:pt x="886" y="2138"/>
                </a:lnTo>
                <a:lnTo>
                  <a:pt x="0" y="0"/>
                </a:lnTo>
                <a:lnTo>
                  <a:pt x="5250" y="4386"/>
                </a:lnTo>
                <a:close/>
              </a:path>
            </a:pathLst>
          </a:custGeom>
          <a:solidFill>
            <a:srgbClr val="73D7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72" name="object 12772"/>
          <p:cNvSpPr/>
          <p:nvPr/>
        </p:nvSpPr>
        <p:spPr>
          <a:xfrm>
            <a:off x="3305868" y="2125027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5250" y="4386"/>
                </a:moveTo>
                <a:lnTo>
                  <a:pt x="0" y="0"/>
                </a:lnTo>
                <a:lnTo>
                  <a:pt x="886" y="2138"/>
                </a:lnTo>
                <a:lnTo>
                  <a:pt x="5250" y="4386"/>
                </a:lnTo>
                <a:close/>
              </a:path>
            </a:pathLst>
          </a:custGeom>
          <a:ln w="3175">
            <a:solidFill>
              <a:srgbClr val="73D7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73" name="object 12773"/>
          <p:cNvSpPr/>
          <p:nvPr/>
        </p:nvSpPr>
        <p:spPr>
          <a:xfrm>
            <a:off x="3306754" y="2127166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0"/>
                </a:moveTo>
                <a:lnTo>
                  <a:pt x="3284" y="233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74" name="object 12774"/>
          <p:cNvSpPr/>
          <p:nvPr/>
        </p:nvSpPr>
        <p:spPr>
          <a:xfrm>
            <a:off x="3304113" y="2120950"/>
            <a:ext cx="6985" cy="7620"/>
          </a:xfrm>
          <a:custGeom>
            <a:avLst/>
            <a:gdLst/>
            <a:ahLst/>
            <a:cxnLst/>
            <a:rect l="l" t="t" r="r" b="b"/>
            <a:pathLst>
              <a:path w="6985" h="7619">
                <a:moveTo>
                  <a:pt x="6731" y="7607"/>
                </a:moveTo>
                <a:lnTo>
                  <a:pt x="1755" y="4076"/>
                </a:lnTo>
                <a:lnTo>
                  <a:pt x="0" y="0"/>
                </a:lnTo>
                <a:lnTo>
                  <a:pt x="6731" y="7607"/>
                </a:lnTo>
                <a:close/>
              </a:path>
            </a:pathLst>
          </a:custGeom>
          <a:solidFill>
            <a:srgbClr val="72D7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75" name="object 12775"/>
          <p:cNvSpPr/>
          <p:nvPr/>
        </p:nvSpPr>
        <p:spPr>
          <a:xfrm>
            <a:off x="3304113" y="2120950"/>
            <a:ext cx="6985" cy="7620"/>
          </a:xfrm>
          <a:custGeom>
            <a:avLst/>
            <a:gdLst/>
            <a:ahLst/>
            <a:cxnLst/>
            <a:rect l="l" t="t" r="r" b="b"/>
            <a:pathLst>
              <a:path w="6985" h="7619">
                <a:moveTo>
                  <a:pt x="0" y="0"/>
                </a:moveTo>
                <a:lnTo>
                  <a:pt x="1755" y="4076"/>
                </a:lnTo>
                <a:lnTo>
                  <a:pt x="6731" y="760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2D7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76" name="object 127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777" name="object 12777"/>
          <p:cNvSpPr/>
          <p:nvPr/>
        </p:nvSpPr>
        <p:spPr>
          <a:xfrm>
            <a:off x="3295764" y="21229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942" y="3683"/>
                </a:moveTo>
                <a:lnTo>
                  <a:pt x="0" y="0"/>
                </a:lnTo>
                <a:lnTo>
                  <a:pt x="942" y="3683"/>
                </a:lnTo>
                <a:close/>
              </a:path>
            </a:pathLst>
          </a:custGeom>
          <a:solidFill>
            <a:srgbClr val="75D5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78" name="object 12778"/>
          <p:cNvSpPr/>
          <p:nvPr/>
        </p:nvSpPr>
        <p:spPr>
          <a:xfrm>
            <a:off x="3295764" y="21229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942" y="3683"/>
                </a:moveTo>
                <a:lnTo>
                  <a:pt x="0" y="0"/>
                </a:lnTo>
                <a:lnTo>
                  <a:pt x="942" y="3683"/>
                </a:lnTo>
                <a:close/>
              </a:path>
            </a:pathLst>
          </a:custGeom>
          <a:ln w="3175">
            <a:solidFill>
              <a:srgbClr val="75D5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79" name="object 12779"/>
          <p:cNvSpPr/>
          <p:nvPr/>
        </p:nvSpPr>
        <p:spPr>
          <a:xfrm>
            <a:off x="3295764" y="2122957"/>
            <a:ext cx="11430" cy="6350"/>
          </a:xfrm>
          <a:custGeom>
            <a:avLst/>
            <a:gdLst/>
            <a:ahLst/>
            <a:cxnLst/>
            <a:rect l="l" t="t" r="r" b="b"/>
            <a:pathLst>
              <a:path w="11429" h="6350">
                <a:moveTo>
                  <a:pt x="11259" y="6024"/>
                </a:moveTo>
                <a:lnTo>
                  <a:pt x="942" y="3683"/>
                </a:lnTo>
                <a:lnTo>
                  <a:pt x="0" y="0"/>
                </a:lnTo>
                <a:lnTo>
                  <a:pt x="11259" y="6024"/>
                </a:lnTo>
                <a:close/>
              </a:path>
            </a:pathLst>
          </a:custGeom>
          <a:solidFill>
            <a:srgbClr val="75D6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80" name="object 12780"/>
          <p:cNvSpPr/>
          <p:nvPr/>
        </p:nvSpPr>
        <p:spPr>
          <a:xfrm>
            <a:off x="3295764" y="2122957"/>
            <a:ext cx="11430" cy="6350"/>
          </a:xfrm>
          <a:custGeom>
            <a:avLst/>
            <a:gdLst/>
            <a:ahLst/>
            <a:cxnLst/>
            <a:rect l="l" t="t" r="r" b="b"/>
            <a:pathLst>
              <a:path w="11429" h="6350">
                <a:moveTo>
                  <a:pt x="942" y="3683"/>
                </a:moveTo>
                <a:lnTo>
                  <a:pt x="11259" y="6024"/>
                </a:lnTo>
                <a:lnTo>
                  <a:pt x="0" y="0"/>
                </a:lnTo>
                <a:lnTo>
                  <a:pt x="942" y="3683"/>
                </a:lnTo>
                <a:close/>
              </a:path>
            </a:pathLst>
          </a:custGeom>
          <a:ln w="3175">
            <a:solidFill>
              <a:srgbClr val="75D6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81" name="object 12781"/>
          <p:cNvSpPr/>
          <p:nvPr/>
        </p:nvSpPr>
        <p:spPr>
          <a:xfrm>
            <a:off x="3296706" y="2126640"/>
            <a:ext cx="10795" cy="2540"/>
          </a:xfrm>
          <a:custGeom>
            <a:avLst/>
            <a:gdLst/>
            <a:ahLst/>
            <a:cxnLst/>
            <a:rect l="l" t="t" r="r" b="b"/>
            <a:pathLst>
              <a:path w="10795" h="2539">
                <a:moveTo>
                  <a:pt x="10414" y="2547"/>
                </a:moveTo>
                <a:lnTo>
                  <a:pt x="0" y="0"/>
                </a:lnTo>
                <a:lnTo>
                  <a:pt x="10317" y="2341"/>
                </a:lnTo>
                <a:lnTo>
                  <a:pt x="10414" y="2547"/>
                </a:lnTo>
                <a:close/>
              </a:path>
            </a:pathLst>
          </a:custGeom>
          <a:solidFill>
            <a:srgbClr val="75D7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82" name="object 12782"/>
          <p:cNvSpPr/>
          <p:nvPr/>
        </p:nvSpPr>
        <p:spPr>
          <a:xfrm>
            <a:off x="3296706" y="2126640"/>
            <a:ext cx="10795" cy="2540"/>
          </a:xfrm>
          <a:custGeom>
            <a:avLst/>
            <a:gdLst/>
            <a:ahLst/>
            <a:cxnLst/>
            <a:rect l="l" t="t" r="r" b="b"/>
            <a:pathLst>
              <a:path w="10795" h="2539">
                <a:moveTo>
                  <a:pt x="0" y="0"/>
                </a:moveTo>
                <a:lnTo>
                  <a:pt x="10317" y="2341"/>
                </a:lnTo>
                <a:lnTo>
                  <a:pt x="10414" y="254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5D7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83" name="object 127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784" name="object 12784"/>
          <p:cNvSpPr/>
          <p:nvPr/>
        </p:nvSpPr>
        <p:spPr>
          <a:xfrm>
            <a:off x="3295764" y="2122957"/>
            <a:ext cx="11430" cy="6350"/>
          </a:xfrm>
          <a:custGeom>
            <a:avLst/>
            <a:gdLst/>
            <a:ahLst/>
            <a:cxnLst/>
            <a:rect l="l" t="t" r="r" b="b"/>
            <a:pathLst>
              <a:path w="11429" h="6350">
                <a:moveTo>
                  <a:pt x="11259" y="6024"/>
                </a:moveTo>
                <a:lnTo>
                  <a:pt x="0" y="0"/>
                </a:lnTo>
                <a:lnTo>
                  <a:pt x="11259" y="6024"/>
                </a:lnTo>
                <a:close/>
              </a:path>
            </a:pathLst>
          </a:custGeom>
          <a:ln w="3175">
            <a:solidFill>
              <a:srgbClr val="75D6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85" name="object 12785"/>
          <p:cNvSpPr/>
          <p:nvPr/>
        </p:nvSpPr>
        <p:spPr>
          <a:xfrm>
            <a:off x="3295764" y="2122957"/>
            <a:ext cx="11430" cy="6350"/>
          </a:xfrm>
          <a:custGeom>
            <a:avLst/>
            <a:gdLst/>
            <a:ahLst/>
            <a:cxnLst/>
            <a:rect l="l" t="t" r="r" b="b"/>
            <a:pathLst>
              <a:path w="11429" h="6350">
                <a:moveTo>
                  <a:pt x="11259" y="6024"/>
                </a:moveTo>
                <a:lnTo>
                  <a:pt x="0" y="0"/>
                </a:lnTo>
                <a:lnTo>
                  <a:pt x="11259" y="6024"/>
                </a:lnTo>
                <a:close/>
              </a:path>
            </a:pathLst>
          </a:custGeom>
          <a:ln w="3175">
            <a:solidFill>
              <a:srgbClr val="75D5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86" name="object 127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787" name="object 127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788" name="object 127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789" name="object 127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790" name="object 127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791" name="object 12791"/>
          <p:cNvSpPr/>
          <p:nvPr/>
        </p:nvSpPr>
        <p:spPr>
          <a:xfrm>
            <a:off x="3295764" y="21229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922" y="3677"/>
                </a:moveTo>
                <a:lnTo>
                  <a:pt x="0" y="0"/>
                </a:lnTo>
                <a:lnTo>
                  <a:pt x="922" y="3677"/>
                </a:lnTo>
                <a:close/>
              </a:path>
            </a:pathLst>
          </a:custGeom>
          <a:ln w="3175">
            <a:solidFill>
              <a:srgbClr val="75D5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2" name="object 12792"/>
          <p:cNvSpPr/>
          <p:nvPr/>
        </p:nvSpPr>
        <p:spPr>
          <a:xfrm>
            <a:off x="3295764" y="21229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922" y="3677"/>
                </a:moveTo>
                <a:lnTo>
                  <a:pt x="0" y="0"/>
                </a:lnTo>
                <a:lnTo>
                  <a:pt x="922" y="3677"/>
                </a:lnTo>
                <a:close/>
              </a:path>
            </a:pathLst>
          </a:custGeom>
          <a:ln w="3175">
            <a:solidFill>
              <a:srgbClr val="75D4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3" name="object 12793"/>
          <p:cNvSpPr/>
          <p:nvPr/>
        </p:nvSpPr>
        <p:spPr>
          <a:xfrm>
            <a:off x="3295764" y="21229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4" name="object 12794"/>
          <p:cNvSpPr/>
          <p:nvPr/>
        </p:nvSpPr>
        <p:spPr>
          <a:xfrm>
            <a:off x="3295764" y="21229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0"/>
                </a:moveTo>
                <a:lnTo>
                  <a:pt x="922" y="36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5" name="object 12795"/>
          <p:cNvSpPr/>
          <p:nvPr/>
        </p:nvSpPr>
        <p:spPr>
          <a:xfrm>
            <a:off x="3273849" y="2117595"/>
            <a:ext cx="22225" cy="5715"/>
          </a:xfrm>
          <a:custGeom>
            <a:avLst/>
            <a:gdLst/>
            <a:ahLst/>
            <a:cxnLst/>
            <a:rect l="l" t="t" r="r" b="b"/>
            <a:pathLst>
              <a:path w="22225" h="5714">
                <a:moveTo>
                  <a:pt x="0" y="0"/>
                </a:moveTo>
                <a:lnTo>
                  <a:pt x="21915" y="53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6" name="object 12796"/>
          <p:cNvSpPr/>
          <p:nvPr/>
        </p:nvSpPr>
        <p:spPr>
          <a:xfrm>
            <a:off x="3295764" y="21229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7" name="object 12797"/>
          <p:cNvSpPr/>
          <p:nvPr/>
        </p:nvSpPr>
        <p:spPr>
          <a:xfrm>
            <a:off x="3306287" y="212885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833" y="332"/>
                </a:moveTo>
                <a:lnTo>
                  <a:pt x="0" y="0"/>
                </a:lnTo>
                <a:lnTo>
                  <a:pt x="248" y="83"/>
                </a:lnTo>
                <a:lnTo>
                  <a:pt x="833" y="332"/>
                </a:lnTo>
                <a:close/>
              </a:path>
            </a:pathLst>
          </a:custGeom>
          <a:solidFill>
            <a:srgbClr val="2646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98" name="object 12798"/>
          <p:cNvSpPr/>
          <p:nvPr/>
        </p:nvSpPr>
        <p:spPr>
          <a:xfrm>
            <a:off x="3306287" y="212885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248" y="83"/>
                </a:lnTo>
                <a:lnTo>
                  <a:pt x="833" y="33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6462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9" name="object 12799"/>
          <p:cNvSpPr/>
          <p:nvPr/>
        </p:nvSpPr>
        <p:spPr>
          <a:xfrm>
            <a:off x="3296706" y="2126640"/>
            <a:ext cx="10795" cy="2540"/>
          </a:xfrm>
          <a:custGeom>
            <a:avLst/>
            <a:gdLst/>
            <a:ahLst/>
            <a:cxnLst/>
            <a:rect l="l" t="t" r="r" b="b"/>
            <a:pathLst>
              <a:path w="10795" h="2539">
                <a:moveTo>
                  <a:pt x="10414" y="2547"/>
                </a:moveTo>
                <a:lnTo>
                  <a:pt x="0" y="0"/>
                </a:lnTo>
                <a:lnTo>
                  <a:pt x="9580" y="2214"/>
                </a:lnTo>
                <a:lnTo>
                  <a:pt x="10414" y="2547"/>
                </a:lnTo>
                <a:close/>
              </a:path>
            </a:pathLst>
          </a:custGeom>
          <a:solidFill>
            <a:srgbClr val="2646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00" name="object 12800"/>
          <p:cNvSpPr/>
          <p:nvPr/>
        </p:nvSpPr>
        <p:spPr>
          <a:xfrm>
            <a:off x="3296706" y="2126640"/>
            <a:ext cx="10795" cy="2540"/>
          </a:xfrm>
          <a:custGeom>
            <a:avLst/>
            <a:gdLst/>
            <a:ahLst/>
            <a:cxnLst/>
            <a:rect l="l" t="t" r="r" b="b"/>
            <a:pathLst>
              <a:path w="10795" h="2539">
                <a:moveTo>
                  <a:pt x="9580" y="2214"/>
                </a:moveTo>
                <a:lnTo>
                  <a:pt x="0" y="0"/>
                </a:lnTo>
                <a:lnTo>
                  <a:pt x="10414" y="2547"/>
                </a:lnTo>
                <a:lnTo>
                  <a:pt x="9580" y="2214"/>
                </a:lnTo>
                <a:close/>
              </a:path>
            </a:pathLst>
          </a:custGeom>
          <a:ln w="3175">
            <a:solidFill>
              <a:srgbClr val="26462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1" name="object 12801"/>
          <p:cNvSpPr/>
          <p:nvPr/>
        </p:nvSpPr>
        <p:spPr>
          <a:xfrm>
            <a:off x="3296686" y="2126638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9601" y="2217"/>
                </a:moveTo>
                <a:lnTo>
                  <a:pt x="20" y="2"/>
                </a:lnTo>
                <a:lnTo>
                  <a:pt x="9601" y="2217"/>
                </a:lnTo>
                <a:close/>
              </a:path>
            </a:pathLst>
          </a:custGeom>
          <a:ln w="3175">
            <a:solidFill>
              <a:srgbClr val="27472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2" name="object 12802"/>
          <p:cNvSpPr/>
          <p:nvPr/>
        </p:nvSpPr>
        <p:spPr>
          <a:xfrm>
            <a:off x="3296686" y="2126168"/>
            <a:ext cx="10160" cy="3175"/>
          </a:xfrm>
          <a:custGeom>
            <a:avLst/>
            <a:gdLst/>
            <a:ahLst/>
            <a:cxnLst/>
            <a:rect l="l" t="t" r="r" b="b"/>
            <a:pathLst>
              <a:path w="10160" h="3175">
                <a:moveTo>
                  <a:pt x="9601" y="2687"/>
                </a:moveTo>
                <a:lnTo>
                  <a:pt x="0" y="469"/>
                </a:lnTo>
                <a:lnTo>
                  <a:pt x="459" y="0"/>
                </a:lnTo>
                <a:lnTo>
                  <a:pt x="9601" y="2687"/>
                </a:lnTo>
                <a:close/>
              </a:path>
            </a:pathLst>
          </a:custGeom>
          <a:solidFill>
            <a:srgbClr val="2747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03" name="object 12803"/>
          <p:cNvSpPr/>
          <p:nvPr/>
        </p:nvSpPr>
        <p:spPr>
          <a:xfrm>
            <a:off x="3296686" y="2126168"/>
            <a:ext cx="10160" cy="3175"/>
          </a:xfrm>
          <a:custGeom>
            <a:avLst/>
            <a:gdLst/>
            <a:ahLst/>
            <a:cxnLst/>
            <a:rect l="l" t="t" r="r" b="b"/>
            <a:pathLst>
              <a:path w="10160" h="3175">
                <a:moveTo>
                  <a:pt x="9601" y="2687"/>
                </a:moveTo>
                <a:lnTo>
                  <a:pt x="459" y="0"/>
                </a:lnTo>
                <a:lnTo>
                  <a:pt x="0" y="469"/>
                </a:lnTo>
                <a:lnTo>
                  <a:pt x="9601" y="2687"/>
                </a:lnTo>
                <a:close/>
              </a:path>
            </a:pathLst>
          </a:custGeom>
          <a:ln w="3175">
            <a:solidFill>
              <a:srgbClr val="27472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4" name="object 12804"/>
          <p:cNvSpPr/>
          <p:nvPr/>
        </p:nvSpPr>
        <p:spPr>
          <a:xfrm>
            <a:off x="3282368" y="2122975"/>
            <a:ext cx="14604" cy="3810"/>
          </a:xfrm>
          <a:custGeom>
            <a:avLst/>
            <a:gdLst/>
            <a:ahLst/>
            <a:cxnLst/>
            <a:rect l="l" t="t" r="r" b="b"/>
            <a:pathLst>
              <a:path w="14604" h="3810">
                <a:moveTo>
                  <a:pt x="14317" y="3660"/>
                </a:moveTo>
                <a:lnTo>
                  <a:pt x="0" y="0"/>
                </a:lnTo>
                <a:lnTo>
                  <a:pt x="10398" y="1907"/>
                </a:lnTo>
                <a:lnTo>
                  <a:pt x="14317" y="3660"/>
                </a:lnTo>
                <a:close/>
              </a:path>
            </a:pathLst>
          </a:custGeom>
          <a:solidFill>
            <a:srgbClr val="2847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05" name="object 12805"/>
          <p:cNvSpPr/>
          <p:nvPr/>
        </p:nvSpPr>
        <p:spPr>
          <a:xfrm>
            <a:off x="3282368" y="2122975"/>
            <a:ext cx="14604" cy="3810"/>
          </a:xfrm>
          <a:custGeom>
            <a:avLst/>
            <a:gdLst/>
            <a:ahLst/>
            <a:cxnLst/>
            <a:rect l="l" t="t" r="r" b="b"/>
            <a:pathLst>
              <a:path w="14604" h="3810">
                <a:moveTo>
                  <a:pt x="10398" y="1907"/>
                </a:moveTo>
                <a:lnTo>
                  <a:pt x="14317" y="3660"/>
                </a:lnTo>
                <a:lnTo>
                  <a:pt x="0" y="0"/>
                </a:lnTo>
                <a:lnTo>
                  <a:pt x="10398" y="1907"/>
                </a:lnTo>
                <a:close/>
              </a:path>
            </a:pathLst>
          </a:custGeom>
          <a:ln w="3175">
            <a:solidFill>
              <a:srgbClr val="28472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6" name="object 12806"/>
          <p:cNvSpPr/>
          <p:nvPr/>
        </p:nvSpPr>
        <p:spPr>
          <a:xfrm>
            <a:off x="3267697" y="2119223"/>
            <a:ext cx="25400" cy="5715"/>
          </a:xfrm>
          <a:custGeom>
            <a:avLst/>
            <a:gdLst/>
            <a:ahLst/>
            <a:cxnLst/>
            <a:rect l="l" t="t" r="r" b="b"/>
            <a:pathLst>
              <a:path w="25400" h="5714">
                <a:moveTo>
                  <a:pt x="25069" y="5659"/>
                </a:moveTo>
                <a:lnTo>
                  <a:pt x="14671" y="3751"/>
                </a:lnTo>
                <a:lnTo>
                  <a:pt x="0" y="0"/>
                </a:lnTo>
                <a:lnTo>
                  <a:pt x="25069" y="5659"/>
                </a:lnTo>
                <a:close/>
              </a:path>
            </a:pathLst>
          </a:custGeom>
          <a:solidFill>
            <a:srgbClr val="2847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07" name="object 12807"/>
          <p:cNvSpPr/>
          <p:nvPr/>
        </p:nvSpPr>
        <p:spPr>
          <a:xfrm>
            <a:off x="3267697" y="2119223"/>
            <a:ext cx="25400" cy="5715"/>
          </a:xfrm>
          <a:custGeom>
            <a:avLst/>
            <a:gdLst/>
            <a:ahLst/>
            <a:cxnLst/>
            <a:rect l="l" t="t" r="r" b="b"/>
            <a:pathLst>
              <a:path w="25400" h="5714">
                <a:moveTo>
                  <a:pt x="25069" y="5659"/>
                </a:moveTo>
                <a:lnTo>
                  <a:pt x="0" y="0"/>
                </a:lnTo>
                <a:lnTo>
                  <a:pt x="14671" y="3751"/>
                </a:lnTo>
                <a:lnTo>
                  <a:pt x="25069" y="5659"/>
                </a:lnTo>
                <a:close/>
              </a:path>
            </a:pathLst>
          </a:custGeom>
          <a:ln w="3175">
            <a:solidFill>
              <a:srgbClr val="28472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8" name="object 12808"/>
          <p:cNvSpPr/>
          <p:nvPr/>
        </p:nvSpPr>
        <p:spPr>
          <a:xfrm>
            <a:off x="3267697" y="2119223"/>
            <a:ext cx="25400" cy="5715"/>
          </a:xfrm>
          <a:custGeom>
            <a:avLst/>
            <a:gdLst/>
            <a:ahLst/>
            <a:cxnLst/>
            <a:rect l="l" t="t" r="r" b="b"/>
            <a:pathLst>
              <a:path w="25400" h="5714">
                <a:moveTo>
                  <a:pt x="25069" y="5659"/>
                </a:moveTo>
                <a:lnTo>
                  <a:pt x="0" y="0"/>
                </a:lnTo>
                <a:lnTo>
                  <a:pt x="12969" y="2100"/>
                </a:lnTo>
                <a:lnTo>
                  <a:pt x="25069" y="5659"/>
                </a:lnTo>
                <a:close/>
              </a:path>
            </a:pathLst>
          </a:custGeom>
          <a:solidFill>
            <a:srgbClr val="2947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09" name="object 12809"/>
          <p:cNvSpPr/>
          <p:nvPr/>
        </p:nvSpPr>
        <p:spPr>
          <a:xfrm>
            <a:off x="3267697" y="2119223"/>
            <a:ext cx="25400" cy="5715"/>
          </a:xfrm>
          <a:custGeom>
            <a:avLst/>
            <a:gdLst/>
            <a:ahLst/>
            <a:cxnLst/>
            <a:rect l="l" t="t" r="r" b="b"/>
            <a:pathLst>
              <a:path w="25400" h="5714">
                <a:moveTo>
                  <a:pt x="25069" y="5659"/>
                </a:moveTo>
                <a:lnTo>
                  <a:pt x="0" y="0"/>
                </a:lnTo>
                <a:lnTo>
                  <a:pt x="12969" y="2100"/>
                </a:lnTo>
                <a:lnTo>
                  <a:pt x="25069" y="5659"/>
                </a:lnTo>
                <a:close/>
              </a:path>
            </a:pathLst>
          </a:custGeom>
          <a:ln w="3175">
            <a:solidFill>
              <a:srgbClr val="29472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10" name="object 12810"/>
          <p:cNvSpPr/>
          <p:nvPr/>
        </p:nvSpPr>
        <p:spPr>
          <a:xfrm>
            <a:off x="3296686" y="212616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59" y="0"/>
                </a:moveTo>
                <a:lnTo>
                  <a:pt x="0" y="469"/>
                </a:lnTo>
                <a:lnTo>
                  <a:pt x="459" y="0"/>
                </a:lnTo>
                <a:close/>
              </a:path>
            </a:pathLst>
          </a:custGeom>
          <a:ln w="3175">
            <a:solidFill>
              <a:srgbClr val="27472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11" name="object 12811"/>
          <p:cNvSpPr/>
          <p:nvPr/>
        </p:nvSpPr>
        <p:spPr>
          <a:xfrm>
            <a:off x="3292767" y="2124882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3919" y="1752"/>
                </a:moveTo>
                <a:lnTo>
                  <a:pt x="0" y="0"/>
                </a:lnTo>
                <a:lnTo>
                  <a:pt x="4378" y="1285"/>
                </a:lnTo>
                <a:lnTo>
                  <a:pt x="3919" y="1752"/>
                </a:lnTo>
                <a:close/>
              </a:path>
            </a:pathLst>
          </a:custGeom>
          <a:solidFill>
            <a:srgbClr val="2747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12" name="object 12812"/>
          <p:cNvSpPr/>
          <p:nvPr/>
        </p:nvSpPr>
        <p:spPr>
          <a:xfrm>
            <a:off x="3292767" y="2124882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4378" y="1285"/>
                </a:moveTo>
                <a:lnTo>
                  <a:pt x="0" y="0"/>
                </a:lnTo>
                <a:lnTo>
                  <a:pt x="3919" y="1752"/>
                </a:lnTo>
                <a:lnTo>
                  <a:pt x="4378" y="1285"/>
                </a:lnTo>
                <a:close/>
              </a:path>
            </a:pathLst>
          </a:custGeom>
          <a:ln w="3175">
            <a:solidFill>
              <a:srgbClr val="27472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13" name="object 12813"/>
          <p:cNvSpPr/>
          <p:nvPr/>
        </p:nvSpPr>
        <p:spPr>
          <a:xfrm>
            <a:off x="3296686" y="212616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469"/>
                </a:moveTo>
                <a:lnTo>
                  <a:pt x="4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14" name="object 12814"/>
          <p:cNvSpPr/>
          <p:nvPr/>
        </p:nvSpPr>
        <p:spPr>
          <a:xfrm>
            <a:off x="3306219" y="212885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274"/>
                </a:moveTo>
                <a:lnTo>
                  <a:pt x="68" y="0"/>
                </a:lnTo>
                <a:lnTo>
                  <a:pt x="317" y="83"/>
                </a:lnTo>
                <a:lnTo>
                  <a:pt x="0" y="274"/>
                </a:lnTo>
                <a:close/>
              </a:path>
            </a:pathLst>
          </a:custGeom>
          <a:solidFill>
            <a:srgbClr val="75D8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15" name="object 12815"/>
          <p:cNvSpPr/>
          <p:nvPr/>
        </p:nvSpPr>
        <p:spPr>
          <a:xfrm>
            <a:off x="3306219" y="212885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274"/>
                </a:moveTo>
                <a:lnTo>
                  <a:pt x="317" y="83"/>
                </a:lnTo>
                <a:lnTo>
                  <a:pt x="68" y="0"/>
                </a:lnTo>
                <a:lnTo>
                  <a:pt x="0" y="274"/>
                </a:lnTo>
                <a:close/>
              </a:path>
            </a:pathLst>
          </a:custGeom>
          <a:ln w="3175">
            <a:solidFill>
              <a:srgbClr val="75D8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16" name="object 128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817" name="object 128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818" name="object 128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819" name="object 128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820" name="object 128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821" name="object 128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822" name="object 128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823" name="object 12823"/>
          <p:cNvSpPr/>
          <p:nvPr/>
        </p:nvSpPr>
        <p:spPr>
          <a:xfrm>
            <a:off x="3294049" y="2118791"/>
            <a:ext cx="12065" cy="6350"/>
          </a:xfrm>
          <a:custGeom>
            <a:avLst/>
            <a:gdLst/>
            <a:ahLst/>
            <a:cxnLst/>
            <a:rect l="l" t="t" r="r" b="b"/>
            <a:pathLst>
              <a:path w="12064" h="6350">
                <a:moveTo>
                  <a:pt x="11818" y="6235"/>
                </a:moveTo>
                <a:lnTo>
                  <a:pt x="0" y="0"/>
                </a:lnTo>
                <a:lnTo>
                  <a:pt x="10063" y="2159"/>
                </a:lnTo>
                <a:lnTo>
                  <a:pt x="11818" y="6235"/>
                </a:lnTo>
                <a:close/>
              </a:path>
            </a:pathLst>
          </a:custGeom>
          <a:solidFill>
            <a:srgbClr val="73D5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24" name="object 12824"/>
          <p:cNvSpPr/>
          <p:nvPr/>
        </p:nvSpPr>
        <p:spPr>
          <a:xfrm>
            <a:off x="3294049" y="2118791"/>
            <a:ext cx="12065" cy="6350"/>
          </a:xfrm>
          <a:custGeom>
            <a:avLst/>
            <a:gdLst/>
            <a:ahLst/>
            <a:cxnLst/>
            <a:rect l="l" t="t" r="r" b="b"/>
            <a:pathLst>
              <a:path w="12064" h="6350">
                <a:moveTo>
                  <a:pt x="0" y="0"/>
                </a:moveTo>
                <a:lnTo>
                  <a:pt x="11818" y="6235"/>
                </a:lnTo>
                <a:lnTo>
                  <a:pt x="10063" y="215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3D5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25" name="object 12825"/>
          <p:cNvSpPr/>
          <p:nvPr/>
        </p:nvSpPr>
        <p:spPr>
          <a:xfrm>
            <a:off x="3294049" y="2118791"/>
            <a:ext cx="12065" cy="6350"/>
          </a:xfrm>
          <a:custGeom>
            <a:avLst/>
            <a:gdLst/>
            <a:ahLst/>
            <a:cxnLst/>
            <a:rect l="l" t="t" r="r" b="b"/>
            <a:pathLst>
              <a:path w="12064" h="6350">
                <a:moveTo>
                  <a:pt x="11818" y="6235"/>
                </a:moveTo>
                <a:lnTo>
                  <a:pt x="853" y="2034"/>
                </a:lnTo>
                <a:lnTo>
                  <a:pt x="0" y="0"/>
                </a:lnTo>
                <a:lnTo>
                  <a:pt x="11818" y="6235"/>
                </a:lnTo>
                <a:close/>
              </a:path>
            </a:pathLst>
          </a:custGeom>
          <a:solidFill>
            <a:srgbClr val="74D4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26" name="object 12826"/>
          <p:cNvSpPr/>
          <p:nvPr/>
        </p:nvSpPr>
        <p:spPr>
          <a:xfrm>
            <a:off x="3294049" y="2118791"/>
            <a:ext cx="12065" cy="6350"/>
          </a:xfrm>
          <a:custGeom>
            <a:avLst/>
            <a:gdLst/>
            <a:ahLst/>
            <a:cxnLst/>
            <a:rect l="l" t="t" r="r" b="b"/>
            <a:pathLst>
              <a:path w="12064" h="6350">
                <a:moveTo>
                  <a:pt x="11818" y="6235"/>
                </a:moveTo>
                <a:lnTo>
                  <a:pt x="0" y="0"/>
                </a:lnTo>
                <a:lnTo>
                  <a:pt x="853" y="2034"/>
                </a:lnTo>
                <a:lnTo>
                  <a:pt x="11818" y="6235"/>
                </a:lnTo>
                <a:close/>
              </a:path>
            </a:pathLst>
          </a:custGeom>
          <a:ln w="3175">
            <a:solidFill>
              <a:srgbClr val="74D4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27" name="object 12827"/>
          <p:cNvSpPr/>
          <p:nvPr/>
        </p:nvSpPr>
        <p:spPr>
          <a:xfrm>
            <a:off x="3294049" y="2118791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0"/>
                </a:moveTo>
                <a:lnTo>
                  <a:pt x="853" y="20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28" name="object 12828"/>
          <p:cNvSpPr/>
          <p:nvPr/>
        </p:nvSpPr>
        <p:spPr>
          <a:xfrm>
            <a:off x="3297146" y="2125860"/>
            <a:ext cx="9525" cy="3175"/>
          </a:xfrm>
          <a:custGeom>
            <a:avLst/>
            <a:gdLst/>
            <a:ahLst/>
            <a:cxnLst/>
            <a:rect l="l" t="t" r="r" b="b"/>
            <a:pathLst>
              <a:path w="9525" h="3175">
                <a:moveTo>
                  <a:pt x="9141" y="2994"/>
                </a:moveTo>
                <a:lnTo>
                  <a:pt x="0" y="307"/>
                </a:lnTo>
                <a:lnTo>
                  <a:pt x="302" y="0"/>
                </a:lnTo>
                <a:lnTo>
                  <a:pt x="9141" y="2994"/>
                </a:lnTo>
                <a:close/>
              </a:path>
            </a:pathLst>
          </a:custGeom>
          <a:solidFill>
            <a:srgbClr val="2747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29" name="object 12829"/>
          <p:cNvSpPr/>
          <p:nvPr/>
        </p:nvSpPr>
        <p:spPr>
          <a:xfrm>
            <a:off x="3297146" y="2125860"/>
            <a:ext cx="9525" cy="3175"/>
          </a:xfrm>
          <a:custGeom>
            <a:avLst/>
            <a:gdLst/>
            <a:ahLst/>
            <a:cxnLst/>
            <a:rect l="l" t="t" r="r" b="b"/>
            <a:pathLst>
              <a:path w="9525" h="3175">
                <a:moveTo>
                  <a:pt x="0" y="307"/>
                </a:moveTo>
                <a:lnTo>
                  <a:pt x="302" y="0"/>
                </a:lnTo>
                <a:lnTo>
                  <a:pt x="9141" y="2994"/>
                </a:lnTo>
                <a:lnTo>
                  <a:pt x="0" y="307"/>
                </a:lnTo>
                <a:close/>
              </a:path>
            </a:pathLst>
          </a:custGeom>
          <a:ln w="3175">
            <a:solidFill>
              <a:srgbClr val="27472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0" name="object 12830"/>
          <p:cNvSpPr/>
          <p:nvPr/>
        </p:nvSpPr>
        <p:spPr>
          <a:xfrm>
            <a:off x="3280666" y="2121324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12100" y="3558"/>
                </a:moveTo>
                <a:lnTo>
                  <a:pt x="0" y="0"/>
                </a:lnTo>
                <a:lnTo>
                  <a:pt x="6517" y="1056"/>
                </a:lnTo>
                <a:lnTo>
                  <a:pt x="12100" y="3558"/>
                </a:lnTo>
                <a:close/>
              </a:path>
            </a:pathLst>
          </a:custGeom>
          <a:solidFill>
            <a:srgbClr val="2947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31" name="object 12831"/>
          <p:cNvSpPr/>
          <p:nvPr/>
        </p:nvSpPr>
        <p:spPr>
          <a:xfrm>
            <a:off x="3280666" y="2121324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0" y="0"/>
                </a:moveTo>
                <a:lnTo>
                  <a:pt x="6517" y="1056"/>
                </a:lnTo>
                <a:lnTo>
                  <a:pt x="12100" y="355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9472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2" name="object 12832"/>
          <p:cNvSpPr/>
          <p:nvPr/>
        </p:nvSpPr>
        <p:spPr>
          <a:xfrm>
            <a:off x="3287184" y="2122380"/>
            <a:ext cx="10795" cy="3810"/>
          </a:xfrm>
          <a:custGeom>
            <a:avLst/>
            <a:gdLst/>
            <a:ahLst/>
            <a:cxnLst/>
            <a:rect l="l" t="t" r="r" b="b"/>
            <a:pathLst>
              <a:path w="10795" h="3810">
                <a:moveTo>
                  <a:pt x="10264" y="3479"/>
                </a:moveTo>
                <a:lnTo>
                  <a:pt x="5582" y="2501"/>
                </a:lnTo>
                <a:lnTo>
                  <a:pt x="0" y="0"/>
                </a:lnTo>
                <a:lnTo>
                  <a:pt x="10264" y="3479"/>
                </a:lnTo>
                <a:close/>
              </a:path>
            </a:pathLst>
          </a:custGeom>
          <a:solidFill>
            <a:srgbClr val="2847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33" name="object 12833"/>
          <p:cNvSpPr/>
          <p:nvPr/>
        </p:nvSpPr>
        <p:spPr>
          <a:xfrm>
            <a:off x="3287184" y="2122380"/>
            <a:ext cx="10795" cy="3810"/>
          </a:xfrm>
          <a:custGeom>
            <a:avLst/>
            <a:gdLst/>
            <a:ahLst/>
            <a:cxnLst/>
            <a:rect l="l" t="t" r="r" b="b"/>
            <a:pathLst>
              <a:path w="10795" h="3810">
                <a:moveTo>
                  <a:pt x="5582" y="2501"/>
                </a:moveTo>
                <a:lnTo>
                  <a:pt x="0" y="0"/>
                </a:lnTo>
                <a:lnTo>
                  <a:pt x="10264" y="3479"/>
                </a:lnTo>
                <a:lnTo>
                  <a:pt x="5582" y="2501"/>
                </a:lnTo>
                <a:close/>
              </a:path>
            </a:pathLst>
          </a:custGeom>
          <a:ln w="3175">
            <a:solidFill>
              <a:srgbClr val="28472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4" name="object 12834"/>
          <p:cNvSpPr/>
          <p:nvPr/>
        </p:nvSpPr>
        <p:spPr>
          <a:xfrm>
            <a:off x="3292767" y="2124882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378" y="1285"/>
                </a:moveTo>
                <a:lnTo>
                  <a:pt x="0" y="0"/>
                </a:lnTo>
                <a:lnTo>
                  <a:pt x="4681" y="977"/>
                </a:lnTo>
                <a:lnTo>
                  <a:pt x="4378" y="1285"/>
                </a:lnTo>
                <a:close/>
              </a:path>
            </a:pathLst>
          </a:custGeom>
          <a:solidFill>
            <a:srgbClr val="2847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35" name="object 12835"/>
          <p:cNvSpPr/>
          <p:nvPr/>
        </p:nvSpPr>
        <p:spPr>
          <a:xfrm>
            <a:off x="3292767" y="2124882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0"/>
                </a:moveTo>
                <a:lnTo>
                  <a:pt x="4378" y="1285"/>
                </a:lnTo>
                <a:lnTo>
                  <a:pt x="4681" y="97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8472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6" name="object 12836"/>
          <p:cNvSpPr/>
          <p:nvPr/>
        </p:nvSpPr>
        <p:spPr>
          <a:xfrm>
            <a:off x="3297146" y="212586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307"/>
                </a:moveTo>
                <a:lnTo>
                  <a:pt x="3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7" name="object 12837"/>
          <p:cNvSpPr/>
          <p:nvPr/>
        </p:nvSpPr>
        <p:spPr>
          <a:xfrm>
            <a:off x="3286886" y="2122380"/>
            <a:ext cx="9525" cy="635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9055" y="5872"/>
                </a:moveTo>
                <a:lnTo>
                  <a:pt x="0" y="3751"/>
                </a:lnTo>
                <a:lnTo>
                  <a:pt x="297" y="0"/>
                </a:lnTo>
                <a:lnTo>
                  <a:pt x="9055" y="5872"/>
                </a:lnTo>
                <a:close/>
              </a:path>
            </a:pathLst>
          </a:custGeom>
          <a:solidFill>
            <a:srgbClr val="7AD4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38" name="object 12838"/>
          <p:cNvSpPr/>
          <p:nvPr/>
        </p:nvSpPr>
        <p:spPr>
          <a:xfrm>
            <a:off x="3286886" y="2122380"/>
            <a:ext cx="9525" cy="635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297" y="0"/>
                </a:moveTo>
                <a:lnTo>
                  <a:pt x="9055" y="5872"/>
                </a:lnTo>
                <a:lnTo>
                  <a:pt x="0" y="3751"/>
                </a:lnTo>
                <a:lnTo>
                  <a:pt x="297" y="0"/>
                </a:lnTo>
                <a:close/>
              </a:path>
            </a:pathLst>
          </a:custGeom>
          <a:ln w="3175">
            <a:solidFill>
              <a:srgbClr val="7AD4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9" name="object 128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840" name="object 128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841" name="object 12841"/>
          <p:cNvSpPr/>
          <p:nvPr/>
        </p:nvSpPr>
        <p:spPr>
          <a:xfrm>
            <a:off x="3287184" y="2122380"/>
            <a:ext cx="11430" cy="5715"/>
          </a:xfrm>
          <a:custGeom>
            <a:avLst/>
            <a:gdLst/>
            <a:ahLst/>
            <a:cxnLst/>
            <a:rect l="l" t="t" r="r" b="b"/>
            <a:pathLst>
              <a:path w="11429" h="5714">
                <a:moveTo>
                  <a:pt x="11140" y="5722"/>
                </a:moveTo>
                <a:lnTo>
                  <a:pt x="0" y="0"/>
                </a:lnTo>
                <a:lnTo>
                  <a:pt x="10264" y="3479"/>
                </a:lnTo>
                <a:lnTo>
                  <a:pt x="11140" y="5722"/>
                </a:lnTo>
                <a:close/>
              </a:path>
            </a:pathLst>
          </a:custGeom>
          <a:solidFill>
            <a:srgbClr val="79D5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42" name="object 12842"/>
          <p:cNvSpPr/>
          <p:nvPr/>
        </p:nvSpPr>
        <p:spPr>
          <a:xfrm>
            <a:off x="3287184" y="2122380"/>
            <a:ext cx="11430" cy="5715"/>
          </a:xfrm>
          <a:custGeom>
            <a:avLst/>
            <a:gdLst/>
            <a:ahLst/>
            <a:cxnLst/>
            <a:rect l="l" t="t" r="r" b="b"/>
            <a:pathLst>
              <a:path w="11429" h="5714">
                <a:moveTo>
                  <a:pt x="10264" y="3479"/>
                </a:moveTo>
                <a:lnTo>
                  <a:pt x="0" y="0"/>
                </a:lnTo>
                <a:lnTo>
                  <a:pt x="11140" y="5722"/>
                </a:lnTo>
                <a:lnTo>
                  <a:pt x="10264" y="3479"/>
                </a:lnTo>
                <a:close/>
              </a:path>
            </a:pathLst>
          </a:custGeom>
          <a:ln w="3175">
            <a:solidFill>
              <a:srgbClr val="79D5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43" name="object 12843"/>
          <p:cNvSpPr/>
          <p:nvPr/>
        </p:nvSpPr>
        <p:spPr>
          <a:xfrm>
            <a:off x="3305723" y="212885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568"/>
                </a:moveTo>
                <a:lnTo>
                  <a:pt x="563" y="0"/>
                </a:lnTo>
                <a:lnTo>
                  <a:pt x="495" y="274"/>
                </a:lnTo>
                <a:lnTo>
                  <a:pt x="0" y="568"/>
                </a:lnTo>
                <a:close/>
              </a:path>
            </a:pathLst>
          </a:custGeom>
          <a:solidFill>
            <a:srgbClr val="75D8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44" name="object 12844"/>
          <p:cNvSpPr/>
          <p:nvPr/>
        </p:nvSpPr>
        <p:spPr>
          <a:xfrm>
            <a:off x="3305723" y="212885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63" y="0"/>
                </a:moveTo>
                <a:lnTo>
                  <a:pt x="495" y="274"/>
                </a:lnTo>
                <a:lnTo>
                  <a:pt x="0" y="568"/>
                </a:lnTo>
                <a:lnTo>
                  <a:pt x="563" y="0"/>
                </a:lnTo>
                <a:close/>
              </a:path>
            </a:pathLst>
          </a:custGeom>
          <a:ln w="3175">
            <a:solidFill>
              <a:srgbClr val="75D8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45" name="object 12845"/>
          <p:cNvSpPr/>
          <p:nvPr/>
        </p:nvSpPr>
        <p:spPr>
          <a:xfrm>
            <a:off x="3304921" y="2128855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802" y="568"/>
                </a:moveTo>
                <a:lnTo>
                  <a:pt x="0" y="474"/>
                </a:lnTo>
                <a:lnTo>
                  <a:pt x="1366" y="0"/>
                </a:lnTo>
                <a:lnTo>
                  <a:pt x="802" y="568"/>
                </a:lnTo>
                <a:close/>
              </a:path>
            </a:pathLst>
          </a:custGeom>
          <a:solidFill>
            <a:srgbClr val="76D8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46" name="object 12846"/>
          <p:cNvSpPr/>
          <p:nvPr/>
        </p:nvSpPr>
        <p:spPr>
          <a:xfrm>
            <a:off x="3304921" y="2128855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366" y="0"/>
                </a:moveTo>
                <a:lnTo>
                  <a:pt x="0" y="474"/>
                </a:lnTo>
                <a:lnTo>
                  <a:pt x="802" y="568"/>
                </a:lnTo>
                <a:lnTo>
                  <a:pt x="1366" y="0"/>
                </a:lnTo>
                <a:close/>
              </a:path>
            </a:pathLst>
          </a:custGeom>
          <a:ln w="3175">
            <a:solidFill>
              <a:srgbClr val="76D8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47" name="object 12847"/>
          <p:cNvSpPr/>
          <p:nvPr/>
        </p:nvSpPr>
        <p:spPr>
          <a:xfrm>
            <a:off x="3304204" y="2128855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716" y="474"/>
                </a:moveTo>
                <a:lnTo>
                  <a:pt x="0" y="391"/>
                </a:lnTo>
                <a:lnTo>
                  <a:pt x="2082" y="0"/>
                </a:lnTo>
                <a:lnTo>
                  <a:pt x="716" y="474"/>
                </a:lnTo>
                <a:close/>
              </a:path>
            </a:pathLst>
          </a:custGeom>
          <a:solidFill>
            <a:srgbClr val="76D8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48" name="object 12848"/>
          <p:cNvSpPr/>
          <p:nvPr/>
        </p:nvSpPr>
        <p:spPr>
          <a:xfrm>
            <a:off x="3304204" y="2128855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082" y="0"/>
                </a:moveTo>
                <a:lnTo>
                  <a:pt x="716" y="474"/>
                </a:lnTo>
                <a:lnTo>
                  <a:pt x="0" y="391"/>
                </a:lnTo>
                <a:lnTo>
                  <a:pt x="2082" y="0"/>
                </a:lnTo>
                <a:close/>
              </a:path>
            </a:pathLst>
          </a:custGeom>
          <a:ln w="3175">
            <a:solidFill>
              <a:srgbClr val="76D8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49" name="object 12849"/>
          <p:cNvSpPr/>
          <p:nvPr/>
        </p:nvSpPr>
        <p:spPr>
          <a:xfrm>
            <a:off x="3302208" y="2129050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79" y="0"/>
                </a:lnTo>
              </a:path>
            </a:pathLst>
          </a:custGeom>
          <a:ln w="3175">
            <a:solidFill>
              <a:srgbClr val="76D8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0" name="object 12850"/>
          <p:cNvSpPr/>
          <p:nvPr/>
        </p:nvSpPr>
        <p:spPr>
          <a:xfrm>
            <a:off x="3302208" y="2128855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079" y="0"/>
                </a:moveTo>
                <a:lnTo>
                  <a:pt x="0" y="160"/>
                </a:lnTo>
                <a:lnTo>
                  <a:pt x="1996" y="391"/>
                </a:lnTo>
                <a:lnTo>
                  <a:pt x="4079" y="0"/>
                </a:lnTo>
                <a:close/>
              </a:path>
            </a:pathLst>
          </a:custGeom>
          <a:ln w="3175">
            <a:solidFill>
              <a:srgbClr val="76D8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1" name="object 12851"/>
          <p:cNvSpPr/>
          <p:nvPr/>
        </p:nvSpPr>
        <p:spPr>
          <a:xfrm>
            <a:off x="3297448" y="2125860"/>
            <a:ext cx="8890" cy="3175"/>
          </a:xfrm>
          <a:custGeom>
            <a:avLst/>
            <a:gdLst/>
            <a:ahLst/>
            <a:cxnLst/>
            <a:rect l="l" t="t" r="r" b="b"/>
            <a:pathLst>
              <a:path w="8889" h="3175">
                <a:moveTo>
                  <a:pt x="4759" y="3154"/>
                </a:moveTo>
                <a:lnTo>
                  <a:pt x="0" y="0"/>
                </a:lnTo>
                <a:lnTo>
                  <a:pt x="8839" y="2994"/>
                </a:lnTo>
                <a:lnTo>
                  <a:pt x="4759" y="3154"/>
                </a:lnTo>
                <a:close/>
              </a:path>
            </a:pathLst>
          </a:custGeom>
          <a:solidFill>
            <a:srgbClr val="77D7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52" name="object 12852"/>
          <p:cNvSpPr/>
          <p:nvPr/>
        </p:nvSpPr>
        <p:spPr>
          <a:xfrm>
            <a:off x="3297448" y="2125860"/>
            <a:ext cx="8890" cy="3175"/>
          </a:xfrm>
          <a:custGeom>
            <a:avLst/>
            <a:gdLst/>
            <a:ahLst/>
            <a:cxnLst/>
            <a:rect l="l" t="t" r="r" b="b"/>
            <a:pathLst>
              <a:path w="8889" h="3175">
                <a:moveTo>
                  <a:pt x="8839" y="2994"/>
                </a:moveTo>
                <a:lnTo>
                  <a:pt x="4759" y="3154"/>
                </a:lnTo>
                <a:lnTo>
                  <a:pt x="0" y="0"/>
                </a:lnTo>
                <a:lnTo>
                  <a:pt x="8839" y="2994"/>
                </a:lnTo>
                <a:close/>
              </a:path>
            </a:pathLst>
          </a:custGeom>
          <a:ln w="3175">
            <a:solidFill>
              <a:srgbClr val="77D7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3" name="object 12853"/>
          <p:cNvSpPr/>
          <p:nvPr/>
        </p:nvSpPr>
        <p:spPr>
          <a:xfrm>
            <a:off x="3298324" y="2128103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3883" y="911"/>
                </a:moveTo>
                <a:lnTo>
                  <a:pt x="1160" y="596"/>
                </a:lnTo>
                <a:lnTo>
                  <a:pt x="0" y="0"/>
                </a:lnTo>
                <a:lnTo>
                  <a:pt x="3883" y="911"/>
                </a:lnTo>
                <a:close/>
              </a:path>
            </a:pathLst>
          </a:custGeom>
          <a:solidFill>
            <a:srgbClr val="78D7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54" name="object 12854"/>
          <p:cNvSpPr/>
          <p:nvPr/>
        </p:nvSpPr>
        <p:spPr>
          <a:xfrm>
            <a:off x="3298324" y="2128103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3883" y="911"/>
                </a:moveTo>
                <a:lnTo>
                  <a:pt x="1160" y="596"/>
                </a:lnTo>
                <a:lnTo>
                  <a:pt x="0" y="0"/>
                </a:lnTo>
                <a:lnTo>
                  <a:pt x="3883" y="911"/>
                </a:lnTo>
                <a:close/>
              </a:path>
            </a:pathLst>
          </a:custGeom>
          <a:ln w="3175">
            <a:solidFill>
              <a:srgbClr val="78D7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5" name="object 12855"/>
          <p:cNvSpPr/>
          <p:nvPr/>
        </p:nvSpPr>
        <p:spPr>
          <a:xfrm>
            <a:off x="3297448" y="2125860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4759" y="3154"/>
                </a:moveTo>
                <a:lnTo>
                  <a:pt x="876" y="2242"/>
                </a:lnTo>
                <a:lnTo>
                  <a:pt x="0" y="0"/>
                </a:lnTo>
                <a:lnTo>
                  <a:pt x="4759" y="3154"/>
                </a:lnTo>
                <a:close/>
              </a:path>
            </a:pathLst>
          </a:custGeom>
          <a:solidFill>
            <a:srgbClr val="78D7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56" name="object 12856"/>
          <p:cNvSpPr/>
          <p:nvPr/>
        </p:nvSpPr>
        <p:spPr>
          <a:xfrm>
            <a:off x="3297448" y="2125860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4759" y="3154"/>
                </a:moveTo>
                <a:lnTo>
                  <a:pt x="0" y="0"/>
                </a:lnTo>
                <a:lnTo>
                  <a:pt x="876" y="2242"/>
                </a:lnTo>
                <a:lnTo>
                  <a:pt x="4759" y="3154"/>
                </a:lnTo>
                <a:close/>
              </a:path>
            </a:pathLst>
          </a:custGeom>
          <a:ln w="3175">
            <a:solidFill>
              <a:srgbClr val="78D7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7" name="object 12857"/>
          <p:cNvSpPr/>
          <p:nvPr/>
        </p:nvSpPr>
        <p:spPr>
          <a:xfrm>
            <a:off x="3297448" y="212586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0"/>
                </a:moveTo>
                <a:lnTo>
                  <a:pt x="876" y="224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8" name="object 128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859" name="object 12859"/>
          <p:cNvSpPr/>
          <p:nvPr/>
        </p:nvSpPr>
        <p:spPr>
          <a:xfrm>
            <a:off x="3287184" y="2122380"/>
            <a:ext cx="11430" cy="6350"/>
          </a:xfrm>
          <a:custGeom>
            <a:avLst/>
            <a:gdLst/>
            <a:ahLst/>
            <a:cxnLst/>
            <a:rect l="l" t="t" r="r" b="b"/>
            <a:pathLst>
              <a:path w="11429" h="6350">
                <a:moveTo>
                  <a:pt x="11318" y="6195"/>
                </a:moveTo>
                <a:lnTo>
                  <a:pt x="8757" y="5872"/>
                </a:lnTo>
                <a:lnTo>
                  <a:pt x="0" y="0"/>
                </a:lnTo>
                <a:lnTo>
                  <a:pt x="11318" y="6195"/>
                </a:lnTo>
                <a:close/>
              </a:path>
            </a:pathLst>
          </a:custGeom>
          <a:solidFill>
            <a:srgbClr val="7AD5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60" name="object 12860"/>
          <p:cNvSpPr/>
          <p:nvPr/>
        </p:nvSpPr>
        <p:spPr>
          <a:xfrm>
            <a:off x="3287184" y="2122380"/>
            <a:ext cx="11430" cy="6350"/>
          </a:xfrm>
          <a:custGeom>
            <a:avLst/>
            <a:gdLst/>
            <a:ahLst/>
            <a:cxnLst/>
            <a:rect l="l" t="t" r="r" b="b"/>
            <a:pathLst>
              <a:path w="11429" h="6350">
                <a:moveTo>
                  <a:pt x="11318" y="6195"/>
                </a:moveTo>
                <a:lnTo>
                  <a:pt x="8757" y="5872"/>
                </a:lnTo>
                <a:lnTo>
                  <a:pt x="0" y="0"/>
                </a:lnTo>
                <a:lnTo>
                  <a:pt x="11318" y="6195"/>
                </a:lnTo>
                <a:close/>
              </a:path>
            </a:pathLst>
          </a:custGeom>
          <a:ln w="3175">
            <a:solidFill>
              <a:srgbClr val="7AD5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61" name="object 12861"/>
          <p:cNvSpPr/>
          <p:nvPr/>
        </p:nvSpPr>
        <p:spPr>
          <a:xfrm>
            <a:off x="3287184" y="2122380"/>
            <a:ext cx="11430" cy="6350"/>
          </a:xfrm>
          <a:custGeom>
            <a:avLst/>
            <a:gdLst/>
            <a:ahLst/>
            <a:cxnLst/>
            <a:rect l="l" t="t" r="r" b="b"/>
            <a:pathLst>
              <a:path w="11429" h="6350">
                <a:moveTo>
                  <a:pt x="11318" y="6195"/>
                </a:moveTo>
                <a:lnTo>
                  <a:pt x="0" y="0"/>
                </a:lnTo>
                <a:lnTo>
                  <a:pt x="11140" y="5722"/>
                </a:lnTo>
                <a:lnTo>
                  <a:pt x="11318" y="6195"/>
                </a:lnTo>
                <a:close/>
              </a:path>
            </a:pathLst>
          </a:custGeom>
          <a:solidFill>
            <a:srgbClr val="79D6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62" name="object 12862"/>
          <p:cNvSpPr/>
          <p:nvPr/>
        </p:nvSpPr>
        <p:spPr>
          <a:xfrm>
            <a:off x="3287184" y="2122380"/>
            <a:ext cx="11430" cy="6350"/>
          </a:xfrm>
          <a:custGeom>
            <a:avLst/>
            <a:gdLst/>
            <a:ahLst/>
            <a:cxnLst/>
            <a:rect l="l" t="t" r="r" b="b"/>
            <a:pathLst>
              <a:path w="11429" h="6350">
                <a:moveTo>
                  <a:pt x="11318" y="6195"/>
                </a:moveTo>
                <a:lnTo>
                  <a:pt x="11140" y="5722"/>
                </a:lnTo>
                <a:lnTo>
                  <a:pt x="0" y="0"/>
                </a:lnTo>
                <a:lnTo>
                  <a:pt x="11318" y="6195"/>
                </a:lnTo>
                <a:close/>
              </a:path>
            </a:pathLst>
          </a:custGeom>
          <a:ln w="3175">
            <a:solidFill>
              <a:srgbClr val="79D6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63" name="object 12863"/>
          <p:cNvSpPr/>
          <p:nvPr/>
        </p:nvSpPr>
        <p:spPr>
          <a:xfrm>
            <a:off x="3298324" y="212810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160" y="596"/>
                </a:moveTo>
                <a:lnTo>
                  <a:pt x="662" y="533"/>
                </a:lnTo>
                <a:lnTo>
                  <a:pt x="0" y="0"/>
                </a:lnTo>
                <a:lnTo>
                  <a:pt x="1160" y="596"/>
                </a:lnTo>
                <a:close/>
              </a:path>
            </a:pathLst>
          </a:custGeom>
          <a:solidFill>
            <a:srgbClr val="79D7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64" name="object 12864"/>
          <p:cNvSpPr/>
          <p:nvPr/>
        </p:nvSpPr>
        <p:spPr>
          <a:xfrm>
            <a:off x="3298324" y="212810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160" y="596"/>
                </a:moveTo>
                <a:lnTo>
                  <a:pt x="0" y="0"/>
                </a:lnTo>
                <a:lnTo>
                  <a:pt x="662" y="533"/>
                </a:lnTo>
                <a:lnTo>
                  <a:pt x="1160" y="596"/>
                </a:lnTo>
                <a:close/>
              </a:path>
            </a:pathLst>
          </a:custGeom>
          <a:ln w="3175">
            <a:solidFill>
              <a:srgbClr val="79D7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65" name="object 12865"/>
          <p:cNvSpPr/>
          <p:nvPr/>
        </p:nvSpPr>
        <p:spPr>
          <a:xfrm>
            <a:off x="3298324" y="212810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662" y="533"/>
                </a:moveTo>
                <a:lnTo>
                  <a:pt x="177" y="472"/>
                </a:lnTo>
                <a:lnTo>
                  <a:pt x="0" y="0"/>
                </a:lnTo>
                <a:lnTo>
                  <a:pt x="662" y="533"/>
                </a:lnTo>
                <a:close/>
              </a:path>
            </a:pathLst>
          </a:custGeom>
          <a:solidFill>
            <a:srgbClr val="79D7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66" name="object 12866"/>
          <p:cNvSpPr/>
          <p:nvPr/>
        </p:nvSpPr>
        <p:spPr>
          <a:xfrm>
            <a:off x="3298324" y="212810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662" y="533"/>
                </a:moveTo>
                <a:lnTo>
                  <a:pt x="0" y="0"/>
                </a:lnTo>
                <a:lnTo>
                  <a:pt x="177" y="472"/>
                </a:lnTo>
                <a:lnTo>
                  <a:pt x="662" y="533"/>
                </a:lnTo>
                <a:close/>
              </a:path>
            </a:pathLst>
          </a:custGeom>
          <a:ln w="3175">
            <a:solidFill>
              <a:srgbClr val="79D7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67" name="object 12867"/>
          <p:cNvSpPr/>
          <p:nvPr/>
        </p:nvSpPr>
        <p:spPr>
          <a:xfrm>
            <a:off x="3298324" y="212810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77" y="4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68" name="object 128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869" name="object 12869"/>
          <p:cNvSpPr/>
          <p:nvPr/>
        </p:nvSpPr>
        <p:spPr>
          <a:xfrm>
            <a:off x="3313856" y="212855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16" y="56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D6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0" name="object 12870"/>
          <p:cNvSpPr/>
          <p:nvPr/>
        </p:nvSpPr>
        <p:spPr>
          <a:xfrm>
            <a:off x="3304113" y="2120950"/>
            <a:ext cx="10160" cy="8255"/>
          </a:xfrm>
          <a:custGeom>
            <a:avLst/>
            <a:gdLst/>
            <a:ahLst/>
            <a:cxnLst/>
            <a:rect l="l" t="t" r="r" b="b"/>
            <a:pathLst>
              <a:path w="10160" h="8255">
                <a:moveTo>
                  <a:pt x="9860" y="8166"/>
                </a:moveTo>
                <a:lnTo>
                  <a:pt x="0" y="0"/>
                </a:lnTo>
                <a:lnTo>
                  <a:pt x="9743" y="7599"/>
                </a:lnTo>
                <a:lnTo>
                  <a:pt x="9860" y="8166"/>
                </a:lnTo>
                <a:close/>
              </a:path>
            </a:pathLst>
          </a:custGeom>
          <a:solidFill>
            <a:srgbClr val="6FD6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71" name="object 12871"/>
          <p:cNvSpPr/>
          <p:nvPr/>
        </p:nvSpPr>
        <p:spPr>
          <a:xfrm>
            <a:off x="3304113" y="2120950"/>
            <a:ext cx="10160" cy="8255"/>
          </a:xfrm>
          <a:custGeom>
            <a:avLst/>
            <a:gdLst/>
            <a:ahLst/>
            <a:cxnLst/>
            <a:rect l="l" t="t" r="r" b="b"/>
            <a:pathLst>
              <a:path w="10160" h="8255">
                <a:moveTo>
                  <a:pt x="9743" y="7599"/>
                </a:moveTo>
                <a:lnTo>
                  <a:pt x="0" y="0"/>
                </a:lnTo>
                <a:lnTo>
                  <a:pt x="9860" y="8166"/>
                </a:lnTo>
                <a:lnTo>
                  <a:pt x="9743" y="7599"/>
                </a:lnTo>
                <a:close/>
              </a:path>
            </a:pathLst>
          </a:custGeom>
          <a:ln w="3175">
            <a:solidFill>
              <a:srgbClr val="6FD6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2" name="object 12872"/>
          <p:cNvSpPr/>
          <p:nvPr/>
        </p:nvSpPr>
        <p:spPr>
          <a:xfrm>
            <a:off x="3299972" y="211324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701" y="187"/>
                </a:moveTo>
                <a:lnTo>
                  <a:pt x="0" y="15"/>
                </a:lnTo>
                <a:lnTo>
                  <a:pt x="185" y="0"/>
                </a:lnTo>
                <a:lnTo>
                  <a:pt x="701" y="187"/>
                </a:lnTo>
                <a:close/>
              </a:path>
            </a:pathLst>
          </a:custGeom>
          <a:solidFill>
            <a:srgbClr val="6ED3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73" name="object 12873"/>
          <p:cNvSpPr/>
          <p:nvPr/>
        </p:nvSpPr>
        <p:spPr>
          <a:xfrm>
            <a:off x="3299972" y="211324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15"/>
                </a:moveTo>
                <a:lnTo>
                  <a:pt x="701" y="187"/>
                </a:lnTo>
                <a:lnTo>
                  <a:pt x="185" y="0"/>
                </a:lnTo>
                <a:lnTo>
                  <a:pt x="0" y="15"/>
                </a:lnTo>
                <a:close/>
              </a:path>
            </a:pathLst>
          </a:custGeom>
          <a:ln w="3175">
            <a:solidFill>
              <a:srgbClr val="6ED3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4" name="object 12874"/>
          <p:cNvSpPr/>
          <p:nvPr/>
        </p:nvSpPr>
        <p:spPr>
          <a:xfrm>
            <a:off x="3300422" y="211322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251" y="21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ED3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5" name="object 12875"/>
          <p:cNvSpPr/>
          <p:nvPr/>
        </p:nvSpPr>
        <p:spPr>
          <a:xfrm>
            <a:off x="3300158" y="211322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15" y="213"/>
                </a:moveTo>
                <a:lnTo>
                  <a:pt x="0" y="25"/>
                </a:lnTo>
                <a:lnTo>
                  <a:pt x="264" y="0"/>
                </a:lnTo>
                <a:lnTo>
                  <a:pt x="515" y="213"/>
                </a:lnTo>
                <a:close/>
              </a:path>
            </a:pathLst>
          </a:custGeom>
          <a:solidFill>
            <a:srgbClr val="6ED3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76" name="object 12876"/>
          <p:cNvSpPr/>
          <p:nvPr/>
        </p:nvSpPr>
        <p:spPr>
          <a:xfrm>
            <a:off x="3300158" y="211322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64" y="0"/>
                </a:moveTo>
                <a:lnTo>
                  <a:pt x="0" y="25"/>
                </a:lnTo>
                <a:lnTo>
                  <a:pt x="515" y="213"/>
                </a:lnTo>
                <a:lnTo>
                  <a:pt x="264" y="0"/>
                </a:lnTo>
                <a:close/>
              </a:path>
            </a:pathLst>
          </a:custGeom>
          <a:ln w="3175">
            <a:solidFill>
              <a:srgbClr val="6ED3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7" name="object 12877"/>
          <p:cNvSpPr/>
          <p:nvPr/>
        </p:nvSpPr>
        <p:spPr>
          <a:xfrm>
            <a:off x="3297361" y="211326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243" y="335"/>
                </a:moveTo>
                <a:lnTo>
                  <a:pt x="0" y="104"/>
                </a:lnTo>
                <a:lnTo>
                  <a:pt x="2611" y="0"/>
                </a:lnTo>
                <a:lnTo>
                  <a:pt x="243" y="335"/>
                </a:lnTo>
                <a:close/>
              </a:path>
            </a:pathLst>
          </a:custGeom>
          <a:solidFill>
            <a:srgbClr val="6ED2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78" name="object 12878"/>
          <p:cNvSpPr/>
          <p:nvPr/>
        </p:nvSpPr>
        <p:spPr>
          <a:xfrm>
            <a:off x="3297361" y="211326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243" y="335"/>
                </a:moveTo>
                <a:lnTo>
                  <a:pt x="0" y="104"/>
                </a:lnTo>
                <a:lnTo>
                  <a:pt x="2611" y="0"/>
                </a:lnTo>
                <a:lnTo>
                  <a:pt x="243" y="335"/>
                </a:lnTo>
                <a:close/>
              </a:path>
            </a:pathLst>
          </a:custGeom>
          <a:ln w="3175">
            <a:solidFill>
              <a:srgbClr val="6ED2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9" name="object 12879"/>
          <p:cNvSpPr/>
          <p:nvPr/>
        </p:nvSpPr>
        <p:spPr>
          <a:xfrm>
            <a:off x="3297605" y="211326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0" y="335"/>
                </a:moveTo>
                <a:lnTo>
                  <a:pt x="2367" y="0"/>
                </a:lnTo>
                <a:lnTo>
                  <a:pt x="3068" y="172"/>
                </a:lnTo>
                <a:lnTo>
                  <a:pt x="0" y="335"/>
                </a:lnTo>
                <a:close/>
              </a:path>
            </a:pathLst>
          </a:custGeom>
          <a:solidFill>
            <a:srgbClr val="6ED2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80" name="object 12880"/>
          <p:cNvSpPr/>
          <p:nvPr/>
        </p:nvSpPr>
        <p:spPr>
          <a:xfrm>
            <a:off x="3297605" y="211326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0" y="335"/>
                </a:moveTo>
                <a:lnTo>
                  <a:pt x="3068" y="172"/>
                </a:lnTo>
                <a:lnTo>
                  <a:pt x="2367" y="0"/>
                </a:lnTo>
                <a:lnTo>
                  <a:pt x="0" y="335"/>
                </a:lnTo>
                <a:close/>
              </a:path>
            </a:pathLst>
          </a:custGeom>
          <a:ln w="3175">
            <a:solidFill>
              <a:srgbClr val="6ED2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1" name="object 12881"/>
          <p:cNvSpPr/>
          <p:nvPr/>
        </p:nvSpPr>
        <p:spPr>
          <a:xfrm>
            <a:off x="3297331" y="2113348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101"/>
                </a:moveTo>
                <a:lnTo>
                  <a:pt x="1224" y="48"/>
                </a:lnTo>
                <a:lnTo>
                  <a:pt x="2313" y="0"/>
                </a:lnTo>
                <a:lnTo>
                  <a:pt x="0" y="101"/>
                </a:lnTo>
                <a:close/>
              </a:path>
            </a:pathLst>
          </a:custGeom>
          <a:ln w="3175">
            <a:solidFill>
              <a:srgbClr val="25462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2" name="object 12882"/>
          <p:cNvSpPr/>
          <p:nvPr/>
        </p:nvSpPr>
        <p:spPr>
          <a:xfrm>
            <a:off x="3297331" y="2113399"/>
            <a:ext cx="3810" cy="0"/>
          </a:xfrm>
          <a:custGeom>
            <a:avLst/>
            <a:gdLst/>
            <a:ahLst/>
            <a:cxnLst/>
            <a:rect l="l" t="t" r="r" b="b"/>
            <a:pathLst>
              <a:path w="3810" h="0">
                <a:moveTo>
                  <a:pt x="0" y="0"/>
                </a:moveTo>
                <a:lnTo>
                  <a:pt x="3342" y="0"/>
                </a:lnTo>
              </a:path>
            </a:pathLst>
          </a:custGeom>
          <a:ln w="3175">
            <a:solidFill>
              <a:srgbClr val="24462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3" name="object 12883"/>
          <p:cNvSpPr/>
          <p:nvPr/>
        </p:nvSpPr>
        <p:spPr>
          <a:xfrm>
            <a:off x="3297331" y="2113348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0" y="101"/>
                </a:moveTo>
                <a:lnTo>
                  <a:pt x="3342" y="86"/>
                </a:lnTo>
                <a:lnTo>
                  <a:pt x="2313" y="0"/>
                </a:lnTo>
                <a:lnTo>
                  <a:pt x="0" y="101"/>
                </a:lnTo>
                <a:close/>
              </a:path>
            </a:pathLst>
          </a:custGeom>
          <a:ln w="3175">
            <a:solidFill>
              <a:srgbClr val="24462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4" name="object 12884"/>
          <p:cNvSpPr/>
          <p:nvPr/>
        </p:nvSpPr>
        <p:spPr>
          <a:xfrm>
            <a:off x="3297331" y="2113516"/>
            <a:ext cx="3810" cy="0"/>
          </a:xfrm>
          <a:custGeom>
            <a:avLst/>
            <a:gdLst/>
            <a:ahLst/>
            <a:cxnLst/>
            <a:rect l="l" t="t" r="r" b="b"/>
            <a:pathLst>
              <a:path w="3810" h="0">
                <a:moveTo>
                  <a:pt x="0" y="0"/>
                </a:moveTo>
                <a:lnTo>
                  <a:pt x="3342" y="0"/>
                </a:lnTo>
              </a:path>
            </a:pathLst>
          </a:custGeom>
          <a:ln w="3175">
            <a:solidFill>
              <a:srgbClr val="24462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5" name="object 12885"/>
          <p:cNvSpPr/>
          <p:nvPr/>
        </p:nvSpPr>
        <p:spPr>
          <a:xfrm>
            <a:off x="3297331" y="2113434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0" y="15"/>
                </a:moveTo>
                <a:lnTo>
                  <a:pt x="3342" y="0"/>
                </a:lnTo>
                <a:lnTo>
                  <a:pt x="274" y="162"/>
                </a:lnTo>
                <a:lnTo>
                  <a:pt x="0" y="15"/>
                </a:lnTo>
                <a:close/>
              </a:path>
            </a:pathLst>
          </a:custGeom>
          <a:ln w="3175">
            <a:solidFill>
              <a:srgbClr val="24462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6" name="object 12886"/>
          <p:cNvSpPr/>
          <p:nvPr/>
        </p:nvSpPr>
        <p:spPr>
          <a:xfrm>
            <a:off x="3297605" y="2113434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0" y="162"/>
                </a:moveTo>
                <a:lnTo>
                  <a:pt x="30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7" name="object 12887"/>
          <p:cNvSpPr/>
          <p:nvPr/>
        </p:nvSpPr>
        <p:spPr>
          <a:xfrm>
            <a:off x="3299812" y="2116452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4300" y="4498"/>
                </a:moveTo>
                <a:lnTo>
                  <a:pt x="0" y="0"/>
                </a:lnTo>
                <a:lnTo>
                  <a:pt x="2570" y="632"/>
                </a:lnTo>
                <a:lnTo>
                  <a:pt x="4300" y="4498"/>
                </a:lnTo>
                <a:close/>
              </a:path>
            </a:pathLst>
          </a:custGeom>
          <a:solidFill>
            <a:srgbClr val="71D5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88" name="object 12888"/>
          <p:cNvSpPr/>
          <p:nvPr/>
        </p:nvSpPr>
        <p:spPr>
          <a:xfrm>
            <a:off x="3299812" y="2116452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4300" y="4498"/>
                </a:moveTo>
                <a:lnTo>
                  <a:pt x="2570" y="632"/>
                </a:lnTo>
                <a:lnTo>
                  <a:pt x="0" y="0"/>
                </a:lnTo>
                <a:lnTo>
                  <a:pt x="4300" y="4498"/>
                </a:lnTo>
                <a:close/>
              </a:path>
            </a:pathLst>
          </a:custGeom>
          <a:ln w="3175">
            <a:solidFill>
              <a:srgbClr val="71D5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9" name="object 12889"/>
          <p:cNvSpPr/>
          <p:nvPr/>
        </p:nvSpPr>
        <p:spPr>
          <a:xfrm>
            <a:off x="3297245" y="21133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44" y="2494"/>
                </a:moveTo>
                <a:lnTo>
                  <a:pt x="0" y="307"/>
                </a:lnTo>
                <a:lnTo>
                  <a:pt x="2054" y="0"/>
                </a:lnTo>
                <a:lnTo>
                  <a:pt x="2044" y="2494"/>
                </a:lnTo>
                <a:close/>
              </a:path>
            </a:pathLst>
          </a:custGeom>
          <a:solidFill>
            <a:srgbClr val="6FD2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90" name="object 12890"/>
          <p:cNvSpPr/>
          <p:nvPr/>
        </p:nvSpPr>
        <p:spPr>
          <a:xfrm>
            <a:off x="3297245" y="21133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44" y="2494"/>
                </a:moveTo>
                <a:lnTo>
                  <a:pt x="0" y="307"/>
                </a:lnTo>
                <a:lnTo>
                  <a:pt x="2054" y="0"/>
                </a:lnTo>
                <a:lnTo>
                  <a:pt x="2044" y="2494"/>
                </a:lnTo>
                <a:close/>
              </a:path>
            </a:pathLst>
          </a:custGeom>
          <a:ln w="3175">
            <a:solidFill>
              <a:srgbClr val="6FD2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1" name="object 12891"/>
          <p:cNvSpPr/>
          <p:nvPr/>
        </p:nvSpPr>
        <p:spPr>
          <a:xfrm>
            <a:off x="3299289" y="21133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545"/>
                </a:moveTo>
                <a:lnTo>
                  <a:pt x="10" y="50"/>
                </a:lnTo>
                <a:lnTo>
                  <a:pt x="355" y="0"/>
                </a:lnTo>
                <a:lnTo>
                  <a:pt x="0" y="2545"/>
                </a:lnTo>
                <a:close/>
              </a:path>
            </a:pathLst>
          </a:custGeom>
          <a:solidFill>
            <a:srgbClr val="6FD2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92" name="object 12892"/>
          <p:cNvSpPr/>
          <p:nvPr/>
        </p:nvSpPr>
        <p:spPr>
          <a:xfrm>
            <a:off x="3299289" y="21133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545"/>
                </a:moveTo>
                <a:lnTo>
                  <a:pt x="355" y="0"/>
                </a:lnTo>
                <a:lnTo>
                  <a:pt x="10" y="50"/>
                </a:lnTo>
                <a:lnTo>
                  <a:pt x="0" y="2545"/>
                </a:lnTo>
                <a:close/>
              </a:path>
            </a:pathLst>
          </a:custGeom>
          <a:ln w="3175">
            <a:solidFill>
              <a:srgbClr val="6FD2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3" name="object 12893"/>
          <p:cNvSpPr/>
          <p:nvPr/>
        </p:nvSpPr>
        <p:spPr>
          <a:xfrm>
            <a:off x="3299289" y="2113348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2545"/>
                </a:moveTo>
                <a:lnTo>
                  <a:pt x="355" y="0"/>
                </a:lnTo>
                <a:lnTo>
                  <a:pt x="1384" y="86"/>
                </a:lnTo>
                <a:lnTo>
                  <a:pt x="0" y="2545"/>
                </a:lnTo>
                <a:close/>
              </a:path>
            </a:pathLst>
          </a:custGeom>
          <a:solidFill>
            <a:srgbClr val="6FD3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94" name="object 12894"/>
          <p:cNvSpPr/>
          <p:nvPr/>
        </p:nvSpPr>
        <p:spPr>
          <a:xfrm>
            <a:off x="3299289" y="2113348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2545"/>
                </a:moveTo>
                <a:lnTo>
                  <a:pt x="355" y="0"/>
                </a:lnTo>
                <a:lnTo>
                  <a:pt x="1384" y="86"/>
                </a:lnTo>
                <a:lnTo>
                  <a:pt x="0" y="2545"/>
                </a:lnTo>
                <a:close/>
              </a:path>
            </a:pathLst>
          </a:custGeom>
          <a:ln w="3175">
            <a:solidFill>
              <a:srgbClr val="6FD3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5" name="object 12895"/>
          <p:cNvSpPr/>
          <p:nvPr/>
        </p:nvSpPr>
        <p:spPr>
          <a:xfrm>
            <a:off x="3299289" y="2113434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3093" y="3649"/>
                </a:moveTo>
                <a:lnTo>
                  <a:pt x="0" y="2458"/>
                </a:lnTo>
                <a:lnTo>
                  <a:pt x="1384" y="0"/>
                </a:lnTo>
                <a:lnTo>
                  <a:pt x="3093" y="3649"/>
                </a:lnTo>
                <a:close/>
              </a:path>
            </a:pathLst>
          </a:custGeom>
          <a:solidFill>
            <a:srgbClr val="70D4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96" name="object 12896"/>
          <p:cNvSpPr/>
          <p:nvPr/>
        </p:nvSpPr>
        <p:spPr>
          <a:xfrm>
            <a:off x="3299289" y="2113434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2458"/>
                </a:moveTo>
                <a:lnTo>
                  <a:pt x="3093" y="3649"/>
                </a:lnTo>
                <a:lnTo>
                  <a:pt x="1384" y="0"/>
                </a:lnTo>
                <a:lnTo>
                  <a:pt x="0" y="2458"/>
                </a:lnTo>
                <a:close/>
              </a:path>
            </a:pathLst>
          </a:custGeom>
          <a:ln w="3175">
            <a:solidFill>
              <a:srgbClr val="70D4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7" name="object 12897"/>
          <p:cNvSpPr/>
          <p:nvPr/>
        </p:nvSpPr>
        <p:spPr>
          <a:xfrm>
            <a:off x="3299289" y="2115893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3093" y="1191"/>
                </a:moveTo>
                <a:lnTo>
                  <a:pt x="523" y="558"/>
                </a:lnTo>
                <a:lnTo>
                  <a:pt x="0" y="0"/>
                </a:lnTo>
                <a:lnTo>
                  <a:pt x="3093" y="1191"/>
                </a:lnTo>
                <a:close/>
              </a:path>
            </a:pathLst>
          </a:custGeom>
          <a:solidFill>
            <a:srgbClr val="70D4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98" name="object 12898"/>
          <p:cNvSpPr/>
          <p:nvPr/>
        </p:nvSpPr>
        <p:spPr>
          <a:xfrm>
            <a:off x="3299289" y="2115893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523" y="558"/>
                </a:moveTo>
                <a:lnTo>
                  <a:pt x="3093" y="1191"/>
                </a:lnTo>
                <a:lnTo>
                  <a:pt x="0" y="0"/>
                </a:lnTo>
                <a:lnTo>
                  <a:pt x="523" y="558"/>
                </a:lnTo>
                <a:close/>
              </a:path>
            </a:pathLst>
          </a:custGeom>
          <a:ln w="3175">
            <a:solidFill>
              <a:srgbClr val="70D4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9" name="object 128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900" name="object 129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901" name="object 12901"/>
          <p:cNvSpPr/>
          <p:nvPr/>
        </p:nvSpPr>
        <p:spPr>
          <a:xfrm>
            <a:off x="3323193" y="2128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132" y="172"/>
                </a:lnTo>
                <a:lnTo>
                  <a:pt x="703" y="92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6D5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02" name="object 129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903" name="object 129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904" name="object 12904"/>
          <p:cNvSpPr/>
          <p:nvPr/>
        </p:nvSpPr>
        <p:spPr>
          <a:xfrm>
            <a:off x="3300674" y="2113434"/>
            <a:ext cx="22225" cy="15240"/>
          </a:xfrm>
          <a:custGeom>
            <a:avLst/>
            <a:gdLst/>
            <a:ahLst/>
            <a:cxnLst/>
            <a:rect l="l" t="t" r="r" b="b"/>
            <a:pathLst>
              <a:path w="22225" h="15239">
                <a:moveTo>
                  <a:pt x="0" y="0"/>
                </a:moveTo>
                <a:lnTo>
                  <a:pt x="22031" y="148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05" name="object 12905"/>
          <p:cNvSpPr/>
          <p:nvPr/>
        </p:nvSpPr>
        <p:spPr>
          <a:xfrm>
            <a:off x="3300422" y="21132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51" y="226"/>
                </a:moveTo>
                <a:lnTo>
                  <a:pt x="0" y="12"/>
                </a:lnTo>
                <a:lnTo>
                  <a:pt x="139" y="0"/>
                </a:lnTo>
                <a:lnTo>
                  <a:pt x="251" y="226"/>
                </a:lnTo>
                <a:close/>
              </a:path>
            </a:pathLst>
          </a:custGeom>
          <a:solidFill>
            <a:srgbClr val="6ED3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06" name="object 12906"/>
          <p:cNvSpPr/>
          <p:nvPr/>
        </p:nvSpPr>
        <p:spPr>
          <a:xfrm>
            <a:off x="3300422" y="21132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51" y="226"/>
                </a:moveTo>
                <a:lnTo>
                  <a:pt x="139" y="0"/>
                </a:lnTo>
                <a:lnTo>
                  <a:pt x="0" y="12"/>
                </a:lnTo>
                <a:lnTo>
                  <a:pt x="251" y="226"/>
                </a:lnTo>
                <a:close/>
              </a:path>
            </a:pathLst>
          </a:custGeom>
          <a:ln w="3175">
            <a:solidFill>
              <a:srgbClr val="6ED3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07" name="object 129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908" name="object 129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909" name="object 12909"/>
          <p:cNvSpPr/>
          <p:nvPr/>
        </p:nvSpPr>
        <p:spPr>
          <a:xfrm>
            <a:off x="3300653" y="211318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20" y="25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ED3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0" name="object 12910"/>
          <p:cNvSpPr/>
          <p:nvPr/>
        </p:nvSpPr>
        <p:spPr>
          <a:xfrm>
            <a:off x="3300562" y="211318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11" y="254"/>
                </a:moveTo>
                <a:lnTo>
                  <a:pt x="0" y="27"/>
                </a:lnTo>
                <a:lnTo>
                  <a:pt x="111" y="254"/>
                </a:lnTo>
                <a:close/>
              </a:path>
            </a:pathLst>
          </a:custGeom>
          <a:solidFill>
            <a:srgbClr val="6ED3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11" name="object 12911"/>
          <p:cNvSpPr/>
          <p:nvPr/>
        </p:nvSpPr>
        <p:spPr>
          <a:xfrm>
            <a:off x="3300562" y="211318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91" y="0"/>
                </a:moveTo>
                <a:lnTo>
                  <a:pt x="111" y="254"/>
                </a:lnTo>
                <a:lnTo>
                  <a:pt x="91" y="0"/>
                </a:lnTo>
                <a:close/>
              </a:path>
            </a:pathLst>
          </a:custGeom>
          <a:ln w="3175">
            <a:solidFill>
              <a:srgbClr val="6ED3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2" name="object 129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913" name="object 129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914" name="object 129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915" name="object 129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916" name="object 129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917" name="object 12917"/>
          <p:cNvSpPr/>
          <p:nvPr/>
        </p:nvSpPr>
        <p:spPr>
          <a:xfrm>
            <a:off x="3320541" y="2120315"/>
            <a:ext cx="10160" cy="9525"/>
          </a:xfrm>
          <a:custGeom>
            <a:avLst/>
            <a:gdLst/>
            <a:ahLst/>
            <a:cxnLst/>
            <a:rect l="l" t="t" r="r" b="b"/>
            <a:pathLst>
              <a:path w="10160" h="9525">
                <a:moveTo>
                  <a:pt x="9725" y="9265"/>
                </a:moveTo>
                <a:lnTo>
                  <a:pt x="0" y="0"/>
                </a:lnTo>
                <a:lnTo>
                  <a:pt x="9725" y="9265"/>
                </a:lnTo>
                <a:close/>
              </a:path>
            </a:pathLst>
          </a:custGeom>
          <a:solidFill>
            <a:srgbClr val="62D4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18" name="object 12918"/>
          <p:cNvSpPr/>
          <p:nvPr/>
        </p:nvSpPr>
        <p:spPr>
          <a:xfrm>
            <a:off x="3320541" y="2120315"/>
            <a:ext cx="10160" cy="9525"/>
          </a:xfrm>
          <a:custGeom>
            <a:avLst/>
            <a:gdLst/>
            <a:ahLst/>
            <a:cxnLst/>
            <a:rect l="l" t="t" r="r" b="b"/>
            <a:pathLst>
              <a:path w="10160" h="9525">
                <a:moveTo>
                  <a:pt x="9718" y="9263"/>
                </a:moveTo>
                <a:lnTo>
                  <a:pt x="0" y="0"/>
                </a:lnTo>
                <a:lnTo>
                  <a:pt x="9725" y="9265"/>
                </a:lnTo>
                <a:close/>
              </a:path>
            </a:pathLst>
          </a:custGeom>
          <a:ln w="3175">
            <a:solidFill>
              <a:srgbClr val="62D4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9" name="object 12919"/>
          <p:cNvSpPr/>
          <p:nvPr/>
        </p:nvSpPr>
        <p:spPr>
          <a:xfrm>
            <a:off x="3300653" y="2112264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0" y="1170"/>
                </a:moveTo>
                <a:lnTo>
                  <a:pt x="0" y="916"/>
                </a:lnTo>
                <a:lnTo>
                  <a:pt x="3065" y="0"/>
                </a:lnTo>
                <a:lnTo>
                  <a:pt x="20" y="1170"/>
                </a:lnTo>
                <a:close/>
              </a:path>
            </a:pathLst>
          </a:custGeom>
          <a:solidFill>
            <a:srgbClr val="6DD2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20" name="object 12920"/>
          <p:cNvSpPr/>
          <p:nvPr/>
        </p:nvSpPr>
        <p:spPr>
          <a:xfrm>
            <a:off x="3300653" y="2112264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0" y="1170"/>
                </a:moveTo>
                <a:lnTo>
                  <a:pt x="0" y="916"/>
                </a:lnTo>
                <a:lnTo>
                  <a:pt x="3065" y="0"/>
                </a:lnTo>
                <a:lnTo>
                  <a:pt x="20" y="1170"/>
                </a:lnTo>
                <a:close/>
              </a:path>
            </a:pathLst>
          </a:custGeom>
          <a:ln w="3175">
            <a:solidFill>
              <a:srgbClr val="6DD2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21" name="object 12921"/>
          <p:cNvSpPr/>
          <p:nvPr/>
        </p:nvSpPr>
        <p:spPr>
          <a:xfrm>
            <a:off x="3300674" y="2112264"/>
            <a:ext cx="20320" cy="8255"/>
          </a:xfrm>
          <a:custGeom>
            <a:avLst/>
            <a:gdLst/>
            <a:ahLst/>
            <a:cxnLst/>
            <a:rect l="l" t="t" r="r" b="b"/>
            <a:pathLst>
              <a:path w="20320" h="8255">
                <a:moveTo>
                  <a:pt x="19867" y="8051"/>
                </a:moveTo>
                <a:lnTo>
                  <a:pt x="0" y="1170"/>
                </a:lnTo>
                <a:lnTo>
                  <a:pt x="3045" y="0"/>
                </a:lnTo>
                <a:lnTo>
                  <a:pt x="19867" y="8051"/>
                </a:lnTo>
                <a:close/>
              </a:path>
            </a:pathLst>
          </a:custGeom>
          <a:solidFill>
            <a:srgbClr val="6BD3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22" name="object 12922"/>
          <p:cNvSpPr/>
          <p:nvPr/>
        </p:nvSpPr>
        <p:spPr>
          <a:xfrm>
            <a:off x="3300674" y="2112264"/>
            <a:ext cx="20320" cy="8255"/>
          </a:xfrm>
          <a:custGeom>
            <a:avLst/>
            <a:gdLst/>
            <a:ahLst/>
            <a:cxnLst/>
            <a:rect l="l" t="t" r="r" b="b"/>
            <a:pathLst>
              <a:path w="20320" h="8255">
                <a:moveTo>
                  <a:pt x="0" y="1170"/>
                </a:moveTo>
                <a:lnTo>
                  <a:pt x="19867" y="8051"/>
                </a:lnTo>
                <a:lnTo>
                  <a:pt x="3045" y="0"/>
                </a:lnTo>
                <a:lnTo>
                  <a:pt x="0" y="1170"/>
                </a:lnTo>
                <a:close/>
              </a:path>
            </a:pathLst>
          </a:custGeom>
          <a:ln w="3175">
            <a:solidFill>
              <a:srgbClr val="6BD3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23" name="object 12923"/>
          <p:cNvSpPr/>
          <p:nvPr/>
        </p:nvSpPr>
        <p:spPr>
          <a:xfrm>
            <a:off x="3303719" y="2111631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632"/>
                </a:moveTo>
                <a:lnTo>
                  <a:pt x="1927" y="0"/>
                </a:lnTo>
                <a:lnTo>
                  <a:pt x="0" y="632"/>
                </a:lnTo>
                <a:close/>
              </a:path>
            </a:pathLst>
          </a:custGeom>
          <a:ln w="3175">
            <a:solidFill>
              <a:srgbClr val="6AD1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24" name="object 12924"/>
          <p:cNvSpPr/>
          <p:nvPr/>
        </p:nvSpPr>
        <p:spPr>
          <a:xfrm>
            <a:off x="3303719" y="2111631"/>
            <a:ext cx="17145" cy="8890"/>
          </a:xfrm>
          <a:custGeom>
            <a:avLst/>
            <a:gdLst/>
            <a:ahLst/>
            <a:cxnLst/>
            <a:rect l="l" t="t" r="r" b="b"/>
            <a:pathLst>
              <a:path w="17145" h="8889">
                <a:moveTo>
                  <a:pt x="16822" y="8684"/>
                </a:moveTo>
                <a:lnTo>
                  <a:pt x="0" y="632"/>
                </a:lnTo>
                <a:lnTo>
                  <a:pt x="1927" y="0"/>
                </a:lnTo>
                <a:lnTo>
                  <a:pt x="16822" y="8684"/>
                </a:lnTo>
                <a:close/>
              </a:path>
            </a:pathLst>
          </a:custGeom>
          <a:solidFill>
            <a:srgbClr val="69D3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25" name="object 12925"/>
          <p:cNvSpPr/>
          <p:nvPr/>
        </p:nvSpPr>
        <p:spPr>
          <a:xfrm>
            <a:off x="3303719" y="2111631"/>
            <a:ext cx="17145" cy="8890"/>
          </a:xfrm>
          <a:custGeom>
            <a:avLst/>
            <a:gdLst/>
            <a:ahLst/>
            <a:cxnLst/>
            <a:rect l="l" t="t" r="r" b="b"/>
            <a:pathLst>
              <a:path w="17145" h="8889">
                <a:moveTo>
                  <a:pt x="0" y="632"/>
                </a:moveTo>
                <a:lnTo>
                  <a:pt x="16822" y="8684"/>
                </a:lnTo>
                <a:lnTo>
                  <a:pt x="1927" y="0"/>
                </a:lnTo>
                <a:lnTo>
                  <a:pt x="0" y="632"/>
                </a:lnTo>
                <a:close/>
              </a:path>
            </a:pathLst>
          </a:custGeom>
          <a:ln w="3175">
            <a:solidFill>
              <a:srgbClr val="69D3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26" name="object 129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927" name="object 129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928" name="object 129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929" name="object 129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930" name="object 129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931" name="object 12931"/>
          <p:cNvSpPr/>
          <p:nvPr/>
        </p:nvSpPr>
        <p:spPr>
          <a:xfrm>
            <a:off x="3337423" y="2122800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19">
                <a:moveTo>
                  <a:pt x="2555" y="7376"/>
                </a:moveTo>
                <a:lnTo>
                  <a:pt x="0" y="0"/>
                </a:lnTo>
                <a:lnTo>
                  <a:pt x="8128" y="7205"/>
                </a:lnTo>
                <a:lnTo>
                  <a:pt x="2555" y="7376"/>
                </a:lnTo>
                <a:close/>
              </a:path>
            </a:pathLst>
          </a:custGeom>
          <a:solidFill>
            <a:srgbClr val="58D1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32" name="object 12932"/>
          <p:cNvSpPr/>
          <p:nvPr/>
        </p:nvSpPr>
        <p:spPr>
          <a:xfrm>
            <a:off x="3337423" y="2122800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19">
                <a:moveTo>
                  <a:pt x="8128" y="7205"/>
                </a:moveTo>
                <a:lnTo>
                  <a:pt x="0" y="0"/>
                </a:lnTo>
                <a:lnTo>
                  <a:pt x="2555" y="7376"/>
                </a:lnTo>
                <a:lnTo>
                  <a:pt x="8128" y="7205"/>
                </a:lnTo>
                <a:close/>
              </a:path>
            </a:pathLst>
          </a:custGeom>
          <a:ln w="3175">
            <a:solidFill>
              <a:srgbClr val="58D1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33" name="object 129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934" name="object 129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935" name="object 129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936" name="object 129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937" name="object 12937"/>
          <p:cNvSpPr/>
          <p:nvPr/>
        </p:nvSpPr>
        <p:spPr>
          <a:xfrm>
            <a:off x="3313671" y="2110018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274" y="1280"/>
                </a:moveTo>
                <a:lnTo>
                  <a:pt x="0" y="121"/>
                </a:lnTo>
                <a:lnTo>
                  <a:pt x="429" y="0"/>
                </a:lnTo>
                <a:lnTo>
                  <a:pt x="3274" y="1280"/>
                </a:lnTo>
                <a:close/>
              </a:path>
            </a:pathLst>
          </a:custGeom>
          <a:solidFill>
            <a:srgbClr val="66D4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38" name="object 12938"/>
          <p:cNvSpPr/>
          <p:nvPr/>
        </p:nvSpPr>
        <p:spPr>
          <a:xfrm>
            <a:off x="3313671" y="2110018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121"/>
                </a:moveTo>
                <a:lnTo>
                  <a:pt x="3274" y="1280"/>
                </a:lnTo>
                <a:lnTo>
                  <a:pt x="429" y="0"/>
                </a:lnTo>
                <a:lnTo>
                  <a:pt x="0" y="121"/>
                </a:lnTo>
                <a:close/>
              </a:path>
            </a:pathLst>
          </a:custGeom>
          <a:ln w="3175">
            <a:solidFill>
              <a:srgbClr val="66D4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39" name="object 12939"/>
          <p:cNvSpPr/>
          <p:nvPr/>
        </p:nvSpPr>
        <p:spPr>
          <a:xfrm>
            <a:off x="3312838" y="2110140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4107" y="1158"/>
                </a:moveTo>
                <a:lnTo>
                  <a:pt x="0" y="213"/>
                </a:lnTo>
                <a:lnTo>
                  <a:pt x="833" y="0"/>
                </a:lnTo>
                <a:lnTo>
                  <a:pt x="4107" y="1158"/>
                </a:lnTo>
                <a:close/>
              </a:path>
            </a:pathLst>
          </a:custGeom>
          <a:solidFill>
            <a:srgbClr val="66D4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40" name="object 12940"/>
          <p:cNvSpPr/>
          <p:nvPr/>
        </p:nvSpPr>
        <p:spPr>
          <a:xfrm>
            <a:off x="3312838" y="2110140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0" y="213"/>
                </a:moveTo>
                <a:lnTo>
                  <a:pt x="4107" y="1158"/>
                </a:lnTo>
                <a:lnTo>
                  <a:pt x="833" y="0"/>
                </a:lnTo>
                <a:lnTo>
                  <a:pt x="0" y="213"/>
                </a:lnTo>
                <a:close/>
              </a:path>
            </a:pathLst>
          </a:custGeom>
          <a:ln w="3175">
            <a:solidFill>
              <a:srgbClr val="66D4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41" name="object 12941"/>
          <p:cNvSpPr/>
          <p:nvPr/>
        </p:nvSpPr>
        <p:spPr>
          <a:xfrm>
            <a:off x="3305373" y="2110844"/>
            <a:ext cx="12065" cy="0"/>
          </a:xfrm>
          <a:custGeom>
            <a:avLst/>
            <a:gdLst/>
            <a:ahLst/>
            <a:cxnLst/>
            <a:rect l="l" t="t" r="r" b="b"/>
            <a:pathLst>
              <a:path w="12064" h="0">
                <a:moveTo>
                  <a:pt x="0" y="0"/>
                </a:moveTo>
                <a:lnTo>
                  <a:pt x="11572" y="0"/>
                </a:lnTo>
              </a:path>
            </a:pathLst>
          </a:custGeom>
          <a:ln w="3175">
            <a:solidFill>
              <a:srgbClr val="66D2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42" name="object 12942"/>
          <p:cNvSpPr/>
          <p:nvPr/>
        </p:nvSpPr>
        <p:spPr>
          <a:xfrm>
            <a:off x="3305373" y="2110353"/>
            <a:ext cx="12065" cy="1270"/>
          </a:xfrm>
          <a:custGeom>
            <a:avLst/>
            <a:gdLst/>
            <a:ahLst/>
            <a:cxnLst/>
            <a:rect l="l" t="t" r="r" b="b"/>
            <a:pathLst>
              <a:path w="12064" h="1269">
                <a:moveTo>
                  <a:pt x="0" y="980"/>
                </a:moveTo>
                <a:lnTo>
                  <a:pt x="7465" y="0"/>
                </a:lnTo>
                <a:lnTo>
                  <a:pt x="11572" y="944"/>
                </a:lnTo>
                <a:lnTo>
                  <a:pt x="0" y="980"/>
                </a:lnTo>
                <a:close/>
              </a:path>
            </a:pathLst>
          </a:custGeom>
          <a:ln w="3175">
            <a:solidFill>
              <a:srgbClr val="66D2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43" name="object 129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944" name="object 129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945" name="object 12945"/>
          <p:cNvSpPr/>
          <p:nvPr/>
        </p:nvSpPr>
        <p:spPr>
          <a:xfrm>
            <a:off x="3313468" y="2109724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743" y="1684"/>
                </a:moveTo>
                <a:lnTo>
                  <a:pt x="632" y="294"/>
                </a:lnTo>
                <a:lnTo>
                  <a:pt x="0" y="0"/>
                </a:lnTo>
                <a:lnTo>
                  <a:pt x="3743" y="1684"/>
                </a:lnTo>
                <a:close/>
              </a:path>
            </a:pathLst>
          </a:custGeom>
          <a:solidFill>
            <a:srgbClr val="63D2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46" name="object 12946"/>
          <p:cNvSpPr/>
          <p:nvPr/>
        </p:nvSpPr>
        <p:spPr>
          <a:xfrm>
            <a:off x="3313468" y="2109724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632" y="294"/>
                </a:moveTo>
                <a:lnTo>
                  <a:pt x="0" y="0"/>
                </a:lnTo>
                <a:lnTo>
                  <a:pt x="3743" y="1684"/>
                </a:lnTo>
                <a:lnTo>
                  <a:pt x="632" y="294"/>
                </a:lnTo>
                <a:close/>
              </a:path>
            </a:pathLst>
          </a:custGeom>
          <a:ln w="3175">
            <a:solidFill>
              <a:srgbClr val="63D2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47" name="object 12947"/>
          <p:cNvSpPr/>
          <p:nvPr/>
        </p:nvSpPr>
        <p:spPr>
          <a:xfrm>
            <a:off x="3314100" y="2110018"/>
            <a:ext cx="12700" cy="5715"/>
          </a:xfrm>
          <a:custGeom>
            <a:avLst/>
            <a:gdLst/>
            <a:ahLst/>
            <a:cxnLst/>
            <a:rect l="l" t="t" r="r" b="b"/>
            <a:pathLst>
              <a:path w="12700" h="5714">
                <a:moveTo>
                  <a:pt x="0" y="0"/>
                </a:moveTo>
                <a:lnTo>
                  <a:pt x="12641" y="5674"/>
                </a:lnTo>
                <a:lnTo>
                  <a:pt x="3111" y="138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2D3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48" name="object 12948"/>
          <p:cNvSpPr/>
          <p:nvPr/>
        </p:nvSpPr>
        <p:spPr>
          <a:xfrm>
            <a:off x="3314100" y="2110018"/>
            <a:ext cx="12700" cy="5715"/>
          </a:xfrm>
          <a:custGeom>
            <a:avLst/>
            <a:gdLst/>
            <a:ahLst/>
            <a:cxnLst/>
            <a:rect l="l" t="t" r="r" b="b"/>
            <a:pathLst>
              <a:path w="12700" h="5714">
                <a:moveTo>
                  <a:pt x="0" y="0"/>
                </a:moveTo>
                <a:lnTo>
                  <a:pt x="12641" y="5674"/>
                </a:lnTo>
                <a:lnTo>
                  <a:pt x="2844" y="128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3D4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49" name="object 129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950" name="object 12950"/>
          <p:cNvSpPr/>
          <p:nvPr/>
        </p:nvSpPr>
        <p:spPr>
          <a:xfrm>
            <a:off x="3284951" y="210416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83"/>
                </a:moveTo>
                <a:lnTo>
                  <a:pt x="195" y="0"/>
                </a:lnTo>
                <a:lnTo>
                  <a:pt x="0" y="83"/>
                </a:lnTo>
                <a:close/>
              </a:path>
            </a:pathLst>
          </a:custGeom>
          <a:solidFill>
            <a:srgbClr val="5EBA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51" name="object 12951"/>
          <p:cNvSpPr/>
          <p:nvPr/>
        </p:nvSpPr>
        <p:spPr>
          <a:xfrm>
            <a:off x="3284951" y="210416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83"/>
                </a:moveTo>
                <a:lnTo>
                  <a:pt x="236" y="71"/>
                </a:lnTo>
                <a:lnTo>
                  <a:pt x="0" y="83"/>
                </a:lnTo>
                <a:close/>
              </a:path>
            </a:pathLst>
          </a:custGeom>
          <a:ln w="3175">
            <a:solidFill>
              <a:srgbClr val="5EBA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52" name="object 129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953" name="object 129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954" name="object 129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955" name="object 12955"/>
          <p:cNvSpPr/>
          <p:nvPr/>
        </p:nvSpPr>
        <p:spPr>
          <a:xfrm>
            <a:off x="3287641" y="2102556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4686" y="942"/>
                </a:moveTo>
                <a:lnTo>
                  <a:pt x="0" y="556"/>
                </a:lnTo>
                <a:lnTo>
                  <a:pt x="3261" y="0"/>
                </a:lnTo>
                <a:lnTo>
                  <a:pt x="4686" y="942"/>
                </a:lnTo>
                <a:close/>
              </a:path>
            </a:pathLst>
          </a:custGeom>
          <a:solidFill>
            <a:srgbClr val="61C1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56" name="object 12956"/>
          <p:cNvSpPr/>
          <p:nvPr/>
        </p:nvSpPr>
        <p:spPr>
          <a:xfrm>
            <a:off x="3287641" y="2102556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3261" y="0"/>
                </a:moveTo>
                <a:lnTo>
                  <a:pt x="4686" y="942"/>
                </a:lnTo>
                <a:lnTo>
                  <a:pt x="0" y="556"/>
                </a:lnTo>
                <a:lnTo>
                  <a:pt x="3261" y="0"/>
                </a:lnTo>
                <a:close/>
              </a:path>
            </a:pathLst>
          </a:custGeom>
          <a:ln w="3175">
            <a:solidFill>
              <a:srgbClr val="61C1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57" name="object 12957"/>
          <p:cNvSpPr/>
          <p:nvPr/>
        </p:nvSpPr>
        <p:spPr>
          <a:xfrm>
            <a:off x="3287641" y="2102556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0" y="556"/>
                </a:moveTo>
                <a:lnTo>
                  <a:pt x="1084" y="96"/>
                </a:lnTo>
                <a:lnTo>
                  <a:pt x="3261" y="0"/>
                </a:lnTo>
                <a:lnTo>
                  <a:pt x="0" y="556"/>
                </a:lnTo>
                <a:close/>
              </a:path>
            </a:pathLst>
          </a:custGeom>
          <a:solidFill>
            <a:srgbClr val="60BF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58" name="object 12958"/>
          <p:cNvSpPr/>
          <p:nvPr/>
        </p:nvSpPr>
        <p:spPr>
          <a:xfrm>
            <a:off x="3287641" y="2102556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3261" y="0"/>
                </a:moveTo>
                <a:lnTo>
                  <a:pt x="1084" y="96"/>
                </a:lnTo>
                <a:lnTo>
                  <a:pt x="0" y="556"/>
                </a:lnTo>
                <a:lnTo>
                  <a:pt x="3261" y="0"/>
                </a:lnTo>
                <a:close/>
              </a:path>
            </a:pathLst>
          </a:custGeom>
          <a:ln w="3175">
            <a:solidFill>
              <a:srgbClr val="60BF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59" name="object 12959"/>
          <p:cNvSpPr/>
          <p:nvPr/>
        </p:nvSpPr>
        <p:spPr>
          <a:xfrm>
            <a:off x="3285147" y="210416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40" y="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60" name="object 12960"/>
          <p:cNvSpPr/>
          <p:nvPr/>
        </p:nvSpPr>
        <p:spPr>
          <a:xfrm>
            <a:off x="3282223" y="2104240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1155"/>
                </a:moveTo>
                <a:lnTo>
                  <a:pt x="2727" y="12"/>
                </a:lnTo>
                <a:lnTo>
                  <a:pt x="2964" y="0"/>
                </a:lnTo>
                <a:lnTo>
                  <a:pt x="0" y="1155"/>
                </a:lnTo>
                <a:close/>
              </a:path>
            </a:pathLst>
          </a:custGeom>
          <a:solidFill>
            <a:srgbClr val="5EB9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61" name="object 12961"/>
          <p:cNvSpPr/>
          <p:nvPr/>
        </p:nvSpPr>
        <p:spPr>
          <a:xfrm>
            <a:off x="3282223" y="2104240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1155"/>
                </a:moveTo>
                <a:lnTo>
                  <a:pt x="2727" y="12"/>
                </a:lnTo>
                <a:lnTo>
                  <a:pt x="2964" y="0"/>
                </a:lnTo>
                <a:lnTo>
                  <a:pt x="0" y="1155"/>
                </a:lnTo>
                <a:close/>
              </a:path>
            </a:pathLst>
          </a:custGeom>
          <a:ln w="3175">
            <a:solidFill>
              <a:srgbClr val="5EB9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62" name="object 12962"/>
          <p:cNvSpPr/>
          <p:nvPr/>
        </p:nvSpPr>
        <p:spPr>
          <a:xfrm>
            <a:off x="3282223" y="2104240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759" y="1501"/>
                </a:moveTo>
                <a:lnTo>
                  <a:pt x="0" y="1155"/>
                </a:lnTo>
                <a:lnTo>
                  <a:pt x="2964" y="0"/>
                </a:lnTo>
                <a:lnTo>
                  <a:pt x="3759" y="1501"/>
                </a:lnTo>
                <a:close/>
              </a:path>
            </a:pathLst>
          </a:custGeom>
          <a:solidFill>
            <a:srgbClr val="5FBB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63" name="object 12963"/>
          <p:cNvSpPr/>
          <p:nvPr/>
        </p:nvSpPr>
        <p:spPr>
          <a:xfrm>
            <a:off x="3282223" y="2104240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0" y="1155"/>
                </a:moveTo>
                <a:lnTo>
                  <a:pt x="3759" y="1501"/>
                </a:lnTo>
                <a:lnTo>
                  <a:pt x="2964" y="0"/>
                </a:lnTo>
                <a:lnTo>
                  <a:pt x="0" y="1155"/>
                </a:lnTo>
                <a:close/>
              </a:path>
            </a:pathLst>
          </a:custGeom>
          <a:ln w="3175">
            <a:solidFill>
              <a:srgbClr val="5FBB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64" name="object 129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965" name="object 129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966" name="object 129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967" name="object 12967"/>
          <p:cNvSpPr/>
          <p:nvPr/>
        </p:nvSpPr>
        <p:spPr>
          <a:xfrm>
            <a:off x="3285187" y="2104240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795" y="15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68" name="object 12968"/>
          <p:cNvSpPr/>
          <p:nvPr/>
        </p:nvSpPr>
        <p:spPr>
          <a:xfrm>
            <a:off x="3297323" y="2106780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6421" y="5476"/>
                </a:moveTo>
                <a:lnTo>
                  <a:pt x="0" y="0"/>
                </a:lnTo>
                <a:lnTo>
                  <a:pt x="6421" y="5476"/>
                </a:lnTo>
                <a:close/>
              </a:path>
            </a:pathLst>
          </a:custGeom>
          <a:ln w="3175">
            <a:solidFill>
              <a:srgbClr val="6ACE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69" name="object 12969"/>
          <p:cNvSpPr/>
          <p:nvPr/>
        </p:nvSpPr>
        <p:spPr>
          <a:xfrm>
            <a:off x="3297323" y="2106780"/>
            <a:ext cx="8890" cy="5715"/>
          </a:xfrm>
          <a:custGeom>
            <a:avLst/>
            <a:gdLst/>
            <a:ahLst/>
            <a:cxnLst/>
            <a:rect l="l" t="t" r="r" b="b"/>
            <a:pathLst>
              <a:path w="8889" h="5714">
                <a:moveTo>
                  <a:pt x="6421" y="5476"/>
                </a:moveTo>
                <a:lnTo>
                  <a:pt x="0" y="0"/>
                </a:lnTo>
                <a:lnTo>
                  <a:pt x="8323" y="4851"/>
                </a:lnTo>
                <a:lnTo>
                  <a:pt x="6421" y="5476"/>
                </a:lnTo>
                <a:close/>
              </a:path>
            </a:pathLst>
          </a:custGeom>
          <a:solidFill>
            <a:srgbClr val="6AD0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70" name="object 12970"/>
          <p:cNvSpPr/>
          <p:nvPr/>
        </p:nvSpPr>
        <p:spPr>
          <a:xfrm>
            <a:off x="3297323" y="2106780"/>
            <a:ext cx="8890" cy="5715"/>
          </a:xfrm>
          <a:custGeom>
            <a:avLst/>
            <a:gdLst/>
            <a:ahLst/>
            <a:cxnLst/>
            <a:rect l="l" t="t" r="r" b="b"/>
            <a:pathLst>
              <a:path w="8889" h="5714">
                <a:moveTo>
                  <a:pt x="6421" y="5476"/>
                </a:moveTo>
                <a:lnTo>
                  <a:pt x="8323" y="4851"/>
                </a:lnTo>
                <a:lnTo>
                  <a:pt x="0" y="0"/>
                </a:lnTo>
                <a:lnTo>
                  <a:pt x="6421" y="5476"/>
                </a:lnTo>
                <a:close/>
              </a:path>
            </a:pathLst>
          </a:custGeom>
          <a:ln w="3175">
            <a:solidFill>
              <a:srgbClr val="6AD0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71" name="object 12971"/>
          <p:cNvSpPr/>
          <p:nvPr/>
        </p:nvSpPr>
        <p:spPr>
          <a:xfrm>
            <a:off x="3297323" y="210678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8323" y="4851"/>
                </a:moveTo>
                <a:lnTo>
                  <a:pt x="0" y="0"/>
                </a:lnTo>
                <a:lnTo>
                  <a:pt x="8049" y="4554"/>
                </a:lnTo>
                <a:lnTo>
                  <a:pt x="8323" y="4851"/>
                </a:lnTo>
                <a:close/>
              </a:path>
            </a:pathLst>
          </a:custGeom>
          <a:solidFill>
            <a:srgbClr val="68CF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72" name="object 12972"/>
          <p:cNvSpPr/>
          <p:nvPr/>
        </p:nvSpPr>
        <p:spPr>
          <a:xfrm>
            <a:off x="3297323" y="210678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8049" y="4554"/>
                </a:moveTo>
                <a:lnTo>
                  <a:pt x="0" y="0"/>
                </a:lnTo>
                <a:lnTo>
                  <a:pt x="8323" y="4851"/>
                </a:lnTo>
                <a:lnTo>
                  <a:pt x="8049" y="4554"/>
                </a:lnTo>
                <a:close/>
              </a:path>
            </a:pathLst>
          </a:custGeom>
          <a:ln w="3175">
            <a:solidFill>
              <a:srgbClr val="68CF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73" name="object 12973"/>
          <p:cNvSpPr/>
          <p:nvPr/>
        </p:nvSpPr>
        <p:spPr>
          <a:xfrm>
            <a:off x="3292327" y="2103498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601" y="398"/>
                </a:moveTo>
                <a:lnTo>
                  <a:pt x="0" y="0"/>
                </a:lnTo>
                <a:lnTo>
                  <a:pt x="3355" y="276"/>
                </a:lnTo>
                <a:lnTo>
                  <a:pt x="601" y="398"/>
                </a:lnTo>
                <a:close/>
              </a:path>
            </a:pathLst>
          </a:custGeom>
          <a:solidFill>
            <a:srgbClr val="64C6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74" name="object 12974"/>
          <p:cNvSpPr/>
          <p:nvPr/>
        </p:nvSpPr>
        <p:spPr>
          <a:xfrm>
            <a:off x="3292327" y="2103498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601" y="398"/>
                </a:moveTo>
                <a:lnTo>
                  <a:pt x="3355" y="276"/>
                </a:lnTo>
                <a:lnTo>
                  <a:pt x="0" y="0"/>
                </a:lnTo>
                <a:lnTo>
                  <a:pt x="601" y="398"/>
                </a:lnTo>
                <a:close/>
              </a:path>
            </a:pathLst>
          </a:custGeom>
          <a:ln w="3175">
            <a:solidFill>
              <a:srgbClr val="64C6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75" name="object 12975"/>
          <p:cNvSpPr/>
          <p:nvPr/>
        </p:nvSpPr>
        <p:spPr>
          <a:xfrm>
            <a:off x="3290902" y="2102447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1424" y="1051"/>
                </a:moveTo>
                <a:lnTo>
                  <a:pt x="0" y="109"/>
                </a:lnTo>
                <a:lnTo>
                  <a:pt x="2448" y="0"/>
                </a:lnTo>
                <a:lnTo>
                  <a:pt x="1424" y="1051"/>
                </a:lnTo>
                <a:close/>
              </a:path>
            </a:pathLst>
          </a:custGeom>
          <a:solidFill>
            <a:srgbClr val="62C3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76" name="object 12976"/>
          <p:cNvSpPr/>
          <p:nvPr/>
        </p:nvSpPr>
        <p:spPr>
          <a:xfrm>
            <a:off x="3290902" y="2102447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1424" y="1051"/>
                </a:moveTo>
                <a:lnTo>
                  <a:pt x="0" y="109"/>
                </a:lnTo>
                <a:lnTo>
                  <a:pt x="2448" y="0"/>
                </a:lnTo>
                <a:lnTo>
                  <a:pt x="1424" y="1051"/>
                </a:lnTo>
                <a:close/>
              </a:path>
            </a:pathLst>
          </a:custGeom>
          <a:ln w="3175">
            <a:solidFill>
              <a:srgbClr val="62C3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77" name="object 12977"/>
          <p:cNvSpPr/>
          <p:nvPr/>
        </p:nvSpPr>
        <p:spPr>
          <a:xfrm>
            <a:off x="3292327" y="210238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117"/>
                </a:moveTo>
                <a:lnTo>
                  <a:pt x="1023" y="66"/>
                </a:lnTo>
                <a:lnTo>
                  <a:pt x="2545" y="0"/>
                </a:lnTo>
                <a:lnTo>
                  <a:pt x="0" y="1117"/>
                </a:lnTo>
                <a:close/>
              </a:path>
            </a:pathLst>
          </a:custGeom>
          <a:solidFill>
            <a:srgbClr val="63C5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78" name="object 12978"/>
          <p:cNvSpPr/>
          <p:nvPr/>
        </p:nvSpPr>
        <p:spPr>
          <a:xfrm>
            <a:off x="3292327" y="210238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117"/>
                </a:moveTo>
                <a:lnTo>
                  <a:pt x="2545" y="0"/>
                </a:lnTo>
                <a:lnTo>
                  <a:pt x="1023" y="66"/>
                </a:lnTo>
                <a:lnTo>
                  <a:pt x="0" y="1117"/>
                </a:lnTo>
                <a:close/>
              </a:path>
            </a:pathLst>
          </a:custGeom>
          <a:ln w="3175">
            <a:solidFill>
              <a:srgbClr val="63C5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79" name="object 12979"/>
          <p:cNvSpPr/>
          <p:nvPr/>
        </p:nvSpPr>
        <p:spPr>
          <a:xfrm>
            <a:off x="3292327" y="2102380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355" y="1394"/>
                </a:moveTo>
                <a:lnTo>
                  <a:pt x="0" y="1117"/>
                </a:lnTo>
                <a:lnTo>
                  <a:pt x="2545" y="0"/>
                </a:lnTo>
                <a:lnTo>
                  <a:pt x="3355" y="1394"/>
                </a:lnTo>
                <a:close/>
              </a:path>
            </a:pathLst>
          </a:custGeom>
          <a:solidFill>
            <a:srgbClr val="64C6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80" name="object 12980"/>
          <p:cNvSpPr/>
          <p:nvPr/>
        </p:nvSpPr>
        <p:spPr>
          <a:xfrm>
            <a:off x="3292327" y="2102380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0" y="1117"/>
                </a:moveTo>
                <a:lnTo>
                  <a:pt x="2545" y="0"/>
                </a:lnTo>
                <a:lnTo>
                  <a:pt x="3355" y="1394"/>
                </a:lnTo>
                <a:lnTo>
                  <a:pt x="0" y="1117"/>
                </a:lnTo>
                <a:close/>
              </a:path>
            </a:pathLst>
          </a:custGeom>
          <a:ln w="3175">
            <a:solidFill>
              <a:srgbClr val="64C6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81" name="object 12981"/>
          <p:cNvSpPr/>
          <p:nvPr/>
        </p:nvSpPr>
        <p:spPr>
          <a:xfrm>
            <a:off x="3292929" y="2103775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4394" y="3004"/>
                </a:moveTo>
                <a:lnTo>
                  <a:pt x="0" y="121"/>
                </a:lnTo>
                <a:lnTo>
                  <a:pt x="2753" y="0"/>
                </a:lnTo>
                <a:lnTo>
                  <a:pt x="4394" y="3004"/>
                </a:lnTo>
                <a:close/>
              </a:path>
            </a:pathLst>
          </a:custGeom>
          <a:solidFill>
            <a:srgbClr val="66C9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82" name="object 12982"/>
          <p:cNvSpPr/>
          <p:nvPr/>
        </p:nvSpPr>
        <p:spPr>
          <a:xfrm>
            <a:off x="3292929" y="2103775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4394" y="3004"/>
                </a:moveTo>
                <a:lnTo>
                  <a:pt x="2753" y="0"/>
                </a:lnTo>
                <a:lnTo>
                  <a:pt x="0" y="121"/>
                </a:lnTo>
                <a:lnTo>
                  <a:pt x="4394" y="3004"/>
                </a:lnTo>
                <a:close/>
              </a:path>
            </a:pathLst>
          </a:custGeom>
          <a:ln w="3175">
            <a:solidFill>
              <a:srgbClr val="66C9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83" name="object 129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984" name="object 129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985" name="object 129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986" name="object 129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987" name="object 129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988" name="object 12988"/>
          <p:cNvSpPr/>
          <p:nvPr/>
        </p:nvSpPr>
        <p:spPr>
          <a:xfrm>
            <a:off x="3297323" y="2106780"/>
            <a:ext cx="15875" cy="5080"/>
          </a:xfrm>
          <a:custGeom>
            <a:avLst/>
            <a:gdLst/>
            <a:ahLst/>
            <a:cxnLst/>
            <a:rect l="l" t="t" r="r" b="b"/>
            <a:pathLst>
              <a:path w="15875" h="5080">
                <a:moveTo>
                  <a:pt x="8049" y="4554"/>
                </a:moveTo>
                <a:lnTo>
                  <a:pt x="0" y="0"/>
                </a:lnTo>
                <a:lnTo>
                  <a:pt x="15514" y="3573"/>
                </a:lnTo>
                <a:lnTo>
                  <a:pt x="8049" y="4554"/>
                </a:lnTo>
                <a:close/>
              </a:path>
            </a:pathLst>
          </a:custGeom>
          <a:solidFill>
            <a:srgbClr val="67D0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89" name="object 12989"/>
          <p:cNvSpPr/>
          <p:nvPr/>
        </p:nvSpPr>
        <p:spPr>
          <a:xfrm>
            <a:off x="3297323" y="2106780"/>
            <a:ext cx="15875" cy="5080"/>
          </a:xfrm>
          <a:custGeom>
            <a:avLst/>
            <a:gdLst/>
            <a:ahLst/>
            <a:cxnLst/>
            <a:rect l="l" t="t" r="r" b="b"/>
            <a:pathLst>
              <a:path w="15875" h="5080">
                <a:moveTo>
                  <a:pt x="15514" y="3573"/>
                </a:moveTo>
                <a:lnTo>
                  <a:pt x="0" y="0"/>
                </a:lnTo>
                <a:lnTo>
                  <a:pt x="8049" y="4554"/>
                </a:lnTo>
                <a:lnTo>
                  <a:pt x="15514" y="3573"/>
                </a:lnTo>
                <a:close/>
              </a:path>
            </a:pathLst>
          </a:custGeom>
          <a:ln w="3175">
            <a:solidFill>
              <a:srgbClr val="67D0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90" name="object 12990"/>
          <p:cNvSpPr/>
          <p:nvPr/>
        </p:nvSpPr>
        <p:spPr>
          <a:xfrm>
            <a:off x="3305487" y="2106137"/>
            <a:ext cx="8890" cy="4445"/>
          </a:xfrm>
          <a:custGeom>
            <a:avLst/>
            <a:gdLst/>
            <a:ahLst/>
            <a:cxnLst/>
            <a:rect l="l" t="t" r="r" b="b"/>
            <a:pathLst>
              <a:path w="8889" h="4444">
                <a:moveTo>
                  <a:pt x="8613" y="3881"/>
                </a:moveTo>
                <a:lnTo>
                  <a:pt x="0" y="0"/>
                </a:lnTo>
                <a:lnTo>
                  <a:pt x="7980" y="3586"/>
                </a:lnTo>
                <a:lnTo>
                  <a:pt x="8613" y="3881"/>
                </a:lnTo>
                <a:close/>
              </a:path>
            </a:pathLst>
          </a:custGeom>
          <a:solidFill>
            <a:srgbClr val="64D1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91" name="object 12991"/>
          <p:cNvSpPr/>
          <p:nvPr/>
        </p:nvSpPr>
        <p:spPr>
          <a:xfrm>
            <a:off x="3305487" y="2106137"/>
            <a:ext cx="8890" cy="4445"/>
          </a:xfrm>
          <a:custGeom>
            <a:avLst/>
            <a:gdLst/>
            <a:ahLst/>
            <a:cxnLst/>
            <a:rect l="l" t="t" r="r" b="b"/>
            <a:pathLst>
              <a:path w="8889" h="4444">
                <a:moveTo>
                  <a:pt x="7980" y="3586"/>
                </a:moveTo>
                <a:lnTo>
                  <a:pt x="0" y="0"/>
                </a:lnTo>
                <a:lnTo>
                  <a:pt x="8613" y="3881"/>
                </a:lnTo>
                <a:lnTo>
                  <a:pt x="7980" y="3586"/>
                </a:lnTo>
                <a:close/>
              </a:path>
            </a:pathLst>
          </a:custGeom>
          <a:ln w="3175">
            <a:solidFill>
              <a:srgbClr val="64D1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92" name="object 129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993" name="object 129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994" name="object 129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995" name="object 129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996" name="object 129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997" name="object 129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998" name="object 12998"/>
          <p:cNvSpPr/>
          <p:nvPr/>
        </p:nvSpPr>
        <p:spPr>
          <a:xfrm>
            <a:off x="3285982" y="2105741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0"/>
                </a:moveTo>
                <a:lnTo>
                  <a:pt x="863" y="323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99" name="object 12999"/>
          <p:cNvSpPr/>
          <p:nvPr/>
        </p:nvSpPr>
        <p:spPr>
          <a:xfrm>
            <a:off x="3286846" y="2106780"/>
            <a:ext cx="10795" cy="2540"/>
          </a:xfrm>
          <a:custGeom>
            <a:avLst/>
            <a:gdLst/>
            <a:ahLst/>
            <a:cxnLst/>
            <a:rect l="l" t="t" r="r" b="b"/>
            <a:pathLst>
              <a:path w="10795" h="2539">
                <a:moveTo>
                  <a:pt x="0" y="2199"/>
                </a:moveTo>
                <a:lnTo>
                  <a:pt x="8577" y="96"/>
                </a:lnTo>
                <a:lnTo>
                  <a:pt x="10477" y="0"/>
                </a:lnTo>
                <a:lnTo>
                  <a:pt x="0" y="2199"/>
                </a:lnTo>
                <a:close/>
              </a:path>
            </a:pathLst>
          </a:custGeom>
          <a:solidFill>
            <a:srgbClr val="23462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00" name="object 13000"/>
          <p:cNvSpPr/>
          <p:nvPr/>
        </p:nvSpPr>
        <p:spPr>
          <a:xfrm>
            <a:off x="3286846" y="2106780"/>
            <a:ext cx="10795" cy="2540"/>
          </a:xfrm>
          <a:custGeom>
            <a:avLst/>
            <a:gdLst/>
            <a:ahLst/>
            <a:cxnLst/>
            <a:rect l="l" t="t" r="r" b="b"/>
            <a:pathLst>
              <a:path w="10795" h="2539">
                <a:moveTo>
                  <a:pt x="8577" y="96"/>
                </a:moveTo>
                <a:lnTo>
                  <a:pt x="10477" y="0"/>
                </a:lnTo>
                <a:lnTo>
                  <a:pt x="0" y="2199"/>
                </a:lnTo>
                <a:lnTo>
                  <a:pt x="8577" y="96"/>
                </a:lnTo>
                <a:close/>
              </a:path>
            </a:pathLst>
          </a:custGeom>
          <a:ln w="3175">
            <a:solidFill>
              <a:srgbClr val="23462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01" name="object 13001"/>
          <p:cNvSpPr/>
          <p:nvPr/>
        </p:nvSpPr>
        <p:spPr>
          <a:xfrm>
            <a:off x="3286846" y="2106876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0" y="2103"/>
                </a:moveTo>
                <a:lnTo>
                  <a:pt x="154" y="1711"/>
                </a:lnTo>
                <a:lnTo>
                  <a:pt x="8577" y="0"/>
                </a:lnTo>
                <a:lnTo>
                  <a:pt x="0" y="2103"/>
                </a:lnTo>
                <a:close/>
              </a:path>
            </a:pathLst>
          </a:custGeom>
          <a:solidFill>
            <a:srgbClr val="23462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02" name="object 13002"/>
          <p:cNvSpPr/>
          <p:nvPr/>
        </p:nvSpPr>
        <p:spPr>
          <a:xfrm>
            <a:off x="3286846" y="2106876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577" y="0"/>
                </a:moveTo>
                <a:lnTo>
                  <a:pt x="154" y="1711"/>
                </a:lnTo>
                <a:lnTo>
                  <a:pt x="0" y="2103"/>
                </a:lnTo>
                <a:lnTo>
                  <a:pt x="8577" y="0"/>
                </a:lnTo>
                <a:close/>
              </a:path>
            </a:pathLst>
          </a:custGeom>
          <a:ln w="3175">
            <a:solidFill>
              <a:srgbClr val="23462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03" name="object 13003"/>
          <p:cNvSpPr/>
          <p:nvPr/>
        </p:nvSpPr>
        <p:spPr>
          <a:xfrm>
            <a:off x="3271283" y="2108840"/>
            <a:ext cx="15875" cy="3810"/>
          </a:xfrm>
          <a:custGeom>
            <a:avLst/>
            <a:gdLst/>
            <a:ahLst/>
            <a:cxnLst/>
            <a:rect l="l" t="t" r="r" b="b"/>
            <a:pathLst>
              <a:path w="15875" h="3810">
                <a:moveTo>
                  <a:pt x="0" y="3406"/>
                </a:moveTo>
                <a:lnTo>
                  <a:pt x="14490" y="0"/>
                </a:lnTo>
                <a:lnTo>
                  <a:pt x="15562" y="139"/>
                </a:lnTo>
                <a:lnTo>
                  <a:pt x="0" y="3406"/>
                </a:lnTo>
                <a:close/>
              </a:path>
            </a:pathLst>
          </a:custGeom>
          <a:solidFill>
            <a:srgbClr val="23452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04" name="object 13004"/>
          <p:cNvSpPr/>
          <p:nvPr/>
        </p:nvSpPr>
        <p:spPr>
          <a:xfrm>
            <a:off x="3271283" y="2108840"/>
            <a:ext cx="15875" cy="3810"/>
          </a:xfrm>
          <a:custGeom>
            <a:avLst/>
            <a:gdLst/>
            <a:ahLst/>
            <a:cxnLst/>
            <a:rect l="l" t="t" r="r" b="b"/>
            <a:pathLst>
              <a:path w="15875" h="3810">
                <a:moveTo>
                  <a:pt x="14490" y="0"/>
                </a:moveTo>
                <a:lnTo>
                  <a:pt x="15562" y="139"/>
                </a:lnTo>
                <a:lnTo>
                  <a:pt x="0" y="3406"/>
                </a:lnTo>
                <a:lnTo>
                  <a:pt x="14490" y="0"/>
                </a:lnTo>
                <a:close/>
              </a:path>
            </a:pathLst>
          </a:custGeom>
          <a:ln w="3175">
            <a:solidFill>
              <a:srgbClr val="23452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05" name="object 13005"/>
          <p:cNvSpPr/>
          <p:nvPr/>
        </p:nvSpPr>
        <p:spPr>
          <a:xfrm>
            <a:off x="3269901" y="2108840"/>
            <a:ext cx="15875" cy="3810"/>
          </a:xfrm>
          <a:custGeom>
            <a:avLst/>
            <a:gdLst/>
            <a:ahLst/>
            <a:cxnLst/>
            <a:rect l="l" t="t" r="r" b="b"/>
            <a:pathLst>
              <a:path w="15875" h="3810">
                <a:moveTo>
                  <a:pt x="1381" y="3406"/>
                </a:moveTo>
                <a:lnTo>
                  <a:pt x="0" y="3228"/>
                </a:lnTo>
                <a:lnTo>
                  <a:pt x="15872" y="0"/>
                </a:lnTo>
                <a:lnTo>
                  <a:pt x="1381" y="3406"/>
                </a:lnTo>
                <a:close/>
              </a:path>
            </a:pathLst>
          </a:custGeom>
          <a:solidFill>
            <a:srgbClr val="23452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06" name="object 13006"/>
          <p:cNvSpPr/>
          <p:nvPr/>
        </p:nvSpPr>
        <p:spPr>
          <a:xfrm>
            <a:off x="3269901" y="2108840"/>
            <a:ext cx="15875" cy="3810"/>
          </a:xfrm>
          <a:custGeom>
            <a:avLst/>
            <a:gdLst/>
            <a:ahLst/>
            <a:cxnLst/>
            <a:rect l="l" t="t" r="r" b="b"/>
            <a:pathLst>
              <a:path w="15875" h="3810">
                <a:moveTo>
                  <a:pt x="15872" y="0"/>
                </a:moveTo>
                <a:lnTo>
                  <a:pt x="0" y="3228"/>
                </a:lnTo>
                <a:lnTo>
                  <a:pt x="1381" y="3406"/>
                </a:lnTo>
                <a:lnTo>
                  <a:pt x="15872" y="0"/>
                </a:lnTo>
                <a:close/>
              </a:path>
            </a:pathLst>
          </a:custGeom>
          <a:ln w="3175">
            <a:solidFill>
              <a:srgbClr val="23452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07" name="object 13007"/>
          <p:cNvSpPr/>
          <p:nvPr/>
        </p:nvSpPr>
        <p:spPr>
          <a:xfrm>
            <a:off x="3285774" y="210858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71" y="391"/>
                </a:moveTo>
                <a:lnTo>
                  <a:pt x="0" y="251"/>
                </a:lnTo>
                <a:lnTo>
                  <a:pt x="1226" y="0"/>
                </a:lnTo>
                <a:lnTo>
                  <a:pt x="1071" y="391"/>
                </a:lnTo>
                <a:close/>
              </a:path>
            </a:pathLst>
          </a:custGeom>
          <a:solidFill>
            <a:srgbClr val="23462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08" name="object 13008"/>
          <p:cNvSpPr/>
          <p:nvPr/>
        </p:nvSpPr>
        <p:spPr>
          <a:xfrm>
            <a:off x="3285774" y="210858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26" y="0"/>
                </a:moveTo>
                <a:lnTo>
                  <a:pt x="1071" y="391"/>
                </a:lnTo>
                <a:lnTo>
                  <a:pt x="0" y="251"/>
                </a:lnTo>
                <a:lnTo>
                  <a:pt x="1226" y="0"/>
                </a:lnTo>
                <a:close/>
              </a:path>
            </a:pathLst>
          </a:custGeom>
          <a:ln w="3175">
            <a:solidFill>
              <a:srgbClr val="23462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09" name="object 13009"/>
          <p:cNvSpPr/>
          <p:nvPr/>
        </p:nvSpPr>
        <p:spPr>
          <a:xfrm>
            <a:off x="3286846" y="210858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391"/>
                </a:moveTo>
                <a:lnTo>
                  <a:pt x="1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10" name="object 130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011" name="object 130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012" name="object 130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013" name="object 130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014" name="object 130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015" name="object 130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016" name="object 130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017" name="object 13017"/>
          <p:cNvSpPr/>
          <p:nvPr/>
        </p:nvSpPr>
        <p:spPr>
          <a:xfrm>
            <a:off x="3289152" y="211060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795" y="30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18" name="object 13018"/>
          <p:cNvSpPr/>
          <p:nvPr/>
        </p:nvSpPr>
        <p:spPr>
          <a:xfrm>
            <a:off x="3290150" y="2113396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8404" y="0"/>
                </a:moveTo>
                <a:lnTo>
                  <a:pt x="7180" y="53"/>
                </a:lnTo>
                <a:lnTo>
                  <a:pt x="0" y="368"/>
                </a:lnTo>
                <a:lnTo>
                  <a:pt x="8404" y="0"/>
                </a:lnTo>
                <a:close/>
              </a:path>
            </a:pathLst>
          </a:custGeom>
          <a:ln w="3175">
            <a:solidFill>
              <a:srgbClr val="25462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19" name="object 13019"/>
          <p:cNvSpPr/>
          <p:nvPr/>
        </p:nvSpPr>
        <p:spPr>
          <a:xfrm>
            <a:off x="3290150" y="2113504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404" y="0"/>
                </a:lnTo>
              </a:path>
            </a:pathLst>
          </a:custGeom>
          <a:ln w="3175">
            <a:solidFill>
              <a:srgbClr val="25462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20" name="object 13020"/>
          <p:cNvSpPr/>
          <p:nvPr/>
        </p:nvSpPr>
        <p:spPr>
          <a:xfrm>
            <a:off x="3290150" y="2113244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8404" y="152"/>
                </a:moveTo>
                <a:lnTo>
                  <a:pt x="261" y="0"/>
                </a:lnTo>
                <a:lnTo>
                  <a:pt x="0" y="520"/>
                </a:lnTo>
                <a:lnTo>
                  <a:pt x="8404" y="152"/>
                </a:lnTo>
                <a:close/>
              </a:path>
            </a:pathLst>
          </a:custGeom>
          <a:ln w="3175">
            <a:solidFill>
              <a:srgbClr val="25462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21" name="object 13021"/>
          <p:cNvSpPr/>
          <p:nvPr/>
        </p:nvSpPr>
        <p:spPr>
          <a:xfrm>
            <a:off x="3270135" y="2113908"/>
            <a:ext cx="19685" cy="0"/>
          </a:xfrm>
          <a:custGeom>
            <a:avLst/>
            <a:gdLst/>
            <a:ahLst/>
            <a:cxnLst/>
            <a:rect l="l" t="t" r="r" b="b"/>
            <a:pathLst>
              <a:path w="19685" h="0">
                <a:moveTo>
                  <a:pt x="0" y="0"/>
                </a:moveTo>
                <a:lnTo>
                  <a:pt x="19116" y="0"/>
                </a:lnTo>
              </a:path>
            </a:pathLst>
          </a:custGeom>
          <a:ln w="3175">
            <a:solidFill>
              <a:srgbClr val="25462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22" name="object 13022"/>
          <p:cNvSpPr/>
          <p:nvPr/>
        </p:nvSpPr>
        <p:spPr>
          <a:xfrm>
            <a:off x="3270135" y="2113175"/>
            <a:ext cx="19685" cy="1905"/>
          </a:xfrm>
          <a:custGeom>
            <a:avLst/>
            <a:gdLst/>
            <a:ahLst/>
            <a:cxnLst/>
            <a:rect l="l" t="t" r="r" b="b"/>
            <a:pathLst>
              <a:path w="19685" h="1905">
                <a:moveTo>
                  <a:pt x="16517" y="0"/>
                </a:moveTo>
                <a:lnTo>
                  <a:pt x="19116" y="627"/>
                </a:lnTo>
                <a:lnTo>
                  <a:pt x="0" y="1465"/>
                </a:lnTo>
                <a:lnTo>
                  <a:pt x="16517" y="0"/>
                </a:lnTo>
                <a:close/>
              </a:path>
            </a:pathLst>
          </a:custGeom>
          <a:ln w="3175">
            <a:solidFill>
              <a:srgbClr val="25462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23" name="object 130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024" name="object 130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025" name="object 13025"/>
          <p:cNvSpPr/>
          <p:nvPr/>
        </p:nvSpPr>
        <p:spPr>
          <a:xfrm>
            <a:off x="3289251" y="211324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558"/>
                </a:moveTo>
                <a:lnTo>
                  <a:pt x="1160" y="0"/>
                </a:lnTo>
                <a:lnTo>
                  <a:pt x="899" y="520"/>
                </a:lnTo>
                <a:lnTo>
                  <a:pt x="0" y="558"/>
                </a:lnTo>
                <a:close/>
              </a:path>
            </a:pathLst>
          </a:custGeom>
          <a:solidFill>
            <a:srgbClr val="25462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26" name="object 13026"/>
          <p:cNvSpPr/>
          <p:nvPr/>
        </p:nvSpPr>
        <p:spPr>
          <a:xfrm>
            <a:off x="3289251" y="211324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160" y="0"/>
                </a:moveTo>
                <a:lnTo>
                  <a:pt x="899" y="520"/>
                </a:lnTo>
                <a:lnTo>
                  <a:pt x="0" y="558"/>
                </a:lnTo>
                <a:lnTo>
                  <a:pt x="1160" y="0"/>
                </a:lnTo>
                <a:close/>
              </a:path>
            </a:pathLst>
          </a:custGeom>
          <a:ln w="3175">
            <a:solidFill>
              <a:srgbClr val="25462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27" name="object 13027"/>
          <p:cNvSpPr/>
          <p:nvPr/>
        </p:nvSpPr>
        <p:spPr>
          <a:xfrm>
            <a:off x="3286653" y="2113175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2598" y="627"/>
                </a:moveTo>
                <a:lnTo>
                  <a:pt x="0" y="0"/>
                </a:lnTo>
                <a:lnTo>
                  <a:pt x="3759" y="68"/>
                </a:lnTo>
                <a:lnTo>
                  <a:pt x="2598" y="627"/>
                </a:lnTo>
                <a:close/>
              </a:path>
            </a:pathLst>
          </a:custGeom>
          <a:solidFill>
            <a:srgbClr val="25462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28" name="object 13028"/>
          <p:cNvSpPr/>
          <p:nvPr/>
        </p:nvSpPr>
        <p:spPr>
          <a:xfrm>
            <a:off x="3286653" y="2113175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3759" y="68"/>
                </a:moveTo>
                <a:lnTo>
                  <a:pt x="0" y="0"/>
                </a:lnTo>
                <a:lnTo>
                  <a:pt x="2598" y="627"/>
                </a:lnTo>
                <a:lnTo>
                  <a:pt x="3759" y="68"/>
                </a:lnTo>
                <a:close/>
              </a:path>
            </a:pathLst>
          </a:custGeom>
          <a:ln w="3175">
            <a:solidFill>
              <a:srgbClr val="25462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29" name="object 13029"/>
          <p:cNvSpPr/>
          <p:nvPr/>
        </p:nvSpPr>
        <p:spPr>
          <a:xfrm>
            <a:off x="3290150" y="211324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520"/>
                </a:moveTo>
                <a:lnTo>
                  <a:pt x="2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0" name="object 13030"/>
          <p:cNvSpPr/>
          <p:nvPr/>
        </p:nvSpPr>
        <p:spPr>
          <a:xfrm>
            <a:off x="3266650" y="211584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1282" y="386"/>
                </a:moveTo>
                <a:lnTo>
                  <a:pt x="0" y="0"/>
                </a:lnTo>
                <a:lnTo>
                  <a:pt x="2738" y="297"/>
                </a:lnTo>
                <a:lnTo>
                  <a:pt x="1282" y="386"/>
                </a:lnTo>
                <a:close/>
              </a:path>
            </a:pathLst>
          </a:custGeom>
          <a:solidFill>
            <a:srgbClr val="5FAD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31" name="object 13031"/>
          <p:cNvSpPr/>
          <p:nvPr/>
        </p:nvSpPr>
        <p:spPr>
          <a:xfrm>
            <a:off x="3266650" y="211584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0" y="0"/>
                </a:moveTo>
                <a:lnTo>
                  <a:pt x="1282" y="386"/>
                </a:lnTo>
                <a:lnTo>
                  <a:pt x="2738" y="29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FAD6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2" name="object 130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033" name="object 13033"/>
          <p:cNvSpPr/>
          <p:nvPr/>
        </p:nvSpPr>
        <p:spPr>
          <a:xfrm>
            <a:off x="3300562" y="2112264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3157" y="0"/>
                </a:moveTo>
                <a:lnTo>
                  <a:pt x="91" y="916"/>
                </a:lnTo>
                <a:lnTo>
                  <a:pt x="3157" y="0"/>
                </a:lnTo>
                <a:close/>
              </a:path>
            </a:pathLst>
          </a:custGeom>
          <a:ln w="3175">
            <a:solidFill>
              <a:srgbClr val="6DD2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4" name="object 13034"/>
          <p:cNvSpPr/>
          <p:nvPr/>
        </p:nvSpPr>
        <p:spPr>
          <a:xfrm>
            <a:off x="3298987" y="211000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1574" y="3208"/>
                </a:moveTo>
                <a:lnTo>
                  <a:pt x="0" y="0"/>
                </a:lnTo>
                <a:lnTo>
                  <a:pt x="4732" y="2263"/>
                </a:lnTo>
                <a:lnTo>
                  <a:pt x="1574" y="3208"/>
                </a:lnTo>
                <a:close/>
              </a:path>
            </a:pathLst>
          </a:custGeom>
          <a:solidFill>
            <a:srgbClr val="6CD2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35" name="object 13035"/>
          <p:cNvSpPr/>
          <p:nvPr/>
        </p:nvSpPr>
        <p:spPr>
          <a:xfrm>
            <a:off x="3298987" y="211000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4732" y="2263"/>
                </a:moveTo>
                <a:lnTo>
                  <a:pt x="0" y="0"/>
                </a:lnTo>
                <a:lnTo>
                  <a:pt x="1574" y="3208"/>
                </a:lnTo>
                <a:lnTo>
                  <a:pt x="4732" y="2263"/>
                </a:lnTo>
                <a:close/>
              </a:path>
            </a:pathLst>
          </a:custGeom>
          <a:ln w="3175">
            <a:solidFill>
              <a:srgbClr val="6CD2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6" name="object 130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037" name="object 130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038" name="object 13038"/>
          <p:cNvSpPr/>
          <p:nvPr/>
        </p:nvSpPr>
        <p:spPr>
          <a:xfrm>
            <a:off x="3287001" y="2106876"/>
            <a:ext cx="8890" cy="1905"/>
          </a:xfrm>
          <a:custGeom>
            <a:avLst/>
            <a:gdLst/>
            <a:ahLst/>
            <a:cxnLst/>
            <a:rect l="l" t="t" r="r" b="b"/>
            <a:pathLst>
              <a:path w="8889" h="1905">
                <a:moveTo>
                  <a:pt x="0" y="1711"/>
                </a:moveTo>
                <a:lnTo>
                  <a:pt x="525" y="398"/>
                </a:lnTo>
                <a:lnTo>
                  <a:pt x="8422" y="0"/>
                </a:lnTo>
                <a:lnTo>
                  <a:pt x="0" y="1711"/>
                </a:lnTo>
                <a:close/>
              </a:path>
            </a:pathLst>
          </a:custGeom>
          <a:solidFill>
            <a:srgbClr val="24462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39" name="object 13039"/>
          <p:cNvSpPr/>
          <p:nvPr/>
        </p:nvSpPr>
        <p:spPr>
          <a:xfrm>
            <a:off x="3287001" y="2106876"/>
            <a:ext cx="8890" cy="1905"/>
          </a:xfrm>
          <a:custGeom>
            <a:avLst/>
            <a:gdLst/>
            <a:ahLst/>
            <a:cxnLst/>
            <a:rect l="l" t="t" r="r" b="b"/>
            <a:pathLst>
              <a:path w="8889" h="1905">
                <a:moveTo>
                  <a:pt x="0" y="1711"/>
                </a:moveTo>
                <a:lnTo>
                  <a:pt x="525" y="398"/>
                </a:lnTo>
                <a:lnTo>
                  <a:pt x="8422" y="0"/>
                </a:lnTo>
                <a:lnTo>
                  <a:pt x="0" y="1711"/>
                </a:lnTo>
                <a:close/>
              </a:path>
            </a:pathLst>
          </a:custGeom>
          <a:ln w="3175">
            <a:solidFill>
              <a:srgbClr val="24462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0" name="object 130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2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041" name="object 13041"/>
          <p:cNvSpPr/>
          <p:nvPr/>
        </p:nvSpPr>
        <p:spPr>
          <a:xfrm>
            <a:off x="3269901" y="2107775"/>
            <a:ext cx="15875" cy="4445"/>
          </a:xfrm>
          <a:custGeom>
            <a:avLst/>
            <a:gdLst/>
            <a:ahLst/>
            <a:cxnLst/>
            <a:rect l="l" t="t" r="r" b="b"/>
            <a:pathLst>
              <a:path w="15875" h="4444">
                <a:moveTo>
                  <a:pt x="0" y="4292"/>
                </a:moveTo>
                <a:lnTo>
                  <a:pt x="7769" y="0"/>
                </a:lnTo>
                <a:lnTo>
                  <a:pt x="15872" y="1064"/>
                </a:lnTo>
                <a:lnTo>
                  <a:pt x="0" y="4292"/>
                </a:lnTo>
                <a:close/>
              </a:path>
            </a:pathLst>
          </a:custGeom>
          <a:solidFill>
            <a:srgbClr val="24462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42" name="object 13042"/>
          <p:cNvSpPr/>
          <p:nvPr/>
        </p:nvSpPr>
        <p:spPr>
          <a:xfrm>
            <a:off x="3269901" y="2107775"/>
            <a:ext cx="15875" cy="4445"/>
          </a:xfrm>
          <a:custGeom>
            <a:avLst/>
            <a:gdLst/>
            <a:ahLst/>
            <a:cxnLst/>
            <a:rect l="l" t="t" r="r" b="b"/>
            <a:pathLst>
              <a:path w="15875" h="4444">
                <a:moveTo>
                  <a:pt x="0" y="4292"/>
                </a:moveTo>
                <a:lnTo>
                  <a:pt x="15872" y="1064"/>
                </a:lnTo>
                <a:lnTo>
                  <a:pt x="7769" y="0"/>
                </a:lnTo>
                <a:lnTo>
                  <a:pt x="0" y="4292"/>
                </a:lnTo>
                <a:close/>
              </a:path>
            </a:pathLst>
          </a:custGeom>
          <a:ln w="3175">
            <a:solidFill>
              <a:srgbClr val="24462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3" name="object 13043"/>
          <p:cNvSpPr/>
          <p:nvPr/>
        </p:nvSpPr>
        <p:spPr>
          <a:xfrm>
            <a:off x="3277672" y="2107275"/>
            <a:ext cx="10160" cy="1905"/>
          </a:xfrm>
          <a:custGeom>
            <a:avLst/>
            <a:gdLst/>
            <a:ahLst/>
            <a:cxnLst/>
            <a:rect l="l" t="t" r="r" b="b"/>
            <a:pathLst>
              <a:path w="10160" h="1905">
                <a:moveTo>
                  <a:pt x="8102" y="1564"/>
                </a:moveTo>
                <a:lnTo>
                  <a:pt x="0" y="500"/>
                </a:lnTo>
                <a:lnTo>
                  <a:pt x="9855" y="0"/>
                </a:lnTo>
                <a:lnTo>
                  <a:pt x="8102" y="1564"/>
                </a:lnTo>
                <a:close/>
              </a:path>
            </a:pathLst>
          </a:custGeom>
          <a:solidFill>
            <a:srgbClr val="24462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44" name="object 13044"/>
          <p:cNvSpPr/>
          <p:nvPr/>
        </p:nvSpPr>
        <p:spPr>
          <a:xfrm>
            <a:off x="3277672" y="2107275"/>
            <a:ext cx="10160" cy="1905"/>
          </a:xfrm>
          <a:custGeom>
            <a:avLst/>
            <a:gdLst/>
            <a:ahLst/>
            <a:cxnLst/>
            <a:rect l="l" t="t" r="r" b="b"/>
            <a:pathLst>
              <a:path w="10160" h="1905">
                <a:moveTo>
                  <a:pt x="8102" y="1564"/>
                </a:moveTo>
                <a:lnTo>
                  <a:pt x="0" y="500"/>
                </a:lnTo>
                <a:lnTo>
                  <a:pt x="9855" y="0"/>
                </a:lnTo>
                <a:lnTo>
                  <a:pt x="8102" y="1564"/>
                </a:lnTo>
                <a:close/>
              </a:path>
            </a:pathLst>
          </a:custGeom>
          <a:ln w="3175">
            <a:solidFill>
              <a:srgbClr val="24462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5" name="object 13045"/>
          <p:cNvSpPr/>
          <p:nvPr/>
        </p:nvSpPr>
        <p:spPr>
          <a:xfrm>
            <a:off x="3285774" y="210727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64"/>
                </a:moveTo>
                <a:lnTo>
                  <a:pt x="1752" y="0"/>
                </a:lnTo>
                <a:lnTo>
                  <a:pt x="1226" y="1313"/>
                </a:lnTo>
                <a:lnTo>
                  <a:pt x="0" y="1564"/>
                </a:lnTo>
                <a:close/>
              </a:path>
            </a:pathLst>
          </a:custGeom>
          <a:solidFill>
            <a:srgbClr val="24462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46" name="object 13046"/>
          <p:cNvSpPr/>
          <p:nvPr/>
        </p:nvSpPr>
        <p:spPr>
          <a:xfrm>
            <a:off x="3285774" y="210727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64"/>
                </a:moveTo>
                <a:lnTo>
                  <a:pt x="1226" y="1313"/>
                </a:lnTo>
                <a:lnTo>
                  <a:pt x="1752" y="0"/>
                </a:lnTo>
                <a:lnTo>
                  <a:pt x="0" y="1564"/>
                </a:lnTo>
                <a:close/>
              </a:path>
            </a:pathLst>
          </a:custGeom>
          <a:ln w="3175">
            <a:solidFill>
              <a:srgbClr val="24462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7" name="object 13047"/>
          <p:cNvSpPr/>
          <p:nvPr/>
        </p:nvSpPr>
        <p:spPr>
          <a:xfrm>
            <a:off x="3287001" y="2107275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313"/>
                </a:moveTo>
                <a:lnTo>
                  <a:pt x="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8" name="object 130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049" name="object 130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050" name="object 130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051" name="object 130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052" name="object 13052"/>
          <p:cNvSpPr/>
          <p:nvPr/>
        </p:nvSpPr>
        <p:spPr>
          <a:xfrm>
            <a:off x="3297323" y="2106780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6395" y="5483"/>
                </a:moveTo>
                <a:lnTo>
                  <a:pt x="0" y="0"/>
                </a:lnTo>
                <a:lnTo>
                  <a:pt x="6421" y="5476"/>
                </a:lnTo>
                <a:close/>
              </a:path>
            </a:pathLst>
          </a:custGeom>
          <a:solidFill>
            <a:srgbClr val="6AD0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53" name="object 13053"/>
          <p:cNvSpPr/>
          <p:nvPr/>
        </p:nvSpPr>
        <p:spPr>
          <a:xfrm>
            <a:off x="3297323" y="2106780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0" y="0"/>
                </a:moveTo>
                <a:lnTo>
                  <a:pt x="6421" y="547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AD0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54" name="object 13054"/>
          <p:cNvSpPr/>
          <p:nvPr/>
        </p:nvSpPr>
        <p:spPr>
          <a:xfrm>
            <a:off x="3297323" y="2106780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6395" y="5483"/>
                </a:moveTo>
                <a:lnTo>
                  <a:pt x="1663" y="3220"/>
                </a:lnTo>
                <a:lnTo>
                  <a:pt x="0" y="0"/>
                </a:lnTo>
                <a:lnTo>
                  <a:pt x="6395" y="5483"/>
                </a:lnTo>
                <a:close/>
              </a:path>
            </a:pathLst>
          </a:custGeom>
          <a:solidFill>
            <a:srgbClr val="6BD0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55" name="object 13055"/>
          <p:cNvSpPr/>
          <p:nvPr/>
        </p:nvSpPr>
        <p:spPr>
          <a:xfrm>
            <a:off x="3297323" y="2106780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0" y="0"/>
                </a:moveTo>
                <a:lnTo>
                  <a:pt x="1663" y="3220"/>
                </a:lnTo>
                <a:lnTo>
                  <a:pt x="6395" y="548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BD0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56" name="object 13056"/>
          <p:cNvSpPr/>
          <p:nvPr/>
        </p:nvSpPr>
        <p:spPr>
          <a:xfrm>
            <a:off x="3285474" y="2108888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677" y="1711"/>
                </a:moveTo>
                <a:lnTo>
                  <a:pt x="0" y="807"/>
                </a:lnTo>
                <a:lnTo>
                  <a:pt x="2860" y="0"/>
                </a:lnTo>
                <a:lnTo>
                  <a:pt x="3677" y="1711"/>
                </a:lnTo>
                <a:close/>
              </a:path>
            </a:pathLst>
          </a:custGeom>
          <a:solidFill>
            <a:srgbClr val="68C5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57" name="object 13057"/>
          <p:cNvSpPr/>
          <p:nvPr/>
        </p:nvSpPr>
        <p:spPr>
          <a:xfrm>
            <a:off x="3285474" y="2108888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2860" y="0"/>
                </a:moveTo>
                <a:lnTo>
                  <a:pt x="3677" y="1711"/>
                </a:lnTo>
                <a:lnTo>
                  <a:pt x="0" y="807"/>
                </a:lnTo>
                <a:lnTo>
                  <a:pt x="2860" y="0"/>
                </a:lnTo>
                <a:close/>
              </a:path>
            </a:pathLst>
          </a:custGeom>
          <a:ln w="3175">
            <a:solidFill>
              <a:srgbClr val="68C5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58" name="object 130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059" name="object 130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060" name="object 130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061" name="object 13061"/>
          <p:cNvSpPr/>
          <p:nvPr/>
        </p:nvSpPr>
        <p:spPr>
          <a:xfrm>
            <a:off x="3300158" y="21132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03" y="0"/>
                </a:moveTo>
                <a:lnTo>
                  <a:pt x="264" y="12"/>
                </a:lnTo>
                <a:lnTo>
                  <a:pt x="0" y="38"/>
                </a:lnTo>
                <a:lnTo>
                  <a:pt x="403" y="0"/>
                </a:lnTo>
                <a:close/>
              </a:path>
            </a:pathLst>
          </a:custGeom>
          <a:ln w="3175">
            <a:solidFill>
              <a:srgbClr val="6ED3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62" name="object 130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063" name="object 130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064" name="object 13064"/>
          <p:cNvSpPr/>
          <p:nvPr/>
        </p:nvSpPr>
        <p:spPr>
          <a:xfrm>
            <a:off x="3288334" y="2108888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817" y="17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65" name="object 13065"/>
          <p:cNvSpPr/>
          <p:nvPr/>
        </p:nvSpPr>
        <p:spPr>
          <a:xfrm>
            <a:off x="3290412" y="2113229"/>
            <a:ext cx="9525" cy="0"/>
          </a:xfrm>
          <a:custGeom>
            <a:avLst/>
            <a:gdLst/>
            <a:ahLst/>
            <a:cxnLst/>
            <a:rect l="l" t="t" r="r" b="b"/>
            <a:pathLst>
              <a:path w="9525" h="0">
                <a:moveTo>
                  <a:pt x="0" y="0"/>
                </a:moveTo>
                <a:lnTo>
                  <a:pt x="8910" y="0"/>
                </a:lnTo>
              </a:path>
            </a:pathLst>
          </a:custGeom>
          <a:ln w="3175">
            <a:solidFill>
              <a:srgbClr val="25462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66" name="object 13066"/>
          <p:cNvSpPr/>
          <p:nvPr/>
        </p:nvSpPr>
        <p:spPr>
          <a:xfrm>
            <a:off x="3290412" y="2113137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0" y="106"/>
                </a:moveTo>
                <a:lnTo>
                  <a:pt x="8910" y="182"/>
                </a:lnTo>
                <a:lnTo>
                  <a:pt x="0" y="106"/>
                </a:lnTo>
                <a:close/>
              </a:path>
            </a:pathLst>
          </a:custGeom>
          <a:ln w="3175">
            <a:solidFill>
              <a:srgbClr val="25462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67" name="object 13067"/>
          <p:cNvSpPr/>
          <p:nvPr/>
        </p:nvSpPr>
        <p:spPr>
          <a:xfrm>
            <a:off x="3290412" y="2113296"/>
            <a:ext cx="9525" cy="0"/>
          </a:xfrm>
          <a:custGeom>
            <a:avLst/>
            <a:gdLst/>
            <a:ahLst/>
            <a:cxnLst/>
            <a:rect l="l" t="t" r="r" b="b"/>
            <a:pathLst>
              <a:path w="9525" h="0">
                <a:moveTo>
                  <a:pt x="0" y="0"/>
                </a:moveTo>
                <a:lnTo>
                  <a:pt x="9232" y="0"/>
                </a:lnTo>
              </a:path>
            </a:pathLst>
          </a:custGeom>
          <a:ln w="3175">
            <a:solidFill>
              <a:srgbClr val="25462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68" name="object 13068"/>
          <p:cNvSpPr/>
          <p:nvPr/>
        </p:nvSpPr>
        <p:spPr>
          <a:xfrm>
            <a:off x="3290412" y="2113244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0" y="0"/>
                </a:moveTo>
                <a:lnTo>
                  <a:pt x="9232" y="104"/>
                </a:lnTo>
                <a:lnTo>
                  <a:pt x="8910" y="7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5462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69" name="object 13069"/>
          <p:cNvSpPr/>
          <p:nvPr/>
        </p:nvSpPr>
        <p:spPr>
          <a:xfrm>
            <a:off x="3290412" y="2113320"/>
            <a:ext cx="9525" cy="0"/>
          </a:xfrm>
          <a:custGeom>
            <a:avLst/>
            <a:gdLst/>
            <a:ahLst/>
            <a:cxnLst/>
            <a:rect l="l" t="t" r="r" b="b"/>
            <a:pathLst>
              <a:path w="9525" h="0">
                <a:moveTo>
                  <a:pt x="0" y="0"/>
                </a:moveTo>
                <a:lnTo>
                  <a:pt x="9232" y="0"/>
                </a:lnTo>
              </a:path>
            </a:pathLst>
          </a:custGeom>
          <a:ln w="3175">
            <a:solidFill>
              <a:srgbClr val="25462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0" name="object 13070"/>
          <p:cNvSpPr/>
          <p:nvPr/>
        </p:nvSpPr>
        <p:spPr>
          <a:xfrm>
            <a:off x="3290412" y="2113244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0" y="0"/>
                </a:moveTo>
                <a:lnTo>
                  <a:pt x="9232" y="104"/>
                </a:lnTo>
                <a:lnTo>
                  <a:pt x="8143" y="15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5462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1" name="object 13071"/>
          <p:cNvSpPr/>
          <p:nvPr/>
        </p:nvSpPr>
        <p:spPr>
          <a:xfrm>
            <a:off x="3273864" y="2112927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 h="0">
                <a:moveTo>
                  <a:pt x="0" y="0"/>
                </a:moveTo>
                <a:lnTo>
                  <a:pt x="12255" y="0"/>
                </a:lnTo>
              </a:path>
            </a:pathLst>
          </a:custGeom>
          <a:ln w="3175">
            <a:solidFill>
              <a:srgbClr val="26462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2" name="object 13072"/>
          <p:cNvSpPr/>
          <p:nvPr/>
        </p:nvSpPr>
        <p:spPr>
          <a:xfrm>
            <a:off x="3273864" y="2112807"/>
            <a:ext cx="12700" cy="635"/>
          </a:xfrm>
          <a:custGeom>
            <a:avLst/>
            <a:gdLst/>
            <a:ahLst/>
            <a:cxnLst/>
            <a:rect l="l" t="t" r="r" b="b"/>
            <a:pathLst>
              <a:path w="12700" h="635">
                <a:moveTo>
                  <a:pt x="0" y="129"/>
                </a:moveTo>
                <a:lnTo>
                  <a:pt x="759" y="0"/>
                </a:lnTo>
                <a:lnTo>
                  <a:pt x="12255" y="238"/>
                </a:lnTo>
                <a:lnTo>
                  <a:pt x="0" y="129"/>
                </a:lnTo>
                <a:close/>
              </a:path>
            </a:pathLst>
          </a:custGeom>
          <a:ln w="3175">
            <a:solidFill>
              <a:srgbClr val="26462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3" name="object 13073"/>
          <p:cNvSpPr/>
          <p:nvPr/>
        </p:nvSpPr>
        <p:spPr>
          <a:xfrm>
            <a:off x="3273864" y="2113056"/>
            <a:ext cx="13335" cy="0"/>
          </a:xfrm>
          <a:custGeom>
            <a:avLst/>
            <a:gdLst/>
            <a:ahLst/>
            <a:cxnLst/>
            <a:rect l="l" t="t" r="r" b="b"/>
            <a:pathLst>
              <a:path w="13335" h="0">
                <a:moveTo>
                  <a:pt x="0" y="0"/>
                </a:moveTo>
                <a:lnTo>
                  <a:pt x="12788" y="0"/>
                </a:lnTo>
              </a:path>
            </a:pathLst>
          </a:custGeom>
          <a:ln w="3175">
            <a:solidFill>
              <a:srgbClr val="25462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4" name="object 13074"/>
          <p:cNvSpPr/>
          <p:nvPr/>
        </p:nvSpPr>
        <p:spPr>
          <a:xfrm>
            <a:off x="3273864" y="2112937"/>
            <a:ext cx="13335" cy="635"/>
          </a:xfrm>
          <a:custGeom>
            <a:avLst/>
            <a:gdLst/>
            <a:ahLst/>
            <a:cxnLst/>
            <a:rect l="l" t="t" r="r" b="b"/>
            <a:pathLst>
              <a:path w="13335" h="635">
                <a:moveTo>
                  <a:pt x="0" y="0"/>
                </a:moveTo>
                <a:lnTo>
                  <a:pt x="12788" y="238"/>
                </a:lnTo>
                <a:lnTo>
                  <a:pt x="12255" y="10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5462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5" name="object 13075"/>
          <p:cNvSpPr/>
          <p:nvPr/>
        </p:nvSpPr>
        <p:spPr>
          <a:xfrm>
            <a:off x="3286119" y="2113111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348" y="0"/>
                </a:lnTo>
              </a:path>
            </a:pathLst>
          </a:custGeom>
          <a:ln w="3175">
            <a:solidFill>
              <a:srgbClr val="25462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6" name="object 13076"/>
          <p:cNvSpPr/>
          <p:nvPr/>
        </p:nvSpPr>
        <p:spPr>
          <a:xfrm>
            <a:off x="3286119" y="2113046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533" y="129"/>
                </a:moveTo>
                <a:lnTo>
                  <a:pt x="0" y="0"/>
                </a:lnTo>
                <a:lnTo>
                  <a:pt x="4348" y="91"/>
                </a:lnTo>
                <a:lnTo>
                  <a:pt x="533" y="129"/>
                </a:lnTo>
                <a:close/>
              </a:path>
            </a:pathLst>
          </a:custGeom>
          <a:ln w="3175">
            <a:solidFill>
              <a:srgbClr val="25462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7" name="object 13077"/>
          <p:cNvSpPr/>
          <p:nvPr/>
        </p:nvSpPr>
        <p:spPr>
          <a:xfrm>
            <a:off x="3286653" y="2113191"/>
            <a:ext cx="3810" cy="0"/>
          </a:xfrm>
          <a:custGeom>
            <a:avLst/>
            <a:gdLst/>
            <a:ahLst/>
            <a:cxnLst/>
            <a:rect l="l" t="t" r="r" b="b"/>
            <a:pathLst>
              <a:path w="3810" h="0">
                <a:moveTo>
                  <a:pt x="0" y="0"/>
                </a:moveTo>
                <a:lnTo>
                  <a:pt x="3815" y="0"/>
                </a:lnTo>
              </a:path>
            </a:pathLst>
          </a:custGeom>
          <a:ln w="3175">
            <a:solidFill>
              <a:srgbClr val="25462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8" name="object 13078"/>
          <p:cNvSpPr/>
          <p:nvPr/>
        </p:nvSpPr>
        <p:spPr>
          <a:xfrm>
            <a:off x="3286653" y="2113137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0" y="38"/>
                </a:moveTo>
                <a:lnTo>
                  <a:pt x="3759" y="106"/>
                </a:lnTo>
                <a:lnTo>
                  <a:pt x="0" y="38"/>
                </a:lnTo>
                <a:close/>
              </a:path>
            </a:pathLst>
          </a:custGeom>
          <a:ln w="3175">
            <a:solidFill>
              <a:srgbClr val="25462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9" name="object 13079"/>
          <p:cNvSpPr/>
          <p:nvPr/>
        </p:nvSpPr>
        <p:spPr>
          <a:xfrm>
            <a:off x="3290412" y="21131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06"/>
                </a:moveTo>
                <a:lnTo>
                  <a:pt x="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80" name="object 13080"/>
          <p:cNvSpPr/>
          <p:nvPr/>
        </p:nvSpPr>
        <p:spPr>
          <a:xfrm>
            <a:off x="3299300" y="211332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78"/>
                </a:moveTo>
                <a:lnTo>
                  <a:pt x="345" y="27"/>
                </a:lnTo>
                <a:lnTo>
                  <a:pt x="0" y="78"/>
                </a:lnTo>
                <a:close/>
              </a:path>
            </a:pathLst>
          </a:custGeom>
          <a:solidFill>
            <a:srgbClr val="6ED2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81" name="object 13081"/>
          <p:cNvSpPr/>
          <p:nvPr/>
        </p:nvSpPr>
        <p:spPr>
          <a:xfrm>
            <a:off x="3299300" y="211332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78"/>
                </a:moveTo>
                <a:lnTo>
                  <a:pt x="345" y="27"/>
                </a:lnTo>
                <a:lnTo>
                  <a:pt x="22" y="0"/>
                </a:lnTo>
                <a:close/>
              </a:path>
            </a:pathLst>
          </a:custGeom>
          <a:ln w="3175">
            <a:solidFill>
              <a:srgbClr val="6ED2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82" name="object 130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083" name="object 130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084" name="object 130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085" name="object 130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086" name="object 130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087" name="object 13087"/>
          <p:cNvSpPr/>
          <p:nvPr/>
        </p:nvSpPr>
        <p:spPr>
          <a:xfrm>
            <a:off x="3265540" y="2114989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518"/>
                </a:moveTo>
                <a:lnTo>
                  <a:pt x="2090" y="0"/>
                </a:lnTo>
                <a:lnTo>
                  <a:pt x="0" y="518"/>
                </a:lnTo>
                <a:close/>
              </a:path>
            </a:pathLst>
          </a:custGeom>
          <a:solidFill>
            <a:srgbClr val="5DA95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88" name="object 13088"/>
          <p:cNvSpPr/>
          <p:nvPr/>
        </p:nvSpPr>
        <p:spPr>
          <a:xfrm>
            <a:off x="3265540" y="2114989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43" y="462"/>
                </a:moveTo>
                <a:lnTo>
                  <a:pt x="2090" y="0"/>
                </a:lnTo>
                <a:lnTo>
                  <a:pt x="0" y="518"/>
                </a:lnTo>
                <a:close/>
              </a:path>
            </a:pathLst>
          </a:custGeom>
          <a:ln w="3175">
            <a:solidFill>
              <a:srgbClr val="5DA95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89" name="object 130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090" name="object 13090"/>
          <p:cNvSpPr/>
          <p:nvPr/>
        </p:nvSpPr>
        <p:spPr>
          <a:xfrm>
            <a:off x="3271253" y="2112807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861"/>
                </a:moveTo>
                <a:lnTo>
                  <a:pt x="3370" y="0"/>
                </a:lnTo>
                <a:lnTo>
                  <a:pt x="1211" y="614"/>
                </a:lnTo>
                <a:lnTo>
                  <a:pt x="0" y="861"/>
                </a:lnTo>
                <a:close/>
              </a:path>
            </a:pathLst>
          </a:custGeom>
          <a:solidFill>
            <a:srgbClr val="61B3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91" name="object 13091"/>
          <p:cNvSpPr/>
          <p:nvPr/>
        </p:nvSpPr>
        <p:spPr>
          <a:xfrm>
            <a:off x="3271253" y="2112807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861"/>
                </a:moveTo>
                <a:lnTo>
                  <a:pt x="1211" y="614"/>
                </a:lnTo>
                <a:lnTo>
                  <a:pt x="3370" y="0"/>
                </a:lnTo>
                <a:lnTo>
                  <a:pt x="0" y="861"/>
                </a:lnTo>
                <a:close/>
              </a:path>
            </a:pathLst>
          </a:custGeom>
          <a:ln w="3175">
            <a:solidFill>
              <a:srgbClr val="61B3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92" name="object 130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093" name="object 130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094" name="object 130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095" name="object 13095"/>
          <p:cNvSpPr/>
          <p:nvPr/>
        </p:nvSpPr>
        <p:spPr>
          <a:xfrm>
            <a:off x="3295424" y="210678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563" y="3220"/>
                </a:moveTo>
                <a:lnTo>
                  <a:pt x="0" y="96"/>
                </a:lnTo>
                <a:lnTo>
                  <a:pt x="1899" y="0"/>
                </a:lnTo>
                <a:lnTo>
                  <a:pt x="3563" y="3220"/>
                </a:lnTo>
                <a:close/>
              </a:path>
            </a:pathLst>
          </a:custGeom>
          <a:solidFill>
            <a:srgbClr val="6ACD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96" name="object 13096"/>
          <p:cNvSpPr/>
          <p:nvPr/>
        </p:nvSpPr>
        <p:spPr>
          <a:xfrm>
            <a:off x="3295424" y="210678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563" y="3220"/>
                </a:moveTo>
                <a:lnTo>
                  <a:pt x="1899" y="0"/>
                </a:lnTo>
                <a:lnTo>
                  <a:pt x="0" y="96"/>
                </a:lnTo>
                <a:lnTo>
                  <a:pt x="3563" y="3220"/>
                </a:lnTo>
                <a:close/>
              </a:path>
            </a:pathLst>
          </a:custGeom>
          <a:ln w="3175">
            <a:solidFill>
              <a:srgbClr val="6ACD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97" name="object 13097"/>
          <p:cNvSpPr/>
          <p:nvPr/>
        </p:nvSpPr>
        <p:spPr>
          <a:xfrm>
            <a:off x="3287527" y="2107275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807" y="1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98" name="object 13098"/>
          <p:cNvSpPr/>
          <p:nvPr/>
        </p:nvSpPr>
        <p:spPr>
          <a:xfrm>
            <a:off x="3290468" y="2112957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854" y="0"/>
                </a:lnTo>
              </a:path>
            </a:pathLst>
          </a:custGeom>
          <a:ln w="3175">
            <a:solidFill>
              <a:srgbClr val="25462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99" name="object 13099"/>
          <p:cNvSpPr/>
          <p:nvPr/>
        </p:nvSpPr>
        <p:spPr>
          <a:xfrm>
            <a:off x="3290468" y="2112594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69">
                <a:moveTo>
                  <a:pt x="0" y="543"/>
                </a:moveTo>
                <a:lnTo>
                  <a:pt x="274" y="0"/>
                </a:lnTo>
                <a:lnTo>
                  <a:pt x="8854" y="726"/>
                </a:lnTo>
                <a:lnTo>
                  <a:pt x="0" y="543"/>
                </a:lnTo>
                <a:close/>
              </a:path>
            </a:pathLst>
          </a:custGeom>
          <a:ln w="3175">
            <a:solidFill>
              <a:srgbClr val="25462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00" name="object 13100"/>
          <p:cNvSpPr/>
          <p:nvPr/>
        </p:nvSpPr>
        <p:spPr>
          <a:xfrm>
            <a:off x="3274623" y="2111748"/>
            <a:ext cx="12065" cy="1905"/>
          </a:xfrm>
          <a:custGeom>
            <a:avLst/>
            <a:gdLst/>
            <a:ahLst/>
            <a:cxnLst/>
            <a:rect l="l" t="t" r="r" b="b"/>
            <a:pathLst>
              <a:path w="12064" h="1905">
                <a:moveTo>
                  <a:pt x="11496" y="1297"/>
                </a:moveTo>
                <a:lnTo>
                  <a:pt x="0" y="1059"/>
                </a:lnTo>
                <a:lnTo>
                  <a:pt x="6126" y="0"/>
                </a:lnTo>
                <a:lnTo>
                  <a:pt x="11496" y="1297"/>
                </a:lnTo>
                <a:close/>
              </a:path>
            </a:pathLst>
          </a:custGeom>
          <a:solidFill>
            <a:srgbClr val="2646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01" name="object 13101"/>
          <p:cNvSpPr/>
          <p:nvPr/>
        </p:nvSpPr>
        <p:spPr>
          <a:xfrm>
            <a:off x="3274623" y="2111748"/>
            <a:ext cx="12065" cy="1905"/>
          </a:xfrm>
          <a:custGeom>
            <a:avLst/>
            <a:gdLst/>
            <a:ahLst/>
            <a:cxnLst/>
            <a:rect l="l" t="t" r="r" b="b"/>
            <a:pathLst>
              <a:path w="12064" h="1905">
                <a:moveTo>
                  <a:pt x="0" y="1059"/>
                </a:moveTo>
                <a:lnTo>
                  <a:pt x="6126" y="0"/>
                </a:lnTo>
                <a:lnTo>
                  <a:pt x="11496" y="1297"/>
                </a:lnTo>
                <a:lnTo>
                  <a:pt x="0" y="1059"/>
                </a:lnTo>
                <a:close/>
              </a:path>
            </a:pathLst>
          </a:custGeom>
          <a:ln w="3175">
            <a:solidFill>
              <a:srgbClr val="26462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02" name="object 13102"/>
          <p:cNvSpPr/>
          <p:nvPr/>
        </p:nvSpPr>
        <p:spPr>
          <a:xfrm>
            <a:off x="3280750" y="2111748"/>
            <a:ext cx="10160" cy="1905"/>
          </a:xfrm>
          <a:custGeom>
            <a:avLst/>
            <a:gdLst/>
            <a:ahLst/>
            <a:cxnLst/>
            <a:rect l="l" t="t" r="r" b="b"/>
            <a:pathLst>
              <a:path w="10160" h="1905">
                <a:moveTo>
                  <a:pt x="5369" y="1297"/>
                </a:moveTo>
                <a:lnTo>
                  <a:pt x="0" y="0"/>
                </a:lnTo>
                <a:lnTo>
                  <a:pt x="9992" y="845"/>
                </a:lnTo>
                <a:lnTo>
                  <a:pt x="5369" y="1297"/>
                </a:lnTo>
                <a:close/>
              </a:path>
            </a:pathLst>
          </a:custGeom>
          <a:solidFill>
            <a:srgbClr val="2646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03" name="object 13103"/>
          <p:cNvSpPr/>
          <p:nvPr/>
        </p:nvSpPr>
        <p:spPr>
          <a:xfrm>
            <a:off x="3280750" y="2111748"/>
            <a:ext cx="10160" cy="1905"/>
          </a:xfrm>
          <a:custGeom>
            <a:avLst/>
            <a:gdLst/>
            <a:ahLst/>
            <a:cxnLst/>
            <a:rect l="l" t="t" r="r" b="b"/>
            <a:pathLst>
              <a:path w="10160" h="1905">
                <a:moveTo>
                  <a:pt x="5369" y="1297"/>
                </a:moveTo>
                <a:lnTo>
                  <a:pt x="0" y="0"/>
                </a:lnTo>
                <a:lnTo>
                  <a:pt x="9992" y="845"/>
                </a:lnTo>
                <a:lnTo>
                  <a:pt x="5369" y="1297"/>
                </a:lnTo>
                <a:close/>
              </a:path>
            </a:pathLst>
          </a:custGeom>
          <a:ln w="3175">
            <a:solidFill>
              <a:srgbClr val="26462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04" name="object 13104"/>
          <p:cNvSpPr/>
          <p:nvPr/>
        </p:nvSpPr>
        <p:spPr>
          <a:xfrm>
            <a:off x="3286119" y="2112594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4348" y="543"/>
                </a:moveTo>
                <a:lnTo>
                  <a:pt x="0" y="452"/>
                </a:lnTo>
                <a:lnTo>
                  <a:pt x="4622" y="0"/>
                </a:lnTo>
                <a:lnTo>
                  <a:pt x="4348" y="543"/>
                </a:lnTo>
                <a:close/>
              </a:path>
            </a:pathLst>
          </a:custGeom>
          <a:solidFill>
            <a:srgbClr val="25462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05" name="object 13105"/>
          <p:cNvSpPr/>
          <p:nvPr/>
        </p:nvSpPr>
        <p:spPr>
          <a:xfrm>
            <a:off x="3286119" y="2112594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0" y="452"/>
                </a:moveTo>
                <a:lnTo>
                  <a:pt x="4348" y="543"/>
                </a:lnTo>
                <a:lnTo>
                  <a:pt x="4622" y="0"/>
                </a:lnTo>
                <a:lnTo>
                  <a:pt x="0" y="452"/>
                </a:lnTo>
                <a:close/>
              </a:path>
            </a:pathLst>
          </a:custGeom>
          <a:ln w="3175">
            <a:solidFill>
              <a:srgbClr val="25462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06" name="object 13106"/>
          <p:cNvSpPr/>
          <p:nvPr/>
        </p:nvSpPr>
        <p:spPr>
          <a:xfrm>
            <a:off x="3290468" y="211259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543"/>
                </a:moveTo>
                <a:lnTo>
                  <a:pt x="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07" name="object 131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108" name="object 131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109" name="object 131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110" name="object 131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111" name="object 13111"/>
          <p:cNvSpPr/>
          <p:nvPr/>
        </p:nvSpPr>
        <p:spPr>
          <a:xfrm>
            <a:off x="3297245" y="211332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386"/>
                </a:moveTo>
                <a:lnTo>
                  <a:pt x="2077" y="0"/>
                </a:lnTo>
                <a:lnTo>
                  <a:pt x="0" y="386"/>
                </a:lnTo>
                <a:close/>
              </a:path>
            </a:pathLst>
          </a:custGeom>
          <a:solidFill>
            <a:srgbClr val="6ED2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12" name="object 13112"/>
          <p:cNvSpPr/>
          <p:nvPr/>
        </p:nvSpPr>
        <p:spPr>
          <a:xfrm>
            <a:off x="3297245" y="211332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077" y="0"/>
                </a:moveTo>
                <a:lnTo>
                  <a:pt x="0" y="386"/>
                </a:lnTo>
                <a:lnTo>
                  <a:pt x="2077" y="0"/>
                </a:lnTo>
                <a:close/>
              </a:path>
            </a:pathLst>
          </a:custGeom>
          <a:ln w="3175">
            <a:solidFill>
              <a:srgbClr val="6ED2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13" name="object 13113"/>
          <p:cNvSpPr/>
          <p:nvPr/>
        </p:nvSpPr>
        <p:spPr>
          <a:xfrm>
            <a:off x="3294631" y="211332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0" y="774"/>
                </a:moveTo>
                <a:lnTo>
                  <a:pt x="4691" y="0"/>
                </a:lnTo>
                <a:lnTo>
                  <a:pt x="2613" y="386"/>
                </a:lnTo>
                <a:lnTo>
                  <a:pt x="0" y="774"/>
                </a:lnTo>
                <a:close/>
              </a:path>
            </a:pathLst>
          </a:custGeom>
          <a:solidFill>
            <a:srgbClr val="6FD1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14" name="object 13114"/>
          <p:cNvSpPr/>
          <p:nvPr/>
        </p:nvSpPr>
        <p:spPr>
          <a:xfrm>
            <a:off x="3294631" y="211332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4691" y="0"/>
                </a:moveTo>
                <a:lnTo>
                  <a:pt x="0" y="774"/>
                </a:lnTo>
                <a:lnTo>
                  <a:pt x="2613" y="386"/>
                </a:lnTo>
                <a:lnTo>
                  <a:pt x="4691" y="0"/>
                </a:lnTo>
                <a:close/>
              </a:path>
            </a:pathLst>
          </a:custGeom>
          <a:ln w="3175">
            <a:solidFill>
              <a:srgbClr val="6FD1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15" name="object 13115"/>
          <p:cNvSpPr/>
          <p:nvPr/>
        </p:nvSpPr>
        <p:spPr>
          <a:xfrm>
            <a:off x="3290742" y="2112594"/>
            <a:ext cx="8890" cy="1905"/>
          </a:xfrm>
          <a:custGeom>
            <a:avLst/>
            <a:gdLst/>
            <a:ahLst/>
            <a:cxnLst/>
            <a:rect l="l" t="t" r="r" b="b"/>
            <a:pathLst>
              <a:path w="8889" h="1905">
                <a:moveTo>
                  <a:pt x="3888" y="1501"/>
                </a:moveTo>
                <a:lnTo>
                  <a:pt x="0" y="0"/>
                </a:lnTo>
                <a:lnTo>
                  <a:pt x="8580" y="726"/>
                </a:lnTo>
                <a:lnTo>
                  <a:pt x="3888" y="1501"/>
                </a:lnTo>
                <a:close/>
              </a:path>
            </a:pathLst>
          </a:custGeom>
          <a:solidFill>
            <a:srgbClr val="6ECF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16" name="object 13116"/>
          <p:cNvSpPr/>
          <p:nvPr/>
        </p:nvSpPr>
        <p:spPr>
          <a:xfrm>
            <a:off x="3290742" y="2112594"/>
            <a:ext cx="8890" cy="1905"/>
          </a:xfrm>
          <a:custGeom>
            <a:avLst/>
            <a:gdLst/>
            <a:ahLst/>
            <a:cxnLst/>
            <a:rect l="l" t="t" r="r" b="b"/>
            <a:pathLst>
              <a:path w="8889" h="1905">
                <a:moveTo>
                  <a:pt x="8580" y="726"/>
                </a:moveTo>
                <a:lnTo>
                  <a:pt x="3888" y="1501"/>
                </a:lnTo>
                <a:lnTo>
                  <a:pt x="0" y="0"/>
                </a:lnTo>
                <a:lnTo>
                  <a:pt x="8580" y="726"/>
                </a:lnTo>
                <a:close/>
              </a:path>
            </a:pathLst>
          </a:custGeom>
          <a:ln w="3175">
            <a:solidFill>
              <a:srgbClr val="6ECF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17" name="object 13117"/>
          <p:cNvSpPr/>
          <p:nvPr/>
        </p:nvSpPr>
        <p:spPr>
          <a:xfrm>
            <a:off x="3291573" y="2114095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335" y="406"/>
                </a:moveTo>
                <a:lnTo>
                  <a:pt x="0" y="322"/>
                </a:lnTo>
                <a:lnTo>
                  <a:pt x="3058" y="0"/>
                </a:lnTo>
                <a:lnTo>
                  <a:pt x="335" y="406"/>
                </a:lnTo>
                <a:close/>
              </a:path>
            </a:pathLst>
          </a:custGeom>
          <a:solidFill>
            <a:srgbClr val="6FCE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18" name="object 13118"/>
          <p:cNvSpPr/>
          <p:nvPr/>
        </p:nvSpPr>
        <p:spPr>
          <a:xfrm>
            <a:off x="3291573" y="2114095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3058" y="0"/>
                </a:moveTo>
                <a:lnTo>
                  <a:pt x="335" y="406"/>
                </a:lnTo>
                <a:lnTo>
                  <a:pt x="0" y="322"/>
                </a:lnTo>
                <a:lnTo>
                  <a:pt x="3058" y="0"/>
                </a:lnTo>
                <a:close/>
              </a:path>
            </a:pathLst>
          </a:custGeom>
          <a:ln w="3175">
            <a:solidFill>
              <a:srgbClr val="6FCE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19" name="object 13119"/>
          <p:cNvSpPr/>
          <p:nvPr/>
        </p:nvSpPr>
        <p:spPr>
          <a:xfrm>
            <a:off x="3290742" y="2112594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830" y="1823"/>
                </a:moveTo>
                <a:lnTo>
                  <a:pt x="0" y="0"/>
                </a:lnTo>
                <a:lnTo>
                  <a:pt x="3888" y="1501"/>
                </a:lnTo>
                <a:lnTo>
                  <a:pt x="830" y="1823"/>
                </a:lnTo>
                <a:close/>
              </a:path>
            </a:pathLst>
          </a:custGeom>
          <a:solidFill>
            <a:srgbClr val="6ECD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20" name="object 13120"/>
          <p:cNvSpPr/>
          <p:nvPr/>
        </p:nvSpPr>
        <p:spPr>
          <a:xfrm>
            <a:off x="3290742" y="2112594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3888" y="1501"/>
                </a:moveTo>
                <a:lnTo>
                  <a:pt x="0" y="0"/>
                </a:lnTo>
                <a:lnTo>
                  <a:pt x="830" y="1823"/>
                </a:lnTo>
                <a:lnTo>
                  <a:pt x="3888" y="1501"/>
                </a:lnTo>
                <a:close/>
              </a:path>
            </a:pathLst>
          </a:custGeom>
          <a:ln w="3175">
            <a:solidFill>
              <a:srgbClr val="6ECD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21" name="object 13121"/>
          <p:cNvSpPr/>
          <p:nvPr/>
        </p:nvSpPr>
        <p:spPr>
          <a:xfrm>
            <a:off x="3290742" y="2112594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830" y="18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22" name="object 131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123" name="object 131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124" name="object 131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125" name="object 13125"/>
          <p:cNvSpPr/>
          <p:nvPr/>
        </p:nvSpPr>
        <p:spPr>
          <a:xfrm>
            <a:off x="3291768" y="211450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39" y="0"/>
                </a:moveTo>
                <a:lnTo>
                  <a:pt x="0" y="17"/>
                </a:lnTo>
                <a:lnTo>
                  <a:pt x="139" y="0"/>
                </a:lnTo>
                <a:close/>
              </a:path>
            </a:pathLst>
          </a:custGeom>
          <a:ln w="3175">
            <a:solidFill>
              <a:srgbClr val="6FCD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26" name="object 13126"/>
          <p:cNvSpPr/>
          <p:nvPr/>
        </p:nvSpPr>
        <p:spPr>
          <a:xfrm>
            <a:off x="3291573" y="211441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5" y="101"/>
                </a:moveTo>
                <a:lnTo>
                  <a:pt x="0" y="0"/>
                </a:lnTo>
                <a:lnTo>
                  <a:pt x="335" y="83"/>
                </a:lnTo>
                <a:lnTo>
                  <a:pt x="195" y="101"/>
                </a:lnTo>
                <a:close/>
              </a:path>
            </a:pathLst>
          </a:custGeom>
          <a:solidFill>
            <a:srgbClr val="6FCD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27" name="object 13127"/>
          <p:cNvSpPr/>
          <p:nvPr/>
        </p:nvSpPr>
        <p:spPr>
          <a:xfrm>
            <a:off x="3291573" y="211441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35" y="83"/>
                </a:moveTo>
                <a:lnTo>
                  <a:pt x="0" y="0"/>
                </a:lnTo>
                <a:lnTo>
                  <a:pt x="195" y="101"/>
                </a:lnTo>
                <a:lnTo>
                  <a:pt x="335" y="83"/>
                </a:lnTo>
                <a:close/>
              </a:path>
            </a:pathLst>
          </a:custGeom>
          <a:ln w="3175">
            <a:solidFill>
              <a:srgbClr val="6FCD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28" name="object 13128"/>
          <p:cNvSpPr/>
          <p:nvPr/>
        </p:nvSpPr>
        <p:spPr>
          <a:xfrm>
            <a:off x="3291573" y="211441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3" y="121"/>
                </a:moveTo>
                <a:lnTo>
                  <a:pt x="195" y="101"/>
                </a:lnTo>
                <a:lnTo>
                  <a:pt x="53" y="121"/>
                </a:lnTo>
                <a:close/>
              </a:path>
            </a:pathLst>
          </a:custGeom>
          <a:solidFill>
            <a:srgbClr val="6FCD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29" name="object 13129"/>
          <p:cNvSpPr/>
          <p:nvPr/>
        </p:nvSpPr>
        <p:spPr>
          <a:xfrm>
            <a:off x="3291573" y="211441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5" y="101"/>
                </a:moveTo>
                <a:lnTo>
                  <a:pt x="0" y="0"/>
                </a:lnTo>
                <a:lnTo>
                  <a:pt x="195" y="101"/>
                </a:lnTo>
                <a:close/>
              </a:path>
            </a:pathLst>
          </a:custGeom>
          <a:ln w="3175">
            <a:solidFill>
              <a:srgbClr val="6FCD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30" name="object 13130"/>
          <p:cNvSpPr/>
          <p:nvPr/>
        </p:nvSpPr>
        <p:spPr>
          <a:xfrm>
            <a:off x="3291573" y="211441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53" y="1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31" name="object 131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132" name="object 131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133" name="object 131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134" name="object 131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135" name="object 131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136" name="object 131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137" name="object 13137"/>
          <p:cNvSpPr/>
          <p:nvPr/>
        </p:nvSpPr>
        <p:spPr>
          <a:xfrm>
            <a:off x="3265754" y="210930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238"/>
                </a:moveTo>
                <a:lnTo>
                  <a:pt x="243" y="73"/>
                </a:lnTo>
                <a:lnTo>
                  <a:pt x="375" y="0"/>
                </a:lnTo>
                <a:lnTo>
                  <a:pt x="0" y="238"/>
                </a:lnTo>
                <a:close/>
              </a:path>
            </a:pathLst>
          </a:custGeom>
          <a:solidFill>
            <a:srgbClr val="4A985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38" name="object 13138"/>
          <p:cNvSpPr/>
          <p:nvPr/>
        </p:nvSpPr>
        <p:spPr>
          <a:xfrm>
            <a:off x="3265754" y="210930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238"/>
                </a:moveTo>
                <a:lnTo>
                  <a:pt x="243" y="73"/>
                </a:lnTo>
                <a:lnTo>
                  <a:pt x="375" y="0"/>
                </a:lnTo>
                <a:lnTo>
                  <a:pt x="0" y="238"/>
                </a:lnTo>
                <a:close/>
              </a:path>
            </a:pathLst>
          </a:custGeom>
          <a:ln w="3175">
            <a:solidFill>
              <a:srgbClr val="4A985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39" name="object 131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140" name="object 131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141" name="object 131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142" name="object 131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143" name="object 131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144" name="object 131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145" name="object 131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146" name="object 131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147" name="object 13147"/>
          <p:cNvSpPr/>
          <p:nvPr/>
        </p:nvSpPr>
        <p:spPr>
          <a:xfrm>
            <a:off x="3284400" y="2102843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746" y="1325"/>
                </a:moveTo>
                <a:lnTo>
                  <a:pt x="0" y="0"/>
                </a:lnTo>
                <a:lnTo>
                  <a:pt x="3241" y="269"/>
                </a:lnTo>
                <a:lnTo>
                  <a:pt x="746" y="1325"/>
                </a:lnTo>
                <a:close/>
              </a:path>
            </a:pathLst>
          </a:custGeom>
          <a:solidFill>
            <a:srgbClr val="5EBA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48" name="object 13148"/>
          <p:cNvSpPr/>
          <p:nvPr/>
        </p:nvSpPr>
        <p:spPr>
          <a:xfrm>
            <a:off x="3284400" y="2102843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241" y="269"/>
                </a:moveTo>
                <a:lnTo>
                  <a:pt x="0" y="0"/>
                </a:lnTo>
                <a:lnTo>
                  <a:pt x="746" y="1325"/>
                </a:lnTo>
                <a:lnTo>
                  <a:pt x="3241" y="269"/>
                </a:lnTo>
                <a:close/>
              </a:path>
            </a:pathLst>
          </a:custGeom>
          <a:ln w="3175">
            <a:solidFill>
              <a:srgbClr val="5EBA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49" name="object 13149"/>
          <p:cNvSpPr/>
          <p:nvPr/>
        </p:nvSpPr>
        <p:spPr>
          <a:xfrm>
            <a:off x="3287641" y="21031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5FBD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50" name="object 13150"/>
          <p:cNvSpPr/>
          <p:nvPr/>
        </p:nvSpPr>
        <p:spPr>
          <a:xfrm>
            <a:off x="3287641" y="21031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FBD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51" name="object 131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152" name="object 131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153" name="object 131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154" name="object 13154"/>
          <p:cNvSpPr/>
          <p:nvPr/>
        </p:nvSpPr>
        <p:spPr>
          <a:xfrm>
            <a:off x="3284400" y="2102843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746" y="13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55" name="object 131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156" name="object 131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157" name="object 13157"/>
          <p:cNvSpPr/>
          <p:nvPr/>
        </p:nvSpPr>
        <p:spPr>
          <a:xfrm>
            <a:off x="3357928" y="2194392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801" y="2646"/>
                </a:moveTo>
                <a:lnTo>
                  <a:pt x="0" y="142"/>
                </a:lnTo>
                <a:lnTo>
                  <a:pt x="15" y="0"/>
                </a:lnTo>
                <a:lnTo>
                  <a:pt x="2801" y="2646"/>
                </a:lnTo>
                <a:close/>
              </a:path>
            </a:pathLst>
          </a:custGeom>
          <a:solidFill>
            <a:srgbClr val="51C7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58" name="object 13158"/>
          <p:cNvSpPr/>
          <p:nvPr/>
        </p:nvSpPr>
        <p:spPr>
          <a:xfrm>
            <a:off x="3357928" y="2194392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142"/>
                </a:moveTo>
                <a:lnTo>
                  <a:pt x="15" y="0"/>
                </a:lnTo>
                <a:lnTo>
                  <a:pt x="2801" y="2646"/>
                </a:lnTo>
                <a:lnTo>
                  <a:pt x="0" y="142"/>
                </a:lnTo>
                <a:close/>
              </a:path>
            </a:pathLst>
          </a:custGeom>
          <a:ln w="3175">
            <a:solidFill>
              <a:srgbClr val="51C7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59" name="object 13159"/>
          <p:cNvSpPr/>
          <p:nvPr/>
        </p:nvSpPr>
        <p:spPr>
          <a:xfrm>
            <a:off x="3357928" y="2194534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3162" y="3766"/>
                </a:moveTo>
                <a:lnTo>
                  <a:pt x="0" y="0"/>
                </a:lnTo>
                <a:lnTo>
                  <a:pt x="2801" y="2504"/>
                </a:lnTo>
                <a:lnTo>
                  <a:pt x="3162" y="3766"/>
                </a:lnTo>
                <a:close/>
              </a:path>
            </a:pathLst>
          </a:custGeom>
          <a:solidFill>
            <a:srgbClr val="50C6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60" name="object 13160"/>
          <p:cNvSpPr/>
          <p:nvPr/>
        </p:nvSpPr>
        <p:spPr>
          <a:xfrm>
            <a:off x="3357928" y="2194534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0"/>
                </a:moveTo>
                <a:lnTo>
                  <a:pt x="3162" y="3766"/>
                </a:lnTo>
                <a:lnTo>
                  <a:pt x="2801" y="250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C6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1" name="object 13161"/>
          <p:cNvSpPr/>
          <p:nvPr/>
        </p:nvSpPr>
        <p:spPr>
          <a:xfrm>
            <a:off x="3364677" y="214904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287" y="683"/>
                </a:moveTo>
                <a:lnTo>
                  <a:pt x="0" y="0"/>
                </a:lnTo>
                <a:lnTo>
                  <a:pt x="276" y="256"/>
                </a:lnTo>
                <a:lnTo>
                  <a:pt x="287" y="683"/>
                </a:lnTo>
                <a:close/>
              </a:path>
            </a:pathLst>
          </a:custGeom>
          <a:solidFill>
            <a:srgbClr val="4AC6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62" name="object 13162"/>
          <p:cNvSpPr/>
          <p:nvPr/>
        </p:nvSpPr>
        <p:spPr>
          <a:xfrm>
            <a:off x="3364677" y="214904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287" y="683"/>
                </a:moveTo>
                <a:lnTo>
                  <a:pt x="276" y="256"/>
                </a:lnTo>
                <a:lnTo>
                  <a:pt x="0" y="0"/>
                </a:lnTo>
                <a:lnTo>
                  <a:pt x="287" y="683"/>
                </a:lnTo>
                <a:close/>
              </a:path>
            </a:pathLst>
          </a:custGeom>
          <a:ln w="3175">
            <a:solidFill>
              <a:srgbClr val="4AC6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3" name="object 13163"/>
          <p:cNvSpPr/>
          <p:nvPr/>
        </p:nvSpPr>
        <p:spPr>
          <a:xfrm>
            <a:off x="3364265" y="21480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411" y="977"/>
                </a:moveTo>
                <a:lnTo>
                  <a:pt x="0" y="0"/>
                </a:lnTo>
                <a:lnTo>
                  <a:pt x="673" y="528"/>
                </a:lnTo>
                <a:lnTo>
                  <a:pt x="411" y="977"/>
                </a:lnTo>
                <a:close/>
              </a:path>
            </a:pathLst>
          </a:custGeom>
          <a:solidFill>
            <a:srgbClr val="4BC7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64" name="object 13164"/>
          <p:cNvSpPr/>
          <p:nvPr/>
        </p:nvSpPr>
        <p:spPr>
          <a:xfrm>
            <a:off x="3364265" y="21480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411" y="977"/>
                </a:moveTo>
                <a:lnTo>
                  <a:pt x="0" y="0"/>
                </a:lnTo>
                <a:lnTo>
                  <a:pt x="673" y="528"/>
                </a:lnTo>
                <a:lnTo>
                  <a:pt x="411" y="977"/>
                </a:lnTo>
                <a:close/>
              </a:path>
            </a:pathLst>
          </a:custGeom>
          <a:ln w="3175">
            <a:solidFill>
              <a:srgbClr val="4BC7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5" name="object 13165"/>
          <p:cNvSpPr/>
          <p:nvPr/>
        </p:nvSpPr>
        <p:spPr>
          <a:xfrm>
            <a:off x="3364677" y="214859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276" y="706"/>
                </a:moveTo>
                <a:lnTo>
                  <a:pt x="0" y="449"/>
                </a:lnTo>
                <a:lnTo>
                  <a:pt x="261" y="0"/>
                </a:lnTo>
                <a:lnTo>
                  <a:pt x="276" y="706"/>
                </a:lnTo>
                <a:close/>
              </a:path>
            </a:pathLst>
          </a:custGeom>
          <a:solidFill>
            <a:srgbClr val="4AC7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66" name="object 13166"/>
          <p:cNvSpPr/>
          <p:nvPr/>
        </p:nvSpPr>
        <p:spPr>
          <a:xfrm>
            <a:off x="3364677" y="214859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449"/>
                </a:moveTo>
                <a:lnTo>
                  <a:pt x="276" y="706"/>
                </a:lnTo>
                <a:lnTo>
                  <a:pt x="261" y="0"/>
                </a:lnTo>
                <a:lnTo>
                  <a:pt x="0" y="449"/>
                </a:lnTo>
                <a:close/>
              </a:path>
            </a:pathLst>
          </a:custGeom>
          <a:ln w="3175">
            <a:solidFill>
              <a:srgbClr val="4AC7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7" name="object 13167"/>
          <p:cNvSpPr/>
          <p:nvPr/>
        </p:nvSpPr>
        <p:spPr>
          <a:xfrm>
            <a:off x="3364265" y="214807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673" y="528"/>
                </a:moveTo>
                <a:lnTo>
                  <a:pt x="0" y="0"/>
                </a:lnTo>
                <a:lnTo>
                  <a:pt x="546" y="271"/>
                </a:lnTo>
                <a:lnTo>
                  <a:pt x="673" y="528"/>
                </a:lnTo>
                <a:close/>
              </a:path>
            </a:pathLst>
          </a:custGeom>
          <a:solidFill>
            <a:srgbClr val="4BC7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68" name="object 13168"/>
          <p:cNvSpPr/>
          <p:nvPr/>
        </p:nvSpPr>
        <p:spPr>
          <a:xfrm>
            <a:off x="3364265" y="214807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673" y="528"/>
                </a:lnTo>
                <a:lnTo>
                  <a:pt x="546" y="27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BC7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9" name="object 13169"/>
          <p:cNvSpPr/>
          <p:nvPr/>
        </p:nvSpPr>
        <p:spPr>
          <a:xfrm>
            <a:off x="3348748" y="2166353"/>
            <a:ext cx="3810" cy="6985"/>
          </a:xfrm>
          <a:custGeom>
            <a:avLst/>
            <a:gdLst/>
            <a:ahLst/>
            <a:cxnLst/>
            <a:rect l="l" t="t" r="r" b="b"/>
            <a:pathLst>
              <a:path w="3810" h="6985">
                <a:moveTo>
                  <a:pt x="0" y="6581"/>
                </a:moveTo>
                <a:lnTo>
                  <a:pt x="817" y="0"/>
                </a:lnTo>
                <a:lnTo>
                  <a:pt x="3535" y="2186"/>
                </a:lnTo>
                <a:lnTo>
                  <a:pt x="0" y="6581"/>
                </a:lnTo>
                <a:close/>
              </a:path>
            </a:pathLst>
          </a:custGeom>
          <a:solidFill>
            <a:srgbClr val="56CC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70" name="object 13170"/>
          <p:cNvSpPr/>
          <p:nvPr/>
        </p:nvSpPr>
        <p:spPr>
          <a:xfrm>
            <a:off x="3348748" y="2166353"/>
            <a:ext cx="3810" cy="6985"/>
          </a:xfrm>
          <a:custGeom>
            <a:avLst/>
            <a:gdLst/>
            <a:ahLst/>
            <a:cxnLst/>
            <a:rect l="l" t="t" r="r" b="b"/>
            <a:pathLst>
              <a:path w="3810" h="6985">
                <a:moveTo>
                  <a:pt x="0" y="6581"/>
                </a:moveTo>
                <a:lnTo>
                  <a:pt x="817" y="0"/>
                </a:lnTo>
                <a:lnTo>
                  <a:pt x="3535" y="2186"/>
                </a:lnTo>
                <a:lnTo>
                  <a:pt x="0" y="6581"/>
                </a:lnTo>
                <a:close/>
              </a:path>
            </a:pathLst>
          </a:custGeom>
          <a:ln w="3175">
            <a:solidFill>
              <a:srgbClr val="56CC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71" name="object 13171"/>
          <p:cNvSpPr/>
          <p:nvPr/>
        </p:nvSpPr>
        <p:spPr>
          <a:xfrm>
            <a:off x="3348748" y="2168540"/>
            <a:ext cx="8255" cy="13970"/>
          </a:xfrm>
          <a:custGeom>
            <a:avLst/>
            <a:gdLst/>
            <a:ahLst/>
            <a:cxnLst/>
            <a:rect l="l" t="t" r="r" b="b"/>
            <a:pathLst>
              <a:path w="8254" h="13969">
                <a:moveTo>
                  <a:pt x="7711" y="13898"/>
                </a:moveTo>
                <a:lnTo>
                  <a:pt x="0" y="4394"/>
                </a:lnTo>
                <a:lnTo>
                  <a:pt x="3535" y="0"/>
                </a:lnTo>
                <a:lnTo>
                  <a:pt x="7711" y="13898"/>
                </a:lnTo>
                <a:close/>
              </a:path>
            </a:pathLst>
          </a:custGeom>
          <a:solidFill>
            <a:srgbClr val="55CA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72" name="object 13172"/>
          <p:cNvSpPr/>
          <p:nvPr/>
        </p:nvSpPr>
        <p:spPr>
          <a:xfrm>
            <a:off x="3348748" y="2168540"/>
            <a:ext cx="8255" cy="13970"/>
          </a:xfrm>
          <a:custGeom>
            <a:avLst/>
            <a:gdLst/>
            <a:ahLst/>
            <a:cxnLst/>
            <a:rect l="l" t="t" r="r" b="b"/>
            <a:pathLst>
              <a:path w="8254" h="13969">
                <a:moveTo>
                  <a:pt x="0" y="4394"/>
                </a:moveTo>
                <a:lnTo>
                  <a:pt x="7711" y="13898"/>
                </a:lnTo>
                <a:lnTo>
                  <a:pt x="3535" y="0"/>
                </a:lnTo>
                <a:lnTo>
                  <a:pt x="0" y="4394"/>
                </a:lnTo>
                <a:close/>
              </a:path>
            </a:pathLst>
          </a:custGeom>
          <a:ln w="3175">
            <a:solidFill>
              <a:srgbClr val="55CA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73" name="object 13173"/>
          <p:cNvSpPr/>
          <p:nvPr/>
        </p:nvSpPr>
        <p:spPr>
          <a:xfrm>
            <a:off x="3350285" y="218635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5115" y="5293"/>
                </a:moveTo>
                <a:lnTo>
                  <a:pt x="2479" y="2626"/>
                </a:lnTo>
                <a:lnTo>
                  <a:pt x="0" y="0"/>
                </a:lnTo>
                <a:lnTo>
                  <a:pt x="5115" y="5293"/>
                </a:lnTo>
                <a:close/>
              </a:path>
            </a:pathLst>
          </a:custGeom>
          <a:solidFill>
            <a:srgbClr val="56CA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74" name="object 13174"/>
          <p:cNvSpPr/>
          <p:nvPr/>
        </p:nvSpPr>
        <p:spPr>
          <a:xfrm>
            <a:off x="3350285" y="218635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5115" y="5293"/>
                </a:moveTo>
                <a:lnTo>
                  <a:pt x="2479" y="2626"/>
                </a:lnTo>
                <a:lnTo>
                  <a:pt x="0" y="0"/>
                </a:lnTo>
                <a:lnTo>
                  <a:pt x="5115" y="5293"/>
                </a:lnTo>
                <a:close/>
              </a:path>
            </a:pathLst>
          </a:custGeom>
          <a:ln w="3175">
            <a:solidFill>
              <a:srgbClr val="56CA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75" name="object 13175"/>
          <p:cNvSpPr/>
          <p:nvPr/>
        </p:nvSpPr>
        <p:spPr>
          <a:xfrm>
            <a:off x="3349106" y="2185103"/>
            <a:ext cx="6350" cy="6985"/>
          </a:xfrm>
          <a:custGeom>
            <a:avLst/>
            <a:gdLst/>
            <a:ahLst/>
            <a:cxnLst/>
            <a:rect l="l" t="t" r="r" b="b"/>
            <a:pathLst>
              <a:path w="6350" h="6985">
                <a:moveTo>
                  <a:pt x="6294" y="6543"/>
                </a:moveTo>
                <a:lnTo>
                  <a:pt x="1178" y="1249"/>
                </a:lnTo>
                <a:lnTo>
                  <a:pt x="0" y="0"/>
                </a:lnTo>
                <a:lnTo>
                  <a:pt x="6294" y="6543"/>
                </a:lnTo>
                <a:close/>
              </a:path>
            </a:pathLst>
          </a:custGeom>
          <a:solidFill>
            <a:srgbClr val="57CA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76" name="object 13176"/>
          <p:cNvSpPr/>
          <p:nvPr/>
        </p:nvSpPr>
        <p:spPr>
          <a:xfrm>
            <a:off x="3349106" y="2185103"/>
            <a:ext cx="6350" cy="6985"/>
          </a:xfrm>
          <a:custGeom>
            <a:avLst/>
            <a:gdLst/>
            <a:ahLst/>
            <a:cxnLst/>
            <a:rect l="l" t="t" r="r" b="b"/>
            <a:pathLst>
              <a:path w="6350" h="6985">
                <a:moveTo>
                  <a:pt x="6294" y="6543"/>
                </a:moveTo>
                <a:lnTo>
                  <a:pt x="0" y="0"/>
                </a:lnTo>
                <a:lnTo>
                  <a:pt x="1178" y="1249"/>
                </a:lnTo>
                <a:lnTo>
                  <a:pt x="6294" y="6543"/>
                </a:lnTo>
                <a:close/>
              </a:path>
            </a:pathLst>
          </a:custGeom>
          <a:ln w="3175">
            <a:solidFill>
              <a:srgbClr val="57CA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77" name="object 131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178" name="object 131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179" name="object 13179"/>
          <p:cNvSpPr/>
          <p:nvPr/>
        </p:nvSpPr>
        <p:spPr>
          <a:xfrm>
            <a:off x="3350221" y="2183224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5341" y="7020"/>
                </a:moveTo>
                <a:lnTo>
                  <a:pt x="0" y="0"/>
                </a:lnTo>
                <a:lnTo>
                  <a:pt x="5740" y="3553"/>
                </a:lnTo>
                <a:lnTo>
                  <a:pt x="5341" y="7020"/>
                </a:lnTo>
                <a:close/>
              </a:path>
            </a:pathLst>
          </a:custGeom>
          <a:solidFill>
            <a:srgbClr val="55C9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80" name="object 13180"/>
          <p:cNvSpPr/>
          <p:nvPr/>
        </p:nvSpPr>
        <p:spPr>
          <a:xfrm>
            <a:off x="3350221" y="2183224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5740" y="3553"/>
                </a:moveTo>
                <a:lnTo>
                  <a:pt x="5341" y="7020"/>
                </a:lnTo>
                <a:lnTo>
                  <a:pt x="0" y="0"/>
                </a:lnTo>
                <a:lnTo>
                  <a:pt x="5740" y="3553"/>
                </a:lnTo>
                <a:close/>
              </a:path>
            </a:pathLst>
          </a:custGeom>
          <a:ln w="3175">
            <a:solidFill>
              <a:srgbClr val="55C9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81" name="object 13181"/>
          <p:cNvSpPr/>
          <p:nvPr/>
        </p:nvSpPr>
        <p:spPr>
          <a:xfrm>
            <a:off x="3350221" y="2181766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5740" y="5011"/>
                </a:moveTo>
                <a:lnTo>
                  <a:pt x="0" y="1457"/>
                </a:lnTo>
                <a:lnTo>
                  <a:pt x="177" y="0"/>
                </a:lnTo>
                <a:lnTo>
                  <a:pt x="5740" y="5011"/>
                </a:lnTo>
                <a:close/>
              </a:path>
            </a:pathLst>
          </a:custGeom>
          <a:solidFill>
            <a:srgbClr val="56CA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82" name="object 13182"/>
          <p:cNvSpPr/>
          <p:nvPr/>
        </p:nvSpPr>
        <p:spPr>
          <a:xfrm>
            <a:off x="3350221" y="2181766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5740" y="5011"/>
                </a:moveTo>
                <a:lnTo>
                  <a:pt x="177" y="0"/>
                </a:lnTo>
                <a:lnTo>
                  <a:pt x="0" y="1457"/>
                </a:lnTo>
                <a:lnTo>
                  <a:pt x="5740" y="5011"/>
                </a:lnTo>
                <a:close/>
              </a:path>
            </a:pathLst>
          </a:custGeom>
          <a:ln w="3175">
            <a:solidFill>
              <a:srgbClr val="56CA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83" name="object 13183"/>
          <p:cNvSpPr/>
          <p:nvPr/>
        </p:nvSpPr>
        <p:spPr>
          <a:xfrm>
            <a:off x="3350399" y="2180709"/>
            <a:ext cx="5715" cy="6350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5562" y="6068"/>
                </a:moveTo>
                <a:lnTo>
                  <a:pt x="0" y="1056"/>
                </a:lnTo>
                <a:lnTo>
                  <a:pt x="127" y="0"/>
                </a:lnTo>
                <a:lnTo>
                  <a:pt x="5562" y="6068"/>
                </a:lnTo>
                <a:close/>
              </a:path>
            </a:pathLst>
          </a:custGeom>
          <a:solidFill>
            <a:srgbClr val="56CA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84" name="object 13184"/>
          <p:cNvSpPr/>
          <p:nvPr/>
        </p:nvSpPr>
        <p:spPr>
          <a:xfrm>
            <a:off x="3350399" y="2180709"/>
            <a:ext cx="5715" cy="6350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5562" y="6068"/>
                </a:moveTo>
                <a:lnTo>
                  <a:pt x="0" y="1056"/>
                </a:lnTo>
                <a:lnTo>
                  <a:pt x="127" y="0"/>
                </a:lnTo>
                <a:lnTo>
                  <a:pt x="5562" y="6068"/>
                </a:lnTo>
                <a:close/>
              </a:path>
            </a:pathLst>
          </a:custGeom>
          <a:ln w="3175">
            <a:solidFill>
              <a:srgbClr val="56CA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85" name="object 13185"/>
          <p:cNvSpPr/>
          <p:nvPr/>
        </p:nvSpPr>
        <p:spPr>
          <a:xfrm>
            <a:off x="3350526" y="2180709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5435" y="6068"/>
                </a:moveTo>
                <a:lnTo>
                  <a:pt x="0" y="0"/>
                </a:lnTo>
                <a:lnTo>
                  <a:pt x="5933" y="1729"/>
                </a:lnTo>
                <a:lnTo>
                  <a:pt x="5435" y="6068"/>
                </a:lnTo>
                <a:close/>
              </a:path>
            </a:pathLst>
          </a:custGeom>
          <a:solidFill>
            <a:srgbClr val="54C9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86" name="object 13186"/>
          <p:cNvSpPr/>
          <p:nvPr/>
        </p:nvSpPr>
        <p:spPr>
          <a:xfrm>
            <a:off x="3350526" y="2180709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5933" y="1729"/>
                </a:moveTo>
                <a:lnTo>
                  <a:pt x="5435" y="6068"/>
                </a:lnTo>
                <a:lnTo>
                  <a:pt x="0" y="0"/>
                </a:lnTo>
                <a:lnTo>
                  <a:pt x="5933" y="1729"/>
                </a:lnTo>
                <a:close/>
              </a:path>
            </a:pathLst>
          </a:custGeom>
          <a:ln w="3175">
            <a:solidFill>
              <a:srgbClr val="54C9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87" name="object 13187"/>
          <p:cNvSpPr/>
          <p:nvPr/>
        </p:nvSpPr>
        <p:spPr>
          <a:xfrm>
            <a:off x="3350526" y="2177559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5933" y="4879"/>
                </a:moveTo>
                <a:lnTo>
                  <a:pt x="0" y="3149"/>
                </a:lnTo>
                <a:lnTo>
                  <a:pt x="383" y="0"/>
                </a:lnTo>
                <a:lnTo>
                  <a:pt x="5933" y="4879"/>
                </a:lnTo>
                <a:close/>
              </a:path>
            </a:pathLst>
          </a:custGeom>
          <a:solidFill>
            <a:srgbClr val="55CA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88" name="object 13188"/>
          <p:cNvSpPr/>
          <p:nvPr/>
        </p:nvSpPr>
        <p:spPr>
          <a:xfrm>
            <a:off x="3350526" y="2177559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5933" y="4879"/>
                </a:moveTo>
                <a:lnTo>
                  <a:pt x="383" y="0"/>
                </a:lnTo>
                <a:lnTo>
                  <a:pt x="0" y="3149"/>
                </a:lnTo>
                <a:lnTo>
                  <a:pt x="5933" y="4879"/>
                </a:lnTo>
                <a:close/>
              </a:path>
            </a:pathLst>
          </a:custGeom>
          <a:ln w="3175">
            <a:solidFill>
              <a:srgbClr val="55CA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89" name="object 13189"/>
          <p:cNvSpPr/>
          <p:nvPr/>
        </p:nvSpPr>
        <p:spPr>
          <a:xfrm>
            <a:off x="3350526" y="2180709"/>
            <a:ext cx="5715" cy="6350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0" y="0"/>
                </a:moveTo>
                <a:lnTo>
                  <a:pt x="5435" y="60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90" name="object 13190"/>
          <p:cNvSpPr/>
          <p:nvPr/>
        </p:nvSpPr>
        <p:spPr>
          <a:xfrm>
            <a:off x="3352764" y="218897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5179" y="5412"/>
                </a:moveTo>
                <a:lnTo>
                  <a:pt x="0" y="0"/>
                </a:lnTo>
                <a:lnTo>
                  <a:pt x="2636" y="2667"/>
                </a:lnTo>
                <a:lnTo>
                  <a:pt x="5179" y="5412"/>
                </a:lnTo>
                <a:close/>
              </a:path>
            </a:pathLst>
          </a:custGeom>
          <a:solidFill>
            <a:srgbClr val="54C8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91" name="object 13191"/>
          <p:cNvSpPr/>
          <p:nvPr/>
        </p:nvSpPr>
        <p:spPr>
          <a:xfrm>
            <a:off x="3352764" y="218897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0" y="0"/>
                </a:moveTo>
                <a:lnTo>
                  <a:pt x="2636" y="2667"/>
                </a:lnTo>
                <a:lnTo>
                  <a:pt x="5179" y="541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4C8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92" name="object 13192"/>
          <p:cNvSpPr/>
          <p:nvPr/>
        </p:nvSpPr>
        <p:spPr>
          <a:xfrm>
            <a:off x="3352764" y="218897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5179" y="5412"/>
                </a:moveTo>
                <a:lnTo>
                  <a:pt x="4513" y="4780"/>
                </a:lnTo>
                <a:lnTo>
                  <a:pt x="0" y="0"/>
                </a:lnTo>
                <a:lnTo>
                  <a:pt x="5179" y="5412"/>
                </a:lnTo>
                <a:close/>
              </a:path>
            </a:pathLst>
          </a:custGeom>
          <a:solidFill>
            <a:srgbClr val="53C8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93" name="object 13193"/>
          <p:cNvSpPr/>
          <p:nvPr/>
        </p:nvSpPr>
        <p:spPr>
          <a:xfrm>
            <a:off x="3352764" y="218897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0" y="0"/>
                </a:moveTo>
                <a:lnTo>
                  <a:pt x="4513" y="4780"/>
                </a:lnTo>
                <a:lnTo>
                  <a:pt x="5179" y="541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3C8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94" name="object 131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195" name="object 131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196" name="object 13196"/>
          <p:cNvSpPr/>
          <p:nvPr/>
        </p:nvSpPr>
        <p:spPr>
          <a:xfrm>
            <a:off x="3357278" y="219376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650" y="774"/>
                </a:moveTo>
                <a:lnTo>
                  <a:pt x="0" y="0"/>
                </a:lnTo>
                <a:lnTo>
                  <a:pt x="665" y="632"/>
                </a:lnTo>
                <a:lnTo>
                  <a:pt x="650" y="774"/>
                </a:lnTo>
                <a:close/>
              </a:path>
            </a:pathLst>
          </a:custGeom>
          <a:solidFill>
            <a:srgbClr val="52C7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97" name="object 13197"/>
          <p:cNvSpPr/>
          <p:nvPr/>
        </p:nvSpPr>
        <p:spPr>
          <a:xfrm>
            <a:off x="3357278" y="219376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665" y="632"/>
                </a:moveTo>
                <a:lnTo>
                  <a:pt x="0" y="0"/>
                </a:lnTo>
                <a:lnTo>
                  <a:pt x="650" y="774"/>
                </a:lnTo>
                <a:lnTo>
                  <a:pt x="665" y="632"/>
                </a:lnTo>
                <a:close/>
              </a:path>
            </a:pathLst>
          </a:custGeom>
          <a:ln w="3175">
            <a:solidFill>
              <a:srgbClr val="52C7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98" name="object 131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199" name="object 131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200" name="object 13200"/>
          <p:cNvSpPr/>
          <p:nvPr/>
        </p:nvSpPr>
        <p:spPr>
          <a:xfrm>
            <a:off x="3302579" y="2131529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4955" y="3990"/>
                </a:moveTo>
                <a:lnTo>
                  <a:pt x="0" y="0"/>
                </a:lnTo>
                <a:lnTo>
                  <a:pt x="2941" y="269"/>
                </a:lnTo>
                <a:lnTo>
                  <a:pt x="4955" y="3990"/>
                </a:lnTo>
                <a:close/>
              </a:path>
            </a:pathLst>
          </a:custGeom>
          <a:solidFill>
            <a:srgbClr val="77D8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01" name="object 13201"/>
          <p:cNvSpPr/>
          <p:nvPr/>
        </p:nvSpPr>
        <p:spPr>
          <a:xfrm>
            <a:off x="3302579" y="2131529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2941" y="269"/>
                </a:moveTo>
                <a:lnTo>
                  <a:pt x="4955" y="3990"/>
                </a:lnTo>
                <a:lnTo>
                  <a:pt x="0" y="0"/>
                </a:lnTo>
                <a:lnTo>
                  <a:pt x="2941" y="269"/>
                </a:lnTo>
                <a:close/>
              </a:path>
            </a:pathLst>
          </a:custGeom>
          <a:ln w="3175">
            <a:solidFill>
              <a:srgbClr val="77D8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02" name="object 13202"/>
          <p:cNvSpPr/>
          <p:nvPr/>
        </p:nvSpPr>
        <p:spPr>
          <a:xfrm>
            <a:off x="3302579" y="2130757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941" y="1041"/>
                </a:moveTo>
                <a:lnTo>
                  <a:pt x="0" y="772"/>
                </a:lnTo>
                <a:lnTo>
                  <a:pt x="911" y="0"/>
                </a:lnTo>
                <a:lnTo>
                  <a:pt x="2941" y="1041"/>
                </a:lnTo>
                <a:close/>
              </a:path>
            </a:pathLst>
          </a:custGeom>
          <a:solidFill>
            <a:srgbClr val="77D8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03" name="object 13203"/>
          <p:cNvSpPr/>
          <p:nvPr/>
        </p:nvSpPr>
        <p:spPr>
          <a:xfrm>
            <a:off x="3302579" y="2130757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941" y="1041"/>
                </a:moveTo>
                <a:lnTo>
                  <a:pt x="911" y="0"/>
                </a:lnTo>
                <a:lnTo>
                  <a:pt x="0" y="772"/>
                </a:lnTo>
                <a:lnTo>
                  <a:pt x="2941" y="1041"/>
                </a:lnTo>
                <a:close/>
              </a:path>
            </a:pathLst>
          </a:custGeom>
          <a:ln w="3175">
            <a:solidFill>
              <a:srgbClr val="77D8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04" name="object 13204"/>
          <p:cNvSpPr/>
          <p:nvPr/>
        </p:nvSpPr>
        <p:spPr>
          <a:xfrm>
            <a:off x="3301806" y="2132182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6156" y="4127"/>
                </a:moveTo>
                <a:lnTo>
                  <a:pt x="0" y="0"/>
                </a:lnTo>
                <a:lnTo>
                  <a:pt x="5727" y="3337"/>
                </a:lnTo>
                <a:lnTo>
                  <a:pt x="6156" y="4127"/>
                </a:lnTo>
                <a:close/>
              </a:path>
            </a:pathLst>
          </a:custGeom>
          <a:solidFill>
            <a:srgbClr val="77D8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05" name="object 13205"/>
          <p:cNvSpPr/>
          <p:nvPr/>
        </p:nvSpPr>
        <p:spPr>
          <a:xfrm>
            <a:off x="3301806" y="2132182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5727" y="3337"/>
                </a:moveTo>
                <a:lnTo>
                  <a:pt x="6156" y="4127"/>
                </a:lnTo>
                <a:lnTo>
                  <a:pt x="0" y="0"/>
                </a:lnTo>
                <a:lnTo>
                  <a:pt x="5727" y="3337"/>
                </a:lnTo>
                <a:close/>
              </a:path>
            </a:pathLst>
          </a:custGeom>
          <a:ln w="3175">
            <a:solidFill>
              <a:srgbClr val="77D8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06" name="object 13206"/>
          <p:cNvSpPr/>
          <p:nvPr/>
        </p:nvSpPr>
        <p:spPr>
          <a:xfrm>
            <a:off x="3301806" y="2131529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5727" y="3990"/>
                </a:moveTo>
                <a:lnTo>
                  <a:pt x="0" y="652"/>
                </a:lnTo>
                <a:lnTo>
                  <a:pt x="772" y="0"/>
                </a:lnTo>
                <a:lnTo>
                  <a:pt x="5727" y="3990"/>
                </a:lnTo>
                <a:close/>
              </a:path>
            </a:pathLst>
          </a:custGeom>
          <a:solidFill>
            <a:srgbClr val="78D8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07" name="object 13207"/>
          <p:cNvSpPr/>
          <p:nvPr/>
        </p:nvSpPr>
        <p:spPr>
          <a:xfrm>
            <a:off x="3301806" y="2131529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5727" y="3990"/>
                </a:moveTo>
                <a:lnTo>
                  <a:pt x="772" y="0"/>
                </a:lnTo>
                <a:lnTo>
                  <a:pt x="0" y="652"/>
                </a:lnTo>
                <a:lnTo>
                  <a:pt x="5727" y="3990"/>
                </a:lnTo>
                <a:close/>
              </a:path>
            </a:pathLst>
          </a:custGeom>
          <a:ln w="3175">
            <a:solidFill>
              <a:srgbClr val="78D8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08" name="object 13208"/>
          <p:cNvSpPr/>
          <p:nvPr/>
        </p:nvSpPr>
        <p:spPr>
          <a:xfrm>
            <a:off x="3304197" y="213007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61" y="830"/>
                </a:moveTo>
                <a:lnTo>
                  <a:pt x="0" y="259"/>
                </a:lnTo>
                <a:lnTo>
                  <a:pt x="434" y="0"/>
                </a:lnTo>
                <a:lnTo>
                  <a:pt x="861" y="830"/>
                </a:lnTo>
                <a:close/>
              </a:path>
            </a:pathLst>
          </a:custGeom>
          <a:solidFill>
            <a:srgbClr val="77D8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09" name="object 13209"/>
          <p:cNvSpPr/>
          <p:nvPr/>
        </p:nvSpPr>
        <p:spPr>
          <a:xfrm>
            <a:off x="3304197" y="213007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434" y="0"/>
                </a:moveTo>
                <a:lnTo>
                  <a:pt x="0" y="259"/>
                </a:lnTo>
                <a:lnTo>
                  <a:pt x="861" y="830"/>
                </a:lnTo>
                <a:lnTo>
                  <a:pt x="434" y="0"/>
                </a:lnTo>
                <a:close/>
              </a:path>
            </a:pathLst>
          </a:custGeom>
          <a:ln w="3175">
            <a:solidFill>
              <a:srgbClr val="77D8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0" name="object 13210"/>
          <p:cNvSpPr/>
          <p:nvPr/>
        </p:nvSpPr>
        <p:spPr>
          <a:xfrm>
            <a:off x="3303490" y="2130757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029" y="1041"/>
                </a:moveTo>
                <a:lnTo>
                  <a:pt x="0" y="0"/>
                </a:lnTo>
                <a:lnTo>
                  <a:pt x="1567" y="149"/>
                </a:lnTo>
                <a:lnTo>
                  <a:pt x="2029" y="1041"/>
                </a:lnTo>
                <a:close/>
              </a:path>
            </a:pathLst>
          </a:custGeom>
          <a:solidFill>
            <a:srgbClr val="77D8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11" name="object 13211"/>
          <p:cNvSpPr/>
          <p:nvPr/>
        </p:nvSpPr>
        <p:spPr>
          <a:xfrm>
            <a:off x="3303490" y="2130757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1567" y="149"/>
                </a:moveTo>
                <a:lnTo>
                  <a:pt x="2029" y="1041"/>
                </a:lnTo>
                <a:lnTo>
                  <a:pt x="0" y="0"/>
                </a:lnTo>
                <a:lnTo>
                  <a:pt x="1567" y="149"/>
                </a:lnTo>
                <a:close/>
              </a:path>
            </a:pathLst>
          </a:custGeom>
          <a:ln w="3175">
            <a:solidFill>
              <a:srgbClr val="77D8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2" name="object 13212"/>
          <p:cNvSpPr/>
          <p:nvPr/>
        </p:nvSpPr>
        <p:spPr>
          <a:xfrm>
            <a:off x="3303490" y="2130336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567" y="571"/>
                </a:moveTo>
                <a:lnTo>
                  <a:pt x="0" y="421"/>
                </a:lnTo>
                <a:lnTo>
                  <a:pt x="706" y="0"/>
                </a:lnTo>
                <a:lnTo>
                  <a:pt x="1567" y="571"/>
                </a:lnTo>
                <a:close/>
              </a:path>
            </a:pathLst>
          </a:custGeom>
          <a:solidFill>
            <a:srgbClr val="77D8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13" name="object 13213"/>
          <p:cNvSpPr/>
          <p:nvPr/>
        </p:nvSpPr>
        <p:spPr>
          <a:xfrm>
            <a:off x="3303490" y="2130336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567" y="571"/>
                </a:moveTo>
                <a:lnTo>
                  <a:pt x="706" y="0"/>
                </a:lnTo>
                <a:lnTo>
                  <a:pt x="0" y="421"/>
                </a:lnTo>
                <a:lnTo>
                  <a:pt x="1567" y="571"/>
                </a:lnTo>
                <a:close/>
              </a:path>
            </a:pathLst>
          </a:custGeom>
          <a:ln w="3175">
            <a:solidFill>
              <a:srgbClr val="77D8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4" name="object 13214"/>
          <p:cNvSpPr/>
          <p:nvPr/>
        </p:nvSpPr>
        <p:spPr>
          <a:xfrm>
            <a:off x="3343049" y="2178306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4439" y="4795"/>
                </a:moveTo>
                <a:lnTo>
                  <a:pt x="0" y="0"/>
                </a:lnTo>
                <a:lnTo>
                  <a:pt x="3926" y="4160"/>
                </a:lnTo>
                <a:lnTo>
                  <a:pt x="4439" y="4795"/>
                </a:lnTo>
                <a:close/>
              </a:path>
            </a:pathLst>
          </a:custGeom>
          <a:solidFill>
            <a:srgbClr val="5CCD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15" name="object 13215"/>
          <p:cNvSpPr/>
          <p:nvPr/>
        </p:nvSpPr>
        <p:spPr>
          <a:xfrm>
            <a:off x="3343049" y="2178306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4439" y="4795"/>
                </a:moveTo>
                <a:lnTo>
                  <a:pt x="3926" y="4160"/>
                </a:lnTo>
                <a:lnTo>
                  <a:pt x="0" y="0"/>
                </a:lnTo>
                <a:lnTo>
                  <a:pt x="4439" y="4795"/>
                </a:lnTo>
                <a:close/>
              </a:path>
            </a:pathLst>
          </a:custGeom>
          <a:ln w="3175">
            <a:solidFill>
              <a:srgbClr val="5CCD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6" name="object 13216"/>
          <p:cNvSpPr/>
          <p:nvPr/>
        </p:nvSpPr>
        <p:spPr>
          <a:xfrm>
            <a:off x="3305520" y="2131799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014" y="3721"/>
                </a:moveTo>
                <a:lnTo>
                  <a:pt x="0" y="0"/>
                </a:lnTo>
                <a:lnTo>
                  <a:pt x="1643" y="845"/>
                </a:lnTo>
                <a:lnTo>
                  <a:pt x="2014" y="3721"/>
                </a:lnTo>
                <a:close/>
              </a:path>
            </a:pathLst>
          </a:custGeom>
          <a:solidFill>
            <a:srgbClr val="76D8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17" name="object 13217"/>
          <p:cNvSpPr/>
          <p:nvPr/>
        </p:nvSpPr>
        <p:spPr>
          <a:xfrm>
            <a:off x="3305520" y="2131799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014" y="3721"/>
                </a:moveTo>
                <a:lnTo>
                  <a:pt x="0" y="0"/>
                </a:lnTo>
                <a:lnTo>
                  <a:pt x="1643" y="845"/>
                </a:lnTo>
                <a:lnTo>
                  <a:pt x="2014" y="3721"/>
                </a:lnTo>
                <a:close/>
              </a:path>
            </a:pathLst>
          </a:custGeom>
          <a:ln w="3175">
            <a:solidFill>
              <a:srgbClr val="76D8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8" name="object 13218"/>
          <p:cNvSpPr/>
          <p:nvPr/>
        </p:nvSpPr>
        <p:spPr>
          <a:xfrm>
            <a:off x="3307163" y="2132645"/>
            <a:ext cx="4445" cy="6350"/>
          </a:xfrm>
          <a:custGeom>
            <a:avLst/>
            <a:gdLst/>
            <a:ahLst/>
            <a:cxnLst/>
            <a:rect l="l" t="t" r="r" b="b"/>
            <a:pathLst>
              <a:path w="4445" h="6350">
                <a:moveTo>
                  <a:pt x="4107" y="5882"/>
                </a:moveTo>
                <a:lnTo>
                  <a:pt x="370" y="2875"/>
                </a:lnTo>
                <a:lnTo>
                  <a:pt x="0" y="0"/>
                </a:lnTo>
                <a:lnTo>
                  <a:pt x="4107" y="5882"/>
                </a:lnTo>
                <a:close/>
              </a:path>
            </a:pathLst>
          </a:custGeom>
          <a:solidFill>
            <a:srgbClr val="76D8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19" name="object 13219"/>
          <p:cNvSpPr/>
          <p:nvPr/>
        </p:nvSpPr>
        <p:spPr>
          <a:xfrm>
            <a:off x="3307163" y="2132645"/>
            <a:ext cx="4445" cy="6350"/>
          </a:xfrm>
          <a:custGeom>
            <a:avLst/>
            <a:gdLst/>
            <a:ahLst/>
            <a:cxnLst/>
            <a:rect l="l" t="t" r="r" b="b"/>
            <a:pathLst>
              <a:path w="4445" h="6350">
                <a:moveTo>
                  <a:pt x="370" y="2875"/>
                </a:moveTo>
                <a:lnTo>
                  <a:pt x="4107" y="5882"/>
                </a:lnTo>
                <a:lnTo>
                  <a:pt x="0" y="0"/>
                </a:lnTo>
                <a:lnTo>
                  <a:pt x="370" y="2875"/>
                </a:lnTo>
                <a:close/>
              </a:path>
            </a:pathLst>
          </a:custGeom>
          <a:ln w="3175">
            <a:solidFill>
              <a:srgbClr val="76D8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20" name="object 13220"/>
          <p:cNvSpPr/>
          <p:nvPr/>
        </p:nvSpPr>
        <p:spPr>
          <a:xfrm>
            <a:off x="3307534" y="2135520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0"/>
                </a:moveTo>
                <a:lnTo>
                  <a:pt x="3736" y="300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6D8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21" name="object 13221"/>
          <p:cNvSpPr/>
          <p:nvPr/>
        </p:nvSpPr>
        <p:spPr>
          <a:xfrm>
            <a:off x="3307534" y="2135520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736" y="3007"/>
                </a:moveTo>
                <a:lnTo>
                  <a:pt x="429" y="789"/>
                </a:lnTo>
                <a:lnTo>
                  <a:pt x="0" y="0"/>
                </a:lnTo>
                <a:lnTo>
                  <a:pt x="3736" y="3007"/>
                </a:lnTo>
                <a:close/>
              </a:path>
            </a:pathLst>
          </a:custGeom>
          <a:solidFill>
            <a:srgbClr val="76D8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22" name="object 13222"/>
          <p:cNvSpPr/>
          <p:nvPr/>
        </p:nvSpPr>
        <p:spPr>
          <a:xfrm>
            <a:off x="3307534" y="2135520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429" y="789"/>
                </a:moveTo>
                <a:lnTo>
                  <a:pt x="3736" y="3007"/>
                </a:lnTo>
                <a:lnTo>
                  <a:pt x="0" y="0"/>
                </a:lnTo>
                <a:lnTo>
                  <a:pt x="429" y="789"/>
                </a:lnTo>
                <a:close/>
              </a:path>
            </a:pathLst>
          </a:custGeom>
          <a:ln w="3175">
            <a:solidFill>
              <a:srgbClr val="76D8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23" name="object 13223"/>
          <p:cNvSpPr/>
          <p:nvPr/>
        </p:nvSpPr>
        <p:spPr>
          <a:xfrm>
            <a:off x="3304631" y="2129739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426" y="1168"/>
                </a:moveTo>
                <a:lnTo>
                  <a:pt x="0" y="337"/>
                </a:lnTo>
                <a:lnTo>
                  <a:pt x="566" y="0"/>
                </a:lnTo>
                <a:lnTo>
                  <a:pt x="426" y="1168"/>
                </a:lnTo>
                <a:close/>
              </a:path>
            </a:pathLst>
          </a:custGeom>
          <a:solidFill>
            <a:srgbClr val="76D8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24" name="object 13224"/>
          <p:cNvSpPr/>
          <p:nvPr/>
        </p:nvSpPr>
        <p:spPr>
          <a:xfrm>
            <a:off x="3304631" y="2129739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426" y="1168"/>
                </a:moveTo>
                <a:lnTo>
                  <a:pt x="0" y="337"/>
                </a:lnTo>
                <a:lnTo>
                  <a:pt x="566" y="0"/>
                </a:lnTo>
                <a:lnTo>
                  <a:pt x="426" y="1168"/>
                </a:lnTo>
                <a:close/>
              </a:path>
            </a:pathLst>
          </a:custGeom>
          <a:ln w="3175">
            <a:solidFill>
              <a:srgbClr val="76D8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25" name="object 13225"/>
          <p:cNvSpPr/>
          <p:nvPr/>
        </p:nvSpPr>
        <p:spPr>
          <a:xfrm>
            <a:off x="3305058" y="2129739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689" y="2286"/>
                </a:moveTo>
                <a:lnTo>
                  <a:pt x="0" y="1168"/>
                </a:lnTo>
                <a:lnTo>
                  <a:pt x="139" y="0"/>
                </a:lnTo>
                <a:lnTo>
                  <a:pt x="1689" y="2286"/>
                </a:lnTo>
                <a:close/>
              </a:path>
            </a:pathLst>
          </a:custGeom>
          <a:solidFill>
            <a:srgbClr val="76D8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26" name="object 13226"/>
          <p:cNvSpPr/>
          <p:nvPr/>
        </p:nvSpPr>
        <p:spPr>
          <a:xfrm>
            <a:off x="3305058" y="2129739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1168"/>
                </a:moveTo>
                <a:lnTo>
                  <a:pt x="1689" y="2286"/>
                </a:lnTo>
                <a:lnTo>
                  <a:pt x="139" y="0"/>
                </a:lnTo>
                <a:lnTo>
                  <a:pt x="0" y="1168"/>
                </a:lnTo>
                <a:close/>
              </a:path>
            </a:pathLst>
          </a:custGeom>
          <a:ln w="3175">
            <a:solidFill>
              <a:srgbClr val="76D8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27" name="object 13227"/>
          <p:cNvSpPr/>
          <p:nvPr/>
        </p:nvSpPr>
        <p:spPr>
          <a:xfrm>
            <a:off x="3305058" y="2130907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689" y="1117"/>
                </a:moveTo>
                <a:lnTo>
                  <a:pt x="462" y="891"/>
                </a:lnTo>
                <a:lnTo>
                  <a:pt x="0" y="0"/>
                </a:lnTo>
                <a:lnTo>
                  <a:pt x="1689" y="1117"/>
                </a:lnTo>
                <a:close/>
              </a:path>
            </a:pathLst>
          </a:custGeom>
          <a:solidFill>
            <a:srgbClr val="76D8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28" name="object 13228"/>
          <p:cNvSpPr/>
          <p:nvPr/>
        </p:nvSpPr>
        <p:spPr>
          <a:xfrm>
            <a:off x="3305058" y="2130907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462" y="891"/>
                </a:moveTo>
                <a:lnTo>
                  <a:pt x="0" y="0"/>
                </a:lnTo>
                <a:lnTo>
                  <a:pt x="1689" y="1117"/>
                </a:lnTo>
                <a:lnTo>
                  <a:pt x="462" y="891"/>
                </a:lnTo>
                <a:close/>
              </a:path>
            </a:pathLst>
          </a:custGeom>
          <a:ln w="3175">
            <a:solidFill>
              <a:srgbClr val="76D8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29" name="object 13229"/>
          <p:cNvSpPr/>
          <p:nvPr/>
        </p:nvSpPr>
        <p:spPr>
          <a:xfrm>
            <a:off x="3305520" y="2131799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643" y="845"/>
                </a:moveTo>
                <a:lnTo>
                  <a:pt x="0" y="0"/>
                </a:lnTo>
                <a:lnTo>
                  <a:pt x="1226" y="226"/>
                </a:lnTo>
                <a:lnTo>
                  <a:pt x="1643" y="845"/>
                </a:lnTo>
                <a:close/>
              </a:path>
            </a:pathLst>
          </a:custGeom>
          <a:solidFill>
            <a:srgbClr val="76D8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30" name="object 13230"/>
          <p:cNvSpPr/>
          <p:nvPr/>
        </p:nvSpPr>
        <p:spPr>
          <a:xfrm>
            <a:off x="3305520" y="2131799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0"/>
                </a:moveTo>
                <a:lnTo>
                  <a:pt x="1643" y="845"/>
                </a:lnTo>
                <a:lnTo>
                  <a:pt x="1226" y="22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6D8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1" name="object 13231"/>
          <p:cNvSpPr/>
          <p:nvPr/>
        </p:nvSpPr>
        <p:spPr>
          <a:xfrm>
            <a:off x="3343049" y="2178306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4500" y="4295"/>
                </a:moveTo>
                <a:lnTo>
                  <a:pt x="3926" y="4160"/>
                </a:lnTo>
                <a:lnTo>
                  <a:pt x="0" y="0"/>
                </a:lnTo>
                <a:lnTo>
                  <a:pt x="4500" y="4295"/>
                </a:lnTo>
                <a:close/>
              </a:path>
            </a:pathLst>
          </a:custGeom>
          <a:solidFill>
            <a:srgbClr val="5CCD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32" name="object 13232"/>
          <p:cNvSpPr/>
          <p:nvPr/>
        </p:nvSpPr>
        <p:spPr>
          <a:xfrm>
            <a:off x="3343049" y="2178306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0" y="0"/>
                </a:moveTo>
                <a:lnTo>
                  <a:pt x="3926" y="4160"/>
                </a:lnTo>
                <a:lnTo>
                  <a:pt x="4500" y="429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CCD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3" name="object 13233"/>
          <p:cNvSpPr/>
          <p:nvPr/>
        </p:nvSpPr>
        <p:spPr>
          <a:xfrm>
            <a:off x="3311271" y="2138527"/>
            <a:ext cx="6985" cy="10160"/>
          </a:xfrm>
          <a:custGeom>
            <a:avLst/>
            <a:gdLst/>
            <a:ahLst/>
            <a:cxnLst/>
            <a:rect l="l" t="t" r="r" b="b"/>
            <a:pathLst>
              <a:path w="6985" h="10160">
                <a:moveTo>
                  <a:pt x="6847" y="9573"/>
                </a:moveTo>
                <a:lnTo>
                  <a:pt x="0" y="0"/>
                </a:lnTo>
                <a:lnTo>
                  <a:pt x="6847" y="9573"/>
                </a:lnTo>
                <a:close/>
              </a:path>
            </a:pathLst>
          </a:custGeom>
          <a:ln w="3175">
            <a:solidFill>
              <a:srgbClr val="74D8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4" name="object 132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235" name="object 13235"/>
          <p:cNvSpPr/>
          <p:nvPr/>
        </p:nvSpPr>
        <p:spPr>
          <a:xfrm>
            <a:off x="3318118" y="2148100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19">
                <a:moveTo>
                  <a:pt x="8961" y="7018"/>
                </a:moveTo>
                <a:lnTo>
                  <a:pt x="4361" y="3987"/>
                </a:lnTo>
                <a:lnTo>
                  <a:pt x="0" y="0"/>
                </a:lnTo>
                <a:lnTo>
                  <a:pt x="8961" y="7018"/>
                </a:lnTo>
                <a:close/>
              </a:path>
            </a:pathLst>
          </a:custGeom>
          <a:solidFill>
            <a:srgbClr val="6ED5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36" name="object 13236"/>
          <p:cNvSpPr/>
          <p:nvPr/>
        </p:nvSpPr>
        <p:spPr>
          <a:xfrm>
            <a:off x="3318118" y="2148100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19">
                <a:moveTo>
                  <a:pt x="0" y="0"/>
                </a:moveTo>
                <a:lnTo>
                  <a:pt x="8961" y="7018"/>
                </a:lnTo>
                <a:lnTo>
                  <a:pt x="4361" y="398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ED5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7" name="object 13237"/>
          <p:cNvSpPr/>
          <p:nvPr/>
        </p:nvSpPr>
        <p:spPr>
          <a:xfrm>
            <a:off x="3318118" y="2148100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4361" y="3987"/>
                </a:moveTo>
                <a:lnTo>
                  <a:pt x="1511" y="2113"/>
                </a:lnTo>
                <a:lnTo>
                  <a:pt x="0" y="0"/>
                </a:lnTo>
                <a:lnTo>
                  <a:pt x="4361" y="3987"/>
                </a:lnTo>
                <a:close/>
              </a:path>
            </a:pathLst>
          </a:custGeom>
          <a:solidFill>
            <a:srgbClr val="70D6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38" name="object 13238"/>
          <p:cNvSpPr/>
          <p:nvPr/>
        </p:nvSpPr>
        <p:spPr>
          <a:xfrm>
            <a:off x="3318118" y="2148100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1511" y="2113"/>
                </a:moveTo>
                <a:lnTo>
                  <a:pt x="4361" y="3987"/>
                </a:lnTo>
                <a:lnTo>
                  <a:pt x="0" y="0"/>
                </a:lnTo>
                <a:lnTo>
                  <a:pt x="1511" y="2113"/>
                </a:lnTo>
                <a:close/>
              </a:path>
            </a:pathLst>
          </a:custGeom>
          <a:ln w="3175">
            <a:solidFill>
              <a:srgbClr val="70D6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9" name="object 13239"/>
          <p:cNvSpPr/>
          <p:nvPr/>
        </p:nvSpPr>
        <p:spPr>
          <a:xfrm>
            <a:off x="3318118" y="2148100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0" y="0"/>
                </a:moveTo>
                <a:lnTo>
                  <a:pt x="4361" y="39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40" name="object 13240"/>
          <p:cNvSpPr/>
          <p:nvPr/>
        </p:nvSpPr>
        <p:spPr>
          <a:xfrm>
            <a:off x="3301806" y="2132182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6156" y="4127"/>
                </a:moveTo>
                <a:lnTo>
                  <a:pt x="1772" y="3390"/>
                </a:lnTo>
                <a:lnTo>
                  <a:pt x="0" y="0"/>
                </a:lnTo>
                <a:lnTo>
                  <a:pt x="6156" y="4127"/>
                </a:lnTo>
                <a:close/>
              </a:path>
            </a:pathLst>
          </a:custGeom>
          <a:solidFill>
            <a:srgbClr val="78D8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41" name="object 13241"/>
          <p:cNvSpPr/>
          <p:nvPr/>
        </p:nvSpPr>
        <p:spPr>
          <a:xfrm>
            <a:off x="3301806" y="2132182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1772" y="3390"/>
                </a:moveTo>
                <a:lnTo>
                  <a:pt x="0" y="0"/>
                </a:lnTo>
                <a:lnTo>
                  <a:pt x="6156" y="4127"/>
                </a:lnTo>
                <a:lnTo>
                  <a:pt x="1772" y="3390"/>
                </a:lnTo>
                <a:close/>
              </a:path>
            </a:pathLst>
          </a:custGeom>
          <a:ln w="3175">
            <a:solidFill>
              <a:srgbClr val="78D8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42" name="object 13242"/>
          <p:cNvSpPr/>
          <p:nvPr/>
        </p:nvSpPr>
        <p:spPr>
          <a:xfrm>
            <a:off x="3303579" y="2135573"/>
            <a:ext cx="8255" cy="3175"/>
          </a:xfrm>
          <a:custGeom>
            <a:avLst/>
            <a:gdLst/>
            <a:ahLst/>
            <a:cxnLst/>
            <a:rect l="l" t="t" r="r" b="b"/>
            <a:pathLst>
              <a:path w="8254" h="3175">
                <a:moveTo>
                  <a:pt x="7691" y="2954"/>
                </a:moveTo>
                <a:lnTo>
                  <a:pt x="0" y="0"/>
                </a:lnTo>
                <a:lnTo>
                  <a:pt x="4384" y="736"/>
                </a:lnTo>
                <a:lnTo>
                  <a:pt x="7691" y="2954"/>
                </a:lnTo>
                <a:close/>
              </a:path>
            </a:pathLst>
          </a:custGeom>
          <a:solidFill>
            <a:srgbClr val="77D8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43" name="object 13243"/>
          <p:cNvSpPr/>
          <p:nvPr/>
        </p:nvSpPr>
        <p:spPr>
          <a:xfrm>
            <a:off x="3303579" y="2135573"/>
            <a:ext cx="8255" cy="3175"/>
          </a:xfrm>
          <a:custGeom>
            <a:avLst/>
            <a:gdLst/>
            <a:ahLst/>
            <a:cxnLst/>
            <a:rect l="l" t="t" r="r" b="b"/>
            <a:pathLst>
              <a:path w="8254" h="3175">
                <a:moveTo>
                  <a:pt x="0" y="0"/>
                </a:moveTo>
                <a:lnTo>
                  <a:pt x="7691" y="2954"/>
                </a:lnTo>
                <a:lnTo>
                  <a:pt x="4384" y="73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7D8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44" name="object 13244"/>
          <p:cNvSpPr/>
          <p:nvPr/>
        </p:nvSpPr>
        <p:spPr>
          <a:xfrm>
            <a:off x="3300516" y="2133798"/>
            <a:ext cx="10795" cy="5080"/>
          </a:xfrm>
          <a:custGeom>
            <a:avLst/>
            <a:gdLst/>
            <a:ahLst/>
            <a:cxnLst/>
            <a:rect l="l" t="t" r="r" b="b"/>
            <a:pathLst>
              <a:path w="10795" h="5080">
                <a:moveTo>
                  <a:pt x="10754" y="4729"/>
                </a:moveTo>
                <a:lnTo>
                  <a:pt x="0" y="246"/>
                </a:lnTo>
                <a:lnTo>
                  <a:pt x="424" y="0"/>
                </a:lnTo>
                <a:lnTo>
                  <a:pt x="10754" y="4729"/>
                </a:lnTo>
                <a:close/>
              </a:path>
            </a:pathLst>
          </a:custGeom>
          <a:solidFill>
            <a:srgbClr val="2847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45" name="object 13245"/>
          <p:cNvSpPr/>
          <p:nvPr/>
        </p:nvSpPr>
        <p:spPr>
          <a:xfrm>
            <a:off x="3300516" y="2133798"/>
            <a:ext cx="10795" cy="5080"/>
          </a:xfrm>
          <a:custGeom>
            <a:avLst/>
            <a:gdLst/>
            <a:ahLst/>
            <a:cxnLst/>
            <a:rect l="l" t="t" r="r" b="b"/>
            <a:pathLst>
              <a:path w="10795" h="5080">
                <a:moveTo>
                  <a:pt x="0" y="246"/>
                </a:moveTo>
                <a:lnTo>
                  <a:pt x="424" y="0"/>
                </a:lnTo>
                <a:lnTo>
                  <a:pt x="10754" y="4729"/>
                </a:lnTo>
                <a:lnTo>
                  <a:pt x="0" y="246"/>
                </a:lnTo>
                <a:close/>
              </a:path>
            </a:pathLst>
          </a:custGeom>
          <a:ln w="3175">
            <a:solidFill>
              <a:srgbClr val="28472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46" name="object 13246"/>
          <p:cNvSpPr/>
          <p:nvPr/>
        </p:nvSpPr>
        <p:spPr>
          <a:xfrm>
            <a:off x="3300516" y="2134044"/>
            <a:ext cx="10795" cy="5080"/>
          </a:xfrm>
          <a:custGeom>
            <a:avLst/>
            <a:gdLst/>
            <a:ahLst/>
            <a:cxnLst/>
            <a:rect l="l" t="t" r="r" b="b"/>
            <a:pathLst>
              <a:path w="10795" h="5080">
                <a:moveTo>
                  <a:pt x="10754" y="4483"/>
                </a:moveTo>
                <a:lnTo>
                  <a:pt x="3063" y="1529"/>
                </a:lnTo>
                <a:lnTo>
                  <a:pt x="0" y="0"/>
                </a:lnTo>
                <a:lnTo>
                  <a:pt x="10754" y="4483"/>
                </a:lnTo>
                <a:close/>
              </a:path>
            </a:pathLst>
          </a:custGeom>
          <a:solidFill>
            <a:srgbClr val="2747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47" name="object 13247"/>
          <p:cNvSpPr/>
          <p:nvPr/>
        </p:nvSpPr>
        <p:spPr>
          <a:xfrm>
            <a:off x="3300516" y="2134044"/>
            <a:ext cx="10795" cy="5080"/>
          </a:xfrm>
          <a:custGeom>
            <a:avLst/>
            <a:gdLst/>
            <a:ahLst/>
            <a:cxnLst/>
            <a:rect l="l" t="t" r="r" b="b"/>
            <a:pathLst>
              <a:path w="10795" h="5080">
                <a:moveTo>
                  <a:pt x="0" y="0"/>
                </a:moveTo>
                <a:lnTo>
                  <a:pt x="3063" y="1529"/>
                </a:lnTo>
                <a:lnTo>
                  <a:pt x="10754" y="448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7472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48" name="object 13248"/>
          <p:cNvSpPr/>
          <p:nvPr/>
        </p:nvSpPr>
        <p:spPr>
          <a:xfrm>
            <a:off x="3290384" y="212898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782" y="391"/>
                </a:moveTo>
                <a:lnTo>
                  <a:pt x="0" y="0"/>
                </a:lnTo>
                <a:lnTo>
                  <a:pt x="154" y="50"/>
                </a:lnTo>
                <a:lnTo>
                  <a:pt x="782" y="391"/>
                </a:lnTo>
                <a:close/>
              </a:path>
            </a:pathLst>
          </a:custGeom>
          <a:solidFill>
            <a:srgbClr val="2A482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49" name="object 13249"/>
          <p:cNvSpPr/>
          <p:nvPr/>
        </p:nvSpPr>
        <p:spPr>
          <a:xfrm>
            <a:off x="3290384" y="212898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154" y="50"/>
                </a:lnTo>
                <a:lnTo>
                  <a:pt x="782" y="39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A482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0" name="object 13250"/>
          <p:cNvSpPr/>
          <p:nvPr/>
        </p:nvSpPr>
        <p:spPr>
          <a:xfrm>
            <a:off x="3290539" y="2129038"/>
            <a:ext cx="10795" cy="5080"/>
          </a:xfrm>
          <a:custGeom>
            <a:avLst/>
            <a:gdLst/>
            <a:ahLst/>
            <a:cxnLst/>
            <a:rect l="l" t="t" r="r" b="b"/>
            <a:pathLst>
              <a:path w="10795" h="5080">
                <a:moveTo>
                  <a:pt x="10401" y="4759"/>
                </a:moveTo>
                <a:lnTo>
                  <a:pt x="627" y="340"/>
                </a:lnTo>
                <a:lnTo>
                  <a:pt x="0" y="0"/>
                </a:lnTo>
                <a:lnTo>
                  <a:pt x="10401" y="4759"/>
                </a:lnTo>
                <a:close/>
              </a:path>
            </a:pathLst>
          </a:custGeom>
          <a:solidFill>
            <a:srgbClr val="2A482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51" name="object 13251"/>
          <p:cNvSpPr/>
          <p:nvPr/>
        </p:nvSpPr>
        <p:spPr>
          <a:xfrm>
            <a:off x="3290539" y="2129038"/>
            <a:ext cx="10795" cy="5080"/>
          </a:xfrm>
          <a:custGeom>
            <a:avLst/>
            <a:gdLst/>
            <a:ahLst/>
            <a:cxnLst/>
            <a:rect l="l" t="t" r="r" b="b"/>
            <a:pathLst>
              <a:path w="10795" h="5080">
                <a:moveTo>
                  <a:pt x="627" y="340"/>
                </a:moveTo>
                <a:lnTo>
                  <a:pt x="0" y="0"/>
                </a:lnTo>
                <a:lnTo>
                  <a:pt x="10401" y="4759"/>
                </a:lnTo>
                <a:lnTo>
                  <a:pt x="627" y="340"/>
                </a:lnTo>
                <a:close/>
              </a:path>
            </a:pathLst>
          </a:custGeom>
          <a:ln w="3175">
            <a:solidFill>
              <a:srgbClr val="2A482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2" name="object 13252"/>
          <p:cNvSpPr/>
          <p:nvPr/>
        </p:nvSpPr>
        <p:spPr>
          <a:xfrm>
            <a:off x="3291166" y="2129378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80">
                <a:moveTo>
                  <a:pt x="9349" y="4665"/>
                </a:moveTo>
                <a:lnTo>
                  <a:pt x="0" y="0"/>
                </a:lnTo>
                <a:lnTo>
                  <a:pt x="9773" y="4419"/>
                </a:lnTo>
                <a:lnTo>
                  <a:pt x="9349" y="4665"/>
                </a:lnTo>
                <a:close/>
              </a:path>
            </a:pathLst>
          </a:custGeom>
          <a:solidFill>
            <a:srgbClr val="2947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53" name="object 13253"/>
          <p:cNvSpPr/>
          <p:nvPr/>
        </p:nvSpPr>
        <p:spPr>
          <a:xfrm>
            <a:off x="3291166" y="2129378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80">
                <a:moveTo>
                  <a:pt x="0" y="0"/>
                </a:moveTo>
                <a:lnTo>
                  <a:pt x="9349" y="4665"/>
                </a:lnTo>
                <a:lnTo>
                  <a:pt x="9773" y="441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9472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4" name="object 13254"/>
          <p:cNvSpPr/>
          <p:nvPr/>
        </p:nvSpPr>
        <p:spPr>
          <a:xfrm>
            <a:off x="3300516" y="213379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246"/>
                </a:moveTo>
                <a:lnTo>
                  <a:pt x="4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5" name="object 13255"/>
          <p:cNvSpPr/>
          <p:nvPr/>
        </p:nvSpPr>
        <p:spPr>
          <a:xfrm>
            <a:off x="3303709" y="2142736"/>
            <a:ext cx="10160" cy="5715"/>
          </a:xfrm>
          <a:custGeom>
            <a:avLst/>
            <a:gdLst/>
            <a:ahLst/>
            <a:cxnLst/>
            <a:rect l="l" t="t" r="r" b="b"/>
            <a:pathLst>
              <a:path w="10160" h="5714">
                <a:moveTo>
                  <a:pt x="9977" y="5168"/>
                </a:moveTo>
                <a:lnTo>
                  <a:pt x="0" y="0"/>
                </a:lnTo>
                <a:lnTo>
                  <a:pt x="9740" y="4615"/>
                </a:lnTo>
                <a:lnTo>
                  <a:pt x="9977" y="5168"/>
                </a:lnTo>
                <a:close/>
              </a:path>
            </a:pathLst>
          </a:custGeom>
          <a:solidFill>
            <a:srgbClr val="78D8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56" name="object 13256"/>
          <p:cNvSpPr/>
          <p:nvPr/>
        </p:nvSpPr>
        <p:spPr>
          <a:xfrm>
            <a:off x="3303709" y="2142736"/>
            <a:ext cx="10160" cy="5715"/>
          </a:xfrm>
          <a:custGeom>
            <a:avLst/>
            <a:gdLst/>
            <a:ahLst/>
            <a:cxnLst/>
            <a:rect l="l" t="t" r="r" b="b"/>
            <a:pathLst>
              <a:path w="10160" h="5714">
                <a:moveTo>
                  <a:pt x="9740" y="4615"/>
                </a:moveTo>
                <a:lnTo>
                  <a:pt x="9977" y="5168"/>
                </a:lnTo>
                <a:lnTo>
                  <a:pt x="0" y="0"/>
                </a:lnTo>
                <a:lnTo>
                  <a:pt x="9740" y="4615"/>
                </a:lnTo>
                <a:close/>
              </a:path>
            </a:pathLst>
          </a:custGeom>
          <a:ln w="3175">
            <a:solidFill>
              <a:srgbClr val="78D8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7" name="object 13257"/>
          <p:cNvSpPr/>
          <p:nvPr/>
        </p:nvSpPr>
        <p:spPr>
          <a:xfrm>
            <a:off x="3302746" y="2138794"/>
            <a:ext cx="10795" cy="8890"/>
          </a:xfrm>
          <a:custGeom>
            <a:avLst/>
            <a:gdLst/>
            <a:ahLst/>
            <a:cxnLst/>
            <a:rect l="l" t="t" r="r" b="b"/>
            <a:pathLst>
              <a:path w="10795" h="8889">
                <a:moveTo>
                  <a:pt x="10703" y="8557"/>
                </a:moveTo>
                <a:lnTo>
                  <a:pt x="962" y="3942"/>
                </a:lnTo>
                <a:lnTo>
                  <a:pt x="0" y="0"/>
                </a:lnTo>
                <a:lnTo>
                  <a:pt x="10703" y="8557"/>
                </a:lnTo>
                <a:close/>
              </a:path>
            </a:pathLst>
          </a:custGeom>
          <a:solidFill>
            <a:srgbClr val="79D9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58" name="object 13258"/>
          <p:cNvSpPr/>
          <p:nvPr/>
        </p:nvSpPr>
        <p:spPr>
          <a:xfrm>
            <a:off x="3302746" y="2138794"/>
            <a:ext cx="10795" cy="8890"/>
          </a:xfrm>
          <a:custGeom>
            <a:avLst/>
            <a:gdLst/>
            <a:ahLst/>
            <a:cxnLst/>
            <a:rect l="l" t="t" r="r" b="b"/>
            <a:pathLst>
              <a:path w="10795" h="8889">
                <a:moveTo>
                  <a:pt x="10703" y="8557"/>
                </a:moveTo>
                <a:lnTo>
                  <a:pt x="0" y="0"/>
                </a:lnTo>
                <a:lnTo>
                  <a:pt x="962" y="3942"/>
                </a:lnTo>
                <a:lnTo>
                  <a:pt x="10703" y="8557"/>
                </a:lnTo>
                <a:close/>
              </a:path>
            </a:pathLst>
          </a:custGeom>
          <a:ln w="3175">
            <a:solidFill>
              <a:srgbClr val="79D9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9" name="object 13259"/>
          <p:cNvSpPr/>
          <p:nvPr/>
        </p:nvSpPr>
        <p:spPr>
          <a:xfrm>
            <a:off x="3293983" y="213516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2197" y="3667"/>
                </a:moveTo>
                <a:lnTo>
                  <a:pt x="0" y="0"/>
                </a:lnTo>
                <a:lnTo>
                  <a:pt x="8763" y="3624"/>
                </a:lnTo>
                <a:lnTo>
                  <a:pt x="2197" y="3667"/>
                </a:lnTo>
                <a:close/>
              </a:path>
            </a:pathLst>
          </a:custGeom>
          <a:solidFill>
            <a:srgbClr val="7DD8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60" name="object 13260"/>
          <p:cNvSpPr/>
          <p:nvPr/>
        </p:nvSpPr>
        <p:spPr>
          <a:xfrm>
            <a:off x="3293983" y="213516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2197" y="3667"/>
                </a:moveTo>
                <a:lnTo>
                  <a:pt x="0" y="0"/>
                </a:lnTo>
                <a:lnTo>
                  <a:pt x="8763" y="3624"/>
                </a:lnTo>
                <a:lnTo>
                  <a:pt x="2197" y="3667"/>
                </a:lnTo>
                <a:close/>
              </a:path>
            </a:pathLst>
          </a:custGeom>
          <a:ln w="3175">
            <a:solidFill>
              <a:srgbClr val="7DD8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1" name="object 13261"/>
          <p:cNvSpPr/>
          <p:nvPr/>
        </p:nvSpPr>
        <p:spPr>
          <a:xfrm>
            <a:off x="3296180" y="2138794"/>
            <a:ext cx="7620" cy="4445"/>
          </a:xfrm>
          <a:custGeom>
            <a:avLst/>
            <a:gdLst/>
            <a:ahLst/>
            <a:cxnLst/>
            <a:rect l="l" t="t" r="r" b="b"/>
            <a:pathLst>
              <a:path w="7620" h="4444">
                <a:moveTo>
                  <a:pt x="7528" y="3942"/>
                </a:moveTo>
                <a:lnTo>
                  <a:pt x="0" y="43"/>
                </a:lnTo>
                <a:lnTo>
                  <a:pt x="6565" y="0"/>
                </a:lnTo>
                <a:lnTo>
                  <a:pt x="7528" y="3942"/>
                </a:lnTo>
                <a:close/>
              </a:path>
            </a:pathLst>
          </a:custGeom>
          <a:solidFill>
            <a:srgbClr val="7BD8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62" name="object 13262"/>
          <p:cNvSpPr/>
          <p:nvPr/>
        </p:nvSpPr>
        <p:spPr>
          <a:xfrm>
            <a:off x="3296180" y="2138794"/>
            <a:ext cx="7620" cy="4445"/>
          </a:xfrm>
          <a:custGeom>
            <a:avLst/>
            <a:gdLst/>
            <a:ahLst/>
            <a:cxnLst/>
            <a:rect l="l" t="t" r="r" b="b"/>
            <a:pathLst>
              <a:path w="7620" h="4444">
                <a:moveTo>
                  <a:pt x="0" y="43"/>
                </a:moveTo>
                <a:lnTo>
                  <a:pt x="7528" y="3942"/>
                </a:lnTo>
                <a:lnTo>
                  <a:pt x="6565" y="0"/>
                </a:lnTo>
                <a:lnTo>
                  <a:pt x="0" y="43"/>
                </a:lnTo>
                <a:close/>
              </a:path>
            </a:pathLst>
          </a:custGeom>
          <a:ln w="3175">
            <a:solidFill>
              <a:srgbClr val="7BD8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3" name="object 13263"/>
          <p:cNvSpPr/>
          <p:nvPr/>
        </p:nvSpPr>
        <p:spPr>
          <a:xfrm>
            <a:off x="3290280" y="2128987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703" y="6182"/>
                </a:moveTo>
                <a:lnTo>
                  <a:pt x="2966" y="4953"/>
                </a:lnTo>
                <a:lnTo>
                  <a:pt x="0" y="0"/>
                </a:lnTo>
                <a:lnTo>
                  <a:pt x="3703" y="6182"/>
                </a:lnTo>
                <a:close/>
              </a:path>
            </a:pathLst>
          </a:custGeom>
          <a:ln w="3175">
            <a:solidFill>
              <a:srgbClr val="7FD8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4" name="object 13264"/>
          <p:cNvSpPr/>
          <p:nvPr/>
        </p:nvSpPr>
        <p:spPr>
          <a:xfrm>
            <a:off x="3290280" y="2128987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703" y="6182"/>
                </a:moveTo>
                <a:lnTo>
                  <a:pt x="0" y="0"/>
                </a:lnTo>
                <a:lnTo>
                  <a:pt x="259" y="50"/>
                </a:lnTo>
                <a:lnTo>
                  <a:pt x="3703" y="6182"/>
                </a:lnTo>
                <a:close/>
              </a:path>
            </a:pathLst>
          </a:custGeom>
          <a:solidFill>
            <a:srgbClr val="80D8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65" name="object 13265"/>
          <p:cNvSpPr/>
          <p:nvPr/>
        </p:nvSpPr>
        <p:spPr>
          <a:xfrm>
            <a:off x="3290280" y="2128987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703" y="6182"/>
                </a:moveTo>
                <a:lnTo>
                  <a:pt x="259" y="50"/>
                </a:lnTo>
                <a:lnTo>
                  <a:pt x="0" y="0"/>
                </a:lnTo>
                <a:lnTo>
                  <a:pt x="3703" y="6182"/>
                </a:lnTo>
                <a:close/>
              </a:path>
            </a:pathLst>
          </a:custGeom>
          <a:ln w="3175">
            <a:solidFill>
              <a:srgbClr val="80D8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6" name="object 13266"/>
          <p:cNvSpPr/>
          <p:nvPr/>
        </p:nvSpPr>
        <p:spPr>
          <a:xfrm>
            <a:off x="3290539" y="2129038"/>
            <a:ext cx="12700" cy="10160"/>
          </a:xfrm>
          <a:custGeom>
            <a:avLst/>
            <a:gdLst/>
            <a:ahLst/>
            <a:cxnLst/>
            <a:rect l="l" t="t" r="r" b="b"/>
            <a:pathLst>
              <a:path w="12700" h="10160">
                <a:moveTo>
                  <a:pt x="12207" y="9756"/>
                </a:moveTo>
                <a:lnTo>
                  <a:pt x="3444" y="6131"/>
                </a:lnTo>
                <a:lnTo>
                  <a:pt x="0" y="0"/>
                </a:lnTo>
                <a:lnTo>
                  <a:pt x="12207" y="9756"/>
                </a:lnTo>
                <a:close/>
              </a:path>
            </a:pathLst>
          </a:custGeom>
          <a:solidFill>
            <a:srgbClr val="7ED8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67" name="object 13267"/>
          <p:cNvSpPr/>
          <p:nvPr/>
        </p:nvSpPr>
        <p:spPr>
          <a:xfrm>
            <a:off x="3290539" y="2129038"/>
            <a:ext cx="12700" cy="10160"/>
          </a:xfrm>
          <a:custGeom>
            <a:avLst/>
            <a:gdLst/>
            <a:ahLst/>
            <a:cxnLst/>
            <a:rect l="l" t="t" r="r" b="b"/>
            <a:pathLst>
              <a:path w="12700" h="10160">
                <a:moveTo>
                  <a:pt x="3444" y="6131"/>
                </a:moveTo>
                <a:lnTo>
                  <a:pt x="0" y="0"/>
                </a:lnTo>
                <a:lnTo>
                  <a:pt x="12207" y="9756"/>
                </a:lnTo>
                <a:lnTo>
                  <a:pt x="3444" y="6131"/>
                </a:lnTo>
                <a:close/>
              </a:path>
            </a:pathLst>
          </a:custGeom>
          <a:ln w="3175">
            <a:solidFill>
              <a:srgbClr val="7ED8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8" name="object 13268"/>
          <p:cNvSpPr/>
          <p:nvPr/>
        </p:nvSpPr>
        <p:spPr>
          <a:xfrm>
            <a:off x="3302746" y="2138794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0" y="0"/>
                </a:moveTo>
                <a:lnTo>
                  <a:pt x="962" y="394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9" name="object 13269"/>
          <p:cNvSpPr/>
          <p:nvPr/>
        </p:nvSpPr>
        <p:spPr>
          <a:xfrm>
            <a:off x="3290539" y="2129038"/>
            <a:ext cx="12700" cy="10160"/>
          </a:xfrm>
          <a:custGeom>
            <a:avLst/>
            <a:gdLst/>
            <a:ahLst/>
            <a:cxnLst/>
            <a:rect l="l" t="t" r="r" b="b"/>
            <a:pathLst>
              <a:path w="12700" h="10160">
                <a:moveTo>
                  <a:pt x="12207" y="9756"/>
                </a:moveTo>
                <a:lnTo>
                  <a:pt x="0" y="0"/>
                </a:lnTo>
                <a:lnTo>
                  <a:pt x="11300" y="7251"/>
                </a:lnTo>
                <a:lnTo>
                  <a:pt x="12207" y="9756"/>
                </a:lnTo>
                <a:close/>
              </a:path>
            </a:pathLst>
          </a:custGeom>
          <a:solidFill>
            <a:srgbClr val="7DD9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70" name="object 13270"/>
          <p:cNvSpPr/>
          <p:nvPr/>
        </p:nvSpPr>
        <p:spPr>
          <a:xfrm>
            <a:off x="3290539" y="2129038"/>
            <a:ext cx="12700" cy="10160"/>
          </a:xfrm>
          <a:custGeom>
            <a:avLst/>
            <a:gdLst/>
            <a:ahLst/>
            <a:cxnLst/>
            <a:rect l="l" t="t" r="r" b="b"/>
            <a:pathLst>
              <a:path w="12700" h="10160">
                <a:moveTo>
                  <a:pt x="11300" y="7251"/>
                </a:moveTo>
                <a:lnTo>
                  <a:pt x="0" y="0"/>
                </a:lnTo>
                <a:lnTo>
                  <a:pt x="12207" y="9756"/>
                </a:lnTo>
                <a:lnTo>
                  <a:pt x="11300" y="7251"/>
                </a:lnTo>
                <a:close/>
              </a:path>
            </a:pathLst>
          </a:custGeom>
          <a:ln w="3175">
            <a:solidFill>
              <a:srgbClr val="7DD9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71" name="object 13271"/>
          <p:cNvSpPr/>
          <p:nvPr/>
        </p:nvSpPr>
        <p:spPr>
          <a:xfrm>
            <a:off x="3290539" y="2129038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19">
                <a:moveTo>
                  <a:pt x="11300" y="7251"/>
                </a:moveTo>
                <a:lnTo>
                  <a:pt x="0" y="0"/>
                </a:lnTo>
                <a:lnTo>
                  <a:pt x="10401" y="4759"/>
                </a:lnTo>
                <a:lnTo>
                  <a:pt x="11300" y="7251"/>
                </a:lnTo>
                <a:close/>
              </a:path>
            </a:pathLst>
          </a:custGeom>
          <a:solidFill>
            <a:srgbClr val="7DD9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72" name="object 13272"/>
          <p:cNvSpPr/>
          <p:nvPr/>
        </p:nvSpPr>
        <p:spPr>
          <a:xfrm>
            <a:off x="3290539" y="2129038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19">
                <a:moveTo>
                  <a:pt x="10401" y="4759"/>
                </a:moveTo>
                <a:lnTo>
                  <a:pt x="0" y="0"/>
                </a:lnTo>
                <a:lnTo>
                  <a:pt x="11300" y="7251"/>
                </a:lnTo>
                <a:lnTo>
                  <a:pt x="10401" y="4759"/>
                </a:lnTo>
                <a:close/>
              </a:path>
            </a:pathLst>
          </a:custGeom>
          <a:ln w="3175">
            <a:solidFill>
              <a:srgbClr val="7DD9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73" name="object 13273"/>
          <p:cNvSpPr/>
          <p:nvPr/>
        </p:nvSpPr>
        <p:spPr>
          <a:xfrm>
            <a:off x="3300940" y="2133798"/>
            <a:ext cx="12700" cy="10160"/>
          </a:xfrm>
          <a:custGeom>
            <a:avLst/>
            <a:gdLst/>
            <a:ahLst/>
            <a:cxnLst/>
            <a:rect l="l" t="t" r="r" b="b"/>
            <a:pathLst>
              <a:path w="12700" h="10160">
                <a:moveTo>
                  <a:pt x="12179" y="9730"/>
                </a:moveTo>
                <a:lnTo>
                  <a:pt x="0" y="0"/>
                </a:lnTo>
                <a:lnTo>
                  <a:pt x="10330" y="4729"/>
                </a:lnTo>
                <a:lnTo>
                  <a:pt x="12179" y="9730"/>
                </a:lnTo>
                <a:close/>
              </a:path>
            </a:pathLst>
          </a:custGeom>
          <a:solidFill>
            <a:srgbClr val="77D8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74" name="object 13274"/>
          <p:cNvSpPr/>
          <p:nvPr/>
        </p:nvSpPr>
        <p:spPr>
          <a:xfrm>
            <a:off x="3300940" y="2133798"/>
            <a:ext cx="12700" cy="10160"/>
          </a:xfrm>
          <a:custGeom>
            <a:avLst/>
            <a:gdLst/>
            <a:ahLst/>
            <a:cxnLst/>
            <a:rect l="l" t="t" r="r" b="b"/>
            <a:pathLst>
              <a:path w="12700" h="10160">
                <a:moveTo>
                  <a:pt x="0" y="0"/>
                </a:moveTo>
                <a:lnTo>
                  <a:pt x="12179" y="9730"/>
                </a:lnTo>
                <a:lnTo>
                  <a:pt x="10330" y="472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7D8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75" name="object 13275"/>
          <p:cNvSpPr/>
          <p:nvPr/>
        </p:nvSpPr>
        <p:spPr>
          <a:xfrm>
            <a:off x="3300940" y="2133798"/>
            <a:ext cx="12700" cy="10160"/>
          </a:xfrm>
          <a:custGeom>
            <a:avLst/>
            <a:gdLst/>
            <a:ahLst/>
            <a:cxnLst/>
            <a:rect l="l" t="t" r="r" b="b"/>
            <a:pathLst>
              <a:path w="12700" h="10160">
                <a:moveTo>
                  <a:pt x="12179" y="9730"/>
                </a:moveTo>
                <a:lnTo>
                  <a:pt x="899" y="2491"/>
                </a:lnTo>
                <a:lnTo>
                  <a:pt x="0" y="0"/>
                </a:lnTo>
                <a:lnTo>
                  <a:pt x="12179" y="9730"/>
                </a:lnTo>
                <a:close/>
              </a:path>
            </a:pathLst>
          </a:custGeom>
          <a:solidFill>
            <a:srgbClr val="79D9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76" name="object 13276"/>
          <p:cNvSpPr/>
          <p:nvPr/>
        </p:nvSpPr>
        <p:spPr>
          <a:xfrm>
            <a:off x="3300940" y="2133798"/>
            <a:ext cx="12700" cy="10160"/>
          </a:xfrm>
          <a:custGeom>
            <a:avLst/>
            <a:gdLst/>
            <a:ahLst/>
            <a:cxnLst/>
            <a:rect l="l" t="t" r="r" b="b"/>
            <a:pathLst>
              <a:path w="12700" h="10160">
                <a:moveTo>
                  <a:pt x="12179" y="9730"/>
                </a:moveTo>
                <a:lnTo>
                  <a:pt x="0" y="0"/>
                </a:lnTo>
                <a:lnTo>
                  <a:pt x="899" y="2491"/>
                </a:lnTo>
                <a:lnTo>
                  <a:pt x="12179" y="9730"/>
                </a:lnTo>
                <a:close/>
              </a:path>
            </a:pathLst>
          </a:custGeom>
          <a:ln w="3175">
            <a:solidFill>
              <a:srgbClr val="79D9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77" name="object 13277"/>
          <p:cNvSpPr/>
          <p:nvPr/>
        </p:nvSpPr>
        <p:spPr>
          <a:xfrm>
            <a:off x="3313572" y="214669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721" y="0"/>
                </a:moveTo>
                <a:lnTo>
                  <a:pt x="421" y="231"/>
                </a:lnTo>
                <a:lnTo>
                  <a:pt x="0" y="556"/>
                </a:lnTo>
                <a:lnTo>
                  <a:pt x="721" y="0"/>
                </a:lnTo>
                <a:close/>
              </a:path>
            </a:pathLst>
          </a:custGeom>
          <a:ln w="3175">
            <a:solidFill>
              <a:srgbClr val="76D8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78" name="object 13278"/>
          <p:cNvSpPr/>
          <p:nvPr/>
        </p:nvSpPr>
        <p:spPr>
          <a:xfrm>
            <a:off x="3301839" y="2136289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30">
                <a:moveTo>
                  <a:pt x="11732" y="10965"/>
                </a:moveTo>
                <a:lnTo>
                  <a:pt x="0" y="0"/>
                </a:lnTo>
                <a:lnTo>
                  <a:pt x="12453" y="10408"/>
                </a:lnTo>
                <a:lnTo>
                  <a:pt x="11732" y="10965"/>
                </a:lnTo>
                <a:close/>
              </a:path>
            </a:pathLst>
          </a:custGeom>
          <a:solidFill>
            <a:srgbClr val="78D8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79" name="object 13279"/>
          <p:cNvSpPr/>
          <p:nvPr/>
        </p:nvSpPr>
        <p:spPr>
          <a:xfrm>
            <a:off x="3301839" y="2136289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30">
                <a:moveTo>
                  <a:pt x="12453" y="10408"/>
                </a:moveTo>
                <a:lnTo>
                  <a:pt x="0" y="0"/>
                </a:lnTo>
                <a:lnTo>
                  <a:pt x="11732" y="10965"/>
                </a:lnTo>
                <a:lnTo>
                  <a:pt x="12453" y="10408"/>
                </a:lnTo>
                <a:close/>
              </a:path>
            </a:pathLst>
          </a:custGeom>
          <a:ln w="3175">
            <a:solidFill>
              <a:srgbClr val="78D8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80" name="object 13280"/>
          <p:cNvSpPr/>
          <p:nvPr/>
        </p:nvSpPr>
        <p:spPr>
          <a:xfrm>
            <a:off x="3301839" y="2136289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4">
                <a:moveTo>
                  <a:pt x="12453" y="10408"/>
                </a:moveTo>
                <a:lnTo>
                  <a:pt x="0" y="0"/>
                </a:lnTo>
                <a:lnTo>
                  <a:pt x="11280" y="7239"/>
                </a:lnTo>
                <a:lnTo>
                  <a:pt x="12453" y="10408"/>
                </a:lnTo>
                <a:close/>
              </a:path>
            </a:pathLst>
          </a:custGeom>
          <a:solidFill>
            <a:srgbClr val="78D8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81" name="object 13281"/>
          <p:cNvSpPr/>
          <p:nvPr/>
        </p:nvSpPr>
        <p:spPr>
          <a:xfrm>
            <a:off x="3301839" y="2136289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4">
                <a:moveTo>
                  <a:pt x="12453" y="10408"/>
                </a:moveTo>
                <a:lnTo>
                  <a:pt x="0" y="0"/>
                </a:lnTo>
                <a:lnTo>
                  <a:pt x="11280" y="7239"/>
                </a:lnTo>
                <a:lnTo>
                  <a:pt x="12453" y="10408"/>
                </a:lnTo>
                <a:close/>
              </a:path>
            </a:pathLst>
          </a:custGeom>
          <a:ln w="3175">
            <a:solidFill>
              <a:srgbClr val="78D8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82" name="object 13282"/>
          <p:cNvSpPr/>
          <p:nvPr/>
        </p:nvSpPr>
        <p:spPr>
          <a:xfrm>
            <a:off x="3302746" y="2138794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89">
                <a:moveTo>
                  <a:pt x="10703" y="8557"/>
                </a:moveTo>
                <a:lnTo>
                  <a:pt x="0" y="0"/>
                </a:lnTo>
                <a:lnTo>
                  <a:pt x="10825" y="8460"/>
                </a:lnTo>
                <a:close/>
              </a:path>
            </a:pathLst>
          </a:custGeom>
          <a:solidFill>
            <a:srgbClr val="78D8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83" name="object 13283"/>
          <p:cNvSpPr/>
          <p:nvPr/>
        </p:nvSpPr>
        <p:spPr>
          <a:xfrm>
            <a:off x="3302746" y="2138794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89">
                <a:moveTo>
                  <a:pt x="10825" y="8460"/>
                </a:moveTo>
                <a:lnTo>
                  <a:pt x="0" y="0"/>
                </a:lnTo>
                <a:lnTo>
                  <a:pt x="10825" y="8460"/>
                </a:lnTo>
                <a:close/>
              </a:path>
            </a:pathLst>
          </a:custGeom>
          <a:ln w="3175">
            <a:solidFill>
              <a:srgbClr val="78D8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84" name="object 13284"/>
          <p:cNvSpPr/>
          <p:nvPr/>
        </p:nvSpPr>
        <p:spPr>
          <a:xfrm>
            <a:off x="3301839" y="2136289"/>
            <a:ext cx="12065" cy="11430"/>
          </a:xfrm>
          <a:custGeom>
            <a:avLst/>
            <a:gdLst/>
            <a:ahLst/>
            <a:cxnLst/>
            <a:rect l="l" t="t" r="r" b="b"/>
            <a:pathLst>
              <a:path w="12064" h="11430">
                <a:moveTo>
                  <a:pt x="11732" y="10965"/>
                </a:moveTo>
                <a:lnTo>
                  <a:pt x="906" y="2504"/>
                </a:lnTo>
                <a:lnTo>
                  <a:pt x="0" y="0"/>
                </a:lnTo>
                <a:lnTo>
                  <a:pt x="11732" y="10965"/>
                </a:lnTo>
                <a:close/>
              </a:path>
            </a:pathLst>
          </a:custGeom>
          <a:solidFill>
            <a:srgbClr val="7AD9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85" name="object 13285"/>
          <p:cNvSpPr/>
          <p:nvPr/>
        </p:nvSpPr>
        <p:spPr>
          <a:xfrm>
            <a:off x="3301839" y="2136289"/>
            <a:ext cx="12065" cy="11430"/>
          </a:xfrm>
          <a:custGeom>
            <a:avLst/>
            <a:gdLst/>
            <a:ahLst/>
            <a:cxnLst/>
            <a:rect l="l" t="t" r="r" b="b"/>
            <a:pathLst>
              <a:path w="12064" h="11430">
                <a:moveTo>
                  <a:pt x="11732" y="10965"/>
                </a:moveTo>
                <a:lnTo>
                  <a:pt x="0" y="0"/>
                </a:lnTo>
                <a:lnTo>
                  <a:pt x="906" y="2504"/>
                </a:lnTo>
                <a:lnTo>
                  <a:pt x="11732" y="10965"/>
                </a:lnTo>
                <a:close/>
              </a:path>
            </a:pathLst>
          </a:custGeom>
          <a:ln w="3175">
            <a:solidFill>
              <a:srgbClr val="7AD9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86" name="object 13286"/>
          <p:cNvSpPr/>
          <p:nvPr/>
        </p:nvSpPr>
        <p:spPr>
          <a:xfrm>
            <a:off x="3300940" y="2133798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0"/>
                </a:moveTo>
                <a:lnTo>
                  <a:pt x="899" y="24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87" name="object 13287"/>
          <p:cNvSpPr/>
          <p:nvPr/>
        </p:nvSpPr>
        <p:spPr>
          <a:xfrm>
            <a:off x="3301839" y="2136289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0"/>
                </a:moveTo>
                <a:lnTo>
                  <a:pt x="906" y="250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88" name="object 13288"/>
          <p:cNvSpPr/>
          <p:nvPr/>
        </p:nvSpPr>
        <p:spPr>
          <a:xfrm>
            <a:off x="3290539" y="2129038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19">
                <a:moveTo>
                  <a:pt x="0" y="0"/>
                </a:moveTo>
                <a:lnTo>
                  <a:pt x="11300" y="725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89" name="object 13289"/>
          <p:cNvSpPr/>
          <p:nvPr/>
        </p:nvSpPr>
        <p:spPr>
          <a:xfrm>
            <a:off x="3301839" y="2136289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19">
                <a:moveTo>
                  <a:pt x="0" y="0"/>
                </a:moveTo>
                <a:lnTo>
                  <a:pt x="11280" y="72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90" name="object 13290"/>
          <p:cNvSpPr/>
          <p:nvPr/>
        </p:nvSpPr>
        <p:spPr>
          <a:xfrm>
            <a:off x="3290280" y="212898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59" y="50"/>
                </a:moveTo>
                <a:lnTo>
                  <a:pt x="0" y="0"/>
                </a:lnTo>
                <a:lnTo>
                  <a:pt x="259" y="50"/>
                </a:lnTo>
                <a:close/>
              </a:path>
            </a:pathLst>
          </a:custGeom>
          <a:solidFill>
            <a:srgbClr val="80D8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91" name="object 13291"/>
          <p:cNvSpPr/>
          <p:nvPr/>
        </p:nvSpPr>
        <p:spPr>
          <a:xfrm>
            <a:off x="3290280" y="212898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259" y="50"/>
                </a:lnTo>
                <a:lnTo>
                  <a:pt x="68" y="0"/>
                </a:lnTo>
                <a:close/>
              </a:path>
            </a:pathLst>
          </a:custGeom>
          <a:ln w="3175">
            <a:solidFill>
              <a:srgbClr val="80D8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92" name="object 13292"/>
          <p:cNvSpPr/>
          <p:nvPr/>
        </p:nvSpPr>
        <p:spPr>
          <a:xfrm>
            <a:off x="3303709" y="2142690"/>
            <a:ext cx="10160" cy="5715"/>
          </a:xfrm>
          <a:custGeom>
            <a:avLst/>
            <a:gdLst/>
            <a:ahLst/>
            <a:cxnLst/>
            <a:rect l="l" t="t" r="r" b="b"/>
            <a:pathLst>
              <a:path w="10160" h="5714">
                <a:moveTo>
                  <a:pt x="9977" y="5214"/>
                </a:moveTo>
                <a:lnTo>
                  <a:pt x="0" y="45"/>
                </a:lnTo>
                <a:lnTo>
                  <a:pt x="271" y="0"/>
                </a:lnTo>
                <a:lnTo>
                  <a:pt x="9977" y="5214"/>
                </a:lnTo>
                <a:close/>
              </a:path>
            </a:pathLst>
          </a:custGeom>
          <a:solidFill>
            <a:srgbClr val="2847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93" name="object 13293"/>
          <p:cNvSpPr/>
          <p:nvPr/>
        </p:nvSpPr>
        <p:spPr>
          <a:xfrm>
            <a:off x="3303709" y="2142690"/>
            <a:ext cx="10160" cy="5715"/>
          </a:xfrm>
          <a:custGeom>
            <a:avLst/>
            <a:gdLst/>
            <a:ahLst/>
            <a:cxnLst/>
            <a:rect l="l" t="t" r="r" b="b"/>
            <a:pathLst>
              <a:path w="10160" h="5714">
                <a:moveTo>
                  <a:pt x="9977" y="5214"/>
                </a:moveTo>
                <a:lnTo>
                  <a:pt x="0" y="45"/>
                </a:lnTo>
                <a:lnTo>
                  <a:pt x="271" y="0"/>
                </a:lnTo>
                <a:lnTo>
                  <a:pt x="9977" y="5214"/>
                </a:lnTo>
                <a:close/>
              </a:path>
            </a:pathLst>
          </a:custGeom>
          <a:ln w="3175">
            <a:solidFill>
              <a:srgbClr val="28472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94" name="object 13294"/>
          <p:cNvSpPr/>
          <p:nvPr/>
        </p:nvSpPr>
        <p:spPr>
          <a:xfrm>
            <a:off x="3303981" y="2142690"/>
            <a:ext cx="10160" cy="5715"/>
          </a:xfrm>
          <a:custGeom>
            <a:avLst/>
            <a:gdLst/>
            <a:ahLst/>
            <a:cxnLst/>
            <a:rect l="l" t="t" r="r" b="b"/>
            <a:pathLst>
              <a:path w="10160" h="5714">
                <a:moveTo>
                  <a:pt x="9705" y="5214"/>
                </a:moveTo>
                <a:lnTo>
                  <a:pt x="0" y="0"/>
                </a:lnTo>
                <a:lnTo>
                  <a:pt x="7528" y="3901"/>
                </a:lnTo>
                <a:lnTo>
                  <a:pt x="9705" y="5214"/>
                </a:lnTo>
                <a:close/>
              </a:path>
            </a:pathLst>
          </a:custGeom>
          <a:solidFill>
            <a:srgbClr val="2747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95" name="object 13295"/>
          <p:cNvSpPr/>
          <p:nvPr/>
        </p:nvSpPr>
        <p:spPr>
          <a:xfrm>
            <a:off x="3303981" y="2142690"/>
            <a:ext cx="10160" cy="5715"/>
          </a:xfrm>
          <a:custGeom>
            <a:avLst/>
            <a:gdLst/>
            <a:ahLst/>
            <a:cxnLst/>
            <a:rect l="l" t="t" r="r" b="b"/>
            <a:pathLst>
              <a:path w="10160" h="5714">
                <a:moveTo>
                  <a:pt x="9705" y="5214"/>
                </a:moveTo>
                <a:lnTo>
                  <a:pt x="7528" y="3901"/>
                </a:lnTo>
                <a:lnTo>
                  <a:pt x="0" y="0"/>
                </a:lnTo>
                <a:lnTo>
                  <a:pt x="9705" y="5214"/>
                </a:lnTo>
                <a:close/>
              </a:path>
            </a:pathLst>
          </a:custGeom>
          <a:ln w="3175">
            <a:solidFill>
              <a:srgbClr val="27472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96" name="object 13296"/>
          <p:cNvSpPr/>
          <p:nvPr/>
        </p:nvSpPr>
        <p:spPr>
          <a:xfrm>
            <a:off x="3311509" y="2146592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176" y="1313"/>
                </a:moveTo>
                <a:lnTo>
                  <a:pt x="0" y="0"/>
                </a:lnTo>
                <a:lnTo>
                  <a:pt x="510" y="292"/>
                </a:lnTo>
                <a:lnTo>
                  <a:pt x="2176" y="1313"/>
                </a:lnTo>
                <a:close/>
              </a:path>
            </a:pathLst>
          </a:custGeom>
          <a:solidFill>
            <a:srgbClr val="2747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97" name="object 13297"/>
          <p:cNvSpPr/>
          <p:nvPr/>
        </p:nvSpPr>
        <p:spPr>
          <a:xfrm>
            <a:off x="3311509" y="2146592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176" y="1313"/>
                </a:moveTo>
                <a:lnTo>
                  <a:pt x="0" y="0"/>
                </a:lnTo>
                <a:lnTo>
                  <a:pt x="510" y="292"/>
                </a:lnTo>
                <a:lnTo>
                  <a:pt x="2176" y="1313"/>
                </a:lnTo>
                <a:close/>
              </a:path>
            </a:pathLst>
          </a:custGeom>
          <a:ln w="3175">
            <a:solidFill>
              <a:srgbClr val="27472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98" name="object 13298"/>
          <p:cNvSpPr/>
          <p:nvPr/>
        </p:nvSpPr>
        <p:spPr>
          <a:xfrm>
            <a:off x="3293257" y="2137135"/>
            <a:ext cx="10795" cy="5715"/>
          </a:xfrm>
          <a:custGeom>
            <a:avLst/>
            <a:gdLst/>
            <a:ahLst/>
            <a:cxnLst/>
            <a:rect l="l" t="t" r="r" b="b"/>
            <a:pathLst>
              <a:path w="10795" h="5714">
                <a:moveTo>
                  <a:pt x="10452" y="5600"/>
                </a:moveTo>
                <a:lnTo>
                  <a:pt x="0" y="0"/>
                </a:lnTo>
                <a:lnTo>
                  <a:pt x="8839" y="4579"/>
                </a:lnTo>
                <a:lnTo>
                  <a:pt x="10452" y="5600"/>
                </a:lnTo>
                <a:close/>
              </a:path>
            </a:pathLst>
          </a:custGeom>
          <a:solidFill>
            <a:srgbClr val="2947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99" name="object 13299"/>
          <p:cNvSpPr/>
          <p:nvPr/>
        </p:nvSpPr>
        <p:spPr>
          <a:xfrm>
            <a:off x="3293257" y="2137135"/>
            <a:ext cx="10795" cy="5715"/>
          </a:xfrm>
          <a:custGeom>
            <a:avLst/>
            <a:gdLst/>
            <a:ahLst/>
            <a:cxnLst/>
            <a:rect l="l" t="t" r="r" b="b"/>
            <a:pathLst>
              <a:path w="10795" h="5714">
                <a:moveTo>
                  <a:pt x="0" y="0"/>
                </a:moveTo>
                <a:lnTo>
                  <a:pt x="8839" y="4579"/>
                </a:lnTo>
                <a:lnTo>
                  <a:pt x="10452" y="560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9472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00" name="object 13300"/>
          <p:cNvSpPr/>
          <p:nvPr/>
        </p:nvSpPr>
        <p:spPr>
          <a:xfrm>
            <a:off x="3293257" y="2137135"/>
            <a:ext cx="10795" cy="5715"/>
          </a:xfrm>
          <a:custGeom>
            <a:avLst/>
            <a:gdLst/>
            <a:ahLst/>
            <a:cxnLst/>
            <a:rect l="l" t="t" r="r" b="b"/>
            <a:pathLst>
              <a:path w="10795" h="5714">
                <a:moveTo>
                  <a:pt x="10452" y="5600"/>
                </a:moveTo>
                <a:lnTo>
                  <a:pt x="2923" y="1701"/>
                </a:lnTo>
                <a:lnTo>
                  <a:pt x="0" y="0"/>
                </a:lnTo>
                <a:lnTo>
                  <a:pt x="10452" y="5600"/>
                </a:lnTo>
                <a:close/>
              </a:path>
            </a:pathLst>
          </a:custGeom>
          <a:solidFill>
            <a:srgbClr val="2947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01" name="object 13301"/>
          <p:cNvSpPr/>
          <p:nvPr/>
        </p:nvSpPr>
        <p:spPr>
          <a:xfrm>
            <a:off x="3293257" y="2137135"/>
            <a:ext cx="10795" cy="5715"/>
          </a:xfrm>
          <a:custGeom>
            <a:avLst/>
            <a:gdLst/>
            <a:ahLst/>
            <a:cxnLst/>
            <a:rect l="l" t="t" r="r" b="b"/>
            <a:pathLst>
              <a:path w="10795" h="5714">
                <a:moveTo>
                  <a:pt x="0" y="0"/>
                </a:moveTo>
                <a:lnTo>
                  <a:pt x="2923" y="1701"/>
                </a:lnTo>
                <a:lnTo>
                  <a:pt x="10452" y="560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9472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02" name="object 13302"/>
          <p:cNvSpPr/>
          <p:nvPr/>
        </p:nvSpPr>
        <p:spPr>
          <a:xfrm>
            <a:off x="3302096" y="2141715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612" y="1021"/>
                </a:moveTo>
                <a:lnTo>
                  <a:pt x="0" y="0"/>
                </a:lnTo>
                <a:lnTo>
                  <a:pt x="1884" y="975"/>
                </a:lnTo>
                <a:lnTo>
                  <a:pt x="1612" y="1021"/>
                </a:lnTo>
                <a:close/>
              </a:path>
            </a:pathLst>
          </a:custGeom>
          <a:solidFill>
            <a:srgbClr val="2847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03" name="object 13303"/>
          <p:cNvSpPr/>
          <p:nvPr/>
        </p:nvSpPr>
        <p:spPr>
          <a:xfrm>
            <a:off x="3302096" y="2141715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884" y="975"/>
                </a:moveTo>
                <a:lnTo>
                  <a:pt x="1612" y="1021"/>
                </a:lnTo>
                <a:lnTo>
                  <a:pt x="0" y="0"/>
                </a:lnTo>
                <a:lnTo>
                  <a:pt x="1884" y="975"/>
                </a:lnTo>
                <a:close/>
              </a:path>
            </a:pathLst>
          </a:custGeom>
          <a:ln w="3175">
            <a:solidFill>
              <a:srgbClr val="28472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04" name="object 13304"/>
          <p:cNvSpPr/>
          <p:nvPr/>
        </p:nvSpPr>
        <p:spPr>
          <a:xfrm>
            <a:off x="3303709" y="214269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45"/>
                </a:moveTo>
                <a:lnTo>
                  <a:pt x="2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05" name="object 13305"/>
          <p:cNvSpPr/>
          <p:nvPr/>
        </p:nvSpPr>
        <p:spPr>
          <a:xfrm>
            <a:off x="3311509" y="214659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21" y="320"/>
                </a:moveTo>
                <a:lnTo>
                  <a:pt x="0" y="0"/>
                </a:lnTo>
                <a:lnTo>
                  <a:pt x="510" y="292"/>
                </a:lnTo>
                <a:close/>
              </a:path>
            </a:pathLst>
          </a:custGeom>
          <a:solidFill>
            <a:srgbClr val="78D8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06" name="object 13306"/>
          <p:cNvSpPr/>
          <p:nvPr/>
        </p:nvSpPr>
        <p:spPr>
          <a:xfrm>
            <a:off x="3311509" y="214659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10" y="292"/>
                </a:moveTo>
                <a:lnTo>
                  <a:pt x="0" y="0"/>
                </a:lnTo>
                <a:lnTo>
                  <a:pt x="421" y="320"/>
                </a:lnTo>
                <a:close/>
              </a:path>
            </a:pathLst>
          </a:custGeom>
          <a:ln w="3175">
            <a:solidFill>
              <a:srgbClr val="78D8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07" name="object 13307"/>
          <p:cNvSpPr/>
          <p:nvPr/>
        </p:nvSpPr>
        <p:spPr>
          <a:xfrm>
            <a:off x="3311271" y="2138527"/>
            <a:ext cx="6985" cy="10160"/>
          </a:xfrm>
          <a:custGeom>
            <a:avLst/>
            <a:gdLst/>
            <a:ahLst/>
            <a:cxnLst/>
            <a:rect l="l" t="t" r="r" b="b"/>
            <a:pathLst>
              <a:path w="6985" h="10160">
                <a:moveTo>
                  <a:pt x="6847" y="9573"/>
                </a:moveTo>
                <a:lnTo>
                  <a:pt x="1849" y="5001"/>
                </a:lnTo>
                <a:lnTo>
                  <a:pt x="0" y="0"/>
                </a:lnTo>
                <a:lnTo>
                  <a:pt x="6847" y="9573"/>
                </a:lnTo>
                <a:close/>
              </a:path>
            </a:pathLst>
          </a:custGeom>
          <a:solidFill>
            <a:srgbClr val="74D7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08" name="object 13308"/>
          <p:cNvSpPr/>
          <p:nvPr/>
        </p:nvSpPr>
        <p:spPr>
          <a:xfrm>
            <a:off x="3311271" y="2138527"/>
            <a:ext cx="6985" cy="10160"/>
          </a:xfrm>
          <a:custGeom>
            <a:avLst/>
            <a:gdLst/>
            <a:ahLst/>
            <a:cxnLst/>
            <a:rect l="l" t="t" r="r" b="b"/>
            <a:pathLst>
              <a:path w="6985" h="10160">
                <a:moveTo>
                  <a:pt x="0" y="0"/>
                </a:moveTo>
                <a:lnTo>
                  <a:pt x="1849" y="5001"/>
                </a:lnTo>
                <a:lnTo>
                  <a:pt x="6847" y="957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4D7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09" name="object 13309"/>
          <p:cNvSpPr/>
          <p:nvPr/>
        </p:nvSpPr>
        <p:spPr>
          <a:xfrm>
            <a:off x="3315594" y="2147557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4036" y="2656"/>
                </a:moveTo>
                <a:lnTo>
                  <a:pt x="0" y="0"/>
                </a:lnTo>
                <a:lnTo>
                  <a:pt x="2524" y="543"/>
                </a:lnTo>
                <a:lnTo>
                  <a:pt x="4036" y="2656"/>
                </a:lnTo>
                <a:close/>
              </a:path>
            </a:pathLst>
          </a:custGeom>
          <a:solidFill>
            <a:srgbClr val="72D7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10" name="object 13310"/>
          <p:cNvSpPr/>
          <p:nvPr/>
        </p:nvSpPr>
        <p:spPr>
          <a:xfrm>
            <a:off x="3315594" y="2147557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2524" y="543"/>
                </a:moveTo>
                <a:lnTo>
                  <a:pt x="4036" y="2656"/>
                </a:lnTo>
                <a:lnTo>
                  <a:pt x="0" y="0"/>
                </a:lnTo>
                <a:lnTo>
                  <a:pt x="2524" y="543"/>
                </a:lnTo>
                <a:close/>
              </a:path>
            </a:pathLst>
          </a:custGeom>
          <a:ln w="3175">
            <a:solidFill>
              <a:srgbClr val="72D7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11" name="object 13311"/>
          <p:cNvSpPr/>
          <p:nvPr/>
        </p:nvSpPr>
        <p:spPr>
          <a:xfrm>
            <a:off x="3314293" y="2146698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3825" y="1402"/>
                </a:moveTo>
                <a:lnTo>
                  <a:pt x="1300" y="858"/>
                </a:lnTo>
                <a:lnTo>
                  <a:pt x="0" y="0"/>
                </a:lnTo>
                <a:lnTo>
                  <a:pt x="3825" y="1402"/>
                </a:lnTo>
                <a:close/>
              </a:path>
            </a:pathLst>
          </a:custGeom>
          <a:solidFill>
            <a:srgbClr val="74D7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12" name="object 13312"/>
          <p:cNvSpPr/>
          <p:nvPr/>
        </p:nvSpPr>
        <p:spPr>
          <a:xfrm>
            <a:off x="3314293" y="2146698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3825" y="1402"/>
                </a:moveTo>
                <a:lnTo>
                  <a:pt x="0" y="0"/>
                </a:lnTo>
                <a:lnTo>
                  <a:pt x="1300" y="858"/>
                </a:lnTo>
                <a:lnTo>
                  <a:pt x="3825" y="1402"/>
                </a:lnTo>
                <a:close/>
              </a:path>
            </a:pathLst>
          </a:custGeom>
          <a:ln w="3175">
            <a:solidFill>
              <a:srgbClr val="74D7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13" name="object 13313"/>
          <p:cNvSpPr/>
          <p:nvPr/>
        </p:nvSpPr>
        <p:spPr>
          <a:xfrm>
            <a:off x="3313120" y="214352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998" y="4572"/>
                </a:moveTo>
                <a:lnTo>
                  <a:pt x="1173" y="3169"/>
                </a:lnTo>
                <a:lnTo>
                  <a:pt x="0" y="0"/>
                </a:lnTo>
                <a:lnTo>
                  <a:pt x="4998" y="4572"/>
                </a:lnTo>
                <a:close/>
              </a:path>
            </a:pathLst>
          </a:custGeom>
          <a:solidFill>
            <a:srgbClr val="74D7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14" name="object 13314"/>
          <p:cNvSpPr/>
          <p:nvPr/>
        </p:nvSpPr>
        <p:spPr>
          <a:xfrm>
            <a:off x="3313120" y="214352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998" y="4572"/>
                </a:moveTo>
                <a:lnTo>
                  <a:pt x="1173" y="3169"/>
                </a:lnTo>
                <a:lnTo>
                  <a:pt x="0" y="0"/>
                </a:lnTo>
                <a:lnTo>
                  <a:pt x="4998" y="4572"/>
                </a:lnTo>
                <a:close/>
              </a:path>
            </a:pathLst>
          </a:custGeom>
          <a:ln w="3175">
            <a:solidFill>
              <a:srgbClr val="74D7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15" name="object 13315"/>
          <p:cNvSpPr/>
          <p:nvPr/>
        </p:nvSpPr>
        <p:spPr>
          <a:xfrm>
            <a:off x="3313120" y="214352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0"/>
                </a:moveTo>
                <a:lnTo>
                  <a:pt x="4998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16" name="object 133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317" name="object 133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318" name="object 13318"/>
          <p:cNvSpPr/>
          <p:nvPr/>
        </p:nvSpPr>
        <p:spPr>
          <a:xfrm>
            <a:off x="3307163" y="2132645"/>
            <a:ext cx="4445" cy="6350"/>
          </a:xfrm>
          <a:custGeom>
            <a:avLst/>
            <a:gdLst/>
            <a:ahLst/>
            <a:cxnLst/>
            <a:rect l="l" t="t" r="r" b="b"/>
            <a:pathLst>
              <a:path w="4445" h="6350">
                <a:moveTo>
                  <a:pt x="4107" y="5882"/>
                </a:moveTo>
                <a:lnTo>
                  <a:pt x="0" y="0"/>
                </a:lnTo>
                <a:lnTo>
                  <a:pt x="2283" y="1170"/>
                </a:lnTo>
                <a:lnTo>
                  <a:pt x="4107" y="5882"/>
                </a:lnTo>
                <a:close/>
              </a:path>
            </a:pathLst>
          </a:custGeom>
          <a:solidFill>
            <a:srgbClr val="76D8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19" name="object 13319"/>
          <p:cNvSpPr/>
          <p:nvPr/>
        </p:nvSpPr>
        <p:spPr>
          <a:xfrm>
            <a:off x="3307163" y="2132645"/>
            <a:ext cx="4445" cy="6350"/>
          </a:xfrm>
          <a:custGeom>
            <a:avLst/>
            <a:gdLst/>
            <a:ahLst/>
            <a:cxnLst/>
            <a:rect l="l" t="t" r="r" b="b"/>
            <a:pathLst>
              <a:path w="4445" h="6350">
                <a:moveTo>
                  <a:pt x="4107" y="5882"/>
                </a:moveTo>
                <a:lnTo>
                  <a:pt x="2283" y="1170"/>
                </a:lnTo>
                <a:lnTo>
                  <a:pt x="0" y="0"/>
                </a:lnTo>
                <a:lnTo>
                  <a:pt x="4107" y="5882"/>
                </a:lnTo>
                <a:close/>
              </a:path>
            </a:pathLst>
          </a:custGeom>
          <a:ln w="3175">
            <a:solidFill>
              <a:srgbClr val="76D8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20" name="object 13320"/>
          <p:cNvSpPr/>
          <p:nvPr/>
        </p:nvSpPr>
        <p:spPr>
          <a:xfrm>
            <a:off x="3305197" y="2129424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49" y="2600"/>
                </a:moveTo>
                <a:lnTo>
                  <a:pt x="0" y="314"/>
                </a:lnTo>
                <a:lnTo>
                  <a:pt x="525" y="0"/>
                </a:lnTo>
                <a:lnTo>
                  <a:pt x="1549" y="2600"/>
                </a:lnTo>
                <a:close/>
              </a:path>
            </a:pathLst>
          </a:custGeom>
          <a:solidFill>
            <a:srgbClr val="76D8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21" name="object 13321"/>
          <p:cNvSpPr/>
          <p:nvPr/>
        </p:nvSpPr>
        <p:spPr>
          <a:xfrm>
            <a:off x="3305197" y="2129424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49" y="2600"/>
                </a:moveTo>
                <a:lnTo>
                  <a:pt x="0" y="314"/>
                </a:lnTo>
                <a:lnTo>
                  <a:pt x="525" y="0"/>
                </a:lnTo>
                <a:lnTo>
                  <a:pt x="1549" y="2600"/>
                </a:lnTo>
                <a:close/>
              </a:path>
            </a:pathLst>
          </a:custGeom>
          <a:ln w="3175">
            <a:solidFill>
              <a:srgbClr val="76D8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22" name="object 13322"/>
          <p:cNvSpPr/>
          <p:nvPr/>
        </p:nvSpPr>
        <p:spPr>
          <a:xfrm>
            <a:off x="3305723" y="2129424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1023" y="2600"/>
                </a:moveTo>
                <a:lnTo>
                  <a:pt x="0" y="0"/>
                </a:lnTo>
                <a:lnTo>
                  <a:pt x="2062" y="238"/>
                </a:lnTo>
                <a:lnTo>
                  <a:pt x="1023" y="2600"/>
                </a:lnTo>
                <a:close/>
              </a:path>
            </a:pathLst>
          </a:custGeom>
          <a:solidFill>
            <a:srgbClr val="75D8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23" name="object 13323"/>
          <p:cNvSpPr/>
          <p:nvPr/>
        </p:nvSpPr>
        <p:spPr>
          <a:xfrm>
            <a:off x="3305723" y="2129424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1023" y="2600"/>
                </a:moveTo>
                <a:lnTo>
                  <a:pt x="2062" y="238"/>
                </a:lnTo>
                <a:lnTo>
                  <a:pt x="0" y="0"/>
                </a:lnTo>
                <a:lnTo>
                  <a:pt x="1023" y="2600"/>
                </a:lnTo>
                <a:close/>
              </a:path>
            </a:pathLst>
          </a:custGeom>
          <a:ln w="3175">
            <a:solidFill>
              <a:srgbClr val="75D8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24" name="object 13324"/>
          <p:cNvSpPr/>
          <p:nvPr/>
        </p:nvSpPr>
        <p:spPr>
          <a:xfrm>
            <a:off x="3306747" y="2129663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2700" y="4152"/>
                </a:moveTo>
                <a:lnTo>
                  <a:pt x="0" y="2362"/>
                </a:lnTo>
                <a:lnTo>
                  <a:pt x="1038" y="0"/>
                </a:lnTo>
                <a:lnTo>
                  <a:pt x="2700" y="4152"/>
                </a:lnTo>
                <a:close/>
              </a:path>
            </a:pathLst>
          </a:custGeom>
          <a:solidFill>
            <a:srgbClr val="75D8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25" name="object 13325"/>
          <p:cNvSpPr/>
          <p:nvPr/>
        </p:nvSpPr>
        <p:spPr>
          <a:xfrm>
            <a:off x="3306747" y="2129663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0" y="2362"/>
                </a:moveTo>
                <a:lnTo>
                  <a:pt x="1038" y="0"/>
                </a:lnTo>
                <a:lnTo>
                  <a:pt x="2700" y="4152"/>
                </a:lnTo>
                <a:lnTo>
                  <a:pt x="0" y="2362"/>
                </a:lnTo>
                <a:close/>
              </a:path>
            </a:pathLst>
          </a:custGeom>
          <a:ln w="3175">
            <a:solidFill>
              <a:srgbClr val="75D8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26" name="object 13326"/>
          <p:cNvSpPr/>
          <p:nvPr/>
        </p:nvSpPr>
        <p:spPr>
          <a:xfrm>
            <a:off x="3306747" y="2132025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700" y="1790"/>
                </a:moveTo>
                <a:lnTo>
                  <a:pt x="416" y="619"/>
                </a:lnTo>
                <a:lnTo>
                  <a:pt x="0" y="0"/>
                </a:lnTo>
                <a:lnTo>
                  <a:pt x="2700" y="1790"/>
                </a:lnTo>
                <a:close/>
              </a:path>
            </a:pathLst>
          </a:custGeom>
          <a:solidFill>
            <a:srgbClr val="76D8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27" name="object 13327"/>
          <p:cNvSpPr/>
          <p:nvPr/>
        </p:nvSpPr>
        <p:spPr>
          <a:xfrm>
            <a:off x="3306747" y="2132025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416" y="619"/>
                </a:moveTo>
                <a:lnTo>
                  <a:pt x="2700" y="1790"/>
                </a:lnTo>
                <a:lnTo>
                  <a:pt x="0" y="0"/>
                </a:lnTo>
                <a:lnTo>
                  <a:pt x="416" y="619"/>
                </a:lnTo>
                <a:close/>
              </a:path>
            </a:pathLst>
          </a:custGeom>
          <a:ln w="3175">
            <a:solidFill>
              <a:srgbClr val="76D8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28" name="object 133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329" name="object 133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330" name="object 133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331" name="object 133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332" name="object 133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333" name="object 133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334" name="object 13334"/>
          <p:cNvSpPr/>
          <p:nvPr/>
        </p:nvSpPr>
        <p:spPr>
          <a:xfrm>
            <a:off x="3335832" y="2150846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4297" y="3776"/>
                </a:moveTo>
                <a:lnTo>
                  <a:pt x="0" y="0"/>
                </a:lnTo>
                <a:lnTo>
                  <a:pt x="2999" y="2291"/>
                </a:lnTo>
                <a:lnTo>
                  <a:pt x="4297" y="3776"/>
                </a:lnTo>
                <a:close/>
              </a:path>
            </a:pathLst>
          </a:custGeom>
          <a:solidFill>
            <a:srgbClr val="5DD1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35" name="object 13335"/>
          <p:cNvSpPr/>
          <p:nvPr/>
        </p:nvSpPr>
        <p:spPr>
          <a:xfrm>
            <a:off x="3335832" y="2150846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0" y="0"/>
                </a:moveTo>
                <a:lnTo>
                  <a:pt x="4297" y="3776"/>
                </a:lnTo>
                <a:lnTo>
                  <a:pt x="2999" y="229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DD1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36" name="object 133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337" name="object 133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338" name="object 133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339" name="object 133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340" name="object 133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341" name="object 133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342" name="object 13342"/>
          <p:cNvSpPr/>
          <p:nvPr/>
        </p:nvSpPr>
        <p:spPr>
          <a:xfrm>
            <a:off x="3335832" y="2150846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0" y="0"/>
                </a:moveTo>
                <a:lnTo>
                  <a:pt x="4297" y="37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43" name="object 13343"/>
          <p:cNvSpPr/>
          <p:nvPr/>
        </p:nvSpPr>
        <p:spPr>
          <a:xfrm>
            <a:off x="3340130" y="2154623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7119" y="8153"/>
                </a:moveTo>
                <a:lnTo>
                  <a:pt x="0" y="0"/>
                </a:lnTo>
                <a:lnTo>
                  <a:pt x="7277" y="6929"/>
                </a:lnTo>
                <a:lnTo>
                  <a:pt x="7119" y="8153"/>
                </a:lnTo>
                <a:close/>
              </a:path>
            </a:pathLst>
          </a:custGeom>
          <a:solidFill>
            <a:srgbClr val="58CE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44" name="object 13344"/>
          <p:cNvSpPr/>
          <p:nvPr/>
        </p:nvSpPr>
        <p:spPr>
          <a:xfrm>
            <a:off x="3340130" y="2154623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7277" y="6929"/>
                </a:moveTo>
                <a:lnTo>
                  <a:pt x="0" y="0"/>
                </a:lnTo>
                <a:lnTo>
                  <a:pt x="7119" y="8153"/>
                </a:lnTo>
                <a:lnTo>
                  <a:pt x="7277" y="6929"/>
                </a:lnTo>
                <a:close/>
              </a:path>
            </a:pathLst>
          </a:custGeom>
          <a:ln w="3175">
            <a:solidFill>
              <a:srgbClr val="58CE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45" name="object 13345"/>
          <p:cNvSpPr/>
          <p:nvPr/>
        </p:nvSpPr>
        <p:spPr>
          <a:xfrm>
            <a:off x="3341636" y="2154758"/>
            <a:ext cx="6350" cy="6985"/>
          </a:xfrm>
          <a:custGeom>
            <a:avLst/>
            <a:gdLst/>
            <a:ahLst/>
            <a:cxnLst/>
            <a:rect l="l" t="t" r="r" b="b"/>
            <a:pathLst>
              <a:path w="6350" h="6985">
                <a:moveTo>
                  <a:pt x="5770" y="6794"/>
                </a:moveTo>
                <a:lnTo>
                  <a:pt x="0" y="0"/>
                </a:lnTo>
                <a:lnTo>
                  <a:pt x="6179" y="3573"/>
                </a:lnTo>
                <a:lnTo>
                  <a:pt x="5770" y="6794"/>
                </a:lnTo>
                <a:close/>
              </a:path>
            </a:pathLst>
          </a:custGeom>
          <a:solidFill>
            <a:srgbClr val="58CE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46" name="object 13346"/>
          <p:cNvSpPr/>
          <p:nvPr/>
        </p:nvSpPr>
        <p:spPr>
          <a:xfrm>
            <a:off x="3341636" y="2154758"/>
            <a:ext cx="6350" cy="6985"/>
          </a:xfrm>
          <a:custGeom>
            <a:avLst/>
            <a:gdLst/>
            <a:ahLst/>
            <a:cxnLst/>
            <a:rect l="l" t="t" r="r" b="b"/>
            <a:pathLst>
              <a:path w="6350" h="6985">
                <a:moveTo>
                  <a:pt x="0" y="0"/>
                </a:moveTo>
                <a:lnTo>
                  <a:pt x="6179" y="3573"/>
                </a:lnTo>
                <a:lnTo>
                  <a:pt x="5770" y="679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8CE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47" name="object 13347"/>
          <p:cNvSpPr/>
          <p:nvPr/>
        </p:nvSpPr>
        <p:spPr>
          <a:xfrm>
            <a:off x="3340130" y="2154623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7277" y="6929"/>
                </a:moveTo>
                <a:lnTo>
                  <a:pt x="0" y="0"/>
                </a:lnTo>
                <a:lnTo>
                  <a:pt x="1506" y="134"/>
                </a:lnTo>
                <a:lnTo>
                  <a:pt x="7277" y="6929"/>
                </a:lnTo>
                <a:close/>
              </a:path>
            </a:pathLst>
          </a:custGeom>
          <a:solidFill>
            <a:srgbClr val="5ACF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48" name="object 13348"/>
          <p:cNvSpPr/>
          <p:nvPr/>
        </p:nvSpPr>
        <p:spPr>
          <a:xfrm>
            <a:off x="3340130" y="2154623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1506" y="134"/>
                </a:moveTo>
                <a:lnTo>
                  <a:pt x="0" y="0"/>
                </a:lnTo>
                <a:lnTo>
                  <a:pt x="7277" y="6929"/>
                </a:lnTo>
                <a:lnTo>
                  <a:pt x="1506" y="134"/>
                </a:lnTo>
                <a:close/>
              </a:path>
            </a:pathLst>
          </a:custGeom>
          <a:ln w="3175">
            <a:solidFill>
              <a:srgbClr val="5ACF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49" name="object 13349"/>
          <p:cNvSpPr/>
          <p:nvPr/>
        </p:nvSpPr>
        <p:spPr>
          <a:xfrm>
            <a:off x="3338832" y="2153137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804" y="1620"/>
                </a:moveTo>
                <a:lnTo>
                  <a:pt x="1297" y="1485"/>
                </a:lnTo>
                <a:lnTo>
                  <a:pt x="0" y="0"/>
                </a:lnTo>
                <a:lnTo>
                  <a:pt x="2804" y="1620"/>
                </a:lnTo>
                <a:close/>
              </a:path>
            </a:pathLst>
          </a:custGeom>
          <a:solidFill>
            <a:srgbClr val="5CD0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50" name="object 13350"/>
          <p:cNvSpPr/>
          <p:nvPr/>
        </p:nvSpPr>
        <p:spPr>
          <a:xfrm>
            <a:off x="3338832" y="2153137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1297" y="1485"/>
                </a:lnTo>
                <a:lnTo>
                  <a:pt x="2804" y="162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CD0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51" name="object 13351"/>
          <p:cNvSpPr/>
          <p:nvPr/>
        </p:nvSpPr>
        <p:spPr>
          <a:xfrm>
            <a:off x="3340130" y="2154623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0" y="0"/>
                </a:moveTo>
                <a:lnTo>
                  <a:pt x="7277" y="69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52" name="object 133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353" name="object 133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354" name="object 13354"/>
          <p:cNvSpPr/>
          <p:nvPr/>
        </p:nvSpPr>
        <p:spPr>
          <a:xfrm>
            <a:off x="3341636" y="2154758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10">
                <a:moveTo>
                  <a:pt x="6179" y="3573"/>
                </a:moveTo>
                <a:lnTo>
                  <a:pt x="0" y="0"/>
                </a:lnTo>
                <a:lnTo>
                  <a:pt x="6563" y="584"/>
                </a:lnTo>
                <a:lnTo>
                  <a:pt x="6179" y="3573"/>
                </a:lnTo>
                <a:close/>
              </a:path>
            </a:pathLst>
          </a:custGeom>
          <a:solidFill>
            <a:srgbClr val="58CE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55" name="object 13355"/>
          <p:cNvSpPr/>
          <p:nvPr/>
        </p:nvSpPr>
        <p:spPr>
          <a:xfrm>
            <a:off x="3341636" y="2154758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10">
                <a:moveTo>
                  <a:pt x="6179" y="3573"/>
                </a:moveTo>
                <a:lnTo>
                  <a:pt x="6563" y="584"/>
                </a:lnTo>
                <a:lnTo>
                  <a:pt x="0" y="0"/>
                </a:lnTo>
                <a:lnTo>
                  <a:pt x="6179" y="3573"/>
                </a:lnTo>
                <a:close/>
              </a:path>
            </a:pathLst>
          </a:custGeom>
          <a:ln w="3175">
            <a:solidFill>
              <a:srgbClr val="58CE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56" name="object 133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357" name="object 133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358" name="object 133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359" name="object 133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360" name="object 133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361" name="object 133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362" name="object 13362"/>
          <p:cNvSpPr/>
          <p:nvPr/>
        </p:nvSpPr>
        <p:spPr>
          <a:xfrm>
            <a:off x="3317859" y="2135047"/>
            <a:ext cx="18415" cy="15875"/>
          </a:xfrm>
          <a:custGeom>
            <a:avLst/>
            <a:gdLst/>
            <a:ahLst/>
            <a:cxnLst/>
            <a:rect l="l" t="t" r="r" b="b"/>
            <a:pathLst>
              <a:path w="18414" h="15875">
                <a:moveTo>
                  <a:pt x="0" y="0"/>
                </a:moveTo>
                <a:lnTo>
                  <a:pt x="17973" y="157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63" name="object 13363"/>
          <p:cNvSpPr/>
          <p:nvPr/>
        </p:nvSpPr>
        <p:spPr>
          <a:xfrm>
            <a:off x="3308222" y="2129533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2639" y="548"/>
                </a:moveTo>
                <a:lnTo>
                  <a:pt x="0" y="106"/>
                </a:lnTo>
                <a:lnTo>
                  <a:pt x="1356" y="0"/>
                </a:lnTo>
                <a:lnTo>
                  <a:pt x="2639" y="548"/>
                </a:lnTo>
                <a:close/>
              </a:path>
            </a:pathLst>
          </a:custGeom>
          <a:solidFill>
            <a:srgbClr val="73D7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64" name="object 13364"/>
          <p:cNvSpPr/>
          <p:nvPr/>
        </p:nvSpPr>
        <p:spPr>
          <a:xfrm>
            <a:off x="3308222" y="2129533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0" y="106"/>
                </a:moveTo>
                <a:lnTo>
                  <a:pt x="1356" y="0"/>
                </a:lnTo>
                <a:lnTo>
                  <a:pt x="2639" y="548"/>
                </a:lnTo>
                <a:lnTo>
                  <a:pt x="0" y="106"/>
                </a:lnTo>
                <a:close/>
              </a:path>
            </a:pathLst>
          </a:custGeom>
          <a:ln w="3175">
            <a:solidFill>
              <a:srgbClr val="73D7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65" name="object 13365"/>
          <p:cNvSpPr/>
          <p:nvPr/>
        </p:nvSpPr>
        <p:spPr>
          <a:xfrm>
            <a:off x="3308222" y="2129640"/>
            <a:ext cx="10160" cy="5715"/>
          </a:xfrm>
          <a:custGeom>
            <a:avLst/>
            <a:gdLst/>
            <a:ahLst/>
            <a:cxnLst/>
            <a:rect l="l" t="t" r="r" b="b"/>
            <a:pathLst>
              <a:path w="10160" h="5714">
                <a:moveTo>
                  <a:pt x="9636" y="5407"/>
                </a:moveTo>
                <a:lnTo>
                  <a:pt x="0" y="0"/>
                </a:lnTo>
                <a:lnTo>
                  <a:pt x="2639" y="441"/>
                </a:lnTo>
                <a:lnTo>
                  <a:pt x="9636" y="5407"/>
                </a:lnTo>
                <a:close/>
              </a:path>
            </a:pathLst>
          </a:custGeom>
          <a:solidFill>
            <a:srgbClr val="71D7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66" name="object 13366"/>
          <p:cNvSpPr/>
          <p:nvPr/>
        </p:nvSpPr>
        <p:spPr>
          <a:xfrm>
            <a:off x="3308222" y="2129640"/>
            <a:ext cx="10160" cy="5715"/>
          </a:xfrm>
          <a:custGeom>
            <a:avLst/>
            <a:gdLst/>
            <a:ahLst/>
            <a:cxnLst/>
            <a:rect l="l" t="t" r="r" b="b"/>
            <a:pathLst>
              <a:path w="10160" h="5714">
                <a:moveTo>
                  <a:pt x="0" y="0"/>
                </a:moveTo>
                <a:lnTo>
                  <a:pt x="9636" y="5407"/>
                </a:lnTo>
                <a:lnTo>
                  <a:pt x="2639" y="44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1D7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67" name="object 133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368" name="object 133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369" name="object 13369"/>
          <p:cNvSpPr/>
          <p:nvPr/>
        </p:nvSpPr>
        <p:spPr>
          <a:xfrm>
            <a:off x="3310862" y="213008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6997" y="4965"/>
                </a:moveTo>
                <a:lnTo>
                  <a:pt x="0" y="0"/>
                </a:lnTo>
                <a:lnTo>
                  <a:pt x="2153" y="916"/>
                </a:lnTo>
                <a:lnTo>
                  <a:pt x="6997" y="4965"/>
                </a:lnTo>
                <a:close/>
              </a:path>
            </a:pathLst>
          </a:custGeom>
          <a:solidFill>
            <a:srgbClr val="70D7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70" name="object 13370"/>
          <p:cNvSpPr/>
          <p:nvPr/>
        </p:nvSpPr>
        <p:spPr>
          <a:xfrm>
            <a:off x="3310862" y="213008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6997" y="4965"/>
                </a:lnTo>
                <a:lnTo>
                  <a:pt x="2153" y="91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0D7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71" name="object 13371"/>
          <p:cNvSpPr/>
          <p:nvPr/>
        </p:nvSpPr>
        <p:spPr>
          <a:xfrm>
            <a:off x="3310862" y="213008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6997" y="49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72" name="object 13372"/>
          <p:cNvSpPr/>
          <p:nvPr/>
        </p:nvSpPr>
        <p:spPr>
          <a:xfrm>
            <a:off x="3316190" y="2132352"/>
            <a:ext cx="12065" cy="8890"/>
          </a:xfrm>
          <a:custGeom>
            <a:avLst/>
            <a:gdLst/>
            <a:ahLst/>
            <a:cxnLst/>
            <a:rect l="l" t="t" r="r" b="b"/>
            <a:pathLst>
              <a:path w="12064" h="8889">
                <a:moveTo>
                  <a:pt x="11813" y="8387"/>
                </a:moveTo>
                <a:lnTo>
                  <a:pt x="0" y="0"/>
                </a:lnTo>
                <a:lnTo>
                  <a:pt x="3881" y="1816"/>
                </a:lnTo>
                <a:lnTo>
                  <a:pt x="11813" y="8387"/>
                </a:lnTo>
                <a:close/>
              </a:path>
            </a:pathLst>
          </a:custGeom>
          <a:solidFill>
            <a:srgbClr val="6AD5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73" name="object 13373"/>
          <p:cNvSpPr/>
          <p:nvPr/>
        </p:nvSpPr>
        <p:spPr>
          <a:xfrm>
            <a:off x="3316190" y="2132352"/>
            <a:ext cx="12065" cy="8890"/>
          </a:xfrm>
          <a:custGeom>
            <a:avLst/>
            <a:gdLst/>
            <a:ahLst/>
            <a:cxnLst/>
            <a:rect l="l" t="t" r="r" b="b"/>
            <a:pathLst>
              <a:path w="12064" h="8889">
                <a:moveTo>
                  <a:pt x="0" y="0"/>
                </a:moveTo>
                <a:lnTo>
                  <a:pt x="11813" y="8387"/>
                </a:lnTo>
                <a:lnTo>
                  <a:pt x="3881" y="181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AD5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74" name="object 133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375" name="object 133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376" name="object 13376"/>
          <p:cNvSpPr/>
          <p:nvPr/>
        </p:nvSpPr>
        <p:spPr>
          <a:xfrm>
            <a:off x="3290349" y="212898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0" y="50"/>
                </a:moveTo>
                <a:lnTo>
                  <a:pt x="0" y="0"/>
                </a:lnTo>
                <a:lnTo>
                  <a:pt x="190" y="50"/>
                </a:lnTo>
                <a:close/>
              </a:path>
            </a:pathLst>
          </a:custGeom>
          <a:solidFill>
            <a:srgbClr val="80D8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77" name="object 13377"/>
          <p:cNvSpPr/>
          <p:nvPr/>
        </p:nvSpPr>
        <p:spPr>
          <a:xfrm>
            <a:off x="3290349" y="212898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90" y="50"/>
                </a:lnTo>
                <a:lnTo>
                  <a:pt x="35" y="0"/>
                </a:lnTo>
                <a:close/>
              </a:path>
            </a:pathLst>
          </a:custGeom>
          <a:ln w="3175">
            <a:solidFill>
              <a:srgbClr val="80D8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78" name="object 13378"/>
          <p:cNvSpPr/>
          <p:nvPr/>
        </p:nvSpPr>
        <p:spPr>
          <a:xfrm>
            <a:off x="3290349" y="212898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90" y="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79" name="object 13379"/>
          <p:cNvSpPr/>
          <p:nvPr/>
        </p:nvSpPr>
        <p:spPr>
          <a:xfrm>
            <a:off x="3307196" y="212876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449" y="55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5D8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80" name="object 13380"/>
          <p:cNvSpPr/>
          <p:nvPr/>
        </p:nvSpPr>
        <p:spPr>
          <a:xfrm>
            <a:off x="3307024" y="212876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622" y="553"/>
                </a:moveTo>
                <a:lnTo>
                  <a:pt x="0" y="220"/>
                </a:lnTo>
                <a:lnTo>
                  <a:pt x="172" y="0"/>
                </a:lnTo>
                <a:lnTo>
                  <a:pt x="622" y="553"/>
                </a:lnTo>
                <a:close/>
              </a:path>
            </a:pathLst>
          </a:custGeom>
          <a:solidFill>
            <a:srgbClr val="75D8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81" name="object 13381"/>
          <p:cNvSpPr/>
          <p:nvPr/>
        </p:nvSpPr>
        <p:spPr>
          <a:xfrm>
            <a:off x="3307024" y="212876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72" y="0"/>
                </a:moveTo>
                <a:lnTo>
                  <a:pt x="0" y="220"/>
                </a:lnTo>
                <a:lnTo>
                  <a:pt x="622" y="553"/>
                </a:lnTo>
                <a:lnTo>
                  <a:pt x="172" y="0"/>
                </a:lnTo>
                <a:close/>
              </a:path>
            </a:pathLst>
          </a:custGeom>
          <a:ln w="3175">
            <a:solidFill>
              <a:srgbClr val="75D8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82" name="object 13382"/>
          <p:cNvSpPr/>
          <p:nvPr/>
        </p:nvSpPr>
        <p:spPr>
          <a:xfrm>
            <a:off x="3307024" y="212898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622" y="332"/>
                </a:moveTo>
                <a:lnTo>
                  <a:pt x="96" y="205"/>
                </a:lnTo>
                <a:lnTo>
                  <a:pt x="0" y="0"/>
                </a:lnTo>
                <a:lnTo>
                  <a:pt x="622" y="332"/>
                </a:lnTo>
                <a:close/>
              </a:path>
            </a:pathLst>
          </a:custGeom>
          <a:solidFill>
            <a:srgbClr val="75D8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83" name="object 13383"/>
          <p:cNvSpPr/>
          <p:nvPr/>
        </p:nvSpPr>
        <p:spPr>
          <a:xfrm>
            <a:off x="3307024" y="212898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96" y="205"/>
                </a:moveTo>
                <a:lnTo>
                  <a:pt x="622" y="332"/>
                </a:lnTo>
                <a:lnTo>
                  <a:pt x="0" y="0"/>
                </a:lnTo>
                <a:lnTo>
                  <a:pt x="96" y="205"/>
                </a:lnTo>
                <a:close/>
              </a:path>
            </a:pathLst>
          </a:custGeom>
          <a:ln w="3175">
            <a:solidFill>
              <a:srgbClr val="75D8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84" name="object 13384"/>
          <p:cNvSpPr/>
          <p:nvPr/>
        </p:nvSpPr>
        <p:spPr>
          <a:xfrm>
            <a:off x="3307024" y="212898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622" y="33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5D8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85" name="object 13385"/>
          <p:cNvSpPr/>
          <p:nvPr/>
        </p:nvSpPr>
        <p:spPr>
          <a:xfrm>
            <a:off x="3306536" y="2128939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109" y="375"/>
                </a:moveTo>
                <a:lnTo>
                  <a:pt x="584" y="248"/>
                </a:lnTo>
                <a:lnTo>
                  <a:pt x="0" y="0"/>
                </a:lnTo>
                <a:lnTo>
                  <a:pt x="1109" y="375"/>
                </a:lnTo>
                <a:close/>
              </a:path>
            </a:pathLst>
          </a:custGeom>
          <a:solidFill>
            <a:srgbClr val="2646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86" name="object 13386"/>
          <p:cNvSpPr/>
          <p:nvPr/>
        </p:nvSpPr>
        <p:spPr>
          <a:xfrm>
            <a:off x="3306536" y="2128939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1109" y="375"/>
                </a:lnTo>
                <a:lnTo>
                  <a:pt x="584" y="24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6462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87" name="object 13387"/>
          <p:cNvSpPr/>
          <p:nvPr/>
        </p:nvSpPr>
        <p:spPr>
          <a:xfrm>
            <a:off x="3305723" y="2129129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062" y="533"/>
                </a:moveTo>
                <a:lnTo>
                  <a:pt x="0" y="294"/>
                </a:lnTo>
                <a:lnTo>
                  <a:pt x="495" y="0"/>
                </a:lnTo>
                <a:lnTo>
                  <a:pt x="2062" y="533"/>
                </a:lnTo>
                <a:close/>
              </a:path>
            </a:pathLst>
          </a:custGeom>
          <a:solidFill>
            <a:srgbClr val="75D8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88" name="object 13388"/>
          <p:cNvSpPr/>
          <p:nvPr/>
        </p:nvSpPr>
        <p:spPr>
          <a:xfrm>
            <a:off x="3305723" y="2129129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062" y="533"/>
                </a:moveTo>
                <a:lnTo>
                  <a:pt x="0" y="294"/>
                </a:lnTo>
                <a:lnTo>
                  <a:pt x="495" y="0"/>
                </a:lnTo>
                <a:lnTo>
                  <a:pt x="2062" y="533"/>
                </a:lnTo>
                <a:close/>
              </a:path>
            </a:pathLst>
          </a:custGeom>
          <a:ln w="3175">
            <a:solidFill>
              <a:srgbClr val="75D8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89" name="object 13389"/>
          <p:cNvSpPr/>
          <p:nvPr/>
        </p:nvSpPr>
        <p:spPr>
          <a:xfrm>
            <a:off x="3306219" y="2128939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567" y="723"/>
                </a:moveTo>
                <a:lnTo>
                  <a:pt x="0" y="190"/>
                </a:lnTo>
                <a:lnTo>
                  <a:pt x="317" y="0"/>
                </a:lnTo>
                <a:lnTo>
                  <a:pt x="1567" y="723"/>
                </a:lnTo>
                <a:close/>
              </a:path>
            </a:pathLst>
          </a:custGeom>
          <a:solidFill>
            <a:srgbClr val="75D8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90" name="object 13390"/>
          <p:cNvSpPr/>
          <p:nvPr/>
        </p:nvSpPr>
        <p:spPr>
          <a:xfrm>
            <a:off x="3306219" y="2128939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567" y="723"/>
                </a:moveTo>
                <a:lnTo>
                  <a:pt x="317" y="0"/>
                </a:lnTo>
                <a:lnTo>
                  <a:pt x="0" y="190"/>
                </a:lnTo>
                <a:lnTo>
                  <a:pt x="1567" y="723"/>
                </a:lnTo>
                <a:close/>
              </a:path>
            </a:pathLst>
          </a:custGeom>
          <a:ln w="3175">
            <a:solidFill>
              <a:srgbClr val="75D8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91" name="object 13391"/>
          <p:cNvSpPr/>
          <p:nvPr/>
        </p:nvSpPr>
        <p:spPr>
          <a:xfrm>
            <a:off x="3306536" y="212893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249" y="723"/>
                </a:moveTo>
                <a:lnTo>
                  <a:pt x="0" y="0"/>
                </a:lnTo>
                <a:lnTo>
                  <a:pt x="1109" y="375"/>
                </a:lnTo>
                <a:lnTo>
                  <a:pt x="1249" y="723"/>
                </a:lnTo>
                <a:close/>
              </a:path>
            </a:pathLst>
          </a:custGeom>
          <a:solidFill>
            <a:srgbClr val="75D8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92" name="object 13392"/>
          <p:cNvSpPr/>
          <p:nvPr/>
        </p:nvSpPr>
        <p:spPr>
          <a:xfrm>
            <a:off x="3306536" y="212893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249" y="723"/>
                </a:moveTo>
                <a:lnTo>
                  <a:pt x="0" y="0"/>
                </a:lnTo>
                <a:lnTo>
                  <a:pt x="1109" y="375"/>
                </a:lnTo>
                <a:lnTo>
                  <a:pt x="1249" y="723"/>
                </a:lnTo>
                <a:close/>
              </a:path>
            </a:pathLst>
          </a:custGeom>
          <a:ln w="3175">
            <a:solidFill>
              <a:srgbClr val="75D8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93" name="object 13393"/>
          <p:cNvSpPr/>
          <p:nvPr/>
        </p:nvSpPr>
        <p:spPr>
          <a:xfrm>
            <a:off x="3307646" y="212931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32" y="314"/>
                </a:moveTo>
                <a:lnTo>
                  <a:pt x="0" y="0"/>
                </a:lnTo>
                <a:lnTo>
                  <a:pt x="337" y="299"/>
                </a:lnTo>
                <a:close/>
              </a:path>
            </a:pathLst>
          </a:custGeom>
          <a:solidFill>
            <a:srgbClr val="74D8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94" name="object 13394"/>
          <p:cNvSpPr/>
          <p:nvPr/>
        </p:nvSpPr>
        <p:spPr>
          <a:xfrm>
            <a:off x="3307646" y="212931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37" y="299"/>
                </a:moveTo>
                <a:lnTo>
                  <a:pt x="0" y="0"/>
                </a:lnTo>
                <a:lnTo>
                  <a:pt x="332" y="314"/>
                </a:lnTo>
                <a:close/>
              </a:path>
            </a:pathLst>
          </a:custGeom>
          <a:ln w="3175">
            <a:solidFill>
              <a:srgbClr val="74D8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95" name="object 13395"/>
          <p:cNvSpPr/>
          <p:nvPr/>
        </p:nvSpPr>
        <p:spPr>
          <a:xfrm>
            <a:off x="3307646" y="212931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88" y="304"/>
                </a:moveTo>
                <a:lnTo>
                  <a:pt x="0" y="0"/>
                </a:lnTo>
                <a:lnTo>
                  <a:pt x="388" y="304"/>
                </a:lnTo>
                <a:close/>
              </a:path>
            </a:pathLst>
          </a:custGeom>
          <a:solidFill>
            <a:srgbClr val="74D8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96" name="object 13396"/>
          <p:cNvSpPr/>
          <p:nvPr/>
        </p:nvSpPr>
        <p:spPr>
          <a:xfrm>
            <a:off x="3307646" y="212931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88" y="304"/>
                </a:moveTo>
                <a:lnTo>
                  <a:pt x="0" y="0"/>
                </a:lnTo>
                <a:lnTo>
                  <a:pt x="337" y="299"/>
                </a:lnTo>
                <a:close/>
              </a:path>
            </a:pathLst>
          </a:custGeom>
          <a:ln w="3175">
            <a:solidFill>
              <a:srgbClr val="74D8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97" name="object 13397"/>
          <p:cNvSpPr/>
          <p:nvPr/>
        </p:nvSpPr>
        <p:spPr>
          <a:xfrm>
            <a:off x="3307646" y="212931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98" y="304"/>
                </a:moveTo>
                <a:lnTo>
                  <a:pt x="0" y="0"/>
                </a:lnTo>
                <a:lnTo>
                  <a:pt x="398" y="304"/>
                </a:lnTo>
                <a:close/>
              </a:path>
            </a:pathLst>
          </a:custGeom>
          <a:solidFill>
            <a:srgbClr val="74D8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98" name="object 13398"/>
          <p:cNvSpPr/>
          <p:nvPr/>
        </p:nvSpPr>
        <p:spPr>
          <a:xfrm>
            <a:off x="3307646" y="212931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388" y="30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4D8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99" name="object 13399"/>
          <p:cNvSpPr/>
          <p:nvPr/>
        </p:nvSpPr>
        <p:spPr>
          <a:xfrm>
            <a:off x="3307196" y="212857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449" y="736"/>
                </a:moveTo>
                <a:lnTo>
                  <a:pt x="0" y="182"/>
                </a:lnTo>
                <a:lnTo>
                  <a:pt x="144" y="0"/>
                </a:lnTo>
                <a:lnTo>
                  <a:pt x="449" y="736"/>
                </a:lnTo>
                <a:close/>
              </a:path>
            </a:pathLst>
          </a:custGeom>
          <a:solidFill>
            <a:srgbClr val="74D8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00" name="object 13400"/>
          <p:cNvSpPr/>
          <p:nvPr/>
        </p:nvSpPr>
        <p:spPr>
          <a:xfrm>
            <a:off x="3307196" y="212857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449" y="736"/>
                </a:moveTo>
                <a:lnTo>
                  <a:pt x="144" y="0"/>
                </a:lnTo>
                <a:lnTo>
                  <a:pt x="0" y="182"/>
                </a:lnTo>
                <a:lnTo>
                  <a:pt x="449" y="736"/>
                </a:lnTo>
                <a:close/>
              </a:path>
            </a:pathLst>
          </a:custGeom>
          <a:ln w="3175">
            <a:solidFill>
              <a:srgbClr val="74D8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01" name="object 13401"/>
          <p:cNvSpPr/>
          <p:nvPr/>
        </p:nvSpPr>
        <p:spPr>
          <a:xfrm>
            <a:off x="3307595" y="212868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50" y="62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4D8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02" name="object 13402"/>
          <p:cNvSpPr/>
          <p:nvPr/>
        </p:nvSpPr>
        <p:spPr>
          <a:xfrm>
            <a:off x="3307341" y="212857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04" y="736"/>
                </a:moveTo>
                <a:lnTo>
                  <a:pt x="0" y="0"/>
                </a:lnTo>
                <a:lnTo>
                  <a:pt x="254" y="109"/>
                </a:lnTo>
                <a:lnTo>
                  <a:pt x="304" y="736"/>
                </a:lnTo>
                <a:close/>
              </a:path>
            </a:pathLst>
          </a:custGeom>
          <a:solidFill>
            <a:srgbClr val="74D8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03" name="object 13403"/>
          <p:cNvSpPr/>
          <p:nvPr/>
        </p:nvSpPr>
        <p:spPr>
          <a:xfrm>
            <a:off x="3307341" y="212857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254" y="109"/>
                </a:moveTo>
                <a:lnTo>
                  <a:pt x="0" y="0"/>
                </a:lnTo>
                <a:lnTo>
                  <a:pt x="304" y="736"/>
                </a:lnTo>
                <a:lnTo>
                  <a:pt x="254" y="109"/>
                </a:lnTo>
                <a:close/>
              </a:path>
            </a:pathLst>
          </a:custGeom>
          <a:ln w="3175">
            <a:solidFill>
              <a:srgbClr val="74D8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04" name="object 13404"/>
          <p:cNvSpPr/>
          <p:nvPr/>
        </p:nvSpPr>
        <p:spPr>
          <a:xfrm>
            <a:off x="3307646" y="212931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39" y="347"/>
                </a:moveTo>
                <a:lnTo>
                  <a:pt x="0" y="0"/>
                </a:lnTo>
                <a:lnTo>
                  <a:pt x="332" y="314"/>
                </a:lnTo>
                <a:lnTo>
                  <a:pt x="139" y="347"/>
                </a:lnTo>
                <a:close/>
              </a:path>
            </a:pathLst>
          </a:custGeom>
          <a:solidFill>
            <a:srgbClr val="74D8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05" name="object 13405"/>
          <p:cNvSpPr/>
          <p:nvPr/>
        </p:nvSpPr>
        <p:spPr>
          <a:xfrm>
            <a:off x="3307646" y="212931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32" y="314"/>
                </a:moveTo>
                <a:lnTo>
                  <a:pt x="0" y="0"/>
                </a:lnTo>
                <a:lnTo>
                  <a:pt x="139" y="347"/>
                </a:lnTo>
                <a:lnTo>
                  <a:pt x="332" y="314"/>
                </a:lnTo>
                <a:close/>
              </a:path>
            </a:pathLst>
          </a:custGeom>
          <a:ln w="3175">
            <a:solidFill>
              <a:srgbClr val="74D8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06" name="object 13406"/>
          <p:cNvSpPr/>
          <p:nvPr/>
        </p:nvSpPr>
        <p:spPr>
          <a:xfrm>
            <a:off x="3307646" y="212931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98" y="304"/>
                </a:moveTo>
                <a:lnTo>
                  <a:pt x="0" y="0"/>
                </a:lnTo>
                <a:lnTo>
                  <a:pt x="398" y="304"/>
                </a:lnTo>
                <a:close/>
              </a:path>
            </a:pathLst>
          </a:custGeom>
          <a:ln w="3175">
            <a:solidFill>
              <a:srgbClr val="74D8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07" name="object 13407"/>
          <p:cNvSpPr/>
          <p:nvPr/>
        </p:nvSpPr>
        <p:spPr>
          <a:xfrm>
            <a:off x="3307646" y="212931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76" y="325"/>
                </a:moveTo>
                <a:lnTo>
                  <a:pt x="398" y="304"/>
                </a:lnTo>
                <a:lnTo>
                  <a:pt x="0" y="0"/>
                </a:lnTo>
                <a:lnTo>
                  <a:pt x="576" y="325"/>
                </a:lnTo>
                <a:close/>
              </a:path>
            </a:pathLst>
          </a:custGeom>
          <a:solidFill>
            <a:srgbClr val="74D8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08" name="object 13408"/>
          <p:cNvSpPr/>
          <p:nvPr/>
        </p:nvSpPr>
        <p:spPr>
          <a:xfrm>
            <a:off x="3307646" y="212931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98" y="304"/>
                </a:moveTo>
                <a:lnTo>
                  <a:pt x="576" y="325"/>
                </a:lnTo>
                <a:lnTo>
                  <a:pt x="0" y="0"/>
                </a:lnTo>
                <a:lnTo>
                  <a:pt x="398" y="304"/>
                </a:lnTo>
                <a:close/>
              </a:path>
            </a:pathLst>
          </a:custGeom>
          <a:ln w="3175">
            <a:solidFill>
              <a:srgbClr val="74D8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09" name="object 13409"/>
          <p:cNvSpPr/>
          <p:nvPr/>
        </p:nvSpPr>
        <p:spPr>
          <a:xfrm>
            <a:off x="3307595" y="2128687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1983" y="845"/>
                </a:moveTo>
                <a:lnTo>
                  <a:pt x="50" y="627"/>
                </a:lnTo>
                <a:lnTo>
                  <a:pt x="0" y="0"/>
                </a:lnTo>
                <a:lnTo>
                  <a:pt x="1983" y="845"/>
                </a:lnTo>
                <a:close/>
              </a:path>
            </a:pathLst>
          </a:custGeom>
          <a:solidFill>
            <a:srgbClr val="74D8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10" name="object 13410"/>
          <p:cNvSpPr/>
          <p:nvPr/>
        </p:nvSpPr>
        <p:spPr>
          <a:xfrm>
            <a:off x="3307595" y="2128687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50" y="627"/>
                </a:moveTo>
                <a:lnTo>
                  <a:pt x="0" y="0"/>
                </a:lnTo>
                <a:lnTo>
                  <a:pt x="1983" y="845"/>
                </a:lnTo>
                <a:lnTo>
                  <a:pt x="50" y="627"/>
                </a:lnTo>
                <a:close/>
              </a:path>
            </a:pathLst>
          </a:custGeom>
          <a:ln w="3175">
            <a:solidFill>
              <a:srgbClr val="74D8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11" name="object 13411"/>
          <p:cNvSpPr/>
          <p:nvPr/>
        </p:nvSpPr>
        <p:spPr>
          <a:xfrm>
            <a:off x="3307646" y="2129315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576" y="325"/>
                </a:moveTo>
                <a:lnTo>
                  <a:pt x="0" y="0"/>
                </a:lnTo>
                <a:lnTo>
                  <a:pt x="1932" y="218"/>
                </a:lnTo>
                <a:lnTo>
                  <a:pt x="576" y="325"/>
                </a:lnTo>
                <a:close/>
              </a:path>
            </a:pathLst>
          </a:custGeom>
          <a:solidFill>
            <a:srgbClr val="74D8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12" name="object 13412"/>
          <p:cNvSpPr/>
          <p:nvPr/>
        </p:nvSpPr>
        <p:spPr>
          <a:xfrm>
            <a:off x="3307646" y="2129315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0"/>
                </a:moveTo>
                <a:lnTo>
                  <a:pt x="576" y="325"/>
                </a:lnTo>
                <a:lnTo>
                  <a:pt x="1932" y="21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4D8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13" name="object 134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414" name="object 13414"/>
          <p:cNvSpPr/>
          <p:nvPr/>
        </p:nvSpPr>
        <p:spPr>
          <a:xfrm>
            <a:off x="3313993" y="2146930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993" y="164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6D7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15" name="object 13415"/>
          <p:cNvSpPr/>
          <p:nvPr/>
        </p:nvSpPr>
        <p:spPr>
          <a:xfrm>
            <a:off x="3313572" y="214693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414" y="1648"/>
                </a:moveTo>
                <a:lnTo>
                  <a:pt x="0" y="325"/>
                </a:lnTo>
                <a:lnTo>
                  <a:pt x="421" y="0"/>
                </a:lnTo>
                <a:lnTo>
                  <a:pt x="1414" y="1648"/>
                </a:lnTo>
                <a:close/>
              </a:path>
            </a:pathLst>
          </a:custGeom>
          <a:solidFill>
            <a:srgbClr val="76D8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16" name="object 13416"/>
          <p:cNvSpPr/>
          <p:nvPr/>
        </p:nvSpPr>
        <p:spPr>
          <a:xfrm>
            <a:off x="3313572" y="214693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421" y="0"/>
                </a:moveTo>
                <a:lnTo>
                  <a:pt x="0" y="325"/>
                </a:lnTo>
                <a:lnTo>
                  <a:pt x="1414" y="1648"/>
                </a:lnTo>
                <a:lnTo>
                  <a:pt x="421" y="0"/>
                </a:lnTo>
                <a:close/>
              </a:path>
            </a:pathLst>
          </a:custGeom>
          <a:ln w="3175">
            <a:solidFill>
              <a:srgbClr val="76D8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17" name="object 13417"/>
          <p:cNvSpPr/>
          <p:nvPr/>
        </p:nvSpPr>
        <p:spPr>
          <a:xfrm>
            <a:off x="3313450" y="214725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36" y="1323"/>
                </a:moveTo>
                <a:lnTo>
                  <a:pt x="0" y="96"/>
                </a:lnTo>
                <a:lnTo>
                  <a:pt x="1536" y="1323"/>
                </a:lnTo>
                <a:close/>
              </a:path>
            </a:pathLst>
          </a:custGeom>
          <a:solidFill>
            <a:srgbClr val="76D8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18" name="object 13418"/>
          <p:cNvSpPr/>
          <p:nvPr/>
        </p:nvSpPr>
        <p:spPr>
          <a:xfrm>
            <a:off x="3313450" y="214725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96"/>
                </a:moveTo>
                <a:lnTo>
                  <a:pt x="1536" y="1323"/>
                </a:lnTo>
                <a:lnTo>
                  <a:pt x="121" y="0"/>
                </a:lnTo>
                <a:close/>
              </a:path>
            </a:pathLst>
          </a:custGeom>
          <a:ln w="3175">
            <a:solidFill>
              <a:srgbClr val="76D8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19" name="object 13419"/>
          <p:cNvSpPr/>
          <p:nvPr/>
        </p:nvSpPr>
        <p:spPr>
          <a:xfrm>
            <a:off x="3313450" y="2147351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536" y="1226"/>
                </a:moveTo>
                <a:lnTo>
                  <a:pt x="236" y="553"/>
                </a:lnTo>
                <a:lnTo>
                  <a:pt x="0" y="0"/>
                </a:lnTo>
                <a:lnTo>
                  <a:pt x="1536" y="1226"/>
                </a:lnTo>
                <a:close/>
              </a:path>
            </a:pathLst>
          </a:custGeom>
          <a:solidFill>
            <a:srgbClr val="76D8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20" name="object 13420"/>
          <p:cNvSpPr/>
          <p:nvPr/>
        </p:nvSpPr>
        <p:spPr>
          <a:xfrm>
            <a:off x="3313450" y="2147351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236" y="553"/>
                </a:moveTo>
                <a:lnTo>
                  <a:pt x="1536" y="1226"/>
                </a:lnTo>
                <a:lnTo>
                  <a:pt x="0" y="0"/>
                </a:lnTo>
                <a:lnTo>
                  <a:pt x="236" y="553"/>
                </a:lnTo>
                <a:close/>
              </a:path>
            </a:pathLst>
          </a:custGeom>
          <a:ln w="3175">
            <a:solidFill>
              <a:srgbClr val="76D8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21" name="object 13421"/>
          <p:cNvSpPr/>
          <p:nvPr/>
        </p:nvSpPr>
        <p:spPr>
          <a:xfrm>
            <a:off x="3312020" y="2146884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966" y="1694"/>
                </a:moveTo>
                <a:lnTo>
                  <a:pt x="1666" y="1021"/>
                </a:lnTo>
                <a:lnTo>
                  <a:pt x="0" y="0"/>
                </a:lnTo>
                <a:lnTo>
                  <a:pt x="2966" y="1694"/>
                </a:lnTo>
                <a:close/>
              </a:path>
            </a:pathLst>
          </a:custGeom>
          <a:solidFill>
            <a:srgbClr val="2747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22" name="object 13422"/>
          <p:cNvSpPr/>
          <p:nvPr/>
        </p:nvSpPr>
        <p:spPr>
          <a:xfrm>
            <a:off x="3312020" y="2146884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2966" y="1694"/>
                </a:lnTo>
                <a:lnTo>
                  <a:pt x="1666" y="102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7472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23" name="object 13423"/>
          <p:cNvSpPr/>
          <p:nvPr/>
        </p:nvSpPr>
        <p:spPr>
          <a:xfrm>
            <a:off x="3311931" y="2146884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55" y="1694"/>
                </a:moveTo>
                <a:lnTo>
                  <a:pt x="0" y="27"/>
                </a:lnTo>
                <a:lnTo>
                  <a:pt x="3055" y="1694"/>
                </a:lnTo>
                <a:close/>
              </a:path>
            </a:pathLst>
          </a:custGeom>
          <a:solidFill>
            <a:srgbClr val="77D8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24" name="object 13424"/>
          <p:cNvSpPr/>
          <p:nvPr/>
        </p:nvSpPr>
        <p:spPr>
          <a:xfrm>
            <a:off x="3311931" y="2146884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27"/>
                </a:moveTo>
                <a:lnTo>
                  <a:pt x="3055" y="1694"/>
                </a:lnTo>
                <a:lnTo>
                  <a:pt x="0" y="27"/>
                </a:lnTo>
                <a:close/>
              </a:path>
            </a:pathLst>
          </a:custGeom>
          <a:ln w="3175">
            <a:solidFill>
              <a:srgbClr val="77D8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25" name="object 13425"/>
          <p:cNvSpPr/>
          <p:nvPr/>
        </p:nvSpPr>
        <p:spPr>
          <a:xfrm>
            <a:off x="3311931" y="2146912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370" y="2565"/>
                </a:moveTo>
                <a:lnTo>
                  <a:pt x="0" y="0"/>
                </a:lnTo>
                <a:lnTo>
                  <a:pt x="3055" y="1666"/>
                </a:lnTo>
                <a:lnTo>
                  <a:pt x="3370" y="2565"/>
                </a:lnTo>
                <a:close/>
              </a:path>
            </a:pathLst>
          </a:custGeom>
          <a:solidFill>
            <a:srgbClr val="76D8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26" name="object 13426"/>
          <p:cNvSpPr/>
          <p:nvPr/>
        </p:nvSpPr>
        <p:spPr>
          <a:xfrm>
            <a:off x="3311931" y="2146912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0"/>
                </a:moveTo>
                <a:lnTo>
                  <a:pt x="3370" y="2565"/>
                </a:lnTo>
                <a:lnTo>
                  <a:pt x="3055" y="166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6D8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27" name="object 13427"/>
          <p:cNvSpPr/>
          <p:nvPr/>
        </p:nvSpPr>
        <p:spPr>
          <a:xfrm>
            <a:off x="3343049" y="2178306"/>
            <a:ext cx="6350" cy="6985"/>
          </a:xfrm>
          <a:custGeom>
            <a:avLst/>
            <a:gdLst/>
            <a:ahLst/>
            <a:cxnLst/>
            <a:rect l="l" t="t" r="r" b="b"/>
            <a:pathLst>
              <a:path w="6350" h="6985">
                <a:moveTo>
                  <a:pt x="6057" y="6797"/>
                </a:moveTo>
                <a:lnTo>
                  <a:pt x="0" y="0"/>
                </a:lnTo>
                <a:lnTo>
                  <a:pt x="4439" y="4795"/>
                </a:lnTo>
                <a:lnTo>
                  <a:pt x="6057" y="6797"/>
                </a:lnTo>
                <a:close/>
              </a:path>
            </a:pathLst>
          </a:custGeom>
          <a:solidFill>
            <a:srgbClr val="5CCC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28" name="object 13428"/>
          <p:cNvSpPr/>
          <p:nvPr/>
        </p:nvSpPr>
        <p:spPr>
          <a:xfrm>
            <a:off x="3343049" y="2178306"/>
            <a:ext cx="6350" cy="6985"/>
          </a:xfrm>
          <a:custGeom>
            <a:avLst/>
            <a:gdLst/>
            <a:ahLst/>
            <a:cxnLst/>
            <a:rect l="l" t="t" r="r" b="b"/>
            <a:pathLst>
              <a:path w="6350" h="6985">
                <a:moveTo>
                  <a:pt x="0" y="0"/>
                </a:moveTo>
                <a:lnTo>
                  <a:pt x="4439" y="4795"/>
                </a:lnTo>
                <a:lnTo>
                  <a:pt x="6057" y="679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CCC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29" name="object 134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430" name="object 134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431" name="object 13431"/>
          <p:cNvSpPr/>
          <p:nvPr/>
        </p:nvSpPr>
        <p:spPr>
          <a:xfrm>
            <a:off x="3313993" y="2146698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993" y="1879"/>
                </a:moveTo>
                <a:lnTo>
                  <a:pt x="0" y="231"/>
                </a:lnTo>
                <a:lnTo>
                  <a:pt x="299" y="0"/>
                </a:lnTo>
                <a:lnTo>
                  <a:pt x="993" y="1879"/>
                </a:lnTo>
                <a:close/>
              </a:path>
            </a:pathLst>
          </a:custGeom>
          <a:solidFill>
            <a:srgbClr val="76D8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32" name="object 13432"/>
          <p:cNvSpPr/>
          <p:nvPr/>
        </p:nvSpPr>
        <p:spPr>
          <a:xfrm>
            <a:off x="3313993" y="2146698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993" y="1879"/>
                </a:moveTo>
                <a:lnTo>
                  <a:pt x="299" y="0"/>
                </a:lnTo>
                <a:lnTo>
                  <a:pt x="0" y="231"/>
                </a:lnTo>
                <a:lnTo>
                  <a:pt x="993" y="1879"/>
                </a:lnTo>
                <a:close/>
              </a:path>
            </a:pathLst>
          </a:custGeom>
          <a:ln w="3175">
            <a:solidFill>
              <a:srgbClr val="76D8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33" name="object 13433"/>
          <p:cNvSpPr/>
          <p:nvPr/>
        </p:nvSpPr>
        <p:spPr>
          <a:xfrm>
            <a:off x="3314987" y="214755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607" y="0"/>
                </a:moveTo>
                <a:lnTo>
                  <a:pt x="0" y="1021"/>
                </a:lnTo>
                <a:lnTo>
                  <a:pt x="607" y="0"/>
                </a:lnTo>
                <a:close/>
              </a:path>
            </a:pathLst>
          </a:custGeom>
          <a:ln w="3175">
            <a:solidFill>
              <a:srgbClr val="75D7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34" name="object 13434"/>
          <p:cNvSpPr/>
          <p:nvPr/>
        </p:nvSpPr>
        <p:spPr>
          <a:xfrm>
            <a:off x="3314293" y="214669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693" y="1879"/>
                </a:moveTo>
                <a:lnTo>
                  <a:pt x="0" y="0"/>
                </a:lnTo>
                <a:lnTo>
                  <a:pt x="1300" y="858"/>
                </a:lnTo>
                <a:lnTo>
                  <a:pt x="693" y="1879"/>
                </a:lnTo>
                <a:close/>
              </a:path>
            </a:pathLst>
          </a:custGeom>
          <a:solidFill>
            <a:srgbClr val="75D7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35" name="object 13435"/>
          <p:cNvSpPr/>
          <p:nvPr/>
        </p:nvSpPr>
        <p:spPr>
          <a:xfrm>
            <a:off x="3314293" y="214669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300" y="858"/>
                </a:moveTo>
                <a:lnTo>
                  <a:pt x="0" y="0"/>
                </a:lnTo>
                <a:lnTo>
                  <a:pt x="693" y="1879"/>
                </a:lnTo>
                <a:lnTo>
                  <a:pt x="1300" y="858"/>
                </a:lnTo>
                <a:close/>
              </a:path>
            </a:pathLst>
          </a:custGeom>
          <a:ln w="3175">
            <a:solidFill>
              <a:srgbClr val="75D7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36" name="object 134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437" name="object 134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438" name="object 134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439" name="object 13439"/>
          <p:cNvSpPr/>
          <p:nvPr/>
        </p:nvSpPr>
        <p:spPr>
          <a:xfrm>
            <a:off x="3347306" y="2179388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2915" y="3835"/>
                </a:moveTo>
                <a:lnTo>
                  <a:pt x="0" y="0"/>
                </a:lnTo>
                <a:lnTo>
                  <a:pt x="3093" y="2377"/>
                </a:lnTo>
                <a:lnTo>
                  <a:pt x="2915" y="3835"/>
                </a:lnTo>
                <a:close/>
              </a:path>
            </a:pathLst>
          </a:custGeom>
          <a:solidFill>
            <a:srgbClr val="58CB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40" name="object 13440"/>
          <p:cNvSpPr/>
          <p:nvPr/>
        </p:nvSpPr>
        <p:spPr>
          <a:xfrm>
            <a:off x="3347306" y="2179388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0" y="0"/>
                </a:moveTo>
                <a:lnTo>
                  <a:pt x="2915" y="3835"/>
                </a:lnTo>
                <a:lnTo>
                  <a:pt x="3093" y="237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8CB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41" name="object 13441"/>
          <p:cNvSpPr/>
          <p:nvPr/>
        </p:nvSpPr>
        <p:spPr>
          <a:xfrm>
            <a:off x="3315301" y="2149477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3827" y="3868"/>
                </a:moveTo>
                <a:lnTo>
                  <a:pt x="414" y="416"/>
                </a:lnTo>
                <a:lnTo>
                  <a:pt x="0" y="0"/>
                </a:lnTo>
                <a:lnTo>
                  <a:pt x="3827" y="3868"/>
                </a:lnTo>
                <a:close/>
              </a:path>
            </a:pathLst>
          </a:custGeom>
          <a:ln w="3175">
            <a:solidFill>
              <a:srgbClr val="74D7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42" name="object 13442"/>
          <p:cNvSpPr/>
          <p:nvPr/>
        </p:nvSpPr>
        <p:spPr>
          <a:xfrm>
            <a:off x="3314987" y="2148578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4142" y="4767"/>
                </a:moveTo>
                <a:lnTo>
                  <a:pt x="314" y="899"/>
                </a:lnTo>
                <a:lnTo>
                  <a:pt x="0" y="0"/>
                </a:lnTo>
                <a:lnTo>
                  <a:pt x="4142" y="4767"/>
                </a:lnTo>
                <a:close/>
              </a:path>
            </a:pathLst>
          </a:custGeom>
          <a:solidFill>
            <a:srgbClr val="74D7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43" name="object 13443"/>
          <p:cNvSpPr/>
          <p:nvPr/>
        </p:nvSpPr>
        <p:spPr>
          <a:xfrm>
            <a:off x="3314987" y="2148578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4142" y="4767"/>
                </a:moveTo>
                <a:lnTo>
                  <a:pt x="0" y="0"/>
                </a:lnTo>
                <a:lnTo>
                  <a:pt x="314" y="899"/>
                </a:lnTo>
                <a:lnTo>
                  <a:pt x="4142" y="4767"/>
                </a:lnTo>
                <a:close/>
              </a:path>
            </a:pathLst>
          </a:custGeom>
          <a:ln w="3175">
            <a:solidFill>
              <a:srgbClr val="74D7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44" name="object 134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445" name="object 134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446" name="object 134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447" name="object 13447"/>
          <p:cNvSpPr/>
          <p:nvPr/>
        </p:nvSpPr>
        <p:spPr>
          <a:xfrm>
            <a:off x="3314987" y="2147557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4643" y="2656"/>
                </a:moveTo>
                <a:lnTo>
                  <a:pt x="0" y="1021"/>
                </a:lnTo>
                <a:lnTo>
                  <a:pt x="607" y="0"/>
                </a:lnTo>
                <a:lnTo>
                  <a:pt x="4643" y="2656"/>
                </a:lnTo>
                <a:close/>
              </a:path>
            </a:pathLst>
          </a:custGeom>
          <a:solidFill>
            <a:srgbClr val="74D7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48" name="object 13448"/>
          <p:cNvSpPr/>
          <p:nvPr/>
        </p:nvSpPr>
        <p:spPr>
          <a:xfrm>
            <a:off x="3314987" y="2147557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1021"/>
                </a:moveTo>
                <a:lnTo>
                  <a:pt x="607" y="0"/>
                </a:lnTo>
                <a:lnTo>
                  <a:pt x="4643" y="2656"/>
                </a:lnTo>
                <a:lnTo>
                  <a:pt x="0" y="1021"/>
                </a:lnTo>
                <a:close/>
              </a:path>
            </a:pathLst>
          </a:custGeom>
          <a:ln w="3175">
            <a:solidFill>
              <a:srgbClr val="74D7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49" name="object 13449"/>
          <p:cNvSpPr/>
          <p:nvPr/>
        </p:nvSpPr>
        <p:spPr>
          <a:xfrm>
            <a:off x="3314987" y="2148578"/>
            <a:ext cx="7620" cy="3810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7493" y="3510"/>
                </a:moveTo>
                <a:lnTo>
                  <a:pt x="0" y="0"/>
                </a:lnTo>
                <a:lnTo>
                  <a:pt x="4643" y="1635"/>
                </a:lnTo>
                <a:lnTo>
                  <a:pt x="7493" y="3510"/>
                </a:lnTo>
                <a:close/>
              </a:path>
            </a:pathLst>
          </a:custGeom>
          <a:solidFill>
            <a:srgbClr val="71D6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50" name="object 13450"/>
          <p:cNvSpPr/>
          <p:nvPr/>
        </p:nvSpPr>
        <p:spPr>
          <a:xfrm>
            <a:off x="3314987" y="2148578"/>
            <a:ext cx="7620" cy="3810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0" y="0"/>
                </a:moveTo>
                <a:lnTo>
                  <a:pt x="7493" y="3510"/>
                </a:lnTo>
                <a:lnTo>
                  <a:pt x="4643" y="16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1D6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51" name="object 134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452" name="object 13452"/>
          <p:cNvSpPr/>
          <p:nvPr/>
        </p:nvSpPr>
        <p:spPr>
          <a:xfrm>
            <a:off x="3322480" y="2152088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0"/>
                </a:moveTo>
                <a:lnTo>
                  <a:pt x="13350" y="122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53" name="object 134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454" name="object 134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455" name="object 134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456" name="object 13456"/>
          <p:cNvSpPr/>
          <p:nvPr/>
        </p:nvSpPr>
        <p:spPr>
          <a:xfrm>
            <a:off x="3335830" y="2164298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39" h="16510">
                <a:moveTo>
                  <a:pt x="0" y="0"/>
                </a:moveTo>
                <a:lnTo>
                  <a:pt x="14696" y="164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57" name="object 134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458" name="object 134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459" name="object 134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460" name="object 134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461" name="object 134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462" name="object 134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463" name="object 134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464" name="object 134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465" name="object 134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466" name="object 134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3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467" name="object 134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468" name="object 134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469" name="object 134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470" name="object 134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471" name="object 134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472" name="object 13472"/>
          <p:cNvSpPr/>
          <p:nvPr/>
        </p:nvSpPr>
        <p:spPr>
          <a:xfrm>
            <a:off x="3218093" y="2158072"/>
            <a:ext cx="1270" cy="3810"/>
          </a:xfrm>
          <a:custGeom>
            <a:avLst/>
            <a:gdLst/>
            <a:ahLst/>
            <a:cxnLst/>
            <a:rect l="l" t="t" r="r" b="b"/>
            <a:pathLst>
              <a:path w="1269" h="3810">
                <a:moveTo>
                  <a:pt x="1206" y="0"/>
                </a:moveTo>
                <a:lnTo>
                  <a:pt x="0" y="37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73" name="object 134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474" name="object 134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475" name="object 134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476" name="object 134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477" name="object 134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478" name="object 134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479" name="object 134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480" name="object 134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481" name="object 134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482" name="object 134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483" name="object 134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484" name="object 134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485" name="object 134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486" name="object 134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487" name="object 134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488" name="object 134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489" name="object 134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490" name="object 134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491" name="object 134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492" name="object 134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493" name="object 134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494" name="object 134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495" name="object 13495"/>
          <p:cNvSpPr/>
          <p:nvPr/>
        </p:nvSpPr>
        <p:spPr>
          <a:xfrm>
            <a:off x="3222099" y="2142779"/>
            <a:ext cx="8255" cy="10160"/>
          </a:xfrm>
          <a:custGeom>
            <a:avLst/>
            <a:gdLst/>
            <a:ahLst/>
            <a:cxnLst/>
            <a:rect l="l" t="t" r="r" b="b"/>
            <a:pathLst>
              <a:path w="8255" h="10160">
                <a:moveTo>
                  <a:pt x="0" y="9618"/>
                </a:moveTo>
                <a:lnTo>
                  <a:pt x="77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96" name="object 134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497" name="object 134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498" name="object 134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499" name="object 13499"/>
          <p:cNvSpPr/>
          <p:nvPr/>
        </p:nvSpPr>
        <p:spPr>
          <a:xfrm>
            <a:off x="3221426" y="2150732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5">
                <a:moveTo>
                  <a:pt x="817" y="0"/>
                </a:moveTo>
                <a:lnTo>
                  <a:pt x="0" y="17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0" name="object 13500"/>
          <p:cNvSpPr/>
          <p:nvPr/>
        </p:nvSpPr>
        <p:spPr>
          <a:xfrm>
            <a:off x="3220890" y="2152398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5">
                <a:moveTo>
                  <a:pt x="0" y="1493"/>
                </a:moveTo>
                <a:lnTo>
                  <a:pt x="535" y="86"/>
                </a:lnTo>
                <a:lnTo>
                  <a:pt x="1209" y="0"/>
                </a:lnTo>
                <a:lnTo>
                  <a:pt x="0" y="1493"/>
                </a:lnTo>
                <a:close/>
              </a:path>
            </a:pathLst>
          </a:custGeom>
          <a:solidFill>
            <a:srgbClr val="35704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01" name="object 13501"/>
          <p:cNvSpPr/>
          <p:nvPr/>
        </p:nvSpPr>
        <p:spPr>
          <a:xfrm>
            <a:off x="3220890" y="2152398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5">
                <a:moveTo>
                  <a:pt x="1209" y="0"/>
                </a:moveTo>
                <a:lnTo>
                  <a:pt x="0" y="1493"/>
                </a:lnTo>
                <a:lnTo>
                  <a:pt x="535" y="86"/>
                </a:lnTo>
                <a:lnTo>
                  <a:pt x="1209" y="0"/>
                </a:lnTo>
                <a:close/>
              </a:path>
            </a:pathLst>
          </a:custGeom>
          <a:ln w="3175">
            <a:solidFill>
              <a:srgbClr val="35704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2" name="object 13502"/>
          <p:cNvSpPr/>
          <p:nvPr/>
        </p:nvSpPr>
        <p:spPr>
          <a:xfrm>
            <a:off x="3221426" y="2152398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673" y="0"/>
                </a:moveTo>
                <a:lnTo>
                  <a:pt x="0" y="86"/>
                </a:lnTo>
                <a:lnTo>
                  <a:pt x="673" y="0"/>
                </a:lnTo>
                <a:close/>
              </a:path>
            </a:pathLst>
          </a:custGeom>
          <a:ln w="3175">
            <a:solidFill>
              <a:srgbClr val="35704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3" name="object 135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04" name="object 13504"/>
          <p:cNvSpPr/>
          <p:nvPr/>
        </p:nvSpPr>
        <p:spPr>
          <a:xfrm>
            <a:off x="3220890" y="2152231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1661"/>
                </a:moveTo>
                <a:lnTo>
                  <a:pt x="1209" y="167"/>
                </a:lnTo>
                <a:lnTo>
                  <a:pt x="2517" y="0"/>
                </a:lnTo>
                <a:lnTo>
                  <a:pt x="0" y="1661"/>
                </a:lnTo>
                <a:close/>
              </a:path>
            </a:pathLst>
          </a:custGeom>
          <a:solidFill>
            <a:srgbClr val="336F4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05" name="object 13505"/>
          <p:cNvSpPr/>
          <p:nvPr/>
        </p:nvSpPr>
        <p:spPr>
          <a:xfrm>
            <a:off x="3220890" y="2152231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517" y="0"/>
                </a:moveTo>
                <a:lnTo>
                  <a:pt x="1209" y="167"/>
                </a:lnTo>
                <a:lnTo>
                  <a:pt x="0" y="1661"/>
                </a:lnTo>
                <a:lnTo>
                  <a:pt x="2517" y="0"/>
                </a:lnTo>
                <a:close/>
              </a:path>
            </a:pathLst>
          </a:custGeom>
          <a:ln w="3175">
            <a:solidFill>
              <a:srgbClr val="336F4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6" name="object 135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07" name="object 13507"/>
          <p:cNvSpPr/>
          <p:nvPr/>
        </p:nvSpPr>
        <p:spPr>
          <a:xfrm>
            <a:off x="3220890" y="2152485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535" y="0"/>
                </a:moveTo>
                <a:lnTo>
                  <a:pt x="0" y="14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8" name="object 13508"/>
          <p:cNvSpPr/>
          <p:nvPr/>
        </p:nvSpPr>
        <p:spPr>
          <a:xfrm>
            <a:off x="3219300" y="2153892"/>
            <a:ext cx="1905" cy="4445"/>
          </a:xfrm>
          <a:custGeom>
            <a:avLst/>
            <a:gdLst/>
            <a:ahLst/>
            <a:cxnLst/>
            <a:rect l="l" t="t" r="r" b="b"/>
            <a:pathLst>
              <a:path w="1905" h="4444">
                <a:moveTo>
                  <a:pt x="1590" y="0"/>
                </a:moveTo>
                <a:lnTo>
                  <a:pt x="0" y="41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9" name="object 13509"/>
          <p:cNvSpPr/>
          <p:nvPr/>
        </p:nvSpPr>
        <p:spPr>
          <a:xfrm>
            <a:off x="3220890" y="2152398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5">
                <a:moveTo>
                  <a:pt x="0" y="1493"/>
                </a:moveTo>
                <a:lnTo>
                  <a:pt x="12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10" name="object 135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11" name="object 135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12" name="object 135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13" name="object 135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14" name="object 135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15" name="object 135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16" name="object 135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17" name="object 135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18" name="object 13518"/>
          <p:cNvSpPr/>
          <p:nvPr/>
        </p:nvSpPr>
        <p:spPr>
          <a:xfrm>
            <a:off x="3254898" y="211605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4686"/>
                </a:moveTo>
                <a:lnTo>
                  <a:pt x="4541" y="0"/>
                </a:lnTo>
                <a:lnTo>
                  <a:pt x="2423" y="3025"/>
                </a:lnTo>
                <a:lnTo>
                  <a:pt x="0" y="4686"/>
                </a:lnTo>
                <a:close/>
              </a:path>
            </a:pathLst>
          </a:custGeom>
          <a:solidFill>
            <a:srgbClr val="52985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19" name="object 13519"/>
          <p:cNvSpPr/>
          <p:nvPr/>
        </p:nvSpPr>
        <p:spPr>
          <a:xfrm>
            <a:off x="3254898" y="211605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541" y="0"/>
                </a:moveTo>
                <a:lnTo>
                  <a:pt x="0" y="4686"/>
                </a:lnTo>
                <a:lnTo>
                  <a:pt x="2423" y="3025"/>
                </a:lnTo>
                <a:lnTo>
                  <a:pt x="4541" y="0"/>
                </a:lnTo>
                <a:close/>
              </a:path>
            </a:pathLst>
          </a:custGeom>
          <a:ln w="3175">
            <a:solidFill>
              <a:srgbClr val="52985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0" name="object 135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21" name="object 135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22" name="object 13522"/>
          <p:cNvSpPr/>
          <p:nvPr/>
        </p:nvSpPr>
        <p:spPr>
          <a:xfrm>
            <a:off x="3255698" y="2116056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741" y="0"/>
                </a:moveTo>
                <a:lnTo>
                  <a:pt x="0" y="2847"/>
                </a:lnTo>
                <a:lnTo>
                  <a:pt x="2512" y="934"/>
                </a:lnTo>
                <a:lnTo>
                  <a:pt x="3741" y="0"/>
                </a:lnTo>
                <a:close/>
              </a:path>
            </a:pathLst>
          </a:custGeom>
          <a:ln w="3175">
            <a:solidFill>
              <a:srgbClr val="50965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3" name="object 135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24" name="object 135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25" name="object 135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26" name="object 13526"/>
          <p:cNvSpPr/>
          <p:nvPr/>
        </p:nvSpPr>
        <p:spPr>
          <a:xfrm>
            <a:off x="3229155" y="21410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435"/>
                </a:moveTo>
                <a:lnTo>
                  <a:pt x="2098" y="0"/>
                </a:lnTo>
                <a:lnTo>
                  <a:pt x="718" y="1704"/>
                </a:lnTo>
                <a:lnTo>
                  <a:pt x="0" y="2435"/>
                </a:lnTo>
                <a:close/>
              </a:path>
            </a:pathLst>
          </a:custGeom>
          <a:solidFill>
            <a:srgbClr val="33673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27" name="object 13527"/>
          <p:cNvSpPr/>
          <p:nvPr/>
        </p:nvSpPr>
        <p:spPr>
          <a:xfrm>
            <a:off x="3229155" y="21410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435"/>
                </a:moveTo>
                <a:lnTo>
                  <a:pt x="2098" y="0"/>
                </a:lnTo>
                <a:lnTo>
                  <a:pt x="718" y="1704"/>
                </a:lnTo>
                <a:lnTo>
                  <a:pt x="0" y="2435"/>
                </a:lnTo>
                <a:close/>
              </a:path>
            </a:pathLst>
          </a:custGeom>
          <a:ln w="3175">
            <a:solidFill>
              <a:srgbClr val="33673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8" name="object 13528"/>
          <p:cNvSpPr/>
          <p:nvPr/>
        </p:nvSpPr>
        <p:spPr>
          <a:xfrm>
            <a:off x="3229874" y="214107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704"/>
                </a:moveTo>
                <a:lnTo>
                  <a:pt x="1379" y="0"/>
                </a:lnTo>
                <a:lnTo>
                  <a:pt x="629" y="1066"/>
                </a:lnTo>
                <a:lnTo>
                  <a:pt x="0" y="1704"/>
                </a:lnTo>
                <a:close/>
              </a:path>
            </a:pathLst>
          </a:custGeom>
          <a:solidFill>
            <a:srgbClr val="33663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29" name="object 13529"/>
          <p:cNvSpPr/>
          <p:nvPr/>
        </p:nvSpPr>
        <p:spPr>
          <a:xfrm>
            <a:off x="3229874" y="214107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704"/>
                </a:moveTo>
                <a:lnTo>
                  <a:pt x="1379" y="0"/>
                </a:lnTo>
                <a:lnTo>
                  <a:pt x="629" y="1066"/>
                </a:lnTo>
                <a:lnTo>
                  <a:pt x="0" y="1704"/>
                </a:lnTo>
                <a:close/>
              </a:path>
            </a:pathLst>
          </a:custGeom>
          <a:ln w="3175">
            <a:solidFill>
              <a:srgbClr val="33663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0" name="object 135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31" name="object 13531"/>
          <p:cNvSpPr/>
          <p:nvPr/>
        </p:nvSpPr>
        <p:spPr>
          <a:xfrm>
            <a:off x="3230504" y="2129716"/>
            <a:ext cx="10795" cy="12700"/>
          </a:xfrm>
          <a:custGeom>
            <a:avLst/>
            <a:gdLst/>
            <a:ahLst/>
            <a:cxnLst/>
            <a:rect l="l" t="t" r="r" b="b"/>
            <a:pathLst>
              <a:path w="10794" h="12700">
                <a:moveTo>
                  <a:pt x="0" y="12425"/>
                </a:moveTo>
                <a:lnTo>
                  <a:pt x="10533" y="0"/>
                </a:lnTo>
                <a:lnTo>
                  <a:pt x="4554" y="7800"/>
                </a:lnTo>
                <a:lnTo>
                  <a:pt x="0" y="12425"/>
                </a:lnTo>
                <a:close/>
              </a:path>
            </a:pathLst>
          </a:custGeom>
          <a:solidFill>
            <a:srgbClr val="33643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32" name="object 13532"/>
          <p:cNvSpPr/>
          <p:nvPr/>
        </p:nvSpPr>
        <p:spPr>
          <a:xfrm>
            <a:off x="3230504" y="2129716"/>
            <a:ext cx="10795" cy="12700"/>
          </a:xfrm>
          <a:custGeom>
            <a:avLst/>
            <a:gdLst/>
            <a:ahLst/>
            <a:cxnLst/>
            <a:rect l="l" t="t" r="r" b="b"/>
            <a:pathLst>
              <a:path w="10794" h="12700">
                <a:moveTo>
                  <a:pt x="0" y="12425"/>
                </a:moveTo>
                <a:lnTo>
                  <a:pt x="4554" y="7800"/>
                </a:lnTo>
                <a:lnTo>
                  <a:pt x="10533" y="0"/>
                </a:lnTo>
                <a:lnTo>
                  <a:pt x="0" y="12425"/>
                </a:lnTo>
                <a:close/>
              </a:path>
            </a:pathLst>
          </a:custGeom>
          <a:ln w="3175">
            <a:solidFill>
              <a:srgbClr val="33643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3" name="object 13533"/>
          <p:cNvSpPr/>
          <p:nvPr/>
        </p:nvSpPr>
        <p:spPr>
          <a:xfrm>
            <a:off x="3229874" y="214107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704"/>
                </a:moveTo>
                <a:lnTo>
                  <a:pt x="13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4" name="object 135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35" name="object 135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36" name="object 135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37" name="object 135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38" name="object 135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39" name="object 13539"/>
          <p:cNvSpPr/>
          <p:nvPr/>
        </p:nvSpPr>
        <p:spPr>
          <a:xfrm>
            <a:off x="3231253" y="2134506"/>
            <a:ext cx="8255" cy="6985"/>
          </a:xfrm>
          <a:custGeom>
            <a:avLst/>
            <a:gdLst/>
            <a:ahLst/>
            <a:cxnLst/>
            <a:rect l="l" t="t" r="r" b="b"/>
            <a:pathLst>
              <a:path w="8255" h="6985">
                <a:moveTo>
                  <a:pt x="0" y="6568"/>
                </a:moveTo>
                <a:lnTo>
                  <a:pt x="81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40" name="object 135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41" name="object 135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42" name="object 135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43" name="object 135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44" name="object 13544"/>
          <p:cNvSpPr/>
          <p:nvPr/>
        </p:nvSpPr>
        <p:spPr>
          <a:xfrm>
            <a:off x="3222244" y="2147742"/>
            <a:ext cx="1905" cy="317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1394" y="0"/>
                </a:moveTo>
                <a:lnTo>
                  <a:pt x="0" y="29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45" name="object 135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46" name="object 135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47" name="object 135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48" name="object 135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49" name="object 135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50" name="object 135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51" name="object 13551"/>
          <p:cNvSpPr/>
          <p:nvPr/>
        </p:nvSpPr>
        <p:spPr>
          <a:xfrm>
            <a:off x="3239447" y="2124161"/>
            <a:ext cx="13335" cy="10795"/>
          </a:xfrm>
          <a:custGeom>
            <a:avLst/>
            <a:gdLst/>
            <a:ahLst/>
            <a:cxnLst/>
            <a:rect l="l" t="t" r="r" b="b"/>
            <a:pathLst>
              <a:path w="13335" h="10794">
                <a:moveTo>
                  <a:pt x="0" y="10345"/>
                </a:moveTo>
                <a:lnTo>
                  <a:pt x="129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52" name="object 135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53" name="object 135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54" name="object 135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55" name="object 135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56" name="object 13556"/>
          <p:cNvSpPr/>
          <p:nvPr/>
        </p:nvSpPr>
        <p:spPr>
          <a:xfrm>
            <a:off x="3259917" y="212096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2C4E2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57" name="object 13557"/>
          <p:cNvSpPr/>
          <p:nvPr/>
        </p:nvSpPr>
        <p:spPr>
          <a:xfrm>
            <a:off x="3259917" y="212096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C4E2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58" name="object 135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59" name="object 135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60" name="object 135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61" name="object 135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62" name="object 135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63" name="object 135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64" name="object 135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65" name="object 135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66" name="object 13566"/>
          <p:cNvSpPr/>
          <p:nvPr/>
        </p:nvSpPr>
        <p:spPr>
          <a:xfrm>
            <a:off x="3252350" y="2119457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0" y="4704"/>
                </a:moveTo>
                <a:lnTo>
                  <a:pt x="81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67" name="object 135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68" name="object 135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69" name="object 135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70" name="object 135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71" name="object 135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72" name="object 135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73" name="object 135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74" name="object 135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75" name="object 135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76" name="object 135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77" name="object 135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78" name="object 135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79" name="object 135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80" name="object 13580"/>
          <p:cNvSpPr/>
          <p:nvPr/>
        </p:nvSpPr>
        <p:spPr>
          <a:xfrm>
            <a:off x="3227258" y="2134892"/>
            <a:ext cx="10795" cy="8890"/>
          </a:xfrm>
          <a:custGeom>
            <a:avLst/>
            <a:gdLst/>
            <a:ahLst/>
            <a:cxnLst/>
            <a:rect l="l" t="t" r="r" b="b"/>
            <a:pathLst>
              <a:path w="10794" h="8889">
                <a:moveTo>
                  <a:pt x="0" y="8862"/>
                </a:moveTo>
                <a:lnTo>
                  <a:pt x="106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81" name="object 135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82" name="object 135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83" name="object 135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84" name="object 13584"/>
          <p:cNvSpPr/>
          <p:nvPr/>
        </p:nvSpPr>
        <p:spPr>
          <a:xfrm>
            <a:off x="3225939" y="21436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5" y="0"/>
                </a:moveTo>
                <a:lnTo>
                  <a:pt x="0" y="2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85" name="object 135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86" name="object 13586"/>
          <p:cNvSpPr/>
          <p:nvPr/>
        </p:nvSpPr>
        <p:spPr>
          <a:xfrm>
            <a:off x="3224781" y="2143671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141"/>
                </a:moveTo>
                <a:lnTo>
                  <a:pt x="2476" y="83"/>
                </a:lnTo>
                <a:lnTo>
                  <a:pt x="3515" y="0"/>
                </a:lnTo>
                <a:lnTo>
                  <a:pt x="0" y="2141"/>
                </a:lnTo>
                <a:close/>
              </a:path>
            </a:pathLst>
          </a:custGeom>
          <a:solidFill>
            <a:srgbClr val="39683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87" name="object 13587"/>
          <p:cNvSpPr/>
          <p:nvPr/>
        </p:nvSpPr>
        <p:spPr>
          <a:xfrm>
            <a:off x="3224781" y="2143671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515" y="0"/>
                </a:moveTo>
                <a:lnTo>
                  <a:pt x="2476" y="83"/>
                </a:lnTo>
                <a:lnTo>
                  <a:pt x="0" y="2141"/>
                </a:lnTo>
                <a:lnTo>
                  <a:pt x="3515" y="0"/>
                </a:lnTo>
                <a:close/>
              </a:path>
            </a:pathLst>
          </a:custGeom>
          <a:ln w="3175">
            <a:solidFill>
              <a:srgbClr val="39683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88" name="object 13588"/>
          <p:cNvSpPr/>
          <p:nvPr/>
        </p:nvSpPr>
        <p:spPr>
          <a:xfrm>
            <a:off x="3224781" y="214375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057"/>
                </a:moveTo>
                <a:lnTo>
                  <a:pt x="1158" y="106"/>
                </a:lnTo>
                <a:lnTo>
                  <a:pt x="2476" y="0"/>
                </a:lnTo>
                <a:lnTo>
                  <a:pt x="0" y="2057"/>
                </a:lnTo>
                <a:close/>
              </a:path>
            </a:pathLst>
          </a:custGeom>
          <a:solidFill>
            <a:srgbClr val="3A683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89" name="object 13589"/>
          <p:cNvSpPr/>
          <p:nvPr/>
        </p:nvSpPr>
        <p:spPr>
          <a:xfrm>
            <a:off x="3224781" y="214375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476" y="0"/>
                </a:moveTo>
                <a:lnTo>
                  <a:pt x="0" y="2057"/>
                </a:lnTo>
                <a:lnTo>
                  <a:pt x="1158" y="106"/>
                </a:lnTo>
                <a:lnTo>
                  <a:pt x="2476" y="0"/>
                </a:lnTo>
                <a:close/>
              </a:path>
            </a:pathLst>
          </a:custGeom>
          <a:ln w="3175">
            <a:solidFill>
              <a:srgbClr val="3A683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0" name="object 13590"/>
          <p:cNvSpPr/>
          <p:nvPr/>
        </p:nvSpPr>
        <p:spPr>
          <a:xfrm>
            <a:off x="3225939" y="2143755"/>
            <a:ext cx="1905" cy="635"/>
          </a:xfrm>
          <a:custGeom>
            <a:avLst/>
            <a:gdLst/>
            <a:ahLst/>
            <a:cxnLst/>
            <a:rect l="l" t="t" r="r" b="b"/>
            <a:pathLst>
              <a:path w="1905" h="635">
                <a:moveTo>
                  <a:pt x="1318" y="0"/>
                </a:moveTo>
                <a:lnTo>
                  <a:pt x="0" y="106"/>
                </a:lnTo>
                <a:lnTo>
                  <a:pt x="1318" y="0"/>
                </a:lnTo>
                <a:close/>
              </a:path>
            </a:pathLst>
          </a:custGeom>
          <a:ln w="3175">
            <a:solidFill>
              <a:srgbClr val="3B683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1" name="object 13591"/>
          <p:cNvSpPr/>
          <p:nvPr/>
        </p:nvSpPr>
        <p:spPr>
          <a:xfrm>
            <a:off x="3224781" y="2143861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158" y="0"/>
                </a:moveTo>
                <a:lnTo>
                  <a:pt x="0" y="19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2" name="object 13592"/>
          <p:cNvSpPr/>
          <p:nvPr/>
        </p:nvSpPr>
        <p:spPr>
          <a:xfrm>
            <a:off x="3223638" y="2145812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143" y="0"/>
                </a:moveTo>
                <a:lnTo>
                  <a:pt x="0" y="19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3" name="object 13593"/>
          <p:cNvSpPr/>
          <p:nvPr/>
        </p:nvSpPr>
        <p:spPr>
          <a:xfrm>
            <a:off x="3224781" y="214375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057"/>
                </a:moveTo>
                <a:lnTo>
                  <a:pt x="24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4" name="object 135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95" name="object 135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96" name="object 135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97" name="object 135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98" name="object 13598"/>
          <p:cNvSpPr/>
          <p:nvPr/>
        </p:nvSpPr>
        <p:spPr>
          <a:xfrm>
            <a:off x="3250399" y="2129317"/>
            <a:ext cx="8255" cy="3175"/>
          </a:xfrm>
          <a:custGeom>
            <a:avLst/>
            <a:gdLst/>
            <a:ahLst/>
            <a:cxnLst/>
            <a:rect l="l" t="t" r="r" b="b"/>
            <a:pathLst>
              <a:path w="8254" h="3175">
                <a:moveTo>
                  <a:pt x="0" y="3175"/>
                </a:moveTo>
                <a:lnTo>
                  <a:pt x="7853" y="0"/>
                </a:lnTo>
                <a:lnTo>
                  <a:pt x="4935" y="1983"/>
                </a:lnTo>
                <a:lnTo>
                  <a:pt x="0" y="3175"/>
                </a:lnTo>
                <a:close/>
              </a:path>
            </a:pathLst>
          </a:custGeom>
          <a:solidFill>
            <a:srgbClr val="2D492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99" name="object 13599"/>
          <p:cNvSpPr/>
          <p:nvPr/>
        </p:nvSpPr>
        <p:spPr>
          <a:xfrm>
            <a:off x="3250399" y="2129317"/>
            <a:ext cx="8255" cy="3175"/>
          </a:xfrm>
          <a:custGeom>
            <a:avLst/>
            <a:gdLst/>
            <a:ahLst/>
            <a:cxnLst/>
            <a:rect l="l" t="t" r="r" b="b"/>
            <a:pathLst>
              <a:path w="8254" h="3175">
                <a:moveTo>
                  <a:pt x="4935" y="1983"/>
                </a:moveTo>
                <a:lnTo>
                  <a:pt x="0" y="3175"/>
                </a:lnTo>
                <a:lnTo>
                  <a:pt x="7853" y="0"/>
                </a:lnTo>
                <a:lnTo>
                  <a:pt x="4935" y="1983"/>
                </a:lnTo>
                <a:close/>
              </a:path>
            </a:pathLst>
          </a:custGeom>
          <a:ln w="3175">
            <a:solidFill>
              <a:srgbClr val="2D492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00" name="object 136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601" name="object 136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602" name="object 136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603" name="object 136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604" name="object 136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605" name="object 136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4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606" name="object 136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607" name="object 136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608" name="object 136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609" name="object 13609"/>
          <p:cNvSpPr/>
          <p:nvPr/>
        </p:nvSpPr>
        <p:spPr>
          <a:xfrm>
            <a:off x="3237923" y="2127986"/>
            <a:ext cx="8890" cy="6985"/>
          </a:xfrm>
          <a:custGeom>
            <a:avLst/>
            <a:gdLst/>
            <a:ahLst/>
            <a:cxnLst/>
            <a:rect l="l" t="t" r="r" b="b"/>
            <a:pathLst>
              <a:path w="8889" h="6985">
                <a:moveTo>
                  <a:pt x="0" y="6906"/>
                </a:moveTo>
                <a:lnTo>
                  <a:pt x="83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10" name="object 136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611" name="object 136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612" name="object 136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613" name="object 136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614" name="object 13614"/>
          <p:cNvSpPr/>
          <p:nvPr/>
        </p:nvSpPr>
        <p:spPr>
          <a:xfrm>
            <a:off x="3250399" y="2126917"/>
            <a:ext cx="13335" cy="5715"/>
          </a:xfrm>
          <a:custGeom>
            <a:avLst/>
            <a:gdLst/>
            <a:ahLst/>
            <a:cxnLst/>
            <a:rect l="l" t="t" r="r" b="b"/>
            <a:pathLst>
              <a:path w="13335" h="5714">
                <a:moveTo>
                  <a:pt x="0" y="5575"/>
                </a:moveTo>
                <a:lnTo>
                  <a:pt x="13042" y="0"/>
                </a:lnTo>
                <a:lnTo>
                  <a:pt x="7853" y="2400"/>
                </a:lnTo>
                <a:lnTo>
                  <a:pt x="0" y="5575"/>
                </a:lnTo>
                <a:close/>
              </a:path>
            </a:pathLst>
          </a:custGeom>
          <a:solidFill>
            <a:srgbClr val="2D492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15" name="object 13615"/>
          <p:cNvSpPr/>
          <p:nvPr/>
        </p:nvSpPr>
        <p:spPr>
          <a:xfrm>
            <a:off x="3250399" y="2126917"/>
            <a:ext cx="13335" cy="5715"/>
          </a:xfrm>
          <a:custGeom>
            <a:avLst/>
            <a:gdLst/>
            <a:ahLst/>
            <a:cxnLst/>
            <a:rect l="l" t="t" r="r" b="b"/>
            <a:pathLst>
              <a:path w="13335" h="5714">
                <a:moveTo>
                  <a:pt x="7853" y="2400"/>
                </a:moveTo>
                <a:lnTo>
                  <a:pt x="0" y="5575"/>
                </a:lnTo>
                <a:lnTo>
                  <a:pt x="13042" y="0"/>
                </a:lnTo>
                <a:lnTo>
                  <a:pt x="7853" y="2400"/>
                </a:lnTo>
                <a:close/>
              </a:path>
            </a:pathLst>
          </a:custGeom>
          <a:ln w="3175">
            <a:solidFill>
              <a:srgbClr val="2D492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16" name="object 13616"/>
          <p:cNvSpPr/>
          <p:nvPr/>
        </p:nvSpPr>
        <p:spPr>
          <a:xfrm>
            <a:off x="3258253" y="2126218"/>
            <a:ext cx="8255" cy="3175"/>
          </a:xfrm>
          <a:custGeom>
            <a:avLst/>
            <a:gdLst/>
            <a:ahLst/>
            <a:cxnLst/>
            <a:rect l="l" t="t" r="r" b="b"/>
            <a:pathLst>
              <a:path w="8254" h="3175">
                <a:moveTo>
                  <a:pt x="0" y="3098"/>
                </a:moveTo>
                <a:lnTo>
                  <a:pt x="5189" y="698"/>
                </a:lnTo>
                <a:lnTo>
                  <a:pt x="7670" y="0"/>
                </a:lnTo>
                <a:lnTo>
                  <a:pt x="0" y="3098"/>
                </a:lnTo>
                <a:close/>
              </a:path>
            </a:pathLst>
          </a:custGeom>
          <a:solidFill>
            <a:srgbClr val="2D492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17" name="object 13617"/>
          <p:cNvSpPr/>
          <p:nvPr/>
        </p:nvSpPr>
        <p:spPr>
          <a:xfrm>
            <a:off x="3258253" y="2126218"/>
            <a:ext cx="8255" cy="3175"/>
          </a:xfrm>
          <a:custGeom>
            <a:avLst/>
            <a:gdLst/>
            <a:ahLst/>
            <a:cxnLst/>
            <a:rect l="l" t="t" r="r" b="b"/>
            <a:pathLst>
              <a:path w="8254" h="3175">
                <a:moveTo>
                  <a:pt x="0" y="3098"/>
                </a:moveTo>
                <a:lnTo>
                  <a:pt x="7670" y="0"/>
                </a:lnTo>
                <a:lnTo>
                  <a:pt x="5189" y="698"/>
                </a:lnTo>
                <a:lnTo>
                  <a:pt x="0" y="3098"/>
                </a:lnTo>
                <a:close/>
              </a:path>
            </a:pathLst>
          </a:custGeom>
          <a:ln w="3175">
            <a:solidFill>
              <a:srgbClr val="2D492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18" name="object 136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619" name="object 13619"/>
          <p:cNvSpPr/>
          <p:nvPr/>
        </p:nvSpPr>
        <p:spPr>
          <a:xfrm>
            <a:off x="3246236" y="2123429"/>
            <a:ext cx="20955" cy="5080"/>
          </a:xfrm>
          <a:custGeom>
            <a:avLst/>
            <a:gdLst/>
            <a:ahLst/>
            <a:cxnLst/>
            <a:rect l="l" t="t" r="r" b="b"/>
            <a:pathLst>
              <a:path w="20954" h="5080">
                <a:moveTo>
                  <a:pt x="0" y="4556"/>
                </a:moveTo>
                <a:lnTo>
                  <a:pt x="2072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0" name="object 13620"/>
          <p:cNvSpPr/>
          <p:nvPr/>
        </p:nvSpPr>
        <p:spPr>
          <a:xfrm>
            <a:off x="3263442" y="2125451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0" y="1465"/>
                </a:moveTo>
                <a:lnTo>
                  <a:pt x="2860" y="246"/>
                </a:lnTo>
                <a:lnTo>
                  <a:pt x="4381" y="0"/>
                </a:lnTo>
                <a:lnTo>
                  <a:pt x="0" y="1465"/>
                </a:lnTo>
                <a:close/>
              </a:path>
            </a:pathLst>
          </a:custGeom>
          <a:solidFill>
            <a:srgbClr val="2D492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21" name="object 13621"/>
          <p:cNvSpPr/>
          <p:nvPr/>
        </p:nvSpPr>
        <p:spPr>
          <a:xfrm>
            <a:off x="3263442" y="2125451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0" y="1465"/>
                </a:moveTo>
                <a:lnTo>
                  <a:pt x="2860" y="246"/>
                </a:lnTo>
                <a:lnTo>
                  <a:pt x="4381" y="0"/>
                </a:lnTo>
                <a:lnTo>
                  <a:pt x="0" y="1465"/>
                </a:lnTo>
                <a:close/>
              </a:path>
            </a:pathLst>
          </a:custGeom>
          <a:ln w="3175">
            <a:solidFill>
              <a:srgbClr val="2D492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2" name="object 13622"/>
          <p:cNvSpPr/>
          <p:nvPr/>
        </p:nvSpPr>
        <p:spPr>
          <a:xfrm>
            <a:off x="3263442" y="2125451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0" y="1465"/>
                </a:moveTo>
                <a:lnTo>
                  <a:pt x="4381" y="0"/>
                </a:lnTo>
                <a:lnTo>
                  <a:pt x="2481" y="767"/>
                </a:lnTo>
                <a:lnTo>
                  <a:pt x="0" y="1465"/>
                </a:lnTo>
                <a:close/>
              </a:path>
            </a:pathLst>
          </a:custGeom>
          <a:solidFill>
            <a:srgbClr val="2D492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23" name="object 13623"/>
          <p:cNvSpPr/>
          <p:nvPr/>
        </p:nvSpPr>
        <p:spPr>
          <a:xfrm>
            <a:off x="3263442" y="2125451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0" y="1465"/>
                </a:moveTo>
                <a:lnTo>
                  <a:pt x="2481" y="767"/>
                </a:lnTo>
                <a:lnTo>
                  <a:pt x="4381" y="0"/>
                </a:lnTo>
                <a:lnTo>
                  <a:pt x="0" y="1465"/>
                </a:lnTo>
                <a:close/>
              </a:path>
            </a:pathLst>
          </a:custGeom>
          <a:ln w="3175">
            <a:solidFill>
              <a:srgbClr val="2D492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4" name="object 13624"/>
          <p:cNvSpPr/>
          <p:nvPr/>
        </p:nvSpPr>
        <p:spPr>
          <a:xfrm>
            <a:off x="3263442" y="2126218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698"/>
                </a:moveTo>
                <a:lnTo>
                  <a:pt x="2481" y="0"/>
                </a:lnTo>
                <a:lnTo>
                  <a:pt x="0" y="698"/>
                </a:lnTo>
                <a:close/>
              </a:path>
            </a:pathLst>
          </a:custGeom>
          <a:ln w="3175">
            <a:solidFill>
              <a:srgbClr val="2D492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5" name="object 13625"/>
          <p:cNvSpPr/>
          <p:nvPr/>
        </p:nvSpPr>
        <p:spPr>
          <a:xfrm>
            <a:off x="3266302" y="2125451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246"/>
                </a:moveTo>
                <a:lnTo>
                  <a:pt x="1521" y="0"/>
                </a:lnTo>
                <a:lnTo>
                  <a:pt x="1496" y="170"/>
                </a:lnTo>
                <a:lnTo>
                  <a:pt x="0" y="246"/>
                </a:lnTo>
                <a:close/>
              </a:path>
            </a:pathLst>
          </a:custGeom>
          <a:solidFill>
            <a:srgbClr val="7BC5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26" name="object 13626"/>
          <p:cNvSpPr/>
          <p:nvPr/>
        </p:nvSpPr>
        <p:spPr>
          <a:xfrm>
            <a:off x="3266302" y="2125451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521" y="0"/>
                </a:moveTo>
                <a:lnTo>
                  <a:pt x="0" y="246"/>
                </a:lnTo>
                <a:lnTo>
                  <a:pt x="1496" y="170"/>
                </a:lnTo>
                <a:lnTo>
                  <a:pt x="1521" y="0"/>
                </a:lnTo>
                <a:close/>
              </a:path>
            </a:pathLst>
          </a:custGeom>
          <a:ln w="3175">
            <a:solidFill>
              <a:srgbClr val="7BC5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7" name="object 13627"/>
          <p:cNvSpPr/>
          <p:nvPr/>
        </p:nvSpPr>
        <p:spPr>
          <a:xfrm>
            <a:off x="4275899" y="2331836"/>
            <a:ext cx="111729" cy="42661"/>
          </a:xfrm>
          <a:prstGeom prst="rect">
            <a:avLst/>
          </a:prstGeom>
          <a:blipFill>
            <a:blip r:embed="rId45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628" name="object 13628"/>
          <p:cNvSpPr/>
          <p:nvPr/>
        </p:nvSpPr>
        <p:spPr>
          <a:xfrm>
            <a:off x="4454454" y="2360401"/>
            <a:ext cx="13970" cy="3810"/>
          </a:xfrm>
          <a:custGeom>
            <a:avLst/>
            <a:gdLst/>
            <a:ahLst/>
            <a:cxnLst/>
            <a:rect l="l" t="t" r="r" b="b"/>
            <a:pathLst>
              <a:path w="13970" h="3810">
                <a:moveTo>
                  <a:pt x="13835" y="3583"/>
                </a:moveTo>
                <a:lnTo>
                  <a:pt x="0" y="0"/>
                </a:lnTo>
                <a:lnTo>
                  <a:pt x="10218" y="261"/>
                </a:lnTo>
                <a:lnTo>
                  <a:pt x="13835" y="3583"/>
                </a:lnTo>
                <a:close/>
              </a:path>
            </a:pathLst>
          </a:custGeom>
          <a:solidFill>
            <a:srgbClr val="186F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29" name="object 13629"/>
          <p:cNvSpPr/>
          <p:nvPr/>
        </p:nvSpPr>
        <p:spPr>
          <a:xfrm>
            <a:off x="4454454" y="2360401"/>
            <a:ext cx="13970" cy="3810"/>
          </a:xfrm>
          <a:custGeom>
            <a:avLst/>
            <a:gdLst/>
            <a:ahLst/>
            <a:cxnLst/>
            <a:rect l="l" t="t" r="r" b="b"/>
            <a:pathLst>
              <a:path w="13970" h="3810">
                <a:moveTo>
                  <a:pt x="0" y="0"/>
                </a:moveTo>
                <a:lnTo>
                  <a:pt x="13835" y="3583"/>
                </a:lnTo>
                <a:lnTo>
                  <a:pt x="10218" y="26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6F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0" name="object 136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631" name="object 136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632" name="object 13632"/>
          <p:cNvSpPr/>
          <p:nvPr/>
        </p:nvSpPr>
        <p:spPr>
          <a:xfrm>
            <a:off x="4386595" y="2336426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463"/>
                </a:moveTo>
                <a:lnTo>
                  <a:pt x="398" y="0"/>
                </a:lnTo>
                <a:lnTo>
                  <a:pt x="0" y="2463"/>
                </a:lnTo>
                <a:close/>
              </a:path>
            </a:pathLst>
          </a:custGeom>
          <a:ln w="3175">
            <a:solidFill>
              <a:srgbClr val="1973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3" name="object 136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634" name="object 136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635" name="object 136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636" name="object 13636"/>
          <p:cNvSpPr/>
          <p:nvPr/>
        </p:nvSpPr>
        <p:spPr>
          <a:xfrm>
            <a:off x="4385988" y="234233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335"/>
                </a:moveTo>
                <a:lnTo>
                  <a:pt x="53" y="0"/>
                </a:lnTo>
                <a:lnTo>
                  <a:pt x="0" y="335"/>
                </a:lnTo>
                <a:close/>
              </a:path>
            </a:pathLst>
          </a:custGeom>
          <a:ln w="3175">
            <a:solidFill>
              <a:srgbClr val="1974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7" name="object 13637"/>
          <p:cNvSpPr/>
          <p:nvPr/>
        </p:nvSpPr>
        <p:spPr>
          <a:xfrm>
            <a:off x="4385988" y="234233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335"/>
                </a:moveTo>
                <a:lnTo>
                  <a:pt x="53" y="0"/>
                </a:lnTo>
                <a:lnTo>
                  <a:pt x="0" y="335"/>
                </a:lnTo>
                <a:close/>
              </a:path>
            </a:pathLst>
          </a:custGeom>
          <a:ln w="3175">
            <a:solidFill>
              <a:srgbClr val="1974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8" name="object 136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639" name="object 136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640" name="object 13640"/>
          <p:cNvSpPr/>
          <p:nvPr/>
        </p:nvSpPr>
        <p:spPr>
          <a:xfrm>
            <a:off x="4439823" y="233784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1" name="object 13641"/>
          <p:cNvSpPr/>
          <p:nvPr/>
        </p:nvSpPr>
        <p:spPr>
          <a:xfrm>
            <a:off x="4439823" y="2337846"/>
            <a:ext cx="25400" cy="22860"/>
          </a:xfrm>
          <a:custGeom>
            <a:avLst/>
            <a:gdLst/>
            <a:ahLst/>
            <a:cxnLst/>
            <a:rect l="l" t="t" r="r" b="b"/>
            <a:pathLst>
              <a:path w="25400" h="22860">
                <a:moveTo>
                  <a:pt x="0" y="0"/>
                </a:moveTo>
                <a:lnTo>
                  <a:pt x="24848" y="228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2" name="object 13642"/>
          <p:cNvSpPr/>
          <p:nvPr/>
        </p:nvSpPr>
        <p:spPr>
          <a:xfrm>
            <a:off x="4464672" y="2360663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0"/>
                </a:moveTo>
                <a:lnTo>
                  <a:pt x="3616" y="33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3" name="object 13643"/>
          <p:cNvSpPr/>
          <p:nvPr/>
        </p:nvSpPr>
        <p:spPr>
          <a:xfrm>
            <a:off x="4439823" y="233784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4" name="object 13644"/>
          <p:cNvSpPr/>
          <p:nvPr/>
        </p:nvSpPr>
        <p:spPr>
          <a:xfrm>
            <a:off x="4386993" y="2336426"/>
            <a:ext cx="53340" cy="1905"/>
          </a:xfrm>
          <a:custGeom>
            <a:avLst/>
            <a:gdLst/>
            <a:ahLst/>
            <a:cxnLst/>
            <a:rect l="l" t="t" r="r" b="b"/>
            <a:pathLst>
              <a:path w="53339" h="1905">
                <a:moveTo>
                  <a:pt x="52829" y="14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5" name="object 13645"/>
          <p:cNvSpPr/>
          <p:nvPr/>
        </p:nvSpPr>
        <p:spPr>
          <a:xfrm>
            <a:off x="4454454" y="236040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0218" y="2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6" name="object 13646"/>
          <p:cNvSpPr/>
          <p:nvPr/>
        </p:nvSpPr>
        <p:spPr>
          <a:xfrm>
            <a:off x="4383991" y="2361867"/>
            <a:ext cx="14604" cy="12700"/>
          </a:xfrm>
          <a:custGeom>
            <a:avLst/>
            <a:gdLst/>
            <a:ahLst/>
            <a:cxnLst/>
            <a:rect l="l" t="t" r="r" b="b"/>
            <a:pathLst>
              <a:path w="14604" h="12700">
                <a:moveTo>
                  <a:pt x="14058" y="12270"/>
                </a:moveTo>
                <a:lnTo>
                  <a:pt x="0" y="11996"/>
                </a:lnTo>
                <a:lnTo>
                  <a:pt x="2062" y="0"/>
                </a:lnTo>
                <a:lnTo>
                  <a:pt x="14058" y="12270"/>
                </a:lnTo>
                <a:close/>
              </a:path>
            </a:pathLst>
          </a:custGeom>
          <a:solidFill>
            <a:srgbClr val="1974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47" name="object 13647"/>
          <p:cNvSpPr/>
          <p:nvPr/>
        </p:nvSpPr>
        <p:spPr>
          <a:xfrm>
            <a:off x="4383991" y="2361867"/>
            <a:ext cx="14604" cy="12700"/>
          </a:xfrm>
          <a:custGeom>
            <a:avLst/>
            <a:gdLst/>
            <a:ahLst/>
            <a:cxnLst/>
            <a:rect l="l" t="t" r="r" b="b"/>
            <a:pathLst>
              <a:path w="14604" h="12700">
                <a:moveTo>
                  <a:pt x="2062" y="0"/>
                </a:moveTo>
                <a:lnTo>
                  <a:pt x="14058" y="12270"/>
                </a:lnTo>
                <a:lnTo>
                  <a:pt x="0" y="11996"/>
                </a:lnTo>
                <a:lnTo>
                  <a:pt x="2062" y="0"/>
                </a:lnTo>
                <a:close/>
              </a:path>
            </a:pathLst>
          </a:custGeom>
          <a:ln w="3175">
            <a:solidFill>
              <a:srgbClr val="1974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8" name="object 13648"/>
          <p:cNvSpPr/>
          <p:nvPr/>
        </p:nvSpPr>
        <p:spPr>
          <a:xfrm>
            <a:off x="4382642" y="2361867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1348" y="11996"/>
                </a:moveTo>
                <a:lnTo>
                  <a:pt x="0" y="1544"/>
                </a:lnTo>
                <a:lnTo>
                  <a:pt x="3411" y="0"/>
                </a:lnTo>
                <a:lnTo>
                  <a:pt x="1348" y="11996"/>
                </a:lnTo>
                <a:close/>
              </a:path>
            </a:pathLst>
          </a:custGeom>
          <a:solidFill>
            <a:srgbClr val="1974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49" name="object 13649"/>
          <p:cNvSpPr/>
          <p:nvPr/>
        </p:nvSpPr>
        <p:spPr>
          <a:xfrm>
            <a:off x="4382642" y="2361867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3411" y="0"/>
                </a:moveTo>
                <a:lnTo>
                  <a:pt x="0" y="1544"/>
                </a:lnTo>
                <a:lnTo>
                  <a:pt x="1348" y="11996"/>
                </a:lnTo>
                <a:lnTo>
                  <a:pt x="3411" y="0"/>
                </a:lnTo>
                <a:close/>
              </a:path>
            </a:pathLst>
          </a:custGeom>
          <a:ln w="3175">
            <a:solidFill>
              <a:srgbClr val="1974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0" name="object 13650"/>
          <p:cNvSpPr/>
          <p:nvPr/>
        </p:nvSpPr>
        <p:spPr>
          <a:xfrm>
            <a:off x="4386054" y="2361867"/>
            <a:ext cx="13970" cy="3810"/>
          </a:xfrm>
          <a:custGeom>
            <a:avLst/>
            <a:gdLst/>
            <a:ahLst/>
            <a:cxnLst/>
            <a:rect l="l" t="t" r="r" b="b"/>
            <a:pathLst>
              <a:path w="13970" h="3810">
                <a:moveTo>
                  <a:pt x="13797" y="3594"/>
                </a:moveTo>
                <a:lnTo>
                  <a:pt x="0" y="0"/>
                </a:lnTo>
                <a:lnTo>
                  <a:pt x="10320" y="266"/>
                </a:lnTo>
                <a:lnTo>
                  <a:pt x="13797" y="3594"/>
                </a:lnTo>
                <a:close/>
              </a:path>
            </a:pathLst>
          </a:custGeom>
          <a:solidFill>
            <a:srgbClr val="1974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51" name="object 13651"/>
          <p:cNvSpPr/>
          <p:nvPr/>
        </p:nvSpPr>
        <p:spPr>
          <a:xfrm>
            <a:off x="4386054" y="2361867"/>
            <a:ext cx="13970" cy="3810"/>
          </a:xfrm>
          <a:custGeom>
            <a:avLst/>
            <a:gdLst/>
            <a:ahLst/>
            <a:cxnLst/>
            <a:rect l="l" t="t" r="r" b="b"/>
            <a:pathLst>
              <a:path w="13970" h="3810">
                <a:moveTo>
                  <a:pt x="10320" y="266"/>
                </a:moveTo>
                <a:lnTo>
                  <a:pt x="0" y="0"/>
                </a:lnTo>
                <a:lnTo>
                  <a:pt x="13797" y="3594"/>
                </a:lnTo>
                <a:lnTo>
                  <a:pt x="10320" y="266"/>
                </a:lnTo>
                <a:close/>
              </a:path>
            </a:pathLst>
          </a:custGeom>
          <a:ln w="3175">
            <a:solidFill>
              <a:srgbClr val="1974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2" name="object 136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653" name="object 136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654" name="object 136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655" name="object 13655"/>
          <p:cNvSpPr/>
          <p:nvPr/>
        </p:nvSpPr>
        <p:spPr>
          <a:xfrm>
            <a:off x="4399851" y="2365461"/>
            <a:ext cx="48260" cy="10160"/>
          </a:xfrm>
          <a:custGeom>
            <a:avLst/>
            <a:gdLst/>
            <a:ahLst/>
            <a:cxnLst/>
            <a:rect l="l" t="t" r="r" b="b"/>
            <a:pathLst>
              <a:path w="48260" h="10160">
                <a:moveTo>
                  <a:pt x="48087" y="9928"/>
                </a:moveTo>
                <a:lnTo>
                  <a:pt x="37038" y="9652"/>
                </a:lnTo>
                <a:lnTo>
                  <a:pt x="0" y="0"/>
                </a:lnTo>
                <a:lnTo>
                  <a:pt x="48087" y="9928"/>
                </a:lnTo>
                <a:close/>
              </a:path>
            </a:pathLst>
          </a:custGeom>
          <a:solidFill>
            <a:srgbClr val="1871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56" name="object 13656"/>
          <p:cNvSpPr/>
          <p:nvPr/>
        </p:nvSpPr>
        <p:spPr>
          <a:xfrm>
            <a:off x="4399851" y="2365461"/>
            <a:ext cx="48260" cy="10160"/>
          </a:xfrm>
          <a:custGeom>
            <a:avLst/>
            <a:gdLst/>
            <a:ahLst/>
            <a:cxnLst/>
            <a:rect l="l" t="t" r="r" b="b"/>
            <a:pathLst>
              <a:path w="48260" h="10160">
                <a:moveTo>
                  <a:pt x="48087" y="9928"/>
                </a:moveTo>
                <a:lnTo>
                  <a:pt x="0" y="0"/>
                </a:lnTo>
                <a:lnTo>
                  <a:pt x="37038" y="9652"/>
                </a:lnTo>
                <a:lnTo>
                  <a:pt x="48087" y="9928"/>
                </a:lnTo>
                <a:close/>
              </a:path>
            </a:pathLst>
          </a:custGeom>
          <a:ln w="3175">
            <a:solidFill>
              <a:srgbClr val="1871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7" name="object 13657"/>
          <p:cNvSpPr/>
          <p:nvPr/>
        </p:nvSpPr>
        <p:spPr>
          <a:xfrm>
            <a:off x="4468289" y="2363985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0"/>
                </a:moveTo>
                <a:lnTo>
                  <a:pt x="13406" y="122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8" name="object 13658"/>
          <p:cNvSpPr/>
          <p:nvPr/>
        </p:nvSpPr>
        <p:spPr>
          <a:xfrm>
            <a:off x="4396374" y="2362134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477" y="33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9" name="object 136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660" name="object 136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661" name="object 13661"/>
          <p:cNvSpPr/>
          <p:nvPr/>
        </p:nvSpPr>
        <p:spPr>
          <a:xfrm>
            <a:off x="4386043" y="2358628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10">
                <a:moveTo>
                  <a:pt x="10" y="3238"/>
                </a:moveTo>
                <a:lnTo>
                  <a:pt x="0" y="0"/>
                </a:lnTo>
                <a:lnTo>
                  <a:pt x="6868" y="177"/>
                </a:lnTo>
                <a:lnTo>
                  <a:pt x="10" y="3238"/>
                </a:lnTo>
                <a:close/>
              </a:path>
            </a:pathLst>
          </a:custGeom>
          <a:solidFill>
            <a:srgbClr val="1974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62" name="object 13662"/>
          <p:cNvSpPr/>
          <p:nvPr/>
        </p:nvSpPr>
        <p:spPr>
          <a:xfrm>
            <a:off x="4386043" y="2358628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10">
                <a:moveTo>
                  <a:pt x="10" y="3238"/>
                </a:moveTo>
                <a:lnTo>
                  <a:pt x="6868" y="177"/>
                </a:lnTo>
                <a:lnTo>
                  <a:pt x="0" y="0"/>
                </a:lnTo>
                <a:lnTo>
                  <a:pt x="10" y="3238"/>
                </a:lnTo>
                <a:close/>
              </a:path>
            </a:pathLst>
          </a:custGeom>
          <a:ln w="3175">
            <a:solidFill>
              <a:srgbClr val="1974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63" name="object 13663"/>
          <p:cNvSpPr/>
          <p:nvPr/>
        </p:nvSpPr>
        <p:spPr>
          <a:xfrm>
            <a:off x="4386054" y="2358806"/>
            <a:ext cx="10795" cy="3810"/>
          </a:xfrm>
          <a:custGeom>
            <a:avLst/>
            <a:gdLst/>
            <a:ahLst/>
            <a:cxnLst/>
            <a:rect l="l" t="t" r="r" b="b"/>
            <a:pathLst>
              <a:path w="10795" h="3810">
                <a:moveTo>
                  <a:pt x="10320" y="3327"/>
                </a:moveTo>
                <a:lnTo>
                  <a:pt x="0" y="3060"/>
                </a:lnTo>
                <a:lnTo>
                  <a:pt x="6858" y="0"/>
                </a:lnTo>
                <a:lnTo>
                  <a:pt x="10320" y="3327"/>
                </a:lnTo>
                <a:close/>
              </a:path>
            </a:pathLst>
          </a:custGeom>
          <a:solidFill>
            <a:srgbClr val="1974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64" name="object 13664"/>
          <p:cNvSpPr/>
          <p:nvPr/>
        </p:nvSpPr>
        <p:spPr>
          <a:xfrm>
            <a:off x="4386054" y="2358806"/>
            <a:ext cx="10795" cy="3810"/>
          </a:xfrm>
          <a:custGeom>
            <a:avLst/>
            <a:gdLst/>
            <a:ahLst/>
            <a:cxnLst/>
            <a:rect l="l" t="t" r="r" b="b"/>
            <a:pathLst>
              <a:path w="10795" h="3810">
                <a:moveTo>
                  <a:pt x="6858" y="0"/>
                </a:moveTo>
                <a:lnTo>
                  <a:pt x="0" y="3060"/>
                </a:lnTo>
                <a:lnTo>
                  <a:pt x="10320" y="3327"/>
                </a:lnTo>
                <a:lnTo>
                  <a:pt x="6858" y="0"/>
                </a:lnTo>
                <a:close/>
              </a:path>
            </a:pathLst>
          </a:custGeom>
          <a:ln w="3175">
            <a:solidFill>
              <a:srgbClr val="1974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65" name="object 13665"/>
          <p:cNvSpPr/>
          <p:nvPr/>
        </p:nvSpPr>
        <p:spPr>
          <a:xfrm>
            <a:off x="4386021" y="2352184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6891" y="6621"/>
                </a:moveTo>
                <a:lnTo>
                  <a:pt x="22" y="6443"/>
                </a:lnTo>
                <a:lnTo>
                  <a:pt x="0" y="0"/>
                </a:lnTo>
                <a:lnTo>
                  <a:pt x="6891" y="6621"/>
                </a:lnTo>
                <a:close/>
              </a:path>
            </a:pathLst>
          </a:custGeom>
          <a:solidFill>
            <a:srgbClr val="1974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66" name="object 13666"/>
          <p:cNvSpPr/>
          <p:nvPr/>
        </p:nvSpPr>
        <p:spPr>
          <a:xfrm>
            <a:off x="4386021" y="2352184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22" y="6443"/>
                </a:moveTo>
                <a:lnTo>
                  <a:pt x="6891" y="6621"/>
                </a:lnTo>
                <a:lnTo>
                  <a:pt x="0" y="0"/>
                </a:lnTo>
                <a:lnTo>
                  <a:pt x="22" y="6443"/>
                </a:lnTo>
                <a:close/>
              </a:path>
            </a:pathLst>
          </a:custGeom>
          <a:ln w="3175">
            <a:solidFill>
              <a:srgbClr val="1974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67" name="object 136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668" name="object 136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669" name="object 13669"/>
          <p:cNvSpPr/>
          <p:nvPr/>
        </p:nvSpPr>
        <p:spPr>
          <a:xfrm>
            <a:off x="4328101" y="2299495"/>
            <a:ext cx="126987" cy="76253"/>
          </a:xfrm>
          <a:prstGeom prst="rect">
            <a:avLst/>
          </a:prstGeom>
          <a:blipFill>
            <a:blip r:embed="rId45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670" name="object 136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671" name="object 136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672" name="object 13672"/>
          <p:cNvSpPr/>
          <p:nvPr/>
        </p:nvSpPr>
        <p:spPr>
          <a:xfrm>
            <a:off x="4408927" y="2312558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510" y="0"/>
                </a:moveTo>
                <a:lnTo>
                  <a:pt x="0" y="2882"/>
                </a:lnTo>
                <a:lnTo>
                  <a:pt x="3510" y="0"/>
                </a:lnTo>
                <a:close/>
              </a:path>
            </a:pathLst>
          </a:custGeom>
          <a:ln w="3175">
            <a:solidFill>
              <a:srgbClr val="1871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73" name="object 136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674" name="object 136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675" name="object 136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676" name="object 13676"/>
          <p:cNvSpPr/>
          <p:nvPr/>
        </p:nvSpPr>
        <p:spPr>
          <a:xfrm>
            <a:off x="4412388" y="231251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48" y="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77" name="object 13677"/>
          <p:cNvSpPr/>
          <p:nvPr/>
        </p:nvSpPr>
        <p:spPr>
          <a:xfrm>
            <a:off x="4352020" y="2313869"/>
            <a:ext cx="57150" cy="1905"/>
          </a:xfrm>
          <a:custGeom>
            <a:avLst/>
            <a:gdLst/>
            <a:ahLst/>
            <a:cxnLst/>
            <a:rect l="l" t="t" r="r" b="b"/>
            <a:pathLst>
              <a:path w="57150" h="1905">
                <a:moveTo>
                  <a:pt x="0" y="0"/>
                </a:moveTo>
                <a:lnTo>
                  <a:pt x="56906" y="1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78" name="object 13678"/>
          <p:cNvSpPr/>
          <p:nvPr/>
        </p:nvSpPr>
        <p:spPr>
          <a:xfrm>
            <a:off x="4351223" y="2315128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80">
                <a:moveTo>
                  <a:pt x="1219" y="4706"/>
                </a:moveTo>
                <a:lnTo>
                  <a:pt x="0" y="1752"/>
                </a:lnTo>
                <a:lnTo>
                  <a:pt x="396" y="0"/>
                </a:lnTo>
                <a:lnTo>
                  <a:pt x="1219" y="4706"/>
                </a:lnTo>
                <a:close/>
              </a:path>
            </a:pathLst>
          </a:custGeom>
          <a:solidFill>
            <a:srgbClr val="1975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79" name="object 13679"/>
          <p:cNvSpPr/>
          <p:nvPr/>
        </p:nvSpPr>
        <p:spPr>
          <a:xfrm>
            <a:off x="4351223" y="2315128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80">
                <a:moveTo>
                  <a:pt x="1219" y="4706"/>
                </a:moveTo>
                <a:lnTo>
                  <a:pt x="0" y="1752"/>
                </a:lnTo>
                <a:lnTo>
                  <a:pt x="396" y="0"/>
                </a:lnTo>
                <a:lnTo>
                  <a:pt x="1219" y="4706"/>
                </a:lnTo>
                <a:close/>
              </a:path>
            </a:pathLst>
          </a:custGeom>
          <a:ln w="3175">
            <a:solidFill>
              <a:srgbClr val="1975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0" name="object 13680"/>
          <p:cNvSpPr/>
          <p:nvPr/>
        </p:nvSpPr>
        <p:spPr>
          <a:xfrm>
            <a:off x="4351619" y="2315128"/>
            <a:ext cx="44450" cy="11430"/>
          </a:xfrm>
          <a:custGeom>
            <a:avLst/>
            <a:gdLst/>
            <a:ahLst/>
            <a:cxnLst/>
            <a:rect l="l" t="t" r="r" b="b"/>
            <a:pathLst>
              <a:path w="44450" h="11430">
                <a:moveTo>
                  <a:pt x="43914" y="11310"/>
                </a:moveTo>
                <a:lnTo>
                  <a:pt x="822" y="4706"/>
                </a:lnTo>
                <a:lnTo>
                  <a:pt x="0" y="0"/>
                </a:lnTo>
                <a:lnTo>
                  <a:pt x="43914" y="11310"/>
                </a:lnTo>
                <a:close/>
              </a:path>
            </a:pathLst>
          </a:custGeom>
          <a:solidFill>
            <a:srgbClr val="1974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81" name="object 13681"/>
          <p:cNvSpPr/>
          <p:nvPr/>
        </p:nvSpPr>
        <p:spPr>
          <a:xfrm>
            <a:off x="4351619" y="2315128"/>
            <a:ext cx="44450" cy="11430"/>
          </a:xfrm>
          <a:custGeom>
            <a:avLst/>
            <a:gdLst/>
            <a:ahLst/>
            <a:cxnLst/>
            <a:rect l="l" t="t" r="r" b="b"/>
            <a:pathLst>
              <a:path w="44450" h="11430">
                <a:moveTo>
                  <a:pt x="822" y="4706"/>
                </a:moveTo>
                <a:lnTo>
                  <a:pt x="43914" y="11310"/>
                </a:lnTo>
                <a:lnTo>
                  <a:pt x="0" y="0"/>
                </a:lnTo>
                <a:lnTo>
                  <a:pt x="822" y="4706"/>
                </a:lnTo>
                <a:close/>
              </a:path>
            </a:pathLst>
          </a:custGeom>
          <a:ln w="3175">
            <a:solidFill>
              <a:srgbClr val="1974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2" name="object 13682"/>
          <p:cNvSpPr/>
          <p:nvPr/>
        </p:nvSpPr>
        <p:spPr>
          <a:xfrm>
            <a:off x="4352442" y="2319835"/>
            <a:ext cx="43180" cy="17145"/>
          </a:xfrm>
          <a:custGeom>
            <a:avLst/>
            <a:gdLst/>
            <a:ahLst/>
            <a:cxnLst/>
            <a:rect l="l" t="t" r="r" b="b"/>
            <a:pathLst>
              <a:path w="43179" h="17144">
                <a:moveTo>
                  <a:pt x="34551" y="16591"/>
                </a:moveTo>
                <a:lnTo>
                  <a:pt x="0" y="0"/>
                </a:lnTo>
                <a:lnTo>
                  <a:pt x="43091" y="6604"/>
                </a:lnTo>
                <a:lnTo>
                  <a:pt x="34551" y="16591"/>
                </a:lnTo>
                <a:close/>
              </a:path>
            </a:pathLst>
          </a:custGeom>
          <a:solidFill>
            <a:srgbClr val="1974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83" name="object 13683"/>
          <p:cNvSpPr/>
          <p:nvPr/>
        </p:nvSpPr>
        <p:spPr>
          <a:xfrm>
            <a:off x="4352442" y="2319835"/>
            <a:ext cx="43180" cy="17145"/>
          </a:xfrm>
          <a:custGeom>
            <a:avLst/>
            <a:gdLst/>
            <a:ahLst/>
            <a:cxnLst/>
            <a:rect l="l" t="t" r="r" b="b"/>
            <a:pathLst>
              <a:path w="43179" h="17144">
                <a:moveTo>
                  <a:pt x="0" y="0"/>
                </a:moveTo>
                <a:lnTo>
                  <a:pt x="43091" y="6604"/>
                </a:lnTo>
                <a:lnTo>
                  <a:pt x="34551" y="1659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74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4" name="object 13684"/>
          <p:cNvSpPr/>
          <p:nvPr/>
        </p:nvSpPr>
        <p:spPr>
          <a:xfrm>
            <a:off x="4352442" y="2319835"/>
            <a:ext cx="34925" cy="17145"/>
          </a:xfrm>
          <a:custGeom>
            <a:avLst/>
            <a:gdLst/>
            <a:ahLst/>
            <a:cxnLst/>
            <a:rect l="l" t="t" r="r" b="b"/>
            <a:pathLst>
              <a:path w="34925" h="17144">
                <a:moveTo>
                  <a:pt x="0" y="0"/>
                </a:moveTo>
                <a:lnTo>
                  <a:pt x="34551" y="1659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74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5" name="object 13685"/>
          <p:cNvSpPr/>
          <p:nvPr/>
        </p:nvSpPr>
        <p:spPr>
          <a:xfrm>
            <a:off x="4352442" y="2319835"/>
            <a:ext cx="34925" cy="17145"/>
          </a:xfrm>
          <a:custGeom>
            <a:avLst/>
            <a:gdLst/>
            <a:ahLst/>
            <a:cxnLst/>
            <a:rect l="l" t="t" r="r" b="b"/>
            <a:pathLst>
              <a:path w="34925" h="17144">
                <a:moveTo>
                  <a:pt x="34551" y="16591"/>
                </a:moveTo>
                <a:lnTo>
                  <a:pt x="16680" y="16111"/>
                </a:lnTo>
                <a:lnTo>
                  <a:pt x="0" y="0"/>
                </a:lnTo>
                <a:lnTo>
                  <a:pt x="34551" y="16591"/>
                </a:lnTo>
                <a:close/>
              </a:path>
            </a:pathLst>
          </a:custGeom>
          <a:solidFill>
            <a:srgbClr val="1974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86" name="object 13686"/>
          <p:cNvSpPr/>
          <p:nvPr/>
        </p:nvSpPr>
        <p:spPr>
          <a:xfrm>
            <a:off x="4352442" y="2319835"/>
            <a:ext cx="34925" cy="17145"/>
          </a:xfrm>
          <a:custGeom>
            <a:avLst/>
            <a:gdLst/>
            <a:ahLst/>
            <a:cxnLst/>
            <a:rect l="l" t="t" r="r" b="b"/>
            <a:pathLst>
              <a:path w="34925" h="17144">
                <a:moveTo>
                  <a:pt x="0" y="0"/>
                </a:moveTo>
                <a:lnTo>
                  <a:pt x="34551" y="16591"/>
                </a:lnTo>
                <a:lnTo>
                  <a:pt x="16680" y="161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74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7" name="object 13687"/>
          <p:cNvSpPr/>
          <p:nvPr/>
        </p:nvSpPr>
        <p:spPr>
          <a:xfrm>
            <a:off x="4352975" y="2299987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0" y="10873"/>
                </a:moveTo>
                <a:lnTo>
                  <a:pt x="6027" y="0"/>
                </a:lnTo>
                <a:lnTo>
                  <a:pt x="11087" y="142"/>
                </a:lnTo>
                <a:lnTo>
                  <a:pt x="0" y="10873"/>
                </a:lnTo>
                <a:close/>
              </a:path>
            </a:pathLst>
          </a:custGeom>
          <a:solidFill>
            <a:srgbClr val="1975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88" name="object 13688"/>
          <p:cNvSpPr/>
          <p:nvPr/>
        </p:nvSpPr>
        <p:spPr>
          <a:xfrm>
            <a:off x="4352975" y="2299987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0" y="10873"/>
                </a:moveTo>
                <a:lnTo>
                  <a:pt x="6027" y="0"/>
                </a:lnTo>
                <a:lnTo>
                  <a:pt x="11087" y="142"/>
                </a:lnTo>
                <a:lnTo>
                  <a:pt x="0" y="10873"/>
                </a:lnTo>
                <a:close/>
              </a:path>
            </a:pathLst>
          </a:custGeom>
          <a:ln w="3175">
            <a:solidFill>
              <a:srgbClr val="1975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9" name="object 136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690" name="object 13690"/>
          <p:cNvSpPr/>
          <p:nvPr/>
        </p:nvSpPr>
        <p:spPr>
          <a:xfrm>
            <a:off x="4035084" y="2297661"/>
            <a:ext cx="352725" cy="94307"/>
          </a:xfrm>
          <a:prstGeom prst="rect">
            <a:avLst/>
          </a:prstGeom>
          <a:blipFill>
            <a:blip r:embed="rId45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691" name="object 136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692" name="object 136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693" name="object 136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694" name="object 136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695" name="object 136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696" name="object 13696"/>
          <p:cNvSpPr/>
          <p:nvPr/>
        </p:nvSpPr>
        <p:spPr>
          <a:xfrm>
            <a:off x="4102945" y="2316347"/>
            <a:ext cx="28575" cy="7620"/>
          </a:xfrm>
          <a:custGeom>
            <a:avLst/>
            <a:gdLst/>
            <a:ahLst/>
            <a:cxnLst/>
            <a:rect l="l" t="t" r="r" b="b"/>
            <a:pathLst>
              <a:path w="28575" h="7619">
                <a:moveTo>
                  <a:pt x="0" y="7119"/>
                </a:moveTo>
                <a:lnTo>
                  <a:pt x="27978" y="0"/>
                </a:lnTo>
                <a:lnTo>
                  <a:pt x="13007" y="5298"/>
                </a:lnTo>
                <a:lnTo>
                  <a:pt x="0" y="7119"/>
                </a:lnTo>
                <a:close/>
              </a:path>
            </a:pathLst>
          </a:custGeom>
          <a:solidFill>
            <a:srgbClr val="1773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97" name="object 13697"/>
          <p:cNvSpPr/>
          <p:nvPr/>
        </p:nvSpPr>
        <p:spPr>
          <a:xfrm>
            <a:off x="4102945" y="2316347"/>
            <a:ext cx="28575" cy="7620"/>
          </a:xfrm>
          <a:custGeom>
            <a:avLst/>
            <a:gdLst/>
            <a:ahLst/>
            <a:cxnLst/>
            <a:rect l="l" t="t" r="r" b="b"/>
            <a:pathLst>
              <a:path w="28575" h="7619">
                <a:moveTo>
                  <a:pt x="27978" y="0"/>
                </a:moveTo>
                <a:lnTo>
                  <a:pt x="0" y="7119"/>
                </a:lnTo>
                <a:lnTo>
                  <a:pt x="13007" y="5298"/>
                </a:lnTo>
                <a:lnTo>
                  <a:pt x="27978" y="0"/>
                </a:lnTo>
                <a:close/>
              </a:path>
            </a:pathLst>
          </a:custGeom>
          <a:ln w="3175">
            <a:solidFill>
              <a:srgbClr val="1773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98" name="object 13698"/>
          <p:cNvSpPr/>
          <p:nvPr/>
        </p:nvSpPr>
        <p:spPr>
          <a:xfrm>
            <a:off x="4102945" y="2321646"/>
            <a:ext cx="13335" cy="1905"/>
          </a:xfrm>
          <a:custGeom>
            <a:avLst/>
            <a:gdLst/>
            <a:ahLst/>
            <a:cxnLst/>
            <a:rect l="l" t="t" r="r" b="b"/>
            <a:pathLst>
              <a:path w="13335" h="1905">
                <a:moveTo>
                  <a:pt x="0" y="1821"/>
                </a:moveTo>
                <a:lnTo>
                  <a:pt x="130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99" name="object 13699"/>
          <p:cNvSpPr/>
          <p:nvPr/>
        </p:nvSpPr>
        <p:spPr>
          <a:xfrm>
            <a:off x="4091472" y="2308828"/>
            <a:ext cx="22860" cy="0"/>
          </a:xfrm>
          <a:custGeom>
            <a:avLst/>
            <a:gdLst/>
            <a:ahLst/>
            <a:cxnLst/>
            <a:rect l="l" t="t" r="r" b="b"/>
            <a:pathLst>
              <a:path w="22860" h="0">
                <a:moveTo>
                  <a:pt x="0" y="0"/>
                </a:moveTo>
                <a:lnTo>
                  <a:pt x="22623" y="0"/>
                </a:lnTo>
              </a:path>
            </a:pathLst>
          </a:custGeom>
          <a:ln w="3175">
            <a:solidFill>
              <a:srgbClr val="1771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00" name="object 13700"/>
          <p:cNvSpPr/>
          <p:nvPr/>
        </p:nvSpPr>
        <p:spPr>
          <a:xfrm>
            <a:off x="4091472" y="2307884"/>
            <a:ext cx="22860" cy="1905"/>
          </a:xfrm>
          <a:custGeom>
            <a:avLst/>
            <a:gdLst/>
            <a:ahLst/>
            <a:cxnLst/>
            <a:rect l="l" t="t" r="r" b="b"/>
            <a:pathLst>
              <a:path w="22860" h="1905">
                <a:moveTo>
                  <a:pt x="22623" y="0"/>
                </a:moveTo>
                <a:lnTo>
                  <a:pt x="0" y="1887"/>
                </a:lnTo>
                <a:lnTo>
                  <a:pt x="2766" y="1483"/>
                </a:lnTo>
                <a:lnTo>
                  <a:pt x="22623" y="0"/>
                </a:lnTo>
                <a:close/>
              </a:path>
            </a:pathLst>
          </a:custGeom>
          <a:ln w="3175">
            <a:solidFill>
              <a:srgbClr val="1771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01" name="object 13701"/>
          <p:cNvSpPr/>
          <p:nvPr/>
        </p:nvSpPr>
        <p:spPr>
          <a:xfrm>
            <a:off x="4094238" y="2306337"/>
            <a:ext cx="20955" cy="3175"/>
          </a:xfrm>
          <a:custGeom>
            <a:avLst/>
            <a:gdLst/>
            <a:ahLst/>
            <a:cxnLst/>
            <a:rect l="l" t="t" r="r" b="b"/>
            <a:pathLst>
              <a:path w="20954" h="3175">
                <a:moveTo>
                  <a:pt x="0" y="3030"/>
                </a:moveTo>
                <a:lnTo>
                  <a:pt x="20670" y="0"/>
                </a:lnTo>
                <a:lnTo>
                  <a:pt x="19857" y="1546"/>
                </a:lnTo>
                <a:lnTo>
                  <a:pt x="0" y="3030"/>
                </a:lnTo>
                <a:close/>
              </a:path>
            </a:pathLst>
          </a:custGeom>
          <a:solidFill>
            <a:srgbClr val="1772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02" name="object 13702"/>
          <p:cNvSpPr/>
          <p:nvPr/>
        </p:nvSpPr>
        <p:spPr>
          <a:xfrm>
            <a:off x="4094238" y="2306337"/>
            <a:ext cx="20955" cy="3175"/>
          </a:xfrm>
          <a:custGeom>
            <a:avLst/>
            <a:gdLst/>
            <a:ahLst/>
            <a:cxnLst/>
            <a:rect l="l" t="t" r="r" b="b"/>
            <a:pathLst>
              <a:path w="20954" h="3175">
                <a:moveTo>
                  <a:pt x="19857" y="1546"/>
                </a:moveTo>
                <a:lnTo>
                  <a:pt x="20670" y="0"/>
                </a:lnTo>
                <a:lnTo>
                  <a:pt x="0" y="3030"/>
                </a:lnTo>
                <a:lnTo>
                  <a:pt x="19857" y="1546"/>
                </a:lnTo>
                <a:close/>
              </a:path>
            </a:pathLst>
          </a:custGeom>
          <a:ln w="3175">
            <a:solidFill>
              <a:srgbClr val="1772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03" name="object 13703"/>
          <p:cNvSpPr/>
          <p:nvPr/>
        </p:nvSpPr>
        <p:spPr>
          <a:xfrm>
            <a:off x="4114096" y="2305966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1917"/>
                </a:moveTo>
                <a:lnTo>
                  <a:pt x="812" y="370"/>
                </a:lnTo>
                <a:lnTo>
                  <a:pt x="3347" y="0"/>
                </a:lnTo>
                <a:lnTo>
                  <a:pt x="0" y="1917"/>
                </a:lnTo>
                <a:close/>
              </a:path>
            </a:pathLst>
          </a:custGeom>
          <a:solidFill>
            <a:srgbClr val="1773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04" name="object 13704"/>
          <p:cNvSpPr/>
          <p:nvPr/>
        </p:nvSpPr>
        <p:spPr>
          <a:xfrm>
            <a:off x="4114096" y="2305966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1917"/>
                </a:moveTo>
                <a:lnTo>
                  <a:pt x="812" y="370"/>
                </a:lnTo>
                <a:lnTo>
                  <a:pt x="3347" y="0"/>
                </a:lnTo>
                <a:lnTo>
                  <a:pt x="0" y="1917"/>
                </a:lnTo>
                <a:close/>
              </a:path>
            </a:pathLst>
          </a:custGeom>
          <a:ln w="3175">
            <a:solidFill>
              <a:srgbClr val="1773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05" name="object 137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706" name="object 137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707" name="object 13707"/>
          <p:cNvSpPr/>
          <p:nvPr/>
        </p:nvSpPr>
        <p:spPr>
          <a:xfrm>
            <a:off x="4112778" y="2307884"/>
            <a:ext cx="12700" cy="4445"/>
          </a:xfrm>
          <a:custGeom>
            <a:avLst/>
            <a:gdLst/>
            <a:ahLst/>
            <a:cxnLst/>
            <a:rect l="l" t="t" r="r" b="b"/>
            <a:pathLst>
              <a:path w="12700" h="4444">
                <a:moveTo>
                  <a:pt x="0" y="4180"/>
                </a:moveTo>
                <a:lnTo>
                  <a:pt x="1318" y="0"/>
                </a:lnTo>
                <a:lnTo>
                  <a:pt x="12616" y="2537"/>
                </a:lnTo>
                <a:lnTo>
                  <a:pt x="0" y="4180"/>
                </a:lnTo>
                <a:close/>
              </a:path>
            </a:pathLst>
          </a:custGeom>
          <a:solidFill>
            <a:srgbClr val="1773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08" name="object 13708"/>
          <p:cNvSpPr/>
          <p:nvPr/>
        </p:nvSpPr>
        <p:spPr>
          <a:xfrm>
            <a:off x="4112778" y="2307884"/>
            <a:ext cx="12700" cy="4445"/>
          </a:xfrm>
          <a:custGeom>
            <a:avLst/>
            <a:gdLst/>
            <a:ahLst/>
            <a:cxnLst/>
            <a:rect l="l" t="t" r="r" b="b"/>
            <a:pathLst>
              <a:path w="12700" h="4444">
                <a:moveTo>
                  <a:pt x="12616" y="2537"/>
                </a:moveTo>
                <a:lnTo>
                  <a:pt x="0" y="4180"/>
                </a:lnTo>
                <a:lnTo>
                  <a:pt x="1318" y="0"/>
                </a:lnTo>
                <a:lnTo>
                  <a:pt x="12616" y="2537"/>
                </a:lnTo>
                <a:close/>
              </a:path>
            </a:pathLst>
          </a:custGeom>
          <a:ln w="3175">
            <a:solidFill>
              <a:srgbClr val="1773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09" name="object 13709"/>
          <p:cNvSpPr/>
          <p:nvPr/>
        </p:nvSpPr>
        <p:spPr>
          <a:xfrm>
            <a:off x="4114096" y="2305966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4">
                <a:moveTo>
                  <a:pt x="11297" y="4455"/>
                </a:moveTo>
                <a:lnTo>
                  <a:pt x="0" y="1917"/>
                </a:lnTo>
                <a:lnTo>
                  <a:pt x="3347" y="0"/>
                </a:lnTo>
                <a:lnTo>
                  <a:pt x="11297" y="4455"/>
                </a:lnTo>
                <a:close/>
              </a:path>
            </a:pathLst>
          </a:custGeom>
          <a:solidFill>
            <a:srgbClr val="1774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10" name="object 13710"/>
          <p:cNvSpPr/>
          <p:nvPr/>
        </p:nvSpPr>
        <p:spPr>
          <a:xfrm>
            <a:off x="4114096" y="2305966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4">
                <a:moveTo>
                  <a:pt x="11297" y="4455"/>
                </a:moveTo>
                <a:lnTo>
                  <a:pt x="3347" y="0"/>
                </a:lnTo>
                <a:lnTo>
                  <a:pt x="0" y="1917"/>
                </a:lnTo>
                <a:lnTo>
                  <a:pt x="11297" y="4455"/>
                </a:lnTo>
                <a:close/>
              </a:path>
            </a:pathLst>
          </a:custGeom>
          <a:ln w="3175">
            <a:solidFill>
              <a:srgbClr val="177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1" name="object 13711"/>
          <p:cNvSpPr/>
          <p:nvPr/>
        </p:nvSpPr>
        <p:spPr>
          <a:xfrm>
            <a:off x="4117444" y="2305527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950" y="4894"/>
                </a:moveTo>
                <a:lnTo>
                  <a:pt x="0" y="439"/>
                </a:lnTo>
                <a:lnTo>
                  <a:pt x="3380" y="0"/>
                </a:lnTo>
                <a:lnTo>
                  <a:pt x="7950" y="4894"/>
                </a:lnTo>
                <a:close/>
              </a:path>
            </a:pathLst>
          </a:custGeom>
          <a:solidFill>
            <a:srgbClr val="1874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12" name="object 13712"/>
          <p:cNvSpPr/>
          <p:nvPr/>
        </p:nvSpPr>
        <p:spPr>
          <a:xfrm>
            <a:off x="4117444" y="2305527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950" y="4894"/>
                </a:moveTo>
                <a:lnTo>
                  <a:pt x="0" y="439"/>
                </a:lnTo>
                <a:lnTo>
                  <a:pt x="3380" y="0"/>
                </a:lnTo>
                <a:lnTo>
                  <a:pt x="7950" y="4894"/>
                </a:lnTo>
                <a:close/>
              </a:path>
            </a:pathLst>
          </a:custGeom>
          <a:ln w="3175">
            <a:solidFill>
              <a:srgbClr val="187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3" name="object 13713"/>
          <p:cNvSpPr/>
          <p:nvPr/>
        </p:nvSpPr>
        <p:spPr>
          <a:xfrm>
            <a:off x="4120824" y="2305527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569" y="4894"/>
                </a:moveTo>
                <a:lnTo>
                  <a:pt x="0" y="0"/>
                </a:lnTo>
                <a:lnTo>
                  <a:pt x="4569" y="4894"/>
                </a:lnTo>
                <a:close/>
              </a:path>
            </a:pathLst>
          </a:custGeom>
          <a:ln w="3175">
            <a:solidFill>
              <a:srgbClr val="187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4" name="object 13714"/>
          <p:cNvSpPr/>
          <p:nvPr/>
        </p:nvSpPr>
        <p:spPr>
          <a:xfrm>
            <a:off x="4125394" y="2308270"/>
            <a:ext cx="20320" cy="8255"/>
          </a:xfrm>
          <a:custGeom>
            <a:avLst/>
            <a:gdLst/>
            <a:ahLst/>
            <a:cxnLst/>
            <a:rect l="l" t="t" r="r" b="b"/>
            <a:pathLst>
              <a:path w="20320" h="8255">
                <a:moveTo>
                  <a:pt x="5529" y="8077"/>
                </a:moveTo>
                <a:lnTo>
                  <a:pt x="0" y="2151"/>
                </a:lnTo>
                <a:lnTo>
                  <a:pt x="20320" y="0"/>
                </a:lnTo>
                <a:lnTo>
                  <a:pt x="5529" y="8077"/>
                </a:lnTo>
                <a:close/>
              </a:path>
            </a:pathLst>
          </a:custGeom>
          <a:solidFill>
            <a:srgbClr val="1875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15" name="object 13715"/>
          <p:cNvSpPr/>
          <p:nvPr/>
        </p:nvSpPr>
        <p:spPr>
          <a:xfrm>
            <a:off x="4125394" y="2308270"/>
            <a:ext cx="20320" cy="8255"/>
          </a:xfrm>
          <a:custGeom>
            <a:avLst/>
            <a:gdLst/>
            <a:ahLst/>
            <a:cxnLst/>
            <a:rect l="l" t="t" r="r" b="b"/>
            <a:pathLst>
              <a:path w="20320" h="8255">
                <a:moveTo>
                  <a:pt x="20320" y="0"/>
                </a:moveTo>
                <a:lnTo>
                  <a:pt x="0" y="2151"/>
                </a:lnTo>
                <a:lnTo>
                  <a:pt x="5529" y="8077"/>
                </a:lnTo>
                <a:lnTo>
                  <a:pt x="20320" y="0"/>
                </a:lnTo>
                <a:close/>
              </a:path>
            </a:pathLst>
          </a:custGeom>
          <a:ln w="3175">
            <a:solidFill>
              <a:srgbClr val="1875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6" name="object 13716"/>
          <p:cNvSpPr/>
          <p:nvPr/>
        </p:nvSpPr>
        <p:spPr>
          <a:xfrm>
            <a:off x="4059356" y="2339695"/>
            <a:ext cx="13335" cy="3175"/>
          </a:xfrm>
          <a:custGeom>
            <a:avLst/>
            <a:gdLst/>
            <a:ahLst/>
            <a:cxnLst/>
            <a:rect l="l" t="t" r="r" b="b"/>
            <a:pathLst>
              <a:path w="13335" h="3175">
                <a:moveTo>
                  <a:pt x="13058" y="3002"/>
                </a:moveTo>
                <a:lnTo>
                  <a:pt x="0" y="1945"/>
                </a:lnTo>
                <a:lnTo>
                  <a:pt x="10380" y="0"/>
                </a:lnTo>
                <a:lnTo>
                  <a:pt x="13058" y="3002"/>
                </a:lnTo>
                <a:close/>
              </a:path>
            </a:pathLst>
          </a:custGeom>
          <a:solidFill>
            <a:srgbClr val="166A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17" name="object 13717"/>
          <p:cNvSpPr/>
          <p:nvPr/>
        </p:nvSpPr>
        <p:spPr>
          <a:xfrm>
            <a:off x="4059356" y="2339695"/>
            <a:ext cx="13335" cy="3175"/>
          </a:xfrm>
          <a:custGeom>
            <a:avLst/>
            <a:gdLst/>
            <a:ahLst/>
            <a:cxnLst/>
            <a:rect l="l" t="t" r="r" b="b"/>
            <a:pathLst>
              <a:path w="13335" h="3175">
                <a:moveTo>
                  <a:pt x="10380" y="0"/>
                </a:moveTo>
                <a:lnTo>
                  <a:pt x="0" y="1945"/>
                </a:lnTo>
                <a:lnTo>
                  <a:pt x="13058" y="3002"/>
                </a:lnTo>
                <a:lnTo>
                  <a:pt x="10380" y="0"/>
                </a:lnTo>
                <a:close/>
              </a:path>
            </a:pathLst>
          </a:custGeom>
          <a:ln w="3175">
            <a:solidFill>
              <a:srgbClr val="166A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8" name="object 137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719" name="object 13719"/>
          <p:cNvSpPr/>
          <p:nvPr/>
        </p:nvSpPr>
        <p:spPr>
          <a:xfrm>
            <a:off x="4104731" y="2338105"/>
            <a:ext cx="3810" cy="7620"/>
          </a:xfrm>
          <a:custGeom>
            <a:avLst/>
            <a:gdLst/>
            <a:ahLst/>
            <a:cxnLst/>
            <a:rect l="l" t="t" r="r" b="b"/>
            <a:pathLst>
              <a:path w="3810" h="7619">
                <a:moveTo>
                  <a:pt x="0" y="0"/>
                </a:moveTo>
                <a:lnTo>
                  <a:pt x="3482" y="744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0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20" name="object 13720"/>
          <p:cNvSpPr/>
          <p:nvPr/>
        </p:nvSpPr>
        <p:spPr>
          <a:xfrm>
            <a:off x="4104731" y="2338105"/>
            <a:ext cx="3810" cy="7620"/>
          </a:xfrm>
          <a:custGeom>
            <a:avLst/>
            <a:gdLst/>
            <a:ahLst/>
            <a:cxnLst/>
            <a:rect l="l" t="t" r="r" b="b"/>
            <a:pathLst>
              <a:path w="3810" h="7619">
                <a:moveTo>
                  <a:pt x="0" y="0"/>
                </a:moveTo>
                <a:lnTo>
                  <a:pt x="3502" y="749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0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21" name="object 137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722" name="object 137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723" name="object 13723"/>
          <p:cNvSpPr/>
          <p:nvPr/>
        </p:nvSpPr>
        <p:spPr>
          <a:xfrm>
            <a:off x="4069738" y="2339695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2677" y="300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24" name="object 137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725" name="object 137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726" name="object 13726"/>
          <p:cNvSpPr/>
          <p:nvPr/>
        </p:nvSpPr>
        <p:spPr>
          <a:xfrm>
            <a:off x="4014355" y="2299365"/>
            <a:ext cx="248724" cy="83558"/>
          </a:xfrm>
          <a:prstGeom prst="rect">
            <a:avLst/>
          </a:prstGeom>
          <a:blipFill>
            <a:blip r:embed="rId45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727" name="object 137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728" name="object 137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729" name="object 13729"/>
          <p:cNvSpPr/>
          <p:nvPr/>
        </p:nvSpPr>
        <p:spPr>
          <a:xfrm>
            <a:off x="4017299" y="23816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93" y="1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30" name="object 137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731" name="object 137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732" name="object 13732"/>
          <p:cNvSpPr/>
          <p:nvPr/>
        </p:nvSpPr>
        <p:spPr>
          <a:xfrm>
            <a:off x="3992509" y="2375855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2113" y="7307"/>
                </a:moveTo>
                <a:lnTo>
                  <a:pt x="0" y="149"/>
                </a:lnTo>
                <a:lnTo>
                  <a:pt x="4660" y="0"/>
                </a:lnTo>
                <a:lnTo>
                  <a:pt x="2113" y="7307"/>
                </a:lnTo>
                <a:close/>
              </a:path>
            </a:pathLst>
          </a:custGeom>
          <a:solidFill>
            <a:srgbClr val="1458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33" name="object 13733"/>
          <p:cNvSpPr/>
          <p:nvPr/>
        </p:nvSpPr>
        <p:spPr>
          <a:xfrm>
            <a:off x="3992509" y="2375855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2113" y="7307"/>
                </a:moveTo>
                <a:lnTo>
                  <a:pt x="4660" y="0"/>
                </a:lnTo>
                <a:lnTo>
                  <a:pt x="0" y="149"/>
                </a:lnTo>
                <a:lnTo>
                  <a:pt x="2113" y="7307"/>
                </a:lnTo>
                <a:close/>
              </a:path>
            </a:pathLst>
          </a:custGeom>
          <a:ln w="3175">
            <a:solidFill>
              <a:srgbClr val="1458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34" name="object 13734"/>
          <p:cNvSpPr/>
          <p:nvPr/>
        </p:nvSpPr>
        <p:spPr>
          <a:xfrm>
            <a:off x="4014990" y="2381455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833"/>
                </a:moveTo>
                <a:lnTo>
                  <a:pt x="2184" y="0"/>
                </a:lnTo>
                <a:lnTo>
                  <a:pt x="2308" y="152"/>
                </a:lnTo>
                <a:lnTo>
                  <a:pt x="0" y="833"/>
                </a:lnTo>
                <a:close/>
              </a:path>
            </a:pathLst>
          </a:custGeom>
          <a:solidFill>
            <a:srgbClr val="155D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35" name="object 13735"/>
          <p:cNvSpPr/>
          <p:nvPr/>
        </p:nvSpPr>
        <p:spPr>
          <a:xfrm>
            <a:off x="4014990" y="2381455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833"/>
                </a:moveTo>
                <a:lnTo>
                  <a:pt x="2308" y="152"/>
                </a:lnTo>
                <a:lnTo>
                  <a:pt x="2184" y="0"/>
                </a:lnTo>
                <a:lnTo>
                  <a:pt x="0" y="833"/>
                </a:lnTo>
                <a:close/>
              </a:path>
            </a:pathLst>
          </a:custGeom>
          <a:ln w="3175">
            <a:solidFill>
              <a:srgbClr val="155D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36" name="object 13736"/>
          <p:cNvSpPr/>
          <p:nvPr/>
        </p:nvSpPr>
        <p:spPr>
          <a:xfrm>
            <a:off x="4017174" y="238145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24" y="15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5D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37" name="object 137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738" name="object 137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739" name="object 13739"/>
          <p:cNvSpPr/>
          <p:nvPr/>
        </p:nvSpPr>
        <p:spPr>
          <a:xfrm>
            <a:off x="4017174" y="238145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24" y="1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40" name="object 13740"/>
          <p:cNvSpPr/>
          <p:nvPr/>
        </p:nvSpPr>
        <p:spPr>
          <a:xfrm>
            <a:off x="3990631" y="2374785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877" y="1219"/>
                </a:moveTo>
                <a:lnTo>
                  <a:pt x="0" y="0"/>
                </a:lnTo>
                <a:lnTo>
                  <a:pt x="1877" y="1219"/>
                </a:lnTo>
                <a:close/>
              </a:path>
            </a:pathLst>
          </a:custGeom>
          <a:ln w="3175">
            <a:solidFill>
              <a:srgbClr val="1458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41" name="object 137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742" name="object 137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743" name="object 137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744" name="object 137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745" name="object 137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746" name="object 137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747" name="object 13747"/>
          <p:cNvSpPr/>
          <p:nvPr/>
        </p:nvSpPr>
        <p:spPr>
          <a:xfrm>
            <a:off x="4028041" y="2363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561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48" name="object 13748"/>
          <p:cNvSpPr/>
          <p:nvPr/>
        </p:nvSpPr>
        <p:spPr>
          <a:xfrm>
            <a:off x="4028041" y="2363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61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49" name="object 137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750" name="object 137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751" name="object 137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752" name="object 137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753" name="object 13753"/>
          <p:cNvSpPr/>
          <p:nvPr/>
        </p:nvSpPr>
        <p:spPr>
          <a:xfrm>
            <a:off x="4006977" y="236986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4" name="object 13754"/>
          <p:cNvSpPr/>
          <p:nvPr/>
        </p:nvSpPr>
        <p:spPr>
          <a:xfrm>
            <a:off x="4006977" y="236986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1" y="16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5" name="object 13755"/>
          <p:cNvSpPr/>
          <p:nvPr/>
        </p:nvSpPr>
        <p:spPr>
          <a:xfrm>
            <a:off x="4006977" y="2363510"/>
            <a:ext cx="21590" cy="6350"/>
          </a:xfrm>
          <a:custGeom>
            <a:avLst/>
            <a:gdLst/>
            <a:ahLst/>
            <a:cxnLst/>
            <a:rect l="l" t="t" r="r" b="b"/>
            <a:pathLst>
              <a:path w="21589" h="6350">
                <a:moveTo>
                  <a:pt x="21064" y="0"/>
                </a:moveTo>
                <a:lnTo>
                  <a:pt x="0" y="63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6" name="object 13756"/>
          <p:cNvSpPr/>
          <p:nvPr/>
        </p:nvSpPr>
        <p:spPr>
          <a:xfrm>
            <a:off x="3990631" y="2369860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80">
                <a:moveTo>
                  <a:pt x="16344" y="0"/>
                </a:moveTo>
                <a:lnTo>
                  <a:pt x="0" y="49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7" name="object 13757"/>
          <p:cNvSpPr/>
          <p:nvPr/>
        </p:nvSpPr>
        <p:spPr>
          <a:xfrm>
            <a:off x="3995216" y="2363995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80">
                <a:moveTo>
                  <a:pt x="652" y="0"/>
                </a:moveTo>
                <a:lnTo>
                  <a:pt x="0" y="4955"/>
                </a:lnTo>
                <a:lnTo>
                  <a:pt x="652" y="0"/>
                </a:lnTo>
                <a:close/>
              </a:path>
            </a:pathLst>
          </a:custGeom>
          <a:ln w="3175">
            <a:solidFill>
              <a:srgbClr val="145A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8" name="object 13758"/>
          <p:cNvSpPr/>
          <p:nvPr/>
        </p:nvSpPr>
        <p:spPr>
          <a:xfrm>
            <a:off x="3992544" y="2363995"/>
            <a:ext cx="3810" cy="7620"/>
          </a:xfrm>
          <a:custGeom>
            <a:avLst/>
            <a:gdLst/>
            <a:ahLst/>
            <a:cxnLst/>
            <a:rect l="l" t="t" r="r" b="b"/>
            <a:pathLst>
              <a:path w="3810" h="7619">
                <a:moveTo>
                  <a:pt x="0" y="7035"/>
                </a:moveTo>
                <a:lnTo>
                  <a:pt x="3324" y="0"/>
                </a:lnTo>
                <a:lnTo>
                  <a:pt x="2672" y="4955"/>
                </a:lnTo>
                <a:lnTo>
                  <a:pt x="0" y="7035"/>
                </a:lnTo>
                <a:close/>
              </a:path>
            </a:pathLst>
          </a:custGeom>
          <a:solidFill>
            <a:srgbClr val="145A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59" name="object 13759"/>
          <p:cNvSpPr/>
          <p:nvPr/>
        </p:nvSpPr>
        <p:spPr>
          <a:xfrm>
            <a:off x="3992544" y="2363995"/>
            <a:ext cx="3810" cy="7620"/>
          </a:xfrm>
          <a:custGeom>
            <a:avLst/>
            <a:gdLst/>
            <a:ahLst/>
            <a:cxnLst/>
            <a:rect l="l" t="t" r="r" b="b"/>
            <a:pathLst>
              <a:path w="3810" h="7619">
                <a:moveTo>
                  <a:pt x="3324" y="0"/>
                </a:moveTo>
                <a:lnTo>
                  <a:pt x="0" y="7035"/>
                </a:lnTo>
                <a:lnTo>
                  <a:pt x="2672" y="4955"/>
                </a:lnTo>
                <a:lnTo>
                  <a:pt x="3324" y="0"/>
                </a:lnTo>
                <a:close/>
              </a:path>
            </a:pathLst>
          </a:custGeom>
          <a:ln w="3175">
            <a:solidFill>
              <a:srgbClr val="145A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60" name="object 13760"/>
          <p:cNvSpPr/>
          <p:nvPr/>
        </p:nvSpPr>
        <p:spPr>
          <a:xfrm>
            <a:off x="3990819" y="2363995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1724" y="7035"/>
                </a:moveTo>
                <a:lnTo>
                  <a:pt x="0" y="203"/>
                </a:lnTo>
                <a:lnTo>
                  <a:pt x="5049" y="0"/>
                </a:lnTo>
                <a:lnTo>
                  <a:pt x="1724" y="7035"/>
                </a:lnTo>
                <a:close/>
              </a:path>
            </a:pathLst>
          </a:custGeom>
          <a:solidFill>
            <a:srgbClr val="1459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61" name="object 13761"/>
          <p:cNvSpPr/>
          <p:nvPr/>
        </p:nvSpPr>
        <p:spPr>
          <a:xfrm>
            <a:off x="3990819" y="2363995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5049" y="0"/>
                </a:moveTo>
                <a:lnTo>
                  <a:pt x="1724" y="7035"/>
                </a:lnTo>
                <a:lnTo>
                  <a:pt x="0" y="203"/>
                </a:lnTo>
                <a:lnTo>
                  <a:pt x="5049" y="0"/>
                </a:lnTo>
                <a:close/>
              </a:path>
            </a:pathLst>
          </a:custGeom>
          <a:ln w="3175">
            <a:solidFill>
              <a:srgbClr val="1459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62" name="object 13762"/>
          <p:cNvSpPr/>
          <p:nvPr/>
        </p:nvSpPr>
        <p:spPr>
          <a:xfrm>
            <a:off x="3992544" y="237103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459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63" name="object 13763"/>
          <p:cNvSpPr/>
          <p:nvPr/>
        </p:nvSpPr>
        <p:spPr>
          <a:xfrm>
            <a:off x="3992544" y="237103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9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64" name="object 13764"/>
          <p:cNvSpPr/>
          <p:nvPr/>
        </p:nvSpPr>
        <p:spPr>
          <a:xfrm>
            <a:off x="4028041" y="2348344"/>
            <a:ext cx="4445" cy="15240"/>
          </a:xfrm>
          <a:custGeom>
            <a:avLst/>
            <a:gdLst/>
            <a:ahLst/>
            <a:cxnLst/>
            <a:rect l="l" t="t" r="r" b="b"/>
            <a:pathLst>
              <a:path w="4445" h="15239">
                <a:moveTo>
                  <a:pt x="4165" y="0"/>
                </a:moveTo>
                <a:lnTo>
                  <a:pt x="0" y="15166"/>
                </a:lnTo>
                <a:lnTo>
                  <a:pt x="4165" y="0"/>
                </a:lnTo>
                <a:close/>
              </a:path>
            </a:pathLst>
          </a:custGeom>
          <a:ln w="3175">
            <a:solidFill>
              <a:srgbClr val="1561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65" name="object 13765"/>
          <p:cNvSpPr/>
          <p:nvPr/>
        </p:nvSpPr>
        <p:spPr>
          <a:xfrm>
            <a:off x="4017721" y="2348344"/>
            <a:ext cx="14604" cy="15240"/>
          </a:xfrm>
          <a:custGeom>
            <a:avLst/>
            <a:gdLst/>
            <a:ahLst/>
            <a:cxnLst/>
            <a:rect l="l" t="t" r="r" b="b"/>
            <a:pathLst>
              <a:path w="14604" h="15239">
                <a:moveTo>
                  <a:pt x="10320" y="15166"/>
                </a:moveTo>
                <a:lnTo>
                  <a:pt x="0" y="3573"/>
                </a:lnTo>
                <a:lnTo>
                  <a:pt x="14485" y="0"/>
                </a:lnTo>
                <a:lnTo>
                  <a:pt x="10320" y="15166"/>
                </a:lnTo>
                <a:close/>
              </a:path>
            </a:pathLst>
          </a:custGeom>
          <a:solidFill>
            <a:srgbClr val="1561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66" name="object 13766"/>
          <p:cNvSpPr/>
          <p:nvPr/>
        </p:nvSpPr>
        <p:spPr>
          <a:xfrm>
            <a:off x="4017721" y="2348344"/>
            <a:ext cx="14604" cy="15240"/>
          </a:xfrm>
          <a:custGeom>
            <a:avLst/>
            <a:gdLst/>
            <a:ahLst/>
            <a:cxnLst/>
            <a:rect l="l" t="t" r="r" b="b"/>
            <a:pathLst>
              <a:path w="14604" h="15239">
                <a:moveTo>
                  <a:pt x="14485" y="0"/>
                </a:moveTo>
                <a:lnTo>
                  <a:pt x="0" y="3573"/>
                </a:lnTo>
                <a:lnTo>
                  <a:pt x="10320" y="15166"/>
                </a:lnTo>
                <a:lnTo>
                  <a:pt x="14485" y="0"/>
                </a:lnTo>
                <a:close/>
              </a:path>
            </a:pathLst>
          </a:custGeom>
          <a:ln w="3175">
            <a:solidFill>
              <a:srgbClr val="1561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67" name="object 13767"/>
          <p:cNvSpPr/>
          <p:nvPr/>
        </p:nvSpPr>
        <p:spPr>
          <a:xfrm>
            <a:off x="4017721" y="2351918"/>
            <a:ext cx="6985" cy="12065"/>
          </a:xfrm>
          <a:custGeom>
            <a:avLst/>
            <a:gdLst/>
            <a:ahLst/>
            <a:cxnLst/>
            <a:rect l="l" t="t" r="r" b="b"/>
            <a:pathLst>
              <a:path w="6985" h="12064">
                <a:moveTo>
                  <a:pt x="6733" y="11625"/>
                </a:moveTo>
                <a:lnTo>
                  <a:pt x="0" y="0"/>
                </a:lnTo>
                <a:lnTo>
                  <a:pt x="6733" y="11625"/>
                </a:lnTo>
                <a:close/>
              </a:path>
            </a:pathLst>
          </a:custGeom>
          <a:ln w="3175">
            <a:solidFill>
              <a:srgbClr val="1560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68" name="object 13768"/>
          <p:cNvSpPr/>
          <p:nvPr/>
        </p:nvSpPr>
        <p:spPr>
          <a:xfrm>
            <a:off x="4017721" y="2351918"/>
            <a:ext cx="10795" cy="12065"/>
          </a:xfrm>
          <a:custGeom>
            <a:avLst/>
            <a:gdLst/>
            <a:ahLst/>
            <a:cxnLst/>
            <a:rect l="l" t="t" r="r" b="b"/>
            <a:pathLst>
              <a:path w="10795" h="12064">
                <a:moveTo>
                  <a:pt x="6733" y="11625"/>
                </a:moveTo>
                <a:lnTo>
                  <a:pt x="0" y="0"/>
                </a:lnTo>
                <a:lnTo>
                  <a:pt x="10320" y="11592"/>
                </a:lnTo>
                <a:lnTo>
                  <a:pt x="6733" y="11625"/>
                </a:lnTo>
                <a:close/>
              </a:path>
            </a:pathLst>
          </a:custGeom>
          <a:solidFill>
            <a:srgbClr val="156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69" name="object 13769"/>
          <p:cNvSpPr/>
          <p:nvPr/>
        </p:nvSpPr>
        <p:spPr>
          <a:xfrm>
            <a:off x="4017721" y="2351918"/>
            <a:ext cx="10795" cy="12065"/>
          </a:xfrm>
          <a:custGeom>
            <a:avLst/>
            <a:gdLst/>
            <a:ahLst/>
            <a:cxnLst/>
            <a:rect l="l" t="t" r="r" b="b"/>
            <a:pathLst>
              <a:path w="10795" h="12064">
                <a:moveTo>
                  <a:pt x="6733" y="11625"/>
                </a:moveTo>
                <a:lnTo>
                  <a:pt x="10320" y="11592"/>
                </a:lnTo>
                <a:lnTo>
                  <a:pt x="0" y="0"/>
                </a:lnTo>
                <a:lnTo>
                  <a:pt x="6733" y="11625"/>
                </a:lnTo>
                <a:close/>
              </a:path>
            </a:pathLst>
          </a:custGeom>
          <a:ln w="3175">
            <a:solidFill>
              <a:srgbClr val="1560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70" name="object 13770"/>
          <p:cNvSpPr/>
          <p:nvPr/>
        </p:nvSpPr>
        <p:spPr>
          <a:xfrm>
            <a:off x="4017721" y="2351918"/>
            <a:ext cx="10795" cy="12065"/>
          </a:xfrm>
          <a:custGeom>
            <a:avLst/>
            <a:gdLst/>
            <a:ahLst/>
            <a:cxnLst/>
            <a:rect l="l" t="t" r="r" b="b"/>
            <a:pathLst>
              <a:path w="10795" h="12064">
                <a:moveTo>
                  <a:pt x="0" y="0"/>
                </a:moveTo>
                <a:lnTo>
                  <a:pt x="10320" y="1159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60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71" name="object 13771"/>
          <p:cNvSpPr/>
          <p:nvPr/>
        </p:nvSpPr>
        <p:spPr>
          <a:xfrm>
            <a:off x="3990631" y="2368951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0" y="5834"/>
                </a:moveTo>
                <a:lnTo>
                  <a:pt x="1912" y="2080"/>
                </a:lnTo>
                <a:lnTo>
                  <a:pt x="4584" y="0"/>
                </a:lnTo>
                <a:lnTo>
                  <a:pt x="0" y="5834"/>
                </a:lnTo>
                <a:close/>
              </a:path>
            </a:pathLst>
          </a:custGeom>
          <a:solidFill>
            <a:srgbClr val="1459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72" name="object 13772"/>
          <p:cNvSpPr/>
          <p:nvPr/>
        </p:nvSpPr>
        <p:spPr>
          <a:xfrm>
            <a:off x="3990631" y="2368951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0" y="5834"/>
                </a:moveTo>
                <a:lnTo>
                  <a:pt x="1912" y="2080"/>
                </a:lnTo>
                <a:lnTo>
                  <a:pt x="4584" y="0"/>
                </a:lnTo>
                <a:lnTo>
                  <a:pt x="0" y="5834"/>
                </a:lnTo>
                <a:close/>
              </a:path>
            </a:pathLst>
          </a:custGeom>
          <a:ln w="3175">
            <a:solidFill>
              <a:srgbClr val="1459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73" name="object 13773"/>
          <p:cNvSpPr/>
          <p:nvPr/>
        </p:nvSpPr>
        <p:spPr>
          <a:xfrm>
            <a:off x="3990631" y="2368951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0" y="5834"/>
                </a:moveTo>
                <a:lnTo>
                  <a:pt x="4584" y="0"/>
                </a:lnTo>
                <a:lnTo>
                  <a:pt x="0" y="5834"/>
                </a:lnTo>
                <a:close/>
              </a:path>
            </a:pathLst>
          </a:custGeom>
          <a:ln w="3175">
            <a:solidFill>
              <a:srgbClr val="1459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74" name="object 137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775" name="object 137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776" name="object 137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777" name="object 13777"/>
          <p:cNvSpPr/>
          <p:nvPr/>
        </p:nvSpPr>
        <p:spPr>
          <a:xfrm>
            <a:off x="4004754" y="2367188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0"/>
                </a:moveTo>
                <a:lnTo>
                  <a:pt x="2222" y="267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C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78" name="object 137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779" name="object 137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780" name="object 13780"/>
          <p:cNvSpPr/>
          <p:nvPr/>
        </p:nvSpPr>
        <p:spPr>
          <a:xfrm>
            <a:off x="3992544" y="237103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459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81" name="object 13781"/>
          <p:cNvSpPr/>
          <p:nvPr/>
        </p:nvSpPr>
        <p:spPr>
          <a:xfrm>
            <a:off x="3992544" y="237103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9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82" name="object 13782"/>
          <p:cNvSpPr/>
          <p:nvPr/>
        </p:nvSpPr>
        <p:spPr>
          <a:xfrm>
            <a:off x="3992544" y="2369967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1064"/>
                </a:moveTo>
                <a:lnTo>
                  <a:pt x="1369" y="0"/>
                </a:lnTo>
                <a:lnTo>
                  <a:pt x="0" y="1064"/>
                </a:lnTo>
                <a:close/>
              </a:path>
            </a:pathLst>
          </a:custGeom>
          <a:ln w="3175">
            <a:solidFill>
              <a:srgbClr val="1459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83" name="object 13783"/>
          <p:cNvSpPr/>
          <p:nvPr/>
        </p:nvSpPr>
        <p:spPr>
          <a:xfrm>
            <a:off x="3993913" y="2368951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303" y="0"/>
                </a:moveTo>
                <a:lnTo>
                  <a:pt x="0" y="1016"/>
                </a:lnTo>
                <a:lnTo>
                  <a:pt x="1303" y="0"/>
                </a:lnTo>
                <a:close/>
              </a:path>
            </a:pathLst>
          </a:custGeom>
          <a:ln w="3175">
            <a:solidFill>
              <a:srgbClr val="1459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84" name="object 13784"/>
          <p:cNvSpPr/>
          <p:nvPr/>
        </p:nvSpPr>
        <p:spPr>
          <a:xfrm>
            <a:off x="3995216" y="236895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45A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85" name="object 13785"/>
          <p:cNvSpPr/>
          <p:nvPr/>
        </p:nvSpPr>
        <p:spPr>
          <a:xfrm>
            <a:off x="3995216" y="236895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A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86" name="object 13786"/>
          <p:cNvSpPr/>
          <p:nvPr/>
        </p:nvSpPr>
        <p:spPr>
          <a:xfrm>
            <a:off x="3992544" y="2368951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080"/>
                </a:moveTo>
                <a:lnTo>
                  <a:pt x="2672" y="0"/>
                </a:lnTo>
                <a:lnTo>
                  <a:pt x="0" y="2080"/>
                </a:lnTo>
                <a:close/>
              </a:path>
            </a:pathLst>
          </a:custGeom>
          <a:ln w="3175">
            <a:solidFill>
              <a:srgbClr val="1459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87" name="object 13787"/>
          <p:cNvSpPr/>
          <p:nvPr/>
        </p:nvSpPr>
        <p:spPr>
          <a:xfrm>
            <a:off x="3992544" y="2368951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080"/>
                </a:moveTo>
                <a:lnTo>
                  <a:pt x="2672" y="0"/>
                </a:lnTo>
                <a:lnTo>
                  <a:pt x="0" y="2080"/>
                </a:lnTo>
                <a:close/>
              </a:path>
            </a:pathLst>
          </a:custGeom>
          <a:ln w="3175">
            <a:solidFill>
              <a:srgbClr val="1459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88" name="object 13788"/>
          <p:cNvSpPr/>
          <p:nvPr/>
        </p:nvSpPr>
        <p:spPr>
          <a:xfrm>
            <a:off x="3992544" y="237103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459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89" name="object 13789"/>
          <p:cNvSpPr/>
          <p:nvPr/>
        </p:nvSpPr>
        <p:spPr>
          <a:xfrm>
            <a:off x="3992544" y="237103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9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90" name="object 13790"/>
          <p:cNvSpPr/>
          <p:nvPr/>
        </p:nvSpPr>
        <p:spPr>
          <a:xfrm>
            <a:off x="4004754" y="2367188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0"/>
                </a:moveTo>
                <a:lnTo>
                  <a:pt x="2222" y="26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91" name="object 13791"/>
          <p:cNvSpPr/>
          <p:nvPr/>
        </p:nvSpPr>
        <p:spPr>
          <a:xfrm>
            <a:off x="4026781" y="2363510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2263" y="4790"/>
                </a:moveTo>
                <a:lnTo>
                  <a:pt x="0" y="937"/>
                </a:lnTo>
                <a:lnTo>
                  <a:pt x="1259" y="0"/>
                </a:lnTo>
                <a:lnTo>
                  <a:pt x="2263" y="4790"/>
                </a:lnTo>
                <a:close/>
              </a:path>
            </a:pathLst>
          </a:custGeom>
          <a:solidFill>
            <a:srgbClr val="1561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92" name="object 13792"/>
          <p:cNvSpPr/>
          <p:nvPr/>
        </p:nvSpPr>
        <p:spPr>
          <a:xfrm>
            <a:off x="4026781" y="2363510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2263" y="4790"/>
                </a:moveTo>
                <a:lnTo>
                  <a:pt x="1259" y="0"/>
                </a:lnTo>
                <a:lnTo>
                  <a:pt x="0" y="937"/>
                </a:lnTo>
                <a:lnTo>
                  <a:pt x="2263" y="4790"/>
                </a:lnTo>
                <a:close/>
              </a:path>
            </a:pathLst>
          </a:custGeom>
          <a:ln w="3175">
            <a:solidFill>
              <a:srgbClr val="1561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93" name="object 13793"/>
          <p:cNvSpPr/>
          <p:nvPr/>
        </p:nvSpPr>
        <p:spPr>
          <a:xfrm>
            <a:off x="3986301" y="2358354"/>
            <a:ext cx="10795" cy="6350"/>
          </a:xfrm>
          <a:custGeom>
            <a:avLst/>
            <a:gdLst/>
            <a:ahLst/>
            <a:cxnLst/>
            <a:rect l="l" t="t" r="r" b="b"/>
            <a:pathLst>
              <a:path w="10795" h="6350">
                <a:moveTo>
                  <a:pt x="4518" y="5844"/>
                </a:moveTo>
                <a:lnTo>
                  <a:pt x="0" y="3251"/>
                </a:lnTo>
                <a:lnTo>
                  <a:pt x="10548" y="0"/>
                </a:lnTo>
                <a:lnTo>
                  <a:pt x="4518" y="5844"/>
                </a:lnTo>
                <a:close/>
              </a:path>
            </a:pathLst>
          </a:custGeom>
          <a:solidFill>
            <a:srgbClr val="1459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94" name="object 13794"/>
          <p:cNvSpPr/>
          <p:nvPr/>
        </p:nvSpPr>
        <p:spPr>
          <a:xfrm>
            <a:off x="3986301" y="2358354"/>
            <a:ext cx="10795" cy="6350"/>
          </a:xfrm>
          <a:custGeom>
            <a:avLst/>
            <a:gdLst/>
            <a:ahLst/>
            <a:cxnLst/>
            <a:rect l="l" t="t" r="r" b="b"/>
            <a:pathLst>
              <a:path w="10795" h="6350">
                <a:moveTo>
                  <a:pt x="4518" y="5844"/>
                </a:moveTo>
                <a:lnTo>
                  <a:pt x="0" y="3251"/>
                </a:lnTo>
                <a:lnTo>
                  <a:pt x="10548" y="0"/>
                </a:lnTo>
                <a:lnTo>
                  <a:pt x="4518" y="5844"/>
                </a:lnTo>
                <a:close/>
              </a:path>
            </a:pathLst>
          </a:custGeom>
          <a:ln w="3175">
            <a:solidFill>
              <a:srgbClr val="1459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95" name="object 13795"/>
          <p:cNvSpPr/>
          <p:nvPr/>
        </p:nvSpPr>
        <p:spPr>
          <a:xfrm>
            <a:off x="3990819" y="2358354"/>
            <a:ext cx="9525" cy="635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0" y="5844"/>
                </a:moveTo>
                <a:lnTo>
                  <a:pt x="6029" y="0"/>
                </a:lnTo>
                <a:lnTo>
                  <a:pt x="9171" y="3362"/>
                </a:lnTo>
                <a:lnTo>
                  <a:pt x="0" y="5844"/>
                </a:lnTo>
                <a:close/>
              </a:path>
            </a:pathLst>
          </a:custGeom>
          <a:solidFill>
            <a:srgbClr val="145A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96" name="object 13796"/>
          <p:cNvSpPr/>
          <p:nvPr/>
        </p:nvSpPr>
        <p:spPr>
          <a:xfrm>
            <a:off x="3990819" y="2358354"/>
            <a:ext cx="9525" cy="635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0" y="5844"/>
                </a:moveTo>
                <a:lnTo>
                  <a:pt x="9171" y="3362"/>
                </a:lnTo>
                <a:lnTo>
                  <a:pt x="6029" y="0"/>
                </a:lnTo>
                <a:lnTo>
                  <a:pt x="0" y="5844"/>
                </a:lnTo>
                <a:close/>
              </a:path>
            </a:pathLst>
          </a:custGeom>
          <a:ln w="3175">
            <a:solidFill>
              <a:srgbClr val="145A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97" name="object 13797"/>
          <p:cNvSpPr/>
          <p:nvPr/>
        </p:nvSpPr>
        <p:spPr>
          <a:xfrm>
            <a:off x="3990819" y="2361717"/>
            <a:ext cx="9525" cy="2540"/>
          </a:xfrm>
          <a:custGeom>
            <a:avLst/>
            <a:gdLst/>
            <a:ahLst/>
            <a:cxnLst/>
            <a:rect l="l" t="t" r="r" b="b"/>
            <a:pathLst>
              <a:path w="9525" h="2539">
                <a:moveTo>
                  <a:pt x="0" y="2481"/>
                </a:moveTo>
                <a:lnTo>
                  <a:pt x="9171" y="0"/>
                </a:lnTo>
                <a:lnTo>
                  <a:pt x="5049" y="2278"/>
                </a:lnTo>
                <a:lnTo>
                  <a:pt x="0" y="2481"/>
                </a:lnTo>
                <a:close/>
              </a:path>
            </a:pathLst>
          </a:custGeom>
          <a:solidFill>
            <a:srgbClr val="145A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98" name="object 13798"/>
          <p:cNvSpPr/>
          <p:nvPr/>
        </p:nvSpPr>
        <p:spPr>
          <a:xfrm>
            <a:off x="3990819" y="2361717"/>
            <a:ext cx="9525" cy="2540"/>
          </a:xfrm>
          <a:custGeom>
            <a:avLst/>
            <a:gdLst/>
            <a:ahLst/>
            <a:cxnLst/>
            <a:rect l="l" t="t" r="r" b="b"/>
            <a:pathLst>
              <a:path w="9525" h="2539">
                <a:moveTo>
                  <a:pt x="0" y="2481"/>
                </a:moveTo>
                <a:lnTo>
                  <a:pt x="9171" y="0"/>
                </a:lnTo>
                <a:lnTo>
                  <a:pt x="5049" y="2278"/>
                </a:lnTo>
                <a:lnTo>
                  <a:pt x="0" y="2481"/>
                </a:lnTo>
                <a:close/>
              </a:path>
            </a:pathLst>
          </a:custGeom>
          <a:ln w="3175">
            <a:solidFill>
              <a:srgbClr val="145A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99" name="object 137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800" name="object 13800"/>
          <p:cNvSpPr/>
          <p:nvPr/>
        </p:nvSpPr>
        <p:spPr>
          <a:xfrm>
            <a:off x="3996850" y="2358354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0"/>
                </a:moveTo>
                <a:lnTo>
                  <a:pt x="3141" y="33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01" name="object 13801"/>
          <p:cNvSpPr/>
          <p:nvPr/>
        </p:nvSpPr>
        <p:spPr>
          <a:xfrm>
            <a:off x="3984840" y="2331400"/>
            <a:ext cx="10795" cy="5080"/>
          </a:xfrm>
          <a:custGeom>
            <a:avLst/>
            <a:gdLst/>
            <a:ahLst/>
            <a:cxnLst/>
            <a:rect l="l" t="t" r="r" b="b"/>
            <a:pathLst>
              <a:path w="10795" h="5080">
                <a:moveTo>
                  <a:pt x="3868" y="4782"/>
                </a:moveTo>
                <a:lnTo>
                  <a:pt x="0" y="3294"/>
                </a:lnTo>
                <a:lnTo>
                  <a:pt x="10215" y="0"/>
                </a:lnTo>
                <a:lnTo>
                  <a:pt x="3868" y="4782"/>
                </a:lnTo>
                <a:close/>
              </a:path>
            </a:pathLst>
          </a:custGeom>
          <a:solidFill>
            <a:srgbClr val="145C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02" name="object 13802"/>
          <p:cNvSpPr/>
          <p:nvPr/>
        </p:nvSpPr>
        <p:spPr>
          <a:xfrm>
            <a:off x="3984840" y="2331400"/>
            <a:ext cx="10795" cy="5080"/>
          </a:xfrm>
          <a:custGeom>
            <a:avLst/>
            <a:gdLst/>
            <a:ahLst/>
            <a:cxnLst/>
            <a:rect l="l" t="t" r="r" b="b"/>
            <a:pathLst>
              <a:path w="10795" h="5080">
                <a:moveTo>
                  <a:pt x="10215" y="0"/>
                </a:moveTo>
                <a:lnTo>
                  <a:pt x="3868" y="4782"/>
                </a:lnTo>
                <a:lnTo>
                  <a:pt x="0" y="3294"/>
                </a:lnTo>
                <a:lnTo>
                  <a:pt x="10215" y="0"/>
                </a:lnTo>
                <a:close/>
              </a:path>
            </a:pathLst>
          </a:custGeom>
          <a:ln w="3175">
            <a:solidFill>
              <a:srgbClr val="145C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03" name="object 13803"/>
          <p:cNvSpPr/>
          <p:nvPr/>
        </p:nvSpPr>
        <p:spPr>
          <a:xfrm>
            <a:off x="3988709" y="233140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111" y="9654"/>
                </a:moveTo>
                <a:lnTo>
                  <a:pt x="0" y="4782"/>
                </a:lnTo>
                <a:lnTo>
                  <a:pt x="6347" y="0"/>
                </a:lnTo>
                <a:lnTo>
                  <a:pt x="111" y="9654"/>
                </a:lnTo>
                <a:close/>
              </a:path>
            </a:pathLst>
          </a:custGeom>
          <a:solidFill>
            <a:srgbClr val="145C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04" name="object 13804"/>
          <p:cNvSpPr/>
          <p:nvPr/>
        </p:nvSpPr>
        <p:spPr>
          <a:xfrm>
            <a:off x="3988709" y="233140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111" y="9654"/>
                </a:moveTo>
                <a:lnTo>
                  <a:pt x="0" y="4782"/>
                </a:lnTo>
                <a:lnTo>
                  <a:pt x="6347" y="0"/>
                </a:lnTo>
                <a:lnTo>
                  <a:pt x="111" y="9654"/>
                </a:lnTo>
                <a:close/>
              </a:path>
            </a:pathLst>
          </a:custGeom>
          <a:ln w="3175">
            <a:solidFill>
              <a:srgbClr val="145C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05" name="object 13805"/>
          <p:cNvSpPr/>
          <p:nvPr/>
        </p:nvSpPr>
        <p:spPr>
          <a:xfrm>
            <a:off x="3988821" y="2330363"/>
            <a:ext cx="10160" cy="10795"/>
          </a:xfrm>
          <a:custGeom>
            <a:avLst/>
            <a:gdLst/>
            <a:ahLst/>
            <a:cxnLst/>
            <a:rect l="l" t="t" r="r" b="b"/>
            <a:pathLst>
              <a:path w="10160" h="10794">
                <a:moveTo>
                  <a:pt x="0" y="10690"/>
                </a:moveTo>
                <a:lnTo>
                  <a:pt x="6235" y="1036"/>
                </a:lnTo>
                <a:lnTo>
                  <a:pt x="9654" y="0"/>
                </a:lnTo>
                <a:lnTo>
                  <a:pt x="0" y="10690"/>
                </a:lnTo>
                <a:close/>
              </a:path>
            </a:pathLst>
          </a:custGeom>
          <a:solidFill>
            <a:srgbClr val="145D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06" name="object 13806"/>
          <p:cNvSpPr/>
          <p:nvPr/>
        </p:nvSpPr>
        <p:spPr>
          <a:xfrm>
            <a:off x="3988821" y="2330363"/>
            <a:ext cx="10160" cy="10795"/>
          </a:xfrm>
          <a:custGeom>
            <a:avLst/>
            <a:gdLst/>
            <a:ahLst/>
            <a:cxnLst/>
            <a:rect l="l" t="t" r="r" b="b"/>
            <a:pathLst>
              <a:path w="10160" h="10794">
                <a:moveTo>
                  <a:pt x="0" y="10690"/>
                </a:moveTo>
                <a:lnTo>
                  <a:pt x="9654" y="0"/>
                </a:lnTo>
                <a:lnTo>
                  <a:pt x="6235" y="1036"/>
                </a:lnTo>
                <a:lnTo>
                  <a:pt x="0" y="10690"/>
                </a:lnTo>
                <a:close/>
              </a:path>
            </a:pathLst>
          </a:custGeom>
          <a:ln w="3175">
            <a:solidFill>
              <a:srgbClr val="145D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07" name="object 138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808" name="object 13808"/>
          <p:cNvSpPr/>
          <p:nvPr/>
        </p:nvSpPr>
        <p:spPr>
          <a:xfrm>
            <a:off x="3983520" y="2345451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2702"/>
                </a:moveTo>
                <a:lnTo>
                  <a:pt x="2019" y="0"/>
                </a:lnTo>
                <a:lnTo>
                  <a:pt x="0" y="2702"/>
                </a:lnTo>
                <a:close/>
              </a:path>
            </a:pathLst>
          </a:custGeom>
          <a:ln w="3175">
            <a:solidFill>
              <a:srgbClr val="1459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09" name="object 13809"/>
          <p:cNvSpPr/>
          <p:nvPr/>
        </p:nvSpPr>
        <p:spPr>
          <a:xfrm>
            <a:off x="3983520" y="2345451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2702"/>
                </a:moveTo>
                <a:lnTo>
                  <a:pt x="2019" y="0"/>
                </a:lnTo>
                <a:lnTo>
                  <a:pt x="3388" y="1635"/>
                </a:lnTo>
                <a:lnTo>
                  <a:pt x="0" y="2702"/>
                </a:lnTo>
                <a:close/>
              </a:path>
            </a:pathLst>
          </a:custGeom>
          <a:solidFill>
            <a:srgbClr val="145A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10" name="object 13810"/>
          <p:cNvSpPr/>
          <p:nvPr/>
        </p:nvSpPr>
        <p:spPr>
          <a:xfrm>
            <a:off x="3983520" y="2345451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2702"/>
                </a:moveTo>
                <a:lnTo>
                  <a:pt x="3388" y="1635"/>
                </a:lnTo>
                <a:lnTo>
                  <a:pt x="2019" y="0"/>
                </a:lnTo>
                <a:lnTo>
                  <a:pt x="0" y="2702"/>
                </a:lnTo>
                <a:close/>
              </a:path>
            </a:pathLst>
          </a:custGeom>
          <a:ln w="3175">
            <a:solidFill>
              <a:srgbClr val="145A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11" name="object 13811"/>
          <p:cNvSpPr/>
          <p:nvPr/>
        </p:nvSpPr>
        <p:spPr>
          <a:xfrm>
            <a:off x="3985539" y="234545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369" y="16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A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12" name="object 138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813" name="object 138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814" name="object 13814"/>
          <p:cNvSpPr/>
          <p:nvPr/>
        </p:nvSpPr>
        <p:spPr>
          <a:xfrm>
            <a:off x="3985539" y="234545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369" y="16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15" name="object 13815"/>
          <p:cNvSpPr/>
          <p:nvPr/>
        </p:nvSpPr>
        <p:spPr>
          <a:xfrm>
            <a:off x="3987779" y="2349723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04" y="2359"/>
                </a:moveTo>
                <a:lnTo>
                  <a:pt x="0" y="505"/>
                </a:lnTo>
                <a:lnTo>
                  <a:pt x="1597" y="0"/>
                </a:lnTo>
                <a:lnTo>
                  <a:pt x="3804" y="2359"/>
                </a:lnTo>
                <a:close/>
              </a:path>
            </a:pathLst>
          </a:custGeom>
          <a:solidFill>
            <a:srgbClr val="145A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16" name="object 13816"/>
          <p:cNvSpPr/>
          <p:nvPr/>
        </p:nvSpPr>
        <p:spPr>
          <a:xfrm>
            <a:off x="3987779" y="2349723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04" y="2359"/>
                </a:moveTo>
                <a:lnTo>
                  <a:pt x="1597" y="0"/>
                </a:lnTo>
                <a:lnTo>
                  <a:pt x="0" y="505"/>
                </a:lnTo>
                <a:lnTo>
                  <a:pt x="3804" y="2359"/>
                </a:lnTo>
                <a:close/>
              </a:path>
            </a:pathLst>
          </a:custGeom>
          <a:ln w="3175">
            <a:solidFill>
              <a:srgbClr val="145A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17" name="object 138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818" name="object 138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819" name="object 13819"/>
          <p:cNvSpPr/>
          <p:nvPr/>
        </p:nvSpPr>
        <p:spPr>
          <a:xfrm>
            <a:off x="3983520" y="2347087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1186" y="1643"/>
                </a:moveTo>
                <a:lnTo>
                  <a:pt x="0" y="1066"/>
                </a:lnTo>
                <a:lnTo>
                  <a:pt x="3388" y="0"/>
                </a:lnTo>
                <a:lnTo>
                  <a:pt x="1186" y="1643"/>
                </a:lnTo>
                <a:close/>
              </a:path>
            </a:pathLst>
          </a:custGeom>
          <a:solidFill>
            <a:srgbClr val="1459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20" name="object 13820"/>
          <p:cNvSpPr/>
          <p:nvPr/>
        </p:nvSpPr>
        <p:spPr>
          <a:xfrm>
            <a:off x="3983520" y="2347087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1186" y="1643"/>
                </a:moveTo>
                <a:lnTo>
                  <a:pt x="3388" y="0"/>
                </a:lnTo>
                <a:lnTo>
                  <a:pt x="0" y="1066"/>
                </a:lnTo>
                <a:lnTo>
                  <a:pt x="1186" y="1643"/>
                </a:lnTo>
                <a:close/>
              </a:path>
            </a:pathLst>
          </a:custGeom>
          <a:ln w="3175">
            <a:solidFill>
              <a:srgbClr val="1459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21" name="object 13821"/>
          <p:cNvSpPr/>
          <p:nvPr/>
        </p:nvSpPr>
        <p:spPr>
          <a:xfrm>
            <a:off x="3984706" y="2347087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73" y="3141"/>
                </a:moveTo>
                <a:lnTo>
                  <a:pt x="0" y="1643"/>
                </a:lnTo>
                <a:lnTo>
                  <a:pt x="2202" y="0"/>
                </a:lnTo>
                <a:lnTo>
                  <a:pt x="3073" y="3141"/>
                </a:lnTo>
                <a:close/>
              </a:path>
            </a:pathLst>
          </a:custGeom>
          <a:solidFill>
            <a:srgbClr val="145A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22" name="object 13822"/>
          <p:cNvSpPr/>
          <p:nvPr/>
        </p:nvSpPr>
        <p:spPr>
          <a:xfrm>
            <a:off x="3984706" y="2347087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73" y="3141"/>
                </a:moveTo>
                <a:lnTo>
                  <a:pt x="0" y="1643"/>
                </a:lnTo>
                <a:lnTo>
                  <a:pt x="2202" y="0"/>
                </a:lnTo>
                <a:lnTo>
                  <a:pt x="3073" y="3141"/>
                </a:lnTo>
                <a:close/>
              </a:path>
            </a:pathLst>
          </a:custGeom>
          <a:ln w="3175">
            <a:solidFill>
              <a:srgbClr val="145A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23" name="object 13823"/>
          <p:cNvSpPr/>
          <p:nvPr/>
        </p:nvSpPr>
        <p:spPr>
          <a:xfrm>
            <a:off x="3986908" y="2347087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871" y="3141"/>
                </a:moveTo>
                <a:lnTo>
                  <a:pt x="0" y="0"/>
                </a:lnTo>
                <a:lnTo>
                  <a:pt x="2468" y="2636"/>
                </a:lnTo>
                <a:lnTo>
                  <a:pt x="871" y="3141"/>
                </a:lnTo>
                <a:close/>
              </a:path>
            </a:pathLst>
          </a:custGeom>
          <a:solidFill>
            <a:srgbClr val="145A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24" name="object 13824"/>
          <p:cNvSpPr/>
          <p:nvPr/>
        </p:nvSpPr>
        <p:spPr>
          <a:xfrm>
            <a:off x="3986908" y="2347087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871" y="3141"/>
                </a:moveTo>
                <a:lnTo>
                  <a:pt x="2468" y="2636"/>
                </a:lnTo>
                <a:lnTo>
                  <a:pt x="0" y="0"/>
                </a:lnTo>
                <a:lnTo>
                  <a:pt x="871" y="3141"/>
                </a:lnTo>
                <a:close/>
              </a:path>
            </a:pathLst>
          </a:custGeom>
          <a:ln w="3175">
            <a:solidFill>
              <a:srgbClr val="145A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25" name="object 13825"/>
          <p:cNvSpPr/>
          <p:nvPr/>
        </p:nvSpPr>
        <p:spPr>
          <a:xfrm>
            <a:off x="3989377" y="2349723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608" y="2555"/>
                </a:moveTo>
                <a:lnTo>
                  <a:pt x="2207" y="2359"/>
                </a:lnTo>
                <a:lnTo>
                  <a:pt x="0" y="0"/>
                </a:lnTo>
                <a:lnTo>
                  <a:pt x="2608" y="2555"/>
                </a:lnTo>
                <a:close/>
              </a:path>
            </a:pathLst>
          </a:custGeom>
          <a:solidFill>
            <a:srgbClr val="145A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26" name="object 13826"/>
          <p:cNvSpPr/>
          <p:nvPr/>
        </p:nvSpPr>
        <p:spPr>
          <a:xfrm>
            <a:off x="3989377" y="2349723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608" y="2555"/>
                </a:moveTo>
                <a:lnTo>
                  <a:pt x="2207" y="2359"/>
                </a:lnTo>
                <a:lnTo>
                  <a:pt x="0" y="0"/>
                </a:lnTo>
                <a:lnTo>
                  <a:pt x="2608" y="2555"/>
                </a:lnTo>
                <a:close/>
              </a:path>
            </a:pathLst>
          </a:custGeom>
          <a:ln w="3175">
            <a:solidFill>
              <a:srgbClr val="145A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27" name="object 13827"/>
          <p:cNvSpPr/>
          <p:nvPr/>
        </p:nvSpPr>
        <p:spPr>
          <a:xfrm>
            <a:off x="3989377" y="2346454"/>
            <a:ext cx="10795" cy="6350"/>
          </a:xfrm>
          <a:custGeom>
            <a:avLst/>
            <a:gdLst/>
            <a:ahLst/>
            <a:cxnLst/>
            <a:rect l="l" t="t" r="r" b="b"/>
            <a:pathLst>
              <a:path w="10795" h="6350">
                <a:moveTo>
                  <a:pt x="2608" y="5824"/>
                </a:moveTo>
                <a:lnTo>
                  <a:pt x="0" y="3268"/>
                </a:lnTo>
                <a:lnTo>
                  <a:pt x="10370" y="0"/>
                </a:lnTo>
                <a:lnTo>
                  <a:pt x="2608" y="5824"/>
                </a:lnTo>
                <a:close/>
              </a:path>
            </a:pathLst>
          </a:custGeom>
          <a:solidFill>
            <a:srgbClr val="145B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28" name="object 13828"/>
          <p:cNvSpPr/>
          <p:nvPr/>
        </p:nvSpPr>
        <p:spPr>
          <a:xfrm>
            <a:off x="3989377" y="2346454"/>
            <a:ext cx="10795" cy="6350"/>
          </a:xfrm>
          <a:custGeom>
            <a:avLst/>
            <a:gdLst/>
            <a:ahLst/>
            <a:cxnLst/>
            <a:rect l="l" t="t" r="r" b="b"/>
            <a:pathLst>
              <a:path w="10795" h="6350">
                <a:moveTo>
                  <a:pt x="2608" y="5824"/>
                </a:moveTo>
                <a:lnTo>
                  <a:pt x="10370" y="0"/>
                </a:lnTo>
                <a:lnTo>
                  <a:pt x="0" y="3268"/>
                </a:lnTo>
                <a:lnTo>
                  <a:pt x="2608" y="5824"/>
                </a:lnTo>
                <a:close/>
              </a:path>
            </a:pathLst>
          </a:custGeom>
          <a:ln w="3175">
            <a:solidFill>
              <a:srgbClr val="145B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29" name="object 13829"/>
          <p:cNvSpPr/>
          <p:nvPr/>
        </p:nvSpPr>
        <p:spPr>
          <a:xfrm>
            <a:off x="3986908" y="2347087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0"/>
                </a:moveTo>
                <a:lnTo>
                  <a:pt x="2468" y="26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0" name="object 13830"/>
          <p:cNvSpPr/>
          <p:nvPr/>
        </p:nvSpPr>
        <p:spPr>
          <a:xfrm>
            <a:off x="3989377" y="234972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2207" y="23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1" name="object 13831"/>
          <p:cNvSpPr/>
          <p:nvPr/>
        </p:nvSpPr>
        <p:spPr>
          <a:xfrm>
            <a:off x="3987779" y="2349723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505"/>
                </a:moveTo>
                <a:lnTo>
                  <a:pt x="15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2" name="object 13832"/>
          <p:cNvSpPr/>
          <p:nvPr/>
        </p:nvSpPr>
        <p:spPr>
          <a:xfrm>
            <a:off x="3989377" y="2346454"/>
            <a:ext cx="10795" cy="3810"/>
          </a:xfrm>
          <a:custGeom>
            <a:avLst/>
            <a:gdLst/>
            <a:ahLst/>
            <a:cxnLst/>
            <a:rect l="l" t="t" r="r" b="b"/>
            <a:pathLst>
              <a:path w="10795" h="3810">
                <a:moveTo>
                  <a:pt x="0" y="3268"/>
                </a:moveTo>
                <a:lnTo>
                  <a:pt x="10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3" name="object 13833"/>
          <p:cNvSpPr/>
          <p:nvPr/>
        </p:nvSpPr>
        <p:spPr>
          <a:xfrm>
            <a:off x="3986301" y="2352466"/>
            <a:ext cx="10795" cy="9525"/>
          </a:xfrm>
          <a:custGeom>
            <a:avLst/>
            <a:gdLst/>
            <a:ahLst/>
            <a:cxnLst/>
            <a:rect l="l" t="t" r="r" b="b"/>
            <a:pathLst>
              <a:path w="10795" h="9525">
                <a:moveTo>
                  <a:pt x="0" y="9138"/>
                </a:moveTo>
                <a:lnTo>
                  <a:pt x="5633" y="0"/>
                </a:lnTo>
                <a:lnTo>
                  <a:pt x="10548" y="5887"/>
                </a:lnTo>
                <a:lnTo>
                  <a:pt x="0" y="9138"/>
                </a:lnTo>
                <a:close/>
              </a:path>
            </a:pathLst>
          </a:custGeom>
          <a:solidFill>
            <a:srgbClr val="145A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34" name="object 13834"/>
          <p:cNvSpPr/>
          <p:nvPr/>
        </p:nvSpPr>
        <p:spPr>
          <a:xfrm>
            <a:off x="3986301" y="2352466"/>
            <a:ext cx="10795" cy="9525"/>
          </a:xfrm>
          <a:custGeom>
            <a:avLst/>
            <a:gdLst/>
            <a:ahLst/>
            <a:cxnLst/>
            <a:rect l="l" t="t" r="r" b="b"/>
            <a:pathLst>
              <a:path w="10795" h="9525">
                <a:moveTo>
                  <a:pt x="0" y="9138"/>
                </a:moveTo>
                <a:lnTo>
                  <a:pt x="10548" y="5887"/>
                </a:lnTo>
                <a:lnTo>
                  <a:pt x="5633" y="0"/>
                </a:lnTo>
                <a:lnTo>
                  <a:pt x="0" y="9138"/>
                </a:lnTo>
                <a:close/>
              </a:path>
            </a:pathLst>
          </a:custGeom>
          <a:ln w="3175">
            <a:solidFill>
              <a:srgbClr val="145A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5" name="object 138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836" name="object 138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837" name="object 13837"/>
          <p:cNvSpPr/>
          <p:nvPr/>
        </p:nvSpPr>
        <p:spPr>
          <a:xfrm>
            <a:off x="3991935" y="2352466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0" y="0"/>
                </a:moveTo>
                <a:lnTo>
                  <a:pt x="4914" y="58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8" name="object 13838"/>
          <p:cNvSpPr/>
          <p:nvPr/>
        </p:nvSpPr>
        <p:spPr>
          <a:xfrm>
            <a:off x="3999862" y="2330000"/>
            <a:ext cx="8255" cy="10795"/>
          </a:xfrm>
          <a:custGeom>
            <a:avLst/>
            <a:gdLst/>
            <a:ahLst/>
            <a:cxnLst/>
            <a:rect l="l" t="t" r="r" b="b"/>
            <a:pathLst>
              <a:path w="8254" h="10794">
                <a:moveTo>
                  <a:pt x="0" y="0"/>
                </a:moveTo>
                <a:lnTo>
                  <a:pt x="7731" y="1056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5F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9" name="object 13839"/>
          <p:cNvSpPr/>
          <p:nvPr/>
        </p:nvSpPr>
        <p:spPr>
          <a:xfrm>
            <a:off x="3998475" y="2330000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4">
                <a:moveTo>
                  <a:pt x="9118" y="10563"/>
                </a:moveTo>
                <a:lnTo>
                  <a:pt x="0" y="363"/>
                </a:lnTo>
                <a:lnTo>
                  <a:pt x="1386" y="0"/>
                </a:lnTo>
                <a:lnTo>
                  <a:pt x="9118" y="10563"/>
                </a:lnTo>
                <a:close/>
              </a:path>
            </a:pathLst>
          </a:custGeom>
          <a:solidFill>
            <a:srgbClr val="155E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40" name="object 13840"/>
          <p:cNvSpPr/>
          <p:nvPr/>
        </p:nvSpPr>
        <p:spPr>
          <a:xfrm>
            <a:off x="3998475" y="2330000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4">
                <a:moveTo>
                  <a:pt x="1386" y="0"/>
                </a:moveTo>
                <a:lnTo>
                  <a:pt x="0" y="363"/>
                </a:lnTo>
                <a:lnTo>
                  <a:pt x="9118" y="10563"/>
                </a:lnTo>
                <a:lnTo>
                  <a:pt x="1386" y="0"/>
                </a:lnTo>
                <a:close/>
              </a:path>
            </a:pathLst>
          </a:custGeom>
          <a:ln w="3175">
            <a:solidFill>
              <a:srgbClr val="155E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41" name="object 13841"/>
          <p:cNvSpPr/>
          <p:nvPr/>
        </p:nvSpPr>
        <p:spPr>
          <a:xfrm>
            <a:off x="3992465" y="2387948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1193"/>
                </a:moveTo>
                <a:lnTo>
                  <a:pt x="2565" y="0"/>
                </a:lnTo>
                <a:lnTo>
                  <a:pt x="2590" y="274"/>
                </a:lnTo>
                <a:lnTo>
                  <a:pt x="0" y="1193"/>
                </a:lnTo>
                <a:close/>
              </a:path>
            </a:pathLst>
          </a:custGeom>
          <a:solidFill>
            <a:srgbClr val="1457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42" name="object 13842"/>
          <p:cNvSpPr/>
          <p:nvPr/>
        </p:nvSpPr>
        <p:spPr>
          <a:xfrm>
            <a:off x="3992465" y="2387948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565" y="0"/>
                </a:moveTo>
                <a:lnTo>
                  <a:pt x="2590" y="274"/>
                </a:lnTo>
                <a:lnTo>
                  <a:pt x="0" y="1193"/>
                </a:lnTo>
                <a:lnTo>
                  <a:pt x="2565" y="0"/>
                </a:lnTo>
                <a:close/>
              </a:path>
            </a:pathLst>
          </a:custGeom>
          <a:ln w="3175">
            <a:solidFill>
              <a:srgbClr val="1457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43" name="object 13843"/>
          <p:cNvSpPr/>
          <p:nvPr/>
        </p:nvSpPr>
        <p:spPr>
          <a:xfrm>
            <a:off x="3991617" y="2387948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848" y="1193"/>
                </a:moveTo>
                <a:lnTo>
                  <a:pt x="0" y="233"/>
                </a:lnTo>
                <a:lnTo>
                  <a:pt x="3413" y="0"/>
                </a:lnTo>
                <a:lnTo>
                  <a:pt x="848" y="1193"/>
                </a:lnTo>
                <a:close/>
              </a:path>
            </a:pathLst>
          </a:custGeom>
          <a:solidFill>
            <a:srgbClr val="1457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44" name="object 13844"/>
          <p:cNvSpPr/>
          <p:nvPr/>
        </p:nvSpPr>
        <p:spPr>
          <a:xfrm>
            <a:off x="3991617" y="2387948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413" y="0"/>
                </a:moveTo>
                <a:lnTo>
                  <a:pt x="0" y="233"/>
                </a:lnTo>
                <a:lnTo>
                  <a:pt x="848" y="1193"/>
                </a:lnTo>
                <a:lnTo>
                  <a:pt x="3413" y="0"/>
                </a:lnTo>
                <a:close/>
              </a:path>
            </a:pathLst>
          </a:custGeom>
          <a:ln w="3175">
            <a:solidFill>
              <a:srgbClr val="1457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45" name="object 13845"/>
          <p:cNvSpPr/>
          <p:nvPr/>
        </p:nvSpPr>
        <p:spPr>
          <a:xfrm>
            <a:off x="3992509" y="2376004"/>
            <a:ext cx="2540" cy="9525"/>
          </a:xfrm>
          <a:custGeom>
            <a:avLst/>
            <a:gdLst/>
            <a:ahLst/>
            <a:cxnLst/>
            <a:rect l="l" t="t" r="r" b="b"/>
            <a:pathLst>
              <a:path w="2539" h="9525">
                <a:moveTo>
                  <a:pt x="1341" y="9380"/>
                </a:moveTo>
                <a:lnTo>
                  <a:pt x="0" y="0"/>
                </a:lnTo>
                <a:lnTo>
                  <a:pt x="2113" y="7157"/>
                </a:lnTo>
                <a:lnTo>
                  <a:pt x="1341" y="9380"/>
                </a:lnTo>
                <a:close/>
              </a:path>
            </a:pathLst>
          </a:custGeom>
          <a:solidFill>
            <a:srgbClr val="1458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46" name="object 13846"/>
          <p:cNvSpPr/>
          <p:nvPr/>
        </p:nvSpPr>
        <p:spPr>
          <a:xfrm>
            <a:off x="3992509" y="2376004"/>
            <a:ext cx="2540" cy="9525"/>
          </a:xfrm>
          <a:custGeom>
            <a:avLst/>
            <a:gdLst/>
            <a:ahLst/>
            <a:cxnLst/>
            <a:rect l="l" t="t" r="r" b="b"/>
            <a:pathLst>
              <a:path w="2539" h="9525">
                <a:moveTo>
                  <a:pt x="0" y="0"/>
                </a:moveTo>
                <a:lnTo>
                  <a:pt x="2113" y="7157"/>
                </a:lnTo>
                <a:lnTo>
                  <a:pt x="1341" y="938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8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47" name="object 13847"/>
          <p:cNvSpPr/>
          <p:nvPr/>
        </p:nvSpPr>
        <p:spPr>
          <a:xfrm>
            <a:off x="3985887" y="2376004"/>
            <a:ext cx="8255" cy="9525"/>
          </a:xfrm>
          <a:custGeom>
            <a:avLst/>
            <a:gdLst/>
            <a:ahLst/>
            <a:cxnLst/>
            <a:rect l="l" t="t" r="r" b="b"/>
            <a:pathLst>
              <a:path w="8254" h="9525">
                <a:moveTo>
                  <a:pt x="7962" y="9380"/>
                </a:moveTo>
                <a:lnTo>
                  <a:pt x="0" y="210"/>
                </a:lnTo>
                <a:lnTo>
                  <a:pt x="6621" y="0"/>
                </a:lnTo>
                <a:lnTo>
                  <a:pt x="7962" y="9380"/>
                </a:lnTo>
                <a:close/>
              </a:path>
            </a:pathLst>
          </a:custGeom>
          <a:solidFill>
            <a:srgbClr val="1457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48" name="object 13848"/>
          <p:cNvSpPr/>
          <p:nvPr/>
        </p:nvSpPr>
        <p:spPr>
          <a:xfrm>
            <a:off x="3985887" y="2376004"/>
            <a:ext cx="8255" cy="9525"/>
          </a:xfrm>
          <a:custGeom>
            <a:avLst/>
            <a:gdLst/>
            <a:ahLst/>
            <a:cxnLst/>
            <a:rect l="l" t="t" r="r" b="b"/>
            <a:pathLst>
              <a:path w="8254" h="9525">
                <a:moveTo>
                  <a:pt x="6621" y="0"/>
                </a:moveTo>
                <a:lnTo>
                  <a:pt x="0" y="210"/>
                </a:lnTo>
                <a:lnTo>
                  <a:pt x="7962" y="9380"/>
                </a:lnTo>
                <a:lnTo>
                  <a:pt x="6621" y="0"/>
                </a:lnTo>
                <a:close/>
              </a:path>
            </a:pathLst>
          </a:custGeom>
          <a:ln w="3175">
            <a:solidFill>
              <a:srgbClr val="1457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49" name="object 13849"/>
          <p:cNvSpPr/>
          <p:nvPr/>
        </p:nvSpPr>
        <p:spPr>
          <a:xfrm>
            <a:off x="3991617" y="2385385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2796"/>
                </a:moveTo>
                <a:lnTo>
                  <a:pt x="2232" y="0"/>
                </a:lnTo>
                <a:lnTo>
                  <a:pt x="3413" y="2562"/>
                </a:lnTo>
                <a:lnTo>
                  <a:pt x="0" y="2796"/>
                </a:lnTo>
                <a:close/>
              </a:path>
            </a:pathLst>
          </a:custGeom>
          <a:solidFill>
            <a:srgbClr val="1457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50" name="object 13850"/>
          <p:cNvSpPr/>
          <p:nvPr/>
        </p:nvSpPr>
        <p:spPr>
          <a:xfrm>
            <a:off x="3991617" y="2385385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2232" y="0"/>
                </a:moveTo>
                <a:lnTo>
                  <a:pt x="3413" y="2562"/>
                </a:lnTo>
                <a:lnTo>
                  <a:pt x="0" y="2796"/>
                </a:lnTo>
                <a:lnTo>
                  <a:pt x="2232" y="0"/>
                </a:lnTo>
                <a:close/>
              </a:path>
            </a:pathLst>
          </a:custGeom>
          <a:ln w="3175">
            <a:solidFill>
              <a:srgbClr val="1457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51" name="object 13851"/>
          <p:cNvSpPr/>
          <p:nvPr/>
        </p:nvSpPr>
        <p:spPr>
          <a:xfrm>
            <a:off x="3982369" y="2377488"/>
            <a:ext cx="12065" cy="10795"/>
          </a:xfrm>
          <a:custGeom>
            <a:avLst/>
            <a:gdLst/>
            <a:ahLst/>
            <a:cxnLst/>
            <a:rect l="l" t="t" r="r" b="b"/>
            <a:pathLst>
              <a:path w="12064" h="10794">
                <a:moveTo>
                  <a:pt x="9248" y="10693"/>
                </a:moveTo>
                <a:lnTo>
                  <a:pt x="0" y="0"/>
                </a:lnTo>
                <a:lnTo>
                  <a:pt x="11480" y="7896"/>
                </a:lnTo>
                <a:lnTo>
                  <a:pt x="9248" y="10693"/>
                </a:lnTo>
                <a:close/>
              </a:path>
            </a:pathLst>
          </a:custGeom>
          <a:solidFill>
            <a:srgbClr val="1457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52" name="object 13852"/>
          <p:cNvSpPr/>
          <p:nvPr/>
        </p:nvSpPr>
        <p:spPr>
          <a:xfrm>
            <a:off x="3982369" y="2377488"/>
            <a:ext cx="12065" cy="10795"/>
          </a:xfrm>
          <a:custGeom>
            <a:avLst/>
            <a:gdLst/>
            <a:ahLst/>
            <a:cxnLst/>
            <a:rect l="l" t="t" r="r" b="b"/>
            <a:pathLst>
              <a:path w="12064" h="10794">
                <a:moveTo>
                  <a:pt x="11480" y="7896"/>
                </a:moveTo>
                <a:lnTo>
                  <a:pt x="0" y="0"/>
                </a:lnTo>
                <a:lnTo>
                  <a:pt x="9248" y="10693"/>
                </a:lnTo>
                <a:lnTo>
                  <a:pt x="11480" y="7896"/>
                </a:lnTo>
                <a:close/>
              </a:path>
            </a:pathLst>
          </a:custGeom>
          <a:ln w="3175">
            <a:solidFill>
              <a:srgbClr val="1457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53" name="object 13853"/>
          <p:cNvSpPr/>
          <p:nvPr/>
        </p:nvSpPr>
        <p:spPr>
          <a:xfrm>
            <a:off x="3982369" y="2376215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11480" y="9169"/>
                </a:moveTo>
                <a:lnTo>
                  <a:pt x="0" y="1272"/>
                </a:lnTo>
                <a:lnTo>
                  <a:pt x="3517" y="0"/>
                </a:lnTo>
                <a:lnTo>
                  <a:pt x="11480" y="9169"/>
                </a:lnTo>
                <a:close/>
              </a:path>
            </a:pathLst>
          </a:custGeom>
          <a:solidFill>
            <a:srgbClr val="1457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54" name="object 13854"/>
          <p:cNvSpPr/>
          <p:nvPr/>
        </p:nvSpPr>
        <p:spPr>
          <a:xfrm>
            <a:off x="3982369" y="2376215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11480" y="9169"/>
                </a:moveTo>
                <a:lnTo>
                  <a:pt x="0" y="1272"/>
                </a:lnTo>
                <a:lnTo>
                  <a:pt x="3517" y="0"/>
                </a:lnTo>
                <a:lnTo>
                  <a:pt x="11480" y="9169"/>
                </a:lnTo>
                <a:close/>
              </a:path>
            </a:pathLst>
          </a:custGeom>
          <a:ln w="3175">
            <a:solidFill>
              <a:srgbClr val="1457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55" name="object 13855"/>
          <p:cNvSpPr/>
          <p:nvPr/>
        </p:nvSpPr>
        <p:spPr>
          <a:xfrm>
            <a:off x="3982369" y="2376215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1272"/>
                </a:moveTo>
                <a:lnTo>
                  <a:pt x="3517" y="0"/>
                </a:lnTo>
                <a:lnTo>
                  <a:pt x="0" y="1272"/>
                </a:lnTo>
                <a:close/>
              </a:path>
            </a:pathLst>
          </a:custGeom>
          <a:ln w="3175">
            <a:solidFill>
              <a:srgbClr val="1456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56" name="object 13856"/>
          <p:cNvSpPr/>
          <p:nvPr/>
        </p:nvSpPr>
        <p:spPr>
          <a:xfrm>
            <a:off x="3982369" y="2376215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1272"/>
                </a:moveTo>
                <a:lnTo>
                  <a:pt x="3517" y="0"/>
                </a:lnTo>
                <a:lnTo>
                  <a:pt x="0" y="1272"/>
                </a:lnTo>
                <a:close/>
              </a:path>
            </a:pathLst>
          </a:custGeom>
          <a:ln w="3175">
            <a:solidFill>
              <a:srgbClr val="1456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57" name="object 13857"/>
          <p:cNvSpPr/>
          <p:nvPr/>
        </p:nvSpPr>
        <p:spPr>
          <a:xfrm>
            <a:off x="3982369" y="2376215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517" y="0"/>
                </a:moveTo>
                <a:lnTo>
                  <a:pt x="0" y="12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58" name="object 13858"/>
          <p:cNvSpPr/>
          <p:nvPr/>
        </p:nvSpPr>
        <p:spPr>
          <a:xfrm>
            <a:off x="3978851" y="2373388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0" y="0"/>
                </a:moveTo>
                <a:lnTo>
                  <a:pt x="7035" y="282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6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59" name="object 13859"/>
          <p:cNvSpPr/>
          <p:nvPr/>
        </p:nvSpPr>
        <p:spPr>
          <a:xfrm>
            <a:off x="3978851" y="2373388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2684" y="3098"/>
                </a:moveTo>
                <a:lnTo>
                  <a:pt x="0" y="0"/>
                </a:lnTo>
                <a:lnTo>
                  <a:pt x="7035" y="2827"/>
                </a:lnTo>
                <a:lnTo>
                  <a:pt x="2684" y="3098"/>
                </a:lnTo>
                <a:close/>
              </a:path>
            </a:pathLst>
          </a:custGeom>
          <a:solidFill>
            <a:srgbClr val="1456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60" name="object 13860"/>
          <p:cNvSpPr/>
          <p:nvPr/>
        </p:nvSpPr>
        <p:spPr>
          <a:xfrm>
            <a:off x="3978851" y="2373388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0" y="0"/>
                </a:moveTo>
                <a:lnTo>
                  <a:pt x="2684" y="3098"/>
                </a:lnTo>
                <a:lnTo>
                  <a:pt x="7035" y="282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6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61" name="object 13861"/>
          <p:cNvSpPr/>
          <p:nvPr/>
        </p:nvSpPr>
        <p:spPr>
          <a:xfrm>
            <a:off x="3978851" y="2373388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2684" y="3098"/>
                </a:lnTo>
                <a:lnTo>
                  <a:pt x="170" y="19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6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62" name="object 13862"/>
          <p:cNvSpPr/>
          <p:nvPr/>
        </p:nvSpPr>
        <p:spPr>
          <a:xfrm>
            <a:off x="3981536" y="2376215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833" y="1272"/>
                </a:moveTo>
                <a:lnTo>
                  <a:pt x="0" y="271"/>
                </a:lnTo>
                <a:lnTo>
                  <a:pt x="4351" y="0"/>
                </a:lnTo>
                <a:lnTo>
                  <a:pt x="833" y="1272"/>
                </a:lnTo>
                <a:close/>
              </a:path>
            </a:pathLst>
          </a:custGeom>
          <a:solidFill>
            <a:srgbClr val="1456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63" name="object 13863"/>
          <p:cNvSpPr/>
          <p:nvPr/>
        </p:nvSpPr>
        <p:spPr>
          <a:xfrm>
            <a:off x="3981536" y="2376215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833" y="1272"/>
                </a:moveTo>
                <a:lnTo>
                  <a:pt x="4351" y="0"/>
                </a:lnTo>
                <a:lnTo>
                  <a:pt x="0" y="271"/>
                </a:lnTo>
                <a:lnTo>
                  <a:pt x="833" y="1272"/>
                </a:lnTo>
                <a:close/>
              </a:path>
            </a:pathLst>
          </a:custGeom>
          <a:ln w="3175">
            <a:solidFill>
              <a:srgbClr val="1456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64" name="object 13864"/>
          <p:cNvSpPr/>
          <p:nvPr/>
        </p:nvSpPr>
        <p:spPr>
          <a:xfrm>
            <a:off x="3993316" y="238822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841"/>
                </a:moveTo>
                <a:lnTo>
                  <a:pt x="1739" y="0"/>
                </a:lnTo>
                <a:lnTo>
                  <a:pt x="1468" y="655"/>
                </a:lnTo>
                <a:lnTo>
                  <a:pt x="0" y="1841"/>
                </a:lnTo>
                <a:close/>
              </a:path>
            </a:pathLst>
          </a:custGeom>
          <a:solidFill>
            <a:srgbClr val="1457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65" name="object 13865"/>
          <p:cNvSpPr/>
          <p:nvPr/>
        </p:nvSpPr>
        <p:spPr>
          <a:xfrm>
            <a:off x="3993316" y="238822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739" y="0"/>
                </a:moveTo>
                <a:lnTo>
                  <a:pt x="1468" y="655"/>
                </a:lnTo>
                <a:lnTo>
                  <a:pt x="0" y="1841"/>
                </a:lnTo>
                <a:lnTo>
                  <a:pt x="1739" y="0"/>
                </a:lnTo>
                <a:close/>
              </a:path>
            </a:pathLst>
          </a:custGeom>
          <a:ln w="3175">
            <a:solidFill>
              <a:srgbClr val="1457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66" name="object 13866"/>
          <p:cNvSpPr/>
          <p:nvPr/>
        </p:nvSpPr>
        <p:spPr>
          <a:xfrm>
            <a:off x="3992465" y="2388222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850" y="1841"/>
                </a:moveTo>
                <a:lnTo>
                  <a:pt x="0" y="919"/>
                </a:lnTo>
                <a:lnTo>
                  <a:pt x="2590" y="0"/>
                </a:lnTo>
                <a:lnTo>
                  <a:pt x="850" y="1841"/>
                </a:lnTo>
                <a:close/>
              </a:path>
            </a:pathLst>
          </a:custGeom>
          <a:solidFill>
            <a:srgbClr val="1457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67" name="object 13867"/>
          <p:cNvSpPr/>
          <p:nvPr/>
        </p:nvSpPr>
        <p:spPr>
          <a:xfrm>
            <a:off x="3992465" y="2388222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590" y="0"/>
                </a:moveTo>
                <a:lnTo>
                  <a:pt x="0" y="919"/>
                </a:lnTo>
                <a:lnTo>
                  <a:pt x="850" y="1841"/>
                </a:lnTo>
                <a:lnTo>
                  <a:pt x="2590" y="0"/>
                </a:lnTo>
                <a:close/>
              </a:path>
            </a:pathLst>
          </a:custGeom>
          <a:ln w="3175">
            <a:solidFill>
              <a:srgbClr val="1457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68" name="object 13868"/>
          <p:cNvSpPr/>
          <p:nvPr/>
        </p:nvSpPr>
        <p:spPr>
          <a:xfrm>
            <a:off x="3985887" y="2374785"/>
            <a:ext cx="6985" cy="1905"/>
          </a:xfrm>
          <a:custGeom>
            <a:avLst/>
            <a:gdLst/>
            <a:ahLst/>
            <a:cxnLst/>
            <a:rect l="l" t="t" r="r" b="b"/>
            <a:pathLst>
              <a:path w="6985" h="1905">
                <a:moveTo>
                  <a:pt x="0" y="1430"/>
                </a:moveTo>
                <a:lnTo>
                  <a:pt x="4744" y="0"/>
                </a:lnTo>
                <a:lnTo>
                  <a:pt x="6621" y="1219"/>
                </a:lnTo>
                <a:lnTo>
                  <a:pt x="0" y="1430"/>
                </a:lnTo>
                <a:close/>
              </a:path>
            </a:pathLst>
          </a:custGeom>
          <a:solidFill>
            <a:srgbClr val="1458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69" name="object 13869"/>
          <p:cNvSpPr/>
          <p:nvPr/>
        </p:nvSpPr>
        <p:spPr>
          <a:xfrm>
            <a:off x="3985887" y="2374785"/>
            <a:ext cx="6985" cy="1905"/>
          </a:xfrm>
          <a:custGeom>
            <a:avLst/>
            <a:gdLst/>
            <a:ahLst/>
            <a:cxnLst/>
            <a:rect l="l" t="t" r="r" b="b"/>
            <a:pathLst>
              <a:path w="6985" h="1905">
                <a:moveTo>
                  <a:pt x="4744" y="0"/>
                </a:moveTo>
                <a:lnTo>
                  <a:pt x="0" y="1430"/>
                </a:lnTo>
                <a:lnTo>
                  <a:pt x="6621" y="1219"/>
                </a:lnTo>
                <a:lnTo>
                  <a:pt x="4744" y="0"/>
                </a:lnTo>
                <a:close/>
              </a:path>
            </a:pathLst>
          </a:custGeom>
          <a:ln w="3175">
            <a:solidFill>
              <a:srgbClr val="1458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70" name="object 13870"/>
          <p:cNvSpPr/>
          <p:nvPr/>
        </p:nvSpPr>
        <p:spPr>
          <a:xfrm>
            <a:off x="3985887" y="2374785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744" y="0"/>
                </a:moveTo>
                <a:lnTo>
                  <a:pt x="0" y="1430"/>
                </a:lnTo>
                <a:lnTo>
                  <a:pt x="4744" y="0"/>
                </a:lnTo>
                <a:close/>
              </a:path>
            </a:pathLst>
          </a:custGeom>
          <a:ln w="3175">
            <a:solidFill>
              <a:srgbClr val="1457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71" name="object 13871"/>
          <p:cNvSpPr/>
          <p:nvPr/>
        </p:nvSpPr>
        <p:spPr>
          <a:xfrm>
            <a:off x="3985887" y="2374785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744" y="0"/>
                </a:moveTo>
                <a:lnTo>
                  <a:pt x="0" y="1430"/>
                </a:lnTo>
                <a:lnTo>
                  <a:pt x="4744" y="0"/>
                </a:lnTo>
                <a:close/>
              </a:path>
            </a:pathLst>
          </a:custGeom>
          <a:ln w="3175">
            <a:solidFill>
              <a:srgbClr val="1457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72" name="object 13872"/>
          <p:cNvSpPr/>
          <p:nvPr/>
        </p:nvSpPr>
        <p:spPr>
          <a:xfrm>
            <a:off x="3990631" y="23747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458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73" name="object 13873"/>
          <p:cNvSpPr/>
          <p:nvPr/>
        </p:nvSpPr>
        <p:spPr>
          <a:xfrm>
            <a:off x="3990631" y="23747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8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74" name="object 13874"/>
          <p:cNvSpPr/>
          <p:nvPr/>
        </p:nvSpPr>
        <p:spPr>
          <a:xfrm>
            <a:off x="3985887" y="2374785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744" y="0"/>
                </a:moveTo>
                <a:lnTo>
                  <a:pt x="0" y="1430"/>
                </a:lnTo>
                <a:lnTo>
                  <a:pt x="4744" y="0"/>
                </a:lnTo>
                <a:close/>
              </a:path>
            </a:pathLst>
          </a:custGeom>
          <a:ln w="3175">
            <a:solidFill>
              <a:srgbClr val="1457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75" name="object 13875"/>
          <p:cNvSpPr/>
          <p:nvPr/>
        </p:nvSpPr>
        <p:spPr>
          <a:xfrm>
            <a:off x="3985887" y="2374785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744" y="0"/>
                </a:moveTo>
                <a:lnTo>
                  <a:pt x="0" y="1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76" name="object 13876"/>
          <p:cNvSpPr/>
          <p:nvPr/>
        </p:nvSpPr>
        <p:spPr>
          <a:xfrm>
            <a:off x="3985887" y="237621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77" name="object 13877"/>
          <p:cNvSpPr/>
          <p:nvPr/>
        </p:nvSpPr>
        <p:spPr>
          <a:xfrm>
            <a:off x="3985887" y="237621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78" name="object 13878"/>
          <p:cNvSpPr/>
          <p:nvPr/>
        </p:nvSpPr>
        <p:spPr>
          <a:xfrm>
            <a:off x="3985887" y="2364199"/>
            <a:ext cx="6985" cy="12065"/>
          </a:xfrm>
          <a:custGeom>
            <a:avLst/>
            <a:gdLst/>
            <a:ahLst/>
            <a:cxnLst/>
            <a:rect l="l" t="t" r="r" b="b"/>
            <a:pathLst>
              <a:path w="6985" h="12064">
                <a:moveTo>
                  <a:pt x="0" y="12016"/>
                </a:moveTo>
                <a:lnTo>
                  <a:pt x="4932" y="0"/>
                </a:lnTo>
                <a:lnTo>
                  <a:pt x="6657" y="6832"/>
                </a:lnTo>
                <a:lnTo>
                  <a:pt x="0" y="12016"/>
                </a:lnTo>
                <a:close/>
              </a:path>
            </a:pathLst>
          </a:custGeom>
          <a:solidFill>
            <a:srgbClr val="1458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79" name="object 13879"/>
          <p:cNvSpPr/>
          <p:nvPr/>
        </p:nvSpPr>
        <p:spPr>
          <a:xfrm>
            <a:off x="3985887" y="2364199"/>
            <a:ext cx="6985" cy="12065"/>
          </a:xfrm>
          <a:custGeom>
            <a:avLst/>
            <a:gdLst/>
            <a:ahLst/>
            <a:cxnLst/>
            <a:rect l="l" t="t" r="r" b="b"/>
            <a:pathLst>
              <a:path w="6985" h="12064">
                <a:moveTo>
                  <a:pt x="4932" y="0"/>
                </a:moveTo>
                <a:lnTo>
                  <a:pt x="6657" y="6832"/>
                </a:lnTo>
                <a:lnTo>
                  <a:pt x="0" y="12016"/>
                </a:lnTo>
                <a:lnTo>
                  <a:pt x="4932" y="0"/>
                </a:lnTo>
                <a:close/>
              </a:path>
            </a:pathLst>
          </a:custGeom>
          <a:ln w="3175">
            <a:solidFill>
              <a:srgbClr val="1458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0" name="object 13880"/>
          <p:cNvSpPr/>
          <p:nvPr/>
        </p:nvSpPr>
        <p:spPr>
          <a:xfrm>
            <a:off x="3985887" y="2364199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4932" y="0"/>
                </a:moveTo>
                <a:lnTo>
                  <a:pt x="0" y="12016"/>
                </a:lnTo>
                <a:lnTo>
                  <a:pt x="4932" y="0"/>
                </a:lnTo>
                <a:close/>
              </a:path>
            </a:pathLst>
          </a:custGeom>
          <a:ln w="3175">
            <a:solidFill>
              <a:srgbClr val="1457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1" name="object 138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882" name="object 13882"/>
          <p:cNvSpPr/>
          <p:nvPr/>
        </p:nvSpPr>
        <p:spPr>
          <a:xfrm>
            <a:off x="3975724" y="2369781"/>
            <a:ext cx="10160" cy="6985"/>
          </a:xfrm>
          <a:custGeom>
            <a:avLst/>
            <a:gdLst/>
            <a:ahLst/>
            <a:cxnLst/>
            <a:rect l="l" t="t" r="r" b="b"/>
            <a:pathLst>
              <a:path w="10160" h="6985">
                <a:moveTo>
                  <a:pt x="10162" y="6433"/>
                </a:moveTo>
                <a:lnTo>
                  <a:pt x="3126" y="3606"/>
                </a:lnTo>
                <a:lnTo>
                  <a:pt x="0" y="0"/>
                </a:lnTo>
                <a:lnTo>
                  <a:pt x="10162" y="6433"/>
                </a:lnTo>
                <a:close/>
              </a:path>
            </a:pathLst>
          </a:custGeom>
          <a:solidFill>
            <a:srgbClr val="1456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83" name="object 13883"/>
          <p:cNvSpPr/>
          <p:nvPr/>
        </p:nvSpPr>
        <p:spPr>
          <a:xfrm>
            <a:off x="3975724" y="2369781"/>
            <a:ext cx="10160" cy="6985"/>
          </a:xfrm>
          <a:custGeom>
            <a:avLst/>
            <a:gdLst/>
            <a:ahLst/>
            <a:cxnLst/>
            <a:rect l="l" t="t" r="r" b="b"/>
            <a:pathLst>
              <a:path w="10160" h="6985">
                <a:moveTo>
                  <a:pt x="10162" y="6433"/>
                </a:moveTo>
                <a:lnTo>
                  <a:pt x="3126" y="3606"/>
                </a:lnTo>
                <a:lnTo>
                  <a:pt x="0" y="0"/>
                </a:lnTo>
                <a:lnTo>
                  <a:pt x="10162" y="6433"/>
                </a:lnTo>
                <a:close/>
              </a:path>
            </a:pathLst>
          </a:custGeom>
          <a:ln w="3175">
            <a:solidFill>
              <a:srgbClr val="1456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4" name="object 13884"/>
          <p:cNvSpPr/>
          <p:nvPr/>
        </p:nvSpPr>
        <p:spPr>
          <a:xfrm>
            <a:off x="3974150" y="2366256"/>
            <a:ext cx="12065" cy="10160"/>
          </a:xfrm>
          <a:custGeom>
            <a:avLst/>
            <a:gdLst/>
            <a:ahLst/>
            <a:cxnLst/>
            <a:rect l="l" t="t" r="r" b="b"/>
            <a:pathLst>
              <a:path w="12064" h="10160">
                <a:moveTo>
                  <a:pt x="11737" y="9959"/>
                </a:moveTo>
                <a:lnTo>
                  <a:pt x="1574" y="3525"/>
                </a:lnTo>
                <a:lnTo>
                  <a:pt x="0" y="0"/>
                </a:lnTo>
                <a:lnTo>
                  <a:pt x="11737" y="9959"/>
                </a:lnTo>
                <a:close/>
              </a:path>
            </a:pathLst>
          </a:custGeom>
          <a:solidFill>
            <a:srgbClr val="1456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85" name="object 13885"/>
          <p:cNvSpPr/>
          <p:nvPr/>
        </p:nvSpPr>
        <p:spPr>
          <a:xfrm>
            <a:off x="3974150" y="2366256"/>
            <a:ext cx="12065" cy="10160"/>
          </a:xfrm>
          <a:custGeom>
            <a:avLst/>
            <a:gdLst/>
            <a:ahLst/>
            <a:cxnLst/>
            <a:rect l="l" t="t" r="r" b="b"/>
            <a:pathLst>
              <a:path w="12064" h="10160">
                <a:moveTo>
                  <a:pt x="11737" y="9959"/>
                </a:moveTo>
                <a:lnTo>
                  <a:pt x="0" y="0"/>
                </a:lnTo>
                <a:lnTo>
                  <a:pt x="1574" y="3525"/>
                </a:lnTo>
                <a:lnTo>
                  <a:pt x="11737" y="9959"/>
                </a:lnTo>
                <a:close/>
              </a:path>
            </a:pathLst>
          </a:custGeom>
          <a:ln w="3175">
            <a:solidFill>
              <a:srgbClr val="1456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6" name="object 13886"/>
          <p:cNvSpPr/>
          <p:nvPr/>
        </p:nvSpPr>
        <p:spPr>
          <a:xfrm>
            <a:off x="3974150" y="2364795"/>
            <a:ext cx="12065" cy="11430"/>
          </a:xfrm>
          <a:custGeom>
            <a:avLst/>
            <a:gdLst/>
            <a:ahLst/>
            <a:cxnLst/>
            <a:rect l="l" t="t" r="r" b="b"/>
            <a:pathLst>
              <a:path w="12064" h="11430">
                <a:moveTo>
                  <a:pt x="11737" y="11419"/>
                </a:moveTo>
                <a:lnTo>
                  <a:pt x="0" y="1460"/>
                </a:lnTo>
                <a:lnTo>
                  <a:pt x="1798" y="0"/>
                </a:lnTo>
                <a:lnTo>
                  <a:pt x="11737" y="11419"/>
                </a:lnTo>
                <a:close/>
              </a:path>
            </a:pathLst>
          </a:custGeom>
          <a:solidFill>
            <a:srgbClr val="1456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87" name="object 13887"/>
          <p:cNvSpPr/>
          <p:nvPr/>
        </p:nvSpPr>
        <p:spPr>
          <a:xfrm>
            <a:off x="3974150" y="2364795"/>
            <a:ext cx="12065" cy="11430"/>
          </a:xfrm>
          <a:custGeom>
            <a:avLst/>
            <a:gdLst/>
            <a:ahLst/>
            <a:cxnLst/>
            <a:rect l="l" t="t" r="r" b="b"/>
            <a:pathLst>
              <a:path w="12064" h="11430">
                <a:moveTo>
                  <a:pt x="11737" y="11419"/>
                </a:moveTo>
                <a:lnTo>
                  <a:pt x="0" y="1460"/>
                </a:lnTo>
                <a:lnTo>
                  <a:pt x="1798" y="0"/>
                </a:lnTo>
                <a:lnTo>
                  <a:pt x="11737" y="11419"/>
                </a:lnTo>
                <a:close/>
              </a:path>
            </a:pathLst>
          </a:custGeom>
          <a:ln w="3175">
            <a:solidFill>
              <a:srgbClr val="1456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8" name="object 13888"/>
          <p:cNvSpPr/>
          <p:nvPr/>
        </p:nvSpPr>
        <p:spPr>
          <a:xfrm>
            <a:off x="3975948" y="2364795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0" y="0"/>
                </a:moveTo>
                <a:lnTo>
                  <a:pt x="9939" y="1141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6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9" name="object 13889"/>
          <p:cNvSpPr/>
          <p:nvPr/>
        </p:nvSpPr>
        <p:spPr>
          <a:xfrm>
            <a:off x="3985887" y="2371031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0" y="5184"/>
                </a:moveTo>
                <a:lnTo>
                  <a:pt x="6657" y="0"/>
                </a:lnTo>
                <a:lnTo>
                  <a:pt x="4744" y="3754"/>
                </a:lnTo>
                <a:lnTo>
                  <a:pt x="0" y="5184"/>
                </a:lnTo>
                <a:close/>
              </a:path>
            </a:pathLst>
          </a:custGeom>
          <a:solidFill>
            <a:srgbClr val="1458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90" name="object 13890"/>
          <p:cNvSpPr/>
          <p:nvPr/>
        </p:nvSpPr>
        <p:spPr>
          <a:xfrm>
            <a:off x="3985887" y="2371031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4744" y="3754"/>
                </a:moveTo>
                <a:lnTo>
                  <a:pt x="0" y="5184"/>
                </a:lnTo>
                <a:lnTo>
                  <a:pt x="6657" y="0"/>
                </a:lnTo>
                <a:lnTo>
                  <a:pt x="4744" y="3754"/>
                </a:lnTo>
                <a:close/>
              </a:path>
            </a:pathLst>
          </a:custGeom>
          <a:ln w="3175">
            <a:solidFill>
              <a:srgbClr val="1458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1" name="object 13891"/>
          <p:cNvSpPr/>
          <p:nvPr/>
        </p:nvSpPr>
        <p:spPr>
          <a:xfrm>
            <a:off x="3990631" y="2371031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3754"/>
                </a:moveTo>
                <a:lnTo>
                  <a:pt x="1912" y="0"/>
                </a:lnTo>
                <a:lnTo>
                  <a:pt x="0" y="3754"/>
                </a:lnTo>
                <a:close/>
              </a:path>
            </a:pathLst>
          </a:custGeom>
          <a:ln w="3175">
            <a:solidFill>
              <a:srgbClr val="1458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2" name="object 13892"/>
          <p:cNvSpPr/>
          <p:nvPr/>
        </p:nvSpPr>
        <p:spPr>
          <a:xfrm>
            <a:off x="3992544" y="237103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459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93" name="object 13893"/>
          <p:cNvSpPr/>
          <p:nvPr/>
        </p:nvSpPr>
        <p:spPr>
          <a:xfrm>
            <a:off x="3992544" y="237103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9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4" name="object 13894"/>
          <p:cNvSpPr/>
          <p:nvPr/>
        </p:nvSpPr>
        <p:spPr>
          <a:xfrm>
            <a:off x="3985887" y="2371031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6657" y="0"/>
                </a:moveTo>
                <a:lnTo>
                  <a:pt x="0" y="5184"/>
                </a:lnTo>
                <a:lnTo>
                  <a:pt x="6657" y="0"/>
                </a:lnTo>
                <a:close/>
              </a:path>
            </a:pathLst>
          </a:custGeom>
          <a:ln w="3175">
            <a:solidFill>
              <a:srgbClr val="1458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5" name="object 13895"/>
          <p:cNvSpPr/>
          <p:nvPr/>
        </p:nvSpPr>
        <p:spPr>
          <a:xfrm>
            <a:off x="3985887" y="2371031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6657" y="0"/>
                </a:moveTo>
                <a:lnTo>
                  <a:pt x="0" y="5184"/>
                </a:lnTo>
                <a:lnTo>
                  <a:pt x="6657" y="0"/>
                </a:lnTo>
                <a:close/>
              </a:path>
            </a:pathLst>
          </a:custGeom>
          <a:ln w="3175">
            <a:solidFill>
              <a:srgbClr val="1457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6" name="object 13896"/>
          <p:cNvSpPr/>
          <p:nvPr/>
        </p:nvSpPr>
        <p:spPr>
          <a:xfrm>
            <a:off x="3985887" y="2371031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6657" y="0"/>
                </a:moveTo>
                <a:lnTo>
                  <a:pt x="0" y="5184"/>
                </a:lnTo>
                <a:lnTo>
                  <a:pt x="6657" y="0"/>
                </a:lnTo>
                <a:close/>
              </a:path>
            </a:pathLst>
          </a:custGeom>
          <a:ln w="3175">
            <a:solidFill>
              <a:srgbClr val="1458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7" name="object 13897"/>
          <p:cNvSpPr/>
          <p:nvPr/>
        </p:nvSpPr>
        <p:spPr>
          <a:xfrm>
            <a:off x="3992544" y="237103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459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98" name="object 13898"/>
          <p:cNvSpPr/>
          <p:nvPr/>
        </p:nvSpPr>
        <p:spPr>
          <a:xfrm>
            <a:off x="3992544" y="237103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9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9" name="object 13899"/>
          <p:cNvSpPr/>
          <p:nvPr/>
        </p:nvSpPr>
        <p:spPr>
          <a:xfrm>
            <a:off x="3973060" y="236625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25" y="492"/>
                </a:moveTo>
                <a:lnTo>
                  <a:pt x="1089" y="0"/>
                </a:lnTo>
                <a:lnTo>
                  <a:pt x="25" y="492"/>
                </a:lnTo>
                <a:close/>
              </a:path>
            </a:pathLst>
          </a:custGeom>
          <a:solidFill>
            <a:srgbClr val="1455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00" name="object 13900"/>
          <p:cNvSpPr/>
          <p:nvPr/>
        </p:nvSpPr>
        <p:spPr>
          <a:xfrm>
            <a:off x="3973060" y="236625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89" y="0"/>
                </a:moveTo>
                <a:lnTo>
                  <a:pt x="25" y="492"/>
                </a:lnTo>
                <a:lnTo>
                  <a:pt x="1089" y="0"/>
                </a:lnTo>
                <a:close/>
              </a:path>
            </a:pathLst>
          </a:custGeom>
          <a:ln w="3175">
            <a:solidFill>
              <a:srgbClr val="1455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1" name="object 13901"/>
          <p:cNvSpPr/>
          <p:nvPr/>
        </p:nvSpPr>
        <p:spPr>
          <a:xfrm>
            <a:off x="3972461" y="2366076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599" y="647"/>
                </a:moveTo>
                <a:lnTo>
                  <a:pt x="0" y="0"/>
                </a:lnTo>
                <a:lnTo>
                  <a:pt x="1689" y="180"/>
                </a:lnTo>
                <a:lnTo>
                  <a:pt x="599" y="647"/>
                </a:lnTo>
                <a:close/>
              </a:path>
            </a:pathLst>
          </a:custGeom>
          <a:solidFill>
            <a:srgbClr val="1455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02" name="object 13902"/>
          <p:cNvSpPr/>
          <p:nvPr/>
        </p:nvSpPr>
        <p:spPr>
          <a:xfrm>
            <a:off x="3972461" y="2366076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689" y="180"/>
                </a:moveTo>
                <a:lnTo>
                  <a:pt x="0" y="0"/>
                </a:lnTo>
                <a:lnTo>
                  <a:pt x="599" y="647"/>
                </a:lnTo>
                <a:lnTo>
                  <a:pt x="1689" y="180"/>
                </a:lnTo>
                <a:close/>
              </a:path>
            </a:pathLst>
          </a:custGeom>
          <a:ln w="3175">
            <a:solidFill>
              <a:srgbClr val="1455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3" name="object 13903"/>
          <p:cNvSpPr/>
          <p:nvPr/>
        </p:nvSpPr>
        <p:spPr>
          <a:xfrm>
            <a:off x="3972461" y="2364795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1689" y="1460"/>
                </a:moveTo>
                <a:lnTo>
                  <a:pt x="0" y="1280"/>
                </a:lnTo>
                <a:lnTo>
                  <a:pt x="3487" y="0"/>
                </a:lnTo>
                <a:lnTo>
                  <a:pt x="1689" y="1460"/>
                </a:lnTo>
                <a:close/>
              </a:path>
            </a:pathLst>
          </a:custGeom>
          <a:solidFill>
            <a:srgbClr val="1455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04" name="object 13904"/>
          <p:cNvSpPr/>
          <p:nvPr/>
        </p:nvSpPr>
        <p:spPr>
          <a:xfrm>
            <a:off x="3972461" y="2364795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1689" y="1460"/>
                </a:moveTo>
                <a:lnTo>
                  <a:pt x="0" y="1280"/>
                </a:lnTo>
                <a:lnTo>
                  <a:pt x="3487" y="0"/>
                </a:lnTo>
                <a:lnTo>
                  <a:pt x="1689" y="1460"/>
                </a:lnTo>
                <a:close/>
              </a:path>
            </a:pathLst>
          </a:custGeom>
          <a:ln w="3175">
            <a:solidFill>
              <a:srgbClr val="1455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5" name="object 13905"/>
          <p:cNvSpPr/>
          <p:nvPr/>
        </p:nvSpPr>
        <p:spPr>
          <a:xfrm>
            <a:off x="3967795" y="2360721"/>
            <a:ext cx="8255" cy="4445"/>
          </a:xfrm>
          <a:custGeom>
            <a:avLst/>
            <a:gdLst/>
            <a:ahLst/>
            <a:cxnLst/>
            <a:rect l="l" t="t" r="r" b="b"/>
            <a:pathLst>
              <a:path w="8254" h="4444">
                <a:moveTo>
                  <a:pt x="0" y="0"/>
                </a:moveTo>
                <a:lnTo>
                  <a:pt x="8153" y="407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5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6" name="object 13906"/>
          <p:cNvSpPr/>
          <p:nvPr/>
        </p:nvSpPr>
        <p:spPr>
          <a:xfrm>
            <a:off x="3967795" y="2360721"/>
            <a:ext cx="8255" cy="4445"/>
          </a:xfrm>
          <a:custGeom>
            <a:avLst/>
            <a:gdLst/>
            <a:ahLst/>
            <a:cxnLst/>
            <a:rect l="l" t="t" r="r" b="b"/>
            <a:pathLst>
              <a:path w="8254" h="4444">
                <a:moveTo>
                  <a:pt x="3850" y="4432"/>
                </a:moveTo>
                <a:lnTo>
                  <a:pt x="0" y="0"/>
                </a:lnTo>
                <a:lnTo>
                  <a:pt x="8153" y="4074"/>
                </a:lnTo>
                <a:lnTo>
                  <a:pt x="3850" y="4432"/>
                </a:lnTo>
                <a:close/>
              </a:path>
            </a:pathLst>
          </a:custGeom>
          <a:solidFill>
            <a:srgbClr val="1455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07" name="object 13907"/>
          <p:cNvSpPr/>
          <p:nvPr/>
        </p:nvSpPr>
        <p:spPr>
          <a:xfrm>
            <a:off x="3967795" y="2360721"/>
            <a:ext cx="8255" cy="4445"/>
          </a:xfrm>
          <a:custGeom>
            <a:avLst/>
            <a:gdLst/>
            <a:ahLst/>
            <a:cxnLst/>
            <a:rect l="l" t="t" r="r" b="b"/>
            <a:pathLst>
              <a:path w="8254" h="4444">
                <a:moveTo>
                  <a:pt x="0" y="0"/>
                </a:moveTo>
                <a:lnTo>
                  <a:pt x="3850" y="4432"/>
                </a:lnTo>
                <a:lnTo>
                  <a:pt x="8153" y="407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5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8" name="object 13908"/>
          <p:cNvSpPr/>
          <p:nvPr/>
        </p:nvSpPr>
        <p:spPr>
          <a:xfrm>
            <a:off x="3967795" y="2360721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0" y="0"/>
                </a:moveTo>
                <a:lnTo>
                  <a:pt x="3850" y="443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4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9" name="object 13909"/>
          <p:cNvSpPr/>
          <p:nvPr/>
        </p:nvSpPr>
        <p:spPr>
          <a:xfrm>
            <a:off x="3971645" y="236515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15" y="922"/>
                </a:moveTo>
                <a:lnTo>
                  <a:pt x="0" y="0"/>
                </a:lnTo>
                <a:lnTo>
                  <a:pt x="815" y="922"/>
                </a:lnTo>
                <a:close/>
              </a:path>
            </a:pathLst>
          </a:custGeom>
          <a:ln w="3175">
            <a:solidFill>
              <a:srgbClr val="1455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10" name="object 13910"/>
          <p:cNvSpPr/>
          <p:nvPr/>
        </p:nvSpPr>
        <p:spPr>
          <a:xfrm>
            <a:off x="3971645" y="2364795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815" y="1280"/>
                </a:moveTo>
                <a:lnTo>
                  <a:pt x="0" y="358"/>
                </a:lnTo>
                <a:lnTo>
                  <a:pt x="4302" y="0"/>
                </a:lnTo>
                <a:lnTo>
                  <a:pt x="815" y="1280"/>
                </a:lnTo>
                <a:close/>
              </a:path>
            </a:pathLst>
          </a:custGeom>
          <a:solidFill>
            <a:srgbClr val="1455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11" name="object 13911"/>
          <p:cNvSpPr/>
          <p:nvPr/>
        </p:nvSpPr>
        <p:spPr>
          <a:xfrm>
            <a:off x="3971645" y="2364795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815" y="1280"/>
                </a:moveTo>
                <a:lnTo>
                  <a:pt x="4302" y="0"/>
                </a:lnTo>
                <a:lnTo>
                  <a:pt x="0" y="358"/>
                </a:lnTo>
                <a:lnTo>
                  <a:pt x="815" y="1280"/>
                </a:lnTo>
                <a:close/>
              </a:path>
            </a:pathLst>
          </a:custGeom>
          <a:ln w="3175">
            <a:solidFill>
              <a:srgbClr val="1455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12" name="object 139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913" name="object 139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914" name="object 139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915" name="object 13915"/>
          <p:cNvSpPr/>
          <p:nvPr/>
        </p:nvSpPr>
        <p:spPr>
          <a:xfrm>
            <a:off x="3961937" y="235394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02" y="955"/>
                </a:moveTo>
                <a:lnTo>
                  <a:pt x="0" y="0"/>
                </a:lnTo>
                <a:lnTo>
                  <a:pt x="802" y="955"/>
                </a:lnTo>
                <a:close/>
              </a:path>
            </a:pathLst>
          </a:custGeom>
          <a:ln w="3175">
            <a:solidFill>
              <a:srgbClr val="1354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16" name="object 13916"/>
          <p:cNvSpPr/>
          <p:nvPr/>
        </p:nvSpPr>
        <p:spPr>
          <a:xfrm>
            <a:off x="3961937" y="2353614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802" y="1285"/>
                </a:moveTo>
                <a:lnTo>
                  <a:pt x="0" y="330"/>
                </a:lnTo>
                <a:lnTo>
                  <a:pt x="4257" y="0"/>
                </a:lnTo>
                <a:lnTo>
                  <a:pt x="802" y="1285"/>
                </a:lnTo>
                <a:close/>
              </a:path>
            </a:pathLst>
          </a:custGeom>
          <a:solidFill>
            <a:srgbClr val="1354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17" name="object 13917"/>
          <p:cNvSpPr/>
          <p:nvPr/>
        </p:nvSpPr>
        <p:spPr>
          <a:xfrm>
            <a:off x="3961937" y="2353614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802" y="1285"/>
                </a:moveTo>
                <a:lnTo>
                  <a:pt x="4257" y="0"/>
                </a:lnTo>
                <a:lnTo>
                  <a:pt x="0" y="330"/>
                </a:lnTo>
                <a:lnTo>
                  <a:pt x="802" y="1285"/>
                </a:lnTo>
                <a:close/>
              </a:path>
            </a:pathLst>
          </a:custGeom>
          <a:ln w="3175">
            <a:solidFill>
              <a:srgbClr val="1354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18" name="object 13918"/>
          <p:cNvSpPr/>
          <p:nvPr/>
        </p:nvSpPr>
        <p:spPr>
          <a:xfrm>
            <a:off x="3965153" y="235762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19" y="198"/>
                </a:moveTo>
                <a:lnTo>
                  <a:pt x="0" y="60"/>
                </a:lnTo>
                <a:lnTo>
                  <a:pt x="162" y="0"/>
                </a:lnTo>
                <a:lnTo>
                  <a:pt x="119" y="198"/>
                </a:lnTo>
                <a:close/>
              </a:path>
            </a:pathLst>
          </a:custGeom>
          <a:solidFill>
            <a:srgbClr val="1354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19" name="object 13919"/>
          <p:cNvSpPr/>
          <p:nvPr/>
        </p:nvSpPr>
        <p:spPr>
          <a:xfrm>
            <a:off x="3965153" y="235762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62" y="0"/>
                </a:moveTo>
                <a:lnTo>
                  <a:pt x="0" y="60"/>
                </a:lnTo>
                <a:lnTo>
                  <a:pt x="119" y="198"/>
                </a:lnTo>
                <a:lnTo>
                  <a:pt x="162" y="0"/>
                </a:lnTo>
                <a:close/>
              </a:path>
            </a:pathLst>
          </a:custGeom>
          <a:ln w="3175">
            <a:solidFill>
              <a:srgbClr val="1354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0" name="object 13920"/>
          <p:cNvSpPr/>
          <p:nvPr/>
        </p:nvSpPr>
        <p:spPr>
          <a:xfrm>
            <a:off x="3962740" y="235490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66" y="309"/>
                </a:moveTo>
                <a:lnTo>
                  <a:pt x="0" y="0"/>
                </a:lnTo>
                <a:lnTo>
                  <a:pt x="266" y="309"/>
                </a:lnTo>
                <a:close/>
              </a:path>
            </a:pathLst>
          </a:custGeom>
          <a:ln w="3175">
            <a:solidFill>
              <a:srgbClr val="1354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1" name="object 13921"/>
          <p:cNvSpPr/>
          <p:nvPr/>
        </p:nvSpPr>
        <p:spPr>
          <a:xfrm>
            <a:off x="3962740" y="2353614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266" y="1595"/>
                </a:moveTo>
                <a:lnTo>
                  <a:pt x="0" y="1285"/>
                </a:lnTo>
                <a:lnTo>
                  <a:pt x="3454" y="0"/>
                </a:lnTo>
                <a:lnTo>
                  <a:pt x="266" y="1595"/>
                </a:lnTo>
                <a:close/>
              </a:path>
            </a:pathLst>
          </a:custGeom>
          <a:solidFill>
            <a:srgbClr val="1354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22" name="object 13922"/>
          <p:cNvSpPr/>
          <p:nvPr/>
        </p:nvSpPr>
        <p:spPr>
          <a:xfrm>
            <a:off x="3962740" y="2353614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266" y="1595"/>
                </a:moveTo>
                <a:lnTo>
                  <a:pt x="3454" y="0"/>
                </a:lnTo>
                <a:lnTo>
                  <a:pt x="0" y="1285"/>
                </a:lnTo>
                <a:lnTo>
                  <a:pt x="266" y="1595"/>
                </a:lnTo>
                <a:close/>
              </a:path>
            </a:pathLst>
          </a:custGeom>
          <a:ln w="3175">
            <a:solidFill>
              <a:srgbClr val="1354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3" name="object 13923"/>
          <p:cNvSpPr/>
          <p:nvPr/>
        </p:nvSpPr>
        <p:spPr>
          <a:xfrm>
            <a:off x="3965153" y="2353614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0" y="4066"/>
                </a:moveTo>
                <a:lnTo>
                  <a:pt x="1041" y="0"/>
                </a:lnTo>
                <a:lnTo>
                  <a:pt x="162" y="4005"/>
                </a:lnTo>
                <a:lnTo>
                  <a:pt x="0" y="4066"/>
                </a:lnTo>
                <a:close/>
              </a:path>
            </a:pathLst>
          </a:custGeom>
          <a:solidFill>
            <a:srgbClr val="1354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24" name="object 13924"/>
          <p:cNvSpPr/>
          <p:nvPr/>
        </p:nvSpPr>
        <p:spPr>
          <a:xfrm>
            <a:off x="3965153" y="2353614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1041" y="0"/>
                </a:moveTo>
                <a:lnTo>
                  <a:pt x="162" y="4005"/>
                </a:lnTo>
                <a:lnTo>
                  <a:pt x="0" y="4066"/>
                </a:lnTo>
                <a:lnTo>
                  <a:pt x="1041" y="0"/>
                </a:lnTo>
                <a:close/>
              </a:path>
            </a:pathLst>
          </a:custGeom>
          <a:ln w="3175">
            <a:solidFill>
              <a:srgbClr val="1354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5" name="object 13925"/>
          <p:cNvSpPr/>
          <p:nvPr/>
        </p:nvSpPr>
        <p:spPr>
          <a:xfrm>
            <a:off x="3963006" y="2353614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2146" y="4066"/>
                </a:moveTo>
                <a:lnTo>
                  <a:pt x="0" y="1595"/>
                </a:lnTo>
                <a:lnTo>
                  <a:pt x="3187" y="0"/>
                </a:lnTo>
                <a:lnTo>
                  <a:pt x="2146" y="4066"/>
                </a:lnTo>
                <a:close/>
              </a:path>
            </a:pathLst>
          </a:custGeom>
          <a:solidFill>
            <a:srgbClr val="1354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26" name="object 13926"/>
          <p:cNvSpPr/>
          <p:nvPr/>
        </p:nvSpPr>
        <p:spPr>
          <a:xfrm>
            <a:off x="3963006" y="2353614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3187" y="0"/>
                </a:moveTo>
                <a:lnTo>
                  <a:pt x="0" y="1595"/>
                </a:lnTo>
                <a:lnTo>
                  <a:pt x="2146" y="4066"/>
                </a:lnTo>
                <a:lnTo>
                  <a:pt x="3187" y="0"/>
                </a:lnTo>
                <a:close/>
              </a:path>
            </a:pathLst>
          </a:custGeom>
          <a:ln w="3175">
            <a:solidFill>
              <a:srgbClr val="1354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7" name="object 13927"/>
          <p:cNvSpPr/>
          <p:nvPr/>
        </p:nvSpPr>
        <p:spPr>
          <a:xfrm>
            <a:off x="3965153" y="235762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60"/>
                </a:moveTo>
                <a:lnTo>
                  <a:pt x="1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8" name="object 13928"/>
          <p:cNvSpPr/>
          <p:nvPr/>
        </p:nvSpPr>
        <p:spPr>
          <a:xfrm>
            <a:off x="3988709" y="233618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45B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29" name="object 13929"/>
          <p:cNvSpPr/>
          <p:nvPr/>
        </p:nvSpPr>
        <p:spPr>
          <a:xfrm>
            <a:off x="3988709" y="233618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B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0" name="object 13930"/>
          <p:cNvSpPr/>
          <p:nvPr/>
        </p:nvSpPr>
        <p:spPr>
          <a:xfrm>
            <a:off x="3982008" y="2336182"/>
            <a:ext cx="6985" cy="5080"/>
          </a:xfrm>
          <a:custGeom>
            <a:avLst/>
            <a:gdLst/>
            <a:ahLst/>
            <a:cxnLst/>
            <a:rect l="l" t="t" r="r" b="b"/>
            <a:pathLst>
              <a:path w="6985" h="5080">
                <a:moveTo>
                  <a:pt x="0" y="5049"/>
                </a:moveTo>
                <a:lnTo>
                  <a:pt x="6700" y="0"/>
                </a:lnTo>
                <a:lnTo>
                  <a:pt x="6812" y="4871"/>
                </a:lnTo>
                <a:lnTo>
                  <a:pt x="0" y="5049"/>
                </a:lnTo>
                <a:close/>
              </a:path>
            </a:pathLst>
          </a:custGeom>
          <a:solidFill>
            <a:srgbClr val="145A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31" name="object 13931"/>
          <p:cNvSpPr/>
          <p:nvPr/>
        </p:nvSpPr>
        <p:spPr>
          <a:xfrm>
            <a:off x="3982008" y="2336182"/>
            <a:ext cx="6985" cy="5080"/>
          </a:xfrm>
          <a:custGeom>
            <a:avLst/>
            <a:gdLst/>
            <a:ahLst/>
            <a:cxnLst/>
            <a:rect l="l" t="t" r="r" b="b"/>
            <a:pathLst>
              <a:path w="6985" h="5080">
                <a:moveTo>
                  <a:pt x="6812" y="4871"/>
                </a:moveTo>
                <a:lnTo>
                  <a:pt x="0" y="5049"/>
                </a:lnTo>
                <a:lnTo>
                  <a:pt x="6700" y="0"/>
                </a:lnTo>
                <a:lnTo>
                  <a:pt x="6812" y="4871"/>
                </a:lnTo>
                <a:close/>
              </a:path>
            </a:pathLst>
          </a:custGeom>
          <a:ln w="3175">
            <a:solidFill>
              <a:srgbClr val="145A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2" name="object 139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933" name="object 139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934" name="object 13934"/>
          <p:cNvSpPr/>
          <p:nvPr/>
        </p:nvSpPr>
        <p:spPr>
          <a:xfrm>
            <a:off x="3982008" y="2341232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3530" y="4218"/>
                </a:moveTo>
                <a:lnTo>
                  <a:pt x="0" y="0"/>
                </a:lnTo>
                <a:lnTo>
                  <a:pt x="3530" y="4218"/>
                </a:lnTo>
                <a:close/>
              </a:path>
            </a:pathLst>
          </a:custGeom>
          <a:ln w="3175">
            <a:solidFill>
              <a:srgbClr val="145A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5" name="object 13935"/>
          <p:cNvSpPr/>
          <p:nvPr/>
        </p:nvSpPr>
        <p:spPr>
          <a:xfrm>
            <a:off x="3982008" y="2341232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3530" y="4218"/>
                </a:moveTo>
                <a:lnTo>
                  <a:pt x="0" y="0"/>
                </a:lnTo>
                <a:lnTo>
                  <a:pt x="3530" y="4218"/>
                </a:lnTo>
                <a:close/>
              </a:path>
            </a:pathLst>
          </a:custGeom>
          <a:ln w="3175">
            <a:solidFill>
              <a:srgbClr val="1459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6" name="object 13936"/>
          <p:cNvSpPr/>
          <p:nvPr/>
        </p:nvSpPr>
        <p:spPr>
          <a:xfrm>
            <a:off x="3985539" y="2341054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3281" y="0"/>
                </a:moveTo>
                <a:lnTo>
                  <a:pt x="0" y="4396"/>
                </a:lnTo>
                <a:lnTo>
                  <a:pt x="3281" y="0"/>
                </a:lnTo>
                <a:close/>
              </a:path>
            </a:pathLst>
          </a:custGeom>
          <a:ln w="3175">
            <a:solidFill>
              <a:srgbClr val="145A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7" name="object 13937"/>
          <p:cNvSpPr/>
          <p:nvPr/>
        </p:nvSpPr>
        <p:spPr>
          <a:xfrm>
            <a:off x="3982008" y="2341054"/>
            <a:ext cx="6985" cy="4445"/>
          </a:xfrm>
          <a:custGeom>
            <a:avLst/>
            <a:gdLst/>
            <a:ahLst/>
            <a:cxnLst/>
            <a:rect l="l" t="t" r="r" b="b"/>
            <a:pathLst>
              <a:path w="6985" h="4444">
                <a:moveTo>
                  <a:pt x="3530" y="4396"/>
                </a:moveTo>
                <a:lnTo>
                  <a:pt x="0" y="177"/>
                </a:lnTo>
                <a:lnTo>
                  <a:pt x="6812" y="0"/>
                </a:lnTo>
                <a:lnTo>
                  <a:pt x="3530" y="4396"/>
                </a:lnTo>
                <a:close/>
              </a:path>
            </a:pathLst>
          </a:custGeom>
          <a:solidFill>
            <a:srgbClr val="145A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38" name="object 13938"/>
          <p:cNvSpPr/>
          <p:nvPr/>
        </p:nvSpPr>
        <p:spPr>
          <a:xfrm>
            <a:off x="3982008" y="2341054"/>
            <a:ext cx="6985" cy="4445"/>
          </a:xfrm>
          <a:custGeom>
            <a:avLst/>
            <a:gdLst/>
            <a:ahLst/>
            <a:cxnLst/>
            <a:rect l="l" t="t" r="r" b="b"/>
            <a:pathLst>
              <a:path w="6985" h="4444">
                <a:moveTo>
                  <a:pt x="6812" y="0"/>
                </a:moveTo>
                <a:lnTo>
                  <a:pt x="0" y="177"/>
                </a:lnTo>
                <a:lnTo>
                  <a:pt x="3530" y="4396"/>
                </a:lnTo>
                <a:lnTo>
                  <a:pt x="6812" y="0"/>
                </a:lnTo>
                <a:close/>
              </a:path>
            </a:pathLst>
          </a:custGeom>
          <a:ln w="3175">
            <a:solidFill>
              <a:srgbClr val="145A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9" name="object 139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940" name="object 13940"/>
          <p:cNvSpPr/>
          <p:nvPr/>
        </p:nvSpPr>
        <p:spPr>
          <a:xfrm>
            <a:off x="3982008" y="2341232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0" y="0"/>
                </a:moveTo>
                <a:lnTo>
                  <a:pt x="3530" y="4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1" name="object 13941"/>
          <p:cNvSpPr/>
          <p:nvPr/>
        </p:nvSpPr>
        <p:spPr>
          <a:xfrm>
            <a:off x="3987779" y="2350229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4079" y="2146"/>
                </a:moveTo>
                <a:lnTo>
                  <a:pt x="0" y="0"/>
                </a:lnTo>
                <a:lnTo>
                  <a:pt x="3804" y="1854"/>
                </a:lnTo>
                <a:lnTo>
                  <a:pt x="4079" y="2146"/>
                </a:lnTo>
                <a:close/>
              </a:path>
            </a:pathLst>
          </a:custGeom>
          <a:solidFill>
            <a:srgbClr val="145A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42" name="object 13942"/>
          <p:cNvSpPr/>
          <p:nvPr/>
        </p:nvSpPr>
        <p:spPr>
          <a:xfrm>
            <a:off x="3987779" y="2350229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0" y="0"/>
                </a:moveTo>
                <a:lnTo>
                  <a:pt x="3804" y="1854"/>
                </a:lnTo>
                <a:lnTo>
                  <a:pt x="4079" y="214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A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3" name="object 13943"/>
          <p:cNvSpPr/>
          <p:nvPr/>
        </p:nvSpPr>
        <p:spPr>
          <a:xfrm>
            <a:off x="3979001" y="2350229"/>
            <a:ext cx="13335" cy="3175"/>
          </a:xfrm>
          <a:custGeom>
            <a:avLst/>
            <a:gdLst/>
            <a:ahLst/>
            <a:cxnLst/>
            <a:rect l="l" t="t" r="r" b="b"/>
            <a:pathLst>
              <a:path w="13335" h="3175">
                <a:moveTo>
                  <a:pt x="0" y="2766"/>
                </a:moveTo>
                <a:lnTo>
                  <a:pt x="8778" y="0"/>
                </a:lnTo>
                <a:lnTo>
                  <a:pt x="12857" y="2146"/>
                </a:lnTo>
                <a:lnTo>
                  <a:pt x="0" y="2766"/>
                </a:lnTo>
                <a:close/>
              </a:path>
            </a:pathLst>
          </a:custGeom>
          <a:solidFill>
            <a:srgbClr val="1459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44" name="object 13944"/>
          <p:cNvSpPr/>
          <p:nvPr/>
        </p:nvSpPr>
        <p:spPr>
          <a:xfrm>
            <a:off x="3979001" y="2350229"/>
            <a:ext cx="13335" cy="3175"/>
          </a:xfrm>
          <a:custGeom>
            <a:avLst/>
            <a:gdLst/>
            <a:ahLst/>
            <a:cxnLst/>
            <a:rect l="l" t="t" r="r" b="b"/>
            <a:pathLst>
              <a:path w="13335" h="3175">
                <a:moveTo>
                  <a:pt x="8778" y="0"/>
                </a:moveTo>
                <a:lnTo>
                  <a:pt x="0" y="2766"/>
                </a:lnTo>
                <a:lnTo>
                  <a:pt x="12857" y="2146"/>
                </a:lnTo>
                <a:lnTo>
                  <a:pt x="8778" y="0"/>
                </a:lnTo>
                <a:close/>
              </a:path>
            </a:pathLst>
          </a:custGeom>
          <a:ln w="3175">
            <a:solidFill>
              <a:srgbClr val="1459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5" name="object 13945"/>
          <p:cNvSpPr/>
          <p:nvPr/>
        </p:nvSpPr>
        <p:spPr>
          <a:xfrm>
            <a:off x="3979001" y="2348153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0" y="4841"/>
                </a:moveTo>
                <a:lnTo>
                  <a:pt x="4518" y="0"/>
                </a:lnTo>
                <a:lnTo>
                  <a:pt x="5704" y="576"/>
                </a:lnTo>
                <a:lnTo>
                  <a:pt x="0" y="4841"/>
                </a:lnTo>
                <a:close/>
              </a:path>
            </a:pathLst>
          </a:custGeom>
          <a:solidFill>
            <a:srgbClr val="1458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46" name="object 13946"/>
          <p:cNvSpPr/>
          <p:nvPr/>
        </p:nvSpPr>
        <p:spPr>
          <a:xfrm>
            <a:off x="3979001" y="2348153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4518" y="0"/>
                </a:moveTo>
                <a:lnTo>
                  <a:pt x="5704" y="576"/>
                </a:lnTo>
                <a:lnTo>
                  <a:pt x="0" y="4841"/>
                </a:lnTo>
                <a:lnTo>
                  <a:pt x="4518" y="0"/>
                </a:lnTo>
                <a:close/>
              </a:path>
            </a:pathLst>
          </a:custGeom>
          <a:ln w="3175">
            <a:solidFill>
              <a:srgbClr val="1458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7" name="object 139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948" name="object 13948"/>
          <p:cNvSpPr/>
          <p:nvPr/>
        </p:nvSpPr>
        <p:spPr>
          <a:xfrm>
            <a:off x="3979001" y="2348730"/>
            <a:ext cx="8890" cy="4445"/>
          </a:xfrm>
          <a:custGeom>
            <a:avLst/>
            <a:gdLst/>
            <a:ahLst/>
            <a:cxnLst/>
            <a:rect l="l" t="t" r="r" b="b"/>
            <a:pathLst>
              <a:path w="8889" h="4444">
                <a:moveTo>
                  <a:pt x="0" y="4264"/>
                </a:moveTo>
                <a:lnTo>
                  <a:pt x="5704" y="0"/>
                </a:lnTo>
                <a:lnTo>
                  <a:pt x="8778" y="1498"/>
                </a:lnTo>
                <a:lnTo>
                  <a:pt x="0" y="4264"/>
                </a:lnTo>
                <a:close/>
              </a:path>
            </a:pathLst>
          </a:custGeom>
          <a:solidFill>
            <a:srgbClr val="1459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49" name="object 13949"/>
          <p:cNvSpPr/>
          <p:nvPr/>
        </p:nvSpPr>
        <p:spPr>
          <a:xfrm>
            <a:off x="3979001" y="2348730"/>
            <a:ext cx="8890" cy="4445"/>
          </a:xfrm>
          <a:custGeom>
            <a:avLst/>
            <a:gdLst/>
            <a:ahLst/>
            <a:cxnLst/>
            <a:rect l="l" t="t" r="r" b="b"/>
            <a:pathLst>
              <a:path w="8889" h="4444">
                <a:moveTo>
                  <a:pt x="5704" y="0"/>
                </a:moveTo>
                <a:lnTo>
                  <a:pt x="0" y="4264"/>
                </a:lnTo>
                <a:lnTo>
                  <a:pt x="8778" y="1498"/>
                </a:lnTo>
                <a:lnTo>
                  <a:pt x="5704" y="0"/>
                </a:lnTo>
                <a:close/>
              </a:path>
            </a:pathLst>
          </a:custGeom>
          <a:ln w="3175">
            <a:solidFill>
              <a:srgbClr val="1459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50" name="object 13950"/>
          <p:cNvSpPr/>
          <p:nvPr/>
        </p:nvSpPr>
        <p:spPr>
          <a:xfrm>
            <a:off x="3991584" y="235208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74" y="292"/>
                </a:moveTo>
                <a:lnTo>
                  <a:pt x="0" y="0"/>
                </a:lnTo>
                <a:lnTo>
                  <a:pt x="401" y="195"/>
                </a:lnTo>
                <a:lnTo>
                  <a:pt x="274" y="292"/>
                </a:lnTo>
                <a:close/>
              </a:path>
            </a:pathLst>
          </a:custGeom>
          <a:solidFill>
            <a:srgbClr val="145A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51" name="object 13951"/>
          <p:cNvSpPr/>
          <p:nvPr/>
        </p:nvSpPr>
        <p:spPr>
          <a:xfrm>
            <a:off x="3991584" y="235208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274" y="292"/>
                </a:lnTo>
                <a:lnTo>
                  <a:pt x="401" y="19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A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52" name="object 13952"/>
          <p:cNvSpPr/>
          <p:nvPr/>
        </p:nvSpPr>
        <p:spPr>
          <a:xfrm>
            <a:off x="3991584" y="235208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274" y="2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53" name="object 13953"/>
          <p:cNvSpPr/>
          <p:nvPr/>
        </p:nvSpPr>
        <p:spPr>
          <a:xfrm>
            <a:off x="3979001" y="2350229"/>
            <a:ext cx="8890" cy="3175"/>
          </a:xfrm>
          <a:custGeom>
            <a:avLst/>
            <a:gdLst/>
            <a:ahLst/>
            <a:cxnLst/>
            <a:rect l="l" t="t" r="r" b="b"/>
            <a:pathLst>
              <a:path w="8889" h="3175">
                <a:moveTo>
                  <a:pt x="0" y="2766"/>
                </a:moveTo>
                <a:lnTo>
                  <a:pt x="87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54" name="object 13954"/>
          <p:cNvSpPr/>
          <p:nvPr/>
        </p:nvSpPr>
        <p:spPr>
          <a:xfrm>
            <a:off x="3965272" y="2356391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0" y="1427"/>
                </a:moveTo>
                <a:lnTo>
                  <a:pt x="43" y="1229"/>
                </a:lnTo>
                <a:lnTo>
                  <a:pt x="3342" y="0"/>
                </a:lnTo>
                <a:lnTo>
                  <a:pt x="0" y="1427"/>
                </a:lnTo>
                <a:close/>
              </a:path>
            </a:pathLst>
          </a:custGeom>
          <a:solidFill>
            <a:srgbClr val="1454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55" name="object 13955"/>
          <p:cNvSpPr/>
          <p:nvPr/>
        </p:nvSpPr>
        <p:spPr>
          <a:xfrm>
            <a:off x="3965272" y="2356391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0" y="1427"/>
                </a:moveTo>
                <a:lnTo>
                  <a:pt x="43" y="1229"/>
                </a:lnTo>
                <a:lnTo>
                  <a:pt x="3342" y="0"/>
                </a:lnTo>
                <a:lnTo>
                  <a:pt x="0" y="1427"/>
                </a:lnTo>
                <a:close/>
              </a:path>
            </a:pathLst>
          </a:custGeom>
          <a:ln w="3175">
            <a:solidFill>
              <a:srgbClr val="1454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56" name="object 13956"/>
          <p:cNvSpPr/>
          <p:nvPr/>
        </p:nvSpPr>
        <p:spPr>
          <a:xfrm>
            <a:off x="3965272" y="2356391"/>
            <a:ext cx="10795" cy="8890"/>
          </a:xfrm>
          <a:custGeom>
            <a:avLst/>
            <a:gdLst/>
            <a:ahLst/>
            <a:cxnLst/>
            <a:rect l="l" t="t" r="r" b="b"/>
            <a:pathLst>
              <a:path w="10795" h="8889">
                <a:moveTo>
                  <a:pt x="10675" y="8404"/>
                </a:moveTo>
                <a:lnTo>
                  <a:pt x="0" y="1427"/>
                </a:lnTo>
                <a:lnTo>
                  <a:pt x="3342" y="0"/>
                </a:lnTo>
                <a:lnTo>
                  <a:pt x="10675" y="8404"/>
                </a:lnTo>
                <a:close/>
              </a:path>
            </a:pathLst>
          </a:custGeom>
          <a:solidFill>
            <a:srgbClr val="1455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57" name="object 13957"/>
          <p:cNvSpPr/>
          <p:nvPr/>
        </p:nvSpPr>
        <p:spPr>
          <a:xfrm>
            <a:off x="3965272" y="2356391"/>
            <a:ext cx="10795" cy="8890"/>
          </a:xfrm>
          <a:custGeom>
            <a:avLst/>
            <a:gdLst/>
            <a:ahLst/>
            <a:cxnLst/>
            <a:rect l="l" t="t" r="r" b="b"/>
            <a:pathLst>
              <a:path w="10795" h="8889">
                <a:moveTo>
                  <a:pt x="0" y="1427"/>
                </a:moveTo>
                <a:lnTo>
                  <a:pt x="10675" y="8404"/>
                </a:lnTo>
                <a:lnTo>
                  <a:pt x="3342" y="0"/>
                </a:lnTo>
                <a:lnTo>
                  <a:pt x="0" y="1427"/>
                </a:lnTo>
                <a:close/>
              </a:path>
            </a:pathLst>
          </a:custGeom>
          <a:ln w="3175">
            <a:solidFill>
              <a:srgbClr val="1455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58" name="object 13958"/>
          <p:cNvSpPr/>
          <p:nvPr/>
        </p:nvSpPr>
        <p:spPr>
          <a:xfrm>
            <a:off x="3965272" y="2357818"/>
            <a:ext cx="10795" cy="6985"/>
          </a:xfrm>
          <a:custGeom>
            <a:avLst/>
            <a:gdLst/>
            <a:ahLst/>
            <a:cxnLst/>
            <a:rect l="l" t="t" r="r" b="b"/>
            <a:pathLst>
              <a:path w="10795" h="6985">
                <a:moveTo>
                  <a:pt x="10675" y="6977"/>
                </a:moveTo>
                <a:lnTo>
                  <a:pt x="2522" y="2903"/>
                </a:lnTo>
                <a:lnTo>
                  <a:pt x="0" y="0"/>
                </a:lnTo>
                <a:lnTo>
                  <a:pt x="10675" y="6977"/>
                </a:lnTo>
                <a:close/>
              </a:path>
            </a:pathLst>
          </a:custGeom>
          <a:solidFill>
            <a:srgbClr val="1455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59" name="object 13959"/>
          <p:cNvSpPr/>
          <p:nvPr/>
        </p:nvSpPr>
        <p:spPr>
          <a:xfrm>
            <a:off x="3965272" y="2357818"/>
            <a:ext cx="10795" cy="6985"/>
          </a:xfrm>
          <a:custGeom>
            <a:avLst/>
            <a:gdLst/>
            <a:ahLst/>
            <a:cxnLst/>
            <a:rect l="l" t="t" r="r" b="b"/>
            <a:pathLst>
              <a:path w="10795" h="6985">
                <a:moveTo>
                  <a:pt x="0" y="0"/>
                </a:moveTo>
                <a:lnTo>
                  <a:pt x="10675" y="6977"/>
                </a:lnTo>
                <a:lnTo>
                  <a:pt x="2522" y="290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5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0" name="object 13960"/>
          <p:cNvSpPr/>
          <p:nvPr/>
        </p:nvSpPr>
        <p:spPr>
          <a:xfrm>
            <a:off x="3965316" y="2353614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0" y="4005"/>
                </a:moveTo>
                <a:lnTo>
                  <a:pt x="878" y="0"/>
                </a:lnTo>
                <a:lnTo>
                  <a:pt x="0" y="4005"/>
                </a:lnTo>
                <a:close/>
              </a:path>
            </a:pathLst>
          </a:custGeom>
          <a:ln w="3175">
            <a:solidFill>
              <a:srgbClr val="1454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1" name="object 13961"/>
          <p:cNvSpPr/>
          <p:nvPr/>
        </p:nvSpPr>
        <p:spPr>
          <a:xfrm>
            <a:off x="3965316" y="2353614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0" y="4005"/>
                </a:moveTo>
                <a:lnTo>
                  <a:pt x="878" y="0"/>
                </a:lnTo>
                <a:lnTo>
                  <a:pt x="3299" y="2776"/>
                </a:lnTo>
                <a:lnTo>
                  <a:pt x="0" y="4005"/>
                </a:lnTo>
                <a:close/>
              </a:path>
            </a:pathLst>
          </a:custGeom>
          <a:solidFill>
            <a:srgbClr val="1454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62" name="object 13962"/>
          <p:cNvSpPr/>
          <p:nvPr/>
        </p:nvSpPr>
        <p:spPr>
          <a:xfrm>
            <a:off x="3965316" y="2353614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0" y="4005"/>
                </a:moveTo>
                <a:lnTo>
                  <a:pt x="3299" y="2776"/>
                </a:lnTo>
                <a:lnTo>
                  <a:pt x="878" y="0"/>
                </a:lnTo>
                <a:lnTo>
                  <a:pt x="0" y="4005"/>
                </a:lnTo>
                <a:close/>
              </a:path>
            </a:pathLst>
          </a:custGeom>
          <a:ln w="3175">
            <a:solidFill>
              <a:srgbClr val="1454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3" name="object 13963"/>
          <p:cNvSpPr/>
          <p:nvPr/>
        </p:nvSpPr>
        <p:spPr>
          <a:xfrm>
            <a:off x="3965316" y="2356391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1229"/>
                </a:moveTo>
                <a:lnTo>
                  <a:pt x="329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4" name="object 139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965" name="object 139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966" name="object 13966"/>
          <p:cNvSpPr/>
          <p:nvPr/>
        </p:nvSpPr>
        <p:spPr>
          <a:xfrm>
            <a:off x="3991935" y="235246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45A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67" name="object 13967"/>
          <p:cNvSpPr/>
          <p:nvPr/>
        </p:nvSpPr>
        <p:spPr>
          <a:xfrm>
            <a:off x="3991935" y="235246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A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8" name="object 13968"/>
          <p:cNvSpPr/>
          <p:nvPr/>
        </p:nvSpPr>
        <p:spPr>
          <a:xfrm>
            <a:off x="3991859" y="235237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76" y="91"/>
                </a:moveTo>
                <a:lnTo>
                  <a:pt x="0" y="0"/>
                </a:lnTo>
                <a:lnTo>
                  <a:pt x="76" y="91"/>
                </a:lnTo>
                <a:close/>
              </a:path>
            </a:pathLst>
          </a:custGeom>
          <a:ln w="3175">
            <a:solidFill>
              <a:srgbClr val="145A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9" name="object 13969"/>
          <p:cNvSpPr/>
          <p:nvPr/>
        </p:nvSpPr>
        <p:spPr>
          <a:xfrm>
            <a:off x="3991859" y="235237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76" y="91"/>
                </a:moveTo>
                <a:close/>
              </a:path>
            </a:pathLst>
          </a:custGeom>
          <a:ln w="3175">
            <a:solidFill>
              <a:srgbClr val="145A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70" name="object 13970"/>
          <p:cNvSpPr/>
          <p:nvPr/>
        </p:nvSpPr>
        <p:spPr>
          <a:xfrm>
            <a:off x="3991859" y="235237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76" y="93"/>
                </a:moveTo>
                <a:close/>
              </a:path>
            </a:pathLst>
          </a:custGeom>
          <a:solidFill>
            <a:srgbClr val="145A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71" name="object 13971"/>
          <p:cNvSpPr/>
          <p:nvPr/>
        </p:nvSpPr>
        <p:spPr>
          <a:xfrm>
            <a:off x="3991859" y="235237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34" y="0"/>
                </a:moveTo>
                <a:lnTo>
                  <a:pt x="0" y="2"/>
                </a:lnTo>
                <a:lnTo>
                  <a:pt x="134" y="0"/>
                </a:lnTo>
                <a:close/>
              </a:path>
            </a:pathLst>
          </a:custGeom>
          <a:ln w="3175">
            <a:solidFill>
              <a:srgbClr val="145A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72" name="object 13972"/>
          <p:cNvSpPr/>
          <p:nvPr/>
        </p:nvSpPr>
        <p:spPr>
          <a:xfrm>
            <a:off x="3991859" y="235237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76" y="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73" name="object 139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974" name="object 13974"/>
          <p:cNvSpPr/>
          <p:nvPr/>
        </p:nvSpPr>
        <p:spPr>
          <a:xfrm>
            <a:off x="3968615" y="2352995"/>
            <a:ext cx="10795" cy="12065"/>
          </a:xfrm>
          <a:custGeom>
            <a:avLst/>
            <a:gdLst/>
            <a:ahLst/>
            <a:cxnLst/>
            <a:rect l="l" t="t" r="r" b="b"/>
            <a:pathLst>
              <a:path w="10795" h="12064">
                <a:moveTo>
                  <a:pt x="7332" y="11800"/>
                </a:moveTo>
                <a:lnTo>
                  <a:pt x="0" y="3395"/>
                </a:lnTo>
                <a:lnTo>
                  <a:pt x="10386" y="0"/>
                </a:lnTo>
                <a:lnTo>
                  <a:pt x="7332" y="11800"/>
                </a:lnTo>
                <a:close/>
              </a:path>
            </a:pathLst>
          </a:custGeom>
          <a:solidFill>
            <a:srgbClr val="1456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75" name="object 13975"/>
          <p:cNvSpPr/>
          <p:nvPr/>
        </p:nvSpPr>
        <p:spPr>
          <a:xfrm>
            <a:off x="3968615" y="2352995"/>
            <a:ext cx="10795" cy="12065"/>
          </a:xfrm>
          <a:custGeom>
            <a:avLst/>
            <a:gdLst/>
            <a:ahLst/>
            <a:cxnLst/>
            <a:rect l="l" t="t" r="r" b="b"/>
            <a:pathLst>
              <a:path w="10795" h="12064">
                <a:moveTo>
                  <a:pt x="7332" y="11800"/>
                </a:moveTo>
                <a:lnTo>
                  <a:pt x="10386" y="0"/>
                </a:lnTo>
                <a:lnTo>
                  <a:pt x="0" y="3395"/>
                </a:lnTo>
                <a:lnTo>
                  <a:pt x="7332" y="11800"/>
                </a:lnTo>
                <a:close/>
              </a:path>
            </a:pathLst>
          </a:custGeom>
          <a:ln w="3175">
            <a:solidFill>
              <a:srgbClr val="1456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76" name="object 139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977" name="object 139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978" name="object 13978"/>
          <p:cNvSpPr/>
          <p:nvPr/>
        </p:nvSpPr>
        <p:spPr>
          <a:xfrm>
            <a:off x="3968615" y="2352995"/>
            <a:ext cx="10795" cy="3810"/>
          </a:xfrm>
          <a:custGeom>
            <a:avLst/>
            <a:gdLst/>
            <a:ahLst/>
            <a:cxnLst/>
            <a:rect l="l" t="t" r="r" b="b"/>
            <a:pathLst>
              <a:path w="10795" h="3810">
                <a:moveTo>
                  <a:pt x="0" y="3395"/>
                </a:moveTo>
                <a:lnTo>
                  <a:pt x="103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79" name="object 139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980" name="object 13980"/>
          <p:cNvSpPr/>
          <p:nvPr/>
        </p:nvSpPr>
        <p:spPr>
          <a:xfrm>
            <a:off x="3982008" y="2334694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0" y="6537"/>
                </a:moveTo>
                <a:lnTo>
                  <a:pt x="2832" y="0"/>
                </a:lnTo>
                <a:lnTo>
                  <a:pt x="6700" y="1488"/>
                </a:lnTo>
                <a:lnTo>
                  <a:pt x="0" y="6537"/>
                </a:lnTo>
                <a:close/>
              </a:path>
            </a:pathLst>
          </a:custGeom>
          <a:solidFill>
            <a:srgbClr val="145A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81" name="object 13981"/>
          <p:cNvSpPr/>
          <p:nvPr/>
        </p:nvSpPr>
        <p:spPr>
          <a:xfrm>
            <a:off x="3982008" y="2334694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2832" y="0"/>
                </a:moveTo>
                <a:lnTo>
                  <a:pt x="6700" y="1488"/>
                </a:lnTo>
                <a:lnTo>
                  <a:pt x="0" y="6537"/>
                </a:lnTo>
                <a:lnTo>
                  <a:pt x="2832" y="0"/>
                </a:lnTo>
                <a:close/>
              </a:path>
            </a:pathLst>
          </a:custGeom>
          <a:ln w="3175">
            <a:solidFill>
              <a:srgbClr val="145A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82" name="object 13982"/>
          <p:cNvSpPr/>
          <p:nvPr/>
        </p:nvSpPr>
        <p:spPr>
          <a:xfrm>
            <a:off x="3977954" y="2334694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4053" y="6537"/>
                </a:moveTo>
                <a:lnTo>
                  <a:pt x="0" y="2217"/>
                </a:lnTo>
                <a:lnTo>
                  <a:pt x="6885" y="0"/>
                </a:lnTo>
                <a:lnTo>
                  <a:pt x="4053" y="6537"/>
                </a:lnTo>
                <a:close/>
              </a:path>
            </a:pathLst>
          </a:custGeom>
          <a:solidFill>
            <a:srgbClr val="145A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83" name="object 13983"/>
          <p:cNvSpPr/>
          <p:nvPr/>
        </p:nvSpPr>
        <p:spPr>
          <a:xfrm>
            <a:off x="3977954" y="2334694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6885" y="0"/>
                </a:moveTo>
                <a:lnTo>
                  <a:pt x="0" y="2217"/>
                </a:lnTo>
                <a:lnTo>
                  <a:pt x="4053" y="6537"/>
                </a:lnTo>
                <a:lnTo>
                  <a:pt x="6885" y="0"/>
                </a:lnTo>
                <a:close/>
              </a:path>
            </a:pathLst>
          </a:custGeom>
          <a:ln w="3175">
            <a:solidFill>
              <a:srgbClr val="145A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84" name="object 13984"/>
          <p:cNvSpPr/>
          <p:nvPr/>
        </p:nvSpPr>
        <p:spPr>
          <a:xfrm>
            <a:off x="3988709" y="233618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45B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85" name="object 13985"/>
          <p:cNvSpPr/>
          <p:nvPr/>
        </p:nvSpPr>
        <p:spPr>
          <a:xfrm>
            <a:off x="3988709" y="233618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B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86" name="object 13986"/>
          <p:cNvSpPr/>
          <p:nvPr/>
        </p:nvSpPr>
        <p:spPr>
          <a:xfrm>
            <a:off x="3982008" y="2336182"/>
            <a:ext cx="6985" cy="5080"/>
          </a:xfrm>
          <a:custGeom>
            <a:avLst/>
            <a:gdLst/>
            <a:ahLst/>
            <a:cxnLst/>
            <a:rect l="l" t="t" r="r" b="b"/>
            <a:pathLst>
              <a:path w="6985" h="5080">
                <a:moveTo>
                  <a:pt x="6700" y="0"/>
                </a:moveTo>
                <a:lnTo>
                  <a:pt x="0" y="5049"/>
                </a:lnTo>
                <a:lnTo>
                  <a:pt x="6700" y="0"/>
                </a:lnTo>
                <a:close/>
              </a:path>
            </a:pathLst>
          </a:custGeom>
          <a:ln w="3175">
            <a:solidFill>
              <a:srgbClr val="145B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87" name="object 13987"/>
          <p:cNvSpPr/>
          <p:nvPr/>
        </p:nvSpPr>
        <p:spPr>
          <a:xfrm>
            <a:off x="3982008" y="2336182"/>
            <a:ext cx="6985" cy="5080"/>
          </a:xfrm>
          <a:custGeom>
            <a:avLst/>
            <a:gdLst/>
            <a:ahLst/>
            <a:cxnLst/>
            <a:rect l="l" t="t" r="r" b="b"/>
            <a:pathLst>
              <a:path w="6985" h="5080">
                <a:moveTo>
                  <a:pt x="6700" y="0"/>
                </a:moveTo>
                <a:lnTo>
                  <a:pt x="0" y="5049"/>
                </a:lnTo>
                <a:lnTo>
                  <a:pt x="6700" y="0"/>
                </a:lnTo>
                <a:close/>
              </a:path>
            </a:pathLst>
          </a:custGeom>
          <a:ln w="3175">
            <a:solidFill>
              <a:srgbClr val="145A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88" name="object 13988"/>
          <p:cNvSpPr/>
          <p:nvPr/>
        </p:nvSpPr>
        <p:spPr>
          <a:xfrm>
            <a:off x="3977954" y="2336911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0" y="0"/>
                </a:moveTo>
                <a:lnTo>
                  <a:pt x="4053" y="43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89" name="object 13989"/>
          <p:cNvSpPr/>
          <p:nvPr/>
        </p:nvSpPr>
        <p:spPr>
          <a:xfrm>
            <a:off x="3982008" y="234123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90" name="object 13990"/>
          <p:cNvSpPr/>
          <p:nvPr/>
        </p:nvSpPr>
        <p:spPr>
          <a:xfrm>
            <a:off x="3999748" y="2340564"/>
            <a:ext cx="10795" cy="6350"/>
          </a:xfrm>
          <a:custGeom>
            <a:avLst/>
            <a:gdLst/>
            <a:ahLst/>
            <a:cxnLst/>
            <a:rect l="l" t="t" r="r" b="b"/>
            <a:pathLst>
              <a:path w="10795" h="6350">
                <a:moveTo>
                  <a:pt x="0" y="5890"/>
                </a:moveTo>
                <a:lnTo>
                  <a:pt x="7846" y="0"/>
                </a:lnTo>
                <a:lnTo>
                  <a:pt x="10360" y="2819"/>
                </a:lnTo>
                <a:lnTo>
                  <a:pt x="0" y="5890"/>
                </a:lnTo>
                <a:close/>
              </a:path>
            </a:pathLst>
          </a:custGeom>
          <a:solidFill>
            <a:srgbClr val="155E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91" name="object 13991"/>
          <p:cNvSpPr/>
          <p:nvPr/>
        </p:nvSpPr>
        <p:spPr>
          <a:xfrm>
            <a:off x="3999748" y="2340564"/>
            <a:ext cx="10795" cy="6350"/>
          </a:xfrm>
          <a:custGeom>
            <a:avLst/>
            <a:gdLst/>
            <a:ahLst/>
            <a:cxnLst/>
            <a:rect l="l" t="t" r="r" b="b"/>
            <a:pathLst>
              <a:path w="10795" h="6350">
                <a:moveTo>
                  <a:pt x="10360" y="2819"/>
                </a:moveTo>
                <a:lnTo>
                  <a:pt x="7846" y="0"/>
                </a:lnTo>
                <a:lnTo>
                  <a:pt x="0" y="5890"/>
                </a:lnTo>
                <a:lnTo>
                  <a:pt x="10360" y="2819"/>
                </a:lnTo>
                <a:close/>
              </a:path>
            </a:pathLst>
          </a:custGeom>
          <a:ln w="3175">
            <a:solidFill>
              <a:srgbClr val="155E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92" name="object 13992"/>
          <p:cNvSpPr/>
          <p:nvPr/>
        </p:nvSpPr>
        <p:spPr>
          <a:xfrm>
            <a:off x="3991980" y="2346454"/>
            <a:ext cx="8255" cy="6350"/>
          </a:xfrm>
          <a:custGeom>
            <a:avLst/>
            <a:gdLst/>
            <a:ahLst/>
            <a:cxnLst/>
            <a:rect l="l" t="t" r="r" b="b"/>
            <a:pathLst>
              <a:path w="8254" h="6350">
                <a:moveTo>
                  <a:pt x="7767" y="0"/>
                </a:moveTo>
                <a:lnTo>
                  <a:pt x="0" y="5826"/>
                </a:lnTo>
                <a:lnTo>
                  <a:pt x="7767" y="0"/>
                </a:lnTo>
                <a:close/>
              </a:path>
            </a:pathLst>
          </a:custGeom>
          <a:ln w="3175">
            <a:solidFill>
              <a:srgbClr val="145B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93" name="object 13993"/>
          <p:cNvSpPr/>
          <p:nvPr/>
        </p:nvSpPr>
        <p:spPr>
          <a:xfrm>
            <a:off x="3991859" y="235228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21" y="0"/>
                </a:moveTo>
                <a:close/>
              </a:path>
            </a:pathLst>
          </a:custGeom>
          <a:ln w="3175">
            <a:solidFill>
              <a:srgbClr val="145A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94" name="object 13994"/>
          <p:cNvSpPr/>
          <p:nvPr/>
        </p:nvSpPr>
        <p:spPr>
          <a:xfrm>
            <a:off x="3991859" y="235227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96"/>
                </a:moveTo>
                <a:lnTo>
                  <a:pt x="127" y="0"/>
                </a:lnTo>
                <a:lnTo>
                  <a:pt x="0" y="96"/>
                </a:lnTo>
                <a:close/>
              </a:path>
            </a:pathLst>
          </a:custGeom>
          <a:solidFill>
            <a:srgbClr val="145A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95" name="object 13995"/>
          <p:cNvSpPr/>
          <p:nvPr/>
        </p:nvSpPr>
        <p:spPr>
          <a:xfrm>
            <a:off x="3991859" y="235227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34" y="93"/>
                </a:moveTo>
                <a:lnTo>
                  <a:pt x="0" y="96"/>
                </a:lnTo>
                <a:lnTo>
                  <a:pt x="127" y="0"/>
                </a:lnTo>
                <a:close/>
              </a:path>
            </a:pathLst>
          </a:custGeom>
          <a:ln w="3175">
            <a:solidFill>
              <a:srgbClr val="145A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96" name="object 13996"/>
          <p:cNvSpPr/>
          <p:nvPr/>
        </p:nvSpPr>
        <p:spPr>
          <a:xfrm>
            <a:off x="3991985" y="2346454"/>
            <a:ext cx="8255" cy="6350"/>
          </a:xfrm>
          <a:custGeom>
            <a:avLst/>
            <a:gdLst/>
            <a:ahLst/>
            <a:cxnLst/>
            <a:rect l="l" t="t" r="r" b="b"/>
            <a:pathLst>
              <a:path w="8254" h="6350">
                <a:moveTo>
                  <a:pt x="7" y="5918"/>
                </a:moveTo>
                <a:lnTo>
                  <a:pt x="7762" y="0"/>
                </a:lnTo>
                <a:lnTo>
                  <a:pt x="7" y="5918"/>
                </a:lnTo>
                <a:close/>
              </a:path>
            </a:pathLst>
          </a:custGeom>
          <a:solidFill>
            <a:srgbClr val="145B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97" name="object 13997"/>
          <p:cNvSpPr/>
          <p:nvPr/>
        </p:nvSpPr>
        <p:spPr>
          <a:xfrm>
            <a:off x="3991985" y="2346454"/>
            <a:ext cx="8255" cy="6350"/>
          </a:xfrm>
          <a:custGeom>
            <a:avLst/>
            <a:gdLst/>
            <a:ahLst/>
            <a:cxnLst/>
            <a:rect l="l" t="t" r="r" b="b"/>
            <a:pathLst>
              <a:path w="8254" h="6350">
                <a:moveTo>
                  <a:pt x="7" y="5918"/>
                </a:moveTo>
                <a:lnTo>
                  <a:pt x="7762" y="0"/>
                </a:lnTo>
                <a:lnTo>
                  <a:pt x="0" y="5824"/>
                </a:lnTo>
                <a:close/>
              </a:path>
            </a:pathLst>
          </a:custGeom>
          <a:ln w="3175">
            <a:solidFill>
              <a:srgbClr val="145B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98" name="object 139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999" name="object 139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000" name="object 14000"/>
          <p:cNvSpPr/>
          <p:nvPr/>
        </p:nvSpPr>
        <p:spPr>
          <a:xfrm>
            <a:off x="3991859" y="235237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1" name="object 14001"/>
          <p:cNvSpPr/>
          <p:nvPr/>
        </p:nvSpPr>
        <p:spPr>
          <a:xfrm>
            <a:off x="3999748" y="2343383"/>
            <a:ext cx="10795" cy="3175"/>
          </a:xfrm>
          <a:custGeom>
            <a:avLst/>
            <a:gdLst/>
            <a:ahLst/>
            <a:cxnLst/>
            <a:rect l="l" t="t" r="r" b="b"/>
            <a:pathLst>
              <a:path w="10795" h="3175">
                <a:moveTo>
                  <a:pt x="0" y="3070"/>
                </a:moveTo>
                <a:lnTo>
                  <a:pt x="103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2" name="object 14002"/>
          <p:cNvSpPr/>
          <p:nvPr/>
        </p:nvSpPr>
        <p:spPr>
          <a:xfrm>
            <a:off x="4006341" y="2399594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4">
                <a:moveTo>
                  <a:pt x="9159" y="10784"/>
                </a:moveTo>
                <a:lnTo>
                  <a:pt x="0" y="198"/>
                </a:lnTo>
                <a:lnTo>
                  <a:pt x="12250" y="0"/>
                </a:lnTo>
                <a:lnTo>
                  <a:pt x="9159" y="10784"/>
                </a:lnTo>
                <a:close/>
              </a:path>
            </a:pathLst>
          </a:custGeom>
          <a:solidFill>
            <a:srgbClr val="145A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03" name="object 14003"/>
          <p:cNvSpPr/>
          <p:nvPr/>
        </p:nvSpPr>
        <p:spPr>
          <a:xfrm>
            <a:off x="4006341" y="2399594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4">
                <a:moveTo>
                  <a:pt x="12250" y="0"/>
                </a:moveTo>
                <a:lnTo>
                  <a:pt x="0" y="198"/>
                </a:lnTo>
                <a:lnTo>
                  <a:pt x="9159" y="10784"/>
                </a:lnTo>
                <a:lnTo>
                  <a:pt x="12250" y="0"/>
                </a:lnTo>
                <a:close/>
              </a:path>
            </a:pathLst>
          </a:custGeom>
          <a:ln w="3175">
            <a:solidFill>
              <a:srgbClr val="145A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4" name="object 14004"/>
          <p:cNvSpPr/>
          <p:nvPr/>
        </p:nvSpPr>
        <p:spPr>
          <a:xfrm>
            <a:off x="4012768" y="2410378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625"/>
                </a:moveTo>
                <a:lnTo>
                  <a:pt x="2733" y="0"/>
                </a:lnTo>
                <a:lnTo>
                  <a:pt x="2964" y="640"/>
                </a:lnTo>
                <a:lnTo>
                  <a:pt x="0" y="1625"/>
                </a:lnTo>
                <a:close/>
              </a:path>
            </a:pathLst>
          </a:custGeom>
          <a:solidFill>
            <a:srgbClr val="145A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05" name="object 14005"/>
          <p:cNvSpPr/>
          <p:nvPr/>
        </p:nvSpPr>
        <p:spPr>
          <a:xfrm>
            <a:off x="4012768" y="2410378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733" y="0"/>
                </a:moveTo>
                <a:lnTo>
                  <a:pt x="2964" y="640"/>
                </a:lnTo>
                <a:lnTo>
                  <a:pt x="0" y="1625"/>
                </a:lnTo>
                <a:lnTo>
                  <a:pt x="2733" y="0"/>
                </a:lnTo>
                <a:close/>
              </a:path>
            </a:pathLst>
          </a:custGeom>
          <a:ln w="3175">
            <a:solidFill>
              <a:srgbClr val="145A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6" name="object 14006"/>
          <p:cNvSpPr/>
          <p:nvPr/>
        </p:nvSpPr>
        <p:spPr>
          <a:xfrm>
            <a:off x="4006341" y="2399792"/>
            <a:ext cx="9525" cy="12700"/>
          </a:xfrm>
          <a:custGeom>
            <a:avLst/>
            <a:gdLst/>
            <a:ahLst/>
            <a:cxnLst/>
            <a:rect l="l" t="t" r="r" b="b"/>
            <a:pathLst>
              <a:path w="9525" h="12700">
                <a:moveTo>
                  <a:pt x="6426" y="12212"/>
                </a:moveTo>
                <a:lnTo>
                  <a:pt x="0" y="0"/>
                </a:lnTo>
                <a:lnTo>
                  <a:pt x="9159" y="10586"/>
                </a:lnTo>
                <a:lnTo>
                  <a:pt x="6426" y="12212"/>
                </a:lnTo>
                <a:close/>
              </a:path>
            </a:pathLst>
          </a:custGeom>
          <a:solidFill>
            <a:srgbClr val="145A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07" name="object 14007"/>
          <p:cNvSpPr/>
          <p:nvPr/>
        </p:nvSpPr>
        <p:spPr>
          <a:xfrm>
            <a:off x="4006341" y="2399792"/>
            <a:ext cx="9525" cy="12700"/>
          </a:xfrm>
          <a:custGeom>
            <a:avLst/>
            <a:gdLst/>
            <a:ahLst/>
            <a:cxnLst/>
            <a:rect l="l" t="t" r="r" b="b"/>
            <a:pathLst>
              <a:path w="9525" h="12700">
                <a:moveTo>
                  <a:pt x="9159" y="10586"/>
                </a:moveTo>
                <a:lnTo>
                  <a:pt x="0" y="0"/>
                </a:lnTo>
                <a:lnTo>
                  <a:pt x="6426" y="12212"/>
                </a:lnTo>
                <a:lnTo>
                  <a:pt x="9159" y="10586"/>
                </a:lnTo>
                <a:close/>
              </a:path>
            </a:pathLst>
          </a:custGeom>
          <a:ln w="3175">
            <a:solidFill>
              <a:srgbClr val="145A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8" name="object 14008"/>
          <p:cNvSpPr/>
          <p:nvPr/>
        </p:nvSpPr>
        <p:spPr>
          <a:xfrm>
            <a:off x="4006341" y="2399792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4">
                <a:moveTo>
                  <a:pt x="9159" y="10586"/>
                </a:moveTo>
                <a:lnTo>
                  <a:pt x="0" y="0"/>
                </a:lnTo>
                <a:lnTo>
                  <a:pt x="9159" y="10586"/>
                </a:lnTo>
                <a:close/>
              </a:path>
            </a:pathLst>
          </a:custGeom>
          <a:ln w="3175">
            <a:solidFill>
              <a:srgbClr val="1459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9" name="object 14009"/>
          <p:cNvSpPr/>
          <p:nvPr/>
        </p:nvSpPr>
        <p:spPr>
          <a:xfrm>
            <a:off x="4002758" y="2399792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576" y="1882"/>
                </a:moveTo>
                <a:lnTo>
                  <a:pt x="0" y="1254"/>
                </a:lnTo>
                <a:lnTo>
                  <a:pt x="3583" y="0"/>
                </a:lnTo>
                <a:lnTo>
                  <a:pt x="576" y="1882"/>
                </a:lnTo>
                <a:close/>
              </a:path>
            </a:pathLst>
          </a:custGeom>
          <a:solidFill>
            <a:srgbClr val="1458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10" name="object 14010"/>
          <p:cNvSpPr/>
          <p:nvPr/>
        </p:nvSpPr>
        <p:spPr>
          <a:xfrm>
            <a:off x="4002758" y="2399792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583" y="0"/>
                </a:moveTo>
                <a:lnTo>
                  <a:pt x="0" y="1254"/>
                </a:lnTo>
                <a:lnTo>
                  <a:pt x="576" y="1882"/>
                </a:lnTo>
                <a:lnTo>
                  <a:pt x="3583" y="0"/>
                </a:lnTo>
                <a:close/>
              </a:path>
            </a:pathLst>
          </a:custGeom>
          <a:ln w="3175">
            <a:solidFill>
              <a:srgbClr val="1458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1" name="object 14011"/>
          <p:cNvSpPr/>
          <p:nvPr/>
        </p:nvSpPr>
        <p:spPr>
          <a:xfrm>
            <a:off x="4002468" y="2399792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289" y="1254"/>
                </a:moveTo>
                <a:lnTo>
                  <a:pt x="0" y="904"/>
                </a:lnTo>
                <a:lnTo>
                  <a:pt x="3873" y="0"/>
                </a:lnTo>
                <a:lnTo>
                  <a:pt x="289" y="1254"/>
                </a:lnTo>
                <a:close/>
              </a:path>
            </a:pathLst>
          </a:custGeom>
          <a:solidFill>
            <a:srgbClr val="1458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12" name="object 14012"/>
          <p:cNvSpPr/>
          <p:nvPr/>
        </p:nvSpPr>
        <p:spPr>
          <a:xfrm>
            <a:off x="4002468" y="2399792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289" y="1254"/>
                </a:moveTo>
                <a:lnTo>
                  <a:pt x="3873" y="0"/>
                </a:lnTo>
                <a:lnTo>
                  <a:pt x="0" y="904"/>
                </a:lnTo>
                <a:lnTo>
                  <a:pt x="289" y="1254"/>
                </a:lnTo>
                <a:close/>
              </a:path>
            </a:pathLst>
          </a:custGeom>
          <a:ln w="3175">
            <a:solidFill>
              <a:srgbClr val="1458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3" name="object 14013"/>
          <p:cNvSpPr/>
          <p:nvPr/>
        </p:nvSpPr>
        <p:spPr>
          <a:xfrm>
            <a:off x="4001891" y="2399792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576" y="904"/>
                </a:moveTo>
                <a:lnTo>
                  <a:pt x="0" y="208"/>
                </a:lnTo>
                <a:lnTo>
                  <a:pt x="4450" y="0"/>
                </a:lnTo>
                <a:lnTo>
                  <a:pt x="576" y="904"/>
                </a:lnTo>
                <a:close/>
              </a:path>
            </a:pathLst>
          </a:custGeom>
          <a:solidFill>
            <a:srgbClr val="1458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14" name="object 14014"/>
          <p:cNvSpPr/>
          <p:nvPr/>
        </p:nvSpPr>
        <p:spPr>
          <a:xfrm>
            <a:off x="4001891" y="2399792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576" y="904"/>
                </a:moveTo>
                <a:lnTo>
                  <a:pt x="4450" y="0"/>
                </a:lnTo>
                <a:lnTo>
                  <a:pt x="0" y="208"/>
                </a:lnTo>
                <a:lnTo>
                  <a:pt x="576" y="904"/>
                </a:lnTo>
                <a:close/>
              </a:path>
            </a:pathLst>
          </a:custGeom>
          <a:ln w="3175">
            <a:solidFill>
              <a:srgbClr val="1458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5" name="object 140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016" name="object 140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017" name="object 14017"/>
          <p:cNvSpPr/>
          <p:nvPr/>
        </p:nvSpPr>
        <p:spPr>
          <a:xfrm>
            <a:off x="4027822" y="2393566"/>
            <a:ext cx="6985" cy="1905"/>
          </a:xfrm>
          <a:custGeom>
            <a:avLst/>
            <a:gdLst/>
            <a:ahLst/>
            <a:cxnLst/>
            <a:rect l="l" t="t" r="r" b="b"/>
            <a:pathLst>
              <a:path w="6985" h="1905">
                <a:moveTo>
                  <a:pt x="1678" y="1849"/>
                </a:moveTo>
                <a:lnTo>
                  <a:pt x="0" y="40"/>
                </a:lnTo>
                <a:lnTo>
                  <a:pt x="6507" y="0"/>
                </a:lnTo>
                <a:lnTo>
                  <a:pt x="1678" y="1849"/>
                </a:lnTo>
                <a:close/>
              </a:path>
            </a:pathLst>
          </a:custGeom>
          <a:solidFill>
            <a:srgbClr val="155F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18" name="object 14018"/>
          <p:cNvSpPr/>
          <p:nvPr/>
        </p:nvSpPr>
        <p:spPr>
          <a:xfrm>
            <a:off x="4027822" y="2393566"/>
            <a:ext cx="6985" cy="1905"/>
          </a:xfrm>
          <a:custGeom>
            <a:avLst/>
            <a:gdLst/>
            <a:ahLst/>
            <a:cxnLst/>
            <a:rect l="l" t="t" r="r" b="b"/>
            <a:pathLst>
              <a:path w="6985" h="1905">
                <a:moveTo>
                  <a:pt x="6507" y="0"/>
                </a:moveTo>
                <a:lnTo>
                  <a:pt x="1678" y="1849"/>
                </a:lnTo>
                <a:lnTo>
                  <a:pt x="0" y="40"/>
                </a:lnTo>
                <a:lnTo>
                  <a:pt x="6507" y="0"/>
                </a:lnTo>
                <a:close/>
              </a:path>
            </a:pathLst>
          </a:custGeom>
          <a:ln w="3175">
            <a:solidFill>
              <a:srgbClr val="155F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9" name="object 14019"/>
          <p:cNvSpPr/>
          <p:nvPr/>
        </p:nvSpPr>
        <p:spPr>
          <a:xfrm>
            <a:off x="4027822" y="2391333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0" y="2273"/>
                </a:moveTo>
                <a:lnTo>
                  <a:pt x="7896" y="0"/>
                </a:lnTo>
                <a:lnTo>
                  <a:pt x="6507" y="2232"/>
                </a:lnTo>
                <a:lnTo>
                  <a:pt x="0" y="2273"/>
                </a:lnTo>
                <a:close/>
              </a:path>
            </a:pathLst>
          </a:custGeom>
          <a:solidFill>
            <a:srgbClr val="155F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20" name="object 14020"/>
          <p:cNvSpPr/>
          <p:nvPr/>
        </p:nvSpPr>
        <p:spPr>
          <a:xfrm>
            <a:off x="4027822" y="2391333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6507" y="2232"/>
                </a:moveTo>
                <a:lnTo>
                  <a:pt x="7896" y="0"/>
                </a:lnTo>
                <a:lnTo>
                  <a:pt x="0" y="2273"/>
                </a:lnTo>
                <a:lnTo>
                  <a:pt x="6507" y="2232"/>
                </a:lnTo>
                <a:close/>
              </a:path>
            </a:pathLst>
          </a:custGeom>
          <a:ln w="3175">
            <a:solidFill>
              <a:srgbClr val="155F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1" name="object 14021"/>
          <p:cNvSpPr/>
          <p:nvPr/>
        </p:nvSpPr>
        <p:spPr>
          <a:xfrm>
            <a:off x="4034330" y="2391308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2258"/>
                </a:moveTo>
                <a:lnTo>
                  <a:pt x="1389" y="25"/>
                </a:lnTo>
                <a:lnTo>
                  <a:pt x="1612" y="0"/>
                </a:lnTo>
                <a:lnTo>
                  <a:pt x="0" y="2258"/>
                </a:lnTo>
                <a:close/>
              </a:path>
            </a:pathLst>
          </a:custGeom>
          <a:solidFill>
            <a:srgbClr val="156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22" name="object 14022"/>
          <p:cNvSpPr/>
          <p:nvPr/>
        </p:nvSpPr>
        <p:spPr>
          <a:xfrm>
            <a:off x="4034330" y="2391308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2258"/>
                </a:moveTo>
                <a:lnTo>
                  <a:pt x="1389" y="25"/>
                </a:lnTo>
                <a:lnTo>
                  <a:pt x="1612" y="0"/>
                </a:lnTo>
                <a:lnTo>
                  <a:pt x="0" y="2258"/>
                </a:lnTo>
                <a:close/>
              </a:path>
            </a:pathLst>
          </a:custGeom>
          <a:ln w="3175">
            <a:solidFill>
              <a:srgbClr val="1560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3" name="object 14023"/>
          <p:cNvSpPr/>
          <p:nvPr/>
        </p:nvSpPr>
        <p:spPr>
          <a:xfrm>
            <a:off x="4027822" y="239360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678" y="18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4" name="object 14024"/>
          <p:cNvSpPr/>
          <p:nvPr/>
        </p:nvSpPr>
        <p:spPr>
          <a:xfrm>
            <a:off x="4016235" y="2391059"/>
            <a:ext cx="6985" cy="1270"/>
          </a:xfrm>
          <a:custGeom>
            <a:avLst/>
            <a:gdLst/>
            <a:ahLst/>
            <a:cxnLst/>
            <a:rect l="l" t="t" r="r" b="b"/>
            <a:pathLst>
              <a:path w="6985" h="1269">
                <a:moveTo>
                  <a:pt x="0" y="1066"/>
                </a:moveTo>
                <a:lnTo>
                  <a:pt x="6705" y="0"/>
                </a:lnTo>
                <a:lnTo>
                  <a:pt x="0" y="1066"/>
                </a:lnTo>
                <a:close/>
              </a:path>
            </a:pathLst>
          </a:custGeom>
          <a:ln w="3175">
            <a:solidFill>
              <a:srgbClr val="145C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5" name="object 14025"/>
          <p:cNvSpPr/>
          <p:nvPr/>
        </p:nvSpPr>
        <p:spPr>
          <a:xfrm>
            <a:off x="4014462" y="2391059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0" y="2438"/>
                </a:moveTo>
                <a:lnTo>
                  <a:pt x="1772" y="1066"/>
                </a:lnTo>
                <a:lnTo>
                  <a:pt x="8478" y="0"/>
                </a:lnTo>
                <a:lnTo>
                  <a:pt x="0" y="2438"/>
                </a:lnTo>
                <a:close/>
              </a:path>
            </a:pathLst>
          </a:custGeom>
          <a:solidFill>
            <a:srgbClr val="145C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26" name="object 14026"/>
          <p:cNvSpPr/>
          <p:nvPr/>
        </p:nvSpPr>
        <p:spPr>
          <a:xfrm>
            <a:off x="4014462" y="2391059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1772" y="1066"/>
                </a:moveTo>
                <a:lnTo>
                  <a:pt x="0" y="2438"/>
                </a:lnTo>
                <a:lnTo>
                  <a:pt x="8478" y="0"/>
                </a:lnTo>
                <a:lnTo>
                  <a:pt x="1772" y="1066"/>
                </a:lnTo>
                <a:close/>
              </a:path>
            </a:pathLst>
          </a:custGeom>
          <a:ln w="3175">
            <a:solidFill>
              <a:srgbClr val="145C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7" name="object 14027"/>
          <p:cNvSpPr/>
          <p:nvPr/>
        </p:nvSpPr>
        <p:spPr>
          <a:xfrm>
            <a:off x="4025384" y="2389428"/>
            <a:ext cx="8255" cy="4445"/>
          </a:xfrm>
          <a:custGeom>
            <a:avLst/>
            <a:gdLst/>
            <a:ahLst/>
            <a:cxnLst/>
            <a:rect l="l" t="t" r="r" b="b"/>
            <a:pathLst>
              <a:path w="8254" h="4444">
                <a:moveTo>
                  <a:pt x="2438" y="4178"/>
                </a:moveTo>
                <a:lnTo>
                  <a:pt x="0" y="1242"/>
                </a:lnTo>
                <a:lnTo>
                  <a:pt x="7805" y="0"/>
                </a:lnTo>
                <a:lnTo>
                  <a:pt x="2438" y="4178"/>
                </a:lnTo>
                <a:close/>
              </a:path>
            </a:pathLst>
          </a:custGeom>
          <a:solidFill>
            <a:srgbClr val="155E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28" name="object 14028"/>
          <p:cNvSpPr/>
          <p:nvPr/>
        </p:nvSpPr>
        <p:spPr>
          <a:xfrm>
            <a:off x="4025384" y="2389428"/>
            <a:ext cx="8255" cy="4445"/>
          </a:xfrm>
          <a:custGeom>
            <a:avLst/>
            <a:gdLst/>
            <a:ahLst/>
            <a:cxnLst/>
            <a:rect l="l" t="t" r="r" b="b"/>
            <a:pathLst>
              <a:path w="8254" h="4444">
                <a:moveTo>
                  <a:pt x="0" y="1242"/>
                </a:moveTo>
                <a:lnTo>
                  <a:pt x="2438" y="4178"/>
                </a:lnTo>
                <a:lnTo>
                  <a:pt x="7805" y="0"/>
                </a:lnTo>
                <a:lnTo>
                  <a:pt x="0" y="1242"/>
                </a:lnTo>
                <a:close/>
              </a:path>
            </a:pathLst>
          </a:custGeom>
          <a:ln w="3175">
            <a:solidFill>
              <a:srgbClr val="155E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9" name="object 14029"/>
          <p:cNvSpPr/>
          <p:nvPr/>
        </p:nvSpPr>
        <p:spPr>
          <a:xfrm>
            <a:off x="4033189" y="2389385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725" y="1826"/>
                </a:moveTo>
                <a:lnTo>
                  <a:pt x="0" y="43"/>
                </a:lnTo>
                <a:lnTo>
                  <a:pt x="266" y="0"/>
                </a:lnTo>
                <a:lnTo>
                  <a:pt x="2725" y="1826"/>
                </a:lnTo>
                <a:close/>
              </a:path>
            </a:pathLst>
          </a:custGeom>
          <a:solidFill>
            <a:srgbClr val="156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30" name="object 14030"/>
          <p:cNvSpPr/>
          <p:nvPr/>
        </p:nvSpPr>
        <p:spPr>
          <a:xfrm>
            <a:off x="4033189" y="2389385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43"/>
                </a:moveTo>
                <a:lnTo>
                  <a:pt x="266" y="0"/>
                </a:lnTo>
                <a:lnTo>
                  <a:pt x="2725" y="1826"/>
                </a:lnTo>
                <a:lnTo>
                  <a:pt x="0" y="43"/>
                </a:lnTo>
                <a:close/>
              </a:path>
            </a:pathLst>
          </a:custGeom>
          <a:ln w="3175">
            <a:solidFill>
              <a:srgbClr val="1560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1" name="object 14031"/>
          <p:cNvSpPr/>
          <p:nvPr/>
        </p:nvSpPr>
        <p:spPr>
          <a:xfrm>
            <a:off x="4033189" y="2389428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529" y="1905"/>
                </a:moveTo>
                <a:lnTo>
                  <a:pt x="0" y="0"/>
                </a:lnTo>
                <a:lnTo>
                  <a:pt x="2725" y="1783"/>
                </a:lnTo>
                <a:lnTo>
                  <a:pt x="2529" y="1905"/>
                </a:lnTo>
                <a:close/>
              </a:path>
            </a:pathLst>
          </a:custGeom>
          <a:solidFill>
            <a:srgbClr val="156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32" name="object 14032"/>
          <p:cNvSpPr/>
          <p:nvPr/>
        </p:nvSpPr>
        <p:spPr>
          <a:xfrm>
            <a:off x="4033189" y="2389428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2529" y="1905"/>
                </a:lnTo>
                <a:lnTo>
                  <a:pt x="2725" y="178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60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3" name="object 14033"/>
          <p:cNvSpPr/>
          <p:nvPr/>
        </p:nvSpPr>
        <p:spPr>
          <a:xfrm>
            <a:off x="4027822" y="2389428"/>
            <a:ext cx="8255" cy="4445"/>
          </a:xfrm>
          <a:custGeom>
            <a:avLst/>
            <a:gdLst/>
            <a:ahLst/>
            <a:cxnLst/>
            <a:rect l="l" t="t" r="r" b="b"/>
            <a:pathLst>
              <a:path w="8254" h="4444">
                <a:moveTo>
                  <a:pt x="0" y="4178"/>
                </a:moveTo>
                <a:lnTo>
                  <a:pt x="5367" y="0"/>
                </a:lnTo>
                <a:lnTo>
                  <a:pt x="7896" y="1905"/>
                </a:lnTo>
                <a:lnTo>
                  <a:pt x="0" y="4178"/>
                </a:lnTo>
                <a:close/>
              </a:path>
            </a:pathLst>
          </a:custGeom>
          <a:solidFill>
            <a:srgbClr val="155F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34" name="object 14034"/>
          <p:cNvSpPr/>
          <p:nvPr/>
        </p:nvSpPr>
        <p:spPr>
          <a:xfrm>
            <a:off x="4027822" y="2389428"/>
            <a:ext cx="8255" cy="4445"/>
          </a:xfrm>
          <a:custGeom>
            <a:avLst/>
            <a:gdLst/>
            <a:ahLst/>
            <a:cxnLst/>
            <a:rect l="l" t="t" r="r" b="b"/>
            <a:pathLst>
              <a:path w="8254" h="4444">
                <a:moveTo>
                  <a:pt x="5367" y="0"/>
                </a:moveTo>
                <a:lnTo>
                  <a:pt x="7896" y="1905"/>
                </a:lnTo>
                <a:lnTo>
                  <a:pt x="0" y="4178"/>
                </a:lnTo>
                <a:lnTo>
                  <a:pt x="5367" y="0"/>
                </a:lnTo>
                <a:close/>
              </a:path>
            </a:pathLst>
          </a:custGeom>
          <a:ln w="3175">
            <a:solidFill>
              <a:srgbClr val="155F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5" name="object 140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036" name="object 14036"/>
          <p:cNvSpPr/>
          <p:nvPr/>
        </p:nvSpPr>
        <p:spPr>
          <a:xfrm>
            <a:off x="4022940" y="2390670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4881" y="2936"/>
                </a:moveTo>
                <a:lnTo>
                  <a:pt x="0" y="388"/>
                </a:lnTo>
                <a:lnTo>
                  <a:pt x="2443" y="0"/>
                </a:lnTo>
                <a:lnTo>
                  <a:pt x="4881" y="2936"/>
                </a:lnTo>
                <a:close/>
              </a:path>
            </a:pathLst>
          </a:custGeom>
          <a:solidFill>
            <a:srgbClr val="155E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37" name="object 14037"/>
          <p:cNvSpPr/>
          <p:nvPr/>
        </p:nvSpPr>
        <p:spPr>
          <a:xfrm>
            <a:off x="4022940" y="2390670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388"/>
                </a:moveTo>
                <a:lnTo>
                  <a:pt x="2443" y="0"/>
                </a:lnTo>
                <a:lnTo>
                  <a:pt x="4881" y="2936"/>
                </a:lnTo>
                <a:lnTo>
                  <a:pt x="0" y="388"/>
                </a:lnTo>
                <a:close/>
              </a:path>
            </a:pathLst>
          </a:custGeom>
          <a:ln w="3175">
            <a:solidFill>
              <a:srgbClr val="155E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8" name="object 14038"/>
          <p:cNvSpPr/>
          <p:nvPr/>
        </p:nvSpPr>
        <p:spPr>
          <a:xfrm>
            <a:off x="4014462" y="2391059"/>
            <a:ext cx="13970" cy="2540"/>
          </a:xfrm>
          <a:custGeom>
            <a:avLst/>
            <a:gdLst/>
            <a:ahLst/>
            <a:cxnLst/>
            <a:rect l="l" t="t" r="r" b="b"/>
            <a:pathLst>
              <a:path w="13970" h="2539">
                <a:moveTo>
                  <a:pt x="13360" y="2547"/>
                </a:moveTo>
                <a:lnTo>
                  <a:pt x="0" y="2438"/>
                </a:lnTo>
                <a:lnTo>
                  <a:pt x="8478" y="0"/>
                </a:lnTo>
                <a:lnTo>
                  <a:pt x="13360" y="2547"/>
                </a:lnTo>
                <a:close/>
              </a:path>
            </a:pathLst>
          </a:custGeom>
          <a:solidFill>
            <a:srgbClr val="155D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39" name="object 14039"/>
          <p:cNvSpPr/>
          <p:nvPr/>
        </p:nvSpPr>
        <p:spPr>
          <a:xfrm>
            <a:off x="4014462" y="2391059"/>
            <a:ext cx="13970" cy="2540"/>
          </a:xfrm>
          <a:custGeom>
            <a:avLst/>
            <a:gdLst/>
            <a:ahLst/>
            <a:cxnLst/>
            <a:rect l="l" t="t" r="r" b="b"/>
            <a:pathLst>
              <a:path w="13970" h="2539">
                <a:moveTo>
                  <a:pt x="8478" y="0"/>
                </a:moveTo>
                <a:lnTo>
                  <a:pt x="0" y="2438"/>
                </a:lnTo>
                <a:lnTo>
                  <a:pt x="13360" y="2547"/>
                </a:lnTo>
                <a:lnTo>
                  <a:pt x="8478" y="0"/>
                </a:lnTo>
                <a:close/>
              </a:path>
            </a:pathLst>
          </a:custGeom>
          <a:ln w="3175">
            <a:solidFill>
              <a:srgbClr val="155D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40" name="object 14040"/>
          <p:cNvSpPr/>
          <p:nvPr/>
        </p:nvSpPr>
        <p:spPr>
          <a:xfrm>
            <a:off x="4025384" y="2390670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0"/>
                </a:moveTo>
                <a:lnTo>
                  <a:pt x="2438" y="29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41" name="object 14041"/>
          <p:cNvSpPr/>
          <p:nvPr/>
        </p:nvSpPr>
        <p:spPr>
          <a:xfrm>
            <a:off x="4014462" y="2391059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478" y="0"/>
                </a:moveTo>
                <a:lnTo>
                  <a:pt x="0" y="243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42" name="object 14042"/>
          <p:cNvSpPr/>
          <p:nvPr/>
        </p:nvSpPr>
        <p:spPr>
          <a:xfrm>
            <a:off x="4003740" y="2393497"/>
            <a:ext cx="10795" cy="6350"/>
          </a:xfrm>
          <a:custGeom>
            <a:avLst/>
            <a:gdLst/>
            <a:ahLst/>
            <a:cxnLst/>
            <a:rect l="l" t="t" r="r" b="b"/>
            <a:pathLst>
              <a:path w="10795" h="6350">
                <a:moveTo>
                  <a:pt x="2600" y="6294"/>
                </a:moveTo>
                <a:lnTo>
                  <a:pt x="0" y="3294"/>
                </a:lnTo>
                <a:lnTo>
                  <a:pt x="10721" y="0"/>
                </a:lnTo>
                <a:lnTo>
                  <a:pt x="2600" y="6294"/>
                </a:lnTo>
                <a:close/>
              </a:path>
            </a:pathLst>
          </a:custGeom>
          <a:solidFill>
            <a:srgbClr val="145A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43" name="object 14043"/>
          <p:cNvSpPr/>
          <p:nvPr/>
        </p:nvSpPr>
        <p:spPr>
          <a:xfrm>
            <a:off x="4003740" y="2393497"/>
            <a:ext cx="10795" cy="6350"/>
          </a:xfrm>
          <a:custGeom>
            <a:avLst/>
            <a:gdLst/>
            <a:ahLst/>
            <a:cxnLst/>
            <a:rect l="l" t="t" r="r" b="b"/>
            <a:pathLst>
              <a:path w="10795" h="6350">
                <a:moveTo>
                  <a:pt x="0" y="3294"/>
                </a:moveTo>
                <a:lnTo>
                  <a:pt x="2600" y="6294"/>
                </a:lnTo>
                <a:lnTo>
                  <a:pt x="10721" y="0"/>
                </a:lnTo>
                <a:lnTo>
                  <a:pt x="0" y="3294"/>
                </a:lnTo>
                <a:close/>
              </a:path>
            </a:pathLst>
          </a:custGeom>
          <a:ln w="3175">
            <a:solidFill>
              <a:srgbClr val="145A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44" name="object 140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045" name="object 140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046" name="object 14046"/>
          <p:cNvSpPr/>
          <p:nvPr/>
        </p:nvSpPr>
        <p:spPr>
          <a:xfrm>
            <a:off x="4016235" y="23903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47" y="0"/>
                </a:moveTo>
                <a:lnTo>
                  <a:pt x="0" y="1757"/>
                </a:lnTo>
                <a:lnTo>
                  <a:pt x="147" y="0"/>
                </a:lnTo>
                <a:close/>
              </a:path>
            </a:pathLst>
          </a:custGeom>
          <a:ln w="3175">
            <a:solidFill>
              <a:srgbClr val="145C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47" name="object 14047"/>
          <p:cNvSpPr/>
          <p:nvPr/>
        </p:nvSpPr>
        <p:spPr>
          <a:xfrm>
            <a:off x="4014462" y="2390368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3129"/>
                </a:moveTo>
                <a:lnTo>
                  <a:pt x="1920" y="0"/>
                </a:lnTo>
                <a:lnTo>
                  <a:pt x="1772" y="1757"/>
                </a:lnTo>
                <a:lnTo>
                  <a:pt x="0" y="3129"/>
                </a:lnTo>
                <a:close/>
              </a:path>
            </a:pathLst>
          </a:custGeom>
          <a:solidFill>
            <a:srgbClr val="145C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48" name="object 14048"/>
          <p:cNvSpPr/>
          <p:nvPr/>
        </p:nvSpPr>
        <p:spPr>
          <a:xfrm>
            <a:off x="4014462" y="2390368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1920" y="0"/>
                </a:moveTo>
                <a:lnTo>
                  <a:pt x="0" y="3129"/>
                </a:lnTo>
                <a:lnTo>
                  <a:pt x="1772" y="1757"/>
                </a:lnTo>
                <a:lnTo>
                  <a:pt x="1920" y="0"/>
                </a:lnTo>
                <a:close/>
              </a:path>
            </a:pathLst>
          </a:custGeom>
          <a:ln w="3175">
            <a:solidFill>
              <a:srgbClr val="145C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49" name="object 140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050" name="object 14050"/>
          <p:cNvSpPr/>
          <p:nvPr/>
        </p:nvSpPr>
        <p:spPr>
          <a:xfrm>
            <a:off x="4014462" y="239212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772" y="0"/>
                </a:moveTo>
                <a:lnTo>
                  <a:pt x="0" y="1371"/>
                </a:lnTo>
                <a:lnTo>
                  <a:pt x="1772" y="0"/>
                </a:lnTo>
                <a:close/>
              </a:path>
            </a:pathLst>
          </a:custGeom>
          <a:ln w="3175">
            <a:solidFill>
              <a:srgbClr val="145C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51" name="object 14051"/>
          <p:cNvSpPr/>
          <p:nvPr/>
        </p:nvSpPr>
        <p:spPr>
          <a:xfrm>
            <a:off x="4003740" y="2393497"/>
            <a:ext cx="10795" cy="3810"/>
          </a:xfrm>
          <a:custGeom>
            <a:avLst/>
            <a:gdLst/>
            <a:ahLst/>
            <a:cxnLst/>
            <a:rect l="l" t="t" r="r" b="b"/>
            <a:pathLst>
              <a:path w="10795" h="3810">
                <a:moveTo>
                  <a:pt x="10721" y="0"/>
                </a:moveTo>
                <a:lnTo>
                  <a:pt x="0" y="32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52" name="object 140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053" name="object 140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054" name="object 14054"/>
          <p:cNvSpPr/>
          <p:nvPr/>
        </p:nvSpPr>
        <p:spPr>
          <a:xfrm>
            <a:off x="4014990" y="2381709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5638" y="3477"/>
                </a:moveTo>
                <a:lnTo>
                  <a:pt x="0" y="579"/>
                </a:lnTo>
                <a:lnTo>
                  <a:pt x="2402" y="0"/>
                </a:lnTo>
                <a:lnTo>
                  <a:pt x="5638" y="3477"/>
                </a:lnTo>
                <a:close/>
              </a:path>
            </a:pathLst>
          </a:custGeom>
          <a:solidFill>
            <a:srgbClr val="155D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55" name="object 14055"/>
          <p:cNvSpPr/>
          <p:nvPr/>
        </p:nvSpPr>
        <p:spPr>
          <a:xfrm>
            <a:off x="4014990" y="2381709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5638" y="3477"/>
                </a:moveTo>
                <a:lnTo>
                  <a:pt x="0" y="579"/>
                </a:lnTo>
                <a:lnTo>
                  <a:pt x="2402" y="0"/>
                </a:lnTo>
                <a:lnTo>
                  <a:pt x="5638" y="3477"/>
                </a:lnTo>
                <a:close/>
              </a:path>
            </a:pathLst>
          </a:custGeom>
          <a:ln w="3175">
            <a:solidFill>
              <a:srgbClr val="155D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56" name="object 14056"/>
          <p:cNvSpPr/>
          <p:nvPr/>
        </p:nvSpPr>
        <p:spPr>
          <a:xfrm>
            <a:off x="4017393" y="2379304"/>
            <a:ext cx="13970" cy="6350"/>
          </a:xfrm>
          <a:custGeom>
            <a:avLst/>
            <a:gdLst/>
            <a:ahLst/>
            <a:cxnLst/>
            <a:rect l="l" t="t" r="r" b="b"/>
            <a:pathLst>
              <a:path w="13970" h="6350">
                <a:moveTo>
                  <a:pt x="3235" y="5882"/>
                </a:moveTo>
                <a:lnTo>
                  <a:pt x="0" y="2405"/>
                </a:lnTo>
                <a:lnTo>
                  <a:pt x="13952" y="0"/>
                </a:lnTo>
                <a:lnTo>
                  <a:pt x="3235" y="5882"/>
                </a:lnTo>
                <a:close/>
              </a:path>
            </a:pathLst>
          </a:custGeom>
          <a:solidFill>
            <a:srgbClr val="155E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57" name="object 14057"/>
          <p:cNvSpPr/>
          <p:nvPr/>
        </p:nvSpPr>
        <p:spPr>
          <a:xfrm>
            <a:off x="4017393" y="2379304"/>
            <a:ext cx="13970" cy="6350"/>
          </a:xfrm>
          <a:custGeom>
            <a:avLst/>
            <a:gdLst/>
            <a:ahLst/>
            <a:cxnLst/>
            <a:rect l="l" t="t" r="r" b="b"/>
            <a:pathLst>
              <a:path w="13970" h="6350">
                <a:moveTo>
                  <a:pt x="13952" y="0"/>
                </a:moveTo>
                <a:lnTo>
                  <a:pt x="3235" y="5882"/>
                </a:lnTo>
                <a:lnTo>
                  <a:pt x="0" y="2405"/>
                </a:lnTo>
                <a:lnTo>
                  <a:pt x="13952" y="0"/>
                </a:lnTo>
                <a:close/>
              </a:path>
            </a:pathLst>
          </a:custGeom>
          <a:ln w="3175">
            <a:solidFill>
              <a:srgbClr val="155E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58" name="object 140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059" name="object 14059"/>
          <p:cNvSpPr/>
          <p:nvPr/>
        </p:nvSpPr>
        <p:spPr>
          <a:xfrm>
            <a:off x="4017393" y="2381709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0"/>
                </a:moveTo>
                <a:lnTo>
                  <a:pt x="3235" y="34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60" name="object 14060"/>
          <p:cNvSpPr/>
          <p:nvPr/>
        </p:nvSpPr>
        <p:spPr>
          <a:xfrm>
            <a:off x="3994622" y="2375855"/>
            <a:ext cx="2540" cy="12065"/>
          </a:xfrm>
          <a:custGeom>
            <a:avLst/>
            <a:gdLst/>
            <a:ahLst/>
            <a:cxnLst/>
            <a:rect l="l" t="t" r="r" b="b"/>
            <a:pathLst>
              <a:path w="2539" h="12064">
                <a:moveTo>
                  <a:pt x="1394" y="12024"/>
                </a:moveTo>
                <a:lnTo>
                  <a:pt x="0" y="7307"/>
                </a:lnTo>
                <a:lnTo>
                  <a:pt x="2547" y="0"/>
                </a:lnTo>
                <a:lnTo>
                  <a:pt x="1394" y="12024"/>
                </a:lnTo>
                <a:close/>
              </a:path>
            </a:pathLst>
          </a:custGeom>
          <a:solidFill>
            <a:srgbClr val="1458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61" name="object 14061"/>
          <p:cNvSpPr/>
          <p:nvPr/>
        </p:nvSpPr>
        <p:spPr>
          <a:xfrm>
            <a:off x="3994622" y="2375855"/>
            <a:ext cx="2540" cy="12065"/>
          </a:xfrm>
          <a:custGeom>
            <a:avLst/>
            <a:gdLst/>
            <a:ahLst/>
            <a:cxnLst/>
            <a:rect l="l" t="t" r="r" b="b"/>
            <a:pathLst>
              <a:path w="2539" h="12064">
                <a:moveTo>
                  <a:pt x="1394" y="12024"/>
                </a:moveTo>
                <a:lnTo>
                  <a:pt x="0" y="7307"/>
                </a:lnTo>
                <a:lnTo>
                  <a:pt x="2547" y="0"/>
                </a:lnTo>
                <a:lnTo>
                  <a:pt x="1394" y="12024"/>
                </a:lnTo>
                <a:close/>
              </a:path>
            </a:pathLst>
          </a:custGeom>
          <a:ln w="3175">
            <a:solidFill>
              <a:srgbClr val="1458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62" name="object 140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063" name="object 140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5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064" name="object 140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065" name="object 14065"/>
          <p:cNvSpPr/>
          <p:nvPr/>
        </p:nvSpPr>
        <p:spPr>
          <a:xfrm>
            <a:off x="4012117" y="2375372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5057" y="6083"/>
                </a:moveTo>
                <a:lnTo>
                  <a:pt x="0" y="0"/>
                </a:lnTo>
                <a:lnTo>
                  <a:pt x="5057" y="6083"/>
                </a:lnTo>
                <a:close/>
              </a:path>
            </a:pathLst>
          </a:custGeom>
          <a:ln w="3175">
            <a:solidFill>
              <a:srgbClr val="155D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66" name="object 14066"/>
          <p:cNvSpPr/>
          <p:nvPr/>
        </p:nvSpPr>
        <p:spPr>
          <a:xfrm>
            <a:off x="4012117" y="2375372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5057" y="6083"/>
                </a:moveTo>
                <a:lnTo>
                  <a:pt x="0" y="0"/>
                </a:lnTo>
                <a:lnTo>
                  <a:pt x="5057" y="6083"/>
                </a:lnTo>
                <a:close/>
              </a:path>
            </a:pathLst>
          </a:custGeom>
          <a:ln w="3175">
            <a:solidFill>
              <a:srgbClr val="155D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67" name="object 140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068" name="object 140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069" name="object 14069"/>
          <p:cNvSpPr/>
          <p:nvPr/>
        </p:nvSpPr>
        <p:spPr>
          <a:xfrm>
            <a:off x="4030520" y="237535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45" y="688"/>
                </a:moveTo>
                <a:lnTo>
                  <a:pt x="0" y="0"/>
                </a:lnTo>
                <a:lnTo>
                  <a:pt x="845" y="688"/>
                </a:lnTo>
                <a:close/>
              </a:path>
            </a:pathLst>
          </a:custGeom>
          <a:ln w="3175">
            <a:solidFill>
              <a:srgbClr val="1560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70" name="object 140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071" name="object 14071"/>
          <p:cNvSpPr/>
          <p:nvPr/>
        </p:nvSpPr>
        <p:spPr>
          <a:xfrm>
            <a:off x="4012117" y="2375372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0" y="0"/>
                </a:moveTo>
                <a:lnTo>
                  <a:pt x="5057" y="60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72" name="object 140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073" name="object 140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074" name="object 14074"/>
          <p:cNvSpPr/>
          <p:nvPr/>
        </p:nvSpPr>
        <p:spPr>
          <a:xfrm>
            <a:off x="4008498" y="2371491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0" y="0"/>
                </a:moveTo>
                <a:lnTo>
                  <a:pt x="3619" y="388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75" name="object 14075"/>
          <p:cNvSpPr/>
          <p:nvPr/>
        </p:nvSpPr>
        <p:spPr>
          <a:xfrm>
            <a:off x="3995216" y="2363754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0" y="5196"/>
                </a:moveTo>
                <a:lnTo>
                  <a:pt x="652" y="241"/>
                </a:lnTo>
                <a:lnTo>
                  <a:pt x="6675" y="0"/>
                </a:lnTo>
                <a:lnTo>
                  <a:pt x="0" y="5196"/>
                </a:lnTo>
                <a:close/>
              </a:path>
            </a:pathLst>
          </a:custGeom>
          <a:solidFill>
            <a:srgbClr val="145A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76" name="object 14076"/>
          <p:cNvSpPr/>
          <p:nvPr/>
        </p:nvSpPr>
        <p:spPr>
          <a:xfrm>
            <a:off x="3995216" y="2363754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0" y="5196"/>
                </a:moveTo>
                <a:lnTo>
                  <a:pt x="6675" y="0"/>
                </a:lnTo>
                <a:lnTo>
                  <a:pt x="652" y="241"/>
                </a:lnTo>
                <a:lnTo>
                  <a:pt x="0" y="5196"/>
                </a:lnTo>
                <a:close/>
              </a:path>
            </a:pathLst>
          </a:custGeom>
          <a:ln w="3175">
            <a:solidFill>
              <a:srgbClr val="145A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77" name="object 140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078" name="object 14078"/>
          <p:cNvSpPr/>
          <p:nvPr/>
        </p:nvSpPr>
        <p:spPr>
          <a:xfrm>
            <a:off x="3995216" y="2367188"/>
            <a:ext cx="10160" cy="1905"/>
          </a:xfrm>
          <a:custGeom>
            <a:avLst/>
            <a:gdLst/>
            <a:ahLst/>
            <a:cxnLst/>
            <a:rect l="l" t="t" r="r" b="b"/>
            <a:pathLst>
              <a:path w="10160" h="1905">
                <a:moveTo>
                  <a:pt x="9537" y="0"/>
                </a:moveTo>
                <a:lnTo>
                  <a:pt x="0" y="1762"/>
                </a:lnTo>
                <a:lnTo>
                  <a:pt x="9537" y="0"/>
                </a:lnTo>
                <a:close/>
              </a:path>
            </a:pathLst>
          </a:custGeom>
          <a:ln w="3175">
            <a:solidFill>
              <a:srgbClr val="145A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79" name="object 14079"/>
          <p:cNvSpPr/>
          <p:nvPr/>
        </p:nvSpPr>
        <p:spPr>
          <a:xfrm>
            <a:off x="3995216" y="2363754"/>
            <a:ext cx="10160" cy="5715"/>
          </a:xfrm>
          <a:custGeom>
            <a:avLst/>
            <a:gdLst/>
            <a:ahLst/>
            <a:cxnLst/>
            <a:rect l="l" t="t" r="r" b="b"/>
            <a:pathLst>
              <a:path w="10160" h="5714">
                <a:moveTo>
                  <a:pt x="0" y="5196"/>
                </a:moveTo>
                <a:lnTo>
                  <a:pt x="6675" y="0"/>
                </a:lnTo>
                <a:lnTo>
                  <a:pt x="9537" y="3434"/>
                </a:lnTo>
                <a:lnTo>
                  <a:pt x="0" y="5196"/>
                </a:lnTo>
                <a:close/>
              </a:path>
            </a:pathLst>
          </a:custGeom>
          <a:solidFill>
            <a:srgbClr val="145B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80" name="object 14080"/>
          <p:cNvSpPr/>
          <p:nvPr/>
        </p:nvSpPr>
        <p:spPr>
          <a:xfrm>
            <a:off x="3995216" y="2363754"/>
            <a:ext cx="10160" cy="5715"/>
          </a:xfrm>
          <a:custGeom>
            <a:avLst/>
            <a:gdLst/>
            <a:ahLst/>
            <a:cxnLst/>
            <a:rect l="l" t="t" r="r" b="b"/>
            <a:pathLst>
              <a:path w="10160" h="5714">
                <a:moveTo>
                  <a:pt x="9537" y="3434"/>
                </a:moveTo>
                <a:lnTo>
                  <a:pt x="6675" y="0"/>
                </a:lnTo>
                <a:lnTo>
                  <a:pt x="0" y="5196"/>
                </a:lnTo>
                <a:lnTo>
                  <a:pt x="9537" y="3434"/>
                </a:lnTo>
                <a:close/>
              </a:path>
            </a:pathLst>
          </a:custGeom>
          <a:ln w="3175">
            <a:solidFill>
              <a:srgbClr val="145B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81" name="object 14081"/>
          <p:cNvSpPr/>
          <p:nvPr/>
        </p:nvSpPr>
        <p:spPr>
          <a:xfrm>
            <a:off x="4001891" y="2363754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862" y="3434"/>
                </a:moveTo>
                <a:lnTo>
                  <a:pt x="0" y="0"/>
                </a:lnTo>
                <a:lnTo>
                  <a:pt x="2862" y="3434"/>
                </a:lnTo>
                <a:close/>
              </a:path>
            </a:pathLst>
          </a:custGeom>
          <a:ln w="3175">
            <a:solidFill>
              <a:srgbClr val="145C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82" name="object 14082"/>
          <p:cNvSpPr/>
          <p:nvPr/>
        </p:nvSpPr>
        <p:spPr>
          <a:xfrm>
            <a:off x="4001891" y="2363754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862" y="3434"/>
                </a:moveTo>
                <a:lnTo>
                  <a:pt x="0" y="0"/>
                </a:lnTo>
                <a:lnTo>
                  <a:pt x="2862" y="3434"/>
                </a:lnTo>
                <a:close/>
              </a:path>
            </a:pathLst>
          </a:custGeom>
          <a:ln w="3175">
            <a:solidFill>
              <a:srgbClr val="145C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83" name="object 14083"/>
          <p:cNvSpPr/>
          <p:nvPr/>
        </p:nvSpPr>
        <p:spPr>
          <a:xfrm>
            <a:off x="4001891" y="2363754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862" y="3434"/>
                </a:moveTo>
                <a:lnTo>
                  <a:pt x="0" y="0"/>
                </a:lnTo>
                <a:lnTo>
                  <a:pt x="2862" y="3434"/>
                </a:lnTo>
                <a:close/>
              </a:path>
            </a:pathLst>
          </a:custGeom>
          <a:ln w="3175">
            <a:solidFill>
              <a:srgbClr val="145C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84" name="object 140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085" name="object 14085"/>
          <p:cNvSpPr/>
          <p:nvPr/>
        </p:nvSpPr>
        <p:spPr>
          <a:xfrm>
            <a:off x="3995216" y="2363754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0" y="5196"/>
                </a:moveTo>
                <a:lnTo>
                  <a:pt x="6675" y="0"/>
                </a:lnTo>
                <a:lnTo>
                  <a:pt x="0" y="5196"/>
                </a:lnTo>
                <a:close/>
              </a:path>
            </a:pathLst>
          </a:custGeom>
          <a:ln w="3175">
            <a:solidFill>
              <a:srgbClr val="145A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86" name="object 14086"/>
          <p:cNvSpPr/>
          <p:nvPr/>
        </p:nvSpPr>
        <p:spPr>
          <a:xfrm>
            <a:off x="3995216" y="236895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45A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87" name="object 14087"/>
          <p:cNvSpPr/>
          <p:nvPr/>
        </p:nvSpPr>
        <p:spPr>
          <a:xfrm>
            <a:off x="3995216" y="236895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A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88" name="object 14088"/>
          <p:cNvSpPr/>
          <p:nvPr/>
        </p:nvSpPr>
        <p:spPr>
          <a:xfrm>
            <a:off x="3995216" y="2367140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1811"/>
                </a:moveTo>
                <a:lnTo>
                  <a:pt x="2326" y="0"/>
                </a:lnTo>
                <a:lnTo>
                  <a:pt x="0" y="1811"/>
                </a:lnTo>
                <a:close/>
              </a:path>
            </a:pathLst>
          </a:custGeom>
          <a:ln w="3175">
            <a:solidFill>
              <a:srgbClr val="145A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89" name="object 14089"/>
          <p:cNvSpPr/>
          <p:nvPr/>
        </p:nvSpPr>
        <p:spPr>
          <a:xfrm>
            <a:off x="3997543" y="2363754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4348" y="0"/>
                </a:moveTo>
                <a:lnTo>
                  <a:pt x="0" y="3385"/>
                </a:lnTo>
                <a:lnTo>
                  <a:pt x="4348" y="0"/>
                </a:lnTo>
                <a:close/>
              </a:path>
            </a:pathLst>
          </a:custGeom>
          <a:ln w="3175">
            <a:solidFill>
              <a:srgbClr val="145B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90" name="object 14090"/>
          <p:cNvSpPr/>
          <p:nvPr/>
        </p:nvSpPr>
        <p:spPr>
          <a:xfrm>
            <a:off x="4001891" y="2363754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0"/>
                </a:moveTo>
                <a:lnTo>
                  <a:pt x="2862" y="34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91" name="object 140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092" name="object 14092"/>
          <p:cNvSpPr/>
          <p:nvPr/>
        </p:nvSpPr>
        <p:spPr>
          <a:xfrm>
            <a:off x="4026781" y="2364447"/>
            <a:ext cx="3810" cy="11430"/>
          </a:xfrm>
          <a:custGeom>
            <a:avLst/>
            <a:gdLst/>
            <a:ahLst/>
            <a:cxnLst/>
            <a:rect l="l" t="t" r="r" b="b"/>
            <a:pathLst>
              <a:path w="3810" h="11430">
                <a:moveTo>
                  <a:pt x="3738" y="10906"/>
                </a:moveTo>
                <a:lnTo>
                  <a:pt x="0" y="0"/>
                </a:lnTo>
                <a:lnTo>
                  <a:pt x="2263" y="3853"/>
                </a:lnTo>
                <a:lnTo>
                  <a:pt x="3738" y="10906"/>
                </a:lnTo>
                <a:close/>
              </a:path>
            </a:pathLst>
          </a:custGeom>
          <a:solidFill>
            <a:srgbClr val="156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93" name="object 14093"/>
          <p:cNvSpPr/>
          <p:nvPr/>
        </p:nvSpPr>
        <p:spPr>
          <a:xfrm>
            <a:off x="4026781" y="2364447"/>
            <a:ext cx="3810" cy="11430"/>
          </a:xfrm>
          <a:custGeom>
            <a:avLst/>
            <a:gdLst/>
            <a:ahLst/>
            <a:cxnLst/>
            <a:rect l="l" t="t" r="r" b="b"/>
            <a:pathLst>
              <a:path w="3810" h="11430">
                <a:moveTo>
                  <a:pt x="3738" y="10906"/>
                </a:moveTo>
                <a:lnTo>
                  <a:pt x="2263" y="3853"/>
                </a:lnTo>
                <a:lnTo>
                  <a:pt x="0" y="0"/>
                </a:lnTo>
                <a:lnTo>
                  <a:pt x="3738" y="10906"/>
                </a:lnTo>
                <a:close/>
              </a:path>
            </a:pathLst>
          </a:custGeom>
          <a:ln w="3175">
            <a:solidFill>
              <a:srgbClr val="1560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94" name="object 14094"/>
          <p:cNvSpPr/>
          <p:nvPr/>
        </p:nvSpPr>
        <p:spPr>
          <a:xfrm>
            <a:off x="4029044" y="2368301"/>
            <a:ext cx="1905" cy="7620"/>
          </a:xfrm>
          <a:custGeom>
            <a:avLst/>
            <a:gdLst/>
            <a:ahLst/>
            <a:cxnLst/>
            <a:rect l="l" t="t" r="r" b="b"/>
            <a:pathLst>
              <a:path w="1904" h="7619">
                <a:moveTo>
                  <a:pt x="1475" y="7053"/>
                </a:moveTo>
                <a:lnTo>
                  <a:pt x="0" y="0"/>
                </a:lnTo>
                <a:lnTo>
                  <a:pt x="1475" y="7053"/>
                </a:lnTo>
                <a:close/>
              </a:path>
            </a:pathLst>
          </a:custGeom>
          <a:ln w="3175">
            <a:solidFill>
              <a:srgbClr val="1560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95" name="object 14095"/>
          <p:cNvSpPr/>
          <p:nvPr/>
        </p:nvSpPr>
        <p:spPr>
          <a:xfrm>
            <a:off x="4026781" y="23644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56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96" name="object 14096"/>
          <p:cNvSpPr/>
          <p:nvPr/>
        </p:nvSpPr>
        <p:spPr>
          <a:xfrm>
            <a:off x="4026781" y="23644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60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97" name="object 14097"/>
          <p:cNvSpPr/>
          <p:nvPr/>
        </p:nvSpPr>
        <p:spPr>
          <a:xfrm>
            <a:off x="4026781" y="23644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56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98" name="object 14098"/>
          <p:cNvSpPr/>
          <p:nvPr/>
        </p:nvSpPr>
        <p:spPr>
          <a:xfrm>
            <a:off x="4026781" y="23644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60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99" name="object 140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100" name="object 141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101" name="object 14101"/>
          <p:cNvSpPr/>
          <p:nvPr/>
        </p:nvSpPr>
        <p:spPr>
          <a:xfrm>
            <a:off x="4012117" y="237537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02" name="object 141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103" name="object 141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104" name="object 141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105" name="object 141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106" name="object 14106"/>
          <p:cNvSpPr/>
          <p:nvPr/>
        </p:nvSpPr>
        <p:spPr>
          <a:xfrm>
            <a:off x="4015501" y="2409850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482" y="1087"/>
                </a:moveTo>
                <a:lnTo>
                  <a:pt x="0" y="528"/>
                </a:lnTo>
                <a:lnTo>
                  <a:pt x="4094" y="0"/>
                </a:lnTo>
                <a:lnTo>
                  <a:pt x="482" y="1087"/>
                </a:lnTo>
                <a:close/>
              </a:path>
            </a:pathLst>
          </a:custGeom>
          <a:solidFill>
            <a:srgbClr val="145A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07" name="object 14107"/>
          <p:cNvSpPr/>
          <p:nvPr/>
        </p:nvSpPr>
        <p:spPr>
          <a:xfrm>
            <a:off x="4015501" y="2409850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0" y="528"/>
                </a:moveTo>
                <a:lnTo>
                  <a:pt x="4094" y="0"/>
                </a:lnTo>
                <a:lnTo>
                  <a:pt x="482" y="1087"/>
                </a:lnTo>
                <a:lnTo>
                  <a:pt x="0" y="528"/>
                </a:lnTo>
                <a:close/>
              </a:path>
            </a:pathLst>
          </a:custGeom>
          <a:ln w="3175">
            <a:solidFill>
              <a:srgbClr val="145A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08" name="object 14108"/>
          <p:cNvSpPr/>
          <p:nvPr/>
        </p:nvSpPr>
        <p:spPr>
          <a:xfrm>
            <a:off x="4015501" y="241037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31" y="640"/>
                </a:moveTo>
                <a:lnTo>
                  <a:pt x="0" y="0"/>
                </a:lnTo>
                <a:lnTo>
                  <a:pt x="482" y="558"/>
                </a:lnTo>
                <a:lnTo>
                  <a:pt x="231" y="640"/>
                </a:lnTo>
                <a:close/>
              </a:path>
            </a:pathLst>
          </a:custGeom>
          <a:solidFill>
            <a:srgbClr val="145A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09" name="object 14109"/>
          <p:cNvSpPr/>
          <p:nvPr/>
        </p:nvSpPr>
        <p:spPr>
          <a:xfrm>
            <a:off x="4015501" y="241037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31" y="640"/>
                </a:moveTo>
                <a:lnTo>
                  <a:pt x="482" y="558"/>
                </a:lnTo>
                <a:lnTo>
                  <a:pt x="0" y="0"/>
                </a:lnTo>
                <a:lnTo>
                  <a:pt x="231" y="640"/>
                </a:lnTo>
                <a:close/>
              </a:path>
            </a:pathLst>
          </a:custGeom>
          <a:ln w="3175">
            <a:solidFill>
              <a:srgbClr val="145A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10" name="object 141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111" name="object 141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112" name="object 14112"/>
          <p:cNvSpPr/>
          <p:nvPr/>
        </p:nvSpPr>
        <p:spPr>
          <a:xfrm>
            <a:off x="4018592" y="2395415"/>
            <a:ext cx="13335" cy="4445"/>
          </a:xfrm>
          <a:custGeom>
            <a:avLst/>
            <a:gdLst/>
            <a:ahLst/>
            <a:cxnLst/>
            <a:rect l="l" t="t" r="r" b="b"/>
            <a:pathLst>
              <a:path w="13335" h="4444">
                <a:moveTo>
                  <a:pt x="0" y="4178"/>
                </a:moveTo>
                <a:lnTo>
                  <a:pt x="10909" y="0"/>
                </a:lnTo>
                <a:lnTo>
                  <a:pt x="12893" y="2136"/>
                </a:lnTo>
                <a:lnTo>
                  <a:pt x="0" y="4178"/>
                </a:lnTo>
                <a:close/>
              </a:path>
            </a:pathLst>
          </a:custGeom>
          <a:solidFill>
            <a:srgbClr val="155D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13" name="object 14113"/>
          <p:cNvSpPr/>
          <p:nvPr/>
        </p:nvSpPr>
        <p:spPr>
          <a:xfrm>
            <a:off x="4018592" y="2395415"/>
            <a:ext cx="13335" cy="4445"/>
          </a:xfrm>
          <a:custGeom>
            <a:avLst/>
            <a:gdLst/>
            <a:ahLst/>
            <a:cxnLst/>
            <a:rect l="l" t="t" r="r" b="b"/>
            <a:pathLst>
              <a:path w="13335" h="4444">
                <a:moveTo>
                  <a:pt x="0" y="4178"/>
                </a:moveTo>
                <a:lnTo>
                  <a:pt x="10909" y="0"/>
                </a:lnTo>
                <a:lnTo>
                  <a:pt x="12893" y="2136"/>
                </a:lnTo>
                <a:lnTo>
                  <a:pt x="0" y="4178"/>
                </a:lnTo>
                <a:close/>
              </a:path>
            </a:pathLst>
          </a:custGeom>
          <a:ln w="3175">
            <a:solidFill>
              <a:srgbClr val="155D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14" name="object 14114"/>
          <p:cNvSpPr/>
          <p:nvPr/>
        </p:nvSpPr>
        <p:spPr>
          <a:xfrm>
            <a:off x="4018592" y="2397551"/>
            <a:ext cx="13335" cy="2540"/>
          </a:xfrm>
          <a:custGeom>
            <a:avLst/>
            <a:gdLst/>
            <a:ahLst/>
            <a:cxnLst/>
            <a:rect l="l" t="t" r="r" b="b"/>
            <a:pathLst>
              <a:path w="13335" h="2539">
                <a:moveTo>
                  <a:pt x="0" y="2042"/>
                </a:moveTo>
                <a:lnTo>
                  <a:pt x="12893" y="0"/>
                </a:lnTo>
                <a:lnTo>
                  <a:pt x="11569" y="1856"/>
                </a:lnTo>
                <a:lnTo>
                  <a:pt x="0" y="2042"/>
                </a:lnTo>
                <a:close/>
              </a:path>
            </a:pathLst>
          </a:custGeom>
          <a:solidFill>
            <a:srgbClr val="155D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15" name="object 14115"/>
          <p:cNvSpPr/>
          <p:nvPr/>
        </p:nvSpPr>
        <p:spPr>
          <a:xfrm>
            <a:off x="4018592" y="2397551"/>
            <a:ext cx="13335" cy="2540"/>
          </a:xfrm>
          <a:custGeom>
            <a:avLst/>
            <a:gdLst/>
            <a:ahLst/>
            <a:cxnLst/>
            <a:rect l="l" t="t" r="r" b="b"/>
            <a:pathLst>
              <a:path w="13335" h="2539">
                <a:moveTo>
                  <a:pt x="0" y="2042"/>
                </a:moveTo>
                <a:lnTo>
                  <a:pt x="11569" y="1856"/>
                </a:lnTo>
                <a:lnTo>
                  <a:pt x="12893" y="0"/>
                </a:lnTo>
                <a:lnTo>
                  <a:pt x="0" y="2042"/>
                </a:lnTo>
                <a:close/>
              </a:path>
            </a:pathLst>
          </a:custGeom>
          <a:ln w="3175">
            <a:solidFill>
              <a:srgbClr val="155D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16" name="object 14116"/>
          <p:cNvSpPr/>
          <p:nvPr/>
        </p:nvSpPr>
        <p:spPr>
          <a:xfrm>
            <a:off x="4029501" y="2393566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1983" y="3985"/>
                </a:moveTo>
                <a:lnTo>
                  <a:pt x="0" y="1849"/>
                </a:lnTo>
                <a:lnTo>
                  <a:pt x="4828" y="0"/>
                </a:lnTo>
                <a:lnTo>
                  <a:pt x="1983" y="3985"/>
                </a:lnTo>
                <a:close/>
              </a:path>
            </a:pathLst>
          </a:custGeom>
          <a:solidFill>
            <a:srgbClr val="155F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17" name="object 14117"/>
          <p:cNvSpPr/>
          <p:nvPr/>
        </p:nvSpPr>
        <p:spPr>
          <a:xfrm>
            <a:off x="4029501" y="2393566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0" y="1849"/>
                </a:moveTo>
                <a:lnTo>
                  <a:pt x="1983" y="3985"/>
                </a:lnTo>
                <a:lnTo>
                  <a:pt x="4828" y="0"/>
                </a:lnTo>
                <a:lnTo>
                  <a:pt x="0" y="1849"/>
                </a:lnTo>
                <a:close/>
              </a:path>
            </a:pathLst>
          </a:custGeom>
          <a:ln w="3175">
            <a:solidFill>
              <a:srgbClr val="155F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18" name="object 14118"/>
          <p:cNvSpPr/>
          <p:nvPr/>
        </p:nvSpPr>
        <p:spPr>
          <a:xfrm>
            <a:off x="4029501" y="239541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1983" y="2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19" name="object 14119"/>
          <p:cNvSpPr/>
          <p:nvPr/>
        </p:nvSpPr>
        <p:spPr>
          <a:xfrm>
            <a:off x="4016382" y="238723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129"/>
                </a:moveTo>
                <a:lnTo>
                  <a:pt x="251" y="142"/>
                </a:lnTo>
                <a:lnTo>
                  <a:pt x="6156" y="0"/>
                </a:lnTo>
                <a:lnTo>
                  <a:pt x="0" y="3129"/>
                </a:lnTo>
                <a:close/>
              </a:path>
            </a:pathLst>
          </a:custGeom>
          <a:solidFill>
            <a:srgbClr val="155D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20" name="object 14120"/>
          <p:cNvSpPr/>
          <p:nvPr/>
        </p:nvSpPr>
        <p:spPr>
          <a:xfrm>
            <a:off x="4016382" y="238723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129"/>
                </a:moveTo>
                <a:lnTo>
                  <a:pt x="6156" y="0"/>
                </a:lnTo>
                <a:lnTo>
                  <a:pt x="251" y="142"/>
                </a:lnTo>
                <a:lnTo>
                  <a:pt x="0" y="3129"/>
                </a:lnTo>
                <a:close/>
              </a:path>
            </a:pathLst>
          </a:custGeom>
          <a:ln w="3175">
            <a:solidFill>
              <a:srgbClr val="155D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21" name="object 14121"/>
          <p:cNvSpPr/>
          <p:nvPr/>
        </p:nvSpPr>
        <p:spPr>
          <a:xfrm>
            <a:off x="4016235" y="2387239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0" y="4886"/>
                </a:moveTo>
                <a:lnTo>
                  <a:pt x="147" y="3129"/>
                </a:lnTo>
                <a:lnTo>
                  <a:pt x="6304" y="0"/>
                </a:lnTo>
                <a:lnTo>
                  <a:pt x="0" y="4886"/>
                </a:lnTo>
                <a:close/>
              </a:path>
            </a:pathLst>
          </a:custGeom>
          <a:solidFill>
            <a:srgbClr val="145D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22" name="object 14122"/>
          <p:cNvSpPr/>
          <p:nvPr/>
        </p:nvSpPr>
        <p:spPr>
          <a:xfrm>
            <a:off x="4016235" y="2387239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0" y="4886"/>
                </a:moveTo>
                <a:lnTo>
                  <a:pt x="6304" y="0"/>
                </a:lnTo>
                <a:lnTo>
                  <a:pt x="147" y="3129"/>
                </a:lnTo>
                <a:lnTo>
                  <a:pt x="0" y="4886"/>
                </a:lnTo>
                <a:close/>
              </a:path>
            </a:pathLst>
          </a:custGeom>
          <a:ln w="3175">
            <a:solidFill>
              <a:srgbClr val="145D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23" name="object 14123"/>
          <p:cNvSpPr/>
          <p:nvPr/>
        </p:nvSpPr>
        <p:spPr>
          <a:xfrm>
            <a:off x="4022539" y="2381775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8105" y="5521"/>
                </a:moveTo>
                <a:lnTo>
                  <a:pt x="0" y="5463"/>
                </a:lnTo>
                <a:lnTo>
                  <a:pt x="7358" y="0"/>
                </a:lnTo>
                <a:lnTo>
                  <a:pt x="8105" y="5521"/>
                </a:lnTo>
                <a:close/>
              </a:path>
            </a:pathLst>
          </a:custGeom>
          <a:solidFill>
            <a:srgbClr val="155F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24" name="object 14124"/>
          <p:cNvSpPr/>
          <p:nvPr/>
        </p:nvSpPr>
        <p:spPr>
          <a:xfrm>
            <a:off x="4022539" y="2381775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7358" y="0"/>
                </a:moveTo>
                <a:lnTo>
                  <a:pt x="0" y="5463"/>
                </a:lnTo>
                <a:lnTo>
                  <a:pt x="8105" y="5521"/>
                </a:lnTo>
                <a:lnTo>
                  <a:pt x="7358" y="0"/>
                </a:lnTo>
                <a:close/>
              </a:path>
            </a:pathLst>
          </a:custGeom>
          <a:ln w="3175">
            <a:solidFill>
              <a:srgbClr val="155F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25" name="object 14125"/>
          <p:cNvSpPr/>
          <p:nvPr/>
        </p:nvSpPr>
        <p:spPr>
          <a:xfrm>
            <a:off x="4016235" y="2391059"/>
            <a:ext cx="6985" cy="1270"/>
          </a:xfrm>
          <a:custGeom>
            <a:avLst/>
            <a:gdLst/>
            <a:ahLst/>
            <a:cxnLst/>
            <a:rect l="l" t="t" r="r" b="b"/>
            <a:pathLst>
              <a:path w="6985" h="1269">
                <a:moveTo>
                  <a:pt x="6705" y="0"/>
                </a:moveTo>
                <a:lnTo>
                  <a:pt x="0" y="1066"/>
                </a:lnTo>
                <a:lnTo>
                  <a:pt x="6705" y="0"/>
                </a:lnTo>
                <a:close/>
              </a:path>
            </a:pathLst>
          </a:custGeom>
          <a:ln w="3175">
            <a:solidFill>
              <a:srgbClr val="145C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26" name="object 14126"/>
          <p:cNvSpPr/>
          <p:nvPr/>
        </p:nvSpPr>
        <p:spPr>
          <a:xfrm>
            <a:off x="4016235" y="2387239"/>
            <a:ext cx="6985" cy="5080"/>
          </a:xfrm>
          <a:custGeom>
            <a:avLst/>
            <a:gdLst/>
            <a:ahLst/>
            <a:cxnLst/>
            <a:rect l="l" t="t" r="r" b="b"/>
            <a:pathLst>
              <a:path w="6985" h="5080">
                <a:moveTo>
                  <a:pt x="0" y="4886"/>
                </a:moveTo>
                <a:lnTo>
                  <a:pt x="6304" y="0"/>
                </a:lnTo>
                <a:lnTo>
                  <a:pt x="6705" y="3820"/>
                </a:lnTo>
                <a:lnTo>
                  <a:pt x="0" y="4886"/>
                </a:lnTo>
                <a:close/>
              </a:path>
            </a:pathLst>
          </a:custGeom>
          <a:solidFill>
            <a:srgbClr val="155D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27" name="object 14127"/>
          <p:cNvSpPr/>
          <p:nvPr/>
        </p:nvSpPr>
        <p:spPr>
          <a:xfrm>
            <a:off x="4016235" y="2387239"/>
            <a:ext cx="6985" cy="5080"/>
          </a:xfrm>
          <a:custGeom>
            <a:avLst/>
            <a:gdLst/>
            <a:ahLst/>
            <a:cxnLst/>
            <a:rect l="l" t="t" r="r" b="b"/>
            <a:pathLst>
              <a:path w="6985" h="5080">
                <a:moveTo>
                  <a:pt x="6705" y="3820"/>
                </a:moveTo>
                <a:lnTo>
                  <a:pt x="6304" y="0"/>
                </a:lnTo>
                <a:lnTo>
                  <a:pt x="0" y="4886"/>
                </a:lnTo>
                <a:lnTo>
                  <a:pt x="6705" y="3820"/>
                </a:lnTo>
                <a:close/>
              </a:path>
            </a:pathLst>
          </a:custGeom>
          <a:ln w="3175">
            <a:solidFill>
              <a:srgbClr val="155D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28" name="object 14128"/>
          <p:cNvSpPr/>
          <p:nvPr/>
        </p:nvSpPr>
        <p:spPr>
          <a:xfrm>
            <a:off x="4022539" y="2387239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401" y="3820"/>
                </a:moveTo>
                <a:lnTo>
                  <a:pt x="0" y="0"/>
                </a:lnTo>
                <a:lnTo>
                  <a:pt x="2636" y="3177"/>
                </a:lnTo>
                <a:lnTo>
                  <a:pt x="401" y="3820"/>
                </a:lnTo>
                <a:close/>
              </a:path>
            </a:pathLst>
          </a:custGeom>
          <a:solidFill>
            <a:srgbClr val="155E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29" name="object 14129"/>
          <p:cNvSpPr/>
          <p:nvPr/>
        </p:nvSpPr>
        <p:spPr>
          <a:xfrm>
            <a:off x="4022539" y="2387239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401" y="3820"/>
                </a:moveTo>
                <a:lnTo>
                  <a:pt x="0" y="0"/>
                </a:lnTo>
                <a:lnTo>
                  <a:pt x="2636" y="3177"/>
                </a:lnTo>
                <a:lnTo>
                  <a:pt x="401" y="3820"/>
                </a:lnTo>
                <a:close/>
              </a:path>
            </a:pathLst>
          </a:custGeom>
          <a:ln w="3175">
            <a:solidFill>
              <a:srgbClr val="155E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0" name="object 14130"/>
          <p:cNvSpPr/>
          <p:nvPr/>
        </p:nvSpPr>
        <p:spPr>
          <a:xfrm>
            <a:off x="4022539" y="238723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636" y="3177"/>
                </a:moveTo>
                <a:lnTo>
                  <a:pt x="0" y="0"/>
                </a:lnTo>
                <a:lnTo>
                  <a:pt x="2636" y="3177"/>
                </a:lnTo>
                <a:close/>
              </a:path>
            </a:pathLst>
          </a:custGeom>
          <a:ln w="3175">
            <a:solidFill>
              <a:srgbClr val="155E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1" name="object 14131"/>
          <p:cNvSpPr/>
          <p:nvPr/>
        </p:nvSpPr>
        <p:spPr>
          <a:xfrm>
            <a:off x="4025176" y="2387297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119"/>
                </a:moveTo>
                <a:lnTo>
                  <a:pt x="5468" y="0"/>
                </a:lnTo>
                <a:lnTo>
                  <a:pt x="6967" y="1112"/>
                </a:lnTo>
                <a:lnTo>
                  <a:pt x="0" y="3119"/>
                </a:lnTo>
                <a:close/>
              </a:path>
            </a:pathLst>
          </a:custGeom>
          <a:solidFill>
            <a:srgbClr val="155F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32" name="object 14132"/>
          <p:cNvSpPr/>
          <p:nvPr/>
        </p:nvSpPr>
        <p:spPr>
          <a:xfrm>
            <a:off x="4025176" y="2387297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5468" y="0"/>
                </a:moveTo>
                <a:lnTo>
                  <a:pt x="6967" y="1112"/>
                </a:lnTo>
                <a:lnTo>
                  <a:pt x="0" y="3119"/>
                </a:lnTo>
                <a:lnTo>
                  <a:pt x="5468" y="0"/>
                </a:lnTo>
                <a:close/>
              </a:path>
            </a:pathLst>
          </a:custGeom>
          <a:ln w="3175">
            <a:solidFill>
              <a:srgbClr val="155F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3" name="object 14133"/>
          <p:cNvSpPr/>
          <p:nvPr/>
        </p:nvSpPr>
        <p:spPr>
          <a:xfrm>
            <a:off x="4022539" y="2387239"/>
            <a:ext cx="8255" cy="3175"/>
          </a:xfrm>
          <a:custGeom>
            <a:avLst/>
            <a:gdLst/>
            <a:ahLst/>
            <a:cxnLst/>
            <a:rect l="l" t="t" r="r" b="b"/>
            <a:pathLst>
              <a:path w="8254" h="3175">
                <a:moveTo>
                  <a:pt x="2636" y="3177"/>
                </a:moveTo>
                <a:lnTo>
                  <a:pt x="0" y="0"/>
                </a:lnTo>
                <a:lnTo>
                  <a:pt x="8105" y="58"/>
                </a:lnTo>
                <a:lnTo>
                  <a:pt x="2636" y="3177"/>
                </a:lnTo>
                <a:close/>
              </a:path>
            </a:pathLst>
          </a:custGeom>
          <a:solidFill>
            <a:srgbClr val="155E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34" name="object 14134"/>
          <p:cNvSpPr/>
          <p:nvPr/>
        </p:nvSpPr>
        <p:spPr>
          <a:xfrm>
            <a:off x="4022539" y="2387239"/>
            <a:ext cx="8255" cy="3175"/>
          </a:xfrm>
          <a:custGeom>
            <a:avLst/>
            <a:gdLst/>
            <a:ahLst/>
            <a:cxnLst/>
            <a:rect l="l" t="t" r="r" b="b"/>
            <a:pathLst>
              <a:path w="8254" h="3175">
                <a:moveTo>
                  <a:pt x="8105" y="58"/>
                </a:moveTo>
                <a:lnTo>
                  <a:pt x="0" y="0"/>
                </a:lnTo>
                <a:lnTo>
                  <a:pt x="2636" y="3177"/>
                </a:lnTo>
                <a:lnTo>
                  <a:pt x="8105" y="58"/>
                </a:lnTo>
                <a:close/>
              </a:path>
            </a:pathLst>
          </a:custGeom>
          <a:ln w="3175">
            <a:solidFill>
              <a:srgbClr val="155E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5" name="object 14135"/>
          <p:cNvSpPr/>
          <p:nvPr/>
        </p:nvSpPr>
        <p:spPr>
          <a:xfrm>
            <a:off x="4025176" y="2389428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208" y="1242"/>
                </a:moveTo>
                <a:lnTo>
                  <a:pt x="0" y="988"/>
                </a:lnTo>
                <a:lnTo>
                  <a:pt x="8013" y="0"/>
                </a:lnTo>
                <a:lnTo>
                  <a:pt x="208" y="1242"/>
                </a:lnTo>
                <a:close/>
              </a:path>
            </a:pathLst>
          </a:custGeom>
          <a:solidFill>
            <a:srgbClr val="155E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36" name="object 14136"/>
          <p:cNvSpPr/>
          <p:nvPr/>
        </p:nvSpPr>
        <p:spPr>
          <a:xfrm>
            <a:off x="4025176" y="2389428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8013" y="0"/>
                </a:moveTo>
                <a:lnTo>
                  <a:pt x="208" y="1242"/>
                </a:lnTo>
                <a:lnTo>
                  <a:pt x="0" y="988"/>
                </a:lnTo>
                <a:lnTo>
                  <a:pt x="8013" y="0"/>
                </a:lnTo>
                <a:close/>
              </a:path>
            </a:pathLst>
          </a:custGeom>
          <a:ln w="3175">
            <a:solidFill>
              <a:srgbClr val="155E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7" name="object 14137"/>
          <p:cNvSpPr/>
          <p:nvPr/>
        </p:nvSpPr>
        <p:spPr>
          <a:xfrm>
            <a:off x="4025176" y="2388410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0" y="2006"/>
                </a:moveTo>
                <a:lnTo>
                  <a:pt x="6967" y="0"/>
                </a:lnTo>
                <a:lnTo>
                  <a:pt x="8013" y="1018"/>
                </a:lnTo>
                <a:lnTo>
                  <a:pt x="0" y="2006"/>
                </a:lnTo>
                <a:close/>
              </a:path>
            </a:pathLst>
          </a:custGeom>
          <a:solidFill>
            <a:srgbClr val="155F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38" name="object 14138"/>
          <p:cNvSpPr/>
          <p:nvPr/>
        </p:nvSpPr>
        <p:spPr>
          <a:xfrm>
            <a:off x="4025176" y="2388410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8013" y="1018"/>
                </a:moveTo>
                <a:lnTo>
                  <a:pt x="6967" y="0"/>
                </a:lnTo>
                <a:lnTo>
                  <a:pt x="0" y="2006"/>
                </a:lnTo>
                <a:lnTo>
                  <a:pt x="8013" y="1018"/>
                </a:lnTo>
                <a:close/>
              </a:path>
            </a:pathLst>
          </a:custGeom>
          <a:ln w="3175">
            <a:solidFill>
              <a:srgbClr val="155F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9" name="object 14139"/>
          <p:cNvSpPr/>
          <p:nvPr/>
        </p:nvSpPr>
        <p:spPr>
          <a:xfrm>
            <a:off x="4032143" y="238841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046" y="1018"/>
                </a:moveTo>
                <a:lnTo>
                  <a:pt x="0" y="0"/>
                </a:lnTo>
                <a:lnTo>
                  <a:pt x="1203" y="896"/>
                </a:lnTo>
                <a:lnTo>
                  <a:pt x="1046" y="1018"/>
                </a:lnTo>
                <a:close/>
              </a:path>
            </a:pathLst>
          </a:custGeom>
          <a:solidFill>
            <a:srgbClr val="155F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40" name="object 14140"/>
          <p:cNvSpPr/>
          <p:nvPr/>
        </p:nvSpPr>
        <p:spPr>
          <a:xfrm>
            <a:off x="4032143" y="238841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046" y="1018"/>
                </a:moveTo>
                <a:lnTo>
                  <a:pt x="0" y="0"/>
                </a:lnTo>
                <a:lnTo>
                  <a:pt x="1203" y="896"/>
                </a:lnTo>
                <a:lnTo>
                  <a:pt x="1046" y="1018"/>
                </a:lnTo>
                <a:close/>
              </a:path>
            </a:pathLst>
          </a:custGeom>
          <a:ln w="3175">
            <a:solidFill>
              <a:srgbClr val="155F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1" name="object 14141"/>
          <p:cNvSpPr/>
          <p:nvPr/>
        </p:nvSpPr>
        <p:spPr>
          <a:xfrm>
            <a:off x="4033189" y="238930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21"/>
                </a:moveTo>
                <a:lnTo>
                  <a:pt x="157" y="0"/>
                </a:lnTo>
                <a:lnTo>
                  <a:pt x="0" y="121"/>
                </a:lnTo>
                <a:close/>
              </a:path>
            </a:pathLst>
          </a:custGeom>
          <a:solidFill>
            <a:srgbClr val="156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42" name="object 14142"/>
          <p:cNvSpPr/>
          <p:nvPr/>
        </p:nvSpPr>
        <p:spPr>
          <a:xfrm>
            <a:off x="4033189" y="238930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66" y="78"/>
                </a:moveTo>
                <a:lnTo>
                  <a:pt x="0" y="121"/>
                </a:lnTo>
                <a:lnTo>
                  <a:pt x="266" y="78"/>
                </a:lnTo>
                <a:close/>
              </a:path>
            </a:pathLst>
          </a:custGeom>
          <a:ln w="3175">
            <a:solidFill>
              <a:srgbClr val="1560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3" name="object 14143"/>
          <p:cNvSpPr/>
          <p:nvPr/>
        </p:nvSpPr>
        <p:spPr>
          <a:xfrm>
            <a:off x="4022940" y="2390416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642"/>
                </a:moveTo>
                <a:lnTo>
                  <a:pt x="2235" y="0"/>
                </a:lnTo>
                <a:lnTo>
                  <a:pt x="2443" y="254"/>
                </a:lnTo>
                <a:lnTo>
                  <a:pt x="0" y="642"/>
                </a:lnTo>
                <a:close/>
              </a:path>
            </a:pathLst>
          </a:custGeom>
          <a:solidFill>
            <a:srgbClr val="155E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44" name="object 14144"/>
          <p:cNvSpPr/>
          <p:nvPr/>
        </p:nvSpPr>
        <p:spPr>
          <a:xfrm>
            <a:off x="4022940" y="2390416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443" y="254"/>
                </a:moveTo>
                <a:lnTo>
                  <a:pt x="2235" y="0"/>
                </a:lnTo>
                <a:lnTo>
                  <a:pt x="0" y="642"/>
                </a:lnTo>
                <a:lnTo>
                  <a:pt x="2443" y="254"/>
                </a:lnTo>
                <a:close/>
              </a:path>
            </a:pathLst>
          </a:custGeom>
          <a:ln w="3175">
            <a:solidFill>
              <a:srgbClr val="155E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5" name="object 14145"/>
          <p:cNvSpPr/>
          <p:nvPr/>
        </p:nvSpPr>
        <p:spPr>
          <a:xfrm>
            <a:off x="4016235" y="2389565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302" y="0"/>
                </a:moveTo>
                <a:lnTo>
                  <a:pt x="0" y="2560"/>
                </a:lnTo>
                <a:lnTo>
                  <a:pt x="3302" y="0"/>
                </a:lnTo>
                <a:close/>
              </a:path>
            </a:pathLst>
          </a:custGeom>
          <a:ln w="3175">
            <a:solidFill>
              <a:srgbClr val="145C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6" name="object 14146"/>
          <p:cNvSpPr/>
          <p:nvPr/>
        </p:nvSpPr>
        <p:spPr>
          <a:xfrm>
            <a:off x="4019537" y="2387239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3002" y="0"/>
                </a:moveTo>
                <a:lnTo>
                  <a:pt x="0" y="2326"/>
                </a:lnTo>
                <a:lnTo>
                  <a:pt x="3002" y="0"/>
                </a:lnTo>
                <a:close/>
              </a:path>
            </a:pathLst>
          </a:custGeom>
          <a:ln w="3175">
            <a:solidFill>
              <a:srgbClr val="155D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7" name="object 14147"/>
          <p:cNvSpPr/>
          <p:nvPr/>
        </p:nvSpPr>
        <p:spPr>
          <a:xfrm>
            <a:off x="4022539" y="238723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2636" y="3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8" name="object 14148"/>
          <p:cNvSpPr/>
          <p:nvPr/>
        </p:nvSpPr>
        <p:spPr>
          <a:xfrm>
            <a:off x="4025176" y="23904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208" y="2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9" name="object 14149"/>
          <p:cNvSpPr/>
          <p:nvPr/>
        </p:nvSpPr>
        <p:spPr>
          <a:xfrm>
            <a:off x="4025176" y="2388410"/>
            <a:ext cx="6985" cy="2540"/>
          </a:xfrm>
          <a:custGeom>
            <a:avLst/>
            <a:gdLst/>
            <a:ahLst/>
            <a:cxnLst/>
            <a:rect l="l" t="t" r="r" b="b"/>
            <a:pathLst>
              <a:path w="6985" h="2539">
                <a:moveTo>
                  <a:pt x="6967" y="0"/>
                </a:moveTo>
                <a:lnTo>
                  <a:pt x="0" y="20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0" name="object 14150"/>
          <p:cNvSpPr/>
          <p:nvPr/>
        </p:nvSpPr>
        <p:spPr>
          <a:xfrm>
            <a:off x="4022940" y="2390416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235" y="0"/>
                </a:moveTo>
                <a:lnTo>
                  <a:pt x="0" y="64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1" name="object 14151"/>
          <p:cNvSpPr/>
          <p:nvPr/>
        </p:nvSpPr>
        <p:spPr>
          <a:xfrm>
            <a:off x="4016634" y="2385187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2194"/>
                </a:moveTo>
                <a:lnTo>
                  <a:pt x="3995" y="0"/>
                </a:lnTo>
                <a:lnTo>
                  <a:pt x="5905" y="2052"/>
                </a:lnTo>
                <a:lnTo>
                  <a:pt x="0" y="2194"/>
                </a:lnTo>
                <a:close/>
              </a:path>
            </a:pathLst>
          </a:custGeom>
          <a:solidFill>
            <a:srgbClr val="155D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52" name="object 14152"/>
          <p:cNvSpPr/>
          <p:nvPr/>
        </p:nvSpPr>
        <p:spPr>
          <a:xfrm>
            <a:off x="4016634" y="2385187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2194"/>
                </a:moveTo>
                <a:lnTo>
                  <a:pt x="5905" y="2052"/>
                </a:lnTo>
                <a:lnTo>
                  <a:pt x="3995" y="0"/>
                </a:lnTo>
                <a:lnTo>
                  <a:pt x="0" y="2194"/>
                </a:lnTo>
                <a:close/>
              </a:path>
            </a:pathLst>
          </a:custGeom>
          <a:ln w="3175">
            <a:solidFill>
              <a:srgbClr val="155D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3" name="object 14153"/>
          <p:cNvSpPr/>
          <p:nvPr/>
        </p:nvSpPr>
        <p:spPr>
          <a:xfrm>
            <a:off x="4020629" y="2379304"/>
            <a:ext cx="10795" cy="6350"/>
          </a:xfrm>
          <a:custGeom>
            <a:avLst/>
            <a:gdLst/>
            <a:ahLst/>
            <a:cxnLst/>
            <a:rect l="l" t="t" r="r" b="b"/>
            <a:pathLst>
              <a:path w="10795" h="6350">
                <a:moveTo>
                  <a:pt x="0" y="5882"/>
                </a:moveTo>
                <a:lnTo>
                  <a:pt x="10716" y="0"/>
                </a:lnTo>
                <a:lnTo>
                  <a:pt x="9268" y="2471"/>
                </a:lnTo>
                <a:lnTo>
                  <a:pt x="0" y="5882"/>
                </a:lnTo>
                <a:close/>
              </a:path>
            </a:pathLst>
          </a:custGeom>
          <a:solidFill>
            <a:srgbClr val="155F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54" name="object 14154"/>
          <p:cNvSpPr/>
          <p:nvPr/>
        </p:nvSpPr>
        <p:spPr>
          <a:xfrm>
            <a:off x="4020629" y="2379304"/>
            <a:ext cx="10795" cy="6350"/>
          </a:xfrm>
          <a:custGeom>
            <a:avLst/>
            <a:gdLst/>
            <a:ahLst/>
            <a:cxnLst/>
            <a:rect l="l" t="t" r="r" b="b"/>
            <a:pathLst>
              <a:path w="10795" h="6350">
                <a:moveTo>
                  <a:pt x="0" y="5882"/>
                </a:moveTo>
                <a:lnTo>
                  <a:pt x="10716" y="0"/>
                </a:lnTo>
                <a:lnTo>
                  <a:pt x="9268" y="2471"/>
                </a:lnTo>
                <a:lnTo>
                  <a:pt x="0" y="5882"/>
                </a:lnTo>
                <a:close/>
              </a:path>
            </a:pathLst>
          </a:custGeom>
          <a:ln w="3175">
            <a:solidFill>
              <a:srgbClr val="155F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5" name="object 14155"/>
          <p:cNvSpPr/>
          <p:nvPr/>
        </p:nvSpPr>
        <p:spPr>
          <a:xfrm>
            <a:off x="4020629" y="2381775"/>
            <a:ext cx="9525" cy="3810"/>
          </a:xfrm>
          <a:custGeom>
            <a:avLst/>
            <a:gdLst/>
            <a:ahLst/>
            <a:cxnLst/>
            <a:rect l="l" t="t" r="r" b="b"/>
            <a:pathLst>
              <a:path w="9525" h="3810">
                <a:moveTo>
                  <a:pt x="0" y="3411"/>
                </a:moveTo>
                <a:lnTo>
                  <a:pt x="9268" y="0"/>
                </a:lnTo>
                <a:lnTo>
                  <a:pt x="0" y="3411"/>
                </a:lnTo>
                <a:close/>
              </a:path>
            </a:pathLst>
          </a:custGeom>
          <a:ln w="3175">
            <a:solidFill>
              <a:srgbClr val="155F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6" name="object 14156"/>
          <p:cNvSpPr/>
          <p:nvPr/>
        </p:nvSpPr>
        <p:spPr>
          <a:xfrm>
            <a:off x="4020629" y="2381775"/>
            <a:ext cx="9525" cy="5715"/>
          </a:xfrm>
          <a:custGeom>
            <a:avLst/>
            <a:gdLst/>
            <a:ahLst/>
            <a:cxnLst/>
            <a:rect l="l" t="t" r="r" b="b"/>
            <a:pathLst>
              <a:path w="9525" h="5714">
                <a:moveTo>
                  <a:pt x="1910" y="5463"/>
                </a:moveTo>
                <a:lnTo>
                  <a:pt x="0" y="3411"/>
                </a:lnTo>
                <a:lnTo>
                  <a:pt x="9268" y="0"/>
                </a:lnTo>
                <a:lnTo>
                  <a:pt x="1910" y="5463"/>
                </a:lnTo>
                <a:close/>
              </a:path>
            </a:pathLst>
          </a:custGeom>
          <a:solidFill>
            <a:srgbClr val="155E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57" name="object 14157"/>
          <p:cNvSpPr/>
          <p:nvPr/>
        </p:nvSpPr>
        <p:spPr>
          <a:xfrm>
            <a:off x="4020629" y="2381775"/>
            <a:ext cx="9525" cy="5715"/>
          </a:xfrm>
          <a:custGeom>
            <a:avLst/>
            <a:gdLst/>
            <a:ahLst/>
            <a:cxnLst/>
            <a:rect l="l" t="t" r="r" b="b"/>
            <a:pathLst>
              <a:path w="9525" h="5714">
                <a:moveTo>
                  <a:pt x="0" y="3411"/>
                </a:moveTo>
                <a:lnTo>
                  <a:pt x="9268" y="0"/>
                </a:lnTo>
                <a:lnTo>
                  <a:pt x="1910" y="5463"/>
                </a:lnTo>
                <a:lnTo>
                  <a:pt x="0" y="3411"/>
                </a:lnTo>
                <a:close/>
              </a:path>
            </a:pathLst>
          </a:custGeom>
          <a:ln w="3175">
            <a:solidFill>
              <a:srgbClr val="155E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8" name="object 14158"/>
          <p:cNvSpPr/>
          <p:nvPr/>
        </p:nvSpPr>
        <p:spPr>
          <a:xfrm>
            <a:off x="4022539" y="2381775"/>
            <a:ext cx="7620" cy="5715"/>
          </a:xfrm>
          <a:custGeom>
            <a:avLst/>
            <a:gdLst/>
            <a:ahLst/>
            <a:cxnLst/>
            <a:rect l="l" t="t" r="r" b="b"/>
            <a:pathLst>
              <a:path w="7620" h="5714">
                <a:moveTo>
                  <a:pt x="7358" y="0"/>
                </a:moveTo>
                <a:lnTo>
                  <a:pt x="0" y="5463"/>
                </a:lnTo>
                <a:lnTo>
                  <a:pt x="7358" y="0"/>
                </a:lnTo>
                <a:close/>
              </a:path>
            </a:pathLst>
          </a:custGeom>
          <a:ln w="3175">
            <a:solidFill>
              <a:srgbClr val="155F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9" name="object 14159"/>
          <p:cNvSpPr/>
          <p:nvPr/>
        </p:nvSpPr>
        <p:spPr>
          <a:xfrm>
            <a:off x="4022539" y="2381775"/>
            <a:ext cx="7620" cy="5715"/>
          </a:xfrm>
          <a:custGeom>
            <a:avLst/>
            <a:gdLst/>
            <a:ahLst/>
            <a:cxnLst/>
            <a:rect l="l" t="t" r="r" b="b"/>
            <a:pathLst>
              <a:path w="7620" h="5714">
                <a:moveTo>
                  <a:pt x="7358" y="0"/>
                </a:moveTo>
                <a:lnTo>
                  <a:pt x="0" y="5463"/>
                </a:lnTo>
                <a:lnTo>
                  <a:pt x="7358" y="0"/>
                </a:lnTo>
                <a:close/>
              </a:path>
            </a:pathLst>
          </a:custGeom>
          <a:ln w="3175">
            <a:solidFill>
              <a:srgbClr val="155E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0" name="object 14160"/>
          <p:cNvSpPr/>
          <p:nvPr/>
        </p:nvSpPr>
        <p:spPr>
          <a:xfrm>
            <a:off x="4020629" y="2385187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0"/>
                </a:moveTo>
                <a:lnTo>
                  <a:pt x="1910" y="20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1" name="object 14161"/>
          <p:cNvSpPr/>
          <p:nvPr/>
        </p:nvSpPr>
        <p:spPr>
          <a:xfrm>
            <a:off x="4022539" y="23872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2" name="object 14162"/>
          <p:cNvSpPr/>
          <p:nvPr/>
        </p:nvSpPr>
        <p:spPr>
          <a:xfrm>
            <a:off x="3995869" y="2361717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2278"/>
                </a:moveTo>
                <a:lnTo>
                  <a:pt x="4122" y="0"/>
                </a:lnTo>
                <a:lnTo>
                  <a:pt x="6022" y="2037"/>
                </a:lnTo>
                <a:lnTo>
                  <a:pt x="0" y="2278"/>
                </a:lnTo>
                <a:close/>
              </a:path>
            </a:pathLst>
          </a:custGeom>
          <a:solidFill>
            <a:srgbClr val="145B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63" name="object 14163"/>
          <p:cNvSpPr/>
          <p:nvPr/>
        </p:nvSpPr>
        <p:spPr>
          <a:xfrm>
            <a:off x="3995869" y="2361717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2278"/>
                </a:moveTo>
                <a:lnTo>
                  <a:pt x="6022" y="2037"/>
                </a:lnTo>
                <a:lnTo>
                  <a:pt x="4122" y="0"/>
                </a:lnTo>
                <a:lnTo>
                  <a:pt x="0" y="2278"/>
                </a:lnTo>
                <a:close/>
              </a:path>
            </a:pathLst>
          </a:custGeom>
          <a:ln w="3175">
            <a:solidFill>
              <a:srgbClr val="145B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4" name="object 141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165" name="object 141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166" name="object 141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167" name="object 14167"/>
          <p:cNvSpPr/>
          <p:nvPr/>
        </p:nvSpPr>
        <p:spPr>
          <a:xfrm>
            <a:off x="3999991" y="2361717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0"/>
                </a:moveTo>
                <a:lnTo>
                  <a:pt x="1899" y="20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8" name="object 14168"/>
          <p:cNvSpPr/>
          <p:nvPr/>
        </p:nvSpPr>
        <p:spPr>
          <a:xfrm>
            <a:off x="4001891" y="236375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9" name="object 14169"/>
          <p:cNvSpPr/>
          <p:nvPr/>
        </p:nvSpPr>
        <p:spPr>
          <a:xfrm>
            <a:off x="3995031" y="2387879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25" y="342"/>
                </a:moveTo>
                <a:lnTo>
                  <a:pt x="0" y="68"/>
                </a:lnTo>
                <a:lnTo>
                  <a:pt x="985" y="0"/>
                </a:lnTo>
                <a:lnTo>
                  <a:pt x="25" y="342"/>
                </a:lnTo>
                <a:close/>
              </a:path>
            </a:pathLst>
          </a:custGeom>
          <a:solidFill>
            <a:srgbClr val="1458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70" name="object 14170"/>
          <p:cNvSpPr/>
          <p:nvPr/>
        </p:nvSpPr>
        <p:spPr>
          <a:xfrm>
            <a:off x="3995031" y="2387879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25" y="342"/>
                </a:moveTo>
                <a:lnTo>
                  <a:pt x="985" y="0"/>
                </a:lnTo>
                <a:lnTo>
                  <a:pt x="0" y="68"/>
                </a:lnTo>
                <a:lnTo>
                  <a:pt x="25" y="342"/>
                </a:lnTo>
                <a:close/>
              </a:path>
            </a:pathLst>
          </a:custGeom>
          <a:ln w="3175">
            <a:solidFill>
              <a:srgbClr val="1458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1" name="object 14171"/>
          <p:cNvSpPr/>
          <p:nvPr/>
        </p:nvSpPr>
        <p:spPr>
          <a:xfrm>
            <a:off x="3994622" y="2383162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0" y="0"/>
                </a:moveTo>
                <a:lnTo>
                  <a:pt x="1394" y="471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8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2" name="object 14172"/>
          <p:cNvSpPr/>
          <p:nvPr/>
        </p:nvSpPr>
        <p:spPr>
          <a:xfrm>
            <a:off x="3993850" y="2383162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2166" y="4716"/>
                </a:moveTo>
                <a:lnTo>
                  <a:pt x="0" y="2222"/>
                </a:lnTo>
                <a:lnTo>
                  <a:pt x="772" y="0"/>
                </a:lnTo>
                <a:lnTo>
                  <a:pt x="2166" y="4716"/>
                </a:lnTo>
                <a:close/>
              </a:path>
            </a:pathLst>
          </a:custGeom>
          <a:solidFill>
            <a:srgbClr val="1458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73" name="object 14173"/>
          <p:cNvSpPr/>
          <p:nvPr/>
        </p:nvSpPr>
        <p:spPr>
          <a:xfrm>
            <a:off x="3993850" y="2383162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772" y="0"/>
                </a:moveTo>
                <a:lnTo>
                  <a:pt x="0" y="2222"/>
                </a:lnTo>
                <a:lnTo>
                  <a:pt x="2166" y="4716"/>
                </a:lnTo>
                <a:lnTo>
                  <a:pt x="772" y="0"/>
                </a:lnTo>
                <a:close/>
              </a:path>
            </a:pathLst>
          </a:custGeom>
          <a:ln w="3175">
            <a:solidFill>
              <a:srgbClr val="1458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4" name="object 14174"/>
          <p:cNvSpPr/>
          <p:nvPr/>
        </p:nvSpPr>
        <p:spPr>
          <a:xfrm>
            <a:off x="3993850" y="2385385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1181" y="2562"/>
                </a:moveTo>
                <a:lnTo>
                  <a:pt x="0" y="0"/>
                </a:lnTo>
                <a:lnTo>
                  <a:pt x="2166" y="2494"/>
                </a:lnTo>
                <a:lnTo>
                  <a:pt x="1181" y="2562"/>
                </a:lnTo>
                <a:close/>
              </a:path>
            </a:pathLst>
          </a:custGeom>
          <a:solidFill>
            <a:srgbClr val="1458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75" name="object 14175"/>
          <p:cNvSpPr/>
          <p:nvPr/>
        </p:nvSpPr>
        <p:spPr>
          <a:xfrm>
            <a:off x="3993850" y="2385385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1181" y="2562"/>
                </a:moveTo>
                <a:lnTo>
                  <a:pt x="2166" y="2494"/>
                </a:lnTo>
                <a:lnTo>
                  <a:pt x="0" y="0"/>
                </a:lnTo>
                <a:lnTo>
                  <a:pt x="1181" y="2562"/>
                </a:lnTo>
                <a:close/>
              </a:path>
            </a:pathLst>
          </a:custGeom>
          <a:ln w="3175">
            <a:solidFill>
              <a:srgbClr val="1458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6" name="object 14176"/>
          <p:cNvSpPr/>
          <p:nvPr/>
        </p:nvSpPr>
        <p:spPr>
          <a:xfrm>
            <a:off x="3994784" y="238787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998"/>
                </a:moveTo>
                <a:lnTo>
                  <a:pt x="271" y="342"/>
                </a:lnTo>
                <a:lnTo>
                  <a:pt x="1231" y="0"/>
                </a:lnTo>
                <a:lnTo>
                  <a:pt x="0" y="998"/>
                </a:lnTo>
                <a:close/>
              </a:path>
            </a:pathLst>
          </a:custGeom>
          <a:solidFill>
            <a:srgbClr val="1458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77" name="object 14177"/>
          <p:cNvSpPr/>
          <p:nvPr/>
        </p:nvSpPr>
        <p:spPr>
          <a:xfrm>
            <a:off x="3994784" y="238787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998"/>
                </a:moveTo>
                <a:lnTo>
                  <a:pt x="1231" y="0"/>
                </a:lnTo>
                <a:lnTo>
                  <a:pt x="271" y="342"/>
                </a:lnTo>
                <a:lnTo>
                  <a:pt x="0" y="998"/>
                </a:lnTo>
                <a:close/>
              </a:path>
            </a:pathLst>
          </a:custGeom>
          <a:ln w="3175">
            <a:solidFill>
              <a:srgbClr val="1458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8" name="object 14178"/>
          <p:cNvSpPr/>
          <p:nvPr/>
        </p:nvSpPr>
        <p:spPr>
          <a:xfrm>
            <a:off x="3953985" y="2344564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4729" y="5679"/>
                </a:moveTo>
                <a:lnTo>
                  <a:pt x="0" y="246"/>
                </a:lnTo>
                <a:lnTo>
                  <a:pt x="680" y="0"/>
                </a:lnTo>
                <a:lnTo>
                  <a:pt x="4729" y="5679"/>
                </a:lnTo>
                <a:close/>
              </a:path>
            </a:pathLst>
          </a:custGeom>
          <a:solidFill>
            <a:srgbClr val="1353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79" name="object 14179"/>
          <p:cNvSpPr/>
          <p:nvPr/>
        </p:nvSpPr>
        <p:spPr>
          <a:xfrm>
            <a:off x="3953985" y="2344564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4729" y="5679"/>
                </a:moveTo>
                <a:lnTo>
                  <a:pt x="0" y="246"/>
                </a:lnTo>
                <a:lnTo>
                  <a:pt x="680" y="0"/>
                </a:lnTo>
                <a:lnTo>
                  <a:pt x="4729" y="5679"/>
                </a:lnTo>
                <a:close/>
              </a:path>
            </a:pathLst>
          </a:custGeom>
          <a:ln w="3175">
            <a:solidFill>
              <a:srgbClr val="1353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80" name="object 14180"/>
          <p:cNvSpPr/>
          <p:nvPr/>
        </p:nvSpPr>
        <p:spPr>
          <a:xfrm>
            <a:off x="3954665" y="2343571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4048" y="6672"/>
                </a:moveTo>
                <a:lnTo>
                  <a:pt x="0" y="993"/>
                </a:lnTo>
                <a:lnTo>
                  <a:pt x="2745" y="0"/>
                </a:lnTo>
                <a:lnTo>
                  <a:pt x="4048" y="6672"/>
                </a:lnTo>
                <a:close/>
              </a:path>
            </a:pathLst>
          </a:custGeom>
          <a:solidFill>
            <a:srgbClr val="1353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81" name="object 14181"/>
          <p:cNvSpPr/>
          <p:nvPr/>
        </p:nvSpPr>
        <p:spPr>
          <a:xfrm>
            <a:off x="3954665" y="2343571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4048" y="6672"/>
                </a:moveTo>
                <a:lnTo>
                  <a:pt x="2745" y="0"/>
                </a:lnTo>
                <a:lnTo>
                  <a:pt x="0" y="993"/>
                </a:lnTo>
                <a:lnTo>
                  <a:pt x="4048" y="6672"/>
                </a:lnTo>
                <a:close/>
              </a:path>
            </a:pathLst>
          </a:custGeom>
          <a:ln w="3175">
            <a:solidFill>
              <a:srgbClr val="1353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82" name="object 14182"/>
          <p:cNvSpPr/>
          <p:nvPr/>
        </p:nvSpPr>
        <p:spPr>
          <a:xfrm>
            <a:off x="3957411" y="2343571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783" y="10043"/>
                </a:moveTo>
                <a:lnTo>
                  <a:pt x="1303" y="6672"/>
                </a:lnTo>
                <a:lnTo>
                  <a:pt x="0" y="0"/>
                </a:lnTo>
                <a:lnTo>
                  <a:pt x="8783" y="10043"/>
                </a:lnTo>
                <a:close/>
              </a:path>
            </a:pathLst>
          </a:custGeom>
          <a:solidFill>
            <a:srgbClr val="1354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83" name="object 14183"/>
          <p:cNvSpPr/>
          <p:nvPr/>
        </p:nvSpPr>
        <p:spPr>
          <a:xfrm>
            <a:off x="3957411" y="2343571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1303" y="6672"/>
                </a:moveTo>
                <a:lnTo>
                  <a:pt x="0" y="0"/>
                </a:lnTo>
                <a:lnTo>
                  <a:pt x="8783" y="10043"/>
                </a:lnTo>
                <a:lnTo>
                  <a:pt x="1303" y="6672"/>
                </a:lnTo>
                <a:close/>
              </a:path>
            </a:pathLst>
          </a:custGeom>
          <a:ln w="3175">
            <a:solidFill>
              <a:srgbClr val="1354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84" name="object 14184"/>
          <p:cNvSpPr/>
          <p:nvPr/>
        </p:nvSpPr>
        <p:spPr>
          <a:xfrm>
            <a:off x="3958714" y="2350244"/>
            <a:ext cx="7620" cy="3810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3223" y="3700"/>
                </a:moveTo>
                <a:lnTo>
                  <a:pt x="0" y="0"/>
                </a:lnTo>
                <a:lnTo>
                  <a:pt x="7480" y="3370"/>
                </a:lnTo>
                <a:lnTo>
                  <a:pt x="3223" y="3700"/>
                </a:lnTo>
                <a:close/>
              </a:path>
            </a:pathLst>
          </a:custGeom>
          <a:solidFill>
            <a:srgbClr val="1354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85" name="object 14185"/>
          <p:cNvSpPr/>
          <p:nvPr/>
        </p:nvSpPr>
        <p:spPr>
          <a:xfrm>
            <a:off x="3958714" y="2350244"/>
            <a:ext cx="7620" cy="3810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0" y="0"/>
                </a:moveTo>
                <a:lnTo>
                  <a:pt x="3223" y="3700"/>
                </a:lnTo>
                <a:lnTo>
                  <a:pt x="7480" y="337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54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86" name="object 14186"/>
          <p:cNvSpPr/>
          <p:nvPr/>
        </p:nvSpPr>
        <p:spPr>
          <a:xfrm>
            <a:off x="3973281" y="2366256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443" y="3525"/>
                </a:moveTo>
                <a:lnTo>
                  <a:pt x="0" y="703"/>
                </a:lnTo>
                <a:lnTo>
                  <a:pt x="868" y="0"/>
                </a:lnTo>
                <a:lnTo>
                  <a:pt x="2443" y="3525"/>
                </a:lnTo>
                <a:close/>
              </a:path>
            </a:pathLst>
          </a:custGeom>
          <a:solidFill>
            <a:srgbClr val="1455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87" name="object 14187"/>
          <p:cNvSpPr/>
          <p:nvPr/>
        </p:nvSpPr>
        <p:spPr>
          <a:xfrm>
            <a:off x="3973281" y="2366256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868" y="0"/>
                </a:moveTo>
                <a:lnTo>
                  <a:pt x="0" y="703"/>
                </a:lnTo>
                <a:lnTo>
                  <a:pt x="2443" y="3525"/>
                </a:lnTo>
                <a:lnTo>
                  <a:pt x="868" y="0"/>
                </a:lnTo>
                <a:close/>
              </a:path>
            </a:pathLst>
          </a:custGeom>
          <a:ln w="3175">
            <a:solidFill>
              <a:srgbClr val="1455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88" name="object 14188"/>
          <p:cNvSpPr/>
          <p:nvPr/>
        </p:nvSpPr>
        <p:spPr>
          <a:xfrm>
            <a:off x="3973085" y="236625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95" y="703"/>
                </a:moveTo>
                <a:lnTo>
                  <a:pt x="0" y="492"/>
                </a:lnTo>
                <a:lnTo>
                  <a:pt x="1064" y="0"/>
                </a:lnTo>
                <a:lnTo>
                  <a:pt x="195" y="703"/>
                </a:lnTo>
                <a:close/>
              </a:path>
            </a:pathLst>
          </a:custGeom>
          <a:solidFill>
            <a:srgbClr val="1455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89" name="object 14189"/>
          <p:cNvSpPr/>
          <p:nvPr/>
        </p:nvSpPr>
        <p:spPr>
          <a:xfrm>
            <a:off x="3973085" y="236625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492"/>
                </a:moveTo>
                <a:lnTo>
                  <a:pt x="195" y="703"/>
                </a:lnTo>
                <a:lnTo>
                  <a:pt x="1064" y="0"/>
                </a:lnTo>
                <a:lnTo>
                  <a:pt x="0" y="492"/>
                </a:lnTo>
                <a:close/>
              </a:path>
            </a:pathLst>
          </a:custGeom>
          <a:ln w="3175">
            <a:solidFill>
              <a:srgbClr val="1455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90" name="object 14190"/>
          <p:cNvSpPr/>
          <p:nvPr/>
        </p:nvSpPr>
        <p:spPr>
          <a:xfrm>
            <a:off x="4000164" y="2396792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1727" y="3208"/>
                </a:moveTo>
                <a:lnTo>
                  <a:pt x="0" y="1209"/>
                </a:lnTo>
                <a:lnTo>
                  <a:pt x="3576" y="0"/>
                </a:lnTo>
                <a:lnTo>
                  <a:pt x="1727" y="3208"/>
                </a:lnTo>
                <a:close/>
              </a:path>
            </a:pathLst>
          </a:custGeom>
          <a:solidFill>
            <a:srgbClr val="1458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91" name="object 14191"/>
          <p:cNvSpPr/>
          <p:nvPr/>
        </p:nvSpPr>
        <p:spPr>
          <a:xfrm>
            <a:off x="4000164" y="2396792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1727" y="3208"/>
                </a:moveTo>
                <a:lnTo>
                  <a:pt x="0" y="1209"/>
                </a:lnTo>
                <a:lnTo>
                  <a:pt x="3576" y="0"/>
                </a:lnTo>
                <a:lnTo>
                  <a:pt x="1727" y="3208"/>
                </a:lnTo>
                <a:close/>
              </a:path>
            </a:pathLst>
          </a:custGeom>
          <a:ln w="3175">
            <a:solidFill>
              <a:srgbClr val="1458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92" name="object 14192"/>
          <p:cNvSpPr/>
          <p:nvPr/>
        </p:nvSpPr>
        <p:spPr>
          <a:xfrm>
            <a:off x="4001891" y="2396792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0" y="3208"/>
                </a:moveTo>
                <a:lnTo>
                  <a:pt x="1849" y="0"/>
                </a:lnTo>
                <a:lnTo>
                  <a:pt x="4450" y="2999"/>
                </a:lnTo>
                <a:lnTo>
                  <a:pt x="0" y="3208"/>
                </a:lnTo>
                <a:close/>
              </a:path>
            </a:pathLst>
          </a:custGeom>
          <a:solidFill>
            <a:srgbClr val="1459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93" name="object 14193"/>
          <p:cNvSpPr/>
          <p:nvPr/>
        </p:nvSpPr>
        <p:spPr>
          <a:xfrm>
            <a:off x="4001891" y="2396792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0" y="3208"/>
                </a:moveTo>
                <a:lnTo>
                  <a:pt x="4450" y="2999"/>
                </a:lnTo>
                <a:lnTo>
                  <a:pt x="1849" y="0"/>
                </a:lnTo>
                <a:lnTo>
                  <a:pt x="0" y="3208"/>
                </a:lnTo>
                <a:close/>
              </a:path>
            </a:pathLst>
          </a:custGeom>
          <a:ln w="3175">
            <a:solidFill>
              <a:srgbClr val="1459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94" name="object 14194"/>
          <p:cNvSpPr/>
          <p:nvPr/>
        </p:nvSpPr>
        <p:spPr>
          <a:xfrm>
            <a:off x="3993316" y="2388877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704" y="3159"/>
                </a:moveTo>
                <a:lnTo>
                  <a:pt x="0" y="1186"/>
                </a:lnTo>
                <a:lnTo>
                  <a:pt x="1468" y="0"/>
                </a:lnTo>
                <a:lnTo>
                  <a:pt x="1704" y="3159"/>
                </a:lnTo>
                <a:close/>
              </a:path>
            </a:pathLst>
          </a:custGeom>
          <a:solidFill>
            <a:srgbClr val="1457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95" name="object 14195"/>
          <p:cNvSpPr/>
          <p:nvPr/>
        </p:nvSpPr>
        <p:spPr>
          <a:xfrm>
            <a:off x="3993316" y="2388877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704" y="3159"/>
                </a:moveTo>
                <a:lnTo>
                  <a:pt x="0" y="1186"/>
                </a:lnTo>
                <a:lnTo>
                  <a:pt x="1468" y="0"/>
                </a:lnTo>
                <a:lnTo>
                  <a:pt x="1704" y="3159"/>
                </a:lnTo>
                <a:close/>
              </a:path>
            </a:pathLst>
          </a:custGeom>
          <a:ln w="3175">
            <a:solidFill>
              <a:srgbClr val="1457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96" name="object 14196"/>
          <p:cNvSpPr/>
          <p:nvPr/>
        </p:nvSpPr>
        <p:spPr>
          <a:xfrm>
            <a:off x="3994784" y="2387879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236" y="4157"/>
                </a:moveTo>
                <a:lnTo>
                  <a:pt x="0" y="998"/>
                </a:lnTo>
                <a:lnTo>
                  <a:pt x="1231" y="0"/>
                </a:lnTo>
                <a:lnTo>
                  <a:pt x="236" y="4157"/>
                </a:lnTo>
                <a:close/>
              </a:path>
            </a:pathLst>
          </a:custGeom>
          <a:solidFill>
            <a:srgbClr val="1458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97" name="object 14197"/>
          <p:cNvSpPr/>
          <p:nvPr/>
        </p:nvSpPr>
        <p:spPr>
          <a:xfrm>
            <a:off x="3994784" y="2387879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236" y="4157"/>
                </a:moveTo>
                <a:lnTo>
                  <a:pt x="1231" y="0"/>
                </a:lnTo>
                <a:lnTo>
                  <a:pt x="0" y="998"/>
                </a:lnTo>
                <a:lnTo>
                  <a:pt x="236" y="4157"/>
                </a:lnTo>
                <a:close/>
              </a:path>
            </a:pathLst>
          </a:custGeom>
          <a:ln w="3175">
            <a:solidFill>
              <a:srgbClr val="1458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98" name="object 14198"/>
          <p:cNvSpPr/>
          <p:nvPr/>
        </p:nvSpPr>
        <p:spPr>
          <a:xfrm>
            <a:off x="3995021" y="2387879"/>
            <a:ext cx="5715" cy="10160"/>
          </a:xfrm>
          <a:custGeom>
            <a:avLst/>
            <a:gdLst/>
            <a:ahLst/>
            <a:cxnLst/>
            <a:rect l="l" t="t" r="r" b="b"/>
            <a:pathLst>
              <a:path w="5714" h="10160">
                <a:moveTo>
                  <a:pt x="5143" y="10121"/>
                </a:moveTo>
                <a:lnTo>
                  <a:pt x="0" y="4157"/>
                </a:lnTo>
                <a:lnTo>
                  <a:pt x="995" y="0"/>
                </a:lnTo>
                <a:lnTo>
                  <a:pt x="5143" y="10121"/>
                </a:lnTo>
                <a:close/>
              </a:path>
            </a:pathLst>
          </a:custGeom>
          <a:solidFill>
            <a:srgbClr val="1458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99" name="object 14199"/>
          <p:cNvSpPr/>
          <p:nvPr/>
        </p:nvSpPr>
        <p:spPr>
          <a:xfrm>
            <a:off x="3995021" y="2387879"/>
            <a:ext cx="5715" cy="10160"/>
          </a:xfrm>
          <a:custGeom>
            <a:avLst/>
            <a:gdLst/>
            <a:ahLst/>
            <a:cxnLst/>
            <a:rect l="l" t="t" r="r" b="b"/>
            <a:pathLst>
              <a:path w="5714" h="10160">
                <a:moveTo>
                  <a:pt x="5143" y="10121"/>
                </a:moveTo>
                <a:lnTo>
                  <a:pt x="0" y="4157"/>
                </a:lnTo>
                <a:lnTo>
                  <a:pt x="995" y="0"/>
                </a:lnTo>
                <a:lnTo>
                  <a:pt x="5143" y="10121"/>
                </a:lnTo>
                <a:close/>
              </a:path>
            </a:pathLst>
          </a:custGeom>
          <a:ln w="3175">
            <a:solidFill>
              <a:srgbClr val="1458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00" name="object 14200"/>
          <p:cNvSpPr/>
          <p:nvPr/>
        </p:nvSpPr>
        <p:spPr>
          <a:xfrm>
            <a:off x="3996016" y="2387879"/>
            <a:ext cx="8255" cy="10160"/>
          </a:xfrm>
          <a:custGeom>
            <a:avLst/>
            <a:gdLst/>
            <a:ahLst/>
            <a:cxnLst/>
            <a:rect l="l" t="t" r="r" b="b"/>
            <a:pathLst>
              <a:path w="8254" h="10160">
                <a:moveTo>
                  <a:pt x="4147" y="10121"/>
                </a:moveTo>
                <a:lnTo>
                  <a:pt x="0" y="0"/>
                </a:lnTo>
                <a:lnTo>
                  <a:pt x="7724" y="8912"/>
                </a:lnTo>
                <a:lnTo>
                  <a:pt x="4147" y="10121"/>
                </a:lnTo>
                <a:close/>
              </a:path>
            </a:pathLst>
          </a:custGeom>
          <a:solidFill>
            <a:srgbClr val="1458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01" name="object 14201"/>
          <p:cNvSpPr/>
          <p:nvPr/>
        </p:nvSpPr>
        <p:spPr>
          <a:xfrm>
            <a:off x="3996016" y="2387879"/>
            <a:ext cx="8255" cy="10160"/>
          </a:xfrm>
          <a:custGeom>
            <a:avLst/>
            <a:gdLst/>
            <a:ahLst/>
            <a:cxnLst/>
            <a:rect l="l" t="t" r="r" b="b"/>
            <a:pathLst>
              <a:path w="8254" h="10160">
                <a:moveTo>
                  <a:pt x="4147" y="10121"/>
                </a:moveTo>
                <a:lnTo>
                  <a:pt x="7724" y="8912"/>
                </a:lnTo>
                <a:lnTo>
                  <a:pt x="0" y="0"/>
                </a:lnTo>
                <a:lnTo>
                  <a:pt x="4147" y="10121"/>
                </a:lnTo>
                <a:close/>
              </a:path>
            </a:pathLst>
          </a:custGeom>
          <a:ln w="3175">
            <a:solidFill>
              <a:srgbClr val="1458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02" name="object 14202"/>
          <p:cNvSpPr/>
          <p:nvPr/>
        </p:nvSpPr>
        <p:spPr>
          <a:xfrm>
            <a:off x="4000164" y="2396792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576" y="0"/>
                </a:moveTo>
                <a:lnTo>
                  <a:pt x="0" y="12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03" name="object 14203"/>
          <p:cNvSpPr/>
          <p:nvPr/>
        </p:nvSpPr>
        <p:spPr>
          <a:xfrm>
            <a:off x="4006341" y="2399792"/>
            <a:ext cx="6985" cy="12700"/>
          </a:xfrm>
          <a:custGeom>
            <a:avLst/>
            <a:gdLst/>
            <a:ahLst/>
            <a:cxnLst/>
            <a:rect l="l" t="t" r="r" b="b"/>
            <a:pathLst>
              <a:path w="6985" h="12700">
                <a:moveTo>
                  <a:pt x="6024" y="12344"/>
                </a:moveTo>
                <a:lnTo>
                  <a:pt x="0" y="0"/>
                </a:lnTo>
                <a:lnTo>
                  <a:pt x="6426" y="12212"/>
                </a:lnTo>
                <a:lnTo>
                  <a:pt x="6024" y="12344"/>
                </a:lnTo>
                <a:close/>
              </a:path>
            </a:pathLst>
          </a:custGeom>
          <a:solidFill>
            <a:srgbClr val="1459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04" name="object 14204"/>
          <p:cNvSpPr/>
          <p:nvPr/>
        </p:nvSpPr>
        <p:spPr>
          <a:xfrm>
            <a:off x="4006341" y="2399792"/>
            <a:ext cx="6985" cy="12700"/>
          </a:xfrm>
          <a:custGeom>
            <a:avLst/>
            <a:gdLst/>
            <a:ahLst/>
            <a:cxnLst/>
            <a:rect l="l" t="t" r="r" b="b"/>
            <a:pathLst>
              <a:path w="6985" h="12700">
                <a:moveTo>
                  <a:pt x="0" y="0"/>
                </a:moveTo>
                <a:lnTo>
                  <a:pt x="6426" y="12212"/>
                </a:lnTo>
                <a:lnTo>
                  <a:pt x="6024" y="1234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9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05" name="object 14205"/>
          <p:cNvSpPr/>
          <p:nvPr/>
        </p:nvSpPr>
        <p:spPr>
          <a:xfrm>
            <a:off x="4003624" y="2399792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8742" y="12344"/>
                </a:moveTo>
                <a:lnTo>
                  <a:pt x="0" y="2194"/>
                </a:lnTo>
                <a:lnTo>
                  <a:pt x="2717" y="0"/>
                </a:lnTo>
                <a:lnTo>
                  <a:pt x="8742" y="12344"/>
                </a:lnTo>
                <a:close/>
              </a:path>
            </a:pathLst>
          </a:custGeom>
          <a:solidFill>
            <a:srgbClr val="1459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06" name="object 14206"/>
          <p:cNvSpPr/>
          <p:nvPr/>
        </p:nvSpPr>
        <p:spPr>
          <a:xfrm>
            <a:off x="4003624" y="2399792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2717" y="0"/>
                </a:moveTo>
                <a:lnTo>
                  <a:pt x="0" y="2194"/>
                </a:lnTo>
                <a:lnTo>
                  <a:pt x="8742" y="12344"/>
                </a:lnTo>
                <a:lnTo>
                  <a:pt x="2717" y="0"/>
                </a:lnTo>
                <a:close/>
              </a:path>
            </a:pathLst>
          </a:custGeom>
          <a:ln w="3175">
            <a:solidFill>
              <a:srgbClr val="1459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07" name="object 14207"/>
          <p:cNvSpPr/>
          <p:nvPr/>
        </p:nvSpPr>
        <p:spPr>
          <a:xfrm>
            <a:off x="4003334" y="2399792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882"/>
                </a:moveTo>
                <a:lnTo>
                  <a:pt x="3007" y="0"/>
                </a:lnTo>
                <a:lnTo>
                  <a:pt x="0" y="1882"/>
                </a:lnTo>
                <a:close/>
              </a:path>
            </a:pathLst>
          </a:custGeom>
          <a:ln w="3175">
            <a:solidFill>
              <a:srgbClr val="1459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08" name="object 14208"/>
          <p:cNvSpPr/>
          <p:nvPr/>
        </p:nvSpPr>
        <p:spPr>
          <a:xfrm>
            <a:off x="4003334" y="2399792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89" y="2194"/>
                </a:moveTo>
                <a:lnTo>
                  <a:pt x="0" y="1882"/>
                </a:lnTo>
                <a:lnTo>
                  <a:pt x="3007" y="0"/>
                </a:lnTo>
                <a:lnTo>
                  <a:pt x="289" y="2194"/>
                </a:lnTo>
                <a:close/>
              </a:path>
            </a:pathLst>
          </a:custGeom>
          <a:solidFill>
            <a:srgbClr val="1458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09" name="object 14209"/>
          <p:cNvSpPr/>
          <p:nvPr/>
        </p:nvSpPr>
        <p:spPr>
          <a:xfrm>
            <a:off x="4003334" y="2399792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1882"/>
                </a:moveTo>
                <a:lnTo>
                  <a:pt x="289" y="2194"/>
                </a:lnTo>
                <a:lnTo>
                  <a:pt x="3007" y="0"/>
                </a:lnTo>
                <a:lnTo>
                  <a:pt x="0" y="1882"/>
                </a:lnTo>
                <a:close/>
              </a:path>
            </a:pathLst>
          </a:custGeom>
          <a:ln w="3175">
            <a:solidFill>
              <a:srgbClr val="1458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10" name="object 142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211" name="object 14211"/>
          <p:cNvSpPr/>
          <p:nvPr/>
        </p:nvSpPr>
        <p:spPr>
          <a:xfrm>
            <a:off x="4049029" y="2341641"/>
            <a:ext cx="15240" cy="13335"/>
          </a:xfrm>
          <a:custGeom>
            <a:avLst/>
            <a:gdLst/>
            <a:ahLst/>
            <a:cxnLst/>
            <a:rect l="l" t="t" r="r" b="b"/>
            <a:pathLst>
              <a:path w="15239" h="13335">
                <a:moveTo>
                  <a:pt x="15118" y="13218"/>
                </a:moveTo>
                <a:lnTo>
                  <a:pt x="0" y="7211"/>
                </a:lnTo>
                <a:lnTo>
                  <a:pt x="10327" y="0"/>
                </a:lnTo>
                <a:lnTo>
                  <a:pt x="15118" y="13218"/>
                </a:lnTo>
                <a:close/>
              </a:path>
            </a:pathLst>
          </a:custGeom>
          <a:solidFill>
            <a:srgbClr val="1668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12" name="object 14212"/>
          <p:cNvSpPr/>
          <p:nvPr/>
        </p:nvSpPr>
        <p:spPr>
          <a:xfrm>
            <a:off x="4049029" y="2341641"/>
            <a:ext cx="15240" cy="13335"/>
          </a:xfrm>
          <a:custGeom>
            <a:avLst/>
            <a:gdLst/>
            <a:ahLst/>
            <a:cxnLst/>
            <a:rect l="l" t="t" r="r" b="b"/>
            <a:pathLst>
              <a:path w="15239" h="13335">
                <a:moveTo>
                  <a:pt x="15118" y="13218"/>
                </a:moveTo>
                <a:lnTo>
                  <a:pt x="10327" y="0"/>
                </a:lnTo>
                <a:lnTo>
                  <a:pt x="0" y="7211"/>
                </a:lnTo>
                <a:lnTo>
                  <a:pt x="15118" y="13218"/>
                </a:lnTo>
                <a:close/>
              </a:path>
            </a:pathLst>
          </a:custGeom>
          <a:ln w="3175">
            <a:solidFill>
              <a:srgbClr val="1668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13" name="object 142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214" name="object 142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215" name="object 142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216" name="object 142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217" name="object 142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218" name="object 14218"/>
          <p:cNvSpPr/>
          <p:nvPr/>
        </p:nvSpPr>
        <p:spPr>
          <a:xfrm>
            <a:off x="4056186" y="2330935"/>
            <a:ext cx="5715" cy="10795"/>
          </a:xfrm>
          <a:custGeom>
            <a:avLst/>
            <a:gdLst/>
            <a:ahLst/>
            <a:cxnLst/>
            <a:rect l="l" t="t" r="r" b="b"/>
            <a:pathLst>
              <a:path w="5714" h="10794">
                <a:moveTo>
                  <a:pt x="3169" y="10706"/>
                </a:moveTo>
                <a:lnTo>
                  <a:pt x="0" y="1089"/>
                </a:lnTo>
                <a:lnTo>
                  <a:pt x="5593" y="0"/>
                </a:lnTo>
                <a:lnTo>
                  <a:pt x="3169" y="10706"/>
                </a:lnTo>
                <a:close/>
              </a:path>
            </a:pathLst>
          </a:custGeom>
          <a:solidFill>
            <a:srgbClr val="1669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19" name="object 14219"/>
          <p:cNvSpPr/>
          <p:nvPr/>
        </p:nvSpPr>
        <p:spPr>
          <a:xfrm>
            <a:off x="4056186" y="2330935"/>
            <a:ext cx="5715" cy="10795"/>
          </a:xfrm>
          <a:custGeom>
            <a:avLst/>
            <a:gdLst/>
            <a:ahLst/>
            <a:cxnLst/>
            <a:rect l="l" t="t" r="r" b="b"/>
            <a:pathLst>
              <a:path w="5714" h="10794">
                <a:moveTo>
                  <a:pt x="3169" y="10706"/>
                </a:moveTo>
                <a:lnTo>
                  <a:pt x="5593" y="0"/>
                </a:lnTo>
                <a:lnTo>
                  <a:pt x="0" y="1089"/>
                </a:lnTo>
                <a:lnTo>
                  <a:pt x="3169" y="10706"/>
                </a:lnTo>
                <a:close/>
              </a:path>
            </a:pathLst>
          </a:custGeom>
          <a:ln w="3175">
            <a:solidFill>
              <a:srgbClr val="1669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20" name="object 14220"/>
          <p:cNvSpPr/>
          <p:nvPr/>
        </p:nvSpPr>
        <p:spPr>
          <a:xfrm>
            <a:off x="4059356" y="2330935"/>
            <a:ext cx="8255" cy="10795"/>
          </a:xfrm>
          <a:custGeom>
            <a:avLst/>
            <a:gdLst/>
            <a:ahLst/>
            <a:cxnLst/>
            <a:rect l="l" t="t" r="r" b="b"/>
            <a:pathLst>
              <a:path w="8254" h="10794">
                <a:moveTo>
                  <a:pt x="0" y="10706"/>
                </a:moveTo>
                <a:lnTo>
                  <a:pt x="2423" y="0"/>
                </a:lnTo>
                <a:lnTo>
                  <a:pt x="7716" y="5773"/>
                </a:lnTo>
                <a:lnTo>
                  <a:pt x="0" y="10706"/>
                </a:lnTo>
                <a:close/>
              </a:path>
            </a:pathLst>
          </a:custGeom>
          <a:solidFill>
            <a:srgbClr val="166A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21" name="object 14221"/>
          <p:cNvSpPr/>
          <p:nvPr/>
        </p:nvSpPr>
        <p:spPr>
          <a:xfrm>
            <a:off x="4059356" y="2330935"/>
            <a:ext cx="8255" cy="10795"/>
          </a:xfrm>
          <a:custGeom>
            <a:avLst/>
            <a:gdLst/>
            <a:ahLst/>
            <a:cxnLst/>
            <a:rect l="l" t="t" r="r" b="b"/>
            <a:pathLst>
              <a:path w="8254" h="10794">
                <a:moveTo>
                  <a:pt x="2423" y="0"/>
                </a:moveTo>
                <a:lnTo>
                  <a:pt x="0" y="10706"/>
                </a:lnTo>
                <a:lnTo>
                  <a:pt x="7716" y="5773"/>
                </a:lnTo>
                <a:lnTo>
                  <a:pt x="2423" y="0"/>
                </a:lnTo>
                <a:close/>
              </a:path>
            </a:pathLst>
          </a:custGeom>
          <a:ln w="3175">
            <a:solidFill>
              <a:srgbClr val="166A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22" name="object 14222"/>
          <p:cNvSpPr/>
          <p:nvPr/>
        </p:nvSpPr>
        <p:spPr>
          <a:xfrm>
            <a:off x="4055140" y="2328070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480" y="2240"/>
                </a:moveTo>
                <a:lnTo>
                  <a:pt x="0" y="779"/>
                </a:lnTo>
                <a:lnTo>
                  <a:pt x="4010" y="0"/>
                </a:lnTo>
                <a:lnTo>
                  <a:pt x="480" y="2240"/>
                </a:lnTo>
                <a:close/>
              </a:path>
            </a:pathLst>
          </a:custGeom>
          <a:solidFill>
            <a:srgbClr val="1669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23" name="object 14223"/>
          <p:cNvSpPr/>
          <p:nvPr/>
        </p:nvSpPr>
        <p:spPr>
          <a:xfrm>
            <a:off x="4055140" y="2328070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480" y="2240"/>
                </a:moveTo>
                <a:lnTo>
                  <a:pt x="4010" y="0"/>
                </a:lnTo>
                <a:lnTo>
                  <a:pt x="0" y="779"/>
                </a:lnTo>
                <a:lnTo>
                  <a:pt x="480" y="2240"/>
                </a:lnTo>
                <a:close/>
              </a:path>
            </a:pathLst>
          </a:custGeom>
          <a:ln w="3175">
            <a:solidFill>
              <a:srgbClr val="1669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24" name="object 14224"/>
          <p:cNvSpPr/>
          <p:nvPr/>
        </p:nvSpPr>
        <p:spPr>
          <a:xfrm>
            <a:off x="4055620" y="2328070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566" y="3954"/>
                </a:moveTo>
                <a:lnTo>
                  <a:pt x="0" y="2240"/>
                </a:lnTo>
                <a:lnTo>
                  <a:pt x="3530" y="0"/>
                </a:lnTo>
                <a:lnTo>
                  <a:pt x="566" y="3954"/>
                </a:lnTo>
                <a:close/>
              </a:path>
            </a:pathLst>
          </a:custGeom>
          <a:solidFill>
            <a:srgbClr val="1669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25" name="object 14225"/>
          <p:cNvSpPr/>
          <p:nvPr/>
        </p:nvSpPr>
        <p:spPr>
          <a:xfrm>
            <a:off x="4055620" y="2328070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566" y="3954"/>
                </a:moveTo>
                <a:lnTo>
                  <a:pt x="0" y="2240"/>
                </a:lnTo>
                <a:lnTo>
                  <a:pt x="3530" y="0"/>
                </a:lnTo>
                <a:lnTo>
                  <a:pt x="566" y="3954"/>
                </a:lnTo>
                <a:close/>
              </a:path>
            </a:pathLst>
          </a:custGeom>
          <a:ln w="3175">
            <a:solidFill>
              <a:srgbClr val="1669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26" name="object 14226"/>
          <p:cNvSpPr/>
          <p:nvPr/>
        </p:nvSpPr>
        <p:spPr>
          <a:xfrm>
            <a:off x="4056186" y="2328070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0" y="3954"/>
                </a:moveTo>
                <a:lnTo>
                  <a:pt x="2964" y="0"/>
                </a:lnTo>
                <a:lnTo>
                  <a:pt x="5593" y="2865"/>
                </a:lnTo>
                <a:lnTo>
                  <a:pt x="0" y="3954"/>
                </a:lnTo>
                <a:close/>
              </a:path>
            </a:pathLst>
          </a:custGeom>
          <a:solidFill>
            <a:srgbClr val="166A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27" name="object 14227"/>
          <p:cNvSpPr/>
          <p:nvPr/>
        </p:nvSpPr>
        <p:spPr>
          <a:xfrm>
            <a:off x="4056186" y="2328070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0" y="3954"/>
                </a:moveTo>
                <a:lnTo>
                  <a:pt x="5593" y="2865"/>
                </a:lnTo>
                <a:lnTo>
                  <a:pt x="2964" y="0"/>
                </a:lnTo>
                <a:lnTo>
                  <a:pt x="0" y="3954"/>
                </a:lnTo>
                <a:close/>
              </a:path>
            </a:pathLst>
          </a:custGeom>
          <a:ln w="3175">
            <a:solidFill>
              <a:srgbClr val="166A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28" name="object 14228"/>
          <p:cNvSpPr/>
          <p:nvPr/>
        </p:nvSpPr>
        <p:spPr>
          <a:xfrm>
            <a:off x="4059151" y="2328070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2628" y="28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29" name="object 14229"/>
          <p:cNvSpPr/>
          <p:nvPr/>
        </p:nvSpPr>
        <p:spPr>
          <a:xfrm>
            <a:off x="4061779" y="2330935"/>
            <a:ext cx="5715" cy="6350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0" y="0"/>
                </a:moveTo>
                <a:lnTo>
                  <a:pt x="5293" y="57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30" name="object 14230"/>
          <p:cNvSpPr/>
          <p:nvPr/>
        </p:nvSpPr>
        <p:spPr>
          <a:xfrm>
            <a:off x="4056186" y="2330935"/>
            <a:ext cx="5715" cy="1270"/>
          </a:xfrm>
          <a:custGeom>
            <a:avLst/>
            <a:gdLst/>
            <a:ahLst/>
            <a:cxnLst/>
            <a:rect l="l" t="t" r="r" b="b"/>
            <a:pathLst>
              <a:path w="5714" h="1269">
                <a:moveTo>
                  <a:pt x="0" y="1089"/>
                </a:moveTo>
                <a:lnTo>
                  <a:pt x="55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31" name="object 14231"/>
          <p:cNvSpPr/>
          <p:nvPr/>
        </p:nvSpPr>
        <p:spPr>
          <a:xfrm>
            <a:off x="4061779" y="2326924"/>
            <a:ext cx="20955" cy="4445"/>
          </a:xfrm>
          <a:custGeom>
            <a:avLst/>
            <a:gdLst/>
            <a:ahLst/>
            <a:cxnLst/>
            <a:rect l="l" t="t" r="r" b="b"/>
            <a:pathLst>
              <a:path w="20954" h="4444">
                <a:moveTo>
                  <a:pt x="0" y="4010"/>
                </a:moveTo>
                <a:lnTo>
                  <a:pt x="206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32" name="object 14232"/>
          <p:cNvSpPr/>
          <p:nvPr/>
        </p:nvSpPr>
        <p:spPr>
          <a:xfrm>
            <a:off x="4124200" y="2301875"/>
            <a:ext cx="34290" cy="6985"/>
          </a:xfrm>
          <a:custGeom>
            <a:avLst/>
            <a:gdLst/>
            <a:ahLst/>
            <a:cxnLst/>
            <a:rect l="l" t="t" r="r" b="b"/>
            <a:pathLst>
              <a:path w="34289" h="6985">
                <a:moveTo>
                  <a:pt x="21513" y="6395"/>
                </a:moveTo>
                <a:lnTo>
                  <a:pt x="0" y="3296"/>
                </a:lnTo>
                <a:lnTo>
                  <a:pt x="33710" y="0"/>
                </a:lnTo>
                <a:lnTo>
                  <a:pt x="21513" y="6395"/>
                </a:lnTo>
                <a:close/>
              </a:path>
            </a:pathLst>
          </a:custGeom>
          <a:solidFill>
            <a:srgbClr val="1876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33" name="object 14233"/>
          <p:cNvSpPr/>
          <p:nvPr/>
        </p:nvSpPr>
        <p:spPr>
          <a:xfrm>
            <a:off x="4124200" y="2301875"/>
            <a:ext cx="34290" cy="6985"/>
          </a:xfrm>
          <a:custGeom>
            <a:avLst/>
            <a:gdLst/>
            <a:ahLst/>
            <a:cxnLst/>
            <a:rect l="l" t="t" r="r" b="b"/>
            <a:pathLst>
              <a:path w="34289" h="6985">
                <a:moveTo>
                  <a:pt x="0" y="3296"/>
                </a:moveTo>
                <a:lnTo>
                  <a:pt x="21513" y="6395"/>
                </a:lnTo>
                <a:lnTo>
                  <a:pt x="33710" y="0"/>
                </a:lnTo>
                <a:lnTo>
                  <a:pt x="0" y="3296"/>
                </a:lnTo>
                <a:close/>
              </a:path>
            </a:pathLst>
          </a:custGeom>
          <a:ln w="3175">
            <a:solidFill>
              <a:srgbClr val="1876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34" name="object 14234"/>
          <p:cNvSpPr/>
          <p:nvPr/>
        </p:nvSpPr>
        <p:spPr>
          <a:xfrm>
            <a:off x="4007594" y="2340564"/>
            <a:ext cx="13335" cy="3175"/>
          </a:xfrm>
          <a:custGeom>
            <a:avLst/>
            <a:gdLst/>
            <a:ahLst/>
            <a:cxnLst/>
            <a:rect l="l" t="t" r="r" b="b"/>
            <a:pathLst>
              <a:path w="13335" h="3175">
                <a:moveTo>
                  <a:pt x="2514" y="2819"/>
                </a:moveTo>
                <a:lnTo>
                  <a:pt x="0" y="0"/>
                </a:lnTo>
                <a:lnTo>
                  <a:pt x="12865" y="269"/>
                </a:lnTo>
                <a:lnTo>
                  <a:pt x="2514" y="2819"/>
                </a:lnTo>
                <a:close/>
              </a:path>
            </a:pathLst>
          </a:custGeom>
          <a:solidFill>
            <a:srgbClr val="156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35" name="object 14235"/>
          <p:cNvSpPr/>
          <p:nvPr/>
        </p:nvSpPr>
        <p:spPr>
          <a:xfrm>
            <a:off x="4007594" y="2340564"/>
            <a:ext cx="13335" cy="3175"/>
          </a:xfrm>
          <a:custGeom>
            <a:avLst/>
            <a:gdLst/>
            <a:ahLst/>
            <a:cxnLst/>
            <a:rect l="l" t="t" r="r" b="b"/>
            <a:pathLst>
              <a:path w="13335" h="3175">
                <a:moveTo>
                  <a:pt x="12865" y="269"/>
                </a:moveTo>
                <a:lnTo>
                  <a:pt x="0" y="0"/>
                </a:lnTo>
                <a:lnTo>
                  <a:pt x="2514" y="2819"/>
                </a:lnTo>
                <a:lnTo>
                  <a:pt x="12865" y="269"/>
                </a:lnTo>
                <a:close/>
              </a:path>
            </a:pathLst>
          </a:custGeom>
          <a:ln w="3175">
            <a:solidFill>
              <a:srgbClr val="1560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36" name="object 14236"/>
          <p:cNvSpPr/>
          <p:nvPr/>
        </p:nvSpPr>
        <p:spPr>
          <a:xfrm>
            <a:off x="4010108" y="2340833"/>
            <a:ext cx="10795" cy="11430"/>
          </a:xfrm>
          <a:custGeom>
            <a:avLst/>
            <a:gdLst/>
            <a:ahLst/>
            <a:cxnLst/>
            <a:rect l="l" t="t" r="r" b="b"/>
            <a:pathLst>
              <a:path w="10795" h="11430">
                <a:moveTo>
                  <a:pt x="7612" y="11084"/>
                </a:moveTo>
                <a:lnTo>
                  <a:pt x="0" y="2550"/>
                </a:lnTo>
                <a:lnTo>
                  <a:pt x="10350" y="0"/>
                </a:lnTo>
                <a:lnTo>
                  <a:pt x="7612" y="11084"/>
                </a:lnTo>
                <a:close/>
              </a:path>
            </a:pathLst>
          </a:custGeom>
          <a:solidFill>
            <a:srgbClr val="156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37" name="object 14237"/>
          <p:cNvSpPr/>
          <p:nvPr/>
        </p:nvSpPr>
        <p:spPr>
          <a:xfrm>
            <a:off x="4010108" y="2340833"/>
            <a:ext cx="10795" cy="11430"/>
          </a:xfrm>
          <a:custGeom>
            <a:avLst/>
            <a:gdLst/>
            <a:ahLst/>
            <a:cxnLst/>
            <a:rect l="l" t="t" r="r" b="b"/>
            <a:pathLst>
              <a:path w="10795" h="11430">
                <a:moveTo>
                  <a:pt x="7612" y="11084"/>
                </a:moveTo>
                <a:lnTo>
                  <a:pt x="10350" y="0"/>
                </a:lnTo>
                <a:lnTo>
                  <a:pt x="0" y="2550"/>
                </a:lnTo>
                <a:lnTo>
                  <a:pt x="7612" y="11084"/>
                </a:lnTo>
                <a:close/>
              </a:path>
            </a:pathLst>
          </a:custGeom>
          <a:ln w="3175">
            <a:solidFill>
              <a:srgbClr val="1560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38" name="object 142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239" name="object 142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240" name="object 14240"/>
          <p:cNvSpPr/>
          <p:nvPr/>
        </p:nvSpPr>
        <p:spPr>
          <a:xfrm>
            <a:off x="4017721" y="2340833"/>
            <a:ext cx="14604" cy="11430"/>
          </a:xfrm>
          <a:custGeom>
            <a:avLst/>
            <a:gdLst/>
            <a:ahLst/>
            <a:cxnLst/>
            <a:rect l="l" t="t" r="r" b="b"/>
            <a:pathLst>
              <a:path w="14604" h="11430">
                <a:moveTo>
                  <a:pt x="0" y="11084"/>
                </a:moveTo>
                <a:lnTo>
                  <a:pt x="2738" y="0"/>
                </a:lnTo>
                <a:lnTo>
                  <a:pt x="14485" y="7510"/>
                </a:lnTo>
                <a:lnTo>
                  <a:pt x="0" y="11084"/>
                </a:lnTo>
                <a:close/>
              </a:path>
            </a:pathLst>
          </a:custGeom>
          <a:solidFill>
            <a:srgbClr val="1561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41" name="object 14241"/>
          <p:cNvSpPr/>
          <p:nvPr/>
        </p:nvSpPr>
        <p:spPr>
          <a:xfrm>
            <a:off x="4017721" y="2340833"/>
            <a:ext cx="14604" cy="11430"/>
          </a:xfrm>
          <a:custGeom>
            <a:avLst/>
            <a:gdLst/>
            <a:ahLst/>
            <a:cxnLst/>
            <a:rect l="l" t="t" r="r" b="b"/>
            <a:pathLst>
              <a:path w="14604" h="11430">
                <a:moveTo>
                  <a:pt x="2738" y="0"/>
                </a:moveTo>
                <a:lnTo>
                  <a:pt x="14485" y="7510"/>
                </a:lnTo>
                <a:lnTo>
                  <a:pt x="0" y="11084"/>
                </a:lnTo>
                <a:lnTo>
                  <a:pt x="2738" y="0"/>
                </a:lnTo>
                <a:close/>
              </a:path>
            </a:pathLst>
          </a:custGeom>
          <a:ln w="3175">
            <a:solidFill>
              <a:srgbClr val="1561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42" name="object 14242"/>
          <p:cNvSpPr/>
          <p:nvPr/>
        </p:nvSpPr>
        <p:spPr>
          <a:xfrm>
            <a:off x="4010108" y="2340833"/>
            <a:ext cx="10795" cy="2540"/>
          </a:xfrm>
          <a:custGeom>
            <a:avLst/>
            <a:gdLst/>
            <a:ahLst/>
            <a:cxnLst/>
            <a:rect l="l" t="t" r="r" b="b"/>
            <a:pathLst>
              <a:path w="10795" h="2539">
                <a:moveTo>
                  <a:pt x="0" y="2550"/>
                </a:moveTo>
                <a:lnTo>
                  <a:pt x="103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43" name="object 14243"/>
          <p:cNvSpPr/>
          <p:nvPr/>
        </p:nvSpPr>
        <p:spPr>
          <a:xfrm>
            <a:off x="4056186" y="2332024"/>
            <a:ext cx="3175" cy="10160"/>
          </a:xfrm>
          <a:custGeom>
            <a:avLst/>
            <a:gdLst/>
            <a:ahLst/>
            <a:cxnLst/>
            <a:rect l="l" t="t" r="r" b="b"/>
            <a:pathLst>
              <a:path w="3175" h="10160">
                <a:moveTo>
                  <a:pt x="0" y="0"/>
                </a:moveTo>
                <a:lnTo>
                  <a:pt x="3169" y="961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9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44" name="object 14244"/>
          <p:cNvSpPr/>
          <p:nvPr/>
        </p:nvSpPr>
        <p:spPr>
          <a:xfrm>
            <a:off x="4051467" y="2332024"/>
            <a:ext cx="8255" cy="10160"/>
          </a:xfrm>
          <a:custGeom>
            <a:avLst/>
            <a:gdLst/>
            <a:ahLst/>
            <a:cxnLst/>
            <a:rect l="l" t="t" r="r" b="b"/>
            <a:pathLst>
              <a:path w="8254" h="10160">
                <a:moveTo>
                  <a:pt x="7889" y="9616"/>
                </a:moveTo>
                <a:lnTo>
                  <a:pt x="0" y="919"/>
                </a:lnTo>
                <a:lnTo>
                  <a:pt x="4719" y="0"/>
                </a:lnTo>
                <a:lnTo>
                  <a:pt x="7889" y="9616"/>
                </a:lnTo>
                <a:close/>
              </a:path>
            </a:pathLst>
          </a:custGeom>
          <a:solidFill>
            <a:srgbClr val="1669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45" name="object 14245"/>
          <p:cNvSpPr/>
          <p:nvPr/>
        </p:nvSpPr>
        <p:spPr>
          <a:xfrm>
            <a:off x="4051467" y="2332024"/>
            <a:ext cx="8255" cy="10160"/>
          </a:xfrm>
          <a:custGeom>
            <a:avLst/>
            <a:gdLst/>
            <a:ahLst/>
            <a:cxnLst/>
            <a:rect l="l" t="t" r="r" b="b"/>
            <a:pathLst>
              <a:path w="8254" h="10160">
                <a:moveTo>
                  <a:pt x="4719" y="0"/>
                </a:moveTo>
                <a:lnTo>
                  <a:pt x="0" y="919"/>
                </a:lnTo>
                <a:lnTo>
                  <a:pt x="7889" y="9616"/>
                </a:lnTo>
                <a:lnTo>
                  <a:pt x="4719" y="0"/>
                </a:lnTo>
                <a:close/>
              </a:path>
            </a:pathLst>
          </a:custGeom>
          <a:ln w="3175">
            <a:solidFill>
              <a:srgbClr val="1669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46" name="object 14246"/>
          <p:cNvSpPr/>
          <p:nvPr/>
        </p:nvSpPr>
        <p:spPr>
          <a:xfrm>
            <a:off x="4051467" y="2328849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0" y="4094"/>
                </a:moveTo>
                <a:lnTo>
                  <a:pt x="3672" y="0"/>
                </a:lnTo>
                <a:lnTo>
                  <a:pt x="4152" y="1460"/>
                </a:lnTo>
                <a:lnTo>
                  <a:pt x="0" y="4094"/>
                </a:lnTo>
                <a:close/>
              </a:path>
            </a:pathLst>
          </a:custGeom>
          <a:solidFill>
            <a:srgbClr val="1669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47" name="object 14247"/>
          <p:cNvSpPr/>
          <p:nvPr/>
        </p:nvSpPr>
        <p:spPr>
          <a:xfrm>
            <a:off x="4051467" y="2328849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3672" y="0"/>
                </a:moveTo>
                <a:lnTo>
                  <a:pt x="4152" y="1460"/>
                </a:lnTo>
                <a:lnTo>
                  <a:pt x="0" y="4094"/>
                </a:lnTo>
                <a:lnTo>
                  <a:pt x="3672" y="0"/>
                </a:lnTo>
                <a:close/>
              </a:path>
            </a:pathLst>
          </a:custGeom>
          <a:ln w="3175">
            <a:solidFill>
              <a:srgbClr val="1669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48" name="object 14248"/>
          <p:cNvSpPr/>
          <p:nvPr/>
        </p:nvSpPr>
        <p:spPr>
          <a:xfrm>
            <a:off x="4048861" y="2328849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2606" y="4094"/>
                </a:moveTo>
                <a:lnTo>
                  <a:pt x="0" y="1221"/>
                </a:lnTo>
                <a:lnTo>
                  <a:pt x="6278" y="0"/>
                </a:lnTo>
                <a:lnTo>
                  <a:pt x="2606" y="4094"/>
                </a:lnTo>
                <a:close/>
              </a:path>
            </a:pathLst>
          </a:custGeom>
          <a:solidFill>
            <a:srgbClr val="1668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49" name="object 14249"/>
          <p:cNvSpPr/>
          <p:nvPr/>
        </p:nvSpPr>
        <p:spPr>
          <a:xfrm>
            <a:off x="4048861" y="2328849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6278" y="0"/>
                </a:moveTo>
                <a:lnTo>
                  <a:pt x="0" y="1221"/>
                </a:lnTo>
                <a:lnTo>
                  <a:pt x="2606" y="4094"/>
                </a:lnTo>
                <a:lnTo>
                  <a:pt x="6278" y="0"/>
                </a:lnTo>
                <a:close/>
              </a:path>
            </a:pathLst>
          </a:custGeom>
          <a:ln w="3175">
            <a:solidFill>
              <a:srgbClr val="1668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50" name="object 14250"/>
          <p:cNvSpPr/>
          <p:nvPr/>
        </p:nvSpPr>
        <p:spPr>
          <a:xfrm>
            <a:off x="4051467" y="2330310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2633"/>
                </a:moveTo>
                <a:lnTo>
                  <a:pt x="4152" y="0"/>
                </a:lnTo>
                <a:lnTo>
                  <a:pt x="4719" y="1714"/>
                </a:lnTo>
                <a:lnTo>
                  <a:pt x="0" y="2633"/>
                </a:lnTo>
                <a:close/>
              </a:path>
            </a:pathLst>
          </a:custGeom>
          <a:solidFill>
            <a:srgbClr val="1669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51" name="object 14251"/>
          <p:cNvSpPr/>
          <p:nvPr/>
        </p:nvSpPr>
        <p:spPr>
          <a:xfrm>
            <a:off x="4051467" y="2330310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4152" y="0"/>
                </a:moveTo>
                <a:lnTo>
                  <a:pt x="0" y="2633"/>
                </a:lnTo>
                <a:lnTo>
                  <a:pt x="4719" y="1714"/>
                </a:lnTo>
                <a:lnTo>
                  <a:pt x="4152" y="0"/>
                </a:lnTo>
                <a:close/>
              </a:path>
            </a:pathLst>
          </a:custGeom>
          <a:ln w="3175">
            <a:solidFill>
              <a:srgbClr val="1669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52" name="object 14252"/>
          <p:cNvSpPr/>
          <p:nvPr/>
        </p:nvSpPr>
        <p:spPr>
          <a:xfrm>
            <a:off x="4051467" y="2332024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0" y="919"/>
                </a:moveTo>
                <a:lnTo>
                  <a:pt x="47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53" name="object 142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254" name="object 142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255" name="object 142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256" name="object 14256"/>
          <p:cNvSpPr/>
          <p:nvPr/>
        </p:nvSpPr>
        <p:spPr>
          <a:xfrm>
            <a:off x="4020459" y="2332944"/>
            <a:ext cx="31115" cy="8255"/>
          </a:xfrm>
          <a:custGeom>
            <a:avLst/>
            <a:gdLst/>
            <a:ahLst/>
            <a:cxnLst/>
            <a:rect l="l" t="t" r="r" b="b"/>
            <a:pathLst>
              <a:path w="31114" h="8255">
                <a:moveTo>
                  <a:pt x="0" y="7889"/>
                </a:moveTo>
                <a:lnTo>
                  <a:pt x="310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57" name="object 142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258" name="object 142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259" name="object 142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260" name="object 142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261" name="object 14261"/>
          <p:cNvSpPr/>
          <p:nvPr/>
        </p:nvSpPr>
        <p:spPr>
          <a:xfrm>
            <a:off x="4036004" y="2320036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497"/>
                </a:moveTo>
                <a:lnTo>
                  <a:pt x="1960" y="0"/>
                </a:lnTo>
                <a:lnTo>
                  <a:pt x="0" y="497"/>
                </a:lnTo>
                <a:close/>
              </a:path>
            </a:pathLst>
          </a:custGeom>
          <a:ln w="3175">
            <a:solidFill>
              <a:srgbClr val="1666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62" name="object 14262"/>
          <p:cNvSpPr/>
          <p:nvPr/>
        </p:nvSpPr>
        <p:spPr>
          <a:xfrm>
            <a:off x="4036004" y="2319802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731"/>
                </a:moveTo>
                <a:lnTo>
                  <a:pt x="2887" y="0"/>
                </a:lnTo>
                <a:lnTo>
                  <a:pt x="1960" y="233"/>
                </a:lnTo>
                <a:lnTo>
                  <a:pt x="0" y="731"/>
                </a:lnTo>
                <a:close/>
              </a:path>
            </a:pathLst>
          </a:custGeom>
          <a:ln w="3175">
            <a:solidFill>
              <a:srgbClr val="1667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63" name="object 14263"/>
          <p:cNvSpPr/>
          <p:nvPr/>
        </p:nvSpPr>
        <p:spPr>
          <a:xfrm>
            <a:off x="4036004" y="23196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863"/>
                </a:moveTo>
                <a:lnTo>
                  <a:pt x="2887" y="132"/>
                </a:lnTo>
                <a:lnTo>
                  <a:pt x="3406" y="0"/>
                </a:lnTo>
                <a:lnTo>
                  <a:pt x="0" y="863"/>
                </a:lnTo>
                <a:close/>
              </a:path>
            </a:pathLst>
          </a:custGeom>
          <a:ln w="3175">
            <a:solidFill>
              <a:srgbClr val="1667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64" name="object 14264"/>
          <p:cNvSpPr/>
          <p:nvPr/>
        </p:nvSpPr>
        <p:spPr>
          <a:xfrm>
            <a:off x="4036004" y="2319670"/>
            <a:ext cx="13335" cy="10795"/>
          </a:xfrm>
          <a:custGeom>
            <a:avLst/>
            <a:gdLst/>
            <a:ahLst/>
            <a:cxnLst/>
            <a:rect l="l" t="t" r="r" b="b"/>
            <a:pathLst>
              <a:path w="13335" h="10794">
                <a:moveTo>
                  <a:pt x="12857" y="10401"/>
                </a:moveTo>
                <a:lnTo>
                  <a:pt x="0" y="863"/>
                </a:lnTo>
                <a:lnTo>
                  <a:pt x="3406" y="0"/>
                </a:lnTo>
                <a:lnTo>
                  <a:pt x="12857" y="10401"/>
                </a:lnTo>
                <a:close/>
              </a:path>
            </a:pathLst>
          </a:custGeom>
          <a:solidFill>
            <a:srgbClr val="1667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65" name="object 14265"/>
          <p:cNvSpPr/>
          <p:nvPr/>
        </p:nvSpPr>
        <p:spPr>
          <a:xfrm>
            <a:off x="4036004" y="2319670"/>
            <a:ext cx="13335" cy="10795"/>
          </a:xfrm>
          <a:custGeom>
            <a:avLst/>
            <a:gdLst/>
            <a:ahLst/>
            <a:cxnLst/>
            <a:rect l="l" t="t" r="r" b="b"/>
            <a:pathLst>
              <a:path w="13335" h="10794">
                <a:moveTo>
                  <a:pt x="0" y="863"/>
                </a:moveTo>
                <a:lnTo>
                  <a:pt x="12857" y="10401"/>
                </a:lnTo>
                <a:lnTo>
                  <a:pt x="3406" y="0"/>
                </a:lnTo>
                <a:lnTo>
                  <a:pt x="0" y="863"/>
                </a:lnTo>
                <a:close/>
              </a:path>
            </a:pathLst>
          </a:custGeom>
          <a:ln w="3175">
            <a:solidFill>
              <a:srgbClr val="1667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66" name="object 142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267" name="object 14267"/>
          <p:cNvSpPr/>
          <p:nvPr/>
        </p:nvSpPr>
        <p:spPr>
          <a:xfrm>
            <a:off x="4058722" y="2307635"/>
            <a:ext cx="201503" cy="70629"/>
          </a:xfrm>
          <a:prstGeom prst="rect">
            <a:avLst/>
          </a:prstGeom>
          <a:blipFill>
            <a:blip r:embed="rId46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268" name="object 142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269" name="object 142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270" name="object 142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271" name="object 14271"/>
          <p:cNvSpPr/>
          <p:nvPr/>
        </p:nvSpPr>
        <p:spPr>
          <a:xfrm>
            <a:off x="4067073" y="2336708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2664" y="29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72" name="object 14272"/>
          <p:cNvSpPr/>
          <p:nvPr/>
        </p:nvSpPr>
        <p:spPr>
          <a:xfrm>
            <a:off x="4082384" y="2324999"/>
            <a:ext cx="10795" cy="2540"/>
          </a:xfrm>
          <a:custGeom>
            <a:avLst/>
            <a:gdLst/>
            <a:ahLst/>
            <a:cxnLst/>
            <a:rect l="l" t="t" r="r" b="b"/>
            <a:pathLst>
              <a:path w="10795" h="2539">
                <a:moveTo>
                  <a:pt x="0" y="1925"/>
                </a:moveTo>
                <a:lnTo>
                  <a:pt x="1028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73" name="object 14273"/>
          <p:cNvSpPr/>
          <p:nvPr/>
        </p:nvSpPr>
        <p:spPr>
          <a:xfrm>
            <a:off x="4105546" y="237899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291" y="2512"/>
                </a:moveTo>
                <a:lnTo>
                  <a:pt x="0" y="0"/>
                </a:lnTo>
                <a:lnTo>
                  <a:pt x="2471" y="223"/>
                </a:lnTo>
                <a:lnTo>
                  <a:pt x="2291" y="2512"/>
                </a:lnTo>
                <a:close/>
              </a:path>
            </a:pathLst>
          </a:custGeom>
          <a:solidFill>
            <a:srgbClr val="176D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74" name="object 14274"/>
          <p:cNvSpPr/>
          <p:nvPr/>
        </p:nvSpPr>
        <p:spPr>
          <a:xfrm>
            <a:off x="4105546" y="237899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471" y="223"/>
                </a:moveTo>
                <a:lnTo>
                  <a:pt x="0" y="0"/>
                </a:lnTo>
                <a:lnTo>
                  <a:pt x="2291" y="2512"/>
                </a:lnTo>
                <a:lnTo>
                  <a:pt x="2471" y="223"/>
                </a:lnTo>
                <a:close/>
              </a:path>
            </a:pathLst>
          </a:custGeom>
          <a:ln w="3175">
            <a:solidFill>
              <a:srgbClr val="176D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75" name="object 14275"/>
          <p:cNvSpPr/>
          <p:nvPr/>
        </p:nvSpPr>
        <p:spPr>
          <a:xfrm>
            <a:off x="4092046" y="2377780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10368" y="11490"/>
                </a:moveTo>
                <a:lnTo>
                  <a:pt x="0" y="0"/>
                </a:lnTo>
                <a:lnTo>
                  <a:pt x="11564" y="11277"/>
                </a:lnTo>
                <a:lnTo>
                  <a:pt x="10368" y="11490"/>
                </a:lnTo>
                <a:close/>
              </a:path>
            </a:pathLst>
          </a:custGeom>
          <a:solidFill>
            <a:srgbClr val="166C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76" name="object 14276"/>
          <p:cNvSpPr/>
          <p:nvPr/>
        </p:nvSpPr>
        <p:spPr>
          <a:xfrm>
            <a:off x="4092046" y="2377780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11564" y="11277"/>
                </a:moveTo>
                <a:lnTo>
                  <a:pt x="10368" y="11490"/>
                </a:lnTo>
                <a:lnTo>
                  <a:pt x="0" y="0"/>
                </a:lnTo>
                <a:lnTo>
                  <a:pt x="11564" y="11277"/>
                </a:lnTo>
                <a:close/>
              </a:path>
            </a:pathLst>
          </a:custGeom>
          <a:ln w="3175">
            <a:solidFill>
              <a:srgbClr val="166C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77" name="object 14277"/>
          <p:cNvSpPr/>
          <p:nvPr/>
        </p:nvSpPr>
        <p:spPr>
          <a:xfrm>
            <a:off x="4092046" y="2377780"/>
            <a:ext cx="13970" cy="11430"/>
          </a:xfrm>
          <a:custGeom>
            <a:avLst/>
            <a:gdLst/>
            <a:ahLst/>
            <a:cxnLst/>
            <a:rect l="l" t="t" r="r" b="b"/>
            <a:pathLst>
              <a:path w="13970" h="11430">
                <a:moveTo>
                  <a:pt x="11564" y="11277"/>
                </a:moveTo>
                <a:lnTo>
                  <a:pt x="0" y="0"/>
                </a:lnTo>
                <a:lnTo>
                  <a:pt x="13500" y="1214"/>
                </a:lnTo>
                <a:lnTo>
                  <a:pt x="11564" y="11277"/>
                </a:lnTo>
                <a:close/>
              </a:path>
            </a:pathLst>
          </a:custGeom>
          <a:solidFill>
            <a:srgbClr val="166C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78" name="object 14278"/>
          <p:cNvSpPr/>
          <p:nvPr/>
        </p:nvSpPr>
        <p:spPr>
          <a:xfrm>
            <a:off x="4092046" y="2377780"/>
            <a:ext cx="13970" cy="11430"/>
          </a:xfrm>
          <a:custGeom>
            <a:avLst/>
            <a:gdLst/>
            <a:ahLst/>
            <a:cxnLst/>
            <a:rect l="l" t="t" r="r" b="b"/>
            <a:pathLst>
              <a:path w="13970" h="11430">
                <a:moveTo>
                  <a:pt x="11564" y="11277"/>
                </a:moveTo>
                <a:lnTo>
                  <a:pt x="13500" y="1214"/>
                </a:lnTo>
                <a:lnTo>
                  <a:pt x="0" y="0"/>
                </a:lnTo>
                <a:lnTo>
                  <a:pt x="11564" y="11277"/>
                </a:lnTo>
                <a:close/>
              </a:path>
            </a:pathLst>
          </a:custGeom>
          <a:ln w="3175">
            <a:solidFill>
              <a:srgbClr val="166C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79" name="object 14279"/>
          <p:cNvSpPr/>
          <p:nvPr/>
        </p:nvSpPr>
        <p:spPr>
          <a:xfrm>
            <a:off x="4106001" y="2381506"/>
            <a:ext cx="1905" cy="7620"/>
          </a:xfrm>
          <a:custGeom>
            <a:avLst/>
            <a:gdLst/>
            <a:ahLst/>
            <a:cxnLst/>
            <a:rect l="l" t="t" r="r" b="b"/>
            <a:pathLst>
              <a:path w="1904" h="7619">
                <a:moveTo>
                  <a:pt x="0" y="7124"/>
                </a:moveTo>
                <a:lnTo>
                  <a:pt x="1836" y="0"/>
                </a:lnTo>
                <a:lnTo>
                  <a:pt x="1341" y="6263"/>
                </a:lnTo>
                <a:lnTo>
                  <a:pt x="0" y="7124"/>
                </a:lnTo>
                <a:close/>
              </a:path>
            </a:pathLst>
          </a:custGeom>
          <a:solidFill>
            <a:srgbClr val="176D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80" name="object 14280"/>
          <p:cNvSpPr/>
          <p:nvPr/>
        </p:nvSpPr>
        <p:spPr>
          <a:xfrm>
            <a:off x="4106001" y="2381506"/>
            <a:ext cx="1905" cy="7620"/>
          </a:xfrm>
          <a:custGeom>
            <a:avLst/>
            <a:gdLst/>
            <a:ahLst/>
            <a:cxnLst/>
            <a:rect l="l" t="t" r="r" b="b"/>
            <a:pathLst>
              <a:path w="1904" h="7619">
                <a:moveTo>
                  <a:pt x="1836" y="0"/>
                </a:moveTo>
                <a:lnTo>
                  <a:pt x="1341" y="6263"/>
                </a:lnTo>
                <a:lnTo>
                  <a:pt x="0" y="7124"/>
                </a:lnTo>
                <a:lnTo>
                  <a:pt x="1836" y="0"/>
                </a:lnTo>
                <a:close/>
              </a:path>
            </a:pathLst>
          </a:custGeom>
          <a:ln w="3175">
            <a:solidFill>
              <a:srgbClr val="176D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81" name="object 14281"/>
          <p:cNvSpPr/>
          <p:nvPr/>
        </p:nvSpPr>
        <p:spPr>
          <a:xfrm>
            <a:off x="4103611" y="2381506"/>
            <a:ext cx="4445" cy="7620"/>
          </a:xfrm>
          <a:custGeom>
            <a:avLst/>
            <a:gdLst/>
            <a:ahLst/>
            <a:cxnLst/>
            <a:rect l="l" t="t" r="r" b="b"/>
            <a:pathLst>
              <a:path w="4445" h="7619">
                <a:moveTo>
                  <a:pt x="0" y="7551"/>
                </a:moveTo>
                <a:lnTo>
                  <a:pt x="4226" y="0"/>
                </a:lnTo>
                <a:lnTo>
                  <a:pt x="2390" y="7124"/>
                </a:lnTo>
                <a:lnTo>
                  <a:pt x="0" y="7551"/>
                </a:lnTo>
                <a:close/>
              </a:path>
            </a:pathLst>
          </a:custGeom>
          <a:solidFill>
            <a:srgbClr val="176C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82" name="object 14282"/>
          <p:cNvSpPr/>
          <p:nvPr/>
        </p:nvSpPr>
        <p:spPr>
          <a:xfrm>
            <a:off x="4103611" y="2381506"/>
            <a:ext cx="4445" cy="7620"/>
          </a:xfrm>
          <a:custGeom>
            <a:avLst/>
            <a:gdLst/>
            <a:ahLst/>
            <a:cxnLst/>
            <a:rect l="l" t="t" r="r" b="b"/>
            <a:pathLst>
              <a:path w="4445" h="7619">
                <a:moveTo>
                  <a:pt x="4226" y="0"/>
                </a:moveTo>
                <a:lnTo>
                  <a:pt x="0" y="7551"/>
                </a:lnTo>
                <a:lnTo>
                  <a:pt x="2390" y="7124"/>
                </a:lnTo>
                <a:lnTo>
                  <a:pt x="4226" y="0"/>
                </a:lnTo>
                <a:close/>
              </a:path>
            </a:pathLst>
          </a:custGeom>
          <a:ln w="3175">
            <a:solidFill>
              <a:srgbClr val="176C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83" name="object 14283"/>
          <p:cNvSpPr/>
          <p:nvPr/>
        </p:nvSpPr>
        <p:spPr>
          <a:xfrm>
            <a:off x="4103611" y="2378994"/>
            <a:ext cx="4445" cy="10160"/>
          </a:xfrm>
          <a:custGeom>
            <a:avLst/>
            <a:gdLst/>
            <a:ahLst/>
            <a:cxnLst/>
            <a:rect l="l" t="t" r="r" b="b"/>
            <a:pathLst>
              <a:path w="4445" h="10160">
                <a:moveTo>
                  <a:pt x="0" y="10063"/>
                </a:moveTo>
                <a:lnTo>
                  <a:pt x="1935" y="0"/>
                </a:lnTo>
                <a:lnTo>
                  <a:pt x="4226" y="2512"/>
                </a:lnTo>
                <a:lnTo>
                  <a:pt x="0" y="10063"/>
                </a:lnTo>
                <a:close/>
              </a:path>
            </a:pathLst>
          </a:custGeom>
          <a:solidFill>
            <a:srgbClr val="176D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84" name="object 14284"/>
          <p:cNvSpPr/>
          <p:nvPr/>
        </p:nvSpPr>
        <p:spPr>
          <a:xfrm>
            <a:off x="4103611" y="2378994"/>
            <a:ext cx="4445" cy="10160"/>
          </a:xfrm>
          <a:custGeom>
            <a:avLst/>
            <a:gdLst/>
            <a:ahLst/>
            <a:cxnLst/>
            <a:rect l="l" t="t" r="r" b="b"/>
            <a:pathLst>
              <a:path w="4445" h="10160">
                <a:moveTo>
                  <a:pt x="4226" y="2512"/>
                </a:moveTo>
                <a:lnTo>
                  <a:pt x="0" y="10063"/>
                </a:lnTo>
                <a:lnTo>
                  <a:pt x="1935" y="0"/>
                </a:lnTo>
                <a:lnTo>
                  <a:pt x="4226" y="2512"/>
                </a:lnTo>
                <a:close/>
              </a:path>
            </a:pathLst>
          </a:custGeom>
          <a:ln w="3175">
            <a:solidFill>
              <a:srgbClr val="176D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85" name="object 14285"/>
          <p:cNvSpPr/>
          <p:nvPr/>
        </p:nvSpPr>
        <p:spPr>
          <a:xfrm>
            <a:off x="4105546" y="237899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2291" y="25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86" name="object 14286"/>
          <p:cNvSpPr/>
          <p:nvPr/>
        </p:nvSpPr>
        <p:spPr>
          <a:xfrm>
            <a:off x="4106001" y="23877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861"/>
                </a:moveTo>
                <a:lnTo>
                  <a:pt x="1341" y="0"/>
                </a:lnTo>
                <a:lnTo>
                  <a:pt x="2105" y="523"/>
                </a:lnTo>
                <a:lnTo>
                  <a:pt x="0" y="861"/>
                </a:lnTo>
                <a:close/>
              </a:path>
            </a:pathLst>
          </a:custGeom>
          <a:solidFill>
            <a:srgbClr val="176C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87" name="object 14287"/>
          <p:cNvSpPr/>
          <p:nvPr/>
        </p:nvSpPr>
        <p:spPr>
          <a:xfrm>
            <a:off x="4106001" y="23877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1341" y="0"/>
                </a:moveTo>
                <a:lnTo>
                  <a:pt x="0" y="861"/>
                </a:lnTo>
                <a:lnTo>
                  <a:pt x="2105" y="523"/>
                </a:lnTo>
                <a:lnTo>
                  <a:pt x="1341" y="0"/>
                </a:lnTo>
                <a:close/>
              </a:path>
            </a:pathLst>
          </a:custGeom>
          <a:ln w="3175">
            <a:solidFill>
              <a:srgbClr val="176C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88" name="object 14288"/>
          <p:cNvSpPr/>
          <p:nvPr/>
        </p:nvSpPr>
        <p:spPr>
          <a:xfrm>
            <a:off x="4092046" y="2375999"/>
            <a:ext cx="13970" cy="3175"/>
          </a:xfrm>
          <a:custGeom>
            <a:avLst/>
            <a:gdLst/>
            <a:ahLst/>
            <a:cxnLst/>
            <a:rect l="l" t="t" r="r" b="b"/>
            <a:pathLst>
              <a:path w="13970" h="3175">
                <a:moveTo>
                  <a:pt x="13500" y="2994"/>
                </a:moveTo>
                <a:lnTo>
                  <a:pt x="0" y="1780"/>
                </a:lnTo>
                <a:lnTo>
                  <a:pt x="10662" y="0"/>
                </a:lnTo>
                <a:lnTo>
                  <a:pt x="13500" y="2994"/>
                </a:lnTo>
                <a:close/>
              </a:path>
            </a:pathLst>
          </a:custGeom>
          <a:solidFill>
            <a:srgbClr val="176C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89" name="object 14289"/>
          <p:cNvSpPr/>
          <p:nvPr/>
        </p:nvSpPr>
        <p:spPr>
          <a:xfrm>
            <a:off x="4092046" y="2375999"/>
            <a:ext cx="13970" cy="3175"/>
          </a:xfrm>
          <a:custGeom>
            <a:avLst/>
            <a:gdLst/>
            <a:ahLst/>
            <a:cxnLst/>
            <a:rect l="l" t="t" r="r" b="b"/>
            <a:pathLst>
              <a:path w="13970" h="3175">
                <a:moveTo>
                  <a:pt x="10662" y="0"/>
                </a:moveTo>
                <a:lnTo>
                  <a:pt x="0" y="1780"/>
                </a:lnTo>
                <a:lnTo>
                  <a:pt x="13500" y="2994"/>
                </a:lnTo>
                <a:lnTo>
                  <a:pt x="10662" y="0"/>
                </a:lnTo>
                <a:close/>
              </a:path>
            </a:pathLst>
          </a:custGeom>
          <a:ln w="3175">
            <a:solidFill>
              <a:srgbClr val="176C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90" name="object 14290"/>
          <p:cNvSpPr/>
          <p:nvPr/>
        </p:nvSpPr>
        <p:spPr>
          <a:xfrm>
            <a:off x="4105546" y="2374234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0" y="4759"/>
                </a:moveTo>
                <a:lnTo>
                  <a:pt x="7726" y="0"/>
                </a:lnTo>
                <a:lnTo>
                  <a:pt x="3876" y="3649"/>
                </a:lnTo>
                <a:lnTo>
                  <a:pt x="0" y="4759"/>
                </a:lnTo>
                <a:close/>
              </a:path>
            </a:pathLst>
          </a:custGeom>
          <a:solidFill>
            <a:srgbClr val="176D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91" name="object 14291"/>
          <p:cNvSpPr/>
          <p:nvPr/>
        </p:nvSpPr>
        <p:spPr>
          <a:xfrm>
            <a:off x="4105546" y="2374234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726" y="0"/>
                </a:moveTo>
                <a:lnTo>
                  <a:pt x="3876" y="3649"/>
                </a:lnTo>
                <a:lnTo>
                  <a:pt x="0" y="4759"/>
                </a:lnTo>
                <a:lnTo>
                  <a:pt x="7726" y="0"/>
                </a:lnTo>
                <a:close/>
              </a:path>
            </a:pathLst>
          </a:custGeom>
          <a:ln w="3175">
            <a:solidFill>
              <a:srgbClr val="176D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92" name="object 14292"/>
          <p:cNvSpPr/>
          <p:nvPr/>
        </p:nvSpPr>
        <p:spPr>
          <a:xfrm>
            <a:off x="4102709" y="2374234"/>
            <a:ext cx="10795" cy="5080"/>
          </a:xfrm>
          <a:custGeom>
            <a:avLst/>
            <a:gdLst/>
            <a:ahLst/>
            <a:cxnLst/>
            <a:rect l="l" t="t" r="r" b="b"/>
            <a:pathLst>
              <a:path w="10795" h="5080">
                <a:moveTo>
                  <a:pt x="2837" y="4759"/>
                </a:moveTo>
                <a:lnTo>
                  <a:pt x="0" y="1765"/>
                </a:lnTo>
                <a:lnTo>
                  <a:pt x="10563" y="0"/>
                </a:lnTo>
                <a:lnTo>
                  <a:pt x="2837" y="4759"/>
                </a:lnTo>
                <a:close/>
              </a:path>
            </a:pathLst>
          </a:custGeom>
          <a:solidFill>
            <a:srgbClr val="176D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93" name="object 14293"/>
          <p:cNvSpPr/>
          <p:nvPr/>
        </p:nvSpPr>
        <p:spPr>
          <a:xfrm>
            <a:off x="4102709" y="2374234"/>
            <a:ext cx="10795" cy="5080"/>
          </a:xfrm>
          <a:custGeom>
            <a:avLst/>
            <a:gdLst/>
            <a:ahLst/>
            <a:cxnLst/>
            <a:rect l="l" t="t" r="r" b="b"/>
            <a:pathLst>
              <a:path w="10795" h="5080">
                <a:moveTo>
                  <a:pt x="10563" y="0"/>
                </a:moveTo>
                <a:lnTo>
                  <a:pt x="0" y="1765"/>
                </a:lnTo>
                <a:lnTo>
                  <a:pt x="2837" y="4759"/>
                </a:lnTo>
                <a:lnTo>
                  <a:pt x="10563" y="0"/>
                </a:lnTo>
                <a:close/>
              </a:path>
            </a:pathLst>
          </a:custGeom>
          <a:ln w="3175">
            <a:solidFill>
              <a:srgbClr val="176D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94" name="object 14294"/>
          <p:cNvSpPr/>
          <p:nvPr/>
        </p:nvSpPr>
        <p:spPr>
          <a:xfrm>
            <a:off x="4105546" y="2377884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2471" y="1333"/>
                </a:moveTo>
                <a:lnTo>
                  <a:pt x="0" y="1109"/>
                </a:lnTo>
                <a:lnTo>
                  <a:pt x="3876" y="0"/>
                </a:lnTo>
                <a:lnTo>
                  <a:pt x="2471" y="1333"/>
                </a:lnTo>
                <a:close/>
              </a:path>
            </a:pathLst>
          </a:custGeom>
          <a:solidFill>
            <a:srgbClr val="176D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95" name="object 14295"/>
          <p:cNvSpPr/>
          <p:nvPr/>
        </p:nvSpPr>
        <p:spPr>
          <a:xfrm>
            <a:off x="4105546" y="2377884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3876" y="0"/>
                </a:moveTo>
                <a:lnTo>
                  <a:pt x="0" y="1109"/>
                </a:lnTo>
                <a:lnTo>
                  <a:pt x="2471" y="1333"/>
                </a:lnTo>
                <a:lnTo>
                  <a:pt x="3876" y="0"/>
                </a:lnTo>
                <a:close/>
              </a:path>
            </a:pathLst>
          </a:custGeom>
          <a:ln w="3175">
            <a:solidFill>
              <a:srgbClr val="176D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96" name="object 14296"/>
          <p:cNvSpPr/>
          <p:nvPr/>
        </p:nvSpPr>
        <p:spPr>
          <a:xfrm>
            <a:off x="4102709" y="237599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2837" y="29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97" name="object 142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298" name="object 142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299" name="object 142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300" name="object 14300"/>
          <p:cNvSpPr/>
          <p:nvPr/>
        </p:nvSpPr>
        <p:spPr>
          <a:xfrm>
            <a:off x="4059356" y="2341641"/>
            <a:ext cx="13335" cy="12065"/>
          </a:xfrm>
          <a:custGeom>
            <a:avLst/>
            <a:gdLst/>
            <a:ahLst/>
            <a:cxnLst/>
            <a:rect l="l" t="t" r="r" b="b"/>
            <a:pathLst>
              <a:path w="13335" h="12064">
                <a:moveTo>
                  <a:pt x="10690" y="11803"/>
                </a:moveTo>
                <a:lnTo>
                  <a:pt x="0" y="0"/>
                </a:lnTo>
                <a:lnTo>
                  <a:pt x="13040" y="1135"/>
                </a:lnTo>
                <a:lnTo>
                  <a:pt x="10690" y="11803"/>
                </a:lnTo>
                <a:close/>
              </a:path>
            </a:pathLst>
          </a:custGeom>
          <a:solidFill>
            <a:srgbClr val="166A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01" name="object 14301"/>
          <p:cNvSpPr/>
          <p:nvPr/>
        </p:nvSpPr>
        <p:spPr>
          <a:xfrm>
            <a:off x="4059356" y="2341641"/>
            <a:ext cx="13335" cy="12065"/>
          </a:xfrm>
          <a:custGeom>
            <a:avLst/>
            <a:gdLst/>
            <a:ahLst/>
            <a:cxnLst/>
            <a:rect l="l" t="t" r="r" b="b"/>
            <a:pathLst>
              <a:path w="13335" h="12064">
                <a:moveTo>
                  <a:pt x="0" y="0"/>
                </a:moveTo>
                <a:lnTo>
                  <a:pt x="10690" y="11803"/>
                </a:lnTo>
                <a:lnTo>
                  <a:pt x="13040" y="11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A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02" name="object 14302"/>
          <p:cNvSpPr/>
          <p:nvPr/>
        </p:nvSpPr>
        <p:spPr>
          <a:xfrm>
            <a:off x="4072397" y="2342776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8125" y="8778"/>
                </a:moveTo>
                <a:lnTo>
                  <a:pt x="0" y="0"/>
                </a:lnTo>
                <a:lnTo>
                  <a:pt x="8125" y="8778"/>
                </a:lnTo>
                <a:close/>
              </a:path>
            </a:pathLst>
          </a:custGeom>
          <a:solidFill>
            <a:srgbClr val="166B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03" name="object 14303"/>
          <p:cNvSpPr/>
          <p:nvPr/>
        </p:nvSpPr>
        <p:spPr>
          <a:xfrm>
            <a:off x="4072397" y="2342776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8125" y="877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B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04" name="object 14304"/>
          <p:cNvSpPr/>
          <p:nvPr/>
        </p:nvSpPr>
        <p:spPr>
          <a:xfrm>
            <a:off x="4070047" y="2342776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4">
                <a:moveTo>
                  <a:pt x="0" y="10668"/>
                </a:moveTo>
                <a:lnTo>
                  <a:pt x="2349" y="0"/>
                </a:lnTo>
                <a:lnTo>
                  <a:pt x="10474" y="8778"/>
                </a:lnTo>
                <a:lnTo>
                  <a:pt x="0" y="10668"/>
                </a:lnTo>
                <a:close/>
              </a:path>
            </a:pathLst>
          </a:custGeom>
          <a:solidFill>
            <a:srgbClr val="166A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05" name="object 14305"/>
          <p:cNvSpPr/>
          <p:nvPr/>
        </p:nvSpPr>
        <p:spPr>
          <a:xfrm>
            <a:off x="4070047" y="2342776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4">
                <a:moveTo>
                  <a:pt x="2349" y="0"/>
                </a:moveTo>
                <a:lnTo>
                  <a:pt x="0" y="10668"/>
                </a:lnTo>
                <a:lnTo>
                  <a:pt x="10474" y="8778"/>
                </a:lnTo>
                <a:lnTo>
                  <a:pt x="2349" y="0"/>
                </a:lnTo>
                <a:close/>
              </a:path>
            </a:pathLst>
          </a:custGeom>
          <a:ln w="3175">
            <a:solidFill>
              <a:srgbClr val="166A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06" name="object 14306"/>
          <p:cNvSpPr/>
          <p:nvPr/>
        </p:nvSpPr>
        <p:spPr>
          <a:xfrm>
            <a:off x="4072493" y="2342784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8028" y="87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07" name="object 14307"/>
          <p:cNvSpPr/>
          <p:nvPr/>
        </p:nvSpPr>
        <p:spPr>
          <a:xfrm>
            <a:off x="4080944" y="2360549"/>
            <a:ext cx="10795" cy="5080"/>
          </a:xfrm>
          <a:custGeom>
            <a:avLst/>
            <a:gdLst/>
            <a:ahLst/>
            <a:cxnLst/>
            <a:rect l="l" t="t" r="r" b="b"/>
            <a:pathLst>
              <a:path w="10795" h="5080">
                <a:moveTo>
                  <a:pt x="0" y="4940"/>
                </a:moveTo>
                <a:lnTo>
                  <a:pt x="7800" y="0"/>
                </a:lnTo>
                <a:lnTo>
                  <a:pt x="10566" y="3103"/>
                </a:lnTo>
                <a:lnTo>
                  <a:pt x="0" y="4940"/>
                </a:lnTo>
                <a:close/>
              </a:path>
            </a:pathLst>
          </a:custGeom>
          <a:solidFill>
            <a:srgbClr val="166B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08" name="object 14308"/>
          <p:cNvSpPr/>
          <p:nvPr/>
        </p:nvSpPr>
        <p:spPr>
          <a:xfrm>
            <a:off x="4080944" y="2360549"/>
            <a:ext cx="10795" cy="5080"/>
          </a:xfrm>
          <a:custGeom>
            <a:avLst/>
            <a:gdLst/>
            <a:ahLst/>
            <a:cxnLst/>
            <a:rect l="l" t="t" r="r" b="b"/>
            <a:pathLst>
              <a:path w="10795" h="5080">
                <a:moveTo>
                  <a:pt x="7800" y="0"/>
                </a:moveTo>
                <a:lnTo>
                  <a:pt x="0" y="4940"/>
                </a:lnTo>
                <a:lnTo>
                  <a:pt x="10566" y="3103"/>
                </a:lnTo>
                <a:lnTo>
                  <a:pt x="7800" y="0"/>
                </a:lnTo>
                <a:close/>
              </a:path>
            </a:pathLst>
          </a:custGeom>
          <a:ln w="3175">
            <a:solidFill>
              <a:srgbClr val="166B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09" name="object 143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310" name="object 143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311" name="object 14311"/>
          <p:cNvSpPr/>
          <p:nvPr/>
        </p:nvSpPr>
        <p:spPr>
          <a:xfrm>
            <a:off x="4091510" y="2358954"/>
            <a:ext cx="20955" cy="5080"/>
          </a:xfrm>
          <a:custGeom>
            <a:avLst/>
            <a:gdLst/>
            <a:ahLst/>
            <a:cxnLst/>
            <a:rect l="l" t="t" r="r" b="b"/>
            <a:pathLst>
              <a:path w="20954" h="5080">
                <a:moveTo>
                  <a:pt x="0" y="4699"/>
                </a:moveTo>
                <a:lnTo>
                  <a:pt x="20185" y="0"/>
                </a:lnTo>
                <a:lnTo>
                  <a:pt x="20571" y="1127"/>
                </a:lnTo>
                <a:lnTo>
                  <a:pt x="0" y="4699"/>
                </a:lnTo>
                <a:close/>
              </a:path>
            </a:pathLst>
          </a:custGeom>
          <a:solidFill>
            <a:srgbClr val="176E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12" name="object 14312"/>
          <p:cNvSpPr/>
          <p:nvPr/>
        </p:nvSpPr>
        <p:spPr>
          <a:xfrm>
            <a:off x="4091510" y="2358954"/>
            <a:ext cx="20955" cy="5080"/>
          </a:xfrm>
          <a:custGeom>
            <a:avLst/>
            <a:gdLst/>
            <a:ahLst/>
            <a:cxnLst/>
            <a:rect l="l" t="t" r="r" b="b"/>
            <a:pathLst>
              <a:path w="20954" h="5080">
                <a:moveTo>
                  <a:pt x="20185" y="0"/>
                </a:moveTo>
                <a:lnTo>
                  <a:pt x="20571" y="1127"/>
                </a:lnTo>
                <a:lnTo>
                  <a:pt x="0" y="4699"/>
                </a:lnTo>
                <a:lnTo>
                  <a:pt x="20185" y="0"/>
                </a:lnTo>
                <a:close/>
              </a:path>
            </a:pathLst>
          </a:custGeom>
          <a:ln w="3175">
            <a:solidFill>
              <a:srgbClr val="176E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13" name="object 14313"/>
          <p:cNvSpPr/>
          <p:nvPr/>
        </p:nvSpPr>
        <p:spPr>
          <a:xfrm>
            <a:off x="4088744" y="2358954"/>
            <a:ext cx="23495" cy="5080"/>
          </a:xfrm>
          <a:custGeom>
            <a:avLst/>
            <a:gdLst/>
            <a:ahLst/>
            <a:cxnLst/>
            <a:rect l="l" t="t" r="r" b="b"/>
            <a:pathLst>
              <a:path w="23495" h="5080">
                <a:moveTo>
                  <a:pt x="2766" y="4699"/>
                </a:moveTo>
                <a:lnTo>
                  <a:pt x="0" y="1595"/>
                </a:lnTo>
                <a:lnTo>
                  <a:pt x="22951" y="0"/>
                </a:lnTo>
                <a:lnTo>
                  <a:pt x="2766" y="4699"/>
                </a:lnTo>
                <a:close/>
              </a:path>
            </a:pathLst>
          </a:custGeom>
          <a:solidFill>
            <a:srgbClr val="176D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14" name="object 14314"/>
          <p:cNvSpPr/>
          <p:nvPr/>
        </p:nvSpPr>
        <p:spPr>
          <a:xfrm>
            <a:off x="4088744" y="2358954"/>
            <a:ext cx="23495" cy="5080"/>
          </a:xfrm>
          <a:custGeom>
            <a:avLst/>
            <a:gdLst/>
            <a:ahLst/>
            <a:cxnLst/>
            <a:rect l="l" t="t" r="r" b="b"/>
            <a:pathLst>
              <a:path w="23495" h="5080">
                <a:moveTo>
                  <a:pt x="22951" y="0"/>
                </a:moveTo>
                <a:lnTo>
                  <a:pt x="0" y="1595"/>
                </a:lnTo>
                <a:lnTo>
                  <a:pt x="2766" y="4699"/>
                </a:lnTo>
                <a:lnTo>
                  <a:pt x="22951" y="0"/>
                </a:lnTo>
                <a:close/>
              </a:path>
            </a:pathLst>
          </a:custGeom>
          <a:ln w="3175">
            <a:solidFill>
              <a:srgbClr val="176D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15" name="object 14315"/>
          <p:cNvSpPr/>
          <p:nvPr/>
        </p:nvSpPr>
        <p:spPr>
          <a:xfrm>
            <a:off x="4088744" y="236054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2766" y="31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16" name="object 14316"/>
          <p:cNvSpPr/>
          <p:nvPr/>
        </p:nvSpPr>
        <p:spPr>
          <a:xfrm>
            <a:off x="4080944" y="2363653"/>
            <a:ext cx="13335" cy="3175"/>
          </a:xfrm>
          <a:custGeom>
            <a:avLst/>
            <a:gdLst/>
            <a:ahLst/>
            <a:cxnLst/>
            <a:rect l="l" t="t" r="r" b="b"/>
            <a:pathLst>
              <a:path w="13335" h="3175">
                <a:moveTo>
                  <a:pt x="13345" y="3121"/>
                </a:moveTo>
                <a:lnTo>
                  <a:pt x="0" y="1836"/>
                </a:lnTo>
                <a:lnTo>
                  <a:pt x="10566" y="0"/>
                </a:lnTo>
                <a:lnTo>
                  <a:pt x="13345" y="3121"/>
                </a:lnTo>
                <a:close/>
              </a:path>
            </a:pathLst>
          </a:custGeom>
          <a:solidFill>
            <a:srgbClr val="166B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17" name="object 14317"/>
          <p:cNvSpPr/>
          <p:nvPr/>
        </p:nvSpPr>
        <p:spPr>
          <a:xfrm>
            <a:off x="4080944" y="2363653"/>
            <a:ext cx="13335" cy="3175"/>
          </a:xfrm>
          <a:custGeom>
            <a:avLst/>
            <a:gdLst/>
            <a:ahLst/>
            <a:cxnLst/>
            <a:rect l="l" t="t" r="r" b="b"/>
            <a:pathLst>
              <a:path w="13335" h="3175">
                <a:moveTo>
                  <a:pt x="10566" y="0"/>
                </a:moveTo>
                <a:lnTo>
                  <a:pt x="0" y="1836"/>
                </a:lnTo>
                <a:lnTo>
                  <a:pt x="13345" y="3121"/>
                </a:lnTo>
                <a:lnTo>
                  <a:pt x="10566" y="0"/>
                </a:lnTo>
                <a:close/>
              </a:path>
            </a:pathLst>
          </a:custGeom>
          <a:ln w="3175">
            <a:solidFill>
              <a:srgbClr val="166B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18" name="object 14318"/>
          <p:cNvSpPr/>
          <p:nvPr/>
        </p:nvSpPr>
        <p:spPr>
          <a:xfrm>
            <a:off x="4094289" y="2360081"/>
            <a:ext cx="18415" cy="6985"/>
          </a:xfrm>
          <a:custGeom>
            <a:avLst/>
            <a:gdLst/>
            <a:ahLst/>
            <a:cxnLst/>
            <a:rect l="l" t="t" r="r" b="b"/>
            <a:pathLst>
              <a:path w="18414" h="6985">
                <a:moveTo>
                  <a:pt x="0" y="6692"/>
                </a:moveTo>
                <a:lnTo>
                  <a:pt x="17792" y="0"/>
                </a:lnTo>
                <a:lnTo>
                  <a:pt x="18237" y="1249"/>
                </a:lnTo>
                <a:lnTo>
                  <a:pt x="0" y="6692"/>
                </a:lnTo>
                <a:close/>
              </a:path>
            </a:pathLst>
          </a:custGeom>
          <a:solidFill>
            <a:srgbClr val="176E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19" name="object 14319"/>
          <p:cNvSpPr/>
          <p:nvPr/>
        </p:nvSpPr>
        <p:spPr>
          <a:xfrm>
            <a:off x="4094289" y="2360081"/>
            <a:ext cx="18415" cy="6985"/>
          </a:xfrm>
          <a:custGeom>
            <a:avLst/>
            <a:gdLst/>
            <a:ahLst/>
            <a:cxnLst/>
            <a:rect l="l" t="t" r="r" b="b"/>
            <a:pathLst>
              <a:path w="18414" h="6985">
                <a:moveTo>
                  <a:pt x="17792" y="0"/>
                </a:moveTo>
                <a:lnTo>
                  <a:pt x="18237" y="1249"/>
                </a:lnTo>
                <a:lnTo>
                  <a:pt x="0" y="6692"/>
                </a:lnTo>
                <a:lnTo>
                  <a:pt x="17792" y="0"/>
                </a:lnTo>
                <a:close/>
              </a:path>
            </a:pathLst>
          </a:custGeom>
          <a:ln w="3175">
            <a:solidFill>
              <a:srgbClr val="176E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20" name="object 14320"/>
          <p:cNvSpPr/>
          <p:nvPr/>
        </p:nvSpPr>
        <p:spPr>
          <a:xfrm>
            <a:off x="4091510" y="2360081"/>
            <a:ext cx="20955" cy="6985"/>
          </a:xfrm>
          <a:custGeom>
            <a:avLst/>
            <a:gdLst/>
            <a:ahLst/>
            <a:cxnLst/>
            <a:rect l="l" t="t" r="r" b="b"/>
            <a:pathLst>
              <a:path w="20954" h="6985">
                <a:moveTo>
                  <a:pt x="2778" y="6692"/>
                </a:moveTo>
                <a:lnTo>
                  <a:pt x="0" y="3571"/>
                </a:lnTo>
                <a:lnTo>
                  <a:pt x="20571" y="0"/>
                </a:lnTo>
                <a:lnTo>
                  <a:pt x="2778" y="6692"/>
                </a:lnTo>
                <a:close/>
              </a:path>
            </a:pathLst>
          </a:custGeom>
          <a:solidFill>
            <a:srgbClr val="176D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21" name="object 14321"/>
          <p:cNvSpPr/>
          <p:nvPr/>
        </p:nvSpPr>
        <p:spPr>
          <a:xfrm>
            <a:off x="4091510" y="2360081"/>
            <a:ext cx="20955" cy="6985"/>
          </a:xfrm>
          <a:custGeom>
            <a:avLst/>
            <a:gdLst/>
            <a:ahLst/>
            <a:cxnLst/>
            <a:rect l="l" t="t" r="r" b="b"/>
            <a:pathLst>
              <a:path w="20954" h="6985">
                <a:moveTo>
                  <a:pt x="20571" y="0"/>
                </a:moveTo>
                <a:lnTo>
                  <a:pt x="0" y="3571"/>
                </a:lnTo>
                <a:lnTo>
                  <a:pt x="2778" y="6692"/>
                </a:lnTo>
                <a:lnTo>
                  <a:pt x="20571" y="0"/>
                </a:lnTo>
                <a:close/>
              </a:path>
            </a:pathLst>
          </a:custGeom>
          <a:ln w="3175">
            <a:solidFill>
              <a:srgbClr val="176D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22" name="object 14322"/>
          <p:cNvSpPr/>
          <p:nvPr/>
        </p:nvSpPr>
        <p:spPr>
          <a:xfrm>
            <a:off x="4094289" y="2361331"/>
            <a:ext cx="20320" cy="6350"/>
          </a:xfrm>
          <a:custGeom>
            <a:avLst/>
            <a:gdLst/>
            <a:ahLst/>
            <a:cxnLst/>
            <a:rect l="l" t="t" r="r" b="b"/>
            <a:pathLst>
              <a:path w="20320" h="6350">
                <a:moveTo>
                  <a:pt x="20314" y="5844"/>
                </a:moveTo>
                <a:lnTo>
                  <a:pt x="0" y="5443"/>
                </a:lnTo>
                <a:lnTo>
                  <a:pt x="18237" y="0"/>
                </a:lnTo>
                <a:lnTo>
                  <a:pt x="20314" y="5844"/>
                </a:lnTo>
                <a:close/>
              </a:path>
            </a:pathLst>
          </a:custGeom>
          <a:solidFill>
            <a:srgbClr val="176E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23" name="object 14323"/>
          <p:cNvSpPr/>
          <p:nvPr/>
        </p:nvSpPr>
        <p:spPr>
          <a:xfrm>
            <a:off x="4094289" y="2361331"/>
            <a:ext cx="20320" cy="6350"/>
          </a:xfrm>
          <a:custGeom>
            <a:avLst/>
            <a:gdLst/>
            <a:ahLst/>
            <a:cxnLst/>
            <a:rect l="l" t="t" r="r" b="b"/>
            <a:pathLst>
              <a:path w="20320" h="6350">
                <a:moveTo>
                  <a:pt x="18237" y="0"/>
                </a:moveTo>
                <a:lnTo>
                  <a:pt x="0" y="5443"/>
                </a:lnTo>
                <a:lnTo>
                  <a:pt x="20314" y="5844"/>
                </a:lnTo>
                <a:lnTo>
                  <a:pt x="18237" y="0"/>
                </a:lnTo>
                <a:close/>
              </a:path>
            </a:pathLst>
          </a:custGeom>
          <a:ln w="3175">
            <a:solidFill>
              <a:srgbClr val="176E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24" name="object 14324"/>
          <p:cNvSpPr/>
          <p:nvPr/>
        </p:nvSpPr>
        <p:spPr>
          <a:xfrm>
            <a:off x="4094289" y="2367780"/>
            <a:ext cx="20955" cy="0"/>
          </a:xfrm>
          <a:custGeom>
            <a:avLst/>
            <a:gdLst/>
            <a:ahLst/>
            <a:cxnLst/>
            <a:rect l="l" t="t" r="r" b="b"/>
            <a:pathLst>
              <a:path w="20954" h="0">
                <a:moveTo>
                  <a:pt x="0" y="0"/>
                </a:moveTo>
                <a:lnTo>
                  <a:pt x="20888" y="0"/>
                </a:lnTo>
              </a:path>
            </a:pathLst>
          </a:custGeom>
          <a:ln w="3175">
            <a:solidFill>
              <a:srgbClr val="176E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25" name="object 14325"/>
          <p:cNvSpPr/>
          <p:nvPr/>
        </p:nvSpPr>
        <p:spPr>
          <a:xfrm>
            <a:off x="4094289" y="2366774"/>
            <a:ext cx="20955" cy="2540"/>
          </a:xfrm>
          <a:custGeom>
            <a:avLst/>
            <a:gdLst/>
            <a:ahLst/>
            <a:cxnLst/>
            <a:rect l="l" t="t" r="r" b="b"/>
            <a:pathLst>
              <a:path w="20954" h="2539">
                <a:moveTo>
                  <a:pt x="20314" y="401"/>
                </a:moveTo>
                <a:lnTo>
                  <a:pt x="0" y="0"/>
                </a:lnTo>
                <a:lnTo>
                  <a:pt x="20888" y="2011"/>
                </a:lnTo>
                <a:lnTo>
                  <a:pt x="20314" y="401"/>
                </a:lnTo>
                <a:close/>
              </a:path>
            </a:pathLst>
          </a:custGeom>
          <a:ln w="3175">
            <a:solidFill>
              <a:srgbClr val="176E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26" name="object 14326"/>
          <p:cNvSpPr/>
          <p:nvPr/>
        </p:nvSpPr>
        <p:spPr>
          <a:xfrm>
            <a:off x="4091510" y="2363653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2778" y="31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27" name="object 14327"/>
          <p:cNvSpPr/>
          <p:nvPr/>
        </p:nvSpPr>
        <p:spPr>
          <a:xfrm>
            <a:off x="4099890" y="2368786"/>
            <a:ext cx="15875" cy="4445"/>
          </a:xfrm>
          <a:custGeom>
            <a:avLst/>
            <a:gdLst/>
            <a:ahLst/>
            <a:cxnLst/>
            <a:rect l="l" t="t" r="r" b="b"/>
            <a:pathLst>
              <a:path w="15875" h="4444">
                <a:moveTo>
                  <a:pt x="0" y="4122"/>
                </a:moveTo>
                <a:lnTo>
                  <a:pt x="15288" y="0"/>
                </a:lnTo>
                <a:lnTo>
                  <a:pt x="14704" y="1668"/>
                </a:lnTo>
                <a:lnTo>
                  <a:pt x="0" y="4122"/>
                </a:lnTo>
                <a:close/>
              </a:path>
            </a:pathLst>
          </a:custGeom>
          <a:solidFill>
            <a:srgbClr val="176E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28" name="object 14328"/>
          <p:cNvSpPr/>
          <p:nvPr/>
        </p:nvSpPr>
        <p:spPr>
          <a:xfrm>
            <a:off x="4099890" y="2368786"/>
            <a:ext cx="15875" cy="4445"/>
          </a:xfrm>
          <a:custGeom>
            <a:avLst/>
            <a:gdLst/>
            <a:ahLst/>
            <a:cxnLst/>
            <a:rect l="l" t="t" r="r" b="b"/>
            <a:pathLst>
              <a:path w="15875" h="4444">
                <a:moveTo>
                  <a:pt x="15288" y="0"/>
                </a:moveTo>
                <a:lnTo>
                  <a:pt x="14704" y="1668"/>
                </a:lnTo>
                <a:lnTo>
                  <a:pt x="0" y="4122"/>
                </a:lnTo>
                <a:lnTo>
                  <a:pt x="15288" y="0"/>
                </a:lnTo>
                <a:close/>
              </a:path>
            </a:pathLst>
          </a:custGeom>
          <a:ln w="3175">
            <a:solidFill>
              <a:srgbClr val="176E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29" name="object 14329"/>
          <p:cNvSpPr/>
          <p:nvPr/>
        </p:nvSpPr>
        <p:spPr>
          <a:xfrm>
            <a:off x="4094289" y="2366774"/>
            <a:ext cx="20955" cy="6350"/>
          </a:xfrm>
          <a:custGeom>
            <a:avLst/>
            <a:gdLst/>
            <a:ahLst/>
            <a:cxnLst/>
            <a:rect l="l" t="t" r="r" b="b"/>
            <a:pathLst>
              <a:path w="20954" h="6350">
                <a:moveTo>
                  <a:pt x="5600" y="6134"/>
                </a:moveTo>
                <a:lnTo>
                  <a:pt x="0" y="0"/>
                </a:lnTo>
                <a:lnTo>
                  <a:pt x="20888" y="2011"/>
                </a:lnTo>
                <a:lnTo>
                  <a:pt x="5600" y="6134"/>
                </a:lnTo>
                <a:close/>
              </a:path>
            </a:pathLst>
          </a:custGeom>
          <a:solidFill>
            <a:srgbClr val="176D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30" name="object 14330"/>
          <p:cNvSpPr/>
          <p:nvPr/>
        </p:nvSpPr>
        <p:spPr>
          <a:xfrm>
            <a:off x="4094289" y="2366774"/>
            <a:ext cx="20955" cy="6350"/>
          </a:xfrm>
          <a:custGeom>
            <a:avLst/>
            <a:gdLst/>
            <a:ahLst/>
            <a:cxnLst/>
            <a:rect l="l" t="t" r="r" b="b"/>
            <a:pathLst>
              <a:path w="20954" h="6350">
                <a:moveTo>
                  <a:pt x="20888" y="2011"/>
                </a:moveTo>
                <a:lnTo>
                  <a:pt x="0" y="0"/>
                </a:lnTo>
                <a:lnTo>
                  <a:pt x="5600" y="6134"/>
                </a:lnTo>
                <a:lnTo>
                  <a:pt x="20888" y="2011"/>
                </a:lnTo>
                <a:close/>
              </a:path>
            </a:pathLst>
          </a:custGeom>
          <a:ln w="3175">
            <a:solidFill>
              <a:srgbClr val="176D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31" name="object 14331"/>
          <p:cNvSpPr/>
          <p:nvPr/>
        </p:nvSpPr>
        <p:spPr>
          <a:xfrm>
            <a:off x="4089252" y="2372908"/>
            <a:ext cx="10795" cy="5080"/>
          </a:xfrm>
          <a:custGeom>
            <a:avLst/>
            <a:gdLst/>
            <a:ahLst/>
            <a:cxnLst/>
            <a:rect l="l" t="t" r="r" b="b"/>
            <a:pathLst>
              <a:path w="10795" h="5080">
                <a:moveTo>
                  <a:pt x="2794" y="4871"/>
                </a:moveTo>
                <a:lnTo>
                  <a:pt x="0" y="1778"/>
                </a:lnTo>
                <a:lnTo>
                  <a:pt x="10637" y="0"/>
                </a:lnTo>
                <a:lnTo>
                  <a:pt x="2794" y="4871"/>
                </a:lnTo>
                <a:close/>
              </a:path>
            </a:pathLst>
          </a:custGeom>
          <a:solidFill>
            <a:srgbClr val="166B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32" name="object 14332"/>
          <p:cNvSpPr/>
          <p:nvPr/>
        </p:nvSpPr>
        <p:spPr>
          <a:xfrm>
            <a:off x="4089252" y="2372908"/>
            <a:ext cx="10795" cy="5080"/>
          </a:xfrm>
          <a:custGeom>
            <a:avLst/>
            <a:gdLst/>
            <a:ahLst/>
            <a:cxnLst/>
            <a:rect l="l" t="t" r="r" b="b"/>
            <a:pathLst>
              <a:path w="10795" h="5080">
                <a:moveTo>
                  <a:pt x="2794" y="4871"/>
                </a:moveTo>
                <a:lnTo>
                  <a:pt x="10637" y="0"/>
                </a:lnTo>
                <a:lnTo>
                  <a:pt x="0" y="1778"/>
                </a:lnTo>
                <a:lnTo>
                  <a:pt x="2794" y="4871"/>
                </a:lnTo>
                <a:close/>
              </a:path>
            </a:pathLst>
          </a:custGeom>
          <a:ln w="3175">
            <a:solidFill>
              <a:srgbClr val="166B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33" name="object 14333"/>
          <p:cNvSpPr/>
          <p:nvPr/>
        </p:nvSpPr>
        <p:spPr>
          <a:xfrm>
            <a:off x="4092046" y="2372908"/>
            <a:ext cx="10795" cy="5080"/>
          </a:xfrm>
          <a:custGeom>
            <a:avLst/>
            <a:gdLst/>
            <a:ahLst/>
            <a:cxnLst/>
            <a:rect l="l" t="t" r="r" b="b"/>
            <a:pathLst>
              <a:path w="10795" h="5080">
                <a:moveTo>
                  <a:pt x="0" y="4871"/>
                </a:moveTo>
                <a:lnTo>
                  <a:pt x="7843" y="0"/>
                </a:lnTo>
                <a:lnTo>
                  <a:pt x="10662" y="3091"/>
                </a:lnTo>
                <a:lnTo>
                  <a:pt x="0" y="4871"/>
                </a:lnTo>
                <a:close/>
              </a:path>
            </a:pathLst>
          </a:custGeom>
          <a:solidFill>
            <a:srgbClr val="176C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34" name="object 14334"/>
          <p:cNvSpPr/>
          <p:nvPr/>
        </p:nvSpPr>
        <p:spPr>
          <a:xfrm>
            <a:off x="4092046" y="2372908"/>
            <a:ext cx="10795" cy="5080"/>
          </a:xfrm>
          <a:custGeom>
            <a:avLst/>
            <a:gdLst/>
            <a:ahLst/>
            <a:cxnLst/>
            <a:rect l="l" t="t" r="r" b="b"/>
            <a:pathLst>
              <a:path w="10795" h="5080">
                <a:moveTo>
                  <a:pt x="7843" y="0"/>
                </a:moveTo>
                <a:lnTo>
                  <a:pt x="0" y="4871"/>
                </a:lnTo>
                <a:lnTo>
                  <a:pt x="10662" y="3091"/>
                </a:lnTo>
                <a:lnTo>
                  <a:pt x="7843" y="0"/>
                </a:lnTo>
                <a:close/>
              </a:path>
            </a:pathLst>
          </a:custGeom>
          <a:ln w="3175">
            <a:solidFill>
              <a:srgbClr val="176C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35" name="object 14335"/>
          <p:cNvSpPr/>
          <p:nvPr/>
        </p:nvSpPr>
        <p:spPr>
          <a:xfrm>
            <a:off x="4102709" y="2370455"/>
            <a:ext cx="12065" cy="5715"/>
          </a:xfrm>
          <a:custGeom>
            <a:avLst/>
            <a:gdLst/>
            <a:ahLst/>
            <a:cxnLst/>
            <a:rect l="l" t="t" r="r" b="b"/>
            <a:pathLst>
              <a:path w="12064" h="5714">
                <a:moveTo>
                  <a:pt x="0" y="5544"/>
                </a:moveTo>
                <a:lnTo>
                  <a:pt x="11884" y="0"/>
                </a:lnTo>
                <a:lnTo>
                  <a:pt x="11379" y="1445"/>
                </a:lnTo>
                <a:lnTo>
                  <a:pt x="0" y="5544"/>
                </a:lnTo>
                <a:close/>
              </a:path>
            </a:pathLst>
          </a:custGeom>
          <a:solidFill>
            <a:srgbClr val="176E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36" name="object 14336"/>
          <p:cNvSpPr/>
          <p:nvPr/>
        </p:nvSpPr>
        <p:spPr>
          <a:xfrm>
            <a:off x="4102709" y="2370455"/>
            <a:ext cx="12065" cy="5715"/>
          </a:xfrm>
          <a:custGeom>
            <a:avLst/>
            <a:gdLst/>
            <a:ahLst/>
            <a:cxnLst/>
            <a:rect l="l" t="t" r="r" b="b"/>
            <a:pathLst>
              <a:path w="12064" h="5714">
                <a:moveTo>
                  <a:pt x="11884" y="0"/>
                </a:moveTo>
                <a:lnTo>
                  <a:pt x="11379" y="1445"/>
                </a:lnTo>
                <a:lnTo>
                  <a:pt x="0" y="5544"/>
                </a:lnTo>
                <a:lnTo>
                  <a:pt x="11884" y="0"/>
                </a:lnTo>
                <a:close/>
              </a:path>
            </a:pathLst>
          </a:custGeom>
          <a:ln w="3175">
            <a:solidFill>
              <a:srgbClr val="176E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37" name="object 14337"/>
          <p:cNvSpPr/>
          <p:nvPr/>
        </p:nvSpPr>
        <p:spPr>
          <a:xfrm>
            <a:off x="4099890" y="2370455"/>
            <a:ext cx="15240" cy="5715"/>
          </a:xfrm>
          <a:custGeom>
            <a:avLst/>
            <a:gdLst/>
            <a:ahLst/>
            <a:cxnLst/>
            <a:rect l="l" t="t" r="r" b="b"/>
            <a:pathLst>
              <a:path w="15239" h="5714">
                <a:moveTo>
                  <a:pt x="2819" y="5544"/>
                </a:moveTo>
                <a:lnTo>
                  <a:pt x="0" y="2453"/>
                </a:lnTo>
                <a:lnTo>
                  <a:pt x="14704" y="0"/>
                </a:lnTo>
                <a:lnTo>
                  <a:pt x="2819" y="5544"/>
                </a:lnTo>
                <a:close/>
              </a:path>
            </a:pathLst>
          </a:custGeom>
          <a:solidFill>
            <a:srgbClr val="176D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38" name="object 14338"/>
          <p:cNvSpPr/>
          <p:nvPr/>
        </p:nvSpPr>
        <p:spPr>
          <a:xfrm>
            <a:off x="4099890" y="2370455"/>
            <a:ext cx="15240" cy="5715"/>
          </a:xfrm>
          <a:custGeom>
            <a:avLst/>
            <a:gdLst/>
            <a:ahLst/>
            <a:cxnLst/>
            <a:rect l="l" t="t" r="r" b="b"/>
            <a:pathLst>
              <a:path w="15239" h="5714">
                <a:moveTo>
                  <a:pt x="14704" y="0"/>
                </a:moveTo>
                <a:lnTo>
                  <a:pt x="0" y="2453"/>
                </a:lnTo>
                <a:lnTo>
                  <a:pt x="2819" y="5544"/>
                </a:lnTo>
                <a:lnTo>
                  <a:pt x="14704" y="0"/>
                </a:lnTo>
                <a:close/>
              </a:path>
            </a:pathLst>
          </a:custGeom>
          <a:ln w="3175">
            <a:solidFill>
              <a:srgbClr val="176D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39" name="object 14339"/>
          <p:cNvSpPr/>
          <p:nvPr/>
        </p:nvSpPr>
        <p:spPr>
          <a:xfrm>
            <a:off x="4113273" y="23719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815" y="0"/>
                </a:moveTo>
                <a:lnTo>
                  <a:pt x="0" y="2334"/>
                </a:lnTo>
                <a:lnTo>
                  <a:pt x="815" y="0"/>
                </a:lnTo>
                <a:close/>
              </a:path>
            </a:pathLst>
          </a:custGeom>
          <a:ln w="3175">
            <a:solidFill>
              <a:srgbClr val="176E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40" name="object 14340"/>
          <p:cNvSpPr/>
          <p:nvPr/>
        </p:nvSpPr>
        <p:spPr>
          <a:xfrm>
            <a:off x="4102709" y="2371900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4">
                <a:moveTo>
                  <a:pt x="0" y="4099"/>
                </a:moveTo>
                <a:lnTo>
                  <a:pt x="11379" y="0"/>
                </a:lnTo>
                <a:lnTo>
                  <a:pt x="10563" y="2334"/>
                </a:lnTo>
                <a:lnTo>
                  <a:pt x="0" y="4099"/>
                </a:lnTo>
                <a:close/>
              </a:path>
            </a:pathLst>
          </a:custGeom>
          <a:solidFill>
            <a:srgbClr val="176E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41" name="object 14341"/>
          <p:cNvSpPr/>
          <p:nvPr/>
        </p:nvSpPr>
        <p:spPr>
          <a:xfrm>
            <a:off x="4102709" y="2371900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4">
                <a:moveTo>
                  <a:pt x="11379" y="0"/>
                </a:moveTo>
                <a:lnTo>
                  <a:pt x="0" y="4099"/>
                </a:lnTo>
                <a:lnTo>
                  <a:pt x="10563" y="2334"/>
                </a:lnTo>
                <a:lnTo>
                  <a:pt x="11379" y="0"/>
                </a:lnTo>
                <a:close/>
              </a:path>
            </a:pathLst>
          </a:custGeom>
          <a:ln w="3175">
            <a:solidFill>
              <a:srgbClr val="176E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42" name="object 14342"/>
          <p:cNvSpPr/>
          <p:nvPr/>
        </p:nvSpPr>
        <p:spPr>
          <a:xfrm>
            <a:off x="4080944" y="2365489"/>
            <a:ext cx="13335" cy="9525"/>
          </a:xfrm>
          <a:custGeom>
            <a:avLst/>
            <a:gdLst/>
            <a:ahLst/>
            <a:cxnLst/>
            <a:rect l="l" t="t" r="r" b="b"/>
            <a:pathLst>
              <a:path w="13335" h="9525">
                <a:moveTo>
                  <a:pt x="8308" y="9197"/>
                </a:moveTo>
                <a:lnTo>
                  <a:pt x="0" y="0"/>
                </a:lnTo>
                <a:lnTo>
                  <a:pt x="13345" y="1285"/>
                </a:lnTo>
                <a:lnTo>
                  <a:pt x="8308" y="9197"/>
                </a:lnTo>
                <a:close/>
              </a:path>
            </a:pathLst>
          </a:custGeom>
          <a:solidFill>
            <a:srgbClr val="166B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43" name="object 14343"/>
          <p:cNvSpPr/>
          <p:nvPr/>
        </p:nvSpPr>
        <p:spPr>
          <a:xfrm>
            <a:off x="4080944" y="2365489"/>
            <a:ext cx="13335" cy="9525"/>
          </a:xfrm>
          <a:custGeom>
            <a:avLst/>
            <a:gdLst/>
            <a:ahLst/>
            <a:cxnLst/>
            <a:rect l="l" t="t" r="r" b="b"/>
            <a:pathLst>
              <a:path w="13335" h="9525">
                <a:moveTo>
                  <a:pt x="8308" y="9197"/>
                </a:moveTo>
                <a:lnTo>
                  <a:pt x="13345" y="1285"/>
                </a:lnTo>
                <a:lnTo>
                  <a:pt x="0" y="0"/>
                </a:lnTo>
                <a:lnTo>
                  <a:pt x="8308" y="9197"/>
                </a:lnTo>
                <a:close/>
              </a:path>
            </a:pathLst>
          </a:custGeom>
          <a:ln w="3175">
            <a:solidFill>
              <a:srgbClr val="166B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44" name="object 14344"/>
          <p:cNvSpPr/>
          <p:nvPr/>
        </p:nvSpPr>
        <p:spPr>
          <a:xfrm>
            <a:off x="4089252" y="2366774"/>
            <a:ext cx="10795" cy="8255"/>
          </a:xfrm>
          <a:custGeom>
            <a:avLst/>
            <a:gdLst/>
            <a:ahLst/>
            <a:cxnLst/>
            <a:rect l="l" t="t" r="r" b="b"/>
            <a:pathLst>
              <a:path w="10795" h="8255">
                <a:moveTo>
                  <a:pt x="0" y="7912"/>
                </a:moveTo>
                <a:lnTo>
                  <a:pt x="5036" y="0"/>
                </a:lnTo>
                <a:lnTo>
                  <a:pt x="10637" y="6134"/>
                </a:lnTo>
                <a:lnTo>
                  <a:pt x="0" y="7912"/>
                </a:lnTo>
                <a:close/>
              </a:path>
            </a:pathLst>
          </a:custGeom>
          <a:solidFill>
            <a:srgbClr val="166C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45" name="object 14345"/>
          <p:cNvSpPr/>
          <p:nvPr/>
        </p:nvSpPr>
        <p:spPr>
          <a:xfrm>
            <a:off x="4089252" y="2366774"/>
            <a:ext cx="10795" cy="8255"/>
          </a:xfrm>
          <a:custGeom>
            <a:avLst/>
            <a:gdLst/>
            <a:ahLst/>
            <a:cxnLst/>
            <a:rect l="l" t="t" r="r" b="b"/>
            <a:pathLst>
              <a:path w="10795" h="8255">
                <a:moveTo>
                  <a:pt x="5036" y="0"/>
                </a:moveTo>
                <a:lnTo>
                  <a:pt x="0" y="7912"/>
                </a:lnTo>
                <a:lnTo>
                  <a:pt x="10637" y="6134"/>
                </a:lnTo>
                <a:lnTo>
                  <a:pt x="5036" y="0"/>
                </a:lnTo>
                <a:close/>
              </a:path>
            </a:pathLst>
          </a:custGeom>
          <a:ln w="3175">
            <a:solidFill>
              <a:srgbClr val="166C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46" name="object 14346"/>
          <p:cNvSpPr/>
          <p:nvPr/>
        </p:nvSpPr>
        <p:spPr>
          <a:xfrm>
            <a:off x="4094289" y="2366774"/>
            <a:ext cx="5715" cy="6350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0" y="0"/>
                </a:moveTo>
                <a:lnTo>
                  <a:pt x="5600" y="61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47" name="object 14347"/>
          <p:cNvSpPr/>
          <p:nvPr/>
        </p:nvSpPr>
        <p:spPr>
          <a:xfrm>
            <a:off x="4099890" y="2372908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2819" y="30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48" name="object 14348"/>
          <p:cNvSpPr/>
          <p:nvPr/>
        </p:nvSpPr>
        <p:spPr>
          <a:xfrm>
            <a:off x="4099890" y="2370455"/>
            <a:ext cx="15240" cy="2540"/>
          </a:xfrm>
          <a:custGeom>
            <a:avLst/>
            <a:gdLst/>
            <a:ahLst/>
            <a:cxnLst/>
            <a:rect l="l" t="t" r="r" b="b"/>
            <a:pathLst>
              <a:path w="15239" h="2539">
                <a:moveTo>
                  <a:pt x="14704" y="0"/>
                </a:moveTo>
                <a:lnTo>
                  <a:pt x="0" y="24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49" name="object 14349"/>
          <p:cNvSpPr/>
          <p:nvPr/>
        </p:nvSpPr>
        <p:spPr>
          <a:xfrm>
            <a:off x="4089252" y="2372908"/>
            <a:ext cx="10795" cy="1905"/>
          </a:xfrm>
          <a:custGeom>
            <a:avLst/>
            <a:gdLst/>
            <a:ahLst/>
            <a:cxnLst/>
            <a:rect l="l" t="t" r="r" b="b"/>
            <a:pathLst>
              <a:path w="10795" h="1905">
                <a:moveTo>
                  <a:pt x="10637" y="0"/>
                </a:moveTo>
                <a:lnTo>
                  <a:pt x="0" y="17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50" name="object 14350"/>
          <p:cNvSpPr/>
          <p:nvPr/>
        </p:nvSpPr>
        <p:spPr>
          <a:xfrm>
            <a:off x="4059356" y="2341641"/>
            <a:ext cx="5080" cy="13335"/>
          </a:xfrm>
          <a:custGeom>
            <a:avLst/>
            <a:gdLst/>
            <a:ahLst/>
            <a:cxnLst/>
            <a:rect l="l" t="t" r="r" b="b"/>
            <a:pathLst>
              <a:path w="5079" h="13335">
                <a:moveTo>
                  <a:pt x="4790" y="13218"/>
                </a:moveTo>
                <a:lnTo>
                  <a:pt x="0" y="0"/>
                </a:lnTo>
                <a:lnTo>
                  <a:pt x="4790" y="13218"/>
                </a:lnTo>
                <a:close/>
              </a:path>
            </a:pathLst>
          </a:custGeom>
          <a:ln w="3175">
            <a:solidFill>
              <a:srgbClr val="1669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51" name="object 14351"/>
          <p:cNvSpPr/>
          <p:nvPr/>
        </p:nvSpPr>
        <p:spPr>
          <a:xfrm>
            <a:off x="4059356" y="2341641"/>
            <a:ext cx="10795" cy="13335"/>
          </a:xfrm>
          <a:custGeom>
            <a:avLst/>
            <a:gdLst/>
            <a:ahLst/>
            <a:cxnLst/>
            <a:rect l="l" t="t" r="r" b="b"/>
            <a:pathLst>
              <a:path w="10795" h="13335">
                <a:moveTo>
                  <a:pt x="4790" y="13218"/>
                </a:moveTo>
                <a:lnTo>
                  <a:pt x="0" y="0"/>
                </a:lnTo>
                <a:lnTo>
                  <a:pt x="10690" y="11803"/>
                </a:lnTo>
                <a:lnTo>
                  <a:pt x="4790" y="13218"/>
                </a:lnTo>
                <a:close/>
              </a:path>
            </a:pathLst>
          </a:custGeom>
          <a:solidFill>
            <a:srgbClr val="1669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52" name="object 14352"/>
          <p:cNvSpPr/>
          <p:nvPr/>
        </p:nvSpPr>
        <p:spPr>
          <a:xfrm>
            <a:off x="4059356" y="2341641"/>
            <a:ext cx="10795" cy="13335"/>
          </a:xfrm>
          <a:custGeom>
            <a:avLst/>
            <a:gdLst/>
            <a:ahLst/>
            <a:cxnLst/>
            <a:rect l="l" t="t" r="r" b="b"/>
            <a:pathLst>
              <a:path w="10795" h="13335">
                <a:moveTo>
                  <a:pt x="4790" y="13218"/>
                </a:moveTo>
                <a:lnTo>
                  <a:pt x="10690" y="11803"/>
                </a:lnTo>
                <a:lnTo>
                  <a:pt x="0" y="0"/>
                </a:lnTo>
                <a:lnTo>
                  <a:pt x="4790" y="13218"/>
                </a:lnTo>
                <a:close/>
              </a:path>
            </a:pathLst>
          </a:custGeom>
          <a:ln w="3175">
            <a:solidFill>
              <a:srgbClr val="1669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53" name="object 14353"/>
          <p:cNvSpPr/>
          <p:nvPr/>
        </p:nvSpPr>
        <p:spPr>
          <a:xfrm>
            <a:off x="4080944" y="2365489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7531" y="9372"/>
                </a:moveTo>
                <a:lnTo>
                  <a:pt x="0" y="0"/>
                </a:lnTo>
                <a:lnTo>
                  <a:pt x="7531" y="9372"/>
                </a:lnTo>
                <a:close/>
              </a:path>
            </a:pathLst>
          </a:custGeom>
          <a:ln w="3175">
            <a:solidFill>
              <a:srgbClr val="166A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54" name="object 14354"/>
          <p:cNvSpPr/>
          <p:nvPr/>
        </p:nvSpPr>
        <p:spPr>
          <a:xfrm>
            <a:off x="4080944" y="2365489"/>
            <a:ext cx="8890" cy="9525"/>
          </a:xfrm>
          <a:custGeom>
            <a:avLst/>
            <a:gdLst/>
            <a:ahLst/>
            <a:cxnLst/>
            <a:rect l="l" t="t" r="r" b="b"/>
            <a:pathLst>
              <a:path w="8889" h="9525">
                <a:moveTo>
                  <a:pt x="7531" y="9372"/>
                </a:moveTo>
                <a:lnTo>
                  <a:pt x="0" y="0"/>
                </a:lnTo>
                <a:lnTo>
                  <a:pt x="8308" y="9197"/>
                </a:lnTo>
                <a:lnTo>
                  <a:pt x="7531" y="9372"/>
                </a:lnTo>
                <a:close/>
              </a:path>
            </a:pathLst>
          </a:custGeom>
          <a:solidFill>
            <a:srgbClr val="166B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55" name="object 14355"/>
          <p:cNvSpPr/>
          <p:nvPr/>
        </p:nvSpPr>
        <p:spPr>
          <a:xfrm>
            <a:off x="4080944" y="2365489"/>
            <a:ext cx="8890" cy="9525"/>
          </a:xfrm>
          <a:custGeom>
            <a:avLst/>
            <a:gdLst/>
            <a:ahLst/>
            <a:cxnLst/>
            <a:rect l="l" t="t" r="r" b="b"/>
            <a:pathLst>
              <a:path w="8889" h="9525">
                <a:moveTo>
                  <a:pt x="7531" y="9372"/>
                </a:moveTo>
                <a:lnTo>
                  <a:pt x="8308" y="9197"/>
                </a:lnTo>
                <a:lnTo>
                  <a:pt x="0" y="0"/>
                </a:lnTo>
                <a:lnTo>
                  <a:pt x="7531" y="9372"/>
                </a:lnTo>
                <a:close/>
              </a:path>
            </a:pathLst>
          </a:custGeom>
          <a:ln w="3175">
            <a:solidFill>
              <a:srgbClr val="166B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56" name="object 14356"/>
          <p:cNvSpPr/>
          <p:nvPr/>
        </p:nvSpPr>
        <p:spPr>
          <a:xfrm>
            <a:off x="4090928" y="237778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83" y="233"/>
                </a:moveTo>
                <a:lnTo>
                  <a:pt x="1117" y="0"/>
                </a:lnTo>
                <a:lnTo>
                  <a:pt x="83" y="233"/>
                </a:lnTo>
                <a:close/>
              </a:path>
            </a:pathLst>
          </a:custGeom>
          <a:solidFill>
            <a:srgbClr val="166B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57" name="object 14357"/>
          <p:cNvSpPr/>
          <p:nvPr/>
        </p:nvSpPr>
        <p:spPr>
          <a:xfrm>
            <a:off x="4090928" y="237778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83" y="233"/>
                </a:moveTo>
                <a:lnTo>
                  <a:pt x="1117" y="0"/>
                </a:lnTo>
                <a:lnTo>
                  <a:pt x="0" y="132"/>
                </a:lnTo>
                <a:close/>
              </a:path>
            </a:pathLst>
          </a:custGeom>
          <a:ln w="3175">
            <a:solidFill>
              <a:srgbClr val="166B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58" name="object 14358"/>
          <p:cNvSpPr/>
          <p:nvPr/>
        </p:nvSpPr>
        <p:spPr>
          <a:xfrm>
            <a:off x="4088475" y="2374686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453" y="3225"/>
                </a:moveTo>
                <a:lnTo>
                  <a:pt x="0" y="175"/>
                </a:lnTo>
                <a:lnTo>
                  <a:pt x="777" y="0"/>
                </a:lnTo>
                <a:lnTo>
                  <a:pt x="2453" y="3225"/>
                </a:lnTo>
                <a:close/>
              </a:path>
            </a:pathLst>
          </a:custGeom>
          <a:solidFill>
            <a:srgbClr val="166B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59" name="object 14359"/>
          <p:cNvSpPr/>
          <p:nvPr/>
        </p:nvSpPr>
        <p:spPr>
          <a:xfrm>
            <a:off x="4088475" y="2374686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453" y="3225"/>
                </a:moveTo>
                <a:lnTo>
                  <a:pt x="0" y="175"/>
                </a:lnTo>
                <a:lnTo>
                  <a:pt x="777" y="0"/>
                </a:lnTo>
                <a:lnTo>
                  <a:pt x="2453" y="3225"/>
                </a:lnTo>
                <a:close/>
              </a:path>
            </a:pathLst>
          </a:custGeom>
          <a:ln w="3175">
            <a:solidFill>
              <a:srgbClr val="166B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60" name="object 14360"/>
          <p:cNvSpPr/>
          <p:nvPr/>
        </p:nvSpPr>
        <p:spPr>
          <a:xfrm>
            <a:off x="4089252" y="2374686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676" y="3225"/>
                </a:moveTo>
                <a:lnTo>
                  <a:pt x="0" y="0"/>
                </a:lnTo>
                <a:lnTo>
                  <a:pt x="2794" y="3093"/>
                </a:lnTo>
                <a:lnTo>
                  <a:pt x="1676" y="3225"/>
                </a:lnTo>
                <a:close/>
              </a:path>
            </a:pathLst>
          </a:custGeom>
          <a:solidFill>
            <a:srgbClr val="166B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61" name="object 14361"/>
          <p:cNvSpPr/>
          <p:nvPr/>
        </p:nvSpPr>
        <p:spPr>
          <a:xfrm>
            <a:off x="4089252" y="2374686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676" y="3225"/>
                </a:moveTo>
                <a:lnTo>
                  <a:pt x="2794" y="3093"/>
                </a:lnTo>
                <a:lnTo>
                  <a:pt x="0" y="0"/>
                </a:lnTo>
                <a:lnTo>
                  <a:pt x="1676" y="3225"/>
                </a:lnTo>
                <a:close/>
              </a:path>
            </a:pathLst>
          </a:custGeom>
          <a:ln w="3175">
            <a:solidFill>
              <a:srgbClr val="166B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62" name="object 14362"/>
          <p:cNvSpPr/>
          <p:nvPr/>
        </p:nvSpPr>
        <p:spPr>
          <a:xfrm>
            <a:off x="4088475" y="237468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777" y="0"/>
                </a:moveTo>
                <a:lnTo>
                  <a:pt x="0" y="1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63" name="object 143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364" name="object 143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365" name="object 14365"/>
          <p:cNvSpPr/>
          <p:nvPr/>
        </p:nvSpPr>
        <p:spPr>
          <a:xfrm>
            <a:off x="4070047" y="2351554"/>
            <a:ext cx="11430" cy="13970"/>
          </a:xfrm>
          <a:custGeom>
            <a:avLst/>
            <a:gdLst/>
            <a:ahLst/>
            <a:cxnLst/>
            <a:rect l="l" t="t" r="r" b="b"/>
            <a:pathLst>
              <a:path w="11429" h="13969">
                <a:moveTo>
                  <a:pt x="10896" y="13934"/>
                </a:moveTo>
                <a:lnTo>
                  <a:pt x="0" y="1889"/>
                </a:lnTo>
                <a:lnTo>
                  <a:pt x="10474" y="0"/>
                </a:lnTo>
                <a:lnTo>
                  <a:pt x="10896" y="13934"/>
                </a:lnTo>
                <a:close/>
              </a:path>
            </a:pathLst>
          </a:custGeom>
          <a:solidFill>
            <a:srgbClr val="166A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66" name="object 14366"/>
          <p:cNvSpPr/>
          <p:nvPr/>
        </p:nvSpPr>
        <p:spPr>
          <a:xfrm>
            <a:off x="4070047" y="2351554"/>
            <a:ext cx="11430" cy="13970"/>
          </a:xfrm>
          <a:custGeom>
            <a:avLst/>
            <a:gdLst/>
            <a:ahLst/>
            <a:cxnLst/>
            <a:rect l="l" t="t" r="r" b="b"/>
            <a:pathLst>
              <a:path w="11429" h="13969">
                <a:moveTo>
                  <a:pt x="10896" y="13934"/>
                </a:moveTo>
                <a:lnTo>
                  <a:pt x="10474" y="0"/>
                </a:lnTo>
                <a:lnTo>
                  <a:pt x="0" y="1889"/>
                </a:lnTo>
                <a:lnTo>
                  <a:pt x="10896" y="13934"/>
                </a:lnTo>
                <a:close/>
              </a:path>
            </a:pathLst>
          </a:custGeom>
          <a:ln w="3175">
            <a:solidFill>
              <a:srgbClr val="166A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67" name="object 14367"/>
          <p:cNvSpPr/>
          <p:nvPr/>
        </p:nvSpPr>
        <p:spPr>
          <a:xfrm>
            <a:off x="4080522" y="2351554"/>
            <a:ext cx="8255" cy="13970"/>
          </a:xfrm>
          <a:custGeom>
            <a:avLst/>
            <a:gdLst/>
            <a:ahLst/>
            <a:cxnLst/>
            <a:rect l="l" t="t" r="r" b="b"/>
            <a:pathLst>
              <a:path w="8254" h="13969">
                <a:moveTo>
                  <a:pt x="421" y="13934"/>
                </a:moveTo>
                <a:lnTo>
                  <a:pt x="0" y="0"/>
                </a:lnTo>
                <a:lnTo>
                  <a:pt x="8221" y="8994"/>
                </a:lnTo>
                <a:lnTo>
                  <a:pt x="421" y="13934"/>
                </a:lnTo>
                <a:close/>
              </a:path>
            </a:pathLst>
          </a:custGeom>
          <a:solidFill>
            <a:srgbClr val="166B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68" name="object 14368"/>
          <p:cNvSpPr/>
          <p:nvPr/>
        </p:nvSpPr>
        <p:spPr>
          <a:xfrm>
            <a:off x="4080522" y="2351554"/>
            <a:ext cx="8255" cy="13970"/>
          </a:xfrm>
          <a:custGeom>
            <a:avLst/>
            <a:gdLst/>
            <a:ahLst/>
            <a:cxnLst/>
            <a:rect l="l" t="t" r="r" b="b"/>
            <a:pathLst>
              <a:path w="8254" h="13969">
                <a:moveTo>
                  <a:pt x="0" y="0"/>
                </a:moveTo>
                <a:lnTo>
                  <a:pt x="421" y="13934"/>
                </a:lnTo>
                <a:lnTo>
                  <a:pt x="8221" y="899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B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69" name="object 14369"/>
          <p:cNvSpPr/>
          <p:nvPr/>
        </p:nvSpPr>
        <p:spPr>
          <a:xfrm>
            <a:off x="4070047" y="2351554"/>
            <a:ext cx="10795" cy="1905"/>
          </a:xfrm>
          <a:custGeom>
            <a:avLst/>
            <a:gdLst/>
            <a:ahLst/>
            <a:cxnLst/>
            <a:rect l="l" t="t" r="r" b="b"/>
            <a:pathLst>
              <a:path w="10795" h="1905">
                <a:moveTo>
                  <a:pt x="0" y="1889"/>
                </a:moveTo>
                <a:lnTo>
                  <a:pt x="10474" y="0"/>
                </a:lnTo>
                <a:lnTo>
                  <a:pt x="0" y="1889"/>
                </a:lnTo>
                <a:close/>
              </a:path>
            </a:pathLst>
          </a:custGeom>
          <a:ln w="3175">
            <a:solidFill>
              <a:srgbClr val="166A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70" name="object 14370"/>
          <p:cNvSpPr/>
          <p:nvPr/>
        </p:nvSpPr>
        <p:spPr>
          <a:xfrm>
            <a:off x="4070047" y="2351554"/>
            <a:ext cx="10795" cy="1905"/>
          </a:xfrm>
          <a:custGeom>
            <a:avLst/>
            <a:gdLst/>
            <a:ahLst/>
            <a:cxnLst/>
            <a:rect l="l" t="t" r="r" b="b"/>
            <a:pathLst>
              <a:path w="10795" h="1905">
                <a:moveTo>
                  <a:pt x="10474" y="0"/>
                </a:moveTo>
                <a:lnTo>
                  <a:pt x="0" y="1889"/>
                </a:lnTo>
                <a:lnTo>
                  <a:pt x="10474" y="0"/>
                </a:lnTo>
                <a:close/>
              </a:path>
            </a:pathLst>
          </a:custGeom>
          <a:ln w="3175">
            <a:solidFill>
              <a:srgbClr val="166B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71" name="object 14371"/>
          <p:cNvSpPr/>
          <p:nvPr/>
        </p:nvSpPr>
        <p:spPr>
          <a:xfrm>
            <a:off x="4108160" y="234656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70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72" name="object 14372"/>
          <p:cNvSpPr/>
          <p:nvPr/>
        </p:nvSpPr>
        <p:spPr>
          <a:xfrm>
            <a:off x="4108160" y="234656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0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73" name="object 143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374" name="object 143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375" name="object 143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376" name="object 14376"/>
          <p:cNvSpPr/>
          <p:nvPr/>
        </p:nvSpPr>
        <p:spPr>
          <a:xfrm>
            <a:off x="4080522" y="235155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77" name="object 14377"/>
          <p:cNvSpPr/>
          <p:nvPr/>
        </p:nvSpPr>
        <p:spPr>
          <a:xfrm>
            <a:off x="4080522" y="2351554"/>
            <a:ext cx="8255" cy="9525"/>
          </a:xfrm>
          <a:custGeom>
            <a:avLst/>
            <a:gdLst/>
            <a:ahLst/>
            <a:cxnLst/>
            <a:rect l="l" t="t" r="r" b="b"/>
            <a:pathLst>
              <a:path w="8254" h="9525">
                <a:moveTo>
                  <a:pt x="0" y="0"/>
                </a:moveTo>
                <a:lnTo>
                  <a:pt x="8221" y="89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78" name="object 14378"/>
          <p:cNvSpPr/>
          <p:nvPr/>
        </p:nvSpPr>
        <p:spPr>
          <a:xfrm>
            <a:off x="4080522" y="2346566"/>
            <a:ext cx="27940" cy="5080"/>
          </a:xfrm>
          <a:custGeom>
            <a:avLst/>
            <a:gdLst/>
            <a:ahLst/>
            <a:cxnLst/>
            <a:rect l="l" t="t" r="r" b="b"/>
            <a:pathLst>
              <a:path w="27939" h="5080">
                <a:moveTo>
                  <a:pt x="27637" y="0"/>
                </a:moveTo>
                <a:lnTo>
                  <a:pt x="0" y="49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79" name="object 14379"/>
          <p:cNvSpPr/>
          <p:nvPr/>
        </p:nvSpPr>
        <p:spPr>
          <a:xfrm>
            <a:off x="4070047" y="2351554"/>
            <a:ext cx="10795" cy="1905"/>
          </a:xfrm>
          <a:custGeom>
            <a:avLst/>
            <a:gdLst/>
            <a:ahLst/>
            <a:cxnLst/>
            <a:rect l="l" t="t" r="r" b="b"/>
            <a:pathLst>
              <a:path w="10795" h="1905">
                <a:moveTo>
                  <a:pt x="10474" y="0"/>
                </a:moveTo>
                <a:lnTo>
                  <a:pt x="0" y="18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80" name="object 143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381" name="object 14381"/>
          <p:cNvSpPr/>
          <p:nvPr/>
        </p:nvSpPr>
        <p:spPr>
          <a:xfrm>
            <a:off x="4039410" y="2319340"/>
            <a:ext cx="12065" cy="0"/>
          </a:xfrm>
          <a:custGeom>
            <a:avLst/>
            <a:gdLst/>
            <a:ahLst/>
            <a:cxnLst/>
            <a:rect l="l" t="t" r="r" b="b"/>
            <a:pathLst>
              <a:path w="12064" h="0">
                <a:moveTo>
                  <a:pt x="0" y="0"/>
                </a:moveTo>
                <a:lnTo>
                  <a:pt x="11930" y="0"/>
                </a:lnTo>
              </a:path>
            </a:pathLst>
          </a:custGeom>
          <a:ln w="3175">
            <a:solidFill>
              <a:srgbClr val="1668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82" name="object 14382"/>
          <p:cNvSpPr/>
          <p:nvPr/>
        </p:nvSpPr>
        <p:spPr>
          <a:xfrm>
            <a:off x="4039410" y="2319010"/>
            <a:ext cx="12065" cy="1270"/>
          </a:xfrm>
          <a:custGeom>
            <a:avLst/>
            <a:gdLst/>
            <a:ahLst/>
            <a:cxnLst/>
            <a:rect l="l" t="t" r="r" b="b"/>
            <a:pathLst>
              <a:path w="12064" h="1269">
                <a:moveTo>
                  <a:pt x="0" y="660"/>
                </a:moveTo>
                <a:lnTo>
                  <a:pt x="3403" y="0"/>
                </a:lnTo>
                <a:lnTo>
                  <a:pt x="11930" y="553"/>
                </a:lnTo>
                <a:lnTo>
                  <a:pt x="0" y="660"/>
                </a:lnTo>
                <a:close/>
              </a:path>
            </a:pathLst>
          </a:custGeom>
          <a:ln w="3175">
            <a:solidFill>
              <a:srgbClr val="1668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83" name="object 14383"/>
          <p:cNvSpPr/>
          <p:nvPr/>
        </p:nvSpPr>
        <p:spPr>
          <a:xfrm>
            <a:off x="4039410" y="2319563"/>
            <a:ext cx="12065" cy="10795"/>
          </a:xfrm>
          <a:custGeom>
            <a:avLst/>
            <a:gdLst/>
            <a:ahLst/>
            <a:cxnLst/>
            <a:rect l="l" t="t" r="r" b="b"/>
            <a:pathLst>
              <a:path w="12064" h="10794">
                <a:moveTo>
                  <a:pt x="9451" y="10507"/>
                </a:moveTo>
                <a:lnTo>
                  <a:pt x="0" y="106"/>
                </a:lnTo>
                <a:lnTo>
                  <a:pt x="11930" y="0"/>
                </a:lnTo>
                <a:lnTo>
                  <a:pt x="9451" y="10507"/>
                </a:lnTo>
                <a:close/>
              </a:path>
            </a:pathLst>
          </a:custGeom>
          <a:solidFill>
            <a:srgbClr val="1668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84" name="object 14384"/>
          <p:cNvSpPr/>
          <p:nvPr/>
        </p:nvSpPr>
        <p:spPr>
          <a:xfrm>
            <a:off x="4039410" y="2319563"/>
            <a:ext cx="12065" cy="10795"/>
          </a:xfrm>
          <a:custGeom>
            <a:avLst/>
            <a:gdLst/>
            <a:ahLst/>
            <a:cxnLst/>
            <a:rect l="l" t="t" r="r" b="b"/>
            <a:pathLst>
              <a:path w="12064" h="10794">
                <a:moveTo>
                  <a:pt x="0" y="106"/>
                </a:moveTo>
                <a:lnTo>
                  <a:pt x="9451" y="10507"/>
                </a:lnTo>
                <a:lnTo>
                  <a:pt x="11930" y="0"/>
                </a:lnTo>
                <a:lnTo>
                  <a:pt x="0" y="106"/>
                </a:lnTo>
                <a:close/>
              </a:path>
            </a:pathLst>
          </a:custGeom>
          <a:ln w="3175">
            <a:solidFill>
              <a:srgbClr val="1668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85" name="object 14385"/>
          <p:cNvSpPr/>
          <p:nvPr/>
        </p:nvSpPr>
        <p:spPr>
          <a:xfrm>
            <a:off x="4051340" y="2319563"/>
            <a:ext cx="8255" cy="9525"/>
          </a:xfrm>
          <a:custGeom>
            <a:avLst/>
            <a:gdLst/>
            <a:ahLst/>
            <a:cxnLst/>
            <a:rect l="l" t="t" r="r" b="b"/>
            <a:pathLst>
              <a:path w="8254" h="9525">
                <a:moveTo>
                  <a:pt x="3799" y="9286"/>
                </a:moveTo>
                <a:lnTo>
                  <a:pt x="0" y="0"/>
                </a:lnTo>
                <a:lnTo>
                  <a:pt x="7810" y="8506"/>
                </a:lnTo>
                <a:lnTo>
                  <a:pt x="3799" y="9286"/>
                </a:lnTo>
                <a:close/>
              </a:path>
            </a:pathLst>
          </a:custGeom>
          <a:solidFill>
            <a:srgbClr val="1669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86" name="object 14386"/>
          <p:cNvSpPr/>
          <p:nvPr/>
        </p:nvSpPr>
        <p:spPr>
          <a:xfrm>
            <a:off x="4051340" y="2319563"/>
            <a:ext cx="8255" cy="9525"/>
          </a:xfrm>
          <a:custGeom>
            <a:avLst/>
            <a:gdLst/>
            <a:ahLst/>
            <a:cxnLst/>
            <a:rect l="l" t="t" r="r" b="b"/>
            <a:pathLst>
              <a:path w="8254" h="9525">
                <a:moveTo>
                  <a:pt x="0" y="0"/>
                </a:moveTo>
                <a:lnTo>
                  <a:pt x="7810" y="8506"/>
                </a:lnTo>
                <a:lnTo>
                  <a:pt x="3799" y="928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9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87" name="object 14387"/>
          <p:cNvSpPr/>
          <p:nvPr/>
        </p:nvSpPr>
        <p:spPr>
          <a:xfrm>
            <a:off x="4048861" y="2319563"/>
            <a:ext cx="6350" cy="10795"/>
          </a:xfrm>
          <a:custGeom>
            <a:avLst/>
            <a:gdLst/>
            <a:ahLst/>
            <a:cxnLst/>
            <a:rect l="l" t="t" r="r" b="b"/>
            <a:pathLst>
              <a:path w="6350" h="10794">
                <a:moveTo>
                  <a:pt x="0" y="10507"/>
                </a:moveTo>
                <a:lnTo>
                  <a:pt x="2479" y="0"/>
                </a:lnTo>
                <a:lnTo>
                  <a:pt x="6278" y="9286"/>
                </a:lnTo>
                <a:lnTo>
                  <a:pt x="0" y="10507"/>
                </a:lnTo>
                <a:close/>
              </a:path>
            </a:pathLst>
          </a:custGeom>
          <a:solidFill>
            <a:srgbClr val="1669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88" name="object 14388"/>
          <p:cNvSpPr/>
          <p:nvPr/>
        </p:nvSpPr>
        <p:spPr>
          <a:xfrm>
            <a:off x="4048861" y="2319563"/>
            <a:ext cx="6350" cy="10795"/>
          </a:xfrm>
          <a:custGeom>
            <a:avLst/>
            <a:gdLst/>
            <a:ahLst/>
            <a:cxnLst/>
            <a:rect l="l" t="t" r="r" b="b"/>
            <a:pathLst>
              <a:path w="6350" h="10794">
                <a:moveTo>
                  <a:pt x="2479" y="0"/>
                </a:moveTo>
                <a:lnTo>
                  <a:pt x="0" y="10507"/>
                </a:lnTo>
                <a:lnTo>
                  <a:pt x="6278" y="9286"/>
                </a:lnTo>
                <a:lnTo>
                  <a:pt x="2479" y="0"/>
                </a:lnTo>
                <a:close/>
              </a:path>
            </a:pathLst>
          </a:custGeom>
          <a:ln w="3175">
            <a:solidFill>
              <a:srgbClr val="1669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89" name="object 14389"/>
          <p:cNvSpPr/>
          <p:nvPr/>
        </p:nvSpPr>
        <p:spPr>
          <a:xfrm>
            <a:off x="4051340" y="2319563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7810" y="85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90" name="object 14390"/>
          <p:cNvSpPr/>
          <p:nvPr/>
        </p:nvSpPr>
        <p:spPr>
          <a:xfrm>
            <a:off x="4083591" y="2310417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4533" y="962"/>
                </a:moveTo>
                <a:lnTo>
                  <a:pt x="0" y="510"/>
                </a:lnTo>
                <a:lnTo>
                  <a:pt x="3479" y="0"/>
                </a:lnTo>
                <a:lnTo>
                  <a:pt x="4533" y="962"/>
                </a:lnTo>
                <a:close/>
              </a:path>
            </a:pathLst>
          </a:custGeom>
          <a:solidFill>
            <a:srgbClr val="176F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91" name="object 14391"/>
          <p:cNvSpPr/>
          <p:nvPr/>
        </p:nvSpPr>
        <p:spPr>
          <a:xfrm>
            <a:off x="4083591" y="2310417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3479" y="0"/>
                </a:moveTo>
                <a:lnTo>
                  <a:pt x="0" y="510"/>
                </a:lnTo>
                <a:lnTo>
                  <a:pt x="4533" y="962"/>
                </a:lnTo>
                <a:lnTo>
                  <a:pt x="3479" y="0"/>
                </a:lnTo>
                <a:close/>
              </a:path>
            </a:pathLst>
          </a:custGeom>
          <a:ln w="3175">
            <a:solidFill>
              <a:srgbClr val="176F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92" name="object 14392"/>
          <p:cNvSpPr/>
          <p:nvPr/>
        </p:nvSpPr>
        <p:spPr>
          <a:xfrm>
            <a:off x="4042813" y="2317633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526" y="1930"/>
                </a:moveTo>
                <a:lnTo>
                  <a:pt x="0" y="1376"/>
                </a:lnTo>
                <a:lnTo>
                  <a:pt x="6804" y="0"/>
                </a:lnTo>
                <a:lnTo>
                  <a:pt x="8526" y="1930"/>
                </a:lnTo>
                <a:close/>
              </a:path>
            </a:pathLst>
          </a:custGeom>
          <a:solidFill>
            <a:srgbClr val="1669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93" name="object 14393"/>
          <p:cNvSpPr/>
          <p:nvPr/>
        </p:nvSpPr>
        <p:spPr>
          <a:xfrm>
            <a:off x="4042813" y="2317633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0" y="1376"/>
                </a:moveTo>
                <a:lnTo>
                  <a:pt x="8526" y="1930"/>
                </a:lnTo>
                <a:lnTo>
                  <a:pt x="6804" y="0"/>
                </a:lnTo>
                <a:lnTo>
                  <a:pt x="0" y="1376"/>
                </a:lnTo>
                <a:close/>
              </a:path>
            </a:pathLst>
          </a:custGeom>
          <a:ln w="3175">
            <a:solidFill>
              <a:srgbClr val="1669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94" name="object 14394"/>
          <p:cNvSpPr/>
          <p:nvPr/>
        </p:nvSpPr>
        <p:spPr>
          <a:xfrm>
            <a:off x="4049618" y="2317536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722" y="2026"/>
                </a:moveTo>
                <a:lnTo>
                  <a:pt x="0" y="96"/>
                </a:lnTo>
                <a:lnTo>
                  <a:pt x="487" y="0"/>
                </a:lnTo>
                <a:lnTo>
                  <a:pt x="1722" y="2026"/>
                </a:lnTo>
                <a:close/>
              </a:path>
            </a:pathLst>
          </a:custGeom>
          <a:solidFill>
            <a:srgbClr val="1669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95" name="object 14395"/>
          <p:cNvSpPr/>
          <p:nvPr/>
        </p:nvSpPr>
        <p:spPr>
          <a:xfrm>
            <a:off x="4049618" y="2317536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722" y="2026"/>
                </a:moveTo>
                <a:lnTo>
                  <a:pt x="0" y="96"/>
                </a:lnTo>
                <a:lnTo>
                  <a:pt x="487" y="0"/>
                </a:lnTo>
                <a:lnTo>
                  <a:pt x="1722" y="2026"/>
                </a:lnTo>
                <a:close/>
              </a:path>
            </a:pathLst>
          </a:custGeom>
          <a:ln w="3175">
            <a:solidFill>
              <a:srgbClr val="1669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96" name="object 14396"/>
          <p:cNvSpPr/>
          <p:nvPr/>
        </p:nvSpPr>
        <p:spPr>
          <a:xfrm>
            <a:off x="4050106" y="2314620"/>
            <a:ext cx="14604" cy="5080"/>
          </a:xfrm>
          <a:custGeom>
            <a:avLst/>
            <a:gdLst/>
            <a:ahLst/>
            <a:cxnLst/>
            <a:rect l="l" t="t" r="r" b="b"/>
            <a:pathLst>
              <a:path w="14604" h="5080">
                <a:moveTo>
                  <a:pt x="1234" y="4942"/>
                </a:moveTo>
                <a:lnTo>
                  <a:pt x="0" y="2915"/>
                </a:lnTo>
                <a:lnTo>
                  <a:pt x="14429" y="0"/>
                </a:lnTo>
                <a:lnTo>
                  <a:pt x="1234" y="4942"/>
                </a:lnTo>
                <a:close/>
              </a:path>
            </a:pathLst>
          </a:custGeom>
          <a:solidFill>
            <a:srgbClr val="166A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97" name="object 14397"/>
          <p:cNvSpPr/>
          <p:nvPr/>
        </p:nvSpPr>
        <p:spPr>
          <a:xfrm>
            <a:off x="4050106" y="2314620"/>
            <a:ext cx="14604" cy="5080"/>
          </a:xfrm>
          <a:custGeom>
            <a:avLst/>
            <a:gdLst/>
            <a:ahLst/>
            <a:cxnLst/>
            <a:rect l="l" t="t" r="r" b="b"/>
            <a:pathLst>
              <a:path w="14604" h="5080">
                <a:moveTo>
                  <a:pt x="1234" y="4942"/>
                </a:moveTo>
                <a:lnTo>
                  <a:pt x="14429" y="0"/>
                </a:lnTo>
                <a:lnTo>
                  <a:pt x="0" y="2915"/>
                </a:lnTo>
                <a:lnTo>
                  <a:pt x="1234" y="4942"/>
                </a:lnTo>
                <a:close/>
              </a:path>
            </a:pathLst>
          </a:custGeom>
          <a:ln w="3175">
            <a:solidFill>
              <a:srgbClr val="166A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98" name="object 14398"/>
          <p:cNvSpPr/>
          <p:nvPr/>
        </p:nvSpPr>
        <p:spPr>
          <a:xfrm>
            <a:off x="4051340" y="2313513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0" y="6050"/>
                </a:moveTo>
                <a:lnTo>
                  <a:pt x="13195" y="1107"/>
                </a:lnTo>
                <a:lnTo>
                  <a:pt x="18671" y="0"/>
                </a:lnTo>
                <a:lnTo>
                  <a:pt x="0" y="6050"/>
                </a:lnTo>
                <a:close/>
              </a:path>
            </a:pathLst>
          </a:custGeom>
          <a:solidFill>
            <a:srgbClr val="166B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99" name="object 14399"/>
          <p:cNvSpPr/>
          <p:nvPr/>
        </p:nvSpPr>
        <p:spPr>
          <a:xfrm>
            <a:off x="4051340" y="2313513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0" y="6050"/>
                </a:moveTo>
                <a:lnTo>
                  <a:pt x="13195" y="1107"/>
                </a:lnTo>
                <a:lnTo>
                  <a:pt x="18671" y="0"/>
                </a:lnTo>
                <a:lnTo>
                  <a:pt x="0" y="6050"/>
                </a:lnTo>
                <a:close/>
              </a:path>
            </a:pathLst>
          </a:custGeom>
          <a:ln w="3175">
            <a:solidFill>
              <a:srgbClr val="166B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00" name="object 14400"/>
          <p:cNvSpPr/>
          <p:nvPr/>
        </p:nvSpPr>
        <p:spPr>
          <a:xfrm>
            <a:off x="4070012" y="2311456"/>
            <a:ext cx="20320" cy="10795"/>
          </a:xfrm>
          <a:custGeom>
            <a:avLst/>
            <a:gdLst/>
            <a:ahLst/>
            <a:cxnLst/>
            <a:rect l="l" t="t" r="r" b="b"/>
            <a:pathLst>
              <a:path w="20320" h="10794">
                <a:moveTo>
                  <a:pt x="19964" y="10614"/>
                </a:moveTo>
                <a:lnTo>
                  <a:pt x="0" y="2057"/>
                </a:lnTo>
                <a:lnTo>
                  <a:pt x="10187" y="0"/>
                </a:lnTo>
                <a:lnTo>
                  <a:pt x="19964" y="10614"/>
                </a:lnTo>
                <a:close/>
              </a:path>
            </a:pathLst>
          </a:custGeom>
          <a:solidFill>
            <a:srgbClr val="176E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01" name="object 14401"/>
          <p:cNvSpPr/>
          <p:nvPr/>
        </p:nvSpPr>
        <p:spPr>
          <a:xfrm>
            <a:off x="4070012" y="2311456"/>
            <a:ext cx="20320" cy="10795"/>
          </a:xfrm>
          <a:custGeom>
            <a:avLst/>
            <a:gdLst/>
            <a:ahLst/>
            <a:cxnLst/>
            <a:rect l="l" t="t" r="r" b="b"/>
            <a:pathLst>
              <a:path w="20320" h="10794">
                <a:moveTo>
                  <a:pt x="0" y="2057"/>
                </a:moveTo>
                <a:lnTo>
                  <a:pt x="10187" y="0"/>
                </a:lnTo>
                <a:lnTo>
                  <a:pt x="19964" y="10614"/>
                </a:lnTo>
                <a:lnTo>
                  <a:pt x="0" y="2057"/>
                </a:lnTo>
                <a:close/>
              </a:path>
            </a:pathLst>
          </a:custGeom>
          <a:ln w="3175">
            <a:solidFill>
              <a:srgbClr val="176E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02" name="object 144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403" name="object 14403"/>
          <p:cNvSpPr/>
          <p:nvPr/>
        </p:nvSpPr>
        <p:spPr>
          <a:xfrm>
            <a:off x="4049618" y="2317633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0"/>
                </a:moveTo>
                <a:lnTo>
                  <a:pt x="1722" y="19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04" name="object 144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405" name="object 144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406" name="object 14406"/>
          <p:cNvSpPr/>
          <p:nvPr/>
        </p:nvSpPr>
        <p:spPr>
          <a:xfrm>
            <a:off x="4064147" y="2353444"/>
            <a:ext cx="17145" cy="12065"/>
          </a:xfrm>
          <a:custGeom>
            <a:avLst/>
            <a:gdLst/>
            <a:ahLst/>
            <a:cxnLst/>
            <a:rect l="l" t="t" r="r" b="b"/>
            <a:pathLst>
              <a:path w="17145" h="12064">
                <a:moveTo>
                  <a:pt x="16797" y="12044"/>
                </a:moveTo>
                <a:lnTo>
                  <a:pt x="0" y="1414"/>
                </a:lnTo>
                <a:lnTo>
                  <a:pt x="5900" y="0"/>
                </a:lnTo>
                <a:lnTo>
                  <a:pt x="16797" y="12044"/>
                </a:lnTo>
                <a:close/>
              </a:path>
            </a:pathLst>
          </a:custGeom>
          <a:solidFill>
            <a:srgbClr val="1669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07" name="object 14407"/>
          <p:cNvSpPr/>
          <p:nvPr/>
        </p:nvSpPr>
        <p:spPr>
          <a:xfrm>
            <a:off x="4064147" y="2353444"/>
            <a:ext cx="17145" cy="12065"/>
          </a:xfrm>
          <a:custGeom>
            <a:avLst/>
            <a:gdLst/>
            <a:ahLst/>
            <a:cxnLst/>
            <a:rect l="l" t="t" r="r" b="b"/>
            <a:pathLst>
              <a:path w="17145" h="12064">
                <a:moveTo>
                  <a:pt x="16797" y="12044"/>
                </a:moveTo>
                <a:lnTo>
                  <a:pt x="0" y="1414"/>
                </a:lnTo>
                <a:lnTo>
                  <a:pt x="5900" y="0"/>
                </a:lnTo>
                <a:lnTo>
                  <a:pt x="16797" y="12044"/>
                </a:lnTo>
                <a:close/>
              </a:path>
            </a:pathLst>
          </a:custGeom>
          <a:ln w="3175">
            <a:solidFill>
              <a:srgbClr val="1669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08" name="object 144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409" name="object 144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410" name="object 144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411" name="object 14411"/>
          <p:cNvSpPr/>
          <p:nvPr/>
        </p:nvSpPr>
        <p:spPr>
          <a:xfrm>
            <a:off x="4064147" y="2353444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0" y="1414"/>
                </a:moveTo>
                <a:lnTo>
                  <a:pt x="5900" y="0"/>
                </a:lnTo>
                <a:lnTo>
                  <a:pt x="0" y="1414"/>
                </a:lnTo>
                <a:close/>
              </a:path>
            </a:pathLst>
          </a:custGeom>
          <a:ln w="3175">
            <a:solidFill>
              <a:srgbClr val="1669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12" name="object 14412"/>
          <p:cNvSpPr/>
          <p:nvPr/>
        </p:nvSpPr>
        <p:spPr>
          <a:xfrm>
            <a:off x="4028041" y="2353444"/>
            <a:ext cx="42545" cy="10160"/>
          </a:xfrm>
          <a:custGeom>
            <a:avLst/>
            <a:gdLst/>
            <a:ahLst/>
            <a:cxnLst/>
            <a:rect l="l" t="t" r="r" b="b"/>
            <a:pathLst>
              <a:path w="42545" h="10160">
                <a:moveTo>
                  <a:pt x="42006" y="0"/>
                </a:moveTo>
                <a:lnTo>
                  <a:pt x="0" y="100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13" name="object 14413"/>
          <p:cNvSpPr/>
          <p:nvPr/>
        </p:nvSpPr>
        <p:spPr>
          <a:xfrm>
            <a:off x="4028041" y="2363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14" name="object 14414"/>
          <p:cNvSpPr/>
          <p:nvPr/>
        </p:nvSpPr>
        <p:spPr>
          <a:xfrm>
            <a:off x="4028041" y="23635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15" name="object 14415"/>
          <p:cNvSpPr/>
          <p:nvPr/>
        </p:nvSpPr>
        <p:spPr>
          <a:xfrm>
            <a:off x="4030520" y="237535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45" y="688"/>
                </a:moveTo>
                <a:lnTo>
                  <a:pt x="0" y="0"/>
                </a:lnTo>
                <a:lnTo>
                  <a:pt x="845" y="688"/>
                </a:lnTo>
                <a:close/>
              </a:path>
            </a:pathLst>
          </a:custGeom>
          <a:ln w="3175">
            <a:solidFill>
              <a:srgbClr val="1560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16" name="object 14416"/>
          <p:cNvSpPr/>
          <p:nvPr/>
        </p:nvSpPr>
        <p:spPr>
          <a:xfrm>
            <a:off x="4030520" y="2375695"/>
            <a:ext cx="8255" cy="0"/>
          </a:xfrm>
          <a:custGeom>
            <a:avLst/>
            <a:gdLst/>
            <a:ahLst/>
            <a:cxnLst/>
            <a:rect l="l" t="t" r="r" b="b"/>
            <a:pathLst>
              <a:path w="8254" h="0">
                <a:moveTo>
                  <a:pt x="0" y="0"/>
                </a:moveTo>
                <a:lnTo>
                  <a:pt x="8036" y="0"/>
                </a:lnTo>
              </a:path>
            </a:pathLst>
          </a:custGeom>
          <a:ln w="3175">
            <a:solidFill>
              <a:srgbClr val="1561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17" name="object 14417"/>
          <p:cNvSpPr/>
          <p:nvPr/>
        </p:nvSpPr>
        <p:spPr>
          <a:xfrm>
            <a:off x="4030520" y="2375347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845" y="695"/>
                </a:moveTo>
                <a:lnTo>
                  <a:pt x="8036" y="0"/>
                </a:lnTo>
                <a:lnTo>
                  <a:pt x="0" y="7"/>
                </a:lnTo>
                <a:lnTo>
                  <a:pt x="845" y="695"/>
                </a:lnTo>
                <a:close/>
              </a:path>
            </a:pathLst>
          </a:custGeom>
          <a:ln w="3175">
            <a:solidFill>
              <a:srgbClr val="1561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18" name="object 14418"/>
          <p:cNvSpPr/>
          <p:nvPr/>
        </p:nvSpPr>
        <p:spPr>
          <a:xfrm>
            <a:off x="4031365" y="2375347"/>
            <a:ext cx="7620" cy="1905"/>
          </a:xfrm>
          <a:custGeom>
            <a:avLst/>
            <a:gdLst/>
            <a:ahLst/>
            <a:cxnLst/>
            <a:rect l="l" t="t" r="r" b="b"/>
            <a:pathLst>
              <a:path w="7620" h="1905">
                <a:moveTo>
                  <a:pt x="1280" y="1739"/>
                </a:moveTo>
                <a:lnTo>
                  <a:pt x="0" y="695"/>
                </a:lnTo>
                <a:lnTo>
                  <a:pt x="7190" y="0"/>
                </a:lnTo>
                <a:lnTo>
                  <a:pt x="1280" y="1739"/>
                </a:lnTo>
                <a:close/>
              </a:path>
            </a:pathLst>
          </a:custGeom>
          <a:solidFill>
            <a:srgbClr val="1561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19" name="object 14419"/>
          <p:cNvSpPr/>
          <p:nvPr/>
        </p:nvSpPr>
        <p:spPr>
          <a:xfrm>
            <a:off x="4031365" y="2375347"/>
            <a:ext cx="7620" cy="1905"/>
          </a:xfrm>
          <a:custGeom>
            <a:avLst/>
            <a:gdLst/>
            <a:ahLst/>
            <a:cxnLst/>
            <a:rect l="l" t="t" r="r" b="b"/>
            <a:pathLst>
              <a:path w="7620" h="1905">
                <a:moveTo>
                  <a:pt x="0" y="695"/>
                </a:moveTo>
                <a:lnTo>
                  <a:pt x="7190" y="0"/>
                </a:lnTo>
                <a:lnTo>
                  <a:pt x="1280" y="1739"/>
                </a:lnTo>
                <a:lnTo>
                  <a:pt x="0" y="695"/>
                </a:lnTo>
                <a:close/>
              </a:path>
            </a:pathLst>
          </a:custGeom>
          <a:ln w="3175">
            <a:solidFill>
              <a:srgbClr val="1561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20" name="object 144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421" name="object 144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422" name="object 14422"/>
          <p:cNvSpPr/>
          <p:nvPr/>
        </p:nvSpPr>
        <p:spPr>
          <a:xfrm>
            <a:off x="4035943" y="2387429"/>
            <a:ext cx="13335" cy="4445"/>
          </a:xfrm>
          <a:custGeom>
            <a:avLst/>
            <a:gdLst/>
            <a:ahLst/>
            <a:cxnLst/>
            <a:rect l="l" t="t" r="r" b="b"/>
            <a:pathLst>
              <a:path w="13335" h="4444">
                <a:moveTo>
                  <a:pt x="0" y="3878"/>
                </a:moveTo>
                <a:lnTo>
                  <a:pt x="13329" y="0"/>
                </a:lnTo>
                <a:lnTo>
                  <a:pt x="0" y="3878"/>
                </a:lnTo>
                <a:close/>
              </a:path>
            </a:pathLst>
          </a:custGeom>
          <a:solidFill>
            <a:srgbClr val="1561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23" name="object 14423"/>
          <p:cNvSpPr/>
          <p:nvPr/>
        </p:nvSpPr>
        <p:spPr>
          <a:xfrm>
            <a:off x="4035943" y="2387429"/>
            <a:ext cx="13335" cy="4445"/>
          </a:xfrm>
          <a:custGeom>
            <a:avLst/>
            <a:gdLst/>
            <a:ahLst/>
            <a:cxnLst/>
            <a:rect l="l" t="t" r="r" b="b"/>
            <a:pathLst>
              <a:path w="13335" h="4444">
                <a:moveTo>
                  <a:pt x="13329" y="0"/>
                </a:moveTo>
                <a:lnTo>
                  <a:pt x="0" y="3878"/>
                </a:lnTo>
                <a:lnTo>
                  <a:pt x="13329" y="0"/>
                </a:lnTo>
                <a:close/>
              </a:path>
            </a:pathLst>
          </a:custGeom>
          <a:ln w="3175">
            <a:solidFill>
              <a:srgbClr val="1561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24" name="object 14424"/>
          <p:cNvSpPr/>
          <p:nvPr/>
        </p:nvSpPr>
        <p:spPr>
          <a:xfrm>
            <a:off x="4035976" y="2387406"/>
            <a:ext cx="13335" cy="4445"/>
          </a:xfrm>
          <a:custGeom>
            <a:avLst/>
            <a:gdLst/>
            <a:ahLst/>
            <a:cxnLst/>
            <a:rect l="l" t="t" r="r" b="b"/>
            <a:pathLst>
              <a:path w="13335" h="4444">
                <a:moveTo>
                  <a:pt x="0" y="3853"/>
                </a:moveTo>
                <a:lnTo>
                  <a:pt x="9926" y="0"/>
                </a:lnTo>
                <a:lnTo>
                  <a:pt x="13296" y="22"/>
                </a:lnTo>
                <a:lnTo>
                  <a:pt x="0" y="3853"/>
                </a:lnTo>
                <a:close/>
              </a:path>
            </a:pathLst>
          </a:custGeom>
          <a:solidFill>
            <a:srgbClr val="1562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25" name="object 14425"/>
          <p:cNvSpPr/>
          <p:nvPr/>
        </p:nvSpPr>
        <p:spPr>
          <a:xfrm>
            <a:off x="4035976" y="2387406"/>
            <a:ext cx="13335" cy="4445"/>
          </a:xfrm>
          <a:custGeom>
            <a:avLst/>
            <a:gdLst/>
            <a:ahLst/>
            <a:cxnLst/>
            <a:rect l="l" t="t" r="r" b="b"/>
            <a:pathLst>
              <a:path w="13335" h="4444">
                <a:moveTo>
                  <a:pt x="9926" y="0"/>
                </a:moveTo>
                <a:lnTo>
                  <a:pt x="13296" y="22"/>
                </a:lnTo>
                <a:lnTo>
                  <a:pt x="0" y="3853"/>
                </a:lnTo>
                <a:lnTo>
                  <a:pt x="9926" y="0"/>
                </a:lnTo>
                <a:close/>
              </a:path>
            </a:pathLst>
          </a:custGeom>
          <a:ln w="3175">
            <a:solidFill>
              <a:srgbClr val="1562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26" name="object 14426"/>
          <p:cNvSpPr/>
          <p:nvPr/>
        </p:nvSpPr>
        <p:spPr>
          <a:xfrm>
            <a:off x="4035915" y="2387406"/>
            <a:ext cx="10160" cy="4445"/>
          </a:xfrm>
          <a:custGeom>
            <a:avLst/>
            <a:gdLst/>
            <a:ahLst/>
            <a:cxnLst/>
            <a:rect l="l" t="t" r="r" b="b"/>
            <a:pathLst>
              <a:path w="10160" h="4444">
                <a:moveTo>
                  <a:pt x="60" y="3853"/>
                </a:moveTo>
                <a:lnTo>
                  <a:pt x="9987" y="0"/>
                </a:lnTo>
                <a:lnTo>
                  <a:pt x="60" y="3853"/>
                </a:lnTo>
                <a:close/>
              </a:path>
            </a:pathLst>
          </a:custGeom>
          <a:solidFill>
            <a:srgbClr val="1561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27" name="object 14427"/>
          <p:cNvSpPr/>
          <p:nvPr/>
        </p:nvSpPr>
        <p:spPr>
          <a:xfrm>
            <a:off x="4035915" y="2387406"/>
            <a:ext cx="10160" cy="4445"/>
          </a:xfrm>
          <a:custGeom>
            <a:avLst/>
            <a:gdLst/>
            <a:ahLst/>
            <a:cxnLst/>
            <a:rect l="l" t="t" r="r" b="b"/>
            <a:pathLst>
              <a:path w="10160" h="4444">
                <a:moveTo>
                  <a:pt x="9987" y="0"/>
                </a:moveTo>
                <a:lnTo>
                  <a:pt x="0" y="3804"/>
                </a:lnTo>
                <a:lnTo>
                  <a:pt x="9987" y="0"/>
                </a:lnTo>
                <a:close/>
              </a:path>
            </a:pathLst>
          </a:custGeom>
          <a:ln w="3175">
            <a:solidFill>
              <a:srgbClr val="1561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28" name="object 14428"/>
          <p:cNvSpPr/>
          <p:nvPr/>
        </p:nvSpPr>
        <p:spPr>
          <a:xfrm>
            <a:off x="4033456" y="2387406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2458" y="3804"/>
                </a:moveTo>
                <a:lnTo>
                  <a:pt x="0" y="1978"/>
                </a:lnTo>
                <a:lnTo>
                  <a:pt x="12446" y="0"/>
                </a:lnTo>
                <a:lnTo>
                  <a:pt x="2458" y="3804"/>
                </a:lnTo>
                <a:close/>
              </a:path>
            </a:pathLst>
          </a:custGeom>
          <a:solidFill>
            <a:srgbClr val="1561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29" name="object 14429"/>
          <p:cNvSpPr/>
          <p:nvPr/>
        </p:nvSpPr>
        <p:spPr>
          <a:xfrm>
            <a:off x="4033456" y="2387406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12446" y="0"/>
                </a:moveTo>
                <a:lnTo>
                  <a:pt x="2458" y="3804"/>
                </a:lnTo>
                <a:lnTo>
                  <a:pt x="0" y="1978"/>
                </a:lnTo>
                <a:lnTo>
                  <a:pt x="12446" y="0"/>
                </a:lnTo>
                <a:close/>
              </a:path>
            </a:pathLst>
          </a:custGeom>
          <a:ln w="3175">
            <a:solidFill>
              <a:srgbClr val="1561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30" name="object 14430"/>
          <p:cNvSpPr/>
          <p:nvPr/>
        </p:nvSpPr>
        <p:spPr>
          <a:xfrm>
            <a:off x="4031345" y="2375347"/>
            <a:ext cx="7620" cy="4445"/>
          </a:xfrm>
          <a:custGeom>
            <a:avLst/>
            <a:gdLst/>
            <a:ahLst/>
            <a:cxnLst/>
            <a:rect l="l" t="t" r="r" b="b"/>
            <a:pathLst>
              <a:path w="7620" h="4444">
                <a:moveTo>
                  <a:pt x="0" y="3957"/>
                </a:moveTo>
                <a:lnTo>
                  <a:pt x="660" y="2832"/>
                </a:lnTo>
                <a:lnTo>
                  <a:pt x="7211" y="0"/>
                </a:lnTo>
                <a:lnTo>
                  <a:pt x="0" y="3957"/>
                </a:lnTo>
                <a:close/>
              </a:path>
            </a:pathLst>
          </a:custGeom>
          <a:solidFill>
            <a:srgbClr val="1561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31" name="object 14431"/>
          <p:cNvSpPr/>
          <p:nvPr/>
        </p:nvSpPr>
        <p:spPr>
          <a:xfrm>
            <a:off x="4031345" y="2375347"/>
            <a:ext cx="7620" cy="4445"/>
          </a:xfrm>
          <a:custGeom>
            <a:avLst/>
            <a:gdLst/>
            <a:ahLst/>
            <a:cxnLst/>
            <a:rect l="l" t="t" r="r" b="b"/>
            <a:pathLst>
              <a:path w="7620" h="4444">
                <a:moveTo>
                  <a:pt x="7211" y="0"/>
                </a:moveTo>
                <a:lnTo>
                  <a:pt x="0" y="3957"/>
                </a:lnTo>
                <a:lnTo>
                  <a:pt x="660" y="2832"/>
                </a:lnTo>
                <a:lnTo>
                  <a:pt x="7211" y="0"/>
                </a:lnTo>
                <a:close/>
              </a:path>
            </a:pathLst>
          </a:custGeom>
          <a:ln w="3175">
            <a:solidFill>
              <a:srgbClr val="1561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32" name="object 14432"/>
          <p:cNvSpPr/>
          <p:nvPr/>
        </p:nvSpPr>
        <p:spPr>
          <a:xfrm>
            <a:off x="4032006" y="2375347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2832"/>
                </a:moveTo>
                <a:lnTo>
                  <a:pt x="640" y="1739"/>
                </a:lnTo>
                <a:lnTo>
                  <a:pt x="6550" y="0"/>
                </a:lnTo>
                <a:lnTo>
                  <a:pt x="0" y="2832"/>
                </a:lnTo>
                <a:close/>
              </a:path>
            </a:pathLst>
          </a:custGeom>
          <a:solidFill>
            <a:srgbClr val="1561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33" name="object 14433"/>
          <p:cNvSpPr/>
          <p:nvPr/>
        </p:nvSpPr>
        <p:spPr>
          <a:xfrm>
            <a:off x="4032006" y="2375347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550" y="0"/>
                </a:moveTo>
                <a:lnTo>
                  <a:pt x="640" y="1739"/>
                </a:lnTo>
                <a:lnTo>
                  <a:pt x="0" y="2832"/>
                </a:lnTo>
                <a:lnTo>
                  <a:pt x="6550" y="0"/>
                </a:lnTo>
                <a:close/>
              </a:path>
            </a:pathLst>
          </a:custGeom>
          <a:ln w="3175">
            <a:solidFill>
              <a:srgbClr val="1561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34" name="object 14434"/>
          <p:cNvSpPr/>
          <p:nvPr/>
        </p:nvSpPr>
        <p:spPr>
          <a:xfrm>
            <a:off x="4052712" y="240037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62"/>
                </a:moveTo>
                <a:lnTo>
                  <a:pt x="469" y="0"/>
                </a:lnTo>
                <a:lnTo>
                  <a:pt x="0" y="162"/>
                </a:lnTo>
                <a:close/>
              </a:path>
            </a:pathLst>
          </a:custGeom>
          <a:solidFill>
            <a:srgbClr val="1562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35" name="object 14435"/>
          <p:cNvSpPr/>
          <p:nvPr/>
        </p:nvSpPr>
        <p:spPr>
          <a:xfrm>
            <a:off x="4052712" y="240037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62"/>
                </a:moveTo>
                <a:lnTo>
                  <a:pt x="497" y="22"/>
                </a:lnTo>
                <a:lnTo>
                  <a:pt x="0" y="162"/>
                </a:lnTo>
                <a:close/>
              </a:path>
            </a:pathLst>
          </a:custGeom>
          <a:ln w="3175">
            <a:solidFill>
              <a:srgbClr val="1562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36" name="object 14436"/>
          <p:cNvSpPr/>
          <p:nvPr/>
        </p:nvSpPr>
        <p:spPr>
          <a:xfrm>
            <a:off x="4044424" y="2384387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1478" y="3020"/>
                </a:moveTo>
                <a:lnTo>
                  <a:pt x="0" y="594"/>
                </a:lnTo>
                <a:lnTo>
                  <a:pt x="2151" y="0"/>
                </a:lnTo>
                <a:lnTo>
                  <a:pt x="1478" y="3020"/>
                </a:lnTo>
                <a:close/>
              </a:path>
            </a:pathLst>
          </a:custGeom>
          <a:solidFill>
            <a:srgbClr val="1562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37" name="object 14437"/>
          <p:cNvSpPr/>
          <p:nvPr/>
        </p:nvSpPr>
        <p:spPr>
          <a:xfrm>
            <a:off x="4044424" y="2384387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1478" y="3020"/>
                </a:moveTo>
                <a:lnTo>
                  <a:pt x="0" y="594"/>
                </a:lnTo>
                <a:lnTo>
                  <a:pt x="2151" y="0"/>
                </a:lnTo>
                <a:lnTo>
                  <a:pt x="1478" y="3020"/>
                </a:lnTo>
                <a:close/>
              </a:path>
            </a:pathLst>
          </a:custGeom>
          <a:ln w="3175">
            <a:solidFill>
              <a:srgbClr val="1562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38" name="object 14438"/>
          <p:cNvSpPr/>
          <p:nvPr/>
        </p:nvSpPr>
        <p:spPr>
          <a:xfrm>
            <a:off x="4045902" y="2384387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370" y="3042"/>
                </a:moveTo>
                <a:lnTo>
                  <a:pt x="0" y="3020"/>
                </a:lnTo>
                <a:lnTo>
                  <a:pt x="673" y="0"/>
                </a:lnTo>
                <a:lnTo>
                  <a:pt x="3370" y="3042"/>
                </a:lnTo>
                <a:close/>
              </a:path>
            </a:pathLst>
          </a:custGeom>
          <a:solidFill>
            <a:srgbClr val="1562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39" name="object 14439"/>
          <p:cNvSpPr/>
          <p:nvPr/>
        </p:nvSpPr>
        <p:spPr>
          <a:xfrm>
            <a:off x="4045902" y="2384387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3020"/>
                </a:moveTo>
                <a:lnTo>
                  <a:pt x="3370" y="3042"/>
                </a:lnTo>
                <a:lnTo>
                  <a:pt x="673" y="0"/>
                </a:lnTo>
                <a:lnTo>
                  <a:pt x="0" y="3020"/>
                </a:lnTo>
                <a:close/>
              </a:path>
            </a:pathLst>
          </a:custGeom>
          <a:ln w="3175">
            <a:solidFill>
              <a:srgbClr val="1562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40" name="object 14440"/>
          <p:cNvSpPr/>
          <p:nvPr/>
        </p:nvSpPr>
        <p:spPr>
          <a:xfrm>
            <a:off x="4038556" y="2375347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5867" y="9634"/>
                </a:moveTo>
                <a:lnTo>
                  <a:pt x="0" y="0"/>
                </a:lnTo>
                <a:lnTo>
                  <a:pt x="5867" y="9634"/>
                </a:lnTo>
                <a:close/>
              </a:path>
            </a:pathLst>
          </a:custGeom>
          <a:ln w="3175">
            <a:solidFill>
              <a:srgbClr val="1562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41" name="object 14441"/>
          <p:cNvSpPr/>
          <p:nvPr/>
        </p:nvSpPr>
        <p:spPr>
          <a:xfrm>
            <a:off x="4038556" y="2375347"/>
            <a:ext cx="8255" cy="10160"/>
          </a:xfrm>
          <a:custGeom>
            <a:avLst/>
            <a:gdLst/>
            <a:ahLst/>
            <a:cxnLst/>
            <a:rect l="l" t="t" r="r" b="b"/>
            <a:pathLst>
              <a:path w="8254" h="10160">
                <a:moveTo>
                  <a:pt x="5867" y="9634"/>
                </a:moveTo>
                <a:lnTo>
                  <a:pt x="0" y="0"/>
                </a:lnTo>
                <a:lnTo>
                  <a:pt x="8018" y="9039"/>
                </a:lnTo>
                <a:lnTo>
                  <a:pt x="5867" y="9634"/>
                </a:lnTo>
                <a:close/>
              </a:path>
            </a:pathLst>
          </a:custGeom>
          <a:solidFill>
            <a:srgbClr val="1562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42" name="object 14442"/>
          <p:cNvSpPr/>
          <p:nvPr/>
        </p:nvSpPr>
        <p:spPr>
          <a:xfrm>
            <a:off x="4038556" y="2375347"/>
            <a:ext cx="8255" cy="10160"/>
          </a:xfrm>
          <a:custGeom>
            <a:avLst/>
            <a:gdLst/>
            <a:ahLst/>
            <a:cxnLst/>
            <a:rect l="l" t="t" r="r" b="b"/>
            <a:pathLst>
              <a:path w="8254" h="10160">
                <a:moveTo>
                  <a:pt x="5867" y="9634"/>
                </a:moveTo>
                <a:lnTo>
                  <a:pt x="8018" y="9039"/>
                </a:lnTo>
                <a:lnTo>
                  <a:pt x="0" y="0"/>
                </a:lnTo>
                <a:lnTo>
                  <a:pt x="5867" y="9634"/>
                </a:lnTo>
                <a:close/>
              </a:path>
            </a:pathLst>
          </a:custGeom>
          <a:ln w="3175">
            <a:solidFill>
              <a:srgbClr val="1562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43" name="object 14443"/>
          <p:cNvSpPr/>
          <p:nvPr/>
        </p:nvSpPr>
        <p:spPr>
          <a:xfrm>
            <a:off x="4044424" y="2384387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151" y="0"/>
                </a:moveTo>
                <a:lnTo>
                  <a:pt x="0" y="5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44" name="object 14444"/>
          <p:cNvSpPr/>
          <p:nvPr/>
        </p:nvSpPr>
        <p:spPr>
          <a:xfrm>
            <a:off x="4046756" y="2387429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1379"/>
                </a:moveTo>
                <a:lnTo>
                  <a:pt x="2517" y="0"/>
                </a:lnTo>
                <a:lnTo>
                  <a:pt x="1361" y="855"/>
                </a:lnTo>
                <a:lnTo>
                  <a:pt x="0" y="1379"/>
                </a:lnTo>
                <a:close/>
              </a:path>
            </a:pathLst>
          </a:custGeom>
          <a:solidFill>
            <a:srgbClr val="1562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45" name="object 14445"/>
          <p:cNvSpPr/>
          <p:nvPr/>
        </p:nvSpPr>
        <p:spPr>
          <a:xfrm>
            <a:off x="4046756" y="2387429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1361" y="855"/>
                </a:moveTo>
                <a:lnTo>
                  <a:pt x="0" y="1379"/>
                </a:lnTo>
                <a:lnTo>
                  <a:pt x="2517" y="0"/>
                </a:lnTo>
                <a:lnTo>
                  <a:pt x="1361" y="855"/>
                </a:lnTo>
                <a:close/>
              </a:path>
            </a:pathLst>
          </a:custGeom>
          <a:ln w="3175">
            <a:solidFill>
              <a:srgbClr val="1562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46" name="object 14446"/>
          <p:cNvSpPr/>
          <p:nvPr/>
        </p:nvSpPr>
        <p:spPr>
          <a:xfrm>
            <a:off x="4048117" y="23874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855"/>
                </a:moveTo>
                <a:lnTo>
                  <a:pt x="1155" y="0"/>
                </a:lnTo>
                <a:lnTo>
                  <a:pt x="0" y="855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47" name="object 14447"/>
          <p:cNvSpPr/>
          <p:nvPr/>
        </p:nvSpPr>
        <p:spPr>
          <a:xfrm>
            <a:off x="4046575" y="2381900"/>
            <a:ext cx="10795" cy="5715"/>
          </a:xfrm>
          <a:custGeom>
            <a:avLst/>
            <a:gdLst/>
            <a:ahLst/>
            <a:cxnLst/>
            <a:rect l="l" t="t" r="r" b="b"/>
            <a:pathLst>
              <a:path w="10795" h="5714">
                <a:moveTo>
                  <a:pt x="2697" y="5529"/>
                </a:moveTo>
                <a:lnTo>
                  <a:pt x="0" y="2486"/>
                </a:lnTo>
                <a:lnTo>
                  <a:pt x="10680" y="0"/>
                </a:lnTo>
                <a:lnTo>
                  <a:pt x="2697" y="5529"/>
                </a:lnTo>
                <a:close/>
              </a:path>
            </a:pathLst>
          </a:custGeom>
          <a:solidFill>
            <a:srgbClr val="156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48" name="object 14448"/>
          <p:cNvSpPr/>
          <p:nvPr/>
        </p:nvSpPr>
        <p:spPr>
          <a:xfrm>
            <a:off x="4046575" y="2381900"/>
            <a:ext cx="10795" cy="5715"/>
          </a:xfrm>
          <a:custGeom>
            <a:avLst/>
            <a:gdLst/>
            <a:ahLst/>
            <a:cxnLst/>
            <a:rect l="l" t="t" r="r" b="b"/>
            <a:pathLst>
              <a:path w="10795" h="5714">
                <a:moveTo>
                  <a:pt x="0" y="2486"/>
                </a:moveTo>
                <a:lnTo>
                  <a:pt x="2697" y="5529"/>
                </a:lnTo>
                <a:lnTo>
                  <a:pt x="10680" y="0"/>
                </a:lnTo>
                <a:lnTo>
                  <a:pt x="0" y="2486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49" name="object 144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450" name="object 144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451" name="object 14451"/>
          <p:cNvSpPr/>
          <p:nvPr/>
        </p:nvSpPr>
        <p:spPr>
          <a:xfrm>
            <a:off x="4046575" y="2381900"/>
            <a:ext cx="10795" cy="2540"/>
          </a:xfrm>
          <a:custGeom>
            <a:avLst/>
            <a:gdLst/>
            <a:ahLst/>
            <a:cxnLst/>
            <a:rect l="l" t="t" r="r" b="b"/>
            <a:pathLst>
              <a:path w="10795" h="2539">
                <a:moveTo>
                  <a:pt x="10680" y="0"/>
                </a:moveTo>
                <a:lnTo>
                  <a:pt x="0" y="24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52" name="object 14452"/>
          <p:cNvSpPr/>
          <p:nvPr/>
        </p:nvSpPr>
        <p:spPr>
          <a:xfrm>
            <a:off x="4048117" y="2388285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270" y="3688"/>
                </a:moveTo>
                <a:lnTo>
                  <a:pt x="0" y="0"/>
                </a:lnTo>
                <a:lnTo>
                  <a:pt x="2270" y="3688"/>
                </a:lnTo>
                <a:close/>
              </a:path>
            </a:pathLst>
          </a:custGeom>
          <a:ln w="3175">
            <a:solidFill>
              <a:srgbClr val="1562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53" name="object 14453"/>
          <p:cNvSpPr/>
          <p:nvPr/>
        </p:nvSpPr>
        <p:spPr>
          <a:xfrm>
            <a:off x="4048117" y="238742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2270" y="4544"/>
                </a:moveTo>
                <a:lnTo>
                  <a:pt x="0" y="855"/>
                </a:lnTo>
                <a:lnTo>
                  <a:pt x="1155" y="0"/>
                </a:lnTo>
                <a:lnTo>
                  <a:pt x="2270" y="4544"/>
                </a:lnTo>
                <a:close/>
              </a:path>
            </a:pathLst>
          </a:custGeom>
          <a:solidFill>
            <a:srgbClr val="156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54" name="object 14454"/>
          <p:cNvSpPr/>
          <p:nvPr/>
        </p:nvSpPr>
        <p:spPr>
          <a:xfrm>
            <a:off x="4048117" y="238742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2270" y="4544"/>
                </a:moveTo>
                <a:lnTo>
                  <a:pt x="1155" y="0"/>
                </a:lnTo>
                <a:lnTo>
                  <a:pt x="0" y="855"/>
                </a:lnTo>
                <a:lnTo>
                  <a:pt x="2270" y="4544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55" name="object 14455"/>
          <p:cNvSpPr/>
          <p:nvPr/>
        </p:nvSpPr>
        <p:spPr>
          <a:xfrm>
            <a:off x="4048117" y="23874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855"/>
                </a:moveTo>
                <a:lnTo>
                  <a:pt x="1155" y="0"/>
                </a:lnTo>
                <a:lnTo>
                  <a:pt x="0" y="855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56" name="object 14456"/>
          <p:cNvSpPr/>
          <p:nvPr/>
        </p:nvSpPr>
        <p:spPr>
          <a:xfrm>
            <a:off x="4028041" y="2363510"/>
            <a:ext cx="10795" cy="12065"/>
          </a:xfrm>
          <a:custGeom>
            <a:avLst/>
            <a:gdLst/>
            <a:ahLst/>
            <a:cxnLst/>
            <a:rect l="l" t="t" r="r" b="b"/>
            <a:pathLst>
              <a:path w="10795" h="12064">
                <a:moveTo>
                  <a:pt x="10515" y="11836"/>
                </a:moveTo>
                <a:lnTo>
                  <a:pt x="1003" y="4790"/>
                </a:lnTo>
                <a:lnTo>
                  <a:pt x="0" y="0"/>
                </a:lnTo>
                <a:lnTo>
                  <a:pt x="10515" y="11836"/>
                </a:lnTo>
                <a:close/>
              </a:path>
            </a:pathLst>
          </a:custGeom>
          <a:solidFill>
            <a:srgbClr val="1561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57" name="object 14457"/>
          <p:cNvSpPr/>
          <p:nvPr/>
        </p:nvSpPr>
        <p:spPr>
          <a:xfrm>
            <a:off x="4028041" y="2363510"/>
            <a:ext cx="10795" cy="12065"/>
          </a:xfrm>
          <a:custGeom>
            <a:avLst/>
            <a:gdLst/>
            <a:ahLst/>
            <a:cxnLst/>
            <a:rect l="l" t="t" r="r" b="b"/>
            <a:pathLst>
              <a:path w="10795" h="12064">
                <a:moveTo>
                  <a:pt x="1003" y="4790"/>
                </a:moveTo>
                <a:lnTo>
                  <a:pt x="0" y="0"/>
                </a:lnTo>
                <a:lnTo>
                  <a:pt x="10515" y="11836"/>
                </a:lnTo>
                <a:lnTo>
                  <a:pt x="1003" y="4790"/>
                </a:lnTo>
                <a:close/>
              </a:path>
            </a:pathLst>
          </a:custGeom>
          <a:ln w="3175">
            <a:solidFill>
              <a:srgbClr val="1561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58" name="object 14458"/>
          <p:cNvSpPr/>
          <p:nvPr/>
        </p:nvSpPr>
        <p:spPr>
          <a:xfrm>
            <a:off x="4029044" y="2368301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19">
                <a:moveTo>
                  <a:pt x="1475" y="7053"/>
                </a:moveTo>
                <a:lnTo>
                  <a:pt x="0" y="0"/>
                </a:lnTo>
                <a:lnTo>
                  <a:pt x="9512" y="7045"/>
                </a:lnTo>
                <a:lnTo>
                  <a:pt x="1475" y="7053"/>
                </a:lnTo>
                <a:close/>
              </a:path>
            </a:pathLst>
          </a:custGeom>
          <a:solidFill>
            <a:srgbClr val="1561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59" name="object 14459"/>
          <p:cNvSpPr/>
          <p:nvPr/>
        </p:nvSpPr>
        <p:spPr>
          <a:xfrm>
            <a:off x="4029044" y="2368301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19">
                <a:moveTo>
                  <a:pt x="0" y="0"/>
                </a:moveTo>
                <a:lnTo>
                  <a:pt x="1475" y="7053"/>
                </a:lnTo>
                <a:lnTo>
                  <a:pt x="9512" y="704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61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60" name="object 14460"/>
          <p:cNvSpPr/>
          <p:nvPr/>
        </p:nvSpPr>
        <p:spPr>
          <a:xfrm>
            <a:off x="4030162" y="2399360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111" y="2232"/>
                </a:moveTo>
                <a:lnTo>
                  <a:pt x="0" y="48"/>
                </a:lnTo>
                <a:lnTo>
                  <a:pt x="3002" y="0"/>
                </a:lnTo>
                <a:lnTo>
                  <a:pt x="111" y="2232"/>
                </a:lnTo>
                <a:close/>
              </a:path>
            </a:pathLst>
          </a:custGeom>
          <a:solidFill>
            <a:srgbClr val="155E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61" name="object 14461"/>
          <p:cNvSpPr/>
          <p:nvPr/>
        </p:nvSpPr>
        <p:spPr>
          <a:xfrm>
            <a:off x="4030162" y="2399360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111" y="2232"/>
                </a:moveTo>
                <a:lnTo>
                  <a:pt x="3002" y="0"/>
                </a:lnTo>
                <a:lnTo>
                  <a:pt x="0" y="48"/>
                </a:lnTo>
                <a:lnTo>
                  <a:pt x="111" y="2232"/>
                </a:lnTo>
                <a:close/>
              </a:path>
            </a:pathLst>
          </a:custGeom>
          <a:ln w="3175">
            <a:solidFill>
              <a:srgbClr val="155E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62" name="object 14462"/>
          <p:cNvSpPr/>
          <p:nvPr/>
        </p:nvSpPr>
        <p:spPr>
          <a:xfrm>
            <a:off x="4030273" y="2401592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5567" y="3688"/>
                </a:moveTo>
                <a:lnTo>
                  <a:pt x="0" y="0"/>
                </a:lnTo>
                <a:lnTo>
                  <a:pt x="5567" y="3688"/>
                </a:lnTo>
                <a:close/>
              </a:path>
            </a:pathLst>
          </a:custGeom>
          <a:ln w="3175">
            <a:solidFill>
              <a:srgbClr val="155E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63" name="object 14463"/>
          <p:cNvSpPr/>
          <p:nvPr/>
        </p:nvSpPr>
        <p:spPr>
          <a:xfrm>
            <a:off x="4030273" y="2399360"/>
            <a:ext cx="5715" cy="6350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5567" y="5920"/>
                </a:moveTo>
                <a:lnTo>
                  <a:pt x="0" y="2232"/>
                </a:lnTo>
                <a:lnTo>
                  <a:pt x="2890" y="0"/>
                </a:lnTo>
                <a:lnTo>
                  <a:pt x="5567" y="5920"/>
                </a:lnTo>
                <a:close/>
              </a:path>
            </a:pathLst>
          </a:custGeom>
          <a:solidFill>
            <a:srgbClr val="155E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64" name="object 14464"/>
          <p:cNvSpPr/>
          <p:nvPr/>
        </p:nvSpPr>
        <p:spPr>
          <a:xfrm>
            <a:off x="4030273" y="2399360"/>
            <a:ext cx="5715" cy="6350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5567" y="5920"/>
                </a:moveTo>
                <a:lnTo>
                  <a:pt x="2890" y="0"/>
                </a:lnTo>
                <a:lnTo>
                  <a:pt x="0" y="2232"/>
                </a:lnTo>
                <a:lnTo>
                  <a:pt x="5567" y="5920"/>
                </a:lnTo>
                <a:close/>
              </a:path>
            </a:pathLst>
          </a:custGeom>
          <a:ln w="3175">
            <a:solidFill>
              <a:srgbClr val="155E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65" name="object 14465"/>
          <p:cNvSpPr/>
          <p:nvPr/>
        </p:nvSpPr>
        <p:spPr>
          <a:xfrm>
            <a:off x="4033164" y="2399360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2677" y="5920"/>
                </a:moveTo>
                <a:lnTo>
                  <a:pt x="0" y="0"/>
                </a:lnTo>
                <a:lnTo>
                  <a:pt x="4483" y="5412"/>
                </a:lnTo>
                <a:lnTo>
                  <a:pt x="2677" y="5920"/>
                </a:lnTo>
                <a:close/>
              </a:path>
            </a:pathLst>
          </a:custGeom>
          <a:solidFill>
            <a:srgbClr val="155F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66" name="object 14466"/>
          <p:cNvSpPr/>
          <p:nvPr/>
        </p:nvSpPr>
        <p:spPr>
          <a:xfrm>
            <a:off x="4033164" y="2399360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2677" y="5920"/>
                </a:moveTo>
                <a:lnTo>
                  <a:pt x="0" y="0"/>
                </a:lnTo>
                <a:lnTo>
                  <a:pt x="4483" y="5412"/>
                </a:lnTo>
                <a:lnTo>
                  <a:pt x="2677" y="5920"/>
                </a:lnTo>
                <a:close/>
              </a:path>
            </a:pathLst>
          </a:custGeom>
          <a:ln w="3175">
            <a:solidFill>
              <a:srgbClr val="155F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67" name="object 14467"/>
          <p:cNvSpPr/>
          <p:nvPr/>
        </p:nvSpPr>
        <p:spPr>
          <a:xfrm>
            <a:off x="4037647" y="240477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55F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68" name="object 14468"/>
          <p:cNvSpPr/>
          <p:nvPr/>
        </p:nvSpPr>
        <p:spPr>
          <a:xfrm>
            <a:off x="4037647" y="240477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5F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69" name="object 14469"/>
          <p:cNvSpPr/>
          <p:nvPr/>
        </p:nvSpPr>
        <p:spPr>
          <a:xfrm>
            <a:off x="4037647" y="240477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55F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70" name="object 14470"/>
          <p:cNvSpPr/>
          <p:nvPr/>
        </p:nvSpPr>
        <p:spPr>
          <a:xfrm>
            <a:off x="4037647" y="240477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5F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71" name="object 14471"/>
          <p:cNvSpPr/>
          <p:nvPr/>
        </p:nvSpPr>
        <p:spPr>
          <a:xfrm>
            <a:off x="4037647" y="240477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55F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72" name="object 14472"/>
          <p:cNvSpPr/>
          <p:nvPr/>
        </p:nvSpPr>
        <p:spPr>
          <a:xfrm>
            <a:off x="4037647" y="240477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5F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73" name="object 14473"/>
          <p:cNvSpPr/>
          <p:nvPr/>
        </p:nvSpPr>
        <p:spPr>
          <a:xfrm>
            <a:off x="4037647" y="240477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55F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74" name="object 14474"/>
          <p:cNvSpPr/>
          <p:nvPr/>
        </p:nvSpPr>
        <p:spPr>
          <a:xfrm>
            <a:off x="4037647" y="240477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5F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75" name="object 14475"/>
          <p:cNvSpPr/>
          <p:nvPr/>
        </p:nvSpPr>
        <p:spPr>
          <a:xfrm>
            <a:off x="4033164" y="2399360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4483" y="5412"/>
                </a:moveTo>
                <a:lnTo>
                  <a:pt x="0" y="0"/>
                </a:lnTo>
                <a:lnTo>
                  <a:pt x="4483" y="5412"/>
                </a:lnTo>
                <a:close/>
              </a:path>
            </a:pathLst>
          </a:custGeom>
          <a:ln w="3175">
            <a:solidFill>
              <a:srgbClr val="155F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76" name="object 14476"/>
          <p:cNvSpPr/>
          <p:nvPr/>
        </p:nvSpPr>
        <p:spPr>
          <a:xfrm>
            <a:off x="4033164" y="2399360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4483" y="5412"/>
                </a:moveTo>
                <a:lnTo>
                  <a:pt x="0" y="0"/>
                </a:lnTo>
                <a:lnTo>
                  <a:pt x="4483" y="5412"/>
                </a:lnTo>
                <a:close/>
              </a:path>
            </a:pathLst>
          </a:custGeom>
          <a:ln w="3175">
            <a:solidFill>
              <a:srgbClr val="155F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77" name="object 14477"/>
          <p:cNvSpPr/>
          <p:nvPr/>
        </p:nvSpPr>
        <p:spPr>
          <a:xfrm>
            <a:off x="4052270" y="239964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441" y="886"/>
                </a:moveTo>
                <a:lnTo>
                  <a:pt x="0" y="0"/>
                </a:lnTo>
                <a:lnTo>
                  <a:pt x="911" y="723"/>
                </a:lnTo>
                <a:lnTo>
                  <a:pt x="441" y="886"/>
                </a:lnTo>
                <a:close/>
              </a:path>
            </a:pathLst>
          </a:custGeom>
          <a:solidFill>
            <a:srgbClr val="1562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78" name="object 14478"/>
          <p:cNvSpPr/>
          <p:nvPr/>
        </p:nvSpPr>
        <p:spPr>
          <a:xfrm>
            <a:off x="4052270" y="239964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911" y="723"/>
                </a:lnTo>
                <a:lnTo>
                  <a:pt x="441" y="88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62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79" name="object 144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480" name="object 144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481" name="object 144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482" name="object 14482"/>
          <p:cNvSpPr/>
          <p:nvPr/>
        </p:nvSpPr>
        <p:spPr>
          <a:xfrm>
            <a:off x="4030273" y="2399360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232"/>
                </a:moveTo>
                <a:lnTo>
                  <a:pt x="2890" y="0"/>
                </a:lnTo>
                <a:lnTo>
                  <a:pt x="0" y="2232"/>
                </a:lnTo>
                <a:close/>
              </a:path>
            </a:pathLst>
          </a:custGeom>
          <a:ln w="3175">
            <a:solidFill>
              <a:srgbClr val="155E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83" name="object 14483"/>
          <p:cNvSpPr/>
          <p:nvPr/>
        </p:nvSpPr>
        <p:spPr>
          <a:xfrm>
            <a:off x="4030273" y="2399360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232"/>
                </a:moveTo>
                <a:lnTo>
                  <a:pt x="2890" y="0"/>
                </a:lnTo>
                <a:lnTo>
                  <a:pt x="0" y="2232"/>
                </a:lnTo>
                <a:close/>
              </a:path>
            </a:pathLst>
          </a:custGeom>
          <a:ln w="3175">
            <a:solidFill>
              <a:srgbClr val="155E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84" name="object 14484"/>
          <p:cNvSpPr/>
          <p:nvPr/>
        </p:nvSpPr>
        <p:spPr>
          <a:xfrm>
            <a:off x="4033164" y="2399360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0" y="0"/>
                </a:moveTo>
                <a:lnTo>
                  <a:pt x="4483" y="54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85" name="object 14485"/>
          <p:cNvSpPr/>
          <p:nvPr/>
        </p:nvSpPr>
        <p:spPr>
          <a:xfrm>
            <a:off x="4030162" y="2397551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856"/>
                </a:moveTo>
                <a:lnTo>
                  <a:pt x="1323" y="0"/>
                </a:lnTo>
                <a:lnTo>
                  <a:pt x="3002" y="1808"/>
                </a:lnTo>
                <a:lnTo>
                  <a:pt x="0" y="1856"/>
                </a:lnTo>
                <a:close/>
              </a:path>
            </a:pathLst>
          </a:custGeom>
          <a:solidFill>
            <a:srgbClr val="155E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86" name="object 14486"/>
          <p:cNvSpPr/>
          <p:nvPr/>
        </p:nvSpPr>
        <p:spPr>
          <a:xfrm>
            <a:off x="4030162" y="2397551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856"/>
                </a:moveTo>
                <a:lnTo>
                  <a:pt x="3002" y="1808"/>
                </a:lnTo>
                <a:lnTo>
                  <a:pt x="1323" y="0"/>
                </a:lnTo>
                <a:lnTo>
                  <a:pt x="0" y="1856"/>
                </a:lnTo>
                <a:close/>
              </a:path>
            </a:pathLst>
          </a:custGeom>
          <a:ln w="3175">
            <a:solidFill>
              <a:srgbClr val="155E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87" name="object 144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488" name="object 144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489" name="object 14489"/>
          <p:cNvSpPr/>
          <p:nvPr/>
        </p:nvSpPr>
        <p:spPr>
          <a:xfrm>
            <a:off x="4031485" y="23935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1678" y="5793"/>
                </a:moveTo>
                <a:lnTo>
                  <a:pt x="0" y="3985"/>
                </a:lnTo>
                <a:lnTo>
                  <a:pt x="2844" y="0"/>
                </a:lnTo>
                <a:lnTo>
                  <a:pt x="1678" y="5793"/>
                </a:lnTo>
                <a:close/>
              </a:path>
            </a:pathLst>
          </a:custGeom>
          <a:solidFill>
            <a:srgbClr val="155F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90" name="object 14490"/>
          <p:cNvSpPr/>
          <p:nvPr/>
        </p:nvSpPr>
        <p:spPr>
          <a:xfrm>
            <a:off x="4031485" y="23935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2844" y="0"/>
                </a:moveTo>
                <a:lnTo>
                  <a:pt x="1678" y="5793"/>
                </a:lnTo>
                <a:lnTo>
                  <a:pt x="0" y="3985"/>
                </a:lnTo>
                <a:lnTo>
                  <a:pt x="2844" y="0"/>
                </a:lnTo>
                <a:close/>
              </a:path>
            </a:pathLst>
          </a:custGeom>
          <a:ln w="3175">
            <a:solidFill>
              <a:srgbClr val="155F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91" name="object 14491"/>
          <p:cNvSpPr/>
          <p:nvPr/>
        </p:nvSpPr>
        <p:spPr>
          <a:xfrm>
            <a:off x="4048117" y="23882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562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92" name="object 14492"/>
          <p:cNvSpPr/>
          <p:nvPr/>
        </p:nvSpPr>
        <p:spPr>
          <a:xfrm>
            <a:off x="4048117" y="23882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62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93" name="object 14493"/>
          <p:cNvSpPr/>
          <p:nvPr/>
        </p:nvSpPr>
        <p:spPr>
          <a:xfrm>
            <a:off x="4031485" y="239755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678" y="18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94" name="object 14494"/>
          <p:cNvSpPr/>
          <p:nvPr/>
        </p:nvSpPr>
        <p:spPr>
          <a:xfrm>
            <a:off x="4030644" y="2387297"/>
            <a:ext cx="5715" cy="1270"/>
          </a:xfrm>
          <a:custGeom>
            <a:avLst/>
            <a:gdLst/>
            <a:ahLst/>
            <a:cxnLst/>
            <a:rect l="l" t="t" r="r" b="b"/>
            <a:pathLst>
              <a:path w="5714" h="1269">
                <a:moveTo>
                  <a:pt x="1498" y="1112"/>
                </a:moveTo>
                <a:lnTo>
                  <a:pt x="0" y="0"/>
                </a:lnTo>
                <a:lnTo>
                  <a:pt x="5234" y="38"/>
                </a:lnTo>
                <a:lnTo>
                  <a:pt x="1498" y="1112"/>
                </a:lnTo>
                <a:close/>
              </a:path>
            </a:pathLst>
          </a:custGeom>
          <a:solidFill>
            <a:srgbClr val="156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95" name="object 14495"/>
          <p:cNvSpPr/>
          <p:nvPr/>
        </p:nvSpPr>
        <p:spPr>
          <a:xfrm>
            <a:off x="4030644" y="2387297"/>
            <a:ext cx="5715" cy="1270"/>
          </a:xfrm>
          <a:custGeom>
            <a:avLst/>
            <a:gdLst/>
            <a:ahLst/>
            <a:cxnLst/>
            <a:rect l="l" t="t" r="r" b="b"/>
            <a:pathLst>
              <a:path w="5714" h="1269">
                <a:moveTo>
                  <a:pt x="1498" y="1112"/>
                </a:moveTo>
                <a:lnTo>
                  <a:pt x="5234" y="38"/>
                </a:lnTo>
                <a:lnTo>
                  <a:pt x="0" y="0"/>
                </a:lnTo>
                <a:lnTo>
                  <a:pt x="1498" y="1112"/>
                </a:lnTo>
                <a:close/>
              </a:path>
            </a:pathLst>
          </a:custGeom>
          <a:ln w="3175">
            <a:solidFill>
              <a:srgbClr val="1560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96" name="object 14496"/>
          <p:cNvSpPr/>
          <p:nvPr/>
        </p:nvSpPr>
        <p:spPr>
          <a:xfrm>
            <a:off x="4032143" y="2387335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1203" y="1971"/>
                </a:moveTo>
                <a:lnTo>
                  <a:pt x="0" y="1074"/>
                </a:lnTo>
                <a:lnTo>
                  <a:pt x="3736" y="0"/>
                </a:lnTo>
                <a:lnTo>
                  <a:pt x="1203" y="1971"/>
                </a:lnTo>
                <a:close/>
              </a:path>
            </a:pathLst>
          </a:custGeom>
          <a:solidFill>
            <a:srgbClr val="156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97" name="object 14497"/>
          <p:cNvSpPr/>
          <p:nvPr/>
        </p:nvSpPr>
        <p:spPr>
          <a:xfrm>
            <a:off x="4032143" y="2387335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1203" y="1971"/>
                </a:moveTo>
                <a:lnTo>
                  <a:pt x="3736" y="0"/>
                </a:lnTo>
                <a:lnTo>
                  <a:pt x="0" y="1074"/>
                </a:lnTo>
                <a:lnTo>
                  <a:pt x="1203" y="1971"/>
                </a:lnTo>
                <a:close/>
              </a:path>
            </a:pathLst>
          </a:custGeom>
          <a:ln w="3175">
            <a:solidFill>
              <a:srgbClr val="1560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98" name="object 14498"/>
          <p:cNvSpPr/>
          <p:nvPr/>
        </p:nvSpPr>
        <p:spPr>
          <a:xfrm>
            <a:off x="4033347" y="2387406"/>
            <a:ext cx="12700" cy="2540"/>
          </a:xfrm>
          <a:custGeom>
            <a:avLst/>
            <a:gdLst/>
            <a:ahLst/>
            <a:cxnLst/>
            <a:rect l="l" t="t" r="r" b="b"/>
            <a:pathLst>
              <a:path w="12700" h="2539">
                <a:moveTo>
                  <a:pt x="109" y="1978"/>
                </a:moveTo>
                <a:lnTo>
                  <a:pt x="12555" y="0"/>
                </a:lnTo>
                <a:lnTo>
                  <a:pt x="109" y="1978"/>
                </a:lnTo>
                <a:close/>
              </a:path>
            </a:pathLst>
          </a:custGeom>
          <a:solidFill>
            <a:srgbClr val="156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99" name="object 14499"/>
          <p:cNvSpPr/>
          <p:nvPr/>
        </p:nvSpPr>
        <p:spPr>
          <a:xfrm>
            <a:off x="4033347" y="2387406"/>
            <a:ext cx="12700" cy="2540"/>
          </a:xfrm>
          <a:custGeom>
            <a:avLst/>
            <a:gdLst/>
            <a:ahLst/>
            <a:cxnLst/>
            <a:rect l="l" t="t" r="r" b="b"/>
            <a:pathLst>
              <a:path w="12700" h="2539">
                <a:moveTo>
                  <a:pt x="12555" y="0"/>
                </a:moveTo>
                <a:lnTo>
                  <a:pt x="109" y="1978"/>
                </a:lnTo>
                <a:lnTo>
                  <a:pt x="12555" y="0"/>
                </a:lnTo>
                <a:close/>
              </a:path>
            </a:pathLst>
          </a:custGeom>
          <a:ln w="3175">
            <a:solidFill>
              <a:srgbClr val="1560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00" name="object 14500"/>
          <p:cNvSpPr/>
          <p:nvPr/>
        </p:nvSpPr>
        <p:spPr>
          <a:xfrm>
            <a:off x="4033347" y="2387335"/>
            <a:ext cx="12700" cy="2540"/>
          </a:xfrm>
          <a:custGeom>
            <a:avLst/>
            <a:gdLst/>
            <a:ahLst/>
            <a:cxnLst/>
            <a:rect l="l" t="t" r="r" b="b"/>
            <a:pathLst>
              <a:path w="12700" h="2539">
                <a:moveTo>
                  <a:pt x="0" y="1971"/>
                </a:moveTo>
                <a:lnTo>
                  <a:pt x="2532" y="0"/>
                </a:lnTo>
                <a:lnTo>
                  <a:pt x="12555" y="71"/>
                </a:lnTo>
                <a:lnTo>
                  <a:pt x="0" y="1971"/>
                </a:lnTo>
                <a:close/>
              </a:path>
            </a:pathLst>
          </a:custGeom>
          <a:solidFill>
            <a:srgbClr val="1561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01" name="object 14501"/>
          <p:cNvSpPr/>
          <p:nvPr/>
        </p:nvSpPr>
        <p:spPr>
          <a:xfrm>
            <a:off x="4033347" y="2387335"/>
            <a:ext cx="12700" cy="2540"/>
          </a:xfrm>
          <a:custGeom>
            <a:avLst/>
            <a:gdLst/>
            <a:ahLst/>
            <a:cxnLst/>
            <a:rect l="l" t="t" r="r" b="b"/>
            <a:pathLst>
              <a:path w="12700" h="2539">
                <a:moveTo>
                  <a:pt x="12555" y="71"/>
                </a:moveTo>
                <a:lnTo>
                  <a:pt x="2532" y="0"/>
                </a:lnTo>
                <a:lnTo>
                  <a:pt x="0" y="1971"/>
                </a:lnTo>
                <a:lnTo>
                  <a:pt x="12555" y="71"/>
                </a:lnTo>
                <a:close/>
              </a:path>
            </a:pathLst>
          </a:custGeom>
          <a:ln w="3175">
            <a:solidFill>
              <a:srgbClr val="1561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02" name="object 14502"/>
          <p:cNvSpPr/>
          <p:nvPr/>
        </p:nvSpPr>
        <p:spPr>
          <a:xfrm>
            <a:off x="4032143" y="2387335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736" y="0"/>
                </a:moveTo>
                <a:lnTo>
                  <a:pt x="0" y="10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03" name="object 14503"/>
          <p:cNvSpPr/>
          <p:nvPr/>
        </p:nvSpPr>
        <p:spPr>
          <a:xfrm>
            <a:off x="4031345" y="2375347"/>
            <a:ext cx="7620" cy="4445"/>
          </a:xfrm>
          <a:custGeom>
            <a:avLst/>
            <a:gdLst/>
            <a:ahLst/>
            <a:cxnLst/>
            <a:rect l="l" t="t" r="r" b="b"/>
            <a:pathLst>
              <a:path w="7620" h="4444">
                <a:moveTo>
                  <a:pt x="0" y="3957"/>
                </a:moveTo>
                <a:lnTo>
                  <a:pt x="7211" y="0"/>
                </a:lnTo>
                <a:lnTo>
                  <a:pt x="0" y="3957"/>
                </a:lnTo>
                <a:close/>
              </a:path>
            </a:pathLst>
          </a:custGeom>
          <a:ln w="3175">
            <a:solidFill>
              <a:srgbClr val="1561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04" name="object 14504"/>
          <p:cNvSpPr/>
          <p:nvPr/>
        </p:nvSpPr>
        <p:spPr>
          <a:xfrm>
            <a:off x="4029897" y="2375347"/>
            <a:ext cx="8890" cy="6985"/>
          </a:xfrm>
          <a:custGeom>
            <a:avLst/>
            <a:gdLst/>
            <a:ahLst/>
            <a:cxnLst/>
            <a:rect l="l" t="t" r="r" b="b"/>
            <a:pathLst>
              <a:path w="8889" h="6985">
                <a:moveTo>
                  <a:pt x="0" y="6428"/>
                </a:moveTo>
                <a:lnTo>
                  <a:pt x="1447" y="3957"/>
                </a:lnTo>
                <a:lnTo>
                  <a:pt x="8658" y="0"/>
                </a:lnTo>
                <a:lnTo>
                  <a:pt x="0" y="6428"/>
                </a:lnTo>
                <a:close/>
              </a:path>
            </a:pathLst>
          </a:custGeom>
          <a:solidFill>
            <a:srgbClr val="156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05" name="object 14505"/>
          <p:cNvSpPr/>
          <p:nvPr/>
        </p:nvSpPr>
        <p:spPr>
          <a:xfrm>
            <a:off x="4029897" y="2375347"/>
            <a:ext cx="8890" cy="6985"/>
          </a:xfrm>
          <a:custGeom>
            <a:avLst/>
            <a:gdLst/>
            <a:ahLst/>
            <a:cxnLst/>
            <a:rect l="l" t="t" r="r" b="b"/>
            <a:pathLst>
              <a:path w="8889" h="6985">
                <a:moveTo>
                  <a:pt x="1447" y="3957"/>
                </a:moveTo>
                <a:lnTo>
                  <a:pt x="0" y="6428"/>
                </a:lnTo>
                <a:lnTo>
                  <a:pt x="8658" y="0"/>
                </a:lnTo>
                <a:lnTo>
                  <a:pt x="1447" y="3957"/>
                </a:lnTo>
                <a:close/>
              </a:path>
            </a:pathLst>
          </a:custGeom>
          <a:ln w="3175">
            <a:solidFill>
              <a:srgbClr val="1560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06" name="object 14506"/>
          <p:cNvSpPr/>
          <p:nvPr/>
        </p:nvSpPr>
        <p:spPr>
          <a:xfrm>
            <a:off x="4035879" y="2384981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10022" y="2425"/>
                </a:moveTo>
                <a:lnTo>
                  <a:pt x="0" y="2354"/>
                </a:lnTo>
                <a:lnTo>
                  <a:pt x="8544" y="0"/>
                </a:lnTo>
                <a:lnTo>
                  <a:pt x="10022" y="2425"/>
                </a:lnTo>
                <a:close/>
              </a:path>
            </a:pathLst>
          </a:custGeom>
          <a:solidFill>
            <a:srgbClr val="1561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07" name="object 14507"/>
          <p:cNvSpPr/>
          <p:nvPr/>
        </p:nvSpPr>
        <p:spPr>
          <a:xfrm>
            <a:off x="4035879" y="2384981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8544" y="0"/>
                </a:moveTo>
                <a:lnTo>
                  <a:pt x="0" y="2354"/>
                </a:lnTo>
                <a:lnTo>
                  <a:pt x="10022" y="2425"/>
                </a:lnTo>
                <a:lnTo>
                  <a:pt x="8544" y="0"/>
                </a:lnTo>
                <a:close/>
              </a:path>
            </a:pathLst>
          </a:custGeom>
          <a:ln w="3175">
            <a:solidFill>
              <a:srgbClr val="1561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08" name="object 14508"/>
          <p:cNvSpPr/>
          <p:nvPr/>
        </p:nvSpPr>
        <p:spPr>
          <a:xfrm>
            <a:off x="4029897" y="2375347"/>
            <a:ext cx="8890" cy="6985"/>
          </a:xfrm>
          <a:custGeom>
            <a:avLst/>
            <a:gdLst/>
            <a:ahLst/>
            <a:cxnLst/>
            <a:rect l="l" t="t" r="r" b="b"/>
            <a:pathLst>
              <a:path w="8889" h="6985">
                <a:moveTo>
                  <a:pt x="0" y="6428"/>
                </a:moveTo>
                <a:lnTo>
                  <a:pt x="8658" y="0"/>
                </a:lnTo>
                <a:lnTo>
                  <a:pt x="0" y="6428"/>
                </a:lnTo>
                <a:close/>
              </a:path>
            </a:pathLst>
          </a:custGeom>
          <a:ln w="3175">
            <a:solidFill>
              <a:srgbClr val="1560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09" name="object 14509"/>
          <p:cNvSpPr/>
          <p:nvPr/>
        </p:nvSpPr>
        <p:spPr>
          <a:xfrm>
            <a:off x="4029897" y="238177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4">
                <a:moveTo>
                  <a:pt x="746" y="5521"/>
                </a:moveTo>
                <a:lnTo>
                  <a:pt x="0" y="0"/>
                </a:lnTo>
                <a:lnTo>
                  <a:pt x="746" y="5521"/>
                </a:lnTo>
                <a:close/>
              </a:path>
            </a:pathLst>
          </a:custGeom>
          <a:ln w="3175">
            <a:solidFill>
              <a:srgbClr val="155F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10" name="object 14510"/>
          <p:cNvSpPr/>
          <p:nvPr/>
        </p:nvSpPr>
        <p:spPr>
          <a:xfrm>
            <a:off x="4029897" y="2375347"/>
            <a:ext cx="8890" cy="12065"/>
          </a:xfrm>
          <a:custGeom>
            <a:avLst/>
            <a:gdLst/>
            <a:ahLst/>
            <a:cxnLst/>
            <a:rect l="l" t="t" r="r" b="b"/>
            <a:pathLst>
              <a:path w="8889" h="12064">
                <a:moveTo>
                  <a:pt x="746" y="11950"/>
                </a:moveTo>
                <a:lnTo>
                  <a:pt x="0" y="6428"/>
                </a:lnTo>
                <a:lnTo>
                  <a:pt x="8658" y="0"/>
                </a:lnTo>
                <a:lnTo>
                  <a:pt x="746" y="11950"/>
                </a:lnTo>
                <a:close/>
              </a:path>
            </a:pathLst>
          </a:custGeom>
          <a:solidFill>
            <a:srgbClr val="156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11" name="object 14511"/>
          <p:cNvSpPr/>
          <p:nvPr/>
        </p:nvSpPr>
        <p:spPr>
          <a:xfrm>
            <a:off x="4029897" y="2375347"/>
            <a:ext cx="8890" cy="12065"/>
          </a:xfrm>
          <a:custGeom>
            <a:avLst/>
            <a:gdLst/>
            <a:ahLst/>
            <a:cxnLst/>
            <a:rect l="l" t="t" r="r" b="b"/>
            <a:pathLst>
              <a:path w="8889" h="12064">
                <a:moveTo>
                  <a:pt x="746" y="11950"/>
                </a:moveTo>
                <a:lnTo>
                  <a:pt x="8658" y="0"/>
                </a:lnTo>
                <a:lnTo>
                  <a:pt x="0" y="6428"/>
                </a:lnTo>
                <a:lnTo>
                  <a:pt x="746" y="11950"/>
                </a:lnTo>
                <a:close/>
              </a:path>
            </a:pathLst>
          </a:custGeom>
          <a:ln w="3175">
            <a:solidFill>
              <a:srgbClr val="1560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12" name="object 14512"/>
          <p:cNvSpPr/>
          <p:nvPr/>
        </p:nvSpPr>
        <p:spPr>
          <a:xfrm>
            <a:off x="4030644" y="2375347"/>
            <a:ext cx="8255" cy="12065"/>
          </a:xfrm>
          <a:custGeom>
            <a:avLst/>
            <a:gdLst/>
            <a:ahLst/>
            <a:cxnLst/>
            <a:rect l="l" t="t" r="r" b="b"/>
            <a:pathLst>
              <a:path w="8254" h="12064">
                <a:moveTo>
                  <a:pt x="5234" y="11988"/>
                </a:moveTo>
                <a:lnTo>
                  <a:pt x="0" y="11950"/>
                </a:lnTo>
                <a:lnTo>
                  <a:pt x="7912" y="0"/>
                </a:lnTo>
                <a:lnTo>
                  <a:pt x="5234" y="11988"/>
                </a:lnTo>
                <a:close/>
              </a:path>
            </a:pathLst>
          </a:custGeom>
          <a:solidFill>
            <a:srgbClr val="156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13" name="object 14513"/>
          <p:cNvSpPr/>
          <p:nvPr/>
        </p:nvSpPr>
        <p:spPr>
          <a:xfrm>
            <a:off x="4030644" y="2375347"/>
            <a:ext cx="8255" cy="12065"/>
          </a:xfrm>
          <a:custGeom>
            <a:avLst/>
            <a:gdLst/>
            <a:ahLst/>
            <a:cxnLst/>
            <a:rect l="l" t="t" r="r" b="b"/>
            <a:pathLst>
              <a:path w="8254" h="12064">
                <a:moveTo>
                  <a:pt x="0" y="11950"/>
                </a:moveTo>
                <a:lnTo>
                  <a:pt x="7912" y="0"/>
                </a:lnTo>
                <a:lnTo>
                  <a:pt x="5234" y="11988"/>
                </a:lnTo>
                <a:lnTo>
                  <a:pt x="0" y="11950"/>
                </a:lnTo>
                <a:close/>
              </a:path>
            </a:pathLst>
          </a:custGeom>
          <a:ln w="3175">
            <a:solidFill>
              <a:srgbClr val="1560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14" name="object 14514"/>
          <p:cNvSpPr/>
          <p:nvPr/>
        </p:nvSpPr>
        <p:spPr>
          <a:xfrm>
            <a:off x="4035879" y="2375347"/>
            <a:ext cx="8890" cy="12065"/>
          </a:xfrm>
          <a:custGeom>
            <a:avLst/>
            <a:gdLst/>
            <a:ahLst/>
            <a:cxnLst/>
            <a:rect l="l" t="t" r="r" b="b"/>
            <a:pathLst>
              <a:path w="8889" h="12064">
                <a:moveTo>
                  <a:pt x="0" y="11988"/>
                </a:moveTo>
                <a:lnTo>
                  <a:pt x="2677" y="0"/>
                </a:lnTo>
                <a:lnTo>
                  <a:pt x="8544" y="9634"/>
                </a:lnTo>
                <a:lnTo>
                  <a:pt x="0" y="11988"/>
                </a:lnTo>
                <a:close/>
              </a:path>
            </a:pathLst>
          </a:custGeom>
          <a:solidFill>
            <a:srgbClr val="1561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15" name="object 14515"/>
          <p:cNvSpPr/>
          <p:nvPr/>
        </p:nvSpPr>
        <p:spPr>
          <a:xfrm>
            <a:off x="4035879" y="2375347"/>
            <a:ext cx="8890" cy="12065"/>
          </a:xfrm>
          <a:custGeom>
            <a:avLst/>
            <a:gdLst/>
            <a:ahLst/>
            <a:cxnLst/>
            <a:rect l="l" t="t" r="r" b="b"/>
            <a:pathLst>
              <a:path w="8889" h="12064">
                <a:moveTo>
                  <a:pt x="2677" y="0"/>
                </a:moveTo>
                <a:lnTo>
                  <a:pt x="0" y="11988"/>
                </a:lnTo>
                <a:lnTo>
                  <a:pt x="8544" y="9634"/>
                </a:lnTo>
                <a:lnTo>
                  <a:pt x="2677" y="0"/>
                </a:lnTo>
                <a:close/>
              </a:path>
            </a:pathLst>
          </a:custGeom>
          <a:ln w="3175">
            <a:solidFill>
              <a:srgbClr val="1561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16" name="object 14516"/>
          <p:cNvSpPr/>
          <p:nvPr/>
        </p:nvSpPr>
        <p:spPr>
          <a:xfrm>
            <a:off x="4035879" y="2384981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544" y="0"/>
                </a:moveTo>
                <a:lnTo>
                  <a:pt x="0" y="23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17" name="object 14517"/>
          <p:cNvSpPr/>
          <p:nvPr/>
        </p:nvSpPr>
        <p:spPr>
          <a:xfrm>
            <a:off x="4048117" y="2388285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30">
                <a:moveTo>
                  <a:pt x="4152" y="11363"/>
                </a:moveTo>
                <a:lnTo>
                  <a:pt x="0" y="0"/>
                </a:lnTo>
                <a:lnTo>
                  <a:pt x="2270" y="3688"/>
                </a:lnTo>
                <a:lnTo>
                  <a:pt x="4152" y="11363"/>
                </a:lnTo>
                <a:close/>
              </a:path>
            </a:pathLst>
          </a:custGeom>
          <a:solidFill>
            <a:srgbClr val="1562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18" name="object 14518"/>
          <p:cNvSpPr/>
          <p:nvPr/>
        </p:nvSpPr>
        <p:spPr>
          <a:xfrm>
            <a:off x="4048117" y="2388285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30">
                <a:moveTo>
                  <a:pt x="0" y="0"/>
                </a:moveTo>
                <a:lnTo>
                  <a:pt x="2270" y="3688"/>
                </a:lnTo>
                <a:lnTo>
                  <a:pt x="4152" y="1136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62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19" name="object 145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520" name="object 14520"/>
          <p:cNvSpPr/>
          <p:nvPr/>
        </p:nvSpPr>
        <p:spPr>
          <a:xfrm>
            <a:off x="4042135" y="2388285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5981" y="0"/>
                </a:moveTo>
                <a:lnTo>
                  <a:pt x="0" y="4429"/>
                </a:lnTo>
                <a:lnTo>
                  <a:pt x="5981" y="0"/>
                </a:lnTo>
                <a:close/>
              </a:path>
            </a:pathLst>
          </a:custGeom>
          <a:ln w="3175">
            <a:solidFill>
              <a:srgbClr val="1562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21" name="object 14521"/>
          <p:cNvSpPr/>
          <p:nvPr/>
        </p:nvSpPr>
        <p:spPr>
          <a:xfrm>
            <a:off x="4033164" y="2392715"/>
            <a:ext cx="9525" cy="6985"/>
          </a:xfrm>
          <a:custGeom>
            <a:avLst/>
            <a:gdLst/>
            <a:ahLst/>
            <a:cxnLst/>
            <a:rect l="l" t="t" r="r" b="b"/>
            <a:pathLst>
              <a:path w="9525" h="6985">
                <a:moveTo>
                  <a:pt x="8971" y="0"/>
                </a:moveTo>
                <a:lnTo>
                  <a:pt x="0" y="6644"/>
                </a:lnTo>
                <a:lnTo>
                  <a:pt x="8971" y="0"/>
                </a:lnTo>
                <a:close/>
              </a:path>
            </a:pathLst>
          </a:custGeom>
          <a:ln w="3175">
            <a:solidFill>
              <a:srgbClr val="155F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22" name="object 14522"/>
          <p:cNvSpPr/>
          <p:nvPr/>
        </p:nvSpPr>
        <p:spPr>
          <a:xfrm>
            <a:off x="4033164" y="239936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23" name="object 145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524" name="object 145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525" name="object 145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526" name="object 145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527" name="object 14527"/>
          <p:cNvSpPr/>
          <p:nvPr/>
        </p:nvSpPr>
        <p:spPr>
          <a:xfrm>
            <a:off x="4057256" y="2374862"/>
            <a:ext cx="31750" cy="7620"/>
          </a:xfrm>
          <a:custGeom>
            <a:avLst/>
            <a:gdLst/>
            <a:ahLst/>
            <a:cxnLst/>
            <a:rect l="l" t="t" r="r" b="b"/>
            <a:pathLst>
              <a:path w="31750" h="7619">
                <a:moveTo>
                  <a:pt x="31219" y="0"/>
                </a:moveTo>
                <a:lnTo>
                  <a:pt x="0" y="703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28" name="object 145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529" name="object 14529"/>
          <p:cNvSpPr/>
          <p:nvPr/>
        </p:nvSpPr>
        <p:spPr>
          <a:xfrm>
            <a:off x="4080200" y="2311191"/>
            <a:ext cx="8255" cy="0"/>
          </a:xfrm>
          <a:custGeom>
            <a:avLst/>
            <a:gdLst/>
            <a:ahLst/>
            <a:cxnLst/>
            <a:rect l="l" t="t" r="r" b="b"/>
            <a:pathLst>
              <a:path w="8254" h="0">
                <a:moveTo>
                  <a:pt x="0" y="0"/>
                </a:moveTo>
                <a:lnTo>
                  <a:pt x="7924" y="0"/>
                </a:lnTo>
              </a:path>
            </a:pathLst>
          </a:custGeom>
          <a:ln w="3175">
            <a:solidFill>
              <a:srgbClr val="176F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30" name="object 14530"/>
          <p:cNvSpPr/>
          <p:nvPr/>
        </p:nvSpPr>
        <p:spPr>
          <a:xfrm>
            <a:off x="4080200" y="2310927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0" y="528"/>
                </a:moveTo>
                <a:lnTo>
                  <a:pt x="3390" y="0"/>
                </a:lnTo>
                <a:lnTo>
                  <a:pt x="7924" y="452"/>
                </a:lnTo>
                <a:lnTo>
                  <a:pt x="0" y="528"/>
                </a:lnTo>
                <a:close/>
              </a:path>
            </a:pathLst>
          </a:custGeom>
          <a:ln w="3175">
            <a:solidFill>
              <a:srgbClr val="176F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31" name="object 14531"/>
          <p:cNvSpPr/>
          <p:nvPr/>
        </p:nvSpPr>
        <p:spPr>
          <a:xfrm>
            <a:off x="4080200" y="2312225"/>
            <a:ext cx="25400" cy="0"/>
          </a:xfrm>
          <a:custGeom>
            <a:avLst/>
            <a:gdLst/>
            <a:ahLst/>
            <a:cxnLst/>
            <a:rect l="l" t="t" r="r" b="b"/>
            <a:pathLst>
              <a:path w="25400" h="0">
                <a:moveTo>
                  <a:pt x="0" y="0"/>
                </a:moveTo>
                <a:lnTo>
                  <a:pt x="24831" y="0"/>
                </a:lnTo>
              </a:path>
            </a:pathLst>
          </a:custGeom>
          <a:ln w="3175">
            <a:solidFill>
              <a:srgbClr val="1770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32" name="object 14532"/>
          <p:cNvSpPr/>
          <p:nvPr/>
        </p:nvSpPr>
        <p:spPr>
          <a:xfrm>
            <a:off x="4080200" y="2311379"/>
            <a:ext cx="25400" cy="1905"/>
          </a:xfrm>
          <a:custGeom>
            <a:avLst/>
            <a:gdLst/>
            <a:ahLst/>
            <a:cxnLst/>
            <a:rect l="l" t="t" r="r" b="b"/>
            <a:pathLst>
              <a:path w="25400" h="1905">
                <a:moveTo>
                  <a:pt x="0" y="76"/>
                </a:moveTo>
                <a:lnTo>
                  <a:pt x="24831" y="1691"/>
                </a:lnTo>
                <a:lnTo>
                  <a:pt x="7924" y="0"/>
                </a:lnTo>
                <a:lnTo>
                  <a:pt x="0" y="76"/>
                </a:lnTo>
                <a:close/>
              </a:path>
            </a:pathLst>
          </a:custGeom>
          <a:ln w="3175">
            <a:solidFill>
              <a:srgbClr val="1770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33" name="object 14533"/>
          <p:cNvSpPr/>
          <p:nvPr/>
        </p:nvSpPr>
        <p:spPr>
          <a:xfrm>
            <a:off x="4080200" y="2311456"/>
            <a:ext cx="25400" cy="10795"/>
          </a:xfrm>
          <a:custGeom>
            <a:avLst/>
            <a:gdLst/>
            <a:ahLst/>
            <a:cxnLst/>
            <a:rect l="l" t="t" r="r" b="b"/>
            <a:pathLst>
              <a:path w="25400" h="10794">
                <a:moveTo>
                  <a:pt x="9776" y="10614"/>
                </a:moveTo>
                <a:lnTo>
                  <a:pt x="0" y="0"/>
                </a:lnTo>
                <a:lnTo>
                  <a:pt x="24831" y="1615"/>
                </a:lnTo>
                <a:lnTo>
                  <a:pt x="9776" y="10614"/>
                </a:lnTo>
                <a:close/>
              </a:path>
            </a:pathLst>
          </a:custGeom>
          <a:solidFill>
            <a:srgbClr val="1770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34" name="object 14534"/>
          <p:cNvSpPr/>
          <p:nvPr/>
        </p:nvSpPr>
        <p:spPr>
          <a:xfrm>
            <a:off x="4080200" y="2311456"/>
            <a:ext cx="25400" cy="10795"/>
          </a:xfrm>
          <a:custGeom>
            <a:avLst/>
            <a:gdLst/>
            <a:ahLst/>
            <a:cxnLst/>
            <a:rect l="l" t="t" r="r" b="b"/>
            <a:pathLst>
              <a:path w="25400" h="10794">
                <a:moveTo>
                  <a:pt x="0" y="0"/>
                </a:moveTo>
                <a:lnTo>
                  <a:pt x="24831" y="1615"/>
                </a:lnTo>
                <a:lnTo>
                  <a:pt x="9776" y="1061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0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35" name="object 14535"/>
          <p:cNvSpPr/>
          <p:nvPr/>
        </p:nvSpPr>
        <p:spPr>
          <a:xfrm>
            <a:off x="4098825" y="2389271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589" y="0"/>
                </a:moveTo>
                <a:lnTo>
                  <a:pt x="0" y="810"/>
                </a:lnTo>
                <a:lnTo>
                  <a:pt x="3589" y="0"/>
                </a:lnTo>
                <a:close/>
              </a:path>
            </a:pathLst>
          </a:custGeom>
          <a:ln w="3175">
            <a:solidFill>
              <a:srgbClr val="166B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36" name="object 145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537" name="object 145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538" name="object 14538"/>
          <p:cNvSpPr/>
          <p:nvPr/>
        </p:nvSpPr>
        <p:spPr>
          <a:xfrm>
            <a:off x="4091013" y="2377780"/>
            <a:ext cx="11430" cy="12065"/>
          </a:xfrm>
          <a:custGeom>
            <a:avLst/>
            <a:gdLst/>
            <a:ahLst/>
            <a:cxnLst/>
            <a:rect l="l" t="t" r="r" b="b"/>
            <a:pathLst>
              <a:path w="11429" h="12064">
                <a:moveTo>
                  <a:pt x="11402" y="11490"/>
                </a:moveTo>
                <a:lnTo>
                  <a:pt x="0" y="233"/>
                </a:lnTo>
                <a:lnTo>
                  <a:pt x="1033" y="0"/>
                </a:lnTo>
                <a:lnTo>
                  <a:pt x="11402" y="11490"/>
                </a:lnTo>
                <a:close/>
              </a:path>
            </a:pathLst>
          </a:custGeom>
          <a:solidFill>
            <a:srgbClr val="166B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39" name="object 14539"/>
          <p:cNvSpPr/>
          <p:nvPr/>
        </p:nvSpPr>
        <p:spPr>
          <a:xfrm>
            <a:off x="4091013" y="2377780"/>
            <a:ext cx="11430" cy="12065"/>
          </a:xfrm>
          <a:custGeom>
            <a:avLst/>
            <a:gdLst/>
            <a:ahLst/>
            <a:cxnLst/>
            <a:rect l="l" t="t" r="r" b="b"/>
            <a:pathLst>
              <a:path w="11429" h="12064">
                <a:moveTo>
                  <a:pt x="11402" y="11490"/>
                </a:moveTo>
                <a:lnTo>
                  <a:pt x="1033" y="0"/>
                </a:lnTo>
                <a:lnTo>
                  <a:pt x="0" y="233"/>
                </a:lnTo>
                <a:lnTo>
                  <a:pt x="11402" y="11490"/>
                </a:lnTo>
                <a:close/>
              </a:path>
            </a:pathLst>
          </a:custGeom>
          <a:ln w="3175">
            <a:solidFill>
              <a:srgbClr val="166B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40" name="object 14540"/>
          <p:cNvSpPr/>
          <p:nvPr/>
        </p:nvSpPr>
        <p:spPr>
          <a:xfrm>
            <a:off x="4052270" y="239964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911" y="723"/>
                </a:moveTo>
                <a:lnTo>
                  <a:pt x="0" y="0"/>
                </a:lnTo>
                <a:lnTo>
                  <a:pt x="3408" y="50"/>
                </a:lnTo>
                <a:lnTo>
                  <a:pt x="911" y="723"/>
                </a:lnTo>
                <a:close/>
              </a:path>
            </a:pathLst>
          </a:custGeom>
          <a:solidFill>
            <a:srgbClr val="1562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41" name="object 14541"/>
          <p:cNvSpPr/>
          <p:nvPr/>
        </p:nvSpPr>
        <p:spPr>
          <a:xfrm>
            <a:off x="4052270" y="239964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911" y="723"/>
                </a:moveTo>
                <a:lnTo>
                  <a:pt x="0" y="0"/>
                </a:lnTo>
                <a:lnTo>
                  <a:pt x="3408" y="50"/>
                </a:lnTo>
                <a:lnTo>
                  <a:pt x="911" y="723"/>
                </a:lnTo>
                <a:close/>
              </a:path>
            </a:pathLst>
          </a:custGeom>
          <a:ln w="3175">
            <a:solidFill>
              <a:srgbClr val="1562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42" name="object 14542"/>
          <p:cNvSpPr/>
          <p:nvPr/>
        </p:nvSpPr>
        <p:spPr>
          <a:xfrm>
            <a:off x="4053182" y="239970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7" y="695"/>
                </a:moveTo>
                <a:lnTo>
                  <a:pt x="2496" y="0"/>
                </a:lnTo>
                <a:lnTo>
                  <a:pt x="27" y="695"/>
                </a:lnTo>
                <a:close/>
              </a:path>
            </a:pathLst>
          </a:custGeom>
          <a:solidFill>
            <a:srgbClr val="156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43" name="object 14543"/>
          <p:cNvSpPr/>
          <p:nvPr/>
        </p:nvSpPr>
        <p:spPr>
          <a:xfrm>
            <a:off x="4053182" y="239970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673"/>
                </a:moveTo>
                <a:lnTo>
                  <a:pt x="2496" y="0"/>
                </a:lnTo>
                <a:lnTo>
                  <a:pt x="0" y="673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44" name="object 14544"/>
          <p:cNvSpPr/>
          <p:nvPr/>
        </p:nvSpPr>
        <p:spPr>
          <a:xfrm>
            <a:off x="4052270" y="2398732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3408" y="967"/>
                </a:moveTo>
                <a:lnTo>
                  <a:pt x="0" y="916"/>
                </a:lnTo>
                <a:lnTo>
                  <a:pt x="7010" y="0"/>
                </a:lnTo>
                <a:lnTo>
                  <a:pt x="3408" y="967"/>
                </a:lnTo>
                <a:close/>
              </a:path>
            </a:pathLst>
          </a:custGeom>
          <a:solidFill>
            <a:srgbClr val="156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45" name="object 14545"/>
          <p:cNvSpPr/>
          <p:nvPr/>
        </p:nvSpPr>
        <p:spPr>
          <a:xfrm>
            <a:off x="4052270" y="2398732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7010" y="0"/>
                </a:moveTo>
                <a:lnTo>
                  <a:pt x="3408" y="967"/>
                </a:lnTo>
                <a:lnTo>
                  <a:pt x="0" y="916"/>
                </a:lnTo>
                <a:lnTo>
                  <a:pt x="7010" y="0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46" name="object 14546"/>
          <p:cNvSpPr/>
          <p:nvPr/>
        </p:nvSpPr>
        <p:spPr>
          <a:xfrm>
            <a:off x="4050388" y="2391973"/>
            <a:ext cx="8890" cy="8255"/>
          </a:xfrm>
          <a:custGeom>
            <a:avLst/>
            <a:gdLst/>
            <a:ahLst/>
            <a:cxnLst/>
            <a:rect l="l" t="t" r="r" b="b"/>
            <a:pathLst>
              <a:path w="8889" h="8255">
                <a:moveTo>
                  <a:pt x="1882" y="7675"/>
                </a:moveTo>
                <a:lnTo>
                  <a:pt x="0" y="0"/>
                </a:lnTo>
                <a:lnTo>
                  <a:pt x="8892" y="6758"/>
                </a:lnTo>
                <a:lnTo>
                  <a:pt x="1882" y="7675"/>
                </a:lnTo>
                <a:close/>
              </a:path>
            </a:pathLst>
          </a:custGeom>
          <a:solidFill>
            <a:srgbClr val="156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47" name="object 14547"/>
          <p:cNvSpPr/>
          <p:nvPr/>
        </p:nvSpPr>
        <p:spPr>
          <a:xfrm>
            <a:off x="4050388" y="2391973"/>
            <a:ext cx="8890" cy="8255"/>
          </a:xfrm>
          <a:custGeom>
            <a:avLst/>
            <a:gdLst/>
            <a:ahLst/>
            <a:cxnLst/>
            <a:rect l="l" t="t" r="r" b="b"/>
            <a:pathLst>
              <a:path w="8889" h="8255">
                <a:moveTo>
                  <a:pt x="8892" y="6758"/>
                </a:moveTo>
                <a:lnTo>
                  <a:pt x="0" y="0"/>
                </a:lnTo>
                <a:lnTo>
                  <a:pt x="1882" y="7675"/>
                </a:lnTo>
                <a:lnTo>
                  <a:pt x="8892" y="6758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48" name="object 14548"/>
          <p:cNvSpPr/>
          <p:nvPr/>
        </p:nvSpPr>
        <p:spPr>
          <a:xfrm>
            <a:off x="4049272" y="238742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10007" y="11303"/>
                </a:moveTo>
                <a:lnTo>
                  <a:pt x="1115" y="4544"/>
                </a:lnTo>
                <a:lnTo>
                  <a:pt x="0" y="0"/>
                </a:lnTo>
                <a:lnTo>
                  <a:pt x="10007" y="11303"/>
                </a:lnTo>
                <a:close/>
              </a:path>
            </a:pathLst>
          </a:custGeom>
          <a:solidFill>
            <a:srgbClr val="156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49" name="object 14549"/>
          <p:cNvSpPr/>
          <p:nvPr/>
        </p:nvSpPr>
        <p:spPr>
          <a:xfrm>
            <a:off x="4049272" y="238742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10007" y="11303"/>
                </a:moveTo>
                <a:lnTo>
                  <a:pt x="1115" y="4544"/>
                </a:lnTo>
                <a:lnTo>
                  <a:pt x="0" y="0"/>
                </a:lnTo>
                <a:lnTo>
                  <a:pt x="10007" y="11303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50" name="object 145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551" name="object 145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552" name="object 14552"/>
          <p:cNvSpPr/>
          <p:nvPr/>
        </p:nvSpPr>
        <p:spPr>
          <a:xfrm>
            <a:off x="4112176" y="2310422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8747" y="5925"/>
                </a:moveTo>
                <a:lnTo>
                  <a:pt x="0" y="3553"/>
                </a:lnTo>
                <a:lnTo>
                  <a:pt x="13218" y="0"/>
                </a:lnTo>
                <a:lnTo>
                  <a:pt x="18747" y="5925"/>
                </a:lnTo>
                <a:close/>
              </a:path>
            </a:pathLst>
          </a:custGeom>
          <a:solidFill>
            <a:srgbClr val="1874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53" name="object 14553"/>
          <p:cNvSpPr/>
          <p:nvPr/>
        </p:nvSpPr>
        <p:spPr>
          <a:xfrm>
            <a:off x="4112176" y="2310422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3218" y="0"/>
                </a:moveTo>
                <a:lnTo>
                  <a:pt x="18747" y="5925"/>
                </a:lnTo>
                <a:lnTo>
                  <a:pt x="0" y="3553"/>
                </a:lnTo>
                <a:lnTo>
                  <a:pt x="13218" y="0"/>
                </a:lnTo>
                <a:close/>
              </a:path>
            </a:pathLst>
          </a:custGeom>
          <a:ln w="3175">
            <a:solidFill>
              <a:srgbClr val="187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54" name="object 14554"/>
          <p:cNvSpPr/>
          <p:nvPr/>
        </p:nvSpPr>
        <p:spPr>
          <a:xfrm>
            <a:off x="4105031" y="2310422"/>
            <a:ext cx="20955" cy="3810"/>
          </a:xfrm>
          <a:custGeom>
            <a:avLst/>
            <a:gdLst/>
            <a:ahLst/>
            <a:cxnLst/>
            <a:rect l="l" t="t" r="r" b="b"/>
            <a:pathLst>
              <a:path w="20954" h="3810">
                <a:moveTo>
                  <a:pt x="7145" y="3553"/>
                </a:moveTo>
                <a:lnTo>
                  <a:pt x="0" y="2649"/>
                </a:lnTo>
                <a:lnTo>
                  <a:pt x="20363" y="0"/>
                </a:lnTo>
                <a:lnTo>
                  <a:pt x="7145" y="3553"/>
                </a:lnTo>
                <a:close/>
              </a:path>
            </a:pathLst>
          </a:custGeom>
          <a:solidFill>
            <a:srgbClr val="1773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55" name="object 14555"/>
          <p:cNvSpPr/>
          <p:nvPr/>
        </p:nvSpPr>
        <p:spPr>
          <a:xfrm>
            <a:off x="4105031" y="2310422"/>
            <a:ext cx="20955" cy="3810"/>
          </a:xfrm>
          <a:custGeom>
            <a:avLst/>
            <a:gdLst/>
            <a:ahLst/>
            <a:cxnLst/>
            <a:rect l="l" t="t" r="r" b="b"/>
            <a:pathLst>
              <a:path w="20954" h="3810">
                <a:moveTo>
                  <a:pt x="20363" y="0"/>
                </a:moveTo>
                <a:lnTo>
                  <a:pt x="0" y="2649"/>
                </a:lnTo>
                <a:lnTo>
                  <a:pt x="7145" y="3553"/>
                </a:lnTo>
                <a:lnTo>
                  <a:pt x="20363" y="0"/>
                </a:lnTo>
                <a:close/>
              </a:path>
            </a:pathLst>
          </a:custGeom>
          <a:ln w="3175">
            <a:solidFill>
              <a:srgbClr val="1773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56" name="object 14556"/>
          <p:cNvSpPr/>
          <p:nvPr/>
        </p:nvSpPr>
        <p:spPr>
          <a:xfrm>
            <a:off x="4105031" y="2310422"/>
            <a:ext cx="20955" cy="3175"/>
          </a:xfrm>
          <a:custGeom>
            <a:avLst/>
            <a:gdLst/>
            <a:ahLst/>
            <a:cxnLst/>
            <a:rect l="l" t="t" r="r" b="b"/>
            <a:pathLst>
              <a:path w="20954" h="3175">
                <a:moveTo>
                  <a:pt x="20363" y="0"/>
                </a:moveTo>
                <a:lnTo>
                  <a:pt x="0" y="2649"/>
                </a:lnTo>
                <a:lnTo>
                  <a:pt x="7747" y="1643"/>
                </a:lnTo>
                <a:lnTo>
                  <a:pt x="20363" y="0"/>
                </a:lnTo>
                <a:close/>
              </a:path>
            </a:pathLst>
          </a:custGeom>
          <a:ln w="3175">
            <a:solidFill>
              <a:srgbClr val="1773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57" name="object 14557"/>
          <p:cNvSpPr/>
          <p:nvPr/>
        </p:nvSpPr>
        <p:spPr>
          <a:xfrm>
            <a:off x="4125394" y="2310422"/>
            <a:ext cx="5715" cy="6350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5529" y="5925"/>
                </a:moveTo>
                <a:lnTo>
                  <a:pt x="0" y="0"/>
                </a:lnTo>
                <a:lnTo>
                  <a:pt x="5529" y="5925"/>
                </a:lnTo>
                <a:close/>
              </a:path>
            </a:pathLst>
          </a:custGeom>
          <a:ln w="3175">
            <a:solidFill>
              <a:srgbClr val="187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58" name="object 14558"/>
          <p:cNvSpPr/>
          <p:nvPr/>
        </p:nvSpPr>
        <p:spPr>
          <a:xfrm>
            <a:off x="4125394" y="2310422"/>
            <a:ext cx="5715" cy="6350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0" y="0"/>
                </a:moveTo>
                <a:lnTo>
                  <a:pt x="5529" y="592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59" name="object 14559"/>
          <p:cNvSpPr/>
          <p:nvPr/>
        </p:nvSpPr>
        <p:spPr>
          <a:xfrm>
            <a:off x="4130923" y="23163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60" name="object 14560"/>
          <p:cNvSpPr/>
          <p:nvPr/>
        </p:nvSpPr>
        <p:spPr>
          <a:xfrm>
            <a:off x="4130923" y="23163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61" name="object 14561"/>
          <p:cNvSpPr/>
          <p:nvPr/>
        </p:nvSpPr>
        <p:spPr>
          <a:xfrm>
            <a:off x="4125394" y="2310422"/>
            <a:ext cx="5715" cy="6350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5529" y="59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62" name="object 14562"/>
          <p:cNvSpPr/>
          <p:nvPr/>
        </p:nvSpPr>
        <p:spPr>
          <a:xfrm>
            <a:off x="4108071" y="2348313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1201" y="3528"/>
                </a:moveTo>
                <a:lnTo>
                  <a:pt x="0" y="0"/>
                </a:lnTo>
                <a:lnTo>
                  <a:pt x="1943" y="1844"/>
                </a:lnTo>
                <a:lnTo>
                  <a:pt x="1201" y="3528"/>
                </a:lnTo>
                <a:close/>
              </a:path>
            </a:pathLst>
          </a:custGeom>
          <a:solidFill>
            <a:srgbClr val="176F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63" name="object 14563"/>
          <p:cNvSpPr/>
          <p:nvPr/>
        </p:nvSpPr>
        <p:spPr>
          <a:xfrm>
            <a:off x="4108071" y="2348313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1943" y="1844"/>
                </a:moveTo>
                <a:lnTo>
                  <a:pt x="1201" y="3528"/>
                </a:lnTo>
                <a:lnTo>
                  <a:pt x="0" y="0"/>
                </a:lnTo>
                <a:lnTo>
                  <a:pt x="1943" y="1844"/>
                </a:lnTo>
                <a:close/>
              </a:path>
            </a:pathLst>
          </a:custGeom>
          <a:ln w="3175">
            <a:solidFill>
              <a:srgbClr val="176F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64" name="object 14564"/>
          <p:cNvSpPr/>
          <p:nvPr/>
        </p:nvSpPr>
        <p:spPr>
          <a:xfrm>
            <a:off x="4108071" y="2345893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1943" y="4264"/>
                </a:moveTo>
                <a:lnTo>
                  <a:pt x="0" y="2420"/>
                </a:lnTo>
                <a:lnTo>
                  <a:pt x="3820" y="0"/>
                </a:lnTo>
                <a:lnTo>
                  <a:pt x="1943" y="4264"/>
                </a:lnTo>
                <a:close/>
              </a:path>
            </a:pathLst>
          </a:custGeom>
          <a:solidFill>
            <a:srgbClr val="1770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65" name="object 14565"/>
          <p:cNvSpPr/>
          <p:nvPr/>
        </p:nvSpPr>
        <p:spPr>
          <a:xfrm>
            <a:off x="4108071" y="2345893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1943" y="4264"/>
                </a:moveTo>
                <a:lnTo>
                  <a:pt x="3820" y="0"/>
                </a:lnTo>
                <a:lnTo>
                  <a:pt x="0" y="2420"/>
                </a:lnTo>
                <a:lnTo>
                  <a:pt x="1943" y="4264"/>
                </a:lnTo>
                <a:close/>
              </a:path>
            </a:pathLst>
          </a:custGeom>
          <a:ln w="3175">
            <a:solidFill>
              <a:srgbClr val="1770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66" name="object 14566"/>
          <p:cNvSpPr/>
          <p:nvPr/>
        </p:nvSpPr>
        <p:spPr>
          <a:xfrm>
            <a:off x="4112922" y="234542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93"/>
                </a:moveTo>
                <a:lnTo>
                  <a:pt x="528" y="0"/>
                </a:lnTo>
                <a:lnTo>
                  <a:pt x="0" y="93"/>
                </a:lnTo>
                <a:close/>
              </a:path>
            </a:pathLst>
          </a:custGeom>
          <a:ln w="3175">
            <a:solidFill>
              <a:srgbClr val="1770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67" name="object 14567"/>
          <p:cNvSpPr/>
          <p:nvPr/>
        </p:nvSpPr>
        <p:spPr>
          <a:xfrm>
            <a:off x="4112922" y="2345414"/>
            <a:ext cx="3810" cy="0"/>
          </a:xfrm>
          <a:custGeom>
            <a:avLst/>
            <a:gdLst/>
            <a:ahLst/>
            <a:cxnLst/>
            <a:rect l="l" t="t" r="r" b="b"/>
            <a:pathLst>
              <a:path w="3810" h="0">
                <a:moveTo>
                  <a:pt x="0" y="0"/>
                </a:moveTo>
                <a:lnTo>
                  <a:pt x="3581" y="0"/>
                </a:lnTo>
              </a:path>
            </a:pathLst>
          </a:custGeom>
          <a:ln w="3175">
            <a:solidFill>
              <a:srgbClr val="1770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68" name="object 14568"/>
          <p:cNvSpPr/>
          <p:nvPr/>
        </p:nvSpPr>
        <p:spPr>
          <a:xfrm>
            <a:off x="4112922" y="2345306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0" y="215"/>
                </a:moveTo>
                <a:lnTo>
                  <a:pt x="3581" y="0"/>
                </a:lnTo>
                <a:lnTo>
                  <a:pt x="528" y="121"/>
                </a:lnTo>
                <a:lnTo>
                  <a:pt x="0" y="215"/>
                </a:lnTo>
                <a:close/>
              </a:path>
            </a:pathLst>
          </a:custGeom>
          <a:ln w="3175">
            <a:solidFill>
              <a:srgbClr val="1770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69" name="object 14569"/>
          <p:cNvSpPr/>
          <p:nvPr/>
        </p:nvSpPr>
        <p:spPr>
          <a:xfrm>
            <a:off x="4111891" y="2345306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0" y="586"/>
                </a:moveTo>
                <a:lnTo>
                  <a:pt x="1031" y="215"/>
                </a:lnTo>
                <a:lnTo>
                  <a:pt x="4612" y="0"/>
                </a:lnTo>
                <a:lnTo>
                  <a:pt x="0" y="586"/>
                </a:lnTo>
                <a:close/>
              </a:path>
            </a:pathLst>
          </a:custGeom>
          <a:solidFill>
            <a:srgbClr val="1770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70" name="object 14570"/>
          <p:cNvSpPr/>
          <p:nvPr/>
        </p:nvSpPr>
        <p:spPr>
          <a:xfrm>
            <a:off x="4111891" y="2345306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1031" y="215"/>
                </a:moveTo>
                <a:lnTo>
                  <a:pt x="4612" y="0"/>
                </a:lnTo>
                <a:lnTo>
                  <a:pt x="0" y="586"/>
                </a:lnTo>
                <a:lnTo>
                  <a:pt x="1031" y="215"/>
                </a:lnTo>
                <a:close/>
              </a:path>
            </a:pathLst>
          </a:custGeom>
          <a:ln w="3175">
            <a:solidFill>
              <a:srgbClr val="1770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1" name="object 14571"/>
          <p:cNvSpPr/>
          <p:nvPr/>
        </p:nvSpPr>
        <p:spPr>
          <a:xfrm>
            <a:off x="4116504" y="234530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71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72" name="object 14572"/>
          <p:cNvSpPr/>
          <p:nvPr/>
        </p:nvSpPr>
        <p:spPr>
          <a:xfrm>
            <a:off x="4116504" y="234530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1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3" name="object 14573"/>
          <p:cNvSpPr/>
          <p:nvPr/>
        </p:nvSpPr>
        <p:spPr>
          <a:xfrm>
            <a:off x="4111891" y="2345306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4612" y="0"/>
                </a:moveTo>
                <a:lnTo>
                  <a:pt x="0" y="586"/>
                </a:lnTo>
                <a:lnTo>
                  <a:pt x="4612" y="0"/>
                </a:lnTo>
                <a:close/>
              </a:path>
            </a:pathLst>
          </a:custGeom>
          <a:ln w="3175">
            <a:solidFill>
              <a:srgbClr val="1770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4" name="object 14574"/>
          <p:cNvSpPr/>
          <p:nvPr/>
        </p:nvSpPr>
        <p:spPr>
          <a:xfrm>
            <a:off x="4111891" y="2345306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4612" y="0"/>
                </a:moveTo>
                <a:lnTo>
                  <a:pt x="0" y="586"/>
                </a:lnTo>
                <a:lnTo>
                  <a:pt x="4612" y="0"/>
                </a:lnTo>
                <a:close/>
              </a:path>
            </a:pathLst>
          </a:custGeom>
          <a:ln w="3175">
            <a:solidFill>
              <a:srgbClr val="1770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5" name="object 14575"/>
          <p:cNvSpPr/>
          <p:nvPr/>
        </p:nvSpPr>
        <p:spPr>
          <a:xfrm>
            <a:off x="4114439" y="2345306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065" y="0"/>
                </a:moveTo>
                <a:lnTo>
                  <a:pt x="0" y="264"/>
                </a:lnTo>
                <a:lnTo>
                  <a:pt x="2065" y="0"/>
                </a:lnTo>
                <a:close/>
              </a:path>
            </a:pathLst>
          </a:custGeom>
          <a:ln w="3175">
            <a:solidFill>
              <a:srgbClr val="1771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6" name="object 14576"/>
          <p:cNvSpPr/>
          <p:nvPr/>
        </p:nvSpPr>
        <p:spPr>
          <a:xfrm>
            <a:off x="4111891" y="234557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47" y="0"/>
                </a:moveTo>
                <a:lnTo>
                  <a:pt x="0" y="322"/>
                </a:lnTo>
                <a:lnTo>
                  <a:pt x="2547" y="0"/>
                </a:lnTo>
                <a:close/>
              </a:path>
            </a:pathLst>
          </a:custGeom>
          <a:ln w="3175">
            <a:solidFill>
              <a:srgbClr val="1770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7" name="object 14577"/>
          <p:cNvSpPr/>
          <p:nvPr/>
        </p:nvSpPr>
        <p:spPr>
          <a:xfrm>
            <a:off x="4111891" y="2345306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4612" y="0"/>
                </a:moveTo>
                <a:lnTo>
                  <a:pt x="0" y="5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8" name="object 14578"/>
          <p:cNvSpPr/>
          <p:nvPr/>
        </p:nvSpPr>
        <p:spPr>
          <a:xfrm>
            <a:off x="4110014" y="2350157"/>
            <a:ext cx="13335" cy="8255"/>
          </a:xfrm>
          <a:custGeom>
            <a:avLst/>
            <a:gdLst/>
            <a:ahLst/>
            <a:cxnLst/>
            <a:rect l="l" t="t" r="r" b="b"/>
            <a:pathLst>
              <a:path w="13335" h="8255">
                <a:moveTo>
                  <a:pt x="0" y="0"/>
                </a:moveTo>
                <a:lnTo>
                  <a:pt x="13147" y="799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0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9" name="object 14579"/>
          <p:cNvSpPr/>
          <p:nvPr/>
        </p:nvSpPr>
        <p:spPr>
          <a:xfrm>
            <a:off x="4110014" y="2350157"/>
            <a:ext cx="13335" cy="8890"/>
          </a:xfrm>
          <a:custGeom>
            <a:avLst/>
            <a:gdLst/>
            <a:ahLst/>
            <a:cxnLst/>
            <a:rect l="l" t="t" r="r" b="b"/>
            <a:pathLst>
              <a:path w="13335" h="8889">
                <a:moveTo>
                  <a:pt x="1681" y="8796"/>
                </a:moveTo>
                <a:lnTo>
                  <a:pt x="0" y="0"/>
                </a:lnTo>
                <a:lnTo>
                  <a:pt x="13147" y="7998"/>
                </a:lnTo>
                <a:lnTo>
                  <a:pt x="1681" y="8796"/>
                </a:lnTo>
                <a:close/>
              </a:path>
            </a:pathLst>
          </a:custGeom>
          <a:solidFill>
            <a:srgbClr val="1770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80" name="object 14580"/>
          <p:cNvSpPr/>
          <p:nvPr/>
        </p:nvSpPr>
        <p:spPr>
          <a:xfrm>
            <a:off x="4110014" y="2350157"/>
            <a:ext cx="13335" cy="8890"/>
          </a:xfrm>
          <a:custGeom>
            <a:avLst/>
            <a:gdLst/>
            <a:ahLst/>
            <a:cxnLst/>
            <a:rect l="l" t="t" r="r" b="b"/>
            <a:pathLst>
              <a:path w="13335" h="8889">
                <a:moveTo>
                  <a:pt x="0" y="0"/>
                </a:moveTo>
                <a:lnTo>
                  <a:pt x="1681" y="8796"/>
                </a:lnTo>
                <a:lnTo>
                  <a:pt x="13147" y="799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0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81" name="object 14581"/>
          <p:cNvSpPr/>
          <p:nvPr/>
        </p:nvSpPr>
        <p:spPr>
          <a:xfrm>
            <a:off x="4109272" y="2350157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2423" y="8796"/>
                </a:moveTo>
                <a:lnTo>
                  <a:pt x="0" y="1684"/>
                </a:lnTo>
                <a:lnTo>
                  <a:pt x="741" y="0"/>
                </a:lnTo>
                <a:lnTo>
                  <a:pt x="2423" y="8796"/>
                </a:lnTo>
                <a:close/>
              </a:path>
            </a:pathLst>
          </a:custGeom>
          <a:solidFill>
            <a:srgbClr val="176F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82" name="object 14582"/>
          <p:cNvSpPr/>
          <p:nvPr/>
        </p:nvSpPr>
        <p:spPr>
          <a:xfrm>
            <a:off x="4109272" y="2350157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741" y="0"/>
                </a:moveTo>
                <a:lnTo>
                  <a:pt x="2423" y="8796"/>
                </a:lnTo>
                <a:lnTo>
                  <a:pt x="0" y="1684"/>
                </a:lnTo>
                <a:lnTo>
                  <a:pt x="741" y="0"/>
                </a:lnTo>
                <a:close/>
              </a:path>
            </a:pathLst>
          </a:custGeom>
          <a:ln w="3175">
            <a:solidFill>
              <a:srgbClr val="176F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83" name="object 14583"/>
          <p:cNvSpPr/>
          <p:nvPr/>
        </p:nvSpPr>
        <p:spPr>
          <a:xfrm>
            <a:off x="4111696" y="2358156"/>
            <a:ext cx="12065" cy="2540"/>
          </a:xfrm>
          <a:custGeom>
            <a:avLst/>
            <a:gdLst/>
            <a:ahLst/>
            <a:cxnLst/>
            <a:rect l="l" t="t" r="r" b="b"/>
            <a:pathLst>
              <a:path w="12064" h="2539">
                <a:moveTo>
                  <a:pt x="386" y="1925"/>
                </a:moveTo>
                <a:lnTo>
                  <a:pt x="0" y="797"/>
                </a:lnTo>
                <a:lnTo>
                  <a:pt x="11465" y="0"/>
                </a:lnTo>
                <a:lnTo>
                  <a:pt x="386" y="1925"/>
                </a:lnTo>
                <a:close/>
              </a:path>
            </a:pathLst>
          </a:custGeom>
          <a:solidFill>
            <a:srgbClr val="1770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84" name="object 14584"/>
          <p:cNvSpPr/>
          <p:nvPr/>
        </p:nvSpPr>
        <p:spPr>
          <a:xfrm>
            <a:off x="4111696" y="2358156"/>
            <a:ext cx="12065" cy="2540"/>
          </a:xfrm>
          <a:custGeom>
            <a:avLst/>
            <a:gdLst/>
            <a:ahLst/>
            <a:cxnLst/>
            <a:rect l="l" t="t" r="r" b="b"/>
            <a:pathLst>
              <a:path w="12064" h="2539">
                <a:moveTo>
                  <a:pt x="386" y="1925"/>
                </a:moveTo>
                <a:lnTo>
                  <a:pt x="11465" y="0"/>
                </a:lnTo>
                <a:lnTo>
                  <a:pt x="0" y="797"/>
                </a:lnTo>
                <a:lnTo>
                  <a:pt x="386" y="1925"/>
                </a:lnTo>
                <a:close/>
              </a:path>
            </a:pathLst>
          </a:custGeom>
          <a:ln w="3175">
            <a:solidFill>
              <a:srgbClr val="1770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85" name="object 14585"/>
          <p:cNvSpPr/>
          <p:nvPr/>
        </p:nvSpPr>
        <p:spPr>
          <a:xfrm>
            <a:off x="4139598" y="2353066"/>
            <a:ext cx="26034" cy="5080"/>
          </a:xfrm>
          <a:custGeom>
            <a:avLst/>
            <a:gdLst/>
            <a:ahLst/>
            <a:cxnLst/>
            <a:rect l="l" t="t" r="r" b="b"/>
            <a:pathLst>
              <a:path w="26035" h="5080">
                <a:moveTo>
                  <a:pt x="0" y="4551"/>
                </a:moveTo>
                <a:lnTo>
                  <a:pt x="25595" y="0"/>
                </a:lnTo>
                <a:lnTo>
                  <a:pt x="14297" y="3919"/>
                </a:lnTo>
                <a:lnTo>
                  <a:pt x="0" y="4551"/>
                </a:lnTo>
                <a:close/>
              </a:path>
            </a:pathLst>
          </a:custGeom>
          <a:solidFill>
            <a:srgbClr val="1874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86" name="object 14586"/>
          <p:cNvSpPr/>
          <p:nvPr/>
        </p:nvSpPr>
        <p:spPr>
          <a:xfrm>
            <a:off x="4139598" y="2353066"/>
            <a:ext cx="26034" cy="5080"/>
          </a:xfrm>
          <a:custGeom>
            <a:avLst/>
            <a:gdLst/>
            <a:ahLst/>
            <a:cxnLst/>
            <a:rect l="l" t="t" r="r" b="b"/>
            <a:pathLst>
              <a:path w="26035" h="5080">
                <a:moveTo>
                  <a:pt x="25595" y="0"/>
                </a:moveTo>
                <a:lnTo>
                  <a:pt x="14297" y="3919"/>
                </a:lnTo>
                <a:lnTo>
                  <a:pt x="0" y="4551"/>
                </a:lnTo>
                <a:lnTo>
                  <a:pt x="25595" y="0"/>
                </a:lnTo>
                <a:close/>
              </a:path>
            </a:pathLst>
          </a:custGeom>
          <a:ln w="3175">
            <a:solidFill>
              <a:srgbClr val="187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87" name="object 145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588" name="object 145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589" name="object 14589"/>
          <p:cNvSpPr/>
          <p:nvPr/>
        </p:nvSpPr>
        <p:spPr>
          <a:xfrm>
            <a:off x="4165193" y="235306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75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90" name="object 14590"/>
          <p:cNvSpPr/>
          <p:nvPr/>
        </p:nvSpPr>
        <p:spPr>
          <a:xfrm>
            <a:off x="4165193" y="235306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5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91" name="object 14591"/>
          <p:cNvSpPr/>
          <p:nvPr/>
        </p:nvSpPr>
        <p:spPr>
          <a:xfrm>
            <a:off x="4165193" y="235306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75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92" name="object 14592"/>
          <p:cNvSpPr/>
          <p:nvPr/>
        </p:nvSpPr>
        <p:spPr>
          <a:xfrm>
            <a:off x="4165193" y="235306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5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93" name="object 145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594" name="object 14594"/>
          <p:cNvSpPr/>
          <p:nvPr/>
        </p:nvSpPr>
        <p:spPr>
          <a:xfrm>
            <a:off x="4110014" y="2345893"/>
            <a:ext cx="13335" cy="12700"/>
          </a:xfrm>
          <a:custGeom>
            <a:avLst/>
            <a:gdLst/>
            <a:ahLst/>
            <a:cxnLst/>
            <a:rect l="l" t="t" r="r" b="b"/>
            <a:pathLst>
              <a:path w="13335" h="12700">
                <a:moveTo>
                  <a:pt x="13147" y="12263"/>
                </a:moveTo>
                <a:lnTo>
                  <a:pt x="0" y="4264"/>
                </a:lnTo>
                <a:lnTo>
                  <a:pt x="1877" y="0"/>
                </a:lnTo>
                <a:lnTo>
                  <a:pt x="13147" y="12263"/>
                </a:lnTo>
                <a:close/>
              </a:path>
            </a:pathLst>
          </a:custGeom>
          <a:solidFill>
            <a:srgbClr val="1770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95" name="object 14595"/>
          <p:cNvSpPr/>
          <p:nvPr/>
        </p:nvSpPr>
        <p:spPr>
          <a:xfrm>
            <a:off x="4110014" y="2345893"/>
            <a:ext cx="13335" cy="12700"/>
          </a:xfrm>
          <a:custGeom>
            <a:avLst/>
            <a:gdLst/>
            <a:ahLst/>
            <a:cxnLst/>
            <a:rect l="l" t="t" r="r" b="b"/>
            <a:pathLst>
              <a:path w="13335" h="12700">
                <a:moveTo>
                  <a:pt x="13147" y="12263"/>
                </a:moveTo>
                <a:lnTo>
                  <a:pt x="0" y="4264"/>
                </a:lnTo>
                <a:lnTo>
                  <a:pt x="1877" y="0"/>
                </a:lnTo>
                <a:lnTo>
                  <a:pt x="13147" y="12263"/>
                </a:lnTo>
                <a:close/>
              </a:path>
            </a:pathLst>
          </a:custGeom>
          <a:ln w="3175">
            <a:solidFill>
              <a:srgbClr val="1770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96" name="object 14596"/>
          <p:cNvSpPr/>
          <p:nvPr/>
        </p:nvSpPr>
        <p:spPr>
          <a:xfrm>
            <a:off x="4111891" y="2345893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11269" y="12263"/>
                </a:moveTo>
                <a:lnTo>
                  <a:pt x="0" y="0"/>
                </a:lnTo>
                <a:lnTo>
                  <a:pt x="11269" y="12263"/>
                </a:lnTo>
                <a:close/>
              </a:path>
            </a:pathLst>
          </a:custGeom>
          <a:ln w="3175">
            <a:solidFill>
              <a:srgbClr val="1770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97" name="object 145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598" name="object 145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599" name="object 14599"/>
          <p:cNvSpPr/>
          <p:nvPr/>
        </p:nvSpPr>
        <p:spPr>
          <a:xfrm>
            <a:off x="4148518" y="2352762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0" y="0"/>
                </a:moveTo>
                <a:lnTo>
                  <a:pt x="16675" y="0"/>
                </a:lnTo>
              </a:path>
            </a:pathLst>
          </a:custGeom>
          <a:ln w="3175">
            <a:solidFill>
              <a:srgbClr val="1875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00" name="object 14600"/>
          <p:cNvSpPr/>
          <p:nvPr/>
        </p:nvSpPr>
        <p:spPr>
          <a:xfrm>
            <a:off x="4148518" y="2351958"/>
            <a:ext cx="17145" cy="1905"/>
          </a:xfrm>
          <a:custGeom>
            <a:avLst/>
            <a:gdLst/>
            <a:ahLst/>
            <a:cxnLst/>
            <a:rect l="l" t="t" r="r" b="b"/>
            <a:pathLst>
              <a:path w="17145" h="1905">
                <a:moveTo>
                  <a:pt x="16675" y="1107"/>
                </a:moveTo>
                <a:lnTo>
                  <a:pt x="0" y="1607"/>
                </a:lnTo>
                <a:lnTo>
                  <a:pt x="9144" y="0"/>
                </a:lnTo>
                <a:lnTo>
                  <a:pt x="16675" y="1107"/>
                </a:lnTo>
                <a:close/>
              </a:path>
            </a:pathLst>
          </a:custGeom>
          <a:ln w="3175">
            <a:solidFill>
              <a:srgbClr val="1875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01" name="object 14601"/>
          <p:cNvSpPr/>
          <p:nvPr/>
        </p:nvSpPr>
        <p:spPr>
          <a:xfrm>
            <a:off x="4157662" y="2351958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7531" y="1107"/>
                </a:moveTo>
                <a:lnTo>
                  <a:pt x="0" y="0"/>
                </a:lnTo>
                <a:lnTo>
                  <a:pt x="7531" y="1107"/>
                </a:lnTo>
                <a:close/>
              </a:path>
            </a:pathLst>
          </a:custGeom>
          <a:ln w="3175">
            <a:solidFill>
              <a:srgbClr val="1875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02" name="object 14602"/>
          <p:cNvSpPr/>
          <p:nvPr/>
        </p:nvSpPr>
        <p:spPr>
          <a:xfrm>
            <a:off x="4157662" y="2351958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7531" y="1107"/>
                </a:moveTo>
                <a:lnTo>
                  <a:pt x="0" y="0"/>
                </a:lnTo>
                <a:lnTo>
                  <a:pt x="7531" y="1104"/>
                </a:lnTo>
                <a:close/>
              </a:path>
            </a:pathLst>
          </a:custGeom>
          <a:solidFill>
            <a:srgbClr val="1875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03" name="object 14603"/>
          <p:cNvSpPr/>
          <p:nvPr/>
        </p:nvSpPr>
        <p:spPr>
          <a:xfrm>
            <a:off x="4157662" y="2351958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7531" y="1104"/>
                </a:moveTo>
                <a:lnTo>
                  <a:pt x="0" y="0"/>
                </a:lnTo>
                <a:lnTo>
                  <a:pt x="7531" y="1104"/>
                </a:lnTo>
                <a:close/>
              </a:path>
            </a:pathLst>
          </a:custGeom>
          <a:ln w="3175">
            <a:solidFill>
              <a:srgbClr val="1875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04" name="object 14604"/>
          <p:cNvSpPr/>
          <p:nvPr/>
        </p:nvSpPr>
        <p:spPr>
          <a:xfrm>
            <a:off x="4111891" y="2345893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478" y="180"/>
                </a:moveTo>
                <a:lnTo>
                  <a:pt x="0" y="0"/>
                </a:lnTo>
                <a:lnTo>
                  <a:pt x="1478" y="180"/>
                </a:lnTo>
                <a:close/>
              </a:path>
            </a:pathLst>
          </a:custGeom>
          <a:ln w="3175">
            <a:solidFill>
              <a:srgbClr val="1770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05" name="object 14605"/>
          <p:cNvSpPr/>
          <p:nvPr/>
        </p:nvSpPr>
        <p:spPr>
          <a:xfrm>
            <a:off x="4111891" y="2345306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1478" y="767"/>
                </a:moveTo>
                <a:lnTo>
                  <a:pt x="0" y="586"/>
                </a:lnTo>
                <a:lnTo>
                  <a:pt x="4612" y="0"/>
                </a:lnTo>
                <a:lnTo>
                  <a:pt x="1478" y="767"/>
                </a:lnTo>
                <a:close/>
              </a:path>
            </a:pathLst>
          </a:custGeom>
          <a:solidFill>
            <a:srgbClr val="1770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06" name="object 14606"/>
          <p:cNvSpPr/>
          <p:nvPr/>
        </p:nvSpPr>
        <p:spPr>
          <a:xfrm>
            <a:off x="4111891" y="2345306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1478" y="767"/>
                </a:moveTo>
                <a:lnTo>
                  <a:pt x="4612" y="0"/>
                </a:lnTo>
                <a:lnTo>
                  <a:pt x="0" y="586"/>
                </a:lnTo>
                <a:lnTo>
                  <a:pt x="1478" y="767"/>
                </a:lnTo>
                <a:close/>
              </a:path>
            </a:pathLst>
          </a:custGeom>
          <a:ln w="3175">
            <a:solidFill>
              <a:srgbClr val="1770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07" name="object 14607"/>
          <p:cNvSpPr/>
          <p:nvPr/>
        </p:nvSpPr>
        <p:spPr>
          <a:xfrm>
            <a:off x="4113369" y="2345306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767"/>
                </a:moveTo>
                <a:lnTo>
                  <a:pt x="3134" y="0"/>
                </a:lnTo>
                <a:lnTo>
                  <a:pt x="596" y="736"/>
                </a:lnTo>
                <a:lnTo>
                  <a:pt x="0" y="767"/>
                </a:lnTo>
                <a:close/>
              </a:path>
            </a:pathLst>
          </a:custGeom>
          <a:solidFill>
            <a:srgbClr val="1770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08" name="object 14608"/>
          <p:cNvSpPr/>
          <p:nvPr/>
        </p:nvSpPr>
        <p:spPr>
          <a:xfrm>
            <a:off x="4113369" y="2345306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767"/>
                </a:moveTo>
                <a:lnTo>
                  <a:pt x="3134" y="0"/>
                </a:lnTo>
                <a:lnTo>
                  <a:pt x="596" y="736"/>
                </a:lnTo>
                <a:lnTo>
                  <a:pt x="0" y="767"/>
                </a:lnTo>
                <a:close/>
              </a:path>
            </a:pathLst>
          </a:custGeom>
          <a:ln w="3175">
            <a:solidFill>
              <a:srgbClr val="1770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09" name="object 14609"/>
          <p:cNvSpPr/>
          <p:nvPr/>
        </p:nvSpPr>
        <p:spPr>
          <a:xfrm>
            <a:off x="4116504" y="234530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71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10" name="object 14610"/>
          <p:cNvSpPr/>
          <p:nvPr/>
        </p:nvSpPr>
        <p:spPr>
          <a:xfrm>
            <a:off x="4116504" y="234530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1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11" name="object 14611"/>
          <p:cNvSpPr/>
          <p:nvPr/>
        </p:nvSpPr>
        <p:spPr>
          <a:xfrm>
            <a:off x="4108160" y="2345893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673"/>
                </a:moveTo>
                <a:lnTo>
                  <a:pt x="50" y="2"/>
                </a:lnTo>
                <a:lnTo>
                  <a:pt x="3731" y="0"/>
                </a:lnTo>
                <a:lnTo>
                  <a:pt x="0" y="673"/>
                </a:lnTo>
                <a:close/>
              </a:path>
            </a:pathLst>
          </a:custGeom>
          <a:solidFill>
            <a:srgbClr val="1770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12" name="object 14612"/>
          <p:cNvSpPr/>
          <p:nvPr/>
        </p:nvSpPr>
        <p:spPr>
          <a:xfrm>
            <a:off x="4108160" y="2345893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731" y="0"/>
                </a:moveTo>
                <a:lnTo>
                  <a:pt x="0" y="673"/>
                </a:lnTo>
                <a:lnTo>
                  <a:pt x="50" y="2"/>
                </a:lnTo>
                <a:lnTo>
                  <a:pt x="3731" y="0"/>
                </a:lnTo>
                <a:close/>
              </a:path>
            </a:pathLst>
          </a:custGeom>
          <a:ln w="3175">
            <a:solidFill>
              <a:srgbClr val="1770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13" name="object 14613"/>
          <p:cNvSpPr/>
          <p:nvPr/>
        </p:nvSpPr>
        <p:spPr>
          <a:xfrm>
            <a:off x="4108211" y="2345745"/>
            <a:ext cx="3810" cy="0"/>
          </a:xfrm>
          <a:custGeom>
            <a:avLst/>
            <a:gdLst/>
            <a:ahLst/>
            <a:cxnLst/>
            <a:rect l="l" t="t" r="r" b="b"/>
            <a:pathLst>
              <a:path w="3810" h="0">
                <a:moveTo>
                  <a:pt x="0" y="0"/>
                </a:moveTo>
                <a:lnTo>
                  <a:pt x="3680" y="0"/>
                </a:lnTo>
              </a:path>
            </a:pathLst>
          </a:custGeom>
          <a:ln w="3175">
            <a:solidFill>
              <a:srgbClr val="1770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14" name="object 14614"/>
          <p:cNvSpPr/>
          <p:nvPr/>
        </p:nvSpPr>
        <p:spPr>
          <a:xfrm>
            <a:off x="4108211" y="2345596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3680" y="297"/>
                </a:moveTo>
                <a:lnTo>
                  <a:pt x="22" y="0"/>
                </a:lnTo>
                <a:lnTo>
                  <a:pt x="0" y="299"/>
                </a:lnTo>
                <a:lnTo>
                  <a:pt x="3680" y="297"/>
                </a:lnTo>
                <a:close/>
              </a:path>
            </a:pathLst>
          </a:custGeom>
          <a:ln w="3175">
            <a:solidFill>
              <a:srgbClr val="1770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15" name="object 14615"/>
          <p:cNvSpPr/>
          <p:nvPr/>
        </p:nvSpPr>
        <p:spPr>
          <a:xfrm>
            <a:off x="4108234" y="234559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70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16" name="object 14616"/>
          <p:cNvSpPr/>
          <p:nvPr/>
        </p:nvSpPr>
        <p:spPr>
          <a:xfrm>
            <a:off x="4108234" y="234559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0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17" name="object 14617"/>
          <p:cNvSpPr/>
          <p:nvPr/>
        </p:nvSpPr>
        <p:spPr>
          <a:xfrm>
            <a:off x="4108234" y="234559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70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18" name="object 14618"/>
          <p:cNvSpPr/>
          <p:nvPr/>
        </p:nvSpPr>
        <p:spPr>
          <a:xfrm>
            <a:off x="4108234" y="234559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0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19" name="object 14619"/>
          <p:cNvSpPr/>
          <p:nvPr/>
        </p:nvSpPr>
        <p:spPr>
          <a:xfrm>
            <a:off x="4108234" y="2345596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0" y="0"/>
                </a:moveTo>
                <a:lnTo>
                  <a:pt x="3657" y="29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0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0" name="object 14620"/>
          <p:cNvSpPr/>
          <p:nvPr/>
        </p:nvSpPr>
        <p:spPr>
          <a:xfrm>
            <a:off x="4108234" y="2345596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0" y="0"/>
                </a:moveTo>
                <a:lnTo>
                  <a:pt x="3657" y="29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0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1" name="object 14621"/>
          <p:cNvSpPr/>
          <p:nvPr/>
        </p:nvSpPr>
        <p:spPr>
          <a:xfrm>
            <a:off x="4108213" y="2345552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0" y="0"/>
                </a:moveTo>
                <a:lnTo>
                  <a:pt x="3677" y="34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0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2" name="object 14622"/>
          <p:cNvSpPr/>
          <p:nvPr/>
        </p:nvSpPr>
        <p:spPr>
          <a:xfrm>
            <a:off x="4108213" y="2345723"/>
            <a:ext cx="3810" cy="0"/>
          </a:xfrm>
          <a:custGeom>
            <a:avLst/>
            <a:gdLst/>
            <a:ahLst/>
            <a:cxnLst/>
            <a:rect l="l" t="t" r="r" b="b"/>
            <a:pathLst>
              <a:path w="3810" h="0">
                <a:moveTo>
                  <a:pt x="0" y="0"/>
                </a:moveTo>
                <a:lnTo>
                  <a:pt x="3677" y="0"/>
                </a:lnTo>
              </a:path>
            </a:pathLst>
          </a:custGeom>
          <a:ln w="3175">
            <a:solidFill>
              <a:srgbClr val="1770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3" name="object 14623"/>
          <p:cNvSpPr/>
          <p:nvPr/>
        </p:nvSpPr>
        <p:spPr>
          <a:xfrm>
            <a:off x="4108213" y="2345552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0" y="0"/>
                </a:moveTo>
                <a:lnTo>
                  <a:pt x="3677" y="34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0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4" name="object 14624"/>
          <p:cNvSpPr/>
          <p:nvPr/>
        </p:nvSpPr>
        <p:spPr>
          <a:xfrm>
            <a:off x="4108213" y="234555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ln w="3175">
            <a:solidFill>
              <a:srgbClr val="1770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5" name="object 14625"/>
          <p:cNvSpPr/>
          <p:nvPr/>
        </p:nvSpPr>
        <p:spPr>
          <a:xfrm>
            <a:off x="4165193" y="235306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75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26" name="object 14626"/>
          <p:cNvSpPr/>
          <p:nvPr/>
        </p:nvSpPr>
        <p:spPr>
          <a:xfrm>
            <a:off x="4165193" y="235306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5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7" name="object 14627"/>
          <p:cNvSpPr/>
          <p:nvPr/>
        </p:nvSpPr>
        <p:spPr>
          <a:xfrm>
            <a:off x="4157662" y="2348095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531" y="4968"/>
                </a:moveTo>
                <a:lnTo>
                  <a:pt x="0" y="3863"/>
                </a:lnTo>
                <a:lnTo>
                  <a:pt x="2893" y="0"/>
                </a:lnTo>
                <a:lnTo>
                  <a:pt x="7531" y="4968"/>
                </a:lnTo>
                <a:close/>
              </a:path>
            </a:pathLst>
          </a:custGeom>
          <a:solidFill>
            <a:srgbClr val="1875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28" name="object 14628"/>
          <p:cNvSpPr/>
          <p:nvPr/>
        </p:nvSpPr>
        <p:spPr>
          <a:xfrm>
            <a:off x="4157662" y="2348095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531" y="4968"/>
                </a:moveTo>
                <a:lnTo>
                  <a:pt x="0" y="3863"/>
                </a:lnTo>
                <a:lnTo>
                  <a:pt x="2893" y="0"/>
                </a:lnTo>
                <a:lnTo>
                  <a:pt x="7531" y="4968"/>
                </a:lnTo>
                <a:close/>
              </a:path>
            </a:pathLst>
          </a:custGeom>
          <a:ln w="3175">
            <a:solidFill>
              <a:srgbClr val="1875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9" name="object 14629"/>
          <p:cNvSpPr/>
          <p:nvPr/>
        </p:nvSpPr>
        <p:spPr>
          <a:xfrm>
            <a:off x="4153895" y="2353066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4">
                <a:moveTo>
                  <a:pt x="0" y="3919"/>
                </a:moveTo>
                <a:lnTo>
                  <a:pt x="11297" y="0"/>
                </a:lnTo>
                <a:lnTo>
                  <a:pt x="4714" y="3708"/>
                </a:lnTo>
                <a:lnTo>
                  <a:pt x="0" y="3919"/>
                </a:lnTo>
                <a:close/>
              </a:path>
            </a:pathLst>
          </a:custGeom>
          <a:solidFill>
            <a:srgbClr val="1875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30" name="object 14630"/>
          <p:cNvSpPr/>
          <p:nvPr/>
        </p:nvSpPr>
        <p:spPr>
          <a:xfrm>
            <a:off x="4153895" y="2353066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4">
                <a:moveTo>
                  <a:pt x="11297" y="0"/>
                </a:moveTo>
                <a:lnTo>
                  <a:pt x="4714" y="3708"/>
                </a:lnTo>
                <a:lnTo>
                  <a:pt x="0" y="3919"/>
                </a:lnTo>
                <a:lnTo>
                  <a:pt x="11297" y="0"/>
                </a:lnTo>
                <a:close/>
              </a:path>
            </a:pathLst>
          </a:custGeom>
          <a:ln w="3175">
            <a:solidFill>
              <a:srgbClr val="1875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31" name="object 14631"/>
          <p:cNvSpPr/>
          <p:nvPr/>
        </p:nvSpPr>
        <p:spPr>
          <a:xfrm>
            <a:off x="4157708" y="2353066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0" y="7741"/>
                </a:moveTo>
                <a:lnTo>
                  <a:pt x="901" y="3708"/>
                </a:lnTo>
                <a:lnTo>
                  <a:pt x="7485" y="0"/>
                </a:lnTo>
                <a:lnTo>
                  <a:pt x="0" y="7741"/>
                </a:lnTo>
                <a:close/>
              </a:path>
            </a:pathLst>
          </a:custGeom>
          <a:solidFill>
            <a:srgbClr val="1875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32" name="object 14632"/>
          <p:cNvSpPr/>
          <p:nvPr/>
        </p:nvSpPr>
        <p:spPr>
          <a:xfrm>
            <a:off x="4157708" y="2353066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0" y="7741"/>
                </a:moveTo>
                <a:lnTo>
                  <a:pt x="901" y="3708"/>
                </a:lnTo>
                <a:lnTo>
                  <a:pt x="7485" y="0"/>
                </a:lnTo>
                <a:lnTo>
                  <a:pt x="0" y="7741"/>
                </a:lnTo>
                <a:close/>
              </a:path>
            </a:pathLst>
          </a:custGeom>
          <a:ln w="3175">
            <a:solidFill>
              <a:srgbClr val="1875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33" name="object 14633"/>
          <p:cNvSpPr/>
          <p:nvPr/>
        </p:nvSpPr>
        <p:spPr>
          <a:xfrm>
            <a:off x="4157708" y="2353066"/>
            <a:ext cx="13970" cy="8255"/>
          </a:xfrm>
          <a:custGeom>
            <a:avLst/>
            <a:gdLst/>
            <a:ahLst/>
            <a:cxnLst/>
            <a:rect l="l" t="t" r="r" b="b"/>
            <a:pathLst>
              <a:path w="13970" h="8255">
                <a:moveTo>
                  <a:pt x="0" y="7741"/>
                </a:moveTo>
                <a:lnTo>
                  <a:pt x="7485" y="0"/>
                </a:lnTo>
                <a:lnTo>
                  <a:pt x="13385" y="6322"/>
                </a:lnTo>
                <a:lnTo>
                  <a:pt x="0" y="7741"/>
                </a:lnTo>
                <a:close/>
              </a:path>
            </a:pathLst>
          </a:custGeom>
          <a:solidFill>
            <a:srgbClr val="1875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34" name="object 14634"/>
          <p:cNvSpPr/>
          <p:nvPr/>
        </p:nvSpPr>
        <p:spPr>
          <a:xfrm>
            <a:off x="4157708" y="2353066"/>
            <a:ext cx="13970" cy="8255"/>
          </a:xfrm>
          <a:custGeom>
            <a:avLst/>
            <a:gdLst/>
            <a:ahLst/>
            <a:cxnLst/>
            <a:rect l="l" t="t" r="r" b="b"/>
            <a:pathLst>
              <a:path w="13970" h="8255">
                <a:moveTo>
                  <a:pt x="0" y="7741"/>
                </a:moveTo>
                <a:lnTo>
                  <a:pt x="13385" y="6322"/>
                </a:lnTo>
                <a:lnTo>
                  <a:pt x="7485" y="0"/>
                </a:lnTo>
                <a:lnTo>
                  <a:pt x="0" y="7741"/>
                </a:lnTo>
                <a:close/>
              </a:path>
            </a:pathLst>
          </a:custGeom>
          <a:ln w="3175">
            <a:solidFill>
              <a:srgbClr val="1875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35" name="object 14635"/>
          <p:cNvSpPr/>
          <p:nvPr/>
        </p:nvSpPr>
        <p:spPr>
          <a:xfrm>
            <a:off x="4174065" y="2362570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0"/>
                </a:moveTo>
                <a:lnTo>
                  <a:pt x="2987" y="320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5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36" name="object 14636"/>
          <p:cNvSpPr/>
          <p:nvPr/>
        </p:nvSpPr>
        <p:spPr>
          <a:xfrm>
            <a:off x="4163504" y="2362570"/>
            <a:ext cx="13970" cy="3810"/>
          </a:xfrm>
          <a:custGeom>
            <a:avLst/>
            <a:gdLst/>
            <a:ahLst/>
            <a:cxnLst/>
            <a:rect l="l" t="t" r="r" b="b"/>
            <a:pathLst>
              <a:path w="13970" h="3810">
                <a:moveTo>
                  <a:pt x="13548" y="3200"/>
                </a:moveTo>
                <a:lnTo>
                  <a:pt x="0" y="1122"/>
                </a:lnTo>
                <a:lnTo>
                  <a:pt x="10561" y="0"/>
                </a:lnTo>
                <a:lnTo>
                  <a:pt x="13548" y="3200"/>
                </a:lnTo>
                <a:close/>
              </a:path>
            </a:pathLst>
          </a:custGeom>
          <a:solidFill>
            <a:srgbClr val="1875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37" name="object 14637"/>
          <p:cNvSpPr/>
          <p:nvPr/>
        </p:nvSpPr>
        <p:spPr>
          <a:xfrm>
            <a:off x="4163504" y="2362570"/>
            <a:ext cx="13970" cy="3810"/>
          </a:xfrm>
          <a:custGeom>
            <a:avLst/>
            <a:gdLst/>
            <a:ahLst/>
            <a:cxnLst/>
            <a:rect l="l" t="t" r="r" b="b"/>
            <a:pathLst>
              <a:path w="13970" h="3810">
                <a:moveTo>
                  <a:pt x="10561" y="0"/>
                </a:moveTo>
                <a:lnTo>
                  <a:pt x="0" y="1122"/>
                </a:lnTo>
                <a:lnTo>
                  <a:pt x="13548" y="3200"/>
                </a:lnTo>
                <a:lnTo>
                  <a:pt x="10561" y="0"/>
                </a:lnTo>
                <a:close/>
              </a:path>
            </a:pathLst>
          </a:custGeom>
          <a:ln w="3175">
            <a:solidFill>
              <a:srgbClr val="1875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38" name="object 14638"/>
          <p:cNvSpPr/>
          <p:nvPr/>
        </p:nvSpPr>
        <p:spPr>
          <a:xfrm>
            <a:off x="4157276" y="2359388"/>
            <a:ext cx="13970" cy="3810"/>
          </a:xfrm>
          <a:custGeom>
            <a:avLst/>
            <a:gdLst/>
            <a:ahLst/>
            <a:cxnLst/>
            <a:rect l="l" t="t" r="r" b="b"/>
            <a:pathLst>
              <a:path w="13970" h="3810">
                <a:moveTo>
                  <a:pt x="0" y="3350"/>
                </a:moveTo>
                <a:lnTo>
                  <a:pt x="431" y="1419"/>
                </a:lnTo>
                <a:lnTo>
                  <a:pt x="13817" y="0"/>
                </a:lnTo>
                <a:lnTo>
                  <a:pt x="0" y="3350"/>
                </a:lnTo>
                <a:close/>
              </a:path>
            </a:pathLst>
          </a:custGeom>
          <a:solidFill>
            <a:srgbClr val="1875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39" name="object 14639"/>
          <p:cNvSpPr/>
          <p:nvPr/>
        </p:nvSpPr>
        <p:spPr>
          <a:xfrm>
            <a:off x="4157276" y="2359388"/>
            <a:ext cx="13970" cy="3810"/>
          </a:xfrm>
          <a:custGeom>
            <a:avLst/>
            <a:gdLst/>
            <a:ahLst/>
            <a:cxnLst/>
            <a:rect l="l" t="t" r="r" b="b"/>
            <a:pathLst>
              <a:path w="13970" h="3810">
                <a:moveTo>
                  <a:pt x="0" y="3350"/>
                </a:moveTo>
                <a:lnTo>
                  <a:pt x="431" y="1419"/>
                </a:lnTo>
                <a:lnTo>
                  <a:pt x="13817" y="0"/>
                </a:lnTo>
                <a:lnTo>
                  <a:pt x="0" y="3350"/>
                </a:lnTo>
                <a:close/>
              </a:path>
            </a:pathLst>
          </a:custGeom>
          <a:ln w="3175">
            <a:solidFill>
              <a:srgbClr val="1875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40" name="object 14640"/>
          <p:cNvSpPr/>
          <p:nvPr/>
        </p:nvSpPr>
        <p:spPr>
          <a:xfrm>
            <a:off x="4157276" y="2359388"/>
            <a:ext cx="13970" cy="3810"/>
          </a:xfrm>
          <a:custGeom>
            <a:avLst/>
            <a:gdLst/>
            <a:ahLst/>
            <a:cxnLst/>
            <a:rect l="l" t="t" r="r" b="b"/>
            <a:pathLst>
              <a:path w="13970" h="3810">
                <a:moveTo>
                  <a:pt x="0" y="3350"/>
                </a:moveTo>
                <a:lnTo>
                  <a:pt x="13817" y="0"/>
                </a:lnTo>
                <a:lnTo>
                  <a:pt x="0" y="3350"/>
                </a:lnTo>
                <a:close/>
              </a:path>
            </a:pathLst>
          </a:custGeom>
          <a:ln w="3175">
            <a:solidFill>
              <a:srgbClr val="1875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41" name="object 14641"/>
          <p:cNvSpPr/>
          <p:nvPr/>
        </p:nvSpPr>
        <p:spPr>
          <a:xfrm>
            <a:off x="4157276" y="2359388"/>
            <a:ext cx="13970" cy="4445"/>
          </a:xfrm>
          <a:custGeom>
            <a:avLst/>
            <a:gdLst/>
            <a:ahLst/>
            <a:cxnLst/>
            <a:rect l="l" t="t" r="r" b="b"/>
            <a:pathLst>
              <a:path w="13970" h="4444">
                <a:moveTo>
                  <a:pt x="6228" y="4305"/>
                </a:moveTo>
                <a:lnTo>
                  <a:pt x="0" y="3350"/>
                </a:lnTo>
                <a:lnTo>
                  <a:pt x="13817" y="0"/>
                </a:lnTo>
                <a:lnTo>
                  <a:pt x="6228" y="4305"/>
                </a:lnTo>
                <a:close/>
              </a:path>
            </a:pathLst>
          </a:custGeom>
          <a:solidFill>
            <a:srgbClr val="1875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42" name="object 14642"/>
          <p:cNvSpPr/>
          <p:nvPr/>
        </p:nvSpPr>
        <p:spPr>
          <a:xfrm>
            <a:off x="4157276" y="2359388"/>
            <a:ext cx="13970" cy="4445"/>
          </a:xfrm>
          <a:custGeom>
            <a:avLst/>
            <a:gdLst/>
            <a:ahLst/>
            <a:cxnLst/>
            <a:rect l="l" t="t" r="r" b="b"/>
            <a:pathLst>
              <a:path w="13970" h="4444">
                <a:moveTo>
                  <a:pt x="0" y="3350"/>
                </a:moveTo>
                <a:lnTo>
                  <a:pt x="13817" y="0"/>
                </a:lnTo>
                <a:lnTo>
                  <a:pt x="6228" y="4305"/>
                </a:lnTo>
                <a:lnTo>
                  <a:pt x="0" y="3350"/>
                </a:lnTo>
                <a:close/>
              </a:path>
            </a:pathLst>
          </a:custGeom>
          <a:ln w="3175">
            <a:solidFill>
              <a:srgbClr val="1875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43" name="object 14643"/>
          <p:cNvSpPr/>
          <p:nvPr/>
        </p:nvSpPr>
        <p:spPr>
          <a:xfrm>
            <a:off x="4163504" y="2359388"/>
            <a:ext cx="10795" cy="4445"/>
          </a:xfrm>
          <a:custGeom>
            <a:avLst/>
            <a:gdLst/>
            <a:ahLst/>
            <a:cxnLst/>
            <a:rect l="l" t="t" r="r" b="b"/>
            <a:pathLst>
              <a:path w="10795" h="4444">
                <a:moveTo>
                  <a:pt x="0" y="4305"/>
                </a:moveTo>
                <a:lnTo>
                  <a:pt x="7589" y="0"/>
                </a:lnTo>
                <a:lnTo>
                  <a:pt x="10561" y="3182"/>
                </a:lnTo>
                <a:lnTo>
                  <a:pt x="0" y="4305"/>
                </a:lnTo>
                <a:close/>
              </a:path>
            </a:pathLst>
          </a:custGeom>
          <a:solidFill>
            <a:srgbClr val="1875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44" name="object 14644"/>
          <p:cNvSpPr/>
          <p:nvPr/>
        </p:nvSpPr>
        <p:spPr>
          <a:xfrm>
            <a:off x="4163504" y="2359388"/>
            <a:ext cx="10795" cy="4445"/>
          </a:xfrm>
          <a:custGeom>
            <a:avLst/>
            <a:gdLst/>
            <a:ahLst/>
            <a:cxnLst/>
            <a:rect l="l" t="t" r="r" b="b"/>
            <a:pathLst>
              <a:path w="10795" h="4444">
                <a:moveTo>
                  <a:pt x="7589" y="0"/>
                </a:moveTo>
                <a:lnTo>
                  <a:pt x="0" y="4305"/>
                </a:lnTo>
                <a:lnTo>
                  <a:pt x="10561" y="3182"/>
                </a:lnTo>
                <a:lnTo>
                  <a:pt x="7589" y="0"/>
                </a:lnTo>
                <a:close/>
              </a:path>
            </a:pathLst>
          </a:custGeom>
          <a:ln w="3175">
            <a:solidFill>
              <a:srgbClr val="1875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45" name="object 14645"/>
          <p:cNvSpPr/>
          <p:nvPr/>
        </p:nvSpPr>
        <p:spPr>
          <a:xfrm>
            <a:off x="4163504" y="2362570"/>
            <a:ext cx="10795" cy="1270"/>
          </a:xfrm>
          <a:custGeom>
            <a:avLst/>
            <a:gdLst/>
            <a:ahLst/>
            <a:cxnLst/>
            <a:rect l="l" t="t" r="r" b="b"/>
            <a:pathLst>
              <a:path w="10795" h="1269">
                <a:moveTo>
                  <a:pt x="10561" y="0"/>
                </a:moveTo>
                <a:lnTo>
                  <a:pt x="0" y="11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46" name="object 14646"/>
          <p:cNvSpPr/>
          <p:nvPr/>
        </p:nvSpPr>
        <p:spPr>
          <a:xfrm>
            <a:off x="4113369" y="2346073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0"/>
                </a:moveTo>
                <a:lnTo>
                  <a:pt x="9791" y="1208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0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47" name="object 14647"/>
          <p:cNvSpPr/>
          <p:nvPr/>
        </p:nvSpPr>
        <p:spPr>
          <a:xfrm>
            <a:off x="4111891" y="2345893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11269" y="12263"/>
                </a:moveTo>
                <a:lnTo>
                  <a:pt x="0" y="0"/>
                </a:lnTo>
                <a:lnTo>
                  <a:pt x="1478" y="180"/>
                </a:lnTo>
                <a:lnTo>
                  <a:pt x="11269" y="12263"/>
                </a:lnTo>
                <a:close/>
              </a:path>
            </a:pathLst>
          </a:custGeom>
          <a:solidFill>
            <a:srgbClr val="1770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48" name="object 14648"/>
          <p:cNvSpPr/>
          <p:nvPr/>
        </p:nvSpPr>
        <p:spPr>
          <a:xfrm>
            <a:off x="4111891" y="2345893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1478" y="180"/>
                </a:moveTo>
                <a:lnTo>
                  <a:pt x="0" y="0"/>
                </a:lnTo>
                <a:lnTo>
                  <a:pt x="11269" y="12263"/>
                </a:lnTo>
                <a:lnTo>
                  <a:pt x="1478" y="180"/>
                </a:lnTo>
                <a:close/>
              </a:path>
            </a:pathLst>
          </a:custGeom>
          <a:ln w="3175">
            <a:solidFill>
              <a:srgbClr val="1770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49" name="object 14649"/>
          <p:cNvSpPr/>
          <p:nvPr/>
        </p:nvSpPr>
        <p:spPr>
          <a:xfrm>
            <a:off x="4111891" y="2345893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478" y="180"/>
                </a:moveTo>
                <a:lnTo>
                  <a:pt x="0" y="0"/>
                </a:lnTo>
                <a:lnTo>
                  <a:pt x="1478" y="180"/>
                </a:lnTo>
                <a:close/>
              </a:path>
            </a:pathLst>
          </a:custGeom>
          <a:ln w="3175">
            <a:solidFill>
              <a:srgbClr val="1770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50" name="object 14650"/>
          <p:cNvSpPr/>
          <p:nvPr/>
        </p:nvSpPr>
        <p:spPr>
          <a:xfrm>
            <a:off x="4111609" y="23447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281" y="1163"/>
                </a:moveTo>
                <a:lnTo>
                  <a:pt x="0" y="0"/>
                </a:lnTo>
                <a:lnTo>
                  <a:pt x="728" y="899"/>
                </a:lnTo>
                <a:lnTo>
                  <a:pt x="281" y="1163"/>
                </a:lnTo>
                <a:close/>
              </a:path>
            </a:pathLst>
          </a:custGeom>
          <a:solidFill>
            <a:srgbClr val="1770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51" name="object 14651"/>
          <p:cNvSpPr/>
          <p:nvPr/>
        </p:nvSpPr>
        <p:spPr>
          <a:xfrm>
            <a:off x="4111609" y="23447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728" y="899"/>
                </a:moveTo>
                <a:lnTo>
                  <a:pt x="281" y="1163"/>
                </a:lnTo>
                <a:lnTo>
                  <a:pt x="0" y="0"/>
                </a:lnTo>
                <a:lnTo>
                  <a:pt x="728" y="899"/>
                </a:lnTo>
                <a:close/>
              </a:path>
            </a:pathLst>
          </a:custGeom>
          <a:ln w="3175">
            <a:solidFill>
              <a:srgbClr val="1770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52" name="object 14652"/>
          <p:cNvSpPr/>
          <p:nvPr/>
        </p:nvSpPr>
        <p:spPr>
          <a:xfrm>
            <a:off x="4111891" y="23458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70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53" name="object 14653"/>
          <p:cNvSpPr/>
          <p:nvPr/>
        </p:nvSpPr>
        <p:spPr>
          <a:xfrm>
            <a:off x="4111891" y="23458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0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54" name="object 14654"/>
          <p:cNvSpPr/>
          <p:nvPr/>
        </p:nvSpPr>
        <p:spPr>
          <a:xfrm>
            <a:off x="4111891" y="234552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31" y="0"/>
                </a:moveTo>
                <a:lnTo>
                  <a:pt x="0" y="370"/>
                </a:lnTo>
                <a:lnTo>
                  <a:pt x="1031" y="0"/>
                </a:lnTo>
                <a:close/>
              </a:path>
            </a:pathLst>
          </a:custGeom>
          <a:ln w="3175">
            <a:solidFill>
              <a:srgbClr val="1770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55" name="object 14655"/>
          <p:cNvSpPr/>
          <p:nvPr/>
        </p:nvSpPr>
        <p:spPr>
          <a:xfrm>
            <a:off x="4111891" y="234552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370"/>
                </a:moveTo>
                <a:lnTo>
                  <a:pt x="447" y="106"/>
                </a:lnTo>
                <a:lnTo>
                  <a:pt x="1031" y="0"/>
                </a:lnTo>
                <a:lnTo>
                  <a:pt x="0" y="370"/>
                </a:lnTo>
                <a:close/>
              </a:path>
            </a:pathLst>
          </a:custGeom>
          <a:solidFill>
            <a:srgbClr val="1770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56" name="object 14656"/>
          <p:cNvSpPr/>
          <p:nvPr/>
        </p:nvSpPr>
        <p:spPr>
          <a:xfrm>
            <a:off x="4111891" y="234552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31" y="0"/>
                </a:moveTo>
                <a:lnTo>
                  <a:pt x="447" y="106"/>
                </a:lnTo>
                <a:lnTo>
                  <a:pt x="0" y="370"/>
                </a:lnTo>
                <a:lnTo>
                  <a:pt x="1031" y="0"/>
                </a:lnTo>
                <a:close/>
              </a:path>
            </a:pathLst>
          </a:custGeom>
          <a:ln w="3175">
            <a:solidFill>
              <a:srgbClr val="1770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57" name="object 14657"/>
          <p:cNvSpPr/>
          <p:nvPr/>
        </p:nvSpPr>
        <p:spPr>
          <a:xfrm>
            <a:off x="4150156" y="2362738"/>
            <a:ext cx="13970" cy="2540"/>
          </a:xfrm>
          <a:custGeom>
            <a:avLst/>
            <a:gdLst/>
            <a:ahLst/>
            <a:cxnLst/>
            <a:rect l="l" t="t" r="r" b="b"/>
            <a:pathLst>
              <a:path w="13970" h="2539">
                <a:moveTo>
                  <a:pt x="0" y="2491"/>
                </a:moveTo>
                <a:lnTo>
                  <a:pt x="7119" y="0"/>
                </a:lnTo>
                <a:lnTo>
                  <a:pt x="13347" y="955"/>
                </a:lnTo>
                <a:lnTo>
                  <a:pt x="0" y="2491"/>
                </a:lnTo>
                <a:close/>
              </a:path>
            </a:pathLst>
          </a:custGeom>
          <a:solidFill>
            <a:srgbClr val="1874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58" name="object 14658"/>
          <p:cNvSpPr/>
          <p:nvPr/>
        </p:nvSpPr>
        <p:spPr>
          <a:xfrm>
            <a:off x="4150156" y="2362738"/>
            <a:ext cx="13970" cy="2540"/>
          </a:xfrm>
          <a:custGeom>
            <a:avLst/>
            <a:gdLst/>
            <a:ahLst/>
            <a:cxnLst/>
            <a:rect l="l" t="t" r="r" b="b"/>
            <a:pathLst>
              <a:path w="13970" h="2539">
                <a:moveTo>
                  <a:pt x="0" y="2491"/>
                </a:moveTo>
                <a:lnTo>
                  <a:pt x="13347" y="955"/>
                </a:lnTo>
                <a:lnTo>
                  <a:pt x="7119" y="0"/>
                </a:lnTo>
                <a:lnTo>
                  <a:pt x="0" y="2491"/>
                </a:lnTo>
                <a:close/>
              </a:path>
            </a:pathLst>
          </a:custGeom>
          <a:ln w="3175">
            <a:solidFill>
              <a:srgbClr val="187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59" name="object 14659"/>
          <p:cNvSpPr/>
          <p:nvPr/>
        </p:nvSpPr>
        <p:spPr>
          <a:xfrm>
            <a:off x="4134644" y="2363693"/>
            <a:ext cx="29209" cy="6985"/>
          </a:xfrm>
          <a:custGeom>
            <a:avLst/>
            <a:gdLst/>
            <a:ahLst/>
            <a:cxnLst/>
            <a:rect l="l" t="t" r="r" b="b"/>
            <a:pathLst>
              <a:path w="29210" h="6985">
                <a:moveTo>
                  <a:pt x="0" y="6967"/>
                </a:moveTo>
                <a:lnTo>
                  <a:pt x="15511" y="1536"/>
                </a:lnTo>
                <a:lnTo>
                  <a:pt x="28859" y="0"/>
                </a:lnTo>
                <a:lnTo>
                  <a:pt x="0" y="6967"/>
                </a:lnTo>
                <a:close/>
              </a:path>
            </a:pathLst>
          </a:custGeom>
          <a:solidFill>
            <a:srgbClr val="1773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60" name="object 14660"/>
          <p:cNvSpPr/>
          <p:nvPr/>
        </p:nvSpPr>
        <p:spPr>
          <a:xfrm>
            <a:off x="4134644" y="2363693"/>
            <a:ext cx="29209" cy="6985"/>
          </a:xfrm>
          <a:custGeom>
            <a:avLst/>
            <a:gdLst/>
            <a:ahLst/>
            <a:cxnLst/>
            <a:rect l="l" t="t" r="r" b="b"/>
            <a:pathLst>
              <a:path w="29210" h="6985">
                <a:moveTo>
                  <a:pt x="0" y="6967"/>
                </a:moveTo>
                <a:lnTo>
                  <a:pt x="28859" y="0"/>
                </a:lnTo>
                <a:lnTo>
                  <a:pt x="15511" y="1536"/>
                </a:lnTo>
                <a:lnTo>
                  <a:pt x="0" y="6967"/>
                </a:lnTo>
                <a:close/>
              </a:path>
            </a:pathLst>
          </a:custGeom>
          <a:ln w="3175">
            <a:solidFill>
              <a:srgbClr val="1773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61" name="object 14661"/>
          <p:cNvSpPr/>
          <p:nvPr/>
        </p:nvSpPr>
        <p:spPr>
          <a:xfrm>
            <a:off x="4177052" y="236577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76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62" name="object 14662"/>
          <p:cNvSpPr/>
          <p:nvPr/>
        </p:nvSpPr>
        <p:spPr>
          <a:xfrm>
            <a:off x="4177052" y="236577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6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63" name="object 146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664" name="object 146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665" name="object 146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666" name="object 14666"/>
          <p:cNvSpPr/>
          <p:nvPr/>
        </p:nvSpPr>
        <p:spPr>
          <a:xfrm>
            <a:off x="4150156" y="2363693"/>
            <a:ext cx="13970" cy="1905"/>
          </a:xfrm>
          <a:custGeom>
            <a:avLst/>
            <a:gdLst/>
            <a:ahLst/>
            <a:cxnLst/>
            <a:rect l="l" t="t" r="r" b="b"/>
            <a:pathLst>
              <a:path w="13970" h="1905">
                <a:moveTo>
                  <a:pt x="13347" y="0"/>
                </a:moveTo>
                <a:lnTo>
                  <a:pt x="0" y="15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67" name="object 14667"/>
          <p:cNvSpPr/>
          <p:nvPr/>
        </p:nvSpPr>
        <p:spPr>
          <a:xfrm>
            <a:off x="4161792" y="2365771"/>
            <a:ext cx="15875" cy="8890"/>
          </a:xfrm>
          <a:custGeom>
            <a:avLst/>
            <a:gdLst/>
            <a:ahLst/>
            <a:cxnLst/>
            <a:rect l="l" t="t" r="r" b="b"/>
            <a:pathLst>
              <a:path w="15875" h="8889">
                <a:moveTo>
                  <a:pt x="15260" y="0"/>
                </a:moveTo>
                <a:lnTo>
                  <a:pt x="0" y="8585"/>
                </a:lnTo>
                <a:lnTo>
                  <a:pt x="15260" y="0"/>
                </a:lnTo>
                <a:close/>
              </a:path>
            </a:pathLst>
          </a:custGeom>
          <a:ln w="3175">
            <a:solidFill>
              <a:srgbClr val="1875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68" name="object 14668"/>
          <p:cNvSpPr/>
          <p:nvPr/>
        </p:nvSpPr>
        <p:spPr>
          <a:xfrm>
            <a:off x="4161792" y="2365771"/>
            <a:ext cx="15875" cy="8890"/>
          </a:xfrm>
          <a:custGeom>
            <a:avLst/>
            <a:gdLst/>
            <a:ahLst/>
            <a:cxnLst/>
            <a:rect l="l" t="t" r="r" b="b"/>
            <a:pathLst>
              <a:path w="15875" h="8889">
                <a:moveTo>
                  <a:pt x="15260" y="0"/>
                </a:moveTo>
                <a:lnTo>
                  <a:pt x="0" y="8585"/>
                </a:lnTo>
                <a:lnTo>
                  <a:pt x="15260" y="0"/>
                </a:lnTo>
                <a:close/>
              </a:path>
            </a:pathLst>
          </a:custGeom>
          <a:ln w="3175">
            <a:solidFill>
              <a:srgbClr val="1875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69" name="object 14669"/>
          <p:cNvSpPr/>
          <p:nvPr/>
        </p:nvSpPr>
        <p:spPr>
          <a:xfrm>
            <a:off x="4177052" y="236577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76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70" name="object 14670"/>
          <p:cNvSpPr/>
          <p:nvPr/>
        </p:nvSpPr>
        <p:spPr>
          <a:xfrm>
            <a:off x="4177052" y="236577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6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71" name="object 14671"/>
          <p:cNvSpPr/>
          <p:nvPr/>
        </p:nvSpPr>
        <p:spPr>
          <a:xfrm>
            <a:off x="4134644" y="2365771"/>
            <a:ext cx="42545" cy="8890"/>
          </a:xfrm>
          <a:custGeom>
            <a:avLst/>
            <a:gdLst/>
            <a:ahLst/>
            <a:cxnLst/>
            <a:rect l="l" t="t" r="r" b="b"/>
            <a:pathLst>
              <a:path w="42545" h="8889">
                <a:moveTo>
                  <a:pt x="27147" y="8585"/>
                </a:moveTo>
                <a:lnTo>
                  <a:pt x="0" y="4889"/>
                </a:lnTo>
                <a:lnTo>
                  <a:pt x="42407" y="0"/>
                </a:lnTo>
                <a:lnTo>
                  <a:pt x="27147" y="8585"/>
                </a:lnTo>
                <a:close/>
              </a:path>
            </a:pathLst>
          </a:custGeom>
          <a:solidFill>
            <a:srgbClr val="1874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72" name="object 14672"/>
          <p:cNvSpPr/>
          <p:nvPr/>
        </p:nvSpPr>
        <p:spPr>
          <a:xfrm>
            <a:off x="4134644" y="2365771"/>
            <a:ext cx="42545" cy="8890"/>
          </a:xfrm>
          <a:custGeom>
            <a:avLst/>
            <a:gdLst/>
            <a:ahLst/>
            <a:cxnLst/>
            <a:rect l="l" t="t" r="r" b="b"/>
            <a:pathLst>
              <a:path w="42545" h="8889">
                <a:moveTo>
                  <a:pt x="42407" y="0"/>
                </a:moveTo>
                <a:lnTo>
                  <a:pt x="27147" y="8585"/>
                </a:lnTo>
                <a:lnTo>
                  <a:pt x="0" y="4889"/>
                </a:lnTo>
                <a:lnTo>
                  <a:pt x="42407" y="0"/>
                </a:lnTo>
                <a:close/>
              </a:path>
            </a:pathLst>
          </a:custGeom>
          <a:ln w="3175">
            <a:solidFill>
              <a:srgbClr val="187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73" name="object 14673"/>
          <p:cNvSpPr/>
          <p:nvPr/>
        </p:nvSpPr>
        <p:spPr>
          <a:xfrm>
            <a:off x="4161792" y="2374356"/>
            <a:ext cx="22860" cy="5715"/>
          </a:xfrm>
          <a:custGeom>
            <a:avLst/>
            <a:gdLst/>
            <a:ahLst/>
            <a:cxnLst/>
            <a:rect l="l" t="t" r="r" b="b"/>
            <a:pathLst>
              <a:path w="22860" h="5714">
                <a:moveTo>
                  <a:pt x="8620" y="5186"/>
                </a:moveTo>
                <a:lnTo>
                  <a:pt x="0" y="0"/>
                </a:lnTo>
                <a:lnTo>
                  <a:pt x="22773" y="3634"/>
                </a:lnTo>
                <a:lnTo>
                  <a:pt x="8620" y="5186"/>
                </a:lnTo>
                <a:close/>
              </a:path>
            </a:pathLst>
          </a:custGeom>
          <a:solidFill>
            <a:srgbClr val="1875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74" name="object 14674"/>
          <p:cNvSpPr/>
          <p:nvPr/>
        </p:nvSpPr>
        <p:spPr>
          <a:xfrm>
            <a:off x="4161792" y="2374356"/>
            <a:ext cx="22860" cy="5715"/>
          </a:xfrm>
          <a:custGeom>
            <a:avLst/>
            <a:gdLst/>
            <a:ahLst/>
            <a:cxnLst/>
            <a:rect l="l" t="t" r="r" b="b"/>
            <a:pathLst>
              <a:path w="22860" h="5714">
                <a:moveTo>
                  <a:pt x="0" y="0"/>
                </a:moveTo>
                <a:lnTo>
                  <a:pt x="22773" y="3634"/>
                </a:lnTo>
                <a:lnTo>
                  <a:pt x="8620" y="518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5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75" name="object 14675"/>
          <p:cNvSpPr/>
          <p:nvPr/>
        </p:nvSpPr>
        <p:spPr>
          <a:xfrm>
            <a:off x="4161792" y="2374356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3233" y="5775"/>
                </a:moveTo>
                <a:lnTo>
                  <a:pt x="0" y="0"/>
                </a:lnTo>
                <a:lnTo>
                  <a:pt x="8620" y="5186"/>
                </a:lnTo>
                <a:lnTo>
                  <a:pt x="3233" y="5775"/>
                </a:lnTo>
                <a:close/>
              </a:path>
            </a:pathLst>
          </a:custGeom>
          <a:solidFill>
            <a:srgbClr val="1874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76" name="object 14676"/>
          <p:cNvSpPr/>
          <p:nvPr/>
        </p:nvSpPr>
        <p:spPr>
          <a:xfrm>
            <a:off x="4161792" y="2374356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0" y="0"/>
                </a:moveTo>
                <a:lnTo>
                  <a:pt x="3233" y="5775"/>
                </a:lnTo>
                <a:lnTo>
                  <a:pt x="8620" y="518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77" name="object 14677"/>
          <p:cNvSpPr/>
          <p:nvPr/>
        </p:nvSpPr>
        <p:spPr>
          <a:xfrm>
            <a:off x="4151543" y="2374356"/>
            <a:ext cx="13970" cy="7620"/>
          </a:xfrm>
          <a:custGeom>
            <a:avLst/>
            <a:gdLst/>
            <a:ahLst/>
            <a:cxnLst/>
            <a:rect l="l" t="t" r="r" b="b"/>
            <a:pathLst>
              <a:path w="13970" h="7619">
                <a:moveTo>
                  <a:pt x="0" y="7256"/>
                </a:moveTo>
                <a:lnTo>
                  <a:pt x="10248" y="0"/>
                </a:lnTo>
                <a:lnTo>
                  <a:pt x="13482" y="5775"/>
                </a:lnTo>
                <a:lnTo>
                  <a:pt x="0" y="7256"/>
                </a:lnTo>
                <a:close/>
              </a:path>
            </a:pathLst>
          </a:custGeom>
          <a:solidFill>
            <a:srgbClr val="1773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78" name="object 14678"/>
          <p:cNvSpPr/>
          <p:nvPr/>
        </p:nvSpPr>
        <p:spPr>
          <a:xfrm>
            <a:off x="4151543" y="2374356"/>
            <a:ext cx="13970" cy="7620"/>
          </a:xfrm>
          <a:custGeom>
            <a:avLst/>
            <a:gdLst/>
            <a:ahLst/>
            <a:cxnLst/>
            <a:rect l="l" t="t" r="r" b="b"/>
            <a:pathLst>
              <a:path w="13970" h="7619">
                <a:moveTo>
                  <a:pt x="10248" y="0"/>
                </a:moveTo>
                <a:lnTo>
                  <a:pt x="13482" y="5775"/>
                </a:lnTo>
                <a:lnTo>
                  <a:pt x="0" y="7256"/>
                </a:lnTo>
                <a:lnTo>
                  <a:pt x="10248" y="0"/>
                </a:lnTo>
                <a:close/>
              </a:path>
            </a:pathLst>
          </a:custGeom>
          <a:ln w="3175">
            <a:solidFill>
              <a:srgbClr val="1773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79" name="object 14679"/>
          <p:cNvSpPr/>
          <p:nvPr/>
        </p:nvSpPr>
        <p:spPr>
          <a:xfrm>
            <a:off x="4148937" y="2374356"/>
            <a:ext cx="13335" cy="7620"/>
          </a:xfrm>
          <a:custGeom>
            <a:avLst/>
            <a:gdLst/>
            <a:ahLst/>
            <a:cxnLst/>
            <a:rect l="l" t="t" r="r" b="b"/>
            <a:pathLst>
              <a:path w="13335" h="7619">
                <a:moveTo>
                  <a:pt x="0" y="7541"/>
                </a:moveTo>
                <a:lnTo>
                  <a:pt x="12854" y="0"/>
                </a:lnTo>
                <a:lnTo>
                  <a:pt x="2606" y="7256"/>
                </a:lnTo>
                <a:lnTo>
                  <a:pt x="0" y="7541"/>
                </a:lnTo>
                <a:close/>
              </a:path>
            </a:pathLst>
          </a:custGeom>
          <a:solidFill>
            <a:srgbClr val="1773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80" name="object 14680"/>
          <p:cNvSpPr/>
          <p:nvPr/>
        </p:nvSpPr>
        <p:spPr>
          <a:xfrm>
            <a:off x="4148937" y="2374356"/>
            <a:ext cx="13335" cy="7620"/>
          </a:xfrm>
          <a:custGeom>
            <a:avLst/>
            <a:gdLst/>
            <a:ahLst/>
            <a:cxnLst/>
            <a:rect l="l" t="t" r="r" b="b"/>
            <a:pathLst>
              <a:path w="13335" h="7619">
                <a:moveTo>
                  <a:pt x="12854" y="0"/>
                </a:moveTo>
                <a:lnTo>
                  <a:pt x="0" y="7541"/>
                </a:lnTo>
                <a:lnTo>
                  <a:pt x="2606" y="7256"/>
                </a:lnTo>
                <a:lnTo>
                  <a:pt x="12854" y="0"/>
                </a:lnTo>
                <a:close/>
              </a:path>
            </a:pathLst>
          </a:custGeom>
          <a:ln w="3175">
            <a:solidFill>
              <a:srgbClr val="1773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81" name="object 14681"/>
          <p:cNvSpPr/>
          <p:nvPr/>
        </p:nvSpPr>
        <p:spPr>
          <a:xfrm>
            <a:off x="4177052" y="236577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76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82" name="object 14682"/>
          <p:cNvSpPr/>
          <p:nvPr/>
        </p:nvSpPr>
        <p:spPr>
          <a:xfrm>
            <a:off x="4177052" y="236577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6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83" name="object 14683"/>
          <p:cNvSpPr/>
          <p:nvPr/>
        </p:nvSpPr>
        <p:spPr>
          <a:xfrm>
            <a:off x="4177052" y="2365771"/>
            <a:ext cx="6350" cy="6985"/>
          </a:xfrm>
          <a:custGeom>
            <a:avLst/>
            <a:gdLst/>
            <a:ahLst/>
            <a:cxnLst/>
            <a:rect l="l" t="t" r="r" b="b"/>
            <a:pathLst>
              <a:path w="6350" h="6985">
                <a:moveTo>
                  <a:pt x="0" y="0"/>
                </a:moveTo>
                <a:lnTo>
                  <a:pt x="6014" y="644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6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84" name="object 14684"/>
          <p:cNvSpPr/>
          <p:nvPr/>
        </p:nvSpPr>
        <p:spPr>
          <a:xfrm>
            <a:off x="4161792" y="2365771"/>
            <a:ext cx="21590" cy="8890"/>
          </a:xfrm>
          <a:custGeom>
            <a:avLst/>
            <a:gdLst/>
            <a:ahLst/>
            <a:cxnLst/>
            <a:rect l="l" t="t" r="r" b="b"/>
            <a:pathLst>
              <a:path w="21589" h="8889">
                <a:moveTo>
                  <a:pt x="0" y="8585"/>
                </a:moveTo>
                <a:lnTo>
                  <a:pt x="15260" y="0"/>
                </a:lnTo>
                <a:lnTo>
                  <a:pt x="21275" y="6443"/>
                </a:lnTo>
                <a:lnTo>
                  <a:pt x="0" y="8585"/>
                </a:lnTo>
                <a:close/>
              </a:path>
            </a:pathLst>
          </a:custGeom>
          <a:solidFill>
            <a:srgbClr val="1875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85" name="object 14685"/>
          <p:cNvSpPr/>
          <p:nvPr/>
        </p:nvSpPr>
        <p:spPr>
          <a:xfrm>
            <a:off x="4161792" y="2365771"/>
            <a:ext cx="21590" cy="8890"/>
          </a:xfrm>
          <a:custGeom>
            <a:avLst/>
            <a:gdLst/>
            <a:ahLst/>
            <a:cxnLst/>
            <a:rect l="l" t="t" r="r" b="b"/>
            <a:pathLst>
              <a:path w="21589" h="8889">
                <a:moveTo>
                  <a:pt x="15260" y="0"/>
                </a:moveTo>
                <a:lnTo>
                  <a:pt x="21275" y="6443"/>
                </a:lnTo>
                <a:lnTo>
                  <a:pt x="0" y="8585"/>
                </a:lnTo>
                <a:lnTo>
                  <a:pt x="15260" y="0"/>
                </a:lnTo>
                <a:close/>
              </a:path>
            </a:pathLst>
          </a:custGeom>
          <a:ln w="3175">
            <a:solidFill>
              <a:srgbClr val="1875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86" name="object 14686"/>
          <p:cNvSpPr/>
          <p:nvPr/>
        </p:nvSpPr>
        <p:spPr>
          <a:xfrm>
            <a:off x="4134644" y="2370660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5704" y="6365"/>
                </a:moveTo>
                <a:lnTo>
                  <a:pt x="0" y="0"/>
                </a:lnTo>
                <a:lnTo>
                  <a:pt x="5704" y="6365"/>
                </a:lnTo>
                <a:close/>
              </a:path>
            </a:pathLst>
          </a:custGeom>
          <a:ln w="3175">
            <a:solidFill>
              <a:srgbClr val="1771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87" name="object 14687"/>
          <p:cNvSpPr/>
          <p:nvPr/>
        </p:nvSpPr>
        <p:spPr>
          <a:xfrm>
            <a:off x="4134644" y="2370660"/>
            <a:ext cx="6350" cy="6985"/>
          </a:xfrm>
          <a:custGeom>
            <a:avLst/>
            <a:gdLst/>
            <a:ahLst/>
            <a:cxnLst/>
            <a:rect l="l" t="t" r="r" b="b"/>
            <a:pathLst>
              <a:path w="6350" h="6985">
                <a:moveTo>
                  <a:pt x="5704" y="6365"/>
                </a:moveTo>
                <a:lnTo>
                  <a:pt x="0" y="0"/>
                </a:lnTo>
                <a:lnTo>
                  <a:pt x="5824" y="6347"/>
                </a:lnTo>
                <a:close/>
              </a:path>
            </a:pathLst>
          </a:custGeom>
          <a:solidFill>
            <a:srgbClr val="1771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88" name="object 14688"/>
          <p:cNvSpPr/>
          <p:nvPr/>
        </p:nvSpPr>
        <p:spPr>
          <a:xfrm>
            <a:off x="4134644" y="2370660"/>
            <a:ext cx="6350" cy="6985"/>
          </a:xfrm>
          <a:custGeom>
            <a:avLst/>
            <a:gdLst/>
            <a:ahLst/>
            <a:cxnLst/>
            <a:rect l="l" t="t" r="r" b="b"/>
            <a:pathLst>
              <a:path w="6350" h="6985">
                <a:moveTo>
                  <a:pt x="5704" y="6365"/>
                </a:moveTo>
                <a:lnTo>
                  <a:pt x="0" y="0"/>
                </a:lnTo>
                <a:lnTo>
                  <a:pt x="5704" y="6365"/>
                </a:lnTo>
                <a:close/>
              </a:path>
            </a:pathLst>
          </a:custGeom>
          <a:ln w="3175">
            <a:solidFill>
              <a:srgbClr val="1771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89" name="object 14689"/>
          <p:cNvSpPr/>
          <p:nvPr/>
        </p:nvSpPr>
        <p:spPr>
          <a:xfrm>
            <a:off x="4145366" y="2381897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3571" y="0"/>
                </a:moveTo>
                <a:lnTo>
                  <a:pt x="48" y="439"/>
                </a:lnTo>
                <a:lnTo>
                  <a:pt x="3571" y="0"/>
                </a:lnTo>
                <a:close/>
              </a:path>
            </a:pathLst>
          </a:custGeom>
          <a:ln w="3175">
            <a:solidFill>
              <a:srgbClr val="1772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90" name="object 14690"/>
          <p:cNvSpPr/>
          <p:nvPr/>
        </p:nvSpPr>
        <p:spPr>
          <a:xfrm>
            <a:off x="4140469" y="2377008"/>
            <a:ext cx="8890" cy="5715"/>
          </a:xfrm>
          <a:custGeom>
            <a:avLst/>
            <a:gdLst/>
            <a:ahLst/>
            <a:cxnLst/>
            <a:rect l="l" t="t" r="r" b="b"/>
            <a:pathLst>
              <a:path w="8889" h="5714">
                <a:moveTo>
                  <a:pt x="4897" y="5336"/>
                </a:moveTo>
                <a:lnTo>
                  <a:pt x="0" y="0"/>
                </a:lnTo>
                <a:lnTo>
                  <a:pt x="8468" y="4889"/>
                </a:lnTo>
                <a:lnTo>
                  <a:pt x="4897" y="5336"/>
                </a:lnTo>
                <a:close/>
              </a:path>
            </a:pathLst>
          </a:custGeom>
          <a:solidFill>
            <a:srgbClr val="1772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91" name="object 14691"/>
          <p:cNvSpPr/>
          <p:nvPr/>
        </p:nvSpPr>
        <p:spPr>
          <a:xfrm>
            <a:off x="4140469" y="2377008"/>
            <a:ext cx="8890" cy="5715"/>
          </a:xfrm>
          <a:custGeom>
            <a:avLst/>
            <a:gdLst/>
            <a:ahLst/>
            <a:cxnLst/>
            <a:rect l="l" t="t" r="r" b="b"/>
            <a:pathLst>
              <a:path w="8889" h="5714">
                <a:moveTo>
                  <a:pt x="8468" y="4889"/>
                </a:moveTo>
                <a:lnTo>
                  <a:pt x="0" y="0"/>
                </a:lnTo>
                <a:lnTo>
                  <a:pt x="4897" y="5336"/>
                </a:lnTo>
                <a:lnTo>
                  <a:pt x="8468" y="4889"/>
                </a:lnTo>
                <a:close/>
              </a:path>
            </a:pathLst>
          </a:custGeom>
          <a:ln w="3175">
            <a:solidFill>
              <a:srgbClr val="1772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92" name="object 14692"/>
          <p:cNvSpPr/>
          <p:nvPr/>
        </p:nvSpPr>
        <p:spPr>
          <a:xfrm>
            <a:off x="4140469" y="2374356"/>
            <a:ext cx="21590" cy="7620"/>
          </a:xfrm>
          <a:custGeom>
            <a:avLst/>
            <a:gdLst/>
            <a:ahLst/>
            <a:cxnLst/>
            <a:rect l="l" t="t" r="r" b="b"/>
            <a:pathLst>
              <a:path w="21589" h="7619">
                <a:moveTo>
                  <a:pt x="8468" y="7541"/>
                </a:moveTo>
                <a:lnTo>
                  <a:pt x="0" y="2651"/>
                </a:lnTo>
                <a:lnTo>
                  <a:pt x="21323" y="0"/>
                </a:lnTo>
                <a:lnTo>
                  <a:pt x="8468" y="7541"/>
                </a:lnTo>
                <a:close/>
              </a:path>
            </a:pathLst>
          </a:custGeom>
          <a:solidFill>
            <a:srgbClr val="1773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93" name="object 14693"/>
          <p:cNvSpPr/>
          <p:nvPr/>
        </p:nvSpPr>
        <p:spPr>
          <a:xfrm>
            <a:off x="4140469" y="2374356"/>
            <a:ext cx="21590" cy="7620"/>
          </a:xfrm>
          <a:custGeom>
            <a:avLst/>
            <a:gdLst/>
            <a:ahLst/>
            <a:cxnLst/>
            <a:rect l="l" t="t" r="r" b="b"/>
            <a:pathLst>
              <a:path w="21589" h="7619">
                <a:moveTo>
                  <a:pt x="8468" y="7541"/>
                </a:moveTo>
                <a:lnTo>
                  <a:pt x="0" y="2651"/>
                </a:lnTo>
                <a:lnTo>
                  <a:pt x="21323" y="0"/>
                </a:lnTo>
                <a:lnTo>
                  <a:pt x="8468" y="7541"/>
                </a:lnTo>
                <a:close/>
              </a:path>
            </a:pathLst>
          </a:custGeom>
          <a:ln w="3175">
            <a:solidFill>
              <a:srgbClr val="1773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94" name="object 14694"/>
          <p:cNvSpPr/>
          <p:nvPr/>
        </p:nvSpPr>
        <p:spPr>
          <a:xfrm>
            <a:off x="4134644" y="2370660"/>
            <a:ext cx="27305" cy="6350"/>
          </a:xfrm>
          <a:custGeom>
            <a:avLst/>
            <a:gdLst/>
            <a:ahLst/>
            <a:cxnLst/>
            <a:rect l="l" t="t" r="r" b="b"/>
            <a:pathLst>
              <a:path w="27304" h="6350">
                <a:moveTo>
                  <a:pt x="5824" y="6347"/>
                </a:moveTo>
                <a:lnTo>
                  <a:pt x="0" y="0"/>
                </a:lnTo>
                <a:lnTo>
                  <a:pt x="27147" y="3695"/>
                </a:lnTo>
                <a:lnTo>
                  <a:pt x="5824" y="6347"/>
                </a:lnTo>
                <a:close/>
              </a:path>
            </a:pathLst>
          </a:custGeom>
          <a:solidFill>
            <a:srgbClr val="1772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95" name="object 14695"/>
          <p:cNvSpPr/>
          <p:nvPr/>
        </p:nvSpPr>
        <p:spPr>
          <a:xfrm>
            <a:off x="4134644" y="2370660"/>
            <a:ext cx="27305" cy="6350"/>
          </a:xfrm>
          <a:custGeom>
            <a:avLst/>
            <a:gdLst/>
            <a:ahLst/>
            <a:cxnLst/>
            <a:rect l="l" t="t" r="r" b="b"/>
            <a:pathLst>
              <a:path w="27304" h="6350">
                <a:moveTo>
                  <a:pt x="5824" y="6347"/>
                </a:moveTo>
                <a:lnTo>
                  <a:pt x="27147" y="3695"/>
                </a:lnTo>
                <a:lnTo>
                  <a:pt x="0" y="0"/>
                </a:lnTo>
                <a:lnTo>
                  <a:pt x="5824" y="6347"/>
                </a:lnTo>
                <a:close/>
              </a:path>
            </a:pathLst>
          </a:custGeom>
          <a:ln w="3175">
            <a:solidFill>
              <a:srgbClr val="1772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96" name="object 14696"/>
          <p:cNvSpPr/>
          <p:nvPr/>
        </p:nvSpPr>
        <p:spPr>
          <a:xfrm>
            <a:off x="4116504" y="2340597"/>
            <a:ext cx="37465" cy="5080"/>
          </a:xfrm>
          <a:custGeom>
            <a:avLst/>
            <a:gdLst/>
            <a:ahLst/>
            <a:cxnLst/>
            <a:rect l="l" t="t" r="r" b="b"/>
            <a:pathLst>
              <a:path w="37464" h="5080">
                <a:moveTo>
                  <a:pt x="0" y="4709"/>
                </a:moveTo>
                <a:lnTo>
                  <a:pt x="19918" y="688"/>
                </a:lnTo>
                <a:lnTo>
                  <a:pt x="37053" y="0"/>
                </a:lnTo>
                <a:lnTo>
                  <a:pt x="0" y="4709"/>
                </a:lnTo>
                <a:close/>
              </a:path>
            </a:pathLst>
          </a:custGeom>
          <a:solidFill>
            <a:srgbClr val="1773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97" name="object 14697"/>
          <p:cNvSpPr/>
          <p:nvPr/>
        </p:nvSpPr>
        <p:spPr>
          <a:xfrm>
            <a:off x="4116504" y="2340597"/>
            <a:ext cx="37465" cy="5080"/>
          </a:xfrm>
          <a:custGeom>
            <a:avLst/>
            <a:gdLst/>
            <a:ahLst/>
            <a:cxnLst/>
            <a:rect l="l" t="t" r="r" b="b"/>
            <a:pathLst>
              <a:path w="37464" h="5080">
                <a:moveTo>
                  <a:pt x="37053" y="0"/>
                </a:moveTo>
                <a:lnTo>
                  <a:pt x="0" y="4709"/>
                </a:lnTo>
                <a:lnTo>
                  <a:pt x="19918" y="688"/>
                </a:lnTo>
                <a:lnTo>
                  <a:pt x="37053" y="0"/>
                </a:lnTo>
                <a:close/>
              </a:path>
            </a:pathLst>
          </a:custGeom>
          <a:ln w="3175">
            <a:solidFill>
              <a:srgbClr val="1773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98" name="object 14698"/>
          <p:cNvSpPr/>
          <p:nvPr/>
        </p:nvSpPr>
        <p:spPr>
          <a:xfrm>
            <a:off x="4136423" y="2339548"/>
            <a:ext cx="17145" cy="1905"/>
          </a:xfrm>
          <a:custGeom>
            <a:avLst/>
            <a:gdLst/>
            <a:ahLst/>
            <a:cxnLst/>
            <a:rect l="l" t="t" r="r" b="b"/>
            <a:pathLst>
              <a:path w="17145" h="1905">
                <a:moveTo>
                  <a:pt x="0" y="1737"/>
                </a:moveTo>
                <a:lnTo>
                  <a:pt x="9646" y="0"/>
                </a:lnTo>
                <a:lnTo>
                  <a:pt x="17134" y="1049"/>
                </a:lnTo>
                <a:lnTo>
                  <a:pt x="0" y="1737"/>
                </a:lnTo>
                <a:close/>
              </a:path>
            </a:pathLst>
          </a:custGeom>
          <a:solidFill>
            <a:srgbClr val="1874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99" name="object 14699"/>
          <p:cNvSpPr/>
          <p:nvPr/>
        </p:nvSpPr>
        <p:spPr>
          <a:xfrm>
            <a:off x="4136423" y="2339548"/>
            <a:ext cx="17145" cy="1905"/>
          </a:xfrm>
          <a:custGeom>
            <a:avLst/>
            <a:gdLst/>
            <a:ahLst/>
            <a:cxnLst/>
            <a:rect l="l" t="t" r="r" b="b"/>
            <a:pathLst>
              <a:path w="17145" h="1905">
                <a:moveTo>
                  <a:pt x="17134" y="1049"/>
                </a:moveTo>
                <a:lnTo>
                  <a:pt x="9646" y="0"/>
                </a:lnTo>
                <a:lnTo>
                  <a:pt x="0" y="1737"/>
                </a:lnTo>
                <a:lnTo>
                  <a:pt x="17134" y="1049"/>
                </a:lnTo>
                <a:close/>
              </a:path>
            </a:pathLst>
          </a:custGeom>
          <a:ln w="3175">
            <a:solidFill>
              <a:srgbClr val="187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00" name="object 14700"/>
          <p:cNvSpPr/>
          <p:nvPr/>
        </p:nvSpPr>
        <p:spPr>
          <a:xfrm>
            <a:off x="4146069" y="2339548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7487" y="1049"/>
                </a:moveTo>
                <a:lnTo>
                  <a:pt x="0" y="0"/>
                </a:lnTo>
                <a:lnTo>
                  <a:pt x="7487" y="1049"/>
                </a:lnTo>
                <a:close/>
              </a:path>
            </a:pathLst>
          </a:custGeom>
          <a:ln w="3175">
            <a:solidFill>
              <a:srgbClr val="1875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01" name="object 14701"/>
          <p:cNvSpPr/>
          <p:nvPr/>
        </p:nvSpPr>
        <p:spPr>
          <a:xfrm>
            <a:off x="4113451" y="2341285"/>
            <a:ext cx="23495" cy="4445"/>
          </a:xfrm>
          <a:custGeom>
            <a:avLst/>
            <a:gdLst/>
            <a:ahLst/>
            <a:cxnLst/>
            <a:rect l="l" t="t" r="r" b="b"/>
            <a:pathLst>
              <a:path w="23495" h="4444">
                <a:moveTo>
                  <a:pt x="0" y="4142"/>
                </a:moveTo>
                <a:lnTo>
                  <a:pt x="22971" y="0"/>
                </a:lnTo>
                <a:lnTo>
                  <a:pt x="3053" y="4020"/>
                </a:lnTo>
                <a:lnTo>
                  <a:pt x="0" y="4142"/>
                </a:lnTo>
                <a:close/>
              </a:path>
            </a:pathLst>
          </a:custGeom>
          <a:solidFill>
            <a:srgbClr val="1771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02" name="object 14702"/>
          <p:cNvSpPr/>
          <p:nvPr/>
        </p:nvSpPr>
        <p:spPr>
          <a:xfrm>
            <a:off x="4113451" y="2341285"/>
            <a:ext cx="23495" cy="4445"/>
          </a:xfrm>
          <a:custGeom>
            <a:avLst/>
            <a:gdLst/>
            <a:ahLst/>
            <a:cxnLst/>
            <a:rect l="l" t="t" r="r" b="b"/>
            <a:pathLst>
              <a:path w="23495" h="4444">
                <a:moveTo>
                  <a:pt x="22971" y="0"/>
                </a:moveTo>
                <a:lnTo>
                  <a:pt x="3053" y="4020"/>
                </a:lnTo>
                <a:lnTo>
                  <a:pt x="0" y="4142"/>
                </a:lnTo>
                <a:lnTo>
                  <a:pt x="22971" y="0"/>
                </a:lnTo>
                <a:close/>
              </a:path>
            </a:pathLst>
          </a:custGeom>
          <a:ln w="3175">
            <a:solidFill>
              <a:srgbClr val="1771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03" name="object 14703"/>
          <p:cNvSpPr/>
          <p:nvPr/>
        </p:nvSpPr>
        <p:spPr>
          <a:xfrm>
            <a:off x="4136423" y="2339548"/>
            <a:ext cx="10160" cy="1905"/>
          </a:xfrm>
          <a:custGeom>
            <a:avLst/>
            <a:gdLst/>
            <a:ahLst/>
            <a:cxnLst/>
            <a:rect l="l" t="t" r="r" b="b"/>
            <a:pathLst>
              <a:path w="10160" h="1905">
                <a:moveTo>
                  <a:pt x="9646" y="0"/>
                </a:moveTo>
                <a:lnTo>
                  <a:pt x="0" y="1737"/>
                </a:lnTo>
                <a:lnTo>
                  <a:pt x="9646" y="0"/>
                </a:lnTo>
                <a:close/>
              </a:path>
            </a:pathLst>
          </a:custGeom>
          <a:ln w="3175">
            <a:solidFill>
              <a:srgbClr val="187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04" name="object 14704"/>
          <p:cNvSpPr/>
          <p:nvPr/>
        </p:nvSpPr>
        <p:spPr>
          <a:xfrm>
            <a:off x="4116504" y="2340597"/>
            <a:ext cx="37465" cy="5080"/>
          </a:xfrm>
          <a:custGeom>
            <a:avLst/>
            <a:gdLst/>
            <a:ahLst/>
            <a:cxnLst/>
            <a:rect l="l" t="t" r="r" b="b"/>
            <a:pathLst>
              <a:path w="37464" h="5080">
                <a:moveTo>
                  <a:pt x="37053" y="0"/>
                </a:moveTo>
                <a:lnTo>
                  <a:pt x="0" y="47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05" name="object 14705"/>
          <p:cNvSpPr/>
          <p:nvPr/>
        </p:nvSpPr>
        <p:spPr>
          <a:xfrm>
            <a:off x="4124261" y="2357617"/>
            <a:ext cx="15875" cy="1905"/>
          </a:xfrm>
          <a:custGeom>
            <a:avLst/>
            <a:gdLst/>
            <a:ahLst/>
            <a:cxnLst/>
            <a:rect l="l" t="t" r="r" b="b"/>
            <a:pathLst>
              <a:path w="15875" h="1905">
                <a:moveTo>
                  <a:pt x="6670" y="1541"/>
                </a:moveTo>
                <a:lnTo>
                  <a:pt x="0" y="680"/>
                </a:lnTo>
                <a:lnTo>
                  <a:pt x="15336" y="0"/>
                </a:lnTo>
                <a:lnTo>
                  <a:pt x="6670" y="1541"/>
                </a:lnTo>
                <a:close/>
              </a:path>
            </a:pathLst>
          </a:custGeom>
          <a:solidFill>
            <a:srgbClr val="1771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06" name="object 14706"/>
          <p:cNvSpPr/>
          <p:nvPr/>
        </p:nvSpPr>
        <p:spPr>
          <a:xfrm>
            <a:off x="4124261" y="2357617"/>
            <a:ext cx="15875" cy="1905"/>
          </a:xfrm>
          <a:custGeom>
            <a:avLst/>
            <a:gdLst/>
            <a:ahLst/>
            <a:cxnLst/>
            <a:rect l="l" t="t" r="r" b="b"/>
            <a:pathLst>
              <a:path w="15875" h="1905">
                <a:moveTo>
                  <a:pt x="15336" y="0"/>
                </a:moveTo>
                <a:lnTo>
                  <a:pt x="0" y="680"/>
                </a:lnTo>
                <a:lnTo>
                  <a:pt x="6670" y="1541"/>
                </a:lnTo>
                <a:lnTo>
                  <a:pt x="15336" y="0"/>
                </a:lnTo>
                <a:close/>
              </a:path>
            </a:pathLst>
          </a:custGeom>
          <a:ln w="3175">
            <a:solidFill>
              <a:srgbClr val="1771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07" name="object 14707"/>
          <p:cNvSpPr/>
          <p:nvPr/>
        </p:nvSpPr>
        <p:spPr>
          <a:xfrm>
            <a:off x="4134934" y="2353566"/>
            <a:ext cx="13970" cy="635"/>
          </a:xfrm>
          <a:custGeom>
            <a:avLst/>
            <a:gdLst/>
            <a:ahLst/>
            <a:cxnLst/>
            <a:rect l="l" t="t" r="r" b="b"/>
            <a:pathLst>
              <a:path w="13970" h="635">
                <a:moveTo>
                  <a:pt x="0" y="406"/>
                </a:moveTo>
                <a:lnTo>
                  <a:pt x="13583" y="0"/>
                </a:lnTo>
                <a:lnTo>
                  <a:pt x="0" y="406"/>
                </a:lnTo>
                <a:close/>
              </a:path>
            </a:pathLst>
          </a:custGeom>
          <a:ln w="3175">
            <a:solidFill>
              <a:srgbClr val="1773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08" name="object 14708"/>
          <p:cNvSpPr/>
          <p:nvPr/>
        </p:nvSpPr>
        <p:spPr>
          <a:xfrm>
            <a:off x="4123916" y="2353566"/>
            <a:ext cx="24765" cy="4445"/>
          </a:xfrm>
          <a:custGeom>
            <a:avLst/>
            <a:gdLst/>
            <a:ahLst/>
            <a:cxnLst/>
            <a:rect l="l" t="t" r="r" b="b"/>
            <a:pathLst>
              <a:path w="24764" h="4444">
                <a:moveTo>
                  <a:pt x="0" y="4320"/>
                </a:moveTo>
                <a:lnTo>
                  <a:pt x="11018" y="406"/>
                </a:lnTo>
                <a:lnTo>
                  <a:pt x="24602" y="0"/>
                </a:lnTo>
                <a:lnTo>
                  <a:pt x="0" y="4320"/>
                </a:lnTo>
                <a:close/>
              </a:path>
            </a:pathLst>
          </a:custGeom>
          <a:solidFill>
            <a:srgbClr val="1772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09" name="object 14709"/>
          <p:cNvSpPr/>
          <p:nvPr/>
        </p:nvSpPr>
        <p:spPr>
          <a:xfrm>
            <a:off x="4123916" y="2353566"/>
            <a:ext cx="24765" cy="4445"/>
          </a:xfrm>
          <a:custGeom>
            <a:avLst/>
            <a:gdLst/>
            <a:ahLst/>
            <a:cxnLst/>
            <a:rect l="l" t="t" r="r" b="b"/>
            <a:pathLst>
              <a:path w="24764" h="4444">
                <a:moveTo>
                  <a:pt x="11018" y="406"/>
                </a:moveTo>
                <a:lnTo>
                  <a:pt x="0" y="4320"/>
                </a:lnTo>
                <a:lnTo>
                  <a:pt x="24602" y="0"/>
                </a:lnTo>
                <a:lnTo>
                  <a:pt x="11018" y="406"/>
                </a:lnTo>
                <a:close/>
              </a:path>
            </a:pathLst>
          </a:custGeom>
          <a:ln w="3175">
            <a:solidFill>
              <a:srgbClr val="1772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10" name="object 14710"/>
          <p:cNvSpPr/>
          <p:nvPr/>
        </p:nvSpPr>
        <p:spPr>
          <a:xfrm>
            <a:off x="4113966" y="2345674"/>
            <a:ext cx="13335" cy="0"/>
          </a:xfrm>
          <a:custGeom>
            <a:avLst/>
            <a:gdLst/>
            <a:ahLst/>
            <a:cxnLst/>
            <a:rect l="l" t="t" r="r" b="b"/>
            <a:pathLst>
              <a:path w="13335" h="0">
                <a:moveTo>
                  <a:pt x="0" y="0"/>
                </a:moveTo>
                <a:lnTo>
                  <a:pt x="13248" y="0"/>
                </a:lnTo>
              </a:path>
            </a:pathLst>
          </a:custGeom>
          <a:ln w="3175">
            <a:solidFill>
              <a:srgbClr val="1771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11" name="object 14711"/>
          <p:cNvSpPr/>
          <p:nvPr/>
        </p:nvSpPr>
        <p:spPr>
          <a:xfrm>
            <a:off x="4113966" y="2345306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5" h="1269">
                <a:moveTo>
                  <a:pt x="13248" y="40"/>
                </a:moveTo>
                <a:lnTo>
                  <a:pt x="0" y="736"/>
                </a:lnTo>
                <a:lnTo>
                  <a:pt x="2537" y="0"/>
                </a:lnTo>
                <a:lnTo>
                  <a:pt x="13248" y="40"/>
                </a:lnTo>
                <a:close/>
              </a:path>
            </a:pathLst>
          </a:custGeom>
          <a:ln w="3175">
            <a:solidFill>
              <a:srgbClr val="1771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12" name="object 147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713" name="object 14713"/>
          <p:cNvSpPr/>
          <p:nvPr/>
        </p:nvSpPr>
        <p:spPr>
          <a:xfrm>
            <a:off x="4104096" y="2335095"/>
            <a:ext cx="84152" cy="43530"/>
          </a:xfrm>
          <a:prstGeom prst="rect">
            <a:avLst/>
          </a:prstGeom>
          <a:blipFill>
            <a:blip r:embed="rId46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714" name="object 147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715" name="object 14715"/>
          <p:cNvSpPr/>
          <p:nvPr/>
        </p:nvSpPr>
        <p:spPr>
          <a:xfrm>
            <a:off x="4108018" y="237066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11079" y="9555"/>
                </a:moveTo>
                <a:lnTo>
                  <a:pt x="0" y="8557"/>
                </a:lnTo>
                <a:lnTo>
                  <a:pt x="26626" y="0"/>
                </a:lnTo>
                <a:lnTo>
                  <a:pt x="11079" y="9555"/>
                </a:lnTo>
                <a:close/>
              </a:path>
            </a:pathLst>
          </a:custGeom>
          <a:solidFill>
            <a:srgbClr val="176F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16" name="object 14716"/>
          <p:cNvSpPr/>
          <p:nvPr/>
        </p:nvSpPr>
        <p:spPr>
          <a:xfrm>
            <a:off x="4108018" y="237066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0" y="8557"/>
                </a:moveTo>
                <a:lnTo>
                  <a:pt x="11079" y="9555"/>
                </a:lnTo>
                <a:lnTo>
                  <a:pt x="26626" y="0"/>
                </a:lnTo>
                <a:lnTo>
                  <a:pt x="0" y="8557"/>
                </a:lnTo>
                <a:close/>
              </a:path>
            </a:pathLst>
          </a:custGeom>
          <a:ln w="3175">
            <a:solidFill>
              <a:srgbClr val="176F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17" name="object 14717"/>
          <p:cNvSpPr/>
          <p:nvPr/>
        </p:nvSpPr>
        <p:spPr>
          <a:xfrm>
            <a:off x="4107838" y="2379218"/>
            <a:ext cx="11430" cy="2540"/>
          </a:xfrm>
          <a:custGeom>
            <a:avLst/>
            <a:gdLst/>
            <a:ahLst/>
            <a:cxnLst/>
            <a:rect l="l" t="t" r="r" b="b"/>
            <a:pathLst>
              <a:path w="11429" h="2539">
                <a:moveTo>
                  <a:pt x="0" y="2288"/>
                </a:moveTo>
                <a:lnTo>
                  <a:pt x="180" y="0"/>
                </a:lnTo>
                <a:lnTo>
                  <a:pt x="11259" y="998"/>
                </a:lnTo>
                <a:lnTo>
                  <a:pt x="0" y="2288"/>
                </a:lnTo>
                <a:close/>
              </a:path>
            </a:pathLst>
          </a:custGeom>
          <a:solidFill>
            <a:srgbClr val="176E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18" name="object 14718"/>
          <p:cNvSpPr/>
          <p:nvPr/>
        </p:nvSpPr>
        <p:spPr>
          <a:xfrm>
            <a:off x="4107838" y="2379218"/>
            <a:ext cx="11430" cy="2540"/>
          </a:xfrm>
          <a:custGeom>
            <a:avLst/>
            <a:gdLst/>
            <a:ahLst/>
            <a:cxnLst/>
            <a:rect l="l" t="t" r="r" b="b"/>
            <a:pathLst>
              <a:path w="11429" h="2539">
                <a:moveTo>
                  <a:pt x="0" y="2288"/>
                </a:moveTo>
                <a:lnTo>
                  <a:pt x="180" y="0"/>
                </a:lnTo>
                <a:lnTo>
                  <a:pt x="11259" y="998"/>
                </a:lnTo>
                <a:lnTo>
                  <a:pt x="0" y="2288"/>
                </a:lnTo>
                <a:close/>
              </a:path>
            </a:pathLst>
          </a:custGeom>
          <a:ln w="3175">
            <a:solidFill>
              <a:srgbClr val="176E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19" name="object 14719"/>
          <p:cNvSpPr/>
          <p:nvPr/>
        </p:nvSpPr>
        <p:spPr>
          <a:xfrm>
            <a:off x="4107838" y="2380216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80">
                <a:moveTo>
                  <a:pt x="3416" y="5039"/>
                </a:moveTo>
                <a:lnTo>
                  <a:pt x="0" y="1290"/>
                </a:lnTo>
                <a:lnTo>
                  <a:pt x="11259" y="0"/>
                </a:lnTo>
                <a:lnTo>
                  <a:pt x="3416" y="5039"/>
                </a:lnTo>
                <a:close/>
              </a:path>
            </a:pathLst>
          </a:custGeom>
          <a:solidFill>
            <a:srgbClr val="176E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20" name="object 14720"/>
          <p:cNvSpPr/>
          <p:nvPr/>
        </p:nvSpPr>
        <p:spPr>
          <a:xfrm>
            <a:off x="4107838" y="2380216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80">
                <a:moveTo>
                  <a:pt x="0" y="1290"/>
                </a:moveTo>
                <a:lnTo>
                  <a:pt x="3416" y="5039"/>
                </a:lnTo>
                <a:lnTo>
                  <a:pt x="11259" y="0"/>
                </a:lnTo>
                <a:lnTo>
                  <a:pt x="0" y="1290"/>
                </a:lnTo>
                <a:close/>
              </a:path>
            </a:pathLst>
          </a:custGeom>
          <a:ln w="3175">
            <a:solidFill>
              <a:srgbClr val="176E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21" name="object 14721"/>
          <p:cNvSpPr/>
          <p:nvPr/>
        </p:nvSpPr>
        <p:spPr>
          <a:xfrm>
            <a:off x="4107342" y="2381506"/>
            <a:ext cx="4445" cy="6350"/>
          </a:xfrm>
          <a:custGeom>
            <a:avLst/>
            <a:gdLst/>
            <a:ahLst/>
            <a:cxnLst/>
            <a:rect l="l" t="t" r="r" b="b"/>
            <a:pathLst>
              <a:path w="4445" h="6350">
                <a:moveTo>
                  <a:pt x="0" y="6263"/>
                </a:moveTo>
                <a:lnTo>
                  <a:pt x="495" y="0"/>
                </a:lnTo>
                <a:lnTo>
                  <a:pt x="3911" y="3749"/>
                </a:lnTo>
                <a:lnTo>
                  <a:pt x="0" y="6263"/>
                </a:lnTo>
                <a:close/>
              </a:path>
            </a:pathLst>
          </a:custGeom>
          <a:solidFill>
            <a:srgbClr val="176D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22" name="object 14722"/>
          <p:cNvSpPr/>
          <p:nvPr/>
        </p:nvSpPr>
        <p:spPr>
          <a:xfrm>
            <a:off x="4107342" y="2381506"/>
            <a:ext cx="4445" cy="6350"/>
          </a:xfrm>
          <a:custGeom>
            <a:avLst/>
            <a:gdLst/>
            <a:ahLst/>
            <a:cxnLst/>
            <a:rect l="l" t="t" r="r" b="b"/>
            <a:pathLst>
              <a:path w="4445" h="6350">
                <a:moveTo>
                  <a:pt x="0" y="6263"/>
                </a:moveTo>
                <a:lnTo>
                  <a:pt x="3911" y="3749"/>
                </a:lnTo>
                <a:lnTo>
                  <a:pt x="495" y="0"/>
                </a:lnTo>
                <a:lnTo>
                  <a:pt x="0" y="6263"/>
                </a:lnTo>
                <a:close/>
              </a:path>
            </a:pathLst>
          </a:custGeom>
          <a:ln w="3175">
            <a:solidFill>
              <a:srgbClr val="176D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23" name="object 14723"/>
          <p:cNvSpPr/>
          <p:nvPr/>
        </p:nvSpPr>
        <p:spPr>
          <a:xfrm>
            <a:off x="4107838" y="238150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0"/>
                </a:moveTo>
                <a:lnTo>
                  <a:pt x="3416" y="37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24" name="object 14724"/>
          <p:cNvSpPr/>
          <p:nvPr/>
        </p:nvSpPr>
        <p:spPr>
          <a:xfrm>
            <a:off x="4119097" y="2370660"/>
            <a:ext cx="21590" cy="10160"/>
          </a:xfrm>
          <a:custGeom>
            <a:avLst/>
            <a:gdLst/>
            <a:ahLst/>
            <a:cxnLst/>
            <a:rect l="l" t="t" r="r" b="b"/>
            <a:pathLst>
              <a:path w="21589" h="10160">
                <a:moveTo>
                  <a:pt x="0" y="9555"/>
                </a:moveTo>
                <a:lnTo>
                  <a:pt x="15547" y="0"/>
                </a:lnTo>
                <a:lnTo>
                  <a:pt x="21252" y="6365"/>
                </a:lnTo>
                <a:lnTo>
                  <a:pt x="0" y="9555"/>
                </a:lnTo>
                <a:close/>
              </a:path>
            </a:pathLst>
          </a:custGeom>
          <a:solidFill>
            <a:srgbClr val="1770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25" name="object 14725"/>
          <p:cNvSpPr/>
          <p:nvPr/>
        </p:nvSpPr>
        <p:spPr>
          <a:xfrm>
            <a:off x="4119097" y="2370660"/>
            <a:ext cx="21590" cy="10160"/>
          </a:xfrm>
          <a:custGeom>
            <a:avLst/>
            <a:gdLst/>
            <a:ahLst/>
            <a:cxnLst/>
            <a:rect l="l" t="t" r="r" b="b"/>
            <a:pathLst>
              <a:path w="21589" h="10160">
                <a:moveTo>
                  <a:pt x="15547" y="0"/>
                </a:moveTo>
                <a:lnTo>
                  <a:pt x="0" y="9555"/>
                </a:lnTo>
                <a:lnTo>
                  <a:pt x="21252" y="6365"/>
                </a:lnTo>
                <a:lnTo>
                  <a:pt x="15547" y="0"/>
                </a:lnTo>
                <a:close/>
              </a:path>
            </a:pathLst>
          </a:custGeom>
          <a:ln w="3175">
            <a:solidFill>
              <a:srgbClr val="1770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26" name="object 14726"/>
          <p:cNvSpPr/>
          <p:nvPr/>
        </p:nvSpPr>
        <p:spPr>
          <a:xfrm>
            <a:off x="4107342" y="2385255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764" y="3037"/>
                </a:moveTo>
                <a:lnTo>
                  <a:pt x="0" y="2514"/>
                </a:lnTo>
                <a:lnTo>
                  <a:pt x="3911" y="0"/>
                </a:lnTo>
                <a:lnTo>
                  <a:pt x="764" y="3037"/>
                </a:lnTo>
                <a:close/>
              </a:path>
            </a:pathLst>
          </a:custGeom>
          <a:solidFill>
            <a:srgbClr val="176D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27" name="object 14727"/>
          <p:cNvSpPr/>
          <p:nvPr/>
        </p:nvSpPr>
        <p:spPr>
          <a:xfrm>
            <a:off x="4107342" y="2385255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764" y="3037"/>
                </a:moveTo>
                <a:lnTo>
                  <a:pt x="0" y="2514"/>
                </a:lnTo>
                <a:lnTo>
                  <a:pt x="3911" y="0"/>
                </a:lnTo>
                <a:lnTo>
                  <a:pt x="764" y="3037"/>
                </a:lnTo>
                <a:close/>
              </a:path>
            </a:pathLst>
          </a:custGeom>
          <a:ln w="3175">
            <a:solidFill>
              <a:srgbClr val="176D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28" name="object 14728"/>
          <p:cNvSpPr/>
          <p:nvPr/>
        </p:nvSpPr>
        <p:spPr>
          <a:xfrm>
            <a:off x="4108106" y="2385255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3037"/>
                </a:moveTo>
                <a:lnTo>
                  <a:pt x="3147" y="0"/>
                </a:lnTo>
                <a:lnTo>
                  <a:pt x="5059" y="2225"/>
                </a:lnTo>
                <a:lnTo>
                  <a:pt x="0" y="3037"/>
                </a:lnTo>
                <a:close/>
              </a:path>
            </a:pathLst>
          </a:custGeom>
          <a:solidFill>
            <a:srgbClr val="176D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29" name="object 14729"/>
          <p:cNvSpPr/>
          <p:nvPr/>
        </p:nvSpPr>
        <p:spPr>
          <a:xfrm>
            <a:off x="4108106" y="2385255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3037"/>
                </a:moveTo>
                <a:lnTo>
                  <a:pt x="5059" y="2225"/>
                </a:lnTo>
                <a:lnTo>
                  <a:pt x="3147" y="0"/>
                </a:lnTo>
                <a:lnTo>
                  <a:pt x="0" y="3037"/>
                </a:lnTo>
                <a:close/>
              </a:path>
            </a:pathLst>
          </a:custGeom>
          <a:ln w="3175">
            <a:solidFill>
              <a:srgbClr val="176D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30" name="object 147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731" name="object 14731"/>
          <p:cNvSpPr/>
          <p:nvPr/>
        </p:nvSpPr>
        <p:spPr>
          <a:xfrm>
            <a:off x="4104883" y="2315713"/>
            <a:ext cx="45760" cy="72402"/>
          </a:xfrm>
          <a:prstGeom prst="rect">
            <a:avLst/>
          </a:prstGeom>
          <a:blipFill>
            <a:blip r:embed="rId46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732" name="object 147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733" name="object 147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734" name="object 147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735" name="object 147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736" name="object 147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737" name="object 147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738" name="object 147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739" name="object 147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740" name="object 147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741" name="object 147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742" name="object 147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6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743" name="object 14743"/>
          <p:cNvSpPr/>
          <p:nvPr/>
        </p:nvSpPr>
        <p:spPr>
          <a:xfrm>
            <a:off x="3747299" y="243019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67" y="0"/>
                </a:moveTo>
                <a:lnTo>
                  <a:pt x="0" y="154"/>
                </a:lnTo>
                <a:lnTo>
                  <a:pt x="467" y="0"/>
                </a:lnTo>
                <a:close/>
              </a:path>
            </a:pathLst>
          </a:custGeom>
          <a:ln w="3175">
            <a:solidFill>
              <a:srgbClr val="171F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44" name="object 147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745" name="object 147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746" name="object 147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747" name="object 147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748" name="object 147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749" name="object 14749"/>
          <p:cNvSpPr/>
          <p:nvPr/>
        </p:nvSpPr>
        <p:spPr>
          <a:xfrm>
            <a:off x="3721224" y="2453759"/>
            <a:ext cx="7620" cy="2540"/>
          </a:xfrm>
          <a:custGeom>
            <a:avLst/>
            <a:gdLst/>
            <a:ahLst/>
            <a:cxnLst/>
            <a:rect l="l" t="t" r="r" b="b"/>
            <a:pathLst>
              <a:path w="7620" h="2539">
                <a:moveTo>
                  <a:pt x="0" y="2067"/>
                </a:moveTo>
                <a:lnTo>
                  <a:pt x="70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50" name="object 147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751" name="object 147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752" name="object 147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753" name="object 147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754" name="object 147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755" name="object 147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756" name="object 147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757" name="object 147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758" name="object 147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759" name="object 147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760" name="object 147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761" name="object 147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762" name="object 147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763" name="object 147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764" name="object 147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765" name="object 14765"/>
          <p:cNvSpPr/>
          <p:nvPr/>
        </p:nvSpPr>
        <p:spPr>
          <a:xfrm>
            <a:off x="3749263" y="2443480"/>
            <a:ext cx="10795" cy="3810"/>
          </a:xfrm>
          <a:custGeom>
            <a:avLst/>
            <a:gdLst/>
            <a:ahLst/>
            <a:cxnLst/>
            <a:rect l="l" t="t" r="r" b="b"/>
            <a:pathLst>
              <a:path w="10795" h="3810">
                <a:moveTo>
                  <a:pt x="0" y="3688"/>
                </a:moveTo>
                <a:lnTo>
                  <a:pt x="104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66" name="object 14766"/>
          <p:cNvSpPr/>
          <p:nvPr/>
        </p:nvSpPr>
        <p:spPr>
          <a:xfrm>
            <a:off x="3765552" y="245279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2" y="25"/>
                </a:moveTo>
                <a:close/>
              </a:path>
            </a:pathLst>
          </a:custGeom>
          <a:solidFill>
            <a:srgbClr val="1620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67" name="object 14767"/>
          <p:cNvSpPr/>
          <p:nvPr/>
        </p:nvSpPr>
        <p:spPr>
          <a:xfrm>
            <a:off x="3765552" y="245279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2" y="25"/>
                </a:moveTo>
                <a:lnTo>
                  <a:pt x="99" y="0"/>
                </a:lnTo>
                <a:lnTo>
                  <a:pt x="0" y="5"/>
                </a:lnTo>
                <a:close/>
              </a:path>
            </a:pathLst>
          </a:custGeom>
          <a:ln w="3175">
            <a:solidFill>
              <a:srgbClr val="1620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68" name="object 14768"/>
          <p:cNvSpPr/>
          <p:nvPr/>
        </p:nvSpPr>
        <p:spPr>
          <a:xfrm>
            <a:off x="3765544" y="245255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06" y="241"/>
                </a:moveTo>
                <a:lnTo>
                  <a:pt x="0" y="73"/>
                </a:lnTo>
                <a:lnTo>
                  <a:pt x="187" y="0"/>
                </a:lnTo>
                <a:lnTo>
                  <a:pt x="106" y="241"/>
                </a:lnTo>
                <a:close/>
              </a:path>
            </a:pathLst>
          </a:custGeom>
          <a:solidFill>
            <a:srgbClr val="1620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69" name="object 14769"/>
          <p:cNvSpPr/>
          <p:nvPr/>
        </p:nvSpPr>
        <p:spPr>
          <a:xfrm>
            <a:off x="3765544" y="245255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73"/>
                </a:moveTo>
                <a:lnTo>
                  <a:pt x="106" y="241"/>
                </a:lnTo>
                <a:lnTo>
                  <a:pt x="187" y="0"/>
                </a:lnTo>
                <a:lnTo>
                  <a:pt x="0" y="73"/>
                </a:lnTo>
                <a:close/>
              </a:path>
            </a:pathLst>
          </a:custGeom>
          <a:ln w="3175">
            <a:solidFill>
              <a:srgbClr val="1620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70" name="object 14770"/>
          <p:cNvSpPr/>
          <p:nvPr/>
        </p:nvSpPr>
        <p:spPr>
          <a:xfrm>
            <a:off x="3765651" y="24525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27" y="0"/>
                </a:moveTo>
                <a:lnTo>
                  <a:pt x="0" y="259"/>
                </a:lnTo>
                <a:lnTo>
                  <a:pt x="127" y="0"/>
                </a:lnTo>
                <a:close/>
              </a:path>
            </a:pathLst>
          </a:custGeom>
          <a:ln w="3175">
            <a:solidFill>
              <a:srgbClr val="1620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71" name="object 14771"/>
          <p:cNvSpPr/>
          <p:nvPr/>
        </p:nvSpPr>
        <p:spPr>
          <a:xfrm>
            <a:off x="3765651" y="24525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259"/>
                </a:moveTo>
                <a:lnTo>
                  <a:pt x="81" y="17"/>
                </a:lnTo>
                <a:lnTo>
                  <a:pt x="0" y="259"/>
                </a:lnTo>
                <a:close/>
              </a:path>
            </a:pathLst>
          </a:custGeom>
          <a:solidFill>
            <a:srgbClr val="1620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72" name="object 14772"/>
          <p:cNvSpPr/>
          <p:nvPr/>
        </p:nvSpPr>
        <p:spPr>
          <a:xfrm>
            <a:off x="3765651" y="24525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27" y="0"/>
                </a:moveTo>
                <a:lnTo>
                  <a:pt x="0" y="259"/>
                </a:lnTo>
                <a:lnTo>
                  <a:pt x="127" y="0"/>
                </a:lnTo>
                <a:close/>
              </a:path>
            </a:pathLst>
          </a:custGeom>
          <a:ln w="3175">
            <a:solidFill>
              <a:srgbClr val="1620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73" name="object 14773"/>
          <p:cNvSpPr/>
          <p:nvPr/>
        </p:nvSpPr>
        <p:spPr>
          <a:xfrm>
            <a:off x="3765552" y="245279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58"/>
                </a:moveTo>
                <a:close/>
              </a:path>
            </a:pathLst>
          </a:custGeom>
          <a:solidFill>
            <a:srgbClr val="1620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74" name="object 14774"/>
          <p:cNvSpPr/>
          <p:nvPr/>
        </p:nvSpPr>
        <p:spPr>
          <a:xfrm>
            <a:off x="3765552" y="245279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58"/>
                </a:moveTo>
                <a:close/>
              </a:path>
            </a:pathLst>
          </a:custGeom>
          <a:ln w="3175">
            <a:solidFill>
              <a:srgbClr val="1620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75" name="object 14775"/>
          <p:cNvSpPr/>
          <p:nvPr/>
        </p:nvSpPr>
        <p:spPr>
          <a:xfrm>
            <a:off x="3766004" y="2465580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1041" y="2103"/>
                </a:moveTo>
                <a:lnTo>
                  <a:pt x="0" y="1328"/>
                </a:lnTo>
                <a:lnTo>
                  <a:pt x="4188" y="0"/>
                </a:lnTo>
                <a:lnTo>
                  <a:pt x="1041" y="2103"/>
                </a:lnTo>
                <a:close/>
              </a:path>
            </a:pathLst>
          </a:custGeom>
          <a:solidFill>
            <a:srgbClr val="1620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76" name="object 14776"/>
          <p:cNvSpPr/>
          <p:nvPr/>
        </p:nvSpPr>
        <p:spPr>
          <a:xfrm>
            <a:off x="3766004" y="2465580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1041" y="2103"/>
                </a:moveTo>
                <a:lnTo>
                  <a:pt x="0" y="1328"/>
                </a:lnTo>
                <a:lnTo>
                  <a:pt x="4188" y="0"/>
                </a:lnTo>
                <a:lnTo>
                  <a:pt x="1041" y="2103"/>
                </a:lnTo>
                <a:close/>
              </a:path>
            </a:pathLst>
          </a:custGeom>
          <a:ln w="3175">
            <a:solidFill>
              <a:srgbClr val="1620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77" name="object 14777"/>
          <p:cNvSpPr/>
          <p:nvPr/>
        </p:nvSpPr>
        <p:spPr>
          <a:xfrm>
            <a:off x="3767046" y="2465377"/>
            <a:ext cx="6985" cy="2540"/>
          </a:xfrm>
          <a:custGeom>
            <a:avLst/>
            <a:gdLst/>
            <a:ahLst/>
            <a:cxnLst/>
            <a:rect l="l" t="t" r="r" b="b"/>
            <a:pathLst>
              <a:path w="6985" h="2539">
                <a:moveTo>
                  <a:pt x="0" y="2306"/>
                </a:moveTo>
                <a:lnTo>
                  <a:pt x="3147" y="203"/>
                </a:lnTo>
                <a:lnTo>
                  <a:pt x="6591" y="0"/>
                </a:lnTo>
                <a:lnTo>
                  <a:pt x="0" y="2306"/>
                </a:lnTo>
                <a:close/>
              </a:path>
            </a:pathLst>
          </a:custGeom>
          <a:solidFill>
            <a:srgbClr val="1620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78" name="object 14778"/>
          <p:cNvSpPr/>
          <p:nvPr/>
        </p:nvSpPr>
        <p:spPr>
          <a:xfrm>
            <a:off x="3767046" y="2465377"/>
            <a:ext cx="6985" cy="2540"/>
          </a:xfrm>
          <a:custGeom>
            <a:avLst/>
            <a:gdLst/>
            <a:ahLst/>
            <a:cxnLst/>
            <a:rect l="l" t="t" r="r" b="b"/>
            <a:pathLst>
              <a:path w="6985" h="2539">
                <a:moveTo>
                  <a:pt x="0" y="2306"/>
                </a:moveTo>
                <a:lnTo>
                  <a:pt x="6591" y="0"/>
                </a:lnTo>
                <a:lnTo>
                  <a:pt x="3147" y="203"/>
                </a:lnTo>
                <a:lnTo>
                  <a:pt x="0" y="2306"/>
                </a:lnTo>
                <a:close/>
              </a:path>
            </a:pathLst>
          </a:custGeom>
          <a:ln w="3175">
            <a:solidFill>
              <a:srgbClr val="1620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79" name="object 147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780" name="object 14780"/>
          <p:cNvSpPr/>
          <p:nvPr/>
        </p:nvSpPr>
        <p:spPr>
          <a:xfrm>
            <a:off x="3765651" y="2452796"/>
            <a:ext cx="5080" cy="13335"/>
          </a:xfrm>
          <a:custGeom>
            <a:avLst/>
            <a:gdLst/>
            <a:ahLst/>
            <a:cxnLst/>
            <a:rect l="l" t="t" r="r" b="b"/>
            <a:pathLst>
              <a:path w="5079" h="13335">
                <a:moveTo>
                  <a:pt x="4541" y="12783"/>
                </a:moveTo>
                <a:lnTo>
                  <a:pt x="0" y="0"/>
                </a:lnTo>
                <a:lnTo>
                  <a:pt x="4541" y="12783"/>
                </a:lnTo>
                <a:close/>
              </a:path>
            </a:pathLst>
          </a:custGeom>
          <a:ln w="3175">
            <a:solidFill>
              <a:srgbClr val="1620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81" name="object 14781"/>
          <p:cNvSpPr/>
          <p:nvPr/>
        </p:nvSpPr>
        <p:spPr>
          <a:xfrm>
            <a:off x="3765651" y="2452796"/>
            <a:ext cx="8255" cy="13335"/>
          </a:xfrm>
          <a:custGeom>
            <a:avLst/>
            <a:gdLst/>
            <a:ahLst/>
            <a:cxnLst/>
            <a:rect l="l" t="t" r="r" b="b"/>
            <a:pathLst>
              <a:path w="8254" h="13335">
                <a:moveTo>
                  <a:pt x="4541" y="12783"/>
                </a:moveTo>
                <a:lnTo>
                  <a:pt x="0" y="0"/>
                </a:lnTo>
                <a:lnTo>
                  <a:pt x="7985" y="12580"/>
                </a:lnTo>
                <a:lnTo>
                  <a:pt x="4541" y="12783"/>
                </a:lnTo>
                <a:close/>
              </a:path>
            </a:pathLst>
          </a:custGeom>
          <a:solidFill>
            <a:srgbClr val="1620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82" name="object 14782"/>
          <p:cNvSpPr/>
          <p:nvPr/>
        </p:nvSpPr>
        <p:spPr>
          <a:xfrm>
            <a:off x="3765651" y="2452796"/>
            <a:ext cx="8255" cy="13335"/>
          </a:xfrm>
          <a:custGeom>
            <a:avLst/>
            <a:gdLst/>
            <a:ahLst/>
            <a:cxnLst/>
            <a:rect l="l" t="t" r="r" b="b"/>
            <a:pathLst>
              <a:path w="8254" h="13335">
                <a:moveTo>
                  <a:pt x="4541" y="12783"/>
                </a:moveTo>
                <a:lnTo>
                  <a:pt x="7985" y="12580"/>
                </a:lnTo>
                <a:lnTo>
                  <a:pt x="0" y="0"/>
                </a:lnTo>
                <a:lnTo>
                  <a:pt x="4541" y="12783"/>
                </a:lnTo>
                <a:close/>
              </a:path>
            </a:pathLst>
          </a:custGeom>
          <a:ln w="3175">
            <a:solidFill>
              <a:srgbClr val="1620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83" name="object 14783"/>
          <p:cNvSpPr/>
          <p:nvPr/>
        </p:nvSpPr>
        <p:spPr>
          <a:xfrm>
            <a:off x="3765651" y="2452796"/>
            <a:ext cx="8255" cy="12700"/>
          </a:xfrm>
          <a:custGeom>
            <a:avLst/>
            <a:gdLst/>
            <a:ahLst/>
            <a:cxnLst/>
            <a:rect l="l" t="t" r="r" b="b"/>
            <a:pathLst>
              <a:path w="8254" h="12700">
                <a:moveTo>
                  <a:pt x="0" y="0"/>
                </a:moveTo>
                <a:lnTo>
                  <a:pt x="7985" y="1258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20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84" name="object 147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785" name="object 147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786" name="object 147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787" name="object 147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788" name="object 147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789" name="object 147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790" name="object 14790"/>
          <p:cNvSpPr/>
          <p:nvPr/>
        </p:nvSpPr>
        <p:spPr>
          <a:xfrm>
            <a:off x="3788796" y="2413033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0" y="1361"/>
                </a:moveTo>
                <a:lnTo>
                  <a:pt x="2161" y="469"/>
                </a:lnTo>
                <a:lnTo>
                  <a:pt x="3500" y="0"/>
                </a:lnTo>
                <a:lnTo>
                  <a:pt x="0" y="1361"/>
                </a:lnTo>
                <a:close/>
              </a:path>
            </a:pathLst>
          </a:custGeom>
          <a:solidFill>
            <a:srgbClr val="1428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91" name="object 14791"/>
          <p:cNvSpPr/>
          <p:nvPr/>
        </p:nvSpPr>
        <p:spPr>
          <a:xfrm>
            <a:off x="3788796" y="2413033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500" y="0"/>
                </a:moveTo>
                <a:lnTo>
                  <a:pt x="2161" y="469"/>
                </a:lnTo>
                <a:lnTo>
                  <a:pt x="0" y="1361"/>
                </a:lnTo>
                <a:lnTo>
                  <a:pt x="3500" y="0"/>
                </a:lnTo>
                <a:close/>
              </a:path>
            </a:pathLst>
          </a:custGeom>
          <a:ln w="3175">
            <a:solidFill>
              <a:srgbClr val="1428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92" name="object 14792"/>
          <p:cNvSpPr/>
          <p:nvPr/>
        </p:nvSpPr>
        <p:spPr>
          <a:xfrm>
            <a:off x="3790957" y="2412967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535"/>
                </a:moveTo>
                <a:lnTo>
                  <a:pt x="1292" y="0"/>
                </a:lnTo>
                <a:lnTo>
                  <a:pt x="0" y="535"/>
                </a:lnTo>
                <a:close/>
              </a:path>
            </a:pathLst>
          </a:custGeom>
          <a:solidFill>
            <a:srgbClr val="1429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93" name="object 14793"/>
          <p:cNvSpPr/>
          <p:nvPr/>
        </p:nvSpPr>
        <p:spPr>
          <a:xfrm>
            <a:off x="3790957" y="2412967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338" y="66"/>
                </a:moveTo>
                <a:lnTo>
                  <a:pt x="0" y="535"/>
                </a:lnTo>
                <a:lnTo>
                  <a:pt x="1292" y="0"/>
                </a:lnTo>
                <a:close/>
              </a:path>
            </a:pathLst>
          </a:custGeom>
          <a:ln w="3175">
            <a:solidFill>
              <a:srgbClr val="1429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94" name="object 147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795" name="object 14795"/>
          <p:cNvSpPr/>
          <p:nvPr/>
        </p:nvSpPr>
        <p:spPr>
          <a:xfrm>
            <a:off x="3752118" y="2427884"/>
            <a:ext cx="5715" cy="12700"/>
          </a:xfrm>
          <a:custGeom>
            <a:avLst/>
            <a:gdLst/>
            <a:ahLst/>
            <a:cxnLst/>
            <a:rect l="l" t="t" r="r" b="b"/>
            <a:pathLst>
              <a:path w="5714" h="12700">
                <a:moveTo>
                  <a:pt x="5697" y="12519"/>
                </a:moveTo>
                <a:lnTo>
                  <a:pt x="0" y="797"/>
                </a:lnTo>
                <a:lnTo>
                  <a:pt x="2103" y="0"/>
                </a:lnTo>
                <a:lnTo>
                  <a:pt x="5697" y="12519"/>
                </a:lnTo>
                <a:close/>
              </a:path>
            </a:pathLst>
          </a:custGeom>
          <a:solidFill>
            <a:srgbClr val="1620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96" name="object 14796"/>
          <p:cNvSpPr/>
          <p:nvPr/>
        </p:nvSpPr>
        <p:spPr>
          <a:xfrm>
            <a:off x="3752118" y="2427884"/>
            <a:ext cx="5715" cy="12700"/>
          </a:xfrm>
          <a:custGeom>
            <a:avLst/>
            <a:gdLst/>
            <a:ahLst/>
            <a:cxnLst/>
            <a:rect l="l" t="t" r="r" b="b"/>
            <a:pathLst>
              <a:path w="5714" h="12700">
                <a:moveTo>
                  <a:pt x="5697" y="12519"/>
                </a:moveTo>
                <a:lnTo>
                  <a:pt x="0" y="797"/>
                </a:lnTo>
                <a:lnTo>
                  <a:pt x="2103" y="0"/>
                </a:lnTo>
                <a:lnTo>
                  <a:pt x="5697" y="12519"/>
                </a:lnTo>
                <a:close/>
              </a:path>
            </a:pathLst>
          </a:custGeom>
          <a:ln w="3175">
            <a:solidFill>
              <a:srgbClr val="1620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97" name="object 147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798" name="object 147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799" name="object 14799"/>
          <p:cNvSpPr/>
          <p:nvPr/>
        </p:nvSpPr>
        <p:spPr>
          <a:xfrm>
            <a:off x="3762430" y="2427277"/>
            <a:ext cx="4445" cy="6350"/>
          </a:xfrm>
          <a:custGeom>
            <a:avLst/>
            <a:gdLst/>
            <a:ahLst/>
            <a:cxnLst/>
            <a:rect l="l" t="t" r="r" b="b"/>
            <a:pathLst>
              <a:path w="4445" h="6350">
                <a:moveTo>
                  <a:pt x="3893" y="608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00" name="object 148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01" name="object 14801"/>
          <p:cNvSpPr/>
          <p:nvPr/>
        </p:nvSpPr>
        <p:spPr>
          <a:xfrm>
            <a:off x="3770251" y="2437902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1231"/>
                </a:moveTo>
                <a:lnTo>
                  <a:pt x="3060" y="0"/>
                </a:lnTo>
                <a:lnTo>
                  <a:pt x="2209" y="1005"/>
                </a:lnTo>
                <a:lnTo>
                  <a:pt x="0" y="1231"/>
                </a:lnTo>
                <a:close/>
              </a:path>
            </a:pathLst>
          </a:custGeom>
          <a:solidFill>
            <a:srgbClr val="1523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02" name="object 14802"/>
          <p:cNvSpPr/>
          <p:nvPr/>
        </p:nvSpPr>
        <p:spPr>
          <a:xfrm>
            <a:off x="3770251" y="2437902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3060" y="0"/>
                </a:moveTo>
                <a:lnTo>
                  <a:pt x="0" y="1231"/>
                </a:lnTo>
                <a:lnTo>
                  <a:pt x="2209" y="1005"/>
                </a:lnTo>
                <a:lnTo>
                  <a:pt x="3060" y="0"/>
                </a:lnTo>
                <a:close/>
              </a:path>
            </a:pathLst>
          </a:custGeom>
          <a:ln w="3175">
            <a:solidFill>
              <a:srgbClr val="1523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03" name="object 148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04" name="object 148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05" name="object 148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06" name="object 14806"/>
          <p:cNvSpPr/>
          <p:nvPr/>
        </p:nvSpPr>
        <p:spPr>
          <a:xfrm>
            <a:off x="3770251" y="2437198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1935"/>
                </a:moveTo>
                <a:lnTo>
                  <a:pt x="3655" y="0"/>
                </a:lnTo>
                <a:lnTo>
                  <a:pt x="3060" y="703"/>
                </a:lnTo>
                <a:lnTo>
                  <a:pt x="0" y="1935"/>
                </a:lnTo>
                <a:close/>
              </a:path>
            </a:pathLst>
          </a:custGeom>
          <a:solidFill>
            <a:srgbClr val="1523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07" name="object 14807"/>
          <p:cNvSpPr/>
          <p:nvPr/>
        </p:nvSpPr>
        <p:spPr>
          <a:xfrm>
            <a:off x="3770251" y="2437198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655" y="0"/>
                </a:moveTo>
                <a:lnTo>
                  <a:pt x="0" y="1935"/>
                </a:lnTo>
                <a:lnTo>
                  <a:pt x="3060" y="703"/>
                </a:lnTo>
                <a:lnTo>
                  <a:pt x="3655" y="0"/>
                </a:lnTo>
                <a:close/>
              </a:path>
            </a:pathLst>
          </a:custGeom>
          <a:ln w="3175">
            <a:solidFill>
              <a:srgbClr val="1523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08" name="object 14808"/>
          <p:cNvSpPr/>
          <p:nvPr/>
        </p:nvSpPr>
        <p:spPr>
          <a:xfrm>
            <a:off x="3768283" y="2436187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1968" y="29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09" name="object 14809"/>
          <p:cNvSpPr/>
          <p:nvPr/>
        </p:nvSpPr>
        <p:spPr>
          <a:xfrm>
            <a:off x="3770251" y="2437902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1231"/>
                </a:moveTo>
                <a:lnTo>
                  <a:pt x="30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10" name="object 148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11" name="object 148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12" name="object 148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13" name="object 148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14" name="object 14814"/>
          <p:cNvSpPr/>
          <p:nvPr/>
        </p:nvSpPr>
        <p:spPr>
          <a:xfrm>
            <a:off x="3766324" y="2433363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1958" y="28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15" name="object 14815"/>
          <p:cNvSpPr/>
          <p:nvPr/>
        </p:nvSpPr>
        <p:spPr>
          <a:xfrm>
            <a:off x="3792250" y="241293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5" y="96"/>
                </a:moveTo>
                <a:close/>
              </a:path>
            </a:pathLst>
          </a:custGeom>
          <a:solidFill>
            <a:srgbClr val="1429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16" name="object 14816"/>
          <p:cNvSpPr/>
          <p:nvPr/>
        </p:nvSpPr>
        <p:spPr>
          <a:xfrm>
            <a:off x="3792250" y="241293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71" y="0"/>
                </a:moveTo>
                <a:close/>
              </a:path>
            </a:pathLst>
          </a:custGeom>
          <a:ln w="3175">
            <a:solidFill>
              <a:srgbClr val="1429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17" name="object 148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18" name="object 148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19" name="object 148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20" name="object 148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21" name="object 148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22" name="object 14822"/>
          <p:cNvSpPr/>
          <p:nvPr/>
        </p:nvSpPr>
        <p:spPr>
          <a:xfrm>
            <a:off x="3761143" y="2425184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287" y="209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23" name="object 148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24" name="object 14824"/>
          <p:cNvSpPr/>
          <p:nvPr/>
        </p:nvSpPr>
        <p:spPr>
          <a:xfrm>
            <a:off x="3770251" y="243890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191" y="2080"/>
                </a:moveTo>
                <a:lnTo>
                  <a:pt x="0" y="226"/>
                </a:lnTo>
                <a:lnTo>
                  <a:pt x="2209" y="0"/>
                </a:lnTo>
                <a:lnTo>
                  <a:pt x="1191" y="2080"/>
                </a:lnTo>
                <a:close/>
              </a:path>
            </a:pathLst>
          </a:custGeom>
          <a:solidFill>
            <a:srgbClr val="1522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25" name="object 14825"/>
          <p:cNvSpPr/>
          <p:nvPr/>
        </p:nvSpPr>
        <p:spPr>
          <a:xfrm>
            <a:off x="3770251" y="243890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209" y="0"/>
                </a:moveTo>
                <a:lnTo>
                  <a:pt x="0" y="226"/>
                </a:lnTo>
                <a:lnTo>
                  <a:pt x="1191" y="2080"/>
                </a:lnTo>
                <a:lnTo>
                  <a:pt x="2209" y="0"/>
                </a:lnTo>
                <a:close/>
              </a:path>
            </a:pathLst>
          </a:custGeom>
          <a:ln w="3175">
            <a:solidFill>
              <a:srgbClr val="1522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26" name="object 14826"/>
          <p:cNvSpPr/>
          <p:nvPr/>
        </p:nvSpPr>
        <p:spPr>
          <a:xfrm>
            <a:off x="3759761" y="2443480"/>
            <a:ext cx="6350" cy="9525"/>
          </a:xfrm>
          <a:custGeom>
            <a:avLst/>
            <a:gdLst/>
            <a:ahLst/>
            <a:cxnLst/>
            <a:rect l="l" t="t" r="r" b="b"/>
            <a:pathLst>
              <a:path w="6350" h="9525">
                <a:moveTo>
                  <a:pt x="5783" y="9149"/>
                </a:moveTo>
                <a:lnTo>
                  <a:pt x="0" y="0"/>
                </a:lnTo>
                <a:lnTo>
                  <a:pt x="5971" y="9075"/>
                </a:lnTo>
                <a:lnTo>
                  <a:pt x="5783" y="9149"/>
                </a:lnTo>
                <a:close/>
              </a:path>
            </a:pathLst>
          </a:custGeom>
          <a:solidFill>
            <a:srgbClr val="1620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27" name="object 14827"/>
          <p:cNvSpPr/>
          <p:nvPr/>
        </p:nvSpPr>
        <p:spPr>
          <a:xfrm>
            <a:off x="3759761" y="2443480"/>
            <a:ext cx="6350" cy="9525"/>
          </a:xfrm>
          <a:custGeom>
            <a:avLst/>
            <a:gdLst/>
            <a:ahLst/>
            <a:cxnLst/>
            <a:rect l="l" t="t" r="r" b="b"/>
            <a:pathLst>
              <a:path w="6350" h="9525">
                <a:moveTo>
                  <a:pt x="5971" y="9075"/>
                </a:moveTo>
                <a:lnTo>
                  <a:pt x="5783" y="9149"/>
                </a:lnTo>
                <a:lnTo>
                  <a:pt x="0" y="0"/>
                </a:lnTo>
                <a:lnTo>
                  <a:pt x="5971" y="9075"/>
                </a:lnTo>
                <a:close/>
              </a:path>
            </a:pathLst>
          </a:custGeom>
          <a:ln w="3175">
            <a:solidFill>
              <a:srgbClr val="1620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28" name="object 148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29" name="object 148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30" name="object 148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31" name="object 14831"/>
          <p:cNvSpPr/>
          <p:nvPr/>
        </p:nvSpPr>
        <p:spPr>
          <a:xfrm>
            <a:off x="3770251" y="2439134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1191" y="185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32" name="object 14832"/>
          <p:cNvSpPr/>
          <p:nvPr/>
        </p:nvSpPr>
        <p:spPr>
          <a:xfrm>
            <a:off x="3759761" y="2439134"/>
            <a:ext cx="10795" cy="4445"/>
          </a:xfrm>
          <a:custGeom>
            <a:avLst/>
            <a:gdLst/>
            <a:ahLst/>
            <a:cxnLst/>
            <a:rect l="l" t="t" r="r" b="b"/>
            <a:pathLst>
              <a:path w="10795" h="4444">
                <a:moveTo>
                  <a:pt x="0" y="4345"/>
                </a:moveTo>
                <a:lnTo>
                  <a:pt x="104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33" name="object 148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34" name="object 148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35" name="object 148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36" name="object 148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37" name="object 148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38" name="object 148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39" name="object 148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40" name="object 14840"/>
          <p:cNvSpPr/>
          <p:nvPr/>
        </p:nvSpPr>
        <p:spPr>
          <a:xfrm>
            <a:off x="3720541" y="2451501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7698" y="2258"/>
                </a:moveTo>
                <a:lnTo>
                  <a:pt x="0" y="2128"/>
                </a:lnTo>
                <a:lnTo>
                  <a:pt x="1866" y="0"/>
                </a:lnTo>
                <a:lnTo>
                  <a:pt x="7698" y="2258"/>
                </a:lnTo>
                <a:close/>
              </a:path>
            </a:pathLst>
          </a:custGeom>
          <a:solidFill>
            <a:srgbClr val="191B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41" name="object 14841"/>
          <p:cNvSpPr/>
          <p:nvPr/>
        </p:nvSpPr>
        <p:spPr>
          <a:xfrm>
            <a:off x="3720541" y="2451501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7698" y="2258"/>
                </a:moveTo>
                <a:lnTo>
                  <a:pt x="1866" y="0"/>
                </a:lnTo>
                <a:lnTo>
                  <a:pt x="0" y="2128"/>
                </a:lnTo>
                <a:lnTo>
                  <a:pt x="7698" y="2258"/>
                </a:lnTo>
                <a:close/>
              </a:path>
            </a:pathLst>
          </a:custGeom>
          <a:ln w="3175">
            <a:solidFill>
              <a:srgbClr val="191B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42" name="object 148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43" name="object 148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44" name="object 14844"/>
          <p:cNvSpPr/>
          <p:nvPr/>
        </p:nvSpPr>
        <p:spPr>
          <a:xfrm>
            <a:off x="3728239" y="2447168"/>
            <a:ext cx="21590" cy="6985"/>
          </a:xfrm>
          <a:custGeom>
            <a:avLst/>
            <a:gdLst/>
            <a:ahLst/>
            <a:cxnLst/>
            <a:rect l="l" t="t" r="r" b="b"/>
            <a:pathLst>
              <a:path w="21589" h="6985">
                <a:moveTo>
                  <a:pt x="0" y="6591"/>
                </a:moveTo>
                <a:lnTo>
                  <a:pt x="21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45" name="object 148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46" name="object 148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47" name="object 148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48" name="object 148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49" name="object 148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50" name="object 148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51" name="object 14851"/>
          <p:cNvSpPr/>
          <p:nvPr/>
        </p:nvSpPr>
        <p:spPr>
          <a:xfrm>
            <a:off x="3750762" y="2429042"/>
            <a:ext cx="7620" cy="11430"/>
          </a:xfrm>
          <a:custGeom>
            <a:avLst/>
            <a:gdLst/>
            <a:ahLst/>
            <a:cxnLst/>
            <a:rect l="l" t="t" r="r" b="b"/>
            <a:pathLst>
              <a:path w="7620" h="11430">
                <a:moveTo>
                  <a:pt x="7053" y="11361"/>
                </a:moveTo>
                <a:lnTo>
                  <a:pt x="0" y="154"/>
                </a:lnTo>
                <a:lnTo>
                  <a:pt x="411" y="0"/>
                </a:lnTo>
                <a:lnTo>
                  <a:pt x="7053" y="11361"/>
                </a:lnTo>
                <a:close/>
              </a:path>
            </a:pathLst>
          </a:custGeom>
          <a:solidFill>
            <a:srgbClr val="161F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52" name="object 14852"/>
          <p:cNvSpPr/>
          <p:nvPr/>
        </p:nvSpPr>
        <p:spPr>
          <a:xfrm>
            <a:off x="3750762" y="2429042"/>
            <a:ext cx="7620" cy="11430"/>
          </a:xfrm>
          <a:custGeom>
            <a:avLst/>
            <a:gdLst/>
            <a:ahLst/>
            <a:cxnLst/>
            <a:rect l="l" t="t" r="r" b="b"/>
            <a:pathLst>
              <a:path w="7620" h="11430">
                <a:moveTo>
                  <a:pt x="7053" y="11361"/>
                </a:moveTo>
                <a:lnTo>
                  <a:pt x="0" y="154"/>
                </a:lnTo>
                <a:lnTo>
                  <a:pt x="411" y="0"/>
                </a:lnTo>
                <a:lnTo>
                  <a:pt x="7053" y="11361"/>
                </a:lnTo>
                <a:close/>
              </a:path>
            </a:pathLst>
          </a:custGeom>
          <a:ln w="3175">
            <a:solidFill>
              <a:srgbClr val="161F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53" name="object 14853"/>
          <p:cNvSpPr/>
          <p:nvPr/>
        </p:nvSpPr>
        <p:spPr>
          <a:xfrm>
            <a:off x="3751173" y="2428829"/>
            <a:ext cx="6985" cy="12065"/>
          </a:xfrm>
          <a:custGeom>
            <a:avLst/>
            <a:gdLst/>
            <a:ahLst/>
            <a:cxnLst/>
            <a:rect l="l" t="t" r="r" b="b"/>
            <a:pathLst>
              <a:path w="6985" h="12064">
                <a:moveTo>
                  <a:pt x="6642" y="11574"/>
                </a:moveTo>
                <a:lnTo>
                  <a:pt x="0" y="213"/>
                </a:lnTo>
                <a:lnTo>
                  <a:pt x="561" y="0"/>
                </a:lnTo>
                <a:lnTo>
                  <a:pt x="6642" y="11574"/>
                </a:lnTo>
                <a:close/>
              </a:path>
            </a:pathLst>
          </a:custGeom>
          <a:solidFill>
            <a:srgbClr val="1620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54" name="object 14854"/>
          <p:cNvSpPr/>
          <p:nvPr/>
        </p:nvSpPr>
        <p:spPr>
          <a:xfrm>
            <a:off x="3751173" y="2428829"/>
            <a:ext cx="6985" cy="12065"/>
          </a:xfrm>
          <a:custGeom>
            <a:avLst/>
            <a:gdLst/>
            <a:ahLst/>
            <a:cxnLst/>
            <a:rect l="l" t="t" r="r" b="b"/>
            <a:pathLst>
              <a:path w="6985" h="12064">
                <a:moveTo>
                  <a:pt x="6642" y="11574"/>
                </a:moveTo>
                <a:lnTo>
                  <a:pt x="561" y="0"/>
                </a:lnTo>
                <a:lnTo>
                  <a:pt x="0" y="213"/>
                </a:lnTo>
                <a:lnTo>
                  <a:pt x="6642" y="11574"/>
                </a:lnTo>
                <a:close/>
              </a:path>
            </a:pathLst>
          </a:custGeom>
          <a:ln w="3175">
            <a:solidFill>
              <a:srgbClr val="1620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55" name="object 14855"/>
          <p:cNvSpPr/>
          <p:nvPr/>
        </p:nvSpPr>
        <p:spPr>
          <a:xfrm>
            <a:off x="3751734" y="2428681"/>
            <a:ext cx="6350" cy="12065"/>
          </a:xfrm>
          <a:custGeom>
            <a:avLst/>
            <a:gdLst/>
            <a:ahLst/>
            <a:cxnLst/>
            <a:rect l="l" t="t" r="r" b="b"/>
            <a:pathLst>
              <a:path w="6350" h="12064">
                <a:moveTo>
                  <a:pt x="6080" y="11722"/>
                </a:moveTo>
                <a:lnTo>
                  <a:pt x="0" y="147"/>
                </a:lnTo>
                <a:lnTo>
                  <a:pt x="383" y="0"/>
                </a:lnTo>
                <a:lnTo>
                  <a:pt x="6080" y="11722"/>
                </a:lnTo>
                <a:close/>
              </a:path>
            </a:pathLst>
          </a:custGeom>
          <a:solidFill>
            <a:srgbClr val="1620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56" name="object 14856"/>
          <p:cNvSpPr/>
          <p:nvPr/>
        </p:nvSpPr>
        <p:spPr>
          <a:xfrm>
            <a:off x="3751734" y="2428681"/>
            <a:ext cx="6350" cy="12065"/>
          </a:xfrm>
          <a:custGeom>
            <a:avLst/>
            <a:gdLst/>
            <a:ahLst/>
            <a:cxnLst/>
            <a:rect l="l" t="t" r="r" b="b"/>
            <a:pathLst>
              <a:path w="6350" h="12064">
                <a:moveTo>
                  <a:pt x="6080" y="11722"/>
                </a:moveTo>
                <a:lnTo>
                  <a:pt x="0" y="147"/>
                </a:lnTo>
                <a:lnTo>
                  <a:pt x="383" y="0"/>
                </a:lnTo>
                <a:lnTo>
                  <a:pt x="6080" y="11722"/>
                </a:lnTo>
                <a:close/>
              </a:path>
            </a:pathLst>
          </a:custGeom>
          <a:ln w="3175">
            <a:solidFill>
              <a:srgbClr val="1620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57" name="object 148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58" name="object 148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59" name="object 148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60" name="object 148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61" name="object 148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62" name="object 148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63" name="object 148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64" name="object 148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65" name="object 148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66" name="object 148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67" name="object 148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68" name="object 148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69" name="object 148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70" name="object 148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71" name="object 14871"/>
          <p:cNvSpPr/>
          <p:nvPr/>
        </p:nvSpPr>
        <p:spPr>
          <a:xfrm>
            <a:off x="3771442" y="2440988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4480" y="69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72" name="object 148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73" name="object 148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74" name="object 14874"/>
          <p:cNvSpPr/>
          <p:nvPr/>
        </p:nvSpPr>
        <p:spPr>
          <a:xfrm>
            <a:off x="3774638" y="244856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510"/>
                </a:moveTo>
                <a:lnTo>
                  <a:pt x="1231" y="0"/>
                </a:lnTo>
                <a:lnTo>
                  <a:pt x="0" y="510"/>
                </a:lnTo>
                <a:close/>
              </a:path>
            </a:pathLst>
          </a:custGeom>
          <a:solidFill>
            <a:srgbClr val="1522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75" name="object 14875"/>
          <p:cNvSpPr/>
          <p:nvPr/>
        </p:nvSpPr>
        <p:spPr>
          <a:xfrm>
            <a:off x="3774638" y="244856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26" y="33"/>
                </a:moveTo>
                <a:lnTo>
                  <a:pt x="0" y="510"/>
                </a:lnTo>
                <a:lnTo>
                  <a:pt x="1226" y="33"/>
                </a:lnTo>
                <a:close/>
              </a:path>
            </a:pathLst>
          </a:custGeom>
          <a:ln w="3175">
            <a:solidFill>
              <a:srgbClr val="1522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76" name="object 148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77" name="object 148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78" name="object 148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79" name="object 14879"/>
          <p:cNvSpPr/>
          <p:nvPr/>
        </p:nvSpPr>
        <p:spPr>
          <a:xfrm>
            <a:off x="3778100" y="2430869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1247" y="3446"/>
                </a:moveTo>
                <a:lnTo>
                  <a:pt x="0" y="1366"/>
                </a:lnTo>
                <a:lnTo>
                  <a:pt x="3393" y="0"/>
                </a:lnTo>
                <a:lnTo>
                  <a:pt x="1247" y="3446"/>
                </a:lnTo>
                <a:close/>
              </a:path>
            </a:pathLst>
          </a:custGeom>
          <a:solidFill>
            <a:srgbClr val="1525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80" name="object 14880"/>
          <p:cNvSpPr/>
          <p:nvPr/>
        </p:nvSpPr>
        <p:spPr>
          <a:xfrm>
            <a:off x="3778100" y="2430869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1247" y="3446"/>
                </a:moveTo>
                <a:lnTo>
                  <a:pt x="3393" y="0"/>
                </a:lnTo>
                <a:lnTo>
                  <a:pt x="0" y="1366"/>
                </a:lnTo>
                <a:lnTo>
                  <a:pt x="1247" y="3446"/>
                </a:lnTo>
                <a:close/>
              </a:path>
            </a:pathLst>
          </a:custGeom>
          <a:ln w="3175">
            <a:solidFill>
              <a:srgbClr val="1525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81" name="object 14881"/>
          <p:cNvSpPr/>
          <p:nvPr/>
        </p:nvSpPr>
        <p:spPr>
          <a:xfrm>
            <a:off x="3779347" y="2430869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3446"/>
                </a:moveTo>
                <a:lnTo>
                  <a:pt x="2146" y="0"/>
                </a:lnTo>
                <a:lnTo>
                  <a:pt x="0" y="3446"/>
                </a:lnTo>
                <a:close/>
              </a:path>
            </a:pathLst>
          </a:custGeom>
          <a:ln w="3175">
            <a:solidFill>
              <a:srgbClr val="1525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82" name="object 14882"/>
          <p:cNvSpPr/>
          <p:nvPr/>
        </p:nvSpPr>
        <p:spPr>
          <a:xfrm>
            <a:off x="3773312" y="243719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703"/>
                </a:moveTo>
                <a:lnTo>
                  <a:pt x="594" y="0"/>
                </a:lnTo>
                <a:lnTo>
                  <a:pt x="0" y="703"/>
                </a:lnTo>
                <a:close/>
              </a:path>
            </a:pathLst>
          </a:custGeom>
          <a:ln w="3175">
            <a:solidFill>
              <a:srgbClr val="1523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83" name="object 148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84" name="object 148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85" name="object 14885"/>
          <p:cNvSpPr/>
          <p:nvPr/>
        </p:nvSpPr>
        <p:spPr>
          <a:xfrm>
            <a:off x="3773312" y="2435857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2044"/>
                </a:moveTo>
                <a:lnTo>
                  <a:pt x="50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86" name="object 148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87" name="object 148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88" name="object 148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89" name="object 148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90" name="object 14890"/>
          <p:cNvSpPr/>
          <p:nvPr/>
        </p:nvSpPr>
        <p:spPr>
          <a:xfrm>
            <a:off x="3733840" y="2476421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148" y="0"/>
                </a:moveTo>
                <a:lnTo>
                  <a:pt x="0" y="1656"/>
                </a:lnTo>
                <a:lnTo>
                  <a:pt x="2148" y="0"/>
                </a:lnTo>
                <a:close/>
              </a:path>
            </a:pathLst>
          </a:custGeom>
          <a:ln w="3175">
            <a:solidFill>
              <a:srgbClr val="181A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91" name="object 14891"/>
          <p:cNvSpPr/>
          <p:nvPr/>
        </p:nvSpPr>
        <p:spPr>
          <a:xfrm>
            <a:off x="3733840" y="2476421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148" y="0"/>
                </a:moveTo>
                <a:lnTo>
                  <a:pt x="0" y="1656"/>
                </a:lnTo>
                <a:lnTo>
                  <a:pt x="2148" y="0"/>
                </a:lnTo>
                <a:close/>
              </a:path>
            </a:pathLst>
          </a:custGeom>
          <a:ln w="3175">
            <a:solidFill>
              <a:srgbClr val="181A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92" name="object 148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93" name="object 148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94" name="object 148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95" name="object 14895"/>
          <p:cNvSpPr/>
          <p:nvPr/>
        </p:nvSpPr>
        <p:spPr>
          <a:xfrm>
            <a:off x="3734480" y="2479083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7122" y="12494"/>
                </a:moveTo>
                <a:lnTo>
                  <a:pt x="0" y="0"/>
                </a:lnTo>
                <a:lnTo>
                  <a:pt x="7122" y="12494"/>
                </a:lnTo>
                <a:close/>
              </a:path>
            </a:pathLst>
          </a:custGeom>
          <a:ln w="3175">
            <a:solidFill>
              <a:srgbClr val="181A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96" name="object 148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97" name="object 148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98" name="object 148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99" name="object 148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00" name="object 149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01" name="object 149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02" name="object 149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03" name="object 149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04" name="object 149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05" name="object 14905"/>
          <p:cNvSpPr/>
          <p:nvPr/>
        </p:nvSpPr>
        <p:spPr>
          <a:xfrm>
            <a:off x="3773637" y="246537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06" name="object 14906"/>
          <p:cNvSpPr/>
          <p:nvPr/>
        </p:nvSpPr>
        <p:spPr>
          <a:xfrm>
            <a:off x="3773637" y="246537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07" name="object 14907"/>
          <p:cNvSpPr/>
          <p:nvPr/>
        </p:nvSpPr>
        <p:spPr>
          <a:xfrm>
            <a:off x="3734480" y="2465377"/>
            <a:ext cx="39370" cy="13970"/>
          </a:xfrm>
          <a:custGeom>
            <a:avLst/>
            <a:gdLst/>
            <a:ahLst/>
            <a:cxnLst/>
            <a:rect l="l" t="t" r="r" b="b"/>
            <a:pathLst>
              <a:path w="39370" h="13969">
                <a:moveTo>
                  <a:pt x="39156" y="0"/>
                </a:moveTo>
                <a:lnTo>
                  <a:pt x="0" y="13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08" name="object 149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7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09" name="object 149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10" name="object 149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11" name="object 149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12" name="object 14912"/>
          <p:cNvSpPr/>
          <p:nvPr/>
        </p:nvSpPr>
        <p:spPr>
          <a:xfrm>
            <a:off x="3794658" y="2411465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4993" y="12090"/>
                </a:moveTo>
                <a:lnTo>
                  <a:pt x="0" y="454"/>
                </a:lnTo>
                <a:lnTo>
                  <a:pt x="1046" y="0"/>
                </a:lnTo>
                <a:lnTo>
                  <a:pt x="4993" y="12090"/>
                </a:lnTo>
                <a:close/>
              </a:path>
            </a:pathLst>
          </a:custGeom>
          <a:solidFill>
            <a:srgbClr val="142A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13" name="object 14913"/>
          <p:cNvSpPr/>
          <p:nvPr/>
        </p:nvSpPr>
        <p:spPr>
          <a:xfrm>
            <a:off x="3794658" y="2411465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4993" y="12090"/>
                </a:moveTo>
                <a:lnTo>
                  <a:pt x="0" y="454"/>
                </a:lnTo>
                <a:lnTo>
                  <a:pt x="1046" y="0"/>
                </a:lnTo>
                <a:lnTo>
                  <a:pt x="4993" y="12090"/>
                </a:lnTo>
                <a:close/>
              </a:path>
            </a:pathLst>
          </a:custGeom>
          <a:ln w="3175">
            <a:solidFill>
              <a:srgbClr val="142A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14" name="object 149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15" name="object 149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16" name="object 149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17" name="object 149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18" name="object 149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19" name="object 149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20" name="object 149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21" name="object 149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22" name="object 149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23" name="object 149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24" name="object 149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25" name="object 14925"/>
          <p:cNvSpPr/>
          <p:nvPr/>
        </p:nvSpPr>
        <p:spPr>
          <a:xfrm>
            <a:off x="3801691" y="2418892"/>
            <a:ext cx="17145" cy="7620"/>
          </a:xfrm>
          <a:custGeom>
            <a:avLst/>
            <a:gdLst/>
            <a:ahLst/>
            <a:cxnLst/>
            <a:rect l="l" t="t" r="r" b="b"/>
            <a:pathLst>
              <a:path w="17145" h="7619">
                <a:moveTo>
                  <a:pt x="0" y="7576"/>
                </a:moveTo>
                <a:lnTo>
                  <a:pt x="170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26" name="object 149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27" name="object 149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28" name="object 149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29" name="object 149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30" name="object 14930"/>
          <p:cNvSpPr/>
          <p:nvPr/>
        </p:nvSpPr>
        <p:spPr>
          <a:xfrm>
            <a:off x="3782263" y="2457798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032" y="28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31" name="object 149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32" name="object 149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33" name="object 14933"/>
          <p:cNvSpPr/>
          <p:nvPr/>
        </p:nvSpPr>
        <p:spPr>
          <a:xfrm>
            <a:off x="3776207" y="244846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523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34" name="object 14934"/>
          <p:cNvSpPr/>
          <p:nvPr/>
        </p:nvSpPr>
        <p:spPr>
          <a:xfrm>
            <a:off x="3776207" y="244846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23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35" name="object 149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36" name="object 149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37" name="object 14937"/>
          <p:cNvSpPr/>
          <p:nvPr/>
        </p:nvSpPr>
        <p:spPr>
          <a:xfrm>
            <a:off x="3776207" y="2448450"/>
            <a:ext cx="6350" cy="9525"/>
          </a:xfrm>
          <a:custGeom>
            <a:avLst/>
            <a:gdLst/>
            <a:ahLst/>
            <a:cxnLst/>
            <a:rect l="l" t="t" r="r" b="b"/>
            <a:pathLst>
              <a:path w="6350" h="9525">
                <a:moveTo>
                  <a:pt x="6055" y="9347"/>
                </a:moveTo>
                <a:lnTo>
                  <a:pt x="0" y="12"/>
                </a:lnTo>
                <a:lnTo>
                  <a:pt x="6055" y="9347"/>
                </a:lnTo>
                <a:close/>
              </a:path>
            </a:pathLst>
          </a:custGeom>
          <a:solidFill>
            <a:srgbClr val="1523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38" name="object 14938"/>
          <p:cNvSpPr/>
          <p:nvPr/>
        </p:nvSpPr>
        <p:spPr>
          <a:xfrm>
            <a:off x="3776207" y="2448450"/>
            <a:ext cx="6350" cy="9525"/>
          </a:xfrm>
          <a:custGeom>
            <a:avLst/>
            <a:gdLst/>
            <a:ahLst/>
            <a:cxnLst/>
            <a:rect l="l" t="t" r="r" b="b"/>
            <a:pathLst>
              <a:path w="6350" h="9525">
                <a:moveTo>
                  <a:pt x="0" y="12"/>
                </a:moveTo>
                <a:lnTo>
                  <a:pt x="6055" y="9347"/>
                </a:lnTo>
                <a:lnTo>
                  <a:pt x="0" y="12"/>
                </a:lnTo>
                <a:close/>
              </a:path>
            </a:pathLst>
          </a:custGeom>
          <a:ln w="3175">
            <a:solidFill>
              <a:srgbClr val="1523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39" name="object 149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40" name="object 14940"/>
          <p:cNvSpPr/>
          <p:nvPr/>
        </p:nvSpPr>
        <p:spPr>
          <a:xfrm>
            <a:off x="3776235" y="2448450"/>
            <a:ext cx="6350" cy="9525"/>
          </a:xfrm>
          <a:custGeom>
            <a:avLst/>
            <a:gdLst/>
            <a:ahLst/>
            <a:cxnLst/>
            <a:rect l="l" t="t" r="r" b="b"/>
            <a:pathLst>
              <a:path w="6350" h="9525">
                <a:moveTo>
                  <a:pt x="6027" y="934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41" name="object 149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42" name="object 149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43" name="object 149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44" name="object 149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45" name="object 14945"/>
          <p:cNvSpPr/>
          <p:nvPr/>
        </p:nvSpPr>
        <p:spPr>
          <a:xfrm>
            <a:off x="3775864" y="244846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32"/>
                </a:moveTo>
                <a:lnTo>
                  <a:pt x="342" y="0"/>
                </a:lnTo>
                <a:lnTo>
                  <a:pt x="0" y="132"/>
                </a:lnTo>
                <a:close/>
              </a:path>
            </a:pathLst>
          </a:custGeom>
          <a:solidFill>
            <a:srgbClr val="1523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46" name="object 14946"/>
          <p:cNvSpPr/>
          <p:nvPr/>
        </p:nvSpPr>
        <p:spPr>
          <a:xfrm>
            <a:off x="3775864" y="244846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42" y="0"/>
                </a:moveTo>
                <a:lnTo>
                  <a:pt x="0" y="132"/>
                </a:lnTo>
                <a:lnTo>
                  <a:pt x="342" y="0"/>
                </a:lnTo>
                <a:close/>
              </a:path>
            </a:pathLst>
          </a:custGeom>
          <a:ln w="3175">
            <a:solidFill>
              <a:srgbClr val="1523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47" name="object 14947"/>
          <p:cNvSpPr/>
          <p:nvPr/>
        </p:nvSpPr>
        <p:spPr>
          <a:xfrm>
            <a:off x="3775869" y="244841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44"/>
                </a:moveTo>
                <a:lnTo>
                  <a:pt x="345" y="0"/>
                </a:lnTo>
                <a:lnTo>
                  <a:pt x="0" y="144"/>
                </a:lnTo>
                <a:close/>
              </a:path>
            </a:pathLst>
          </a:custGeom>
          <a:solidFill>
            <a:srgbClr val="1523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48" name="object 14948"/>
          <p:cNvSpPr/>
          <p:nvPr/>
        </p:nvSpPr>
        <p:spPr>
          <a:xfrm>
            <a:off x="3775869" y="244841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37" y="45"/>
                </a:moveTo>
                <a:lnTo>
                  <a:pt x="0" y="144"/>
                </a:lnTo>
                <a:lnTo>
                  <a:pt x="337" y="45"/>
                </a:lnTo>
                <a:close/>
              </a:path>
            </a:pathLst>
          </a:custGeom>
          <a:ln w="3175">
            <a:solidFill>
              <a:srgbClr val="1523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49" name="object 14949"/>
          <p:cNvSpPr/>
          <p:nvPr/>
        </p:nvSpPr>
        <p:spPr>
          <a:xfrm>
            <a:off x="3776207" y="2448417"/>
            <a:ext cx="0" cy="635"/>
          </a:xfrm>
          <a:custGeom>
            <a:avLst/>
            <a:gdLst/>
            <a:ahLst/>
            <a:cxnLst/>
            <a:rect l="l" t="t" r="r" b="b"/>
            <a:pathLst>
              <a:path w="0" h="635">
                <a:moveTo>
                  <a:pt x="0" y="45"/>
                </a:moveTo>
                <a:lnTo>
                  <a:pt x="7" y="0"/>
                </a:lnTo>
                <a:lnTo>
                  <a:pt x="0" y="45"/>
                </a:lnTo>
                <a:close/>
              </a:path>
            </a:pathLst>
          </a:custGeom>
          <a:ln w="3175">
            <a:solidFill>
              <a:srgbClr val="1523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50" name="object 14950"/>
          <p:cNvSpPr/>
          <p:nvPr/>
        </p:nvSpPr>
        <p:spPr>
          <a:xfrm>
            <a:off x="3776207" y="244841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45"/>
                </a:moveTo>
                <a:close/>
              </a:path>
            </a:pathLst>
          </a:custGeom>
          <a:solidFill>
            <a:srgbClr val="1523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51" name="object 14951"/>
          <p:cNvSpPr/>
          <p:nvPr/>
        </p:nvSpPr>
        <p:spPr>
          <a:xfrm>
            <a:off x="3776207" y="244841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7" y="33"/>
                </a:moveTo>
                <a:close/>
              </a:path>
            </a:pathLst>
          </a:custGeom>
          <a:ln w="3175">
            <a:solidFill>
              <a:srgbClr val="1523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52" name="object 14952"/>
          <p:cNvSpPr/>
          <p:nvPr/>
        </p:nvSpPr>
        <p:spPr>
          <a:xfrm>
            <a:off x="3776215" y="244841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0" y="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53" name="object 149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54" name="object 149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55" name="object 14955"/>
          <p:cNvSpPr/>
          <p:nvPr/>
        </p:nvSpPr>
        <p:spPr>
          <a:xfrm>
            <a:off x="3775869" y="244796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599"/>
                </a:moveTo>
                <a:lnTo>
                  <a:pt x="53" y="0"/>
                </a:lnTo>
                <a:lnTo>
                  <a:pt x="345" y="454"/>
                </a:lnTo>
                <a:lnTo>
                  <a:pt x="0" y="599"/>
                </a:lnTo>
                <a:close/>
              </a:path>
            </a:pathLst>
          </a:custGeom>
          <a:solidFill>
            <a:srgbClr val="1523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56" name="object 14956"/>
          <p:cNvSpPr/>
          <p:nvPr/>
        </p:nvSpPr>
        <p:spPr>
          <a:xfrm>
            <a:off x="3775869" y="244796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599"/>
                </a:moveTo>
                <a:lnTo>
                  <a:pt x="345" y="454"/>
                </a:lnTo>
                <a:lnTo>
                  <a:pt x="53" y="0"/>
                </a:lnTo>
                <a:lnTo>
                  <a:pt x="0" y="599"/>
                </a:lnTo>
                <a:close/>
              </a:path>
            </a:pathLst>
          </a:custGeom>
          <a:ln w="3175">
            <a:solidFill>
              <a:srgbClr val="1523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57" name="object 14957"/>
          <p:cNvSpPr/>
          <p:nvPr/>
        </p:nvSpPr>
        <p:spPr>
          <a:xfrm>
            <a:off x="3775923" y="244796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92" y="45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58" name="object 14958"/>
          <p:cNvSpPr/>
          <p:nvPr/>
        </p:nvSpPr>
        <p:spPr>
          <a:xfrm>
            <a:off x="3804676" y="2435293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3441"/>
                </a:moveTo>
                <a:lnTo>
                  <a:pt x="1427" y="1554"/>
                </a:lnTo>
                <a:lnTo>
                  <a:pt x="3195" y="0"/>
                </a:lnTo>
                <a:lnTo>
                  <a:pt x="0" y="3441"/>
                </a:lnTo>
                <a:close/>
              </a:path>
            </a:pathLst>
          </a:custGeom>
          <a:solidFill>
            <a:srgbClr val="142A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59" name="object 14959"/>
          <p:cNvSpPr/>
          <p:nvPr/>
        </p:nvSpPr>
        <p:spPr>
          <a:xfrm>
            <a:off x="3804676" y="2435293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3441"/>
                </a:moveTo>
                <a:lnTo>
                  <a:pt x="3195" y="0"/>
                </a:lnTo>
                <a:lnTo>
                  <a:pt x="1427" y="1554"/>
                </a:lnTo>
                <a:lnTo>
                  <a:pt x="0" y="3441"/>
                </a:lnTo>
                <a:close/>
              </a:path>
            </a:pathLst>
          </a:custGeom>
          <a:ln w="3175">
            <a:solidFill>
              <a:srgbClr val="142A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60" name="object 149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61" name="object 149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62" name="object 149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63" name="object 149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64" name="object 149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65" name="object 149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66" name="object 149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67" name="object 149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68" name="object 149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69" name="object 14969"/>
          <p:cNvSpPr/>
          <p:nvPr/>
        </p:nvSpPr>
        <p:spPr>
          <a:xfrm>
            <a:off x="3778387" y="2434315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1541"/>
                </a:moveTo>
                <a:lnTo>
                  <a:pt x="960" y="0"/>
                </a:lnTo>
                <a:lnTo>
                  <a:pt x="0" y="1541"/>
                </a:lnTo>
                <a:close/>
              </a:path>
            </a:pathLst>
          </a:custGeom>
          <a:ln w="3175">
            <a:solidFill>
              <a:srgbClr val="1524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70" name="object 149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71" name="object 149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72" name="object 14972"/>
          <p:cNvSpPr/>
          <p:nvPr/>
        </p:nvSpPr>
        <p:spPr>
          <a:xfrm>
            <a:off x="3778387" y="2426469"/>
            <a:ext cx="23495" cy="9525"/>
          </a:xfrm>
          <a:custGeom>
            <a:avLst/>
            <a:gdLst/>
            <a:ahLst/>
            <a:cxnLst/>
            <a:rect l="l" t="t" r="r" b="b"/>
            <a:pathLst>
              <a:path w="23495" h="9525">
                <a:moveTo>
                  <a:pt x="0" y="9387"/>
                </a:moveTo>
                <a:lnTo>
                  <a:pt x="233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73" name="object 14973"/>
          <p:cNvSpPr/>
          <p:nvPr/>
        </p:nvSpPr>
        <p:spPr>
          <a:xfrm>
            <a:off x="3794658" y="2411920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0" y="0"/>
                </a:moveTo>
                <a:lnTo>
                  <a:pt x="4993" y="116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29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74" name="object 14974"/>
          <p:cNvSpPr/>
          <p:nvPr/>
        </p:nvSpPr>
        <p:spPr>
          <a:xfrm>
            <a:off x="3792296" y="2411920"/>
            <a:ext cx="7620" cy="12065"/>
          </a:xfrm>
          <a:custGeom>
            <a:avLst/>
            <a:gdLst/>
            <a:ahLst/>
            <a:cxnLst/>
            <a:rect l="l" t="t" r="r" b="b"/>
            <a:pathLst>
              <a:path w="7620" h="12064">
                <a:moveTo>
                  <a:pt x="7355" y="11635"/>
                </a:moveTo>
                <a:lnTo>
                  <a:pt x="0" y="1112"/>
                </a:lnTo>
                <a:lnTo>
                  <a:pt x="2362" y="0"/>
                </a:lnTo>
                <a:lnTo>
                  <a:pt x="7355" y="11635"/>
                </a:lnTo>
                <a:close/>
              </a:path>
            </a:pathLst>
          </a:custGeom>
          <a:solidFill>
            <a:srgbClr val="1429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75" name="object 14975"/>
          <p:cNvSpPr/>
          <p:nvPr/>
        </p:nvSpPr>
        <p:spPr>
          <a:xfrm>
            <a:off x="3792296" y="2411920"/>
            <a:ext cx="7620" cy="12065"/>
          </a:xfrm>
          <a:custGeom>
            <a:avLst/>
            <a:gdLst/>
            <a:ahLst/>
            <a:cxnLst/>
            <a:rect l="l" t="t" r="r" b="b"/>
            <a:pathLst>
              <a:path w="7620" h="12064">
                <a:moveTo>
                  <a:pt x="2362" y="0"/>
                </a:moveTo>
                <a:lnTo>
                  <a:pt x="0" y="1112"/>
                </a:lnTo>
                <a:lnTo>
                  <a:pt x="7355" y="11635"/>
                </a:lnTo>
                <a:lnTo>
                  <a:pt x="2362" y="0"/>
                </a:lnTo>
                <a:close/>
              </a:path>
            </a:pathLst>
          </a:custGeom>
          <a:ln w="3175">
            <a:solidFill>
              <a:srgbClr val="1429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76" name="object 14976"/>
          <p:cNvSpPr/>
          <p:nvPr/>
        </p:nvSpPr>
        <p:spPr>
          <a:xfrm>
            <a:off x="3792296" y="241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112"/>
                </a:moveTo>
                <a:lnTo>
                  <a:pt x="2362" y="0"/>
                </a:lnTo>
                <a:lnTo>
                  <a:pt x="0" y="1112"/>
                </a:lnTo>
                <a:close/>
              </a:path>
            </a:pathLst>
          </a:custGeom>
          <a:solidFill>
            <a:srgbClr val="1429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77" name="object 14977"/>
          <p:cNvSpPr/>
          <p:nvPr/>
        </p:nvSpPr>
        <p:spPr>
          <a:xfrm>
            <a:off x="3792296" y="241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362" y="0"/>
                </a:moveTo>
                <a:lnTo>
                  <a:pt x="0" y="1112"/>
                </a:lnTo>
                <a:lnTo>
                  <a:pt x="2362" y="0"/>
                </a:lnTo>
                <a:close/>
              </a:path>
            </a:pathLst>
          </a:custGeom>
          <a:ln w="3175">
            <a:solidFill>
              <a:srgbClr val="1429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78" name="object 149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79" name="object 149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80" name="object 149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81" name="object 149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82" name="object 14982"/>
          <p:cNvSpPr/>
          <p:nvPr/>
        </p:nvSpPr>
        <p:spPr>
          <a:xfrm>
            <a:off x="3794366" y="245625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526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83" name="object 14983"/>
          <p:cNvSpPr/>
          <p:nvPr/>
        </p:nvSpPr>
        <p:spPr>
          <a:xfrm>
            <a:off x="3794366" y="245625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26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84" name="object 149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85" name="object 149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86" name="object 149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87" name="object 149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88" name="object 149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89" name="object 149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90" name="object 149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91" name="object 149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92" name="object 149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93" name="object 149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94" name="object 14994"/>
          <p:cNvSpPr/>
          <p:nvPr/>
        </p:nvSpPr>
        <p:spPr>
          <a:xfrm>
            <a:off x="3794676" y="2459746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276" y="313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26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95" name="object 149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96" name="object 149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97" name="object 14997"/>
          <p:cNvSpPr/>
          <p:nvPr/>
        </p:nvSpPr>
        <p:spPr>
          <a:xfrm>
            <a:off x="3784295" y="2460686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044" y="320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98" name="object 14998"/>
          <p:cNvSpPr/>
          <p:nvPr/>
        </p:nvSpPr>
        <p:spPr>
          <a:xfrm>
            <a:off x="3784295" y="246068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99" name="object 14999"/>
          <p:cNvSpPr/>
          <p:nvPr/>
        </p:nvSpPr>
        <p:spPr>
          <a:xfrm>
            <a:off x="3784295" y="2456253"/>
            <a:ext cx="10160" cy="4445"/>
          </a:xfrm>
          <a:custGeom>
            <a:avLst/>
            <a:gdLst/>
            <a:ahLst/>
            <a:cxnLst/>
            <a:rect l="l" t="t" r="r" b="b"/>
            <a:pathLst>
              <a:path w="10160" h="4444">
                <a:moveTo>
                  <a:pt x="10071" y="0"/>
                </a:moveTo>
                <a:lnTo>
                  <a:pt x="0" y="44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00" name="object 15000"/>
          <p:cNvSpPr/>
          <p:nvPr/>
        </p:nvSpPr>
        <p:spPr>
          <a:xfrm>
            <a:off x="3773637" y="2460686"/>
            <a:ext cx="10795" cy="5080"/>
          </a:xfrm>
          <a:custGeom>
            <a:avLst/>
            <a:gdLst/>
            <a:ahLst/>
            <a:cxnLst/>
            <a:rect l="l" t="t" r="r" b="b"/>
            <a:pathLst>
              <a:path w="10795" h="5080">
                <a:moveTo>
                  <a:pt x="10657" y="0"/>
                </a:moveTo>
                <a:lnTo>
                  <a:pt x="0" y="46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01" name="object 15001"/>
          <p:cNvSpPr/>
          <p:nvPr/>
        </p:nvSpPr>
        <p:spPr>
          <a:xfrm>
            <a:off x="3741603" y="2491577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625" y="728"/>
                </a:moveTo>
                <a:lnTo>
                  <a:pt x="439" y="728"/>
                </a:lnTo>
                <a:lnTo>
                  <a:pt x="0" y="0"/>
                </a:lnTo>
                <a:lnTo>
                  <a:pt x="1625" y="728"/>
                </a:lnTo>
                <a:close/>
              </a:path>
            </a:pathLst>
          </a:custGeom>
          <a:solidFill>
            <a:srgbClr val="181A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02" name="object 15002"/>
          <p:cNvSpPr/>
          <p:nvPr/>
        </p:nvSpPr>
        <p:spPr>
          <a:xfrm>
            <a:off x="3741603" y="2491577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625" y="728"/>
                </a:moveTo>
                <a:lnTo>
                  <a:pt x="439" y="728"/>
                </a:lnTo>
                <a:lnTo>
                  <a:pt x="0" y="0"/>
                </a:lnTo>
                <a:lnTo>
                  <a:pt x="1625" y="728"/>
                </a:lnTo>
                <a:close/>
              </a:path>
            </a:pathLst>
          </a:custGeom>
          <a:ln w="3175">
            <a:solidFill>
              <a:srgbClr val="181A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03" name="object 15003"/>
          <p:cNvSpPr/>
          <p:nvPr/>
        </p:nvSpPr>
        <p:spPr>
          <a:xfrm>
            <a:off x="3741603" y="2491577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625" y="728"/>
                </a:moveTo>
                <a:lnTo>
                  <a:pt x="0" y="0"/>
                </a:lnTo>
                <a:lnTo>
                  <a:pt x="1625" y="728"/>
                </a:lnTo>
                <a:close/>
              </a:path>
            </a:pathLst>
          </a:custGeom>
          <a:ln w="3175">
            <a:solidFill>
              <a:srgbClr val="181A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04" name="object 150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005" name="object 150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006" name="object 15006"/>
          <p:cNvSpPr/>
          <p:nvPr/>
        </p:nvSpPr>
        <p:spPr>
          <a:xfrm>
            <a:off x="3786339" y="2463558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1478" y="2613"/>
                </a:moveTo>
                <a:lnTo>
                  <a:pt x="0" y="330"/>
                </a:lnTo>
                <a:lnTo>
                  <a:pt x="2799" y="0"/>
                </a:lnTo>
                <a:lnTo>
                  <a:pt x="1478" y="2613"/>
                </a:lnTo>
                <a:close/>
              </a:path>
            </a:pathLst>
          </a:custGeom>
          <a:solidFill>
            <a:srgbClr val="1524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07" name="object 15007"/>
          <p:cNvSpPr/>
          <p:nvPr/>
        </p:nvSpPr>
        <p:spPr>
          <a:xfrm>
            <a:off x="3786339" y="2463558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799" y="0"/>
                </a:moveTo>
                <a:lnTo>
                  <a:pt x="0" y="330"/>
                </a:lnTo>
                <a:lnTo>
                  <a:pt x="1478" y="2613"/>
                </a:lnTo>
                <a:lnTo>
                  <a:pt x="2799" y="0"/>
                </a:lnTo>
                <a:close/>
              </a:path>
            </a:pathLst>
          </a:custGeom>
          <a:ln w="3175">
            <a:solidFill>
              <a:srgbClr val="1524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08" name="object 150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009" name="object 150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010" name="object 150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011" name="object 15011"/>
          <p:cNvSpPr/>
          <p:nvPr/>
        </p:nvSpPr>
        <p:spPr>
          <a:xfrm>
            <a:off x="3786339" y="2463888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478" y="228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12" name="object 150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013" name="object 150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014" name="object 150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015" name="object 150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016" name="object 150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017" name="object 150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018" name="object 15018"/>
          <p:cNvSpPr/>
          <p:nvPr/>
        </p:nvSpPr>
        <p:spPr>
          <a:xfrm>
            <a:off x="3777134" y="2487856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4">
                <a:moveTo>
                  <a:pt x="10843" y="0"/>
                </a:moveTo>
                <a:lnTo>
                  <a:pt x="0" y="43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19" name="object 150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020" name="object 150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021" name="object 15021"/>
          <p:cNvSpPr/>
          <p:nvPr/>
        </p:nvSpPr>
        <p:spPr>
          <a:xfrm>
            <a:off x="3792532" y="2473032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125" y="2184"/>
                </a:moveTo>
                <a:lnTo>
                  <a:pt x="0" y="421"/>
                </a:lnTo>
                <a:lnTo>
                  <a:pt x="965" y="0"/>
                </a:lnTo>
                <a:lnTo>
                  <a:pt x="1125" y="2184"/>
                </a:lnTo>
                <a:close/>
              </a:path>
            </a:pathLst>
          </a:custGeom>
          <a:solidFill>
            <a:srgbClr val="1524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22" name="object 15022"/>
          <p:cNvSpPr/>
          <p:nvPr/>
        </p:nvSpPr>
        <p:spPr>
          <a:xfrm>
            <a:off x="3792532" y="2473032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965" y="0"/>
                </a:moveTo>
                <a:lnTo>
                  <a:pt x="0" y="421"/>
                </a:lnTo>
                <a:lnTo>
                  <a:pt x="1125" y="2184"/>
                </a:lnTo>
                <a:lnTo>
                  <a:pt x="965" y="0"/>
                </a:lnTo>
                <a:close/>
              </a:path>
            </a:pathLst>
          </a:custGeom>
          <a:ln w="3175">
            <a:solidFill>
              <a:srgbClr val="1524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23" name="object 15023"/>
          <p:cNvSpPr/>
          <p:nvPr/>
        </p:nvSpPr>
        <p:spPr>
          <a:xfrm>
            <a:off x="3792532" y="2473454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1125" y="17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24" name="object 150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025" name="object 150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026" name="object 15026"/>
          <p:cNvSpPr/>
          <p:nvPr/>
        </p:nvSpPr>
        <p:spPr>
          <a:xfrm>
            <a:off x="3790756" y="2476815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383"/>
                </a:moveTo>
                <a:lnTo>
                  <a:pt x="3017" y="0"/>
                </a:lnTo>
                <a:lnTo>
                  <a:pt x="2413" y="2334"/>
                </a:lnTo>
                <a:lnTo>
                  <a:pt x="0" y="6383"/>
                </a:lnTo>
                <a:close/>
              </a:path>
            </a:pathLst>
          </a:custGeom>
          <a:solidFill>
            <a:srgbClr val="1523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27" name="object 15027"/>
          <p:cNvSpPr/>
          <p:nvPr/>
        </p:nvSpPr>
        <p:spPr>
          <a:xfrm>
            <a:off x="3790756" y="2476815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383"/>
                </a:moveTo>
                <a:lnTo>
                  <a:pt x="3017" y="0"/>
                </a:lnTo>
                <a:lnTo>
                  <a:pt x="2413" y="2334"/>
                </a:lnTo>
                <a:lnTo>
                  <a:pt x="0" y="6383"/>
                </a:lnTo>
                <a:close/>
              </a:path>
            </a:pathLst>
          </a:custGeom>
          <a:ln w="3175">
            <a:solidFill>
              <a:srgbClr val="1523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28" name="object 15028"/>
          <p:cNvSpPr/>
          <p:nvPr/>
        </p:nvSpPr>
        <p:spPr>
          <a:xfrm>
            <a:off x="3790756" y="247914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1191" y="4716"/>
                </a:moveTo>
                <a:lnTo>
                  <a:pt x="0" y="4048"/>
                </a:lnTo>
                <a:lnTo>
                  <a:pt x="2413" y="0"/>
                </a:lnTo>
                <a:lnTo>
                  <a:pt x="1191" y="4716"/>
                </a:lnTo>
                <a:close/>
              </a:path>
            </a:pathLst>
          </a:custGeom>
          <a:solidFill>
            <a:srgbClr val="1523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29" name="object 15029"/>
          <p:cNvSpPr/>
          <p:nvPr/>
        </p:nvSpPr>
        <p:spPr>
          <a:xfrm>
            <a:off x="3790756" y="247914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1191" y="4716"/>
                </a:moveTo>
                <a:lnTo>
                  <a:pt x="2413" y="0"/>
                </a:lnTo>
                <a:lnTo>
                  <a:pt x="0" y="4048"/>
                </a:lnTo>
                <a:lnTo>
                  <a:pt x="1191" y="4716"/>
                </a:lnTo>
                <a:close/>
              </a:path>
            </a:pathLst>
          </a:custGeom>
          <a:ln w="3175">
            <a:solidFill>
              <a:srgbClr val="1523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30" name="object 150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031" name="object 150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032" name="object 15032"/>
          <p:cNvSpPr/>
          <p:nvPr/>
        </p:nvSpPr>
        <p:spPr>
          <a:xfrm>
            <a:off x="3787818" y="2466172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19">
                <a:moveTo>
                  <a:pt x="4714" y="7282"/>
                </a:moveTo>
                <a:lnTo>
                  <a:pt x="0" y="0"/>
                </a:lnTo>
                <a:lnTo>
                  <a:pt x="5679" y="6860"/>
                </a:lnTo>
                <a:lnTo>
                  <a:pt x="4714" y="7282"/>
                </a:lnTo>
                <a:close/>
              </a:path>
            </a:pathLst>
          </a:custGeom>
          <a:solidFill>
            <a:srgbClr val="1524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33" name="object 15033"/>
          <p:cNvSpPr/>
          <p:nvPr/>
        </p:nvSpPr>
        <p:spPr>
          <a:xfrm>
            <a:off x="3787818" y="2466172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19">
                <a:moveTo>
                  <a:pt x="0" y="0"/>
                </a:moveTo>
                <a:lnTo>
                  <a:pt x="5679" y="6860"/>
                </a:lnTo>
                <a:lnTo>
                  <a:pt x="4714" y="728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24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34" name="object 150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035" name="object 15035"/>
          <p:cNvSpPr/>
          <p:nvPr/>
        </p:nvSpPr>
        <p:spPr>
          <a:xfrm>
            <a:off x="3787818" y="2466172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4714" y="72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36" name="object 150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037" name="object 150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038" name="object 150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039" name="object 150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040" name="object 15040"/>
          <p:cNvSpPr/>
          <p:nvPr/>
        </p:nvSpPr>
        <p:spPr>
          <a:xfrm>
            <a:off x="3748184" y="2500510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7244" y="0"/>
                </a:moveTo>
                <a:lnTo>
                  <a:pt x="0" y="25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41" name="object 150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042" name="object 150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043" name="object 150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044" name="object 150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045" name="object 15045"/>
          <p:cNvSpPr/>
          <p:nvPr/>
        </p:nvSpPr>
        <p:spPr>
          <a:xfrm>
            <a:off x="3755428" y="2492181"/>
            <a:ext cx="22225" cy="8890"/>
          </a:xfrm>
          <a:custGeom>
            <a:avLst/>
            <a:gdLst/>
            <a:ahLst/>
            <a:cxnLst/>
            <a:rect l="l" t="t" r="r" b="b"/>
            <a:pathLst>
              <a:path w="22225" h="8889">
                <a:moveTo>
                  <a:pt x="21706" y="0"/>
                </a:moveTo>
                <a:lnTo>
                  <a:pt x="0" y="83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46" name="object 15046"/>
          <p:cNvSpPr/>
          <p:nvPr/>
        </p:nvSpPr>
        <p:spPr>
          <a:xfrm>
            <a:off x="3790068" y="2486431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80">
                <a:moveTo>
                  <a:pt x="1214" y="0"/>
                </a:moveTo>
                <a:lnTo>
                  <a:pt x="0" y="4691"/>
                </a:lnTo>
                <a:lnTo>
                  <a:pt x="1214" y="0"/>
                </a:lnTo>
                <a:close/>
              </a:path>
            </a:pathLst>
          </a:custGeom>
          <a:ln w="3175">
            <a:solidFill>
              <a:srgbClr val="1522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47" name="object 15047"/>
          <p:cNvSpPr/>
          <p:nvPr/>
        </p:nvSpPr>
        <p:spPr>
          <a:xfrm>
            <a:off x="3787978" y="2486431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2090" y="4691"/>
                </a:moveTo>
                <a:lnTo>
                  <a:pt x="0" y="1424"/>
                </a:lnTo>
                <a:lnTo>
                  <a:pt x="3304" y="0"/>
                </a:lnTo>
                <a:lnTo>
                  <a:pt x="2090" y="4691"/>
                </a:lnTo>
                <a:close/>
              </a:path>
            </a:pathLst>
          </a:custGeom>
          <a:solidFill>
            <a:srgbClr val="1522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48" name="object 15048"/>
          <p:cNvSpPr/>
          <p:nvPr/>
        </p:nvSpPr>
        <p:spPr>
          <a:xfrm>
            <a:off x="3787978" y="2486431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304" y="0"/>
                </a:moveTo>
                <a:lnTo>
                  <a:pt x="0" y="1424"/>
                </a:lnTo>
                <a:lnTo>
                  <a:pt x="2090" y="4691"/>
                </a:lnTo>
                <a:lnTo>
                  <a:pt x="3304" y="0"/>
                </a:lnTo>
                <a:close/>
              </a:path>
            </a:pathLst>
          </a:custGeom>
          <a:ln w="3175">
            <a:solidFill>
              <a:srgbClr val="1522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49" name="object 150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050" name="object 15050"/>
          <p:cNvSpPr/>
          <p:nvPr/>
        </p:nvSpPr>
        <p:spPr>
          <a:xfrm>
            <a:off x="3790756" y="24831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525" y="3233"/>
                </a:moveTo>
                <a:lnTo>
                  <a:pt x="0" y="0"/>
                </a:lnTo>
                <a:lnTo>
                  <a:pt x="1191" y="668"/>
                </a:lnTo>
                <a:lnTo>
                  <a:pt x="525" y="3233"/>
                </a:lnTo>
                <a:close/>
              </a:path>
            </a:pathLst>
          </a:custGeom>
          <a:solidFill>
            <a:srgbClr val="1523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51" name="object 15051"/>
          <p:cNvSpPr/>
          <p:nvPr/>
        </p:nvSpPr>
        <p:spPr>
          <a:xfrm>
            <a:off x="3790756" y="24831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0"/>
                </a:moveTo>
                <a:lnTo>
                  <a:pt x="1191" y="668"/>
                </a:lnTo>
                <a:lnTo>
                  <a:pt x="525" y="323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23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52" name="object 15052"/>
          <p:cNvSpPr/>
          <p:nvPr/>
        </p:nvSpPr>
        <p:spPr>
          <a:xfrm>
            <a:off x="3787978" y="2483198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0" y="4658"/>
                </a:moveTo>
                <a:lnTo>
                  <a:pt x="2778" y="0"/>
                </a:lnTo>
                <a:lnTo>
                  <a:pt x="3304" y="3233"/>
                </a:lnTo>
                <a:lnTo>
                  <a:pt x="0" y="4658"/>
                </a:lnTo>
                <a:close/>
              </a:path>
            </a:pathLst>
          </a:custGeom>
          <a:solidFill>
            <a:srgbClr val="1522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53" name="object 15053"/>
          <p:cNvSpPr/>
          <p:nvPr/>
        </p:nvSpPr>
        <p:spPr>
          <a:xfrm>
            <a:off x="3787978" y="2483198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2778" y="0"/>
                </a:moveTo>
                <a:lnTo>
                  <a:pt x="0" y="4658"/>
                </a:lnTo>
                <a:lnTo>
                  <a:pt x="3304" y="3233"/>
                </a:lnTo>
                <a:lnTo>
                  <a:pt x="2778" y="0"/>
                </a:lnTo>
                <a:close/>
              </a:path>
            </a:pathLst>
          </a:custGeom>
          <a:ln w="3175">
            <a:solidFill>
              <a:srgbClr val="1522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54" name="object 15054"/>
          <p:cNvSpPr/>
          <p:nvPr/>
        </p:nvSpPr>
        <p:spPr>
          <a:xfrm>
            <a:off x="3787978" y="2486431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304" y="0"/>
                </a:moveTo>
                <a:lnTo>
                  <a:pt x="0" y="14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55" name="object 150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056" name="object 15056"/>
          <p:cNvSpPr/>
          <p:nvPr/>
        </p:nvSpPr>
        <p:spPr>
          <a:xfrm>
            <a:off x="3712621" y="2439538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2725" y="1102"/>
                </a:moveTo>
                <a:lnTo>
                  <a:pt x="0" y="1010"/>
                </a:lnTo>
                <a:lnTo>
                  <a:pt x="3439" y="0"/>
                </a:lnTo>
                <a:lnTo>
                  <a:pt x="2725" y="1102"/>
                </a:lnTo>
                <a:close/>
              </a:path>
            </a:pathLst>
          </a:custGeom>
          <a:solidFill>
            <a:srgbClr val="191A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57" name="object 15057"/>
          <p:cNvSpPr/>
          <p:nvPr/>
        </p:nvSpPr>
        <p:spPr>
          <a:xfrm>
            <a:off x="3712621" y="2439538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439" y="0"/>
                </a:moveTo>
                <a:lnTo>
                  <a:pt x="0" y="1010"/>
                </a:lnTo>
                <a:lnTo>
                  <a:pt x="2725" y="1102"/>
                </a:lnTo>
                <a:lnTo>
                  <a:pt x="3439" y="0"/>
                </a:lnTo>
                <a:close/>
              </a:path>
            </a:pathLst>
          </a:custGeom>
          <a:ln w="3175">
            <a:solidFill>
              <a:srgbClr val="191A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58" name="object 15058"/>
          <p:cNvSpPr/>
          <p:nvPr/>
        </p:nvSpPr>
        <p:spPr>
          <a:xfrm>
            <a:off x="3718801" y="245155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259" y="426"/>
                </a:moveTo>
                <a:lnTo>
                  <a:pt x="0" y="22"/>
                </a:lnTo>
                <a:lnTo>
                  <a:pt x="1125" y="0"/>
                </a:lnTo>
                <a:lnTo>
                  <a:pt x="259" y="426"/>
                </a:lnTo>
                <a:close/>
              </a:path>
            </a:pathLst>
          </a:custGeom>
          <a:solidFill>
            <a:srgbClr val="191A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59" name="object 15059"/>
          <p:cNvSpPr/>
          <p:nvPr/>
        </p:nvSpPr>
        <p:spPr>
          <a:xfrm>
            <a:off x="3718801" y="245155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125" y="0"/>
                </a:moveTo>
                <a:lnTo>
                  <a:pt x="0" y="22"/>
                </a:lnTo>
                <a:lnTo>
                  <a:pt x="259" y="426"/>
                </a:lnTo>
                <a:lnTo>
                  <a:pt x="1125" y="0"/>
                </a:lnTo>
                <a:close/>
              </a:path>
            </a:pathLst>
          </a:custGeom>
          <a:ln w="3175">
            <a:solidFill>
              <a:srgbClr val="191A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60" name="object 15060"/>
          <p:cNvSpPr/>
          <p:nvPr/>
        </p:nvSpPr>
        <p:spPr>
          <a:xfrm>
            <a:off x="3715672" y="2445712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2727" y="5158"/>
                </a:moveTo>
                <a:lnTo>
                  <a:pt x="0" y="294"/>
                </a:lnTo>
                <a:lnTo>
                  <a:pt x="1074" y="0"/>
                </a:lnTo>
                <a:lnTo>
                  <a:pt x="2727" y="5158"/>
                </a:lnTo>
                <a:close/>
              </a:path>
            </a:pathLst>
          </a:custGeom>
          <a:solidFill>
            <a:srgbClr val="191A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61" name="object 15061"/>
          <p:cNvSpPr/>
          <p:nvPr/>
        </p:nvSpPr>
        <p:spPr>
          <a:xfrm>
            <a:off x="3715672" y="2445712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1074" y="0"/>
                </a:moveTo>
                <a:lnTo>
                  <a:pt x="0" y="294"/>
                </a:lnTo>
                <a:lnTo>
                  <a:pt x="2727" y="5158"/>
                </a:lnTo>
                <a:lnTo>
                  <a:pt x="1074" y="0"/>
                </a:lnTo>
                <a:close/>
              </a:path>
            </a:pathLst>
          </a:custGeom>
          <a:ln w="3175">
            <a:solidFill>
              <a:srgbClr val="191A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62" name="object 15062"/>
          <p:cNvSpPr/>
          <p:nvPr/>
        </p:nvSpPr>
        <p:spPr>
          <a:xfrm>
            <a:off x="3715346" y="2440640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325" y="5367"/>
                </a:moveTo>
                <a:lnTo>
                  <a:pt x="0" y="0"/>
                </a:lnTo>
                <a:lnTo>
                  <a:pt x="1399" y="5072"/>
                </a:lnTo>
                <a:lnTo>
                  <a:pt x="325" y="5367"/>
                </a:lnTo>
                <a:close/>
              </a:path>
            </a:pathLst>
          </a:custGeom>
          <a:solidFill>
            <a:srgbClr val="191A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63" name="object 15063"/>
          <p:cNvSpPr/>
          <p:nvPr/>
        </p:nvSpPr>
        <p:spPr>
          <a:xfrm>
            <a:off x="3715346" y="2440640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0" y="0"/>
                </a:moveTo>
                <a:lnTo>
                  <a:pt x="1399" y="5072"/>
                </a:lnTo>
                <a:lnTo>
                  <a:pt x="325" y="536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1A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64" name="object 15064"/>
          <p:cNvSpPr/>
          <p:nvPr/>
        </p:nvSpPr>
        <p:spPr>
          <a:xfrm>
            <a:off x="3712621" y="2440548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3050" y="5458"/>
                </a:moveTo>
                <a:lnTo>
                  <a:pt x="0" y="0"/>
                </a:lnTo>
                <a:lnTo>
                  <a:pt x="2725" y="91"/>
                </a:lnTo>
                <a:lnTo>
                  <a:pt x="3050" y="5458"/>
                </a:lnTo>
                <a:close/>
              </a:path>
            </a:pathLst>
          </a:custGeom>
          <a:solidFill>
            <a:srgbClr val="191A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65" name="object 15065"/>
          <p:cNvSpPr/>
          <p:nvPr/>
        </p:nvSpPr>
        <p:spPr>
          <a:xfrm>
            <a:off x="3712621" y="2440548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2725" y="91"/>
                </a:moveTo>
                <a:lnTo>
                  <a:pt x="0" y="0"/>
                </a:lnTo>
                <a:lnTo>
                  <a:pt x="3050" y="5458"/>
                </a:lnTo>
                <a:lnTo>
                  <a:pt x="2725" y="91"/>
                </a:lnTo>
                <a:close/>
              </a:path>
            </a:pathLst>
          </a:custGeom>
          <a:ln w="3175">
            <a:solidFill>
              <a:srgbClr val="191A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66" name="object 15066"/>
          <p:cNvSpPr/>
          <p:nvPr/>
        </p:nvSpPr>
        <p:spPr>
          <a:xfrm>
            <a:off x="3712621" y="2440548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2725" y="91"/>
                </a:moveTo>
                <a:lnTo>
                  <a:pt x="0" y="0"/>
                </a:lnTo>
                <a:lnTo>
                  <a:pt x="2725" y="91"/>
                </a:lnTo>
                <a:close/>
              </a:path>
            </a:pathLst>
          </a:custGeom>
          <a:ln w="3175">
            <a:solidFill>
              <a:srgbClr val="191A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67" name="object 15067"/>
          <p:cNvSpPr/>
          <p:nvPr/>
        </p:nvSpPr>
        <p:spPr>
          <a:xfrm>
            <a:off x="3719982" y="2453622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170" y="2080"/>
                </a:moveTo>
                <a:lnTo>
                  <a:pt x="0" y="0"/>
                </a:lnTo>
                <a:lnTo>
                  <a:pt x="558" y="7"/>
                </a:lnTo>
                <a:lnTo>
                  <a:pt x="1170" y="2080"/>
                </a:lnTo>
                <a:close/>
              </a:path>
            </a:pathLst>
          </a:custGeom>
          <a:solidFill>
            <a:srgbClr val="191A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68" name="object 15068"/>
          <p:cNvSpPr/>
          <p:nvPr/>
        </p:nvSpPr>
        <p:spPr>
          <a:xfrm>
            <a:off x="3719982" y="2453622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558" y="7"/>
                </a:moveTo>
                <a:lnTo>
                  <a:pt x="1170" y="2080"/>
                </a:lnTo>
                <a:lnTo>
                  <a:pt x="0" y="0"/>
                </a:lnTo>
                <a:lnTo>
                  <a:pt x="558" y="7"/>
                </a:lnTo>
                <a:close/>
              </a:path>
            </a:pathLst>
          </a:custGeom>
          <a:ln w="3175">
            <a:solidFill>
              <a:srgbClr val="191A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69" name="object 15069"/>
          <p:cNvSpPr/>
          <p:nvPr/>
        </p:nvSpPr>
        <p:spPr>
          <a:xfrm>
            <a:off x="3719982" y="2453622"/>
            <a:ext cx="635" cy="0"/>
          </a:xfrm>
          <a:custGeom>
            <a:avLst/>
            <a:gdLst/>
            <a:ahLst/>
            <a:cxnLst/>
            <a:rect l="l" t="t" r="r" b="b"/>
            <a:pathLst>
              <a:path w="635" h="0">
                <a:moveTo>
                  <a:pt x="558" y="7"/>
                </a:moveTo>
                <a:lnTo>
                  <a:pt x="0" y="0"/>
                </a:lnTo>
                <a:lnTo>
                  <a:pt x="558" y="7"/>
                </a:lnTo>
                <a:close/>
              </a:path>
            </a:pathLst>
          </a:custGeom>
          <a:ln w="3175">
            <a:solidFill>
              <a:srgbClr val="191A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70" name="object 150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071" name="object 150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072" name="object 150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073" name="object 150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074" name="object 15074"/>
          <p:cNvSpPr/>
          <p:nvPr/>
        </p:nvSpPr>
        <p:spPr>
          <a:xfrm>
            <a:off x="3800144" y="248197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525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75" name="object 15075"/>
          <p:cNvSpPr/>
          <p:nvPr/>
        </p:nvSpPr>
        <p:spPr>
          <a:xfrm>
            <a:off x="3800144" y="248197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25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76" name="object 150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077" name="object 15077"/>
          <p:cNvSpPr/>
          <p:nvPr/>
        </p:nvSpPr>
        <p:spPr>
          <a:xfrm>
            <a:off x="3889672" y="2408326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0" y="6311"/>
                </a:moveTo>
                <a:lnTo>
                  <a:pt x="5758" y="0"/>
                </a:lnTo>
                <a:lnTo>
                  <a:pt x="7353" y="3154"/>
                </a:lnTo>
                <a:lnTo>
                  <a:pt x="0" y="6311"/>
                </a:lnTo>
                <a:close/>
              </a:path>
            </a:pathLst>
          </a:custGeom>
          <a:solidFill>
            <a:srgbClr val="124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78" name="object 15078"/>
          <p:cNvSpPr/>
          <p:nvPr/>
        </p:nvSpPr>
        <p:spPr>
          <a:xfrm>
            <a:off x="3889672" y="2408326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353" y="3154"/>
                </a:moveTo>
                <a:lnTo>
                  <a:pt x="0" y="6311"/>
                </a:lnTo>
                <a:lnTo>
                  <a:pt x="5758" y="0"/>
                </a:lnTo>
                <a:lnTo>
                  <a:pt x="7353" y="3154"/>
                </a:lnTo>
                <a:close/>
              </a:path>
            </a:pathLst>
          </a:custGeom>
          <a:ln w="3175">
            <a:solidFill>
              <a:srgbClr val="1240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79" name="object 15079"/>
          <p:cNvSpPr/>
          <p:nvPr/>
        </p:nvSpPr>
        <p:spPr>
          <a:xfrm>
            <a:off x="3889672" y="2412382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0" y="2255"/>
                </a:moveTo>
                <a:lnTo>
                  <a:pt x="5252" y="0"/>
                </a:lnTo>
                <a:lnTo>
                  <a:pt x="0" y="2255"/>
                </a:lnTo>
                <a:close/>
              </a:path>
            </a:pathLst>
          </a:custGeom>
          <a:ln w="3175">
            <a:solidFill>
              <a:srgbClr val="1240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80" name="object 15080"/>
          <p:cNvSpPr/>
          <p:nvPr/>
        </p:nvSpPr>
        <p:spPr>
          <a:xfrm>
            <a:off x="3889672" y="2412382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0" y="2255"/>
                </a:moveTo>
                <a:lnTo>
                  <a:pt x="5252" y="0"/>
                </a:lnTo>
                <a:lnTo>
                  <a:pt x="0" y="2255"/>
                </a:lnTo>
                <a:close/>
              </a:path>
            </a:pathLst>
          </a:custGeom>
          <a:ln w="3175">
            <a:solidFill>
              <a:srgbClr val="1240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81" name="object 15081"/>
          <p:cNvSpPr/>
          <p:nvPr/>
        </p:nvSpPr>
        <p:spPr>
          <a:xfrm>
            <a:off x="3894925" y="2411481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100" y="0"/>
                </a:moveTo>
                <a:lnTo>
                  <a:pt x="0" y="901"/>
                </a:lnTo>
                <a:lnTo>
                  <a:pt x="2100" y="0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82" name="object 15082"/>
          <p:cNvSpPr/>
          <p:nvPr/>
        </p:nvSpPr>
        <p:spPr>
          <a:xfrm>
            <a:off x="3889672" y="2411481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7353" y="0"/>
                </a:moveTo>
                <a:lnTo>
                  <a:pt x="0" y="3157"/>
                </a:lnTo>
                <a:lnTo>
                  <a:pt x="7353" y="0"/>
                </a:lnTo>
                <a:close/>
              </a:path>
            </a:pathLst>
          </a:custGeom>
          <a:ln w="3175">
            <a:solidFill>
              <a:srgbClr val="1240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83" name="object 15083"/>
          <p:cNvSpPr/>
          <p:nvPr/>
        </p:nvSpPr>
        <p:spPr>
          <a:xfrm>
            <a:off x="3889672" y="2411481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7353" y="0"/>
                </a:moveTo>
                <a:lnTo>
                  <a:pt x="0" y="315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84" name="object 15084"/>
          <p:cNvSpPr/>
          <p:nvPr/>
        </p:nvSpPr>
        <p:spPr>
          <a:xfrm>
            <a:off x="3889672" y="2411481"/>
            <a:ext cx="8255" cy="3175"/>
          </a:xfrm>
          <a:custGeom>
            <a:avLst/>
            <a:gdLst/>
            <a:ahLst/>
            <a:cxnLst/>
            <a:rect l="l" t="t" r="r" b="b"/>
            <a:pathLst>
              <a:path w="8254" h="3175">
                <a:moveTo>
                  <a:pt x="0" y="3157"/>
                </a:moveTo>
                <a:lnTo>
                  <a:pt x="7353" y="0"/>
                </a:lnTo>
                <a:lnTo>
                  <a:pt x="7645" y="1424"/>
                </a:lnTo>
                <a:lnTo>
                  <a:pt x="0" y="3157"/>
                </a:lnTo>
                <a:close/>
              </a:path>
            </a:pathLst>
          </a:custGeom>
          <a:solidFill>
            <a:srgbClr val="124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85" name="object 15085"/>
          <p:cNvSpPr/>
          <p:nvPr/>
        </p:nvSpPr>
        <p:spPr>
          <a:xfrm>
            <a:off x="3889672" y="2411481"/>
            <a:ext cx="8255" cy="3175"/>
          </a:xfrm>
          <a:custGeom>
            <a:avLst/>
            <a:gdLst/>
            <a:ahLst/>
            <a:cxnLst/>
            <a:rect l="l" t="t" r="r" b="b"/>
            <a:pathLst>
              <a:path w="8254" h="3175">
                <a:moveTo>
                  <a:pt x="7353" y="0"/>
                </a:moveTo>
                <a:lnTo>
                  <a:pt x="7645" y="1424"/>
                </a:lnTo>
                <a:lnTo>
                  <a:pt x="0" y="3157"/>
                </a:lnTo>
                <a:lnTo>
                  <a:pt x="7353" y="0"/>
                </a:lnTo>
                <a:close/>
              </a:path>
            </a:pathLst>
          </a:custGeom>
          <a:ln w="3175">
            <a:solidFill>
              <a:srgbClr val="1240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86" name="object 15086"/>
          <p:cNvSpPr/>
          <p:nvPr/>
        </p:nvSpPr>
        <p:spPr>
          <a:xfrm>
            <a:off x="3889672" y="2411481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7353" y="0"/>
                </a:moveTo>
                <a:lnTo>
                  <a:pt x="0" y="3157"/>
                </a:lnTo>
                <a:lnTo>
                  <a:pt x="7353" y="0"/>
                </a:lnTo>
                <a:close/>
              </a:path>
            </a:pathLst>
          </a:custGeom>
          <a:ln w="3175">
            <a:solidFill>
              <a:srgbClr val="1240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87" name="object 15087"/>
          <p:cNvSpPr/>
          <p:nvPr/>
        </p:nvSpPr>
        <p:spPr>
          <a:xfrm>
            <a:off x="3889672" y="2411481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7353" y="0"/>
                </a:moveTo>
                <a:lnTo>
                  <a:pt x="0" y="3157"/>
                </a:lnTo>
                <a:lnTo>
                  <a:pt x="7353" y="0"/>
                </a:lnTo>
                <a:close/>
              </a:path>
            </a:pathLst>
          </a:custGeom>
          <a:ln w="3175">
            <a:solidFill>
              <a:srgbClr val="1240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88" name="object 150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089" name="object 150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090" name="object 150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091" name="object 15091"/>
          <p:cNvSpPr/>
          <p:nvPr/>
        </p:nvSpPr>
        <p:spPr>
          <a:xfrm>
            <a:off x="3792039" y="2494193"/>
            <a:ext cx="6985" cy="9525"/>
          </a:xfrm>
          <a:custGeom>
            <a:avLst/>
            <a:gdLst/>
            <a:ahLst/>
            <a:cxnLst/>
            <a:rect l="l" t="t" r="r" b="b"/>
            <a:pathLst>
              <a:path w="6985" h="9525">
                <a:moveTo>
                  <a:pt x="5773" y="9001"/>
                </a:moveTo>
                <a:lnTo>
                  <a:pt x="0" y="0"/>
                </a:lnTo>
                <a:lnTo>
                  <a:pt x="6992" y="8463"/>
                </a:lnTo>
                <a:lnTo>
                  <a:pt x="5773" y="9001"/>
                </a:lnTo>
                <a:close/>
              </a:path>
            </a:pathLst>
          </a:custGeom>
          <a:solidFill>
            <a:srgbClr val="1522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92" name="object 15092"/>
          <p:cNvSpPr/>
          <p:nvPr/>
        </p:nvSpPr>
        <p:spPr>
          <a:xfrm>
            <a:off x="3792039" y="2494193"/>
            <a:ext cx="6985" cy="9525"/>
          </a:xfrm>
          <a:custGeom>
            <a:avLst/>
            <a:gdLst/>
            <a:ahLst/>
            <a:cxnLst/>
            <a:rect l="l" t="t" r="r" b="b"/>
            <a:pathLst>
              <a:path w="6985" h="9525">
                <a:moveTo>
                  <a:pt x="0" y="0"/>
                </a:moveTo>
                <a:lnTo>
                  <a:pt x="6992" y="8463"/>
                </a:lnTo>
                <a:lnTo>
                  <a:pt x="5773" y="900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22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93" name="object 150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094" name="object 150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095" name="object 15095"/>
          <p:cNvSpPr/>
          <p:nvPr/>
        </p:nvSpPr>
        <p:spPr>
          <a:xfrm>
            <a:off x="3803055" y="2489581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4279" y="656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96" name="object 150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097" name="object 15097"/>
          <p:cNvSpPr/>
          <p:nvPr/>
        </p:nvSpPr>
        <p:spPr>
          <a:xfrm>
            <a:off x="3792039" y="2494193"/>
            <a:ext cx="6350" cy="11430"/>
          </a:xfrm>
          <a:custGeom>
            <a:avLst/>
            <a:gdLst/>
            <a:ahLst/>
            <a:cxnLst/>
            <a:rect l="l" t="t" r="r" b="b"/>
            <a:pathLst>
              <a:path w="6350" h="11430">
                <a:moveTo>
                  <a:pt x="1158" y="10845"/>
                </a:moveTo>
                <a:lnTo>
                  <a:pt x="0" y="0"/>
                </a:lnTo>
                <a:lnTo>
                  <a:pt x="5773" y="9001"/>
                </a:lnTo>
                <a:lnTo>
                  <a:pt x="1158" y="10845"/>
                </a:lnTo>
                <a:close/>
              </a:path>
            </a:pathLst>
          </a:custGeom>
          <a:solidFill>
            <a:srgbClr val="1522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98" name="object 15098"/>
          <p:cNvSpPr/>
          <p:nvPr/>
        </p:nvSpPr>
        <p:spPr>
          <a:xfrm>
            <a:off x="3792039" y="2494193"/>
            <a:ext cx="6350" cy="11430"/>
          </a:xfrm>
          <a:custGeom>
            <a:avLst/>
            <a:gdLst/>
            <a:ahLst/>
            <a:cxnLst/>
            <a:rect l="l" t="t" r="r" b="b"/>
            <a:pathLst>
              <a:path w="6350" h="11430">
                <a:moveTo>
                  <a:pt x="1158" y="10845"/>
                </a:moveTo>
                <a:lnTo>
                  <a:pt x="5773" y="9001"/>
                </a:lnTo>
                <a:lnTo>
                  <a:pt x="0" y="0"/>
                </a:lnTo>
                <a:lnTo>
                  <a:pt x="1158" y="10845"/>
                </a:lnTo>
                <a:close/>
              </a:path>
            </a:pathLst>
          </a:custGeom>
          <a:ln w="3175">
            <a:solidFill>
              <a:srgbClr val="1522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99" name="object 15099"/>
          <p:cNvSpPr/>
          <p:nvPr/>
        </p:nvSpPr>
        <p:spPr>
          <a:xfrm>
            <a:off x="3798615" y="2488588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0" y="1518"/>
                </a:moveTo>
                <a:lnTo>
                  <a:pt x="3799" y="0"/>
                </a:lnTo>
                <a:lnTo>
                  <a:pt x="4439" y="993"/>
                </a:lnTo>
                <a:lnTo>
                  <a:pt x="0" y="1518"/>
                </a:lnTo>
                <a:close/>
              </a:path>
            </a:pathLst>
          </a:custGeom>
          <a:solidFill>
            <a:srgbClr val="1524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00" name="object 15100"/>
          <p:cNvSpPr/>
          <p:nvPr/>
        </p:nvSpPr>
        <p:spPr>
          <a:xfrm>
            <a:off x="3798615" y="2488588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0" y="1518"/>
                </a:moveTo>
                <a:lnTo>
                  <a:pt x="4439" y="993"/>
                </a:lnTo>
                <a:lnTo>
                  <a:pt x="3799" y="0"/>
                </a:lnTo>
                <a:lnTo>
                  <a:pt x="0" y="1518"/>
                </a:lnTo>
                <a:close/>
              </a:path>
            </a:pathLst>
          </a:custGeom>
          <a:ln w="3175">
            <a:solidFill>
              <a:srgbClr val="1524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01" name="object 151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102" name="object 15102"/>
          <p:cNvSpPr/>
          <p:nvPr/>
        </p:nvSpPr>
        <p:spPr>
          <a:xfrm>
            <a:off x="3809779" y="2483726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1915"/>
                </a:moveTo>
                <a:lnTo>
                  <a:pt x="1686" y="1239"/>
                </a:lnTo>
                <a:lnTo>
                  <a:pt x="4782" y="0"/>
                </a:lnTo>
                <a:lnTo>
                  <a:pt x="0" y="1915"/>
                </a:lnTo>
                <a:close/>
              </a:path>
            </a:pathLst>
          </a:custGeom>
          <a:ln w="3175">
            <a:solidFill>
              <a:srgbClr val="1427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03" name="object 151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104" name="object 151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105" name="object 151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106" name="object 15106"/>
          <p:cNvSpPr/>
          <p:nvPr/>
        </p:nvSpPr>
        <p:spPr>
          <a:xfrm>
            <a:off x="3802415" y="24885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640" y="9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07" name="object 151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8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108" name="object 15108"/>
          <p:cNvSpPr/>
          <p:nvPr/>
        </p:nvSpPr>
        <p:spPr>
          <a:xfrm>
            <a:off x="3807335" y="249614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1435" y="2105"/>
                </a:moveTo>
                <a:lnTo>
                  <a:pt x="0" y="0"/>
                </a:lnTo>
                <a:lnTo>
                  <a:pt x="3261" y="1272"/>
                </a:lnTo>
                <a:lnTo>
                  <a:pt x="1435" y="2105"/>
                </a:lnTo>
                <a:close/>
              </a:path>
            </a:pathLst>
          </a:custGeom>
          <a:solidFill>
            <a:srgbClr val="1425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09" name="object 15109"/>
          <p:cNvSpPr/>
          <p:nvPr/>
        </p:nvSpPr>
        <p:spPr>
          <a:xfrm>
            <a:off x="3807335" y="249614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261" y="1272"/>
                </a:moveTo>
                <a:lnTo>
                  <a:pt x="1435" y="2105"/>
                </a:lnTo>
                <a:lnTo>
                  <a:pt x="0" y="0"/>
                </a:lnTo>
                <a:lnTo>
                  <a:pt x="3261" y="1272"/>
                </a:lnTo>
                <a:close/>
              </a:path>
            </a:pathLst>
          </a:custGeom>
          <a:ln w="3175">
            <a:solidFill>
              <a:srgbClr val="1425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10" name="object 151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111" name="object 151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112" name="object 151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113" name="object 151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114" name="object 15114"/>
          <p:cNvSpPr/>
          <p:nvPr/>
        </p:nvSpPr>
        <p:spPr>
          <a:xfrm>
            <a:off x="3807335" y="2496147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435" y="21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15" name="object 151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116" name="object 151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117" name="object 151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118" name="object 151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119" name="object 15119"/>
          <p:cNvSpPr/>
          <p:nvPr/>
        </p:nvSpPr>
        <p:spPr>
          <a:xfrm>
            <a:off x="3833655" y="2393297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0" y="1541"/>
                </a:moveTo>
                <a:lnTo>
                  <a:pt x="3446" y="0"/>
                </a:lnTo>
                <a:lnTo>
                  <a:pt x="0" y="1541"/>
                </a:lnTo>
                <a:close/>
              </a:path>
            </a:pathLst>
          </a:custGeom>
          <a:ln w="3175">
            <a:solidFill>
              <a:srgbClr val="1235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20" name="object 151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121" name="object 151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122" name="object 15122"/>
          <p:cNvSpPr/>
          <p:nvPr/>
        </p:nvSpPr>
        <p:spPr>
          <a:xfrm>
            <a:off x="3833655" y="23948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234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23" name="object 15123"/>
          <p:cNvSpPr/>
          <p:nvPr/>
        </p:nvSpPr>
        <p:spPr>
          <a:xfrm>
            <a:off x="3833655" y="23948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34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24" name="object 15124"/>
          <p:cNvSpPr/>
          <p:nvPr/>
        </p:nvSpPr>
        <p:spPr>
          <a:xfrm>
            <a:off x="3833655" y="2394839"/>
            <a:ext cx="8255" cy="10795"/>
          </a:xfrm>
          <a:custGeom>
            <a:avLst/>
            <a:gdLst/>
            <a:ahLst/>
            <a:cxnLst/>
            <a:rect l="l" t="t" r="r" b="b"/>
            <a:pathLst>
              <a:path w="8254" h="10794">
                <a:moveTo>
                  <a:pt x="0" y="0"/>
                </a:moveTo>
                <a:lnTo>
                  <a:pt x="7747" y="1019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34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25" name="object 15125"/>
          <p:cNvSpPr/>
          <p:nvPr/>
        </p:nvSpPr>
        <p:spPr>
          <a:xfrm>
            <a:off x="3833655" y="23948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234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26" name="object 15126"/>
          <p:cNvSpPr/>
          <p:nvPr/>
        </p:nvSpPr>
        <p:spPr>
          <a:xfrm>
            <a:off x="3833655" y="23948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34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27" name="object 15127"/>
          <p:cNvSpPr/>
          <p:nvPr/>
        </p:nvSpPr>
        <p:spPr>
          <a:xfrm>
            <a:off x="3833655" y="23948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234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28" name="object 15128"/>
          <p:cNvSpPr/>
          <p:nvPr/>
        </p:nvSpPr>
        <p:spPr>
          <a:xfrm>
            <a:off x="3833655" y="23948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34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29" name="object 15129"/>
          <p:cNvSpPr/>
          <p:nvPr/>
        </p:nvSpPr>
        <p:spPr>
          <a:xfrm>
            <a:off x="3833655" y="2394839"/>
            <a:ext cx="8255" cy="10795"/>
          </a:xfrm>
          <a:custGeom>
            <a:avLst/>
            <a:gdLst/>
            <a:ahLst/>
            <a:cxnLst/>
            <a:rect l="l" t="t" r="r" b="b"/>
            <a:pathLst>
              <a:path w="8254" h="10794">
                <a:moveTo>
                  <a:pt x="0" y="0"/>
                </a:moveTo>
                <a:lnTo>
                  <a:pt x="7747" y="1019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34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30" name="object 15130"/>
          <p:cNvSpPr/>
          <p:nvPr/>
        </p:nvSpPr>
        <p:spPr>
          <a:xfrm>
            <a:off x="3833655" y="2394839"/>
            <a:ext cx="8255" cy="10795"/>
          </a:xfrm>
          <a:custGeom>
            <a:avLst/>
            <a:gdLst/>
            <a:ahLst/>
            <a:cxnLst/>
            <a:rect l="l" t="t" r="r" b="b"/>
            <a:pathLst>
              <a:path w="8254" h="10794">
                <a:moveTo>
                  <a:pt x="0" y="0"/>
                </a:moveTo>
                <a:lnTo>
                  <a:pt x="7747" y="1019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35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31" name="object 15131"/>
          <p:cNvSpPr/>
          <p:nvPr/>
        </p:nvSpPr>
        <p:spPr>
          <a:xfrm>
            <a:off x="3833655" y="2394839"/>
            <a:ext cx="8255" cy="10795"/>
          </a:xfrm>
          <a:custGeom>
            <a:avLst/>
            <a:gdLst/>
            <a:ahLst/>
            <a:cxnLst/>
            <a:rect l="l" t="t" r="r" b="b"/>
            <a:pathLst>
              <a:path w="8254" h="10794">
                <a:moveTo>
                  <a:pt x="0" y="0"/>
                </a:moveTo>
                <a:lnTo>
                  <a:pt x="7747" y="101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32" name="object 151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133" name="object 151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134" name="object 151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135" name="object 151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136" name="object 151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137" name="object 15137"/>
          <p:cNvSpPr/>
          <p:nvPr/>
        </p:nvSpPr>
        <p:spPr>
          <a:xfrm>
            <a:off x="3824699" y="240749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331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38" name="object 15138"/>
          <p:cNvSpPr/>
          <p:nvPr/>
        </p:nvSpPr>
        <p:spPr>
          <a:xfrm>
            <a:off x="3824699" y="240749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31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39" name="object 15139"/>
          <p:cNvSpPr/>
          <p:nvPr/>
        </p:nvSpPr>
        <p:spPr>
          <a:xfrm>
            <a:off x="3820533" y="2407495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0" y="6797"/>
                </a:moveTo>
                <a:lnTo>
                  <a:pt x="4165" y="0"/>
                </a:lnTo>
                <a:lnTo>
                  <a:pt x="0" y="6797"/>
                </a:lnTo>
                <a:close/>
              </a:path>
            </a:pathLst>
          </a:custGeom>
          <a:ln w="3175">
            <a:solidFill>
              <a:srgbClr val="1330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40" name="object 151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141" name="object 15141"/>
          <p:cNvSpPr/>
          <p:nvPr/>
        </p:nvSpPr>
        <p:spPr>
          <a:xfrm>
            <a:off x="3878424" y="2373538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0" y="1493"/>
                </a:moveTo>
                <a:lnTo>
                  <a:pt x="3545" y="0"/>
                </a:lnTo>
                <a:lnTo>
                  <a:pt x="3909" y="990"/>
                </a:lnTo>
                <a:lnTo>
                  <a:pt x="0" y="1493"/>
                </a:lnTo>
                <a:close/>
              </a:path>
            </a:pathLst>
          </a:custGeom>
          <a:solidFill>
            <a:srgbClr val="124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42" name="object 15142"/>
          <p:cNvSpPr/>
          <p:nvPr/>
        </p:nvSpPr>
        <p:spPr>
          <a:xfrm>
            <a:off x="3878424" y="2373538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3545" y="0"/>
                </a:moveTo>
                <a:lnTo>
                  <a:pt x="0" y="1493"/>
                </a:lnTo>
                <a:lnTo>
                  <a:pt x="3909" y="990"/>
                </a:lnTo>
                <a:lnTo>
                  <a:pt x="3545" y="0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43" name="object 15143"/>
          <p:cNvSpPr/>
          <p:nvPr/>
        </p:nvSpPr>
        <p:spPr>
          <a:xfrm>
            <a:off x="3874985" y="2376472"/>
            <a:ext cx="10795" cy="8890"/>
          </a:xfrm>
          <a:custGeom>
            <a:avLst/>
            <a:gdLst/>
            <a:ahLst/>
            <a:cxnLst/>
            <a:rect l="l" t="t" r="r" b="b"/>
            <a:pathLst>
              <a:path w="10795" h="8889">
                <a:moveTo>
                  <a:pt x="10708" y="8575"/>
                </a:moveTo>
                <a:lnTo>
                  <a:pt x="5461" y="6746"/>
                </a:lnTo>
                <a:lnTo>
                  <a:pt x="0" y="0"/>
                </a:lnTo>
                <a:lnTo>
                  <a:pt x="10708" y="8575"/>
                </a:lnTo>
                <a:close/>
              </a:path>
            </a:pathLst>
          </a:custGeom>
          <a:solidFill>
            <a:srgbClr val="124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44" name="object 15144"/>
          <p:cNvSpPr/>
          <p:nvPr/>
        </p:nvSpPr>
        <p:spPr>
          <a:xfrm>
            <a:off x="3874985" y="2376472"/>
            <a:ext cx="10795" cy="8890"/>
          </a:xfrm>
          <a:custGeom>
            <a:avLst/>
            <a:gdLst/>
            <a:ahLst/>
            <a:cxnLst/>
            <a:rect l="l" t="t" r="r" b="b"/>
            <a:pathLst>
              <a:path w="10795" h="8889">
                <a:moveTo>
                  <a:pt x="10708" y="8575"/>
                </a:moveTo>
                <a:lnTo>
                  <a:pt x="5461" y="6746"/>
                </a:lnTo>
                <a:lnTo>
                  <a:pt x="0" y="0"/>
                </a:lnTo>
                <a:lnTo>
                  <a:pt x="10708" y="8575"/>
                </a:lnTo>
                <a:close/>
              </a:path>
            </a:pathLst>
          </a:custGeom>
          <a:ln w="3175">
            <a:solidFill>
              <a:srgbClr val="1240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45" name="object 15145"/>
          <p:cNvSpPr/>
          <p:nvPr/>
        </p:nvSpPr>
        <p:spPr>
          <a:xfrm>
            <a:off x="3874985" y="2375032"/>
            <a:ext cx="10795" cy="10160"/>
          </a:xfrm>
          <a:custGeom>
            <a:avLst/>
            <a:gdLst/>
            <a:ahLst/>
            <a:cxnLst/>
            <a:rect l="l" t="t" r="r" b="b"/>
            <a:pathLst>
              <a:path w="10795" h="10160">
                <a:moveTo>
                  <a:pt x="10708" y="10015"/>
                </a:moveTo>
                <a:lnTo>
                  <a:pt x="0" y="1440"/>
                </a:lnTo>
                <a:lnTo>
                  <a:pt x="3439" y="0"/>
                </a:lnTo>
                <a:lnTo>
                  <a:pt x="10708" y="10015"/>
                </a:lnTo>
                <a:close/>
              </a:path>
            </a:pathLst>
          </a:custGeom>
          <a:solidFill>
            <a:srgbClr val="124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46" name="object 15146"/>
          <p:cNvSpPr/>
          <p:nvPr/>
        </p:nvSpPr>
        <p:spPr>
          <a:xfrm>
            <a:off x="3874985" y="2375032"/>
            <a:ext cx="10795" cy="10160"/>
          </a:xfrm>
          <a:custGeom>
            <a:avLst/>
            <a:gdLst/>
            <a:ahLst/>
            <a:cxnLst/>
            <a:rect l="l" t="t" r="r" b="b"/>
            <a:pathLst>
              <a:path w="10795" h="10160">
                <a:moveTo>
                  <a:pt x="10708" y="10015"/>
                </a:moveTo>
                <a:lnTo>
                  <a:pt x="3439" y="0"/>
                </a:lnTo>
                <a:lnTo>
                  <a:pt x="0" y="1440"/>
                </a:lnTo>
                <a:lnTo>
                  <a:pt x="10708" y="10015"/>
                </a:lnTo>
                <a:close/>
              </a:path>
            </a:pathLst>
          </a:custGeom>
          <a:ln w="3175">
            <a:solidFill>
              <a:srgbClr val="1240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47" name="object 15147"/>
          <p:cNvSpPr/>
          <p:nvPr/>
        </p:nvSpPr>
        <p:spPr>
          <a:xfrm>
            <a:off x="3878424" y="2374529"/>
            <a:ext cx="7620" cy="10795"/>
          </a:xfrm>
          <a:custGeom>
            <a:avLst/>
            <a:gdLst/>
            <a:ahLst/>
            <a:cxnLst/>
            <a:rect l="l" t="t" r="r" b="b"/>
            <a:pathLst>
              <a:path w="7620" h="10794">
                <a:moveTo>
                  <a:pt x="7269" y="10518"/>
                </a:moveTo>
                <a:lnTo>
                  <a:pt x="0" y="502"/>
                </a:lnTo>
                <a:lnTo>
                  <a:pt x="3909" y="0"/>
                </a:lnTo>
                <a:lnTo>
                  <a:pt x="7269" y="10518"/>
                </a:lnTo>
                <a:close/>
              </a:path>
            </a:pathLst>
          </a:custGeom>
          <a:solidFill>
            <a:srgbClr val="124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48" name="object 15148"/>
          <p:cNvSpPr/>
          <p:nvPr/>
        </p:nvSpPr>
        <p:spPr>
          <a:xfrm>
            <a:off x="3878424" y="2374529"/>
            <a:ext cx="7620" cy="10795"/>
          </a:xfrm>
          <a:custGeom>
            <a:avLst/>
            <a:gdLst/>
            <a:ahLst/>
            <a:cxnLst/>
            <a:rect l="l" t="t" r="r" b="b"/>
            <a:pathLst>
              <a:path w="7620" h="10794">
                <a:moveTo>
                  <a:pt x="7269" y="10518"/>
                </a:moveTo>
                <a:lnTo>
                  <a:pt x="0" y="502"/>
                </a:lnTo>
                <a:lnTo>
                  <a:pt x="3909" y="0"/>
                </a:lnTo>
                <a:lnTo>
                  <a:pt x="7269" y="10518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49" name="object 15149"/>
          <p:cNvSpPr/>
          <p:nvPr/>
        </p:nvSpPr>
        <p:spPr>
          <a:xfrm>
            <a:off x="3882333" y="2374529"/>
            <a:ext cx="3810" cy="10795"/>
          </a:xfrm>
          <a:custGeom>
            <a:avLst/>
            <a:gdLst/>
            <a:ahLst/>
            <a:cxnLst/>
            <a:rect l="l" t="t" r="r" b="b"/>
            <a:pathLst>
              <a:path w="3810" h="10794">
                <a:moveTo>
                  <a:pt x="3360" y="10518"/>
                </a:moveTo>
                <a:lnTo>
                  <a:pt x="0" y="0"/>
                </a:lnTo>
                <a:lnTo>
                  <a:pt x="3487" y="10449"/>
                </a:lnTo>
                <a:lnTo>
                  <a:pt x="3360" y="10518"/>
                </a:lnTo>
                <a:close/>
              </a:path>
            </a:pathLst>
          </a:custGeom>
          <a:solidFill>
            <a:srgbClr val="124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50" name="object 15150"/>
          <p:cNvSpPr/>
          <p:nvPr/>
        </p:nvSpPr>
        <p:spPr>
          <a:xfrm>
            <a:off x="3882333" y="2374529"/>
            <a:ext cx="3810" cy="10795"/>
          </a:xfrm>
          <a:custGeom>
            <a:avLst/>
            <a:gdLst/>
            <a:ahLst/>
            <a:cxnLst/>
            <a:rect l="l" t="t" r="r" b="b"/>
            <a:pathLst>
              <a:path w="3810" h="10794">
                <a:moveTo>
                  <a:pt x="3360" y="10518"/>
                </a:moveTo>
                <a:lnTo>
                  <a:pt x="3487" y="10449"/>
                </a:lnTo>
                <a:lnTo>
                  <a:pt x="0" y="0"/>
                </a:lnTo>
                <a:lnTo>
                  <a:pt x="3360" y="10518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51" name="object 15151"/>
          <p:cNvSpPr/>
          <p:nvPr/>
        </p:nvSpPr>
        <p:spPr>
          <a:xfrm>
            <a:off x="3885694" y="238497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70" y="127"/>
                </a:moveTo>
                <a:lnTo>
                  <a:pt x="0" y="68"/>
                </a:lnTo>
                <a:lnTo>
                  <a:pt x="127" y="0"/>
                </a:lnTo>
                <a:lnTo>
                  <a:pt x="170" y="127"/>
                </a:lnTo>
                <a:close/>
              </a:path>
            </a:pathLst>
          </a:custGeom>
          <a:solidFill>
            <a:srgbClr val="124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52" name="object 15152"/>
          <p:cNvSpPr/>
          <p:nvPr/>
        </p:nvSpPr>
        <p:spPr>
          <a:xfrm>
            <a:off x="3885694" y="238497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70" y="127"/>
                </a:moveTo>
                <a:lnTo>
                  <a:pt x="127" y="0"/>
                </a:lnTo>
                <a:lnTo>
                  <a:pt x="0" y="68"/>
                </a:lnTo>
                <a:lnTo>
                  <a:pt x="170" y="127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53" name="object 151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154" name="object 151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155" name="object 15155"/>
          <p:cNvSpPr/>
          <p:nvPr/>
        </p:nvSpPr>
        <p:spPr>
          <a:xfrm>
            <a:off x="3871544" y="2376472"/>
            <a:ext cx="9525" cy="6985"/>
          </a:xfrm>
          <a:custGeom>
            <a:avLst/>
            <a:gdLst/>
            <a:ahLst/>
            <a:cxnLst/>
            <a:rect l="l" t="t" r="r" b="b"/>
            <a:pathLst>
              <a:path w="9525" h="6985">
                <a:moveTo>
                  <a:pt x="8902" y="6746"/>
                </a:moveTo>
                <a:lnTo>
                  <a:pt x="0" y="1518"/>
                </a:lnTo>
                <a:lnTo>
                  <a:pt x="3441" y="0"/>
                </a:lnTo>
                <a:lnTo>
                  <a:pt x="8902" y="6746"/>
                </a:lnTo>
                <a:close/>
              </a:path>
            </a:pathLst>
          </a:custGeom>
          <a:solidFill>
            <a:srgbClr val="123F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56" name="object 15156"/>
          <p:cNvSpPr/>
          <p:nvPr/>
        </p:nvSpPr>
        <p:spPr>
          <a:xfrm>
            <a:off x="3871544" y="2376472"/>
            <a:ext cx="9525" cy="6985"/>
          </a:xfrm>
          <a:custGeom>
            <a:avLst/>
            <a:gdLst/>
            <a:ahLst/>
            <a:cxnLst/>
            <a:rect l="l" t="t" r="r" b="b"/>
            <a:pathLst>
              <a:path w="9525" h="6985">
                <a:moveTo>
                  <a:pt x="8902" y="6746"/>
                </a:moveTo>
                <a:lnTo>
                  <a:pt x="0" y="1518"/>
                </a:lnTo>
                <a:lnTo>
                  <a:pt x="3441" y="0"/>
                </a:lnTo>
                <a:lnTo>
                  <a:pt x="8902" y="6746"/>
                </a:lnTo>
                <a:close/>
              </a:path>
            </a:pathLst>
          </a:custGeom>
          <a:ln w="3175">
            <a:solidFill>
              <a:srgbClr val="123F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57" name="object 151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158" name="object 151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159" name="object 151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160" name="object 151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161" name="object 151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162" name="object 151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163" name="object 151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164" name="object 151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165" name="object 15165"/>
          <p:cNvSpPr/>
          <p:nvPr/>
        </p:nvSpPr>
        <p:spPr>
          <a:xfrm>
            <a:off x="3841401" y="240503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66" name="object 15166"/>
          <p:cNvSpPr/>
          <p:nvPr/>
        </p:nvSpPr>
        <p:spPr>
          <a:xfrm>
            <a:off x="3841401" y="240503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67" name="object 15167"/>
          <p:cNvSpPr/>
          <p:nvPr/>
        </p:nvSpPr>
        <p:spPr>
          <a:xfrm>
            <a:off x="3818768" y="2412542"/>
            <a:ext cx="14604" cy="6350"/>
          </a:xfrm>
          <a:custGeom>
            <a:avLst/>
            <a:gdLst/>
            <a:ahLst/>
            <a:cxnLst/>
            <a:rect l="l" t="t" r="r" b="b"/>
            <a:pathLst>
              <a:path w="14604" h="6350">
                <a:moveTo>
                  <a:pt x="0" y="6350"/>
                </a:moveTo>
                <a:lnTo>
                  <a:pt x="143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68" name="object 15168"/>
          <p:cNvSpPr/>
          <p:nvPr/>
        </p:nvSpPr>
        <p:spPr>
          <a:xfrm>
            <a:off x="3880446" y="2383218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2633" y="3253"/>
                </a:moveTo>
                <a:lnTo>
                  <a:pt x="0" y="0"/>
                </a:lnTo>
                <a:lnTo>
                  <a:pt x="5247" y="1828"/>
                </a:lnTo>
                <a:lnTo>
                  <a:pt x="2633" y="3253"/>
                </a:lnTo>
                <a:close/>
              </a:path>
            </a:pathLst>
          </a:custGeom>
          <a:solidFill>
            <a:srgbClr val="124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69" name="object 15169"/>
          <p:cNvSpPr/>
          <p:nvPr/>
        </p:nvSpPr>
        <p:spPr>
          <a:xfrm>
            <a:off x="3880446" y="2383218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0" y="0"/>
                </a:moveTo>
                <a:lnTo>
                  <a:pt x="2633" y="3253"/>
                </a:lnTo>
                <a:lnTo>
                  <a:pt x="5247" y="182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0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70" name="object 15170"/>
          <p:cNvSpPr/>
          <p:nvPr/>
        </p:nvSpPr>
        <p:spPr>
          <a:xfrm>
            <a:off x="3885694" y="238504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28" y="236"/>
                </a:moveTo>
                <a:lnTo>
                  <a:pt x="0" y="0"/>
                </a:lnTo>
                <a:lnTo>
                  <a:pt x="170" y="58"/>
                </a:lnTo>
                <a:lnTo>
                  <a:pt x="228" y="236"/>
                </a:lnTo>
                <a:close/>
              </a:path>
            </a:pathLst>
          </a:custGeom>
          <a:solidFill>
            <a:srgbClr val="124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71" name="object 15171"/>
          <p:cNvSpPr/>
          <p:nvPr/>
        </p:nvSpPr>
        <p:spPr>
          <a:xfrm>
            <a:off x="3885694" y="238504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70" y="58"/>
                </a:lnTo>
                <a:lnTo>
                  <a:pt x="228" y="23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72" name="object 15172"/>
          <p:cNvSpPr/>
          <p:nvPr/>
        </p:nvSpPr>
        <p:spPr>
          <a:xfrm>
            <a:off x="3883080" y="2385047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424"/>
                </a:moveTo>
                <a:lnTo>
                  <a:pt x="2613" y="0"/>
                </a:lnTo>
                <a:lnTo>
                  <a:pt x="2842" y="236"/>
                </a:lnTo>
                <a:lnTo>
                  <a:pt x="0" y="1424"/>
                </a:lnTo>
                <a:close/>
              </a:path>
            </a:pathLst>
          </a:custGeom>
          <a:solidFill>
            <a:srgbClr val="124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73" name="object 15173"/>
          <p:cNvSpPr/>
          <p:nvPr/>
        </p:nvSpPr>
        <p:spPr>
          <a:xfrm>
            <a:off x="3883080" y="2385047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613" y="0"/>
                </a:moveTo>
                <a:lnTo>
                  <a:pt x="0" y="1424"/>
                </a:lnTo>
                <a:lnTo>
                  <a:pt x="2842" y="236"/>
                </a:lnTo>
                <a:lnTo>
                  <a:pt x="2613" y="0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74" name="object 15174"/>
          <p:cNvSpPr/>
          <p:nvPr/>
        </p:nvSpPr>
        <p:spPr>
          <a:xfrm>
            <a:off x="3883080" y="2386472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307" y="2174"/>
                </a:moveTo>
                <a:lnTo>
                  <a:pt x="0" y="0"/>
                </a:lnTo>
                <a:lnTo>
                  <a:pt x="3307" y="2174"/>
                </a:lnTo>
                <a:close/>
              </a:path>
            </a:pathLst>
          </a:custGeom>
          <a:ln w="3175">
            <a:solidFill>
              <a:srgbClr val="1240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75" name="object 15175"/>
          <p:cNvSpPr/>
          <p:nvPr/>
        </p:nvSpPr>
        <p:spPr>
          <a:xfrm>
            <a:off x="3883080" y="2385283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307" y="3362"/>
                </a:moveTo>
                <a:lnTo>
                  <a:pt x="0" y="1188"/>
                </a:lnTo>
                <a:lnTo>
                  <a:pt x="2842" y="0"/>
                </a:lnTo>
                <a:lnTo>
                  <a:pt x="3307" y="3362"/>
                </a:lnTo>
                <a:close/>
              </a:path>
            </a:pathLst>
          </a:custGeom>
          <a:solidFill>
            <a:srgbClr val="124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76" name="object 15176"/>
          <p:cNvSpPr/>
          <p:nvPr/>
        </p:nvSpPr>
        <p:spPr>
          <a:xfrm>
            <a:off x="3883080" y="2385283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307" y="3362"/>
                </a:moveTo>
                <a:lnTo>
                  <a:pt x="2842" y="0"/>
                </a:lnTo>
                <a:lnTo>
                  <a:pt x="0" y="1188"/>
                </a:lnTo>
                <a:lnTo>
                  <a:pt x="3307" y="3362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77" name="object 15177"/>
          <p:cNvSpPr/>
          <p:nvPr/>
        </p:nvSpPr>
        <p:spPr>
          <a:xfrm>
            <a:off x="3885923" y="23852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464" y="3362"/>
                </a:moveTo>
                <a:lnTo>
                  <a:pt x="0" y="0"/>
                </a:lnTo>
                <a:lnTo>
                  <a:pt x="1031" y="3053"/>
                </a:lnTo>
                <a:lnTo>
                  <a:pt x="464" y="3362"/>
                </a:lnTo>
                <a:close/>
              </a:path>
            </a:pathLst>
          </a:custGeom>
          <a:solidFill>
            <a:srgbClr val="124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78" name="object 15178"/>
          <p:cNvSpPr/>
          <p:nvPr/>
        </p:nvSpPr>
        <p:spPr>
          <a:xfrm>
            <a:off x="3885923" y="23852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464" y="3362"/>
                </a:moveTo>
                <a:lnTo>
                  <a:pt x="0" y="0"/>
                </a:lnTo>
                <a:lnTo>
                  <a:pt x="1031" y="3053"/>
                </a:lnTo>
                <a:lnTo>
                  <a:pt x="464" y="3362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79" name="object 15179"/>
          <p:cNvSpPr/>
          <p:nvPr/>
        </p:nvSpPr>
        <p:spPr>
          <a:xfrm>
            <a:off x="3886387" y="238833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29" y="393"/>
                </a:moveTo>
                <a:lnTo>
                  <a:pt x="0" y="309"/>
                </a:lnTo>
                <a:lnTo>
                  <a:pt x="566" y="0"/>
                </a:lnTo>
                <a:lnTo>
                  <a:pt x="129" y="393"/>
                </a:lnTo>
                <a:close/>
              </a:path>
            </a:pathLst>
          </a:custGeom>
          <a:solidFill>
            <a:srgbClr val="124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80" name="object 15180"/>
          <p:cNvSpPr/>
          <p:nvPr/>
        </p:nvSpPr>
        <p:spPr>
          <a:xfrm>
            <a:off x="3886387" y="238833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29" y="393"/>
                </a:moveTo>
                <a:lnTo>
                  <a:pt x="0" y="309"/>
                </a:lnTo>
                <a:lnTo>
                  <a:pt x="566" y="0"/>
                </a:lnTo>
                <a:lnTo>
                  <a:pt x="129" y="393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81" name="object 15181"/>
          <p:cNvSpPr/>
          <p:nvPr/>
        </p:nvSpPr>
        <p:spPr>
          <a:xfrm>
            <a:off x="3886517" y="238833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393"/>
                </a:moveTo>
                <a:lnTo>
                  <a:pt x="436" y="0"/>
                </a:lnTo>
                <a:lnTo>
                  <a:pt x="497" y="185"/>
                </a:lnTo>
                <a:lnTo>
                  <a:pt x="0" y="393"/>
                </a:lnTo>
                <a:close/>
              </a:path>
            </a:pathLst>
          </a:custGeom>
          <a:solidFill>
            <a:srgbClr val="124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82" name="object 15182"/>
          <p:cNvSpPr/>
          <p:nvPr/>
        </p:nvSpPr>
        <p:spPr>
          <a:xfrm>
            <a:off x="3886517" y="238833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393"/>
                </a:moveTo>
                <a:lnTo>
                  <a:pt x="497" y="185"/>
                </a:lnTo>
                <a:lnTo>
                  <a:pt x="436" y="0"/>
                </a:lnTo>
                <a:lnTo>
                  <a:pt x="0" y="393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83" name="object 15183"/>
          <p:cNvSpPr/>
          <p:nvPr/>
        </p:nvSpPr>
        <p:spPr>
          <a:xfrm>
            <a:off x="3886517" y="238852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728" y="688"/>
                </a:moveTo>
                <a:lnTo>
                  <a:pt x="0" y="208"/>
                </a:lnTo>
                <a:lnTo>
                  <a:pt x="497" y="0"/>
                </a:lnTo>
                <a:lnTo>
                  <a:pt x="728" y="688"/>
                </a:lnTo>
                <a:close/>
              </a:path>
            </a:pathLst>
          </a:custGeom>
          <a:solidFill>
            <a:srgbClr val="124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84" name="object 15184"/>
          <p:cNvSpPr/>
          <p:nvPr/>
        </p:nvSpPr>
        <p:spPr>
          <a:xfrm>
            <a:off x="3886517" y="238852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728" y="688"/>
                </a:moveTo>
                <a:lnTo>
                  <a:pt x="497" y="0"/>
                </a:lnTo>
                <a:lnTo>
                  <a:pt x="0" y="208"/>
                </a:lnTo>
                <a:lnTo>
                  <a:pt x="728" y="688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85" name="object 15185"/>
          <p:cNvSpPr/>
          <p:nvPr/>
        </p:nvSpPr>
        <p:spPr>
          <a:xfrm>
            <a:off x="3886517" y="238852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208"/>
                </a:moveTo>
                <a:lnTo>
                  <a:pt x="4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86" name="object 151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187" name="object 151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188" name="object 151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189" name="object 151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190" name="object 151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191" name="object 15191"/>
          <p:cNvSpPr/>
          <p:nvPr/>
        </p:nvSpPr>
        <p:spPr>
          <a:xfrm>
            <a:off x="3872537" y="242194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21" y="0"/>
                </a:moveTo>
                <a:close/>
              </a:path>
            </a:pathLst>
          </a:custGeom>
          <a:ln w="3175">
            <a:solidFill>
              <a:srgbClr val="123B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92" name="object 151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193" name="object 151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194" name="object 15194"/>
          <p:cNvSpPr/>
          <p:nvPr/>
        </p:nvSpPr>
        <p:spPr>
          <a:xfrm>
            <a:off x="3889672" y="24146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23F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95" name="object 15195"/>
          <p:cNvSpPr/>
          <p:nvPr/>
        </p:nvSpPr>
        <p:spPr>
          <a:xfrm>
            <a:off x="3889672" y="24146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3F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96" name="object 15196"/>
          <p:cNvSpPr/>
          <p:nvPr/>
        </p:nvSpPr>
        <p:spPr>
          <a:xfrm>
            <a:off x="3872537" y="2414638"/>
            <a:ext cx="17145" cy="7620"/>
          </a:xfrm>
          <a:custGeom>
            <a:avLst/>
            <a:gdLst/>
            <a:ahLst/>
            <a:cxnLst/>
            <a:rect l="l" t="t" r="r" b="b"/>
            <a:pathLst>
              <a:path w="17145" h="7619">
                <a:moveTo>
                  <a:pt x="17134" y="0"/>
                </a:moveTo>
                <a:lnTo>
                  <a:pt x="0" y="73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97" name="object 15197"/>
          <p:cNvSpPr/>
          <p:nvPr/>
        </p:nvSpPr>
        <p:spPr>
          <a:xfrm>
            <a:off x="3899125" y="2438806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0" y="3360"/>
                </a:moveTo>
                <a:lnTo>
                  <a:pt x="7894" y="0"/>
                </a:lnTo>
                <a:lnTo>
                  <a:pt x="8267" y="2108"/>
                </a:lnTo>
                <a:lnTo>
                  <a:pt x="0" y="3360"/>
                </a:lnTo>
                <a:close/>
              </a:path>
            </a:pathLst>
          </a:custGeom>
          <a:solidFill>
            <a:srgbClr val="124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98" name="object 15198"/>
          <p:cNvSpPr/>
          <p:nvPr/>
        </p:nvSpPr>
        <p:spPr>
          <a:xfrm>
            <a:off x="3899125" y="2438806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8267" y="2108"/>
                </a:moveTo>
                <a:lnTo>
                  <a:pt x="0" y="3360"/>
                </a:lnTo>
                <a:lnTo>
                  <a:pt x="7894" y="0"/>
                </a:lnTo>
                <a:lnTo>
                  <a:pt x="8267" y="2108"/>
                </a:lnTo>
                <a:close/>
              </a:path>
            </a:pathLst>
          </a:custGeom>
          <a:ln w="3175">
            <a:solidFill>
              <a:srgbClr val="1240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99" name="object 15199"/>
          <p:cNvSpPr/>
          <p:nvPr/>
        </p:nvSpPr>
        <p:spPr>
          <a:xfrm>
            <a:off x="3907020" y="2438806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73" y="2108"/>
                </a:moveTo>
                <a:lnTo>
                  <a:pt x="0" y="0"/>
                </a:lnTo>
                <a:lnTo>
                  <a:pt x="373" y="2108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00" name="object 15200"/>
          <p:cNvSpPr/>
          <p:nvPr/>
        </p:nvSpPr>
        <p:spPr>
          <a:xfrm>
            <a:off x="3899125" y="2436413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0" y="5753"/>
                </a:moveTo>
                <a:lnTo>
                  <a:pt x="5118" y="538"/>
                </a:lnTo>
                <a:lnTo>
                  <a:pt x="6606" y="0"/>
                </a:lnTo>
                <a:lnTo>
                  <a:pt x="0" y="5753"/>
                </a:lnTo>
                <a:close/>
              </a:path>
            </a:pathLst>
          </a:custGeom>
          <a:solidFill>
            <a:srgbClr val="124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01" name="object 15201"/>
          <p:cNvSpPr/>
          <p:nvPr/>
        </p:nvSpPr>
        <p:spPr>
          <a:xfrm>
            <a:off x="3899125" y="2436413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0" y="5753"/>
                </a:moveTo>
                <a:lnTo>
                  <a:pt x="5118" y="538"/>
                </a:lnTo>
                <a:lnTo>
                  <a:pt x="6606" y="0"/>
                </a:lnTo>
                <a:lnTo>
                  <a:pt x="0" y="5753"/>
                </a:lnTo>
                <a:close/>
              </a:path>
            </a:pathLst>
          </a:custGeom>
          <a:ln w="3175">
            <a:solidFill>
              <a:srgbClr val="1240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02" name="object 15202"/>
          <p:cNvSpPr/>
          <p:nvPr/>
        </p:nvSpPr>
        <p:spPr>
          <a:xfrm>
            <a:off x="3899125" y="2436413"/>
            <a:ext cx="8255" cy="6350"/>
          </a:xfrm>
          <a:custGeom>
            <a:avLst/>
            <a:gdLst/>
            <a:ahLst/>
            <a:cxnLst/>
            <a:rect l="l" t="t" r="r" b="b"/>
            <a:pathLst>
              <a:path w="8254" h="6350">
                <a:moveTo>
                  <a:pt x="0" y="5753"/>
                </a:moveTo>
                <a:lnTo>
                  <a:pt x="6606" y="0"/>
                </a:lnTo>
                <a:lnTo>
                  <a:pt x="7894" y="2392"/>
                </a:lnTo>
                <a:lnTo>
                  <a:pt x="0" y="5753"/>
                </a:lnTo>
                <a:close/>
              </a:path>
            </a:pathLst>
          </a:custGeom>
          <a:solidFill>
            <a:srgbClr val="124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03" name="object 15203"/>
          <p:cNvSpPr/>
          <p:nvPr/>
        </p:nvSpPr>
        <p:spPr>
          <a:xfrm>
            <a:off x="3899125" y="2436413"/>
            <a:ext cx="8255" cy="6350"/>
          </a:xfrm>
          <a:custGeom>
            <a:avLst/>
            <a:gdLst/>
            <a:ahLst/>
            <a:cxnLst/>
            <a:rect l="l" t="t" r="r" b="b"/>
            <a:pathLst>
              <a:path w="8254" h="6350">
                <a:moveTo>
                  <a:pt x="0" y="5753"/>
                </a:moveTo>
                <a:lnTo>
                  <a:pt x="7894" y="2392"/>
                </a:lnTo>
                <a:lnTo>
                  <a:pt x="6606" y="0"/>
                </a:lnTo>
                <a:lnTo>
                  <a:pt x="0" y="5753"/>
                </a:lnTo>
                <a:close/>
              </a:path>
            </a:pathLst>
          </a:custGeom>
          <a:ln w="3175">
            <a:solidFill>
              <a:srgbClr val="1240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04" name="object 15204"/>
          <p:cNvSpPr/>
          <p:nvPr/>
        </p:nvSpPr>
        <p:spPr>
          <a:xfrm>
            <a:off x="3904244" y="2435781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1170"/>
                </a:moveTo>
                <a:lnTo>
                  <a:pt x="1150" y="0"/>
                </a:lnTo>
                <a:lnTo>
                  <a:pt x="1488" y="632"/>
                </a:lnTo>
                <a:lnTo>
                  <a:pt x="0" y="1170"/>
                </a:lnTo>
                <a:close/>
              </a:path>
            </a:pathLst>
          </a:custGeom>
          <a:solidFill>
            <a:srgbClr val="124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05" name="object 15205"/>
          <p:cNvSpPr/>
          <p:nvPr/>
        </p:nvSpPr>
        <p:spPr>
          <a:xfrm>
            <a:off x="3904244" y="2435781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1170"/>
                </a:moveTo>
                <a:lnTo>
                  <a:pt x="1488" y="632"/>
                </a:lnTo>
                <a:lnTo>
                  <a:pt x="1150" y="0"/>
                </a:lnTo>
                <a:lnTo>
                  <a:pt x="0" y="1170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06" name="object 152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207" name="object 152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208" name="object 152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209" name="object 15209"/>
          <p:cNvSpPr/>
          <p:nvPr/>
        </p:nvSpPr>
        <p:spPr>
          <a:xfrm>
            <a:off x="3889672" y="2414638"/>
            <a:ext cx="8890" cy="3175"/>
          </a:xfrm>
          <a:custGeom>
            <a:avLst/>
            <a:gdLst/>
            <a:ahLst/>
            <a:cxnLst/>
            <a:rect l="l" t="t" r="r" b="b"/>
            <a:pathLst>
              <a:path w="8889" h="3175">
                <a:moveTo>
                  <a:pt x="8564" y="2776"/>
                </a:moveTo>
                <a:lnTo>
                  <a:pt x="0" y="0"/>
                </a:lnTo>
                <a:lnTo>
                  <a:pt x="8564" y="2776"/>
                </a:lnTo>
                <a:close/>
              </a:path>
            </a:pathLst>
          </a:custGeom>
          <a:ln w="3175">
            <a:solidFill>
              <a:srgbClr val="1240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10" name="object 15210"/>
          <p:cNvSpPr/>
          <p:nvPr/>
        </p:nvSpPr>
        <p:spPr>
          <a:xfrm>
            <a:off x="3889672" y="2412906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8564" y="4508"/>
                </a:moveTo>
                <a:lnTo>
                  <a:pt x="0" y="1732"/>
                </a:lnTo>
                <a:lnTo>
                  <a:pt x="7645" y="0"/>
                </a:lnTo>
                <a:lnTo>
                  <a:pt x="8564" y="4508"/>
                </a:lnTo>
                <a:close/>
              </a:path>
            </a:pathLst>
          </a:custGeom>
          <a:solidFill>
            <a:srgbClr val="124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11" name="object 15211"/>
          <p:cNvSpPr/>
          <p:nvPr/>
        </p:nvSpPr>
        <p:spPr>
          <a:xfrm>
            <a:off x="3889672" y="2412906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8564" y="4508"/>
                </a:moveTo>
                <a:lnTo>
                  <a:pt x="0" y="1732"/>
                </a:lnTo>
                <a:lnTo>
                  <a:pt x="7645" y="0"/>
                </a:lnTo>
                <a:lnTo>
                  <a:pt x="8564" y="4508"/>
                </a:lnTo>
                <a:close/>
              </a:path>
            </a:pathLst>
          </a:custGeom>
          <a:ln w="3175">
            <a:solidFill>
              <a:srgbClr val="1240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12" name="object 152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213" name="object 152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214" name="object 152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215" name="object 15215"/>
          <p:cNvSpPr/>
          <p:nvPr/>
        </p:nvSpPr>
        <p:spPr>
          <a:xfrm>
            <a:off x="3833083" y="2411399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977" y="1727"/>
                </a:moveTo>
                <a:lnTo>
                  <a:pt x="0" y="1143"/>
                </a:lnTo>
                <a:lnTo>
                  <a:pt x="2545" y="0"/>
                </a:lnTo>
                <a:lnTo>
                  <a:pt x="977" y="1727"/>
                </a:lnTo>
                <a:close/>
              </a:path>
            </a:pathLst>
          </a:custGeom>
          <a:solidFill>
            <a:srgbClr val="1233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16" name="object 15216"/>
          <p:cNvSpPr/>
          <p:nvPr/>
        </p:nvSpPr>
        <p:spPr>
          <a:xfrm>
            <a:off x="3833083" y="2411399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545" y="0"/>
                </a:moveTo>
                <a:lnTo>
                  <a:pt x="0" y="1143"/>
                </a:lnTo>
                <a:lnTo>
                  <a:pt x="977" y="1727"/>
                </a:lnTo>
                <a:lnTo>
                  <a:pt x="2545" y="0"/>
                </a:lnTo>
                <a:close/>
              </a:path>
            </a:pathLst>
          </a:custGeom>
          <a:ln w="3175">
            <a:solidFill>
              <a:srgbClr val="1233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17" name="object 15217"/>
          <p:cNvSpPr/>
          <p:nvPr/>
        </p:nvSpPr>
        <p:spPr>
          <a:xfrm>
            <a:off x="3833083" y="241139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143"/>
                </a:moveTo>
                <a:lnTo>
                  <a:pt x="25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18" name="object 15218"/>
          <p:cNvSpPr/>
          <p:nvPr/>
        </p:nvSpPr>
        <p:spPr>
          <a:xfrm>
            <a:off x="3833487" y="2471745"/>
            <a:ext cx="6350" cy="13335"/>
          </a:xfrm>
          <a:custGeom>
            <a:avLst/>
            <a:gdLst/>
            <a:ahLst/>
            <a:cxnLst/>
            <a:rect l="l" t="t" r="r" b="b"/>
            <a:pathLst>
              <a:path w="6350" h="13335">
                <a:moveTo>
                  <a:pt x="4480" y="13205"/>
                </a:moveTo>
                <a:lnTo>
                  <a:pt x="0" y="0"/>
                </a:lnTo>
                <a:lnTo>
                  <a:pt x="5763" y="12616"/>
                </a:lnTo>
                <a:lnTo>
                  <a:pt x="4480" y="13205"/>
                </a:lnTo>
                <a:close/>
              </a:path>
            </a:pathLst>
          </a:custGeom>
          <a:solidFill>
            <a:srgbClr val="132D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19" name="object 15219"/>
          <p:cNvSpPr/>
          <p:nvPr/>
        </p:nvSpPr>
        <p:spPr>
          <a:xfrm>
            <a:off x="3833487" y="2471745"/>
            <a:ext cx="6350" cy="13335"/>
          </a:xfrm>
          <a:custGeom>
            <a:avLst/>
            <a:gdLst/>
            <a:ahLst/>
            <a:cxnLst/>
            <a:rect l="l" t="t" r="r" b="b"/>
            <a:pathLst>
              <a:path w="6350" h="13335">
                <a:moveTo>
                  <a:pt x="0" y="0"/>
                </a:moveTo>
                <a:lnTo>
                  <a:pt x="5763" y="12616"/>
                </a:lnTo>
                <a:lnTo>
                  <a:pt x="4480" y="1320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2D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20" name="object 152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221" name="object 152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222" name="object 152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223" name="object 152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224" name="object 152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225" name="object 152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226" name="object 15226"/>
          <p:cNvSpPr/>
          <p:nvPr/>
        </p:nvSpPr>
        <p:spPr>
          <a:xfrm>
            <a:off x="3883080" y="2386472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2232" y="2760"/>
                </a:moveTo>
                <a:lnTo>
                  <a:pt x="0" y="0"/>
                </a:lnTo>
                <a:lnTo>
                  <a:pt x="3307" y="2174"/>
                </a:lnTo>
                <a:lnTo>
                  <a:pt x="2232" y="2760"/>
                </a:lnTo>
                <a:close/>
              </a:path>
            </a:pathLst>
          </a:custGeom>
          <a:solidFill>
            <a:srgbClr val="124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27" name="object 15227"/>
          <p:cNvSpPr/>
          <p:nvPr/>
        </p:nvSpPr>
        <p:spPr>
          <a:xfrm>
            <a:off x="3883080" y="2386472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0"/>
                </a:moveTo>
                <a:lnTo>
                  <a:pt x="2232" y="2760"/>
                </a:lnTo>
                <a:lnTo>
                  <a:pt x="3307" y="217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28" name="object 15228"/>
          <p:cNvSpPr/>
          <p:nvPr/>
        </p:nvSpPr>
        <p:spPr>
          <a:xfrm>
            <a:off x="3885313" y="238864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586"/>
                </a:moveTo>
                <a:lnTo>
                  <a:pt x="1074" y="0"/>
                </a:lnTo>
                <a:lnTo>
                  <a:pt x="1203" y="83"/>
                </a:lnTo>
                <a:lnTo>
                  <a:pt x="0" y="586"/>
                </a:lnTo>
                <a:close/>
              </a:path>
            </a:pathLst>
          </a:custGeom>
          <a:solidFill>
            <a:srgbClr val="124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29" name="object 15229"/>
          <p:cNvSpPr/>
          <p:nvPr/>
        </p:nvSpPr>
        <p:spPr>
          <a:xfrm>
            <a:off x="3885313" y="238864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74" y="0"/>
                </a:moveTo>
                <a:lnTo>
                  <a:pt x="0" y="586"/>
                </a:lnTo>
                <a:lnTo>
                  <a:pt x="1203" y="83"/>
                </a:lnTo>
                <a:lnTo>
                  <a:pt x="1074" y="0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30" name="object 15230"/>
          <p:cNvSpPr/>
          <p:nvPr/>
        </p:nvSpPr>
        <p:spPr>
          <a:xfrm>
            <a:off x="3886517" y="2388730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2128" y="4622"/>
                </a:moveTo>
                <a:lnTo>
                  <a:pt x="0" y="0"/>
                </a:lnTo>
                <a:lnTo>
                  <a:pt x="728" y="480"/>
                </a:lnTo>
                <a:lnTo>
                  <a:pt x="2128" y="4622"/>
                </a:lnTo>
                <a:close/>
              </a:path>
            </a:pathLst>
          </a:custGeom>
          <a:solidFill>
            <a:srgbClr val="124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31" name="object 15231"/>
          <p:cNvSpPr/>
          <p:nvPr/>
        </p:nvSpPr>
        <p:spPr>
          <a:xfrm>
            <a:off x="3886517" y="2388730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0" y="0"/>
                </a:moveTo>
                <a:lnTo>
                  <a:pt x="728" y="480"/>
                </a:lnTo>
                <a:lnTo>
                  <a:pt x="2128" y="462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32" name="object 15232"/>
          <p:cNvSpPr/>
          <p:nvPr/>
        </p:nvSpPr>
        <p:spPr>
          <a:xfrm>
            <a:off x="3885313" y="238873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332" y="4622"/>
                </a:moveTo>
                <a:lnTo>
                  <a:pt x="0" y="502"/>
                </a:lnTo>
                <a:lnTo>
                  <a:pt x="1203" y="0"/>
                </a:lnTo>
                <a:lnTo>
                  <a:pt x="3332" y="4622"/>
                </a:lnTo>
                <a:close/>
              </a:path>
            </a:pathLst>
          </a:custGeom>
          <a:solidFill>
            <a:srgbClr val="124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33" name="object 15233"/>
          <p:cNvSpPr/>
          <p:nvPr/>
        </p:nvSpPr>
        <p:spPr>
          <a:xfrm>
            <a:off x="3885313" y="238873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1203" y="0"/>
                </a:moveTo>
                <a:lnTo>
                  <a:pt x="0" y="502"/>
                </a:lnTo>
                <a:lnTo>
                  <a:pt x="3332" y="4622"/>
                </a:lnTo>
                <a:lnTo>
                  <a:pt x="1203" y="0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34" name="object 15234"/>
          <p:cNvSpPr/>
          <p:nvPr/>
        </p:nvSpPr>
        <p:spPr>
          <a:xfrm>
            <a:off x="3885313" y="238873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502"/>
                </a:moveTo>
                <a:lnTo>
                  <a:pt x="1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35" name="object 152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236" name="object 152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237" name="object 152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238" name="object 152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239" name="object 152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240" name="object 15240"/>
          <p:cNvSpPr/>
          <p:nvPr/>
        </p:nvSpPr>
        <p:spPr>
          <a:xfrm>
            <a:off x="3872085" y="242199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52" y="0"/>
                </a:moveTo>
                <a:lnTo>
                  <a:pt x="0" y="195"/>
                </a:lnTo>
                <a:lnTo>
                  <a:pt x="452" y="0"/>
                </a:lnTo>
                <a:close/>
              </a:path>
            </a:pathLst>
          </a:custGeom>
          <a:ln w="3175">
            <a:solidFill>
              <a:srgbClr val="123B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41" name="object 15241"/>
          <p:cNvSpPr/>
          <p:nvPr/>
        </p:nvSpPr>
        <p:spPr>
          <a:xfrm>
            <a:off x="3866062" y="242218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6022" y="0"/>
                </a:moveTo>
                <a:lnTo>
                  <a:pt x="0" y="2585"/>
                </a:lnTo>
                <a:lnTo>
                  <a:pt x="6022" y="0"/>
                </a:lnTo>
                <a:close/>
              </a:path>
            </a:pathLst>
          </a:custGeom>
          <a:ln w="3175">
            <a:solidFill>
              <a:srgbClr val="123A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42" name="object 15242"/>
          <p:cNvSpPr/>
          <p:nvPr/>
        </p:nvSpPr>
        <p:spPr>
          <a:xfrm>
            <a:off x="3866062" y="2421994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474" y="0"/>
                </a:moveTo>
                <a:lnTo>
                  <a:pt x="0" y="2781"/>
                </a:lnTo>
                <a:lnTo>
                  <a:pt x="6474" y="0"/>
                </a:lnTo>
                <a:close/>
              </a:path>
            </a:pathLst>
          </a:custGeom>
          <a:ln w="3175">
            <a:solidFill>
              <a:srgbClr val="123A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43" name="object 15243"/>
          <p:cNvSpPr/>
          <p:nvPr/>
        </p:nvSpPr>
        <p:spPr>
          <a:xfrm>
            <a:off x="3866062" y="2421994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474" y="0"/>
                </a:moveTo>
                <a:lnTo>
                  <a:pt x="0" y="2781"/>
                </a:lnTo>
                <a:lnTo>
                  <a:pt x="6474" y="0"/>
                </a:lnTo>
                <a:close/>
              </a:path>
            </a:pathLst>
          </a:custGeom>
          <a:ln w="3175">
            <a:solidFill>
              <a:srgbClr val="123A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44" name="object 15244"/>
          <p:cNvSpPr/>
          <p:nvPr/>
        </p:nvSpPr>
        <p:spPr>
          <a:xfrm>
            <a:off x="3872537" y="24219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23B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45" name="object 15245"/>
          <p:cNvSpPr/>
          <p:nvPr/>
        </p:nvSpPr>
        <p:spPr>
          <a:xfrm>
            <a:off x="3872537" y="24219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3B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46" name="object 15246"/>
          <p:cNvSpPr/>
          <p:nvPr/>
        </p:nvSpPr>
        <p:spPr>
          <a:xfrm>
            <a:off x="3866062" y="2421994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474" y="0"/>
                </a:moveTo>
                <a:lnTo>
                  <a:pt x="0" y="278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47" name="object 15247"/>
          <p:cNvSpPr/>
          <p:nvPr/>
        </p:nvSpPr>
        <p:spPr>
          <a:xfrm>
            <a:off x="3872537" y="24219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23B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48" name="object 15248"/>
          <p:cNvSpPr/>
          <p:nvPr/>
        </p:nvSpPr>
        <p:spPr>
          <a:xfrm>
            <a:off x="3872537" y="24219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3B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49" name="object 152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250" name="object 152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251" name="object 152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252" name="object 15252"/>
          <p:cNvSpPr/>
          <p:nvPr/>
        </p:nvSpPr>
        <p:spPr>
          <a:xfrm>
            <a:off x="3866062" y="2421994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474" y="0"/>
                </a:moveTo>
                <a:lnTo>
                  <a:pt x="0" y="2781"/>
                </a:lnTo>
                <a:lnTo>
                  <a:pt x="6474" y="0"/>
                </a:lnTo>
                <a:close/>
              </a:path>
            </a:pathLst>
          </a:custGeom>
          <a:ln w="3175">
            <a:solidFill>
              <a:srgbClr val="123A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53" name="object 152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254" name="object 152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255" name="object 152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256" name="object 152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257" name="object 152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258" name="object 152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259" name="object 15259"/>
          <p:cNvSpPr/>
          <p:nvPr/>
        </p:nvSpPr>
        <p:spPr>
          <a:xfrm>
            <a:off x="3835628" y="2407848"/>
            <a:ext cx="8255" cy="3810"/>
          </a:xfrm>
          <a:custGeom>
            <a:avLst/>
            <a:gdLst/>
            <a:ahLst/>
            <a:cxnLst/>
            <a:rect l="l" t="t" r="r" b="b"/>
            <a:pathLst>
              <a:path w="8254" h="3810">
                <a:moveTo>
                  <a:pt x="0" y="3550"/>
                </a:moveTo>
                <a:lnTo>
                  <a:pt x="79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60" name="object 152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261" name="object 152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262" name="object 152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263" name="object 152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264" name="object 15264"/>
          <p:cNvSpPr/>
          <p:nvPr/>
        </p:nvSpPr>
        <p:spPr>
          <a:xfrm>
            <a:off x="3853990" y="2389233"/>
            <a:ext cx="31750" cy="13970"/>
          </a:xfrm>
          <a:custGeom>
            <a:avLst/>
            <a:gdLst/>
            <a:ahLst/>
            <a:cxnLst/>
            <a:rect l="l" t="t" r="r" b="b"/>
            <a:pathLst>
              <a:path w="31750" h="13969">
                <a:moveTo>
                  <a:pt x="0" y="13954"/>
                </a:moveTo>
                <a:lnTo>
                  <a:pt x="313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65" name="object 15265"/>
          <p:cNvSpPr/>
          <p:nvPr/>
        </p:nvSpPr>
        <p:spPr>
          <a:xfrm>
            <a:off x="3900718" y="2433050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0" y="4216"/>
                </a:moveTo>
                <a:lnTo>
                  <a:pt x="3208" y="0"/>
                </a:lnTo>
                <a:lnTo>
                  <a:pt x="4455" y="2319"/>
                </a:lnTo>
                <a:lnTo>
                  <a:pt x="0" y="4216"/>
                </a:lnTo>
                <a:close/>
              </a:path>
            </a:pathLst>
          </a:custGeom>
          <a:solidFill>
            <a:srgbClr val="124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66" name="object 15266"/>
          <p:cNvSpPr/>
          <p:nvPr/>
        </p:nvSpPr>
        <p:spPr>
          <a:xfrm>
            <a:off x="3900718" y="2433050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4455" y="2319"/>
                </a:moveTo>
                <a:lnTo>
                  <a:pt x="0" y="4216"/>
                </a:lnTo>
                <a:lnTo>
                  <a:pt x="3208" y="0"/>
                </a:lnTo>
                <a:lnTo>
                  <a:pt x="4455" y="2319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67" name="object 15267"/>
          <p:cNvSpPr/>
          <p:nvPr/>
        </p:nvSpPr>
        <p:spPr>
          <a:xfrm>
            <a:off x="3903926" y="24330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47" y="2319"/>
                </a:moveTo>
                <a:lnTo>
                  <a:pt x="0" y="0"/>
                </a:lnTo>
                <a:lnTo>
                  <a:pt x="1247" y="2319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68" name="object 152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269" name="object 15269"/>
          <p:cNvSpPr/>
          <p:nvPr/>
        </p:nvSpPr>
        <p:spPr>
          <a:xfrm>
            <a:off x="3895958" y="2436952"/>
            <a:ext cx="8890" cy="6985"/>
          </a:xfrm>
          <a:custGeom>
            <a:avLst/>
            <a:gdLst/>
            <a:ahLst/>
            <a:cxnLst/>
            <a:rect l="l" t="t" r="r" b="b"/>
            <a:pathLst>
              <a:path w="8889" h="6985">
                <a:moveTo>
                  <a:pt x="0" y="6560"/>
                </a:moveTo>
                <a:lnTo>
                  <a:pt x="3741" y="1648"/>
                </a:lnTo>
                <a:lnTo>
                  <a:pt x="8285" y="0"/>
                </a:lnTo>
                <a:lnTo>
                  <a:pt x="0" y="6560"/>
                </a:lnTo>
                <a:close/>
              </a:path>
            </a:pathLst>
          </a:custGeom>
          <a:solidFill>
            <a:srgbClr val="124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70" name="object 15270"/>
          <p:cNvSpPr/>
          <p:nvPr/>
        </p:nvSpPr>
        <p:spPr>
          <a:xfrm>
            <a:off x="3895958" y="2436952"/>
            <a:ext cx="8890" cy="6985"/>
          </a:xfrm>
          <a:custGeom>
            <a:avLst/>
            <a:gdLst/>
            <a:ahLst/>
            <a:cxnLst/>
            <a:rect l="l" t="t" r="r" b="b"/>
            <a:pathLst>
              <a:path w="8889" h="6985">
                <a:moveTo>
                  <a:pt x="8285" y="0"/>
                </a:moveTo>
                <a:lnTo>
                  <a:pt x="3741" y="1648"/>
                </a:lnTo>
                <a:lnTo>
                  <a:pt x="0" y="6560"/>
                </a:lnTo>
                <a:lnTo>
                  <a:pt x="8285" y="0"/>
                </a:lnTo>
                <a:close/>
              </a:path>
            </a:pathLst>
          </a:custGeom>
          <a:ln w="3175">
            <a:solidFill>
              <a:srgbClr val="1240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71" name="object 15271"/>
          <p:cNvSpPr/>
          <p:nvPr/>
        </p:nvSpPr>
        <p:spPr>
          <a:xfrm>
            <a:off x="3899699" y="2435781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0" y="2819"/>
                </a:moveTo>
                <a:lnTo>
                  <a:pt x="5694" y="0"/>
                </a:lnTo>
                <a:lnTo>
                  <a:pt x="4544" y="1170"/>
                </a:lnTo>
                <a:lnTo>
                  <a:pt x="0" y="2819"/>
                </a:lnTo>
                <a:close/>
              </a:path>
            </a:pathLst>
          </a:custGeom>
          <a:solidFill>
            <a:srgbClr val="124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72" name="object 15272"/>
          <p:cNvSpPr/>
          <p:nvPr/>
        </p:nvSpPr>
        <p:spPr>
          <a:xfrm>
            <a:off x="3899699" y="2435781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5694" y="0"/>
                </a:moveTo>
                <a:lnTo>
                  <a:pt x="4544" y="1170"/>
                </a:lnTo>
                <a:lnTo>
                  <a:pt x="0" y="2819"/>
                </a:lnTo>
                <a:lnTo>
                  <a:pt x="5694" y="0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73" name="object 15273"/>
          <p:cNvSpPr/>
          <p:nvPr/>
        </p:nvSpPr>
        <p:spPr>
          <a:xfrm>
            <a:off x="3899699" y="2435781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0" y="2819"/>
                </a:moveTo>
                <a:lnTo>
                  <a:pt x="1018" y="1485"/>
                </a:lnTo>
                <a:lnTo>
                  <a:pt x="5694" y="0"/>
                </a:lnTo>
                <a:lnTo>
                  <a:pt x="0" y="2819"/>
                </a:lnTo>
                <a:close/>
              </a:path>
            </a:pathLst>
          </a:custGeom>
          <a:solidFill>
            <a:srgbClr val="124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74" name="object 15274"/>
          <p:cNvSpPr/>
          <p:nvPr/>
        </p:nvSpPr>
        <p:spPr>
          <a:xfrm>
            <a:off x="3899699" y="2435781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5694" y="0"/>
                </a:moveTo>
                <a:lnTo>
                  <a:pt x="1018" y="1485"/>
                </a:lnTo>
                <a:lnTo>
                  <a:pt x="0" y="2819"/>
                </a:lnTo>
                <a:lnTo>
                  <a:pt x="5694" y="0"/>
                </a:lnTo>
                <a:close/>
              </a:path>
            </a:pathLst>
          </a:custGeom>
          <a:ln w="3175">
            <a:solidFill>
              <a:srgbClr val="1240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75" name="object 15275"/>
          <p:cNvSpPr/>
          <p:nvPr/>
        </p:nvSpPr>
        <p:spPr>
          <a:xfrm>
            <a:off x="3900718" y="2435369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1897"/>
                </a:moveTo>
                <a:lnTo>
                  <a:pt x="4455" y="0"/>
                </a:lnTo>
                <a:lnTo>
                  <a:pt x="4676" y="411"/>
                </a:lnTo>
                <a:lnTo>
                  <a:pt x="0" y="1897"/>
                </a:lnTo>
                <a:close/>
              </a:path>
            </a:pathLst>
          </a:custGeom>
          <a:solidFill>
            <a:srgbClr val="124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76" name="object 15276"/>
          <p:cNvSpPr/>
          <p:nvPr/>
        </p:nvSpPr>
        <p:spPr>
          <a:xfrm>
            <a:off x="3900718" y="2435369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676" y="411"/>
                </a:moveTo>
                <a:lnTo>
                  <a:pt x="0" y="1897"/>
                </a:lnTo>
                <a:lnTo>
                  <a:pt x="4455" y="0"/>
                </a:lnTo>
                <a:lnTo>
                  <a:pt x="4676" y="411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77" name="object 15277"/>
          <p:cNvSpPr/>
          <p:nvPr/>
        </p:nvSpPr>
        <p:spPr>
          <a:xfrm>
            <a:off x="3900718" y="2435369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4455" y="0"/>
                </a:moveTo>
                <a:lnTo>
                  <a:pt x="0" y="18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78" name="object 15278"/>
          <p:cNvSpPr/>
          <p:nvPr/>
        </p:nvSpPr>
        <p:spPr>
          <a:xfrm>
            <a:off x="3899125" y="2440914"/>
            <a:ext cx="8890" cy="1905"/>
          </a:xfrm>
          <a:custGeom>
            <a:avLst/>
            <a:gdLst/>
            <a:ahLst/>
            <a:cxnLst/>
            <a:rect l="l" t="t" r="r" b="b"/>
            <a:pathLst>
              <a:path w="8889" h="1905">
                <a:moveTo>
                  <a:pt x="8501" y="1305"/>
                </a:moveTo>
                <a:lnTo>
                  <a:pt x="0" y="1252"/>
                </a:lnTo>
                <a:lnTo>
                  <a:pt x="8267" y="0"/>
                </a:lnTo>
                <a:lnTo>
                  <a:pt x="8501" y="1305"/>
                </a:lnTo>
                <a:close/>
              </a:path>
            </a:pathLst>
          </a:custGeom>
          <a:solidFill>
            <a:srgbClr val="124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79" name="object 15279"/>
          <p:cNvSpPr/>
          <p:nvPr/>
        </p:nvSpPr>
        <p:spPr>
          <a:xfrm>
            <a:off x="3899125" y="2440914"/>
            <a:ext cx="8890" cy="1905"/>
          </a:xfrm>
          <a:custGeom>
            <a:avLst/>
            <a:gdLst/>
            <a:ahLst/>
            <a:cxnLst/>
            <a:rect l="l" t="t" r="r" b="b"/>
            <a:pathLst>
              <a:path w="8889" h="1905">
                <a:moveTo>
                  <a:pt x="0" y="1252"/>
                </a:moveTo>
                <a:lnTo>
                  <a:pt x="8267" y="0"/>
                </a:lnTo>
                <a:lnTo>
                  <a:pt x="8501" y="1305"/>
                </a:lnTo>
                <a:lnTo>
                  <a:pt x="0" y="1252"/>
                </a:lnTo>
                <a:close/>
              </a:path>
            </a:pathLst>
          </a:custGeom>
          <a:ln w="3175">
            <a:solidFill>
              <a:srgbClr val="1240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80" name="object 152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281" name="object 152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282" name="object 15282"/>
          <p:cNvSpPr/>
          <p:nvPr/>
        </p:nvSpPr>
        <p:spPr>
          <a:xfrm>
            <a:off x="3841401" y="2405037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1137" y="1496"/>
                </a:moveTo>
                <a:lnTo>
                  <a:pt x="0" y="0"/>
                </a:lnTo>
                <a:lnTo>
                  <a:pt x="1137" y="1496"/>
                </a:lnTo>
                <a:close/>
              </a:path>
            </a:pathLst>
          </a:custGeom>
          <a:ln w="3175">
            <a:solidFill>
              <a:srgbClr val="1235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83" name="object 15283"/>
          <p:cNvSpPr/>
          <p:nvPr/>
        </p:nvSpPr>
        <p:spPr>
          <a:xfrm>
            <a:off x="3842539" y="2406533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998" y="1315"/>
                </a:moveTo>
                <a:lnTo>
                  <a:pt x="0" y="0"/>
                </a:lnTo>
                <a:lnTo>
                  <a:pt x="998" y="1315"/>
                </a:lnTo>
                <a:close/>
              </a:path>
            </a:pathLst>
          </a:custGeom>
          <a:ln w="3175">
            <a:solidFill>
              <a:srgbClr val="1235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84" name="object 15284"/>
          <p:cNvSpPr/>
          <p:nvPr/>
        </p:nvSpPr>
        <p:spPr>
          <a:xfrm>
            <a:off x="3843538" y="2407848"/>
            <a:ext cx="6985" cy="9525"/>
          </a:xfrm>
          <a:custGeom>
            <a:avLst/>
            <a:gdLst/>
            <a:ahLst/>
            <a:cxnLst/>
            <a:rect l="l" t="t" r="r" b="b"/>
            <a:pathLst>
              <a:path w="6985" h="9525">
                <a:moveTo>
                  <a:pt x="6822" y="8973"/>
                </a:moveTo>
                <a:lnTo>
                  <a:pt x="0" y="0"/>
                </a:lnTo>
                <a:lnTo>
                  <a:pt x="6822" y="8973"/>
                </a:lnTo>
                <a:close/>
              </a:path>
            </a:pathLst>
          </a:custGeom>
          <a:ln w="3175">
            <a:solidFill>
              <a:srgbClr val="1236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85" name="object 15285"/>
          <p:cNvSpPr/>
          <p:nvPr/>
        </p:nvSpPr>
        <p:spPr>
          <a:xfrm>
            <a:off x="3843538" y="2407848"/>
            <a:ext cx="6985" cy="9525"/>
          </a:xfrm>
          <a:custGeom>
            <a:avLst/>
            <a:gdLst/>
            <a:ahLst/>
            <a:cxnLst/>
            <a:rect l="l" t="t" r="r" b="b"/>
            <a:pathLst>
              <a:path w="6985" h="9525">
                <a:moveTo>
                  <a:pt x="6822" y="8973"/>
                </a:moveTo>
                <a:lnTo>
                  <a:pt x="0" y="0"/>
                </a:lnTo>
                <a:lnTo>
                  <a:pt x="6822" y="8973"/>
                </a:lnTo>
                <a:close/>
              </a:path>
            </a:pathLst>
          </a:custGeom>
          <a:ln w="3175">
            <a:solidFill>
              <a:srgbClr val="1236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86" name="object 15286"/>
          <p:cNvSpPr/>
          <p:nvPr/>
        </p:nvSpPr>
        <p:spPr>
          <a:xfrm>
            <a:off x="3843538" y="2407848"/>
            <a:ext cx="6985" cy="9525"/>
          </a:xfrm>
          <a:custGeom>
            <a:avLst/>
            <a:gdLst/>
            <a:ahLst/>
            <a:cxnLst/>
            <a:rect l="l" t="t" r="r" b="b"/>
            <a:pathLst>
              <a:path w="6985" h="9525">
                <a:moveTo>
                  <a:pt x="6822" y="8973"/>
                </a:moveTo>
                <a:lnTo>
                  <a:pt x="0" y="0"/>
                </a:lnTo>
                <a:lnTo>
                  <a:pt x="6822" y="8973"/>
                </a:lnTo>
                <a:close/>
              </a:path>
            </a:pathLst>
          </a:custGeom>
          <a:ln w="3175">
            <a:solidFill>
              <a:srgbClr val="1236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87" name="object 15287"/>
          <p:cNvSpPr/>
          <p:nvPr/>
        </p:nvSpPr>
        <p:spPr>
          <a:xfrm>
            <a:off x="3843538" y="2407848"/>
            <a:ext cx="6985" cy="9525"/>
          </a:xfrm>
          <a:custGeom>
            <a:avLst/>
            <a:gdLst/>
            <a:ahLst/>
            <a:cxnLst/>
            <a:rect l="l" t="t" r="r" b="b"/>
            <a:pathLst>
              <a:path w="6985" h="9525">
                <a:moveTo>
                  <a:pt x="6822" y="8973"/>
                </a:moveTo>
                <a:lnTo>
                  <a:pt x="0" y="0"/>
                </a:lnTo>
                <a:lnTo>
                  <a:pt x="6822" y="8973"/>
                </a:lnTo>
                <a:close/>
              </a:path>
            </a:pathLst>
          </a:custGeom>
          <a:ln w="3175">
            <a:solidFill>
              <a:srgbClr val="1236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88" name="object 15288"/>
          <p:cNvSpPr/>
          <p:nvPr/>
        </p:nvSpPr>
        <p:spPr>
          <a:xfrm>
            <a:off x="3853990" y="2403188"/>
            <a:ext cx="2540" cy="13335"/>
          </a:xfrm>
          <a:custGeom>
            <a:avLst/>
            <a:gdLst/>
            <a:ahLst/>
            <a:cxnLst/>
            <a:rect l="l" t="t" r="r" b="b"/>
            <a:pathLst>
              <a:path w="2539" h="13335">
                <a:moveTo>
                  <a:pt x="0" y="0"/>
                </a:moveTo>
                <a:lnTo>
                  <a:pt x="2532" y="1307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38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89" name="object 152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290" name="object 152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291" name="object 152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292" name="object 152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293" name="object 152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294" name="object 152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295" name="object 152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296" name="object 15296"/>
          <p:cNvSpPr/>
          <p:nvPr/>
        </p:nvSpPr>
        <p:spPr>
          <a:xfrm>
            <a:off x="3841401" y="2405037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0"/>
                </a:moveTo>
                <a:lnTo>
                  <a:pt x="2136" y="28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97" name="object 15297"/>
          <p:cNvSpPr/>
          <p:nvPr/>
        </p:nvSpPr>
        <p:spPr>
          <a:xfrm>
            <a:off x="3843538" y="2407848"/>
            <a:ext cx="6985" cy="9525"/>
          </a:xfrm>
          <a:custGeom>
            <a:avLst/>
            <a:gdLst/>
            <a:ahLst/>
            <a:cxnLst/>
            <a:rect l="l" t="t" r="r" b="b"/>
            <a:pathLst>
              <a:path w="6985" h="9525">
                <a:moveTo>
                  <a:pt x="0" y="0"/>
                </a:moveTo>
                <a:lnTo>
                  <a:pt x="6822" y="89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98" name="object 15298"/>
          <p:cNvSpPr/>
          <p:nvPr/>
        </p:nvSpPr>
        <p:spPr>
          <a:xfrm>
            <a:off x="3843538" y="24078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99" name="object 15299"/>
          <p:cNvSpPr/>
          <p:nvPr/>
        </p:nvSpPr>
        <p:spPr>
          <a:xfrm>
            <a:off x="3843538" y="2403188"/>
            <a:ext cx="10795" cy="5080"/>
          </a:xfrm>
          <a:custGeom>
            <a:avLst/>
            <a:gdLst/>
            <a:ahLst/>
            <a:cxnLst/>
            <a:rect l="l" t="t" r="r" b="b"/>
            <a:pathLst>
              <a:path w="10795" h="5080">
                <a:moveTo>
                  <a:pt x="0" y="4660"/>
                </a:moveTo>
                <a:lnTo>
                  <a:pt x="104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00" name="object 153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301" name="object 153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302" name="object 153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303" name="object 15303"/>
          <p:cNvSpPr/>
          <p:nvPr/>
        </p:nvSpPr>
        <p:spPr>
          <a:xfrm>
            <a:off x="3814930" y="2468242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0" y="6035"/>
                </a:moveTo>
                <a:lnTo>
                  <a:pt x="236" y="0"/>
                </a:lnTo>
                <a:lnTo>
                  <a:pt x="982" y="5900"/>
                </a:lnTo>
                <a:lnTo>
                  <a:pt x="0" y="6035"/>
                </a:lnTo>
                <a:close/>
              </a:path>
            </a:pathLst>
          </a:custGeom>
          <a:solidFill>
            <a:srgbClr val="1429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04" name="object 15304"/>
          <p:cNvSpPr/>
          <p:nvPr/>
        </p:nvSpPr>
        <p:spPr>
          <a:xfrm>
            <a:off x="3814930" y="2468242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982" y="5900"/>
                </a:moveTo>
                <a:lnTo>
                  <a:pt x="0" y="6035"/>
                </a:lnTo>
                <a:lnTo>
                  <a:pt x="236" y="0"/>
                </a:lnTo>
                <a:lnTo>
                  <a:pt x="982" y="5900"/>
                </a:lnTo>
                <a:close/>
              </a:path>
            </a:pathLst>
          </a:custGeom>
          <a:ln w="3175">
            <a:solidFill>
              <a:srgbClr val="1429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05" name="object 153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306" name="object 153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307" name="object 153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308" name="object 15308"/>
          <p:cNvSpPr/>
          <p:nvPr/>
        </p:nvSpPr>
        <p:spPr>
          <a:xfrm>
            <a:off x="3820474" y="2468631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80">
                <a:moveTo>
                  <a:pt x="10820" y="0"/>
                </a:moveTo>
                <a:lnTo>
                  <a:pt x="0" y="48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09" name="object 15309"/>
          <p:cNvSpPr/>
          <p:nvPr/>
        </p:nvSpPr>
        <p:spPr>
          <a:xfrm>
            <a:off x="3795725" y="2483185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2804"/>
                </a:moveTo>
                <a:lnTo>
                  <a:pt x="3091" y="0"/>
                </a:lnTo>
                <a:lnTo>
                  <a:pt x="3398" y="449"/>
                </a:lnTo>
                <a:lnTo>
                  <a:pt x="0" y="2804"/>
                </a:lnTo>
                <a:close/>
              </a:path>
            </a:pathLst>
          </a:custGeom>
          <a:solidFill>
            <a:srgbClr val="1524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10" name="object 15310"/>
          <p:cNvSpPr/>
          <p:nvPr/>
        </p:nvSpPr>
        <p:spPr>
          <a:xfrm>
            <a:off x="3795725" y="2483185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398" y="449"/>
                </a:moveTo>
                <a:lnTo>
                  <a:pt x="3091" y="0"/>
                </a:lnTo>
                <a:lnTo>
                  <a:pt x="0" y="2804"/>
                </a:lnTo>
                <a:lnTo>
                  <a:pt x="3398" y="449"/>
                </a:lnTo>
                <a:close/>
              </a:path>
            </a:pathLst>
          </a:custGeom>
          <a:ln w="3175">
            <a:solidFill>
              <a:srgbClr val="1524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11" name="object 153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312" name="object 153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313" name="object 15313"/>
          <p:cNvSpPr/>
          <p:nvPr/>
        </p:nvSpPr>
        <p:spPr>
          <a:xfrm>
            <a:off x="3795725" y="248598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523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14" name="object 15314"/>
          <p:cNvSpPr/>
          <p:nvPr/>
        </p:nvSpPr>
        <p:spPr>
          <a:xfrm>
            <a:off x="3795725" y="248598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23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15" name="object 15315"/>
          <p:cNvSpPr/>
          <p:nvPr/>
        </p:nvSpPr>
        <p:spPr>
          <a:xfrm>
            <a:off x="3795725" y="2483185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2804"/>
                </a:moveTo>
                <a:lnTo>
                  <a:pt x="3091" y="0"/>
                </a:lnTo>
                <a:lnTo>
                  <a:pt x="0" y="2804"/>
                </a:lnTo>
                <a:close/>
              </a:path>
            </a:pathLst>
          </a:custGeom>
          <a:ln w="3175">
            <a:solidFill>
              <a:srgbClr val="1524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16" name="object 15316"/>
          <p:cNvSpPr/>
          <p:nvPr/>
        </p:nvSpPr>
        <p:spPr>
          <a:xfrm>
            <a:off x="3795725" y="2483185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2804"/>
                </a:moveTo>
                <a:lnTo>
                  <a:pt x="3091" y="0"/>
                </a:lnTo>
                <a:lnTo>
                  <a:pt x="0" y="2804"/>
                </a:lnTo>
                <a:close/>
              </a:path>
            </a:pathLst>
          </a:custGeom>
          <a:ln w="3175">
            <a:solidFill>
              <a:srgbClr val="1524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17" name="object 15317"/>
          <p:cNvSpPr/>
          <p:nvPr/>
        </p:nvSpPr>
        <p:spPr>
          <a:xfrm>
            <a:off x="3800144" y="248197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525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18" name="object 15318"/>
          <p:cNvSpPr/>
          <p:nvPr/>
        </p:nvSpPr>
        <p:spPr>
          <a:xfrm>
            <a:off x="3800144" y="248197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25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19" name="object 15319"/>
          <p:cNvSpPr/>
          <p:nvPr/>
        </p:nvSpPr>
        <p:spPr>
          <a:xfrm>
            <a:off x="3798816" y="248197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328" y="0"/>
                </a:moveTo>
                <a:lnTo>
                  <a:pt x="0" y="1206"/>
                </a:lnTo>
                <a:lnTo>
                  <a:pt x="1328" y="0"/>
                </a:lnTo>
                <a:close/>
              </a:path>
            </a:pathLst>
          </a:custGeom>
          <a:ln w="3175">
            <a:solidFill>
              <a:srgbClr val="1525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20" name="object 15320"/>
          <p:cNvSpPr/>
          <p:nvPr/>
        </p:nvSpPr>
        <p:spPr>
          <a:xfrm>
            <a:off x="3798816" y="248197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328" y="0"/>
                </a:moveTo>
                <a:lnTo>
                  <a:pt x="0" y="1206"/>
                </a:lnTo>
                <a:lnTo>
                  <a:pt x="1328" y="0"/>
                </a:lnTo>
                <a:close/>
              </a:path>
            </a:pathLst>
          </a:custGeom>
          <a:ln w="3175">
            <a:solidFill>
              <a:srgbClr val="1524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21" name="object 15321"/>
          <p:cNvSpPr/>
          <p:nvPr/>
        </p:nvSpPr>
        <p:spPr>
          <a:xfrm>
            <a:off x="3798816" y="248318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07" y="449"/>
                </a:moveTo>
                <a:lnTo>
                  <a:pt x="0" y="0"/>
                </a:lnTo>
                <a:lnTo>
                  <a:pt x="307" y="449"/>
                </a:lnTo>
                <a:close/>
              </a:path>
            </a:pathLst>
          </a:custGeom>
          <a:ln w="3175">
            <a:solidFill>
              <a:srgbClr val="1524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22" name="object 15322"/>
          <p:cNvSpPr/>
          <p:nvPr/>
        </p:nvSpPr>
        <p:spPr>
          <a:xfrm>
            <a:off x="3798816" y="248318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07" y="449"/>
                </a:moveTo>
                <a:lnTo>
                  <a:pt x="0" y="0"/>
                </a:lnTo>
                <a:lnTo>
                  <a:pt x="307" y="449"/>
                </a:lnTo>
                <a:close/>
              </a:path>
            </a:pathLst>
          </a:custGeom>
          <a:ln w="3175">
            <a:solidFill>
              <a:srgbClr val="1524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23" name="object 15323"/>
          <p:cNvSpPr/>
          <p:nvPr/>
        </p:nvSpPr>
        <p:spPr>
          <a:xfrm>
            <a:off x="3799123" y="2481986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377" y="0"/>
                </a:moveTo>
                <a:lnTo>
                  <a:pt x="0" y="1648"/>
                </a:lnTo>
                <a:lnTo>
                  <a:pt x="2377" y="0"/>
                </a:lnTo>
                <a:close/>
              </a:path>
            </a:pathLst>
          </a:custGeom>
          <a:ln w="3175">
            <a:solidFill>
              <a:srgbClr val="1525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24" name="object 15324"/>
          <p:cNvSpPr/>
          <p:nvPr/>
        </p:nvSpPr>
        <p:spPr>
          <a:xfrm>
            <a:off x="3798816" y="2481986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7" y="1648"/>
                </a:moveTo>
                <a:lnTo>
                  <a:pt x="0" y="1198"/>
                </a:lnTo>
                <a:lnTo>
                  <a:pt x="2684" y="0"/>
                </a:lnTo>
                <a:lnTo>
                  <a:pt x="307" y="1648"/>
                </a:lnTo>
                <a:close/>
              </a:path>
            </a:pathLst>
          </a:custGeom>
          <a:solidFill>
            <a:srgbClr val="1525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25" name="object 15325"/>
          <p:cNvSpPr/>
          <p:nvPr/>
        </p:nvSpPr>
        <p:spPr>
          <a:xfrm>
            <a:off x="3798816" y="2481986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684" y="0"/>
                </a:moveTo>
                <a:lnTo>
                  <a:pt x="0" y="1198"/>
                </a:lnTo>
                <a:lnTo>
                  <a:pt x="307" y="1648"/>
                </a:lnTo>
                <a:lnTo>
                  <a:pt x="2684" y="0"/>
                </a:lnTo>
                <a:close/>
              </a:path>
            </a:pathLst>
          </a:custGeom>
          <a:ln w="3175">
            <a:solidFill>
              <a:srgbClr val="1525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26" name="object 15326"/>
          <p:cNvSpPr/>
          <p:nvPr/>
        </p:nvSpPr>
        <p:spPr>
          <a:xfrm>
            <a:off x="3798816" y="248318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07" y="44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27" name="object 15327"/>
          <p:cNvSpPr/>
          <p:nvPr/>
        </p:nvSpPr>
        <p:spPr>
          <a:xfrm>
            <a:off x="3798816" y="24831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28" name="object 15328"/>
          <p:cNvSpPr/>
          <p:nvPr/>
        </p:nvSpPr>
        <p:spPr>
          <a:xfrm>
            <a:off x="3798816" y="2481986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684" y="0"/>
                </a:moveTo>
                <a:lnTo>
                  <a:pt x="0" y="11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29" name="object 15329"/>
          <p:cNvSpPr/>
          <p:nvPr/>
        </p:nvSpPr>
        <p:spPr>
          <a:xfrm>
            <a:off x="3798816" y="24831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30" name="object 15330"/>
          <p:cNvSpPr/>
          <p:nvPr/>
        </p:nvSpPr>
        <p:spPr>
          <a:xfrm>
            <a:off x="3850360" y="2416822"/>
            <a:ext cx="6985" cy="5080"/>
          </a:xfrm>
          <a:custGeom>
            <a:avLst/>
            <a:gdLst/>
            <a:ahLst/>
            <a:cxnLst/>
            <a:rect l="l" t="t" r="r" b="b"/>
            <a:pathLst>
              <a:path w="6985" h="5080">
                <a:moveTo>
                  <a:pt x="3408" y="4488"/>
                </a:moveTo>
                <a:lnTo>
                  <a:pt x="0" y="0"/>
                </a:lnTo>
                <a:lnTo>
                  <a:pt x="6664" y="2037"/>
                </a:lnTo>
                <a:lnTo>
                  <a:pt x="3408" y="4488"/>
                </a:lnTo>
                <a:close/>
              </a:path>
            </a:pathLst>
          </a:custGeom>
          <a:solidFill>
            <a:srgbClr val="1237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31" name="object 15331"/>
          <p:cNvSpPr/>
          <p:nvPr/>
        </p:nvSpPr>
        <p:spPr>
          <a:xfrm>
            <a:off x="3850360" y="2416822"/>
            <a:ext cx="6985" cy="5080"/>
          </a:xfrm>
          <a:custGeom>
            <a:avLst/>
            <a:gdLst/>
            <a:ahLst/>
            <a:cxnLst/>
            <a:rect l="l" t="t" r="r" b="b"/>
            <a:pathLst>
              <a:path w="6985" h="5080">
                <a:moveTo>
                  <a:pt x="6664" y="2037"/>
                </a:moveTo>
                <a:lnTo>
                  <a:pt x="3408" y="4488"/>
                </a:lnTo>
                <a:lnTo>
                  <a:pt x="0" y="0"/>
                </a:lnTo>
                <a:lnTo>
                  <a:pt x="6664" y="2037"/>
                </a:lnTo>
                <a:close/>
              </a:path>
            </a:pathLst>
          </a:custGeom>
          <a:ln w="3175">
            <a:solidFill>
              <a:srgbClr val="1237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32" name="object 15332"/>
          <p:cNvSpPr/>
          <p:nvPr/>
        </p:nvSpPr>
        <p:spPr>
          <a:xfrm>
            <a:off x="3850360" y="2416263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664" y="2595"/>
                </a:moveTo>
                <a:lnTo>
                  <a:pt x="0" y="558"/>
                </a:lnTo>
                <a:lnTo>
                  <a:pt x="6162" y="0"/>
                </a:lnTo>
                <a:lnTo>
                  <a:pt x="6664" y="2595"/>
                </a:lnTo>
                <a:close/>
              </a:path>
            </a:pathLst>
          </a:custGeom>
          <a:solidFill>
            <a:srgbClr val="1237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33" name="object 15333"/>
          <p:cNvSpPr/>
          <p:nvPr/>
        </p:nvSpPr>
        <p:spPr>
          <a:xfrm>
            <a:off x="3850360" y="2416263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664" y="2595"/>
                </a:moveTo>
                <a:lnTo>
                  <a:pt x="6162" y="0"/>
                </a:lnTo>
                <a:lnTo>
                  <a:pt x="0" y="558"/>
                </a:lnTo>
                <a:lnTo>
                  <a:pt x="6664" y="2595"/>
                </a:lnTo>
                <a:close/>
              </a:path>
            </a:pathLst>
          </a:custGeom>
          <a:ln w="3175">
            <a:solidFill>
              <a:srgbClr val="1237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34" name="object 15334"/>
          <p:cNvSpPr/>
          <p:nvPr/>
        </p:nvSpPr>
        <p:spPr>
          <a:xfrm>
            <a:off x="3856522" y="2416263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502" y="2595"/>
                </a:moveTo>
                <a:lnTo>
                  <a:pt x="0" y="0"/>
                </a:lnTo>
                <a:lnTo>
                  <a:pt x="502" y="2595"/>
                </a:lnTo>
                <a:close/>
              </a:path>
            </a:pathLst>
          </a:custGeom>
          <a:ln w="3175">
            <a:solidFill>
              <a:srgbClr val="1238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35" name="object 15335"/>
          <p:cNvSpPr/>
          <p:nvPr/>
        </p:nvSpPr>
        <p:spPr>
          <a:xfrm>
            <a:off x="3856522" y="2415857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502" y="3002"/>
                </a:moveTo>
                <a:lnTo>
                  <a:pt x="0" y="406"/>
                </a:lnTo>
                <a:lnTo>
                  <a:pt x="4488" y="0"/>
                </a:lnTo>
                <a:lnTo>
                  <a:pt x="502" y="3002"/>
                </a:lnTo>
                <a:close/>
              </a:path>
            </a:pathLst>
          </a:custGeom>
          <a:solidFill>
            <a:srgbClr val="1238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36" name="object 15336"/>
          <p:cNvSpPr/>
          <p:nvPr/>
        </p:nvSpPr>
        <p:spPr>
          <a:xfrm>
            <a:off x="3856522" y="2415857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502" y="3002"/>
                </a:moveTo>
                <a:lnTo>
                  <a:pt x="4488" y="0"/>
                </a:lnTo>
                <a:lnTo>
                  <a:pt x="0" y="406"/>
                </a:lnTo>
                <a:lnTo>
                  <a:pt x="502" y="3002"/>
                </a:lnTo>
                <a:close/>
              </a:path>
            </a:pathLst>
          </a:custGeom>
          <a:ln w="3175">
            <a:solidFill>
              <a:srgbClr val="1238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37" name="object 153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338" name="object 153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339" name="object 153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340" name="object 153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341" name="object 153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342" name="object 153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343" name="object 153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344" name="object 15344"/>
          <p:cNvSpPr/>
          <p:nvPr/>
        </p:nvSpPr>
        <p:spPr>
          <a:xfrm>
            <a:off x="3850360" y="2416822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408" y="4488"/>
                </a:moveTo>
                <a:lnTo>
                  <a:pt x="0" y="0"/>
                </a:lnTo>
                <a:lnTo>
                  <a:pt x="3408" y="4488"/>
                </a:lnTo>
                <a:close/>
              </a:path>
            </a:pathLst>
          </a:custGeom>
          <a:ln w="3175">
            <a:solidFill>
              <a:srgbClr val="1236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45" name="object 15345"/>
          <p:cNvSpPr/>
          <p:nvPr/>
        </p:nvSpPr>
        <p:spPr>
          <a:xfrm>
            <a:off x="3850360" y="2416822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408" y="4488"/>
                </a:moveTo>
                <a:lnTo>
                  <a:pt x="0" y="0"/>
                </a:lnTo>
                <a:lnTo>
                  <a:pt x="3408" y="4488"/>
                </a:lnTo>
                <a:close/>
              </a:path>
            </a:pathLst>
          </a:custGeom>
          <a:ln w="3175">
            <a:solidFill>
              <a:srgbClr val="1236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46" name="object 15346"/>
          <p:cNvSpPr/>
          <p:nvPr/>
        </p:nvSpPr>
        <p:spPr>
          <a:xfrm>
            <a:off x="3850360" y="2416822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517" y="3314"/>
                </a:moveTo>
                <a:lnTo>
                  <a:pt x="0" y="0"/>
                </a:lnTo>
                <a:lnTo>
                  <a:pt x="2517" y="3314"/>
                </a:lnTo>
                <a:close/>
              </a:path>
            </a:pathLst>
          </a:custGeom>
          <a:ln w="3175">
            <a:solidFill>
              <a:srgbClr val="1236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47" name="object 15347"/>
          <p:cNvSpPr/>
          <p:nvPr/>
        </p:nvSpPr>
        <p:spPr>
          <a:xfrm>
            <a:off x="3850360" y="2416822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517" y="3314"/>
                </a:moveTo>
                <a:lnTo>
                  <a:pt x="0" y="0"/>
                </a:lnTo>
                <a:lnTo>
                  <a:pt x="2517" y="3314"/>
                </a:lnTo>
                <a:close/>
              </a:path>
            </a:pathLst>
          </a:custGeom>
          <a:ln w="3175">
            <a:solidFill>
              <a:srgbClr val="1236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48" name="object 15348"/>
          <p:cNvSpPr/>
          <p:nvPr/>
        </p:nvSpPr>
        <p:spPr>
          <a:xfrm>
            <a:off x="3852877" y="242013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91" y="1173"/>
                </a:moveTo>
                <a:lnTo>
                  <a:pt x="0" y="0"/>
                </a:lnTo>
                <a:lnTo>
                  <a:pt x="891" y="1173"/>
                </a:lnTo>
                <a:close/>
              </a:path>
            </a:pathLst>
          </a:custGeom>
          <a:ln w="3175">
            <a:solidFill>
              <a:srgbClr val="1237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49" name="object 15349"/>
          <p:cNvSpPr/>
          <p:nvPr/>
        </p:nvSpPr>
        <p:spPr>
          <a:xfrm>
            <a:off x="3853769" y="24213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237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50" name="object 15350"/>
          <p:cNvSpPr/>
          <p:nvPr/>
        </p:nvSpPr>
        <p:spPr>
          <a:xfrm>
            <a:off x="3853769" y="24213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37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51" name="object 15351"/>
          <p:cNvSpPr/>
          <p:nvPr/>
        </p:nvSpPr>
        <p:spPr>
          <a:xfrm>
            <a:off x="3853769" y="24213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237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52" name="object 15352"/>
          <p:cNvSpPr/>
          <p:nvPr/>
        </p:nvSpPr>
        <p:spPr>
          <a:xfrm>
            <a:off x="3853769" y="24213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37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53" name="object 15353"/>
          <p:cNvSpPr/>
          <p:nvPr/>
        </p:nvSpPr>
        <p:spPr>
          <a:xfrm>
            <a:off x="3850360" y="2416822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408" y="4488"/>
                </a:moveTo>
                <a:lnTo>
                  <a:pt x="0" y="0"/>
                </a:lnTo>
                <a:lnTo>
                  <a:pt x="3408" y="4488"/>
                </a:lnTo>
                <a:close/>
              </a:path>
            </a:pathLst>
          </a:custGeom>
          <a:ln w="3175">
            <a:solidFill>
              <a:srgbClr val="1237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54" name="object 15354"/>
          <p:cNvSpPr/>
          <p:nvPr/>
        </p:nvSpPr>
        <p:spPr>
          <a:xfrm>
            <a:off x="3850360" y="2416822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408" y="4488"/>
                </a:moveTo>
                <a:lnTo>
                  <a:pt x="0" y="0"/>
                </a:lnTo>
                <a:lnTo>
                  <a:pt x="3408" y="4488"/>
                </a:lnTo>
                <a:close/>
              </a:path>
            </a:pathLst>
          </a:custGeom>
          <a:ln w="3175">
            <a:solidFill>
              <a:srgbClr val="1236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55" name="object 15355"/>
          <p:cNvSpPr/>
          <p:nvPr/>
        </p:nvSpPr>
        <p:spPr>
          <a:xfrm>
            <a:off x="3850360" y="2416822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0" y="0"/>
                </a:moveTo>
                <a:lnTo>
                  <a:pt x="3408" y="44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56" name="object 153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357" name="object 153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358" name="object 15358"/>
          <p:cNvSpPr/>
          <p:nvPr/>
        </p:nvSpPr>
        <p:spPr>
          <a:xfrm>
            <a:off x="3793657" y="2475217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116" y="1597"/>
                </a:moveTo>
                <a:lnTo>
                  <a:pt x="0" y="0"/>
                </a:lnTo>
                <a:lnTo>
                  <a:pt x="960" y="1506"/>
                </a:lnTo>
                <a:lnTo>
                  <a:pt x="116" y="1597"/>
                </a:lnTo>
                <a:close/>
              </a:path>
            </a:pathLst>
          </a:custGeom>
          <a:solidFill>
            <a:srgbClr val="1524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59" name="object 15359"/>
          <p:cNvSpPr/>
          <p:nvPr/>
        </p:nvSpPr>
        <p:spPr>
          <a:xfrm>
            <a:off x="3793657" y="2475217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116" y="1597"/>
                </a:moveTo>
                <a:lnTo>
                  <a:pt x="960" y="1506"/>
                </a:lnTo>
                <a:lnTo>
                  <a:pt x="0" y="0"/>
                </a:lnTo>
                <a:lnTo>
                  <a:pt x="116" y="1597"/>
                </a:lnTo>
                <a:close/>
              </a:path>
            </a:pathLst>
          </a:custGeom>
          <a:ln w="3175">
            <a:solidFill>
              <a:srgbClr val="1524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60" name="object 153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361" name="object 153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362" name="object 153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363" name="object 153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364" name="object 15364"/>
          <p:cNvSpPr/>
          <p:nvPr/>
        </p:nvSpPr>
        <p:spPr>
          <a:xfrm>
            <a:off x="3793657" y="2475217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960" y="150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65" name="object 15365"/>
          <p:cNvSpPr/>
          <p:nvPr/>
        </p:nvSpPr>
        <p:spPr>
          <a:xfrm>
            <a:off x="3794241" y="2483185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1483" y="2804"/>
                </a:moveTo>
                <a:lnTo>
                  <a:pt x="0" y="1971"/>
                </a:lnTo>
                <a:lnTo>
                  <a:pt x="4574" y="0"/>
                </a:lnTo>
                <a:lnTo>
                  <a:pt x="1483" y="2804"/>
                </a:lnTo>
                <a:close/>
              </a:path>
            </a:pathLst>
          </a:custGeom>
          <a:solidFill>
            <a:srgbClr val="1524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66" name="object 15366"/>
          <p:cNvSpPr/>
          <p:nvPr/>
        </p:nvSpPr>
        <p:spPr>
          <a:xfrm>
            <a:off x="3794241" y="2483185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4574" y="0"/>
                </a:moveTo>
                <a:lnTo>
                  <a:pt x="1483" y="2804"/>
                </a:lnTo>
                <a:lnTo>
                  <a:pt x="0" y="1971"/>
                </a:lnTo>
                <a:lnTo>
                  <a:pt x="4574" y="0"/>
                </a:lnTo>
                <a:close/>
              </a:path>
            </a:pathLst>
          </a:custGeom>
          <a:ln w="3175">
            <a:solidFill>
              <a:srgbClr val="1524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67" name="object 15367"/>
          <p:cNvSpPr/>
          <p:nvPr/>
        </p:nvSpPr>
        <p:spPr>
          <a:xfrm>
            <a:off x="3795725" y="248598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523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68" name="object 15368"/>
          <p:cNvSpPr/>
          <p:nvPr/>
        </p:nvSpPr>
        <p:spPr>
          <a:xfrm>
            <a:off x="3795725" y="248598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23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69" name="object 15369"/>
          <p:cNvSpPr/>
          <p:nvPr/>
        </p:nvSpPr>
        <p:spPr>
          <a:xfrm>
            <a:off x="3793170" y="2476723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2425"/>
                </a:moveTo>
                <a:lnTo>
                  <a:pt x="604" y="91"/>
                </a:lnTo>
                <a:lnTo>
                  <a:pt x="1447" y="0"/>
                </a:lnTo>
                <a:lnTo>
                  <a:pt x="0" y="2425"/>
                </a:lnTo>
                <a:close/>
              </a:path>
            </a:pathLst>
          </a:custGeom>
          <a:solidFill>
            <a:srgbClr val="1524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70" name="object 15370"/>
          <p:cNvSpPr/>
          <p:nvPr/>
        </p:nvSpPr>
        <p:spPr>
          <a:xfrm>
            <a:off x="3793170" y="2476723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2425"/>
                </a:moveTo>
                <a:lnTo>
                  <a:pt x="1447" y="0"/>
                </a:lnTo>
                <a:lnTo>
                  <a:pt x="604" y="91"/>
                </a:lnTo>
                <a:lnTo>
                  <a:pt x="0" y="2425"/>
                </a:lnTo>
                <a:close/>
              </a:path>
            </a:pathLst>
          </a:custGeom>
          <a:ln w="3175">
            <a:solidFill>
              <a:srgbClr val="1524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71" name="object 15371"/>
          <p:cNvSpPr/>
          <p:nvPr/>
        </p:nvSpPr>
        <p:spPr>
          <a:xfrm>
            <a:off x="3791948" y="2479149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293" y="6007"/>
                </a:moveTo>
                <a:lnTo>
                  <a:pt x="0" y="4716"/>
                </a:lnTo>
                <a:lnTo>
                  <a:pt x="1221" y="0"/>
                </a:lnTo>
                <a:lnTo>
                  <a:pt x="2293" y="6007"/>
                </a:lnTo>
                <a:close/>
              </a:path>
            </a:pathLst>
          </a:custGeom>
          <a:solidFill>
            <a:srgbClr val="1523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72" name="object 15372"/>
          <p:cNvSpPr/>
          <p:nvPr/>
        </p:nvSpPr>
        <p:spPr>
          <a:xfrm>
            <a:off x="3791948" y="2479149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293" y="6007"/>
                </a:moveTo>
                <a:lnTo>
                  <a:pt x="0" y="4716"/>
                </a:lnTo>
                <a:lnTo>
                  <a:pt x="1221" y="0"/>
                </a:lnTo>
                <a:lnTo>
                  <a:pt x="2293" y="6007"/>
                </a:lnTo>
                <a:close/>
              </a:path>
            </a:pathLst>
          </a:custGeom>
          <a:ln w="3175">
            <a:solidFill>
              <a:srgbClr val="1523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73" name="object 15373"/>
          <p:cNvSpPr/>
          <p:nvPr/>
        </p:nvSpPr>
        <p:spPr>
          <a:xfrm>
            <a:off x="3793170" y="2476723"/>
            <a:ext cx="1905" cy="8890"/>
          </a:xfrm>
          <a:custGeom>
            <a:avLst/>
            <a:gdLst/>
            <a:ahLst/>
            <a:cxnLst/>
            <a:rect l="l" t="t" r="r" b="b"/>
            <a:pathLst>
              <a:path w="1904" h="8889">
                <a:moveTo>
                  <a:pt x="1071" y="8432"/>
                </a:moveTo>
                <a:lnTo>
                  <a:pt x="0" y="2425"/>
                </a:lnTo>
                <a:lnTo>
                  <a:pt x="1447" y="0"/>
                </a:lnTo>
                <a:lnTo>
                  <a:pt x="1071" y="8432"/>
                </a:lnTo>
                <a:close/>
              </a:path>
            </a:pathLst>
          </a:custGeom>
          <a:solidFill>
            <a:srgbClr val="1524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74" name="object 15374"/>
          <p:cNvSpPr/>
          <p:nvPr/>
        </p:nvSpPr>
        <p:spPr>
          <a:xfrm>
            <a:off x="3793170" y="2476723"/>
            <a:ext cx="1905" cy="8890"/>
          </a:xfrm>
          <a:custGeom>
            <a:avLst/>
            <a:gdLst/>
            <a:ahLst/>
            <a:cxnLst/>
            <a:rect l="l" t="t" r="r" b="b"/>
            <a:pathLst>
              <a:path w="1904" h="8889">
                <a:moveTo>
                  <a:pt x="1071" y="8432"/>
                </a:moveTo>
                <a:lnTo>
                  <a:pt x="1447" y="0"/>
                </a:lnTo>
                <a:lnTo>
                  <a:pt x="0" y="2425"/>
                </a:lnTo>
                <a:lnTo>
                  <a:pt x="1071" y="8432"/>
                </a:lnTo>
                <a:close/>
              </a:path>
            </a:pathLst>
          </a:custGeom>
          <a:ln w="3175">
            <a:solidFill>
              <a:srgbClr val="1524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75" name="object 15375"/>
          <p:cNvSpPr/>
          <p:nvPr/>
        </p:nvSpPr>
        <p:spPr>
          <a:xfrm>
            <a:off x="3794241" y="2476723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0" y="8432"/>
                </a:moveTo>
                <a:lnTo>
                  <a:pt x="375" y="0"/>
                </a:lnTo>
                <a:lnTo>
                  <a:pt x="4574" y="6461"/>
                </a:lnTo>
                <a:lnTo>
                  <a:pt x="0" y="8432"/>
                </a:lnTo>
                <a:close/>
              </a:path>
            </a:pathLst>
          </a:custGeom>
          <a:solidFill>
            <a:srgbClr val="1524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76" name="object 15376"/>
          <p:cNvSpPr/>
          <p:nvPr/>
        </p:nvSpPr>
        <p:spPr>
          <a:xfrm>
            <a:off x="3794241" y="2476723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0" y="8432"/>
                </a:moveTo>
                <a:lnTo>
                  <a:pt x="375" y="0"/>
                </a:lnTo>
                <a:lnTo>
                  <a:pt x="4574" y="6461"/>
                </a:lnTo>
                <a:lnTo>
                  <a:pt x="0" y="8432"/>
                </a:lnTo>
                <a:close/>
              </a:path>
            </a:pathLst>
          </a:custGeom>
          <a:ln w="3175">
            <a:solidFill>
              <a:srgbClr val="1524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77" name="object 153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378" name="object 153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379" name="object 15379"/>
          <p:cNvSpPr/>
          <p:nvPr/>
        </p:nvSpPr>
        <p:spPr>
          <a:xfrm>
            <a:off x="3794617" y="2476723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4198" y="64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80" name="object 15380"/>
          <p:cNvSpPr/>
          <p:nvPr/>
        </p:nvSpPr>
        <p:spPr>
          <a:xfrm>
            <a:off x="3794241" y="2483185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4574" y="0"/>
                </a:moveTo>
                <a:lnTo>
                  <a:pt x="0" y="19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81" name="object 153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382" name="object 153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383" name="object 153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384" name="object 153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49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385" name="object 153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386" name="object 153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387" name="object 153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388" name="object 153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389" name="object 15389"/>
          <p:cNvSpPr/>
          <p:nvPr/>
        </p:nvSpPr>
        <p:spPr>
          <a:xfrm>
            <a:off x="3866062" y="242477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239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90" name="object 15390"/>
          <p:cNvSpPr/>
          <p:nvPr/>
        </p:nvSpPr>
        <p:spPr>
          <a:xfrm>
            <a:off x="3866062" y="242477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39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91" name="object 15391"/>
          <p:cNvSpPr/>
          <p:nvPr/>
        </p:nvSpPr>
        <p:spPr>
          <a:xfrm>
            <a:off x="3866062" y="242477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239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92" name="object 15392"/>
          <p:cNvSpPr/>
          <p:nvPr/>
        </p:nvSpPr>
        <p:spPr>
          <a:xfrm>
            <a:off x="3866062" y="242477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39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93" name="object 153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394" name="object 15394"/>
          <p:cNvSpPr/>
          <p:nvPr/>
        </p:nvSpPr>
        <p:spPr>
          <a:xfrm>
            <a:off x="3858778" y="2424775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7284" y="0"/>
                </a:moveTo>
                <a:lnTo>
                  <a:pt x="0" y="31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95" name="object 153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396" name="object 153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397" name="object 153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398" name="object 153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399" name="object 153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00" name="object 154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01" name="object 154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02" name="object 154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03" name="object 154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04" name="object 154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05" name="object 154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06" name="object 15406"/>
          <p:cNvSpPr/>
          <p:nvPr/>
        </p:nvSpPr>
        <p:spPr>
          <a:xfrm>
            <a:off x="3885333" y="2437267"/>
            <a:ext cx="15875" cy="6985"/>
          </a:xfrm>
          <a:custGeom>
            <a:avLst/>
            <a:gdLst/>
            <a:ahLst/>
            <a:cxnLst/>
            <a:rect l="l" t="t" r="r" b="b"/>
            <a:pathLst>
              <a:path w="15875" h="6985">
                <a:moveTo>
                  <a:pt x="15384" y="0"/>
                </a:moveTo>
                <a:lnTo>
                  <a:pt x="0" y="65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07" name="object 154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08" name="object 154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09" name="object 154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10" name="object 154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11" name="object 154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12" name="object 154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13" name="object 154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14" name="object 15414"/>
          <p:cNvSpPr/>
          <p:nvPr/>
        </p:nvSpPr>
        <p:spPr>
          <a:xfrm>
            <a:off x="3906502" y="2447325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6101"/>
                </a:moveTo>
                <a:lnTo>
                  <a:pt x="2034" y="0"/>
                </a:lnTo>
                <a:lnTo>
                  <a:pt x="3665" y="4470"/>
                </a:lnTo>
                <a:lnTo>
                  <a:pt x="0" y="6101"/>
                </a:lnTo>
                <a:close/>
              </a:path>
            </a:pathLst>
          </a:custGeom>
          <a:solidFill>
            <a:srgbClr val="124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15" name="object 15415"/>
          <p:cNvSpPr/>
          <p:nvPr/>
        </p:nvSpPr>
        <p:spPr>
          <a:xfrm>
            <a:off x="3906502" y="2447325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6101"/>
                </a:moveTo>
                <a:lnTo>
                  <a:pt x="2034" y="0"/>
                </a:lnTo>
                <a:lnTo>
                  <a:pt x="3665" y="4470"/>
                </a:lnTo>
                <a:lnTo>
                  <a:pt x="0" y="6101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16" name="object 15416"/>
          <p:cNvSpPr/>
          <p:nvPr/>
        </p:nvSpPr>
        <p:spPr>
          <a:xfrm>
            <a:off x="3833487" y="2471745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5763" y="12616"/>
                </a:moveTo>
                <a:lnTo>
                  <a:pt x="0" y="0"/>
                </a:lnTo>
                <a:lnTo>
                  <a:pt x="5763" y="12616"/>
                </a:lnTo>
                <a:close/>
              </a:path>
            </a:pathLst>
          </a:custGeom>
          <a:ln w="3175">
            <a:solidFill>
              <a:srgbClr val="132D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17" name="object 15417"/>
          <p:cNvSpPr/>
          <p:nvPr/>
        </p:nvSpPr>
        <p:spPr>
          <a:xfrm>
            <a:off x="3833487" y="2471745"/>
            <a:ext cx="8255" cy="12700"/>
          </a:xfrm>
          <a:custGeom>
            <a:avLst/>
            <a:gdLst/>
            <a:ahLst/>
            <a:cxnLst/>
            <a:rect l="l" t="t" r="r" b="b"/>
            <a:pathLst>
              <a:path w="8254" h="12700">
                <a:moveTo>
                  <a:pt x="5763" y="12616"/>
                </a:moveTo>
                <a:lnTo>
                  <a:pt x="0" y="0"/>
                </a:lnTo>
                <a:lnTo>
                  <a:pt x="8128" y="11529"/>
                </a:lnTo>
                <a:lnTo>
                  <a:pt x="5763" y="12616"/>
                </a:lnTo>
                <a:close/>
              </a:path>
            </a:pathLst>
          </a:custGeom>
          <a:solidFill>
            <a:srgbClr val="132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18" name="object 15418"/>
          <p:cNvSpPr/>
          <p:nvPr/>
        </p:nvSpPr>
        <p:spPr>
          <a:xfrm>
            <a:off x="3833487" y="2471745"/>
            <a:ext cx="8255" cy="12700"/>
          </a:xfrm>
          <a:custGeom>
            <a:avLst/>
            <a:gdLst/>
            <a:ahLst/>
            <a:cxnLst/>
            <a:rect l="l" t="t" r="r" b="b"/>
            <a:pathLst>
              <a:path w="8254" h="12700">
                <a:moveTo>
                  <a:pt x="5763" y="12616"/>
                </a:moveTo>
                <a:lnTo>
                  <a:pt x="8128" y="11529"/>
                </a:lnTo>
                <a:lnTo>
                  <a:pt x="0" y="0"/>
                </a:lnTo>
                <a:lnTo>
                  <a:pt x="5763" y="12616"/>
                </a:lnTo>
                <a:close/>
              </a:path>
            </a:pathLst>
          </a:custGeom>
          <a:ln w="3175">
            <a:solidFill>
              <a:srgbClr val="132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19" name="object 15419"/>
          <p:cNvSpPr/>
          <p:nvPr/>
        </p:nvSpPr>
        <p:spPr>
          <a:xfrm>
            <a:off x="3850401" y="247671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879" y="159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31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20" name="object 154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21" name="object 154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22" name="object 154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23" name="object 154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24" name="object 15424"/>
          <p:cNvSpPr/>
          <p:nvPr/>
        </p:nvSpPr>
        <p:spPr>
          <a:xfrm>
            <a:off x="3850401" y="24767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331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25" name="object 15425"/>
          <p:cNvSpPr/>
          <p:nvPr/>
        </p:nvSpPr>
        <p:spPr>
          <a:xfrm>
            <a:off x="3850401" y="24767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31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26" name="object 154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27" name="object 154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28" name="object 154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29" name="object 154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30" name="object 154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31" name="object 154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32" name="object 154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33" name="object 154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34" name="object 15434"/>
          <p:cNvSpPr/>
          <p:nvPr/>
        </p:nvSpPr>
        <p:spPr>
          <a:xfrm>
            <a:off x="3815913" y="2473520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1249" y="1478"/>
                </a:moveTo>
                <a:lnTo>
                  <a:pt x="0" y="622"/>
                </a:lnTo>
                <a:lnTo>
                  <a:pt x="4561" y="0"/>
                </a:lnTo>
                <a:lnTo>
                  <a:pt x="1249" y="1478"/>
                </a:lnTo>
                <a:close/>
              </a:path>
            </a:pathLst>
          </a:custGeom>
          <a:solidFill>
            <a:srgbClr val="142A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35" name="object 15435"/>
          <p:cNvSpPr/>
          <p:nvPr/>
        </p:nvSpPr>
        <p:spPr>
          <a:xfrm>
            <a:off x="3815913" y="2473520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1249" y="1478"/>
                </a:moveTo>
                <a:lnTo>
                  <a:pt x="4561" y="0"/>
                </a:lnTo>
                <a:lnTo>
                  <a:pt x="0" y="622"/>
                </a:lnTo>
                <a:lnTo>
                  <a:pt x="1249" y="1478"/>
                </a:lnTo>
                <a:close/>
              </a:path>
            </a:pathLst>
          </a:custGeom>
          <a:ln w="3175">
            <a:solidFill>
              <a:srgbClr val="142A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36" name="object 15436"/>
          <p:cNvSpPr/>
          <p:nvPr/>
        </p:nvSpPr>
        <p:spPr>
          <a:xfrm>
            <a:off x="3817162" y="2473520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513" y="1828"/>
                </a:moveTo>
                <a:lnTo>
                  <a:pt x="0" y="1478"/>
                </a:lnTo>
                <a:lnTo>
                  <a:pt x="3312" y="0"/>
                </a:lnTo>
                <a:lnTo>
                  <a:pt x="513" y="1828"/>
                </a:lnTo>
                <a:close/>
              </a:path>
            </a:pathLst>
          </a:custGeom>
          <a:solidFill>
            <a:srgbClr val="142A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37" name="object 15437"/>
          <p:cNvSpPr/>
          <p:nvPr/>
        </p:nvSpPr>
        <p:spPr>
          <a:xfrm>
            <a:off x="3817162" y="2473520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513" y="1828"/>
                </a:moveTo>
                <a:lnTo>
                  <a:pt x="3312" y="0"/>
                </a:lnTo>
                <a:lnTo>
                  <a:pt x="0" y="1478"/>
                </a:lnTo>
                <a:lnTo>
                  <a:pt x="513" y="1828"/>
                </a:lnTo>
                <a:close/>
              </a:path>
            </a:pathLst>
          </a:custGeom>
          <a:ln w="3175">
            <a:solidFill>
              <a:srgbClr val="142A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38" name="object 15438"/>
          <p:cNvSpPr/>
          <p:nvPr/>
        </p:nvSpPr>
        <p:spPr>
          <a:xfrm>
            <a:off x="3817675" y="2473520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3055" y="3916"/>
                </a:moveTo>
                <a:lnTo>
                  <a:pt x="0" y="1828"/>
                </a:lnTo>
                <a:lnTo>
                  <a:pt x="2799" y="0"/>
                </a:lnTo>
                <a:lnTo>
                  <a:pt x="3055" y="3916"/>
                </a:lnTo>
                <a:close/>
              </a:path>
            </a:pathLst>
          </a:custGeom>
          <a:solidFill>
            <a:srgbClr val="142A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39" name="object 15439"/>
          <p:cNvSpPr/>
          <p:nvPr/>
        </p:nvSpPr>
        <p:spPr>
          <a:xfrm>
            <a:off x="3817675" y="2473520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3055" y="3916"/>
                </a:moveTo>
                <a:lnTo>
                  <a:pt x="0" y="1828"/>
                </a:lnTo>
                <a:lnTo>
                  <a:pt x="2799" y="0"/>
                </a:lnTo>
                <a:lnTo>
                  <a:pt x="3055" y="3916"/>
                </a:lnTo>
                <a:close/>
              </a:path>
            </a:pathLst>
          </a:custGeom>
          <a:ln w="3175">
            <a:solidFill>
              <a:srgbClr val="142A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40" name="object 154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41" name="object 15441"/>
          <p:cNvSpPr/>
          <p:nvPr/>
        </p:nvSpPr>
        <p:spPr>
          <a:xfrm>
            <a:off x="3817162" y="2473520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312" y="0"/>
                </a:moveTo>
                <a:lnTo>
                  <a:pt x="0" y="1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42" name="object 154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43" name="object 154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44" name="object 154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45" name="object 15445"/>
          <p:cNvSpPr/>
          <p:nvPr/>
        </p:nvSpPr>
        <p:spPr>
          <a:xfrm>
            <a:off x="3876830" y="2445070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0" y="6588"/>
                </a:moveTo>
                <a:lnTo>
                  <a:pt x="7515" y="0"/>
                </a:lnTo>
                <a:lnTo>
                  <a:pt x="4853" y="4521"/>
                </a:lnTo>
                <a:lnTo>
                  <a:pt x="0" y="6588"/>
                </a:lnTo>
                <a:close/>
              </a:path>
            </a:pathLst>
          </a:custGeom>
          <a:solidFill>
            <a:srgbClr val="113B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46" name="object 15446"/>
          <p:cNvSpPr/>
          <p:nvPr/>
        </p:nvSpPr>
        <p:spPr>
          <a:xfrm>
            <a:off x="3876830" y="2445070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0" y="6588"/>
                </a:moveTo>
                <a:lnTo>
                  <a:pt x="7515" y="0"/>
                </a:lnTo>
                <a:lnTo>
                  <a:pt x="4853" y="4521"/>
                </a:lnTo>
                <a:lnTo>
                  <a:pt x="0" y="6588"/>
                </a:lnTo>
                <a:close/>
              </a:path>
            </a:pathLst>
          </a:custGeom>
          <a:ln w="3175">
            <a:solidFill>
              <a:srgbClr val="113B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47" name="object 15447"/>
          <p:cNvSpPr/>
          <p:nvPr/>
        </p:nvSpPr>
        <p:spPr>
          <a:xfrm>
            <a:off x="3876830" y="2449591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2067"/>
                </a:moveTo>
                <a:lnTo>
                  <a:pt x="4853" y="0"/>
                </a:lnTo>
                <a:lnTo>
                  <a:pt x="0" y="2067"/>
                </a:lnTo>
                <a:close/>
              </a:path>
            </a:pathLst>
          </a:custGeom>
          <a:ln w="3175">
            <a:solidFill>
              <a:srgbClr val="113B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48" name="object 154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49" name="object 154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50" name="object 15450"/>
          <p:cNvSpPr/>
          <p:nvPr/>
        </p:nvSpPr>
        <p:spPr>
          <a:xfrm>
            <a:off x="3893949" y="2449151"/>
            <a:ext cx="1270" cy="10160"/>
          </a:xfrm>
          <a:custGeom>
            <a:avLst/>
            <a:gdLst/>
            <a:ahLst/>
            <a:cxnLst/>
            <a:rect l="l" t="t" r="r" b="b"/>
            <a:pathLst>
              <a:path w="1270" h="10160">
                <a:moveTo>
                  <a:pt x="0" y="9870"/>
                </a:moveTo>
                <a:lnTo>
                  <a:pt x="1216" y="0"/>
                </a:lnTo>
                <a:lnTo>
                  <a:pt x="0" y="9870"/>
                </a:lnTo>
                <a:close/>
              </a:path>
            </a:pathLst>
          </a:custGeom>
          <a:ln w="3175">
            <a:solidFill>
              <a:srgbClr val="123D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51" name="object 154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52" name="object 154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53" name="object 154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54" name="object 154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55" name="object 154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56" name="object 154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57" name="object 15457"/>
          <p:cNvSpPr/>
          <p:nvPr/>
        </p:nvSpPr>
        <p:spPr>
          <a:xfrm>
            <a:off x="3831295" y="2453601"/>
            <a:ext cx="33020" cy="15240"/>
          </a:xfrm>
          <a:custGeom>
            <a:avLst/>
            <a:gdLst/>
            <a:ahLst/>
            <a:cxnLst/>
            <a:rect l="l" t="t" r="r" b="b"/>
            <a:pathLst>
              <a:path w="33020" h="15239">
                <a:moveTo>
                  <a:pt x="32438" y="0"/>
                </a:moveTo>
                <a:lnTo>
                  <a:pt x="0" y="150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58" name="object 15458"/>
          <p:cNvSpPr/>
          <p:nvPr/>
        </p:nvSpPr>
        <p:spPr>
          <a:xfrm>
            <a:off x="3850401" y="247671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879" y="1592"/>
                </a:moveTo>
                <a:lnTo>
                  <a:pt x="0" y="0"/>
                </a:lnTo>
                <a:lnTo>
                  <a:pt x="1879" y="1592"/>
                </a:lnTo>
                <a:close/>
              </a:path>
            </a:pathLst>
          </a:custGeom>
          <a:ln w="3175">
            <a:solidFill>
              <a:srgbClr val="1331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59" name="object 154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60" name="object 154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61" name="object 154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62" name="object 154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63" name="object 154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64" name="object 154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65" name="object 154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66" name="object 154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67" name="object 15467"/>
          <p:cNvSpPr/>
          <p:nvPr/>
        </p:nvSpPr>
        <p:spPr>
          <a:xfrm>
            <a:off x="3876830" y="2451658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30">
                <a:moveTo>
                  <a:pt x="8511" y="11198"/>
                </a:moveTo>
                <a:lnTo>
                  <a:pt x="0" y="0"/>
                </a:lnTo>
                <a:lnTo>
                  <a:pt x="8712" y="11109"/>
                </a:lnTo>
                <a:lnTo>
                  <a:pt x="8511" y="11198"/>
                </a:lnTo>
                <a:close/>
              </a:path>
            </a:pathLst>
          </a:custGeom>
          <a:solidFill>
            <a:srgbClr val="113A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68" name="object 15468"/>
          <p:cNvSpPr/>
          <p:nvPr/>
        </p:nvSpPr>
        <p:spPr>
          <a:xfrm>
            <a:off x="3876830" y="2451658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30">
                <a:moveTo>
                  <a:pt x="0" y="0"/>
                </a:moveTo>
                <a:lnTo>
                  <a:pt x="8511" y="11198"/>
                </a:lnTo>
                <a:lnTo>
                  <a:pt x="8712" y="1110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13A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69" name="object 15469"/>
          <p:cNvSpPr/>
          <p:nvPr/>
        </p:nvSpPr>
        <p:spPr>
          <a:xfrm>
            <a:off x="3876830" y="2451658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30">
                <a:moveTo>
                  <a:pt x="0" y="0"/>
                </a:moveTo>
                <a:lnTo>
                  <a:pt x="8511" y="1119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13A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70" name="object 154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71" name="object 154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72" name="object 154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73" name="object 154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74" name="object 154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75" name="object 154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76" name="object 154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77" name="object 15477"/>
          <p:cNvSpPr/>
          <p:nvPr/>
        </p:nvSpPr>
        <p:spPr>
          <a:xfrm>
            <a:off x="3874536" y="2443812"/>
            <a:ext cx="10795" cy="5080"/>
          </a:xfrm>
          <a:custGeom>
            <a:avLst/>
            <a:gdLst/>
            <a:ahLst/>
            <a:cxnLst/>
            <a:rect l="l" t="t" r="r" b="b"/>
            <a:pathLst>
              <a:path w="10795" h="5080">
                <a:moveTo>
                  <a:pt x="10797" y="0"/>
                </a:moveTo>
                <a:lnTo>
                  <a:pt x="0" y="48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78" name="object 15478"/>
          <p:cNvSpPr/>
          <p:nvPr/>
        </p:nvSpPr>
        <p:spPr>
          <a:xfrm>
            <a:off x="3853769" y="2418859"/>
            <a:ext cx="5080" cy="9525"/>
          </a:xfrm>
          <a:custGeom>
            <a:avLst/>
            <a:gdLst/>
            <a:ahLst/>
            <a:cxnLst/>
            <a:rect l="l" t="t" r="r" b="b"/>
            <a:pathLst>
              <a:path w="5079" h="9525">
                <a:moveTo>
                  <a:pt x="5008" y="9042"/>
                </a:moveTo>
                <a:lnTo>
                  <a:pt x="0" y="2451"/>
                </a:lnTo>
                <a:lnTo>
                  <a:pt x="3256" y="0"/>
                </a:lnTo>
                <a:lnTo>
                  <a:pt x="5008" y="9042"/>
                </a:lnTo>
                <a:close/>
              </a:path>
            </a:pathLst>
          </a:custGeom>
          <a:solidFill>
            <a:srgbClr val="1237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79" name="object 15479"/>
          <p:cNvSpPr/>
          <p:nvPr/>
        </p:nvSpPr>
        <p:spPr>
          <a:xfrm>
            <a:off x="3853769" y="2418859"/>
            <a:ext cx="5080" cy="9525"/>
          </a:xfrm>
          <a:custGeom>
            <a:avLst/>
            <a:gdLst/>
            <a:ahLst/>
            <a:cxnLst/>
            <a:rect l="l" t="t" r="r" b="b"/>
            <a:pathLst>
              <a:path w="5079" h="9525">
                <a:moveTo>
                  <a:pt x="0" y="2451"/>
                </a:moveTo>
                <a:lnTo>
                  <a:pt x="5008" y="9042"/>
                </a:lnTo>
                <a:lnTo>
                  <a:pt x="3256" y="0"/>
                </a:lnTo>
                <a:lnTo>
                  <a:pt x="0" y="2451"/>
                </a:lnTo>
                <a:close/>
              </a:path>
            </a:pathLst>
          </a:custGeom>
          <a:ln w="3175">
            <a:solidFill>
              <a:srgbClr val="1237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80" name="object 154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81" name="object 154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82" name="object 154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83" name="object 154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84" name="object 154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85" name="object 154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86" name="object 154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87" name="object 154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88" name="object 154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89" name="object 15489"/>
          <p:cNvSpPr/>
          <p:nvPr/>
        </p:nvSpPr>
        <p:spPr>
          <a:xfrm>
            <a:off x="3876830" y="2451658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30">
                <a:moveTo>
                  <a:pt x="8511" y="11198"/>
                </a:moveTo>
                <a:lnTo>
                  <a:pt x="0" y="0"/>
                </a:lnTo>
                <a:lnTo>
                  <a:pt x="8511" y="11198"/>
                </a:lnTo>
                <a:close/>
              </a:path>
            </a:pathLst>
          </a:custGeom>
          <a:ln w="3175">
            <a:solidFill>
              <a:srgbClr val="113A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90" name="object 15490"/>
          <p:cNvSpPr/>
          <p:nvPr/>
        </p:nvSpPr>
        <p:spPr>
          <a:xfrm>
            <a:off x="3876830" y="2451658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30">
                <a:moveTo>
                  <a:pt x="8511" y="11198"/>
                </a:moveTo>
                <a:lnTo>
                  <a:pt x="0" y="0"/>
                </a:lnTo>
                <a:lnTo>
                  <a:pt x="8511" y="11198"/>
                </a:lnTo>
                <a:close/>
              </a:path>
            </a:pathLst>
          </a:custGeom>
          <a:ln w="3175">
            <a:solidFill>
              <a:srgbClr val="113A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91" name="object 15491"/>
          <p:cNvSpPr/>
          <p:nvPr/>
        </p:nvSpPr>
        <p:spPr>
          <a:xfrm>
            <a:off x="3885341" y="24628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13B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92" name="object 15492"/>
          <p:cNvSpPr/>
          <p:nvPr/>
        </p:nvSpPr>
        <p:spPr>
          <a:xfrm>
            <a:off x="3885341" y="24628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13B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93" name="object 15493"/>
          <p:cNvSpPr/>
          <p:nvPr/>
        </p:nvSpPr>
        <p:spPr>
          <a:xfrm>
            <a:off x="3876830" y="2451658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30">
                <a:moveTo>
                  <a:pt x="8511" y="11198"/>
                </a:moveTo>
                <a:lnTo>
                  <a:pt x="0" y="0"/>
                </a:lnTo>
                <a:lnTo>
                  <a:pt x="8511" y="11198"/>
                </a:lnTo>
                <a:close/>
              </a:path>
            </a:pathLst>
          </a:custGeom>
          <a:ln w="3175">
            <a:solidFill>
              <a:srgbClr val="113A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94" name="object 15494"/>
          <p:cNvSpPr/>
          <p:nvPr/>
        </p:nvSpPr>
        <p:spPr>
          <a:xfrm>
            <a:off x="3853769" y="2421310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0" y="0"/>
                </a:moveTo>
                <a:lnTo>
                  <a:pt x="5008" y="659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37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95" name="object 15495"/>
          <p:cNvSpPr/>
          <p:nvPr/>
        </p:nvSpPr>
        <p:spPr>
          <a:xfrm>
            <a:off x="3853769" y="24213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237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96" name="object 15496"/>
          <p:cNvSpPr/>
          <p:nvPr/>
        </p:nvSpPr>
        <p:spPr>
          <a:xfrm>
            <a:off x="3853769" y="24213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37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97" name="object 15497"/>
          <p:cNvSpPr/>
          <p:nvPr/>
        </p:nvSpPr>
        <p:spPr>
          <a:xfrm>
            <a:off x="3853769" y="24213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237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98" name="object 15498"/>
          <p:cNvSpPr/>
          <p:nvPr/>
        </p:nvSpPr>
        <p:spPr>
          <a:xfrm>
            <a:off x="3853769" y="24213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37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99" name="object 15499"/>
          <p:cNvSpPr/>
          <p:nvPr/>
        </p:nvSpPr>
        <p:spPr>
          <a:xfrm>
            <a:off x="3853769" y="2421310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0" y="0"/>
                </a:moveTo>
                <a:lnTo>
                  <a:pt x="5008" y="659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37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00" name="object 15500"/>
          <p:cNvSpPr/>
          <p:nvPr/>
        </p:nvSpPr>
        <p:spPr>
          <a:xfrm>
            <a:off x="3853769" y="2421310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0" y="0"/>
                </a:moveTo>
                <a:lnTo>
                  <a:pt x="5008" y="659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37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01" name="object 15501"/>
          <p:cNvSpPr/>
          <p:nvPr/>
        </p:nvSpPr>
        <p:spPr>
          <a:xfrm>
            <a:off x="3874536" y="2448638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293" y="3020"/>
                </a:moveTo>
                <a:lnTo>
                  <a:pt x="0" y="0"/>
                </a:lnTo>
                <a:lnTo>
                  <a:pt x="2293" y="3020"/>
                </a:lnTo>
                <a:close/>
              </a:path>
            </a:pathLst>
          </a:custGeom>
          <a:ln w="3175">
            <a:solidFill>
              <a:srgbClr val="113A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02" name="object 15502"/>
          <p:cNvSpPr/>
          <p:nvPr/>
        </p:nvSpPr>
        <p:spPr>
          <a:xfrm>
            <a:off x="3874536" y="2448638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0"/>
                </a:moveTo>
                <a:lnTo>
                  <a:pt x="2293" y="302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13A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03" name="object 155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504" name="object 155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505" name="object 15505"/>
          <p:cNvSpPr/>
          <p:nvPr/>
        </p:nvSpPr>
        <p:spPr>
          <a:xfrm>
            <a:off x="3853769" y="2421310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0" y="0"/>
                </a:moveTo>
                <a:lnTo>
                  <a:pt x="5008" y="65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06" name="object 15506"/>
          <p:cNvSpPr/>
          <p:nvPr/>
        </p:nvSpPr>
        <p:spPr>
          <a:xfrm>
            <a:off x="3858778" y="24279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07" name="object 15507"/>
          <p:cNvSpPr/>
          <p:nvPr/>
        </p:nvSpPr>
        <p:spPr>
          <a:xfrm>
            <a:off x="3858778" y="24279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08" name="object 15508"/>
          <p:cNvSpPr/>
          <p:nvPr/>
        </p:nvSpPr>
        <p:spPr>
          <a:xfrm>
            <a:off x="3858778" y="2427902"/>
            <a:ext cx="15875" cy="20955"/>
          </a:xfrm>
          <a:custGeom>
            <a:avLst/>
            <a:gdLst/>
            <a:ahLst/>
            <a:cxnLst/>
            <a:rect l="l" t="t" r="r" b="b"/>
            <a:pathLst>
              <a:path w="15875" h="20955">
                <a:moveTo>
                  <a:pt x="0" y="0"/>
                </a:moveTo>
                <a:lnTo>
                  <a:pt x="15758" y="207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09" name="object 15509"/>
          <p:cNvSpPr/>
          <p:nvPr/>
        </p:nvSpPr>
        <p:spPr>
          <a:xfrm>
            <a:off x="3874536" y="2448638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0"/>
                </a:moveTo>
                <a:lnTo>
                  <a:pt x="2293" y="30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10" name="object 15510"/>
          <p:cNvSpPr/>
          <p:nvPr/>
        </p:nvSpPr>
        <p:spPr>
          <a:xfrm>
            <a:off x="3876830" y="2451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11" name="object 15511"/>
          <p:cNvSpPr/>
          <p:nvPr/>
        </p:nvSpPr>
        <p:spPr>
          <a:xfrm>
            <a:off x="3876830" y="24516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12" name="object 15512"/>
          <p:cNvSpPr/>
          <p:nvPr/>
        </p:nvSpPr>
        <p:spPr>
          <a:xfrm>
            <a:off x="3876830" y="2451658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30">
                <a:moveTo>
                  <a:pt x="0" y="0"/>
                </a:moveTo>
                <a:lnTo>
                  <a:pt x="8511" y="111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13" name="object 15513"/>
          <p:cNvSpPr/>
          <p:nvPr/>
        </p:nvSpPr>
        <p:spPr>
          <a:xfrm>
            <a:off x="3858778" y="24279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14" name="object 15514"/>
          <p:cNvSpPr/>
          <p:nvPr/>
        </p:nvSpPr>
        <p:spPr>
          <a:xfrm>
            <a:off x="3858778" y="24279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15" name="object 15515"/>
          <p:cNvSpPr/>
          <p:nvPr/>
        </p:nvSpPr>
        <p:spPr>
          <a:xfrm>
            <a:off x="3874536" y="24486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16" name="object 15516"/>
          <p:cNvSpPr/>
          <p:nvPr/>
        </p:nvSpPr>
        <p:spPr>
          <a:xfrm>
            <a:off x="3863733" y="2448638"/>
            <a:ext cx="10795" cy="5080"/>
          </a:xfrm>
          <a:custGeom>
            <a:avLst/>
            <a:gdLst/>
            <a:ahLst/>
            <a:cxnLst/>
            <a:rect l="l" t="t" r="r" b="b"/>
            <a:pathLst>
              <a:path w="10795" h="5080">
                <a:moveTo>
                  <a:pt x="10802" y="0"/>
                </a:moveTo>
                <a:lnTo>
                  <a:pt x="0" y="496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17" name="object 155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518" name="object 155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519" name="object 155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520" name="object 155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521" name="object 155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522" name="object 155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523" name="object 155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524" name="object 155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525" name="object 15525"/>
          <p:cNvSpPr/>
          <p:nvPr/>
        </p:nvSpPr>
        <p:spPr>
          <a:xfrm>
            <a:off x="3811465" y="248383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386" y="0"/>
                </a:moveTo>
                <a:lnTo>
                  <a:pt x="0" y="1127"/>
                </a:lnTo>
                <a:lnTo>
                  <a:pt x="1386" y="0"/>
                </a:lnTo>
                <a:close/>
              </a:path>
            </a:pathLst>
          </a:custGeom>
          <a:ln w="3175">
            <a:solidFill>
              <a:srgbClr val="1428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26" name="object 15526"/>
          <p:cNvSpPr/>
          <p:nvPr/>
        </p:nvSpPr>
        <p:spPr>
          <a:xfrm>
            <a:off x="3809779" y="2483838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803"/>
                </a:moveTo>
                <a:lnTo>
                  <a:pt x="3073" y="0"/>
                </a:lnTo>
                <a:lnTo>
                  <a:pt x="1686" y="1127"/>
                </a:lnTo>
                <a:lnTo>
                  <a:pt x="0" y="1803"/>
                </a:lnTo>
                <a:close/>
              </a:path>
            </a:pathLst>
          </a:custGeom>
          <a:solidFill>
            <a:srgbClr val="1427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27" name="object 15527"/>
          <p:cNvSpPr/>
          <p:nvPr/>
        </p:nvSpPr>
        <p:spPr>
          <a:xfrm>
            <a:off x="3809779" y="2483838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73" y="0"/>
                </a:moveTo>
                <a:lnTo>
                  <a:pt x="0" y="1803"/>
                </a:lnTo>
                <a:lnTo>
                  <a:pt x="1686" y="1127"/>
                </a:lnTo>
                <a:lnTo>
                  <a:pt x="3073" y="0"/>
                </a:lnTo>
                <a:close/>
              </a:path>
            </a:pathLst>
          </a:custGeom>
          <a:ln w="3175">
            <a:solidFill>
              <a:srgbClr val="1427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28" name="object 15528"/>
          <p:cNvSpPr/>
          <p:nvPr/>
        </p:nvSpPr>
        <p:spPr>
          <a:xfrm>
            <a:off x="3800929" y="2486274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485" y="23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29" name="object 155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530" name="object 15530"/>
          <p:cNvSpPr/>
          <p:nvPr/>
        </p:nvSpPr>
        <p:spPr>
          <a:xfrm>
            <a:off x="3795725" y="2483635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354"/>
                </a:moveTo>
                <a:lnTo>
                  <a:pt x="3398" y="0"/>
                </a:lnTo>
                <a:lnTo>
                  <a:pt x="0" y="2354"/>
                </a:lnTo>
                <a:close/>
              </a:path>
            </a:pathLst>
          </a:custGeom>
          <a:ln w="3175">
            <a:solidFill>
              <a:srgbClr val="1524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31" name="object 15531"/>
          <p:cNvSpPr/>
          <p:nvPr/>
        </p:nvSpPr>
        <p:spPr>
          <a:xfrm>
            <a:off x="3795725" y="2483635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5204" y="2639"/>
                </a:moveTo>
                <a:lnTo>
                  <a:pt x="0" y="2354"/>
                </a:lnTo>
                <a:lnTo>
                  <a:pt x="3398" y="0"/>
                </a:lnTo>
                <a:lnTo>
                  <a:pt x="5204" y="2639"/>
                </a:lnTo>
                <a:close/>
              </a:path>
            </a:pathLst>
          </a:custGeom>
          <a:solidFill>
            <a:srgbClr val="1524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32" name="object 15532"/>
          <p:cNvSpPr/>
          <p:nvPr/>
        </p:nvSpPr>
        <p:spPr>
          <a:xfrm>
            <a:off x="3795725" y="2483635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0" y="2354"/>
                </a:moveTo>
                <a:lnTo>
                  <a:pt x="5204" y="2639"/>
                </a:lnTo>
                <a:lnTo>
                  <a:pt x="3398" y="0"/>
                </a:lnTo>
                <a:lnTo>
                  <a:pt x="0" y="2354"/>
                </a:lnTo>
                <a:close/>
              </a:path>
            </a:pathLst>
          </a:custGeom>
          <a:ln w="3175">
            <a:solidFill>
              <a:srgbClr val="1524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33" name="object 155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534" name="object 155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535" name="object 155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536" name="object 155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537" name="object 15537"/>
          <p:cNvSpPr/>
          <p:nvPr/>
        </p:nvSpPr>
        <p:spPr>
          <a:xfrm>
            <a:off x="3799123" y="2483635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805" y="263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24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38" name="object 155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539" name="object 155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540" name="object 155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541" name="object 155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542" name="object 15542"/>
          <p:cNvSpPr/>
          <p:nvPr/>
        </p:nvSpPr>
        <p:spPr>
          <a:xfrm>
            <a:off x="3799123" y="2483635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805" y="26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43" name="object 15543"/>
          <p:cNvSpPr/>
          <p:nvPr/>
        </p:nvSpPr>
        <p:spPr>
          <a:xfrm>
            <a:off x="3801501" y="2474998"/>
            <a:ext cx="15875" cy="6985"/>
          </a:xfrm>
          <a:custGeom>
            <a:avLst/>
            <a:gdLst/>
            <a:ahLst/>
            <a:cxnLst/>
            <a:rect l="l" t="t" r="r" b="b"/>
            <a:pathLst>
              <a:path w="15875" h="6985">
                <a:moveTo>
                  <a:pt x="15661" y="0"/>
                </a:moveTo>
                <a:lnTo>
                  <a:pt x="0" y="69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44" name="object 155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545" name="object 155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546" name="object 155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547" name="object 15547"/>
          <p:cNvSpPr/>
          <p:nvPr/>
        </p:nvSpPr>
        <p:spPr>
          <a:xfrm>
            <a:off x="3791282" y="2483866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2565"/>
                </a:moveTo>
                <a:lnTo>
                  <a:pt x="665" y="0"/>
                </a:lnTo>
                <a:lnTo>
                  <a:pt x="2959" y="1290"/>
                </a:lnTo>
                <a:lnTo>
                  <a:pt x="0" y="2565"/>
                </a:lnTo>
                <a:close/>
              </a:path>
            </a:pathLst>
          </a:custGeom>
          <a:solidFill>
            <a:srgbClr val="1523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48" name="object 15548"/>
          <p:cNvSpPr/>
          <p:nvPr/>
        </p:nvSpPr>
        <p:spPr>
          <a:xfrm>
            <a:off x="3791282" y="2483866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665" y="0"/>
                </a:moveTo>
                <a:lnTo>
                  <a:pt x="0" y="2565"/>
                </a:lnTo>
                <a:lnTo>
                  <a:pt x="2959" y="1290"/>
                </a:lnTo>
                <a:lnTo>
                  <a:pt x="665" y="0"/>
                </a:lnTo>
                <a:close/>
              </a:path>
            </a:pathLst>
          </a:custGeom>
          <a:ln w="3175">
            <a:solidFill>
              <a:srgbClr val="1523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49" name="object 15549"/>
          <p:cNvSpPr/>
          <p:nvPr/>
        </p:nvSpPr>
        <p:spPr>
          <a:xfrm>
            <a:off x="3791282" y="2485156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959" y="0"/>
                </a:moveTo>
                <a:lnTo>
                  <a:pt x="0" y="12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50" name="object 155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551" name="object 155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552" name="object 155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553" name="object 15553"/>
          <p:cNvSpPr/>
          <p:nvPr/>
        </p:nvSpPr>
        <p:spPr>
          <a:xfrm>
            <a:off x="3851323" y="242131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136"/>
                </a:moveTo>
                <a:lnTo>
                  <a:pt x="2446" y="0"/>
                </a:lnTo>
                <a:lnTo>
                  <a:pt x="0" y="2136"/>
                </a:lnTo>
                <a:close/>
              </a:path>
            </a:pathLst>
          </a:custGeom>
          <a:ln w="3175">
            <a:solidFill>
              <a:srgbClr val="1237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54" name="object 15554"/>
          <p:cNvSpPr/>
          <p:nvPr/>
        </p:nvSpPr>
        <p:spPr>
          <a:xfrm>
            <a:off x="3851323" y="2421310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7454" y="6591"/>
                </a:moveTo>
                <a:lnTo>
                  <a:pt x="0" y="2136"/>
                </a:lnTo>
                <a:lnTo>
                  <a:pt x="2446" y="0"/>
                </a:lnTo>
                <a:lnTo>
                  <a:pt x="7454" y="6591"/>
                </a:lnTo>
                <a:close/>
              </a:path>
            </a:pathLst>
          </a:custGeom>
          <a:solidFill>
            <a:srgbClr val="1237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55" name="object 15555"/>
          <p:cNvSpPr/>
          <p:nvPr/>
        </p:nvSpPr>
        <p:spPr>
          <a:xfrm>
            <a:off x="3851323" y="2421310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0" y="2136"/>
                </a:moveTo>
                <a:lnTo>
                  <a:pt x="7454" y="6591"/>
                </a:lnTo>
                <a:lnTo>
                  <a:pt x="2446" y="0"/>
                </a:lnTo>
                <a:lnTo>
                  <a:pt x="0" y="2136"/>
                </a:lnTo>
                <a:close/>
              </a:path>
            </a:pathLst>
          </a:custGeom>
          <a:ln w="3175">
            <a:solidFill>
              <a:srgbClr val="1237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56" name="object 155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557" name="object 155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558" name="object 15558"/>
          <p:cNvSpPr/>
          <p:nvPr/>
        </p:nvSpPr>
        <p:spPr>
          <a:xfrm>
            <a:off x="3794366" y="245625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526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59" name="object 15559"/>
          <p:cNvSpPr/>
          <p:nvPr/>
        </p:nvSpPr>
        <p:spPr>
          <a:xfrm>
            <a:off x="3794366" y="245625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26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60" name="object 155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561" name="object 15561"/>
          <p:cNvSpPr/>
          <p:nvPr/>
        </p:nvSpPr>
        <p:spPr>
          <a:xfrm>
            <a:off x="3794366" y="245625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526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62" name="object 15562"/>
          <p:cNvSpPr/>
          <p:nvPr/>
        </p:nvSpPr>
        <p:spPr>
          <a:xfrm>
            <a:off x="3794366" y="245625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26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63" name="object 15563"/>
          <p:cNvSpPr/>
          <p:nvPr/>
        </p:nvSpPr>
        <p:spPr>
          <a:xfrm>
            <a:off x="3794366" y="245625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526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64" name="object 15564"/>
          <p:cNvSpPr/>
          <p:nvPr/>
        </p:nvSpPr>
        <p:spPr>
          <a:xfrm>
            <a:off x="3794366" y="245625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26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65" name="object 155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0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566" name="object 155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567" name="object 15567"/>
          <p:cNvSpPr/>
          <p:nvPr/>
        </p:nvSpPr>
        <p:spPr>
          <a:xfrm>
            <a:off x="3794366" y="245625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09" y="3492"/>
                </a:moveTo>
                <a:lnTo>
                  <a:pt x="0" y="0"/>
                </a:lnTo>
                <a:lnTo>
                  <a:pt x="309" y="3492"/>
                </a:lnTo>
                <a:close/>
              </a:path>
            </a:pathLst>
          </a:custGeom>
          <a:ln w="3175">
            <a:solidFill>
              <a:srgbClr val="1526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68" name="object 15568"/>
          <p:cNvSpPr/>
          <p:nvPr/>
        </p:nvSpPr>
        <p:spPr>
          <a:xfrm>
            <a:off x="3794366" y="245625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09" y="3492"/>
                </a:moveTo>
                <a:lnTo>
                  <a:pt x="0" y="0"/>
                </a:lnTo>
                <a:lnTo>
                  <a:pt x="309" y="3492"/>
                </a:lnTo>
                <a:close/>
              </a:path>
            </a:pathLst>
          </a:custGeom>
          <a:ln w="3175">
            <a:solidFill>
              <a:srgbClr val="1526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69" name="object 15569"/>
          <p:cNvSpPr/>
          <p:nvPr/>
        </p:nvSpPr>
        <p:spPr>
          <a:xfrm>
            <a:off x="3794366" y="245625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09" y="3492"/>
                </a:moveTo>
                <a:lnTo>
                  <a:pt x="0" y="0"/>
                </a:lnTo>
                <a:lnTo>
                  <a:pt x="309" y="3492"/>
                </a:lnTo>
                <a:close/>
              </a:path>
            </a:pathLst>
          </a:custGeom>
          <a:ln w="3175">
            <a:solidFill>
              <a:srgbClr val="1526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70" name="object 155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571" name="object 155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572" name="object 155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573" name="object 15573"/>
          <p:cNvSpPr/>
          <p:nvPr/>
        </p:nvSpPr>
        <p:spPr>
          <a:xfrm>
            <a:off x="3794366" y="2427902"/>
            <a:ext cx="64769" cy="28575"/>
          </a:xfrm>
          <a:custGeom>
            <a:avLst/>
            <a:gdLst/>
            <a:ahLst/>
            <a:cxnLst/>
            <a:rect l="l" t="t" r="r" b="b"/>
            <a:pathLst>
              <a:path w="64770" h="28575">
                <a:moveTo>
                  <a:pt x="64411" y="0"/>
                </a:moveTo>
                <a:lnTo>
                  <a:pt x="0" y="2835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74" name="object 155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575" name="object 155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576" name="object 15576"/>
          <p:cNvSpPr/>
          <p:nvPr/>
        </p:nvSpPr>
        <p:spPr>
          <a:xfrm>
            <a:off x="3726769" y="246538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170"/>
                </a:moveTo>
                <a:lnTo>
                  <a:pt x="988" y="0"/>
                </a:lnTo>
                <a:lnTo>
                  <a:pt x="0" y="170"/>
                </a:lnTo>
                <a:close/>
              </a:path>
            </a:pathLst>
          </a:custGeom>
          <a:ln w="3175">
            <a:solidFill>
              <a:srgbClr val="191A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77" name="object 15577"/>
          <p:cNvSpPr/>
          <p:nvPr/>
        </p:nvSpPr>
        <p:spPr>
          <a:xfrm>
            <a:off x="3726769" y="246538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83" y="302"/>
                </a:moveTo>
                <a:lnTo>
                  <a:pt x="0" y="170"/>
                </a:lnTo>
                <a:lnTo>
                  <a:pt x="988" y="0"/>
                </a:lnTo>
                <a:lnTo>
                  <a:pt x="83" y="302"/>
                </a:lnTo>
                <a:close/>
              </a:path>
            </a:pathLst>
          </a:custGeom>
          <a:solidFill>
            <a:srgbClr val="191A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78" name="object 15578"/>
          <p:cNvSpPr/>
          <p:nvPr/>
        </p:nvSpPr>
        <p:spPr>
          <a:xfrm>
            <a:off x="3726769" y="246538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170"/>
                </a:moveTo>
                <a:lnTo>
                  <a:pt x="83" y="302"/>
                </a:lnTo>
                <a:lnTo>
                  <a:pt x="988" y="0"/>
                </a:lnTo>
                <a:lnTo>
                  <a:pt x="0" y="170"/>
                </a:lnTo>
                <a:close/>
              </a:path>
            </a:pathLst>
          </a:custGeom>
          <a:ln w="3175">
            <a:solidFill>
              <a:srgbClr val="191A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79" name="object 15579"/>
          <p:cNvSpPr/>
          <p:nvPr/>
        </p:nvSpPr>
        <p:spPr>
          <a:xfrm>
            <a:off x="3726769" y="246555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83" y="13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1A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80" name="object 15580"/>
          <p:cNvSpPr/>
          <p:nvPr/>
        </p:nvSpPr>
        <p:spPr>
          <a:xfrm>
            <a:off x="3719982" y="245150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558" y="2128"/>
                </a:moveTo>
                <a:lnTo>
                  <a:pt x="0" y="2120"/>
                </a:lnTo>
                <a:lnTo>
                  <a:pt x="2425" y="0"/>
                </a:lnTo>
                <a:lnTo>
                  <a:pt x="558" y="2128"/>
                </a:lnTo>
                <a:close/>
              </a:path>
            </a:pathLst>
          </a:custGeom>
          <a:solidFill>
            <a:srgbClr val="191A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81" name="object 15581"/>
          <p:cNvSpPr/>
          <p:nvPr/>
        </p:nvSpPr>
        <p:spPr>
          <a:xfrm>
            <a:off x="3719982" y="245150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425" y="0"/>
                </a:moveTo>
                <a:lnTo>
                  <a:pt x="558" y="2128"/>
                </a:lnTo>
                <a:lnTo>
                  <a:pt x="0" y="2120"/>
                </a:lnTo>
                <a:lnTo>
                  <a:pt x="2425" y="0"/>
                </a:lnTo>
                <a:close/>
              </a:path>
            </a:pathLst>
          </a:custGeom>
          <a:ln w="3175">
            <a:solidFill>
              <a:srgbClr val="191A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82" name="object 15582"/>
          <p:cNvSpPr/>
          <p:nvPr/>
        </p:nvSpPr>
        <p:spPr>
          <a:xfrm>
            <a:off x="3719365" y="2451501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617" y="2120"/>
                </a:moveTo>
                <a:lnTo>
                  <a:pt x="0" y="955"/>
                </a:lnTo>
                <a:lnTo>
                  <a:pt x="3042" y="0"/>
                </a:lnTo>
                <a:lnTo>
                  <a:pt x="617" y="2120"/>
                </a:lnTo>
                <a:close/>
              </a:path>
            </a:pathLst>
          </a:custGeom>
          <a:solidFill>
            <a:srgbClr val="191A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83" name="object 15583"/>
          <p:cNvSpPr/>
          <p:nvPr/>
        </p:nvSpPr>
        <p:spPr>
          <a:xfrm>
            <a:off x="3719365" y="2451501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3042" y="0"/>
                </a:moveTo>
                <a:lnTo>
                  <a:pt x="0" y="955"/>
                </a:lnTo>
                <a:lnTo>
                  <a:pt x="617" y="2120"/>
                </a:lnTo>
                <a:lnTo>
                  <a:pt x="3042" y="0"/>
                </a:lnTo>
                <a:close/>
              </a:path>
            </a:pathLst>
          </a:custGeom>
          <a:ln w="3175">
            <a:solidFill>
              <a:srgbClr val="191A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84" name="object 15584"/>
          <p:cNvSpPr/>
          <p:nvPr/>
        </p:nvSpPr>
        <p:spPr>
          <a:xfrm>
            <a:off x="3719060" y="2451501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0" y="477"/>
                </a:moveTo>
                <a:lnTo>
                  <a:pt x="866" y="50"/>
                </a:lnTo>
                <a:lnTo>
                  <a:pt x="3347" y="0"/>
                </a:lnTo>
                <a:lnTo>
                  <a:pt x="0" y="477"/>
                </a:lnTo>
                <a:close/>
              </a:path>
            </a:pathLst>
          </a:custGeom>
          <a:solidFill>
            <a:srgbClr val="191A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85" name="object 15585"/>
          <p:cNvSpPr/>
          <p:nvPr/>
        </p:nvSpPr>
        <p:spPr>
          <a:xfrm>
            <a:off x="3719060" y="2451501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0" y="477"/>
                </a:moveTo>
                <a:lnTo>
                  <a:pt x="866" y="50"/>
                </a:lnTo>
                <a:lnTo>
                  <a:pt x="3347" y="0"/>
                </a:lnTo>
                <a:lnTo>
                  <a:pt x="0" y="477"/>
                </a:lnTo>
                <a:close/>
              </a:path>
            </a:pathLst>
          </a:custGeom>
          <a:ln w="3175">
            <a:solidFill>
              <a:srgbClr val="191A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86" name="object 15586"/>
          <p:cNvSpPr/>
          <p:nvPr/>
        </p:nvSpPr>
        <p:spPr>
          <a:xfrm>
            <a:off x="3719060" y="2451501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04" y="955"/>
                </a:moveTo>
                <a:lnTo>
                  <a:pt x="0" y="477"/>
                </a:lnTo>
                <a:lnTo>
                  <a:pt x="3347" y="0"/>
                </a:lnTo>
                <a:lnTo>
                  <a:pt x="304" y="955"/>
                </a:lnTo>
                <a:close/>
              </a:path>
            </a:pathLst>
          </a:custGeom>
          <a:solidFill>
            <a:srgbClr val="191A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87" name="object 15587"/>
          <p:cNvSpPr/>
          <p:nvPr/>
        </p:nvSpPr>
        <p:spPr>
          <a:xfrm>
            <a:off x="3719060" y="2451501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477"/>
                </a:moveTo>
                <a:lnTo>
                  <a:pt x="304" y="955"/>
                </a:lnTo>
                <a:lnTo>
                  <a:pt x="3347" y="0"/>
                </a:lnTo>
                <a:lnTo>
                  <a:pt x="0" y="477"/>
                </a:lnTo>
                <a:close/>
              </a:path>
            </a:pathLst>
          </a:custGeom>
          <a:ln w="3175">
            <a:solidFill>
              <a:srgbClr val="191A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88" name="object 15588"/>
          <p:cNvSpPr/>
          <p:nvPr/>
        </p:nvSpPr>
        <p:spPr>
          <a:xfrm>
            <a:off x="3726853" y="246538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42" y="566"/>
                </a:moveTo>
                <a:lnTo>
                  <a:pt x="0" y="302"/>
                </a:lnTo>
                <a:lnTo>
                  <a:pt x="904" y="0"/>
                </a:lnTo>
                <a:lnTo>
                  <a:pt x="142" y="566"/>
                </a:lnTo>
                <a:close/>
              </a:path>
            </a:pathLst>
          </a:custGeom>
          <a:solidFill>
            <a:srgbClr val="191A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89" name="object 15589"/>
          <p:cNvSpPr/>
          <p:nvPr/>
        </p:nvSpPr>
        <p:spPr>
          <a:xfrm>
            <a:off x="3726853" y="246538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904" y="0"/>
                </a:moveTo>
                <a:lnTo>
                  <a:pt x="142" y="566"/>
                </a:lnTo>
                <a:lnTo>
                  <a:pt x="0" y="302"/>
                </a:lnTo>
                <a:lnTo>
                  <a:pt x="904" y="0"/>
                </a:lnTo>
                <a:close/>
              </a:path>
            </a:pathLst>
          </a:custGeom>
          <a:ln w="3175">
            <a:solidFill>
              <a:srgbClr val="191A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90" name="object 15590"/>
          <p:cNvSpPr/>
          <p:nvPr/>
        </p:nvSpPr>
        <p:spPr>
          <a:xfrm>
            <a:off x="3726853" y="246538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904" y="0"/>
                </a:moveTo>
                <a:lnTo>
                  <a:pt x="0" y="302"/>
                </a:lnTo>
                <a:lnTo>
                  <a:pt x="904" y="0"/>
                </a:lnTo>
                <a:close/>
              </a:path>
            </a:pathLst>
          </a:custGeom>
          <a:ln w="3175">
            <a:solidFill>
              <a:srgbClr val="191A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91" name="object 15591"/>
          <p:cNvSpPr/>
          <p:nvPr/>
        </p:nvSpPr>
        <p:spPr>
          <a:xfrm>
            <a:off x="3742042" y="249230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213" y="355"/>
                </a:moveTo>
                <a:lnTo>
                  <a:pt x="0" y="0"/>
                </a:lnTo>
                <a:lnTo>
                  <a:pt x="1186" y="0"/>
                </a:lnTo>
                <a:lnTo>
                  <a:pt x="213" y="355"/>
                </a:lnTo>
                <a:close/>
              </a:path>
            </a:pathLst>
          </a:custGeom>
          <a:solidFill>
            <a:srgbClr val="181A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92" name="object 15592"/>
          <p:cNvSpPr/>
          <p:nvPr/>
        </p:nvSpPr>
        <p:spPr>
          <a:xfrm>
            <a:off x="3742042" y="249230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213" y="355"/>
                </a:lnTo>
                <a:lnTo>
                  <a:pt x="1186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1A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93" name="object 15593"/>
          <p:cNvSpPr/>
          <p:nvPr/>
        </p:nvSpPr>
        <p:spPr>
          <a:xfrm>
            <a:off x="3742255" y="249230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67" y="665"/>
                </a:moveTo>
                <a:lnTo>
                  <a:pt x="0" y="355"/>
                </a:lnTo>
                <a:lnTo>
                  <a:pt x="972" y="0"/>
                </a:lnTo>
                <a:lnTo>
                  <a:pt x="167" y="665"/>
                </a:lnTo>
                <a:close/>
              </a:path>
            </a:pathLst>
          </a:custGeom>
          <a:solidFill>
            <a:srgbClr val="181A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94" name="object 15594"/>
          <p:cNvSpPr/>
          <p:nvPr/>
        </p:nvSpPr>
        <p:spPr>
          <a:xfrm>
            <a:off x="3742255" y="249230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972" y="0"/>
                </a:moveTo>
                <a:lnTo>
                  <a:pt x="0" y="355"/>
                </a:lnTo>
                <a:lnTo>
                  <a:pt x="167" y="665"/>
                </a:lnTo>
                <a:lnTo>
                  <a:pt x="972" y="0"/>
                </a:lnTo>
                <a:close/>
              </a:path>
            </a:pathLst>
          </a:custGeom>
          <a:ln w="3175">
            <a:solidFill>
              <a:srgbClr val="181A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95" name="object 155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596" name="object 155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597" name="object 155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598" name="object 15598"/>
          <p:cNvSpPr/>
          <p:nvPr/>
        </p:nvSpPr>
        <p:spPr>
          <a:xfrm>
            <a:off x="3954975" y="2422187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6687" y="8087"/>
                </a:moveTo>
                <a:lnTo>
                  <a:pt x="0" y="0"/>
                </a:lnTo>
                <a:lnTo>
                  <a:pt x="7594" y="7721"/>
                </a:lnTo>
                <a:lnTo>
                  <a:pt x="6687" y="8087"/>
                </a:lnTo>
                <a:close/>
              </a:path>
            </a:pathLst>
          </a:custGeom>
          <a:solidFill>
            <a:srgbClr val="134D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99" name="object 15599"/>
          <p:cNvSpPr/>
          <p:nvPr/>
        </p:nvSpPr>
        <p:spPr>
          <a:xfrm>
            <a:off x="3954975" y="2422187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7594" y="7721"/>
                </a:moveTo>
                <a:lnTo>
                  <a:pt x="6687" y="8087"/>
                </a:lnTo>
                <a:lnTo>
                  <a:pt x="0" y="0"/>
                </a:lnTo>
                <a:lnTo>
                  <a:pt x="7594" y="7721"/>
                </a:lnTo>
                <a:close/>
              </a:path>
            </a:pathLst>
          </a:custGeom>
          <a:ln w="3175">
            <a:solidFill>
              <a:srgbClr val="134D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00" name="object 15600"/>
          <p:cNvSpPr/>
          <p:nvPr/>
        </p:nvSpPr>
        <p:spPr>
          <a:xfrm>
            <a:off x="3954975" y="2414856"/>
            <a:ext cx="8890" cy="15240"/>
          </a:xfrm>
          <a:custGeom>
            <a:avLst/>
            <a:gdLst/>
            <a:ahLst/>
            <a:cxnLst/>
            <a:rect l="l" t="t" r="r" b="b"/>
            <a:pathLst>
              <a:path w="8889" h="15239">
                <a:moveTo>
                  <a:pt x="7594" y="15052"/>
                </a:moveTo>
                <a:lnTo>
                  <a:pt x="0" y="7330"/>
                </a:lnTo>
                <a:lnTo>
                  <a:pt x="8300" y="0"/>
                </a:lnTo>
                <a:lnTo>
                  <a:pt x="7594" y="15052"/>
                </a:lnTo>
                <a:close/>
              </a:path>
            </a:pathLst>
          </a:custGeom>
          <a:solidFill>
            <a:srgbClr val="134E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01" name="object 15601"/>
          <p:cNvSpPr/>
          <p:nvPr/>
        </p:nvSpPr>
        <p:spPr>
          <a:xfrm>
            <a:off x="3954975" y="2414856"/>
            <a:ext cx="8890" cy="15240"/>
          </a:xfrm>
          <a:custGeom>
            <a:avLst/>
            <a:gdLst/>
            <a:ahLst/>
            <a:cxnLst/>
            <a:rect l="l" t="t" r="r" b="b"/>
            <a:pathLst>
              <a:path w="8889" h="15239">
                <a:moveTo>
                  <a:pt x="7594" y="15052"/>
                </a:moveTo>
                <a:lnTo>
                  <a:pt x="8300" y="0"/>
                </a:lnTo>
                <a:lnTo>
                  <a:pt x="0" y="7330"/>
                </a:lnTo>
                <a:lnTo>
                  <a:pt x="7594" y="15052"/>
                </a:lnTo>
                <a:close/>
              </a:path>
            </a:pathLst>
          </a:custGeom>
          <a:ln w="3175">
            <a:solidFill>
              <a:srgbClr val="134E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02" name="object 15602"/>
          <p:cNvSpPr/>
          <p:nvPr/>
        </p:nvSpPr>
        <p:spPr>
          <a:xfrm>
            <a:off x="3962570" y="2414856"/>
            <a:ext cx="10160" cy="15240"/>
          </a:xfrm>
          <a:custGeom>
            <a:avLst/>
            <a:gdLst/>
            <a:ahLst/>
            <a:cxnLst/>
            <a:rect l="l" t="t" r="r" b="b"/>
            <a:pathLst>
              <a:path w="10160" h="15239">
                <a:moveTo>
                  <a:pt x="0" y="15052"/>
                </a:moveTo>
                <a:lnTo>
                  <a:pt x="706" y="0"/>
                </a:lnTo>
                <a:lnTo>
                  <a:pt x="9974" y="11049"/>
                </a:lnTo>
                <a:lnTo>
                  <a:pt x="0" y="15052"/>
                </a:lnTo>
                <a:close/>
              </a:path>
            </a:pathLst>
          </a:custGeom>
          <a:solidFill>
            <a:srgbClr val="134F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03" name="object 15603"/>
          <p:cNvSpPr/>
          <p:nvPr/>
        </p:nvSpPr>
        <p:spPr>
          <a:xfrm>
            <a:off x="3962570" y="2414856"/>
            <a:ext cx="10160" cy="15240"/>
          </a:xfrm>
          <a:custGeom>
            <a:avLst/>
            <a:gdLst/>
            <a:ahLst/>
            <a:cxnLst/>
            <a:rect l="l" t="t" r="r" b="b"/>
            <a:pathLst>
              <a:path w="10160" h="15239">
                <a:moveTo>
                  <a:pt x="9974" y="11049"/>
                </a:moveTo>
                <a:lnTo>
                  <a:pt x="706" y="0"/>
                </a:lnTo>
                <a:lnTo>
                  <a:pt x="0" y="15052"/>
                </a:lnTo>
                <a:lnTo>
                  <a:pt x="9974" y="11049"/>
                </a:lnTo>
                <a:close/>
              </a:path>
            </a:pathLst>
          </a:custGeom>
          <a:ln w="3175">
            <a:solidFill>
              <a:srgbClr val="134F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04" name="object 15604"/>
          <p:cNvSpPr/>
          <p:nvPr/>
        </p:nvSpPr>
        <p:spPr>
          <a:xfrm>
            <a:off x="3954975" y="2422187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0" y="0"/>
                </a:moveTo>
                <a:lnTo>
                  <a:pt x="6687" y="80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05" name="object 15605"/>
          <p:cNvSpPr/>
          <p:nvPr/>
        </p:nvSpPr>
        <p:spPr>
          <a:xfrm>
            <a:off x="3968422" y="2414501"/>
            <a:ext cx="12065" cy="6985"/>
          </a:xfrm>
          <a:custGeom>
            <a:avLst/>
            <a:gdLst/>
            <a:ahLst/>
            <a:cxnLst/>
            <a:rect l="l" t="t" r="r" b="b"/>
            <a:pathLst>
              <a:path w="12064" h="6985">
                <a:moveTo>
                  <a:pt x="0" y="0"/>
                </a:moveTo>
                <a:lnTo>
                  <a:pt x="11864" y="663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51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06" name="object 15606"/>
          <p:cNvSpPr/>
          <p:nvPr/>
        </p:nvSpPr>
        <p:spPr>
          <a:xfrm>
            <a:off x="3968422" y="2414501"/>
            <a:ext cx="12065" cy="10160"/>
          </a:xfrm>
          <a:custGeom>
            <a:avLst/>
            <a:gdLst/>
            <a:ahLst/>
            <a:cxnLst/>
            <a:rect l="l" t="t" r="r" b="b"/>
            <a:pathLst>
              <a:path w="12064" h="10160">
                <a:moveTo>
                  <a:pt x="7747" y="10091"/>
                </a:moveTo>
                <a:lnTo>
                  <a:pt x="0" y="0"/>
                </a:lnTo>
                <a:lnTo>
                  <a:pt x="11864" y="6634"/>
                </a:lnTo>
                <a:lnTo>
                  <a:pt x="7747" y="10091"/>
                </a:lnTo>
                <a:close/>
              </a:path>
            </a:pathLst>
          </a:custGeom>
          <a:solidFill>
            <a:srgbClr val="1351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07" name="object 15607"/>
          <p:cNvSpPr/>
          <p:nvPr/>
        </p:nvSpPr>
        <p:spPr>
          <a:xfrm>
            <a:off x="3968422" y="2414501"/>
            <a:ext cx="12065" cy="10160"/>
          </a:xfrm>
          <a:custGeom>
            <a:avLst/>
            <a:gdLst/>
            <a:ahLst/>
            <a:cxnLst/>
            <a:rect l="l" t="t" r="r" b="b"/>
            <a:pathLst>
              <a:path w="12064" h="10160">
                <a:moveTo>
                  <a:pt x="0" y="0"/>
                </a:moveTo>
                <a:lnTo>
                  <a:pt x="7747" y="10091"/>
                </a:lnTo>
                <a:lnTo>
                  <a:pt x="11864" y="663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51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08" name="object 15608"/>
          <p:cNvSpPr/>
          <p:nvPr/>
        </p:nvSpPr>
        <p:spPr>
          <a:xfrm>
            <a:off x="3968422" y="2414501"/>
            <a:ext cx="8255" cy="11430"/>
          </a:xfrm>
          <a:custGeom>
            <a:avLst/>
            <a:gdLst/>
            <a:ahLst/>
            <a:cxnLst/>
            <a:rect l="l" t="t" r="r" b="b"/>
            <a:pathLst>
              <a:path w="8254" h="11430">
                <a:moveTo>
                  <a:pt x="4122" y="11404"/>
                </a:moveTo>
                <a:lnTo>
                  <a:pt x="0" y="0"/>
                </a:lnTo>
                <a:lnTo>
                  <a:pt x="7747" y="10091"/>
                </a:lnTo>
                <a:lnTo>
                  <a:pt x="4122" y="11404"/>
                </a:lnTo>
                <a:close/>
              </a:path>
            </a:pathLst>
          </a:custGeom>
          <a:solidFill>
            <a:srgbClr val="1350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09" name="object 15609"/>
          <p:cNvSpPr/>
          <p:nvPr/>
        </p:nvSpPr>
        <p:spPr>
          <a:xfrm>
            <a:off x="3968422" y="2414501"/>
            <a:ext cx="8255" cy="11430"/>
          </a:xfrm>
          <a:custGeom>
            <a:avLst/>
            <a:gdLst/>
            <a:ahLst/>
            <a:cxnLst/>
            <a:rect l="l" t="t" r="r" b="b"/>
            <a:pathLst>
              <a:path w="8254" h="11430">
                <a:moveTo>
                  <a:pt x="0" y="0"/>
                </a:moveTo>
                <a:lnTo>
                  <a:pt x="7747" y="10091"/>
                </a:lnTo>
                <a:lnTo>
                  <a:pt x="4122" y="1140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50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10" name="object 15610"/>
          <p:cNvSpPr/>
          <p:nvPr/>
        </p:nvSpPr>
        <p:spPr>
          <a:xfrm>
            <a:off x="3968422" y="2414501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30">
                <a:moveTo>
                  <a:pt x="0" y="0"/>
                </a:moveTo>
                <a:lnTo>
                  <a:pt x="4122" y="1140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50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11" name="object 15611"/>
          <p:cNvSpPr/>
          <p:nvPr/>
        </p:nvSpPr>
        <p:spPr>
          <a:xfrm>
            <a:off x="3963276" y="2414501"/>
            <a:ext cx="9525" cy="11430"/>
          </a:xfrm>
          <a:custGeom>
            <a:avLst/>
            <a:gdLst/>
            <a:ahLst/>
            <a:cxnLst/>
            <a:rect l="l" t="t" r="r" b="b"/>
            <a:pathLst>
              <a:path w="9525" h="11430">
                <a:moveTo>
                  <a:pt x="9268" y="11404"/>
                </a:moveTo>
                <a:lnTo>
                  <a:pt x="0" y="355"/>
                </a:lnTo>
                <a:lnTo>
                  <a:pt x="5146" y="0"/>
                </a:lnTo>
                <a:lnTo>
                  <a:pt x="9268" y="11404"/>
                </a:lnTo>
                <a:close/>
              </a:path>
            </a:pathLst>
          </a:custGeom>
          <a:solidFill>
            <a:srgbClr val="134F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12" name="object 15612"/>
          <p:cNvSpPr/>
          <p:nvPr/>
        </p:nvSpPr>
        <p:spPr>
          <a:xfrm>
            <a:off x="3963276" y="2414501"/>
            <a:ext cx="9525" cy="11430"/>
          </a:xfrm>
          <a:custGeom>
            <a:avLst/>
            <a:gdLst/>
            <a:ahLst/>
            <a:cxnLst/>
            <a:rect l="l" t="t" r="r" b="b"/>
            <a:pathLst>
              <a:path w="9525" h="11430">
                <a:moveTo>
                  <a:pt x="5146" y="0"/>
                </a:moveTo>
                <a:lnTo>
                  <a:pt x="9268" y="11404"/>
                </a:lnTo>
                <a:lnTo>
                  <a:pt x="0" y="355"/>
                </a:lnTo>
                <a:lnTo>
                  <a:pt x="5146" y="0"/>
                </a:lnTo>
                <a:close/>
              </a:path>
            </a:pathLst>
          </a:custGeom>
          <a:ln w="3175">
            <a:solidFill>
              <a:srgbClr val="134F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13" name="object 156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614" name="object 156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615" name="object 156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616" name="object 15616"/>
          <p:cNvSpPr/>
          <p:nvPr/>
        </p:nvSpPr>
        <p:spPr>
          <a:xfrm>
            <a:off x="3963276" y="2413149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706"/>
                </a:moveTo>
                <a:lnTo>
                  <a:pt x="731" y="0"/>
                </a:lnTo>
                <a:lnTo>
                  <a:pt x="1343" y="579"/>
                </a:lnTo>
                <a:lnTo>
                  <a:pt x="0" y="1706"/>
                </a:lnTo>
                <a:close/>
              </a:path>
            </a:pathLst>
          </a:custGeom>
          <a:solidFill>
            <a:srgbClr val="134F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17" name="object 15617"/>
          <p:cNvSpPr/>
          <p:nvPr/>
        </p:nvSpPr>
        <p:spPr>
          <a:xfrm>
            <a:off x="3963276" y="2413149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731" y="0"/>
                </a:moveTo>
                <a:lnTo>
                  <a:pt x="0" y="1706"/>
                </a:lnTo>
                <a:lnTo>
                  <a:pt x="1343" y="579"/>
                </a:lnTo>
                <a:lnTo>
                  <a:pt x="731" y="0"/>
                </a:lnTo>
                <a:close/>
              </a:path>
            </a:pathLst>
          </a:custGeom>
          <a:ln w="3175">
            <a:solidFill>
              <a:srgbClr val="134F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18" name="object 15618"/>
          <p:cNvSpPr/>
          <p:nvPr/>
        </p:nvSpPr>
        <p:spPr>
          <a:xfrm>
            <a:off x="3989928" y="2400416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1079"/>
                </a:moveTo>
                <a:lnTo>
                  <a:pt x="2138" y="45"/>
                </a:lnTo>
                <a:lnTo>
                  <a:pt x="3083" y="0"/>
                </a:lnTo>
                <a:lnTo>
                  <a:pt x="0" y="1079"/>
                </a:lnTo>
                <a:close/>
              </a:path>
            </a:pathLst>
          </a:custGeom>
          <a:solidFill>
            <a:srgbClr val="1456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19" name="object 15619"/>
          <p:cNvSpPr/>
          <p:nvPr/>
        </p:nvSpPr>
        <p:spPr>
          <a:xfrm>
            <a:off x="3989928" y="2400416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1079"/>
                </a:moveTo>
                <a:lnTo>
                  <a:pt x="3083" y="0"/>
                </a:lnTo>
                <a:lnTo>
                  <a:pt x="2138" y="45"/>
                </a:lnTo>
                <a:lnTo>
                  <a:pt x="0" y="1079"/>
                </a:lnTo>
                <a:close/>
              </a:path>
            </a:pathLst>
          </a:custGeom>
          <a:ln w="3175">
            <a:solidFill>
              <a:srgbClr val="1456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20" name="object 156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621" name="object 156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622" name="object 156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623" name="object 156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624" name="object 156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625" name="object 156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626" name="object 15626"/>
          <p:cNvSpPr/>
          <p:nvPr/>
        </p:nvSpPr>
        <p:spPr>
          <a:xfrm>
            <a:off x="3989928" y="2400416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3083" y="0"/>
                </a:moveTo>
                <a:lnTo>
                  <a:pt x="0" y="10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27" name="object 15627"/>
          <p:cNvSpPr/>
          <p:nvPr/>
        </p:nvSpPr>
        <p:spPr>
          <a:xfrm>
            <a:off x="3980286" y="2417033"/>
            <a:ext cx="6985" cy="4445"/>
          </a:xfrm>
          <a:custGeom>
            <a:avLst/>
            <a:gdLst/>
            <a:ahLst/>
            <a:cxnLst/>
            <a:rect l="l" t="t" r="r" b="b"/>
            <a:pathLst>
              <a:path w="6985" h="4444">
                <a:moveTo>
                  <a:pt x="0" y="4102"/>
                </a:moveTo>
                <a:lnTo>
                  <a:pt x="6578" y="0"/>
                </a:lnTo>
                <a:lnTo>
                  <a:pt x="0" y="4102"/>
                </a:lnTo>
                <a:close/>
              </a:path>
            </a:pathLst>
          </a:custGeom>
          <a:ln w="3175">
            <a:solidFill>
              <a:srgbClr val="1352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28" name="object 156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629" name="object 156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630" name="object 156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631" name="object 156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632" name="object 156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633" name="object 156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634" name="object 15634"/>
          <p:cNvSpPr/>
          <p:nvPr/>
        </p:nvSpPr>
        <p:spPr>
          <a:xfrm>
            <a:off x="3970306" y="2389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352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35" name="object 15635"/>
          <p:cNvSpPr/>
          <p:nvPr/>
        </p:nvSpPr>
        <p:spPr>
          <a:xfrm>
            <a:off x="3970306" y="23896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52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36" name="object 15636"/>
          <p:cNvSpPr/>
          <p:nvPr/>
        </p:nvSpPr>
        <p:spPr>
          <a:xfrm>
            <a:off x="3970306" y="238004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0" y="9606"/>
                </a:moveTo>
                <a:lnTo>
                  <a:pt x="4986" y="0"/>
                </a:lnTo>
                <a:lnTo>
                  <a:pt x="0" y="9606"/>
                </a:lnTo>
                <a:close/>
              </a:path>
            </a:pathLst>
          </a:custGeom>
          <a:ln w="3175">
            <a:solidFill>
              <a:srgbClr val="1353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37" name="object 15637"/>
          <p:cNvSpPr/>
          <p:nvPr/>
        </p:nvSpPr>
        <p:spPr>
          <a:xfrm>
            <a:off x="3970306" y="238004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0" y="9606"/>
                </a:moveTo>
                <a:lnTo>
                  <a:pt x="4986" y="0"/>
                </a:lnTo>
                <a:lnTo>
                  <a:pt x="0" y="9606"/>
                </a:lnTo>
                <a:close/>
              </a:path>
            </a:pathLst>
          </a:custGeom>
          <a:ln w="3175">
            <a:solidFill>
              <a:srgbClr val="1353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38" name="object 156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639" name="object 156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640" name="object 15640"/>
          <p:cNvSpPr/>
          <p:nvPr/>
        </p:nvSpPr>
        <p:spPr>
          <a:xfrm>
            <a:off x="3975293" y="2377488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7076" y="0"/>
                </a:moveTo>
                <a:lnTo>
                  <a:pt x="0" y="2552"/>
                </a:lnTo>
                <a:lnTo>
                  <a:pt x="7076" y="0"/>
                </a:lnTo>
                <a:close/>
              </a:path>
            </a:pathLst>
          </a:custGeom>
          <a:ln w="3175">
            <a:solidFill>
              <a:srgbClr val="1455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41" name="object 15641"/>
          <p:cNvSpPr/>
          <p:nvPr/>
        </p:nvSpPr>
        <p:spPr>
          <a:xfrm>
            <a:off x="3975293" y="238004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454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42" name="object 15642"/>
          <p:cNvSpPr/>
          <p:nvPr/>
        </p:nvSpPr>
        <p:spPr>
          <a:xfrm>
            <a:off x="3975293" y="238004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4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43" name="object 15643"/>
          <p:cNvSpPr/>
          <p:nvPr/>
        </p:nvSpPr>
        <p:spPr>
          <a:xfrm>
            <a:off x="3975293" y="2377488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7076" y="0"/>
                </a:moveTo>
                <a:lnTo>
                  <a:pt x="0" y="2552"/>
                </a:lnTo>
                <a:lnTo>
                  <a:pt x="7076" y="0"/>
                </a:lnTo>
                <a:close/>
              </a:path>
            </a:pathLst>
          </a:custGeom>
          <a:ln w="3175">
            <a:solidFill>
              <a:srgbClr val="1455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44" name="object 15644"/>
          <p:cNvSpPr/>
          <p:nvPr/>
        </p:nvSpPr>
        <p:spPr>
          <a:xfrm>
            <a:off x="3975293" y="2377488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7076" y="0"/>
                </a:moveTo>
                <a:lnTo>
                  <a:pt x="0" y="25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45" name="object 15645"/>
          <p:cNvSpPr/>
          <p:nvPr/>
        </p:nvSpPr>
        <p:spPr>
          <a:xfrm>
            <a:off x="3968422" y="2414501"/>
            <a:ext cx="12065" cy="6985"/>
          </a:xfrm>
          <a:custGeom>
            <a:avLst/>
            <a:gdLst/>
            <a:ahLst/>
            <a:cxnLst/>
            <a:rect l="l" t="t" r="r" b="b"/>
            <a:pathLst>
              <a:path w="12064" h="6985">
                <a:moveTo>
                  <a:pt x="11864" y="6634"/>
                </a:moveTo>
                <a:lnTo>
                  <a:pt x="0" y="0"/>
                </a:lnTo>
                <a:lnTo>
                  <a:pt x="11864" y="6634"/>
                </a:lnTo>
                <a:close/>
              </a:path>
            </a:pathLst>
          </a:custGeom>
          <a:ln w="3175">
            <a:solidFill>
              <a:srgbClr val="1351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46" name="object 156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647" name="object 15647"/>
          <p:cNvSpPr/>
          <p:nvPr/>
        </p:nvSpPr>
        <p:spPr>
          <a:xfrm>
            <a:off x="3980286" y="2413386"/>
            <a:ext cx="4445" cy="8255"/>
          </a:xfrm>
          <a:custGeom>
            <a:avLst/>
            <a:gdLst/>
            <a:ahLst/>
            <a:cxnLst/>
            <a:rect l="l" t="t" r="r" b="b"/>
            <a:pathLst>
              <a:path w="4445" h="8255">
                <a:moveTo>
                  <a:pt x="0" y="7749"/>
                </a:moveTo>
                <a:lnTo>
                  <a:pt x="4328" y="0"/>
                </a:lnTo>
                <a:lnTo>
                  <a:pt x="4396" y="4061"/>
                </a:lnTo>
                <a:lnTo>
                  <a:pt x="0" y="7749"/>
                </a:lnTo>
                <a:close/>
              </a:path>
            </a:pathLst>
          </a:custGeom>
          <a:solidFill>
            <a:srgbClr val="1352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48" name="object 15648"/>
          <p:cNvSpPr/>
          <p:nvPr/>
        </p:nvSpPr>
        <p:spPr>
          <a:xfrm>
            <a:off x="3980286" y="2413386"/>
            <a:ext cx="4445" cy="8255"/>
          </a:xfrm>
          <a:custGeom>
            <a:avLst/>
            <a:gdLst/>
            <a:ahLst/>
            <a:cxnLst/>
            <a:rect l="l" t="t" r="r" b="b"/>
            <a:pathLst>
              <a:path w="4445" h="8255">
                <a:moveTo>
                  <a:pt x="0" y="7749"/>
                </a:moveTo>
                <a:lnTo>
                  <a:pt x="4328" y="0"/>
                </a:lnTo>
                <a:lnTo>
                  <a:pt x="4396" y="4061"/>
                </a:lnTo>
                <a:lnTo>
                  <a:pt x="0" y="7749"/>
                </a:lnTo>
                <a:close/>
              </a:path>
            </a:pathLst>
          </a:custGeom>
          <a:ln w="3175">
            <a:solidFill>
              <a:srgbClr val="1352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49" name="object 15649"/>
          <p:cNvSpPr/>
          <p:nvPr/>
        </p:nvSpPr>
        <p:spPr>
          <a:xfrm>
            <a:off x="3980286" y="2417447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0" y="3688"/>
                </a:moveTo>
                <a:lnTo>
                  <a:pt x="4396" y="0"/>
                </a:lnTo>
                <a:lnTo>
                  <a:pt x="0" y="3688"/>
                </a:lnTo>
                <a:close/>
              </a:path>
            </a:pathLst>
          </a:custGeom>
          <a:ln w="3175">
            <a:solidFill>
              <a:srgbClr val="1352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50" name="object 156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651" name="object 15651"/>
          <p:cNvSpPr/>
          <p:nvPr/>
        </p:nvSpPr>
        <p:spPr>
          <a:xfrm>
            <a:off x="3977853" y="237358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3131"/>
                </a:moveTo>
                <a:lnTo>
                  <a:pt x="441" y="1945"/>
                </a:lnTo>
                <a:lnTo>
                  <a:pt x="1168" y="0"/>
                </a:lnTo>
                <a:lnTo>
                  <a:pt x="0" y="3131"/>
                </a:lnTo>
                <a:close/>
              </a:path>
            </a:pathLst>
          </a:custGeom>
          <a:ln w="3175">
            <a:solidFill>
              <a:srgbClr val="1455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52" name="object 15652"/>
          <p:cNvSpPr/>
          <p:nvPr/>
        </p:nvSpPr>
        <p:spPr>
          <a:xfrm>
            <a:off x="3977853" y="2373584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3131"/>
                </a:moveTo>
                <a:lnTo>
                  <a:pt x="1168" y="0"/>
                </a:lnTo>
                <a:lnTo>
                  <a:pt x="3683" y="2903"/>
                </a:lnTo>
                <a:lnTo>
                  <a:pt x="0" y="3131"/>
                </a:lnTo>
                <a:close/>
              </a:path>
            </a:pathLst>
          </a:custGeom>
          <a:solidFill>
            <a:srgbClr val="1455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53" name="object 15653"/>
          <p:cNvSpPr/>
          <p:nvPr/>
        </p:nvSpPr>
        <p:spPr>
          <a:xfrm>
            <a:off x="3977853" y="2373584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3131"/>
                </a:moveTo>
                <a:lnTo>
                  <a:pt x="3683" y="2903"/>
                </a:lnTo>
                <a:lnTo>
                  <a:pt x="1168" y="0"/>
                </a:lnTo>
                <a:lnTo>
                  <a:pt x="0" y="3131"/>
                </a:lnTo>
                <a:close/>
              </a:path>
            </a:pathLst>
          </a:custGeom>
          <a:ln w="3175">
            <a:solidFill>
              <a:srgbClr val="1455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54" name="object 15654"/>
          <p:cNvSpPr/>
          <p:nvPr/>
        </p:nvSpPr>
        <p:spPr>
          <a:xfrm>
            <a:off x="3975293" y="2377201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0" y="2839"/>
                </a:moveTo>
                <a:lnTo>
                  <a:pt x="2186" y="0"/>
                </a:lnTo>
                <a:lnTo>
                  <a:pt x="7076" y="287"/>
                </a:lnTo>
                <a:lnTo>
                  <a:pt x="0" y="2839"/>
                </a:lnTo>
                <a:close/>
              </a:path>
            </a:pathLst>
          </a:custGeom>
          <a:solidFill>
            <a:srgbClr val="1455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55" name="object 15655"/>
          <p:cNvSpPr/>
          <p:nvPr/>
        </p:nvSpPr>
        <p:spPr>
          <a:xfrm>
            <a:off x="3975293" y="2377201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7076" y="287"/>
                </a:moveTo>
                <a:lnTo>
                  <a:pt x="0" y="2839"/>
                </a:lnTo>
                <a:lnTo>
                  <a:pt x="2186" y="0"/>
                </a:lnTo>
                <a:lnTo>
                  <a:pt x="7076" y="287"/>
                </a:lnTo>
                <a:close/>
              </a:path>
            </a:pathLst>
          </a:custGeom>
          <a:ln w="3175">
            <a:solidFill>
              <a:srgbClr val="1455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56" name="object 15656"/>
          <p:cNvSpPr/>
          <p:nvPr/>
        </p:nvSpPr>
        <p:spPr>
          <a:xfrm>
            <a:off x="3977480" y="2376716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4889" y="772"/>
                </a:moveTo>
                <a:lnTo>
                  <a:pt x="0" y="485"/>
                </a:lnTo>
                <a:lnTo>
                  <a:pt x="373" y="0"/>
                </a:lnTo>
                <a:lnTo>
                  <a:pt x="4889" y="772"/>
                </a:lnTo>
                <a:close/>
              </a:path>
            </a:pathLst>
          </a:custGeom>
          <a:solidFill>
            <a:srgbClr val="1455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57" name="object 15657"/>
          <p:cNvSpPr/>
          <p:nvPr/>
        </p:nvSpPr>
        <p:spPr>
          <a:xfrm>
            <a:off x="3977480" y="2376716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4889" y="772"/>
                </a:moveTo>
                <a:lnTo>
                  <a:pt x="373" y="0"/>
                </a:lnTo>
                <a:lnTo>
                  <a:pt x="0" y="485"/>
                </a:lnTo>
                <a:lnTo>
                  <a:pt x="4889" y="772"/>
                </a:lnTo>
                <a:close/>
              </a:path>
            </a:pathLst>
          </a:custGeom>
          <a:ln w="3175">
            <a:solidFill>
              <a:srgbClr val="1455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58" name="object 15658"/>
          <p:cNvSpPr/>
          <p:nvPr/>
        </p:nvSpPr>
        <p:spPr>
          <a:xfrm>
            <a:off x="3977853" y="2376487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4516" y="1000"/>
                </a:moveTo>
                <a:lnTo>
                  <a:pt x="0" y="228"/>
                </a:lnTo>
                <a:lnTo>
                  <a:pt x="3683" y="0"/>
                </a:lnTo>
                <a:lnTo>
                  <a:pt x="4516" y="1000"/>
                </a:lnTo>
                <a:close/>
              </a:path>
            </a:pathLst>
          </a:custGeom>
          <a:solidFill>
            <a:srgbClr val="1456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59" name="object 15659"/>
          <p:cNvSpPr/>
          <p:nvPr/>
        </p:nvSpPr>
        <p:spPr>
          <a:xfrm>
            <a:off x="3977853" y="2376487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4516" y="1000"/>
                </a:moveTo>
                <a:lnTo>
                  <a:pt x="0" y="228"/>
                </a:lnTo>
                <a:lnTo>
                  <a:pt x="3683" y="0"/>
                </a:lnTo>
                <a:lnTo>
                  <a:pt x="4516" y="1000"/>
                </a:lnTo>
                <a:close/>
              </a:path>
            </a:pathLst>
          </a:custGeom>
          <a:ln w="3175">
            <a:solidFill>
              <a:srgbClr val="1456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60" name="object 156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661" name="object 156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662" name="object 156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663" name="object 15663"/>
          <p:cNvSpPr/>
          <p:nvPr/>
        </p:nvSpPr>
        <p:spPr>
          <a:xfrm>
            <a:off x="3964007" y="24102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612" y="3495"/>
                </a:moveTo>
                <a:lnTo>
                  <a:pt x="0" y="2915"/>
                </a:lnTo>
                <a:lnTo>
                  <a:pt x="1249" y="0"/>
                </a:lnTo>
                <a:lnTo>
                  <a:pt x="612" y="3495"/>
                </a:lnTo>
                <a:close/>
              </a:path>
            </a:pathLst>
          </a:custGeom>
          <a:solidFill>
            <a:srgbClr val="134F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64" name="object 15664"/>
          <p:cNvSpPr/>
          <p:nvPr/>
        </p:nvSpPr>
        <p:spPr>
          <a:xfrm>
            <a:off x="3964007" y="24102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612" y="3495"/>
                </a:moveTo>
                <a:lnTo>
                  <a:pt x="0" y="2915"/>
                </a:lnTo>
                <a:lnTo>
                  <a:pt x="1249" y="0"/>
                </a:lnTo>
                <a:lnTo>
                  <a:pt x="612" y="3495"/>
                </a:lnTo>
                <a:close/>
              </a:path>
            </a:pathLst>
          </a:custGeom>
          <a:ln w="3175">
            <a:solidFill>
              <a:srgbClr val="134F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65" name="object 15665"/>
          <p:cNvSpPr/>
          <p:nvPr/>
        </p:nvSpPr>
        <p:spPr>
          <a:xfrm>
            <a:off x="3964620" y="2407930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0" y="5798"/>
                </a:moveTo>
                <a:lnTo>
                  <a:pt x="637" y="2303"/>
                </a:lnTo>
                <a:lnTo>
                  <a:pt x="6908" y="0"/>
                </a:lnTo>
                <a:lnTo>
                  <a:pt x="0" y="5798"/>
                </a:lnTo>
                <a:close/>
              </a:path>
            </a:pathLst>
          </a:custGeom>
          <a:solidFill>
            <a:srgbClr val="1350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66" name="object 15666"/>
          <p:cNvSpPr/>
          <p:nvPr/>
        </p:nvSpPr>
        <p:spPr>
          <a:xfrm>
            <a:off x="3964620" y="2407930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0" y="5798"/>
                </a:moveTo>
                <a:lnTo>
                  <a:pt x="6908" y="0"/>
                </a:lnTo>
                <a:lnTo>
                  <a:pt x="637" y="2303"/>
                </a:lnTo>
                <a:lnTo>
                  <a:pt x="0" y="5798"/>
                </a:lnTo>
                <a:close/>
              </a:path>
            </a:pathLst>
          </a:custGeom>
          <a:ln w="3175">
            <a:solidFill>
              <a:srgbClr val="1350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67" name="object 156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668" name="object 15668"/>
          <p:cNvSpPr/>
          <p:nvPr/>
        </p:nvSpPr>
        <p:spPr>
          <a:xfrm>
            <a:off x="3965257" y="240902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1211"/>
                </a:moveTo>
                <a:lnTo>
                  <a:pt x="520" y="0"/>
                </a:lnTo>
                <a:lnTo>
                  <a:pt x="0" y="1211"/>
                </a:lnTo>
                <a:close/>
              </a:path>
            </a:pathLst>
          </a:custGeom>
          <a:ln w="3175">
            <a:solidFill>
              <a:srgbClr val="1350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69" name="object 15669"/>
          <p:cNvSpPr/>
          <p:nvPr/>
        </p:nvSpPr>
        <p:spPr>
          <a:xfrm>
            <a:off x="3965257" y="240902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1211"/>
                </a:moveTo>
                <a:lnTo>
                  <a:pt x="520" y="0"/>
                </a:lnTo>
                <a:lnTo>
                  <a:pt x="0" y="1211"/>
                </a:lnTo>
                <a:close/>
              </a:path>
            </a:pathLst>
          </a:custGeom>
          <a:ln w="3175">
            <a:solidFill>
              <a:srgbClr val="1350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70" name="object 156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671" name="object 156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672" name="object 15672"/>
          <p:cNvSpPr/>
          <p:nvPr/>
        </p:nvSpPr>
        <p:spPr>
          <a:xfrm>
            <a:off x="3965257" y="240793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271" y="0"/>
                </a:moveTo>
                <a:lnTo>
                  <a:pt x="0" y="23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73" name="object 156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674" name="object 156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675" name="object 156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676" name="object 156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677" name="object 15677"/>
          <p:cNvSpPr/>
          <p:nvPr/>
        </p:nvSpPr>
        <p:spPr>
          <a:xfrm>
            <a:off x="3971528" y="2401496"/>
            <a:ext cx="18415" cy="6985"/>
          </a:xfrm>
          <a:custGeom>
            <a:avLst/>
            <a:gdLst/>
            <a:ahLst/>
            <a:cxnLst/>
            <a:rect l="l" t="t" r="r" b="b"/>
            <a:pathLst>
              <a:path w="18414" h="6985">
                <a:moveTo>
                  <a:pt x="18399" y="0"/>
                </a:moveTo>
                <a:lnTo>
                  <a:pt x="0" y="64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78" name="object 15678"/>
          <p:cNvSpPr/>
          <p:nvPr/>
        </p:nvSpPr>
        <p:spPr>
          <a:xfrm>
            <a:off x="3980286" y="2417033"/>
            <a:ext cx="6985" cy="4445"/>
          </a:xfrm>
          <a:custGeom>
            <a:avLst/>
            <a:gdLst/>
            <a:ahLst/>
            <a:cxnLst/>
            <a:rect l="l" t="t" r="r" b="b"/>
            <a:pathLst>
              <a:path w="6985" h="4444">
                <a:moveTo>
                  <a:pt x="6578" y="0"/>
                </a:moveTo>
                <a:lnTo>
                  <a:pt x="0" y="4102"/>
                </a:lnTo>
                <a:lnTo>
                  <a:pt x="6578" y="0"/>
                </a:lnTo>
                <a:close/>
              </a:path>
            </a:pathLst>
          </a:custGeom>
          <a:ln w="3175">
            <a:solidFill>
              <a:srgbClr val="1352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79" name="object 15679"/>
          <p:cNvSpPr/>
          <p:nvPr/>
        </p:nvSpPr>
        <p:spPr>
          <a:xfrm>
            <a:off x="3980286" y="2417033"/>
            <a:ext cx="6985" cy="4445"/>
          </a:xfrm>
          <a:custGeom>
            <a:avLst/>
            <a:gdLst/>
            <a:ahLst/>
            <a:cxnLst/>
            <a:rect l="l" t="t" r="r" b="b"/>
            <a:pathLst>
              <a:path w="6985" h="4444">
                <a:moveTo>
                  <a:pt x="0" y="4102"/>
                </a:moveTo>
                <a:lnTo>
                  <a:pt x="4396" y="414"/>
                </a:lnTo>
                <a:lnTo>
                  <a:pt x="6578" y="0"/>
                </a:lnTo>
                <a:lnTo>
                  <a:pt x="0" y="4102"/>
                </a:lnTo>
                <a:close/>
              </a:path>
            </a:pathLst>
          </a:custGeom>
          <a:solidFill>
            <a:srgbClr val="1353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80" name="object 15680"/>
          <p:cNvSpPr/>
          <p:nvPr/>
        </p:nvSpPr>
        <p:spPr>
          <a:xfrm>
            <a:off x="3980286" y="2417033"/>
            <a:ext cx="6985" cy="4445"/>
          </a:xfrm>
          <a:custGeom>
            <a:avLst/>
            <a:gdLst/>
            <a:ahLst/>
            <a:cxnLst/>
            <a:rect l="l" t="t" r="r" b="b"/>
            <a:pathLst>
              <a:path w="6985" h="4444">
                <a:moveTo>
                  <a:pt x="6578" y="0"/>
                </a:moveTo>
                <a:lnTo>
                  <a:pt x="4396" y="414"/>
                </a:lnTo>
                <a:lnTo>
                  <a:pt x="0" y="4102"/>
                </a:lnTo>
                <a:lnTo>
                  <a:pt x="6578" y="0"/>
                </a:lnTo>
                <a:close/>
              </a:path>
            </a:pathLst>
          </a:custGeom>
          <a:ln w="3175">
            <a:solidFill>
              <a:srgbClr val="1353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81" name="object 15681"/>
          <p:cNvSpPr/>
          <p:nvPr/>
        </p:nvSpPr>
        <p:spPr>
          <a:xfrm>
            <a:off x="3984683" y="2417033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181" y="0"/>
                </a:moveTo>
                <a:lnTo>
                  <a:pt x="0" y="414"/>
                </a:lnTo>
                <a:lnTo>
                  <a:pt x="2181" y="0"/>
                </a:lnTo>
                <a:close/>
              </a:path>
            </a:pathLst>
          </a:custGeom>
          <a:ln w="3175">
            <a:solidFill>
              <a:srgbClr val="1353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82" name="object 15682"/>
          <p:cNvSpPr/>
          <p:nvPr/>
        </p:nvSpPr>
        <p:spPr>
          <a:xfrm>
            <a:off x="3993012" y="2398001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0" y="2415"/>
                </a:moveTo>
                <a:lnTo>
                  <a:pt x="7152" y="0"/>
                </a:lnTo>
                <a:lnTo>
                  <a:pt x="8879" y="1998"/>
                </a:lnTo>
                <a:lnTo>
                  <a:pt x="0" y="2415"/>
                </a:lnTo>
                <a:close/>
              </a:path>
            </a:pathLst>
          </a:custGeom>
          <a:solidFill>
            <a:srgbClr val="1457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83" name="object 15683"/>
          <p:cNvSpPr/>
          <p:nvPr/>
        </p:nvSpPr>
        <p:spPr>
          <a:xfrm>
            <a:off x="3993012" y="2398001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7152" y="0"/>
                </a:moveTo>
                <a:lnTo>
                  <a:pt x="0" y="2415"/>
                </a:lnTo>
                <a:lnTo>
                  <a:pt x="8879" y="1998"/>
                </a:lnTo>
                <a:lnTo>
                  <a:pt x="7152" y="0"/>
                </a:lnTo>
                <a:close/>
              </a:path>
            </a:pathLst>
          </a:custGeom>
          <a:ln w="3175">
            <a:solidFill>
              <a:srgbClr val="1457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84" name="object 15684"/>
          <p:cNvSpPr/>
          <p:nvPr/>
        </p:nvSpPr>
        <p:spPr>
          <a:xfrm>
            <a:off x="3993012" y="2390063"/>
            <a:ext cx="2540" cy="10795"/>
          </a:xfrm>
          <a:custGeom>
            <a:avLst/>
            <a:gdLst/>
            <a:ahLst/>
            <a:cxnLst/>
            <a:rect l="l" t="t" r="r" b="b"/>
            <a:pathLst>
              <a:path w="2539" h="10794">
                <a:moveTo>
                  <a:pt x="0" y="10353"/>
                </a:moveTo>
                <a:lnTo>
                  <a:pt x="304" y="0"/>
                </a:lnTo>
                <a:lnTo>
                  <a:pt x="2009" y="1973"/>
                </a:lnTo>
                <a:lnTo>
                  <a:pt x="0" y="10353"/>
                </a:lnTo>
                <a:close/>
              </a:path>
            </a:pathLst>
          </a:custGeom>
          <a:solidFill>
            <a:srgbClr val="1457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85" name="object 15685"/>
          <p:cNvSpPr/>
          <p:nvPr/>
        </p:nvSpPr>
        <p:spPr>
          <a:xfrm>
            <a:off x="3993012" y="2390063"/>
            <a:ext cx="2540" cy="10795"/>
          </a:xfrm>
          <a:custGeom>
            <a:avLst/>
            <a:gdLst/>
            <a:ahLst/>
            <a:cxnLst/>
            <a:rect l="l" t="t" r="r" b="b"/>
            <a:pathLst>
              <a:path w="2539" h="10794">
                <a:moveTo>
                  <a:pt x="304" y="0"/>
                </a:moveTo>
                <a:lnTo>
                  <a:pt x="2009" y="1973"/>
                </a:lnTo>
                <a:lnTo>
                  <a:pt x="0" y="10353"/>
                </a:lnTo>
                <a:lnTo>
                  <a:pt x="304" y="0"/>
                </a:lnTo>
                <a:close/>
              </a:path>
            </a:pathLst>
          </a:custGeom>
          <a:ln w="3175">
            <a:solidFill>
              <a:srgbClr val="1457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86" name="object 15686"/>
          <p:cNvSpPr/>
          <p:nvPr/>
        </p:nvSpPr>
        <p:spPr>
          <a:xfrm>
            <a:off x="3992067" y="2390063"/>
            <a:ext cx="1270" cy="10795"/>
          </a:xfrm>
          <a:custGeom>
            <a:avLst/>
            <a:gdLst/>
            <a:ahLst/>
            <a:cxnLst/>
            <a:rect l="l" t="t" r="r" b="b"/>
            <a:pathLst>
              <a:path w="1270" h="10794">
                <a:moveTo>
                  <a:pt x="0" y="10398"/>
                </a:moveTo>
                <a:lnTo>
                  <a:pt x="1249" y="0"/>
                </a:lnTo>
                <a:lnTo>
                  <a:pt x="944" y="10353"/>
                </a:lnTo>
                <a:lnTo>
                  <a:pt x="0" y="10398"/>
                </a:lnTo>
                <a:close/>
              </a:path>
            </a:pathLst>
          </a:custGeom>
          <a:solidFill>
            <a:srgbClr val="1456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87" name="object 15687"/>
          <p:cNvSpPr/>
          <p:nvPr/>
        </p:nvSpPr>
        <p:spPr>
          <a:xfrm>
            <a:off x="3992067" y="2390063"/>
            <a:ext cx="1270" cy="10795"/>
          </a:xfrm>
          <a:custGeom>
            <a:avLst/>
            <a:gdLst/>
            <a:ahLst/>
            <a:cxnLst/>
            <a:rect l="l" t="t" r="r" b="b"/>
            <a:pathLst>
              <a:path w="1270" h="10794">
                <a:moveTo>
                  <a:pt x="1249" y="0"/>
                </a:moveTo>
                <a:lnTo>
                  <a:pt x="0" y="10398"/>
                </a:lnTo>
                <a:lnTo>
                  <a:pt x="944" y="10353"/>
                </a:lnTo>
                <a:lnTo>
                  <a:pt x="1249" y="0"/>
                </a:lnTo>
                <a:close/>
              </a:path>
            </a:pathLst>
          </a:custGeom>
          <a:ln w="3175">
            <a:solidFill>
              <a:srgbClr val="1456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88" name="object 156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689" name="object 15689"/>
          <p:cNvSpPr/>
          <p:nvPr/>
        </p:nvSpPr>
        <p:spPr>
          <a:xfrm>
            <a:off x="3993012" y="2392037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0" y="8379"/>
                </a:moveTo>
                <a:lnTo>
                  <a:pt x="2009" y="0"/>
                </a:lnTo>
                <a:lnTo>
                  <a:pt x="7152" y="5963"/>
                </a:lnTo>
                <a:lnTo>
                  <a:pt x="0" y="8379"/>
                </a:lnTo>
                <a:close/>
              </a:path>
            </a:pathLst>
          </a:custGeom>
          <a:solidFill>
            <a:srgbClr val="1457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90" name="object 15690"/>
          <p:cNvSpPr/>
          <p:nvPr/>
        </p:nvSpPr>
        <p:spPr>
          <a:xfrm>
            <a:off x="3993012" y="2392037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2009" y="0"/>
                </a:moveTo>
                <a:lnTo>
                  <a:pt x="0" y="8379"/>
                </a:lnTo>
                <a:lnTo>
                  <a:pt x="7152" y="5963"/>
                </a:lnTo>
                <a:lnTo>
                  <a:pt x="2009" y="0"/>
                </a:lnTo>
                <a:close/>
              </a:path>
            </a:pathLst>
          </a:custGeom>
          <a:ln w="3175">
            <a:solidFill>
              <a:srgbClr val="1457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91" name="object 15691"/>
          <p:cNvSpPr/>
          <p:nvPr/>
        </p:nvSpPr>
        <p:spPr>
          <a:xfrm>
            <a:off x="3993012" y="2398001"/>
            <a:ext cx="7620" cy="2540"/>
          </a:xfrm>
          <a:custGeom>
            <a:avLst/>
            <a:gdLst/>
            <a:ahLst/>
            <a:cxnLst/>
            <a:rect l="l" t="t" r="r" b="b"/>
            <a:pathLst>
              <a:path w="7620" h="2539">
                <a:moveTo>
                  <a:pt x="7152" y="0"/>
                </a:moveTo>
                <a:lnTo>
                  <a:pt x="0" y="241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92" name="object 15692"/>
          <p:cNvSpPr/>
          <p:nvPr/>
        </p:nvSpPr>
        <p:spPr>
          <a:xfrm>
            <a:off x="4003624" y="2401986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0" y="0"/>
                </a:moveTo>
                <a:lnTo>
                  <a:pt x="8742" y="1014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9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93" name="object 156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694" name="object 15694"/>
          <p:cNvSpPr/>
          <p:nvPr/>
        </p:nvSpPr>
        <p:spPr>
          <a:xfrm>
            <a:off x="3984614" y="2413017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68" y="4429"/>
                </a:moveTo>
                <a:lnTo>
                  <a:pt x="0" y="368"/>
                </a:lnTo>
                <a:lnTo>
                  <a:pt x="5346" y="0"/>
                </a:lnTo>
                <a:lnTo>
                  <a:pt x="68" y="4429"/>
                </a:lnTo>
                <a:close/>
              </a:path>
            </a:pathLst>
          </a:custGeom>
          <a:solidFill>
            <a:srgbClr val="1353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95" name="object 15695"/>
          <p:cNvSpPr/>
          <p:nvPr/>
        </p:nvSpPr>
        <p:spPr>
          <a:xfrm>
            <a:off x="3984614" y="2413017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68" y="4429"/>
                </a:moveTo>
                <a:lnTo>
                  <a:pt x="5346" y="0"/>
                </a:lnTo>
                <a:lnTo>
                  <a:pt x="0" y="368"/>
                </a:lnTo>
                <a:lnTo>
                  <a:pt x="68" y="4429"/>
                </a:lnTo>
                <a:close/>
              </a:path>
            </a:pathLst>
          </a:custGeom>
          <a:ln w="3175">
            <a:solidFill>
              <a:srgbClr val="1353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96" name="object 15696"/>
          <p:cNvSpPr/>
          <p:nvPr/>
        </p:nvSpPr>
        <p:spPr>
          <a:xfrm>
            <a:off x="3984614" y="2410741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0" y="2644"/>
                </a:moveTo>
                <a:lnTo>
                  <a:pt x="4226" y="0"/>
                </a:lnTo>
                <a:lnTo>
                  <a:pt x="5346" y="2275"/>
                </a:lnTo>
                <a:lnTo>
                  <a:pt x="0" y="2644"/>
                </a:lnTo>
                <a:close/>
              </a:path>
            </a:pathLst>
          </a:custGeom>
          <a:solidFill>
            <a:srgbClr val="1354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97" name="object 15697"/>
          <p:cNvSpPr/>
          <p:nvPr/>
        </p:nvSpPr>
        <p:spPr>
          <a:xfrm>
            <a:off x="3984614" y="2410741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5346" y="2275"/>
                </a:moveTo>
                <a:lnTo>
                  <a:pt x="0" y="2644"/>
                </a:lnTo>
                <a:lnTo>
                  <a:pt x="4226" y="0"/>
                </a:lnTo>
                <a:lnTo>
                  <a:pt x="5346" y="2275"/>
                </a:lnTo>
                <a:close/>
              </a:path>
            </a:pathLst>
          </a:custGeom>
          <a:ln w="3175">
            <a:solidFill>
              <a:srgbClr val="1354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98" name="object 156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699" name="object 156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700" name="object 157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701" name="object 157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702" name="object 157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703" name="object 157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704" name="object 157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705" name="object 15705"/>
          <p:cNvSpPr/>
          <p:nvPr/>
        </p:nvSpPr>
        <p:spPr>
          <a:xfrm>
            <a:off x="3907393" y="2440914"/>
            <a:ext cx="1270" cy="6985"/>
          </a:xfrm>
          <a:custGeom>
            <a:avLst/>
            <a:gdLst/>
            <a:ahLst/>
            <a:cxnLst/>
            <a:rect l="l" t="t" r="r" b="b"/>
            <a:pathLst>
              <a:path w="1270" h="6985">
                <a:moveTo>
                  <a:pt x="1143" y="6410"/>
                </a:moveTo>
                <a:lnTo>
                  <a:pt x="233" y="1305"/>
                </a:lnTo>
                <a:lnTo>
                  <a:pt x="0" y="0"/>
                </a:lnTo>
                <a:lnTo>
                  <a:pt x="1143" y="6410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06" name="object 15706"/>
          <p:cNvSpPr/>
          <p:nvPr/>
        </p:nvSpPr>
        <p:spPr>
          <a:xfrm>
            <a:off x="3907020" y="2438806"/>
            <a:ext cx="1905" cy="8890"/>
          </a:xfrm>
          <a:custGeom>
            <a:avLst/>
            <a:gdLst/>
            <a:ahLst/>
            <a:cxnLst/>
            <a:rect l="l" t="t" r="r" b="b"/>
            <a:pathLst>
              <a:path w="1904" h="8889">
                <a:moveTo>
                  <a:pt x="1516" y="8519"/>
                </a:moveTo>
                <a:lnTo>
                  <a:pt x="0" y="0"/>
                </a:lnTo>
                <a:lnTo>
                  <a:pt x="373" y="2108"/>
                </a:lnTo>
                <a:lnTo>
                  <a:pt x="1516" y="8519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07" name="object 15707"/>
          <p:cNvSpPr/>
          <p:nvPr/>
        </p:nvSpPr>
        <p:spPr>
          <a:xfrm>
            <a:off x="3907020" y="2438806"/>
            <a:ext cx="1905" cy="8890"/>
          </a:xfrm>
          <a:custGeom>
            <a:avLst/>
            <a:gdLst/>
            <a:ahLst/>
            <a:cxnLst/>
            <a:rect l="l" t="t" r="r" b="b"/>
            <a:pathLst>
              <a:path w="1904" h="8889">
                <a:moveTo>
                  <a:pt x="1516" y="8519"/>
                </a:moveTo>
                <a:lnTo>
                  <a:pt x="0" y="0"/>
                </a:lnTo>
                <a:lnTo>
                  <a:pt x="1516" y="8519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08" name="object 157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709" name="object 157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710" name="object 157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711" name="object 15711"/>
          <p:cNvSpPr/>
          <p:nvPr/>
        </p:nvSpPr>
        <p:spPr>
          <a:xfrm>
            <a:off x="3931714" y="244193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909" y="0"/>
                </a:moveTo>
                <a:lnTo>
                  <a:pt x="0" y="388"/>
                </a:lnTo>
                <a:lnTo>
                  <a:pt x="909" y="0"/>
                </a:lnTo>
                <a:close/>
              </a:path>
            </a:pathLst>
          </a:custGeom>
          <a:ln w="3175">
            <a:solidFill>
              <a:srgbClr val="1246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12" name="object 15712"/>
          <p:cNvSpPr/>
          <p:nvPr/>
        </p:nvSpPr>
        <p:spPr>
          <a:xfrm>
            <a:off x="3931714" y="244193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909" y="0"/>
                </a:moveTo>
                <a:lnTo>
                  <a:pt x="0" y="388"/>
                </a:lnTo>
                <a:lnTo>
                  <a:pt x="909" y="0"/>
                </a:lnTo>
                <a:close/>
              </a:path>
            </a:pathLst>
          </a:custGeom>
          <a:ln w="3175">
            <a:solidFill>
              <a:srgbClr val="1246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13" name="object 157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714" name="object 157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715" name="object 15715"/>
          <p:cNvSpPr/>
          <p:nvPr/>
        </p:nvSpPr>
        <p:spPr>
          <a:xfrm>
            <a:off x="3952488" y="2419449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0"/>
                </a:moveTo>
                <a:lnTo>
                  <a:pt x="2486" y="273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16" name="object 157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717" name="object 157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718" name="object 157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719" name="object 15719"/>
          <p:cNvSpPr/>
          <p:nvPr/>
        </p:nvSpPr>
        <p:spPr>
          <a:xfrm>
            <a:off x="3935420" y="2391481"/>
            <a:ext cx="8255" cy="16510"/>
          </a:xfrm>
          <a:custGeom>
            <a:avLst/>
            <a:gdLst/>
            <a:ahLst/>
            <a:cxnLst/>
            <a:rect l="l" t="t" r="r" b="b"/>
            <a:pathLst>
              <a:path w="8254" h="16510">
                <a:moveTo>
                  <a:pt x="7244" y="15930"/>
                </a:moveTo>
                <a:lnTo>
                  <a:pt x="0" y="7203"/>
                </a:lnTo>
                <a:lnTo>
                  <a:pt x="8194" y="0"/>
                </a:lnTo>
                <a:lnTo>
                  <a:pt x="7244" y="15930"/>
                </a:lnTo>
                <a:close/>
              </a:path>
            </a:pathLst>
          </a:custGeom>
          <a:solidFill>
            <a:srgbClr val="134B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20" name="object 15720"/>
          <p:cNvSpPr/>
          <p:nvPr/>
        </p:nvSpPr>
        <p:spPr>
          <a:xfrm>
            <a:off x="3935420" y="2391481"/>
            <a:ext cx="8255" cy="16510"/>
          </a:xfrm>
          <a:custGeom>
            <a:avLst/>
            <a:gdLst/>
            <a:ahLst/>
            <a:cxnLst/>
            <a:rect l="l" t="t" r="r" b="b"/>
            <a:pathLst>
              <a:path w="8254" h="16510">
                <a:moveTo>
                  <a:pt x="7244" y="15930"/>
                </a:moveTo>
                <a:lnTo>
                  <a:pt x="8194" y="0"/>
                </a:lnTo>
                <a:lnTo>
                  <a:pt x="0" y="7203"/>
                </a:lnTo>
                <a:lnTo>
                  <a:pt x="7244" y="15930"/>
                </a:lnTo>
                <a:close/>
              </a:path>
            </a:pathLst>
          </a:custGeom>
          <a:ln w="3175">
            <a:solidFill>
              <a:srgbClr val="134B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21" name="object 15721"/>
          <p:cNvSpPr/>
          <p:nvPr/>
        </p:nvSpPr>
        <p:spPr>
          <a:xfrm>
            <a:off x="3942664" y="2392128"/>
            <a:ext cx="7620" cy="15875"/>
          </a:xfrm>
          <a:custGeom>
            <a:avLst/>
            <a:gdLst/>
            <a:ahLst/>
            <a:cxnLst/>
            <a:rect l="l" t="t" r="r" b="b"/>
            <a:pathLst>
              <a:path w="7620" h="15875">
                <a:moveTo>
                  <a:pt x="0" y="15283"/>
                </a:moveTo>
                <a:lnTo>
                  <a:pt x="1496" y="0"/>
                </a:lnTo>
                <a:lnTo>
                  <a:pt x="6997" y="12425"/>
                </a:lnTo>
                <a:lnTo>
                  <a:pt x="0" y="15283"/>
                </a:lnTo>
                <a:close/>
              </a:path>
            </a:pathLst>
          </a:custGeom>
          <a:solidFill>
            <a:srgbClr val="134C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22" name="object 15722"/>
          <p:cNvSpPr/>
          <p:nvPr/>
        </p:nvSpPr>
        <p:spPr>
          <a:xfrm>
            <a:off x="3942664" y="2392128"/>
            <a:ext cx="7620" cy="15875"/>
          </a:xfrm>
          <a:custGeom>
            <a:avLst/>
            <a:gdLst/>
            <a:ahLst/>
            <a:cxnLst/>
            <a:rect l="l" t="t" r="r" b="b"/>
            <a:pathLst>
              <a:path w="7620" h="15875">
                <a:moveTo>
                  <a:pt x="1496" y="0"/>
                </a:moveTo>
                <a:lnTo>
                  <a:pt x="6997" y="12425"/>
                </a:lnTo>
                <a:lnTo>
                  <a:pt x="0" y="15283"/>
                </a:lnTo>
                <a:lnTo>
                  <a:pt x="1496" y="0"/>
                </a:lnTo>
                <a:close/>
              </a:path>
            </a:pathLst>
          </a:custGeom>
          <a:ln w="3175">
            <a:solidFill>
              <a:srgbClr val="134C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23" name="object 15723"/>
          <p:cNvSpPr/>
          <p:nvPr/>
        </p:nvSpPr>
        <p:spPr>
          <a:xfrm>
            <a:off x="3942664" y="239944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96" y="0"/>
                </a:lnTo>
              </a:path>
            </a:pathLst>
          </a:custGeom>
          <a:ln w="15930">
            <a:solidFill>
              <a:srgbClr val="134C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24" name="object 15724"/>
          <p:cNvSpPr/>
          <p:nvPr/>
        </p:nvSpPr>
        <p:spPr>
          <a:xfrm>
            <a:off x="3942664" y="2391481"/>
            <a:ext cx="1905" cy="16510"/>
          </a:xfrm>
          <a:custGeom>
            <a:avLst/>
            <a:gdLst/>
            <a:ahLst/>
            <a:cxnLst/>
            <a:rect l="l" t="t" r="r" b="b"/>
            <a:pathLst>
              <a:path w="1904" h="16510">
                <a:moveTo>
                  <a:pt x="1496" y="647"/>
                </a:moveTo>
                <a:lnTo>
                  <a:pt x="949" y="0"/>
                </a:lnTo>
                <a:lnTo>
                  <a:pt x="0" y="15930"/>
                </a:lnTo>
                <a:lnTo>
                  <a:pt x="1496" y="647"/>
                </a:lnTo>
                <a:close/>
              </a:path>
            </a:pathLst>
          </a:custGeom>
          <a:ln w="3175">
            <a:solidFill>
              <a:srgbClr val="134C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25" name="object 15725"/>
          <p:cNvSpPr/>
          <p:nvPr/>
        </p:nvSpPr>
        <p:spPr>
          <a:xfrm>
            <a:off x="3935420" y="2398684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0" y="0"/>
                </a:moveTo>
                <a:lnTo>
                  <a:pt x="7244" y="87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26" name="object 15726"/>
          <p:cNvSpPr/>
          <p:nvPr/>
        </p:nvSpPr>
        <p:spPr>
          <a:xfrm>
            <a:off x="3950015" y="2414465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1818"/>
                </a:moveTo>
                <a:lnTo>
                  <a:pt x="4447" y="0"/>
                </a:lnTo>
                <a:lnTo>
                  <a:pt x="5064" y="1272"/>
                </a:lnTo>
                <a:lnTo>
                  <a:pt x="0" y="1818"/>
                </a:lnTo>
                <a:close/>
              </a:path>
            </a:pathLst>
          </a:custGeom>
          <a:solidFill>
            <a:srgbClr val="134D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27" name="object 15727"/>
          <p:cNvSpPr/>
          <p:nvPr/>
        </p:nvSpPr>
        <p:spPr>
          <a:xfrm>
            <a:off x="3950015" y="2414465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447" y="0"/>
                </a:moveTo>
                <a:lnTo>
                  <a:pt x="0" y="1818"/>
                </a:lnTo>
                <a:lnTo>
                  <a:pt x="5064" y="1272"/>
                </a:lnTo>
                <a:lnTo>
                  <a:pt x="4447" y="0"/>
                </a:lnTo>
                <a:close/>
              </a:path>
            </a:pathLst>
          </a:custGeom>
          <a:ln w="3175">
            <a:solidFill>
              <a:srgbClr val="134D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28" name="object 157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729" name="object 15729"/>
          <p:cNvSpPr/>
          <p:nvPr/>
        </p:nvSpPr>
        <p:spPr>
          <a:xfrm>
            <a:off x="3949662" y="2404554"/>
            <a:ext cx="2540" cy="12065"/>
          </a:xfrm>
          <a:custGeom>
            <a:avLst/>
            <a:gdLst/>
            <a:ahLst/>
            <a:cxnLst/>
            <a:rect l="l" t="t" r="r" b="b"/>
            <a:pathLst>
              <a:path w="2539" h="12064">
                <a:moveTo>
                  <a:pt x="353" y="11729"/>
                </a:moveTo>
                <a:lnTo>
                  <a:pt x="0" y="0"/>
                </a:lnTo>
                <a:lnTo>
                  <a:pt x="2176" y="4493"/>
                </a:lnTo>
                <a:lnTo>
                  <a:pt x="353" y="11729"/>
                </a:lnTo>
                <a:close/>
              </a:path>
            </a:pathLst>
          </a:custGeom>
          <a:solidFill>
            <a:srgbClr val="134D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30" name="object 15730"/>
          <p:cNvSpPr/>
          <p:nvPr/>
        </p:nvSpPr>
        <p:spPr>
          <a:xfrm>
            <a:off x="3949662" y="2404554"/>
            <a:ext cx="2540" cy="12065"/>
          </a:xfrm>
          <a:custGeom>
            <a:avLst/>
            <a:gdLst/>
            <a:ahLst/>
            <a:cxnLst/>
            <a:rect l="l" t="t" r="r" b="b"/>
            <a:pathLst>
              <a:path w="2539" h="12064">
                <a:moveTo>
                  <a:pt x="0" y="0"/>
                </a:moveTo>
                <a:lnTo>
                  <a:pt x="2176" y="4493"/>
                </a:lnTo>
                <a:lnTo>
                  <a:pt x="353" y="1172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4D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31" name="object 15731"/>
          <p:cNvSpPr/>
          <p:nvPr/>
        </p:nvSpPr>
        <p:spPr>
          <a:xfrm>
            <a:off x="3942664" y="2404554"/>
            <a:ext cx="7620" cy="12065"/>
          </a:xfrm>
          <a:custGeom>
            <a:avLst/>
            <a:gdLst/>
            <a:ahLst/>
            <a:cxnLst/>
            <a:rect l="l" t="t" r="r" b="b"/>
            <a:pathLst>
              <a:path w="7620" h="12064">
                <a:moveTo>
                  <a:pt x="7350" y="11729"/>
                </a:moveTo>
                <a:lnTo>
                  <a:pt x="0" y="2857"/>
                </a:lnTo>
                <a:lnTo>
                  <a:pt x="6997" y="0"/>
                </a:lnTo>
                <a:lnTo>
                  <a:pt x="7350" y="11729"/>
                </a:lnTo>
                <a:close/>
              </a:path>
            </a:pathLst>
          </a:custGeom>
          <a:solidFill>
            <a:srgbClr val="134C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32" name="object 15732"/>
          <p:cNvSpPr/>
          <p:nvPr/>
        </p:nvSpPr>
        <p:spPr>
          <a:xfrm>
            <a:off x="3942664" y="2404554"/>
            <a:ext cx="7620" cy="12065"/>
          </a:xfrm>
          <a:custGeom>
            <a:avLst/>
            <a:gdLst/>
            <a:ahLst/>
            <a:cxnLst/>
            <a:rect l="l" t="t" r="r" b="b"/>
            <a:pathLst>
              <a:path w="7620" h="12064">
                <a:moveTo>
                  <a:pt x="6997" y="0"/>
                </a:moveTo>
                <a:lnTo>
                  <a:pt x="0" y="2857"/>
                </a:lnTo>
                <a:lnTo>
                  <a:pt x="7350" y="11729"/>
                </a:lnTo>
                <a:lnTo>
                  <a:pt x="6997" y="0"/>
                </a:lnTo>
                <a:close/>
              </a:path>
            </a:pathLst>
          </a:custGeom>
          <a:ln w="3175">
            <a:solidFill>
              <a:srgbClr val="134C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33" name="object 15733"/>
          <p:cNvSpPr/>
          <p:nvPr/>
        </p:nvSpPr>
        <p:spPr>
          <a:xfrm>
            <a:off x="3950015" y="2409047"/>
            <a:ext cx="4445" cy="7620"/>
          </a:xfrm>
          <a:custGeom>
            <a:avLst/>
            <a:gdLst/>
            <a:ahLst/>
            <a:cxnLst/>
            <a:rect l="l" t="t" r="r" b="b"/>
            <a:pathLst>
              <a:path w="4445" h="7619">
                <a:moveTo>
                  <a:pt x="0" y="7236"/>
                </a:moveTo>
                <a:lnTo>
                  <a:pt x="1823" y="0"/>
                </a:lnTo>
                <a:lnTo>
                  <a:pt x="4447" y="5417"/>
                </a:lnTo>
                <a:lnTo>
                  <a:pt x="0" y="7236"/>
                </a:lnTo>
                <a:close/>
              </a:path>
            </a:pathLst>
          </a:custGeom>
          <a:solidFill>
            <a:srgbClr val="134D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34" name="object 15734"/>
          <p:cNvSpPr/>
          <p:nvPr/>
        </p:nvSpPr>
        <p:spPr>
          <a:xfrm>
            <a:off x="3950015" y="2409047"/>
            <a:ext cx="4445" cy="7620"/>
          </a:xfrm>
          <a:custGeom>
            <a:avLst/>
            <a:gdLst/>
            <a:ahLst/>
            <a:cxnLst/>
            <a:rect l="l" t="t" r="r" b="b"/>
            <a:pathLst>
              <a:path w="4445" h="7619">
                <a:moveTo>
                  <a:pt x="1823" y="0"/>
                </a:moveTo>
                <a:lnTo>
                  <a:pt x="0" y="7236"/>
                </a:lnTo>
                <a:lnTo>
                  <a:pt x="4447" y="5417"/>
                </a:lnTo>
                <a:lnTo>
                  <a:pt x="1823" y="0"/>
                </a:lnTo>
                <a:close/>
              </a:path>
            </a:pathLst>
          </a:custGeom>
          <a:ln w="3175">
            <a:solidFill>
              <a:srgbClr val="134D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35" name="object 15735"/>
          <p:cNvSpPr/>
          <p:nvPr/>
        </p:nvSpPr>
        <p:spPr>
          <a:xfrm>
            <a:off x="3942664" y="2407412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0" y="0"/>
                </a:moveTo>
                <a:lnTo>
                  <a:pt x="7350" y="88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36" name="object 15736"/>
          <p:cNvSpPr/>
          <p:nvPr/>
        </p:nvSpPr>
        <p:spPr>
          <a:xfrm>
            <a:off x="3950015" y="2414465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4447" y="0"/>
                </a:moveTo>
                <a:lnTo>
                  <a:pt x="0" y="18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37" name="object 157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738" name="object 157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739" name="object 15739"/>
          <p:cNvSpPr/>
          <p:nvPr/>
        </p:nvSpPr>
        <p:spPr>
          <a:xfrm>
            <a:off x="3968968" y="2389647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0" y="4986"/>
                </a:moveTo>
                <a:lnTo>
                  <a:pt x="1338" y="0"/>
                </a:lnTo>
                <a:lnTo>
                  <a:pt x="0" y="4986"/>
                </a:lnTo>
                <a:close/>
              </a:path>
            </a:pathLst>
          </a:custGeom>
          <a:ln w="3175">
            <a:solidFill>
              <a:srgbClr val="1352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40" name="object 157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741" name="object 157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742" name="object 157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743" name="object 15743"/>
          <p:cNvSpPr/>
          <p:nvPr/>
        </p:nvSpPr>
        <p:spPr>
          <a:xfrm>
            <a:off x="3954358" y="2353945"/>
            <a:ext cx="7620" cy="4445"/>
          </a:xfrm>
          <a:custGeom>
            <a:avLst/>
            <a:gdLst/>
            <a:ahLst/>
            <a:cxnLst/>
            <a:rect l="l" t="t" r="r" b="b"/>
            <a:pathLst>
              <a:path w="7620" h="4444">
                <a:moveTo>
                  <a:pt x="0" y="4074"/>
                </a:moveTo>
                <a:lnTo>
                  <a:pt x="2880" y="363"/>
                </a:lnTo>
                <a:lnTo>
                  <a:pt x="7579" y="0"/>
                </a:lnTo>
                <a:lnTo>
                  <a:pt x="0" y="4074"/>
                </a:lnTo>
                <a:close/>
              </a:path>
            </a:pathLst>
          </a:custGeom>
          <a:solidFill>
            <a:srgbClr val="1352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44" name="object 15744"/>
          <p:cNvSpPr/>
          <p:nvPr/>
        </p:nvSpPr>
        <p:spPr>
          <a:xfrm>
            <a:off x="3954358" y="2353945"/>
            <a:ext cx="7620" cy="4445"/>
          </a:xfrm>
          <a:custGeom>
            <a:avLst/>
            <a:gdLst/>
            <a:ahLst/>
            <a:cxnLst/>
            <a:rect l="l" t="t" r="r" b="b"/>
            <a:pathLst>
              <a:path w="7620" h="4444">
                <a:moveTo>
                  <a:pt x="0" y="4074"/>
                </a:moveTo>
                <a:lnTo>
                  <a:pt x="2880" y="363"/>
                </a:lnTo>
                <a:lnTo>
                  <a:pt x="7579" y="0"/>
                </a:lnTo>
                <a:lnTo>
                  <a:pt x="0" y="4074"/>
                </a:lnTo>
                <a:close/>
              </a:path>
            </a:pathLst>
          </a:custGeom>
          <a:ln w="3175">
            <a:solidFill>
              <a:srgbClr val="1352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45" name="object 15745"/>
          <p:cNvSpPr/>
          <p:nvPr/>
        </p:nvSpPr>
        <p:spPr>
          <a:xfrm>
            <a:off x="3954358" y="2353945"/>
            <a:ext cx="7620" cy="4445"/>
          </a:xfrm>
          <a:custGeom>
            <a:avLst/>
            <a:gdLst/>
            <a:ahLst/>
            <a:cxnLst/>
            <a:rect l="l" t="t" r="r" b="b"/>
            <a:pathLst>
              <a:path w="7620" h="4444">
                <a:moveTo>
                  <a:pt x="0" y="4074"/>
                </a:moveTo>
                <a:lnTo>
                  <a:pt x="7579" y="0"/>
                </a:lnTo>
                <a:lnTo>
                  <a:pt x="0" y="4074"/>
                </a:lnTo>
                <a:close/>
              </a:path>
            </a:pathLst>
          </a:custGeom>
          <a:ln w="3175">
            <a:solidFill>
              <a:srgbClr val="1353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46" name="object 15746"/>
          <p:cNvSpPr/>
          <p:nvPr/>
        </p:nvSpPr>
        <p:spPr>
          <a:xfrm>
            <a:off x="3954358" y="2353945"/>
            <a:ext cx="7620" cy="4445"/>
          </a:xfrm>
          <a:custGeom>
            <a:avLst/>
            <a:gdLst/>
            <a:ahLst/>
            <a:cxnLst/>
            <a:rect l="l" t="t" r="r" b="b"/>
            <a:pathLst>
              <a:path w="7620" h="4444">
                <a:moveTo>
                  <a:pt x="0" y="4074"/>
                </a:moveTo>
                <a:lnTo>
                  <a:pt x="7579" y="0"/>
                </a:lnTo>
                <a:lnTo>
                  <a:pt x="0" y="4074"/>
                </a:lnTo>
                <a:close/>
              </a:path>
            </a:pathLst>
          </a:custGeom>
          <a:ln w="3175">
            <a:solidFill>
              <a:srgbClr val="1353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47" name="object 15747"/>
          <p:cNvSpPr/>
          <p:nvPr/>
        </p:nvSpPr>
        <p:spPr>
          <a:xfrm>
            <a:off x="3954358" y="2353945"/>
            <a:ext cx="8890" cy="4445"/>
          </a:xfrm>
          <a:custGeom>
            <a:avLst/>
            <a:gdLst/>
            <a:ahLst/>
            <a:cxnLst/>
            <a:rect l="l" t="t" r="r" b="b"/>
            <a:pathLst>
              <a:path w="8889" h="4444">
                <a:moveTo>
                  <a:pt x="0" y="4074"/>
                </a:moveTo>
                <a:lnTo>
                  <a:pt x="7579" y="0"/>
                </a:lnTo>
                <a:lnTo>
                  <a:pt x="8382" y="955"/>
                </a:lnTo>
                <a:lnTo>
                  <a:pt x="0" y="4074"/>
                </a:lnTo>
                <a:close/>
              </a:path>
            </a:pathLst>
          </a:custGeom>
          <a:solidFill>
            <a:srgbClr val="1353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48" name="object 15748"/>
          <p:cNvSpPr/>
          <p:nvPr/>
        </p:nvSpPr>
        <p:spPr>
          <a:xfrm>
            <a:off x="3954358" y="2353945"/>
            <a:ext cx="8890" cy="4445"/>
          </a:xfrm>
          <a:custGeom>
            <a:avLst/>
            <a:gdLst/>
            <a:ahLst/>
            <a:cxnLst/>
            <a:rect l="l" t="t" r="r" b="b"/>
            <a:pathLst>
              <a:path w="8889" h="4444">
                <a:moveTo>
                  <a:pt x="0" y="4074"/>
                </a:moveTo>
                <a:lnTo>
                  <a:pt x="8382" y="955"/>
                </a:lnTo>
                <a:lnTo>
                  <a:pt x="7579" y="0"/>
                </a:lnTo>
                <a:lnTo>
                  <a:pt x="0" y="4074"/>
                </a:lnTo>
                <a:close/>
              </a:path>
            </a:pathLst>
          </a:custGeom>
          <a:ln w="3175">
            <a:solidFill>
              <a:srgbClr val="1353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49" name="object 15749"/>
          <p:cNvSpPr/>
          <p:nvPr/>
        </p:nvSpPr>
        <p:spPr>
          <a:xfrm>
            <a:off x="3954358" y="2354900"/>
            <a:ext cx="8890" cy="3175"/>
          </a:xfrm>
          <a:custGeom>
            <a:avLst/>
            <a:gdLst/>
            <a:ahLst/>
            <a:cxnLst/>
            <a:rect l="l" t="t" r="r" b="b"/>
            <a:pathLst>
              <a:path w="8889" h="3175">
                <a:moveTo>
                  <a:pt x="0" y="3119"/>
                </a:moveTo>
                <a:lnTo>
                  <a:pt x="8382" y="0"/>
                </a:lnTo>
                <a:lnTo>
                  <a:pt x="0" y="3119"/>
                </a:lnTo>
                <a:close/>
              </a:path>
            </a:pathLst>
          </a:custGeom>
          <a:ln w="3175">
            <a:solidFill>
              <a:srgbClr val="1353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50" name="object 157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751" name="object 157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752" name="object 157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753" name="object 157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754" name="object 157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755" name="object 15755"/>
          <p:cNvSpPr/>
          <p:nvPr/>
        </p:nvSpPr>
        <p:spPr>
          <a:xfrm>
            <a:off x="3953301" y="2358019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044"/>
                </a:moveTo>
                <a:lnTo>
                  <a:pt x="1056" y="0"/>
                </a:lnTo>
                <a:lnTo>
                  <a:pt x="0" y="2044"/>
                </a:lnTo>
                <a:close/>
              </a:path>
            </a:pathLst>
          </a:custGeom>
          <a:ln w="3175">
            <a:solidFill>
              <a:srgbClr val="1351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56" name="object 15756"/>
          <p:cNvSpPr/>
          <p:nvPr/>
        </p:nvSpPr>
        <p:spPr>
          <a:xfrm>
            <a:off x="3953301" y="2354900"/>
            <a:ext cx="9525" cy="5715"/>
          </a:xfrm>
          <a:custGeom>
            <a:avLst/>
            <a:gdLst/>
            <a:ahLst/>
            <a:cxnLst/>
            <a:rect l="l" t="t" r="r" b="b"/>
            <a:pathLst>
              <a:path w="9525" h="5714">
                <a:moveTo>
                  <a:pt x="0" y="5163"/>
                </a:moveTo>
                <a:lnTo>
                  <a:pt x="1056" y="3119"/>
                </a:lnTo>
                <a:lnTo>
                  <a:pt x="9438" y="0"/>
                </a:lnTo>
                <a:lnTo>
                  <a:pt x="0" y="5163"/>
                </a:lnTo>
                <a:close/>
              </a:path>
            </a:pathLst>
          </a:custGeom>
          <a:solidFill>
            <a:srgbClr val="1352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57" name="object 15757"/>
          <p:cNvSpPr/>
          <p:nvPr/>
        </p:nvSpPr>
        <p:spPr>
          <a:xfrm>
            <a:off x="3953301" y="2354900"/>
            <a:ext cx="9525" cy="5715"/>
          </a:xfrm>
          <a:custGeom>
            <a:avLst/>
            <a:gdLst/>
            <a:ahLst/>
            <a:cxnLst/>
            <a:rect l="l" t="t" r="r" b="b"/>
            <a:pathLst>
              <a:path w="9525" h="5714">
                <a:moveTo>
                  <a:pt x="0" y="5163"/>
                </a:moveTo>
                <a:lnTo>
                  <a:pt x="9438" y="0"/>
                </a:lnTo>
                <a:lnTo>
                  <a:pt x="1056" y="3119"/>
                </a:lnTo>
                <a:lnTo>
                  <a:pt x="0" y="5163"/>
                </a:lnTo>
                <a:close/>
              </a:path>
            </a:pathLst>
          </a:custGeom>
          <a:ln w="3175">
            <a:solidFill>
              <a:srgbClr val="1352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58" name="object 157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759" name="object 157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760" name="object 157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761" name="object 157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762" name="object 15762"/>
          <p:cNvSpPr/>
          <p:nvPr/>
        </p:nvSpPr>
        <p:spPr>
          <a:xfrm>
            <a:off x="3951998" y="2357681"/>
            <a:ext cx="13335" cy="5080"/>
          </a:xfrm>
          <a:custGeom>
            <a:avLst/>
            <a:gdLst/>
            <a:ahLst/>
            <a:cxnLst/>
            <a:rect l="l" t="t" r="r" b="b"/>
            <a:pathLst>
              <a:path w="13335" h="5080">
                <a:moveTo>
                  <a:pt x="0" y="4894"/>
                </a:moveTo>
                <a:lnTo>
                  <a:pt x="131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63" name="object 15763"/>
          <p:cNvSpPr/>
          <p:nvPr/>
        </p:nvSpPr>
        <p:spPr>
          <a:xfrm>
            <a:off x="3947805" y="237511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34F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64" name="object 15764"/>
          <p:cNvSpPr/>
          <p:nvPr/>
        </p:nvSpPr>
        <p:spPr>
          <a:xfrm>
            <a:off x="3947805" y="237511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4F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65" name="object 15765"/>
          <p:cNvSpPr/>
          <p:nvPr/>
        </p:nvSpPr>
        <p:spPr>
          <a:xfrm>
            <a:off x="3947805" y="2366980"/>
            <a:ext cx="1905" cy="8255"/>
          </a:xfrm>
          <a:custGeom>
            <a:avLst/>
            <a:gdLst/>
            <a:ahLst/>
            <a:cxnLst/>
            <a:rect l="l" t="t" r="r" b="b"/>
            <a:pathLst>
              <a:path w="1904" h="8255">
                <a:moveTo>
                  <a:pt x="0" y="8135"/>
                </a:moveTo>
                <a:lnTo>
                  <a:pt x="1915" y="0"/>
                </a:lnTo>
                <a:lnTo>
                  <a:pt x="0" y="8135"/>
                </a:lnTo>
                <a:close/>
              </a:path>
            </a:pathLst>
          </a:custGeom>
          <a:ln w="3175">
            <a:solidFill>
              <a:srgbClr val="134F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66" name="object 15766"/>
          <p:cNvSpPr/>
          <p:nvPr/>
        </p:nvSpPr>
        <p:spPr>
          <a:xfrm>
            <a:off x="3947805" y="2366980"/>
            <a:ext cx="1905" cy="8255"/>
          </a:xfrm>
          <a:custGeom>
            <a:avLst/>
            <a:gdLst/>
            <a:ahLst/>
            <a:cxnLst/>
            <a:rect l="l" t="t" r="r" b="b"/>
            <a:pathLst>
              <a:path w="1904" h="8255">
                <a:moveTo>
                  <a:pt x="0" y="8135"/>
                </a:moveTo>
                <a:lnTo>
                  <a:pt x="1915" y="0"/>
                </a:lnTo>
                <a:lnTo>
                  <a:pt x="0" y="8135"/>
                </a:lnTo>
                <a:close/>
              </a:path>
            </a:pathLst>
          </a:custGeom>
          <a:ln w="3175">
            <a:solidFill>
              <a:srgbClr val="134F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67" name="object 157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768" name="object 157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769" name="object 157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770" name="object 157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771" name="object 15771"/>
          <p:cNvSpPr/>
          <p:nvPr/>
        </p:nvSpPr>
        <p:spPr>
          <a:xfrm>
            <a:off x="3969572" y="2380040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5720" y="0"/>
                </a:moveTo>
                <a:lnTo>
                  <a:pt x="0" y="2065"/>
                </a:lnTo>
                <a:lnTo>
                  <a:pt x="5720" y="0"/>
                </a:lnTo>
                <a:close/>
              </a:path>
            </a:pathLst>
          </a:custGeom>
          <a:ln w="3175">
            <a:solidFill>
              <a:srgbClr val="1354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72" name="object 15772"/>
          <p:cNvSpPr/>
          <p:nvPr/>
        </p:nvSpPr>
        <p:spPr>
          <a:xfrm>
            <a:off x="3943614" y="2382106"/>
            <a:ext cx="26034" cy="9525"/>
          </a:xfrm>
          <a:custGeom>
            <a:avLst/>
            <a:gdLst/>
            <a:ahLst/>
            <a:cxnLst/>
            <a:rect l="l" t="t" r="r" b="b"/>
            <a:pathLst>
              <a:path w="26035" h="9525">
                <a:moveTo>
                  <a:pt x="25958" y="0"/>
                </a:moveTo>
                <a:lnTo>
                  <a:pt x="0" y="9375"/>
                </a:lnTo>
                <a:lnTo>
                  <a:pt x="25958" y="0"/>
                </a:lnTo>
                <a:close/>
              </a:path>
            </a:pathLst>
          </a:custGeom>
          <a:ln w="3175">
            <a:solidFill>
              <a:srgbClr val="134F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73" name="object 15773"/>
          <p:cNvSpPr/>
          <p:nvPr/>
        </p:nvSpPr>
        <p:spPr>
          <a:xfrm>
            <a:off x="3975293" y="238004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454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74" name="object 15774"/>
          <p:cNvSpPr/>
          <p:nvPr/>
        </p:nvSpPr>
        <p:spPr>
          <a:xfrm>
            <a:off x="3975293" y="238004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4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75" name="object 157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776" name="object 15776"/>
          <p:cNvSpPr/>
          <p:nvPr/>
        </p:nvSpPr>
        <p:spPr>
          <a:xfrm>
            <a:off x="3943614" y="2380040"/>
            <a:ext cx="31750" cy="11430"/>
          </a:xfrm>
          <a:custGeom>
            <a:avLst/>
            <a:gdLst/>
            <a:ahLst/>
            <a:cxnLst/>
            <a:rect l="l" t="t" r="r" b="b"/>
            <a:pathLst>
              <a:path w="31750" h="11430">
                <a:moveTo>
                  <a:pt x="31678" y="0"/>
                </a:moveTo>
                <a:lnTo>
                  <a:pt x="0" y="114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77" name="object 15777"/>
          <p:cNvSpPr/>
          <p:nvPr/>
        </p:nvSpPr>
        <p:spPr>
          <a:xfrm>
            <a:off x="3943614" y="2388557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923"/>
                </a:moveTo>
                <a:lnTo>
                  <a:pt x="1186" y="0"/>
                </a:lnTo>
                <a:lnTo>
                  <a:pt x="721" y="2316"/>
                </a:lnTo>
                <a:lnTo>
                  <a:pt x="0" y="2923"/>
                </a:lnTo>
                <a:close/>
              </a:path>
            </a:pathLst>
          </a:custGeom>
          <a:solidFill>
            <a:srgbClr val="134D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78" name="object 15778"/>
          <p:cNvSpPr/>
          <p:nvPr/>
        </p:nvSpPr>
        <p:spPr>
          <a:xfrm>
            <a:off x="3943614" y="2388557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86" y="0"/>
                </a:moveTo>
                <a:lnTo>
                  <a:pt x="721" y="2316"/>
                </a:lnTo>
                <a:lnTo>
                  <a:pt x="0" y="2923"/>
                </a:lnTo>
                <a:lnTo>
                  <a:pt x="1186" y="0"/>
                </a:lnTo>
                <a:close/>
              </a:path>
            </a:pathLst>
          </a:custGeom>
          <a:ln w="3175">
            <a:solidFill>
              <a:srgbClr val="134D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79" name="object 15779"/>
          <p:cNvSpPr/>
          <p:nvPr/>
        </p:nvSpPr>
        <p:spPr>
          <a:xfrm>
            <a:off x="3943614" y="2388557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86" y="0"/>
                </a:moveTo>
                <a:lnTo>
                  <a:pt x="807" y="932"/>
                </a:lnTo>
                <a:lnTo>
                  <a:pt x="0" y="2923"/>
                </a:lnTo>
                <a:lnTo>
                  <a:pt x="1186" y="0"/>
                </a:lnTo>
                <a:close/>
              </a:path>
            </a:pathLst>
          </a:custGeom>
          <a:ln w="3175">
            <a:solidFill>
              <a:srgbClr val="134D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80" name="object 15780"/>
          <p:cNvSpPr/>
          <p:nvPr/>
        </p:nvSpPr>
        <p:spPr>
          <a:xfrm>
            <a:off x="3975724" y="23697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2570" y="5748"/>
                </a:moveTo>
                <a:lnTo>
                  <a:pt x="0" y="0"/>
                </a:lnTo>
                <a:lnTo>
                  <a:pt x="3126" y="3606"/>
                </a:lnTo>
                <a:lnTo>
                  <a:pt x="2570" y="5748"/>
                </a:lnTo>
                <a:close/>
              </a:path>
            </a:pathLst>
          </a:custGeom>
          <a:solidFill>
            <a:srgbClr val="1455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81" name="object 15781"/>
          <p:cNvSpPr/>
          <p:nvPr/>
        </p:nvSpPr>
        <p:spPr>
          <a:xfrm>
            <a:off x="3975724" y="23697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2570" y="5748"/>
                </a:moveTo>
                <a:lnTo>
                  <a:pt x="0" y="0"/>
                </a:lnTo>
                <a:lnTo>
                  <a:pt x="3126" y="3606"/>
                </a:lnTo>
                <a:lnTo>
                  <a:pt x="2570" y="5748"/>
                </a:lnTo>
                <a:close/>
              </a:path>
            </a:pathLst>
          </a:custGeom>
          <a:ln w="3175">
            <a:solidFill>
              <a:srgbClr val="1455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82" name="object 15782"/>
          <p:cNvSpPr/>
          <p:nvPr/>
        </p:nvSpPr>
        <p:spPr>
          <a:xfrm>
            <a:off x="3978295" y="2373388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141"/>
                </a:moveTo>
                <a:lnTo>
                  <a:pt x="556" y="0"/>
                </a:lnTo>
                <a:lnTo>
                  <a:pt x="726" y="195"/>
                </a:lnTo>
                <a:lnTo>
                  <a:pt x="0" y="2141"/>
                </a:lnTo>
                <a:close/>
              </a:path>
            </a:pathLst>
          </a:custGeom>
          <a:solidFill>
            <a:srgbClr val="1455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83" name="object 15783"/>
          <p:cNvSpPr/>
          <p:nvPr/>
        </p:nvSpPr>
        <p:spPr>
          <a:xfrm>
            <a:off x="3978295" y="2373388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141"/>
                </a:moveTo>
                <a:lnTo>
                  <a:pt x="726" y="195"/>
                </a:lnTo>
                <a:lnTo>
                  <a:pt x="556" y="0"/>
                </a:lnTo>
                <a:lnTo>
                  <a:pt x="0" y="2141"/>
                </a:lnTo>
                <a:close/>
              </a:path>
            </a:pathLst>
          </a:custGeom>
          <a:ln w="3175">
            <a:solidFill>
              <a:srgbClr val="1455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84" name="object 15784"/>
          <p:cNvSpPr/>
          <p:nvPr/>
        </p:nvSpPr>
        <p:spPr>
          <a:xfrm>
            <a:off x="3971556" y="2366723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736"/>
                </a:moveTo>
                <a:lnTo>
                  <a:pt x="1503" y="0"/>
                </a:lnTo>
                <a:lnTo>
                  <a:pt x="0" y="736"/>
                </a:lnTo>
                <a:close/>
              </a:path>
            </a:pathLst>
          </a:custGeom>
          <a:solidFill>
            <a:srgbClr val="1455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85" name="object 15785"/>
          <p:cNvSpPr/>
          <p:nvPr/>
        </p:nvSpPr>
        <p:spPr>
          <a:xfrm>
            <a:off x="3971556" y="2366723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736"/>
                </a:moveTo>
                <a:lnTo>
                  <a:pt x="1529" y="25"/>
                </a:lnTo>
                <a:lnTo>
                  <a:pt x="0" y="736"/>
                </a:lnTo>
                <a:close/>
              </a:path>
            </a:pathLst>
          </a:custGeom>
          <a:ln w="3175">
            <a:solidFill>
              <a:srgbClr val="1455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86" name="object 157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787" name="object 157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788" name="object 157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789" name="object 15789"/>
          <p:cNvSpPr/>
          <p:nvPr/>
        </p:nvSpPr>
        <p:spPr>
          <a:xfrm>
            <a:off x="3944335" y="239087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34D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90" name="object 15790"/>
          <p:cNvSpPr/>
          <p:nvPr/>
        </p:nvSpPr>
        <p:spPr>
          <a:xfrm>
            <a:off x="3944335" y="239087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4D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91" name="object 15791"/>
          <p:cNvSpPr/>
          <p:nvPr/>
        </p:nvSpPr>
        <p:spPr>
          <a:xfrm>
            <a:off x="3943614" y="239087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721" y="0"/>
                </a:moveTo>
                <a:lnTo>
                  <a:pt x="0" y="607"/>
                </a:lnTo>
                <a:lnTo>
                  <a:pt x="721" y="0"/>
                </a:lnTo>
                <a:close/>
              </a:path>
            </a:pathLst>
          </a:custGeom>
          <a:ln w="3175">
            <a:solidFill>
              <a:srgbClr val="134D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92" name="object 15792"/>
          <p:cNvSpPr/>
          <p:nvPr/>
        </p:nvSpPr>
        <p:spPr>
          <a:xfrm>
            <a:off x="3943614" y="239087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721" y="0"/>
                </a:moveTo>
                <a:lnTo>
                  <a:pt x="0" y="607"/>
                </a:lnTo>
                <a:lnTo>
                  <a:pt x="721" y="0"/>
                </a:lnTo>
                <a:close/>
              </a:path>
            </a:pathLst>
          </a:custGeom>
          <a:ln w="3175">
            <a:solidFill>
              <a:srgbClr val="134D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93" name="object 15793"/>
          <p:cNvSpPr/>
          <p:nvPr/>
        </p:nvSpPr>
        <p:spPr>
          <a:xfrm>
            <a:off x="3957238" y="2350244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0" y="4064"/>
                </a:moveTo>
                <a:lnTo>
                  <a:pt x="1475" y="0"/>
                </a:lnTo>
                <a:lnTo>
                  <a:pt x="0" y="4064"/>
                </a:lnTo>
                <a:close/>
              </a:path>
            </a:pathLst>
          </a:custGeom>
          <a:ln w="3175">
            <a:solidFill>
              <a:srgbClr val="1353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94" name="object 15794"/>
          <p:cNvSpPr/>
          <p:nvPr/>
        </p:nvSpPr>
        <p:spPr>
          <a:xfrm>
            <a:off x="3957238" y="2350244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0" y="4064"/>
                </a:moveTo>
                <a:lnTo>
                  <a:pt x="1475" y="0"/>
                </a:lnTo>
                <a:lnTo>
                  <a:pt x="4699" y="3700"/>
                </a:lnTo>
                <a:lnTo>
                  <a:pt x="0" y="4064"/>
                </a:lnTo>
                <a:close/>
              </a:path>
            </a:pathLst>
          </a:custGeom>
          <a:solidFill>
            <a:srgbClr val="1353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95" name="object 15795"/>
          <p:cNvSpPr/>
          <p:nvPr/>
        </p:nvSpPr>
        <p:spPr>
          <a:xfrm>
            <a:off x="3957238" y="2350244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0" y="4064"/>
                </a:moveTo>
                <a:lnTo>
                  <a:pt x="4699" y="3700"/>
                </a:lnTo>
                <a:lnTo>
                  <a:pt x="1475" y="0"/>
                </a:lnTo>
                <a:lnTo>
                  <a:pt x="0" y="4064"/>
                </a:lnTo>
                <a:close/>
              </a:path>
            </a:pathLst>
          </a:custGeom>
          <a:ln w="3175">
            <a:solidFill>
              <a:srgbClr val="1353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96" name="object 15796"/>
          <p:cNvSpPr/>
          <p:nvPr/>
        </p:nvSpPr>
        <p:spPr>
          <a:xfrm>
            <a:off x="3944160" y="2392128"/>
            <a:ext cx="9525" cy="12700"/>
          </a:xfrm>
          <a:custGeom>
            <a:avLst/>
            <a:gdLst/>
            <a:ahLst/>
            <a:cxnLst/>
            <a:rect l="l" t="t" r="r" b="b"/>
            <a:pathLst>
              <a:path w="9525" h="12700">
                <a:moveTo>
                  <a:pt x="5501" y="12425"/>
                </a:moveTo>
                <a:lnTo>
                  <a:pt x="0" y="0"/>
                </a:lnTo>
                <a:lnTo>
                  <a:pt x="9189" y="10916"/>
                </a:lnTo>
                <a:lnTo>
                  <a:pt x="5501" y="12425"/>
                </a:lnTo>
                <a:close/>
              </a:path>
            </a:pathLst>
          </a:custGeom>
          <a:solidFill>
            <a:srgbClr val="134D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97" name="object 15797"/>
          <p:cNvSpPr/>
          <p:nvPr/>
        </p:nvSpPr>
        <p:spPr>
          <a:xfrm>
            <a:off x="3944160" y="2392128"/>
            <a:ext cx="9525" cy="12700"/>
          </a:xfrm>
          <a:custGeom>
            <a:avLst/>
            <a:gdLst/>
            <a:ahLst/>
            <a:cxnLst/>
            <a:rect l="l" t="t" r="r" b="b"/>
            <a:pathLst>
              <a:path w="9525" h="12700">
                <a:moveTo>
                  <a:pt x="5501" y="12425"/>
                </a:moveTo>
                <a:lnTo>
                  <a:pt x="9189" y="10916"/>
                </a:lnTo>
                <a:lnTo>
                  <a:pt x="0" y="0"/>
                </a:lnTo>
                <a:lnTo>
                  <a:pt x="5501" y="12425"/>
                </a:lnTo>
                <a:close/>
              </a:path>
            </a:pathLst>
          </a:custGeom>
          <a:ln w="3175">
            <a:solidFill>
              <a:srgbClr val="134D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98" name="object 15798"/>
          <p:cNvSpPr/>
          <p:nvPr/>
        </p:nvSpPr>
        <p:spPr>
          <a:xfrm>
            <a:off x="3954462" y="2411882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617" y="3855"/>
                </a:moveTo>
                <a:lnTo>
                  <a:pt x="0" y="2583"/>
                </a:lnTo>
                <a:lnTo>
                  <a:pt x="6314" y="0"/>
                </a:lnTo>
                <a:lnTo>
                  <a:pt x="617" y="3855"/>
                </a:lnTo>
                <a:close/>
              </a:path>
            </a:pathLst>
          </a:custGeom>
          <a:solidFill>
            <a:srgbClr val="134D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99" name="object 15799"/>
          <p:cNvSpPr/>
          <p:nvPr/>
        </p:nvSpPr>
        <p:spPr>
          <a:xfrm>
            <a:off x="3954462" y="2411882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617" y="3855"/>
                </a:moveTo>
                <a:lnTo>
                  <a:pt x="0" y="2583"/>
                </a:lnTo>
                <a:lnTo>
                  <a:pt x="6314" y="0"/>
                </a:lnTo>
                <a:lnTo>
                  <a:pt x="617" y="3855"/>
                </a:lnTo>
                <a:close/>
              </a:path>
            </a:pathLst>
          </a:custGeom>
          <a:ln w="3175">
            <a:solidFill>
              <a:srgbClr val="134D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00" name="object 15800"/>
          <p:cNvSpPr/>
          <p:nvPr/>
        </p:nvSpPr>
        <p:spPr>
          <a:xfrm>
            <a:off x="3955079" y="2411882"/>
            <a:ext cx="8255" cy="4445"/>
          </a:xfrm>
          <a:custGeom>
            <a:avLst/>
            <a:gdLst/>
            <a:ahLst/>
            <a:cxnLst/>
            <a:rect l="l" t="t" r="r" b="b"/>
            <a:pathLst>
              <a:path w="8254" h="4444">
                <a:moveTo>
                  <a:pt x="0" y="3855"/>
                </a:moveTo>
                <a:lnTo>
                  <a:pt x="5697" y="0"/>
                </a:lnTo>
                <a:lnTo>
                  <a:pt x="8196" y="2974"/>
                </a:lnTo>
                <a:lnTo>
                  <a:pt x="0" y="3855"/>
                </a:lnTo>
                <a:close/>
              </a:path>
            </a:pathLst>
          </a:custGeom>
          <a:solidFill>
            <a:srgbClr val="134E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01" name="object 15801"/>
          <p:cNvSpPr/>
          <p:nvPr/>
        </p:nvSpPr>
        <p:spPr>
          <a:xfrm>
            <a:off x="3955079" y="2411882"/>
            <a:ext cx="8255" cy="4445"/>
          </a:xfrm>
          <a:custGeom>
            <a:avLst/>
            <a:gdLst/>
            <a:ahLst/>
            <a:cxnLst/>
            <a:rect l="l" t="t" r="r" b="b"/>
            <a:pathLst>
              <a:path w="8254" h="4444">
                <a:moveTo>
                  <a:pt x="0" y="3855"/>
                </a:moveTo>
                <a:lnTo>
                  <a:pt x="8196" y="2974"/>
                </a:lnTo>
                <a:lnTo>
                  <a:pt x="5697" y="0"/>
                </a:lnTo>
                <a:lnTo>
                  <a:pt x="0" y="3855"/>
                </a:lnTo>
                <a:close/>
              </a:path>
            </a:pathLst>
          </a:custGeom>
          <a:ln w="3175">
            <a:solidFill>
              <a:srgbClr val="134E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02" name="object 15802"/>
          <p:cNvSpPr/>
          <p:nvPr/>
        </p:nvSpPr>
        <p:spPr>
          <a:xfrm>
            <a:off x="3949662" y="2403045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2176" y="6002"/>
                </a:moveTo>
                <a:lnTo>
                  <a:pt x="0" y="1508"/>
                </a:lnTo>
                <a:lnTo>
                  <a:pt x="3688" y="0"/>
                </a:lnTo>
                <a:lnTo>
                  <a:pt x="2176" y="6002"/>
                </a:lnTo>
                <a:close/>
              </a:path>
            </a:pathLst>
          </a:custGeom>
          <a:solidFill>
            <a:srgbClr val="134D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03" name="object 15803"/>
          <p:cNvSpPr/>
          <p:nvPr/>
        </p:nvSpPr>
        <p:spPr>
          <a:xfrm>
            <a:off x="3949662" y="2403045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2176" y="6002"/>
                </a:moveTo>
                <a:lnTo>
                  <a:pt x="3688" y="0"/>
                </a:lnTo>
                <a:lnTo>
                  <a:pt x="0" y="1508"/>
                </a:lnTo>
                <a:lnTo>
                  <a:pt x="2176" y="6002"/>
                </a:lnTo>
                <a:close/>
              </a:path>
            </a:pathLst>
          </a:custGeom>
          <a:ln w="3175">
            <a:solidFill>
              <a:srgbClr val="134D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04" name="object 15804"/>
          <p:cNvSpPr/>
          <p:nvPr/>
        </p:nvSpPr>
        <p:spPr>
          <a:xfrm>
            <a:off x="3951838" y="2403045"/>
            <a:ext cx="3175" cy="11430"/>
          </a:xfrm>
          <a:custGeom>
            <a:avLst/>
            <a:gdLst/>
            <a:ahLst/>
            <a:cxnLst/>
            <a:rect l="l" t="t" r="r" b="b"/>
            <a:pathLst>
              <a:path w="3175" h="11430">
                <a:moveTo>
                  <a:pt x="2623" y="11419"/>
                </a:moveTo>
                <a:lnTo>
                  <a:pt x="0" y="6002"/>
                </a:lnTo>
                <a:lnTo>
                  <a:pt x="1511" y="0"/>
                </a:lnTo>
                <a:lnTo>
                  <a:pt x="2623" y="11419"/>
                </a:lnTo>
                <a:close/>
              </a:path>
            </a:pathLst>
          </a:custGeom>
          <a:solidFill>
            <a:srgbClr val="134D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05" name="object 15805"/>
          <p:cNvSpPr/>
          <p:nvPr/>
        </p:nvSpPr>
        <p:spPr>
          <a:xfrm>
            <a:off x="3951838" y="2403045"/>
            <a:ext cx="3175" cy="11430"/>
          </a:xfrm>
          <a:custGeom>
            <a:avLst/>
            <a:gdLst/>
            <a:ahLst/>
            <a:cxnLst/>
            <a:rect l="l" t="t" r="r" b="b"/>
            <a:pathLst>
              <a:path w="3175" h="11430">
                <a:moveTo>
                  <a:pt x="2623" y="11419"/>
                </a:moveTo>
                <a:lnTo>
                  <a:pt x="0" y="6002"/>
                </a:lnTo>
                <a:lnTo>
                  <a:pt x="1511" y="0"/>
                </a:lnTo>
                <a:lnTo>
                  <a:pt x="2623" y="11419"/>
                </a:lnTo>
                <a:close/>
              </a:path>
            </a:pathLst>
          </a:custGeom>
          <a:ln w="3175">
            <a:solidFill>
              <a:srgbClr val="134D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06" name="object 15806"/>
          <p:cNvSpPr/>
          <p:nvPr/>
        </p:nvSpPr>
        <p:spPr>
          <a:xfrm>
            <a:off x="3953350" y="2403045"/>
            <a:ext cx="7620" cy="11430"/>
          </a:xfrm>
          <a:custGeom>
            <a:avLst/>
            <a:gdLst/>
            <a:ahLst/>
            <a:cxnLst/>
            <a:rect l="l" t="t" r="r" b="b"/>
            <a:pathLst>
              <a:path w="7620" h="11430">
                <a:moveTo>
                  <a:pt x="1112" y="11419"/>
                </a:moveTo>
                <a:lnTo>
                  <a:pt x="0" y="0"/>
                </a:lnTo>
                <a:lnTo>
                  <a:pt x="7426" y="8836"/>
                </a:lnTo>
                <a:lnTo>
                  <a:pt x="1112" y="11419"/>
                </a:lnTo>
                <a:close/>
              </a:path>
            </a:pathLst>
          </a:custGeom>
          <a:solidFill>
            <a:srgbClr val="134E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07" name="object 15807"/>
          <p:cNvSpPr/>
          <p:nvPr/>
        </p:nvSpPr>
        <p:spPr>
          <a:xfrm>
            <a:off x="3953350" y="2403045"/>
            <a:ext cx="7620" cy="11430"/>
          </a:xfrm>
          <a:custGeom>
            <a:avLst/>
            <a:gdLst/>
            <a:ahLst/>
            <a:cxnLst/>
            <a:rect l="l" t="t" r="r" b="b"/>
            <a:pathLst>
              <a:path w="7620" h="11430">
                <a:moveTo>
                  <a:pt x="1112" y="11419"/>
                </a:moveTo>
                <a:lnTo>
                  <a:pt x="7426" y="8836"/>
                </a:lnTo>
                <a:lnTo>
                  <a:pt x="0" y="0"/>
                </a:lnTo>
                <a:lnTo>
                  <a:pt x="1112" y="11419"/>
                </a:lnTo>
                <a:close/>
              </a:path>
            </a:pathLst>
          </a:custGeom>
          <a:ln w="3175">
            <a:solidFill>
              <a:srgbClr val="134E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08" name="object 15808"/>
          <p:cNvSpPr/>
          <p:nvPr/>
        </p:nvSpPr>
        <p:spPr>
          <a:xfrm>
            <a:off x="3954462" y="2411882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6314" y="0"/>
                </a:moveTo>
                <a:lnTo>
                  <a:pt x="0" y="25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09" name="object 15809"/>
          <p:cNvSpPr/>
          <p:nvPr/>
        </p:nvSpPr>
        <p:spPr>
          <a:xfrm>
            <a:off x="3962141" y="2411379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135" y="3477"/>
                </a:moveTo>
                <a:lnTo>
                  <a:pt x="0" y="0"/>
                </a:lnTo>
                <a:lnTo>
                  <a:pt x="1866" y="1770"/>
                </a:lnTo>
                <a:lnTo>
                  <a:pt x="1135" y="3477"/>
                </a:lnTo>
                <a:close/>
              </a:path>
            </a:pathLst>
          </a:custGeom>
          <a:solidFill>
            <a:srgbClr val="134F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10" name="object 15810"/>
          <p:cNvSpPr/>
          <p:nvPr/>
        </p:nvSpPr>
        <p:spPr>
          <a:xfrm>
            <a:off x="3962141" y="2411379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0"/>
                </a:moveTo>
                <a:lnTo>
                  <a:pt x="1866" y="1770"/>
                </a:lnTo>
                <a:lnTo>
                  <a:pt x="1135" y="347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4F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11" name="object 15811"/>
          <p:cNvSpPr/>
          <p:nvPr/>
        </p:nvSpPr>
        <p:spPr>
          <a:xfrm>
            <a:off x="3962141" y="2411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0"/>
                </a:moveTo>
                <a:lnTo>
                  <a:pt x="1135" y="347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4F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12" name="object 15812"/>
          <p:cNvSpPr/>
          <p:nvPr/>
        </p:nvSpPr>
        <p:spPr>
          <a:xfrm>
            <a:off x="3960776" y="2411379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499" y="3477"/>
                </a:moveTo>
                <a:lnTo>
                  <a:pt x="0" y="502"/>
                </a:lnTo>
                <a:lnTo>
                  <a:pt x="1363" y="0"/>
                </a:lnTo>
                <a:lnTo>
                  <a:pt x="2499" y="3477"/>
                </a:lnTo>
                <a:close/>
              </a:path>
            </a:pathLst>
          </a:custGeom>
          <a:solidFill>
            <a:srgbClr val="134F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13" name="object 15813"/>
          <p:cNvSpPr/>
          <p:nvPr/>
        </p:nvSpPr>
        <p:spPr>
          <a:xfrm>
            <a:off x="3960776" y="2411379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1363" y="0"/>
                </a:moveTo>
                <a:lnTo>
                  <a:pt x="2499" y="3477"/>
                </a:lnTo>
                <a:lnTo>
                  <a:pt x="0" y="502"/>
                </a:lnTo>
                <a:lnTo>
                  <a:pt x="1363" y="0"/>
                </a:lnTo>
                <a:close/>
              </a:path>
            </a:pathLst>
          </a:custGeom>
          <a:ln w="3175">
            <a:solidFill>
              <a:srgbClr val="134F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14" name="object 15814"/>
          <p:cNvSpPr/>
          <p:nvPr/>
        </p:nvSpPr>
        <p:spPr>
          <a:xfrm>
            <a:off x="3953350" y="2403045"/>
            <a:ext cx="8890" cy="8255"/>
          </a:xfrm>
          <a:custGeom>
            <a:avLst/>
            <a:gdLst/>
            <a:ahLst/>
            <a:cxnLst/>
            <a:rect l="l" t="t" r="r" b="b"/>
            <a:pathLst>
              <a:path w="8889" h="8255">
                <a:moveTo>
                  <a:pt x="0" y="0"/>
                </a:moveTo>
                <a:lnTo>
                  <a:pt x="8608" y="816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4E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15" name="object 15815"/>
          <p:cNvSpPr/>
          <p:nvPr/>
        </p:nvSpPr>
        <p:spPr>
          <a:xfrm>
            <a:off x="3953350" y="240304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7426" y="8836"/>
                </a:moveTo>
                <a:lnTo>
                  <a:pt x="0" y="0"/>
                </a:lnTo>
                <a:lnTo>
                  <a:pt x="8608" y="8161"/>
                </a:lnTo>
                <a:lnTo>
                  <a:pt x="7426" y="8836"/>
                </a:lnTo>
                <a:close/>
              </a:path>
            </a:pathLst>
          </a:custGeom>
          <a:solidFill>
            <a:srgbClr val="134E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16" name="object 15816"/>
          <p:cNvSpPr/>
          <p:nvPr/>
        </p:nvSpPr>
        <p:spPr>
          <a:xfrm>
            <a:off x="3953350" y="240304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0" y="0"/>
                </a:moveTo>
                <a:lnTo>
                  <a:pt x="7426" y="8836"/>
                </a:lnTo>
                <a:lnTo>
                  <a:pt x="8608" y="816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4E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17" name="object 15817"/>
          <p:cNvSpPr/>
          <p:nvPr/>
        </p:nvSpPr>
        <p:spPr>
          <a:xfrm>
            <a:off x="3961958" y="241120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82" y="17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4F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18" name="object 15818"/>
          <p:cNvSpPr/>
          <p:nvPr/>
        </p:nvSpPr>
        <p:spPr>
          <a:xfrm>
            <a:off x="3960776" y="2411206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675"/>
                </a:moveTo>
                <a:lnTo>
                  <a:pt x="1181" y="0"/>
                </a:lnTo>
                <a:lnTo>
                  <a:pt x="1363" y="172"/>
                </a:lnTo>
                <a:lnTo>
                  <a:pt x="0" y="675"/>
                </a:lnTo>
                <a:close/>
              </a:path>
            </a:pathLst>
          </a:custGeom>
          <a:solidFill>
            <a:srgbClr val="134F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19" name="object 15819"/>
          <p:cNvSpPr/>
          <p:nvPr/>
        </p:nvSpPr>
        <p:spPr>
          <a:xfrm>
            <a:off x="3960776" y="2411206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181" y="0"/>
                </a:moveTo>
                <a:lnTo>
                  <a:pt x="0" y="675"/>
                </a:lnTo>
                <a:lnTo>
                  <a:pt x="1363" y="172"/>
                </a:lnTo>
                <a:lnTo>
                  <a:pt x="1181" y="0"/>
                </a:lnTo>
                <a:close/>
              </a:path>
            </a:pathLst>
          </a:custGeom>
          <a:ln w="3175">
            <a:solidFill>
              <a:srgbClr val="134F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20" name="object 15820"/>
          <p:cNvSpPr/>
          <p:nvPr/>
        </p:nvSpPr>
        <p:spPr>
          <a:xfrm>
            <a:off x="3960776" y="2411379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363" y="0"/>
                </a:moveTo>
                <a:lnTo>
                  <a:pt x="0" y="50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21" name="object 158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822" name="object 158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823" name="object 158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824" name="object 158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825" name="object 15825"/>
          <p:cNvSpPr/>
          <p:nvPr/>
        </p:nvSpPr>
        <p:spPr>
          <a:xfrm>
            <a:off x="3975724" y="2369781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2128" y="6934"/>
                </a:moveTo>
                <a:lnTo>
                  <a:pt x="0" y="0"/>
                </a:lnTo>
                <a:lnTo>
                  <a:pt x="2570" y="5748"/>
                </a:lnTo>
                <a:lnTo>
                  <a:pt x="2128" y="6934"/>
                </a:lnTo>
                <a:close/>
              </a:path>
            </a:pathLst>
          </a:custGeom>
          <a:solidFill>
            <a:srgbClr val="1455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26" name="object 15826"/>
          <p:cNvSpPr/>
          <p:nvPr/>
        </p:nvSpPr>
        <p:spPr>
          <a:xfrm>
            <a:off x="3975724" y="2369781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0"/>
                </a:moveTo>
                <a:lnTo>
                  <a:pt x="2570" y="5748"/>
                </a:lnTo>
                <a:lnTo>
                  <a:pt x="2128" y="693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5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27" name="object 158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828" name="object 158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829" name="object 158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830" name="object 158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831" name="object 158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832" name="object 15832"/>
          <p:cNvSpPr/>
          <p:nvPr/>
        </p:nvSpPr>
        <p:spPr>
          <a:xfrm>
            <a:off x="3948579" y="2378334"/>
            <a:ext cx="11430" cy="0"/>
          </a:xfrm>
          <a:custGeom>
            <a:avLst/>
            <a:gdLst/>
            <a:ahLst/>
            <a:cxnLst/>
            <a:rect l="l" t="t" r="r" b="b"/>
            <a:pathLst>
              <a:path w="11429" h="0">
                <a:moveTo>
                  <a:pt x="0" y="0"/>
                </a:moveTo>
                <a:lnTo>
                  <a:pt x="11287" y="0"/>
                </a:lnTo>
              </a:path>
            </a:pathLst>
          </a:custGeom>
          <a:ln w="3175">
            <a:solidFill>
              <a:srgbClr val="134F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33" name="object 15833"/>
          <p:cNvSpPr/>
          <p:nvPr/>
        </p:nvSpPr>
        <p:spPr>
          <a:xfrm>
            <a:off x="3948579" y="2377833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0" y="317"/>
                </a:moveTo>
                <a:lnTo>
                  <a:pt x="175" y="1000"/>
                </a:lnTo>
                <a:lnTo>
                  <a:pt x="11287" y="0"/>
                </a:lnTo>
                <a:lnTo>
                  <a:pt x="0" y="317"/>
                </a:lnTo>
                <a:close/>
              </a:path>
            </a:pathLst>
          </a:custGeom>
          <a:ln w="3175">
            <a:solidFill>
              <a:srgbClr val="134F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34" name="object 158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835" name="object 158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836" name="object 15836"/>
          <p:cNvSpPr/>
          <p:nvPr/>
        </p:nvSpPr>
        <p:spPr>
          <a:xfrm>
            <a:off x="3968122" y="239779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351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37" name="object 15837"/>
          <p:cNvSpPr/>
          <p:nvPr/>
        </p:nvSpPr>
        <p:spPr>
          <a:xfrm>
            <a:off x="3968122" y="239779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51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38" name="object 15838"/>
          <p:cNvSpPr/>
          <p:nvPr/>
        </p:nvSpPr>
        <p:spPr>
          <a:xfrm>
            <a:off x="3968122" y="239779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0" y="0"/>
                </a:moveTo>
                <a:lnTo>
                  <a:pt x="726" y="407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51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39" name="object 158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840" name="object 15840"/>
          <p:cNvSpPr/>
          <p:nvPr/>
        </p:nvSpPr>
        <p:spPr>
          <a:xfrm>
            <a:off x="3962141" y="2410234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1866" y="2915"/>
                </a:moveTo>
                <a:lnTo>
                  <a:pt x="0" y="1145"/>
                </a:lnTo>
                <a:lnTo>
                  <a:pt x="3116" y="0"/>
                </a:lnTo>
                <a:lnTo>
                  <a:pt x="1866" y="2915"/>
                </a:lnTo>
                <a:close/>
              </a:path>
            </a:pathLst>
          </a:custGeom>
          <a:solidFill>
            <a:srgbClr val="134F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41" name="object 15841"/>
          <p:cNvSpPr/>
          <p:nvPr/>
        </p:nvSpPr>
        <p:spPr>
          <a:xfrm>
            <a:off x="3962141" y="2410234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1866" y="2915"/>
                </a:moveTo>
                <a:lnTo>
                  <a:pt x="3116" y="0"/>
                </a:lnTo>
                <a:lnTo>
                  <a:pt x="0" y="1145"/>
                </a:lnTo>
                <a:lnTo>
                  <a:pt x="1866" y="2915"/>
                </a:lnTo>
                <a:close/>
              </a:path>
            </a:pathLst>
          </a:custGeom>
          <a:ln w="3175">
            <a:solidFill>
              <a:srgbClr val="134F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42" name="object 15842"/>
          <p:cNvSpPr/>
          <p:nvPr/>
        </p:nvSpPr>
        <p:spPr>
          <a:xfrm>
            <a:off x="3953350" y="2403045"/>
            <a:ext cx="8890" cy="8255"/>
          </a:xfrm>
          <a:custGeom>
            <a:avLst/>
            <a:gdLst/>
            <a:ahLst/>
            <a:cxnLst/>
            <a:rect l="l" t="t" r="r" b="b"/>
            <a:pathLst>
              <a:path w="8889" h="8255">
                <a:moveTo>
                  <a:pt x="8608" y="8161"/>
                </a:moveTo>
                <a:lnTo>
                  <a:pt x="0" y="0"/>
                </a:lnTo>
                <a:lnTo>
                  <a:pt x="8608" y="8161"/>
                </a:lnTo>
                <a:close/>
              </a:path>
            </a:pathLst>
          </a:custGeom>
          <a:ln w="3175">
            <a:solidFill>
              <a:srgbClr val="134E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43" name="object 15843"/>
          <p:cNvSpPr/>
          <p:nvPr/>
        </p:nvSpPr>
        <p:spPr>
          <a:xfrm>
            <a:off x="3953350" y="2403045"/>
            <a:ext cx="8890" cy="8255"/>
          </a:xfrm>
          <a:custGeom>
            <a:avLst/>
            <a:gdLst/>
            <a:ahLst/>
            <a:cxnLst/>
            <a:rect l="l" t="t" r="r" b="b"/>
            <a:pathLst>
              <a:path w="8889" h="8255">
                <a:moveTo>
                  <a:pt x="8608" y="8161"/>
                </a:moveTo>
                <a:lnTo>
                  <a:pt x="0" y="0"/>
                </a:lnTo>
                <a:lnTo>
                  <a:pt x="8608" y="8161"/>
                </a:lnTo>
                <a:close/>
              </a:path>
            </a:pathLst>
          </a:custGeom>
          <a:ln w="3175">
            <a:solidFill>
              <a:srgbClr val="134E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44" name="object 158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845" name="object 15845"/>
          <p:cNvSpPr/>
          <p:nvPr/>
        </p:nvSpPr>
        <p:spPr>
          <a:xfrm>
            <a:off x="3961958" y="2401867"/>
            <a:ext cx="6985" cy="9525"/>
          </a:xfrm>
          <a:custGeom>
            <a:avLst/>
            <a:gdLst/>
            <a:ahLst/>
            <a:cxnLst/>
            <a:rect l="l" t="t" r="r" b="b"/>
            <a:pathLst>
              <a:path w="6985" h="9525">
                <a:moveTo>
                  <a:pt x="0" y="9339"/>
                </a:moveTo>
                <a:lnTo>
                  <a:pt x="6891" y="0"/>
                </a:lnTo>
                <a:lnTo>
                  <a:pt x="3820" y="7155"/>
                </a:lnTo>
                <a:lnTo>
                  <a:pt x="0" y="9339"/>
                </a:lnTo>
                <a:close/>
              </a:path>
            </a:pathLst>
          </a:custGeom>
          <a:solidFill>
            <a:srgbClr val="1350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46" name="object 15846"/>
          <p:cNvSpPr/>
          <p:nvPr/>
        </p:nvSpPr>
        <p:spPr>
          <a:xfrm>
            <a:off x="3961958" y="2401867"/>
            <a:ext cx="6985" cy="9525"/>
          </a:xfrm>
          <a:custGeom>
            <a:avLst/>
            <a:gdLst/>
            <a:ahLst/>
            <a:cxnLst/>
            <a:rect l="l" t="t" r="r" b="b"/>
            <a:pathLst>
              <a:path w="6985" h="9525">
                <a:moveTo>
                  <a:pt x="0" y="9339"/>
                </a:moveTo>
                <a:lnTo>
                  <a:pt x="3820" y="7155"/>
                </a:lnTo>
                <a:lnTo>
                  <a:pt x="6891" y="0"/>
                </a:lnTo>
                <a:lnTo>
                  <a:pt x="0" y="9339"/>
                </a:lnTo>
                <a:close/>
              </a:path>
            </a:pathLst>
          </a:custGeom>
          <a:ln w="3175">
            <a:solidFill>
              <a:srgbClr val="1350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47" name="object 15847"/>
          <p:cNvSpPr/>
          <p:nvPr/>
        </p:nvSpPr>
        <p:spPr>
          <a:xfrm>
            <a:off x="3961958" y="2409022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184"/>
                </a:moveTo>
                <a:lnTo>
                  <a:pt x="3820" y="0"/>
                </a:lnTo>
                <a:lnTo>
                  <a:pt x="0" y="2184"/>
                </a:lnTo>
                <a:close/>
              </a:path>
            </a:pathLst>
          </a:custGeom>
          <a:ln w="3175">
            <a:solidFill>
              <a:srgbClr val="134F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48" name="object 15848"/>
          <p:cNvSpPr/>
          <p:nvPr/>
        </p:nvSpPr>
        <p:spPr>
          <a:xfrm>
            <a:off x="3961958" y="241120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82" y="172"/>
                </a:moveTo>
                <a:lnTo>
                  <a:pt x="0" y="0"/>
                </a:lnTo>
                <a:lnTo>
                  <a:pt x="182" y="172"/>
                </a:lnTo>
                <a:close/>
              </a:path>
            </a:pathLst>
          </a:custGeom>
          <a:ln w="3175">
            <a:solidFill>
              <a:srgbClr val="134F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49" name="object 15849"/>
          <p:cNvSpPr/>
          <p:nvPr/>
        </p:nvSpPr>
        <p:spPr>
          <a:xfrm>
            <a:off x="3961958" y="2409022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182" y="2357"/>
                </a:moveTo>
                <a:lnTo>
                  <a:pt x="0" y="2184"/>
                </a:lnTo>
                <a:lnTo>
                  <a:pt x="3820" y="0"/>
                </a:lnTo>
                <a:lnTo>
                  <a:pt x="182" y="2357"/>
                </a:lnTo>
                <a:close/>
              </a:path>
            </a:pathLst>
          </a:custGeom>
          <a:solidFill>
            <a:srgbClr val="134F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50" name="object 15850"/>
          <p:cNvSpPr/>
          <p:nvPr/>
        </p:nvSpPr>
        <p:spPr>
          <a:xfrm>
            <a:off x="3961958" y="2409022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182" y="2357"/>
                </a:moveTo>
                <a:lnTo>
                  <a:pt x="3820" y="0"/>
                </a:lnTo>
                <a:lnTo>
                  <a:pt x="0" y="2184"/>
                </a:lnTo>
                <a:lnTo>
                  <a:pt x="182" y="2357"/>
                </a:lnTo>
                <a:close/>
              </a:path>
            </a:pathLst>
          </a:custGeom>
          <a:ln w="3175">
            <a:solidFill>
              <a:srgbClr val="134F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51" name="object 15851"/>
          <p:cNvSpPr/>
          <p:nvPr/>
        </p:nvSpPr>
        <p:spPr>
          <a:xfrm>
            <a:off x="3962141" y="2409022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357"/>
                </a:moveTo>
                <a:lnTo>
                  <a:pt x="3637" y="0"/>
                </a:lnTo>
                <a:lnTo>
                  <a:pt x="3116" y="1211"/>
                </a:lnTo>
                <a:lnTo>
                  <a:pt x="0" y="2357"/>
                </a:lnTo>
                <a:close/>
              </a:path>
            </a:pathLst>
          </a:custGeom>
          <a:solidFill>
            <a:srgbClr val="134F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52" name="object 15852"/>
          <p:cNvSpPr/>
          <p:nvPr/>
        </p:nvSpPr>
        <p:spPr>
          <a:xfrm>
            <a:off x="3962141" y="2409022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357"/>
                </a:moveTo>
                <a:lnTo>
                  <a:pt x="3637" y="0"/>
                </a:lnTo>
                <a:lnTo>
                  <a:pt x="3116" y="1211"/>
                </a:lnTo>
                <a:lnTo>
                  <a:pt x="0" y="2357"/>
                </a:lnTo>
                <a:close/>
              </a:path>
            </a:pathLst>
          </a:custGeom>
          <a:ln w="3175">
            <a:solidFill>
              <a:srgbClr val="134F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53" name="object 15853"/>
          <p:cNvSpPr/>
          <p:nvPr/>
        </p:nvSpPr>
        <p:spPr>
          <a:xfrm>
            <a:off x="3962141" y="2410234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3116" y="0"/>
                </a:moveTo>
                <a:lnTo>
                  <a:pt x="0" y="11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54" name="object 15854"/>
          <p:cNvSpPr/>
          <p:nvPr/>
        </p:nvSpPr>
        <p:spPr>
          <a:xfrm>
            <a:off x="3950015" y="2415738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2473" y="3710"/>
                </a:moveTo>
                <a:lnTo>
                  <a:pt x="0" y="546"/>
                </a:lnTo>
                <a:lnTo>
                  <a:pt x="5064" y="0"/>
                </a:lnTo>
                <a:lnTo>
                  <a:pt x="2473" y="3710"/>
                </a:lnTo>
                <a:close/>
              </a:path>
            </a:pathLst>
          </a:custGeom>
          <a:solidFill>
            <a:srgbClr val="134C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55" name="object 15855"/>
          <p:cNvSpPr/>
          <p:nvPr/>
        </p:nvSpPr>
        <p:spPr>
          <a:xfrm>
            <a:off x="3950015" y="2415738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2473" y="3710"/>
                </a:moveTo>
                <a:lnTo>
                  <a:pt x="0" y="546"/>
                </a:lnTo>
                <a:lnTo>
                  <a:pt x="5064" y="0"/>
                </a:lnTo>
                <a:lnTo>
                  <a:pt x="2473" y="3710"/>
                </a:lnTo>
                <a:close/>
              </a:path>
            </a:pathLst>
          </a:custGeom>
          <a:ln w="3175">
            <a:solidFill>
              <a:srgbClr val="134C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56" name="object 15856"/>
          <p:cNvSpPr/>
          <p:nvPr/>
        </p:nvSpPr>
        <p:spPr>
          <a:xfrm>
            <a:off x="3952488" y="2414856"/>
            <a:ext cx="10795" cy="5080"/>
          </a:xfrm>
          <a:custGeom>
            <a:avLst/>
            <a:gdLst/>
            <a:ahLst/>
            <a:cxnLst/>
            <a:rect l="l" t="t" r="r" b="b"/>
            <a:pathLst>
              <a:path w="10795" h="5080">
                <a:moveTo>
                  <a:pt x="0" y="4592"/>
                </a:moveTo>
                <a:lnTo>
                  <a:pt x="2590" y="881"/>
                </a:lnTo>
                <a:lnTo>
                  <a:pt x="10787" y="0"/>
                </a:lnTo>
                <a:lnTo>
                  <a:pt x="0" y="4592"/>
                </a:lnTo>
                <a:close/>
              </a:path>
            </a:pathLst>
          </a:custGeom>
          <a:solidFill>
            <a:srgbClr val="134D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57" name="object 15857"/>
          <p:cNvSpPr/>
          <p:nvPr/>
        </p:nvSpPr>
        <p:spPr>
          <a:xfrm>
            <a:off x="3952488" y="2414856"/>
            <a:ext cx="10795" cy="5080"/>
          </a:xfrm>
          <a:custGeom>
            <a:avLst/>
            <a:gdLst/>
            <a:ahLst/>
            <a:cxnLst/>
            <a:rect l="l" t="t" r="r" b="b"/>
            <a:pathLst>
              <a:path w="10795" h="5080">
                <a:moveTo>
                  <a:pt x="0" y="4592"/>
                </a:moveTo>
                <a:lnTo>
                  <a:pt x="10787" y="0"/>
                </a:lnTo>
                <a:lnTo>
                  <a:pt x="2590" y="881"/>
                </a:lnTo>
                <a:lnTo>
                  <a:pt x="0" y="4592"/>
                </a:lnTo>
                <a:close/>
              </a:path>
            </a:pathLst>
          </a:custGeom>
          <a:ln w="3175">
            <a:solidFill>
              <a:srgbClr val="134D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58" name="object 15858"/>
          <p:cNvSpPr/>
          <p:nvPr/>
        </p:nvSpPr>
        <p:spPr>
          <a:xfrm>
            <a:off x="3901633" y="2428778"/>
            <a:ext cx="3810" cy="6985"/>
          </a:xfrm>
          <a:custGeom>
            <a:avLst/>
            <a:gdLst/>
            <a:ahLst/>
            <a:cxnLst/>
            <a:rect l="l" t="t" r="r" b="b"/>
            <a:pathLst>
              <a:path w="3810" h="6985">
                <a:moveTo>
                  <a:pt x="3540" y="6591"/>
                </a:moveTo>
                <a:lnTo>
                  <a:pt x="2293" y="4272"/>
                </a:lnTo>
                <a:lnTo>
                  <a:pt x="0" y="0"/>
                </a:lnTo>
                <a:lnTo>
                  <a:pt x="3540" y="6591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59" name="object 158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860" name="object 158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861" name="object 15861"/>
          <p:cNvSpPr/>
          <p:nvPr/>
        </p:nvSpPr>
        <p:spPr>
          <a:xfrm>
            <a:off x="3907020" y="243880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24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62" name="object 15862"/>
          <p:cNvSpPr/>
          <p:nvPr/>
        </p:nvSpPr>
        <p:spPr>
          <a:xfrm>
            <a:off x="3907020" y="243880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63" name="object 15863"/>
          <p:cNvSpPr/>
          <p:nvPr/>
        </p:nvSpPr>
        <p:spPr>
          <a:xfrm>
            <a:off x="3905732" y="2436413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287" y="2392"/>
                </a:moveTo>
                <a:lnTo>
                  <a:pt x="0" y="0"/>
                </a:lnTo>
                <a:lnTo>
                  <a:pt x="1287" y="2392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64" name="object 158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865" name="object 15865"/>
          <p:cNvSpPr/>
          <p:nvPr/>
        </p:nvSpPr>
        <p:spPr>
          <a:xfrm>
            <a:off x="3905173" y="2435369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558" y="1043"/>
                </a:moveTo>
                <a:lnTo>
                  <a:pt x="220" y="411"/>
                </a:lnTo>
                <a:lnTo>
                  <a:pt x="0" y="0"/>
                </a:lnTo>
                <a:lnTo>
                  <a:pt x="558" y="1043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66" name="object 15866"/>
          <p:cNvSpPr/>
          <p:nvPr/>
        </p:nvSpPr>
        <p:spPr>
          <a:xfrm>
            <a:off x="3905173" y="2435369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558" y="1043"/>
                </a:moveTo>
                <a:lnTo>
                  <a:pt x="0" y="0"/>
                </a:lnTo>
                <a:lnTo>
                  <a:pt x="558" y="1043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67" name="object 158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868" name="object 158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869" name="object 15869"/>
          <p:cNvSpPr/>
          <p:nvPr/>
        </p:nvSpPr>
        <p:spPr>
          <a:xfrm>
            <a:off x="3950015" y="2416284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0"/>
                </a:moveTo>
                <a:lnTo>
                  <a:pt x="2473" y="31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70" name="object 15870"/>
          <p:cNvSpPr/>
          <p:nvPr/>
        </p:nvSpPr>
        <p:spPr>
          <a:xfrm>
            <a:off x="3905173" y="2416284"/>
            <a:ext cx="45085" cy="19685"/>
          </a:xfrm>
          <a:custGeom>
            <a:avLst/>
            <a:gdLst/>
            <a:ahLst/>
            <a:cxnLst/>
            <a:rect l="l" t="t" r="r" b="b"/>
            <a:pathLst>
              <a:path w="45085" h="19685">
                <a:moveTo>
                  <a:pt x="44841" y="0"/>
                </a:moveTo>
                <a:lnTo>
                  <a:pt x="0" y="190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71" name="object 158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872" name="object 158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873" name="object 158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874" name="object 158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1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875" name="object 158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876" name="object 158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877" name="object 158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878" name="object 158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879" name="object 158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880" name="object 15880"/>
          <p:cNvSpPr/>
          <p:nvPr/>
        </p:nvSpPr>
        <p:spPr>
          <a:xfrm>
            <a:off x="3943614" y="23914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34D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81" name="object 15881"/>
          <p:cNvSpPr/>
          <p:nvPr/>
        </p:nvSpPr>
        <p:spPr>
          <a:xfrm>
            <a:off x="3943614" y="23914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4D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82" name="object 158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883" name="object 15883"/>
          <p:cNvSpPr/>
          <p:nvPr/>
        </p:nvSpPr>
        <p:spPr>
          <a:xfrm>
            <a:off x="3897025" y="24114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24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84" name="object 15884"/>
          <p:cNvSpPr/>
          <p:nvPr/>
        </p:nvSpPr>
        <p:spPr>
          <a:xfrm>
            <a:off x="3897025" y="24114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85" name="object 15885"/>
          <p:cNvSpPr/>
          <p:nvPr/>
        </p:nvSpPr>
        <p:spPr>
          <a:xfrm>
            <a:off x="3897025" y="24114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24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86" name="object 15886"/>
          <p:cNvSpPr/>
          <p:nvPr/>
        </p:nvSpPr>
        <p:spPr>
          <a:xfrm>
            <a:off x="3897025" y="24114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87" name="object 15887"/>
          <p:cNvSpPr/>
          <p:nvPr/>
        </p:nvSpPr>
        <p:spPr>
          <a:xfrm>
            <a:off x="3897025" y="24114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24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88" name="object 15888"/>
          <p:cNvSpPr/>
          <p:nvPr/>
        </p:nvSpPr>
        <p:spPr>
          <a:xfrm>
            <a:off x="3897025" y="24114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89" name="object 158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890" name="object 15890"/>
          <p:cNvSpPr/>
          <p:nvPr/>
        </p:nvSpPr>
        <p:spPr>
          <a:xfrm>
            <a:off x="3897025" y="24114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24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91" name="object 15891"/>
          <p:cNvSpPr/>
          <p:nvPr/>
        </p:nvSpPr>
        <p:spPr>
          <a:xfrm>
            <a:off x="3897025" y="24114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92" name="object 15892"/>
          <p:cNvSpPr/>
          <p:nvPr/>
        </p:nvSpPr>
        <p:spPr>
          <a:xfrm>
            <a:off x="3897025" y="24114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24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93" name="object 15893"/>
          <p:cNvSpPr/>
          <p:nvPr/>
        </p:nvSpPr>
        <p:spPr>
          <a:xfrm>
            <a:off x="3897025" y="24114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94" name="object 158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895" name="object 158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896" name="object 15896"/>
          <p:cNvSpPr/>
          <p:nvPr/>
        </p:nvSpPr>
        <p:spPr>
          <a:xfrm>
            <a:off x="3933025" y="239602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97" name="object 15897"/>
          <p:cNvSpPr/>
          <p:nvPr/>
        </p:nvSpPr>
        <p:spPr>
          <a:xfrm>
            <a:off x="3933025" y="2396025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0"/>
                </a:moveTo>
                <a:lnTo>
                  <a:pt x="2395" y="26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98" name="object 15898"/>
          <p:cNvSpPr/>
          <p:nvPr/>
        </p:nvSpPr>
        <p:spPr>
          <a:xfrm>
            <a:off x="3943614" y="23914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99" name="object 15899"/>
          <p:cNvSpPr/>
          <p:nvPr/>
        </p:nvSpPr>
        <p:spPr>
          <a:xfrm>
            <a:off x="3943614" y="23914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00" name="object 15900"/>
          <p:cNvSpPr/>
          <p:nvPr/>
        </p:nvSpPr>
        <p:spPr>
          <a:xfrm>
            <a:off x="3933025" y="2391481"/>
            <a:ext cx="10795" cy="5080"/>
          </a:xfrm>
          <a:custGeom>
            <a:avLst/>
            <a:gdLst/>
            <a:ahLst/>
            <a:cxnLst/>
            <a:rect l="l" t="t" r="r" b="b"/>
            <a:pathLst>
              <a:path w="10795" h="5080">
                <a:moveTo>
                  <a:pt x="10589" y="0"/>
                </a:moveTo>
                <a:lnTo>
                  <a:pt x="0" y="45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01" name="object 15901"/>
          <p:cNvSpPr/>
          <p:nvPr/>
        </p:nvSpPr>
        <p:spPr>
          <a:xfrm>
            <a:off x="3897025" y="2396025"/>
            <a:ext cx="36195" cy="15875"/>
          </a:xfrm>
          <a:custGeom>
            <a:avLst/>
            <a:gdLst/>
            <a:ahLst/>
            <a:cxnLst/>
            <a:rect l="l" t="t" r="r" b="b"/>
            <a:pathLst>
              <a:path w="36195" h="15875">
                <a:moveTo>
                  <a:pt x="35999" y="0"/>
                </a:moveTo>
                <a:lnTo>
                  <a:pt x="0" y="154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02" name="object 15902"/>
          <p:cNvSpPr/>
          <p:nvPr/>
        </p:nvSpPr>
        <p:spPr>
          <a:xfrm>
            <a:off x="3930281" y="2380155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60">
                <a:moveTo>
                  <a:pt x="1188" y="9758"/>
                </a:moveTo>
                <a:lnTo>
                  <a:pt x="0" y="1569"/>
                </a:lnTo>
                <a:lnTo>
                  <a:pt x="3776" y="0"/>
                </a:lnTo>
                <a:lnTo>
                  <a:pt x="1188" y="9758"/>
                </a:lnTo>
                <a:close/>
              </a:path>
            </a:pathLst>
          </a:custGeom>
          <a:solidFill>
            <a:srgbClr val="134B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03" name="object 15903"/>
          <p:cNvSpPr/>
          <p:nvPr/>
        </p:nvSpPr>
        <p:spPr>
          <a:xfrm>
            <a:off x="3930281" y="2380155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60">
                <a:moveTo>
                  <a:pt x="1188" y="9758"/>
                </a:moveTo>
                <a:lnTo>
                  <a:pt x="3776" y="0"/>
                </a:lnTo>
                <a:lnTo>
                  <a:pt x="0" y="1569"/>
                </a:lnTo>
                <a:lnTo>
                  <a:pt x="1188" y="9758"/>
                </a:lnTo>
                <a:close/>
              </a:path>
            </a:pathLst>
          </a:custGeom>
          <a:ln w="3175">
            <a:solidFill>
              <a:srgbClr val="134B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04" name="object 15904"/>
          <p:cNvSpPr/>
          <p:nvPr/>
        </p:nvSpPr>
        <p:spPr>
          <a:xfrm>
            <a:off x="3931470" y="2380155"/>
            <a:ext cx="3175" cy="13335"/>
          </a:xfrm>
          <a:custGeom>
            <a:avLst/>
            <a:gdLst/>
            <a:ahLst/>
            <a:cxnLst/>
            <a:rect l="l" t="t" r="r" b="b"/>
            <a:pathLst>
              <a:path w="3175" h="13335">
                <a:moveTo>
                  <a:pt x="426" y="12715"/>
                </a:moveTo>
                <a:lnTo>
                  <a:pt x="0" y="9758"/>
                </a:lnTo>
                <a:lnTo>
                  <a:pt x="2588" y="0"/>
                </a:lnTo>
                <a:lnTo>
                  <a:pt x="426" y="12715"/>
                </a:lnTo>
                <a:close/>
              </a:path>
            </a:pathLst>
          </a:custGeom>
          <a:solidFill>
            <a:srgbClr val="134A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05" name="object 15905"/>
          <p:cNvSpPr/>
          <p:nvPr/>
        </p:nvSpPr>
        <p:spPr>
          <a:xfrm>
            <a:off x="3931470" y="2380155"/>
            <a:ext cx="3175" cy="13335"/>
          </a:xfrm>
          <a:custGeom>
            <a:avLst/>
            <a:gdLst/>
            <a:ahLst/>
            <a:cxnLst/>
            <a:rect l="l" t="t" r="r" b="b"/>
            <a:pathLst>
              <a:path w="3175" h="13335">
                <a:moveTo>
                  <a:pt x="426" y="12715"/>
                </a:moveTo>
                <a:lnTo>
                  <a:pt x="0" y="9758"/>
                </a:lnTo>
                <a:lnTo>
                  <a:pt x="2588" y="0"/>
                </a:lnTo>
                <a:lnTo>
                  <a:pt x="426" y="12715"/>
                </a:lnTo>
                <a:close/>
              </a:path>
            </a:pathLst>
          </a:custGeom>
          <a:ln w="3175">
            <a:solidFill>
              <a:srgbClr val="134A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06" name="object 15906"/>
          <p:cNvSpPr/>
          <p:nvPr/>
        </p:nvSpPr>
        <p:spPr>
          <a:xfrm>
            <a:off x="3931897" y="2380155"/>
            <a:ext cx="12065" cy="13335"/>
          </a:xfrm>
          <a:custGeom>
            <a:avLst/>
            <a:gdLst/>
            <a:ahLst/>
            <a:cxnLst/>
            <a:rect l="l" t="t" r="r" b="b"/>
            <a:pathLst>
              <a:path w="12064" h="13335">
                <a:moveTo>
                  <a:pt x="0" y="12715"/>
                </a:moveTo>
                <a:lnTo>
                  <a:pt x="2161" y="0"/>
                </a:lnTo>
                <a:lnTo>
                  <a:pt x="11717" y="11325"/>
                </a:lnTo>
                <a:lnTo>
                  <a:pt x="0" y="12715"/>
                </a:lnTo>
                <a:close/>
              </a:path>
            </a:pathLst>
          </a:custGeom>
          <a:solidFill>
            <a:srgbClr val="134B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07" name="object 15907"/>
          <p:cNvSpPr/>
          <p:nvPr/>
        </p:nvSpPr>
        <p:spPr>
          <a:xfrm>
            <a:off x="3931897" y="2380155"/>
            <a:ext cx="12065" cy="13335"/>
          </a:xfrm>
          <a:custGeom>
            <a:avLst/>
            <a:gdLst/>
            <a:ahLst/>
            <a:cxnLst/>
            <a:rect l="l" t="t" r="r" b="b"/>
            <a:pathLst>
              <a:path w="12064" h="13335">
                <a:moveTo>
                  <a:pt x="0" y="12715"/>
                </a:moveTo>
                <a:lnTo>
                  <a:pt x="11717" y="11325"/>
                </a:lnTo>
                <a:lnTo>
                  <a:pt x="2161" y="0"/>
                </a:lnTo>
                <a:lnTo>
                  <a:pt x="0" y="12715"/>
                </a:lnTo>
                <a:close/>
              </a:path>
            </a:pathLst>
          </a:custGeom>
          <a:ln w="3175">
            <a:solidFill>
              <a:srgbClr val="134B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08" name="object 15908"/>
          <p:cNvSpPr/>
          <p:nvPr/>
        </p:nvSpPr>
        <p:spPr>
          <a:xfrm>
            <a:off x="3934058" y="2380155"/>
            <a:ext cx="10795" cy="11430"/>
          </a:xfrm>
          <a:custGeom>
            <a:avLst/>
            <a:gdLst/>
            <a:ahLst/>
            <a:cxnLst/>
            <a:rect l="l" t="t" r="r" b="b"/>
            <a:pathLst>
              <a:path w="10795" h="11430">
                <a:moveTo>
                  <a:pt x="9555" y="11325"/>
                </a:moveTo>
                <a:lnTo>
                  <a:pt x="0" y="0"/>
                </a:lnTo>
                <a:lnTo>
                  <a:pt x="10363" y="9334"/>
                </a:lnTo>
                <a:lnTo>
                  <a:pt x="9555" y="11325"/>
                </a:lnTo>
                <a:close/>
              </a:path>
            </a:pathLst>
          </a:custGeom>
          <a:solidFill>
            <a:srgbClr val="134C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09" name="object 15909"/>
          <p:cNvSpPr/>
          <p:nvPr/>
        </p:nvSpPr>
        <p:spPr>
          <a:xfrm>
            <a:off x="3934058" y="2380155"/>
            <a:ext cx="10795" cy="11430"/>
          </a:xfrm>
          <a:custGeom>
            <a:avLst/>
            <a:gdLst/>
            <a:ahLst/>
            <a:cxnLst/>
            <a:rect l="l" t="t" r="r" b="b"/>
            <a:pathLst>
              <a:path w="10795" h="11430">
                <a:moveTo>
                  <a:pt x="0" y="0"/>
                </a:moveTo>
                <a:lnTo>
                  <a:pt x="10363" y="9334"/>
                </a:lnTo>
                <a:lnTo>
                  <a:pt x="9555" y="1132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4C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10" name="object 15910"/>
          <p:cNvSpPr/>
          <p:nvPr/>
        </p:nvSpPr>
        <p:spPr>
          <a:xfrm>
            <a:off x="3934058" y="2380155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0" y="0"/>
                </a:moveTo>
                <a:lnTo>
                  <a:pt x="9555" y="1132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4C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11" name="object 15911"/>
          <p:cNvSpPr/>
          <p:nvPr/>
        </p:nvSpPr>
        <p:spPr>
          <a:xfrm>
            <a:off x="3934058" y="2380155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0" y="0"/>
                </a:moveTo>
                <a:lnTo>
                  <a:pt x="9555" y="1132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4C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12" name="object 159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913" name="object 159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914" name="object 159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915" name="object 159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916" name="object 159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917" name="object 159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918" name="object 159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919" name="object 15919"/>
          <p:cNvSpPr/>
          <p:nvPr/>
        </p:nvSpPr>
        <p:spPr>
          <a:xfrm>
            <a:off x="3930764" y="2393170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0"/>
                </a:moveTo>
                <a:lnTo>
                  <a:pt x="2260" y="28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20" name="object 15920"/>
          <p:cNvSpPr/>
          <p:nvPr/>
        </p:nvSpPr>
        <p:spPr>
          <a:xfrm>
            <a:off x="3924683" y="2369065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389" y="3141"/>
                </a:moveTo>
                <a:lnTo>
                  <a:pt x="0" y="0"/>
                </a:lnTo>
                <a:lnTo>
                  <a:pt x="1389" y="3141"/>
                </a:lnTo>
                <a:close/>
              </a:path>
            </a:pathLst>
          </a:custGeom>
          <a:ln w="3175">
            <a:solidFill>
              <a:srgbClr val="134A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21" name="object 15921"/>
          <p:cNvSpPr/>
          <p:nvPr/>
        </p:nvSpPr>
        <p:spPr>
          <a:xfrm>
            <a:off x="3924683" y="2369065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389" y="3141"/>
                </a:moveTo>
                <a:lnTo>
                  <a:pt x="0" y="0"/>
                </a:lnTo>
                <a:lnTo>
                  <a:pt x="1389" y="3141"/>
                </a:lnTo>
                <a:close/>
              </a:path>
            </a:pathLst>
          </a:custGeom>
          <a:ln w="3175">
            <a:solidFill>
              <a:srgbClr val="134A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22" name="object 15922"/>
          <p:cNvSpPr/>
          <p:nvPr/>
        </p:nvSpPr>
        <p:spPr>
          <a:xfrm>
            <a:off x="3924683" y="2369065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1389" y="3141"/>
                </a:moveTo>
                <a:lnTo>
                  <a:pt x="0" y="0"/>
                </a:lnTo>
                <a:lnTo>
                  <a:pt x="2326" y="2753"/>
                </a:lnTo>
                <a:lnTo>
                  <a:pt x="1389" y="3141"/>
                </a:lnTo>
                <a:close/>
              </a:path>
            </a:pathLst>
          </a:custGeom>
          <a:solidFill>
            <a:srgbClr val="134A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23" name="object 15923"/>
          <p:cNvSpPr/>
          <p:nvPr/>
        </p:nvSpPr>
        <p:spPr>
          <a:xfrm>
            <a:off x="3924683" y="2369065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1389" y="3141"/>
                </a:moveTo>
                <a:lnTo>
                  <a:pt x="0" y="0"/>
                </a:lnTo>
                <a:lnTo>
                  <a:pt x="2326" y="2753"/>
                </a:lnTo>
                <a:lnTo>
                  <a:pt x="1389" y="3141"/>
                </a:lnTo>
                <a:close/>
              </a:path>
            </a:pathLst>
          </a:custGeom>
          <a:ln w="3175">
            <a:solidFill>
              <a:srgbClr val="134A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24" name="object 15924"/>
          <p:cNvSpPr/>
          <p:nvPr/>
        </p:nvSpPr>
        <p:spPr>
          <a:xfrm>
            <a:off x="3926072" y="2371818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515" y="1554"/>
                </a:moveTo>
                <a:lnTo>
                  <a:pt x="0" y="388"/>
                </a:lnTo>
                <a:lnTo>
                  <a:pt x="937" y="0"/>
                </a:lnTo>
                <a:lnTo>
                  <a:pt x="515" y="1554"/>
                </a:lnTo>
                <a:close/>
              </a:path>
            </a:pathLst>
          </a:custGeom>
          <a:solidFill>
            <a:srgbClr val="134A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25" name="object 15925"/>
          <p:cNvSpPr/>
          <p:nvPr/>
        </p:nvSpPr>
        <p:spPr>
          <a:xfrm>
            <a:off x="3926072" y="2371818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515" y="1554"/>
                </a:moveTo>
                <a:lnTo>
                  <a:pt x="937" y="0"/>
                </a:lnTo>
                <a:lnTo>
                  <a:pt x="0" y="388"/>
                </a:lnTo>
                <a:lnTo>
                  <a:pt x="515" y="1554"/>
                </a:lnTo>
                <a:close/>
              </a:path>
            </a:pathLst>
          </a:custGeom>
          <a:ln w="3175">
            <a:solidFill>
              <a:srgbClr val="134A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26" name="object 15926"/>
          <p:cNvSpPr/>
          <p:nvPr/>
        </p:nvSpPr>
        <p:spPr>
          <a:xfrm>
            <a:off x="3926588" y="2373373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89">
                <a:moveTo>
                  <a:pt x="3693" y="8351"/>
                </a:moveTo>
                <a:lnTo>
                  <a:pt x="0" y="0"/>
                </a:lnTo>
                <a:lnTo>
                  <a:pt x="3693" y="8351"/>
                </a:lnTo>
                <a:close/>
              </a:path>
            </a:pathLst>
          </a:custGeom>
          <a:ln w="3175">
            <a:solidFill>
              <a:srgbClr val="134A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27" name="object 15927"/>
          <p:cNvSpPr/>
          <p:nvPr/>
        </p:nvSpPr>
        <p:spPr>
          <a:xfrm>
            <a:off x="3926588" y="2371818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60">
                <a:moveTo>
                  <a:pt x="3693" y="9906"/>
                </a:moveTo>
                <a:lnTo>
                  <a:pt x="0" y="1554"/>
                </a:lnTo>
                <a:lnTo>
                  <a:pt x="421" y="0"/>
                </a:lnTo>
                <a:lnTo>
                  <a:pt x="3693" y="9906"/>
                </a:lnTo>
                <a:close/>
              </a:path>
            </a:pathLst>
          </a:custGeom>
          <a:solidFill>
            <a:srgbClr val="134A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28" name="object 15928"/>
          <p:cNvSpPr/>
          <p:nvPr/>
        </p:nvSpPr>
        <p:spPr>
          <a:xfrm>
            <a:off x="3926588" y="2371818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60">
                <a:moveTo>
                  <a:pt x="3693" y="9906"/>
                </a:moveTo>
                <a:lnTo>
                  <a:pt x="421" y="0"/>
                </a:lnTo>
                <a:lnTo>
                  <a:pt x="0" y="1554"/>
                </a:lnTo>
                <a:lnTo>
                  <a:pt x="3693" y="9906"/>
                </a:lnTo>
                <a:close/>
              </a:path>
            </a:pathLst>
          </a:custGeom>
          <a:ln w="3175">
            <a:solidFill>
              <a:srgbClr val="134A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29" name="object 15929"/>
          <p:cNvSpPr/>
          <p:nvPr/>
        </p:nvSpPr>
        <p:spPr>
          <a:xfrm>
            <a:off x="3927010" y="2371818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3271" y="9906"/>
                </a:moveTo>
                <a:lnTo>
                  <a:pt x="0" y="0"/>
                </a:lnTo>
                <a:lnTo>
                  <a:pt x="7048" y="8336"/>
                </a:lnTo>
                <a:lnTo>
                  <a:pt x="3271" y="9906"/>
                </a:lnTo>
                <a:close/>
              </a:path>
            </a:pathLst>
          </a:custGeom>
          <a:solidFill>
            <a:srgbClr val="134B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30" name="object 15930"/>
          <p:cNvSpPr/>
          <p:nvPr/>
        </p:nvSpPr>
        <p:spPr>
          <a:xfrm>
            <a:off x="3927010" y="2371818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3271" y="9906"/>
                </a:moveTo>
                <a:lnTo>
                  <a:pt x="0" y="0"/>
                </a:lnTo>
                <a:lnTo>
                  <a:pt x="7048" y="8336"/>
                </a:lnTo>
                <a:lnTo>
                  <a:pt x="3271" y="9906"/>
                </a:lnTo>
                <a:close/>
              </a:path>
            </a:pathLst>
          </a:custGeom>
          <a:ln w="3175">
            <a:solidFill>
              <a:srgbClr val="134B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31" name="object 15931"/>
          <p:cNvSpPr/>
          <p:nvPr/>
        </p:nvSpPr>
        <p:spPr>
          <a:xfrm>
            <a:off x="3926072" y="237181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388"/>
                </a:moveTo>
                <a:lnTo>
                  <a:pt x="9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32" name="object 15932"/>
          <p:cNvSpPr/>
          <p:nvPr/>
        </p:nvSpPr>
        <p:spPr>
          <a:xfrm>
            <a:off x="3916243" y="235901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440" y="10045"/>
                </a:moveTo>
                <a:lnTo>
                  <a:pt x="0" y="81"/>
                </a:lnTo>
                <a:lnTo>
                  <a:pt x="208" y="0"/>
                </a:lnTo>
                <a:lnTo>
                  <a:pt x="8440" y="10045"/>
                </a:lnTo>
                <a:close/>
              </a:path>
            </a:pathLst>
          </a:custGeom>
          <a:solidFill>
            <a:srgbClr val="124A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33" name="object 15933"/>
          <p:cNvSpPr/>
          <p:nvPr/>
        </p:nvSpPr>
        <p:spPr>
          <a:xfrm>
            <a:off x="3916243" y="235901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440" y="10045"/>
                </a:moveTo>
                <a:lnTo>
                  <a:pt x="0" y="81"/>
                </a:lnTo>
                <a:lnTo>
                  <a:pt x="208" y="0"/>
                </a:lnTo>
                <a:lnTo>
                  <a:pt x="8440" y="10045"/>
                </a:lnTo>
                <a:close/>
              </a:path>
            </a:pathLst>
          </a:custGeom>
          <a:ln w="3175">
            <a:solidFill>
              <a:srgbClr val="124A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34" name="object 15934"/>
          <p:cNvSpPr/>
          <p:nvPr/>
        </p:nvSpPr>
        <p:spPr>
          <a:xfrm>
            <a:off x="3916451" y="2358707"/>
            <a:ext cx="8255" cy="10795"/>
          </a:xfrm>
          <a:custGeom>
            <a:avLst/>
            <a:gdLst/>
            <a:ahLst/>
            <a:cxnLst/>
            <a:rect l="l" t="t" r="r" b="b"/>
            <a:pathLst>
              <a:path w="8254" h="10794">
                <a:moveTo>
                  <a:pt x="8232" y="10358"/>
                </a:moveTo>
                <a:lnTo>
                  <a:pt x="0" y="312"/>
                </a:lnTo>
                <a:lnTo>
                  <a:pt x="802" y="0"/>
                </a:lnTo>
                <a:lnTo>
                  <a:pt x="8232" y="10358"/>
                </a:lnTo>
                <a:close/>
              </a:path>
            </a:pathLst>
          </a:custGeom>
          <a:solidFill>
            <a:srgbClr val="124A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35" name="object 15935"/>
          <p:cNvSpPr/>
          <p:nvPr/>
        </p:nvSpPr>
        <p:spPr>
          <a:xfrm>
            <a:off x="3916451" y="2358707"/>
            <a:ext cx="8255" cy="10795"/>
          </a:xfrm>
          <a:custGeom>
            <a:avLst/>
            <a:gdLst/>
            <a:ahLst/>
            <a:cxnLst/>
            <a:rect l="l" t="t" r="r" b="b"/>
            <a:pathLst>
              <a:path w="8254" h="10794">
                <a:moveTo>
                  <a:pt x="8232" y="10358"/>
                </a:moveTo>
                <a:lnTo>
                  <a:pt x="802" y="0"/>
                </a:lnTo>
                <a:lnTo>
                  <a:pt x="0" y="312"/>
                </a:lnTo>
                <a:lnTo>
                  <a:pt x="8232" y="10358"/>
                </a:lnTo>
                <a:close/>
              </a:path>
            </a:pathLst>
          </a:custGeom>
          <a:ln w="3175">
            <a:solidFill>
              <a:srgbClr val="124A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36" name="object 159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937" name="object 159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938" name="object 159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939" name="object 159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940" name="object 159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941" name="object 15941"/>
          <p:cNvSpPr/>
          <p:nvPr/>
        </p:nvSpPr>
        <p:spPr>
          <a:xfrm>
            <a:off x="3905936" y="236344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247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42" name="object 15942"/>
          <p:cNvSpPr/>
          <p:nvPr/>
        </p:nvSpPr>
        <p:spPr>
          <a:xfrm>
            <a:off x="3905936" y="236344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7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43" name="object 15943"/>
          <p:cNvSpPr/>
          <p:nvPr/>
        </p:nvSpPr>
        <p:spPr>
          <a:xfrm>
            <a:off x="3905936" y="236344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247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44" name="object 15944"/>
          <p:cNvSpPr/>
          <p:nvPr/>
        </p:nvSpPr>
        <p:spPr>
          <a:xfrm>
            <a:off x="3905936" y="236344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7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45" name="object 159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946" name="object 15946"/>
          <p:cNvSpPr/>
          <p:nvPr/>
        </p:nvSpPr>
        <p:spPr>
          <a:xfrm>
            <a:off x="3905936" y="2359583"/>
            <a:ext cx="9525" cy="11430"/>
          </a:xfrm>
          <a:custGeom>
            <a:avLst/>
            <a:gdLst/>
            <a:ahLst/>
            <a:cxnLst/>
            <a:rect l="l" t="t" r="r" b="b"/>
            <a:pathLst>
              <a:path w="9525" h="11430">
                <a:moveTo>
                  <a:pt x="6062" y="11117"/>
                </a:moveTo>
                <a:lnTo>
                  <a:pt x="0" y="3860"/>
                </a:lnTo>
                <a:lnTo>
                  <a:pt x="9161" y="0"/>
                </a:lnTo>
                <a:lnTo>
                  <a:pt x="6062" y="11117"/>
                </a:lnTo>
                <a:close/>
              </a:path>
            </a:pathLst>
          </a:custGeom>
          <a:solidFill>
            <a:srgbClr val="1248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47" name="object 15947"/>
          <p:cNvSpPr/>
          <p:nvPr/>
        </p:nvSpPr>
        <p:spPr>
          <a:xfrm>
            <a:off x="3905936" y="2359583"/>
            <a:ext cx="9525" cy="11430"/>
          </a:xfrm>
          <a:custGeom>
            <a:avLst/>
            <a:gdLst/>
            <a:ahLst/>
            <a:cxnLst/>
            <a:rect l="l" t="t" r="r" b="b"/>
            <a:pathLst>
              <a:path w="9525" h="11430">
                <a:moveTo>
                  <a:pt x="0" y="3860"/>
                </a:moveTo>
                <a:lnTo>
                  <a:pt x="6062" y="11117"/>
                </a:lnTo>
                <a:lnTo>
                  <a:pt x="9161" y="0"/>
                </a:lnTo>
                <a:lnTo>
                  <a:pt x="0" y="3860"/>
                </a:lnTo>
                <a:close/>
              </a:path>
            </a:pathLst>
          </a:custGeom>
          <a:ln w="3175">
            <a:solidFill>
              <a:srgbClr val="1248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48" name="object 15948"/>
          <p:cNvSpPr/>
          <p:nvPr/>
        </p:nvSpPr>
        <p:spPr>
          <a:xfrm>
            <a:off x="3915097" y="2359101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9585" y="9964"/>
                </a:moveTo>
                <a:lnTo>
                  <a:pt x="0" y="482"/>
                </a:lnTo>
                <a:lnTo>
                  <a:pt x="1145" y="0"/>
                </a:lnTo>
                <a:lnTo>
                  <a:pt x="9585" y="9964"/>
                </a:lnTo>
                <a:close/>
              </a:path>
            </a:pathLst>
          </a:custGeom>
          <a:solidFill>
            <a:srgbClr val="124A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49" name="object 15949"/>
          <p:cNvSpPr/>
          <p:nvPr/>
        </p:nvSpPr>
        <p:spPr>
          <a:xfrm>
            <a:off x="3915097" y="2359101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0" y="482"/>
                </a:moveTo>
                <a:lnTo>
                  <a:pt x="1145" y="0"/>
                </a:lnTo>
                <a:lnTo>
                  <a:pt x="9585" y="9964"/>
                </a:lnTo>
                <a:lnTo>
                  <a:pt x="0" y="482"/>
                </a:lnTo>
                <a:close/>
              </a:path>
            </a:pathLst>
          </a:custGeom>
          <a:ln w="3175">
            <a:solidFill>
              <a:srgbClr val="124A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50" name="object 15950"/>
          <p:cNvSpPr/>
          <p:nvPr/>
        </p:nvSpPr>
        <p:spPr>
          <a:xfrm>
            <a:off x="3911998" y="2359583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30">
                <a:moveTo>
                  <a:pt x="0" y="11117"/>
                </a:moveTo>
                <a:lnTo>
                  <a:pt x="3098" y="0"/>
                </a:lnTo>
                <a:lnTo>
                  <a:pt x="12684" y="9481"/>
                </a:lnTo>
                <a:lnTo>
                  <a:pt x="0" y="11117"/>
                </a:lnTo>
                <a:close/>
              </a:path>
            </a:pathLst>
          </a:custGeom>
          <a:solidFill>
            <a:srgbClr val="1249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51" name="object 15951"/>
          <p:cNvSpPr/>
          <p:nvPr/>
        </p:nvSpPr>
        <p:spPr>
          <a:xfrm>
            <a:off x="3911998" y="2359583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30">
                <a:moveTo>
                  <a:pt x="3098" y="0"/>
                </a:moveTo>
                <a:lnTo>
                  <a:pt x="0" y="11117"/>
                </a:lnTo>
                <a:lnTo>
                  <a:pt x="12684" y="9481"/>
                </a:lnTo>
                <a:lnTo>
                  <a:pt x="3098" y="0"/>
                </a:lnTo>
                <a:close/>
              </a:path>
            </a:pathLst>
          </a:custGeom>
          <a:ln w="3175">
            <a:solidFill>
              <a:srgbClr val="1249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52" name="object 15952"/>
          <p:cNvSpPr/>
          <p:nvPr/>
        </p:nvSpPr>
        <p:spPr>
          <a:xfrm>
            <a:off x="3905936" y="2363444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0" y="0"/>
                </a:moveTo>
                <a:lnTo>
                  <a:pt x="6062" y="72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53" name="object 15953"/>
          <p:cNvSpPr/>
          <p:nvPr/>
        </p:nvSpPr>
        <p:spPr>
          <a:xfrm>
            <a:off x="3890279" y="239759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375" y="1290"/>
                </a:moveTo>
                <a:lnTo>
                  <a:pt x="0" y="264"/>
                </a:lnTo>
                <a:lnTo>
                  <a:pt x="1793" y="0"/>
                </a:lnTo>
                <a:lnTo>
                  <a:pt x="375" y="1290"/>
                </a:lnTo>
                <a:close/>
              </a:path>
            </a:pathLst>
          </a:custGeom>
          <a:solidFill>
            <a:srgbClr val="124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54" name="object 15954"/>
          <p:cNvSpPr/>
          <p:nvPr/>
        </p:nvSpPr>
        <p:spPr>
          <a:xfrm>
            <a:off x="3890279" y="239759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375" y="1290"/>
                </a:moveTo>
                <a:lnTo>
                  <a:pt x="1793" y="0"/>
                </a:lnTo>
                <a:lnTo>
                  <a:pt x="0" y="264"/>
                </a:lnTo>
                <a:lnTo>
                  <a:pt x="375" y="1290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55" name="object 159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956" name="object 159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957" name="object 159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958" name="object 159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959" name="object 159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960" name="object 159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961" name="object 159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962" name="object 15962"/>
          <p:cNvSpPr/>
          <p:nvPr/>
        </p:nvSpPr>
        <p:spPr>
          <a:xfrm>
            <a:off x="3914289" y="2373414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0"/>
                </a:moveTo>
                <a:lnTo>
                  <a:pt x="2303" y="27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63" name="object 15963"/>
          <p:cNvSpPr/>
          <p:nvPr/>
        </p:nvSpPr>
        <p:spPr>
          <a:xfrm>
            <a:off x="3887015" y="2376142"/>
            <a:ext cx="29845" cy="12700"/>
          </a:xfrm>
          <a:custGeom>
            <a:avLst/>
            <a:gdLst/>
            <a:ahLst/>
            <a:cxnLst/>
            <a:rect l="l" t="t" r="r" b="b"/>
            <a:pathLst>
              <a:path w="29845" h="12700">
                <a:moveTo>
                  <a:pt x="0" y="12379"/>
                </a:moveTo>
                <a:lnTo>
                  <a:pt x="295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64" name="object 15964"/>
          <p:cNvSpPr/>
          <p:nvPr/>
        </p:nvSpPr>
        <p:spPr>
          <a:xfrm>
            <a:off x="3888645" y="2393353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1633" y="4505"/>
                </a:moveTo>
                <a:lnTo>
                  <a:pt x="0" y="0"/>
                </a:lnTo>
                <a:lnTo>
                  <a:pt x="3426" y="4241"/>
                </a:lnTo>
                <a:lnTo>
                  <a:pt x="1633" y="4505"/>
                </a:lnTo>
                <a:close/>
              </a:path>
            </a:pathLst>
          </a:custGeom>
          <a:solidFill>
            <a:srgbClr val="124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65" name="object 15965"/>
          <p:cNvSpPr/>
          <p:nvPr/>
        </p:nvSpPr>
        <p:spPr>
          <a:xfrm>
            <a:off x="3888645" y="2393353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1633" y="4505"/>
                </a:moveTo>
                <a:lnTo>
                  <a:pt x="3426" y="4241"/>
                </a:lnTo>
                <a:lnTo>
                  <a:pt x="0" y="0"/>
                </a:lnTo>
                <a:lnTo>
                  <a:pt x="1633" y="4505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66" name="object 159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967" name="object 15967"/>
          <p:cNvSpPr/>
          <p:nvPr/>
        </p:nvSpPr>
        <p:spPr>
          <a:xfrm>
            <a:off x="3930281" y="238172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34A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68" name="object 15968"/>
          <p:cNvSpPr/>
          <p:nvPr/>
        </p:nvSpPr>
        <p:spPr>
          <a:xfrm>
            <a:off x="3930281" y="238172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4A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69" name="object 15969"/>
          <p:cNvSpPr/>
          <p:nvPr/>
        </p:nvSpPr>
        <p:spPr>
          <a:xfrm>
            <a:off x="3930281" y="2381725"/>
            <a:ext cx="1270" cy="8255"/>
          </a:xfrm>
          <a:custGeom>
            <a:avLst/>
            <a:gdLst/>
            <a:ahLst/>
            <a:cxnLst/>
            <a:rect l="l" t="t" r="r" b="b"/>
            <a:pathLst>
              <a:path w="1270" h="8255">
                <a:moveTo>
                  <a:pt x="0" y="0"/>
                </a:moveTo>
                <a:lnTo>
                  <a:pt x="1188" y="818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4A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70" name="object 15970"/>
          <p:cNvSpPr/>
          <p:nvPr/>
        </p:nvSpPr>
        <p:spPr>
          <a:xfrm>
            <a:off x="3930281" y="2381725"/>
            <a:ext cx="1270" cy="11430"/>
          </a:xfrm>
          <a:custGeom>
            <a:avLst/>
            <a:gdLst/>
            <a:ahLst/>
            <a:cxnLst/>
            <a:rect l="l" t="t" r="r" b="b"/>
            <a:pathLst>
              <a:path w="1270" h="11430">
                <a:moveTo>
                  <a:pt x="363" y="11292"/>
                </a:moveTo>
                <a:lnTo>
                  <a:pt x="0" y="0"/>
                </a:lnTo>
                <a:lnTo>
                  <a:pt x="1188" y="8188"/>
                </a:lnTo>
                <a:lnTo>
                  <a:pt x="363" y="11292"/>
                </a:lnTo>
                <a:close/>
              </a:path>
            </a:pathLst>
          </a:custGeom>
          <a:solidFill>
            <a:srgbClr val="134A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71" name="object 15971"/>
          <p:cNvSpPr/>
          <p:nvPr/>
        </p:nvSpPr>
        <p:spPr>
          <a:xfrm>
            <a:off x="3930281" y="2381725"/>
            <a:ext cx="1270" cy="11430"/>
          </a:xfrm>
          <a:custGeom>
            <a:avLst/>
            <a:gdLst/>
            <a:ahLst/>
            <a:cxnLst/>
            <a:rect l="l" t="t" r="r" b="b"/>
            <a:pathLst>
              <a:path w="1270" h="11430">
                <a:moveTo>
                  <a:pt x="0" y="0"/>
                </a:moveTo>
                <a:lnTo>
                  <a:pt x="1188" y="8188"/>
                </a:lnTo>
                <a:lnTo>
                  <a:pt x="363" y="1129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4A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72" name="object 15972"/>
          <p:cNvSpPr/>
          <p:nvPr/>
        </p:nvSpPr>
        <p:spPr>
          <a:xfrm>
            <a:off x="3923570" y="2381725"/>
            <a:ext cx="7620" cy="11430"/>
          </a:xfrm>
          <a:custGeom>
            <a:avLst/>
            <a:gdLst/>
            <a:ahLst/>
            <a:cxnLst/>
            <a:rect l="l" t="t" r="r" b="b"/>
            <a:pathLst>
              <a:path w="7620" h="11430">
                <a:moveTo>
                  <a:pt x="7073" y="11292"/>
                </a:moveTo>
                <a:lnTo>
                  <a:pt x="0" y="2786"/>
                </a:lnTo>
                <a:lnTo>
                  <a:pt x="6710" y="0"/>
                </a:lnTo>
                <a:lnTo>
                  <a:pt x="7073" y="11292"/>
                </a:lnTo>
                <a:close/>
              </a:path>
            </a:pathLst>
          </a:custGeom>
          <a:solidFill>
            <a:srgbClr val="124A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73" name="object 15973"/>
          <p:cNvSpPr/>
          <p:nvPr/>
        </p:nvSpPr>
        <p:spPr>
          <a:xfrm>
            <a:off x="3923570" y="2381725"/>
            <a:ext cx="7620" cy="11430"/>
          </a:xfrm>
          <a:custGeom>
            <a:avLst/>
            <a:gdLst/>
            <a:ahLst/>
            <a:cxnLst/>
            <a:rect l="l" t="t" r="r" b="b"/>
            <a:pathLst>
              <a:path w="7620" h="11430">
                <a:moveTo>
                  <a:pt x="6710" y="0"/>
                </a:moveTo>
                <a:lnTo>
                  <a:pt x="0" y="2786"/>
                </a:lnTo>
                <a:lnTo>
                  <a:pt x="7073" y="11292"/>
                </a:lnTo>
                <a:lnTo>
                  <a:pt x="6710" y="0"/>
                </a:lnTo>
                <a:close/>
              </a:path>
            </a:pathLst>
          </a:custGeom>
          <a:ln w="3175">
            <a:solidFill>
              <a:srgbClr val="124A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74" name="object 15974"/>
          <p:cNvSpPr/>
          <p:nvPr/>
        </p:nvSpPr>
        <p:spPr>
          <a:xfrm>
            <a:off x="3930644" y="238991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3103"/>
                </a:moveTo>
                <a:lnTo>
                  <a:pt x="825" y="0"/>
                </a:lnTo>
                <a:lnTo>
                  <a:pt x="1252" y="2956"/>
                </a:lnTo>
                <a:lnTo>
                  <a:pt x="0" y="3103"/>
                </a:lnTo>
                <a:close/>
              </a:path>
            </a:pathLst>
          </a:custGeom>
          <a:solidFill>
            <a:srgbClr val="134A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75" name="object 15975"/>
          <p:cNvSpPr/>
          <p:nvPr/>
        </p:nvSpPr>
        <p:spPr>
          <a:xfrm>
            <a:off x="3930644" y="238991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25" y="0"/>
                </a:moveTo>
                <a:lnTo>
                  <a:pt x="0" y="3103"/>
                </a:lnTo>
                <a:lnTo>
                  <a:pt x="1252" y="2956"/>
                </a:lnTo>
                <a:lnTo>
                  <a:pt x="825" y="0"/>
                </a:lnTo>
                <a:close/>
              </a:path>
            </a:pathLst>
          </a:custGeom>
          <a:ln w="3175">
            <a:solidFill>
              <a:srgbClr val="134A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76" name="object 15976"/>
          <p:cNvSpPr/>
          <p:nvPr/>
        </p:nvSpPr>
        <p:spPr>
          <a:xfrm>
            <a:off x="3923570" y="2384511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0" y="0"/>
                </a:moveTo>
                <a:lnTo>
                  <a:pt x="7073" y="85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77" name="object 15977"/>
          <p:cNvSpPr/>
          <p:nvPr/>
        </p:nvSpPr>
        <p:spPr>
          <a:xfrm>
            <a:off x="3930644" y="239287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19" y="299"/>
                </a:moveTo>
                <a:lnTo>
                  <a:pt x="0" y="147"/>
                </a:lnTo>
                <a:lnTo>
                  <a:pt x="1252" y="0"/>
                </a:lnTo>
                <a:lnTo>
                  <a:pt x="119" y="299"/>
                </a:lnTo>
                <a:close/>
              </a:path>
            </a:pathLst>
          </a:custGeom>
          <a:solidFill>
            <a:srgbClr val="124A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78" name="object 15978"/>
          <p:cNvSpPr/>
          <p:nvPr/>
        </p:nvSpPr>
        <p:spPr>
          <a:xfrm>
            <a:off x="3930644" y="239287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52" y="0"/>
                </a:moveTo>
                <a:lnTo>
                  <a:pt x="0" y="147"/>
                </a:lnTo>
                <a:lnTo>
                  <a:pt x="119" y="299"/>
                </a:lnTo>
                <a:lnTo>
                  <a:pt x="1252" y="0"/>
                </a:lnTo>
                <a:close/>
              </a:path>
            </a:pathLst>
          </a:custGeom>
          <a:ln w="3175">
            <a:solidFill>
              <a:srgbClr val="124A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79" name="object 159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980" name="object 159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981" name="object 159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982" name="object 159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983" name="object 159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984" name="object 159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985" name="object 15985"/>
          <p:cNvSpPr/>
          <p:nvPr/>
        </p:nvSpPr>
        <p:spPr>
          <a:xfrm>
            <a:off x="3930644" y="239301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19" y="1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86" name="object 159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987" name="object 159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988" name="object 15988"/>
          <p:cNvSpPr/>
          <p:nvPr/>
        </p:nvSpPr>
        <p:spPr>
          <a:xfrm>
            <a:off x="3885821" y="238497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01" y="304"/>
                </a:moveTo>
                <a:lnTo>
                  <a:pt x="43" y="127"/>
                </a:lnTo>
                <a:lnTo>
                  <a:pt x="0" y="0"/>
                </a:lnTo>
                <a:lnTo>
                  <a:pt x="101" y="304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89" name="object 159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990" name="object 159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991" name="object 15991"/>
          <p:cNvSpPr/>
          <p:nvPr/>
        </p:nvSpPr>
        <p:spPr>
          <a:xfrm>
            <a:off x="3911998" y="2370701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0"/>
                </a:moveTo>
                <a:lnTo>
                  <a:pt x="2291" y="27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92" name="object 15992"/>
          <p:cNvSpPr/>
          <p:nvPr/>
        </p:nvSpPr>
        <p:spPr>
          <a:xfrm>
            <a:off x="3924683" y="2369065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389" y="314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4A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93" name="object 159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994" name="object 159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995" name="object 159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996" name="object 159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997" name="object 15997"/>
          <p:cNvSpPr/>
          <p:nvPr/>
        </p:nvSpPr>
        <p:spPr>
          <a:xfrm>
            <a:off x="3916593" y="2376142"/>
            <a:ext cx="6985" cy="8890"/>
          </a:xfrm>
          <a:custGeom>
            <a:avLst/>
            <a:gdLst/>
            <a:ahLst/>
            <a:cxnLst/>
            <a:rect l="l" t="t" r="r" b="b"/>
            <a:pathLst>
              <a:path w="6985" h="8889">
                <a:moveTo>
                  <a:pt x="6977" y="8369"/>
                </a:moveTo>
                <a:lnTo>
                  <a:pt x="0" y="0"/>
                </a:lnTo>
                <a:lnTo>
                  <a:pt x="6977" y="8369"/>
                </a:lnTo>
                <a:close/>
              </a:path>
            </a:pathLst>
          </a:custGeom>
          <a:ln w="3175">
            <a:solidFill>
              <a:srgbClr val="1248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98" name="object 15998"/>
          <p:cNvSpPr/>
          <p:nvPr/>
        </p:nvSpPr>
        <p:spPr>
          <a:xfrm>
            <a:off x="3926072" y="237220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34A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99" name="object 15999"/>
          <p:cNvSpPr/>
          <p:nvPr/>
        </p:nvSpPr>
        <p:spPr>
          <a:xfrm>
            <a:off x="3926072" y="237220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4A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00" name="object 16000"/>
          <p:cNvSpPr/>
          <p:nvPr/>
        </p:nvSpPr>
        <p:spPr>
          <a:xfrm>
            <a:off x="3926072" y="237220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515" y="116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4A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01" name="object 16001"/>
          <p:cNvSpPr/>
          <p:nvPr/>
        </p:nvSpPr>
        <p:spPr>
          <a:xfrm>
            <a:off x="3923570" y="2372207"/>
            <a:ext cx="3175" cy="12700"/>
          </a:xfrm>
          <a:custGeom>
            <a:avLst/>
            <a:gdLst/>
            <a:ahLst/>
            <a:cxnLst/>
            <a:rect l="l" t="t" r="r" b="b"/>
            <a:pathLst>
              <a:path w="3175" h="12700">
                <a:moveTo>
                  <a:pt x="0" y="12303"/>
                </a:moveTo>
                <a:lnTo>
                  <a:pt x="2501" y="0"/>
                </a:lnTo>
                <a:lnTo>
                  <a:pt x="3017" y="1165"/>
                </a:lnTo>
                <a:lnTo>
                  <a:pt x="0" y="12303"/>
                </a:lnTo>
                <a:close/>
              </a:path>
            </a:pathLst>
          </a:custGeom>
          <a:solidFill>
            <a:srgbClr val="134A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02" name="object 16002"/>
          <p:cNvSpPr/>
          <p:nvPr/>
        </p:nvSpPr>
        <p:spPr>
          <a:xfrm>
            <a:off x="3923570" y="2372207"/>
            <a:ext cx="3175" cy="12700"/>
          </a:xfrm>
          <a:custGeom>
            <a:avLst/>
            <a:gdLst/>
            <a:ahLst/>
            <a:cxnLst/>
            <a:rect l="l" t="t" r="r" b="b"/>
            <a:pathLst>
              <a:path w="3175" h="12700">
                <a:moveTo>
                  <a:pt x="2501" y="0"/>
                </a:moveTo>
                <a:lnTo>
                  <a:pt x="3017" y="1165"/>
                </a:lnTo>
                <a:lnTo>
                  <a:pt x="0" y="12303"/>
                </a:lnTo>
                <a:lnTo>
                  <a:pt x="2501" y="0"/>
                </a:lnTo>
                <a:close/>
              </a:path>
            </a:pathLst>
          </a:custGeom>
          <a:ln w="3175">
            <a:solidFill>
              <a:srgbClr val="134A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03" name="object 16003"/>
          <p:cNvSpPr/>
          <p:nvPr/>
        </p:nvSpPr>
        <p:spPr>
          <a:xfrm>
            <a:off x="3916593" y="2372207"/>
            <a:ext cx="9525" cy="12700"/>
          </a:xfrm>
          <a:custGeom>
            <a:avLst/>
            <a:gdLst/>
            <a:ahLst/>
            <a:cxnLst/>
            <a:rect l="l" t="t" r="r" b="b"/>
            <a:pathLst>
              <a:path w="9525" h="12700">
                <a:moveTo>
                  <a:pt x="6977" y="12303"/>
                </a:moveTo>
                <a:lnTo>
                  <a:pt x="0" y="3934"/>
                </a:lnTo>
                <a:lnTo>
                  <a:pt x="9479" y="0"/>
                </a:lnTo>
                <a:lnTo>
                  <a:pt x="6977" y="12303"/>
                </a:lnTo>
                <a:close/>
              </a:path>
            </a:pathLst>
          </a:custGeom>
          <a:solidFill>
            <a:srgbClr val="1249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04" name="object 16004"/>
          <p:cNvSpPr/>
          <p:nvPr/>
        </p:nvSpPr>
        <p:spPr>
          <a:xfrm>
            <a:off x="3916593" y="2372207"/>
            <a:ext cx="9525" cy="12700"/>
          </a:xfrm>
          <a:custGeom>
            <a:avLst/>
            <a:gdLst/>
            <a:ahLst/>
            <a:cxnLst/>
            <a:rect l="l" t="t" r="r" b="b"/>
            <a:pathLst>
              <a:path w="9525" h="12700">
                <a:moveTo>
                  <a:pt x="9479" y="0"/>
                </a:moveTo>
                <a:lnTo>
                  <a:pt x="0" y="3934"/>
                </a:lnTo>
                <a:lnTo>
                  <a:pt x="6977" y="12303"/>
                </a:lnTo>
                <a:lnTo>
                  <a:pt x="9479" y="0"/>
                </a:lnTo>
                <a:close/>
              </a:path>
            </a:pathLst>
          </a:custGeom>
          <a:ln w="3175">
            <a:solidFill>
              <a:srgbClr val="1249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05" name="object 16005"/>
          <p:cNvSpPr/>
          <p:nvPr/>
        </p:nvSpPr>
        <p:spPr>
          <a:xfrm>
            <a:off x="3923570" y="2373373"/>
            <a:ext cx="6985" cy="11430"/>
          </a:xfrm>
          <a:custGeom>
            <a:avLst/>
            <a:gdLst/>
            <a:ahLst/>
            <a:cxnLst/>
            <a:rect l="l" t="t" r="r" b="b"/>
            <a:pathLst>
              <a:path w="6985" h="11430">
                <a:moveTo>
                  <a:pt x="0" y="11137"/>
                </a:moveTo>
                <a:lnTo>
                  <a:pt x="3017" y="0"/>
                </a:lnTo>
                <a:lnTo>
                  <a:pt x="6710" y="8351"/>
                </a:lnTo>
                <a:lnTo>
                  <a:pt x="0" y="11137"/>
                </a:lnTo>
                <a:close/>
              </a:path>
            </a:pathLst>
          </a:custGeom>
          <a:solidFill>
            <a:srgbClr val="134A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06" name="object 16006"/>
          <p:cNvSpPr/>
          <p:nvPr/>
        </p:nvSpPr>
        <p:spPr>
          <a:xfrm>
            <a:off x="3923570" y="2373373"/>
            <a:ext cx="6985" cy="11430"/>
          </a:xfrm>
          <a:custGeom>
            <a:avLst/>
            <a:gdLst/>
            <a:ahLst/>
            <a:cxnLst/>
            <a:rect l="l" t="t" r="r" b="b"/>
            <a:pathLst>
              <a:path w="6985" h="11430">
                <a:moveTo>
                  <a:pt x="3017" y="0"/>
                </a:moveTo>
                <a:lnTo>
                  <a:pt x="0" y="11137"/>
                </a:lnTo>
                <a:lnTo>
                  <a:pt x="6710" y="8351"/>
                </a:lnTo>
                <a:lnTo>
                  <a:pt x="3017" y="0"/>
                </a:lnTo>
                <a:close/>
              </a:path>
            </a:pathLst>
          </a:custGeom>
          <a:ln w="3175">
            <a:solidFill>
              <a:srgbClr val="134A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07" name="object 16007"/>
          <p:cNvSpPr/>
          <p:nvPr/>
        </p:nvSpPr>
        <p:spPr>
          <a:xfrm>
            <a:off x="3916593" y="237614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08" name="object 16008"/>
          <p:cNvSpPr/>
          <p:nvPr/>
        </p:nvSpPr>
        <p:spPr>
          <a:xfrm>
            <a:off x="3916593" y="2376142"/>
            <a:ext cx="6985" cy="8890"/>
          </a:xfrm>
          <a:custGeom>
            <a:avLst/>
            <a:gdLst/>
            <a:ahLst/>
            <a:cxnLst/>
            <a:rect l="l" t="t" r="r" b="b"/>
            <a:pathLst>
              <a:path w="6985" h="8889">
                <a:moveTo>
                  <a:pt x="0" y="0"/>
                </a:moveTo>
                <a:lnTo>
                  <a:pt x="6977" y="836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09" name="object 16009"/>
          <p:cNvSpPr/>
          <p:nvPr/>
        </p:nvSpPr>
        <p:spPr>
          <a:xfrm>
            <a:off x="3916593" y="237614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10" name="object 16010"/>
          <p:cNvSpPr/>
          <p:nvPr/>
        </p:nvSpPr>
        <p:spPr>
          <a:xfrm>
            <a:off x="3916593" y="2372207"/>
            <a:ext cx="9525" cy="4445"/>
          </a:xfrm>
          <a:custGeom>
            <a:avLst/>
            <a:gdLst/>
            <a:ahLst/>
            <a:cxnLst/>
            <a:rect l="l" t="t" r="r" b="b"/>
            <a:pathLst>
              <a:path w="9525" h="4444">
                <a:moveTo>
                  <a:pt x="0" y="3934"/>
                </a:moveTo>
                <a:lnTo>
                  <a:pt x="9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11" name="object 160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012" name="object 16012"/>
          <p:cNvSpPr/>
          <p:nvPr/>
        </p:nvSpPr>
        <p:spPr>
          <a:xfrm>
            <a:off x="3927010" y="2368003"/>
            <a:ext cx="10795" cy="12700"/>
          </a:xfrm>
          <a:custGeom>
            <a:avLst/>
            <a:gdLst/>
            <a:ahLst/>
            <a:cxnLst/>
            <a:rect l="l" t="t" r="r" b="b"/>
            <a:pathLst>
              <a:path w="10795" h="12700">
                <a:moveTo>
                  <a:pt x="7048" y="12151"/>
                </a:moveTo>
                <a:lnTo>
                  <a:pt x="0" y="3815"/>
                </a:lnTo>
                <a:lnTo>
                  <a:pt x="10411" y="0"/>
                </a:lnTo>
                <a:lnTo>
                  <a:pt x="7048" y="12151"/>
                </a:lnTo>
                <a:close/>
              </a:path>
            </a:pathLst>
          </a:custGeom>
          <a:solidFill>
            <a:srgbClr val="134C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13" name="object 16013"/>
          <p:cNvSpPr/>
          <p:nvPr/>
        </p:nvSpPr>
        <p:spPr>
          <a:xfrm>
            <a:off x="3927010" y="2368003"/>
            <a:ext cx="10795" cy="12700"/>
          </a:xfrm>
          <a:custGeom>
            <a:avLst/>
            <a:gdLst/>
            <a:ahLst/>
            <a:cxnLst/>
            <a:rect l="l" t="t" r="r" b="b"/>
            <a:pathLst>
              <a:path w="10795" h="12700">
                <a:moveTo>
                  <a:pt x="7048" y="12151"/>
                </a:moveTo>
                <a:lnTo>
                  <a:pt x="10411" y="0"/>
                </a:lnTo>
                <a:lnTo>
                  <a:pt x="0" y="3815"/>
                </a:lnTo>
                <a:lnTo>
                  <a:pt x="7048" y="12151"/>
                </a:lnTo>
                <a:close/>
              </a:path>
            </a:pathLst>
          </a:custGeom>
          <a:ln w="3175">
            <a:solidFill>
              <a:srgbClr val="134C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14" name="object 160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015" name="object 160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016" name="object 16016"/>
          <p:cNvSpPr/>
          <p:nvPr/>
        </p:nvSpPr>
        <p:spPr>
          <a:xfrm>
            <a:off x="3927010" y="2368003"/>
            <a:ext cx="10795" cy="3810"/>
          </a:xfrm>
          <a:custGeom>
            <a:avLst/>
            <a:gdLst/>
            <a:ahLst/>
            <a:cxnLst/>
            <a:rect l="l" t="t" r="r" b="b"/>
            <a:pathLst>
              <a:path w="10795" h="3810">
                <a:moveTo>
                  <a:pt x="0" y="3815"/>
                </a:moveTo>
                <a:lnTo>
                  <a:pt x="104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17" name="object 16017"/>
          <p:cNvSpPr/>
          <p:nvPr/>
        </p:nvSpPr>
        <p:spPr>
          <a:xfrm>
            <a:off x="3934058" y="2380155"/>
            <a:ext cx="10795" cy="9525"/>
          </a:xfrm>
          <a:custGeom>
            <a:avLst/>
            <a:gdLst/>
            <a:ahLst/>
            <a:cxnLst/>
            <a:rect l="l" t="t" r="r" b="b"/>
            <a:pathLst>
              <a:path w="10795" h="9525">
                <a:moveTo>
                  <a:pt x="10363" y="9334"/>
                </a:moveTo>
                <a:lnTo>
                  <a:pt x="0" y="0"/>
                </a:lnTo>
                <a:lnTo>
                  <a:pt x="10363" y="9334"/>
                </a:lnTo>
                <a:close/>
              </a:path>
            </a:pathLst>
          </a:custGeom>
          <a:ln w="3175">
            <a:solidFill>
              <a:srgbClr val="134C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18" name="object 16018"/>
          <p:cNvSpPr/>
          <p:nvPr/>
        </p:nvSpPr>
        <p:spPr>
          <a:xfrm>
            <a:off x="3934058" y="2379017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4">
                <a:moveTo>
                  <a:pt x="10363" y="10472"/>
                </a:moveTo>
                <a:lnTo>
                  <a:pt x="0" y="1137"/>
                </a:lnTo>
                <a:lnTo>
                  <a:pt x="12659" y="0"/>
                </a:lnTo>
                <a:lnTo>
                  <a:pt x="10363" y="10472"/>
                </a:lnTo>
                <a:close/>
              </a:path>
            </a:pathLst>
          </a:custGeom>
          <a:solidFill>
            <a:srgbClr val="134D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19" name="object 16019"/>
          <p:cNvSpPr/>
          <p:nvPr/>
        </p:nvSpPr>
        <p:spPr>
          <a:xfrm>
            <a:off x="3934058" y="2379017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4">
                <a:moveTo>
                  <a:pt x="10363" y="10472"/>
                </a:moveTo>
                <a:lnTo>
                  <a:pt x="12659" y="0"/>
                </a:lnTo>
                <a:lnTo>
                  <a:pt x="0" y="1137"/>
                </a:lnTo>
                <a:lnTo>
                  <a:pt x="10363" y="10472"/>
                </a:lnTo>
                <a:close/>
              </a:path>
            </a:pathLst>
          </a:custGeom>
          <a:ln w="3175">
            <a:solidFill>
              <a:srgbClr val="134D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20" name="object 16020"/>
          <p:cNvSpPr/>
          <p:nvPr/>
        </p:nvSpPr>
        <p:spPr>
          <a:xfrm>
            <a:off x="3944422" y="2379017"/>
            <a:ext cx="2540" cy="10795"/>
          </a:xfrm>
          <a:custGeom>
            <a:avLst/>
            <a:gdLst/>
            <a:ahLst/>
            <a:cxnLst/>
            <a:rect l="l" t="t" r="r" b="b"/>
            <a:pathLst>
              <a:path w="2539" h="10794">
                <a:moveTo>
                  <a:pt x="0" y="10472"/>
                </a:moveTo>
                <a:lnTo>
                  <a:pt x="2296" y="0"/>
                </a:lnTo>
                <a:lnTo>
                  <a:pt x="0" y="10472"/>
                </a:lnTo>
                <a:close/>
              </a:path>
            </a:pathLst>
          </a:custGeom>
          <a:ln w="3175">
            <a:solidFill>
              <a:srgbClr val="134E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21" name="object 16021"/>
          <p:cNvSpPr/>
          <p:nvPr/>
        </p:nvSpPr>
        <p:spPr>
          <a:xfrm>
            <a:off x="3944422" y="2379017"/>
            <a:ext cx="2540" cy="10795"/>
          </a:xfrm>
          <a:custGeom>
            <a:avLst/>
            <a:gdLst/>
            <a:ahLst/>
            <a:cxnLst/>
            <a:rect l="l" t="t" r="r" b="b"/>
            <a:pathLst>
              <a:path w="2539" h="10794">
                <a:moveTo>
                  <a:pt x="0" y="10472"/>
                </a:moveTo>
                <a:lnTo>
                  <a:pt x="2296" y="0"/>
                </a:lnTo>
                <a:lnTo>
                  <a:pt x="0" y="10472"/>
                </a:lnTo>
                <a:close/>
              </a:path>
            </a:pathLst>
          </a:custGeom>
          <a:ln w="3175">
            <a:solidFill>
              <a:srgbClr val="134E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22" name="object 16022"/>
          <p:cNvSpPr/>
          <p:nvPr/>
        </p:nvSpPr>
        <p:spPr>
          <a:xfrm>
            <a:off x="3944422" y="2379017"/>
            <a:ext cx="2540" cy="10795"/>
          </a:xfrm>
          <a:custGeom>
            <a:avLst/>
            <a:gdLst/>
            <a:ahLst/>
            <a:cxnLst/>
            <a:rect l="l" t="t" r="r" b="b"/>
            <a:pathLst>
              <a:path w="2539" h="10794">
                <a:moveTo>
                  <a:pt x="0" y="10472"/>
                </a:moveTo>
                <a:lnTo>
                  <a:pt x="2296" y="0"/>
                </a:lnTo>
                <a:lnTo>
                  <a:pt x="378" y="9540"/>
                </a:lnTo>
                <a:lnTo>
                  <a:pt x="0" y="10472"/>
                </a:lnTo>
                <a:close/>
              </a:path>
            </a:pathLst>
          </a:custGeom>
          <a:solidFill>
            <a:srgbClr val="134D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23" name="object 16023"/>
          <p:cNvSpPr/>
          <p:nvPr/>
        </p:nvSpPr>
        <p:spPr>
          <a:xfrm>
            <a:off x="3944422" y="2379017"/>
            <a:ext cx="2540" cy="10795"/>
          </a:xfrm>
          <a:custGeom>
            <a:avLst/>
            <a:gdLst/>
            <a:ahLst/>
            <a:cxnLst/>
            <a:rect l="l" t="t" r="r" b="b"/>
            <a:pathLst>
              <a:path w="2539" h="10794">
                <a:moveTo>
                  <a:pt x="0" y="10472"/>
                </a:moveTo>
                <a:lnTo>
                  <a:pt x="2296" y="0"/>
                </a:lnTo>
                <a:lnTo>
                  <a:pt x="378" y="9540"/>
                </a:lnTo>
                <a:lnTo>
                  <a:pt x="0" y="10472"/>
                </a:lnTo>
                <a:close/>
              </a:path>
            </a:pathLst>
          </a:custGeom>
          <a:ln w="3175">
            <a:solidFill>
              <a:srgbClr val="134D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24" name="object 16024"/>
          <p:cNvSpPr/>
          <p:nvPr/>
        </p:nvSpPr>
        <p:spPr>
          <a:xfrm>
            <a:off x="3946718" y="2378151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861" y="0"/>
                </a:moveTo>
                <a:lnTo>
                  <a:pt x="0" y="866"/>
                </a:lnTo>
                <a:lnTo>
                  <a:pt x="1861" y="0"/>
                </a:lnTo>
                <a:close/>
              </a:path>
            </a:pathLst>
          </a:custGeom>
          <a:ln w="3175">
            <a:solidFill>
              <a:srgbClr val="134E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25" name="object 160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026" name="object 160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027" name="object 16027"/>
          <p:cNvSpPr/>
          <p:nvPr/>
        </p:nvSpPr>
        <p:spPr>
          <a:xfrm>
            <a:off x="3947805" y="237511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774" y="3035"/>
                </a:moveTo>
                <a:lnTo>
                  <a:pt x="0" y="0"/>
                </a:lnTo>
                <a:lnTo>
                  <a:pt x="774" y="3035"/>
                </a:lnTo>
                <a:close/>
              </a:path>
            </a:pathLst>
          </a:custGeom>
          <a:ln w="3175">
            <a:solidFill>
              <a:srgbClr val="134F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28" name="object 16028"/>
          <p:cNvSpPr/>
          <p:nvPr/>
        </p:nvSpPr>
        <p:spPr>
          <a:xfrm>
            <a:off x="3948622" y="2344811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0" y="2024"/>
                </a:moveTo>
                <a:lnTo>
                  <a:pt x="2809" y="962"/>
                </a:lnTo>
                <a:lnTo>
                  <a:pt x="5361" y="0"/>
                </a:lnTo>
                <a:lnTo>
                  <a:pt x="0" y="2024"/>
                </a:lnTo>
                <a:close/>
              </a:path>
            </a:pathLst>
          </a:custGeom>
          <a:ln w="3175">
            <a:solidFill>
              <a:srgbClr val="1352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29" name="object 160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030" name="object 160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031" name="object 16031"/>
          <p:cNvSpPr/>
          <p:nvPr/>
        </p:nvSpPr>
        <p:spPr>
          <a:xfrm>
            <a:off x="3954358" y="2354308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880" y="0"/>
                </a:moveTo>
                <a:lnTo>
                  <a:pt x="0" y="3710"/>
                </a:lnTo>
                <a:lnTo>
                  <a:pt x="2880" y="0"/>
                </a:lnTo>
                <a:close/>
              </a:path>
            </a:pathLst>
          </a:custGeom>
          <a:ln w="3175">
            <a:solidFill>
              <a:srgbClr val="1352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32" name="object 16032"/>
          <p:cNvSpPr/>
          <p:nvPr/>
        </p:nvSpPr>
        <p:spPr>
          <a:xfrm>
            <a:off x="3954358" y="2354308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880" y="0"/>
                </a:moveTo>
                <a:lnTo>
                  <a:pt x="0" y="3710"/>
                </a:lnTo>
                <a:lnTo>
                  <a:pt x="2880" y="0"/>
                </a:lnTo>
                <a:close/>
              </a:path>
            </a:pathLst>
          </a:custGeom>
          <a:ln w="3175">
            <a:solidFill>
              <a:srgbClr val="1352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33" name="object 160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034" name="object 160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035" name="object 16035"/>
          <p:cNvSpPr/>
          <p:nvPr/>
        </p:nvSpPr>
        <p:spPr>
          <a:xfrm>
            <a:off x="3949720" y="2362575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2278" y="0"/>
                </a:moveTo>
                <a:lnTo>
                  <a:pt x="0" y="4404"/>
                </a:lnTo>
                <a:lnTo>
                  <a:pt x="2278" y="0"/>
                </a:lnTo>
                <a:close/>
              </a:path>
            </a:pathLst>
          </a:custGeom>
          <a:ln w="3175">
            <a:solidFill>
              <a:srgbClr val="1350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36" name="object 160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037" name="object 160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038" name="object 160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039" name="object 160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040" name="object 16040"/>
          <p:cNvSpPr/>
          <p:nvPr/>
        </p:nvSpPr>
        <p:spPr>
          <a:xfrm>
            <a:off x="3937421" y="2362575"/>
            <a:ext cx="14604" cy="5715"/>
          </a:xfrm>
          <a:custGeom>
            <a:avLst/>
            <a:gdLst/>
            <a:ahLst/>
            <a:cxnLst/>
            <a:rect l="l" t="t" r="r" b="b"/>
            <a:pathLst>
              <a:path w="14604" h="5714">
                <a:moveTo>
                  <a:pt x="0" y="5427"/>
                </a:moveTo>
                <a:lnTo>
                  <a:pt x="145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41" name="object 16041"/>
          <p:cNvSpPr/>
          <p:nvPr/>
        </p:nvSpPr>
        <p:spPr>
          <a:xfrm>
            <a:off x="3917253" y="2357770"/>
            <a:ext cx="7620" cy="11430"/>
          </a:xfrm>
          <a:custGeom>
            <a:avLst/>
            <a:gdLst/>
            <a:ahLst/>
            <a:cxnLst/>
            <a:rect l="l" t="t" r="r" b="b"/>
            <a:pathLst>
              <a:path w="7620" h="11430">
                <a:moveTo>
                  <a:pt x="7429" y="11295"/>
                </a:moveTo>
                <a:lnTo>
                  <a:pt x="0" y="937"/>
                </a:lnTo>
                <a:lnTo>
                  <a:pt x="2423" y="0"/>
                </a:lnTo>
                <a:lnTo>
                  <a:pt x="7429" y="11295"/>
                </a:lnTo>
                <a:close/>
              </a:path>
            </a:pathLst>
          </a:custGeom>
          <a:solidFill>
            <a:srgbClr val="134A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42" name="object 16042"/>
          <p:cNvSpPr/>
          <p:nvPr/>
        </p:nvSpPr>
        <p:spPr>
          <a:xfrm>
            <a:off x="3917253" y="2357770"/>
            <a:ext cx="7620" cy="11430"/>
          </a:xfrm>
          <a:custGeom>
            <a:avLst/>
            <a:gdLst/>
            <a:ahLst/>
            <a:cxnLst/>
            <a:rect l="l" t="t" r="r" b="b"/>
            <a:pathLst>
              <a:path w="7620" h="11430">
                <a:moveTo>
                  <a:pt x="7429" y="11295"/>
                </a:moveTo>
                <a:lnTo>
                  <a:pt x="0" y="937"/>
                </a:lnTo>
                <a:lnTo>
                  <a:pt x="2423" y="0"/>
                </a:lnTo>
                <a:lnTo>
                  <a:pt x="7429" y="11295"/>
                </a:lnTo>
                <a:close/>
              </a:path>
            </a:pathLst>
          </a:custGeom>
          <a:ln w="3175">
            <a:solidFill>
              <a:srgbClr val="134A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43" name="object 16043"/>
          <p:cNvSpPr/>
          <p:nvPr/>
        </p:nvSpPr>
        <p:spPr>
          <a:xfrm>
            <a:off x="3919677" y="2357770"/>
            <a:ext cx="5080" cy="11430"/>
          </a:xfrm>
          <a:custGeom>
            <a:avLst/>
            <a:gdLst/>
            <a:ahLst/>
            <a:cxnLst/>
            <a:rect l="l" t="t" r="r" b="b"/>
            <a:pathLst>
              <a:path w="5079" h="11430">
                <a:moveTo>
                  <a:pt x="5006" y="11295"/>
                </a:moveTo>
                <a:lnTo>
                  <a:pt x="0" y="0"/>
                </a:lnTo>
                <a:lnTo>
                  <a:pt x="5006" y="11295"/>
                </a:lnTo>
                <a:close/>
              </a:path>
            </a:pathLst>
          </a:custGeom>
          <a:ln w="3175">
            <a:solidFill>
              <a:srgbClr val="134A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44" name="object 160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045" name="object 160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046" name="object 160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047" name="object 16047"/>
          <p:cNvSpPr/>
          <p:nvPr/>
        </p:nvSpPr>
        <p:spPr>
          <a:xfrm>
            <a:off x="3944800" y="2379017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60">
                <a:moveTo>
                  <a:pt x="0" y="9540"/>
                </a:moveTo>
                <a:lnTo>
                  <a:pt x="1917" y="0"/>
                </a:lnTo>
                <a:lnTo>
                  <a:pt x="0" y="9540"/>
                </a:lnTo>
                <a:close/>
              </a:path>
            </a:pathLst>
          </a:custGeom>
          <a:ln w="3175">
            <a:solidFill>
              <a:srgbClr val="134E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48" name="object 16048"/>
          <p:cNvSpPr/>
          <p:nvPr/>
        </p:nvSpPr>
        <p:spPr>
          <a:xfrm>
            <a:off x="3944800" y="2378834"/>
            <a:ext cx="4445" cy="10160"/>
          </a:xfrm>
          <a:custGeom>
            <a:avLst/>
            <a:gdLst/>
            <a:ahLst/>
            <a:cxnLst/>
            <a:rect l="l" t="t" r="r" b="b"/>
            <a:pathLst>
              <a:path w="4445" h="10160">
                <a:moveTo>
                  <a:pt x="0" y="9723"/>
                </a:moveTo>
                <a:lnTo>
                  <a:pt x="1917" y="182"/>
                </a:lnTo>
                <a:lnTo>
                  <a:pt x="3954" y="0"/>
                </a:lnTo>
                <a:lnTo>
                  <a:pt x="0" y="9723"/>
                </a:lnTo>
                <a:close/>
              </a:path>
            </a:pathLst>
          </a:custGeom>
          <a:solidFill>
            <a:srgbClr val="134E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49" name="object 16049"/>
          <p:cNvSpPr/>
          <p:nvPr/>
        </p:nvSpPr>
        <p:spPr>
          <a:xfrm>
            <a:off x="3944800" y="2378834"/>
            <a:ext cx="4445" cy="10160"/>
          </a:xfrm>
          <a:custGeom>
            <a:avLst/>
            <a:gdLst/>
            <a:ahLst/>
            <a:cxnLst/>
            <a:rect l="l" t="t" r="r" b="b"/>
            <a:pathLst>
              <a:path w="4445" h="10160">
                <a:moveTo>
                  <a:pt x="0" y="9723"/>
                </a:moveTo>
                <a:lnTo>
                  <a:pt x="3954" y="0"/>
                </a:lnTo>
                <a:lnTo>
                  <a:pt x="1917" y="182"/>
                </a:lnTo>
                <a:lnTo>
                  <a:pt x="0" y="9723"/>
                </a:lnTo>
                <a:close/>
              </a:path>
            </a:pathLst>
          </a:custGeom>
          <a:ln w="3175">
            <a:solidFill>
              <a:srgbClr val="134E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50" name="object 16050"/>
          <p:cNvSpPr/>
          <p:nvPr/>
        </p:nvSpPr>
        <p:spPr>
          <a:xfrm>
            <a:off x="3946718" y="2378151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866"/>
                </a:moveTo>
                <a:lnTo>
                  <a:pt x="1861" y="0"/>
                </a:lnTo>
                <a:lnTo>
                  <a:pt x="2037" y="683"/>
                </a:lnTo>
                <a:lnTo>
                  <a:pt x="0" y="866"/>
                </a:lnTo>
                <a:close/>
              </a:path>
            </a:pathLst>
          </a:custGeom>
          <a:solidFill>
            <a:srgbClr val="134F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51" name="object 16051"/>
          <p:cNvSpPr/>
          <p:nvPr/>
        </p:nvSpPr>
        <p:spPr>
          <a:xfrm>
            <a:off x="3946718" y="2378151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866"/>
                </a:moveTo>
                <a:lnTo>
                  <a:pt x="2037" y="683"/>
                </a:lnTo>
                <a:lnTo>
                  <a:pt x="1861" y="0"/>
                </a:lnTo>
                <a:lnTo>
                  <a:pt x="0" y="866"/>
                </a:lnTo>
                <a:close/>
              </a:path>
            </a:pathLst>
          </a:custGeom>
          <a:ln w="3175">
            <a:solidFill>
              <a:srgbClr val="134F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52" name="object 160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053" name="object 160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054" name="object 160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055" name="object 160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056" name="object 160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057" name="object 160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058" name="object 160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059" name="object 160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060" name="object 16060"/>
          <p:cNvSpPr/>
          <p:nvPr/>
        </p:nvSpPr>
        <p:spPr>
          <a:xfrm>
            <a:off x="3554651" y="2430858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974" y="2753"/>
                </a:moveTo>
                <a:lnTo>
                  <a:pt x="149" y="962"/>
                </a:lnTo>
                <a:lnTo>
                  <a:pt x="0" y="0"/>
                </a:lnTo>
                <a:lnTo>
                  <a:pt x="2974" y="2753"/>
                </a:lnTo>
                <a:close/>
              </a:path>
            </a:pathLst>
          </a:custGeom>
          <a:solidFill>
            <a:srgbClr val="1A44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61" name="object 16061"/>
          <p:cNvSpPr/>
          <p:nvPr/>
        </p:nvSpPr>
        <p:spPr>
          <a:xfrm>
            <a:off x="3554651" y="2430858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149" y="962"/>
                </a:moveTo>
                <a:lnTo>
                  <a:pt x="2974" y="2753"/>
                </a:lnTo>
                <a:lnTo>
                  <a:pt x="0" y="0"/>
                </a:lnTo>
                <a:lnTo>
                  <a:pt x="149" y="962"/>
                </a:lnTo>
                <a:close/>
              </a:path>
            </a:pathLst>
          </a:custGeom>
          <a:ln w="3175">
            <a:solidFill>
              <a:srgbClr val="1A44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62" name="object 16062"/>
          <p:cNvSpPr/>
          <p:nvPr/>
        </p:nvSpPr>
        <p:spPr>
          <a:xfrm>
            <a:off x="3555443" y="2433612"/>
            <a:ext cx="2540" cy="8255"/>
          </a:xfrm>
          <a:custGeom>
            <a:avLst/>
            <a:gdLst/>
            <a:ahLst/>
            <a:cxnLst/>
            <a:rect l="l" t="t" r="r" b="b"/>
            <a:pathLst>
              <a:path w="2539" h="8255">
                <a:moveTo>
                  <a:pt x="896" y="8155"/>
                </a:moveTo>
                <a:lnTo>
                  <a:pt x="0" y="2369"/>
                </a:lnTo>
                <a:lnTo>
                  <a:pt x="2181" y="0"/>
                </a:lnTo>
                <a:lnTo>
                  <a:pt x="896" y="8155"/>
                </a:lnTo>
                <a:close/>
              </a:path>
            </a:pathLst>
          </a:custGeom>
          <a:solidFill>
            <a:srgbClr val="1A43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63" name="object 16063"/>
          <p:cNvSpPr/>
          <p:nvPr/>
        </p:nvSpPr>
        <p:spPr>
          <a:xfrm>
            <a:off x="3555443" y="2433612"/>
            <a:ext cx="2540" cy="8255"/>
          </a:xfrm>
          <a:custGeom>
            <a:avLst/>
            <a:gdLst/>
            <a:ahLst/>
            <a:cxnLst/>
            <a:rect l="l" t="t" r="r" b="b"/>
            <a:pathLst>
              <a:path w="2539" h="8255">
                <a:moveTo>
                  <a:pt x="896" y="8155"/>
                </a:moveTo>
                <a:lnTo>
                  <a:pt x="0" y="2369"/>
                </a:lnTo>
                <a:lnTo>
                  <a:pt x="2181" y="0"/>
                </a:lnTo>
                <a:lnTo>
                  <a:pt x="896" y="8155"/>
                </a:lnTo>
                <a:close/>
              </a:path>
            </a:pathLst>
          </a:custGeom>
          <a:ln w="3175">
            <a:solidFill>
              <a:srgbClr val="1A43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64" name="object 160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065" name="object 16065"/>
          <p:cNvSpPr/>
          <p:nvPr/>
        </p:nvSpPr>
        <p:spPr>
          <a:xfrm>
            <a:off x="3554801" y="2431821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642" y="4160"/>
                </a:moveTo>
                <a:lnTo>
                  <a:pt x="0" y="0"/>
                </a:lnTo>
                <a:lnTo>
                  <a:pt x="2824" y="1790"/>
                </a:lnTo>
                <a:lnTo>
                  <a:pt x="642" y="4160"/>
                </a:lnTo>
                <a:close/>
              </a:path>
            </a:pathLst>
          </a:custGeom>
          <a:solidFill>
            <a:srgbClr val="1A43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66" name="object 16066"/>
          <p:cNvSpPr/>
          <p:nvPr/>
        </p:nvSpPr>
        <p:spPr>
          <a:xfrm>
            <a:off x="3554801" y="2431821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642" y="4160"/>
                </a:moveTo>
                <a:lnTo>
                  <a:pt x="2824" y="1790"/>
                </a:lnTo>
                <a:lnTo>
                  <a:pt x="0" y="0"/>
                </a:lnTo>
                <a:lnTo>
                  <a:pt x="642" y="4160"/>
                </a:lnTo>
                <a:close/>
              </a:path>
            </a:pathLst>
          </a:custGeom>
          <a:ln w="3175">
            <a:solidFill>
              <a:srgbClr val="1A43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67" name="object 16067"/>
          <p:cNvSpPr/>
          <p:nvPr/>
        </p:nvSpPr>
        <p:spPr>
          <a:xfrm>
            <a:off x="3554801" y="2431821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2824" y="179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68" name="object 160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069" name="object 160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070" name="object 160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071" name="object 160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072" name="object 160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073" name="object 160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074" name="object 160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075" name="object 160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076" name="object 160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077" name="object 160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078" name="object 16078"/>
          <p:cNvSpPr/>
          <p:nvPr/>
        </p:nvSpPr>
        <p:spPr>
          <a:xfrm>
            <a:off x="3554651" y="2430858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974" y="2753"/>
                </a:moveTo>
                <a:lnTo>
                  <a:pt x="0" y="0"/>
                </a:lnTo>
                <a:lnTo>
                  <a:pt x="3162" y="381"/>
                </a:lnTo>
                <a:lnTo>
                  <a:pt x="2974" y="2753"/>
                </a:lnTo>
                <a:close/>
              </a:path>
            </a:pathLst>
          </a:custGeom>
          <a:solidFill>
            <a:srgbClr val="1A43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79" name="object 16079"/>
          <p:cNvSpPr/>
          <p:nvPr/>
        </p:nvSpPr>
        <p:spPr>
          <a:xfrm>
            <a:off x="3554651" y="2430858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162" y="381"/>
                </a:moveTo>
                <a:lnTo>
                  <a:pt x="0" y="0"/>
                </a:lnTo>
                <a:lnTo>
                  <a:pt x="2974" y="2753"/>
                </a:lnTo>
                <a:lnTo>
                  <a:pt x="3162" y="381"/>
                </a:lnTo>
                <a:close/>
              </a:path>
            </a:pathLst>
          </a:custGeom>
          <a:ln w="3175">
            <a:solidFill>
              <a:srgbClr val="1A43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80" name="object 160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081" name="object 160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082" name="object 16082"/>
          <p:cNvSpPr/>
          <p:nvPr/>
        </p:nvSpPr>
        <p:spPr>
          <a:xfrm>
            <a:off x="3557625" y="2433612"/>
            <a:ext cx="22225" cy="12700"/>
          </a:xfrm>
          <a:custGeom>
            <a:avLst/>
            <a:gdLst/>
            <a:ahLst/>
            <a:cxnLst/>
            <a:rect l="l" t="t" r="r" b="b"/>
            <a:pathLst>
              <a:path w="22225" h="12700">
                <a:moveTo>
                  <a:pt x="0" y="0"/>
                </a:moveTo>
                <a:lnTo>
                  <a:pt x="21699" y="124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83" name="object 160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084" name="object 160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085" name="object 160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086" name="object 160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087" name="object 160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088" name="object 160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089" name="object 16089"/>
          <p:cNvSpPr/>
          <p:nvPr/>
        </p:nvSpPr>
        <p:spPr>
          <a:xfrm>
            <a:off x="3579324" y="2446073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0" y="0"/>
                </a:moveTo>
                <a:lnTo>
                  <a:pt x="5372" y="25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90" name="object 160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091" name="object 160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092" name="object 160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093" name="object 160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094" name="object 160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095" name="object 160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096" name="object 160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097" name="object 16097"/>
          <p:cNvSpPr/>
          <p:nvPr/>
        </p:nvSpPr>
        <p:spPr>
          <a:xfrm>
            <a:off x="3585397" y="2432837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1620" y="6283"/>
                </a:moveTo>
                <a:lnTo>
                  <a:pt x="0" y="5681"/>
                </a:lnTo>
                <a:lnTo>
                  <a:pt x="1036" y="0"/>
                </a:lnTo>
                <a:lnTo>
                  <a:pt x="1620" y="6283"/>
                </a:lnTo>
                <a:close/>
              </a:path>
            </a:pathLst>
          </a:custGeom>
          <a:solidFill>
            <a:srgbClr val="1D30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98" name="object 16098"/>
          <p:cNvSpPr/>
          <p:nvPr/>
        </p:nvSpPr>
        <p:spPr>
          <a:xfrm>
            <a:off x="3585397" y="2432837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1036" y="0"/>
                </a:moveTo>
                <a:lnTo>
                  <a:pt x="1620" y="6283"/>
                </a:lnTo>
                <a:lnTo>
                  <a:pt x="0" y="5681"/>
                </a:lnTo>
                <a:lnTo>
                  <a:pt x="1036" y="0"/>
                </a:lnTo>
                <a:close/>
              </a:path>
            </a:pathLst>
          </a:custGeom>
          <a:ln w="3175">
            <a:solidFill>
              <a:srgbClr val="1D30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99" name="object 160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00" name="object 161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01" name="object 161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02" name="object 161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03" name="object 161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04" name="object 16104"/>
          <p:cNvSpPr/>
          <p:nvPr/>
        </p:nvSpPr>
        <p:spPr>
          <a:xfrm>
            <a:off x="3585397" y="2438519"/>
            <a:ext cx="2540" cy="5715"/>
          </a:xfrm>
          <a:custGeom>
            <a:avLst/>
            <a:gdLst/>
            <a:ahLst/>
            <a:cxnLst/>
            <a:rect l="l" t="t" r="r" b="b"/>
            <a:pathLst>
              <a:path w="2539" h="5714">
                <a:moveTo>
                  <a:pt x="1953" y="5285"/>
                </a:moveTo>
                <a:lnTo>
                  <a:pt x="0" y="0"/>
                </a:lnTo>
                <a:lnTo>
                  <a:pt x="1620" y="601"/>
                </a:lnTo>
                <a:lnTo>
                  <a:pt x="1953" y="5285"/>
                </a:lnTo>
                <a:close/>
              </a:path>
            </a:pathLst>
          </a:custGeom>
          <a:solidFill>
            <a:srgbClr val="1D30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05" name="object 16105"/>
          <p:cNvSpPr/>
          <p:nvPr/>
        </p:nvSpPr>
        <p:spPr>
          <a:xfrm>
            <a:off x="3585397" y="2438519"/>
            <a:ext cx="2540" cy="5715"/>
          </a:xfrm>
          <a:custGeom>
            <a:avLst/>
            <a:gdLst/>
            <a:ahLst/>
            <a:cxnLst/>
            <a:rect l="l" t="t" r="r" b="b"/>
            <a:pathLst>
              <a:path w="2539" h="5714">
                <a:moveTo>
                  <a:pt x="1620" y="601"/>
                </a:moveTo>
                <a:lnTo>
                  <a:pt x="0" y="0"/>
                </a:lnTo>
                <a:lnTo>
                  <a:pt x="1953" y="5285"/>
                </a:lnTo>
                <a:lnTo>
                  <a:pt x="1620" y="601"/>
                </a:lnTo>
                <a:close/>
              </a:path>
            </a:pathLst>
          </a:custGeom>
          <a:ln w="3175">
            <a:solidFill>
              <a:srgbClr val="1D30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06" name="object 16106"/>
          <p:cNvSpPr/>
          <p:nvPr/>
        </p:nvSpPr>
        <p:spPr>
          <a:xfrm>
            <a:off x="3568997" y="242823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811"/>
                </a:moveTo>
                <a:lnTo>
                  <a:pt x="622" y="0"/>
                </a:lnTo>
                <a:lnTo>
                  <a:pt x="0" y="1811"/>
                </a:lnTo>
                <a:close/>
              </a:path>
            </a:pathLst>
          </a:custGeom>
          <a:ln w="3175">
            <a:solidFill>
              <a:srgbClr val="1B3A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07" name="object 161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2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08" name="object 161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09" name="object 161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10" name="object 161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11" name="object 16111"/>
          <p:cNvSpPr/>
          <p:nvPr/>
        </p:nvSpPr>
        <p:spPr>
          <a:xfrm>
            <a:off x="3586350" y="243278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83" y="55"/>
                </a:moveTo>
                <a:close/>
              </a:path>
            </a:pathLst>
          </a:custGeom>
          <a:solidFill>
            <a:srgbClr val="1D31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12" name="object 16112"/>
          <p:cNvSpPr/>
          <p:nvPr/>
        </p:nvSpPr>
        <p:spPr>
          <a:xfrm>
            <a:off x="3586350" y="243278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63" y="20"/>
                </a:moveTo>
                <a:close/>
              </a:path>
            </a:pathLst>
          </a:custGeom>
          <a:ln w="3175">
            <a:solidFill>
              <a:srgbClr val="1D31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13" name="object 161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14" name="object 161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15" name="object 161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16" name="object 161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17" name="object 161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18" name="object 161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19" name="object 161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20" name="object 161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21" name="object 161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22" name="object 161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23" name="object 161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24" name="object 161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25" name="object 161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26" name="object 161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27" name="object 161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28" name="object 161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29" name="object 161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30" name="object 161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31" name="object 161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32" name="object 161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33" name="object 161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34" name="object 161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35" name="object 161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36" name="object 161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37" name="object 161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38" name="object 16138"/>
          <p:cNvSpPr/>
          <p:nvPr/>
        </p:nvSpPr>
        <p:spPr>
          <a:xfrm>
            <a:off x="3592154" y="2451976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0" y="0"/>
                </a:moveTo>
                <a:lnTo>
                  <a:pt x="7602" y="25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39" name="object 161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40" name="object 161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41" name="object 161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42" name="object 161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43" name="object 161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44" name="object 161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45" name="object 161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46" name="object 161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47" name="object 161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48" name="object 16148"/>
          <p:cNvSpPr/>
          <p:nvPr/>
        </p:nvSpPr>
        <p:spPr>
          <a:xfrm>
            <a:off x="3598146" y="2467041"/>
            <a:ext cx="2540" cy="6985"/>
          </a:xfrm>
          <a:custGeom>
            <a:avLst/>
            <a:gdLst/>
            <a:ahLst/>
            <a:cxnLst/>
            <a:rect l="l" t="t" r="r" b="b"/>
            <a:pathLst>
              <a:path w="2539" h="6985">
                <a:moveTo>
                  <a:pt x="2026" y="6380"/>
                </a:moveTo>
                <a:lnTo>
                  <a:pt x="0" y="5765"/>
                </a:lnTo>
                <a:lnTo>
                  <a:pt x="1478" y="0"/>
                </a:lnTo>
                <a:lnTo>
                  <a:pt x="2026" y="6380"/>
                </a:lnTo>
                <a:close/>
              </a:path>
            </a:pathLst>
          </a:custGeom>
          <a:solidFill>
            <a:srgbClr val="1E29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49" name="object 16149"/>
          <p:cNvSpPr/>
          <p:nvPr/>
        </p:nvSpPr>
        <p:spPr>
          <a:xfrm>
            <a:off x="3598146" y="2467041"/>
            <a:ext cx="2540" cy="6985"/>
          </a:xfrm>
          <a:custGeom>
            <a:avLst/>
            <a:gdLst/>
            <a:ahLst/>
            <a:cxnLst/>
            <a:rect l="l" t="t" r="r" b="b"/>
            <a:pathLst>
              <a:path w="2539" h="6985">
                <a:moveTo>
                  <a:pt x="1478" y="0"/>
                </a:moveTo>
                <a:lnTo>
                  <a:pt x="2026" y="6380"/>
                </a:lnTo>
                <a:lnTo>
                  <a:pt x="0" y="5765"/>
                </a:lnTo>
                <a:lnTo>
                  <a:pt x="1478" y="0"/>
                </a:lnTo>
                <a:close/>
              </a:path>
            </a:pathLst>
          </a:custGeom>
          <a:ln w="3175">
            <a:solidFill>
              <a:srgbClr val="1E29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50" name="object 161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51" name="object 161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52" name="object 161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53" name="object 161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54" name="object 161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55" name="object 161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56" name="object 161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57" name="object 161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58" name="object 161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59" name="object 161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60" name="object 161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61" name="object 161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62" name="object 161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63" name="object 161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64" name="object 161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65" name="object 161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66" name="object 161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67" name="object 161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68" name="object 161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69" name="object 161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70" name="object 161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71" name="object 161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72" name="object 16172"/>
          <p:cNvSpPr/>
          <p:nvPr/>
        </p:nvSpPr>
        <p:spPr>
          <a:xfrm>
            <a:off x="3588542" y="2447026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611" y="4950"/>
                </a:moveTo>
                <a:lnTo>
                  <a:pt x="1582" y="4264"/>
                </a:lnTo>
                <a:lnTo>
                  <a:pt x="0" y="0"/>
                </a:lnTo>
                <a:lnTo>
                  <a:pt x="3611" y="4950"/>
                </a:lnTo>
                <a:close/>
              </a:path>
            </a:pathLst>
          </a:custGeom>
          <a:solidFill>
            <a:srgbClr val="1D2E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73" name="object 16173"/>
          <p:cNvSpPr/>
          <p:nvPr/>
        </p:nvSpPr>
        <p:spPr>
          <a:xfrm>
            <a:off x="3588542" y="2447026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0" y="0"/>
                </a:moveTo>
                <a:lnTo>
                  <a:pt x="1582" y="4264"/>
                </a:lnTo>
                <a:lnTo>
                  <a:pt x="3611" y="495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2E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74" name="object 16174"/>
          <p:cNvSpPr/>
          <p:nvPr/>
        </p:nvSpPr>
        <p:spPr>
          <a:xfrm>
            <a:off x="3591714" y="245550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13" y="411"/>
                </a:moveTo>
                <a:lnTo>
                  <a:pt x="0" y="68"/>
                </a:lnTo>
                <a:lnTo>
                  <a:pt x="955" y="0"/>
                </a:lnTo>
                <a:lnTo>
                  <a:pt x="1013" y="411"/>
                </a:lnTo>
                <a:close/>
              </a:path>
            </a:pathLst>
          </a:custGeom>
          <a:solidFill>
            <a:srgbClr val="1D2D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75" name="object 16175"/>
          <p:cNvSpPr/>
          <p:nvPr/>
        </p:nvSpPr>
        <p:spPr>
          <a:xfrm>
            <a:off x="3591714" y="245550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955" y="0"/>
                </a:moveTo>
                <a:lnTo>
                  <a:pt x="0" y="68"/>
                </a:lnTo>
                <a:lnTo>
                  <a:pt x="1013" y="411"/>
                </a:lnTo>
                <a:lnTo>
                  <a:pt x="955" y="0"/>
                </a:lnTo>
                <a:close/>
              </a:path>
            </a:pathLst>
          </a:custGeom>
          <a:ln w="3175">
            <a:solidFill>
              <a:srgbClr val="1D2D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76" name="object 16176"/>
          <p:cNvSpPr/>
          <p:nvPr/>
        </p:nvSpPr>
        <p:spPr>
          <a:xfrm>
            <a:off x="3591714" y="245197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3599"/>
                </a:moveTo>
                <a:lnTo>
                  <a:pt x="439" y="0"/>
                </a:lnTo>
                <a:lnTo>
                  <a:pt x="955" y="3530"/>
                </a:lnTo>
                <a:lnTo>
                  <a:pt x="0" y="3599"/>
                </a:lnTo>
                <a:close/>
              </a:path>
            </a:pathLst>
          </a:custGeom>
          <a:solidFill>
            <a:srgbClr val="1D2D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77" name="object 16177"/>
          <p:cNvSpPr/>
          <p:nvPr/>
        </p:nvSpPr>
        <p:spPr>
          <a:xfrm>
            <a:off x="3591714" y="245197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439" y="0"/>
                </a:moveTo>
                <a:lnTo>
                  <a:pt x="955" y="3530"/>
                </a:lnTo>
                <a:lnTo>
                  <a:pt x="0" y="3599"/>
                </a:lnTo>
                <a:lnTo>
                  <a:pt x="439" y="0"/>
                </a:lnTo>
                <a:close/>
              </a:path>
            </a:pathLst>
          </a:custGeom>
          <a:ln w="3175">
            <a:solidFill>
              <a:srgbClr val="1D2D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78" name="object 16178"/>
          <p:cNvSpPr/>
          <p:nvPr/>
        </p:nvSpPr>
        <p:spPr>
          <a:xfrm>
            <a:off x="3590125" y="2451290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1590" y="4284"/>
                </a:moveTo>
                <a:lnTo>
                  <a:pt x="0" y="0"/>
                </a:lnTo>
                <a:lnTo>
                  <a:pt x="2029" y="685"/>
                </a:lnTo>
                <a:lnTo>
                  <a:pt x="1590" y="4284"/>
                </a:lnTo>
                <a:close/>
              </a:path>
            </a:pathLst>
          </a:custGeom>
          <a:solidFill>
            <a:srgbClr val="1D2D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79" name="object 16179"/>
          <p:cNvSpPr/>
          <p:nvPr/>
        </p:nvSpPr>
        <p:spPr>
          <a:xfrm>
            <a:off x="3590125" y="2451290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2029" y="685"/>
                </a:moveTo>
                <a:lnTo>
                  <a:pt x="0" y="0"/>
                </a:lnTo>
                <a:lnTo>
                  <a:pt x="1590" y="4284"/>
                </a:lnTo>
                <a:lnTo>
                  <a:pt x="2029" y="685"/>
                </a:lnTo>
                <a:close/>
              </a:path>
            </a:pathLst>
          </a:custGeom>
          <a:ln w="3175">
            <a:solidFill>
              <a:srgbClr val="1D2D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80" name="object 16180"/>
          <p:cNvSpPr/>
          <p:nvPr/>
        </p:nvSpPr>
        <p:spPr>
          <a:xfrm>
            <a:off x="3590125" y="2451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029" y="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81" name="object 161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82" name="object 161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83" name="object 161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84" name="object 161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85" name="object 161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86" name="object 161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87" name="object 161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88" name="object 16188"/>
          <p:cNvSpPr/>
          <p:nvPr/>
        </p:nvSpPr>
        <p:spPr>
          <a:xfrm>
            <a:off x="3584697" y="2448669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0" y="0"/>
                </a:moveTo>
                <a:lnTo>
                  <a:pt x="5427" y="26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89" name="object 161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90" name="object 161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91" name="object 161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92" name="object 161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93" name="object 161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94" name="object 161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95" name="object 161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96" name="object 16196"/>
          <p:cNvSpPr/>
          <p:nvPr/>
        </p:nvSpPr>
        <p:spPr>
          <a:xfrm>
            <a:off x="3587018" y="2433604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1417" y="6045"/>
                </a:moveTo>
                <a:lnTo>
                  <a:pt x="0" y="5516"/>
                </a:lnTo>
                <a:lnTo>
                  <a:pt x="558" y="0"/>
                </a:lnTo>
                <a:lnTo>
                  <a:pt x="1417" y="6045"/>
                </a:lnTo>
                <a:close/>
              </a:path>
            </a:pathLst>
          </a:custGeom>
          <a:solidFill>
            <a:srgbClr val="1D30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97" name="object 16197"/>
          <p:cNvSpPr/>
          <p:nvPr/>
        </p:nvSpPr>
        <p:spPr>
          <a:xfrm>
            <a:off x="3587018" y="2433604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558" y="0"/>
                </a:moveTo>
                <a:lnTo>
                  <a:pt x="1417" y="6045"/>
                </a:lnTo>
                <a:lnTo>
                  <a:pt x="0" y="5516"/>
                </a:lnTo>
                <a:lnTo>
                  <a:pt x="558" y="0"/>
                </a:lnTo>
                <a:close/>
              </a:path>
            </a:pathLst>
          </a:custGeom>
          <a:ln w="3175">
            <a:solidFill>
              <a:srgbClr val="1D30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98" name="object 16198"/>
          <p:cNvSpPr/>
          <p:nvPr/>
        </p:nvSpPr>
        <p:spPr>
          <a:xfrm>
            <a:off x="3586434" y="2432837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584" y="6283"/>
                </a:moveTo>
                <a:lnTo>
                  <a:pt x="0" y="0"/>
                </a:lnTo>
                <a:lnTo>
                  <a:pt x="1143" y="767"/>
                </a:lnTo>
                <a:lnTo>
                  <a:pt x="584" y="6283"/>
                </a:lnTo>
                <a:close/>
              </a:path>
            </a:pathLst>
          </a:custGeom>
          <a:solidFill>
            <a:srgbClr val="1D30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99" name="object 16199"/>
          <p:cNvSpPr/>
          <p:nvPr/>
        </p:nvSpPr>
        <p:spPr>
          <a:xfrm>
            <a:off x="3586434" y="2432837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1143" y="767"/>
                </a:moveTo>
                <a:lnTo>
                  <a:pt x="0" y="0"/>
                </a:lnTo>
                <a:lnTo>
                  <a:pt x="584" y="6283"/>
                </a:lnTo>
                <a:lnTo>
                  <a:pt x="1143" y="767"/>
                </a:lnTo>
                <a:close/>
              </a:path>
            </a:pathLst>
          </a:custGeom>
          <a:ln w="3175">
            <a:solidFill>
              <a:srgbClr val="1D30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00" name="object 16200"/>
          <p:cNvSpPr/>
          <p:nvPr/>
        </p:nvSpPr>
        <p:spPr>
          <a:xfrm>
            <a:off x="3585695" y="2443805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847" y="3220"/>
                </a:moveTo>
                <a:lnTo>
                  <a:pt x="0" y="955"/>
                </a:lnTo>
                <a:lnTo>
                  <a:pt x="1656" y="0"/>
                </a:lnTo>
                <a:lnTo>
                  <a:pt x="2847" y="3220"/>
                </a:lnTo>
                <a:close/>
              </a:path>
            </a:pathLst>
          </a:custGeom>
          <a:solidFill>
            <a:srgbClr val="1D30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01" name="object 16201"/>
          <p:cNvSpPr/>
          <p:nvPr/>
        </p:nvSpPr>
        <p:spPr>
          <a:xfrm>
            <a:off x="3585695" y="2443805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955"/>
                </a:moveTo>
                <a:lnTo>
                  <a:pt x="2847" y="3220"/>
                </a:lnTo>
                <a:lnTo>
                  <a:pt x="1656" y="0"/>
                </a:lnTo>
                <a:lnTo>
                  <a:pt x="0" y="955"/>
                </a:lnTo>
                <a:close/>
              </a:path>
            </a:pathLst>
          </a:custGeom>
          <a:ln w="3175">
            <a:solidFill>
              <a:srgbClr val="1D30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02" name="object 16202"/>
          <p:cNvSpPr/>
          <p:nvPr/>
        </p:nvSpPr>
        <p:spPr>
          <a:xfrm>
            <a:off x="3588435" y="2439649"/>
            <a:ext cx="1905" cy="7620"/>
          </a:xfrm>
          <a:custGeom>
            <a:avLst/>
            <a:gdLst/>
            <a:ahLst/>
            <a:cxnLst/>
            <a:rect l="l" t="t" r="r" b="b"/>
            <a:pathLst>
              <a:path w="1904" h="7619">
                <a:moveTo>
                  <a:pt x="106" y="7376"/>
                </a:moveTo>
                <a:lnTo>
                  <a:pt x="0" y="0"/>
                </a:lnTo>
                <a:lnTo>
                  <a:pt x="1503" y="7332"/>
                </a:lnTo>
                <a:lnTo>
                  <a:pt x="106" y="7376"/>
                </a:lnTo>
                <a:close/>
              </a:path>
            </a:pathLst>
          </a:custGeom>
          <a:solidFill>
            <a:srgbClr val="1D2F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03" name="object 16203"/>
          <p:cNvSpPr/>
          <p:nvPr/>
        </p:nvSpPr>
        <p:spPr>
          <a:xfrm>
            <a:off x="3588435" y="2439649"/>
            <a:ext cx="1905" cy="7620"/>
          </a:xfrm>
          <a:custGeom>
            <a:avLst/>
            <a:gdLst/>
            <a:ahLst/>
            <a:cxnLst/>
            <a:rect l="l" t="t" r="r" b="b"/>
            <a:pathLst>
              <a:path w="1904" h="7619">
                <a:moveTo>
                  <a:pt x="0" y="0"/>
                </a:moveTo>
                <a:lnTo>
                  <a:pt x="1503" y="7332"/>
                </a:lnTo>
                <a:lnTo>
                  <a:pt x="106" y="737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2F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04" name="object 16204"/>
          <p:cNvSpPr/>
          <p:nvPr/>
        </p:nvSpPr>
        <p:spPr>
          <a:xfrm>
            <a:off x="3587351" y="2439649"/>
            <a:ext cx="1270" cy="7620"/>
          </a:xfrm>
          <a:custGeom>
            <a:avLst/>
            <a:gdLst/>
            <a:ahLst/>
            <a:cxnLst/>
            <a:rect l="l" t="t" r="r" b="b"/>
            <a:pathLst>
              <a:path w="1270" h="7619">
                <a:moveTo>
                  <a:pt x="1191" y="7376"/>
                </a:moveTo>
                <a:lnTo>
                  <a:pt x="0" y="4155"/>
                </a:lnTo>
                <a:lnTo>
                  <a:pt x="1084" y="0"/>
                </a:lnTo>
                <a:lnTo>
                  <a:pt x="1191" y="7376"/>
                </a:lnTo>
                <a:close/>
              </a:path>
            </a:pathLst>
          </a:custGeom>
          <a:solidFill>
            <a:srgbClr val="1D2F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05" name="object 16205"/>
          <p:cNvSpPr/>
          <p:nvPr/>
        </p:nvSpPr>
        <p:spPr>
          <a:xfrm>
            <a:off x="3587351" y="2439649"/>
            <a:ext cx="1270" cy="7620"/>
          </a:xfrm>
          <a:custGeom>
            <a:avLst/>
            <a:gdLst/>
            <a:ahLst/>
            <a:cxnLst/>
            <a:rect l="l" t="t" r="r" b="b"/>
            <a:pathLst>
              <a:path w="1270" h="7619">
                <a:moveTo>
                  <a:pt x="1084" y="0"/>
                </a:moveTo>
                <a:lnTo>
                  <a:pt x="0" y="4155"/>
                </a:lnTo>
                <a:lnTo>
                  <a:pt x="1191" y="7376"/>
                </a:lnTo>
                <a:lnTo>
                  <a:pt x="1084" y="0"/>
                </a:lnTo>
                <a:close/>
              </a:path>
            </a:pathLst>
          </a:custGeom>
          <a:ln w="3175">
            <a:solidFill>
              <a:srgbClr val="1D2F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06" name="object 16206"/>
          <p:cNvSpPr/>
          <p:nvPr/>
        </p:nvSpPr>
        <p:spPr>
          <a:xfrm>
            <a:off x="3587018" y="2439121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332" y="4683"/>
                </a:moveTo>
                <a:lnTo>
                  <a:pt x="0" y="0"/>
                </a:lnTo>
                <a:lnTo>
                  <a:pt x="1417" y="528"/>
                </a:lnTo>
                <a:lnTo>
                  <a:pt x="332" y="4683"/>
                </a:lnTo>
                <a:close/>
              </a:path>
            </a:pathLst>
          </a:custGeom>
          <a:solidFill>
            <a:srgbClr val="1D30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07" name="object 16207"/>
          <p:cNvSpPr/>
          <p:nvPr/>
        </p:nvSpPr>
        <p:spPr>
          <a:xfrm>
            <a:off x="3587018" y="2439121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1417" y="528"/>
                </a:moveTo>
                <a:lnTo>
                  <a:pt x="332" y="4683"/>
                </a:lnTo>
                <a:lnTo>
                  <a:pt x="0" y="0"/>
                </a:lnTo>
                <a:lnTo>
                  <a:pt x="1417" y="528"/>
                </a:lnTo>
                <a:close/>
              </a:path>
            </a:pathLst>
          </a:custGeom>
          <a:ln w="3175">
            <a:solidFill>
              <a:srgbClr val="1D30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08" name="object 16208"/>
          <p:cNvSpPr/>
          <p:nvPr/>
        </p:nvSpPr>
        <p:spPr>
          <a:xfrm>
            <a:off x="3587577" y="2433253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1958" y="769"/>
                </a:moveTo>
                <a:lnTo>
                  <a:pt x="0" y="350"/>
                </a:lnTo>
                <a:lnTo>
                  <a:pt x="243" y="0"/>
                </a:lnTo>
                <a:lnTo>
                  <a:pt x="1958" y="769"/>
                </a:lnTo>
                <a:close/>
              </a:path>
            </a:pathLst>
          </a:custGeom>
          <a:solidFill>
            <a:srgbClr val="1D30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09" name="object 16209"/>
          <p:cNvSpPr/>
          <p:nvPr/>
        </p:nvSpPr>
        <p:spPr>
          <a:xfrm>
            <a:off x="3587577" y="2433253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43" y="0"/>
                </a:moveTo>
                <a:lnTo>
                  <a:pt x="1958" y="769"/>
                </a:lnTo>
                <a:lnTo>
                  <a:pt x="0" y="350"/>
                </a:lnTo>
                <a:lnTo>
                  <a:pt x="243" y="0"/>
                </a:lnTo>
                <a:close/>
              </a:path>
            </a:pathLst>
          </a:custGeom>
          <a:ln w="3175">
            <a:solidFill>
              <a:srgbClr val="1D30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10" name="object 16210"/>
          <p:cNvSpPr/>
          <p:nvPr/>
        </p:nvSpPr>
        <p:spPr>
          <a:xfrm>
            <a:off x="3586434" y="2432837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143" y="767"/>
                </a:moveTo>
                <a:lnTo>
                  <a:pt x="0" y="0"/>
                </a:lnTo>
                <a:lnTo>
                  <a:pt x="1386" y="416"/>
                </a:lnTo>
                <a:lnTo>
                  <a:pt x="1143" y="767"/>
                </a:lnTo>
                <a:close/>
              </a:path>
            </a:pathLst>
          </a:custGeom>
          <a:solidFill>
            <a:srgbClr val="1D30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11" name="object 16211"/>
          <p:cNvSpPr/>
          <p:nvPr/>
        </p:nvSpPr>
        <p:spPr>
          <a:xfrm>
            <a:off x="3586434" y="2432837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386" y="416"/>
                </a:moveTo>
                <a:lnTo>
                  <a:pt x="0" y="0"/>
                </a:lnTo>
                <a:lnTo>
                  <a:pt x="1143" y="767"/>
                </a:lnTo>
                <a:lnTo>
                  <a:pt x="1386" y="416"/>
                </a:lnTo>
                <a:close/>
              </a:path>
            </a:pathLst>
          </a:custGeom>
          <a:ln w="3175">
            <a:solidFill>
              <a:srgbClr val="1D30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12" name="object 16212"/>
          <p:cNvSpPr/>
          <p:nvPr/>
        </p:nvSpPr>
        <p:spPr>
          <a:xfrm>
            <a:off x="3586414" y="2432801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407" y="452"/>
                </a:moveTo>
                <a:lnTo>
                  <a:pt x="20" y="35"/>
                </a:lnTo>
                <a:lnTo>
                  <a:pt x="1407" y="452"/>
                </a:lnTo>
                <a:close/>
              </a:path>
            </a:pathLst>
          </a:custGeom>
          <a:solidFill>
            <a:srgbClr val="1D30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13" name="object 16213"/>
          <p:cNvSpPr/>
          <p:nvPr/>
        </p:nvSpPr>
        <p:spPr>
          <a:xfrm>
            <a:off x="3586414" y="2432801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407" y="452"/>
                </a:moveTo>
                <a:lnTo>
                  <a:pt x="20" y="35"/>
                </a:lnTo>
                <a:lnTo>
                  <a:pt x="1407" y="452"/>
                </a:lnTo>
                <a:close/>
              </a:path>
            </a:pathLst>
          </a:custGeom>
          <a:ln w="3175">
            <a:solidFill>
              <a:srgbClr val="1D30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14" name="object 16214"/>
          <p:cNvSpPr/>
          <p:nvPr/>
        </p:nvSpPr>
        <p:spPr>
          <a:xfrm>
            <a:off x="3588542" y="2447026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2933" y="297"/>
                </a:moveTo>
                <a:lnTo>
                  <a:pt x="0" y="0"/>
                </a:lnTo>
                <a:lnTo>
                  <a:pt x="2933" y="297"/>
                </a:lnTo>
                <a:close/>
              </a:path>
            </a:pathLst>
          </a:custGeom>
          <a:ln w="3175">
            <a:solidFill>
              <a:srgbClr val="1D2E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15" name="object 16215"/>
          <p:cNvSpPr/>
          <p:nvPr/>
        </p:nvSpPr>
        <p:spPr>
          <a:xfrm>
            <a:off x="3588542" y="244698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2933" y="340"/>
                </a:moveTo>
                <a:lnTo>
                  <a:pt x="0" y="43"/>
                </a:lnTo>
                <a:lnTo>
                  <a:pt x="1397" y="0"/>
                </a:lnTo>
                <a:lnTo>
                  <a:pt x="2933" y="340"/>
                </a:lnTo>
                <a:close/>
              </a:path>
            </a:pathLst>
          </a:custGeom>
          <a:solidFill>
            <a:srgbClr val="1D2E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16" name="object 16216"/>
          <p:cNvSpPr/>
          <p:nvPr/>
        </p:nvSpPr>
        <p:spPr>
          <a:xfrm>
            <a:off x="3588542" y="244698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2933" y="340"/>
                </a:moveTo>
                <a:lnTo>
                  <a:pt x="1397" y="0"/>
                </a:lnTo>
                <a:lnTo>
                  <a:pt x="0" y="43"/>
                </a:lnTo>
                <a:lnTo>
                  <a:pt x="2933" y="340"/>
                </a:lnTo>
                <a:close/>
              </a:path>
            </a:pathLst>
          </a:custGeom>
          <a:ln w="3175">
            <a:solidFill>
              <a:srgbClr val="1D2E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17" name="object 162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218" name="object 162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219" name="object 16219"/>
          <p:cNvSpPr/>
          <p:nvPr/>
        </p:nvSpPr>
        <p:spPr>
          <a:xfrm>
            <a:off x="3587821" y="2433253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789" y="1214"/>
                </a:moveTo>
                <a:lnTo>
                  <a:pt x="1714" y="769"/>
                </a:lnTo>
                <a:lnTo>
                  <a:pt x="0" y="0"/>
                </a:lnTo>
                <a:lnTo>
                  <a:pt x="3789" y="1214"/>
                </a:lnTo>
                <a:close/>
              </a:path>
            </a:pathLst>
          </a:custGeom>
          <a:solidFill>
            <a:srgbClr val="1D2F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20" name="object 16220"/>
          <p:cNvSpPr/>
          <p:nvPr/>
        </p:nvSpPr>
        <p:spPr>
          <a:xfrm>
            <a:off x="3587821" y="2433253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1714" y="769"/>
                </a:moveTo>
                <a:lnTo>
                  <a:pt x="3789" y="1214"/>
                </a:lnTo>
                <a:lnTo>
                  <a:pt x="0" y="0"/>
                </a:lnTo>
                <a:lnTo>
                  <a:pt x="1714" y="769"/>
                </a:lnTo>
                <a:close/>
              </a:path>
            </a:pathLst>
          </a:custGeom>
          <a:ln w="3175">
            <a:solidFill>
              <a:srgbClr val="1D2F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21" name="object 162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222" name="object 162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223" name="object 162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224" name="object 162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225" name="object 162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226" name="object 162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227" name="object 162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228" name="object 162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229" name="object 162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230" name="object 162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231" name="object 162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232" name="object 162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233" name="object 162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234" name="object 162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235" name="object 162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236" name="object 16236"/>
          <p:cNvSpPr/>
          <p:nvPr/>
        </p:nvSpPr>
        <p:spPr>
          <a:xfrm>
            <a:off x="3597112" y="2472344"/>
            <a:ext cx="1270" cy="6985"/>
          </a:xfrm>
          <a:custGeom>
            <a:avLst/>
            <a:gdLst/>
            <a:ahLst/>
            <a:cxnLst/>
            <a:rect l="l" t="t" r="r" b="b"/>
            <a:pathLst>
              <a:path w="1270" h="6985">
                <a:moveTo>
                  <a:pt x="1033" y="6746"/>
                </a:moveTo>
                <a:lnTo>
                  <a:pt x="0" y="0"/>
                </a:lnTo>
                <a:lnTo>
                  <a:pt x="1033" y="462"/>
                </a:lnTo>
                <a:lnTo>
                  <a:pt x="1033" y="6746"/>
                </a:lnTo>
                <a:close/>
              </a:path>
            </a:pathLst>
          </a:custGeom>
          <a:solidFill>
            <a:srgbClr val="1E29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37" name="object 16237"/>
          <p:cNvSpPr/>
          <p:nvPr/>
        </p:nvSpPr>
        <p:spPr>
          <a:xfrm>
            <a:off x="3597112" y="2472344"/>
            <a:ext cx="1270" cy="6985"/>
          </a:xfrm>
          <a:custGeom>
            <a:avLst/>
            <a:gdLst/>
            <a:ahLst/>
            <a:cxnLst/>
            <a:rect l="l" t="t" r="r" b="b"/>
            <a:pathLst>
              <a:path w="1270" h="6985">
                <a:moveTo>
                  <a:pt x="1033" y="6746"/>
                </a:moveTo>
                <a:lnTo>
                  <a:pt x="0" y="0"/>
                </a:lnTo>
                <a:lnTo>
                  <a:pt x="1033" y="462"/>
                </a:lnTo>
                <a:lnTo>
                  <a:pt x="1033" y="6746"/>
                </a:lnTo>
                <a:close/>
              </a:path>
            </a:pathLst>
          </a:custGeom>
          <a:ln w="3175">
            <a:solidFill>
              <a:srgbClr val="1E29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38" name="object 162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239" name="object 162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240" name="object 16240"/>
          <p:cNvSpPr/>
          <p:nvPr/>
        </p:nvSpPr>
        <p:spPr>
          <a:xfrm>
            <a:off x="3598146" y="247909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1877" y="464"/>
                </a:moveTo>
                <a:lnTo>
                  <a:pt x="0" y="0"/>
                </a:lnTo>
                <a:lnTo>
                  <a:pt x="2407" y="132"/>
                </a:lnTo>
                <a:lnTo>
                  <a:pt x="1877" y="464"/>
                </a:lnTo>
                <a:close/>
              </a:path>
            </a:pathLst>
          </a:custGeom>
          <a:solidFill>
            <a:srgbClr val="1E28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41" name="object 16241"/>
          <p:cNvSpPr/>
          <p:nvPr/>
        </p:nvSpPr>
        <p:spPr>
          <a:xfrm>
            <a:off x="3598146" y="247909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0"/>
                </a:moveTo>
                <a:lnTo>
                  <a:pt x="1877" y="464"/>
                </a:lnTo>
                <a:lnTo>
                  <a:pt x="2407" y="13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28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42" name="object 16242"/>
          <p:cNvSpPr/>
          <p:nvPr/>
        </p:nvSpPr>
        <p:spPr>
          <a:xfrm>
            <a:off x="3598146" y="247909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201" y="886"/>
                </a:moveTo>
                <a:lnTo>
                  <a:pt x="0" y="0"/>
                </a:lnTo>
                <a:lnTo>
                  <a:pt x="1877" y="464"/>
                </a:lnTo>
                <a:lnTo>
                  <a:pt x="1201" y="886"/>
                </a:lnTo>
                <a:close/>
              </a:path>
            </a:pathLst>
          </a:custGeom>
          <a:solidFill>
            <a:srgbClr val="1E29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43" name="object 16243"/>
          <p:cNvSpPr/>
          <p:nvPr/>
        </p:nvSpPr>
        <p:spPr>
          <a:xfrm>
            <a:off x="3598146" y="247909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0"/>
                </a:moveTo>
                <a:lnTo>
                  <a:pt x="1877" y="464"/>
                </a:lnTo>
                <a:lnTo>
                  <a:pt x="1201" y="88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29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44" name="object 16244"/>
          <p:cNvSpPr/>
          <p:nvPr/>
        </p:nvSpPr>
        <p:spPr>
          <a:xfrm>
            <a:off x="3600554" y="24792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E28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45" name="object 16245"/>
          <p:cNvSpPr/>
          <p:nvPr/>
        </p:nvSpPr>
        <p:spPr>
          <a:xfrm>
            <a:off x="3600554" y="24792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28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46" name="object 162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247" name="object 16247"/>
          <p:cNvSpPr/>
          <p:nvPr/>
        </p:nvSpPr>
        <p:spPr>
          <a:xfrm>
            <a:off x="3600554" y="24792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E28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48" name="object 16248"/>
          <p:cNvSpPr/>
          <p:nvPr/>
        </p:nvSpPr>
        <p:spPr>
          <a:xfrm>
            <a:off x="3600554" y="24792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28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49" name="object 16249"/>
          <p:cNvSpPr/>
          <p:nvPr/>
        </p:nvSpPr>
        <p:spPr>
          <a:xfrm>
            <a:off x="3600554" y="24792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E28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50" name="object 16250"/>
          <p:cNvSpPr/>
          <p:nvPr/>
        </p:nvSpPr>
        <p:spPr>
          <a:xfrm>
            <a:off x="3600554" y="24792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28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51" name="object 162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252" name="object 16252"/>
          <p:cNvSpPr/>
          <p:nvPr/>
        </p:nvSpPr>
        <p:spPr>
          <a:xfrm>
            <a:off x="3598146" y="2472807"/>
            <a:ext cx="2540" cy="6985"/>
          </a:xfrm>
          <a:custGeom>
            <a:avLst/>
            <a:gdLst/>
            <a:ahLst/>
            <a:cxnLst/>
            <a:rect l="l" t="t" r="r" b="b"/>
            <a:pathLst>
              <a:path w="2539" h="6985">
                <a:moveTo>
                  <a:pt x="2407" y="6416"/>
                </a:moveTo>
                <a:lnTo>
                  <a:pt x="0" y="0"/>
                </a:lnTo>
                <a:lnTo>
                  <a:pt x="2026" y="614"/>
                </a:lnTo>
                <a:lnTo>
                  <a:pt x="2407" y="6416"/>
                </a:lnTo>
                <a:close/>
              </a:path>
            </a:pathLst>
          </a:custGeom>
          <a:solidFill>
            <a:srgbClr val="1E28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53" name="object 16253"/>
          <p:cNvSpPr/>
          <p:nvPr/>
        </p:nvSpPr>
        <p:spPr>
          <a:xfrm>
            <a:off x="3598146" y="2472807"/>
            <a:ext cx="2540" cy="6985"/>
          </a:xfrm>
          <a:custGeom>
            <a:avLst/>
            <a:gdLst/>
            <a:ahLst/>
            <a:cxnLst/>
            <a:rect l="l" t="t" r="r" b="b"/>
            <a:pathLst>
              <a:path w="2539" h="6985">
                <a:moveTo>
                  <a:pt x="2407" y="6416"/>
                </a:moveTo>
                <a:lnTo>
                  <a:pt x="0" y="0"/>
                </a:lnTo>
                <a:lnTo>
                  <a:pt x="2026" y="614"/>
                </a:lnTo>
                <a:lnTo>
                  <a:pt x="2407" y="6416"/>
                </a:lnTo>
                <a:close/>
              </a:path>
            </a:pathLst>
          </a:custGeom>
          <a:ln w="3175">
            <a:solidFill>
              <a:srgbClr val="1E28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54" name="object 16254"/>
          <p:cNvSpPr/>
          <p:nvPr/>
        </p:nvSpPr>
        <p:spPr>
          <a:xfrm>
            <a:off x="3600173" y="247342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81" y="5801"/>
                </a:moveTo>
                <a:lnTo>
                  <a:pt x="218" y="3317"/>
                </a:lnTo>
                <a:lnTo>
                  <a:pt x="0" y="0"/>
                </a:lnTo>
                <a:lnTo>
                  <a:pt x="381" y="5801"/>
                </a:lnTo>
                <a:close/>
              </a:path>
            </a:pathLst>
          </a:custGeom>
          <a:ln w="3175">
            <a:solidFill>
              <a:srgbClr val="1E28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55" name="object 16255"/>
          <p:cNvSpPr/>
          <p:nvPr/>
        </p:nvSpPr>
        <p:spPr>
          <a:xfrm>
            <a:off x="3600391" y="247673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62" y="2484"/>
                </a:moveTo>
                <a:lnTo>
                  <a:pt x="0" y="0"/>
                </a:lnTo>
                <a:lnTo>
                  <a:pt x="83" y="1297"/>
                </a:lnTo>
                <a:lnTo>
                  <a:pt x="162" y="2484"/>
                </a:lnTo>
                <a:close/>
              </a:path>
            </a:pathLst>
          </a:custGeom>
          <a:ln w="3175">
            <a:solidFill>
              <a:srgbClr val="1E28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56" name="object 162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257" name="object 162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258" name="object 162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259" name="object 162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260" name="object 162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261" name="object 162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3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262" name="object 162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263" name="object 162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264" name="object 162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265" name="object 16265"/>
          <p:cNvSpPr/>
          <p:nvPr/>
        </p:nvSpPr>
        <p:spPr>
          <a:xfrm>
            <a:off x="3569309" y="2492730"/>
            <a:ext cx="10795" cy="5715"/>
          </a:xfrm>
          <a:custGeom>
            <a:avLst/>
            <a:gdLst/>
            <a:ahLst/>
            <a:cxnLst/>
            <a:rect l="l" t="t" r="r" b="b"/>
            <a:pathLst>
              <a:path w="10795" h="5714">
                <a:moveTo>
                  <a:pt x="10307" y="5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66" name="object 162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267" name="object 162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268" name="object 162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269" name="object 162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270" name="object 16270"/>
          <p:cNvSpPr/>
          <p:nvPr/>
        </p:nvSpPr>
        <p:spPr>
          <a:xfrm>
            <a:off x="3579616" y="2498232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5542" y="24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71" name="object 162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272" name="object 162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273" name="object 162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274" name="object 162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275" name="object 16275"/>
          <p:cNvSpPr/>
          <p:nvPr/>
        </p:nvSpPr>
        <p:spPr>
          <a:xfrm>
            <a:off x="3595019" y="251737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749" y="553"/>
                </a:moveTo>
                <a:lnTo>
                  <a:pt x="0" y="492"/>
                </a:lnTo>
                <a:lnTo>
                  <a:pt x="63" y="0"/>
                </a:lnTo>
                <a:lnTo>
                  <a:pt x="749" y="553"/>
                </a:lnTo>
                <a:close/>
              </a:path>
            </a:pathLst>
          </a:custGeom>
          <a:solidFill>
            <a:srgbClr val="1E29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76" name="object 16276"/>
          <p:cNvSpPr/>
          <p:nvPr/>
        </p:nvSpPr>
        <p:spPr>
          <a:xfrm>
            <a:off x="3595019" y="251737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492"/>
                </a:moveTo>
                <a:lnTo>
                  <a:pt x="749" y="553"/>
                </a:lnTo>
                <a:lnTo>
                  <a:pt x="63" y="0"/>
                </a:lnTo>
                <a:lnTo>
                  <a:pt x="0" y="492"/>
                </a:lnTo>
                <a:close/>
              </a:path>
            </a:pathLst>
          </a:custGeom>
          <a:ln w="3175">
            <a:solidFill>
              <a:srgbClr val="1E29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77" name="object 162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278" name="object 162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279" name="object 162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280" name="object 162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281" name="object 162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282" name="object 16282"/>
          <p:cNvSpPr/>
          <p:nvPr/>
        </p:nvSpPr>
        <p:spPr>
          <a:xfrm>
            <a:off x="3575949" y="25147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C33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83" name="object 16283"/>
          <p:cNvSpPr/>
          <p:nvPr/>
        </p:nvSpPr>
        <p:spPr>
          <a:xfrm>
            <a:off x="3575949" y="25147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33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84" name="object 162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285" name="object 162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286" name="object 162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287" name="object 16287"/>
          <p:cNvSpPr/>
          <p:nvPr/>
        </p:nvSpPr>
        <p:spPr>
          <a:xfrm>
            <a:off x="3570010" y="2497051"/>
            <a:ext cx="6350" cy="17780"/>
          </a:xfrm>
          <a:custGeom>
            <a:avLst/>
            <a:gdLst/>
            <a:ahLst/>
            <a:cxnLst/>
            <a:rect l="l" t="t" r="r" b="b"/>
            <a:pathLst>
              <a:path w="6350" h="17780">
                <a:moveTo>
                  <a:pt x="0" y="0"/>
                </a:moveTo>
                <a:lnTo>
                  <a:pt x="5938" y="176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88" name="object 162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289" name="object 162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290" name="object 16290"/>
          <p:cNvSpPr/>
          <p:nvPr/>
        </p:nvSpPr>
        <p:spPr>
          <a:xfrm>
            <a:off x="3548654" y="2411918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1958" y="2821"/>
                </a:moveTo>
                <a:lnTo>
                  <a:pt x="0" y="0"/>
                </a:lnTo>
                <a:lnTo>
                  <a:pt x="3487" y="2715"/>
                </a:lnTo>
                <a:lnTo>
                  <a:pt x="1958" y="2821"/>
                </a:lnTo>
                <a:close/>
              </a:path>
            </a:pathLst>
          </a:custGeom>
          <a:solidFill>
            <a:srgbClr val="1948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91" name="object 16291"/>
          <p:cNvSpPr/>
          <p:nvPr/>
        </p:nvSpPr>
        <p:spPr>
          <a:xfrm>
            <a:off x="3548654" y="2411918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0"/>
                </a:moveTo>
                <a:lnTo>
                  <a:pt x="3487" y="2715"/>
                </a:lnTo>
                <a:lnTo>
                  <a:pt x="1958" y="282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48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92" name="object 16292"/>
          <p:cNvSpPr/>
          <p:nvPr/>
        </p:nvSpPr>
        <p:spPr>
          <a:xfrm>
            <a:off x="3546970" y="2411265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642" y="3474"/>
                </a:moveTo>
                <a:lnTo>
                  <a:pt x="0" y="0"/>
                </a:lnTo>
                <a:lnTo>
                  <a:pt x="1684" y="652"/>
                </a:lnTo>
                <a:lnTo>
                  <a:pt x="3642" y="3474"/>
                </a:lnTo>
                <a:close/>
              </a:path>
            </a:pathLst>
          </a:custGeom>
          <a:solidFill>
            <a:srgbClr val="1949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93" name="object 16293"/>
          <p:cNvSpPr/>
          <p:nvPr/>
        </p:nvSpPr>
        <p:spPr>
          <a:xfrm>
            <a:off x="3546970" y="2411265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1684" y="652"/>
                </a:moveTo>
                <a:lnTo>
                  <a:pt x="0" y="0"/>
                </a:lnTo>
                <a:lnTo>
                  <a:pt x="3642" y="3474"/>
                </a:lnTo>
                <a:lnTo>
                  <a:pt x="1684" y="652"/>
                </a:lnTo>
                <a:close/>
              </a:path>
            </a:pathLst>
          </a:custGeom>
          <a:ln w="3175">
            <a:solidFill>
              <a:srgbClr val="1949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94" name="object 162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295" name="object 16295"/>
          <p:cNvSpPr/>
          <p:nvPr/>
        </p:nvSpPr>
        <p:spPr>
          <a:xfrm>
            <a:off x="3548702" y="2414740"/>
            <a:ext cx="3810" cy="9525"/>
          </a:xfrm>
          <a:custGeom>
            <a:avLst/>
            <a:gdLst/>
            <a:ahLst/>
            <a:cxnLst/>
            <a:rect l="l" t="t" r="r" b="b"/>
            <a:pathLst>
              <a:path w="3810" h="9525">
                <a:moveTo>
                  <a:pt x="3324" y="9319"/>
                </a:moveTo>
                <a:lnTo>
                  <a:pt x="0" y="8379"/>
                </a:lnTo>
                <a:lnTo>
                  <a:pt x="1910" y="0"/>
                </a:lnTo>
                <a:lnTo>
                  <a:pt x="3324" y="9319"/>
                </a:lnTo>
                <a:close/>
              </a:path>
            </a:pathLst>
          </a:custGeom>
          <a:solidFill>
            <a:srgbClr val="1947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96" name="object 16296"/>
          <p:cNvSpPr/>
          <p:nvPr/>
        </p:nvSpPr>
        <p:spPr>
          <a:xfrm>
            <a:off x="3548702" y="2414740"/>
            <a:ext cx="3810" cy="9525"/>
          </a:xfrm>
          <a:custGeom>
            <a:avLst/>
            <a:gdLst/>
            <a:ahLst/>
            <a:cxnLst/>
            <a:rect l="l" t="t" r="r" b="b"/>
            <a:pathLst>
              <a:path w="3810" h="9525">
                <a:moveTo>
                  <a:pt x="0" y="8379"/>
                </a:moveTo>
                <a:lnTo>
                  <a:pt x="3324" y="9319"/>
                </a:lnTo>
                <a:lnTo>
                  <a:pt x="1910" y="0"/>
                </a:lnTo>
                <a:lnTo>
                  <a:pt x="0" y="8379"/>
                </a:lnTo>
                <a:close/>
              </a:path>
            </a:pathLst>
          </a:custGeom>
          <a:ln w="3175">
            <a:solidFill>
              <a:srgbClr val="1947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97" name="object 162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298" name="object 162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299" name="object 16299"/>
          <p:cNvSpPr/>
          <p:nvPr/>
        </p:nvSpPr>
        <p:spPr>
          <a:xfrm>
            <a:off x="3552692" y="2435981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297" y="4968"/>
                </a:moveTo>
                <a:lnTo>
                  <a:pt x="0" y="2992"/>
                </a:lnTo>
                <a:lnTo>
                  <a:pt x="2750" y="0"/>
                </a:lnTo>
                <a:lnTo>
                  <a:pt x="297" y="4968"/>
                </a:lnTo>
                <a:close/>
              </a:path>
            </a:pathLst>
          </a:custGeom>
          <a:solidFill>
            <a:srgbClr val="1A44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00" name="object 16300"/>
          <p:cNvSpPr/>
          <p:nvPr/>
        </p:nvSpPr>
        <p:spPr>
          <a:xfrm>
            <a:off x="3552692" y="2435981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297" y="4968"/>
                </a:moveTo>
                <a:lnTo>
                  <a:pt x="0" y="2992"/>
                </a:lnTo>
                <a:lnTo>
                  <a:pt x="2750" y="0"/>
                </a:lnTo>
                <a:lnTo>
                  <a:pt x="297" y="4968"/>
                </a:lnTo>
                <a:close/>
              </a:path>
            </a:pathLst>
          </a:custGeom>
          <a:ln w="3175">
            <a:solidFill>
              <a:srgbClr val="1A44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01" name="object 16301"/>
          <p:cNvSpPr/>
          <p:nvPr/>
        </p:nvSpPr>
        <p:spPr>
          <a:xfrm>
            <a:off x="3552990" y="2435981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350" y="5786"/>
                </a:moveTo>
                <a:lnTo>
                  <a:pt x="0" y="4968"/>
                </a:lnTo>
                <a:lnTo>
                  <a:pt x="2453" y="0"/>
                </a:lnTo>
                <a:lnTo>
                  <a:pt x="3350" y="5786"/>
                </a:lnTo>
                <a:close/>
              </a:path>
            </a:pathLst>
          </a:custGeom>
          <a:solidFill>
            <a:srgbClr val="1A44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02" name="object 16302"/>
          <p:cNvSpPr/>
          <p:nvPr/>
        </p:nvSpPr>
        <p:spPr>
          <a:xfrm>
            <a:off x="3552990" y="2435981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4968"/>
                </a:moveTo>
                <a:lnTo>
                  <a:pt x="3350" y="5786"/>
                </a:lnTo>
                <a:lnTo>
                  <a:pt x="2453" y="0"/>
                </a:lnTo>
                <a:lnTo>
                  <a:pt x="0" y="4968"/>
                </a:lnTo>
                <a:close/>
              </a:path>
            </a:pathLst>
          </a:custGeom>
          <a:ln w="3175">
            <a:solidFill>
              <a:srgbClr val="1A44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03" name="object 16303"/>
          <p:cNvSpPr/>
          <p:nvPr/>
        </p:nvSpPr>
        <p:spPr>
          <a:xfrm>
            <a:off x="3551293" y="2429598"/>
            <a:ext cx="3810" cy="9525"/>
          </a:xfrm>
          <a:custGeom>
            <a:avLst/>
            <a:gdLst/>
            <a:ahLst/>
            <a:cxnLst/>
            <a:rect l="l" t="t" r="r" b="b"/>
            <a:pathLst>
              <a:path w="3810" h="9525">
                <a:moveTo>
                  <a:pt x="1399" y="9375"/>
                </a:moveTo>
                <a:lnTo>
                  <a:pt x="0" y="0"/>
                </a:lnTo>
                <a:lnTo>
                  <a:pt x="3507" y="2222"/>
                </a:lnTo>
                <a:lnTo>
                  <a:pt x="1399" y="9375"/>
                </a:lnTo>
                <a:close/>
              </a:path>
            </a:pathLst>
          </a:custGeom>
          <a:solidFill>
            <a:srgbClr val="1A45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04" name="object 16304"/>
          <p:cNvSpPr/>
          <p:nvPr/>
        </p:nvSpPr>
        <p:spPr>
          <a:xfrm>
            <a:off x="3551293" y="2429598"/>
            <a:ext cx="3810" cy="9525"/>
          </a:xfrm>
          <a:custGeom>
            <a:avLst/>
            <a:gdLst/>
            <a:ahLst/>
            <a:cxnLst/>
            <a:rect l="l" t="t" r="r" b="b"/>
            <a:pathLst>
              <a:path w="3810" h="9525">
                <a:moveTo>
                  <a:pt x="1399" y="9375"/>
                </a:moveTo>
                <a:lnTo>
                  <a:pt x="0" y="0"/>
                </a:lnTo>
                <a:lnTo>
                  <a:pt x="3507" y="2222"/>
                </a:lnTo>
                <a:lnTo>
                  <a:pt x="1399" y="9375"/>
                </a:lnTo>
                <a:close/>
              </a:path>
            </a:pathLst>
          </a:custGeom>
          <a:ln w="3175">
            <a:solidFill>
              <a:srgbClr val="1A45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05" name="object 16305"/>
          <p:cNvSpPr/>
          <p:nvPr/>
        </p:nvSpPr>
        <p:spPr>
          <a:xfrm>
            <a:off x="3552692" y="2431821"/>
            <a:ext cx="3175" cy="7620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7152"/>
                </a:moveTo>
                <a:lnTo>
                  <a:pt x="2108" y="0"/>
                </a:lnTo>
                <a:lnTo>
                  <a:pt x="2750" y="4160"/>
                </a:lnTo>
                <a:lnTo>
                  <a:pt x="0" y="7152"/>
                </a:lnTo>
                <a:close/>
              </a:path>
            </a:pathLst>
          </a:custGeom>
          <a:solidFill>
            <a:srgbClr val="1A44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06" name="object 16306"/>
          <p:cNvSpPr/>
          <p:nvPr/>
        </p:nvSpPr>
        <p:spPr>
          <a:xfrm>
            <a:off x="3552692" y="2431821"/>
            <a:ext cx="3175" cy="7620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7152"/>
                </a:moveTo>
                <a:lnTo>
                  <a:pt x="2750" y="4160"/>
                </a:lnTo>
                <a:lnTo>
                  <a:pt x="2108" y="0"/>
                </a:lnTo>
                <a:lnTo>
                  <a:pt x="0" y="7152"/>
                </a:lnTo>
                <a:close/>
              </a:path>
            </a:pathLst>
          </a:custGeom>
          <a:ln w="3175">
            <a:solidFill>
              <a:srgbClr val="1A44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07" name="object 16307"/>
          <p:cNvSpPr/>
          <p:nvPr/>
        </p:nvSpPr>
        <p:spPr>
          <a:xfrm>
            <a:off x="3551293" y="2429598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0"/>
                </a:moveTo>
                <a:lnTo>
                  <a:pt x="3507" y="22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08" name="object 163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309" name="object 163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310" name="object 163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311" name="object 163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312" name="object 16312"/>
          <p:cNvSpPr/>
          <p:nvPr/>
        </p:nvSpPr>
        <p:spPr>
          <a:xfrm>
            <a:off x="3552141" y="2413442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191"/>
                </a:moveTo>
                <a:lnTo>
                  <a:pt x="449" y="0"/>
                </a:lnTo>
                <a:lnTo>
                  <a:pt x="2159" y="1038"/>
                </a:lnTo>
                <a:lnTo>
                  <a:pt x="0" y="1191"/>
                </a:lnTo>
                <a:close/>
              </a:path>
            </a:pathLst>
          </a:custGeom>
          <a:solidFill>
            <a:srgbClr val="1A47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13" name="object 16313"/>
          <p:cNvSpPr/>
          <p:nvPr/>
        </p:nvSpPr>
        <p:spPr>
          <a:xfrm>
            <a:off x="3552141" y="2413442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191"/>
                </a:moveTo>
                <a:lnTo>
                  <a:pt x="2159" y="1038"/>
                </a:lnTo>
                <a:lnTo>
                  <a:pt x="449" y="0"/>
                </a:lnTo>
                <a:lnTo>
                  <a:pt x="0" y="1191"/>
                </a:lnTo>
                <a:close/>
              </a:path>
            </a:pathLst>
          </a:custGeom>
          <a:ln w="3175">
            <a:solidFill>
              <a:srgbClr val="1A47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14" name="object 163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315" name="object 163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316" name="object 163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317" name="object 163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318" name="object 163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319" name="object 163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320" name="object 163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321" name="object 16321"/>
          <p:cNvSpPr/>
          <p:nvPr/>
        </p:nvSpPr>
        <p:spPr>
          <a:xfrm>
            <a:off x="3563061" y="2464061"/>
            <a:ext cx="2540" cy="14604"/>
          </a:xfrm>
          <a:custGeom>
            <a:avLst/>
            <a:gdLst/>
            <a:ahLst/>
            <a:cxnLst/>
            <a:rect l="l" t="t" r="r" b="b"/>
            <a:pathLst>
              <a:path w="2539" h="14605">
                <a:moveTo>
                  <a:pt x="2270" y="14193"/>
                </a:moveTo>
                <a:lnTo>
                  <a:pt x="586" y="13916"/>
                </a:lnTo>
                <a:lnTo>
                  <a:pt x="0" y="0"/>
                </a:lnTo>
                <a:lnTo>
                  <a:pt x="2270" y="14193"/>
                </a:lnTo>
                <a:close/>
              </a:path>
            </a:pathLst>
          </a:custGeom>
          <a:solidFill>
            <a:srgbClr val="1B3C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22" name="object 16322"/>
          <p:cNvSpPr/>
          <p:nvPr/>
        </p:nvSpPr>
        <p:spPr>
          <a:xfrm>
            <a:off x="3563061" y="2464061"/>
            <a:ext cx="2540" cy="14604"/>
          </a:xfrm>
          <a:custGeom>
            <a:avLst/>
            <a:gdLst/>
            <a:ahLst/>
            <a:cxnLst/>
            <a:rect l="l" t="t" r="r" b="b"/>
            <a:pathLst>
              <a:path w="2539" h="14605">
                <a:moveTo>
                  <a:pt x="0" y="0"/>
                </a:moveTo>
                <a:lnTo>
                  <a:pt x="2270" y="14193"/>
                </a:lnTo>
                <a:lnTo>
                  <a:pt x="586" y="1391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3C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23" name="object 16323"/>
          <p:cNvSpPr/>
          <p:nvPr/>
        </p:nvSpPr>
        <p:spPr>
          <a:xfrm>
            <a:off x="3563061" y="2464061"/>
            <a:ext cx="635" cy="13970"/>
          </a:xfrm>
          <a:custGeom>
            <a:avLst/>
            <a:gdLst/>
            <a:ahLst/>
            <a:cxnLst/>
            <a:rect l="l" t="t" r="r" b="b"/>
            <a:pathLst>
              <a:path w="635" h="13969">
                <a:moveTo>
                  <a:pt x="0" y="0"/>
                </a:moveTo>
                <a:lnTo>
                  <a:pt x="586" y="1391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3C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24" name="object 163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325" name="object 163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326" name="object 163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327" name="object 163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328" name="object 16328"/>
          <p:cNvSpPr/>
          <p:nvPr/>
        </p:nvSpPr>
        <p:spPr>
          <a:xfrm>
            <a:off x="3557399" y="245914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29" name="object 16329"/>
          <p:cNvSpPr/>
          <p:nvPr/>
        </p:nvSpPr>
        <p:spPr>
          <a:xfrm>
            <a:off x="3557399" y="245914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30" name="object 16330"/>
          <p:cNvSpPr/>
          <p:nvPr/>
        </p:nvSpPr>
        <p:spPr>
          <a:xfrm>
            <a:off x="3557399" y="245914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31" name="object 16331"/>
          <p:cNvSpPr/>
          <p:nvPr/>
        </p:nvSpPr>
        <p:spPr>
          <a:xfrm>
            <a:off x="3557399" y="2459141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0" y="0"/>
                </a:moveTo>
                <a:lnTo>
                  <a:pt x="6248" y="188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32" name="object 16332"/>
          <p:cNvSpPr/>
          <p:nvPr/>
        </p:nvSpPr>
        <p:spPr>
          <a:xfrm>
            <a:off x="3563647" y="247797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33" name="object 16333"/>
          <p:cNvSpPr/>
          <p:nvPr/>
        </p:nvSpPr>
        <p:spPr>
          <a:xfrm>
            <a:off x="3563647" y="247797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34" name="object 16334"/>
          <p:cNvSpPr/>
          <p:nvPr/>
        </p:nvSpPr>
        <p:spPr>
          <a:xfrm>
            <a:off x="3557399" y="245914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35" name="object 16335"/>
          <p:cNvSpPr/>
          <p:nvPr/>
        </p:nvSpPr>
        <p:spPr>
          <a:xfrm>
            <a:off x="3557399" y="245914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36" name="object 16336"/>
          <p:cNvSpPr/>
          <p:nvPr/>
        </p:nvSpPr>
        <p:spPr>
          <a:xfrm>
            <a:off x="3557399" y="245914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37" name="object 163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338" name="object 163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339" name="object 163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340" name="object 163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341" name="object 16341"/>
          <p:cNvSpPr/>
          <p:nvPr/>
        </p:nvSpPr>
        <p:spPr>
          <a:xfrm>
            <a:off x="3545232" y="24221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B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42" name="object 16342"/>
          <p:cNvSpPr/>
          <p:nvPr/>
        </p:nvSpPr>
        <p:spPr>
          <a:xfrm>
            <a:off x="3545232" y="24221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4B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43" name="object 16343"/>
          <p:cNvSpPr/>
          <p:nvPr/>
        </p:nvSpPr>
        <p:spPr>
          <a:xfrm>
            <a:off x="3543223" y="2407744"/>
            <a:ext cx="2540" cy="14604"/>
          </a:xfrm>
          <a:custGeom>
            <a:avLst/>
            <a:gdLst/>
            <a:ahLst/>
            <a:cxnLst/>
            <a:rect l="l" t="t" r="r" b="b"/>
            <a:pathLst>
              <a:path w="2539" h="14605">
                <a:moveTo>
                  <a:pt x="2009" y="14394"/>
                </a:moveTo>
                <a:lnTo>
                  <a:pt x="0" y="0"/>
                </a:lnTo>
                <a:lnTo>
                  <a:pt x="2009" y="14394"/>
                </a:lnTo>
                <a:close/>
              </a:path>
            </a:pathLst>
          </a:custGeom>
          <a:ln w="3175">
            <a:solidFill>
              <a:srgbClr val="194C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44" name="object 16344"/>
          <p:cNvSpPr/>
          <p:nvPr/>
        </p:nvSpPr>
        <p:spPr>
          <a:xfrm>
            <a:off x="3543223" y="2407744"/>
            <a:ext cx="2540" cy="14604"/>
          </a:xfrm>
          <a:custGeom>
            <a:avLst/>
            <a:gdLst/>
            <a:ahLst/>
            <a:cxnLst/>
            <a:rect l="l" t="t" r="r" b="b"/>
            <a:pathLst>
              <a:path w="2539" h="14605">
                <a:moveTo>
                  <a:pt x="2009" y="14394"/>
                </a:moveTo>
                <a:lnTo>
                  <a:pt x="0" y="0"/>
                </a:lnTo>
                <a:lnTo>
                  <a:pt x="177" y="119"/>
                </a:lnTo>
                <a:lnTo>
                  <a:pt x="2009" y="14394"/>
                </a:lnTo>
                <a:close/>
              </a:path>
            </a:pathLst>
          </a:custGeom>
          <a:solidFill>
            <a:srgbClr val="194D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45" name="object 16345"/>
          <p:cNvSpPr/>
          <p:nvPr/>
        </p:nvSpPr>
        <p:spPr>
          <a:xfrm>
            <a:off x="3543223" y="2407744"/>
            <a:ext cx="2540" cy="14604"/>
          </a:xfrm>
          <a:custGeom>
            <a:avLst/>
            <a:gdLst/>
            <a:ahLst/>
            <a:cxnLst/>
            <a:rect l="l" t="t" r="r" b="b"/>
            <a:pathLst>
              <a:path w="2539" h="14605">
                <a:moveTo>
                  <a:pt x="2009" y="14394"/>
                </a:moveTo>
                <a:lnTo>
                  <a:pt x="0" y="0"/>
                </a:lnTo>
                <a:lnTo>
                  <a:pt x="177" y="119"/>
                </a:lnTo>
                <a:lnTo>
                  <a:pt x="2009" y="14394"/>
                </a:lnTo>
                <a:close/>
              </a:path>
            </a:pathLst>
          </a:custGeom>
          <a:ln w="3175">
            <a:solidFill>
              <a:srgbClr val="194D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46" name="object 163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347" name="object 16347"/>
          <p:cNvSpPr/>
          <p:nvPr/>
        </p:nvSpPr>
        <p:spPr>
          <a:xfrm>
            <a:off x="3545232" y="2411265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3469" y="11854"/>
                </a:moveTo>
                <a:lnTo>
                  <a:pt x="0" y="10873"/>
                </a:lnTo>
                <a:lnTo>
                  <a:pt x="1737" y="0"/>
                </a:lnTo>
                <a:lnTo>
                  <a:pt x="3469" y="11854"/>
                </a:lnTo>
                <a:close/>
              </a:path>
            </a:pathLst>
          </a:custGeom>
          <a:solidFill>
            <a:srgbClr val="194A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48" name="object 16348"/>
          <p:cNvSpPr/>
          <p:nvPr/>
        </p:nvSpPr>
        <p:spPr>
          <a:xfrm>
            <a:off x="3545232" y="2411265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0873"/>
                </a:moveTo>
                <a:lnTo>
                  <a:pt x="1737" y="0"/>
                </a:lnTo>
                <a:lnTo>
                  <a:pt x="3469" y="11854"/>
                </a:lnTo>
                <a:lnTo>
                  <a:pt x="0" y="10873"/>
                </a:lnTo>
                <a:close/>
              </a:path>
            </a:pathLst>
          </a:custGeom>
          <a:ln w="3175">
            <a:solidFill>
              <a:srgbClr val="194A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49" name="object 163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350" name="object 163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351" name="object 16351"/>
          <p:cNvSpPr/>
          <p:nvPr/>
        </p:nvSpPr>
        <p:spPr>
          <a:xfrm>
            <a:off x="3551263" y="2438974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727" y="1976"/>
                </a:moveTo>
                <a:lnTo>
                  <a:pt x="0" y="1554"/>
                </a:lnTo>
                <a:lnTo>
                  <a:pt x="1430" y="0"/>
                </a:lnTo>
                <a:lnTo>
                  <a:pt x="1727" y="1976"/>
                </a:lnTo>
                <a:close/>
              </a:path>
            </a:pathLst>
          </a:custGeom>
          <a:solidFill>
            <a:srgbClr val="1A45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52" name="object 16352"/>
          <p:cNvSpPr/>
          <p:nvPr/>
        </p:nvSpPr>
        <p:spPr>
          <a:xfrm>
            <a:off x="3551263" y="2438974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430" y="0"/>
                </a:moveTo>
                <a:lnTo>
                  <a:pt x="0" y="1554"/>
                </a:lnTo>
                <a:lnTo>
                  <a:pt x="1727" y="1976"/>
                </a:lnTo>
                <a:lnTo>
                  <a:pt x="1430" y="0"/>
                </a:lnTo>
                <a:close/>
              </a:path>
            </a:pathLst>
          </a:custGeom>
          <a:ln w="3175">
            <a:solidFill>
              <a:srgbClr val="1A45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53" name="object 16353"/>
          <p:cNvSpPr/>
          <p:nvPr/>
        </p:nvSpPr>
        <p:spPr>
          <a:xfrm>
            <a:off x="3551263" y="2429598"/>
            <a:ext cx="1905" cy="11430"/>
          </a:xfrm>
          <a:custGeom>
            <a:avLst/>
            <a:gdLst/>
            <a:ahLst/>
            <a:cxnLst/>
            <a:rect l="l" t="t" r="r" b="b"/>
            <a:pathLst>
              <a:path w="1904" h="11430">
                <a:moveTo>
                  <a:pt x="0" y="10929"/>
                </a:moveTo>
                <a:lnTo>
                  <a:pt x="30" y="0"/>
                </a:lnTo>
                <a:lnTo>
                  <a:pt x="1430" y="9375"/>
                </a:lnTo>
                <a:lnTo>
                  <a:pt x="0" y="10929"/>
                </a:lnTo>
                <a:close/>
              </a:path>
            </a:pathLst>
          </a:custGeom>
          <a:solidFill>
            <a:srgbClr val="1A46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54" name="object 16354"/>
          <p:cNvSpPr/>
          <p:nvPr/>
        </p:nvSpPr>
        <p:spPr>
          <a:xfrm>
            <a:off x="3551263" y="2429598"/>
            <a:ext cx="1905" cy="11430"/>
          </a:xfrm>
          <a:custGeom>
            <a:avLst/>
            <a:gdLst/>
            <a:ahLst/>
            <a:cxnLst/>
            <a:rect l="l" t="t" r="r" b="b"/>
            <a:pathLst>
              <a:path w="1904" h="11430">
                <a:moveTo>
                  <a:pt x="30" y="0"/>
                </a:moveTo>
                <a:lnTo>
                  <a:pt x="1430" y="9375"/>
                </a:lnTo>
                <a:lnTo>
                  <a:pt x="0" y="10929"/>
                </a:lnTo>
                <a:lnTo>
                  <a:pt x="30" y="0"/>
                </a:lnTo>
                <a:close/>
              </a:path>
            </a:pathLst>
          </a:custGeom>
          <a:ln w="3175">
            <a:solidFill>
              <a:srgbClr val="1A46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55" name="object 16355"/>
          <p:cNvSpPr/>
          <p:nvPr/>
        </p:nvSpPr>
        <p:spPr>
          <a:xfrm>
            <a:off x="3551263" y="2429598"/>
            <a:ext cx="635" cy="11430"/>
          </a:xfrm>
          <a:custGeom>
            <a:avLst/>
            <a:gdLst/>
            <a:ahLst/>
            <a:cxnLst/>
            <a:rect l="l" t="t" r="r" b="b"/>
            <a:pathLst>
              <a:path w="635" h="11430">
                <a:moveTo>
                  <a:pt x="30" y="0"/>
                </a:moveTo>
                <a:lnTo>
                  <a:pt x="0" y="10929"/>
                </a:lnTo>
                <a:lnTo>
                  <a:pt x="30" y="0"/>
                </a:lnTo>
                <a:close/>
              </a:path>
            </a:pathLst>
          </a:custGeom>
          <a:ln w="3175">
            <a:solidFill>
              <a:srgbClr val="1A46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56" name="object 16356"/>
          <p:cNvSpPr/>
          <p:nvPr/>
        </p:nvSpPr>
        <p:spPr>
          <a:xfrm>
            <a:off x="3551263" y="2429598"/>
            <a:ext cx="635" cy="11430"/>
          </a:xfrm>
          <a:custGeom>
            <a:avLst/>
            <a:gdLst/>
            <a:ahLst/>
            <a:cxnLst/>
            <a:rect l="l" t="t" r="r" b="b"/>
            <a:pathLst>
              <a:path w="635" h="11430">
                <a:moveTo>
                  <a:pt x="30" y="0"/>
                </a:moveTo>
                <a:lnTo>
                  <a:pt x="0" y="10929"/>
                </a:lnTo>
                <a:lnTo>
                  <a:pt x="30" y="0"/>
                </a:lnTo>
                <a:close/>
              </a:path>
            </a:pathLst>
          </a:custGeom>
          <a:ln w="3175">
            <a:solidFill>
              <a:srgbClr val="1A46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57" name="object 16357"/>
          <p:cNvSpPr/>
          <p:nvPr/>
        </p:nvSpPr>
        <p:spPr>
          <a:xfrm>
            <a:off x="3551263" y="2429598"/>
            <a:ext cx="635" cy="11430"/>
          </a:xfrm>
          <a:custGeom>
            <a:avLst/>
            <a:gdLst/>
            <a:ahLst/>
            <a:cxnLst/>
            <a:rect l="l" t="t" r="r" b="b"/>
            <a:pathLst>
              <a:path w="635" h="11430">
                <a:moveTo>
                  <a:pt x="30" y="0"/>
                </a:moveTo>
                <a:lnTo>
                  <a:pt x="0" y="10929"/>
                </a:lnTo>
                <a:lnTo>
                  <a:pt x="30" y="0"/>
                </a:lnTo>
                <a:close/>
              </a:path>
            </a:pathLst>
          </a:custGeom>
          <a:ln w="3175">
            <a:solidFill>
              <a:srgbClr val="1A46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58" name="object 163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359" name="object 16359"/>
          <p:cNvSpPr/>
          <p:nvPr/>
        </p:nvSpPr>
        <p:spPr>
          <a:xfrm>
            <a:off x="3545232" y="2422138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0" y="0"/>
                </a:moveTo>
                <a:lnTo>
                  <a:pt x="1498" y="456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4A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60" name="object 16360"/>
          <p:cNvSpPr/>
          <p:nvPr/>
        </p:nvSpPr>
        <p:spPr>
          <a:xfrm>
            <a:off x="3545232" y="2422138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1498" y="4566"/>
                </a:moveTo>
                <a:lnTo>
                  <a:pt x="0" y="0"/>
                </a:lnTo>
                <a:lnTo>
                  <a:pt x="1498" y="4566"/>
                </a:lnTo>
                <a:close/>
              </a:path>
            </a:pathLst>
          </a:custGeom>
          <a:ln w="3175">
            <a:solidFill>
              <a:srgbClr val="194A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61" name="object 163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362" name="object 163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363" name="object 16363"/>
          <p:cNvSpPr/>
          <p:nvPr/>
        </p:nvSpPr>
        <p:spPr>
          <a:xfrm>
            <a:off x="3545232" y="24221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64" name="object 16364"/>
          <p:cNvSpPr/>
          <p:nvPr/>
        </p:nvSpPr>
        <p:spPr>
          <a:xfrm>
            <a:off x="3545232" y="24221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65" name="object 16365"/>
          <p:cNvSpPr/>
          <p:nvPr/>
        </p:nvSpPr>
        <p:spPr>
          <a:xfrm>
            <a:off x="3545232" y="2422138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0" y="0"/>
                </a:moveTo>
                <a:lnTo>
                  <a:pt x="1498" y="45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66" name="object 16366"/>
          <p:cNvSpPr/>
          <p:nvPr/>
        </p:nvSpPr>
        <p:spPr>
          <a:xfrm>
            <a:off x="3546731" y="2426705"/>
            <a:ext cx="5080" cy="13970"/>
          </a:xfrm>
          <a:custGeom>
            <a:avLst/>
            <a:gdLst/>
            <a:ahLst/>
            <a:cxnLst/>
            <a:rect l="l" t="t" r="r" b="b"/>
            <a:pathLst>
              <a:path w="5079" h="13969">
                <a:moveTo>
                  <a:pt x="0" y="0"/>
                </a:moveTo>
                <a:lnTo>
                  <a:pt x="4531" y="138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67" name="object 16367"/>
          <p:cNvSpPr/>
          <p:nvPr/>
        </p:nvSpPr>
        <p:spPr>
          <a:xfrm>
            <a:off x="3551263" y="244052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68" name="object 16368"/>
          <p:cNvSpPr/>
          <p:nvPr/>
        </p:nvSpPr>
        <p:spPr>
          <a:xfrm>
            <a:off x="3551263" y="244052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69" name="object 16369"/>
          <p:cNvSpPr/>
          <p:nvPr/>
        </p:nvSpPr>
        <p:spPr>
          <a:xfrm>
            <a:off x="3546731" y="242670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70" name="object 16370"/>
          <p:cNvSpPr/>
          <p:nvPr/>
        </p:nvSpPr>
        <p:spPr>
          <a:xfrm>
            <a:off x="3546731" y="2426705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0"/>
                </a:moveTo>
                <a:lnTo>
                  <a:pt x="4561" y="28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71" name="object 163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372" name="object 163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373" name="object 163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374" name="object 163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375" name="object 163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376" name="object 163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377" name="object 163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378" name="object 163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379" name="object 16379"/>
          <p:cNvSpPr/>
          <p:nvPr/>
        </p:nvSpPr>
        <p:spPr>
          <a:xfrm>
            <a:off x="3640983" y="2462961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664" y="1018"/>
                </a:moveTo>
                <a:lnTo>
                  <a:pt x="142" y="833"/>
                </a:lnTo>
                <a:lnTo>
                  <a:pt x="0" y="0"/>
                </a:lnTo>
                <a:lnTo>
                  <a:pt x="2664" y="1018"/>
                </a:lnTo>
                <a:close/>
              </a:path>
            </a:pathLst>
          </a:custGeom>
          <a:solidFill>
            <a:srgbClr val="1E1C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80" name="object 16380"/>
          <p:cNvSpPr/>
          <p:nvPr/>
        </p:nvSpPr>
        <p:spPr>
          <a:xfrm>
            <a:off x="3640983" y="2462961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142" y="833"/>
                </a:moveTo>
                <a:lnTo>
                  <a:pt x="2664" y="1018"/>
                </a:lnTo>
                <a:lnTo>
                  <a:pt x="0" y="0"/>
                </a:lnTo>
                <a:lnTo>
                  <a:pt x="142" y="833"/>
                </a:lnTo>
                <a:close/>
              </a:path>
            </a:pathLst>
          </a:custGeom>
          <a:ln w="3175">
            <a:solidFill>
              <a:srgbClr val="1E1C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81" name="object 163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382" name="object 16382"/>
          <p:cNvSpPr/>
          <p:nvPr/>
        </p:nvSpPr>
        <p:spPr>
          <a:xfrm>
            <a:off x="3641125" y="2463794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41" y="1404"/>
                </a:moveTo>
                <a:lnTo>
                  <a:pt x="0" y="0"/>
                </a:lnTo>
                <a:lnTo>
                  <a:pt x="2522" y="185"/>
                </a:lnTo>
                <a:lnTo>
                  <a:pt x="241" y="1404"/>
                </a:lnTo>
                <a:close/>
              </a:path>
            </a:pathLst>
          </a:custGeom>
          <a:solidFill>
            <a:srgbClr val="1E1C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83" name="object 16383"/>
          <p:cNvSpPr/>
          <p:nvPr/>
        </p:nvSpPr>
        <p:spPr>
          <a:xfrm>
            <a:off x="3641125" y="2463794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41" y="1404"/>
                </a:moveTo>
                <a:lnTo>
                  <a:pt x="0" y="0"/>
                </a:lnTo>
                <a:lnTo>
                  <a:pt x="2522" y="185"/>
                </a:lnTo>
                <a:lnTo>
                  <a:pt x="241" y="1404"/>
                </a:lnTo>
                <a:close/>
              </a:path>
            </a:pathLst>
          </a:custGeom>
          <a:ln w="3175">
            <a:solidFill>
              <a:srgbClr val="1E1C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84" name="object 163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385" name="object 16385"/>
          <p:cNvSpPr/>
          <p:nvPr/>
        </p:nvSpPr>
        <p:spPr>
          <a:xfrm>
            <a:off x="3641125" y="2463794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0"/>
                </a:moveTo>
                <a:lnTo>
                  <a:pt x="2522" y="1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86" name="object 163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387" name="object 163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388" name="object 163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389" name="object 163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390" name="object 163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391" name="object 16391"/>
          <p:cNvSpPr/>
          <p:nvPr/>
        </p:nvSpPr>
        <p:spPr>
          <a:xfrm>
            <a:off x="3673731" y="2460665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723" y="3322"/>
                </a:moveTo>
                <a:lnTo>
                  <a:pt x="0" y="0"/>
                </a:lnTo>
                <a:lnTo>
                  <a:pt x="3716" y="2796"/>
                </a:lnTo>
                <a:lnTo>
                  <a:pt x="3723" y="3322"/>
                </a:lnTo>
                <a:close/>
              </a:path>
            </a:pathLst>
          </a:custGeom>
          <a:solidFill>
            <a:srgbClr val="1C18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92" name="object 16392"/>
          <p:cNvSpPr/>
          <p:nvPr/>
        </p:nvSpPr>
        <p:spPr>
          <a:xfrm>
            <a:off x="3673731" y="2460665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0"/>
                </a:moveTo>
                <a:lnTo>
                  <a:pt x="3716" y="2796"/>
                </a:lnTo>
                <a:lnTo>
                  <a:pt x="3723" y="332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18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93" name="object 16393"/>
          <p:cNvSpPr/>
          <p:nvPr/>
        </p:nvSpPr>
        <p:spPr>
          <a:xfrm>
            <a:off x="3673731" y="2460665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1760" y="3594"/>
                </a:moveTo>
                <a:lnTo>
                  <a:pt x="0" y="0"/>
                </a:lnTo>
                <a:lnTo>
                  <a:pt x="3723" y="3322"/>
                </a:lnTo>
                <a:lnTo>
                  <a:pt x="1760" y="3594"/>
                </a:lnTo>
                <a:close/>
              </a:path>
            </a:pathLst>
          </a:custGeom>
          <a:solidFill>
            <a:srgbClr val="1C18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94" name="object 16394"/>
          <p:cNvSpPr/>
          <p:nvPr/>
        </p:nvSpPr>
        <p:spPr>
          <a:xfrm>
            <a:off x="3673731" y="2460665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0"/>
                </a:moveTo>
                <a:lnTo>
                  <a:pt x="1760" y="3594"/>
                </a:lnTo>
                <a:lnTo>
                  <a:pt x="3723" y="332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18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95" name="object 16395"/>
          <p:cNvSpPr/>
          <p:nvPr/>
        </p:nvSpPr>
        <p:spPr>
          <a:xfrm>
            <a:off x="3677259" y="2465929"/>
            <a:ext cx="635" cy="0"/>
          </a:xfrm>
          <a:custGeom>
            <a:avLst/>
            <a:gdLst/>
            <a:ahLst/>
            <a:cxnLst/>
            <a:rect l="l" t="t" r="r" b="b"/>
            <a:pathLst>
              <a:path w="635" h="0">
                <a:moveTo>
                  <a:pt x="0" y="0"/>
                </a:moveTo>
                <a:lnTo>
                  <a:pt x="248" y="0"/>
                </a:lnTo>
              </a:path>
            </a:pathLst>
          </a:custGeom>
          <a:ln w="3883">
            <a:solidFill>
              <a:srgbClr val="1C17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96" name="object 16396"/>
          <p:cNvSpPr/>
          <p:nvPr/>
        </p:nvSpPr>
        <p:spPr>
          <a:xfrm>
            <a:off x="3677259" y="2463987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195" y="0"/>
                </a:moveTo>
                <a:lnTo>
                  <a:pt x="248" y="3738"/>
                </a:lnTo>
                <a:lnTo>
                  <a:pt x="0" y="3883"/>
                </a:lnTo>
                <a:lnTo>
                  <a:pt x="195" y="0"/>
                </a:lnTo>
                <a:close/>
              </a:path>
            </a:pathLst>
          </a:custGeom>
          <a:ln w="3175">
            <a:solidFill>
              <a:srgbClr val="1C17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97" name="object 16397"/>
          <p:cNvSpPr/>
          <p:nvPr/>
        </p:nvSpPr>
        <p:spPr>
          <a:xfrm>
            <a:off x="3675491" y="2463987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1767" y="3883"/>
                </a:moveTo>
                <a:lnTo>
                  <a:pt x="0" y="271"/>
                </a:lnTo>
                <a:lnTo>
                  <a:pt x="1963" y="0"/>
                </a:lnTo>
                <a:lnTo>
                  <a:pt x="1767" y="3883"/>
                </a:lnTo>
                <a:close/>
              </a:path>
            </a:pathLst>
          </a:custGeom>
          <a:solidFill>
            <a:srgbClr val="1C17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98" name="object 16398"/>
          <p:cNvSpPr/>
          <p:nvPr/>
        </p:nvSpPr>
        <p:spPr>
          <a:xfrm>
            <a:off x="3675491" y="2463987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1963" y="0"/>
                </a:moveTo>
                <a:lnTo>
                  <a:pt x="0" y="271"/>
                </a:lnTo>
                <a:lnTo>
                  <a:pt x="1767" y="3883"/>
                </a:lnTo>
                <a:lnTo>
                  <a:pt x="1963" y="0"/>
                </a:lnTo>
                <a:close/>
              </a:path>
            </a:pathLst>
          </a:custGeom>
          <a:ln w="3175">
            <a:solidFill>
              <a:srgbClr val="1C17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99" name="object 16399"/>
          <p:cNvSpPr/>
          <p:nvPr/>
        </p:nvSpPr>
        <p:spPr>
          <a:xfrm>
            <a:off x="3677259" y="246772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44"/>
                </a:moveTo>
                <a:lnTo>
                  <a:pt x="248" y="0"/>
                </a:lnTo>
                <a:lnTo>
                  <a:pt x="0" y="144"/>
                </a:lnTo>
                <a:close/>
              </a:path>
            </a:pathLst>
          </a:custGeom>
          <a:solidFill>
            <a:srgbClr val="1C17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00" name="object 16400"/>
          <p:cNvSpPr/>
          <p:nvPr/>
        </p:nvSpPr>
        <p:spPr>
          <a:xfrm>
            <a:off x="3677259" y="246772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48" y="0"/>
                </a:moveTo>
                <a:lnTo>
                  <a:pt x="0" y="144"/>
                </a:lnTo>
                <a:lnTo>
                  <a:pt x="251" y="109"/>
                </a:lnTo>
                <a:close/>
              </a:path>
            </a:pathLst>
          </a:custGeom>
          <a:ln w="3175">
            <a:solidFill>
              <a:srgbClr val="1C17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01" name="object 16401"/>
          <p:cNvSpPr/>
          <p:nvPr/>
        </p:nvSpPr>
        <p:spPr>
          <a:xfrm>
            <a:off x="3675491" y="2463987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271"/>
                </a:moveTo>
                <a:lnTo>
                  <a:pt x="19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02" name="object 164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403" name="object 164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404" name="object 164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405" name="object 16405"/>
          <p:cNvSpPr/>
          <p:nvPr/>
        </p:nvSpPr>
        <p:spPr>
          <a:xfrm>
            <a:off x="3640983" y="2460139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2664" y="3840"/>
                </a:moveTo>
                <a:lnTo>
                  <a:pt x="0" y="2821"/>
                </a:lnTo>
                <a:lnTo>
                  <a:pt x="3622" y="0"/>
                </a:lnTo>
                <a:lnTo>
                  <a:pt x="2664" y="3840"/>
                </a:lnTo>
                <a:close/>
              </a:path>
            </a:pathLst>
          </a:custGeom>
          <a:solidFill>
            <a:srgbClr val="1E1C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06" name="object 16406"/>
          <p:cNvSpPr/>
          <p:nvPr/>
        </p:nvSpPr>
        <p:spPr>
          <a:xfrm>
            <a:off x="3640983" y="2460139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3622" y="0"/>
                </a:moveTo>
                <a:lnTo>
                  <a:pt x="2664" y="3840"/>
                </a:lnTo>
                <a:lnTo>
                  <a:pt x="0" y="2821"/>
                </a:lnTo>
                <a:lnTo>
                  <a:pt x="3622" y="0"/>
                </a:lnTo>
                <a:close/>
              </a:path>
            </a:pathLst>
          </a:custGeom>
          <a:ln w="3175">
            <a:solidFill>
              <a:srgbClr val="1E1C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07" name="object 164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408" name="object 16408"/>
          <p:cNvSpPr/>
          <p:nvPr/>
        </p:nvSpPr>
        <p:spPr>
          <a:xfrm>
            <a:off x="3643647" y="246398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0"/>
                </a:moveTo>
                <a:lnTo>
                  <a:pt x="21247" y="6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09" name="object 164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410" name="object 164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411" name="object 16411"/>
          <p:cNvSpPr/>
          <p:nvPr/>
        </p:nvSpPr>
        <p:spPr>
          <a:xfrm>
            <a:off x="3664894" y="2460665"/>
            <a:ext cx="10795" cy="4445"/>
          </a:xfrm>
          <a:custGeom>
            <a:avLst/>
            <a:gdLst/>
            <a:ahLst/>
            <a:cxnLst/>
            <a:rect l="l" t="t" r="r" b="b"/>
            <a:pathLst>
              <a:path w="10795" h="4444">
                <a:moveTo>
                  <a:pt x="0" y="4010"/>
                </a:moveTo>
                <a:lnTo>
                  <a:pt x="8836" y="0"/>
                </a:lnTo>
                <a:lnTo>
                  <a:pt x="10596" y="3594"/>
                </a:lnTo>
                <a:lnTo>
                  <a:pt x="0" y="4010"/>
                </a:lnTo>
                <a:close/>
              </a:path>
            </a:pathLst>
          </a:custGeom>
          <a:solidFill>
            <a:srgbClr val="1C18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12" name="object 16412"/>
          <p:cNvSpPr/>
          <p:nvPr/>
        </p:nvSpPr>
        <p:spPr>
          <a:xfrm>
            <a:off x="3664894" y="2460665"/>
            <a:ext cx="10795" cy="4445"/>
          </a:xfrm>
          <a:custGeom>
            <a:avLst/>
            <a:gdLst/>
            <a:ahLst/>
            <a:cxnLst/>
            <a:rect l="l" t="t" r="r" b="b"/>
            <a:pathLst>
              <a:path w="10795" h="4444">
                <a:moveTo>
                  <a:pt x="10596" y="3594"/>
                </a:moveTo>
                <a:lnTo>
                  <a:pt x="8836" y="0"/>
                </a:lnTo>
                <a:lnTo>
                  <a:pt x="0" y="4010"/>
                </a:lnTo>
                <a:lnTo>
                  <a:pt x="10596" y="3594"/>
                </a:lnTo>
                <a:close/>
              </a:path>
            </a:pathLst>
          </a:custGeom>
          <a:ln w="3175">
            <a:solidFill>
              <a:srgbClr val="1C18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13" name="object 164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414" name="object 164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415" name="object 16415"/>
          <p:cNvSpPr/>
          <p:nvPr/>
        </p:nvSpPr>
        <p:spPr>
          <a:xfrm>
            <a:off x="3664894" y="2464259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0" y="416"/>
                </a:moveTo>
                <a:lnTo>
                  <a:pt x="105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16" name="object 164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417" name="object 16417"/>
          <p:cNvSpPr/>
          <p:nvPr/>
        </p:nvSpPr>
        <p:spPr>
          <a:xfrm>
            <a:off x="3677259" y="246783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46" y="535"/>
                </a:moveTo>
                <a:lnTo>
                  <a:pt x="0" y="35"/>
                </a:lnTo>
                <a:lnTo>
                  <a:pt x="251" y="0"/>
                </a:lnTo>
                <a:lnTo>
                  <a:pt x="246" y="535"/>
                </a:lnTo>
                <a:close/>
              </a:path>
            </a:pathLst>
          </a:custGeom>
          <a:solidFill>
            <a:srgbClr val="1C17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18" name="object 16418"/>
          <p:cNvSpPr/>
          <p:nvPr/>
        </p:nvSpPr>
        <p:spPr>
          <a:xfrm>
            <a:off x="3677259" y="246783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51" y="0"/>
                </a:moveTo>
                <a:lnTo>
                  <a:pt x="0" y="35"/>
                </a:lnTo>
                <a:lnTo>
                  <a:pt x="246" y="535"/>
                </a:lnTo>
                <a:lnTo>
                  <a:pt x="251" y="0"/>
                </a:lnTo>
                <a:close/>
              </a:path>
            </a:pathLst>
          </a:custGeom>
          <a:ln w="3175">
            <a:solidFill>
              <a:srgbClr val="1C17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19" name="object 164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420" name="object 164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421" name="object 16421"/>
          <p:cNvSpPr/>
          <p:nvPr/>
        </p:nvSpPr>
        <p:spPr>
          <a:xfrm>
            <a:off x="3640124" y="2457925"/>
            <a:ext cx="6985" cy="1905"/>
          </a:xfrm>
          <a:custGeom>
            <a:avLst/>
            <a:gdLst/>
            <a:ahLst/>
            <a:cxnLst/>
            <a:rect l="l" t="t" r="r" b="b"/>
            <a:pathLst>
              <a:path w="6985" h="1905">
                <a:moveTo>
                  <a:pt x="6779" y="1856"/>
                </a:moveTo>
                <a:lnTo>
                  <a:pt x="4366" y="1564"/>
                </a:lnTo>
                <a:lnTo>
                  <a:pt x="0" y="0"/>
                </a:lnTo>
                <a:lnTo>
                  <a:pt x="6779" y="1856"/>
                </a:lnTo>
                <a:close/>
              </a:path>
            </a:pathLst>
          </a:custGeom>
          <a:solidFill>
            <a:srgbClr val="1D1C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22" name="object 16422"/>
          <p:cNvSpPr/>
          <p:nvPr/>
        </p:nvSpPr>
        <p:spPr>
          <a:xfrm>
            <a:off x="3640124" y="2457925"/>
            <a:ext cx="6985" cy="1905"/>
          </a:xfrm>
          <a:custGeom>
            <a:avLst/>
            <a:gdLst/>
            <a:ahLst/>
            <a:cxnLst/>
            <a:rect l="l" t="t" r="r" b="b"/>
            <a:pathLst>
              <a:path w="6985" h="1905">
                <a:moveTo>
                  <a:pt x="0" y="0"/>
                </a:moveTo>
                <a:lnTo>
                  <a:pt x="6779" y="1856"/>
                </a:lnTo>
                <a:lnTo>
                  <a:pt x="4366" y="156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1C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23" name="object 164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424" name="object 164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425" name="object 16425"/>
          <p:cNvSpPr/>
          <p:nvPr/>
        </p:nvSpPr>
        <p:spPr>
          <a:xfrm>
            <a:off x="3673731" y="2460665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716" y="2796"/>
                </a:moveTo>
                <a:lnTo>
                  <a:pt x="0" y="0"/>
                </a:lnTo>
                <a:lnTo>
                  <a:pt x="3716" y="2796"/>
                </a:lnTo>
                <a:close/>
              </a:path>
            </a:pathLst>
          </a:custGeom>
          <a:ln w="3175">
            <a:solidFill>
              <a:srgbClr val="1C18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26" name="object 16426"/>
          <p:cNvSpPr/>
          <p:nvPr/>
        </p:nvSpPr>
        <p:spPr>
          <a:xfrm>
            <a:off x="3673731" y="2460665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716" y="2796"/>
                </a:moveTo>
                <a:lnTo>
                  <a:pt x="0" y="0"/>
                </a:lnTo>
                <a:lnTo>
                  <a:pt x="3683" y="635"/>
                </a:lnTo>
                <a:lnTo>
                  <a:pt x="3716" y="2796"/>
                </a:lnTo>
                <a:close/>
              </a:path>
            </a:pathLst>
          </a:custGeom>
          <a:solidFill>
            <a:srgbClr val="1C18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27" name="object 16427"/>
          <p:cNvSpPr/>
          <p:nvPr/>
        </p:nvSpPr>
        <p:spPr>
          <a:xfrm>
            <a:off x="3673731" y="2460665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716" y="2796"/>
                </a:moveTo>
                <a:lnTo>
                  <a:pt x="3683" y="635"/>
                </a:lnTo>
                <a:lnTo>
                  <a:pt x="0" y="0"/>
                </a:lnTo>
                <a:lnTo>
                  <a:pt x="3716" y="2796"/>
                </a:lnTo>
                <a:close/>
              </a:path>
            </a:pathLst>
          </a:custGeom>
          <a:ln w="3175">
            <a:solidFill>
              <a:srgbClr val="1C18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28" name="object 16428"/>
          <p:cNvSpPr/>
          <p:nvPr/>
        </p:nvSpPr>
        <p:spPr>
          <a:xfrm>
            <a:off x="3673731" y="246015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683" y="1150"/>
                </a:moveTo>
                <a:lnTo>
                  <a:pt x="0" y="515"/>
                </a:lnTo>
                <a:lnTo>
                  <a:pt x="3060" y="0"/>
                </a:lnTo>
                <a:lnTo>
                  <a:pt x="3683" y="1150"/>
                </a:lnTo>
                <a:close/>
              </a:path>
            </a:pathLst>
          </a:custGeom>
          <a:solidFill>
            <a:srgbClr val="1C18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29" name="object 16429"/>
          <p:cNvSpPr/>
          <p:nvPr/>
        </p:nvSpPr>
        <p:spPr>
          <a:xfrm>
            <a:off x="3673731" y="246015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060" y="0"/>
                </a:moveTo>
                <a:lnTo>
                  <a:pt x="0" y="515"/>
                </a:lnTo>
                <a:lnTo>
                  <a:pt x="3683" y="1150"/>
                </a:lnTo>
                <a:lnTo>
                  <a:pt x="3060" y="0"/>
                </a:lnTo>
                <a:close/>
              </a:path>
            </a:pathLst>
          </a:custGeom>
          <a:ln w="3175">
            <a:solidFill>
              <a:srgbClr val="1C18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30" name="object 16430"/>
          <p:cNvSpPr/>
          <p:nvPr/>
        </p:nvSpPr>
        <p:spPr>
          <a:xfrm>
            <a:off x="3673731" y="245818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2476"/>
                </a:moveTo>
                <a:lnTo>
                  <a:pt x="4559" y="0"/>
                </a:lnTo>
                <a:lnTo>
                  <a:pt x="3060" y="1960"/>
                </a:lnTo>
                <a:lnTo>
                  <a:pt x="0" y="2476"/>
                </a:lnTo>
                <a:close/>
              </a:path>
            </a:pathLst>
          </a:custGeom>
          <a:solidFill>
            <a:srgbClr val="1C18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31" name="object 16431"/>
          <p:cNvSpPr/>
          <p:nvPr/>
        </p:nvSpPr>
        <p:spPr>
          <a:xfrm>
            <a:off x="3673731" y="245818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4559" y="0"/>
                </a:moveTo>
                <a:lnTo>
                  <a:pt x="0" y="2476"/>
                </a:lnTo>
                <a:lnTo>
                  <a:pt x="3060" y="1960"/>
                </a:lnTo>
                <a:lnTo>
                  <a:pt x="4559" y="0"/>
                </a:lnTo>
                <a:close/>
              </a:path>
            </a:pathLst>
          </a:custGeom>
          <a:ln w="3175">
            <a:solidFill>
              <a:srgbClr val="1C18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32" name="object 16432"/>
          <p:cNvSpPr/>
          <p:nvPr/>
        </p:nvSpPr>
        <p:spPr>
          <a:xfrm>
            <a:off x="3656731" y="2447584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0" y="6040"/>
                </a:moveTo>
                <a:lnTo>
                  <a:pt x="1894" y="2174"/>
                </a:lnTo>
                <a:lnTo>
                  <a:pt x="7122" y="0"/>
                </a:lnTo>
                <a:lnTo>
                  <a:pt x="0" y="6040"/>
                </a:lnTo>
                <a:close/>
              </a:path>
            </a:pathLst>
          </a:custGeom>
          <a:solidFill>
            <a:srgbClr val="1D1A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33" name="object 16433"/>
          <p:cNvSpPr/>
          <p:nvPr/>
        </p:nvSpPr>
        <p:spPr>
          <a:xfrm>
            <a:off x="3656731" y="2447584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0" y="6040"/>
                </a:moveTo>
                <a:lnTo>
                  <a:pt x="1894" y="2174"/>
                </a:lnTo>
                <a:lnTo>
                  <a:pt x="7122" y="0"/>
                </a:lnTo>
                <a:lnTo>
                  <a:pt x="0" y="6040"/>
                </a:lnTo>
                <a:close/>
              </a:path>
            </a:pathLst>
          </a:custGeom>
          <a:ln w="3175">
            <a:solidFill>
              <a:srgbClr val="1D1A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34" name="object 16434"/>
          <p:cNvSpPr/>
          <p:nvPr/>
        </p:nvSpPr>
        <p:spPr>
          <a:xfrm>
            <a:off x="3656731" y="2447566"/>
            <a:ext cx="9525" cy="635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0" y="6057"/>
                </a:moveTo>
                <a:lnTo>
                  <a:pt x="7122" y="17"/>
                </a:lnTo>
                <a:lnTo>
                  <a:pt x="9121" y="0"/>
                </a:lnTo>
                <a:lnTo>
                  <a:pt x="0" y="6057"/>
                </a:lnTo>
                <a:close/>
              </a:path>
            </a:pathLst>
          </a:custGeom>
          <a:solidFill>
            <a:srgbClr val="1D1A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35" name="object 16435"/>
          <p:cNvSpPr/>
          <p:nvPr/>
        </p:nvSpPr>
        <p:spPr>
          <a:xfrm>
            <a:off x="3656731" y="2447566"/>
            <a:ext cx="9525" cy="635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0" y="6057"/>
                </a:moveTo>
                <a:lnTo>
                  <a:pt x="9121" y="0"/>
                </a:lnTo>
                <a:lnTo>
                  <a:pt x="7122" y="17"/>
                </a:lnTo>
                <a:lnTo>
                  <a:pt x="0" y="6057"/>
                </a:lnTo>
                <a:close/>
              </a:path>
            </a:pathLst>
          </a:custGeom>
          <a:ln w="3175">
            <a:solidFill>
              <a:srgbClr val="1D1A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36" name="object 16436"/>
          <p:cNvSpPr/>
          <p:nvPr/>
        </p:nvSpPr>
        <p:spPr>
          <a:xfrm>
            <a:off x="3656731" y="2447551"/>
            <a:ext cx="10795" cy="6350"/>
          </a:xfrm>
          <a:custGeom>
            <a:avLst/>
            <a:gdLst/>
            <a:ahLst/>
            <a:cxnLst/>
            <a:rect l="l" t="t" r="r" b="b"/>
            <a:pathLst>
              <a:path w="10795" h="6350">
                <a:moveTo>
                  <a:pt x="0" y="6073"/>
                </a:moveTo>
                <a:lnTo>
                  <a:pt x="9121" y="15"/>
                </a:lnTo>
                <a:lnTo>
                  <a:pt x="10617" y="0"/>
                </a:lnTo>
                <a:lnTo>
                  <a:pt x="0" y="6073"/>
                </a:lnTo>
                <a:close/>
              </a:path>
            </a:pathLst>
          </a:custGeom>
          <a:solidFill>
            <a:srgbClr val="1D19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37" name="object 16437"/>
          <p:cNvSpPr/>
          <p:nvPr/>
        </p:nvSpPr>
        <p:spPr>
          <a:xfrm>
            <a:off x="3656731" y="2447551"/>
            <a:ext cx="10795" cy="6350"/>
          </a:xfrm>
          <a:custGeom>
            <a:avLst/>
            <a:gdLst/>
            <a:ahLst/>
            <a:cxnLst/>
            <a:rect l="l" t="t" r="r" b="b"/>
            <a:pathLst>
              <a:path w="10795" h="6350">
                <a:moveTo>
                  <a:pt x="0" y="6073"/>
                </a:moveTo>
                <a:lnTo>
                  <a:pt x="9121" y="15"/>
                </a:lnTo>
                <a:lnTo>
                  <a:pt x="10617" y="0"/>
                </a:lnTo>
                <a:lnTo>
                  <a:pt x="0" y="6073"/>
                </a:lnTo>
                <a:close/>
              </a:path>
            </a:pathLst>
          </a:custGeom>
          <a:ln w="3175">
            <a:solidFill>
              <a:srgbClr val="1D19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38" name="object 164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439" name="object 16439"/>
          <p:cNvSpPr/>
          <p:nvPr/>
        </p:nvSpPr>
        <p:spPr>
          <a:xfrm>
            <a:off x="3677135" y="2446266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0"/>
                </a:moveTo>
                <a:lnTo>
                  <a:pt x="1529" y="242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19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40" name="object 16440"/>
          <p:cNvSpPr/>
          <p:nvPr/>
        </p:nvSpPr>
        <p:spPr>
          <a:xfrm>
            <a:off x="3670841" y="2446266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7823" y="2425"/>
                </a:moveTo>
                <a:lnTo>
                  <a:pt x="0" y="896"/>
                </a:lnTo>
                <a:lnTo>
                  <a:pt x="6294" y="0"/>
                </a:lnTo>
                <a:lnTo>
                  <a:pt x="7823" y="2425"/>
                </a:lnTo>
                <a:close/>
              </a:path>
            </a:pathLst>
          </a:custGeom>
          <a:solidFill>
            <a:srgbClr val="1C19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41" name="object 16441"/>
          <p:cNvSpPr/>
          <p:nvPr/>
        </p:nvSpPr>
        <p:spPr>
          <a:xfrm>
            <a:off x="3670841" y="2446266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6294" y="0"/>
                </a:moveTo>
                <a:lnTo>
                  <a:pt x="0" y="896"/>
                </a:lnTo>
                <a:lnTo>
                  <a:pt x="7823" y="2425"/>
                </a:lnTo>
                <a:lnTo>
                  <a:pt x="6294" y="0"/>
                </a:lnTo>
                <a:close/>
              </a:path>
            </a:pathLst>
          </a:custGeom>
          <a:ln w="3175">
            <a:solidFill>
              <a:srgbClr val="1C19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42" name="object 16442"/>
          <p:cNvSpPr/>
          <p:nvPr/>
        </p:nvSpPr>
        <p:spPr>
          <a:xfrm>
            <a:off x="3673731" y="2452565"/>
            <a:ext cx="5080" cy="8255"/>
          </a:xfrm>
          <a:custGeom>
            <a:avLst/>
            <a:gdLst/>
            <a:ahLst/>
            <a:cxnLst/>
            <a:rect l="l" t="t" r="r" b="b"/>
            <a:pathLst>
              <a:path w="5079" h="8255">
                <a:moveTo>
                  <a:pt x="0" y="8100"/>
                </a:moveTo>
                <a:lnTo>
                  <a:pt x="4848" y="0"/>
                </a:lnTo>
                <a:lnTo>
                  <a:pt x="4559" y="5623"/>
                </a:lnTo>
                <a:lnTo>
                  <a:pt x="0" y="8100"/>
                </a:lnTo>
                <a:close/>
              </a:path>
            </a:pathLst>
          </a:custGeom>
          <a:solidFill>
            <a:srgbClr val="1C18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43" name="object 16443"/>
          <p:cNvSpPr/>
          <p:nvPr/>
        </p:nvSpPr>
        <p:spPr>
          <a:xfrm>
            <a:off x="3673731" y="2452565"/>
            <a:ext cx="5080" cy="8255"/>
          </a:xfrm>
          <a:custGeom>
            <a:avLst/>
            <a:gdLst/>
            <a:ahLst/>
            <a:cxnLst/>
            <a:rect l="l" t="t" r="r" b="b"/>
            <a:pathLst>
              <a:path w="5079" h="8255">
                <a:moveTo>
                  <a:pt x="4848" y="0"/>
                </a:moveTo>
                <a:lnTo>
                  <a:pt x="4559" y="5623"/>
                </a:lnTo>
                <a:lnTo>
                  <a:pt x="0" y="8100"/>
                </a:lnTo>
                <a:lnTo>
                  <a:pt x="4848" y="0"/>
                </a:lnTo>
                <a:close/>
              </a:path>
            </a:pathLst>
          </a:custGeom>
          <a:ln w="3175">
            <a:solidFill>
              <a:srgbClr val="1C18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44" name="object 16444"/>
          <p:cNvSpPr/>
          <p:nvPr/>
        </p:nvSpPr>
        <p:spPr>
          <a:xfrm>
            <a:off x="3670236" y="2452565"/>
            <a:ext cx="8890" cy="8255"/>
          </a:xfrm>
          <a:custGeom>
            <a:avLst/>
            <a:gdLst/>
            <a:ahLst/>
            <a:cxnLst/>
            <a:rect l="l" t="t" r="r" b="b"/>
            <a:pathLst>
              <a:path w="8889" h="8255">
                <a:moveTo>
                  <a:pt x="3495" y="8100"/>
                </a:moveTo>
                <a:lnTo>
                  <a:pt x="0" y="932"/>
                </a:lnTo>
                <a:lnTo>
                  <a:pt x="8343" y="0"/>
                </a:lnTo>
                <a:lnTo>
                  <a:pt x="3495" y="8100"/>
                </a:lnTo>
                <a:close/>
              </a:path>
            </a:pathLst>
          </a:custGeom>
          <a:solidFill>
            <a:srgbClr val="1C18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45" name="object 16445"/>
          <p:cNvSpPr/>
          <p:nvPr/>
        </p:nvSpPr>
        <p:spPr>
          <a:xfrm>
            <a:off x="3670236" y="2452565"/>
            <a:ext cx="8890" cy="8255"/>
          </a:xfrm>
          <a:custGeom>
            <a:avLst/>
            <a:gdLst/>
            <a:ahLst/>
            <a:cxnLst/>
            <a:rect l="l" t="t" r="r" b="b"/>
            <a:pathLst>
              <a:path w="8889" h="8255">
                <a:moveTo>
                  <a:pt x="8343" y="0"/>
                </a:moveTo>
                <a:lnTo>
                  <a:pt x="0" y="932"/>
                </a:lnTo>
                <a:lnTo>
                  <a:pt x="3495" y="8100"/>
                </a:lnTo>
                <a:lnTo>
                  <a:pt x="8343" y="0"/>
                </a:lnTo>
                <a:close/>
              </a:path>
            </a:pathLst>
          </a:custGeom>
          <a:ln w="3175">
            <a:solidFill>
              <a:srgbClr val="1C18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46" name="object 16446"/>
          <p:cNvSpPr/>
          <p:nvPr/>
        </p:nvSpPr>
        <p:spPr>
          <a:xfrm>
            <a:off x="3670236" y="2448692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0" y="4805"/>
                </a:moveTo>
                <a:lnTo>
                  <a:pt x="8427" y="0"/>
                </a:lnTo>
                <a:lnTo>
                  <a:pt x="8343" y="3873"/>
                </a:lnTo>
                <a:lnTo>
                  <a:pt x="0" y="4805"/>
                </a:lnTo>
                <a:close/>
              </a:path>
            </a:pathLst>
          </a:custGeom>
          <a:solidFill>
            <a:srgbClr val="1C18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47" name="object 16447"/>
          <p:cNvSpPr/>
          <p:nvPr/>
        </p:nvSpPr>
        <p:spPr>
          <a:xfrm>
            <a:off x="3670236" y="2448692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8427" y="0"/>
                </a:moveTo>
                <a:lnTo>
                  <a:pt x="8343" y="3873"/>
                </a:lnTo>
                <a:lnTo>
                  <a:pt x="0" y="4805"/>
                </a:lnTo>
                <a:lnTo>
                  <a:pt x="8427" y="0"/>
                </a:lnTo>
                <a:close/>
              </a:path>
            </a:pathLst>
          </a:custGeom>
          <a:ln w="3175">
            <a:solidFill>
              <a:srgbClr val="1C18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48" name="object 16448"/>
          <p:cNvSpPr/>
          <p:nvPr/>
        </p:nvSpPr>
        <p:spPr>
          <a:xfrm>
            <a:off x="3667348" y="2447551"/>
            <a:ext cx="11430" cy="6350"/>
          </a:xfrm>
          <a:custGeom>
            <a:avLst/>
            <a:gdLst/>
            <a:ahLst/>
            <a:cxnLst/>
            <a:rect l="l" t="t" r="r" b="b"/>
            <a:pathLst>
              <a:path w="11429" h="6350">
                <a:moveTo>
                  <a:pt x="2887" y="5946"/>
                </a:moveTo>
                <a:lnTo>
                  <a:pt x="0" y="0"/>
                </a:lnTo>
                <a:lnTo>
                  <a:pt x="11315" y="1140"/>
                </a:lnTo>
                <a:lnTo>
                  <a:pt x="2887" y="5946"/>
                </a:lnTo>
                <a:close/>
              </a:path>
            </a:pathLst>
          </a:custGeom>
          <a:solidFill>
            <a:srgbClr val="1C19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49" name="object 16449"/>
          <p:cNvSpPr/>
          <p:nvPr/>
        </p:nvSpPr>
        <p:spPr>
          <a:xfrm>
            <a:off x="3667348" y="2447551"/>
            <a:ext cx="11430" cy="6350"/>
          </a:xfrm>
          <a:custGeom>
            <a:avLst/>
            <a:gdLst/>
            <a:ahLst/>
            <a:cxnLst/>
            <a:rect l="l" t="t" r="r" b="b"/>
            <a:pathLst>
              <a:path w="11429" h="6350">
                <a:moveTo>
                  <a:pt x="11315" y="1140"/>
                </a:moveTo>
                <a:lnTo>
                  <a:pt x="0" y="0"/>
                </a:lnTo>
                <a:lnTo>
                  <a:pt x="2887" y="5946"/>
                </a:lnTo>
                <a:lnTo>
                  <a:pt x="11315" y="1140"/>
                </a:lnTo>
                <a:close/>
              </a:path>
            </a:pathLst>
          </a:custGeom>
          <a:ln w="3175">
            <a:solidFill>
              <a:srgbClr val="1C19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50" name="object 16450"/>
          <p:cNvSpPr/>
          <p:nvPr/>
        </p:nvSpPr>
        <p:spPr>
          <a:xfrm>
            <a:off x="3667348" y="2447163"/>
            <a:ext cx="11430" cy="1905"/>
          </a:xfrm>
          <a:custGeom>
            <a:avLst/>
            <a:gdLst/>
            <a:ahLst/>
            <a:cxnLst/>
            <a:rect l="l" t="t" r="r" b="b"/>
            <a:pathLst>
              <a:path w="11429" h="1905">
                <a:moveTo>
                  <a:pt x="11315" y="1529"/>
                </a:moveTo>
                <a:lnTo>
                  <a:pt x="0" y="388"/>
                </a:lnTo>
                <a:lnTo>
                  <a:pt x="3492" y="0"/>
                </a:lnTo>
                <a:lnTo>
                  <a:pt x="11315" y="1529"/>
                </a:lnTo>
                <a:close/>
              </a:path>
            </a:pathLst>
          </a:custGeom>
          <a:solidFill>
            <a:srgbClr val="1C19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51" name="object 16451"/>
          <p:cNvSpPr/>
          <p:nvPr/>
        </p:nvSpPr>
        <p:spPr>
          <a:xfrm>
            <a:off x="3667348" y="2447163"/>
            <a:ext cx="11430" cy="1905"/>
          </a:xfrm>
          <a:custGeom>
            <a:avLst/>
            <a:gdLst/>
            <a:ahLst/>
            <a:cxnLst/>
            <a:rect l="l" t="t" r="r" b="b"/>
            <a:pathLst>
              <a:path w="11429" h="1905">
                <a:moveTo>
                  <a:pt x="11315" y="1529"/>
                </a:moveTo>
                <a:lnTo>
                  <a:pt x="0" y="388"/>
                </a:lnTo>
                <a:lnTo>
                  <a:pt x="3492" y="0"/>
                </a:lnTo>
                <a:lnTo>
                  <a:pt x="11315" y="1529"/>
                </a:lnTo>
                <a:close/>
              </a:path>
            </a:pathLst>
          </a:custGeom>
          <a:ln w="3175">
            <a:solidFill>
              <a:srgbClr val="1C19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52" name="object 164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453" name="object 164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454" name="object 164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455" name="object 16455"/>
          <p:cNvSpPr/>
          <p:nvPr/>
        </p:nvSpPr>
        <p:spPr>
          <a:xfrm>
            <a:off x="3662974" y="2479035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80">
                <a:moveTo>
                  <a:pt x="0" y="4848"/>
                </a:moveTo>
                <a:lnTo>
                  <a:pt x="9865" y="0"/>
                </a:lnTo>
                <a:lnTo>
                  <a:pt x="7853" y="4305"/>
                </a:lnTo>
                <a:lnTo>
                  <a:pt x="0" y="4848"/>
                </a:lnTo>
                <a:close/>
              </a:path>
            </a:pathLst>
          </a:custGeom>
          <a:solidFill>
            <a:srgbClr val="1D17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56" name="object 16456"/>
          <p:cNvSpPr/>
          <p:nvPr/>
        </p:nvSpPr>
        <p:spPr>
          <a:xfrm>
            <a:off x="3662974" y="2479035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80">
                <a:moveTo>
                  <a:pt x="9865" y="0"/>
                </a:moveTo>
                <a:lnTo>
                  <a:pt x="0" y="4848"/>
                </a:lnTo>
                <a:lnTo>
                  <a:pt x="7853" y="4305"/>
                </a:lnTo>
                <a:lnTo>
                  <a:pt x="9865" y="0"/>
                </a:lnTo>
                <a:close/>
              </a:path>
            </a:pathLst>
          </a:custGeom>
          <a:ln w="3175">
            <a:solidFill>
              <a:srgbClr val="1D17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57" name="object 164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458" name="object 164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459" name="object 16459"/>
          <p:cNvSpPr/>
          <p:nvPr/>
        </p:nvSpPr>
        <p:spPr>
          <a:xfrm>
            <a:off x="3662974" y="2483340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6769" y="2120"/>
                </a:moveTo>
                <a:lnTo>
                  <a:pt x="0" y="543"/>
                </a:lnTo>
                <a:lnTo>
                  <a:pt x="7853" y="0"/>
                </a:lnTo>
                <a:lnTo>
                  <a:pt x="6769" y="2120"/>
                </a:lnTo>
                <a:close/>
              </a:path>
            </a:pathLst>
          </a:custGeom>
          <a:solidFill>
            <a:srgbClr val="1D17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60" name="object 16460"/>
          <p:cNvSpPr/>
          <p:nvPr/>
        </p:nvSpPr>
        <p:spPr>
          <a:xfrm>
            <a:off x="3662974" y="2483340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7853" y="0"/>
                </a:moveTo>
                <a:lnTo>
                  <a:pt x="0" y="543"/>
                </a:lnTo>
                <a:lnTo>
                  <a:pt x="6769" y="2120"/>
                </a:lnTo>
                <a:lnTo>
                  <a:pt x="7853" y="0"/>
                </a:lnTo>
                <a:close/>
              </a:path>
            </a:pathLst>
          </a:custGeom>
          <a:ln w="3175">
            <a:solidFill>
              <a:srgbClr val="1D17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61" name="object 164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462" name="object 164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463" name="object 164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464" name="object 164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465" name="object 16465"/>
          <p:cNvSpPr/>
          <p:nvPr/>
        </p:nvSpPr>
        <p:spPr>
          <a:xfrm>
            <a:off x="3682367" y="2497094"/>
            <a:ext cx="9525" cy="5080"/>
          </a:xfrm>
          <a:custGeom>
            <a:avLst/>
            <a:gdLst/>
            <a:ahLst/>
            <a:cxnLst/>
            <a:rect l="l" t="t" r="r" b="b"/>
            <a:pathLst>
              <a:path w="9525" h="5080">
                <a:moveTo>
                  <a:pt x="0" y="4691"/>
                </a:moveTo>
                <a:lnTo>
                  <a:pt x="30" y="911"/>
                </a:lnTo>
                <a:lnTo>
                  <a:pt x="9326" y="0"/>
                </a:lnTo>
                <a:lnTo>
                  <a:pt x="0" y="4691"/>
                </a:lnTo>
                <a:close/>
              </a:path>
            </a:pathLst>
          </a:custGeom>
          <a:solidFill>
            <a:srgbClr val="1C15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66" name="object 16466"/>
          <p:cNvSpPr/>
          <p:nvPr/>
        </p:nvSpPr>
        <p:spPr>
          <a:xfrm>
            <a:off x="3682367" y="2497094"/>
            <a:ext cx="9525" cy="5080"/>
          </a:xfrm>
          <a:custGeom>
            <a:avLst/>
            <a:gdLst/>
            <a:ahLst/>
            <a:cxnLst/>
            <a:rect l="l" t="t" r="r" b="b"/>
            <a:pathLst>
              <a:path w="9525" h="5080">
                <a:moveTo>
                  <a:pt x="0" y="4691"/>
                </a:moveTo>
                <a:lnTo>
                  <a:pt x="30" y="911"/>
                </a:lnTo>
                <a:lnTo>
                  <a:pt x="9326" y="0"/>
                </a:lnTo>
                <a:lnTo>
                  <a:pt x="0" y="4691"/>
                </a:lnTo>
                <a:close/>
              </a:path>
            </a:pathLst>
          </a:custGeom>
          <a:ln w="3175">
            <a:solidFill>
              <a:srgbClr val="1C15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67" name="object 16467"/>
          <p:cNvSpPr/>
          <p:nvPr/>
        </p:nvSpPr>
        <p:spPr>
          <a:xfrm>
            <a:off x="3682367" y="2497094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80">
                <a:moveTo>
                  <a:pt x="0" y="4691"/>
                </a:moveTo>
                <a:lnTo>
                  <a:pt x="9326" y="0"/>
                </a:lnTo>
                <a:lnTo>
                  <a:pt x="9870" y="1084"/>
                </a:lnTo>
                <a:lnTo>
                  <a:pt x="0" y="4691"/>
                </a:lnTo>
                <a:close/>
              </a:path>
            </a:pathLst>
          </a:custGeom>
          <a:solidFill>
            <a:srgbClr val="1C15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68" name="object 16468"/>
          <p:cNvSpPr/>
          <p:nvPr/>
        </p:nvSpPr>
        <p:spPr>
          <a:xfrm>
            <a:off x="3682367" y="2497094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80">
                <a:moveTo>
                  <a:pt x="0" y="4691"/>
                </a:moveTo>
                <a:lnTo>
                  <a:pt x="9870" y="1084"/>
                </a:lnTo>
                <a:lnTo>
                  <a:pt x="9326" y="0"/>
                </a:lnTo>
                <a:lnTo>
                  <a:pt x="0" y="4691"/>
                </a:lnTo>
                <a:close/>
              </a:path>
            </a:pathLst>
          </a:custGeom>
          <a:ln w="3175">
            <a:solidFill>
              <a:srgbClr val="1C15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69" name="object 16469"/>
          <p:cNvSpPr/>
          <p:nvPr/>
        </p:nvSpPr>
        <p:spPr>
          <a:xfrm>
            <a:off x="3682367" y="2498178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80">
                <a:moveTo>
                  <a:pt x="5641" y="4785"/>
                </a:moveTo>
                <a:lnTo>
                  <a:pt x="0" y="3606"/>
                </a:lnTo>
                <a:lnTo>
                  <a:pt x="9870" y="0"/>
                </a:lnTo>
                <a:lnTo>
                  <a:pt x="5641" y="4785"/>
                </a:lnTo>
                <a:close/>
              </a:path>
            </a:pathLst>
          </a:custGeom>
          <a:solidFill>
            <a:srgbClr val="1C15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70" name="object 16470"/>
          <p:cNvSpPr/>
          <p:nvPr/>
        </p:nvSpPr>
        <p:spPr>
          <a:xfrm>
            <a:off x="3682367" y="2498178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80">
                <a:moveTo>
                  <a:pt x="0" y="3606"/>
                </a:moveTo>
                <a:lnTo>
                  <a:pt x="9870" y="0"/>
                </a:lnTo>
                <a:lnTo>
                  <a:pt x="5641" y="4785"/>
                </a:lnTo>
                <a:lnTo>
                  <a:pt x="0" y="3606"/>
                </a:lnTo>
                <a:close/>
              </a:path>
            </a:pathLst>
          </a:custGeom>
          <a:ln w="3175">
            <a:solidFill>
              <a:srgbClr val="1C15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71" name="object 16471"/>
          <p:cNvSpPr/>
          <p:nvPr/>
        </p:nvSpPr>
        <p:spPr>
          <a:xfrm>
            <a:off x="3688036" y="2486540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0" y="3185"/>
                </a:moveTo>
                <a:lnTo>
                  <a:pt x="5196" y="0"/>
                </a:lnTo>
                <a:lnTo>
                  <a:pt x="3477" y="2423"/>
                </a:lnTo>
                <a:lnTo>
                  <a:pt x="0" y="3185"/>
                </a:lnTo>
                <a:close/>
              </a:path>
            </a:pathLst>
          </a:custGeom>
          <a:solidFill>
            <a:srgbClr val="1C16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72" name="object 16472"/>
          <p:cNvSpPr/>
          <p:nvPr/>
        </p:nvSpPr>
        <p:spPr>
          <a:xfrm>
            <a:off x="3688036" y="2486540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5196" y="0"/>
                </a:moveTo>
                <a:lnTo>
                  <a:pt x="0" y="3185"/>
                </a:lnTo>
                <a:lnTo>
                  <a:pt x="3477" y="2423"/>
                </a:lnTo>
                <a:lnTo>
                  <a:pt x="5196" y="0"/>
                </a:lnTo>
                <a:close/>
              </a:path>
            </a:pathLst>
          </a:custGeom>
          <a:ln w="3175">
            <a:solidFill>
              <a:srgbClr val="1C16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73" name="object 16473"/>
          <p:cNvSpPr/>
          <p:nvPr/>
        </p:nvSpPr>
        <p:spPr>
          <a:xfrm>
            <a:off x="3688036" y="2486540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5196" y="0"/>
                </a:moveTo>
                <a:lnTo>
                  <a:pt x="0" y="3185"/>
                </a:lnTo>
                <a:lnTo>
                  <a:pt x="5196" y="0"/>
                </a:lnTo>
                <a:close/>
              </a:path>
            </a:pathLst>
          </a:custGeom>
          <a:ln w="3175">
            <a:solidFill>
              <a:srgbClr val="1C16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74" name="object 16474"/>
          <p:cNvSpPr/>
          <p:nvPr/>
        </p:nvSpPr>
        <p:spPr>
          <a:xfrm>
            <a:off x="3688036" y="2486540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5196" y="0"/>
                </a:moveTo>
                <a:lnTo>
                  <a:pt x="0" y="3185"/>
                </a:lnTo>
                <a:lnTo>
                  <a:pt x="5196" y="0"/>
                </a:lnTo>
                <a:close/>
              </a:path>
            </a:pathLst>
          </a:custGeom>
          <a:ln w="3175">
            <a:solidFill>
              <a:srgbClr val="1C16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75" name="object 16475"/>
          <p:cNvSpPr/>
          <p:nvPr/>
        </p:nvSpPr>
        <p:spPr>
          <a:xfrm>
            <a:off x="3683490" y="2480533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33" y="1927"/>
                </a:moveTo>
                <a:lnTo>
                  <a:pt x="0" y="0"/>
                </a:lnTo>
                <a:lnTo>
                  <a:pt x="919" y="1866"/>
                </a:lnTo>
                <a:lnTo>
                  <a:pt x="33" y="1927"/>
                </a:lnTo>
                <a:close/>
              </a:path>
            </a:pathLst>
          </a:custGeom>
          <a:solidFill>
            <a:srgbClr val="1C16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76" name="object 16476"/>
          <p:cNvSpPr/>
          <p:nvPr/>
        </p:nvSpPr>
        <p:spPr>
          <a:xfrm>
            <a:off x="3683490" y="2480533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33" y="1927"/>
                </a:moveTo>
                <a:lnTo>
                  <a:pt x="919" y="1866"/>
                </a:lnTo>
                <a:lnTo>
                  <a:pt x="0" y="0"/>
                </a:lnTo>
                <a:lnTo>
                  <a:pt x="33" y="1927"/>
                </a:lnTo>
                <a:close/>
              </a:path>
            </a:pathLst>
          </a:custGeom>
          <a:ln w="3175">
            <a:solidFill>
              <a:srgbClr val="1C1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77" name="object 16477"/>
          <p:cNvSpPr/>
          <p:nvPr/>
        </p:nvSpPr>
        <p:spPr>
          <a:xfrm>
            <a:off x="3687836" y="2475021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5854" y="2021"/>
                </a:moveTo>
                <a:lnTo>
                  <a:pt x="0" y="1143"/>
                </a:lnTo>
                <a:lnTo>
                  <a:pt x="4607" y="0"/>
                </a:lnTo>
                <a:lnTo>
                  <a:pt x="5854" y="2021"/>
                </a:lnTo>
                <a:close/>
              </a:path>
            </a:pathLst>
          </a:custGeom>
          <a:solidFill>
            <a:srgbClr val="1B17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78" name="object 16478"/>
          <p:cNvSpPr/>
          <p:nvPr/>
        </p:nvSpPr>
        <p:spPr>
          <a:xfrm>
            <a:off x="3687836" y="2475021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1143"/>
                </a:moveTo>
                <a:lnTo>
                  <a:pt x="5854" y="2021"/>
                </a:lnTo>
                <a:lnTo>
                  <a:pt x="4607" y="0"/>
                </a:lnTo>
                <a:lnTo>
                  <a:pt x="0" y="1143"/>
                </a:lnTo>
                <a:close/>
              </a:path>
            </a:pathLst>
          </a:custGeom>
          <a:ln w="3175">
            <a:solidFill>
              <a:srgbClr val="1B17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79" name="object 16479"/>
          <p:cNvSpPr/>
          <p:nvPr/>
        </p:nvSpPr>
        <p:spPr>
          <a:xfrm>
            <a:off x="3683523" y="2482461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4513" y="7264"/>
                </a:moveTo>
                <a:lnTo>
                  <a:pt x="134" y="3063"/>
                </a:lnTo>
                <a:lnTo>
                  <a:pt x="0" y="0"/>
                </a:lnTo>
                <a:lnTo>
                  <a:pt x="4513" y="7264"/>
                </a:lnTo>
                <a:close/>
              </a:path>
            </a:pathLst>
          </a:custGeom>
          <a:solidFill>
            <a:srgbClr val="1C16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80" name="object 16480"/>
          <p:cNvSpPr/>
          <p:nvPr/>
        </p:nvSpPr>
        <p:spPr>
          <a:xfrm>
            <a:off x="3683523" y="2482461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4513" y="7264"/>
                </a:moveTo>
                <a:lnTo>
                  <a:pt x="134" y="3063"/>
                </a:lnTo>
                <a:lnTo>
                  <a:pt x="0" y="0"/>
                </a:lnTo>
                <a:lnTo>
                  <a:pt x="4513" y="7264"/>
                </a:lnTo>
                <a:close/>
              </a:path>
            </a:pathLst>
          </a:custGeom>
          <a:ln w="3175">
            <a:solidFill>
              <a:srgbClr val="1C1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81" name="object 16481"/>
          <p:cNvSpPr/>
          <p:nvPr/>
        </p:nvSpPr>
        <p:spPr>
          <a:xfrm>
            <a:off x="3683523" y="2482400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4513" y="7325"/>
                </a:moveTo>
                <a:lnTo>
                  <a:pt x="0" y="60"/>
                </a:lnTo>
                <a:lnTo>
                  <a:pt x="886" y="0"/>
                </a:lnTo>
                <a:lnTo>
                  <a:pt x="4513" y="7325"/>
                </a:lnTo>
                <a:close/>
              </a:path>
            </a:pathLst>
          </a:custGeom>
          <a:solidFill>
            <a:srgbClr val="1C16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82" name="object 16482"/>
          <p:cNvSpPr/>
          <p:nvPr/>
        </p:nvSpPr>
        <p:spPr>
          <a:xfrm>
            <a:off x="3683523" y="2482400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4513" y="7325"/>
                </a:moveTo>
                <a:lnTo>
                  <a:pt x="886" y="0"/>
                </a:lnTo>
                <a:lnTo>
                  <a:pt x="0" y="60"/>
                </a:lnTo>
                <a:lnTo>
                  <a:pt x="4513" y="7325"/>
                </a:lnTo>
                <a:close/>
              </a:path>
            </a:pathLst>
          </a:custGeom>
          <a:ln w="3175">
            <a:solidFill>
              <a:srgbClr val="1C1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83" name="object 16483"/>
          <p:cNvSpPr/>
          <p:nvPr/>
        </p:nvSpPr>
        <p:spPr>
          <a:xfrm>
            <a:off x="3684409" y="2482400"/>
            <a:ext cx="3810" cy="7620"/>
          </a:xfrm>
          <a:custGeom>
            <a:avLst/>
            <a:gdLst/>
            <a:ahLst/>
            <a:cxnLst/>
            <a:rect l="l" t="t" r="r" b="b"/>
            <a:pathLst>
              <a:path w="3810" h="7619">
                <a:moveTo>
                  <a:pt x="0" y="0"/>
                </a:moveTo>
                <a:lnTo>
                  <a:pt x="3627" y="732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16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84" name="object 16484"/>
          <p:cNvSpPr/>
          <p:nvPr/>
        </p:nvSpPr>
        <p:spPr>
          <a:xfrm>
            <a:off x="3683490" y="2476164"/>
            <a:ext cx="10795" cy="4445"/>
          </a:xfrm>
          <a:custGeom>
            <a:avLst/>
            <a:gdLst/>
            <a:ahLst/>
            <a:cxnLst/>
            <a:rect l="l" t="t" r="r" b="b"/>
            <a:pathLst>
              <a:path w="10795" h="4444">
                <a:moveTo>
                  <a:pt x="0" y="4368"/>
                </a:moveTo>
                <a:lnTo>
                  <a:pt x="4345" y="0"/>
                </a:lnTo>
                <a:lnTo>
                  <a:pt x="10200" y="878"/>
                </a:lnTo>
                <a:lnTo>
                  <a:pt x="0" y="4368"/>
                </a:lnTo>
                <a:close/>
              </a:path>
            </a:pathLst>
          </a:custGeom>
          <a:solidFill>
            <a:srgbClr val="1C17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85" name="object 16485"/>
          <p:cNvSpPr/>
          <p:nvPr/>
        </p:nvSpPr>
        <p:spPr>
          <a:xfrm>
            <a:off x="3683490" y="2476164"/>
            <a:ext cx="10795" cy="4445"/>
          </a:xfrm>
          <a:custGeom>
            <a:avLst/>
            <a:gdLst/>
            <a:ahLst/>
            <a:cxnLst/>
            <a:rect l="l" t="t" r="r" b="b"/>
            <a:pathLst>
              <a:path w="10795" h="4444">
                <a:moveTo>
                  <a:pt x="0" y="4368"/>
                </a:moveTo>
                <a:lnTo>
                  <a:pt x="4345" y="0"/>
                </a:lnTo>
                <a:lnTo>
                  <a:pt x="10200" y="878"/>
                </a:lnTo>
                <a:lnTo>
                  <a:pt x="0" y="4368"/>
                </a:lnTo>
                <a:close/>
              </a:path>
            </a:pathLst>
          </a:custGeom>
          <a:ln w="3175">
            <a:solidFill>
              <a:srgbClr val="1C17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86" name="object 16486"/>
          <p:cNvSpPr/>
          <p:nvPr/>
        </p:nvSpPr>
        <p:spPr>
          <a:xfrm>
            <a:off x="3683490" y="2477043"/>
            <a:ext cx="10795" cy="4445"/>
          </a:xfrm>
          <a:custGeom>
            <a:avLst/>
            <a:gdLst/>
            <a:ahLst/>
            <a:cxnLst/>
            <a:rect l="l" t="t" r="r" b="b"/>
            <a:pathLst>
              <a:path w="10795" h="4444">
                <a:moveTo>
                  <a:pt x="10083" y="3835"/>
                </a:moveTo>
                <a:lnTo>
                  <a:pt x="0" y="3489"/>
                </a:lnTo>
                <a:lnTo>
                  <a:pt x="10200" y="0"/>
                </a:lnTo>
                <a:lnTo>
                  <a:pt x="10083" y="3835"/>
                </a:lnTo>
                <a:close/>
              </a:path>
            </a:pathLst>
          </a:custGeom>
          <a:solidFill>
            <a:srgbClr val="1C17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87" name="object 16487"/>
          <p:cNvSpPr/>
          <p:nvPr/>
        </p:nvSpPr>
        <p:spPr>
          <a:xfrm>
            <a:off x="3683490" y="2477043"/>
            <a:ext cx="10795" cy="4445"/>
          </a:xfrm>
          <a:custGeom>
            <a:avLst/>
            <a:gdLst/>
            <a:ahLst/>
            <a:cxnLst/>
            <a:rect l="l" t="t" r="r" b="b"/>
            <a:pathLst>
              <a:path w="10795" h="4444">
                <a:moveTo>
                  <a:pt x="0" y="3489"/>
                </a:moveTo>
                <a:lnTo>
                  <a:pt x="10083" y="3835"/>
                </a:lnTo>
                <a:lnTo>
                  <a:pt x="10200" y="0"/>
                </a:lnTo>
                <a:lnTo>
                  <a:pt x="0" y="3489"/>
                </a:lnTo>
                <a:close/>
              </a:path>
            </a:pathLst>
          </a:custGeom>
          <a:ln w="3175">
            <a:solidFill>
              <a:srgbClr val="1C17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88" name="object 16488"/>
          <p:cNvSpPr/>
          <p:nvPr/>
        </p:nvSpPr>
        <p:spPr>
          <a:xfrm>
            <a:off x="3683490" y="2480533"/>
            <a:ext cx="10160" cy="1905"/>
          </a:xfrm>
          <a:custGeom>
            <a:avLst/>
            <a:gdLst/>
            <a:ahLst/>
            <a:cxnLst/>
            <a:rect l="l" t="t" r="r" b="b"/>
            <a:pathLst>
              <a:path w="10160" h="1905">
                <a:moveTo>
                  <a:pt x="919" y="1866"/>
                </a:moveTo>
                <a:lnTo>
                  <a:pt x="0" y="0"/>
                </a:lnTo>
                <a:lnTo>
                  <a:pt x="10083" y="345"/>
                </a:lnTo>
                <a:lnTo>
                  <a:pt x="919" y="1866"/>
                </a:lnTo>
                <a:close/>
              </a:path>
            </a:pathLst>
          </a:custGeom>
          <a:solidFill>
            <a:srgbClr val="1C16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89" name="object 16489"/>
          <p:cNvSpPr/>
          <p:nvPr/>
        </p:nvSpPr>
        <p:spPr>
          <a:xfrm>
            <a:off x="3683490" y="2480533"/>
            <a:ext cx="10160" cy="1905"/>
          </a:xfrm>
          <a:custGeom>
            <a:avLst/>
            <a:gdLst/>
            <a:ahLst/>
            <a:cxnLst/>
            <a:rect l="l" t="t" r="r" b="b"/>
            <a:pathLst>
              <a:path w="10160" h="1905">
                <a:moveTo>
                  <a:pt x="0" y="0"/>
                </a:moveTo>
                <a:lnTo>
                  <a:pt x="10083" y="345"/>
                </a:lnTo>
                <a:lnTo>
                  <a:pt x="919" y="186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16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90" name="object 164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491" name="object 164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492" name="object 16492"/>
          <p:cNvSpPr/>
          <p:nvPr/>
        </p:nvSpPr>
        <p:spPr>
          <a:xfrm>
            <a:off x="3688036" y="2486540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0" y="3185"/>
                </a:moveTo>
                <a:lnTo>
                  <a:pt x="5196" y="0"/>
                </a:lnTo>
                <a:lnTo>
                  <a:pt x="0" y="3185"/>
                </a:lnTo>
                <a:close/>
              </a:path>
            </a:pathLst>
          </a:custGeom>
          <a:ln w="3175">
            <a:solidFill>
              <a:srgbClr val="1C16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93" name="object 164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494" name="object 16494"/>
          <p:cNvSpPr/>
          <p:nvPr/>
        </p:nvSpPr>
        <p:spPr>
          <a:xfrm>
            <a:off x="3672974" y="2448765"/>
            <a:ext cx="27655" cy="69164"/>
          </a:xfrm>
          <a:prstGeom prst="rect">
            <a:avLst/>
          </a:prstGeom>
          <a:blipFill>
            <a:blip r:embed="rId54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495" name="object 164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496" name="object 164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497" name="object 16497"/>
          <p:cNvSpPr/>
          <p:nvPr/>
        </p:nvSpPr>
        <p:spPr>
          <a:xfrm>
            <a:off x="3680817" y="2467160"/>
            <a:ext cx="5080" cy="8255"/>
          </a:xfrm>
          <a:custGeom>
            <a:avLst/>
            <a:gdLst/>
            <a:ahLst/>
            <a:cxnLst/>
            <a:rect l="l" t="t" r="r" b="b"/>
            <a:pathLst>
              <a:path w="5079" h="8255">
                <a:moveTo>
                  <a:pt x="0" y="7955"/>
                </a:moveTo>
                <a:lnTo>
                  <a:pt x="1541" y="0"/>
                </a:lnTo>
                <a:lnTo>
                  <a:pt x="4493" y="2260"/>
                </a:lnTo>
                <a:lnTo>
                  <a:pt x="0" y="7955"/>
                </a:lnTo>
                <a:close/>
              </a:path>
            </a:pathLst>
          </a:custGeom>
          <a:solidFill>
            <a:srgbClr val="1C17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98" name="object 16498"/>
          <p:cNvSpPr/>
          <p:nvPr/>
        </p:nvSpPr>
        <p:spPr>
          <a:xfrm>
            <a:off x="3680817" y="2467160"/>
            <a:ext cx="5080" cy="8255"/>
          </a:xfrm>
          <a:custGeom>
            <a:avLst/>
            <a:gdLst/>
            <a:ahLst/>
            <a:cxnLst/>
            <a:rect l="l" t="t" r="r" b="b"/>
            <a:pathLst>
              <a:path w="5079" h="8255">
                <a:moveTo>
                  <a:pt x="1541" y="0"/>
                </a:moveTo>
                <a:lnTo>
                  <a:pt x="4493" y="2260"/>
                </a:lnTo>
                <a:lnTo>
                  <a:pt x="0" y="7955"/>
                </a:lnTo>
                <a:lnTo>
                  <a:pt x="1541" y="0"/>
                </a:lnTo>
                <a:close/>
              </a:path>
            </a:pathLst>
          </a:custGeom>
          <a:ln w="3175">
            <a:solidFill>
              <a:srgbClr val="1C17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99" name="object 16499"/>
          <p:cNvSpPr/>
          <p:nvPr/>
        </p:nvSpPr>
        <p:spPr>
          <a:xfrm>
            <a:off x="3680817" y="2467160"/>
            <a:ext cx="1905" cy="8255"/>
          </a:xfrm>
          <a:custGeom>
            <a:avLst/>
            <a:gdLst/>
            <a:ahLst/>
            <a:cxnLst/>
            <a:rect l="l" t="t" r="r" b="b"/>
            <a:pathLst>
              <a:path w="1904" h="8255">
                <a:moveTo>
                  <a:pt x="1541" y="0"/>
                </a:moveTo>
                <a:lnTo>
                  <a:pt x="0" y="7955"/>
                </a:lnTo>
                <a:lnTo>
                  <a:pt x="1541" y="0"/>
                </a:lnTo>
                <a:close/>
              </a:path>
            </a:pathLst>
          </a:custGeom>
          <a:ln w="3175">
            <a:solidFill>
              <a:srgbClr val="1C17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00" name="object 16500"/>
          <p:cNvSpPr/>
          <p:nvPr/>
        </p:nvSpPr>
        <p:spPr>
          <a:xfrm>
            <a:off x="3677506" y="2467160"/>
            <a:ext cx="5080" cy="8255"/>
          </a:xfrm>
          <a:custGeom>
            <a:avLst/>
            <a:gdLst/>
            <a:ahLst/>
            <a:cxnLst/>
            <a:rect l="l" t="t" r="r" b="b"/>
            <a:pathLst>
              <a:path w="5079" h="8255">
                <a:moveTo>
                  <a:pt x="3312" y="7955"/>
                </a:moveTo>
                <a:lnTo>
                  <a:pt x="0" y="1211"/>
                </a:lnTo>
                <a:lnTo>
                  <a:pt x="4853" y="0"/>
                </a:lnTo>
                <a:lnTo>
                  <a:pt x="3312" y="7955"/>
                </a:lnTo>
                <a:close/>
              </a:path>
            </a:pathLst>
          </a:custGeom>
          <a:solidFill>
            <a:srgbClr val="1C17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01" name="object 16501"/>
          <p:cNvSpPr/>
          <p:nvPr/>
        </p:nvSpPr>
        <p:spPr>
          <a:xfrm>
            <a:off x="3677506" y="2467160"/>
            <a:ext cx="5080" cy="8255"/>
          </a:xfrm>
          <a:custGeom>
            <a:avLst/>
            <a:gdLst/>
            <a:ahLst/>
            <a:cxnLst/>
            <a:rect l="l" t="t" r="r" b="b"/>
            <a:pathLst>
              <a:path w="5079" h="8255">
                <a:moveTo>
                  <a:pt x="4853" y="0"/>
                </a:moveTo>
                <a:lnTo>
                  <a:pt x="3312" y="7955"/>
                </a:lnTo>
                <a:lnTo>
                  <a:pt x="0" y="1211"/>
                </a:lnTo>
                <a:lnTo>
                  <a:pt x="4853" y="0"/>
                </a:lnTo>
                <a:close/>
              </a:path>
            </a:pathLst>
          </a:custGeom>
          <a:ln w="3175">
            <a:solidFill>
              <a:srgbClr val="1C17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02" name="object 16502"/>
          <p:cNvSpPr/>
          <p:nvPr/>
        </p:nvSpPr>
        <p:spPr>
          <a:xfrm>
            <a:off x="3677506" y="246716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0" y="1211"/>
                </a:moveTo>
                <a:lnTo>
                  <a:pt x="5" y="675"/>
                </a:lnTo>
                <a:lnTo>
                  <a:pt x="4853" y="0"/>
                </a:lnTo>
                <a:lnTo>
                  <a:pt x="0" y="1211"/>
                </a:lnTo>
                <a:close/>
              </a:path>
            </a:pathLst>
          </a:custGeom>
          <a:solidFill>
            <a:srgbClr val="1C17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03" name="object 16503"/>
          <p:cNvSpPr/>
          <p:nvPr/>
        </p:nvSpPr>
        <p:spPr>
          <a:xfrm>
            <a:off x="3677506" y="246716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4853" y="0"/>
                </a:moveTo>
                <a:lnTo>
                  <a:pt x="5" y="675"/>
                </a:lnTo>
                <a:lnTo>
                  <a:pt x="0" y="1211"/>
                </a:lnTo>
                <a:lnTo>
                  <a:pt x="4853" y="0"/>
                </a:lnTo>
                <a:close/>
              </a:path>
            </a:pathLst>
          </a:custGeom>
          <a:ln w="3175">
            <a:solidFill>
              <a:srgbClr val="1C17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04" name="object 16504"/>
          <p:cNvSpPr/>
          <p:nvPr/>
        </p:nvSpPr>
        <p:spPr>
          <a:xfrm>
            <a:off x="3644605" y="2459723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416"/>
                </a:moveTo>
                <a:lnTo>
                  <a:pt x="533" y="0"/>
                </a:lnTo>
                <a:lnTo>
                  <a:pt x="2298" y="58"/>
                </a:lnTo>
                <a:lnTo>
                  <a:pt x="0" y="416"/>
                </a:lnTo>
                <a:close/>
              </a:path>
            </a:pathLst>
          </a:custGeom>
          <a:solidFill>
            <a:srgbClr val="1D1C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05" name="object 16505"/>
          <p:cNvSpPr/>
          <p:nvPr/>
        </p:nvSpPr>
        <p:spPr>
          <a:xfrm>
            <a:off x="3644605" y="2459723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298" y="58"/>
                </a:moveTo>
                <a:lnTo>
                  <a:pt x="533" y="0"/>
                </a:lnTo>
                <a:lnTo>
                  <a:pt x="0" y="416"/>
                </a:lnTo>
                <a:lnTo>
                  <a:pt x="2298" y="58"/>
                </a:lnTo>
                <a:close/>
              </a:path>
            </a:pathLst>
          </a:custGeom>
          <a:ln w="3175">
            <a:solidFill>
              <a:srgbClr val="1D1C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06" name="object 16506"/>
          <p:cNvSpPr/>
          <p:nvPr/>
        </p:nvSpPr>
        <p:spPr>
          <a:xfrm>
            <a:off x="3644491" y="2459489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413" y="292"/>
                </a:moveTo>
                <a:lnTo>
                  <a:pt x="647" y="233"/>
                </a:lnTo>
                <a:lnTo>
                  <a:pt x="0" y="0"/>
                </a:lnTo>
                <a:lnTo>
                  <a:pt x="2413" y="292"/>
                </a:lnTo>
                <a:close/>
              </a:path>
            </a:pathLst>
          </a:custGeom>
          <a:solidFill>
            <a:srgbClr val="1D1C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07" name="object 16507"/>
          <p:cNvSpPr/>
          <p:nvPr/>
        </p:nvSpPr>
        <p:spPr>
          <a:xfrm>
            <a:off x="3644491" y="2459489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0"/>
                </a:moveTo>
                <a:lnTo>
                  <a:pt x="647" y="233"/>
                </a:lnTo>
                <a:lnTo>
                  <a:pt x="2413" y="29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1C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08" name="object 16508"/>
          <p:cNvSpPr/>
          <p:nvPr/>
        </p:nvSpPr>
        <p:spPr>
          <a:xfrm>
            <a:off x="3676792" y="2455481"/>
            <a:ext cx="17145" cy="5080"/>
          </a:xfrm>
          <a:custGeom>
            <a:avLst/>
            <a:gdLst/>
            <a:ahLst/>
            <a:cxnLst/>
            <a:rect l="l" t="t" r="r" b="b"/>
            <a:pathLst>
              <a:path w="17145" h="5080">
                <a:moveTo>
                  <a:pt x="0" y="4668"/>
                </a:moveTo>
                <a:lnTo>
                  <a:pt x="17048" y="0"/>
                </a:lnTo>
                <a:lnTo>
                  <a:pt x="13891" y="2321"/>
                </a:lnTo>
                <a:lnTo>
                  <a:pt x="0" y="4668"/>
                </a:lnTo>
                <a:close/>
              </a:path>
            </a:pathLst>
          </a:custGeom>
          <a:solidFill>
            <a:srgbClr val="1B18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09" name="object 16509"/>
          <p:cNvSpPr/>
          <p:nvPr/>
        </p:nvSpPr>
        <p:spPr>
          <a:xfrm>
            <a:off x="3676792" y="2455481"/>
            <a:ext cx="17145" cy="5080"/>
          </a:xfrm>
          <a:custGeom>
            <a:avLst/>
            <a:gdLst/>
            <a:ahLst/>
            <a:cxnLst/>
            <a:rect l="l" t="t" r="r" b="b"/>
            <a:pathLst>
              <a:path w="17145" h="5080">
                <a:moveTo>
                  <a:pt x="17048" y="0"/>
                </a:moveTo>
                <a:lnTo>
                  <a:pt x="13891" y="2321"/>
                </a:lnTo>
                <a:lnTo>
                  <a:pt x="0" y="4668"/>
                </a:lnTo>
                <a:lnTo>
                  <a:pt x="17048" y="0"/>
                </a:lnTo>
                <a:close/>
              </a:path>
            </a:pathLst>
          </a:custGeom>
          <a:ln w="3175">
            <a:solidFill>
              <a:srgbClr val="1B18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10" name="object 16510"/>
          <p:cNvSpPr/>
          <p:nvPr/>
        </p:nvSpPr>
        <p:spPr>
          <a:xfrm>
            <a:off x="3676792" y="2455481"/>
            <a:ext cx="17145" cy="5080"/>
          </a:xfrm>
          <a:custGeom>
            <a:avLst/>
            <a:gdLst/>
            <a:ahLst/>
            <a:cxnLst/>
            <a:rect l="l" t="t" r="r" b="b"/>
            <a:pathLst>
              <a:path w="17145" h="5080">
                <a:moveTo>
                  <a:pt x="0" y="4668"/>
                </a:moveTo>
                <a:lnTo>
                  <a:pt x="1498" y="2707"/>
                </a:lnTo>
                <a:lnTo>
                  <a:pt x="17048" y="0"/>
                </a:lnTo>
                <a:lnTo>
                  <a:pt x="0" y="4668"/>
                </a:lnTo>
                <a:close/>
              </a:path>
            </a:pathLst>
          </a:custGeom>
          <a:solidFill>
            <a:srgbClr val="1C18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11" name="object 16511"/>
          <p:cNvSpPr/>
          <p:nvPr/>
        </p:nvSpPr>
        <p:spPr>
          <a:xfrm>
            <a:off x="3676792" y="2455481"/>
            <a:ext cx="17145" cy="5080"/>
          </a:xfrm>
          <a:custGeom>
            <a:avLst/>
            <a:gdLst/>
            <a:ahLst/>
            <a:cxnLst/>
            <a:rect l="l" t="t" r="r" b="b"/>
            <a:pathLst>
              <a:path w="17145" h="5080">
                <a:moveTo>
                  <a:pt x="17048" y="0"/>
                </a:moveTo>
                <a:lnTo>
                  <a:pt x="1498" y="2707"/>
                </a:lnTo>
                <a:lnTo>
                  <a:pt x="0" y="4668"/>
                </a:lnTo>
                <a:lnTo>
                  <a:pt x="17048" y="0"/>
                </a:lnTo>
                <a:close/>
              </a:path>
            </a:pathLst>
          </a:custGeom>
          <a:ln w="3175">
            <a:solidFill>
              <a:srgbClr val="1C18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12" name="object 16512"/>
          <p:cNvSpPr/>
          <p:nvPr/>
        </p:nvSpPr>
        <p:spPr>
          <a:xfrm>
            <a:off x="3678290" y="2451153"/>
            <a:ext cx="15875" cy="7620"/>
          </a:xfrm>
          <a:custGeom>
            <a:avLst/>
            <a:gdLst/>
            <a:ahLst/>
            <a:cxnLst/>
            <a:rect l="l" t="t" r="r" b="b"/>
            <a:pathLst>
              <a:path w="15875" h="7619">
                <a:moveTo>
                  <a:pt x="0" y="7035"/>
                </a:moveTo>
                <a:lnTo>
                  <a:pt x="12948" y="0"/>
                </a:lnTo>
                <a:lnTo>
                  <a:pt x="15549" y="4328"/>
                </a:lnTo>
                <a:lnTo>
                  <a:pt x="0" y="7035"/>
                </a:lnTo>
                <a:close/>
              </a:path>
            </a:pathLst>
          </a:custGeom>
          <a:solidFill>
            <a:srgbClr val="1B18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13" name="object 16513"/>
          <p:cNvSpPr/>
          <p:nvPr/>
        </p:nvSpPr>
        <p:spPr>
          <a:xfrm>
            <a:off x="3678290" y="2451153"/>
            <a:ext cx="15875" cy="7620"/>
          </a:xfrm>
          <a:custGeom>
            <a:avLst/>
            <a:gdLst/>
            <a:ahLst/>
            <a:cxnLst/>
            <a:rect l="l" t="t" r="r" b="b"/>
            <a:pathLst>
              <a:path w="15875" h="7619">
                <a:moveTo>
                  <a:pt x="15549" y="4328"/>
                </a:moveTo>
                <a:lnTo>
                  <a:pt x="0" y="7035"/>
                </a:lnTo>
                <a:lnTo>
                  <a:pt x="12948" y="0"/>
                </a:lnTo>
                <a:lnTo>
                  <a:pt x="15549" y="4328"/>
                </a:lnTo>
                <a:close/>
              </a:path>
            </a:pathLst>
          </a:custGeom>
          <a:ln w="3175">
            <a:solidFill>
              <a:srgbClr val="1B18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14" name="object 16514"/>
          <p:cNvSpPr/>
          <p:nvPr/>
        </p:nvSpPr>
        <p:spPr>
          <a:xfrm>
            <a:off x="3691239" y="2451153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2600" y="4328"/>
                </a:moveTo>
                <a:lnTo>
                  <a:pt x="0" y="0"/>
                </a:lnTo>
                <a:lnTo>
                  <a:pt x="2600" y="4328"/>
                </a:lnTo>
                <a:close/>
              </a:path>
            </a:pathLst>
          </a:custGeom>
          <a:ln w="3175">
            <a:solidFill>
              <a:srgbClr val="1B19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15" name="object 16515"/>
          <p:cNvSpPr/>
          <p:nvPr/>
        </p:nvSpPr>
        <p:spPr>
          <a:xfrm>
            <a:off x="3691239" y="2451153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2600" y="4328"/>
                </a:moveTo>
                <a:lnTo>
                  <a:pt x="0" y="0"/>
                </a:lnTo>
                <a:lnTo>
                  <a:pt x="2600" y="4328"/>
                </a:lnTo>
                <a:close/>
              </a:path>
            </a:pathLst>
          </a:custGeom>
          <a:ln w="3175">
            <a:solidFill>
              <a:srgbClr val="1B18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16" name="object 16516"/>
          <p:cNvSpPr/>
          <p:nvPr/>
        </p:nvSpPr>
        <p:spPr>
          <a:xfrm>
            <a:off x="3691239" y="2451153"/>
            <a:ext cx="7620" cy="4445"/>
          </a:xfrm>
          <a:custGeom>
            <a:avLst/>
            <a:gdLst/>
            <a:ahLst/>
            <a:cxnLst/>
            <a:rect l="l" t="t" r="r" b="b"/>
            <a:pathLst>
              <a:path w="7620" h="4444">
                <a:moveTo>
                  <a:pt x="2600" y="4328"/>
                </a:moveTo>
                <a:lnTo>
                  <a:pt x="0" y="0"/>
                </a:lnTo>
                <a:lnTo>
                  <a:pt x="7490" y="728"/>
                </a:lnTo>
                <a:lnTo>
                  <a:pt x="2600" y="4328"/>
                </a:lnTo>
                <a:close/>
              </a:path>
            </a:pathLst>
          </a:custGeom>
          <a:solidFill>
            <a:srgbClr val="1B18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17" name="object 16517"/>
          <p:cNvSpPr/>
          <p:nvPr/>
        </p:nvSpPr>
        <p:spPr>
          <a:xfrm>
            <a:off x="3691239" y="2451153"/>
            <a:ext cx="7620" cy="4445"/>
          </a:xfrm>
          <a:custGeom>
            <a:avLst/>
            <a:gdLst/>
            <a:ahLst/>
            <a:cxnLst/>
            <a:rect l="l" t="t" r="r" b="b"/>
            <a:pathLst>
              <a:path w="7620" h="4444">
                <a:moveTo>
                  <a:pt x="7490" y="728"/>
                </a:moveTo>
                <a:lnTo>
                  <a:pt x="0" y="0"/>
                </a:lnTo>
                <a:lnTo>
                  <a:pt x="2600" y="4328"/>
                </a:lnTo>
                <a:lnTo>
                  <a:pt x="7490" y="728"/>
                </a:lnTo>
                <a:close/>
              </a:path>
            </a:pathLst>
          </a:custGeom>
          <a:ln w="3175">
            <a:solidFill>
              <a:srgbClr val="1B18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18" name="object 16518"/>
          <p:cNvSpPr/>
          <p:nvPr/>
        </p:nvSpPr>
        <p:spPr>
          <a:xfrm>
            <a:off x="3691239" y="2451153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2600" y="432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19" name="object 165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520" name="object 16520"/>
          <p:cNvSpPr/>
          <p:nvPr/>
        </p:nvSpPr>
        <p:spPr>
          <a:xfrm>
            <a:off x="3677135" y="2444676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4">
                <a:moveTo>
                  <a:pt x="1529" y="4015"/>
                </a:moveTo>
                <a:lnTo>
                  <a:pt x="0" y="1590"/>
                </a:lnTo>
                <a:lnTo>
                  <a:pt x="11132" y="0"/>
                </a:lnTo>
                <a:lnTo>
                  <a:pt x="1529" y="4015"/>
                </a:lnTo>
                <a:close/>
              </a:path>
            </a:pathLst>
          </a:custGeom>
          <a:solidFill>
            <a:srgbClr val="1C19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21" name="object 16521"/>
          <p:cNvSpPr/>
          <p:nvPr/>
        </p:nvSpPr>
        <p:spPr>
          <a:xfrm>
            <a:off x="3677135" y="2444676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4">
                <a:moveTo>
                  <a:pt x="1529" y="4015"/>
                </a:moveTo>
                <a:lnTo>
                  <a:pt x="0" y="1590"/>
                </a:lnTo>
                <a:lnTo>
                  <a:pt x="11132" y="0"/>
                </a:lnTo>
                <a:lnTo>
                  <a:pt x="1529" y="4015"/>
                </a:lnTo>
                <a:close/>
              </a:path>
            </a:pathLst>
          </a:custGeom>
          <a:ln w="3175">
            <a:solidFill>
              <a:srgbClr val="1C19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22" name="object 165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523" name="object 165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524" name="object 165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525" name="object 165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526" name="object 165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527" name="object 16527"/>
          <p:cNvSpPr/>
          <p:nvPr/>
        </p:nvSpPr>
        <p:spPr>
          <a:xfrm>
            <a:off x="3688267" y="2443083"/>
            <a:ext cx="11430" cy="1905"/>
          </a:xfrm>
          <a:custGeom>
            <a:avLst/>
            <a:gdLst/>
            <a:ahLst/>
            <a:cxnLst/>
            <a:rect l="l" t="t" r="r" b="b"/>
            <a:pathLst>
              <a:path w="11429" h="1905">
                <a:moveTo>
                  <a:pt x="11168" y="0"/>
                </a:moveTo>
                <a:lnTo>
                  <a:pt x="0" y="1592"/>
                </a:lnTo>
                <a:lnTo>
                  <a:pt x="4681" y="924"/>
                </a:lnTo>
                <a:lnTo>
                  <a:pt x="11168" y="0"/>
                </a:lnTo>
                <a:close/>
              </a:path>
            </a:pathLst>
          </a:custGeom>
          <a:ln w="3175">
            <a:solidFill>
              <a:srgbClr val="1B1A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28" name="object 16528"/>
          <p:cNvSpPr/>
          <p:nvPr/>
        </p:nvSpPr>
        <p:spPr>
          <a:xfrm>
            <a:off x="3688267" y="2444676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2971" y="64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29" name="object 16529"/>
          <p:cNvSpPr/>
          <p:nvPr/>
        </p:nvSpPr>
        <p:spPr>
          <a:xfrm>
            <a:off x="3678290" y="2451153"/>
            <a:ext cx="13335" cy="7620"/>
          </a:xfrm>
          <a:custGeom>
            <a:avLst/>
            <a:gdLst/>
            <a:ahLst/>
            <a:cxnLst/>
            <a:rect l="l" t="t" r="r" b="b"/>
            <a:pathLst>
              <a:path w="13335" h="7619">
                <a:moveTo>
                  <a:pt x="0" y="7035"/>
                </a:moveTo>
                <a:lnTo>
                  <a:pt x="289" y="1412"/>
                </a:lnTo>
                <a:lnTo>
                  <a:pt x="12948" y="0"/>
                </a:lnTo>
                <a:lnTo>
                  <a:pt x="0" y="7035"/>
                </a:lnTo>
                <a:close/>
              </a:path>
            </a:pathLst>
          </a:custGeom>
          <a:solidFill>
            <a:srgbClr val="1C18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30" name="object 16530"/>
          <p:cNvSpPr/>
          <p:nvPr/>
        </p:nvSpPr>
        <p:spPr>
          <a:xfrm>
            <a:off x="3678290" y="2451153"/>
            <a:ext cx="13335" cy="7620"/>
          </a:xfrm>
          <a:custGeom>
            <a:avLst/>
            <a:gdLst/>
            <a:ahLst/>
            <a:cxnLst/>
            <a:rect l="l" t="t" r="r" b="b"/>
            <a:pathLst>
              <a:path w="13335" h="7619">
                <a:moveTo>
                  <a:pt x="0" y="7035"/>
                </a:moveTo>
                <a:lnTo>
                  <a:pt x="12948" y="0"/>
                </a:lnTo>
                <a:lnTo>
                  <a:pt x="289" y="1412"/>
                </a:lnTo>
                <a:lnTo>
                  <a:pt x="0" y="7035"/>
                </a:lnTo>
                <a:close/>
              </a:path>
            </a:pathLst>
          </a:custGeom>
          <a:ln w="3175">
            <a:solidFill>
              <a:srgbClr val="1C18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31" name="object 16531"/>
          <p:cNvSpPr/>
          <p:nvPr/>
        </p:nvSpPr>
        <p:spPr>
          <a:xfrm>
            <a:off x="3678580" y="2448692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3873"/>
                </a:moveTo>
                <a:lnTo>
                  <a:pt x="83" y="0"/>
                </a:lnTo>
                <a:lnTo>
                  <a:pt x="0" y="3873"/>
                </a:lnTo>
                <a:close/>
              </a:path>
            </a:pathLst>
          </a:custGeom>
          <a:ln w="3175">
            <a:solidFill>
              <a:srgbClr val="1C19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32" name="object 16532"/>
          <p:cNvSpPr/>
          <p:nvPr/>
        </p:nvSpPr>
        <p:spPr>
          <a:xfrm>
            <a:off x="3678580" y="2448692"/>
            <a:ext cx="12700" cy="4445"/>
          </a:xfrm>
          <a:custGeom>
            <a:avLst/>
            <a:gdLst/>
            <a:ahLst/>
            <a:cxnLst/>
            <a:rect l="l" t="t" r="r" b="b"/>
            <a:pathLst>
              <a:path w="12700" h="4444">
                <a:moveTo>
                  <a:pt x="0" y="3873"/>
                </a:moveTo>
                <a:lnTo>
                  <a:pt x="83" y="0"/>
                </a:lnTo>
                <a:lnTo>
                  <a:pt x="12659" y="2461"/>
                </a:lnTo>
                <a:lnTo>
                  <a:pt x="0" y="3873"/>
                </a:lnTo>
                <a:close/>
              </a:path>
            </a:pathLst>
          </a:custGeom>
          <a:solidFill>
            <a:srgbClr val="1C18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33" name="object 16533"/>
          <p:cNvSpPr/>
          <p:nvPr/>
        </p:nvSpPr>
        <p:spPr>
          <a:xfrm>
            <a:off x="3678580" y="2448692"/>
            <a:ext cx="12700" cy="4445"/>
          </a:xfrm>
          <a:custGeom>
            <a:avLst/>
            <a:gdLst/>
            <a:ahLst/>
            <a:cxnLst/>
            <a:rect l="l" t="t" r="r" b="b"/>
            <a:pathLst>
              <a:path w="12700" h="4444">
                <a:moveTo>
                  <a:pt x="0" y="3873"/>
                </a:moveTo>
                <a:lnTo>
                  <a:pt x="12659" y="2461"/>
                </a:lnTo>
                <a:lnTo>
                  <a:pt x="83" y="0"/>
                </a:lnTo>
                <a:lnTo>
                  <a:pt x="0" y="3873"/>
                </a:lnTo>
                <a:close/>
              </a:path>
            </a:pathLst>
          </a:custGeom>
          <a:ln w="3175">
            <a:solidFill>
              <a:srgbClr val="1C18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34" name="object 16534"/>
          <p:cNvSpPr/>
          <p:nvPr/>
        </p:nvSpPr>
        <p:spPr>
          <a:xfrm>
            <a:off x="3686065" y="2462103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3881" y="1356"/>
                </a:moveTo>
                <a:lnTo>
                  <a:pt x="0" y="685"/>
                </a:lnTo>
                <a:lnTo>
                  <a:pt x="4058" y="0"/>
                </a:lnTo>
                <a:lnTo>
                  <a:pt x="3881" y="1356"/>
                </a:lnTo>
                <a:close/>
              </a:path>
            </a:pathLst>
          </a:custGeom>
          <a:solidFill>
            <a:srgbClr val="1B18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35" name="object 16535"/>
          <p:cNvSpPr/>
          <p:nvPr/>
        </p:nvSpPr>
        <p:spPr>
          <a:xfrm>
            <a:off x="3686065" y="2462103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4058" y="0"/>
                </a:moveTo>
                <a:lnTo>
                  <a:pt x="0" y="685"/>
                </a:lnTo>
                <a:lnTo>
                  <a:pt x="3881" y="1356"/>
                </a:lnTo>
                <a:lnTo>
                  <a:pt x="4058" y="0"/>
                </a:lnTo>
                <a:close/>
              </a:path>
            </a:pathLst>
          </a:custGeom>
          <a:ln w="3175">
            <a:solidFill>
              <a:srgbClr val="1B18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36" name="object 165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4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537" name="object 165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538" name="object 165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539" name="object 16539"/>
          <p:cNvSpPr/>
          <p:nvPr/>
        </p:nvSpPr>
        <p:spPr>
          <a:xfrm>
            <a:off x="3686065" y="2459974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0" y="2814"/>
                </a:moveTo>
                <a:lnTo>
                  <a:pt x="4335" y="0"/>
                </a:lnTo>
                <a:lnTo>
                  <a:pt x="4058" y="2128"/>
                </a:lnTo>
                <a:lnTo>
                  <a:pt x="0" y="2814"/>
                </a:lnTo>
                <a:close/>
              </a:path>
            </a:pathLst>
          </a:custGeom>
          <a:solidFill>
            <a:srgbClr val="1B18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40" name="object 16540"/>
          <p:cNvSpPr/>
          <p:nvPr/>
        </p:nvSpPr>
        <p:spPr>
          <a:xfrm>
            <a:off x="3686065" y="2459974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4335" y="0"/>
                </a:moveTo>
                <a:lnTo>
                  <a:pt x="0" y="2814"/>
                </a:lnTo>
                <a:lnTo>
                  <a:pt x="4058" y="2128"/>
                </a:lnTo>
                <a:lnTo>
                  <a:pt x="4335" y="0"/>
                </a:lnTo>
                <a:close/>
              </a:path>
            </a:pathLst>
          </a:custGeom>
          <a:ln w="3175">
            <a:solidFill>
              <a:srgbClr val="1B18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41" name="object 16541"/>
          <p:cNvSpPr/>
          <p:nvPr/>
        </p:nvSpPr>
        <p:spPr>
          <a:xfrm>
            <a:off x="3686065" y="2462103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0" y="685"/>
                </a:moveTo>
                <a:lnTo>
                  <a:pt x="40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42" name="object 16542"/>
          <p:cNvSpPr/>
          <p:nvPr/>
        </p:nvSpPr>
        <p:spPr>
          <a:xfrm>
            <a:off x="3677414" y="2461300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622" y="2606"/>
                </a:moveTo>
                <a:lnTo>
                  <a:pt x="33" y="2161"/>
                </a:lnTo>
                <a:lnTo>
                  <a:pt x="0" y="0"/>
                </a:lnTo>
                <a:lnTo>
                  <a:pt x="622" y="2606"/>
                </a:lnTo>
                <a:close/>
              </a:path>
            </a:pathLst>
          </a:custGeom>
          <a:solidFill>
            <a:srgbClr val="1C18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43" name="object 16543"/>
          <p:cNvSpPr/>
          <p:nvPr/>
        </p:nvSpPr>
        <p:spPr>
          <a:xfrm>
            <a:off x="3677414" y="2461300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622" y="2606"/>
                </a:moveTo>
                <a:lnTo>
                  <a:pt x="33" y="2161"/>
                </a:lnTo>
                <a:lnTo>
                  <a:pt x="0" y="0"/>
                </a:lnTo>
                <a:lnTo>
                  <a:pt x="622" y="2606"/>
                </a:lnTo>
                <a:close/>
              </a:path>
            </a:pathLst>
          </a:custGeom>
          <a:ln w="3175">
            <a:solidFill>
              <a:srgbClr val="1C18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44" name="object 16544"/>
          <p:cNvSpPr/>
          <p:nvPr/>
        </p:nvSpPr>
        <p:spPr>
          <a:xfrm>
            <a:off x="3677414" y="2461300"/>
            <a:ext cx="8890" cy="3175"/>
          </a:xfrm>
          <a:custGeom>
            <a:avLst/>
            <a:gdLst/>
            <a:ahLst/>
            <a:cxnLst/>
            <a:rect l="l" t="t" r="r" b="b"/>
            <a:pathLst>
              <a:path w="8889" h="3175">
                <a:moveTo>
                  <a:pt x="622" y="2606"/>
                </a:moveTo>
                <a:lnTo>
                  <a:pt x="0" y="0"/>
                </a:lnTo>
                <a:lnTo>
                  <a:pt x="8651" y="1488"/>
                </a:lnTo>
                <a:lnTo>
                  <a:pt x="622" y="2606"/>
                </a:lnTo>
                <a:close/>
              </a:path>
            </a:pathLst>
          </a:custGeom>
          <a:solidFill>
            <a:srgbClr val="1C18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45" name="object 16545"/>
          <p:cNvSpPr/>
          <p:nvPr/>
        </p:nvSpPr>
        <p:spPr>
          <a:xfrm>
            <a:off x="3677414" y="2461300"/>
            <a:ext cx="8890" cy="3175"/>
          </a:xfrm>
          <a:custGeom>
            <a:avLst/>
            <a:gdLst/>
            <a:ahLst/>
            <a:cxnLst/>
            <a:rect l="l" t="t" r="r" b="b"/>
            <a:pathLst>
              <a:path w="8889" h="3175">
                <a:moveTo>
                  <a:pt x="622" y="2606"/>
                </a:moveTo>
                <a:lnTo>
                  <a:pt x="8651" y="1488"/>
                </a:lnTo>
                <a:lnTo>
                  <a:pt x="0" y="0"/>
                </a:lnTo>
                <a:lnTo>
                  <a:pt x="622" y="2606"/>
                </a:lnTo>
                <a:close/>
              </a:path>
            </a:pathLst>
          </a:custGeom>
          <a:ln w="3175">
            <a:solidFill>
              <a:srgbClr val="1C18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46" name="object 16546"/>
          <p:cNvSpPr/>
          <p:nvPr/>
        </p:nvSpPr>
        <p:spPr>
          <a:xfrm>
            <a:off x="3678036" y="2462789"/>
            <a:ext cx="8255" cy="3175"/>
          </a:xfrm>
          <a:custGeom>
            <a:avLst/>
            <a:gdLst/>
            <a:ahLst/>
            <a:cxnLst/>
            <a:rect l="l" t="t" r="r" b="b"/>
            <a:pathLst>
              <a:path w="8254" h="3175">
                <a:moveTo>
                  <a:pt x="2644" y="3106"/>
                </a:moveTo>
                <a:lnTo>
                  <a:pt x="0" y="1117"/>
                </a:lnTo>
                <a:lnTo>
                  <a:pt x="8028" y="0"/>
                </a:lnTo>
                <a:lnTo>
                  <a:pt x="2644" y="3106"/>
                </a:lnTo>
                <a:close/>
              </a:path>
            </a:pathLst>
          </a:custGeom>
          <a:solidFill>
            <a:srgbClr val="1C18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47" name="object 16547"/>
          <p:cNvSpPr/>
          <p:nvPr/>
        </p:nvSpPr>
        <p:spPr>
          <a:xfrm>
            <a:off x="3678036" y="2462789"/>
            <a:ext cx="8255" cy="3175"/>
          </a:xfrm>
          <a:custGeom>
            <a:avLst/>
            <a:gdLst/>
            <a:ahLst/>
            <a:cxnLst/>
            <a:rect l="l" t="t" r="r" b="b"/>
            <a:pathLst>
              <a:path w="8254" h="3175">
                <a:moveTo>
                  <a:pt x="2644" y="3106"/>
                </a:moveTo>
                <a:lnTo>
                  <a:pt x="8028" y="0"/>
                </a:lnTo>
                <a:lnTo>
                  <a:pt x="0" y="1117"/>
                </a:lnTo>
                <a:lnTo>
                  <a:pt x="2644" y="3106"/>
                </a:lnTo>
                <a:close/>
              </a:path>
            </a:pathLst>
          </a:custGeom>
          <a:ln w="3175">
            <a:solidFill>
              <a:srgbClr val="1C18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48" name="object 16548"/>
          <p:cNvSpPr/>
          <p:nvPr/>
        </p:nvSpPr>
        <p:spPr>
          <a:xfrm>
            <a:off x="3680681" y="2462789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1678" y="4371"/>
                </a:moveTo>
                <a:lnTo>
                  <a:pt x="0" y="3106"/>
                </a:lnTo>
                <a:lnTo>
                  <a:pt x="5384" y="0"/>
                </a:lnTo>
                <a:lnTo>
                  <a:pt x="1678" y="4371"/>
                </a:lnTo>
                <a:close/>
              </a:path>
            </a:pathLst>
          </a:custGeom>
          <a:solidFill>
            <a:srgbClr val="1C17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49" name="object 16549"/>
          <p:cNvSpPr/>
          <p:nvPr/>
        </p:nvSpPr>
        <p:spPr>
          <a:xfrm>
            <a:off x="3680681" y="2462789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1678" y="4371"/>
                </a:moveTo>
                <a:lnTo>
                  <a:pt x="0" y="3106"/>
                </a:lnTo>
                <a:lnTo>
                  <a:pt x="5384" y="0"/>
                </a:lnTo>
                <a:lnTo>
                  <a:pt x="1678" y="4371"/>
                </a:lnTo>
                <a:close/>
              </a:path>
            </a:pathLst>
          </a:custGeom>
          <a:ln w="3175">
            <a:solidFill>
              <a:srgbClr val="1C17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50" name="object 16550"/>
          <p:cNvSpPr/>
          <p:nvPr/>
        </p:nvSpPr>
        <p:spPr>
          <a:xfrm>
            <a:off x="3682360" y="2462789"/>
            <a:ext cx="7620" cy="4445"/>
          </a:xfrm>
          <a:custGeom>
            <a:avLst/>
            <a:gdLst/>
            <a:ahLst/>
            <a:cxnLst/>
            <a:rect l="l" t="t" r="r" b="b"/>
            <a:pathLst>
              <a:path w="7620" h="4444">
                <a:moveTo>
                  <a:pt x="0" y="4371"/>
                </a:moveTo>
                <a:lnTo>
                  <a:pt x="3705" y="0"/>
                </a:lnTo>
                <a:lnTo>
                  <a:pt x="7586" y="670"/>
                </a:lnTo>
                <a:lnTo>
                  <a:pt x="0" y="4371"/>
                </a:lnTo>
                <a:close/>
              </a:path>
            </a:pathLst>
          </a:custGeom>
          <a:solidFill>
            <a:srgbClr val="1C18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51" name="object 16551"/>
          <p:cNvSpPr/>
          <p:nvPr/>
        </p:nvSpPr>
        <p:spPr>
          <a:xfrm>
            <a:off x="3682360" y="2462789"/>
            <a:ext cx="7620" cy="4445"/>
          </a:xfrm>
          <a:custGeom>
            <a:avLst/>
            <a:gdLst/>
            <a:ahLst/>
            <a:cxnLst/>
            <a:rect l="l" t="t" r="r" b="b"/>
            <a:pathLst>
              <a:path w="7620" h="4444">
                <a:moveTo>
                  <a:pt x="0" y="4371"/>
                </a:moveTo>
                <a:lnTo>
                  <a:pt x="7586" y="670"/>
                </a:lnTo>
                <a:lnTo>
                  <a:pt x="3705" y="0"/>
                </a:lnTo>
                <a:lnTo>
                  <a:pt x="0" y="4371"/>
                </a:lnTo>
                <a:close/>
              </a:path>
            </a:pathLst>
          </a:custGeom>
          <a:ln w="3175">
            <a:solidFill>
              <a:srgbClr val="1C18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52" name="object 16552"/>
          <p:cNvSpPr/>
          <p:nvPr/>
        </p:nvSpPr>
        <p:spPr>
          <a:xfrm>
            <a:off x="3682360" y="2463459"/>
            <a:ext cx="7620" cy="3810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0" y="3700"/>
                </a:moveTo>
                <a:lnTo>
                  <a:pt x="7586" y="0"/>
                </a:lnTo>
                <a:lnTo>
                  <a:pt x="5318" y="2961"/>
                </a:lnTo>
                <a:lnTo>
                  <a:pt x="0" y="3700"/>
                </a:lnTo>
                <a:close/>
              </a:path>
            </a:pathLst>
          </a:custGeom>
          <a:solidFill>
            <a:srgbClr val="1C17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53" name="object 16553"/>
          <p:cNvSpPr/>
          <p:nvPr/>
        </p:nvSpPr>
        <p:spPr>
          <a:xfrm>
            <a:off x="3682360" y="2463459"/>
            <a:ext cx="7620" cy="3810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0" y="3700"/>
                </a:moveTo>
                <a:lnTo>
                  <a:pt x="7586" y="0"/>
                </a:lnTo>
                <a:lnTo>
                  <a:pt x="5318" y="2961"/>
                </a:lnTo>
                <a:lnTo>
                  <a:pt x="0" y="3700"/>
                </a:lnTo>
                <a:close/>
              </a:path>
            </a:pathLst>
          </a:custGeom>
          <a:ln w="3175">
            <a:solidFill>
              <a:srgbClr val="1C17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54" name="object 16554"/>
          <p:cNvSpPr/>
          <p:nvPr/>
        </p:nvSpPr>
        <p:spPr>
          <a:xfrm>
            <a:off x="3678036" y="2462789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0" y="1117"/>
                </a:moveTo>
                <a:lnTo>
                  <a:pt x="80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55" name="object 16555"/>
          <p:cNvSpPr/>
          <p:nvPr/>
        </p:nvSpPr>
        <p:spPr>
          <a:xfrm>
            <a:off x="3682360" y="2466421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2951" y="2999"/>
                </a:moveTo>
                <a:lnTo>
                  <a:pt x="0" y="739"/>
                </a:lnTo>
                <a:lnTo>
                  <a:pt x="5318" y="0"/>
                </a:lnTo>
                <a:lnTo>
                  <a:pt x="2951" y="2999"/>
                </a:lnTo>
                <a:close/>
              </a:path>
            </a:pathLst>
          </a:custGeom>
          <a:solidFill>
            <a:srgbClr val="1C17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56" name="object 16556"/>
          <p:cNvSpPr/>
          <p:nvPr/>
        </p:nvSpPr>
        <p:spPr>
          <a:xfrm>
            <a:off x="3682360" y="2466421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2951" y="2999"/>
                </a:moveTo>
                <a:lnTo>
                  <a:pt x="5318" y="0"/>
                </a:lnTo>
                <a:lnTo>
                  <a:pt x="0" y="739"/>
                </a:lnTo>
                <a:lnTo>
                  <a:pt x="2951" y="2999"/>
                </a:lnTo>
                <a:close/>
              </a:path>
            </a:pathLst>
          </a:custGeom>
          <a:ln w="3175">
            <a:solidFill>
              <a:srgbClr val="1C17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57" name="object 165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558" name="object 165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559" name="object 16559"/>
          <p:cNvSpPr/>
          <p:nvPr/>
        </p:nvSpPr>
        <p:spPr>
          <a:xfrm>
            <a:off x="3670074" y="2498006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12293" y="3779"/>
                </a:moveTo>
                <a:lnTo>
                  <a:pt x="0" y="1211"/>
                </a:lnTo>
                <a:lnTo>
                  <a:pt x="12324" y="0"/>
                </a:lnTo>
                <a:lnTo>
                  <a:pt x="12293" y="3779"/>
                </a:lnTo>
                <a:close/>
              </a:path>
            </a:pathLst>
          </a:custGeom>
          <a:solidFill>
            <a:srgbClr val="1D15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60" name="object 16560"/>
          <p:cNvSpPr/>
          <p:nvPr/>
        </p:nvSpPr>
        <p:spPr>
          <a:xfrm>
            <a:off x="3670074" y="2498006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12324" y="0"/>
                </a:moveTo>
                <a:lnTo>
                  <a:pt x="0" y="1211"/>
                </a:lnTo>
                <a:lnTo>
                  <a:pt x="12293" y="3779"/>
                </a:lnTo>
                <a:lnTo>
                  <a:pt x="12324" y="0"/>
                </a:lnTo>
                <a:close/>
              </a:path>
            </a:pathLst>
          </a:custGeom>
          <a:ln w="3175">
            <a:solidFill>
              <a:srgbClr val="1D15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61" name="object 165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562" name="object 165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563" name="object 165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564" name="object 165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565" name="object 16565"/>
          <p:cNvSpPr/>
          <p:nvPr/>
        </p:nvSpPr>
        <p:spPr>
          <a:xfrm>
            <a:off x="3675276" y="2475115"/>
            <a:ext cx="5715" cy="8255"/>
          </a:xfrm>
          <a:custGeom>
            <a:avLst/>
            <a:gdLst/>
            <a:ahLst/>
            <a:cxnLst/>
            <a:rect l="l" t="t" r="r" b="b"/>
            <a:pathLst>
              <a:path w="5714" h="8255">
                <a:moveTo>
                  <a:pt x="0" y="7914"/>
                </a:moveTo>
                <a:lnTo>
                  <a:pt x="5542" y="0"/>
                </a:lnTo>
                <a:lnTo>
                  <a:pt x="0" y="7914"/>
                </a:lnTo>
                <a:close/>
              </a:path>
            </a:pathLst>
          </a:custGeom>
          <a:ln w="3175">
            <a:solidFill>
              <a:srgbClr val="1C17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66" name="object 16566"/>
          <p:cNvSpPr/>
          <p:nvPr/>
        </p:nvSpPr>
        <p:spPr>
          <a:xfrm>
            <a:off x="3675276" y="2475115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5">
                <a:moveTo>
                  <a:pt x="0" y="7914"/>
                </a:moveTo>
                <a:lnTo>
                  <a:pt x="5542" y="0"/>
                </a:lnTo>
                <a:lnTo>
                  <a:pt x="8214" y="5417"/>
                </a:lnTo>
                <a:lnTo>
                  <a:pt x="0" y="7914"/>
                </a:lnTo>
                <a:close/>
              </a:path>
            </a:pathLst>
          </a:custGeom>
          <a:solidFill>
            <a:srgbClr val="1C17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67" name="object 16567"/>
          <p:cNvSpPr/>
          <p:nvPr/>
        </p:nvSpPr>
        <p:spPr>
          <a:xfrm>
            <a:off x="3675276" y="2475115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5">
                <a:moveTo>
                  <a:pt x="0" y="7914"/>
                </a:moveTo>
                <a:lnTo>
                  <a:pt x="8214" y="5417"/>
                </a:lnTo>
                <a:lnTo>
                  <a:pt x="5542" y="0"/>
                </a:lnTo>
                <a:lnTo>
                  <a:pt x="0" y="7914"/>
                </a:lnTo>
                <a:close/>
              </a:path>
            </a:pathLst>
          </a:custGeom>
          <a:ln w="3175">
            <a:solidFill>
              <a:srgbClr val="1C17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68" name="object 16568"/>
          <p:cNvSpPr/>
          <p:nvPr/>
        </p:nvSpPr>
        <p:spPr>
          <a:xfrm>
            <a:off x="3675276" y="2480533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0" y="2496"/>
                </a:moveTo>
                <a:lnTo>
                  <a:pt x="8214" y="0"/>
                </a:lnTo>
                <a:lnTo>
                  <a:pt x="8247" y="1927"/>
                </a:lnTo>
                <a:lnTo>
                  <a:pt x="0" y="2496"/>
                </a:lnTo>
                <a:close/>
              </a:path>
            </a:pathLst>
          </a:custGeom>
          <a:solidFill>
            <a:srgbClr val="1C16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69" name="object 16569"/>
          <p:cNvSpPr/>
          <p:nvPr/>
        </p:nvSpPr>
        <p:spPr>
          <a:xfrm>
            <a:off x="3675276" y="2480533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0" y="2496"/>
                </a:moveTo>
                <a:lnTo>
                  <a:pt x="8214" y="0"/>
                </a:lnTo>
                <a:lnTo>
                  <a:pt x="8247" y="1927"/>
                </a:lnTo>
                <a:lnTo>
                  <a:pt x="0" y="2496"/>
                </a:lnTo>
                <a:close/>
              </a:path>
            </a:pathLst>
          </a:custGeom>
          <a:ln w="3175">
            <a:solidFill>
              <a:srgbClr val="1C16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70" name="object 16570"/>
          <p:cNvSpPr/>
          <p:nvPr/>
        </p:nvSpPr>
        <p:spPr>
          <a:xfrm>
            <a:off x="3683799" y="248873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1043" y="107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1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71" name="object 165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572" name="object 165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573" name="object 165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574" name="object 16574"/>
          <p:cNvSpPr/>
          <p:nvPr/>
        </p:nvSpPr>
        <p:spPr>
          <a:xfrm>
            <a:off x="3680817" y="2475593"/>
            <a:ext cx="12065" cy="0"/>
          </a:xfrm>
          <a:custGeom>
            <a:avLst/>
            <a:gdLst/>
            <a:ahLst/>
            <a:cxnLst/>
            <a:rect l="l" t="t" r="r" b="b"/>
            <a:pathLst>
              <a:path w="12064" h="0">
                <a:moveTo>
                  <a:pt x="0" y="0"/>
                </a:moveTo>
                <a:lnTo>
                  <a:pt x="11625" y="0"/>
                </a:lnTo>
              </a:path>
            </a:pathLst>
          </a:custGeom>
          <a:ln w="3175">
            <a:solidFill>
              <a:srgbClr val="1C17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75" name="object 16575"/>
          <p:cNvSpPr/>
          <p:nvPr/>
        </p:nvSpPr>
        <p:spPr>
          <a:xfrm>
            <a:off x="3680817" y="2475021"/>
            <a:ext cx="12065" cy="1270"/>
          </a:xfrm>
          <a:custGeom>
            <a:avLst/>
            <a:gdLst/>
            <a:ahLst/>
            <a:cxnLst/>
            <a:rect l="l" t="t" r="r" b="b"/>
            <a:pathLst>
              <a:path w="12064" h="1269">
                <a:moveTo>
                  <a:pt x="11625" y="0"/>
                </a:moveTo>
                <a:lnTo>
                  <a:pt x="7018" y="1143"/>
                </a:lnTo>
                <a:lnTo>
                  <a:pt x="0" y="93"/>
                </a:lnTo>
                <a:lnTo>
                  <a:pt x="11625" y="0"/>
                </a:lnTo>
                <a:close/>
              </a:path>
            </a:pathLst>
          </a:custGeom>
          <a:ln w="3175">
            <a:solidFill>
              <a:srgbClr val="1C17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76" name="object 16576"/>
          <p:cNvSpPr/>
          <p:nvPr/>
        </p:nvSpPr>
        <p:spPr>
          <a:xfrm>
            <a:off x="3680817" y="2473088"/>
            <a:ext cx="12065" cy="2540"/>
          </a:xfrm>
          <a:custGeom>
            <a:avLst/>
            <a:gdLst/>
            <a:ahLst/>
            <a:cxnLst/>
            <a:rect l="l" t="t" r="r" b="b"/>
            <a:pathLst>
              <a:path w="12064" h="2539">
                <a:moveTo>
                  <a:pt x="0" y="2026"/>
                </a:moveTo>
                <a:lnTo>
                  <a:pt x="10431" y="0"/>
                </a:lnTo>
                <a:lnTo>
                  <a:pt x="11625" y="1932"/>
                </a:lnTo>
                <a:lnTo>
                  <a:pt x="0" y="2026"/>
                </a:lnTo>
                <a:close/>
              </a:path>
            </a:pathLst>
          </a:custGeom>
          <a:solidFill>
            <a:srgbClr val="1C17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77" name="object 16577"/>
          <p:cNvSpPr/>
          <p:nvPr/>
        </p:nvSpPr>
        <p:spPr>
          <a:xfrm>
            <a:off x="3680817" y="2473088"/>
            <a:ext cx="12065" cy="2540"/>
          </a:xfrm>
          <a:custGeom>
            <a:avLst/>
            <a:gdLst/>
            <a:ahLst/>
            <a:cxnLst/>
            <a:rect l="l" t="t" r="r" b="b"/>
            <a:pathLst>
              <a:path w="12064" h="2539">
                <a:moveTo>
                  <a:pt x="11625" y="1932"/>
                </a:moveTo>
                <a:lnTo>
                  <a:pt x="10431" y="0"/>
                </a:lnTo>
                <a:lnTo>
                  <a:pt x="0" y="2026"/>
                </a:lnTo>
                <a:lnTo>
                  <a:pt x="11625" y="1932"/>
                </a:lnTo>
                <a:close/>
              </a:path>
            </a:pathLst>
          </a:custGeom>
          <a:ln w="3175">
            <a:solidFill>
              <a:srgbClr val="1C17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78" name="object 16578"/>
          <p:cNvSpPr/>
          <p:nvPr/>
        </p:nvSpPr>
        <p:spPr>
          <a:xfrm>
            <a:off x="3673101" y="2482461"/>
            <a:ext cx="10795" cy="3810"/>
          </a:xfrm>
          <a:custGeom>
            <a:avLst/>
            <a:gdLst/>
            <a:ahLst/>
            <a:cxnLst/>
            <a:rect l="l" t="t" r="r" b="b"/>
            <a:pathLst>
              <a:path w="10795" h="3810">
                <a:moveTo>
                  <a:pt x="0" y="3782"/>
                </a:moveTo>
                <a:lnTo>
                  <a:pt x="2174" y="568"/>
                </a:lnTo>
                <a:lnTo>
                  <a:pt x="10421" y="0"/>
                </a:lnTo>
                <a:lnTo>
                  <a:pt x="0" y="3782"/>
                </a:lnTo>
                <a:close/>
              </a:path>
            </a:pathLst>
          </a:custGeom>
          <a:solidFill>
            <a:srgbClr val="1C16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79" name="object 16579"/>
          <p:cNvSpPr/>
          <p:nvPr/>
        </p:nvSpPr>
        <p:spPr>
          <a:xfrm>
            <a:off x="3673101" y="2482461"/>
            <a:ext cx="10795" cy="3810"/>
          </a:xfrm>
          <a:custGeom>
            <a:avLst/>
            <a:gdLst/>
            <a:ahLst/>
            <a:cxnLst/>
            <a:rect l="l" t="t" r="r" b="b"/>
            <a:pathLst>
              <a:path w="10795" h="3810">
                <a:moveTo>
                  <a:pt x="0" y="3782"/>
                </a:moveTo>
                <a:lnTo>
                  <a:pt x="2174" y="568"/>
                </a:lnTo>
                <a:lnTo>
                  <a:pt x="10421" y="0"/>
                </a:lnTo>
                <a:lnTo>
                  <a:pt x="0" y="3782"/>
                </a:lnTo>
                <a:close/>
              </a:path>
            </a:pathLst>
          </a:custGeom>
          <a:ln w="3175">
            <a:solidFill>
              <a:srgbClr val="1C16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80" name="object 16580"/>
          <p:cNvSpPr/>
          <p:nvPr/>
        </p:nvSpPr>
        <p:spPr>
          <a:xfrm>
            <a:off x="3673101" y="2482461"/>
            <a:ext cx="10795" cy="3810"/>
          </a:xfrm>
          <a:custGeom>
            <a:avLst/>
            <a:gdLst/>
            <a:ahLst/>
            <a:cxnLst/>
            <a:rect l="l" t="t" r="r" b="b"/>
            <a:pathLst>
              <a:path w="10795" h="3810">
                <a:moveTo>
                  <a:pt x="0" y="3782"/>
                </a:moveTo>
                <a:lnTo>
                  <a:pt x="10421" y="0"/>
                </a:lnTo>
                <a:lnTo>
                  <a:pt x="10556" y="3063"/>
                </a:lnTo>
                <a:lnTo>
                  <a:pt x="0" y="3782"/>
                </a:lnTo>
                <a:close/>
              </a:path>
            </a:pathLst>
          </a:custGeom>
          <a:solidFill>
            <a:srgbClr val="1C16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81" name="object 16581"/>
          <p:cNvSpPr/>
          <p:nvPr/>
        </p:nvSpPr>
        <p:spPr>
          <a:xfrm>
            <a:off x="3673101" y="2482461"/>
            <a:ext cx="10795" cy="3810"/>
          </a:xfrm>
          <a:custGeom>
            <a:avLst/>
            <a:gdLst/>
            <a:ahLst/>
            <a:cxnLst/>
            <a:rect l="l" t="t" r="r" b="b"/>
            <a:pathLst>
              <a:path w="10795" h="3810">
                <a:moveTo>
                  <a:pt x="0" y="3782"/>
                </a:moveTo>
                <a:lnTo>
                  <a:pt x="10556" y="3063"/>
                </a:lnTo>
                <a:lnTo>
                  <a:pt x="10421" y="0"/>
                </a:lnTo>
                <a:lnTo>
                  <a:pt x="0" y="3782"/>
                </a:lnTo>
                <a:close/>
              </a:path>
            </a:pathLst>
          </a:custGeom>
          <a:ln w="3175">
            <a:solidFill>
              <a:srgbClr val="1C16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82" name="object 16582"/>
          <p:cNvSpPr/>
          <p:nvPr/>
        </p:nvSpPr>
        <p:spPr>
          <a:xfrm>
            <a:off x="3673101" y="2485524"/>
            <a:ext cx="10795" cy="3810"/>
          </a:xfrm>
          <a:custGeom>
            <a:avLst/>
            <a:gdLst/>
            <a:ahLst/>
            <a:cxnLst/>
            <a:rect l="l" t="t" r="r" b="b"/>
            <a:pathLst>
              <a:path w="10795" h="3810">
                <a:moveTo>
                  <a:pt x="10698" y="3213"/>
                </a:moveTo>
                <a:lnTo>
                  <a:pt x="0" y="718"/>
                </a:lnTo>
                <a:lnTo>
                  <a:pt x="10556" y="0"/>
                </a:lnTo>
                <a:lnTo>
                  <a:pt x="10698" y="3213"/>
                </a:lnTo>
                <a:close/>
              </a:path>
            </a:pathLst>
          </a:custGeom>
          <a:solidFill>
            <a:srgbClr val="1C16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83" name="object 16583"/>
          <p:cNvSpPr/>
          <p:nvPr/>
        </p:nvSpPr>
        <p:spPr>
          <a:xfrm>
            <a:off x="3673101" y="2485524"/>
            <a:ext cx="10795" cy="3810"/>
          </a:xfrm>
          <a:custGeom>
            <a:avLst/>
            <a:gdLst/>
            <a:ahLst/>
            <a:cxnLst/>
            <a:rect l="l" t="t" r="r" b="b"/>
            <a:pathLst>
              <a:path w="10795" h="3810">
                <a:moveTo>
                  <a:pt x="0" y="718"/>
                </a:moveTo>
                <a:lnTo>
                  <a:pt x="10556" y="0"/>
                </a:lnTo>
                <a:lnTo>
                  <a:pt x="10698" y="3213"/>
                </a:lnTo>
                <a:lnTo>
                  <a:pt x="0" y="718"/>
                </a:lnTo>
                <a:close/>
              </a:path>
            </a:pathLst>
          </a:custGeom>
          <a:ln w="3175">
            <a:solidFill>
              <a:srgbClr val="1C16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84" name="object 16584"/>
          <p:cNvSpPr/>
          <p:nvPr/>
        </p:nvSpPr>
        <p:spPr>
          <a:xfrm>
            <a:off x="3680817" y="2475115"/>
            <a:ext cx="7620" cy="5715"/>
          </a:xfrm>
          <a:custGeom>
            <a:avLst/>
            <a:gdLst/>
            <a:ahLst/>
            <a:cxnLst/>
            <a:rect l="l" t="t" r="r" b="b"/>
            <a:pathLst>
              <a:path w="7620" h="5714">
                <a:moveTo>
                  <a:pt x="2672" y="5417"/>
                </a:moveTo>
                <a:lnTo>
                  <a:pt x="0" y="0"/>
                </a:lnTo>
                <a:lnTo>
                  <a:pt x="7018" y="1049"/>
                </a:lnTo>
                <a:lnTo>
                  <a:pt x="2672" y="5417"/>
                </a:lnTo>
                <a:close/>
              </a:path>
            </a:pathLst>
          </a:custGeom>
          <a:solidFill>
            <a:srgbClr val="1C17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85" name="object 16585"/>
          <p:cNvSpPr/>
          <p:nvPr/>
        </p:nvSpPr>
        <p:spPr>
          <a:xfrm>
            <a:off x="3680817" y="2475115"/>
            <a:ext cx="7620" cy="5715"/>
          </a:xfrm>
          <a:custGeom>
            <a:avLst/>
            <a:gdLst/>
            <a:ahLst/>
            <a:cxnLst/>
            <a:rect l="l" t="t" r="r" b="b"/>
            <a:pathLst>
              <a:path w="7620" h="5714">
                <a:moveTo>
                  <a:pt x="7018" y="1049"/>
                </a:moveTo>
                <a:lnTo>
                  <a:pt x="0" y="0"/>
                </a:lnTo>
                <a:lnTo>
                  <a:pt x="2672" y="5417"/>
                </a:lnTo>
                <a:lnTo>
                  <a:pt x="7018" y="1049"/>
                </a:lnTo>
                <a:close/>
              </a:path>
            </a:pathLst>
          </a:custGeom>
          <a:ln w="3175">
            <a:solidFill>
              <a:srgbClr val="1C17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86" name="object 165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587" name="object 165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588" name="object 165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589" name="object 165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590" name="object 16590"/>
          <p:cNvSpPr/>
          <p:nvPr/>
        </p:nvSpPr>
        <p:spPr>
          <a:xfrm>
            <a:off x="3674348" y="2489817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0495" y="0"/>
                </a:moveTo>
                <a:lnTo>
                  <a:pt x="0" y="302"/>
                </a:lnTo>
                <a:lnTo>
                  <a:pt x="10495" y="0"/>
                </a:lnTo>
                <a:close/>
              </a:path>
            </a:pathLst>
          </a:custGeom>
          <a:ln w="3175">
            <a:solidFill>
              <a:srgbClr val="09072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91" name="object 16591"/>
          <p:cNvSpPr/>
          <p:nvPr/>
        </p:nvSpPr>
        <p:spPr>
          <a:xfrm>
            <a:off x="3674348" y="24901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9072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92" name="object 16592"/>
          <p:cNvSpPr/>
          <p:nvPr/>
        </p:nvSpPr>
        <p:spPr>
          <a:xfrm>
            <a:off x="3674348" y="24901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9072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93" name="object 16593"/>
          <p:cNvSpPr/>
          <p:nvPr/>
        </p:nvSpPr>
        <p:spPr>
          <a:xfrm>
            <a:off x="3674348" y="2489817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0" y="302"/>
                </a:moveTo>
                <a:lnTo>
                  <a:pt x="10495" y="0"/>
                </a:lnTo>
                <a:lnTo>
                  <a:pt x="0" y="302"/>
                </a:lnTo>
                <a:close/>
              </a:path>
            </a:pathLst>
          </a:custGeom>
          <a:ln w="3175">
            <a:solidFill>
              <a:srgbClr val="09072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94" name="object 16594"/>
          <p:cNvSpPr/>
          <p:nvPr/>
        </p:nvSpPr>
        <p:spPr>
          <a:xfrm>
            <a:off x="3674348" y="2489817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0" y="302"/>
                </a:moveTo>
                <a:lnTo>
                  <a:pt x="10495" y="0"/>
                </a:lnTo>
                <a:lnTo>
                  <a:pt x="0" y="302"/>
                </a:lnTo>
                <a:close/>
              </a:path>
            </a:pathLst>
          </a:custGeom>
          <a:ln w="3175">
            <a:solidFill>
              <a:srgbClr val="09072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95" name="object 16595"/>
          <p:cNvSpPr/>
          <p:nvPr/>
        </p:nvSpPr>
        <p:spPr>
          <a:xfrm>
            <a:off x="3674348" y="2489817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0495" y="0"/>
                </a:moveTo>
                <a:lnTo>
                  <a:pt x="0" y="30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96" name="object 16596"/>
          <p:cNvSpPr/>
          <p:nvPr/>
        </p:nvSpPr>
        <p:spPr>
          <a:xfrm>
            <a:off x="3670074" y="2492588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5">
                <a:moveTo>
                  <a:pt x="0" y="6629"/>
                </a:moveTo>
                <a:lnTo>
                  <a:pt x="12542" y="0"/>
                </a:lnTo>
                <a:lnTo>
                  <a:pt x="12324" y="5417"/>
                </a:lnTo>
                <a:lnTo>
                  <a:pt x="0" y="6629"/>
                </a:lnTo>
                <a:close/>
              </a:path>
            </a:pathLst>
          </a:custGeom>
          <a:solidFill>
            <a:srgbClr val="1D16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97" name="object 16597"/>
          <p:cNvSpPr/>
          <p:nvPr/>
        </p:nvSpPr>
        <p:spPr>
          <a:xfrm>
            <a:off x="3670074" y="2492588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5">
                <a:moveTo>
                  <a:pt x="12542" y="0"/>
                </a:moveTo>
                <a:lnTo>
                  <a:pt x="0" y="6629"/>
                </a:lnTo>
                <a:lnTo>
                  <a:pt x="12324" y="5417"/>
                </a:lnTo>
                <a:lnTo>
                  <a:pt x="12542" y="0"/>
                </a:lnTo>
                <a:close/>
              </a:path>
            </a:pathLst>
          </a:custGeom>
          <a:ln w="3175">
            <a:solidFill>
              <a:srgbClr val="1D16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98" name="object 165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599" name="object 16599"/>
          <p:cNvSpPr/>
          <p:nvPr/>
        </p:nvSpPr>
        <p:spPr>
          <a:xfrm>
            <a:off x="3688133" y="2470127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3116" y="2961"/>
                </a:moveTo>
                <a:lnTo>
                  <a:pt x="0" y="756"/>
                </a:lnTo>
                <a:lnTo>
                  <a:pt x="5753" y="0"/>
                </a:lnTo>
                <a:lnTo>
                  <a:pt x="3116" y="2961"/>
                </a:lnTo>
                <a:close/>
              </a:path>
            </a:pathLst>
          </a:custGeom>
          <a:solidFill>
            <a:srgbClr val="1B17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00" name="object 16600"/>
          <p:cNvSpPr/>
          <p:nvPr/>
        </p:nvSpPr>
        <p:spPr>
          <a:xfrm>
            <a:off x="3688133" y="2470127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756"/>
                </a:moveTo>
                <a:lnTo>
                  <a:pt x="5753" y="0"/>
                </a:lnTo>
                <a:lnTo>
                  <a:pt x="3116" y="2961"/>
                </a:lnTo>
                <a:lnTo>
                  <a:pt x="0" y="756"/>
                </a:lnTo>
                <a:close/>
              </a:path>
            </a:pathLst>
          </a:custGeom>
          <a:ln w="3175">
            <a:solidFill>
              <a:srgbClr val="1B17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01" name="object 16601"/>
          <p:cNvSpPr/>
          <p:nvPr/>
        </p:nvSpPr>
        <p:spPr>
          <a:xfrm>
            <a:off x="3680817" y="2470884"/>
            <a:ext cx="10795" cy="4445"/>
          </a:xfrm>
          <a:custGeom>
            <a:avLst/>
            <a:gdLst/>
            <a:ahLst/>
            <a:cxnLst/>
            <a:rect l="l" t="t" r="r" b="b"/>
            <a:pathLst>
              <a:path w="10795" h="4444">
                <a:moveTo>
                  <a:pt x="0" y="4231"/>
                </a:moveTo>
                <a:lnTo>
                  <a:pt x="7315" y="0"/>
                </a:lnTo>
                <a:lnTo>
                  <a:pt x="10431" y="2204"/>
                </a:lnTo>
                <a:lnTo>
                  <a:pt x="0" y="4231"/>
                </a:lnTo>
                <a:close/>
              </a:path>
            </a:pathLst>
          </a:custGeom>
          <a:solidFill>
            <a:srgbClr val="1C17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02" name="object 16602"/>
          <p:cNvSpPr/>
          <p:nvPr/>
        </p:nvSpPr>
        <p:spPr>
          <a:xfrm>
            <a:off x="3680817" y="2470884"/>
            <a:ext cx="10795" cy="4445"/>
          </a:xfrm>
          <a:custGeom>
            <a:avLst/>
            <a:gdLst/>
            <a:ahLst/>
            <a:cxnLst/>
            <a:rect l="l" t="t" r="r" b="b"/>
            <a:pathLst>
              <a:path w="10795" h="4444">
                <a:moveTo>
                  <a:pt x="7315" y="0"/>
                </a:moveTo>
                <a:lnTo>
                  <a:pt x="0" y="4231"/>
                </a:lnTo>
                <a:lnTo>
                  <a:pt x="10431" y="2204"/>
                </a:lnTo>
                <a:lnTo>
                  <a:pt x="7315" y="0"/>
                </a:lnTo>
                <a:close/>
              </a:path>
            </a:pathLst>
          </a:custGeom>
          <a:ln w="3175">
            <a:solidFill>
              <a:srgbClr val="1C17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03" name="object 16603"/>
          <p:cNvSpPr/>
          <p:nvPr/>
        </p:nvSpPr>
        <p:spPr>
          <a:xfrm>
            <a:off x="3690683" y="2455481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321"/>
                </a:moveTo>
                <a:lnTo>
                  <a:pt x="3157" y="0"/>
                </a:lnTo>
                <a:lnTo>
                  <a:pt x="3616" y="769"/>
                </a:lnTo>
                <a:lnTo>
                  <a:pt x="0" y="2321"/>
                </a:lnTo>
                <a:close/>
              </a:path>
            </a:pathLst>
          </a:custGeom>
          <a:solidFill>
            <a:srgbClr val="1B19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04" name="object 16604"/>
          <p:cNvSpPr/>
          <p:nvPr/>
        </p:nvSpPr>
        <p:spPr>
          <a:xfrm>
            <a:off x="3690683" y="2455481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321"/>
                </a:moveTo>
                <a:lnTo>
                  <a:pt x="3157" y="0"/>
                </a:lnTo>
                <a:lnTo>
                  <a:pt x="3616" y="769"/>
                </a:lnTo>
                <a:lnTo>
                  <a:pt x="0" y="2321"/>
                </a:lnTo>
                <a:close/>
              </a:path>
            </a:pathLst>
          </a:custGeom>
          <a:ln w="3175">
            <a:solidFill>
              <a:srgbClr val="1B19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05" name="object 16605"/>
          <p:cNvSpPr/>
          <p:nvPr/>
        </p:nvSpPr>
        <p:spPr>
          <a:xfrm>
            <a:off x="3690683" y="2456251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0" y="1551"/>
                </a:moveTo>
                <a:lnTo>
                  <a:pt x="3616" y="0"/>
                </a:lnTo>
                <a:lnTo>
                  <a:pt x="2278" y="1168"/>
                </a:lnTo>
                <a:lnTo>
                  <a:pt x="0" y="1551"/>
                </a:lnTo>
                <a:close/>
              </a:path>
            </a:pathLst>
          </a:custGeom>
          <a:solidFill>
            <a:srgbClr val="1B19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06" name="object 16606"/>
          <p:cNvSpPr/>
          <p:nvPr/>
        </p:nvSpPr>
        <p:spPr>
          <a:xfrm>
            <a:off x="3690683" y="2456251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0" y="1551"/>
                </a:moveTo>
                <a:lnTo>
                  <a:pt x="2278" y="1168"/>
                </a:lnTo>
                <a:lnTo>
                  <a:pt x="3616" y="0"/>
                </a:lnTo>
                <a:lnTo>
                  <a:pt x="0" y="1551"/>
                </a:lnTo>
                <a:close/>
              </a:path>
            </a:pathLst>
          </a:custGeom>
          <a:ln w="3175">
            <a:solidFill>
              <a:srgbClr val="1B19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07" name="object 16607"/>
          <p:cNvSpPr/>
          <p:nvPr/>
        </p:nvSpPr>
        <p:spPr>
          <a:xfrm>
            <a:off x="3693840" y="2451882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0" y="3599"/>
                </a:moveTo>
                <a:lnTo>
                  <a:pt x="4889" y="0"/>
                </a:lnTo>
                <a:lnTo>
                  <a:pt x="5407" y="50"/>
                </a:lnTo>
                <a:lnTo>
                  <a:pt x="0" y="3599"/>
                </a:lnTo>
                <a:close/>
              </a:path>
            </a:pathLst>
          </a:custGeom>
          <a:solidFill>
            <a:srgbClr val="1B19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08" name="object 16608"/>
          <p:cNvSpPr/>
          <p:nvPr/>
        </p:nvSpPr>
        <p:spPr>
          <a:xfrm>
            <a:off x="3693840" y="2451882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0" y="3599"/>
                </a:moveTo>
                <a:lnTo>
                  <a:pt x="4889" y="0"/>
                </a:lnTo>
                <a:lnTo>
                  <a:pt x="5407" y="50"/>
                </a:lnTo>
                <a:lnTo>
                  <a:pt x="0" y="3599"/>
                </a:lnTo>
                <a:close/>
              </a:path>
            </a:pathLst>
          </a:custGeom>
          <a:ln w="3175">
            <a:solidFill>
              <a:srgbClr val="1B19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09" name="object 16609"/>
          <p:cNvSpPr/>
          <p:nvPr/>
        </p:nvSpPr>
        <p:spPr>
          <a:xfrm>
            <a:off x="3693840" y="2451933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459" y="4318"/>
                </a:moveTo>
                <a:lnTo>
                  <a:pt x="0" y="3548"/>
                </a:lnTo>
                <a:lnTo>
                  <a:pt x="5407" y="0"/>
                </a:lnTo>
                <a:lnTo>
                  <a:pt x="459" y="4318"/>
                </a:lnTo>
                <a:close/>
              </a:path>
            </a:pathLst>
          </a:custGeom>
          <a:solidFill>
            <a:srgbClr val="1B19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10" name="object 16610"/>
          <p:cNvSpPr/>
          <p:nvPr/>
        </p:nvSpPr>
        <p:spPr>
          <a:xfrm>
            <a:off x="3693840" y="2451933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0" y="3548"/>
                </a:moveTo>
                <a:lnTo>
                  <a:pt x="459" y="4318"/>
                </a:lnTo>
                <a:lnTo>
                  <a:pt x="5407" y="0"/>
                </a:lnTo>
                <a:lnTo>
                  <a:pt x="0" y="3548"/>
                </a:lnTo>
                <a:close/>
              </a:path>
            </a:pathLst>
          </a:custGeom>
          <a:ln w="3175">
            <a:solidFill>
              <a:srgbClr val="1B19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11" name="object 16611"/>
          <p:cNvSpPr/>
          <p:nvPr/>
        </p:nvSpPr>
        <p:spPr>
          <a:xfrm>
            <a:off x="3693840" y="245548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459" y="76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12" name="object 16612"/>
          <p:cNvSpPr/>
          <p:nvPr/>
        </p:nvSpPr>
        <p:spPr>
          <a:xfrm>
            <a:off x="3689946" y="2461153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2306"/>
                </a:moveTo>
                <a:lnTo>
                  <a:pt x="177" y="949"/>
                </a:lnTo>
                <a:lnTo>
                  <a:pt x="5808" y="0"/>
                </a:lnTo>
                <a:lnTo>
                  <a:pt x="0" y="2306"/>
                </a:lnTo>
                <a:close/>
              </a:path>
            </a:pathLst>
          </a:custGeom>
          <a:solidFill>
            <a:srgbClr val="1B18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13" name="object 16613"/>
          <p:cNvSpPr/>
          <p:nvPr/>
        </p:nvSpPr>
        <p:spPr>
          <a:xfrm>
            <a:off x="3689946" y="2461153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2306"/>
                </a:moveTo>
                <a:lnTo>
                  <a:pt x="177" y="949"/>
                </a:lnTo>
                <a:lnTo>
                  <a:pt x="5808" y="0"/>
                </a:lnTo>
                <a:lnTo>
                  <a:pt x="0" y="2306"/>
                </a:lnTo>
                <a:close/>
              </a:path>
            </a:pathLst>
          </a:custGeom>
          <a:ln w="3175">
            <a:solidFill>
              <a:srgbClr val="1B18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14" name="object 16614"/>
          <p:cNvSpPr/>
          <p:nvPr/>
        </p:nvSpPr>
        <p:spPr>
          <a:xfrm>
            <a:off x="3689946" y="2461153"/>
            <a:ext cx="6985" cy="2540"/>
          </a:xfrm>
          <a:custGeom>
            <a:avLst/>
            <a:gdLst/>
            <a:ahLst/>
            <a:cxnLst/>
            <a:rect l="l" t="t" r="r" b="b"/>
            <a:pathLst>
              <a:path w="6985" h="2539">
                <a:moveTo>
                  <a:pt x="0" y="2306"/>
                </a:moveTo>
                <a:lnTo>
                  <a:pt x="5808" y="0"/>
                </a:lnTo>
                <a:lnTo>
                  <a:pt x="6365" y="744"/>
                </a:lnTo>
                <a:lnTo>
                  <a:pt x="0" y="2306"/>
                </a:lnTo>
                <a:close/>
              </a:path>
            </a:pathLst>
          </a:custGeom>
          <a:solidFill>
            <a:srgbClr val="1B18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15" name="object 16615"/>
          <p:cNvSpPr/>
          <p:nvPr/>
        </p:nvSpPr>
        <p:spPr>
          <a:xfrm>
            <a:off x="3689946" y="2461153"/>
            <a:ext cx="6985" cy="2540"/>
          </a:xfrm>
          <a:custGeom>
            <a:avLst/>
            <a:gdLst/>
            <a:ahLst/>
            <a:cxnLst/>
            <a:rect l="l" t="t" r="r" b="b"/>
            <a:pathLst>
              <a:path w="6985" h="2539">
                <a:moveTo>
                  <a:pt x="0" y="2306"/>
                </a:moveTo>
                <a:lnTo>
                  <a:pt x="6365" y="744"/>
                </a:lnTo>
                <a:lnTo>
                  <a:pt x="5808" y="0"/>
                </a:lnTo>
                <a:lnTo>
                  <a:pt x="0" y="2306"/>
                </a:lnTo>
                <a:close/>
              </a:path>
            </a:pathLst>
          </a:custGeom>
          <a:ln w="3175">
            <a:solidFill>
              <a:srgbClr val="1B18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16" name="object 16616"/>
          <p:cNvSpPr/>
          <p:nvPr/>
        </p:nvSpPr>
        <p:spPr>
          <a:xfrm>
            <a:off x="3689946" y="2461897"/>
            <a:ext cx="6985" cy="1905"/>
          </a:xfrm>
          <a:custGeom>
            <a:avLst/>
            <a:gdLst/>
            <a:ahLst/>
            <a:cxnLst/>
            <a:rect l="l" t="t" r="r" b="b"/>
            <a:pathLst>
              <a:path w="6985" h="1905">
                <a:moveTo>
                  <a:pt x="1927" y="1892"/>
                </a:moveTo>
                <a:lnTo>
                  <a:pt x="0" y="1562"/>
                </a:lnTo>
                <a:lnTo>
                  <a:pt x="6365" y="0"/>
                </a:lnTo>
                <a:lnTo>
                  <a:pt x="1927" y="1892"/>
                </a:lnTo>
                <a:close/>
              </a:path>
            </a:pathLst>
          </a:custGeom>
          <a:solidFill>
            <a:srgbClr val="1B18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17" name="object 16617"/>
          <p:cNvSpPr/>
          <p:nvPr/>
        </p:nvSpPr>
        <p:spPr>
          <a:xfrm>
            <a:off x="3689946" y="2461897"/>
            <a:ext cx="6985" cy="1905"/>
          </a:xfrm>
          <a:custGeom>
            <a:avLst/>
            <a:gdLst/>
            <a:ahLst/>
            <a:cxnLst/>
            <a:rect l="l" t="t" r="r" b="b"/>
            <a:pathLst>
              <a:path w="6985" h="1905">
                <a:moveTo>
                  <a:pt x="0" y="1562"/>
                </a:moveTo>
                <a:lnTo>
                  <a:pt x="6365" y="0"/>
                </a:lnTo>
                <a:lnTo>
                  <a:pt x="1927" y="1892"/>
                </a:lnTo>
                <a:lnTo>
                  <a:pt x="0" y="1562"/>
                </a:lnTo>
                <a:close/>
              </a:path>
            </a:pathLst>
          </a:custGeom>
          <a:ln w="3175">
            <a:solidFill>
              <a:srgbClr val="1B18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18" name="object 16618"/>
          <p:cNvSpPr/>
          <p:nvPr/>
        </p:nvSpPr>
        <p:spPr>
          <a:xfrm>
            <a:off x="3690401" y="245741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2555"/>
                </a:moveTo>
                <a:lnTo>
                  <a:pt x="281" y="383"/>
                </a:lnTo>
                <a:lnTo>
                  <a:pt x="2560" y="0"/>
                </a:lnTo>
                <a:lnTo>
                  <a:pt x="0" y="2555"/>
                </a:lnTo>
                <a:close/>
              </a:path>
            </a:pathLst>
          </a:custGeom>
          <a:solidFill>
            <a:srgbClr val="1B19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19" name="object 16619"/>
          <p:cNvSpPr/>
          <p:nvPr/>
        </p:nvSpPr>
        <p:spPr>
          <a:xfrm>
            <a:off x="3690401" y="245741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2555"/>
                </a:moveTo>
                <a:lnTo>
                  <a:pt x="281" y="383"/>
                </a:lnTo>
                <a:lnTo>
                  <a:pt x="2560" y="0"/>
                </a:lnTo>
                <a:lnTo>
                  <a:pt x="0" y="2555"/>
                </a:lnTo>
                <a:close/>
              </a:path>
            </a:pathLst>
          </a:custGeom>
          <a:ln w="3175">
            <a:solidFill>
              <a:srgbClr val="1B19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20" name="object 16620"/>
          <p:cNvSpPr/>
          <p:nvPr/>
        </p:nvSpPr>
        <p:spPr>
          <a:xfrm>
            <a:off x="3690401" y="245741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2555"/>
                </a:moveTo>
                <a:lnTo>
                  <a:pt x="2560" y="0"/>
                </a:lnTo>
                <a:lnTo>
                  <a:pt x="3009" y="599"/>
                </a:lnTo>
                <a:lnTo>
                  <a:pt x="0" y="2555"/>
                </a:lnTo>
                <a:close/>
              </a:path>
            </a:pathLst>
          </a:custGeom>
          <a:solidFill>
            <a:srgbClr val="1B19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21" name="object 16621"/>
          <p:cNvSpPr/>
          <p:nvPr/>
        </p:nvSpPr>
        <p:spPr>
          <a:xfrm>
            <a:off x="3690401" y="245741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2555"/>
                </a:moveTo>
                <a:lnTo>
                  <a:pt x="3009" y="599"/>
                </a:lnTo>
                <a:lnTo>
                  <a:pt x="2560" y="0"/>
                </a:lnTo>
                <a:lnTo>
                  <a:pt x="0" y="2555"/>
                </a:lnTo>
                <a:close/>
              </a:path>
            </a:pathLst>
          </a:custGeom>
          <a:ln w="3175">
            <a:solidFill>
              <a:srgbClr val="1B19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22" name="object 16622"/>
          <p:cNvSpPr/>
          <p:nvPr/>
        </p:nvSpPr>
        <p:spPr>
          <a:xfrm>
            <a:off x="3690124" y="2458019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0" y="4084"/>
                </a:moveTo>
                <a:lnTo>
                  <a:pt x="276" y="1955"/>
                </a:lnTo>
                <a:lnTo>
                  <a:pt x="3286" y="0"/>
                </a:lnTo>
                <a:lnTo>
                  <a:pt x="0" y="4084"/>
                </a:lnTo>
                <a:close/>
              </a:path>
            </a:pathLst>
          </a:custGeom>
          <a:solidFill>
            <a:srgbClr val="1B18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23" name="object 16623"/>
          <p:cNvSpPr/>
          <p:nvPr/>
        </p:nvSpPr>
        <p:spPr>
          <a:xfrm>
            <a:off x="3690124" y="2458019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0" y="4084"/>
                </a:moveTo>
                <a:lnTo>
                  <a:pt x="276" y="1955"/>
                </a:lnTo>
                <a:lnTo>
                  <a:pt x="3286" y="0"/>
                </a:lnTo>
                <a:lnTo>
                  <a:pt x="0" y="4084"/>
                </a:lnTo>
                <a:close/>
              </a:path>
            </a:pathLst>
          </a:custGeom>
          <a:ln w="3175">
            <a:solidFill>
              <a:srgbClr val="1B18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24" name="object 16624"/>
          <p:cNvSpPr/>
          <p:nvPr/>
        </p:nvSpPr>
        <p:spPr>
          <a:xfrm>
            <a:off x="3690124" y="2458019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0" y="4084"/>
                </a:moveTo>
                <a:lnTo>
                  <a:pt x="3286" y="0"/>
                </a:lnTo>
                <a:lnTo>
                  <a:pt x="5631" y="3134"/>
                </a:lnTo>
                <a:lnTo>
                  <a:pt x="0" y="4084"/>
                </a:lnTo>
                <a:close/>
              </a:path>
            </a:pathLst>
          </a:custGeom>
          <a:solidFill>
            <a:srgbClr val="1B18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25" name="object 16625"/>
          <p:cNvSpPr/>
          <p:nvPr/>
        </p:nvSpPr>
        <p:spPr>
          <a:xfrm>
            <a:off x="3690124" y="2458019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0" y="4084"/>
                </a:moveTo>
                <a:lnTo>
                  <a:pt x="5631" y="3134"/>
                </a:lnTo>
                <a:lnTo>
                  <a:pt x="3286" y="0"/>
                </a:lnTo>
                <a:lnTo>
                  <a:pt x="0" y="4084"/>
                </a:lnTo>
                <a:close/>
              </a:path>
            </a:pathLst>
          </a:custGeom>
          <a:ln w="3175">
            <a:solidFill>
              <a:srgbClr val="1B18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26" name="object 16626"/>
          <p:cNvSpPr/>
          <p:nvPr/>
        </p:nvSpPr>
        <p:spPr>
          <a:xfrm>
            <a:off x="3690124" y="2461153"/>
            <a:ext cx="5715" cy="1270"/>
          </a:xfrm>
          <a:custGeom>
            <a:avLst/>
            <a:gdLst/>
            <a:ahLst/>
            <a:cxnLst/>
            <a:rect l="l" t="t" r="r" b="b"/>
            <a:pathLst>
              <a:path w="5714" h="1269">
                <a:moveTo>
                  <a:pt x="0" y="949"/>
                </a:moveTo>
                <a:lnTo>
                  <a:pt x="56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27" name="object 16627"/>
          <p:cNvSpPr/>
          <p:nvPr/>
        </p:nvSpPr>
        <p:spPr>
          <a:xfrm>
            <a:off x="3653277" y="2502898"/>
            <a:ext cx="9525" cy="3810"/>
          </a:xfrm>
          <a:custGeom>
            <a:avLst/>
            <a:gdLst/>
            <a:ahLst/>
            <a:cxnLst/>
            <a:rect l="l" t="t" r="r" b="b"/>
            <a:pathLst>
              <a:path w="9525" h="3810">
                <a:moveTo>
                  <a:pt x="0" y="3566"/>
                </a:moveTo>
                <a:lnTo>
                  <a:pt x="8267" y="0"/>
                </a:lnTo>
                <a:lnTo>
                  <a:pt x="9050" y="2654"/>
                </a:lnTo>
                <a:lnTo>
                  <a:pt x="0" y="3566"/>
                </a:lnTo>
                <a:close/>
              </a:path>
            </a:pathLst>
          </a:custGeom>
          <a:solidFill>
            <a:srgbClr val="1E17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28" name="object 16628"/>
          <p:cNvSpPr/>
          <p:nvPr/>
        </p:nvSpPr>
        <p:spPr>
          <a:xfrm>
            <a:off x="3653277" y="2502898"/>
            <a:ext cx="9525" cy="3810"/>
          </a:xfrm>
          <a:custGeom>
            <a:avLst/>
            <a:gdLst/>
            <a:ahLst/>
            <a:cxnLst/>
            <a:rect l="l" t="t" r="r" b="b"/>
            <a:pathLst>
              <a:path w="9525" h="3810">
                <a:moveTo>
                  <a:pt x="8267" y="0"/>
                </a:moveTo>
                <a:lnTo>
                  <a:pt x="0" y="3566"/>
                </a:lnTo>
                <a:lnTo>
                  <a:pt x="9050" y="2654"/>
                </a:lnTo>
                <a:lnTo>
                  <a:pt x="8267" y="0"/>
                </a:lnTo>
                <a:close/>
              </a:path>
            </a:pathLst>
          </a:custGeom>
          <a:ln w="3175">
            <a:solidFill>
              <a:srgbClr val="1E17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29" name="object 16629"/>
          <p:cNvSpPr/>
          <p:nvPr/>
        </p:nvSpPr>
        <p:spPr>
          <a:xfrm>
            <a:off x="3670828" y="2475115"/>
            <a:ext cx="10160" cy="8255"/>
          </a:xfrm>
          <a:custGeom>
            <a:avLst/>
            <a:gdLst/>
            <a:ahLst/>
            <a:cxnLst/>
            <a:rect l="l" t="t" r="r" b="b"/>
            <a:pathLst>
              <a:path w="10160" h="8255">
                <a:moveTo>
                  <a:pt x="0" y="8224"/>
                </a:moveTo>
                <a:lnTo>
                  <a:pt x="9989" y="0"/>
                </a:lnTo>
                <a:lnTo>
                  <a:pt x="4447" y="7914"/>
                </a:lnTo>
                <a:lnTo>
                  <a:pt x="0" y="8224"/>
                </a:lnTo>
                <a:close/>
              </a:path>
            </a:pathLst>
          </a:custGeom>
          <a:solidFill>
            <a:srgbClr val="1C17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30" name="object 16630"/>
          <p:cNvSpPr/>
          <p:nvPr/>
        </p:nvSpPr>
        <p:spPr>
          <a:xfrm>
            <a:off x="3670828" y="2475115"/>
            <a:ext cx="10160" cy="8255"/>
          </a:xfrm>
          <a:custGeom>
            <a:avLst/>
            <a:gdLst/>
            <a:ahLst/>
            <a:cxnLst/>
            <a:rect l="l" t="t" r="r" b="b"/>
            <a:pathLst>
              <a:path w="10160" h="8255">
                <a:moveTo>
                  <a:pt x="9989" y="0"/>
                </a:moveTo>
                <a:lnTo>
                  <a:pt x="4447" y="7914"/>
                </a:lnTo>
                <a:lnTo>
                  <a:pt x="0" y="8224"/>
                </a:lnTo>
                <a:lnTo>
                  <a:pt x="9989" y="0"/>
                </a:lnTo>
                <a:close/>
              </a:path>
            </a:pathLst>
          </a:custGeom>
          <a:ln w="3175">
            <a:solidFill>
              <a:srgbClr val="1C17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31" name="object 16631"/>
          <p:cNvSpPr/>
          <p:nvPr/>
        </p:nvSpPr>
        <p:spPr>
          <a:xfrm>
            <a:off x="3670828" y="2475115"/>
            <a:ext cx="10160" cy="8255"/>
          </a:xfrm>
          <a:custGeom>
            <a:avLst/>
            <a:gdLst/>
            <a:ahLst/>
            <a:cxnLst/>
            <a:rect l="l" t="t" r="r" b="b"/>
            <a:pathLst>
              <a:path w="10160" h="8255">
                <a:moveTo>
                  <a:pt x="0" y="8224"/>
                </a:moveTo>
                <a:lnTo>
                  <a:pt x="2011" y="3919"/>
                </a:lnTo>
                <a:lnTo>
                  <a:pt x="9989" y="0"/>
                </a:lnTo>
                <a:lnTo>
                  <a:pt x="0" y="8224"/>
                </a:lnTo>
                <a:close/>
              </a:path>
            </a:pathLst>
          </a:custGeom>
          <a:solidFill>
            <a:srgbClr val="1C17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32" name="object 16632"/>
          <p:cNvSpPr/>
          <p:nvPr/>
        </p:nvSpPr>
        <p:spPr>
          <a:xfrm>
            <a:off x="3670828" y="2475115"/>
            <a:ext cx="10160" cy="8255"/>
          </a:xfrm>
          <a:custGeom>
            <a:avLst/>
            <a:gdLst/>
            <a:ahLst/>
            <a:cxnLst/>
            <a:rect l="l" t="t" r="r" b="b"/>
            <a:pathLst>
              <a:path w="10160" h="8255">
                <a:moveTo>
                  <a:pt x="9989" y="0"/>
                </a:moveTo>
                <a:lnTo>
                  <a:pt x="2011" y="3919"/>
                </a:lnTo>
                <a:lnTo>
                  <a:pt x="0" y="8224"/>
                </a:lnTo>
                <a:lnTo>
                  <a:pt x="9989" y="0"/>
                </a:lnTo>
                <a:close/>
              </a:path>
            </a:pathLst>
          </a:custGeom>
          <a:ln w="3175">
            <a:solidFill>
              <a:srgbClr val="1C17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33" name="object 166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634" name="object 166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635" name="object 166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636" name="object 166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637" name="object 16637"/>
          <p:cNvSpPr/>
          <p:nvPr/>
        </p:nvSpPr>
        <p:spPr>
          <a:xfrm>
            <a:off x="3669743" y="2483030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3357" y="3213"/>
                </a:moveTo>
                <a:lnTo>
                  <a:pt x="0" y="2430"/>
                </a:lnTo>
                <a:lnTo>
                  <a:pt x="5532" y="0"/>
                </a:lnTo>
                <a:lnTo>
                  <a:pt x="3357" y="3213"/>
                </a:lnTo>
                <a:close/>
              </a:path>
            </a:pathLst>
          </a:custGeom>
          <a:solidFill>
            <a:srgbClr val="1D17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38" name="object 16638"/>
          <p:cNvSpPr/>
          <p:nvPr/>
        </p:nvSpPr>
        <p:spPr>
          <a:xfrm>
            <a:off x="3669743" y="2483030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5532" y="0"/>
                </a:moveTo>
                <a:lnTo>
                  <a:pt x="3357" y="3213"/>
                </a:lnTo>
                <a:lnTo>
                  <a:pt x="0" y="2430"/>
                </a:lnTo>
                <a:lnTo>
                  <a:pt x="5532" y="0"/>
                </a:lnTo>
                <a:close/>
              </a:path>
            </a:pathLst>
          </a:custGeom>
          <a:ln w="3175">
            <a:solidFill>
              <a:srgbClr val="1D17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39" name="object 16639"/>
          <p:cNvSpPr/>
          <p:nvPr/>
        </p:nvSpPr>
        <p:spPr>
          <a:xfrm>
            <a:off x="3669743" y="2483030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0" y="2430"/>
                </a:moveTo>
                <a:lnTo>
                  <a:pt x="1084" y="309"/>
                </a:lnTo>
                <a:lnTo>
                  <a:pt x="5532" y="0"/>
                </a:lnTo>
                <a:lnTo>
                  <a:pt x="0" y="2430"/>
                </a:lnTo>
                <a:close/>
              </a:path>
            </a:pathLst>
          </a:custGeom>
          <a:solidFill>
            <a:srgbClr val="1D17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40" name="object 16640"/>
          <p:cNvSpPr/>
          <p:nvPr/>
        </p:nvSpPr>
        <p:spPr>
          <a:xfrm>
            <a:off x="3669743" y="2483030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5532" y="0"/>
                </a:moveTo>
                <a:lnTo>
                  <a:pt x="1084" y="309"/>
                </a:lnTo>
                <a:lnTo>
                  <a:pt x="0" y="2430"/>
                </a:lnTo>
                <a:lnTo>
                  <a:pt x="5532" y="0"/>
                </a:lnTo>
                <a:close/>
              </a:path>
            </a:pathLst>
          </a:custGeom>
          <a:ln w="3175">
            <a:solidFill>
              <a:srgbClr val="1D17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41" name="object 16641"/>
          <p:cNvSpPr/>
          <p:nvPr/>
        </p:nvSpPr>
        <p:spPr>
          <a:xfrm>
            <a:off x="3680817" y="2466421"/>
            <a:ext cx="6985" cy="8890"/>
          </a:xfrm>
          <a:custGeom>
            <a:avLst/>
            <a:gdLst/>
            <a:ahLst/>
            <a:cxnLst/>
            <a:rect l="l" t="t" r="r" b="b"/>
            <a:pathLst>
              <a:path w="6985" h="8889">
                <a:moveTo>
                  <a:pt x="0" y="8694"/>
                </a:moveTo>
                <a:lnTo>
                  <a:pt x="4493" y="2999"/>
                </a:lnTo>
                <a:lnTo>
                  <a:pt x="6860" y="0"/>
                </a:lnTo>
                <a:lnTo>
                  <a:pt x="0" y="8694"/>
                </a:lnTo>
                <a:close/>
              </a:path>
            </a:pathLst>
          </a:custGeom>
          <a:ln w="3175">
            <a:solidFill>
              <a:srgbClr val="1C17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42" name="object 166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643" name="object 16643"/>
          <p:cNvSpPr/>
          <p:nvPr/>
        </p:nvSpPr>
        <p:spPr>
          <a:xfrm>
            <a:off x="3680817" y="2466009"/>
            <a:ext cx="10160" cy="9525"/>
          </a:xfrm>
          <a:custGeom>
            <a:avLst/>
            <a:gdLst/>
            <a:ahLst/>
            <a:cxnLst/>
            <a:rect l="l" t="t" r="r" b="b"/>
            <a:pathLst>
              <a:path w="10160" h="9525">
                <a:moveTo>
                  <a:pt x="0" y="9105"/>
                </a:moveTo>
                <a:lnTo>
                  <a:pt x="9812" y="0"/>
                </a:lnTo>
                <a:lnTo>
                  <a:pt x="7315" y="4874"/>
                </a:lnTo>
                <a:lnTo>
                  <a:pt x="0" y="9105"/>
                </a:lnTo>
                <a:close/>
              </a:path>
            </a:pathLst>
          </a:custGeom>
          <a:solidFill>
            <a:srgbClr val="1C17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44" name="object 16644"/>
          <p:cNvSpPr/>
          <p:nvPr/>
        </p:nvSpPr>
        <p:spPr>
          <a:xfrm>
            <a:off x="3680817" y="2466009"/>
            <a:ext cx="10160" cy="9525"/>
          </a:xfrm>
          <a:custGeom>
            <a:avLst/>
            <a:gdLst/>
            <a:ahLst/>
            <a:cxnLst/>
            <a:rect l="l" t="t" r="r" b="b"/>
            <a:pathLst>
              <a:path w="10160" h="9525">
                <a:moveTo>
                  <a:pt x="0" y="9105"/>
                </a:moveTo>
                <a:lnTo>
                  <a:pt x="9812" y="0"/>
                </a:lnTo>
                <a:lnTo>
                  <a:pt x="7315" y="4874"/>
                </a:lnTo>
                <a:lnTo>
                  <a:pt x="0" y="9105"/>
                </a:lnTo>
                <a:close/>
              </a:path>
            </a:pathLst>
          </a:custGeom>
          <a:ln w="3175">
            <a:solidFill>
              <a:srgbClr val="1C17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45" name="object 16645"/>
          <p:cNvSpPr/>
          <p:nvPr/>
        </p:nvSpPr>
        <p:spPr>
          <a:xfrm>
            <a:off x="3687678" y="2463459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0" y="2961"/>
                </a:moveTo>
                <a:lnTo>
                  <a:pt x="2268" y="0"/>
                </a:lnTo>
                <a:lnTo>
                  <a:pt x="4196" y="330"/>
                </a:lnTo>
                <a:lnTo>
                  <a:pt x="0" y="2961"/>
                </a:lnTo>
                <a:close/>
              </a:path>
            </a:pathLst>
          </a:custGeom>
          <a:solidFill>
            <a:srgbClr val="1B18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46" name="object 16646"/>
          <p:cNvSpPr/>
          <p:nvPr/>
        </p:nvSpPr>
        <p:spPr>
          <a:xfrm>
            <a:off x="3687678" y="2463459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0" y="2961"/>
                </a:moveTo>
                <a:lnTo>
                  <a:pt x="2268" y="0"/>
                </a:lnTo>
                <a:lnTo>
                  <a:pt x="4196" y="330"/>
                </a:lnTo>
                <a:lnTo>
                  <a:pt x="0" y="2961"/>
                </a:lnTo>
                <a:close/>
              </a:path>
            </a:pathLst>
          </a:custGeom>
          <a:ln w="3175">
            <a:solidFill>
              <a:srgbClr val="1B18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47" name="object 16647"/>
          <p:cNvSpPr/>
          <p:nvPr/>
        </p:nvSpPr>
        <p:spPr>
          <a:xfrm>
            <a:off x="3687678" y="2463789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0" y="2631"/>
                </a:moveTo>
                <a:lnTo>
                  <a:pt x="4196" y="0"/>
                </a:lnTo>
                <a:lnTo>
                  <a:pt x="2951" y="2219"/>
                </a:lnTo>
                <a:lnTo>
                  <a:pt x="0" y="2631"/>
                </a:lnTo>
                <a:close/>
              </a:path>
            </a:pathLst>
          </a:custGeom>
          <a:solidFill>
            <a:srgbClr val="1B17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48" name="object 16648"/>
          <p:cNvSpPr/>
          <p:nvPr/>
        </p:nvSpPr>
        <p:spPr>
          <a:xfrm>
            <a:off x="3687678" y="2463789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0" y="2631"/>
                </a:moveTo>
                <a:lnTo>
                  <a:pt x="2951" y="2219"/>
                </a:lnTo>
                <a:lnTo>
                  <a:pt x="4196" y="0"/>
                </a:lnTo>
                <a:lnTo>
                  <a:pt x="0" y="2631"/>
                </a:lnTo>
                <a:close/>
              </a:path>
            </a:pathLst>
          </a:custGeom>
          <a:ln w="3175">
            <a:solidFill>
              <a:srgbClr val="1B17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49" name="object 166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650" name="object 166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651" name="object 166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652" name="object 16652"/>
          <p:cNvSpPr/>
          <p:nvPr/>
        </p:nvSpPr>
        <p:spPr>
          <a:xfrm>
            <a:off x="3674348" y="24901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9072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53" name="object 16653"/>
          <p:cNvSpPr/>
          <p:nvPr/>
        </p:nvSpPr>
        <p:spPr>
          <a:xfrm>
            <a:off x="3674348" y="24901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9072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54" name="object 16654"/>
          <p:cNvSpPr/>
          <p:nvPr/>
        </p:nvSpPr>
        <p:spPr>
          <a:xfrm>
            <a:off x="3674348" y="24901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9072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55" name="object 16655"/>
          <p:cNvSpPr/>
          <p:nvPr/>
        </p:nvSpPr>
        <p:spPr>
          <a:xfrm>
            <a:off x="3674348" y="24901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9072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56" name="object 16656"/>
          <p:cNvSpPr/>
          <p:nvPr/>
        </p:nvSpPr>
        <p:spPr>
          <a:xfrm>
            <a:off x="3659799" y="2490119"/>
            <a:ext cx="14604" cy="635"/>
          </a:xfrm>
          <a:custGeom>
            <a:avLst/>
            <a:gdLst/>
            <a:ahLst/>
            <a:cxnLst/>
            <a:rect l="l" t="t" r="r" b="b"/>
            <a:pathLst>
              <a:path w="14604" h="635">
                <a:moveTo>
                  <a:pt x="14549" y="0"/>
                </a:moveTo>
                <a:lnTo>
                  <a:pt x="0" y="419"/>
                </a:lnTo>
                <a:lnTo>
                  <a:pt x="14549" y="0"/>
                </a:lnTo>
                <a:close/>
              </a:path>
            </a:pathLst>
          </a:custGeom>
          <a:ln w="3175">
            <a:solidFill>
              <a:srgbClr val="09082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57" name="object 16657"/>
          <p:cNvSpPr/>
          <p:nvPr/>
        </p:nvSpPr>
        <p:spPr>
          <a:xfrm>
            <a:off x="3659799" y="2490119"/>
            <a:ext cx="14604" cy="635"/>
          </a:xfrm>
          <a:custGeom>
            <a:avLst/>
            <a:gdLst/>
            <a:ahLst/>
            <a:cxnLst/>
            <a:rect l="l" t="t" r="r" b="b"/>
            <a:pathLst>
              <a:path w="14604" h="635">
                <a:moveTo>
                  <a:pt x="14549" y="0"/>
                </a:moveTo>
                <a:lnTo>
                  <a:pt x="0" y="419"/>
                </a:lnTo>
                <a:lnTo>
                  <a:pt x="14549" y="0"/>
                </a:lnTo>
                <a:close/>
              </a:path>
            </a:pathLst>
          </a:custGeom>
          <a:ln w="3175">
            <a:solidFill>
              <a:srgbClr val="09082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58" name="object 16658"/>
          <p:cNvSpPr/>
          <p:nvPr/>
        </p:nvSpPr>
        <p:spPr>
          <a:xfrm>
            <a:off x="3659799" y="2490119"/>
            <a:ext cx="14604" cy="635"/>
          </a:xfrm>
          <a:custGeom>
            <a:avLst/>
            <a:gdLst/>
            <a:ahLst/>
            <a:cxnLst/>
            <a:rect l="l" t="t" r="r" b="b"/>
            <a:pathLst>
              <a:path w="14604" h="635">
                <a:moveTo>
                  <a:pt x="14549" y="0"/>
                </a:moveTo>
                <a:lnTo>
                  <a:pt x="0" y="419"/>
                </a:lnTo>
                <a:lnTo>
                  <a:pt x="14549" y="0"/>
                </a:lnTo>
                <a:close/>
              </a:path>
            </a:pathLst>
          </a:custGeom>
          <a:ln w="3175">
            <a:solidFill>
              <a:srgbClr val="09082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59" name="object 16659"/>
          <p:cNvSpPr/>
          <p:nvPr/>
        </p:nvSpPr>
        <p:spPr>
          <a:xfrm>
            <a:off x="3674348" y="24901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9072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60" name="object 16660"/>
          <p:cNvSpPr/>
          <p:nvPr/>
        </p:nvSpPr>
        <p:spPr>
          <a:xfrm>
            <a:off x="3674348" y="24901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9072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61" name="object 16661"/>
          <p:cNvSpPr/>
          <p:nvPr/>
        </p:nvSpPr>
        <p:spPr>
          <a:xfrm>
            <a:off x="3659799" y="2490119"/>
            <a:ext cx="14604" cy="635"/>
          </a:xfrm>
          <a:custGeom>
            <a:avLst/>
            <a:gdLst/>
            <a:ahLst/>
            <a:cxnLst/>
            <a:rect l="l" t="t" r="r" b="b"/>
            <a:pathLst>
              <a:path w="14604" h="635">
                <a:moveTo>
                  <a:pt x="14549" y="0"/>
                </a:moveTo>
                <a:lnTo>
                  <a:pt x="0" y="419"/>
                </a:lnTo>
                <a:lnTo>
                  <a:pt x="14549" y="0"/>
                </a:lnTo>
                <a:close/>
              </a:path>
            </a:pathLst>
          </a:custGeom>
          <a:ln w="3175">
            <a:solidFill>
              <a:srgbClr val="09082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62" name="object 16662"/>
          <p:cNvSpPr/>
          <p:nvPr/>
        </p:nvSpPr>
        <p:spPr>
          <a:xfrm>
            <a:off x="3659799" y="2490119"/>
            <a:ext cx="14604" cy="635"/>
          </a:xfrm>
          <a:custGeom>
            <a:avLst/>
            <a:gdLst/>
            <a:ahLst/>
            <a:cxnLst/>
            <a:rect l="l" t="t" r="r" b="b"/>
            <a:pathLst>
              <a:path w="14604" h="635">
                <a:moveTo>
                  <a:pt x="14549" y="0"/>
                </a:moveTo>
                <a:lnTo>
                  <a:pt x="0" y="419"/>
                </a:lnTo>
                <a:lnTo>
                  <a:pt x="14549" y="0"/>
                </a:lnTo>
                <a:close/>
              </a:path>
            </a:pathLst>
          </a:custGeom>
          <a:ln w="3175">
            <a:solidFill>
              <a:srgbClr val="09082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63" name="object 16663"/>
          <p:cNvSpPr/>
          <p:nvPr/>
        </p:nvSpPr>
        <p:spPr>
          <a:xfrm>
            <a:off x="3659799" y="2490119"/>
            <a:ext cx="14604" cy="635"/>
          </a:xfrm>
          <a:custGeom>
            <a:avLst/>
            <a:gdLst/>
            <a:ahLst/>
            <a:cxnLst/>
            <a:rect l="l" t="t" r="r" b="b"/>
            <a:pathLst>
              <a:path w="14604" h="635">
                <a:moveTo>
                  <a:pt x="14549" y="0"/>
                </a:moveTo>
                <a:lnTo>
                  <a:pt x="0" y="4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64" name="object 166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665" name="object 166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666" name="object 166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667" name="object 166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668" name="object 166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669" name="object 166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670" name="object 166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671" name="object 166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672" name="object 166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673" name="object 16673"/>
          <p:cNvSpPr/>
          <p:nvPr/>
        </p:nvSpPr>
        <p:spPr>
          <a:xfrm>
            <a:off x="3668171" y="2514734"/>
            <a:ext cx="8890" cy="4445"/>
          </a:xfrm>
          <a:custGeom>
            <a:avLst/>
            <a:gdLst/>
            <a:ahLst/>
            <a:cxnLst/>
            <a:rect l="l" t="t" r="r" b="b"/>
            <a:pathLst>
              <a:path w="8889" h="4444">
                <a:moveTo>
                  <a:pt x="0" y="4290"/>
                </a:moveTo>
                <a:lnTo>
                  <a:pt x="8765" y="0"/>
                </a:lnTo>
                <a:lnTo>
                  <a:pt x="8727" y="182"/>
                </a:lnTo>
                <a:lnTo>
                  <a:pt x="0" y="4290"/>
                </a:lnTo>
                <a:close/>
              </a:path>
            </a:pathLst>
          </a:custGeom>
          <a:solidFill>
            <a:srgbClr val="1D14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74" name="object 16674"/>
          <p:cNvSpPr/>
          <p:nvPr/>
        </p:nvSpPr>
        <p:spPr>
          <a:xfrm>
            <a:off x="3668171" y="2514734"/>
            <a:ext cx="8890" cy="4445"/>
          </a:xfrm>
          <a:custGeom>
            <a:avLst/>
            <a:gdLst/>
            <a:ahLst/>
            <a:cxnLst/>
            <a:rect l="l" t="t" r="r" b="b"/>
            <a:pathLst>
              <a:path w="8889" h="4444">
                <a:moveTo>
                  <a:pt x="8765" y="0"/>
                </a:moveTo>
                <a:lnTo>
                  <a:pt x="8727" y="182"/>
                </a:lnTo>
                <a:lnTo>
                  <a:pt x="0" y="4290"/>
                </a:lnTo>
                <a:lnTo>
                  <a:pt x="8765" y="0"/>
                </a:lnTo>
                <a:close/>
              </a:path>
            </a:pathLst>
          </a:custGeom>
          <a:ln w="3175">
            <a:solidFill>
              <a:srgbClr val="1D14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75" name="object 166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676" name="object 166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677" name="object 16677"/>
          <p:cNvSpPr/>
          <p:nvPr/>
        </p:nvSpPr>
        <p:spPr>
          <a:xfrm>
            <a:off x="3657719" y="2519024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0452" y="0"/>
                </a:moveTo>
                <a:lnTo>
                  <a:pt x="0" y="2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78" name="object 16678"/>
          <p:cNvSpPr/>
          <p:nvPr/>
        </p:nvSpPr>
        <p:spPr>
          <a:xfrm>
            <a:off x="3676556" y="2514917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3365"/>
                </a:moveTo>
                <a:lnTo>
                  <a:pt x="342" y="0"/>
                </a:lnTo>
                <a:lnTo>
                  <a:pt x="3431" y="2377"/>
                </a:lnTo>
                <a:lnTo>
                  <a:pt x="0" y="3365"/>
                </a:lnTo>
                <a:close/>
              </a:path>
            </a:pathLst>
          </a:custGeom>
          <a:solidFill>
            <a:srgbClr val="1D14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79" name="object 16679"/>
          <p:cNvSpPr/>
          <p:nvPr/>
        </p:nvSpPr>
        <p:spPr>
          <a:xfrm>
            <a:off x="3676556" y="2514917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42" y="0"/>
                </a:moveTo>
                <a:lnTo>
                  <a:pt x="3431" y="2377"/>
                </a:lnTo>
                <a:lnTo>
                  <a:pt x="0" y="3365"/>
                </a:lnTo>
                <a:lnTo>
                  <a:pt x="342" y="0"/>
                </a:lnTo>
                <a:close/>
              </a:path>
            </a:pathLst>
          </a:custGeom>
          <a:ln w="3175">
            <a:solidFill>
              <a:srgbClr val="1D14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80" name="object 16680"/>
          <p:cNvSpPr/>
          <p:nvPr/>
        </p:nvSpPr>
        <p:spPr>
          <a:xfrm>
            <a:off x="3668171" y="2514917"/>
            <a:ext cx="8890" cy="4445"/>
          </a:xfrm>
          <a:custGeom>
            <a:avLst/>
            <a:gdLst/>
            <a:ahLst/>
            <a:cxnLst/>
            <a:rect l="l" t="t" r="r" b="b"/>
            <a:pathLst>
              <a:path w="8889" h="4444">
                <a:moveTo>
                  <a:pt x="0" y="4107"/>
                </a:moveTo>
                <a:lnTo>
                  <a:pt x="8727" y="0"/>
                </a:lnTo>
                <a:lnTo>
                  <a:pt x="8384" y="3365"/>
                </a:lnTo>
                <a:lnTo>
                  <a:pt x="0" y="4107"/>
                </a:lnTo>
                <a:close/>
              </a:path>
            </a:pathLst>
          </a:custGeom>
          <a:solidFill>
            <a:srgbClr val="1D14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81" name="object 16681"/>
          <p:cNvSpPr/>
          <p:nvPr/>
        </p:nvSpPr>
        <p:spPr>
          <a:xfrm>
            <a:off x="3668171" y="2514917"/>
            <a:ext cx="8890" cy="4445"/>
          </a:xfrm>
          <a:custGeom>
            <a:avLst/>
            <a:gdLst/>
            <a:ahLst/>
            <a:cxnLst/>
            <a:rect l="l" t="t" r="r" b="b"/>
            <a:pathLst>
              <a:path w="8889" h="4444">
                <a:moveTo>
                  <a:pt x="8727" y="0"/>
                </a:moveTo>
                <a:lnTo>
                  <a:pt x="0" y="4107"/>
                </a:lnTo>
                <a:lnTo>
                  <a:pt x="8384" y="3365"/>
                </a:lnTo>
                <a:lnTo>
                  <a:pt x="8727" y="0"/>
                </a:lnTo>
                <a:close/>
              </a:path>
            </a:pathLst>
          </a:custGeom>
          <a:ln w="3175">
            <a:solidFill>
              <a:srgbClr val="1D14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82" name="object 16682"/>
          <p:cNvSpPr/>
          <p:nvPr/>
        </p:nvSpPr>
        <p:spPr>
          <a:xfrm>
            <a:off x="3668171" y="2518654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384" y="0"/>
                </a:lnTo>
              </a:path>
            </a:pathLst>
          </a:custGeom>
          <a:ln w="3175">
            <a:solidFill>
              <a:srgbClr val="1D15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83" name="object 16683"/>
          <p:cNvSpPr/>
          <p:nvPr/>
        </p:nvSpPr>
        <p:spPr>
          <a:xfrm>
            <a:off x="3668171" y="2518283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69">
                <a:moveTo>
                  <a:pt x="0" y="741"/>
                </a:moveTo>
                <a:lnTo>
                  <a:pt x="8384" y="0"/>
                </a:lnTo>
                <a:lnTo>
                  <a:pt x="8135" y="73"/>
                </a:lnTo>
                <a:lnTo>
                  <a:pt x="0" y="741"/>
                </a:lnTo>
                <a:close/>
              </a:path>
            </a:pathLst>
          </a:custGeom>
          <a:ln w="3175">
            <a:solidFill>
              <a:srgbClr val="1D15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84" name="object 16684"/>
          <p:cNvSpPr/>
          <p:nvPr/>
        </p:nvSpPr>
        <p:spPr>
          <a:xfrm>
            <a:off x="3666518" y="2518356"/>
            <a:ext cx="10160" cy="3175"/>
          </a:xfrm>
          <a:custGeom>
            <a:avLst/>
            <a:gdLst/>
            <a:ahLst/>
            <a:cxnLst/>
            <a:rect l="l" t="t" r="r" b="b"/>
            <a:pathLst>
              <a:path w="10160" h="3175">
                <a:moveTo>
                  <a:pt x="0" y="2819"/>
                </a:moveTo>
                <a:lnTo>
                  <a:pt x="1653" y="668"/>
                </a:lnTo>
                <a:lnTo>
                  <a:pt x="9789" y="0"/>
                </a:lnTo>
                <a:lnTo>
                  <a:pt x="0" y="2819"/>
                </a:lnTo>
                <a:close/>
              </a:path>
            </a:pathLst>
          </a:custGeom>
          <a:solidFill>
            <a:srgbClr val="1D15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85" name="object 16685"/>
          <p:cNvSpPr/>
          <p:nvPr/>
        </p:nvSpPr>
        <p:spPr>
          <a:xfrm>
            <a:off x="3666518" y="2518356"/>
            <a:ext cx="10160" cy="3175"/>
          </a:xfrm>
          <a:custGeom>
            <a:avLst/>
            <a:gdLst/>
            <a:ahLst/>
            <a:cxnLst/>
            <a:rect l="l" t="t" r="r" b="b"/>
            <a:pathLst>
              <a:path w="10160" h="3175">
                <a:moveTo>
                  <a:pt x="1653" y="668"/>
                </a:moveTo>
                <a:lnTo>
                  <a:pt x="0" y="2819"/>
                </a:lnTo>
                <a:lnTo>
                  <a:pt x="9789" y="0"/>
                </a:lnTo>
                <a:lnTo>
                  <a:pt x="1653" y="668"/>
                </a:lnTo>
                <a:close/>
              </a:path>
            </a:pathLst>
          </a:custGeom>
          <a:ln w="3175">
            <a:solidFill>
              <a:srgbClr val="1D15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86" name="object 16686"/>
          <p:cNvSpPr/>
          <p:nvPr/>
        </p:nvSpPr>
        <p:spPr>
          <a:xfrm>
            <a:off x="3658986" y="2519024"/>
            <a:ext cx="9525" cy="4445"/>
          </a:xfrm>
          <a:custGeom>
            <a:avLst/>
            <a:gdLst/>
            <a:ahLst/>
            <a:cxnLst/>
            <a:rect l="l" t="t" r="r" b="b"/>
            <a:pathLst>
              <a:path w="9525" h="4444">
                <a:moveTo>
                  <a:pt x="0" y="4323"/>
                </a:moveTo>
                <a:lnTo>
                  <a:pt x="9184" y="0"/>
                </a:lnTo>
                <a:lnTo>
                  <a:pt x="7531" y="2151"/>
                </a:lnTo>
                <a:lnTo>
                  <a:pt x="0" y="4323"/>
                </a:lnTo>
                <a:close/>
              </a:path>
            </a:pathLst>
          </a:custGeom>
          <a:solidFill>
            <a:srgbClr val="1E15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87" name="object 16687"/>
          <p:cNvSpPr/>
          <p:nvPr/>
        </p:nvSpPr>
        <p:spPr>
          <a:xfrm>
            <a:off x="3658986" y="2519024"/>
            <a:ext cx="9525" cy="4445"/>
          </a:xfrm>
          <a:custGeom>
            <a:avLst/>
            <a:gdLst/>
            <a:ahLst/>
            <a:cxnLst/>
            <a:rect l="l" t="t" r="r" b="b"/>
            <a:pathLst>
              <a:path w="9525" h="4444">
                <a:moveTo>
                  <a:pt x="9184" y="0"/>
                </a:moveTo>
                <a:lnTo>
                  <a:pt x="7531" y="2151"/>
                </a:lnTo>
                <a:lnTo>
                  <a:pt x="0" y="4323"/>
                </a:lnTo>
                <a:lnTo>
                  <a:pt x="9184" y="0"/>
                </a:lnTo>
                <a:close/>
              </a:path>
            </a:pathLst>
          </a:custGeom>
          <a:ln w="3175">
            <a:solidFill>
              <a:srgbClr val="1E15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88" name="object 16688"/>
          <p:cNvSpPr/>
          <p:nvPr/>
        </p:nvSpPr>
        <p:spPr>
          <a:xfrm>
            <a:off x="3668171" y="2518283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69">
                <a:moveTo>
                  <a:pt x="8384" y="0"/>
                </a:moveTo>
                <a:lnTo>
                  <a:pt x="0" y="7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89" name="object 166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690" name="object 16690"/>
          <p:cNvSpPr/>
          <p:nvPr/>
        </p:nvSpPr>
        <p:spPr>
          <a:xfrm>
            <a:off x="3672492" y="2527063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3497" y="3802"/>
                </a:moveTo>
                <a:lnTo>
                  <a:pt x="0" y="0"/>
                </a:lnTo>
                <a:lnTo>
                  <a:pt x="4272" y="1176"/>
                </a:lnTo>
                <a:lnTo>
                  <a:pt x="3497" y="3802"/>
                </a:lnTo>
                <a:close/>
              </a:path>
            </a:pathLst>
          </a:custGeom>
          <a:solidFill>
            <a:srgbClr val="1D14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91" name="object 16691"/>
          <p:cNvSpPr/>
          <p:nvPr/>
        </p:nvSpPr>
        <p:spPr>
          <a:xfrm>
            <a:off x="3672492" y="2527063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4272" y="1176"/>
                </a:moveTo>
                <a:lnTo>
                  <a:pt x="0" y="0"/>
                </a:lnTo>
                <a:lnTo>
                  <a:pt x="3497" y="3802"/>
                </a:lnTo>
                <a:lnTo>
                  <a:pt x="4272" y="1176"/>
                </a:lnTo>
                <a:close/>
              </a:path>
            </a:pathLst>
          </a:custGeom>
          <a:ln w="3175">
            <a:solidFill>
              <a:srgbClr val="1D14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92" name="object 16692"/>
          <p:cNvSpPr/>
          <p:nvPr/>
        </p:nvSpPr>
        <p:spPr>
          <a:xfrm>
            <a:off x="3675989" y="2528239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2626"/>
                </a:moveTo>
                <a:lnTo>
                  <a:pt x="774" y="0"/>
                </a:lnTo>
                <a:lnTo>
                  <a:pt x="2286" y="2506"/>
                </a:lnTo>
                <a:lnTo>
                  <a:pt x="0" y="2626"/>
                </a:lnTo>
                <a:close/>
              </a:path>
            </a:pathLst>
          </a:custGeom>
          <a:solidFill>
            <a:srgbClr val="1D13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93" name="object 16693"/>
          <p:cNvSpPr/>
          <p:nvPr/>
        </p:nvSpPr>
        <p:spPr>
          <a:xfrm>
            <a:off x="3675989" y="2528239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774" y="0"/>
                </a:moveTo>
                <a:lnTo>
                  <a:pt x="2286" y="2506"/>
                </a:lnTo>
                <a:lnTo>
                  <a:pt x="0" y="2626"/>
                </a:lnTo>
                <a:lnTo>
                  <a:pt x="774" y="0"/>
                </a:lnTo>
                <a:close/>
              </a:path>
            </a:pathLst>
          </a:custGeom>
          <a:ln w="3175">
            <a:solidFill>
              <a:srgbClr val="1D13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94" name="object 16694"/>
          <p:cNvSpPr/>
          <p:nvPr/>
        </p:nvSpPr>
        <p:spPr>
          <a:xfrm>
            <a:off x="3676764" y="252823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511" y="2506"/>
                </a:moveTo>
                <a:lnTo>
                  <a:pt x="0" y="0"/>
                </a:lnTo>
                <a:lnTo>
                  <a:pt x="2547" y="701"/>
                </a:lnTo>
                <a:lnTo>
                  <a:pt x="1511" y="2506"/>
                </a:lnTo>
                <a:close/>
              </a:path>
            </a:pathLst>
          </a:custGeom>
          <a:solidFill>
            <a:srgbClr val="1D13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95" name="object 16695"/>
          <p:cNvSpPr/>
          <p:nvPr/>
        </p:nvSpPr>
        <p:spPr>
          <a:xfrm>
            <a:off x="3676764" y="252823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1511" y="2506"/>
                </a:lnTo>
                <a:lnTo>
                  <a:pt x="2547" y="70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13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96" name="object 16696"/>
          <p:cNvSpPr/>
          <p:nvPr/>
        </p:nvSpPr>
        <p:spPr>
          <a:xfrm>
            <a:off x="3678275" y="2528940"/>
            <a:ext cx="6985" cy="1905"/>
          </a:xfrm>
          <a:custGeom>
            <a:avLst/>
            <a:gdLst/>
            <a:ahLst/>
            <a:cxnLst/>
            <a:rect l="l" t="t" r="r" b="b"/>
            <a:pathLst>
              <a:path w="6985" h="1905">
                <a:moveTo>
                  <a:pt x="0" y="1805"/>
                </a:moveTo>
                <a:lnTo>
                  <a:pt x="1036" y="0"/>
                </a:lnTo>
                <a:lnTo>
                  <a:pt x="6398" y="1475"/>
                </a:lnTo>
                <a:lnTo>
                  <a:pt x="0" y="1805"/>
                </a:lnTo>
                <a:close/>
              </a:path>
            </a:pathLst>
          </a:custGeom>
          <a:solidFill>
            <a:srgbClr val="1D13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97" name="object 16697"/>
          <p:cNvSpPr/>
          <p:nvPr/>
        </p:nvSpPr>
        <p:spPr>
          <a:xfrm>
            <a:off x="3678275" y="2528940"/>
            <a:ext cx="6985" cy="1905"/>
          </a:xfrm>
          <a:custGeom>
            <a:avLst/>
            <a:gdLst/>
            <a:ahLst/>
            <a:cxnLst/>
            <a:rect l="l" t="t" r="r" b="b"/>
            <a:pathLst>
              <a:path w="6985" h="1905">
                <a:moveTo>
                  <a:pt x="6398" y="1475"/>
                </a:moveTo>
                <a:lnTo>
                  <a:pt x="0" y="1805"/>
                </a:lnTo>
                <a:lnTo>
                  <a:pt x="1036" y="0"/>
                </a:lnTo>
                <a:lnTo>
                  <a:pt x="6398" y="1475"/>
                </a:lnTo>
                <a:close/>
              </a:path>
            </a:pathLst>
          </a:custGeom>
          <a:ln w="3175">
            <a:solidFill>
              <a:srgbClr val="1D13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98" name="object 166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699" name="object 16699"/>
          <p:cNvSpPr/>
          <p:nvPr/>
        </p:nvSpPr>
        <p:spPr>
          <a:xfrm>
            <a:off x="3634247" y="2445979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2184" y="2484"/>
                </a:moveTo>
                <a:lnTo>
                  <a:pt x="0" y="0"/>
                </a:lnTo>
                <a:lnTo>
                  <a:pt x="3939" y="609"/>
                </a:lnTo>
                <a:lnTo>
                  <a:pt x="2184" y="2484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00" name="object 16700"/>
          <p:cNvSpPr/>
          <p:nvPr/>
        </p:nvSpPr>
        <p:spPr>
          <a:xfrm>
            <a:off x="3634247" y="2445979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0" y="0"/>
                </a:moveTo>
                <a:lnTo>
                  <a:pt x="3939" y="609"/>
                </a:lnTo>
                <a:lnTo>
                  <a:pt x="2184" y="248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1E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01" name="object 16701"/>
          <p:cNvSpPr/>
          <p:nvPr/>
        </p:nvSpPr>
        <p:spPr>
          <a:xfrm>
            <a:off x="3632314" y="2445979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4117" y="2484"/>
                </a:moveTo>
                <a:lnTo>
                  <a:pt x="0" y="792"/>
                </a:lnTo>
                <a:lnTo>
                  <a:pt x="1932" y="0"/>
                </a:lnTo>
                <a:lnTo>
                  <a:pt x="4117" y="2484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02" name="object 16702"/>
          <p:cNvSpPr/>
          <p:nvPr/>
        </p:nvSpPr>
        <p:spPr>
          <a:xfrm>
            <a:off x="3632314" y="2445979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1932" y="0"/>
                </a:moveTo>
                <a:lnTo>
                  <a:pt x="0" y="792"/>
                </a:lnTo>
                <a:lnTo>
                  <a:pt x="4117" y="2484"/>
                </a:lnTo>
                <a:lnTo>
                  <a:pt x="1932" y="0"/>
                </a:lnTo>
                <a:close/>
              </a:path>
            </a:pathLst>
          </a:custGeom>
          <a:ln w="3175">
            <a:solidFill>
              <a:srgbClr val="1E1E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03" name="object 16703"/>
          <p:cNvSpPr/>
          <p:nvPr/>
        </p:nvSpPr>
        <p:spPr>
          <a:xfrm>
            <a:off x="3634478" y="2457925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1841" y="581"/>
                </a:moveTo>
                <a:lnTo>
                  <a:pt x="0" y="358"/>
                </a:lnTo>
                <a:lnTo>
                  <a:pt x="5646" y="0"/>
                </a:lnTo>
                <a:lnTo>
                  <a:pt x="1841" y="581"/>
                </a:lnTo>
                <a:close/>
              </a:path>
            </a:pathLst>
          </a:custGeom>
          <a:solidFill>
            <a:srgbClr val="1E1D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04" name="object 16704"/>
          <p:cNvSpPr/>
          <p:nvPr/>
        </p:nvSpPr>
        <p:spPr>
          <a:xfrm>
            <a:off x="3634478" y="2457925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646" y="0"/>
                </a:moveTo>
                <a:lnTo>
                  <a:pt x="1841" y="581"/>
                </a:lnTo>
                <a:lnTo>
                  <a:pt x="0" y="358"/>
                </a:lnTo>
                <a:lnTo>
                  <a:pt x="5646" y="0"/>
                </a:lnTo>
                <a:close/>
              </a:path>
            </a:pathLst>
          </a:custGeom>
          <a:ln w="3175">
            <a:solidFill>
              <a:srgbClr val="1E1D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05" name="object 16705"/>
          <p:cNvSpPr/>
          <p:nvPr/>
        </p:nvSpPr>
        <p:spPr>
          <a:xfrm>
            <a:off x="3634478" y="2457173"/>
            <a:ext cx="5715" cy="1270"/>
          </a:xfrm>
          <a:custGeom>
            <a:avLst/>
            <a:gdLst/>
            <a:ahLst/>
            <a:cxnLst/>
            <a:rect l="l" t="t" r="r" b="b"/>
            <a:pathLst>
              <a:path w="5714" h="1269">
                <a:moveTo>
                  <a:pt x="0" y="1109"/>
                </a:moveTo>
                <a:lnTo>
                  <a:pt x="3553" y="0"/>
                </a:lnTo>
                <a:lnTo>
                  <a:pt x="5646" y="751"/>
                </a:lnTo>
                <a:lnTo>
                  <a:pt x="0" y="1109"/>
                </a:lnTo>
                <a:close/>
              </a:path>
            </a:pathLst>
          </a:custGeom>
          <a:solidFill>
            <a:srgbClr val="1E1D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06" name="object 16706"/>
          <p:cNvSpPr/>
          <p:nvPr/>
        </p:nvSpPr>
        <p:spPr>
          <a:xfrm>
            <a:off x="3634478" y="2457173"/>
            <a:ext cx="5715" cy="1270"/>
          </a:xfrm>
          <a:custGeom>
            <a:avLst/>
            <a:gdLst/>
            <a:ahLst/>
            <a:cxnLst/>
            <a:rect l="l" t="t" r="r" b="b"/>
            <a:pathLst>
              <a:path w="5714" h="1269">
                <a:moveTo>
                  <a:pt x="5646" y="751"/>
                </a:moveTo>
                <a:lnTo>
                  <a:pt x="3553" y="0"/>
                </a:lnTo>
                <a:lnTo>
                  <a:pt x="0" y="1109"/>
                </a:lnTo>
                <a:lnTo>
                  <a:pt x="5646" y="751"/>
                </a:lnTo>
                <a:close/>
              </a:path>
            </a:pathLst>
          </a:custGeom>
          <a:ln w="3175">
            <a:solidFill>
              <a:srgbClr val="1E1D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07" name="object 16707"/>
          <p:cNvSpPr/>
          <p:nvPr/>
        </p:nvSpPr>
        <p:spPr>
          <a:xfrm>
            <a:off x="3632314" y="2446771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4">
                <a:moveTo>
                  <a:pt x="845" y="5217"/>
                </a:moveTo>
                <a:lnTo>
                  <a:pt x="0" y="0"/>
                </a:lnTo>
                <a:lnTo>
                  <a:pt x="4117" y="1691"/>
                </a:lnTo>
                <a:lnTo>
                  <a:pt x="845" y="5217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08" name="object 16708"/>
          <p:cNvSpPr/>
          <p:nvPr/>
        </p:nvSpPr>
        <p:spPr>
          <a:xfrm>
            <a:off x="3632314" y="2446771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4">
                <a:moveTo>
                  <a:pt x="845" y="5217"/>
                </a:moveTo>
                <a:lnTo>
                  <a:pt x="0" y="0"/>
                </a:lnTo>
                <a:lnTo>
                  <a:pt x="4117" y="1691"/>
                </a:lnTo>
                <a:lnTo>
                  <a:pt x="845" y="5217"/>
                </a:lnTo>
                <a:close/>
              </a:path>
            </a:pathLst>
          </a:custGeom>
          <a:ln w="3175">
            <a:solidFill>
              <a:srgbClr val="1E1E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09" name="object 16709"/>
          <p:cNvSpPr/>
          <p:nvPr/>
        </p:nvSpPr>
        <p:spPr>
          <a:xfrm>
            <a:off x="3633160" y="2448463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3931" y="3944"/>
                </a:moveTo>
                <a:lnTo>
                  <a:pt x="0" y="3525"/>
                </a:lnTo>
                <a:lnTo>
                  <a:pt x="3271" y="0"/>
                </a:lnTo>
                <a:lnTo>
                  <a:pt x="3931" y="3944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10" name="object 16710"/>
          <p:cNvSpPr/>
          <p:nvPr/>
        </p:nvSpPr>
        <p:spPr>
          <a:xfrm>
            <a:off x="3633160" y="2448463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0" y="3525"/>
                </a:moveTo>
                <a:lnTo>
                  <a:pt x="3931" y="3944"/>
                </a:lnTo>
                <a:lnTo>
                  <a:pt x="3271" y="0"/>
                </a:lnTo>
                <a:lnTo>
                  <a:pt x="0" y="3525"/>
                </a:lnTo>
                <a:close/>
              </a:path>
            </a:pathLst>
          </a:custGeom>
          <a:ln w="3175">
            <a:solidFill>
              <a:srgbClr val="1E1E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11" name="object 16711"/>
          <p:cNvSpPr/>
          <p:nvPr/>
        </p:nvSpPr>
        <p:spPr>
          <a:xfrm>
            <a:off x="3633160" y="2451989"/>
            <a:ext cx="4445" cy="6350"/>
          </a:xfrm>
          <a:custGeom>
            <a:avLst/>
            <a:gdLst/>
            <a:ahLst/>
            <a:cxnLst/>
            <a:rect l="l" t="t" r="r" b="b"/>
            <a:pathLst>
              <a:path w="4445" h="6350">
                <a:moveTo>
                  <a:pt x="1318" y="6294"/>
                </a:moveTo>
                <a:lnTo>
                  <a:pt x="0" y="0"/>
                </a:lnTo>
                <a:lnTo>
                  <a:pt x="3931" y="419"/>
                </a:lnTo>
                <a:lnTo>
                  <a:pt x="1318" y="6294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12" name="object 16712"/>
          <p:cNvSpPr/>
          <p:nvPr/>
        </p:nvSpPr>
        <p:spPr>
          <a:xfrm>
            <a:off x="3633160" y="2451989"/>
            <a:ext cx="4445" cy="6350"/>
          </a:xfrm>
          <a:custGeom>
            <a:avLst/>
            <a:gdLst/>
            <a:ahLst/>
            <a:cxnLst/>
            <a:rect l="l" t="t" r="r" b="b"/>
            <a:pathLst>
              <a:path w="4445" h="6350">
                <a:moveTo>
                  <a:pt x="1318" y="6294"/>
                </a:moveTo>
                <a:lnTo>
                  <a:pt x="0" y="0"/>
                </a:lnTo>
                <a:lnTo>
                  <a:pt x="3931" y="419"/>
                </a:lnTo>
                <a:lnTo>
                  <a:pt x="1318" y="6294"/>
                </a:lnTo>
                <a:close/>
              </a:path>
            </a:pathLst>
          </a:custGeom>
          <a:ln w="3175">
            <a:solidFill>
              <a:srgbClr val="1E1E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13" name="object 16713"/>
          <p:cNvSpPr/>
          <p:nvPr/>
        </p:nvSpPr>
        <p:spPr>
          <a:xfrm>
            <a:off x="3634478" y="2452408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5875"/>
                </a:moveTo>
                <a:lnTo>
                  <a:pt x="2613" y="0"/>
                </a:lnTo>
                <a:lnTo>
                  <a:pt x="3553" y="4765"/>
                </a:lnTo>
                <a:lnTo>
                  <a:pt x="0" y="5875"/>
                </a:lnTo>
                <a:close/>
              </a:path>
            </a:pathLst>
          </a:custGeom>
          <a:solidFill>
            <a:srgbClr val="1E1D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14" name="object 16714"/>
          <p:cNvSpPr/>
          <p:nvPr/>
        </p:nvSpPr>
        <p:spPr>
          <a:xfrm>
            <a:off x="3634478" y="2452408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5875"/>
                </a:moveTo>
                <a:lnTo>
                  <a:pt x="3553" y="4765"/>
                </a:lnTo>
                <a:lnTo>
                  <a:pt x="2613" y="0"/>
                </a:lnTo>
                <a:lnTo>
                  <a:pt x="0" y="5875"/>
                </a:lnTo>
                <a:close/>
              </a:path>
            </a:pathLst>
          </a:custGeom>
          <a:ln w="3175">
            <a:solidFill>
              <a:srgbClr val="1E1D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15" name="object 16715"/>
          <p:cNvSpPr/>
          <p:nvPr/>
        </p:nvSpPr>
        <p:spPr>
          <a:xfrm>
            <a:off x="3636792" y="2461356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353" y="2141"/>
                </a:moveTo>
                <a:lnTo>
                  <a:pt x="0" y="0"/>
                </a:lnTo>
                <a:lnTo>
                  <a:pt x="4191" y="1605"/>
                </a:lnTo>
                <a:lnTo>
                  <a:pt x="353" y="2141"/>
                </a:lnTo>
                <a:close/>
              </a:path>
            </a:pathLst>
          </a:custGeom>
          <a:solidFill>
            <a:srgbClr val="1E1C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16" name="object 16716"/>
          <p:cNvSpPr/>
          <p:nvPr/>
        </p:nvSpPr>
        <p:spPr>
          <a:xfrm>
            <a:off x="3636792" y="2461356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353" y="2141"/>
                </a:moveTo>
                <a:lnTo>
                  <a:pt x="0" y="0"/>
                </a:lnTo>
                <a:lnTo>
                  <a:pt x="4191" y="1605"/>
                </a:lnTo>
                <a:lnTo>
                  <a:pt x="353" y="2141"/>
                </a:lnTo>
                <a:close/>
              </a:path>
            </a:pathLst>
          </a:custGeom>
          <a:ln w="3175">
            <a:solidFill>
              <a:srgbClr val="1E1C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17" name="object 16717"/>
          <p:cNvSpPr/>
          <p:nvPr/>
        </p:nvSpPr>
        <p:spPr>
          <a:xfrm>
            <a:off x="3637145" y="2462961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3980" y="833"/>
                </a:moveTo>
                <a:lnTo>
                  <a:pt x="0" y="535"/>
                </a:lnTo>
                <a:lnTo>
                  <a:pt x="3837" y="0"/>
                </a:lnTo>
                <a:lnTo>
                  <a:pt x="3980" y="833"/>
                </a:lnTo>
                <a:close/>
              </a:path>
            </a:pathLst>
          </a:custGeom>
          <a:solidFill>
            <a:srgbClr val="1E1C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18" name="object 16718"/>
          <p:cNvSpPr/>
          <p:nvPr/>
        </p:nvSpPr>
        <p:spPr>
          <a:xfrm>
            <a:off x="3637145" y="2462961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0" y="535"/>
                </a:moveTo>
                <a:lnTo>
                  <a:pt x="3980" y="833"/>
                </a:lnTo>
                <a:lnTo>
                  <a:pt x="3837" y="0"/>
                </a:lnTo>
                <a:lnTo>
                  <a:pt x="0" y="535"/>
                </a:lnTo>
                <a:close/>
              </a:path>
            </a:pathLst>
          </a:custGeom>
          <a:ln w="3175">
            <a:solidFill>
              <a:srgbClr val="1E1C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19" name="object 16719"/>
          <p:cNvSpPr/>
          <p:nvPr/>
        </p:nvSpPr>
        <p:spPr>
          <a:xfrm>
            <a:off x="3637264" y="2464214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520" y="3149"/>
                </a:moveTo>
                <a:lnTo>
                  <a:pt x="0" y="0"/>
                </a:lnTo>
                <a:lnTo>
                  <a:pt x="4102" y="985"/>
                </a:lnTo>
                <a:lnTo>
                  <a:pt x="520" y="3149"/>
                </a:lnTo>
                <a:close/>
              </a:path>
            </a:pathLst>
          </a:custGeom>
          <a:solidFill>
            <a:srgbClr val="1E1C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20" name="object 16720"/>
          <p:cNvSpPr/>
          <p:nvPr/>
        </p:nvSpPr>
        <p:spPr>
          <a:xfrm>
            <a:off x="3637264" y="2464214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520" y="3149"/>
                </a:moveTo>
                <a:lnTo>
                  <a:pt x="0" y="0"/>
                </a:lnTo>
                <a:lnTo>
                  <a:pt x="4102" y="985"/>
                </a:lnTo>
                <a:lnTo>
                  <a:pt x="520" y="3149"/>
                </a:lnTo>
                <a:close/>
              </a:path>
            </a:pathLst>
          </a:custGeom>
          <a:ln w="3175">
            <a:solidFill>
              <a:srgbClr val="1E1C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21" name="object 16721"/>
          <p:cNvSpPr/>
          <p:nvPr/>
        </p:nvSpPr>
        <p:spPr>
          <a:xfrm>
            <a:off x="3637785" y="2465199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4000" y="2458"/>
                </a:moveTo>
                <a:lnTo>
                  <a:pt x="0" y="2164"/>
                </a:lnTo>
                <a:lnTo>
                  <a:pt x="3581" y="0"/>
                </a:lnTo>
                <a:lnTo>
                  <a:pt x="4000" y="2458"/>
                </a:lnTo>
                <a:close/>
              </a:path>
            </a:pathLst>
          </a:custGeom>
          <a:solidFill>
            <a:srgbClr val="1E1C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22" name="object 16722"/>
          <p:cNvSpPr/>
          <p:nvPr/>
        </p:nvSpPr>
        <p:spPr>
          <a:xfrm>
            <a:off x="3637785" y="2465199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0" y="2164"/>
                </a:moveTo>
                <a:lnTo>
                  <a:pt x="4000" y="2458"/>
                </a:lnTo>
                <a:lnTo>
                  <a:pt x="3581" y="0"/>
                </a:lnTo>
                <a:lnTo>
                  <a:pt x="0" y="2164"/>
                </a:lnTo>
                <a:close/>
              </a:path>
            </a:pathLst>
          </a:custGeom>
          <a:ln w="3175">
            <a:solidFill>
              <a:srgbClr val="1E1C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23" name="object 16723"/>
          <p:cNvSpPr/>
          <p:nvPr/>
        </p:nvSpPr>
        <p:spPr>
          <a:xfrm>
            <a:off x="3637145" y="2463497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119" y="716"/>
                </a:moveTo>
                <a:lnTo>
                  <a:pt x="0" y="0"/>
                </a:lnTo>
                <a:lnTo>
                  <a:pt x="3980" y="297"/>
                </a:lnTo>
                <a:lnTo>
                  <a:pt x="119" y="716"/>
                </a:lnTo>
                <a:close/>
              </a:path>
            </a:pathLst>
          </a:custGeom>
          <a:solidFill>
            <a:srgbClr val="1E1C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24" name="object 16724"/>
          <p:cNvSpPr/>
          <p:nvPr/>
        </p:nvSpPr>
        <p:spPr>
          <a:xfrm>
            <a:off x="3637145" y="2463497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119" y="716"/>
                </a:moveTo>
                <a:lnTo>
                  <a:pt x="0" y="0"/>
                </a:lnTo>
                <a:lnTo>
                  <a:pt x="3980" y="297"/>
                </a:lnTo>
                <a:lnTo>
                  <a:pt x="119" y="716"/>
                </a:lnTo>
                <a:close/>
              </a:path>
            </a:pathLst>
          </a:custGeom>
          <a:ln w="3175">
            <a:solidFill>
              <a:srgbClr val="1E1C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25" name="object 16725"/>
          <p:cNvSpPr/>
          <p:nvPr/>
        </p:nvSpPr>
        <p:spPr>
          <a:xfrm>
            <a:off x="3637264" y="2463794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4102" y="1404"/>
                </a:moveTo>
                <a:lnTo>
                  <a:pt x="0" y="419"/>
                </a:lnTo>
                <a:lnTo>
                  <a:pt x="3860" y="0"/>
                </a:lnTo>
                <a:lnTo>
                  <a:pt x="4102" y="1404"/>
                </a:lnTo>
                <a:close/>
              </a:path>
            </a:pathLst>
          </a:custGeom>
          <a:solidFill>
            <a:srgbClr val="1E1C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26" name="object 16726"/>
          <p:cNvSpPr/>
          <p:nvPr/>
        </p:nvSpPr>
        <p:spPr>
          <a:xfrm>
            <a:off x="3637264" y="2463794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0" y="419"/>
                </a:moveTo>
                <a:lnTo>
                  <a:pt x="4102" y="1404"/>
                </a:lnTo>
                <a:lnTo>
                  <a:pt x="3860" y="0"/>
                </a:lnTo>
                <a:lnTo>
                  <a:pt x="0" y="419"/>
                </a:lnTo>
                <a:close/>
              </a:path>
            </a:pathLst>
          </a:custGeom>
          <a:ln w="3175">
            <a:solidFill>
              <a:srgbClr val="1E1C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27" name="object 16727"/>
          <p:cNvSpPr/>
          <p:nvPr/>
        </p:nvSpPr>
        <p:spPr>
          <a:xfrm>
            <a:off x="3637145" y="2463497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0" y="0"/>
                </a:moveTo>
                <a:lnTo>
                  <a:pt x="3980" y="2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28" name="object 16728"/>
          <p:cNvSpPr/>
          <p:nvPr/>
        </p:nvSpPr>
        <p:spPr>
          <a:xfrm>
            <a:off x="3634247" y="2445715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3939" y="873"/>
                </a:moveTo>
                <a:lnTo>
                  <a:pt x="0" y="264"/>
                </a:lnTo>
                <a:lnTo>
                  <a:pt x="642" y="0"/>
                </a:lnTo>
                <a:lnTo>
                  <a:pt x="3939" y="873"/>
                </a:lnTo>
                <a:close/>
              </a:path>
            </a:pathLst>
          </a:custGeom>
          <a:solidFill>
            <a:srgbClr val="1D1E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29" name="object 16729"/>
          <p:cNvSpPr/>
          <p:nvPr/>
        </p:nvSpPr>
        <p:spPr>
          <a:xfrm>
            <a:off x="3634247" y="2445715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3939" y="873"/>
                </a:moveTo>
                <a:lnTo>
                  <a:pt x="0" y="264"/>
                </a:lnTo>
                <a:lnTo>
                  <a:pt x="642" y="0"/>
                </a:lnTo>
                <a:lnTo>
                  <a:pt x="3939" y="873"/>
                </a:lnTo>
                <a:close/>
              </a:path>
            </a:pathLst>
          </a:custGeom>
          <a:ln w="3175">
            <a:solidFill>
              <a:srgbClr val="1D1E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30" name="object 16730"/>
          <p:cNvSpPr/>
          <p:nvPr/>
        </p:nvSpPr>
        <p:spPr>
          <a:xfrm>
            <a:off x="3634889" y="2445715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296" y="873"/>
                </a:moveTo>
                <a:lnTo>
                  <a:pt x="0" y="0"/>
                </a:lnTo>
                <a:lnTo>
                  <a:pt x="2684" y="172"/>
                </a:lnTo>
                <a:lnTo>
                  <a:pt x="3296" y="873"/>
                </a:lnTo>
                <a:close/>
              </a:path>
            </a:pathLst>
          </a:custGeom>
          <a:solidFill>
            <a:srgbClr val="1D1E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31" name="object 16731"/>
          <p:cNvSpPr/>
          <p:nvPr/>
        </p:nvSpPr>
        <p:spPr>
          <a:xfrm>
            <a:off x="3634889" y="2445715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296" y="873"/>
                </a:moveTo>
                <a:lnTo>
                  <a:pt x="2684" y="172"/>
                </a:lnTo>
                <a:lnTo>
                  <a:pt x="0" y="0"/>
                </a:lnTo>
                <a:lnTo>
                  <a:pt x="3296" y="873"/>
                </a:lnTo>
                <a:close/>
              </a:path>
            </a:pathLst>
          </a:custGeom>
          <a:ln w="3175">
            <a:solidFill>
              <a:srgbClr val="1D1E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32" name="object 16732"/>
          <p:cNvSpPr/>
          <p:nvPr/>
        </p:nvSpPr>
        <p:spPr>
          <a:xfrm>
            <a:off x="3637574" y="244588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612" y="701"/>
                </a:moveTo>
                <a:lnTo>
                  <a:pt x="0" y="0"/>
                </a:lnTo>
                <a:lnTo>
                  <a:pt x="1198" y="78"/>
                </a:lnTo>
                <a:lnTo>
                  <a:pt x="612" y="701"/>
                </a:lnTo>
                <a:close/>
              </a:path>
            </a:pathLst>
          </a:custGeom>
          <a:solidFill>
            <a:srgbClr val="1D1E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33" name="object 16733"/>
          <p:cNvSpPr/>
          <p:nvPr/>
        </p:nvSpPr>
        <p:spPr>
          <a:xfrm>
            <a:off x="3637574" y="244588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612" y="701"/>
                </a:moveTo>
                <a:lnTo>
                  <a:pt x="0" y="0"/>
                </a:lnTo>
                <a:lnTo>
                  <a:pt x="1198" y="78"/>
                </a:lnTo>
                <a:lnTo>
                  <a:pt x="612" y="701"/>
                </a:lnTo>
                <a:close/>
              </a:path>
            </a:pathLst>
          </a:custGeom>
          <a:ln w="3175">
            <a:solidFill>
              <a:srgbClr val="1D1E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34" name="object 16734"/>
          <p:cNvSpPr/>
          <p:nvPr/>
        </p:nvSpPr>
        <p:spPr>
          <a:xfrm>
            <a:off x="3639466" y="2473312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0" y="1226"/>
                </a:moveTo>
                <a:lnTo>
                  <a:pt x="3484" y="0"/>
                </a:lnTo>
                <a:lnTo>
                  <a:pt x="7622" y="906"/>
                </a:lnTo>
                <a:lnTo>
                  <a:pt x="0" y="1226"/>
                </a:lnTo>
                <a:close/>
              </a:path>
            </a:pathLst>
          </a:custGeom>
          <a:solidFill>
            <a:srgbClr val="1E1B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35" name="object 16735"/>
          <p:cNvSpPr/>
          <p:nvPr/>
        </p:nvSpPr>
        <p:spPr>
          <a:xfrm>
            <a:off x="3639466" y="2473312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7622" y="906"/>
                </a:moveTo>
                <a:lnTo>
                  <a:pt x="3484" y="0"/>
                </a:lnTo>
                <a:lnTo>
                  <a:pt x="0" y="1226"/>
                </a:lnTo>
                <a:lnTo>
                  <a:pt x="7622" y="906"/>
                </a:lnTo>
                <a:close/>
              </a:path>
            </a:pathLst>
          </a:custGeom>
          <a:ln w="3175">
            <a:solidFill>
              <a:srgbClr val="1E1B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36" name="object 16736"/>
          <p:cNvSpPr/>
          <p:nvPr/>
        </p:nvSpPr>
        <p:spPr>
          <a:xfrm>
            <a:off x="3637785" y="2467363"/>
            <a:ext cx="4445" cy="7620"/>
          </a:xfrm>
          <a:custGeom>
            <a:avLst/>
            <a:gdLst/>
            <a:ahLst/>
            <a:cxnLst/>
            <a:rect l="l" t="t" r="r" b="b"/>
            <a:pathLst>
              <a:path w="4445" h="7619">
                <a:moveTo>
                  <a:pt x="1681" y="7175"/>
                </a:moveTo>
                <a:lnTo>
                  <a:pt x="0" y="0"/>
                </a:lnTo>
                <a:lnTo>
                  <a:pt x="4000" y="294"/>
                </a:lnTo>
                <a:lnTo>
                  <a:pt x="1681" y="7175"/>
                </a:lnTo>
                <a:close/>
              </a:path>
            </a:pathLst>
          </a:custGeom>
          <a:solidFill>
            <a:srgbClr val="1E1C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37" name="object 16737"/>
          <p:cNvSpPr/>
          <p:nvPr/>
        </p:nvSpPr>
        <p:spPr>
          <a:xfrm>
            <a:off x="3637785" y="2467363"/>
            <a:ext cx="4445" cy="7620"/>
          </a:xfrm>
          <a:custGeom>
            <a:avLst/>
            <a:gdLst/>
            <a:ahLst/>
            <a:cxnLst/>
            <a:rect l="l" t="t" r="r" b="b"/>
            <a:pathLst>
              <a:path w="4445" h="7619">
                <a:moveTo>
                  <a:pt x="1681" y="7175"/>
                </a:moveTo>
                <a:lnTo>
                  <a:pt x="0" y="0"/>
                </a:lnTo>
                <a:lnTo>
                  <a:pt x="4000" y="294"/>
                </a:lnTo>
                <a:lnTo>
                  <a:pt x="1681" y="7175"/>
                </a:lnTo>
                <a:close/>
              </a:path>
            </a:pathLst>
          </a:custGeom>
          <a:ln w="3175">
            <a:solidFill>
              <a:srgbClr val="1E1C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38" name="object 16738"/>
          <p:cNvSpPr/>
          <p:nvPr/>
        </p:nvSpPr>
        <p:spPr>
          <a:xfrm>
            <a:off x="3639466" y="2467658"/>
            <a:ext cx="3810" cy="6985"/>
          </a:xfrm>
          <a:custGeom>
            <a:avLst/>
            <a:gdLst/>
            <a:ahLst/>
            <a:cxnLst/>
            <a:rect l="l" t="t" r="r" b="b"/>
            <a:pathLst>
              <a:path w="3810" h="6985">
                <a:moveTo>
                  <a:pt x="0" y="6880"/>
                </a:moveTo>
                <a:lnTo>
                  <a:pt x="2319" y="0"/>
                </a:lnTo>
                <a:lnTo>
                  <a:pt x="3484" y="5654"/>
                </a:lnTo>
                <a:lnTo>
                  <a:pt x="0" y="6880"/>
                </a:lnTo>
                <a:close/>
              </a:path>
            </a:pathLst>
          </a:custGeom>
          <a:solidFill>
            <a:srgbClr val="1E1B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39" name="object 16739"/>
          <p:cNvSpPr/>
          <p:nvPr/>
        </p:nvSpPr>
        <p:spPr>
          <a:xfrm>
            <a:off x="3639466" y="2467658"/>
            <a:ext cx="3810" cy="6985"/>
          </a:xfrm>
          <a:custGeom>
            <a:avLst/>
            <a:gdLst/>
            <a:ahLst/>
            <a:cxnLst/>
            <a:rect l="l" t="t" r="r" b="b"/>
            <a:pathLst>
              <a:path w="3810" h="6985">
                <a:moveTo>
                  <a:pt x="0" y="6880"/>
                </a:moveTo>
                <a:lnTo>
                  <a:pt x="3484" y="5654"/>
                </a:lnTo>
                <a:lnTo>
                  <a:pt x="2319" y="0"/>
                </a:lnTo>
                <a:lnTo>
                  <a:pt x="0" y="6880"/>
                </a:lnTo>
                <a:close/>
              </a:path>
            </a:pathLst>
          </a:custGeom>
          <a:ln w="3175">
            <a:solidFill>
              <a:srgbClr val="1E1B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40" name="object 16740"/>
          <p:cNvSpPr/>
          <p:nvPr/>
        </p:nvSpPr>
        <p:spPr>
          <a:xfrm>
            <a:off x="3636792" y="2461089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4191" y="1871"/>
                </a:moveTo>
                <a:lnTo>
                  <a:pt x="0" y="266"/>
                </a:lnTo>
                <a:lnTo>
                  <a:pt x="1719" y="0"/>
                </a:lnTo>
                <a:lnTo>
                  <a:pt x="4191" y="1871"/>
                </a:lnTo>
                <a:close/>
              </a:path>
            </a:pathLst>
          </a:custGeom>
          <a:solidFill>
            <a:srgbClr val="1E1C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41" name="object 16741"/>
          <p:cNvSpPr/>
          <p:nvPr/>
        </p:nvSpPr>
        <p:spPr>
          <a:xfrm>
            <a:off x="3636792" y="2461089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4191" y="1871"/>
                </a:moveTo>
                <a:lnTo>
                  <a:pt x="0" y="266"/>
                </a:lnTo>
                <a:lnTo>
                  <a:pt x="1719" y="0"/>
                </a:lnTo>
                <a:lnTo>
                  <a:pt x="4191" y="1871"/>
                </a:lnTo>
                <a:close/>
              </a:path>
            </a:pathLst>
          </a:custGeom>
          <a:ln w="3175">
            <a:solidFill>
              <a:srgbClr val="1E1C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42" name="object 16742"/>
          <p:cNvSpPr/>
          <p:nvPr/>
        </p:nvSpPr>
        <p:spPr>
          <a:xfrm>
            <a:off x="3638512" y="246013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2471" y="2821"/>
                </a:moveTo>
                <a:lnTo>
                  <a:pt x="0" y="949"/>
                </a:lnTo>
                <a:lnTo>
                  <a:pt x="6093" y="0"/>
                </a:lnTo>
                <a:lnTo>
                  <a:pt x="2471" y="2821"/>
                </a:lnTo>
                <a:close/>
              </a:path>
            </a:pathLst>
          </a:custGeom>
          <a:solidFill>
            <a:srgbClr val="1E1C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43" name="object 16743"/>
          <p:cNvSpPr/>
          <p:nvPr/>
        </p:nvSpPr>
        <p:spPr>
          <a:xfrm>
            <a:off x="3638512" y="246013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2471" y="2821"/>
                </a:moveTo>
                <a:lnTo>
                  <a:pt x="6093" y="0"/>
                </a:lnTo>
                <a:lnTo>
                  <a:pt x="0" y="949"/>
                </a:lnTo>
                <a:lnTo>
                  <a:pt x="2471" y="2821"/>
                </a:lnTo>
                <a:close/>
              </a:path>
            </a:pathLst>
          </a:custGeom>
          <a:ln w="3175">
            <a:solidFill>
              <a:srgbClr val="1E1C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44" name="object 16744"/>
          <p:cNvSpPr/>
          <p:nvPr/>
        </p:nvSpPr>
        <p:spPr>
          <a:xfrm>
            <a:off x="3636319" y="2457925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2877" y="927"/>
                </a:moveTo>
                <a:lnTo>
                  <a:pt x="0" y="581"/>
                </a:lnTo>
                <a:lnTo>
                  <a:pt x="3804" y="0"/>
                </a:lnTo>
                <a:lnTo>
                  <a:pt x="2877" y="927"/>
                </a:lnTo>
                <a:close/>
              </a:path>
            </a:pathLst>
          </a:custGeom>
          <a:solidFill>
            <a:srgbClr val="1E1D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45" name="object 16745"/>
          <p:cNvSpPr/>
          <p:nvPr/>
        </p:nvSpPr>
        <p:spPr>
          <a:xfrm>
            <a:off x="3636319" y="2457925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2877" y="927"/>
                </a:moveTo>
                <a:lnTo>
                  <a:pt x="0" y="581"/>
                </a:lnTo>
                <a:lnTo>
                  <a:pt x="3804" y="0"/>
                </a:lnTo>
                <a:lnTo>
                  <a:pt x="2877" y="927"/>
                </a:lnTo>
                <a:close/>
              </a:path>
            </a:pathLst>
          </a:custGeom>
          <a:ln w="3175">
            <a:solidFill>
              <a:srgbClr val="1E1D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46" name="object 16746"/>
          <p:cNvSpPr/>
          <p:nvPr/>
        </p:nvSpPr>
        <p:spPr>
          <a:xfrm>
            <a:off x="3639197" y="2457925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5293" y="1564"/>
                </a:moveTo>
                <a:lnTo>
                  <a:pt x="0" y="927"/>
                </a:lnTo>
                <a:lnTo>
                  <a:pt x="927" y="0"/>
                </a:lnTo>
                <a:lnTo>
                  <a:pt x="5293" y="1564"/>
                </a:lnTo>
                <a:close/>
              </a:path>
            </a:pathLst>
          </a:custGeom>
          <a:solidFill>
            <a:srgbClr val="1E1C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47" name="object 16747"/>
          <p:cNvSpPr/>
          <p:nvPr/>
        </p:nvSpPr>
        <p:spPr>
          <a:xfrm>
            <a:off x="3639197" y="2457925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0" y="927"/>
                </a:moveTo>
                <a:lnTo>
                  <a:pt x="5293" y="1564"/>
                </a:lnTo>
                <a:lnTo>
                  <a:pt x="927" y="0"/>
                </a:lnTo>
                <a:lnTo>
                  <a:pt x="0" y="927"/>
                </a:lnTo>
                <a:close/>
              </a:path>
            </a:pathLst>
          </a:custGeom>
          <a:ln w="3175">
            <a:solidFill>
              <a:srgbClr val="1E1C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48" name="object 167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749" name="object 16749"/>
          <p:cNvSpPr/>
          <p:nvPr/>
        </p:nvSpPr>
        <p:spPr>
          <a:xfrm>
            <a:off x="3642507" y="2477724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4">
                <a:moveTo>
                  <a:pt x="4071" y="5471"/>
                </a:moveTo>
                <a:lnTo>
                  <a:pt x="0" y="5300"/>
                </a:lnTo>
                <a:lnTo>
                  <a:pt x="3121" y="0"/>
                </a:lnTo>
                <a:lnTo>
                  <a:pt x="4071" y="5471"/>
                </a:lnTo>
                <a:close/>
              </a:path>
            </a:pathLst>
          </a:custGeom>
          <a:solidFill>
            <a:srgbClr val="1E1A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50" name="object 16750"/>
          <p:cNvSpPr/>
          <p:nvPr/>
        </p:nvSpPr>
        <p:spPr>
          <a:xfrm>
            <a:off x="3642507" y="2477724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4">
                <a:moveTo>
                  <a:pt x="3121" y="0"/>
                </a:moveTo>
                <a:lnTo>
                  <a:pt x="4071" y="5471"/>
                </a:lnTo>
                <a:lnTo>
                  <a:pt x="0" y="5300"/>
                </a:lnTo>
                <a:lnTo>
                  <a:pt x="3121" y="0"/>
                </a:lnTo>
                <a:close/>
              </a:path>
            </a:pathLst>
          </a:custGeom>
          <a:ln w="3175">
            <a:solidFill>
              <a:srgbClr val="1E1A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51" name="object 16751"/>
          <p:cNvSpPr/>
          <p:nvPr/>
        </p:nvSpPr>
        <p:spPr>
          <a:xfrm>
            <a:off x="3641750" y="2477724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4">
                <a:moveTo>
                  <a:pt x="756" y="5300"/>
                </a:moveTo>
                <a:lnTo>
                  <a:pt x="0" y="812"/>
                </a:lnTo>
                <a:lnTo>
                  <a:pt x="3878" y="0"/>
                </a:lnTo>
                <a:lnTo>
                  <a:pt x="756" y="5300"/>
                </a:lnTo>
                <a:close/>
              </a:path>
            </a:pathLst>
          </a:custGeom>
          <a:solidFill>
            <a:srgbClr val="1E1A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52" name="object 16752"/>
          <p:cNvSpPr/>
          <p:nvPr/>
        </p:nvSpPr>
        <p:spPr>
          <a:xfrm>
            <a:off x="3641750" y="2477724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4">
                <a:moveTo>
                  <a:pt x="3878" y="0"/>
                </a:moveTo>
                <a:lnTo>
                  <a:pt x="0" y="812"/>
                </a:lnTo>
                <a:lnTo>
                  <a:pt x="756" y="5300"/>
                </a:lnTo>
                <a:lnTo>
                  <a:pt x="3878" y="0"/>
                </a:lnTo>
                <a:close/>
              </a:path>
            </a:pathLst>
          </a:custGeom>
          <a:ln w="3175">
            <a:solidFill>
              <a:srgbClr val="1E1A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53" name="object 16753"/>
          <p:cNvSpPr/>
          <p:nvPr/>
        </p:nvSpPr>
        <p:spPr>
          <a:xfrm>
            <a:off x="3641359" y="2476207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391" y="2329"/>
                </a:moveTo>
                <a:lnTo>
                  <a:pt x="0" y="0"/>
                </a:lnTo>
                <a:lnTo>
                  <a:pt x="4269" y="1516"/>
                </a:lnTo>
                <a:lnTo>
                  <a:pt x="391" y="2329"/>
                </a:lnTo>
                <a:close/>
              </a:path>
            </a:pathLst>
          </a:custGeom>
          <a:solidFill>
            <a:srgbClr val="1E1B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54" name="object 16754"/>
          <p:cNvSpPr/>
          <p:nvPr/>
        </p:nvSpPr>
        <p:spPr>
          <a:xfrm>
            <a:off x="3641359" y="2476207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4269" y="1516"/>
                </a:moveTo>
                <a:lnTo>
                  <a:pt x="391" y="2329"/>
                </a:lnTo>
                <a:lnTo>
                  <a:pt x="0" y="0"/>
                </a:lnTo>
                <a:lnTo>
                  <a:pt x="4269" y="1516"/>
                </a:lnTo>
                <a:close/>
              </a:path>
            </a:pathLst>
          </a:custGeom>
          <a:ln w="3175">
            <a:solidFill>
              <a:srgbClr val="1E1B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55" name="object 16755"/>
          <p:cNvSpPr/>
          <p:nvPr/>
        </p:nvSpPr>
        <p:spPr>
          <a:xfrm>
            <a:off x="3644905" y="248987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4947" y="0"/>
                </a:moveTo>
                <a:lnTo>
                  <a:pt x="0" y="1097"/>
                </a:lnTo>
                <a:lnTo>
                  <a:pt x="4947" y="0"/>
                </a:lnTo>
                <a:close/>
              </a:path>
            </a:pathLst>
          </a:custGeom>
          <a:ln w="3175">
            <a:solidFill>
              <a:srgbClr val="1E19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56" name="object 16756"/>
          <p:cNvSpPr/>
          <p:nvPr/>
        </p:nvSpPr>
        <p:spPr>
          <a:xfrm>
            <a:off x="3644905" y="2489746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0" y="1221"/>
                </a:moveTo>
                <a:lnTo>
                  <a:pt x="3111" y="0"/>
                </a:lnTo>
                <a:lnTo>
                  <a:pt x="4947" y="124"/>
                </a:lnTo>
                <a:lnTo>
                  <a:pt x="0" y="1221"/>
                </a:lnTo>
                <a:close/>
              </a:path>
            </a:pathLst>
          </a:custGeom>
          <a:solidFill>
            <a:srgbClr val="1E19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57" name="object 16757"/>
          <p:cNvSpPr/>
          <p:nvPr/>
        </p:nvSpPr>
        <p:spPr>
          <a:xfrm>
            <a:off x="3644905" y="2489746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4947" y="124"/>
                </a:moveTo>
                <a:lnTo>
                  <a:pt x="3111" y="0"/>
                </a:lnTo>
                <a:lnTo>
                  <a:pt x="0" y="1221"/>
                </a:lnTo>
                <a:lnTo>
                  <a:pt x="4947" y="124"/>
                </a:lnTo>
                <a:close/>
              </a:path>
            </a:pathLst>
          </a:custGeom>
          <a:ln w="3175">
            <a:solidFill>
              <a:srgbClr val="1E19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58" name="object 167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759" name="object 16759"/>
          <p:cNvSpPr/>
          <p:nvPr/>
        </p:nvSpPr>
        <p:spPr>
          <a:xfrm>
            <a:off x="3644905" y="2483195"/>
            <a:ext cx="3175" cy="8255"/>
          </a:xfrm>
          <a:custGeom>
            <a:avLst/>
            <a:gdLst/>
            <a:ahLst/>
            <a:cxnLst/>
            <a:rect l="l" t="t" r="r" b="b"/>
            <a:pathLst>
              <a:path w="3175" h="8255">
                <a:moveTo>
                  <a:pt x="0" y="7772"/>
                </a:moveTo>
                <a:lnTo>
                  <a:pt x="1673" y="0"/>
                </a:lnTo>
                <a:lnTo>
                  <a:pt x="3111" y="6550"/>
                </a:lnTo>
                <a:lnTo>
                  <a:pt x="0" y="7772"/>
                </a:lnTo>
                <a:close/>
              </a:path>
            </a:pathLst>
          </a:custGeom>
          <a:solidFill>
            <a:srgbClr val="1E19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60" name="object 16760"/>
          <p:cNvSpPr/>
          <p:nvPr/>
        </p:nvSpPr>
        <p:spPr>
          <a:xfrm>
            <a:off x="3644905" y="2483195"/>
            <a:ext cx="3175" cy="8255"/>
          </a:xfrm>
          <a:custGeom>
            <a:avLst/>
            <a:gdLst/>
            <a:ahLst/>
            <a:cxnLst/>
            <a:rect l="l" t="t" r="r" b="b"/>
            <a:pathLst>
              <a:path w="3175" h="8255">
                <a:moveTo>
                  <a:pt x="0" y="7772"/>
                </a:moveTo>
                <a:lnTo>
                  <a:pt x="3111" y="6550"/>
                </a:lnTo>
                <a:lnTo>
                  <a:pt x="1673" y="0"/>
                </a:lnTo>
                <a:lnTo>
                  <a:pt x="0" y="7772"/>
                </a:lnTo>
                <a:close/>
              </a:path>
            </a:pathLst>
          </a:custGeom>
          <a:ln w="3175">
            <a:solidFill>
              <a:srgbClr val="1E19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61" name="object 16761"/>
          <p:cNvSpPr/>
          <p:nvPr/>
        </p:nvSpPr>
        <p:spPr>
          <a:xfrm>
            <a:off x="3648374" y="24927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3093" y="6271"/>
                </a:moveTo>
                <a:lnTo>
                  <a:pt x="0" y="6238"/>
                </a:lnTo>
                <a:lnTo>
                  <a:pt x="1986" y="0"/>
                </a:lnTo>
                <a:lnTo>
                  <a:pt x="3093" y="6271"/>
                </a:lnTo>
                <a:close/>
              </a:path>
            </a:pathLst>
          </a:custGeom>
          <a:solidFill>
            <a:srgbClr val="1E18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62" name="object 16762"/>
          <p:cNvSpPr/>
          <p:nvPr/>
        </p:nvSpPr>
        <p:spPr>
          <a:xfrm>
            <a:off x="3648374" y="24927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1986" y="0"/>
                </a:moveTo>
                <a:lnTo>
                  <a:pt x="3093" y="6271"/>
                </a:lnTo>
                <a:lnTo>
                  <a:pt x="0" y="6238"/>
                </a:lnTo>
                <a:lnTo>
                  <a:pt x="1986" y="0"/>
                </a:lnTo>
                <a:close/>
              </a:path>
            </a:pathLst>
          </a:custGeom>
          <a:ln w="3175">
            <a:solidFill>
              <a:srgbClr val="1E18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63" name="object 167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764" name="object 167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765" name="object 16765"/>
          <p:cNvSpPr/>
          <p:nvPr/>
        </p:nvSpPr>
        <p:spPr>
          <a:xfrm>
            <a:off x="3644905" y="24909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66" name="object 16766"/>
          <p:cNvSpPr/>
          <p:nvPr/>
        </p:nvSpPr>
        <p:spPr>
          <a:xfrm>
            <a:off x="3644905" y="24909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67" name="object 16767"/>
          <p:cNvSpPr/>
          <p:nvPr/>
        </p:nvSpPr>
        <p:spPr>
          <a:xfrm>
            <a:off x="3630879" y="2445456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1435" y="1315"/>
                </a:moveTo>
                <a:lnTo>
                  <a:pt x="0" y="0"/>
                </a:lnTo>
                <a:lnTo>
                  <a:pt x="3368" y="523"/>
                </a:lnTo>
                <a:lnTo>
                  <a:pt x="1435" y="1315"/>
                </a:lnTo>
                <a:close/>
              </a:path>
            </a:pathLst>
          </a:custGeom>
          <a:solidFill>
            <a:srgbClr val="1E1F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68" name="object 16768"/>
          <p:cNvSpPr/>
          <p:nvPr/>
        </p:nvSpPr>
        <p:spPr>
          <a:xfrm>
            <a:off x="3630879" y="2445456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0" y="0"/>
                </a:moveTo>
                <a:lnTo>
                  <a:pt x="3368" y="523"/>
                </a:lnTo>
                <a:lnTo>
                  <a:pt x="1435" y="131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1F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69" name="object 16769"/>
          <p:cNvSpPr/>
          <p:nvPr/>
        </p:nvSpPr>
        <p:spPr>
          <a:xfrm>
            <a:off x="3628788" y="2445321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525" y="1450"/>
                </a:moveTo>
                <a:lnTo>
                  <a:pt x="0" y="0"/>
                </a:lnTo>
                <a:lnTo>
                  <a:pt x="2090" y="134"/>
                </a:lnTo>
                <a:lnTo>
                  <a:pt x="3525" y="1450"/>
                </a:lnTo>
                <a:close/>
              </a:path>
            </a:pathLst>
          </a:custGeom>
          <a:solidFill>
            <a:srgbClr val="1E1F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70" name="object 16770"/>
          <p:cNvSpPr/>
          <p:nvPr/>
        </p:nvSpPr>
        <p:spPr>
          <a:xfrm>
            <a:off x="3628788" y="2445321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2090" y="134"/>
                </a:moveTo>
                <a:lnTo>
                  <a:pt x="0" y="0"/>
                </a:lnTo>
                <a:lnTo>
                  <a:pt x="3525" y="1450"/>
                </a:lnTo>
                <a:lnTo>
                  <a:pt x="2090" y="134"/>
                </a:lnTo>
                <a:close/>
              </a:path>
            </a:pathLst>
          </a:custGeom>
          <a:ln w="3175">
            <a:solidFill>
              <a:srgbClr val="1E1F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71" name="object 167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772" name="object 16772"/>
          <p:cNvSpPr/>
          <p:nvPr/>
        </p:nvSpPr>
        <p:spPr>
          <a:xfrm>
            <a:off x="3631331" y="2458283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0" y="985"/>
                </a:moveTo>
                <a:lnTo>
                  <a:pt x="3147" y="0"/>
                </a:lnTo>
                <a:lnTo>
                  <a:pt x="4988" y="223"/>
                </a:lnTo>
                <a:lnTo>
                  <a:pt x="0" y="985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73" name="object 16773"/>
          <p:cNvSpPr/>
          <p:nvPr/>
        </p:nvSpPr>
        <p:spPr>
          <a:xfrm>
            <a:off x="3631331" y="2458283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4988" y="223"/>
                </a:moveTo>
                <a:lnTo>
                  <a:pt x="3147" y="0"/>
                </a:lnTo>
                <a:lnTo>
                  <a:pt x="0" y="985"/>
                </a:lnTo>
                <a:lnTo>
                  <a:pt x="4988" y="223"/>
                </a:lnTo>
                <a:close/>
              </a:path>
            </a:pathLst>
          </a:custGeom>
          <a:ln w="3175">
            <a:solidFill>
              <a:srgbClr val="1E1E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74" name="object 16774"/>
          <p:cNvSpPr/>
          <p:nvPr/>
        </p:nvSpPr>
        <p:spPr>
          <a:xfrm>
            <a:off x="3628082" y="2445248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982" y="6306"/>
                </a:moveTo>
                <a:lnTo>
                  <a:pt x="0" y="0"/>
                </a:lnTo>
                <a:lnTo>
                  <a:pt x="706" y="73"/>
                </a:lnTo>
                <a:lnTo>
                  <a:pt x="982" y="6306"/>
                </a:lnTo>
                <a:close/>
              </a:path>
            </a:pathLst>
          </a:custGeom>
          <a:solidFill>
            <a:srgbClr val="1E1F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75" name="object 16775"/>
          <p:cNvSpPr/>
          <p:nvPr/>
        </p:nvSpPr>
        <p:spPr>
          <a:xfrm>
            <a:off x="3628082" y="2445248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982" y="6306"/>
                </a:moveTo>
                <a:lnTo>
                  <a:pt x="0" y="0"/>
                </a:lnTo>
                <a:lnTo>
                  <a:pt x="706" y="73"/>
                </a:lnTo>
                <a:lnTo>
                  <a:pt x="982" y="6306"/>
                </a:lnTo>
                <a:close/>
              </a:path>
            </a:pathLst>
          </a:custGeom>
          <a:ln w="3175">
            <a:solidFill>
              <a:srgbClr val="1E1F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76" name="object 16776"/>
          <p:cNvSpPr/>
          <p:nvPr/>
        </p:nvSpPr>
        <p:spPr>
          <a:xfrm>
            <a:off x="3628788" y="2445321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276" y="6233"/>
                </a:moveTo>
                <a:lnTo>
                  <a:pt x="0" y="0"/>
                </a:lnTo>
                <a:lnTo>
                  <a:pt x="3525" y="1450"/>
                </a:lnTo>
                <a:lnTo>
                  <a:pt x="276" y="6233"/>
                </a:lnTo>
                <a:close/>
              </a:path>
            </a:pathLst>
          </a:custGeom>
          <a:solidFill>
            <a:srgbClr val="1E1F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77" name="object 16777"/>
          <p:cNvSpPr/>
          <p:nvPr/>
        </p:nvSpPr>
        <p:spPr>
          <a:xfrm>
            <a:off x="3628788" y="2445321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276" y="6233"/>
                </a:moveTo>
                <a:lnTo>
                  <a:pt x="3525" y="1450"/>
                </a:lnTo>
                <a:lnTo>
                  <a:pt x="0" y="0"/>
                </a:lnTo>
                <a:lnTo>
                  <a:pt x="276" y="6233"/>
                </a:lnTo>
                <a:close/>
              </a:path>
            </a:pathLst>
          </a:custGeom>
          <a:ln w="3175">
            <a:solidFill>
              <a:srgbClr val="1E1F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78" name="object 16778"/>
          <p:cNvSpPr/>
          <p:nvPr/>
        </p:nvSpPr>
        <p:spPr>
          <a:xfrm>
            <a:off x="3629065" y="2446771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4">
                <a:moveTo>
                  <a:pt x="4094" y="5217"/>
                </a:moveTo>
                <a:lnTo>
                  <a:pt x="0" y="4782"/>
                </a:lnTo>
                <a:lnTo>
                  <a:pt x="3248" y="0"/>
                </a:lnTo>
                <a:lnTo>
                  <a:pt x="4094" y="5217"/>
                </a:lnTo>
                <a:close/>
              </a:path>
            </a:pathLst>
          </a:custGeom>
          <a:solidFill>
            <a:srgbClr val="1E1F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79" name="object 16779"/>
          <p:cNvSpPr/>
          <p:nvPr/>
        </p:nvSpPr>
        <p:spPr>
          <a:xfrm>
            <a:off x="3629065" y="2446771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4">
                <a:moveTo>
                  <a:pt x="0" y="4782"/>
                </a:moveTo>
                <a:lnTo>
                  <a:pt x="3248" y="0"/>
                </a:lnTo>
                <a:lnTo>
                  <a:pt x="4094" y="5217"/>
                </a:lnTo>
                <a:lnTo>
                  <a:pt x="0" y="4782"/>
                </a:lnTo>
                <a:close/>
              </a:path>
            </a:pathLst>
          </a:custGeom>
          <a:ln w="3175">
            <a:solidFill>
              <a:srgbClr val="1E1F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80" name="object 167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781" name="object 167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782" name="object 16782"/>
          <p:cNvSpPr/>
          <p:nvPr/>
        </p:nvSpPr>
        <p:spPr>
          <a:xfrm>
            <a:off x="3631331" y="2451989"/>
            <a:ext cx="3175" cy="7620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7279"/>
                </a:moveTo>
                <a:lnTo>
                  <a:pt x="1828" y="0"/>
                </a:lnTo>
                <a:lnTo>
                  <a:pt x="3147" y="6294"/>
                </a:lnTo>
                <a:lnTo>
                  <a:pt x="0" y="7279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83" name="object 16783"/>
          <p:cNvSpPr/>
          <p:nvPr/>
        </p:nvSpPr>
        <p:spPr>
          <a:xfrm>
            <a:off x="3631331" y="2451989"/>
            <a:ext cx="3175" cy="7620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7279"/>
                </a:moveTo>
                <a:lnTo>
                  <a:pt x="1828" y="0"/>
                </a:lnTo>
                <a:lnTo>
                  <a:pt x="3147" y="6294"/>
                </a:lnTo>
                <a:lnTo>
                  <a:pt x="0" y="7279"/>
                </a:lnTo>
                <a:close/>
              </a:path>
            </a:pathLst>
          </a:custGeom>
          <a:ln w="3175">
            <a:solidFill>
              <a:srgbClr val="1E1E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84" name="object 16784"/>
          <p:cNvSpPr/>
          <p:nvPr/>
        </p:nvSpPr>
        <p:spPr>
          <a:xfrm>
            <a:off x="3632999" y="2461356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4145" y="2141"/>
                </a:moveTo>
                <a:lnTo>
                  <a:pt x="0" y="1833"/>
                </a:lnTo>
                <a:lnTo>
                  <a:pt x="3792" y="0"/>
                </a:lnTo>
                <a:lnTo>
                  <a:pt x="4145" y="2141"/>
                </a:lnTo>
                <a:close/>
              </a:path>
            </a:pathLst>
          </a:custGeom>
          <a:solidFill>
            <a:srgbClr val="1E1D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85" name="object 16785"/>
          <p:cNvSpPr/>
          <p:nvPr/>
        </p:nvSpPr>
        <p:spPr>
          <a:xfrm>
            <a:off x="3632999" y="2461356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3792" y="0"/>
                </a:moveTo>
                <a:lnTo>
                  <a:pt x="4145" y="2141"/>
                </a:lnTo>
                <a:lnTo>
                  <a:pt x="0" y="1833"/>
                </a:lnTo>
                <a:lnTo>
                  <a:pt x="3792" y="0"/>
                </a:lnTo>
                <a:close/>
              </a:path>
            </a:pathLst>
          </a:custGeom>
          <a:ln w="3175">
            <a:solidFill>
              <a:srgbClr val="1E1D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86" name="object 167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787" name="object 16787"/>
          <p:cNvSpPr/>
          <p:nvPr/>
        </p:nvSpPr>
        <p:spPr>
          <a:xfrm>
            <a:off x="3636416" y="2464214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369" y="3149"/>
                </a:moveTo>
                <a:lnTo>
                  <a:pt x="0" y="3048"/>
                </a:lnTo>
                <a:lnTo>
                  <a:pt x="848" y="0"/>
                </a:lnTo>
                <a:lnTo>
                  <a:pt x="1369" y="3149"/>
                </a:lnTo>
                <a:close/>
              </a:path>
            </a:pathLst>
          </a:custGeom>
          <a:solidFill>
            <a:srgbClr val="1E1C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88" name="object 16788"/>
          <p:cNvSpPr/>
          <p:nvPr/>
        </p:nvSpPr>
        <p:spPr>
          <a:xfrm>
            <a:off x="3636416" y="2464214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848" y="0"/>
                </a:moveTo>
                <a:lnTo>
                  <a:pt x="1369" y="3149"/>
                </a:lnTo>
                <a:lnTo>
                  <a:pt x="0" y="3048"/>
                </a:lnTo>
                <a:lnTo>
                  <a:pt x="848" y="0"/>
                </a:lnTo>
                <a:close/>
              </a:path>
            </a:pathLst>
          </a:custGeom>
          <a:ln w="3175">
            <a:solidFill>
              <a:srgbClr val="1E1C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89" name="object 16789"/>
          <p:cNvSpPr/>
          <p:nvPr/>
        </p:nvSpPr>
        <p:spPr>
          <a:xfrm>
            <a:off x="3634676" y="2464214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1739" y="3048"/>
                </a:moveTo>
                <a:lnTo>
                  <a:pt x="0" y="2918"/>
                </a:lnTo>
                <a:lnTo>
                  <a:pt x="2588" y="0"/>
                </a:lnTo>
                <a:lnTo>
                  <a:pt x="1739" y="3048"/>
                </a:lnTo>
                <a:close/>
              </a:path>
            </a:pathLst>
          </a:custGeom>
          <a:solidFill>
            <a:srgbClr val="1E1D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90" name="object 16790"/>
          <p:cNvSpPr/>
          <p:nvPr/>
        </p:nvSpPr>
        <p:spPr>
          <a:xfrm>
            <a:off x="3634676" y="2464214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588" y="0"/>
                </a:moveTo>
                <a:lnTo>
                  <a:pt x="0" y="2918"/>
                </a:lnTo>
                <a:lnTo>
                  <a:pt x="1739" y="3048"/>
                </a:lnTo>
                <a:lnTo>
                  <a:pt x="2588" y="0"/>
                </a:lnTo>
                <a:close/>
              </a:path>
            </a:pathLst>
          </a:custGeom>
          <a:ln w="3175">
            <a:solidFill>
              <a:srgbClr val="1E1D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91" name="object 16791"/>
          <p:cNvSpPr/>
          <p:nvPr/>
        </p:nvSpPr>
        <p:spPr>
          <a:xfrm>
            <a:off x="3632999" y="2463190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1676" y="3942"/>
                </a:moveTo>
                <a:lnTo>
                  <a:pt x="0" y="0"/>
                </a:lnTo>
                <a:lnTo>
                  <a:pt x="4264" y="1023"/>
                </a:lnTo>
                <a:lnTo>
                  <a:pt x="1676" y="3942"/>
                </a:lnTo>
                <a:close/>
              </a:path>
            </a:pathLst>
          </a:custGeom>
          <a:solidFill>
            <a:srgbClr val="1E1D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92" name="object 16792"/>
          <p:cNvSpPr/>
          <p:nvPr/>
        </p:nvSpPr>
        <p:spPr>
          <a:xfrm>
            <a:off x="3632999" y="2463190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4264" y="1023"/>
                </a:moveTo>
                <a:lnTo>
                  <a:pt x="1676" y="3942"/>
                </a:lnTo>
                <a:lnTo>
                  <a:pt x="0" y="0"/>
                </a:lnTo>
                <a:lnTo>
                  <a:pt x="4264" y="1023"/>
                </a:lnTo>
                <a:close/>
              </a:path>
            </a:pathLst>
          </a:custGeom>
          <a:ln w="3175">
            <a:solidFill>
              <a:srgbClr val="1E1D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93" name="object 16793"/>
          <p:cNvSpPr/>
          <p:nvPr/>
        </p:nvSpPr>
        <p:spPr>
          <a:xfrm>
            <a:off x="3632999" y="2463190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4264" y="1023"/>
                </a:moveTo>
                <a:lnTo>
                  <a:pt x="0" y="0"/>
                </a:lnTo>
                <a:lnTo>
                  <a:pt x="4145" y="307"/>
                </a:lnTo>
                <a:lnTo>
                  <a:pt x="4264" y="1023"/>
                </a:lnTo>
                <a:close/>
              </a:path>
            </a:pathLst>
          </a:custGeom>
          <a:solidFill>
            <a:srgbClr val="1E1D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94" name="object 16794"/>
          <p:cNvSpPr/>
          <p:nvPr/>
        </p:nvSpPr>
        <p:spPr>
          <a:xfrm>
            <a:off x="3632999" y="2463190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4145" y="307"/>
                </a:moveTo>
                <a:lnTo>
                  <a:pt x="0" y="0"/>
                </a:lnTo>
                <a:lnTo>
                  <a:pt x="4264" y="1023"/>
                </a:lnTo>
                <a:lnTo>
                  <a:pt x="4145" y="307"/>
                </a:lnTo>
                <a:close/>
              </a:path>
            </a:pathLst>
          </a:custGeom>
          <a:ln w="3175">
            <a:solidFill>
              <a:srgbClr val="1E1D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95" name="object 16795"/>
          <p:cNvSpPr/>
          <p:nvPr/>
        </p:nvSpPr>
        <p:spPr>
          <a:xfrm>
            <a:off x="3632999" y="2463190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0" y="0"/>
                </a:moveTo>
                <a:lnTo>
                  <a:pt x="4145" y="3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96" name="object 16796"/>
          <p:cNvSpPr/>
          <p:nvPr/>
        </p:nvSpPr>
        <p:spPr>
          <a:xfrm>
            <a:off x="3711234" y="2439913"/>
            <a:ext cx="46979" cy="81401"/>
          </a:xfrm>
          <a:prstGeom prst="rect">
            <a:avLst/>
          </a:prstGeom>
          <a:blipFill>
            <a:blip r:embed="rId55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797" name="object 167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798" name="object 167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799" name="object 167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800" name="object 168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801" name="object 168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802" name="object 16802"/>
          <p:cNvSpPr/>
          <p:nvPr/>
        </p:nvSpPr>
        <p:spPr>
          <a:xfrm>
            <a:off x="3530899" y="2445659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3035"/>
                </a:moveTo>
                <a:lnTo>
                  <a:pt x="1536" y="0"/>
                </a:lnTo>
                <a:lnTo>
                  <a:pt x="0" y="3035"/>
                </a:lnTo>
                <a:close/>
              </a:path>
            </a:pathLst>
          </a:custGeom>
          <a:ln w="3175">
            <a:solidFill>
              <a:srgbClr val="1854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03" name="object 168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804" name="object 16804"/>
          <p:cNvSpPr/>
          <p:nvPr/>
        </p:nvSpPr>
        <p:spPr>
          <a:xfrm>
            <a:off x="3526078" y="247721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94" y="370"/>
                </a:moveTo>
                <a:lnTo>
                  <a:pt x="17" y="81"/>
                </a:lnTo>
                <a:lnTo>
                  <a:pt x="294" y="370"/>
                </a:lnTo>
                <a:close/>
              </a:path>
            </a:pathLst>
          </a:custGeom>
          <a:solidFill>
            <a:srgbClr val="1857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05" name="object 16805"/>
          <p:cNvSpPr/>
          <p:nvPr/>
        </p:nvSpPr>
        <p:spPr>
          <a:xfrm>
            <a:off x="3526078" y="247721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7" y="81"/>
                </a:moveTo>
                <a:lnTo>
                  <a:pt x="294" y="370"/>
                </a:lnTo>
                <a:lnTo>
                  <a:pt x="17" y="81"/>
                </a:lnTo>
                <a:close/>
              </a:path>
            </a:pathLst>
          </a:custGeom>
          <a:ln w="3175">
            <a:solidFill>
              <a:srgbClr val="1857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06" name="object 16806"/>
          <p:cNvSpPr/>
          <p:nvPr/>
        </p:nvSpPr>
        <p:spPr>
          <a:xfrm>
            <a:off x="3526096" y="247730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276" y="28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7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07" name="object 168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808" name="object 168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809" name="object 168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810" name="object 168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811" name="object 168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812" name="object 168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813" name="object 168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814" name="object 168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815" name="object 168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816" name="object 168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817" name="object 168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818" name="object 16818"/>
          <p:cNvSpPr/>
          <p:nvPr/>
        </p:nvSpPr>
        <p:spPr>
          <a:xfrm>
            <a:off x="3567496" y="248951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911" y="2733"/>
                </a:moveTo>
                <a:lnTo>
                  <a:pt x="0" y="0"/>
                </a:lnTo>
                <a:lnTo>
                  <a:pt x="911" y="2733"/>
                </a:lnTo>
                <a:close/>
              </a:path>
            </a:pathLst>
          </a:custGeom>
          <a:ln w="3175">
            <a:solidFill>
              <a:srgbClr val="1C39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19" name="object 168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820" name="object 168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821" name="object 168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822" name="object 168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823" name="object 168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824" name="object 168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825" name="object 168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826" name="object 16826"/>
          <p:cNvSpPr/>
          <p:nvPr/>
        </p:nvSpPr>
        <p:spPr>
          <a:xfrm>
            <a:off x="3568407" y="2492248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0" y="0"/>
                </a:moveTo>
                <a:lnTo>
                  <a:pt x="1602" y="480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38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27" name="object 16827"/>
          <p:cNvSpPr/>
          <p:nvPr/>
        </p:nvSpPr>
        <p:spPr>
          <a:xfrm>
            <a:off x="3568407" y="2492248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1602" y="4803"/>
                </a:moveTo>
                <a:lnTo>
                  <a:pt x="0" y="0"/>
                </a:lnTo>
                <a:lnTo>
                  <a:pt x="1602" y="4803"/>
                </a:lnTo>
                <a:close/>
              </a:path>
            </a:pathLst>
          </a:custGeom>
          <a:ln w="3175">
            <a:solidFill>
              <a:srgbClr val="1C38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28" name="object 16828"/>
          <p:cNvSpPr/>
          <p:nvPr/>
        </p:nvSpPr>
        <p:spPr>
          <a:xfrm>
            <a:off x="3563647" y="2477978"/>
            <a:ext cx="5080" cy="14604"/>
          </a:xfrm>
          <a:custGeom>
            <a:avLst/>
            <a:gdLst/>
            <a:ahLst/>
            <a:cxnLst/>
            <a:rect l="l" t="t" r="r" b="b"/>
            <a:pathLst>
              <a:path w="5079" h="14605">
                <a:moveTo>
                  <a:pt x="0" y="0"/>
                </a:moveTo>
                <a:lnTo>
                  <a:pt x="4759" y="1426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29" name="object 16829"/>
          <p:cNvSpPr/>
          <p:nvPr/>
        </p:nvSpPr>
        <p:spPr>
          <a:xfrm>
            <a:off x="3568407" y="2492248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0" y="0"/>
                </a:moveTo>
                <a:lnTo>
                  <a:pt x="1602" y="48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30" name="object 16830"/>
          <p:cNvSpPr/>
          <p:nvPr/>
        </p:nvSpPr>
        <p:spPr>
          <a:xfrm>
            <a:off x="3568407" y="24922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31" name="object 16831"/>
          <p:cNvSpPr/>
          <p:nvPr/>
        </p:nvSpPr>
        <p:spPr>
          <a:xfrm>
            <a:off x="3534486" y="2466522"/>
            <a:ext cx="34290" cy="26034"/>
          </a:xfrm>
          <a:custGeom>
            <a:avLst/>
            <a:gdLst/>
            <a:ahLst/>
            <a:cxnLst/>
            <a:rect l="l" t="t" r="r" b="b"/>
            <a:pathLst>
              <a:path w="34289" h="26035">
                <a:moveTo>
                  <a:pt x="33921" y="257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32" name="object 168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833" name="object 168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834" name="object 168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835" name="object 168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836" name="object 168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837" name="object 16837"/>
          <p:cNvSpPr/>
          <p:nvPr/>
        </p:nvSpPr>
        <p:spPr>
          <a:xfrm>
            <a:off x="3625689" y="2480505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1574"/>
                </a:moveTo>
                <a:lnTo>
                  <a:pt x="906" y="0"/>
                </a:lnTo>
                <a:lnTo>
                  <a:pt x="381" y="1099"/>
                </a:lnTo>
                <a:lnTo>
                  <a:pt x="0" y="1574"/>
                </a:lnTo>
                <a:close/>
              </a:path>
            </a:pathLst>
          </a:custGeom>
          <a:solidFill>
            <a:srgbClr val="1E1F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38" name="object 16838"/>
          <p:cNvSpPr/>
          <p:nvPr/>
        </p:nvSpPr>
        <p:spPr>
          <a:xfrm>
            <a:off x="3625689" y="2480505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906" y="0"/>
                </a:moveTo>
                <a:lnTo>
                  <a:pt x="381" y="1099"/>
                </a:lnTo>
                <a:lnTo>
                  <a:pt x="0" y="1574"/>
                </a:lnTo>
                <a:lnTo>
                  <a:pt x="906" y="0"/>
                </a:lnTo>
                <a:close/>
              </a:path>
            </a:pathLst>
          </a:custGeom>
          <a:ln w="3175">
            <a:solidFill>
              <a:srgbClr val="1E1F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39" name="object 168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840" name="object 168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841" name="object 168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842" name="object 168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843" name="object 168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844" name="object 16844"/>
          <p:cNvSpPr/>
          <p:nvPr/>
        </p:nvSpPr>
        <p:spPr>
          <a:xfrm>
            <a:off x="3600391" y="2476738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80">
                <a:moveTo>
                  <a:pt x="1013" y="4752"/>
                </a:moveTo>
                <a:lnTo>
                  <a:pt x="83" y="1297"/>
                </a:lnTo>
                <a:lnTo>
                  <a:pt x="0" y="0"/>
                </a:lnTo>
                <a:lnTo>
                  <a:pt x="1013" y="4752"/>
                </a:lnTo>
                <a:close/>
              </a:path>
            </a:pathLst>
          </a:custGeom>
          <a:solidFill>
            <a:srgbClr val="1E28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45" name="object 16845"/>
          <p:cNvSpPr/>
          <p:nvPr/>
        </p:nvSpPr>
        <p:spPr>
          <a:xfrm>
            <a:off x="3600391" y="2476738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80">
                <a:moveTo>
                  <a:pt x="1013" y="4752"/>
                </a:moveTo>
                <a:lnTo>
                  <a:pt x="83" y="1297"/>
                </a:lnTo>
                <a:lnTo>
                  <a:pt x="0" y="0"/>
                </a:lnTo>
                <a:lnTo>
                  <a:pt x="1013" y="4752"/>
                </a:lnTo>
                <a:close/>
              </a:path>
            </a:pathLst>
          </a:custGeom>
          <a:ln w="3175">
            <a:solidFill>
              <a:srgbClr val="1E28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46" name="object 16846"/>
          <p:cNvSpPr/>
          <p:nvPr/>
        </p:nvSpPr>
        <p:spPr>
          <a:xfrm>
            <a:off x="3600391" y="2474132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19">
                <a:moveTo>
                  <a:pt x="1013" y="7358"/>
                </a:moveTo>
                <a:lnTo>
                  <a:pt x="0" y="2606"/>
                </a:lnTo>
                <a:lnTo>
                  <a:pt x="2133" y="0"/>
                </a:lnTo>
                <a:lnTo>
                  <a:pt x="1013" y="7358"/>
                </a:lnTo>
                <a:close/>
              </a:path>
            </a:pathLst>
          </a:custGeom>
          <a:solidFill>
            <a:srgbClr val="1E28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47" name="object 16847"/>
          <p:cNvSpPr/>
          <p:nvPr/>
        </p:nvSpPr>
        <p:spPr>
          <a:xfrm>
            <a:off x="3600391" y="2474132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19">
                <a:moveTo>
                  <a:pt x="1013" y="7358"/>
                </a:moveTo>
                <a:lnTo>
                  <a:pt x="2133" y="0"/>
                </a:lnTo>
                <a:lnTo>
                  <a:pt x="0" y="2606"/>
                </a:lnTo>
                <a:lnTo>
                  <a:pt x="1013" y="7358"/>
                </a:lnTo>
                <a:close/>
              </a:path>
            </a:pathLst>
          </a:custGeom>
          <a:ln w="3175">
            <a:solidFill>
              <a:srgbClr val="1E28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48" name="object 168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849" name="object 168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850" name="object 168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851" name="object 168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852" name="object 168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853" name="object 168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854" name="object 168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855" name="object 168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856" name="object 16856"/>
          <p:cNvSpPr/>
          <p:nvPr/>
        </p:nvSpPr>
        <p:spPr>
          <a:xfrm>
            <a:off x="3601404" y="248149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57" name="object 16857"/>
          <p:cNvSpPr/>
          <p:nvPr/>
        </p:nvSpPr>
        <p:spPr>
          <a:xfrm>
            <a:off x="3601404" y="248149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58" name="object 16858"/>
          <p:cNvSpPr/>
          <p:nvPr/>
        </p:nvSpPr>
        <p:spPr>
          <a:xfrm>
            <a:off x="3600094" y="2480525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310" y="965"/>
                </a:moveTo>
                <a:lnTo>
                  <a:pt x="307" y="457"/>
                </a:lnTo>
                <a:lnTo>
                  <a:pt x="0" y="0"/>
                </a:lnTo>
                <a:lnTo>
                  <a:pt x="1310" y="965"/>
                </a:lnTo>
                <a:close/>
              </a:path>
            </a:pathLst>
          </a:custGeom>
          <a:solidFill>
            <a:srgbClr val="1E28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59" name="object 16859"/>
          <p:cNvSpPr/>
          <p:nvPr/>
        </p:nvSpPr>
        <p:spPr>
          <a:xfrm>
            <a:off x="3600094" y="2480525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307" y="457"/>
                </a:moveTo>
                <a:lnTo>
                  <a:pt x="1310" y="965"/>
                </a:lnTo>
                <a:lnTo>
                  <a:pt x="0" y="0"/>
                </a:lnTo>
                <a:lnTo>
                  <a:pt x="307" y="457"/>
                </a:lnTo>
                <a:close/>
              </a:path>
            </a:pathLst>
          </a:custGeom>
          <a:ln w="3175">
            <a:solidFill>
              <a:srgbClr val="1E28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60" name="object 16860"/>
          <p:cNvSpPr/>
          <p:nvPr/>
        </p:nvSpPr>
        <p:spPr>
          <a:xfrm>
            <a:off x="3600023" y="247922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71" y="1303"/>
                </a:moveTo>
                <a:lnTo>
                  <a:pt x="0" y="332"/>
                </a:lnTo>
                <a:lnTo>
                  <a:pt x="530" y="0"/>
                </a:lnTo>
                <a:lnTo>
                  <a:pt x="71" y="1303"/>
                </a:lnTo>
                <a:close/>
              </a:path>
            </a:pathLst>
          </a:custGeom>
          <a:solidFill>
            <a:srgbClr val="1E28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61" name="object 16861"/>
          <p:cNvSpPr/>
          <p:nvPr/>
        </p:nvSpPr>
        <p:spPr>
          <a:xfrm>
            <a:off x="3600023" y="247922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71" y="1303"/>
                </a:moveTo>
                <a:lnTo>
                  <a:pt x="0" y="332"/>
                </a:lnTo>
                <a:lnTo>
                  <a:pt x="530" y="0"/>
                </a:lnTo>
                <a:lnTo>
                  <a:pt x="71" y="1303"/>
                </a:lnTo>
                <a:close/>
              </a:path>
            </a:pathLst>
          </a:custGeom>
          <a:ln w="3175">
            <a:solidFill>
              <a:srgbClr val="1E28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62" name="object 16862"/>
          <p:cNvSpPr/>
          <p:nvPr/>
        </p:nvSpPr>
        <p:spPr>
          <a:xfrm>
            <a:off x="3600094" y="247922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303"/>
                </a:moveTo>
                <a:lnTo>
                  <a:pt x="459" y="0"/>
                </a:lnTo>
                <a:lnTo>
                  <a:pt x="0" y="1303"/>
                </a:lnTo>
                <a:close/>
              </a:path>
            </a:pathLst>
          </a:custGeom>
          <a:ln w="3175">
            <a:solidFill>
              <a:srgbClr val="1E28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63" name="object 16863"/>
          <p:cNvSpPr/>
          <p:nvPr/>
        </p:nvSpPr>
        <p:spPr>
          <a:xfrm>
            <a:off x="3600094" y="2479222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310" y="2268"/>
                </a:moveTo>
                <a:lnTo>
                  <a:pt x="0" y="1303"/>
                </a:lnTo>
                <a:lnTo>
                  <a:pt x="459" y="0"/>
                </a:lnTo>
                <a:lnTo>
                  <a:pt x="1310" y="2268"/>
                </a:lnTo>
                <a:close/>
              </a:path>
            </a:pathLst>
          </a:custGeom>
          <a:solidFill>
            <a:srgbClr val="1E28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64" name="object 16864"/>
          <p:cNvSpPr/>
          <p:nvPr/>
        </p:nvSpPr>
        <p:spPr>
          <a:xfrm>
            <a:off x="3600094" y="2479222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1303"/>
                </a:moveTo>
                <a:lnTo>
                  <a:pt x="459" y="0"/>
                </a:lnTo>
                <a:lnTo>
                  <a:pt x="1310" y="2268"/>
                </a:lnTo>
                <a:lnTo>
                  <a:pt x="0" y="1303"/>
                </a:lnTo>
                <a:close/>
              </a:path>
            </a:pathLst>
          </a:custGeom>
          <a:ln w="3175">
            <a:solidFill>
              <a:srgbClr val="1E28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65" name="object 16865"/>
          <p:cNvSpPr/>
          <p:nvPr/>
        </p:nvSpPr>
        <p:spPr>
          <a:xfrm>
            <a:off x="3600554" y="2479222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0"/>
                </a:moveTo>
                <a:lnTo>
                  <a:pt x="850" y="226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28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66" name="object 16866"/>
          <p:cNvSpPr/>
          <p:nvPr/>
        </p:nvSpPr>
        <p:spPr>
          <a:xfrm>
            <a:off x="3600554" y="2479222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0"/>
                </a:moveTo>
                <a:lnTo>
                  <a:pt x="850" y="226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28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67" name="object 16867"/>
          <p:cNvSpPr/>
          <p:nvPr/>
        </p:nvSpPr>
        <p:spPr>
          <a:xfrm>
            <a:off x="3600554" y="24792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E28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68" name="object 16868"/>
          <p:cNvSpPr/>
          <p:nvPr/>
        </p:nvSpPr>
        <p:spPr>
          <a:xfrm>
            <a:off x="3600554" y="24792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28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69" name="object 16869"/>
          <p:cNvSpPr/>
          <p:nvPr/>
        </p:nvSpPr>
        <p:spPr>
          <a:xfrm>
            <a:off x="3600554" y="2479222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850" y="2268"/>
                </a:moveTo>
                <a:lnTo>
                  <a:pt x="0" y="0"/>
                </a:lnTo>
                <a:lnTo>
                  <a:pt x="850" y="2268"/>
                </a:lnTo>
                <a:close/>
              </a:path>
            </a:pathLst>
          </a:custGeom>
          <a:ln w="3175">
            <a:solidFill>
              <a:srgbClr val="1E28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70" name="object 16870"/>
          <p:cNvSpPr/>
          <p:nvPr/>
        </p:nvSpPr>
        <p:spPr>
          <a:xfrm>
            <a:off x="3600475" y="247803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0"/>
                </a:moveTo>
                <a:lnTo>
                  <a:pt x="929" y="345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28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71" name="object 16871"/>
          <p:cNvSpPr/>
          <p:nvPr/>
        </p:nvSpPr>
        <p:spPr>
          <a:xfrm>
            <a:off x="3600475" y="247803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929" y="3454"/>
                </a:moveTo>
                <a:lnTo>
                  <a:pt x="78" y="1186"/>
                </a:lnTo>
                <a:lnTo>
                  <a:pt x="0" y="0"/>
                </a:lnTo>
                <a:lnTo>
                  <a:pt x="929" y="3454"/>
                </a:lnTo>
                <a:close/>
              </a:path>
            </a:pathLst>
          </a:custGeom>
          <a:solidFill>
            <a:srgbClr val="1E28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72" name="object 16872"/>
          <p:cNvSpPr/>
          <p:nvPr/>
        </p:nvSpPr>
        <p:spPr>
          <a:xfrm>
            <a:off x="3600475" y="247803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0"/>
                </a:moveTo>
                <a:lnTo>
                  <a:pt x="78" y="1186"/>
                </a:lnTo>
                <a:lnTo>
                  <a:pt x="929" y="345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28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73" name="object 16873"/>
          <p:cNvSpPr/>
          <p:nvPr/>
        </p:nvSpPr>
        <p:spPr>
          <a:xfrm>
            <a:off x="3599908" y="2480983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496" y="508"/>
                </a:moveTo>
                <a:lnTo>
                  <a:pt x="0" y="477"/>
                </a:lnTo>
                <a:lnTo>
                  <a:pt x="492" y="0"/>
                </a:lnTo>
                <a:lnTo>
                  <a:pt x="1496" y="508"/>
                </a:lnTo>
                <a:close/>
              </a:path>
            </a:pathLst>
          </a:custGeom>
          <a:solidFill>
            <a:srgbClr val="1E28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74" name="object 16874"/>
          <p:cNvSpPr/>
          <p:nvPr/>
        </p:nvSpPr>
        <p:spPr>
          <a:xfrm>
            <a:off x="3599908" y="2480983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477"/>
                </a:moveTo>
                <a:lnTo>
                  <a:pt x="1496" y="508"/>
                </a:lnTo>
                <a:lnTo>
                  <a:pt x="492" y="0"/>
                </a:lnTo>
                <a:lnTo>
                  <a:pt x="0" y="477"/>
                </a:lnTo>
                <a:close/>
              </a:path>
            </a:pathLst>
          </a:custGeom>
          <a:ln w="3175">
            <a:solidFill>
              <a:srgbClr val="1E28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75" name="object 16875"/>
          <p:cNvSpPr/>
          <p:nvPr/>
        </p:nvSpPr>
        <p:spPr>
          <a:xfrm>
            <a:off x="3600401" y="24809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E28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76" name="object 16876"/>
          <p:cNvSpPr/>
          <p:nvPr/>
        </p:nvSpPr>
        <p:spPr>
          <a:xfrm>
            <a:off x="3600401" y="24809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28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77" name="object 16877"/>
          <p:cNvSpPr/>
          <p:nvPr/>
        </p:nvSpPr>
        <p:spPr>
          <a:xfrm>
            <a:off x="3600401" y="248098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1003" y="50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28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78" name="object 16878"/>
          <p:cNvSpPr/>
          <p:nvPr/>
        </p:nvSpPr>
        <p:spPr>
          <a:xfrm>
            <a:off x="3600401" y="248098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1003" y="50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28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79" name="object 16879"/>
          <p:cNvSpPr/>
          <p:nvPr/>
        </p:nvSpPr>
        <p:spPr>
          <a:xfrm>
            <a:off x="3600401" y="248098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1003" y="50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28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80" name="object 16880"/>
          <p:cNvSpPr/>
          <p:nvPr/>
        </p:nvSpPr>
        <p:spPr>
          <a:xfrm>
            <a:off x="3600401" y="24809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E28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81" name="object 16881"/>
          <p:cNvSpPr/>
          <p:nvPr/>
        </p:nvSpPr>
        <p:spPr>
          <a:xfrm>
            <a:off x="3600401" y="24809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28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82" name="object 16882"/>
          <p:cNvSpPr/>
          <p:nvPr/>
        </p:nvSpPr>
        <p:spPr>
          <a:xfrm>
            <a:off x="3600401" y="248098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03" y="50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83" name="object 168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884" name="object 168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885" name="object 16885"/>
          <p:cNvSpPr/>
          <p:nvPr/>
        </p:nvSpPr>
        <p:spPr>
          <a:xfrm>
            <a:off x="3599908" y="2481460"/>
            <a:ext cx="635" cy="6985"/>
          </a:xfrm>
          <a:custGeom>
            <a:avLst/>
            <a:gdLst/>
            <a:ahLst/>
            <a:cxnLst/>
            <a:rect l="l" t="t" r="r" b="b"/>
            <a:pathLst>
              <a:path w="635" h="6985">
                <a:moveTo>
                  <a:pt x="223" y="6873"/>
                </a:moveTo>
                <a:lnTo>
                  <a:pt x="0" y="0"/>
                </a:lnTo>
                <a:lnTo>
                  <a:pt x="223" y="6873"/>
                </a:lnTo>
                <a:close/>
              </a:path>
            </a:pathLst>
          </a:custGeom>
          <a:ln w="3175">
            <a:solidFill>
              <a:srgbClr val="1E28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86" name="object 16886"/>
          <p:cNvSpPr/>
          <p:nvPr/>
        </p:nvSpPr>
        <p:spPr>
          <a:xfrm>
            <a:off x="3599908" y="2481460"/>
            <a:ext cx="1905" cy="6985"/>
          </a:xfrm>
          <a:custGeom>
            <a:avLst/>
            <a:gdLst/>
            <a:ahLst/>
            <a:cxnLst/>
            <a:rect l="l" t="t" r="r" b="b"/>
            <a:pathLst>
              <a:path w="1904" h="6985">
                <a:moveTo>
                  <a:pt x="223" y="6873"/>
                </a:moveTo>
                <a:lnTo>
                  <a:pt x="0" y="0"/>
                </a:lnTo>
                <a:lnTo>
                  <a:pt x="1496" y="30"/>
                </a:lnTo>
                <a:lnTo>
                  <a:pt x="223" y="6873"/>
                </a:lnTo>
                <a:close/>
              </a:path>
            </a:pathLst>
          </a:custGeom>
          <a:solidFill>
            <a:srgbClr val="1E28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87" name="object 16887"/>
          <p:cNvSpPr/>
          <p:nvPr/>
        </p:nvSpPr>
        <p:spPr>
          <a:xfrm>
            <a:off x="3599908" y="2481460"/>
            <a:ext cx="1905" cy="6985"/>
          </a:xfrm>
          <a:custGeom>
            <a:avLst/>
            <a:gdLst/>
            <a:ahLst/>
            <a:cxnLst/>
            <a:rect l="l" t="t" r="r" b="b"/>
            <a:pathLst>
              <a:path w="1904" h="6985">
                <a:moveTo>
                  <a:pt x="223" y="6873"/>
                </a:moveTo>
                <a:lnTo>
                  <a:pt x="1496" y="30"/>
                </a:lnTo>
                <a:lnTo>
                  <a:pt x="0" y="0"/>
                </a:lnTo>
                <a:lnTo>
                  <a:pt x="223" y="6873"/>
                </a:lnTo>
                <a:close/>
              </a:path>
            </a:pathLst>
          </a:custGeom>
          <a:ln w="3175">
            <a:solidFill>
              <a:srgbClr val="1E28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88" name="object 168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889" name="object 16889"/>
          <p:cNvSpPr/>
          <p:nvPr/>
        </p:nvSpPr>
        <p:spPr>
          <a:xfrm>
            <a:off x="3628984" y="247432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82"/>
                </a:moveTo>
                <a:lnTo>
                  <a:pt x="713" y="0"/>
                </a:lnTo>
                <a:lnTo>
                  <a:pt x="668" y="2722"/>
                </a:lnTo>
                <a:lnTo>
                  <a:pt x="0" y="288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90" name="object 16890"/>
          <p:cNvSpPr/>
          <p:nvPr/>
        </p:nvSpPr>
        <p:spPr>
          <a:xfrm>
            <a:off x="3628984" y="247432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713" y="0"/>
                </a:moveTo>
                <a:lnTo>
                  <a:pt x="668" y="2722"/>
                </a:lnTo>
                <a:lnTo>
                  <a:pt x="0" y="2882"/>
                </a:lnTo>
                <a:lnTo>
                  <a:pt x="713" y="0"/>
                </a:lnTo>
                <a:close/>
              </a:path>
            </a:pathLst>
          </a:custGeom>
          <a:ln w="3175">
            <a:solidFill>
              <a:srgbClr val="1E1E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91" name="object 16891"/>
          <p:cNvSpPr/>
          <p:nvPr/>
        </p:nvSpPr>
        <p:spPr>
          <a:xfrm>
            <a:off x="3627892" y="2474051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092" y="3152"/>
                </a:moveTo>
                <a:lnTo>
                  <a:pt x="0" y="0"/>
                </a:lnTo>
                <a:lnTo>
                  <a:pt x="1805" y="269"/>
                </a:lnTo>
                <a:lnTo>
                  <a:pt x="1092" y="315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92" name="object 16892"/>
          <p:cNvSpPr/>
          <p:nvPr/>
        </p:nvSpPr>
        <p:spPr>
          <a:xfrm>
            <a:off x="3627892" y="2474051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805" y="269"/>
                </a:moveTo>
                <a:lnTo>
                  <a:pt x="0" y="0"/>
                </a:lnTo>
                <a:lnTo>
                  <a:pt x="1092" y="3152"/>
                </a:lnTo>
                <a:lnTo>
                  <a:pt x="1805" y="269"/>
                </a:lnTo>
                <a:close/>
              </a:path>
            </a:pathLst>
          </a:custGeom>
          <a:ln w="3175">
            <a:solidFill>
              <a:srgbClr val="1E1E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93" name="object 168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894" name="object 168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895" name="object 168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896" name="object 16896"/>
          <p:cNvSpPr/>
          <p:nvPr/>
        </p:nvSpPr>
        <p:spPr>
          <a:xfrm>
            <a:off x="3627892" y="2474051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2" y="3411"/>
                </a:moveTo>
                <a:lnTo>
                  <a:pt x="0" y="0"/>
                </a:lnTo>
                <a:lnTo>
                  <a:pt x="1092" y="3152"/>
                </a:lnTo>
                <a:lnTo>
                  <a:pt x="2" y="3411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97" name="object 16897"/>
          <p:cNvSpPr/>
          <p:nvPr/>
        </p:nvSpPr>
        <p:spPr>
          <a:xfrm>
            <a:off x="3627892" y="2474051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2" y="3411"/>
                </a:moveTo>
                <a:lnTo>
                  <a:pt x="0" y="0"/>
                </a:lnTo>
                <a:lnTo>
                  <a:pt x="1092" y="3152"/>
                </a:lnTo>
                <a:lnTo>
                  <a:pt x="2" y="3411"/>
                </a:lnTo>
                <a:close/>
              </a:path>
            </a:pathLst>
          </a:custGeom>
          <a:ln w="3175">
            <a:solidFill>
              <a:srgbClr val="1E1E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98" name="object 16898"/>
          <p:cNvSpPr/>
          <p:nvPr/>
        </p:nvSpPr>
        <p:spPr>
          <a:xfrm>
            <a:off x="3627892" y="2474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1092" y="31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99" name="object 16899"/>
          <p:cNvSpPr/>
          <p:nvPr/>
        </p:nvSpPr>
        <p:spPr>
          <a:xfrm>
            <a:off x="3626596" y="2477203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3302"/>
                </a:moveTo>
                <a:lnTo>
                  <a:pt x="1297" y="259"/>
                </a:lnTo>
                <a:lnTo>
                  <a:pt x="2387" y="0"/>
                </a:lnTo>
                <a:lnTo>
                  <a:pt x="0" y="330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00" name="object 16900"/>
          <p:cNvSpPr/>
          <p:nvPr/>
        </p:nvSpPr>
        <p:spPr>
          <a:xfrm>
            <a:off x="3626596" y="2477203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3302"/>
                </a:moveTo>
                <a:lnTo>
                  <a:pt x="1297" y="259"/>
                </a:lnTo>
                <a:lnTo>
                  <a:pt x="2387" y="0"/>
                </a:lnTo>
                <a:lnTo>
                  <a:pt x="0" y="3302"/>
                </a:lnTo>
                <a:close/>
              </a:path>
            </a:pathLst>
          </a:custGeom>
          <a:ln w="3175">
            <a:solidFill>
              <a:srgbClr val="1E1E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01" name="object 16901"/>
          <p:cNvSpPr/>
          <p:nvPr/>
        </p:nvSpPr>
        <p:spPr>
          <a:xfrm>
            <a:off x="3626596" y="2477203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3302"/>
                </a:moveTo>
                <a:lnTo>
                  <a:pt x="2387" y="0"/>
                </a:lnTo>
                <a:lnTo>
                  <a:pt x="2578" y="452"/>
                </a:lnTo>
                <a:lnTo>
                  <a:pt x="0" y="330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02" name="object 16902"/>
          <p:cNvSpPr/>
          <p:nvPr/>
        </p:nvSpPr>
        <p:spPr>
          <a:xfrm>
            <a:off x="3626596" y="2477203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3302"/>
                </a:moveTo>
                <a:lnTo>
                  <a:pt x="2578" y="452"/>
                </a:lnTo>
                <a:lnTo>
                  <a:pt x="2387" y="0"/>
                </a:lnTo>
                <a:lnTo>
                  <a:pt x="0" y="3302"/>
                </a:lnTo>
                <a:close/>
              </a:path>
            </a:pathLst>
          </a:custGeom>
          <a:ln w="3175">
            <a:solidFill>
              <a:srgbClr val="1E1E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03" name="object 16903"/>
          <p:cNvSpPr/>
          <p:nvPr/>
        </p:nvSpPr>
        <p:spPr>
          <a:xfrm>
            <a:off x="3626596" y="2477655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14" y="2903"/>
                </a:moveTo>
                <a:lnTo>
                  <a:pt x="0" y="2849"/>
                </a:lnTo>
                <a:lnTo>
                  <a:pt x="2578" y="0"/>
                </a:lnTo>
                <a:lnTo>
                  <a:pt x="314" y="2903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04" name="object 16904"/>
          <p:cNvSpPr/>
          <p:nvPr/>
        </p:nvSpPr>
        <p:spPr>
          <a:xfrm>
            <a:off x="3626596" y="2477655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2849"/>
                </a:moveTo>
                <a:lnTo>
                  <a:pt x="2578" y="0"/>
                </a:lnTo>
                <a:lnTo>
                  <a:pt x="314" y="2903"/>
                </a:lnTo>
                <a:lnTo>
                  <a:pt x="0" y="2849"/>
                </a:lnTo>
                <a:close/>
              </a:path>
            </a:pathLst>
          </a:custGeom>
          <a:ln w="3175">
            <a:solidFill>
              <a:srgbClr val="1E1E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05" name="object 16905"/>
          <p:cNvSpPr/>
          <p:nvPr/>
        </p:nvSpPr>
        <p:spPr>
          <a:xfrm>
            <a:off x="3628984" y="247704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90" y="612"/>
                </a:moveTo>
                <a:lnTo>
                  <a:pt x="0" y="160"/>
                </a:lnTo>
                <a:lnTo>
                  <a:pt x="668" y="0"/>
                </a:lnTo>
                <a:lnTo>
                  <a:pt x="190" y="61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06" name="object 16906"/>
          <p:cNvSpPr/>
          <p:nvPr/>
        </p:nvSpPr>
        <p:spPr>
          <a:xfrm>
            <a:off x="3628984" y="247704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668" y="0"/>
                </a:moveTo>
                <a:lnTo>
                  <a:pt x="0" y="160"/>
                </a:lnTo>
                <a:lnTo>
                  <a:pt x="190" y="612"/>
                </a:lnTo>
                <a:lnTo>
                  <a:pt x="668" y="0"/>
                </a:lnTo>
                <a:close/>
              </a:path>
            </a:pathLst>
          </a:custGeom>
          <a:ln w="3175">
            <a:solidFill>
              <a:srgbClr val="1E1E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07" name="object 16907"/>
          <p:cNvSpPr/>
          <p:nvPr/>
        </p:nvSpPr>
        <p:spPr>
          <a:xfrm>
            <a:off x="3628984" y="247720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90" y="4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08" name="object 16908"/>
          <p:cNvSpPr/>
          <p:nvPr/>
        </p:nvSpPr>
        <p:spPr>
          <a:xfrm>
            <a:off x="3626070" y="248050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1099"/>
                </a:moveTo>
                <a:lnTo>
                  <a:pt x="525" y="0"/>
                </a:lnTo>
                <a:lnTo>
                  <a:pt x="840" y="53"/>
                </a:lnTo>
                <a:lnTo>
                  <a:pt x="0" y="1099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09" name="object 16909"/>
          <p:cNvSpPr/>
          <p:nvPr/>
        </p:nvSpPr>
        <p:spPr>
          <a:xfrm>
            <a:off x="3626070" y="248050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1099"/>
                </a:moveTo>
                <a:lnTo>
                  <a:pt x="840" y="53"/>
                </a:lnTo>
                <a:lnTo>
                  <a:pt x="525" y="0"/>
                </a:lnTo>
                <a:lnTo>
                  <a:pt x="0" y="1099"/>
                </a:lnTo>
                <a:close/>
              </a:path>
            </a:pathLst>
          </a:custGeom>
          <a:ln w="3175">
            <a:solidFill>
              <a:srgbClr val="1E1E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10" name="object 16910"/>
          <p:cNvSpPr/>
          <p:nvPr/>
        </p:nvSpPr>
        <p:spPr>
          <a:xfrm>
            <a:off x="3624028" y="2482090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538" y="350"/>
                </a:moveTo>
                <a:lnTo>
                  <a:pt x="0" y="0"/>
                </a:lnTo>
                <a:lnTo>
                  <a:pt x="1503" y="40"/>
                </a:lnTo>
                <a:lnTo>
                  <a:pt x="538" y="350"/>
                </a:lnTo>
                <a:close/>
              </a:path>
            </a:pathLst>
          </a:custGeom>
          <a:solidFill>
            <a:srgbClr val="1E1F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11" name="object 16911"/>
          <p:cNvSpPr/>
          <p:nvPr/>
        </p:nvSpPr>
        <p:spPr>
          <a:xfrm>
            <a:off x="3624028" y="2482090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0"/>
                </a:moveTo>
                <a:lnTo>
                  <a:pt x="538" y="350"/>
                </a:lnTo>
                <a:lnTo>
                  <a:pt x="1503" y="4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1F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12" name="object 169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13" name="object 169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14" name="object 169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15" name="object 169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16" name="object 16916"/>
          <p:cNvSpPr/>
          <p:nvPr/>
        </p:nvSpPr>
        <p:spPr>
          <a:xfrm>
            <a:off x="3616988" y="24848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E22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17" name="object 16917"/>
          <p:cNvSpPr/>
          <p:nvPr/>
        </p:nvSpPr>
        <p:spPr>
          <a:xfrm>
            <a:off x="3616988" y="24848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22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18" name="object 169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19" name="object 169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5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20" name="object 169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21" name="object 16921"/>
          <p:cNvSpPr/>
          <p:nvPr/>
        </p:nvSpPr>
        <p:spPr>
          <a:xfrm>
            <a:off x="3616988" y="24848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E22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22" name="object 16922"/>
          <p:cNvSpPr/>
          <p:nvPr/>
        </p:nvSpPr>
        <p:spPr>
          <a:xfrm>
            <a:off x="3616988" y="24848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22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23" name="object 16923"/>
          <p:cNvSpPr/>
          <p:nvPr/>
        </p:nvSpPr>
        <p:spPr>
          <a:xfrm>
            <a:off x="3616952" y="2484884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" y="0"/>
                </a:moveTo>
                <a:lnTo>
                  <a:pt x="0" y="5626"/>
                </a:lnTo>
                <a:lnTo>
                  <a:pt x="35" y="0"/>
                </a:lnTo>
                <a:close/>
              </a:path>
            </a:pathLst>
          </a:custGeom>
          <a:ln w="3175">
            <a:solidFill>
              <a:srgbClr val="1E22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24" name="object 169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25" name="object 169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26" name="object 16926"/>
          <p:cNvSpPr/>
          <p:nvPr/>
        </p:nvSpPr>
        <p:spPr>
          <a:xfrm>
            <a:off x="3601404" y="2481491"/>
            <a:ext cx="15875" cy="3810"/>
          </a:xfrm>
          <a:custGeom>
            <a:avLst/>
            <a:gdLst/>
            <a:ahLst/>
            <a:cxnLst/>
            <a:rect l="l" t="t" r="r" b="b"/>
            <a:pathLst>
              <a:path w="15875" h="3810">
                <a:moveTo>
                  <a:pt x="15582" y="33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27" name="object 169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28" name="object 169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29" name="object 169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30" name="object 169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31" name="object 169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32" name="object 16932"/>
          <p:cNvSpPr/>
          <p:nvPr/>
        </p:nvSpPr>
        <p:spPr>
          <a:xfrm>
            <a:off x="3625634" y="2468928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802" y="16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33" name="object 169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34" name="object 169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35" name="object 169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36" name="object 169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37" name="object 169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38" name="object 16938"/>
          <p:cNvSpPr/>
          <p:nvPr/>
        </p:nvSpPr>
        <p:spPr>
          <a:xfrm>
            <a:off x="3623972" y="2464988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0" y="0"/>
                </a:moveTo>
                <a:lnTo>
                  <a:pt x="1661" y="3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39" name="object 169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40" name="object 169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41" name="object 169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42" name="object 169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43" name="object 169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44" name="object 169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45" name="object 16945"/>
          <p:cNvSpPr/>
          <p:nvPr/>
        </p:nvSpPr>
        <p:spPr>
          <a:xfrm>
            <a:off x="3622316" y="2461049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656" y="3939"/>
                </a:moveTo>
                <a:lnTo>
                  <a:pt x="0" y="0"/>
                </a:lnTo>
                <a:lnTo>
                  <a:pt x="1656" y="3939"/>
                </a:lnTo>
                <a:close/>
              </a:path>
            </a:pathLst>
          </a:custGeom>
          <a:ln w="3175">
            <a:solidFill>
              <a:srgbClr val="1E20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46" name="object 16946"/>
          <p:cNvSpPr/>
          <p:nvPr/>
        </p:nvSpPr>
        <p:spPr>
          <a:xfrm>
            <a:off x="3622316" y="246104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47" name="object 16947"/>
          <p:cNvSpPr/>
          <p:nvPr/>
        </p:nvSpPr>
        <p:spPr>
          <a:xfrm>
            <a:off x="3622316" y="2461049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0" y="0"/>
                </a:moveTo>
                <a:lnTo>
                  <a:pt x="1656" y="3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48" name="object 16948"/>
          <p:cNvSpPr/>
          <p:nvPr/>
        </p:nvSpPr>
        <p:spPr>
          <a:xfrm>
            <a:off x="3622316" y="246104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49" name="object 16949"/>
          <p:cNvSpPr/>
          <p:nvPr/>
        </p:nvSpPr>
        <p:spPr>
          <a:xfrm>
            <a:off x="3622316" y="2461049"/>
            <a:ext cx="10795" cy="2540"/>
          </a:xfrm>
          <a:custGeom>
            <a:avLst/>
            <a:gdLst/>
            <a:ahLst/>
            <a:cxnLst/>
            <a:rect l="l" t="t" r="r" b="b"/>
            <a:pathLst>
              <a:path w="10795" h="2539">
                <a:moveTo>
                  <a:pt x="0" y="0"/>
                </a:moveTo>
                <a:lnTo>
                  <a:pt x="10177" y="20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50" name="object 169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51" name="object 169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52" name="object 169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53" name="object 169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54" name="object 16954"/>
          <p:cNvSpPr/>
          <p:nvPr/>
        </p:nvSpPr>
        <p:spPr>
          <a:xfrm>
            <a:off x="3621694" y="245923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E21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55" name="object 16955"/>
          <p:cNvSpPr/>
          <p:nvPr/>
        </p:nvSpPr>
        <p:spPr>
          <a:xfrm>
            <a:off x="3621694" y="245923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21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56" name="object 16956"/>
          <p:cNvSpPr/>
          <p:nvPr/>
        </p:nvSpPr>
        <p:spPr>
          <a:xfrm>
            <a:off x="3621694" y="2459233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622" y="181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21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57" name="object 16957"/>
          <p:cNvSpPr/>
          <p:nvPr/>
        </p:nvSpPr>
        <p:spPr>
          <a:xfrm>
            <a:off x="3621694" y="2459233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622" y="181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21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58" name="object 16958"/>
          <p:cNvSpPr/>
          <p:nvPr/>
        </p:nvSpPr>
        <p:spPr>
          <a:xfrm>
            <a:off x="3621694" y="2459233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622" y="1816"/>
                </a:moveTo>
                <a:lnTo>
                  <a:pt x="0" y="0"/>
                </a:lnTo>
                <a:lnTo>
                  <a:pt x="1084" y="2"/>
                </a:lnTo>
                <a:lnTo>
                  <a:pt x="622" y="1816"/>
                </a:lnTo>
                <a:close/>
              </a:path>
            </a:pathLst>
          </a:custGeom>
          <a:solidFill>
            <a:srgbClr val="1E21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59" name="object 16959"/>
          <p:cNvSpPr/>
          <p:nvPr/>
        </p:nvSpPr>
        <p:spPr>
          <a:xfrm>
            <a:off x="3621694" y="2459233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622" y="1816"/>
                </a:moveTo>
                <a:lnTo>
                  <a:pt x="0" y="0"/>
                </a:lnTo>
                <a:lnTo>
                  <a:pt x="1084" y="2"/>
                </a:lnTo>
                <a:lnTo>
                  <a:pt x="622" y="1816"/>
                </a:lnTo>
                <a:close/>
              </a:path>
            </a:pathLst>
          </a:custGeom>
          <a:ln w="3175">
            <a:solidFill>
              <a:srgbClr val="1E21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60" name="object 169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61" name="object 169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62" name="object 16962"/>
          <p:cNvSpPr/>
          <p:nvPr/>
        </p:nvSpPr>
        <p:spPr>
          <a:xfrm>
            <a:off x="3621694" y="2459233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622" y="18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63" name="object 16963"/>
          <p:cNvSpPr/>
          <p:nvPr/>
        </p:nvSpPr>
        <p:spPr>
          <a:xfrm>
            <a:off x="3615883" y="2459210"/>
            <a:ext cx="6985" cy="1905"/>
          </a:xfrm>
          <a:custGeom>
            <a:avLst/>
            <a:gdLst/>
            <a:ahLst/>
            <a:cxnLst/>
            <a:rect l="l" t="t" r="r" b="b"/>
            <a:pathLst>
              <a:path w="6985" h="1905">
                <a:moveTo>
                  <a:pt x="0" y="0"/>
                </a:moveTo>
                <a:lnTo>
                  <a:pt x="6433" y="183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64" name="object 169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65" name="object 16965"/>
          <p:cNvSpPr/>
          <p:nvPr/>
        </p:nvSpPr>
        <p:spPr>
          <a:xfrm>
            <a:off x="3653304" y="253493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327" y="652"/>
                </a:moveTo>
                <a:lnTo>
                  <a:pt x="0" y="0"/>
                </a:lnTo>
                <a:lnTo>
                  <a:pt x="861" y="325"/>
                </a:lnTo>
                <a:lnTo>
                  <a:pt x="327" y="652"/>
                </a:lnTo>
                <a:close/>
              </a:path>
            </a:pathLst>
          </a:custGeom>
          <a:solidFill>
            <a:srgbClr val="1E15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66" name="object 16966"/>
          <p:cNvSpPr/>
          <p:nvPr/>
        </p:nvSpPr>
        <p:spPr>
          <a:xfrm>
            <a:off x="3653304" y="253493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61" y="325"/>
                </a:moveTo>
                <a:lnTo>
                  <a:pt x="0" y="0"/>
                </a:lnTo>
                <a:lnTo>
                  <a:pt x="327" y="652"/>
                </a:lnTo>
                <a:lnTo>
                  <a:pt x="861" y="325"/>
                </a:lnTo>
                <a:close/>
              </a:path>
            </a:pathLst>
          </a:custGeom>
          <a:ln w="3175">
            <a:solidFill>
              <a:srgbClr val="1E15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67" name="object 169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68" name="object 169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69" name="object 169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70" name="object 169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71" name="object 169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72" name="object 169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73" name="object 169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74" name="object 169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75" name="object 16975"/>
          <p:cNvSpPr/>
          <p:nvPr/>
        </p:nvSpPr>
        <p:spPr>
          <a:xfrm>
            <a:off x="3653304" y="253493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327" y="6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76" name="object 169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77" name="object 169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78" name="object 16978"/>
          <p:cNvSpPr/>
          <p:nvPr/>
        </p:nvSpPr>
        <p:spPr>
          <a:xfrm>
            <a:off x="3606690" y="2499001"/>
            <a:ext cx="1905" cy="7620"/>
          </a:xfrm>
          <a:custGeom>
            <a:avLst/>
            <a:gdLst/>
            <a:ahLst/>
            <a:cxnLst/>
            <a:rect l="l" t="t" r="r" b="b"/>
            <a:pathLst>
              <a:path w="1904" h="7619">
                <a:moveTo>
                  <a:pt x="0" y="7056"/>
                </a:moveTo>
                <a:lnTo>
                  <a:pt x="1323" y="0"/>
                </a:lnTo>
                <a:lnTo>
                  <a:pt x="0" y="7056"/>
                </a:lnTo>
                <a:close/>
              </a:path>
            </a:pathLst>
          </a:custGeom>
          <a:ln w="3175">
            <a:solidFill>
              <a:srgbClr val="1E24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79" name="object 169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80" name="object 169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81" name="object 169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82" name="object 169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83" name="object 16983"/>
          <p:cNvSpPr/>
          <p:nvPr/>
        </p:nvSpPr>
        <p:spPr>
          <a:xfrm>
            <a:off x="3613050" y="2512258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29" h="3175">
                <a:moveTo>
                  <a:pt x="11071" y="258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84" name="object 169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85" name="object 16985"/>
          <p:cNvSpPr/>
          <p:nvPr/>
        </p:nvSpPr>
        <p:spPr>
          <a:xfrm>
            <a:off x="3646192" y="2518161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932" y="1874"/>
                </a:moveTo>
                <a:lnTo>
                  <a:pt x="0" y="0"/>
                </a:lnTo>
                <a:lnTo>
                  <a:pt x="2984" y="1209"/>
                </a:lnTo>
                <a:lnTo>
                  <a:pt x="932" y="1874"/>
                </a:lnTo>
                <a:close/>
              </a:path>
            </a:pathLst>
          </a:custGeom>
          <a:solidFill>
            <a:srgbClr val="1E18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86" name="object 16986"/>
          <p:cNvSpPr/>
          <p:nvPr/>
        </p:nvSpPr>
        <p:spPr>
          <a:xfrm>
            <a:off x="3646192" y="2518161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984" y="1209"/>
                </a:moveTo>
                <a:lnTo>
                  <a:pt x="0" y="0"/>
                </a:lnTo>
                <a:lnTo>
                  <a:pt x="932" y="1874"/>
                </a:lnTo>
                <a:lnTo>
                  <a:pt x="2984" y="1209"/>
                </a:lnTo>
                <a:close/>
              </a:path>
            </a:pathLst>
          </a:custGeom>
          <a:ln w="3175">
            <a:solidFill>
              <a:srgbClr val="1E18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87" name="object 16987"/>
          <p:cNvSpPr/>
          <p:nvPr/>
        </p:nvSpPr>
        <p:spPr>
          <a:xfrm>
            <a:off x="3647125" y="252003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E18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88" name="object 16988"/>
          <p:cNvSpPr/>
          <p:nvPr/>
        </p:nvSpPr>
        <p:spPr>
          <a:xfrm>
            <a:off x="3647125" y="252003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18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89" name="object 16989"/>
          <p:cNvSpPr/>
          <p:nvPr/>
        </p:nvSpPr>
        <p:spPr>
          <a:xfrm>
            <a:off x="3646192" y="2518161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932" y="1874"/>
                </a:moveTo>
                <a:lnTo>
                  <a:pt x="0" y="0"/>
                </a:lnTo>
                <a:lnTo>
                  <a:pt x="932" y="1874"/>
                </a:lnTo>
                <a:close/>
              </a:path>
            </a:pathLst>
          </a:custGeom>
          <a:ln w="3175">
            <a:solidFill>
              <a:srgbClr val="1E18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90" name="object 16990"/>
          <p:cNvSpPr/>
          <p:nvPr/>
        </p:nvSpPr>
        <p:spPr>
          <a:xfrm>
            <a:off x="3646192" y="2518161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932" y="1874"/>
                </a:moveTo>
                <a:lnTo>
                  <a:pt x="0" y="0"/>
                </a:lnTo>
                <a:lnTo>
                  <a:pt x="932" y="1874"/>
                </a:lnTo>
                <a:close/>
              </a:path>
            </a:pathLst>
          </a:custGeom>
          <a:ln w="3175">
            <a:solidFill>
              <a:srgbClr val="1E18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91" name="object 169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92" name="object 169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93" name="object 169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94" name="object 169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95" name="object 16995"/>
          <p:cNvSpPr/>
          <p:nvPr/>
        </p:nvSpPr>
        <p:spPr>
          <a:xfrm>
            <a:off x="3646192" y="251816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96" name="object 16996"/>
          <p:cNvSpPr/>
          <p:nvPr/>
        </p:nvSpPr>
        <p:spPr>
          <a:xfrm>
            <a:off x="3646192" y="2518161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932" y="18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97" name="object 16997"/>
          <p:cNvSpPr/>
          <p:nvPr/>
        </p:nvSpPr>
        <p:spPr>
          <a:xfrm>
            <a:off x="3646192" y="251816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98" name="object 16998"/>
          <p:cNvSpPr/>
          <p:nvPr/>
        </p:nvSpPr>
        <p:spPr>
          <a:xfrm>
            <a:off x="3624122" y="2514843"/>
            <a:ext cx="22225" cy="3810"/>
          </a:xfrm>
          <a:custGeom>
            <a:avLst/>
            <a:gdLst/>
            <a:ahLst/>
            <a:cxnLst/>
            <a:rect l="l" t="t" r="r" b="b"/>
            <a:pathLst>
              <a:path w="22225" h="3810">
                <a:moveTo>
                  <a:pt x="22070" y="331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99" name="object 169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000" name="object 170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001" name="object 17001"/>
          <p:cNvSpPr/>
          <p:nvPr/>
        </p:nvSpPr>
        <p:spPr>
          <a:xfrm>
            <a:off x="3610709" y="2507831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2341" y="4427"/>
                </a:moveTo>
                <a:lnTo>
                  <a:pt x="0" y="3540"/>
                </a:lnTo>
                <a:lnTo>
                  <a:pt x="655" y="0"/>
                </a:lnTo>
                <a:lnTo>
                  <a:pt x="2341" y="4427"/>
                </a:lnTo>
                <a:close/>
              </a:path>
            </a:pathLst>
          </a:custGeom>
          <a:solidFill>
            <a:srgbClr val="1F22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02" name="object 17002"/>
          <p:cNvSpPr/>
          <p:nvPr/>
        </p:nvSpPr>
        <p:spPr>
          <a:xfrm>
            <a:off x="3610709" y="2507831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0" y="3540"/>
                </a:moveTo>
                <a:lnTo>
                  <a:pt x="2341" y="4427"/>
                </a:lnTo>
                <a:lnTo>
                  <a:pt x="655" y="0"/>
                </a:lnTo>
                <a:lnTo>
                  <a:pt x="0" y="3540"/>
                </a:lnTo>
                <a:close/>
              </a:path>
            </a:pathLst>
          </a:custGeom>
          <a:ln w="3175">
            <a:solidFill>
              <a:srgbClr val="1F22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03" name="object 170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004" name="object 17004"/>
          <p:cNvSpPr/>
          <p:nvPr/>
        </p:nvSpPr>
        <p:spPr>
          <a:xfrm>
            <a:off x="3610709" y="2511371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341" y="88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05" name="object 170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006" name="object 170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007" name="object 170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008" name="object 170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009" name="object 170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010" name="object 170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011" name="object 17011"/>
          <p:cNvSpPr/>
          <p:nvPr/>
        </p:nvSpPr>
        <p:spPr>
          <a:xfrm>
            <a:off x="3641349" y="2506223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0"/>
                </a:moveTo>
                <a:lnTo>
                  <a:pt x="1341" y="37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12" name="object 170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013" name="object 17013"/>
          <p:cNvSpPr/>
          <p:nvPr/>
        </p:nvSpPr>
        <p:spPr>
          <a:xfrm>
            <a:off x="3644437" y="251206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04" y="2407"/>
                </a:moveTo>
                <a:lnTo>
                  <a:pt x="0" y="2029"/>
                </a:lnTo>
                <a:lnTo>
                  <a:pt x="3276" y="0"/>
                </a:lnTo>
                <a:lnTo>
                  <a:pt x="3804" y="2407"/>
                </a:lnTo>
                <a:close/>
              </a:path>
            </a:pathLst>
          </a:custGeom>
          <a:solidFill>
            <a:srgbClr val="1E18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14" name="object 17014"/>
          <p:cNvSpPr/>
          <p:nvPr/>
        </p:nvSpPr>
        <p:spPr>
          <a:xfrm>
            <a:off x="3644437" y="251206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276" y="0"/>
                </a:moveTo>
                <a:lnTo>
                  <a:pt x="3804" y="2407"/>
                </a:lnTo>
                <a:lnTo>
                  <a:pt x="0" y="2029"/>
                </a:lnTo>
                <a:lnTo>
                  <a:pt x="3276" y="0"/>
                </a:lnTo>
                <a:close/>
              </a:path>
            </a:pathLst>
          </a:custGeom>
          <a:ln w="3175">
            <a:solidFill>
              <a:srgbClr val="1E18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15" name="object 170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016" name="object 170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017" name="object 17017"/>
          <p:cNvSpPr/>
          <p:nvPr/>
        </p:nvSpPr>
        <p:spPr>
          <a:xfrm>
            <a:off x="3642690" y="2510020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0" y="0"/>
                </a:moveTo>
                <a:lnTo>
                  <a:pt x="1747" y="406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18" name="object 17018"/>
          <p:cNvSpPr/>
          <p:nvPr/>
        </p:nvSpPr>
        <p:spPr>
          <a:xfrm>
            <a:off x="3646192" y="2518161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984" y="1209"/>
                </a:moveTo>
                <a:lnTo>
                  <a:pt x="0" y="0"/>
                </a:lnTo>
                <a:lnTo>
                  <a:pt x="2806" y="279"/>
                </a:lnTo>
                <a:lnTo>
                  <a:pt x="2984" y="1209"/>
                </a:lnTo>
                <a:close/>
              </a:path>
            </a:pathLst>
          </a:custGeom>
          <a:solidFill>
            <a:srgbClr val="1E17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19" name="object 17019"/>
          <p:cNvSpPr/>
          <p:nvPr/>
        </p:nvSpPr>
        <p:spPr>
          <a:xfrm>
            <a:off x="3646192" y="2518161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806" y="279"/>
                </a:moveTo>
                <a:lnTo>
                  <a:pt x="0" y="0"/>
                </a:lnTo>
                <a:lnTo>
                  <a:pt x="2984" y="1209"/>
                </a:lnTo>
                <a:lnTo>
                  <a:pt x="2806" y="279"/>
                </a:lnTo>
                <a:close/>
              </a:path>
            </a:pathLst>
          </a:custGeom>
          <a:ln w="3175">
            <a:solidFill>
              <a:srgbClr val="1E17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20" name="object 17020"/>
          <p:cNvSpPr/>
          <p:nvPr/>
        </p:nvSpPr>
        <p:spPr>
          <a:xfrm>
            <a:off x="3646192" y="2518161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2806" y="279"/>
                </a:moveTo>
                <a:lnTo>
                  <a:pt x="0" y="0"/>
                </a:lnTo>
                <a:lnTo>
                  <a:pt x="2806" y="279"/>
                </a:lnTo>
                <a:close/>
              </a:path>
            </a:pathLst>
          </a:custGeom>
          <a:ln w="3175">
            <a:solidFill>
              <a:srgbClr val="1E17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21" name="object 17021"/>
          <p:cNvSpPr/>
          <p:nvPr/>
        </p:nvSpPr>
        <p:spPr>
          <a:xfrm>
            <a:off x="3646192" y="2518161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2806" y="279"/>
                </a:moveTo>
                <a:lnTo>
                  <a:pt x="0" y="0"/>
                </a:lnTo>
                <a:lnTo>
                  <a:pt x="2806" y="279"/>
                </a:lnTo>
                <a:close/>
              </a:path>
            </a:pathLst>
          </a:custGeom>
          <a:ln w="3175">
            <a:solidFill>
              <a:srgbClr val="1E18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22" name="object 17022"/>
          <p:cNvSpPr/>
          <p:nvPr/>
        </p:nvSpPr>
        <p:spPr>
          <a:xfrm>
            <a:off x="3648788" y="251732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210" y="111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17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23" name="object 17023"/>
          <p:cNvSpPr/>
          <p:nvPr/>
        </p:nvSpPr>
        <p:spPr>
          <a:xfrm>
            <a:off x="3646192" y="2517322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806" y="1117"/>
                </a:moveTo>
                <a:lnTo>
                  <a:pt x="0" y="838"/>
                </a:lnTo>
                <a:lnTo>
                  <a:pt x="2595" y="0"/>
                </a:lnTo>
                <a:lnTo>
                  <a:pt x="2806" y="1117"/>
                </a:lnTo>
                <a:close/>
              </a:path>
            </a:pathLst>
          </a:custGeom>
          <a:solidFill>
            <a:srgbClr val="1E17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24" name="object 17024"/>
          <p:cNvSpPr/>
          <p:nvPr/>
        </p:nvSpPr>
        <p:spPr>
          <a:xfrm>
            <a:off x="3646192" y="2517322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595" y="0"/>
                </a:moveTo>
                <a:lnTo>
                  <a:pt x="0" y="838"/>
                </a:lnTo>
                <a:lnTo>
                  <a:pt x="2806" y="1117"/>
                </a:lnTo>
                <a:lnTo>
                  <a:pt x="2595" y="0"/>
                </a:lnTo>
                <a:close/>
              </a:path>
            </a:pathLst>
          </a:custGeom>
          <a:ln w="3175">
            <a:solidFill>
              <a:srgbClr val="1E17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25" name="object 17025"/>
          <p:cNvSpPr/>
          <p:nvPr/>
        </p:nvSpPr>
        <p:spPr>
          <a:xfrm>
            <a:off x="3646192" y="2514468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3693"/>
                </a:moveTo>
                <a:lnTo>
                  <a:pt x="2049" y="0"/>
                </a:lnTo>
                <a:lnTo>
                  <a:pt x="2595" y="2854"/>
                </a:lnTo>
                <a:lnTo>
                  <a:pt x="0" y="3693"/>
                </a:lnTo>
                <a:close/>
              </a:path>
            </a:pathLst>
          </a:custGeom>
          <a:solidFill>
            <a:srgbClr val="1E18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26" name="object 17026"/>
          <p:cNvSpPr/>
          <p:nvPr/>
        </p:nvSpPr>
        <p:spPr>
          <a:xfrm>
            <a:off x="3646192" y="2514468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049" y="0"/>
                </a:moveTo>
                <a:lnTo>
                  <a:pt x="2595" y="2854"/>
                </a:lnTo>
                <a:lnTo>
                  <a:pt x="0" y="3693"/>
                </a:lnTo>
                <a:lnTo>
                  <a:pt x="2049" y="0"/>
                </a:lnTo>
                <a:close/>
              </a:path>
            </a:pathLst>
          </a:custGeom>
          <a:ln w="3175">
            <a:solidFill>
              <a:srgbClr val="1E18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27" name="object 17027"/>
          <p:cNvSpPr/>
          <p:nvPr/>
        </p:nvSpPr>
        <p:spPr>
          <a:xfrm>
            <a:off x="3644437" y="2514089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1755" y="4071"/>
                </a:moveTo>
                <a:lnTo>
                  <a:pt x="0" y="0"/>
                </a:lnTo>
                <a:lnTo>
                  <a:pt x="3804" y="378"/>
                </a:lnTo>
                <a:lnTo>
                  <a:pt x="1755" y="4071"/>
                </a:lnTo>
                <a:close/>
              </a:path>
            </a:pathLst>
          </a:custGeom>
          <a:solidFill>
            <a:srgbClr val="1E18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28" name="object 17028"/>
          <p:cNvSpPr/>
          <p:nvPr/>
        </p:nvSpPr>
        <p:spPr>
          <a:xfrm>
            <a:off x="3644437" y="2514089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3804" y="378"/>
                </a:moveTo>
                <a:lnTo>
                  <a:pt x="0" y="0"/>
                </a:lnTo>
                <a:lnTo>
                  <a:pt x="1755" y="4071"/>
                </a:lnTo>
                <a:lnTo>
                  <a:pt x="3804" y="378"/>
                </a:lnTo>
                <a:close/>
              </a:path>
            </a:pathLst>
          </a:custGeom>
          <a:ln w="3175">
            <a:solidFill>
              <a:srgbClr val="1E18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29" name="object 17029"/>
          <p:cNvSpPr/>
          <p:nvPr/>
        </p:nvSpPr>
        <p:spPr>
          <a:xfrm>
            <a:off x="3646192" y="2518161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2806" y="2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30" name="object 17030"/>
          <p:cNvSpPr/>
          <p:nvPr/>
        </p:nvSpPr>
        <p:spPr>
          <a:xfrm>
            <a:off x="3644437" y="2514089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0" y="0"/>
                </a:moveTo>
                <a:lnTo>
                  <a:pt x="1755" y="407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18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31" name="object 17031"/>
          <p:cNvSpPr/>
          <p:nvPr/>
        </p:nvSpPr>
        <p:spPr>
          <a:xfrm>
            <a:off x="3644437" y="2514089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0" y="0"/>
                </a:moveTo>
                <a:lnTo>
                  <a:pt x="1755" y="40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32" name="object 170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033" name="object 170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034" name="object 170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035" name="object 170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036" name="object 170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037" name="object 170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038" name="object 17038"/>
          <p:cNvSpPr/>
          <p:nvPr/>
        </p:nvSpPr>
        <p:spPr>
          <a:xfrm>
            <a:off x="3648702" y="2523807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1031" y="28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39" name="object 170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040" name="object 170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041" name="object 170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042" name="object 170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043" name="object 170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044" name="object 170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045" name="object 170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046" name="object 170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047" name="object 17047"/>
          <p:cNvSpPr/>
          <p:nvPr/>
        </p:nvSpPr>
        <p:spPr>
          <a:xfrm>
            <a:off x="3595082" y="2514907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685" y="3017"/>
                </a:moveTo>
                <a:lnTo>
                  <a:pt x="0" y="2463"/>
                </a:lnTo>
                <a:lnTo>
                  <a:pt x="3799" y="0"/>
                </a:lnTo>
                <a:lnTo>
                  <a:pt x="685" y="3017"/>
                </a:lnTo>
                <a:close/>
              </a:path>
            </a:pathLst>
          </a:custGeom>
          <a:solidFill>
            <a:srgbClr val="1E28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48" name="object 17048"/>
          <p:cNvSpPr/>
          <p:nvPr/>
        </p:nvSpPr>
        <p:spPr>
          <a:xfrm>
            <a:off x="3595082" y="2514907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799" y="0"/>
                </a:moveTo>
                <a:lnTo>
                  <a:pt x="0" y="2463"/>
                </a:lnTo>
                <a:lnTo>
                  <a:pt x="685" y="3017"/>
                </a:lnTo>
                <a:lnTo>
                  <a:pt x="3799" y="0"/>
                </a:lnTo>
                <a:close/>
              </a:path>
            </a:pathLst>
          </a:custGeom>
          <a:ln w="3175">
            <a:solidFill>
              <a:srgbClr val="1E28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49" name="object 170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050" name="object 170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051" name="object 170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052" name="object 17052"/>
          <p:cNvSpPr/>
          <p:nvPr/>
        </p:nvSpPr>
        <p:spPr>
          <a:xfrm>
            <a:off x="3653304" y="25320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861" y="3205"/>
                </a:moveTo>
                <a:lnTo>
                  <a:pt x="0" y="2880"/>
                </a:lnTo>
                <a:lnTo>
                  <a:pt x="241" y="0"/>
                </a:lnTo>
                <a:lnTo>
                  <a:pt x="861" y="3205"/>
                </a:lnTo>
                <a:close/>
              </a:path>
            </a:pathLst>
          </a:custGeom>
          <a:solidFill>
            <a:srgbClr val="1E16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53" name="object 17053"/>
          <p:cNvSpPr/>
          <p:nvPr/>
        </p:nvSpPr>
        <p:spPr>
          <a:xfrm>
            <a:off x="3653304" y="25320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241" y="0"/>
                </a:moveTo>
                <a:lnTo>
                  <a:pt x="861" y="3205"/>
                </a:lnTo>
                <a:lnTo>
                  <a:pt x="0" y="2880"/>
                </a:lnTo>
                <a:lnTo>
                  <a:pt x="241" y="0"/>
                </a:lnTo>
                <a:close/>
              </a:path>
            </a:pathLst>
          </a:custGeom>
          <a:ln w="3175">
            <a:solidFill>
              <a:srgbClr val="1E16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54" name="object 17054"/>
          <p:cNvSpPr/>
          <p:nvPr/>
        </p:nvSpPr>
        <p:spPr>
          <a:xfrm>
            <a:off x="3651516" y="2530818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1788" y="4119"/>
                </a:moveTo>
                <a:lnTo>
                  <a:pt x="0" y="0"/>
                </a:lnTo>
                <a:lnTo>
                  <a:pt x="2029" y="1239"/>
                </a:lnTo>
                <a:lnTo>
                  <a:pt x="1788" y="4119"/>
                </a:lnTo>
                <a:close/>
              </a:path>
            </a:pathLst>
          </a:custGeom>
          <a:solidFill>
            <a:srgbClr val="1E16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55" name="object 17055"/>
          <p:cNvSpPr/>
          <p:nvPr/>
        </p:nvSpPr>
        <p:spPr>
          <a:xfrm>
            <a:off x="3651516" y="2530818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2029" y="1239"/>
                </a:moveTo>
                <a:lnTo>
                  <a:pt x="0" y="0"/>
                </a:lnTo>
                <a:lnTo>
                  <a:pt x="1788" y="4119"/>
                </a:lnTo>
                <a:lnTo>
                  <a:pt x="2029" y="1239"/>
                </a:lnTo>
                <a:close/>
              </a:path>
            </a:pathLst>
          </a:custGeom>
          <a:ln w="3175">
            <a:solidFill>
              <a:srgbClr val="1E16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56" name="object 17056"/>
          <p:cNvSpPr/>
          <p:nvPr/>
        </p:nvSpPr>
        <p:spPr>
          <a:xfrm>
            <a:off x="3651516" y="2530818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029" y="1239"/>
                </a:moveTo>
                <a:lnTo>
                  <a:pt x="0" y="0"/>
                </a:lnTo>
                <a:lnTo>
                  <a:pt x="1811" y="119"/>
                </a:lnTo>
                <a:lnTo>
                  <a:pt x="2029" y="1239"/>
                </a:lnTo>
                <a:close/>
              </a:path>
            </a:pathLst>
          </a:custGeom>
          <a:solidFill>
            <a:srgbClr val="1E16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57" name="object 17057"/>
          <p:cNvSpPr/>
          <p:nvPr/>
        </p:nvSpPr>
        <p:spPr>
          <a:xfrm>
            <a:off x="3651516" y="2530818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1811" y="119"/>
                </a:moveTo>
                <a:lnTo>
                  <a:pt x="0" y="0"/>
                </a:lnTo>
                <a:lnTo>
                  <a:pt x="2029" y="1239"/>
                </a:lnTo>
                <a:lnTo>
                  <a:pt x="1811" y="119"/>
                </a:lnTo>
                <a:close/>
              </a:path>
            </a:pathLst>
          </a:custGeom>
          <a:ln w="3175">
            <a:solidFill>
              <a:srgbClr val="1E16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58" name="object 17058"/>
          <p:cNvSpPr/>
          <p:nvPr/>
        </p:nvSpPr>
        <p:spPr>
          <a:xfrm>
            <a:off x="3651516" y="2530818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0" y="0"/>
                </a:moveTo>
                <a:lnTo>
                  <a:pt x="1788" y="41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59" name="object 170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060" name="object 170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061" name="object 170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062" name="object 17062"/>
          <p:cNvSpPr/>
          <p:nvPr/>
        </p:nvSpPr>
        <p:spPr>
          <a:xfrm>
            <a:off x="3615525" y="2530691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760" y="1137"/>
                </a:moveTo>
                <a:lnTo>
                  <a:pt x="383" y="579"/>
                </a:lnTo>
                <a:lnTo>
                  <a:pt x="0" y="0"/>
                </a:lnTo>
                <a:lnTo>
                  <a:pt x="1760" y="1137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63" name="object 17063"/>
          <p:cNvSpPr/>
          <p:nvPr/>
        </p:nvSpPr>
        <p:spPr>
          <a:xfrm>
            <a:off x="3615525" y="2530691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383" y="579"/>
                </a:moveTo>
                <a:lnTo>
                  <a:pt x="0" y="0"/>
                </a:lnTo>
                <a:lnTo>
                  <a:pt x="1760" y="1137"/>
                </a:lnTo>
                <a:lnTo>
                  <a:pt x="383" y="579"/>
                </a:lnTo>
                <a:close/>
              </a:path>
            </a:pathLst>
          </a:custGeom>
          <a:ln w="3175">
            <a:solidFill>
              <a:srgbClr val="1F1F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64" name="object 170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065" name="object 170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066" name="object 170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067" name="object 170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068" name="object 17068"/>
          <p:cNvSpPr/>
          <p:nvPr/>
        </p:nvSpPr>
        <p:spPr>
          <a:xfrm>
            <a:off x="3613823" y="2516708"/>
            <a:ext cx="1905" cy="8255"/>
          </a:xfrm>
          <a:custGeom>
            <a:avLst/>
            <a:gdLst/>
            <a:ahLst/>
            <a:cxnLst/>
            <a:rect l="l" t="t" r="r" b="b"/>
            <a:pathLst>
              <a:path w="1904" h="8255">
                <a:moveTo>
                  <a:pt x="1356" y="7901"/>
                </a:moveTo>
                <a:lnTo>
                  <a:pt x="0" y="58"/>
                </a:lnTo>
                <a:lnTo>
                  <a:pt x="922" y="0"/>
                </a:lnTo>
                <a:lnTo>
                  <a:pt x="1356" y="7901"/>
                </a:lnTo>
                <a:close/>
              </a:path>
            </a:pathLst>
          </a:custGeom>
          <a:solidFill>
            <a:srgbClr val="1F20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69" name="object 17069"/>
          <p:cNvSpPr/>
          <p:nvPr/>
        </p:nvSpPr>
        <p:spPr>
          <a:xfrm>
            <a:off x="3613823" y="2516708"/>
            <a:ext cx="1905" cy="8255"/>
          </a:xfrm>
          <a:custGeom>
            <a:avLst/>
            <a:gdLst/>
            <a:ahLst/>
            <a:cxnLst/>
            <a:rect l="l" t="t" r="r" b="b"/>
            <a:pathLst>
              <a:path w="1904" h="8255">
                <a:moveTo>
                  <a:pt x="922" y="0"/>
                </a:moveTo>
                <a:lnTo>
                  <a:pt x="0" y="58"/>
                </a:lnTo>
                <a:lnTo>
                  <a:pt x="1356" y="7901"/>
                </a:lnTo>
                <a:lnTo>
                  <a:pt x="922" y="0"/>
                </a:lnTo>
                <a:close/>
              </a:path>
            </a:pathLst>
          </a:custGeom>
          <a:ln w="3175">
            <a:solidFill>
              <a:srgbClr val="1F20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70" name="object 170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071" name="object 170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072" name="object 170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073" name="object 170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074" name="object 170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075" name="object 170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076" name="object 17076"/>
          <p:cNvSpPr/>
          <p:nvPr/>
        </p:nvSpPr>
        <p:spPr>
          <a:xfrm>
            <a:off x="3601933" y="2508044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8775" y="33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77" name="object 170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078" name="object 170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079" name="object 170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080" name="object 170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081" name="object 17081"/>
          <p:cNvSpPr/>
          <p:nvPr/>
        </p:nvSpPr>
        <p:spPr>
          <a:xfrm>
            <a:off x="3599662" y="2506507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270" y="1536"/>
                </a:moveTo>
                <a:lnTo>
                  <a:pt x="129" y="553"/>
                </a:lnTo>
                <a:lnTo>
                  <a:pt x="0" y="0"/>
                </a:lnTo>
                <a:lnTo>
                  <a:pt x="2270" y="1536"/>
                </a:lnTo>
                <a:close/>
              </a:path>
            </a:pathLst>
          </a:custGeom>
          <a:solidFill>
            <a:srgbClr val="1E27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82" name="object 17082"/>
          <p:cNvSpPr/>
          <p:nvPr/>
        </p:nvSpPr>
        <p:spPr>
          <a:xfrm>
            <a:off x="3599662" y="2506507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129" y="553"/>
                </a:moveTo>
                <a:lnTo>
                  <a:pt x="0" y="0"/>
                </a:lnTo>
                <a:lnTo>
                  <a:pt x="2270" y="1536"/>
                </a:lnTo>
                <a:lnTo>
                  <a:pt x="129" y="553"/>
                </a:lnTo>
                <a:close/>
              </a:path>
            </a:pathLst>
          </a:custGeom>
          <a:ln w="3175">
            <a:solidFill>
              <a:srgbClr val="1E27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83" name="object 17083"/>
          <p:cNvSpPr/>
          <p:nvPr/>
        </p:nvSpPr>
        <p:spPr>
          <a:xfrm>
            <a:off x="3599792" y="2507061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141" y="982"/>
                </a:moveTo>
                <a:lnTo>
                  <a:pt x="53" y="66"/>
                </a:lnTo>
                <a:lnTo>
                  <a:pt x="2141" y="982"/>
                </a:lnTo>
                <a:close/>
              </a:path>
            </a:pathLst>
          </a:custGeom>
          <a:solidFill>
            <a:srgbClr val="1E27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84" name="object 17084"/>
          <p:cNvSpPr/>
          <p:nvPr/>
        </p:nvSpPr>
        <p:spPr>
          <a:xfrm>
            <a:off x="3599792" y="2507061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141" y="98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27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85" name="object 17085"/>
          <p:cNvSpPr/>
          <p:nvPr/>
        </p:nvSpPr>
        <p:spPr>
          <a:xfrm>
            <a:off x="3600066" y="2507401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3568" y="4424"/>
                </a:moveTo>
                <a:lnTo>
                  <a:pt x="0" y="0"/>
                </a:lnTo>
                <a:lnTo>
                  <a:pt x="1866" y="642"/>
                </a:lnTo>
                <a:lnTo>
                  <a:pt x="3568" y="4424"/>
                </a:lnTo>
                <a:close/>
              </a:path>
            </a:pathLst>
          </a:custGeom>
          <a:solidFill>
            <a:srgbClr val="1E27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86" name="object 17086"/>
          <p:cNvSpPr/>
          <p:nvPr/>
        </p:nvSpPr>
        <p:spPr>
          <a:xfrm>
            <a:off x="3600066" y="2507401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3568" y="4424"/>
                </a:moveTo>
                <a:lnTo>
                  <a:pt x="0" y="0"/>
                </a:lnTo>
                <a:lnTo>
                  <a:pt x="1866" y="642"/>
                </a:lnTo>
                <a:lnTo>
                  <a:pt x="3568" y="4424"/>
                </a:lnTo>
                <a:close/>
              </a:path>
            </a:pathLst>
          </a:custGeom>
          <a:ln w="3175">
            <a:solidFill>
              <a:srgbClr val="1E27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87" name="object 170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088" name="object 17088"/>
          <p:cNvSpPr/>
          <p:nvPr/>
        </p:nvSpPr>
        <p:spPr>
          <a:xfrm>
            <a:off x="3599845" y="2507127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087" y="916"/>
                </a:moveTo>
                <a:lnTo>
                  <a:pt x="220" y="274"/>
                </a:lnTo>
                <a:lnTo>
                  <a:pt x="0" y="0"/>
                </a:lnTo>
                <a:lnTo>
                  <a:pt x="2087" y="916"/>
                </a:lnTo>
                <a:close/>
              </a:path>
            </a:pathLst>
          </a:custGeom>
          <a:solidFill>
            <a:srgbClr val="1E27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89" name="object 17089"/>
          <p:cNvSpPr/>
          <p:nvPr/>
        </p:nvSpPr>
        <p:spPr>
          <a:xfrm>
            <a:off x="3599845" y="2507127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20" y="274"/>
                </a:moveTo>
                <a:lnTo>
                  <a:pt x="2087" y="916"/>
                </a:lnTo>
                <a:lnTo>
                  <a:pt x="0" y="0"/>
                </a:lnTo>
                <a:lnTo>
                  <a:pt x="220" y="274"/>
                </a:lnTo>
                <a:close/>
              </a:path>
            </a:pathLst>
          </a:custGeom>
          <a:ln w="3175">
            <a:solidFill>
              <a:srgbClr val="1E27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90" name="object 17090"/>
          <p:cNvSpPr/>
          <p:nvPr/>
        </p:nvSpPr>
        <p:spPr>
          <a:xfrm>
            <a:off x="3599845" y="2507127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087" y="91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91" name="object 170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092" name="object 170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093" name="object 170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094" name="object 170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095" name="object 17095"/>
          <p:cNvSpPr/>
          <p:nvPr/>
        </p:nvSpPr>
        <p:spPr>
          <a:xfrm>
            <a:off x="3651516" y="2527803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811" y="3134"/>
                </a:moveTo>
                <a:lnTo>
                  <a:pt x="0" y="3014"/>
                </a:lnTo>
                <a:lnTo>
                  <a:pt x="1135" y="0"/>
                </a:lnTo>
                <a:lnTo>
                  <a:pt x="1811" y="3134"/>
                </a:lnTo>
                <a:close/>
              </a:path>
            </a:pathLst>
          </a:custGeom>
          <a:solidFill>
            <a:srgbClr val="1E16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96" name="object 17096"/>
          <p:cNvSpPr/>
          <p:nvPr/>
        </p:nvSpPr>
        <p:spPr>
          <a:xfrm>
            <a:off x="3651516" y="2527803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135" y="0"/>
                </a:moveTo>
                <a:lnTo>
                  <a:pt x="1811" y="3134"/>
                </a:lnTo>
                <a:lnTo>
                  <a:pt x="0" y="3014"/>
                </a:lnTo>
                <a:lnTo>
                  <a:pt x="1135" y="0"/>
                </a:lnTo>
                <a:close/>
              </a:path>
            </a:pathLst>
          </a:custGeom>
          <a:ln w="3175">
            <a:solidFill>
              <a:srgbClr val="1E16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97" name="object 17097"/>
          <p:cNvSpPr/>
          <p:nvPr/>
        </p:nvSpPr>
        <p:spPr>
          <a:xfrm>
            <a:off x="3649733" y="2526700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1783" y="4117"/>
                </a:moveTo>
                <a:lnTo>
                  <a:pt x="0" y="0"/>
                </a:lnTo>
                <a:lnTo>
                  <a:pt x="2918" y="1102"/>
                </a:lnTo>
                <a:lnTo>
                  <a:pt x="1783" y="4117"/>
                </a:lnTo>
                <a:close/>
              </a:path>
            </a:pathLst>
          </a:custGeom>
          <a:solidFill>
            <a:srgbClr val="1E16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98" name="object 17098"/>
          <p:cNvSpPr/>
          <p:nvPr/>
        </p:nvSpPr>
        <p:spPr>
          <a:xfrm>
            <a:off x="3649733" y="2526700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2918" y="1102"/>
                </a:moveTo>
                <a:lnTo>
                  <a:pt x="0" y="0"/>
                </a:lnTo>
                <a:lnTo>
                  <a:pt x="1783" y="4117"/>
                </a:lnTo>
                <a:lnTo>
                  <a:pt x="2918" y="1102"/>
                </a:lnTo>
                <a:close/>
              </a:path>
            </a:pathLst>
          </a:custGeom>
          <a:ln w="3175">
            <a:solidFill>
              <a:srgbClr val="1E16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99" name="object 17099"/>
          <p:cNvSpPr/>
          <p:nvPr/>
        </p:nvSpPr>
        <p:spPr>
          <a:xfrm>
            <a:off x="3649733" y="2525801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918" y="2001"/>
                </a:moveTo>
                <a:lnTo>
                  <a:pt x="0" y="899"/>
                </a:lnTo>
                <a:lnTo>
                  <a:pt x="2484" y="0"/>
                </a:lnTo>
                <a:lnTo>
                  <a:pt x="2918" y="2001"/>
                </a:lnTo>
                <a:close/>
              </a:path>
            </a:pathLst>
          </a:custGeom>
          <a:solidFill>
            <a:srgbClr val="1E16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00" name="object 17100"/>
          <p:cNvSpPr/>
          <p:nvPr/>
        </p:nvSpPr>
        <p:spPr>
          <a:xfrm>
            <a:off x="3649733" y="2525801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484" y="0"/>
                </a:moveTo>
                <a:lnTo>
                  <a:pt x="0" y="899"/>
                </a:lnTo>
                <a:lnTo>
                  <a:pt x="2918" y="2001"/>
                </a:lnTo>
                <a:lnTo>
                  <a:pt x="2484" y="0"/>
                </a:lnTo>
                <a:close/>
              </a:path>
            </a:pathLst>
          </a:custGeom>
          <a:ln w="3175">
            <a:solidFill>
              <a:srgbClr val="1E16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01" name="object 17101"/>
          <p:cNvSpPr/>
          <p:nvPr/>
        </p:nvSpPr>
        <p:spPr>
          <a:xfrm>
            <a:off x="3649733" y="2526700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0" y="0"/>
                </a:moveTo>
                <a:lnTo>
                  <a:pt x="1783" y="41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02" name="object 171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03" name="object 171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04" name="object 171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05" name="object 17105"/>
          <p:cNvSpPr/>
          <p:nvPr/>
        </p:nvSpPr>
        <p:spPr>
          <a:xfrm>
            <a:off x="3636936" y="2504132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22" y="0"/>
                </a:moveTo>
                <a:lnTo>
                  <a:pt x="0" y="187"/>
                </a:lnTo>
                <a:lnTo>
                  <a:pt x="2522" y="0"/>
                </a:lnTo>
                <a:close/>
              </a:path>
            </a:pathLst>
          </a:custGeom>
          <a:ln w="3175">
            <a:solidFill>
              <a:srgbClr val="1E1B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06" name="object 171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6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07" name="object 171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08" name="object 17108"/>
          <p:cNvSpPr/>
          <p:nvPr/>
        </p:nvSpPr>
        <p:spPr>
          <a:xfrm>
            <a:off x="3639213" y="2501572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0"/>
                </a:moveTo>
                <a:lnTo>
                  <a:pt x="1231" y="24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09" name="object 171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10" name="object 17110"/>
          <p:cNvSpPr/>
          <p:nvPr/>
        </p:nvSpPr>
        <p:spPr>
          <a:xfrm>
            <a:off x="3626911" y="2477655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756" y="3528"/>
                </a:moveTo>
                <a:lnTo>
                  <a:pt x="0" y="2903"/>
                </a:lnTo>
                <a:lnTo>
                  <a:pt x="2263" y="0"/>
                </a:lnTo>
                <a:lnTo>
                  <a:pt x="3756" y="3528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11" name="object 17111"/>
          <p:cNvSpPr/>
          <p:nvPr/>
        </p:nvSpPr>
        <p:spPr>
          <a:xfrm>
            <a:off x="3626911" y="2477655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2903"/>
                </a:moveTo>
                <a:lnTo>
                  <a:pt x="3756" y="3528"/>
                </a:lnTo>
                <a:lnTo>
                  <a:pt x="2263" y="0"/>
                </a:lnTo>
                <a:lnTo>
                  <a:pt x="0" y="2903"/>
                </a:lnTo>
                <a:close/>
              </a:path>
            </a:pathLst>
          </a:custGeom>
          <a:ln w="3175">
            <a:solidFill>
              <a:srgbClr val="1E1E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12" name="object 171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13" name="object 171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14" name="object 171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15" name="object 171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16" name="object 17116"/>
          <p:cNvSpPr/>
          <p:nvPr/>
        </p:nvSpPr>
        <p:spPr>
          <a:xfrm>
            <a:off x="3629174" y="2477655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0"/>
                </a:moveTo>
                <a:lnTo>
                  <a:pt x="1493" y="35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17" name="object 17117"/>
          <p:cNvSpPr/>
          <p:nvPr/>
        </p:nvSpPr>
        <p:spPr>
          <a:xfrm>
            <a:off x="3625689" y="2480559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1521"/>
                </a:moveTo>
                <a:lnTo>
                  <a:pt x="381" y="1046"/>
                </a:lnTo>
                <a:lnTo>
                  <a:pt x="1221" y="0"/>
                </a:lnTo>
                <a:lnTo>
                  <a:pt x="0" y="1521"/>
                </a:lnTo>
                <a:close/>
              </a:path>
            </a:pathLst>
          </a:custGeom>
          <a:ln w="3175">
            <a:solidFill>
              <a:srgbClr val="1E1F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18" name="object 171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19" name="object 171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20" name="object 171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21" name="object 171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22" name="object 171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23" name="object 17123"/>
          <p:cNvSpPr/>
          <p:nvPr/>
        </p:nvSpPr>
        <p:spPr>
          <a:xfrm>
            <a:off x="3630668" y="2481183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0" y="0"/>
                </a:moveTo>
                <a:lnTo>
                  <a:pt x="1691" y="39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24" name="object 171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25" name="object 171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26" name="object 17126"/>
          <p:cNvSpPr/>
          <p:nvPr/>
        </p:nvSpPr>
        <p:spPr>
          <a:xfrm>
            <a:off x="3624567" y="248208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360"/>
                </a:moveTo>
                <a:lnTo>
                  <a:pt x="965" y="50"/>
                </a:lnTo>
                <a:lnTo>
                  <a:pt x="1122" y="0"/>
                </a:lnTo>
                <a:lnTo>
                  <a:pt x="0" y="360"/>
                </a:lnTo>
                <a:close/>
              </a:path>
            </a:pathLst>
          </a:custGeom>
          <a:ln w="3175">
            <a:solidFill>
              <a:srgbClr val="1E1F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27" name="object 171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28" name="object 171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29" name="object 171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30" name="object 171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31" name="object 171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32" name="object 171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33" name="object 171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34" name="object 17134"/>
          <p:cNvSpPr/>
          <p:nvPr/>
        </p:nvSpPr>
        <p:spPr>
          <a:xfrm>
            <a:off x="3632360" y="248516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0"/>
                </a:moveTo>
                <a:lnTo>
                  <a:pt x="1198" y="24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35" name="object 171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36" name="object 171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37" name="object 171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38" name="object 17138"/>
          <p:cNvSpPr/>
          <p:nvPr/>
        </p:nvSpPr>
        <p:spPr>
          <a:xfrm>
            <a:off x="3621090" y="248577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E21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39" name="object 17139"/>
          <p:cNvSpPr/>
          <p:nvPr/>
        </p:nvSpPr>
        <p:spPr>
          <a:xfrm>
            <a:off x="3621090" y="248577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21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40" name="object 17140"/>
          <p:cNvSpPr/>
          <p:nvPr/>
        </p:nvSpPr>
        <p:spPr>
          <a:xfrm>
            <a:off x="3618410" y="2485194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2679" y="584"/>
                </a:moveTo>
                <a:lnTo>
                  <a:pt x="0" y="0"/>
                </a:lnTo>
                <a:lnTo>
                  <a:pt x="2679" y="584"/>
                </a:lnTo>
                <a:close/>
              </a:path>
            </a:pathLst>
          </a:custGeom>
          <a:ln w="3175">
            <a:solidFill>
              <a:srgbClr val="1E21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41" name="object 17141"/>
          <p:cNvSpPr/>
          <p:nvPr/>
        </p:nvSpPr>
        <p:spPr>
          <a:xfrm>
            <a:off x="3616988" y="2484884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422" y="309"/>
                </a:moveTo>
                <a:lnTo>
                  <a:pt x="0" y="0"/>
                </a:lnTo>
                <a:lnTo>
                  <a:pt x="1422" y="309"/>
                </a:lnTo>
                <a:close/>
              </a:path>
            </a:pathLst>
          </a:custGeom>
          <a:ln w="3175">
            <a:solidFill>
              <a:srgbClr val="1E22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42" name="object 17142"/>
          <p:cNvSpPr/>
          <p:nvPr/>
        </p:nvSpPr>
        <p:spPr>
          <a:xfrm>
            <a:off x="3616952" y="2484884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5626"/>
                </a:moveTo>
                <a:lnTo>
                  <a:pt x="35" y="0"/>
                </a:lnTo>
                <a:lnTo>
                  <a:pt x="0" y="5626"/>
                </a:lnTo>
                <a:close/>
              </a:path>
            </a:pathLst>
          </a:custGeom>
          <a:ln w="3175">
            <a:solidFill>
              <a:srgbClr val="1E22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43" name="object 171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44" name="object 17144"/>
          <p:cNvSpPr/>
          <p:nvPr/>
        </p:nvSpPr>
        <p:spPr>
          <a:xfrm>
            <a:off x="3616952" y="2485778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0" y="4732"/>
                </a:moveTo>
                <a:lnTo>
                  <a:pt x="4137" y="0"/>
                </a:lnTo>
                <a:lnTo>
                  <a:pt x="0" y="4732"/>
                </a:lnTo>
                <a:close/>
              </a:path>
            </a:pathLst>
          </a:custGeom>
          <a:ln w="3175">
            <a:solidFill>
              <a:srgbClr val="1E21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45" name="object 17145"/>
          <p:cNvSpPr/>
          <p:nvPr/>
        </p:nvSpPr>
        <p:spPr>
          <a:xfrm>
            <a:off x="3616952" y="2485778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0" y="4732"/>
                </a:moveTo>
                <a:lnTo>
                  <a:pt x="4137" y="0"/>
                </a:lnTo>
                <a:lnTo>
                  <a:pt x="0" y="4732"/>
                </a:lnTo>
                <a:close/>
              </a:path>
            </a:pathLst>
          </a:custGeom>
          <a:ln w="3175">
            <a:solidFill>
              <a:srgbClr val="1E21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46" name="object 171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47" name="object 171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48" name="object 171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49" name="object 171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50" name="object 17150"/>
          <p:cNvSpPr/>
          <p:nvPr/>
        </p:nvSpPr>
        <p:spPr>
          <a:xfrm>
            <a:off x="3634430" y="2489680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0" y="0"/>
                </a:moveTo>
                <a:lnTo>
                  <a:pt x="1343" y="38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51" name="object 17151"/>
          <p:cNvSpPr/>
          <p:nvPr/>
        </p:nvSpPr>
        <p:spPr>
          <a:xfrm>
            <a:off x="3616988" y="2484884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4102" y="8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52" name="object 171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53" name="object 171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54" name="object 171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55" name="object 171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56" name="object 171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57" name="object 171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58" name="object 171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59" name="object 171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60" name="object 17160"/>
          <p:cNvSpPr/>
          <p:nvPr/>
        </p:nvSpPr>
        <p:spPr>
          <a:xfrm>
            <a:off x="3637488" y="2497546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0" y="0"/>
                </a:moveTo>
                <a:lnTo>
                  <a:pt x="1724" y="40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61" name="object 171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62" name="object 171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63" name="object 17163"/>
          <p:cNvSpPr/>
          <p:nvPr/>
        </p:nvSpPr>
        <p:spPr>
          <a:xfrm>
            <a:off x="3642156" y="24934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80">
                <a:moveTo>
                  <a:pt x="0" y="0"/>
                </a:moveTo>
                <a:lnTo>
                  <a:pt x="830" y="3662"/>
                </a:lnTo>
                <a:lnTo>
                  <a:pt x="1115" y="491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1A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64" name="object 171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65" name="object 171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66" name="object 171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67" name="object 17167"/>
          <p:cNvSpPr/>
          <p:nvPr/>
        </p:nvSpPr>
        <p:spPr>
          <a:xfrm>
            <a:off x="3635773" y="2493525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0" y="0"/>
                </a:moveTo>
                <a:lnTo>
                  <a:pt x="1714" y="40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68" name="object 17168"/>
          <p:cNvSpPr/>
          <p:nvPr/>
        </p:nvSpPr>
        <p:spPr>
          <a:xfrm>
            <a:off x="3598969" y="250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22" y="1021"/>
                </a:moveTo>
                <a:lnTo>
                  <a:pt x="0" y="0"/>
                </a:lnTo>
                <a:lnTo>
                  <a:pt x="693" y="467"/>
                </a:lnTo>
                <a:lnTo>
                  <a:pt x="822" y="1021"/>
                </a:lnTo>
                <a:close/>
              </a:path>
            </a:pathLst>
          </a:custGeom>
          <a:solidFill>
            <a:srgbClr val="1E28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69" name="object 17169"/>
          <p:cNvSpPr/>
          <p:nvPr/>
        </p:nvSpPr>
        <p:spPr>
          <a:xfrm>
            <a:off x="3598969" y="250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693" y="467"/>
                </a:moveTo>
                <a:lnTo>
                  <a:pt x="0" y="0"/>
                </a:lnTo>
                <a:lnTo>
                  <a:pt x="822" y="1021"/>
                </a:lnTo>
                <a:lnTo>
                  <a:pt x="693" y="467"/>
                </a:lnTo>
                <a:close/>
              </a:path>
            </a:pathLst>
          </a:custGeom>
          <a:ln w="3175">
            <a:solidFill>
              <a:srgbClr val="1E28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70" name="object 171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71" name="object 171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72" name="object 17172"/>
          <p:cNvSpPr/>
          <p:nvPr/>
        </p:nvSpPr>
        <p:spPr>
          <a:xfrm>
            <a:off x="3631984" y="2472352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852" y="1102"/>
                </a:moveTo>
                <a:lnTo>
                  <a:pt x="0" y="124"/>
                </a:lnTo>
                <a:lnTo>
                  <a:pt x="609" y="0"/>
                </a:lnTo>
                <a:lnTo>
                  <a:pt x="2852" y="1102"/>
                </a:lnTo>
                <a:close/>
              </a:path>
            </a:pathLst>
          </a:custGeom>
          <a:solidFill>
            <a:srgbClr val="1E1D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73" name="object 17173"/>
          <p:cNvSpPr/>
          <p:nvPr/>
        </p:nvSpPr>
        <p:spPr>
          <a:xfrm>
            <a:off x="3631984" y="2472352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124"/>
                </a:moveTo>
                <a:lnTo>
                  <a:pt x="2852" y="1102"/>
                </a:lnTo>
                <a:lnTo>
                  <a:pt x="609" y="0"/>
                </a:lnTo>
                <a:lnTo>
                  <a:pt x="0" y="124"/>
                </a:lnTo>
                <a:close/>
              </a:path>
            </a:pathLst>
          </a:custGeom>
          <a:ln w="3175">
            <a:solidFill>
              <a:srgbClr val="1E1D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74" name="object 17174"/>
          <p:cNvSpPr/>
          <p:nvPr/>
        </p:nvSpPr>
        <p:spPr>
          <a:xfrm>
            <a:off x="3632593" y="2470589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762"/>
                </a:moveTo>
                <a:lnTo>
                  <a:pt x="1727" y="0"/>
                </a:lnTo>
                <a:lnTo>
                  <a:pt x="1757" y="175"/>
                </a:lnTo>
                <a:lnTo>
                  <a:pt x="0" y="1762"/>
                </a:lnTo>
                <a:close/>
              </a:path>
            </a:pathLst>
          </a:custGeom>
          <a:solidFill>
            <a:srgbClr val="1E1D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75" name="object 17175"/>
          <p:cNvSpPr/>
          <p:nvPr/>
        </p:nvSpPr>
        <p:spPr>
          <a:xfrm>
            <a:off x="3632593" y="2470589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762"/>
                </a:moveTo>
                <a:lnTo>
                  <a:pt x="1727" y="0"/>
                </a:lnTo>
                <a:lnTo>
                  <a:pt x="1757" y="175"/>
                </a:lnTo>
                <a:lnTo>
                  <a:pt x="0" y="1762"/>
                </a:lnTo>
                <a:close/>
              </a:path>
            </a:pathLst>
          </a:custGeom>
          <a:ln w="3175">
            <a:solidFill>
              <a:srgbClr val="1E1D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76" name="object 17176"/>
          <p:cNvSpPr/>
          <p:nvPr/>
        </p:nvSpPr>
        <p:spPr>
          <a:xfrm>
            <a:off x="3632593" y="2470764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242" y="2689"/>
                </a:moveTo>
                <a:lnTo>
                  <a:pt x="0" y="1587"/>
                </a:lnTo>
                <a:lnTo>
                  <a:pt x="1757" y="0"/>
                </a:lnTo>
                <a:lnTo>
                  <a:pt x="2242" y="2689"/>
                </a:lnTo>
                <a:close/>
              </a:path>
            </a:pathLst>
          </a:custGeom>
          <a:solidFill>
            <a:srgbClr val="1E1D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77" name="object 17177"/>
          <p:cNvSpPr/>
          <p:nvPr/>
        </p:nvSpPr>
        <p:spPr>
          <a:xfrm>
            <a:off x="3632593" y="2470764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1587"/>
                </a:moveTo>
                <a:lnTo>
                  <a:pt x="2242" y="2689"/>
                </a:lnTo>
                <a:lnTo>
                  <a:pt x="1757" y="0"/>
                </a:lnTo>
                <a:lnTo>
                  <a:pt x="0" y="1587"/>
                </a:lnTo>
                <a:close/>
              </a:path>
            </a:pathLst>
          </a:custGeom>
          <a:ln w="3175">
            <a:solidFill>
              <a:srgbClr val="1E1D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78" name="object 171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79" name="object 171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80" name="object 171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81" name="object 171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82" name="object 171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83" name="object 171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84" name="object 171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85" name="object 171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86" name="object 17186"/>
          <p:cNvSpPr/>
          <p:nvPr/>
        </p:nvSpPr>
        <p:spPr>
          <a:xfrm>
            <a:off x="3617394" y="2448953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0" y="0"/>
                </a:moveTo>
                <a:lnTo>
                  <a:pt x="1633" y="39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87" name="object 17187"/>
          <p:cNvSpPr/>
          <p:nvPr/>
        </p:nvSpPr>
        <p:spPr>
          <a:xfrm>
            <a:off x="3731419" y="252631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A1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88" name="object 17188"/>
          <p:cNvSpPr/>
          <p:nvPr/>
        </p:nvSpPr>
        <p:spPr>
          <a:xfrm>
            <a:off x="3731419" y="252631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16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89" name="object 171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90" name="object 17190"/>
          <p:cNvSpPr/>
          <p:nvPr/>
        </p:nvSpPr>
        <p:spPr>
          <a:xfrm>
            <a:off x="3731419" y="252631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A1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91" name="object 17191"/>
          <p:cNvSpPr/>
          <p:nvPr/>
        </p:nvSpPr>
        <p:spPr>
          <a:xfrm>
            <a:off x="3731419" y="252631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16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92" name="object 17192"/>
          <p:cNvSpPr/>
          <p:nvPr/>
        </p:nvSpPr>
        <p:spPr>
          <a:xfrm>
            <a:off x="3728641" y="2521696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2778" y="4617"/>
                </a:moveTo>
                <a:lnTo>
                  <a:pt x="0" y="0"/>
                </a:lnTo>
                <a:lnTo>
                  <a:pt x="2778" y="4617"/>
                </a:lnTo>
                <a:close/>
              </a:path>
            </a:pathLst>
          </a:custGeom>
          <a:ln w="3175">
            <a:solidFill>
              <a:srgbClr val="1916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93" name="object 17193"/>
          <p:cNvSpPr/>
          <p:nvPr/>
        </p:nvSpPr>
        <p:spPr>
          <a:xfrm>
            <a:off x="3728641" y="2521696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2778" y="4617"/>
                </a:moveTo>
                <a:lnTo>
                  <a:pt x="0" y="0"/>
                </a:lnTo>
                <a:lnTo>
                  <a:pt x="2778" y="4617"/>
                </a:lnTo>
                <a:close/>
              </a:path>
            </a:pathLst>
          </a:custGeom>
          <a:ln w="3175">
            <a:solidFill>
              <a:srgbClr val="1916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94" name="object 171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95" name="object 171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96" name="object 17196"/>
          <p:cNvSpPr/>
          <p:nvPr/>
        </p:nvSpPr>
        <p:spPr>
          <a:xfrm>
            <a:off x="3728641" y="2521696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2778" y="461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97" name="object 17197"/>
          <p:cNvSpPr/>
          <p:nvPr/>
        </p:nvSpPr>
        <p:spPr>
          <a:xfrm>
            <a:off x="3728641" y="252169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98" name="object 17198"/>
          <p:cNvSpPr/>
          <p:nvPr/>
        </p:nvSpPr>
        <p:spPr>
          <a:xfrm>
            <a:off x="3728641" y="252169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99" name="object 17199"/>
          <p:cNvSpPr/>
          <p:nvPr/>
        </p:nvSpPr>
        <p:spPr>
          <a:xfrm>
            <a:off x="3721826" y="2518323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10">
                <a:moveTo>
                  <a:pt x="6814" y="3373"/>
                </a:moveTo>
                <a:lnTo>
                  <a:pt x="0" y="2781"/>
                </a:lnTo>
                <a:lnTo>
                  <a:pt x="5179" y="0"/>
                </a:lnTo>
                <a:lnTo>
                  <a:pt x="6814" y="3373"/>
                </a:lnTo>
                <a:close/>
              </a:path>
            </a:pathLst>
          </a:custGeom>
          <a:solidFill>
            <a:srgbClr val="1A1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00" name="object 17200"/>
          <p:cNvSpPr/>
          <p:nvPr/>
        </p:nvSpPr>
        <p:spPr>
          <a:xfrm>
            <a:off x="3721826" y="2518323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10">
                <a:moveTo>
                  <a:pt x="0" y="2781"/>
                </a:moveTo>
                <a:lnTo>
                  <a:pt x="6814" y="3373"/>
                </a:lnTo>
                <a:lnTo>
                  <a:pt x="5179" y="0"/>
                </a:lnTo>
                <a:lnTo>
                  <a:pt x="0" y="2781"/>
                </a:lnTo>
                <a:close/>
              </a:path>
            </a:pathLst>
          </a:custGeom>
          <a:ln w="3175">
            <a:solidFill>
              <a:srgbClr val="1A16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01" name="object 17201"/>
          <p:cNvSpPr/>
          <p:nvPr/>
        </p:nvSpPr>
        <p:spPr>
          <a:xfrm>
            <a:off x="3727005" y="251832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A1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02" name="object 17202"/>
          <p:cNvSpPr/>
          <p:nvPr/>
        </p:nvSpPr>
        <p:spPr>
          <a:xfrm>
            <a:off x="3727005" y="251832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16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03" name="object 17203"/>
          <p:cNvSpPr/>
          <p:nvPr/>
        </p:nvSpPr>
        <p:spPr>
          <a:xfrm>
            <a:off x="3727005" y="2518323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0"/>
                </a:moveTo>
                <a:lnTo>
                  <a:pt x="1635" y="337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16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04" name="object 17204"/>
          <p:cNvSpPr/>
          <p:nvPr/>
        </p:nvSpPr>
        <p:spPr>
          <a:xfrm>
            <a:off x="3727005" y="2518323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0"/>
                </a:moveTo>
                <a:lnTo>
                  <a:pt x="1635" y="337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16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05" name="object 172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206" name="object 172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207" name="object 17207"/>
          <p:cNvSpPr/>
          <p:nvPr/>
        </p:nvSpPr>
        <p:spPr>
          <a:xfrm>
            <a:off x="3727005" y="2518323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635" y="33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08" name="object 172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209" name="object 172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210" name="object 17210"/>
          <p:cNvSpPr/>
          <p:nvPr/>
        </p:nvSpPr>
        <p:spPr>
          <a:xfrm>
            <a:off x="3720477" y="2521105"/>
            <a:ext cx="8255" cy="3175"/>
          </a:xfrm>
          <a:custGeom>
            <a:avLst/>
            <a:gdLst/>
            <a:ahLst/>
            <a:cxnLst/>
            <a:rect l="l" t="t" r="r" b="b"/>
            <a:pathLst>
              <a:path w="8254" h="3175">
                <a:moveTo>
                  <a:pt x="0" y="2567"/>
                </a:moveTo>
                <a:lnTo>
                  <a:pt x="1348" y="0"/>
                </a:lnTo>
                <a:lnTo>
                  <a:pt x="8163" y="591"/>
                </a:lnTo>
                <a:lnTo>
                  <a:pt x="0" y="2567"/>
                </a:lnTo>
                <a:close/>
              </a:path>
            </a:pathLst>
          </a:custGeom>
          <a:solidFill>
            <a:srgbClr val="1A15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11" name="object 17211"/>
          <p:cNvSpPr/>
          <p:nvPr/>
        </p:nvSpPr>
        <p:spPr>
          <a:xfrm>
            <a:off x="3720477" y="2521105"/>
            <a:ext cx="8255" cy="3175"/>
          </a:xfrm>
          <a:custGeom>
            <a:avLst/>
            <a:gdLst/>
            <a:ahLst/>
            <a:cxnLst/>
            <a:rect l="l" t="t" r="r" b="b"/>
            <a:pathLst>
              <a:path w="8254" h="3175">
                <a:moveTo>
                  <a:pt x="0" y="2567"/>
                </a:moveTo>
                <a:lnTo>
                  <a:pt x="8163" y="591"/>
                </a:lnTo>
                <a:lnTo>
                  <a:pt x="1348" y="0"/>
                </a:lnTo>
                <a:lnTo>
                  <a:pt x="0" y="2567"/>
                </a:lnTo>
                <a:close/>
              </a:path>
            </a:pathLst>
          </a:custGeom>
          <a:ln w="3175">
            <a:solidFill>
              <a:srgbClr val="1A15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12" name="object 17212"/>
          <p:cNvSpPr/>
          <p:nvPr/>
        </p:nvSpPr>
        <p:spPr>
          <a:xfrm>
            <a:off x="3733685" y="2506482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3916" y="1135"/>
                </a:moveTo>
                <a:lnTo>
                  <a:pt x="0" y="1046"/>
                </a:lnTo>
                <a:lnTo>
                  <a:pt x="3571" y="0"/>
                </a:lnTo>
                <a:lnTo>
                  <a:pt x="3916" y="1135"/>
                </a:lnTo>
                <a:close/>
              </a:path>
            </a:pathLst>
          </a:custGeom>
          <a:solidFill>
            <a:srgbClr val="1918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13" name="object 17213"/>
          <p:cNvSpPr/>
          <p:nvPr/>
        </p:nvSpPr>
        <p:spPr>
          <a:xfrm>
            <a:off x="3733685" y="2506482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3571" y="0"/>
                </a:moveTo>
                <a:lnTo>
                  <a:pt x="0" y="1046"/>
                </a:lnTo>
                <a:lnTo>
                  <a:pt x="3916" y="1135"/>
                </a:lnTo>
                <a:lnTo>
                  <a:pt x="3571" y="0"/>
                </a:lnTo>
                <a:close/>
              </a:path>
            </a:pathLst>
          </a:custGeom>
          <a:ln w="3175">
            <a:solidFill>
              <a:srgbClr val="1918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14" name="object 17214"/>
          <p:cNvSpPr/>
          <p:nvPr/>
        </p:nvSpPr>
        <p:spPr>
          <a:xfrm>
            <a:off x="3733685" y="2497140"/>
            <a:ext cx="2540" cy="10795"/>
          </a:xfrm>
          <a:custGeom>
            <a:avLst/>
            <a:gdLst/>
            <a:ahLst/>
            <a:cxnLst/>
            <a:rect l="l" t="t" r="r" b="b"/>
            <a:pathLst>
              <a:path w="2539" h="10794">
                <a:moveTo>
                  <a:pt x="0" y="10388"/>
                </a:moveTo>
                <a:lnTo>
                  <a:pt x="736" y="0"/>
                </a:lnTo>
                <a:lnTo>
                  <a:pt x="2128" y="4592"/>
                </a:lnTo>
                <a:lnTo>
                  <a:pt x="0" y="10388"/>
                </a:lnTo>
                <a:close/>
              </a:path>
            </a:pathLst>
          </a:custGeom>
          <a:solidFill>
            <a:srgbClr val="1918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15" name="object 17215"/>
          <p:cNvSpPr/>
          <p:nvPr/>
        </p:nvSpPr>
        <p:spPr>
          <a:xfrm>
            <a:off x="3733685" y="2497140"/>
            <a:ext cx="2540" cy="10795"/>
          </a:xfrm>
          <a:custGeom>
            <a:avLst/>
            <a:gdLst/>
            <a:ahLst/>
            <a:cxnLst/>
            <a:rect l="l" t="t" r="r" b="b"/>
            <a:pathLst>
              <a:path w="2539" h="10794">
                <a:moveTo>
                  <a:pt x="736" y="0"/>
                </a:moveTo>
                <a:lnTo>
                  <a:pt x="2128" y="4592"/>
                </a:lnTo>
                <a:lnTo>
                  <a:pt x="0" y="10388"/>
                </a:lnTo>
                <a:lnTo>
                  <a:pt x="736" y="0"/>
                </a:lnTo>
                <a:close/>
              </a:path>
            </a:pathLst>
          </a:custGeom>
          <a:ln w="3175">
            <a:solidFill>
              <a:srgbClr val="1918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16" name="object 172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217" name="object 17217"/>
          <p:cNvSpPr/>
          <p:nvPr/>
        </p:nvSpPr>
        <p:spPr>
          <a:xfrm>
            <a:off x="3733685" y="2501732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5796"/>
                </a:moveTo>
                <a:lnTo>
                  <a:pt x="2128" y="0"/>
                </a:lnTo>
                <a:lnTo>
                  <a:pt x="3571" y="4749"/>
                </a:lnTo>
                <a:lnTo>
                  <a:pt x="0" y="5796"/>
                </a:lnTo>
                <a:close/>
              </a:path>
            </a:pathLst>
          </a:custGeom>
          <a:solidFill>
            <a:srgbClr val="1918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18" name="object 17218"/>
          <p:cNvSpPr/>
          <p:nvPr/>
        </p:nvSpPr>
        <p:spPr>
          <a:xfrm>
            <a:off x="3733685" y="2501732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2128" y="0"/>
                </a:moveTo>
                <a:lnTo>
                  <a:pt x="0" y="5796"/>
                </a:lnTo>
                <a:lnTo>
                  <a:pt x="3571" y="4749"/>
                </a:lnTo>
                <a:lnTo>
                  <a:pt x="2128" y="0"/>
                </a:lnTo>
                <a:close/>
              </a:path>
            </a:pathLst>
          </a:custGeom>
          <a:ln w="3175">
            <a:solidFill>
              <a:srgbClr val="1918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19" name="object 17219"/>
          <p:cNvSpPr/>
          <p:nvPr/>
        </p:nvSpPr>
        <p:spPr>
          <a:xfrm>
            <a:off x="3720876" y="250723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20" name="object 17220"/>
          <p:cNvSpPr/>
          <p:nvPr/>
        </p:nvSpPr>
        <p:spPr>
          <a:xfrm>
            <a:off x="3720876" y="250723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21" name="object 17221"/>
          <p:cNvSpPr/>
          <p:nvPr/>
        </p:nvSpPr>
        <p:spPr>
          <a:xfrm>
            <a:off x="3733685" y="2506482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571" y="0"/>
                </a:moveTo>
                <a:lnTo>
                  <a:pt x="0" y="10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22" name="object 17222"/>
          <p:cNvSpPr/>
          <p:nvPr/>
        </p:nvSpPr>
        <p:spPr>
          <a:xfrm>
            <a:off x="3688008" y="2498178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381" y="6327"/>
                </a:moveTo>
                <a:lnTo>
                  <a:pt x="0" y="4785"/>
                </a:lnTo>
                <a:lnTo>
                  <a:pt x="4229" y="0"/>
                </a:lnTo>
                <a:lnTo>
                  <a:pt x="7381" y="6327"/>
                </a:lnTo>
                <a:close/>
              </a:path>
            </a:pathLst>
          </a:custGeom>
          <a:solidFill>
            <a:srgbClr val="1C15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23" name="object 17223"/>
          <p:cNvSpPr/>
          <p:nvPr/>
        </p:nvSpPr>
        <p:spPr>
          <a:xfrm>
            <a:off x="3688008" y="2498178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0" y="4785"/>
                </a:moveTo>
                <a:lnTo>
                  <a:pt x="7381" y="6327"/>
                </a:lnTo>
                <a:lnTo>
                  <a:pt x="4229" y="0"/>
                </a:lnTo>
                <a:lnTo>
                  <a:pt x="0" y="4785"/>
                </a:lnTo>
                <a:close/>
              </a:path>
            </a:pathLst>
          </a:custGeom>
          <a:ln w="3175">
            <a:solidFill>
              <a:srgbClr val="1C15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24" name="object 17224"/>
          <p:cNvSpPr/>
          <p:nvPr/>
        </p:nvSpPr>
        <p:spPr>
          <a:xfrm>
            <a:off x="3705605" y="2483477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956" y="0"/>
                </a:moveTo>
                <a:lnTo>
                  <a:pt x="0" y="2397"/>
                </a:lnTo>
                <a:lnTo>
                  <a:pt x="2956" y="0"/>
                </a:lnTo>
                <a:close/>
              </a:path>
            </a:pathLst>
          </a:custGeom>
          <a:ln w="3175">
            <a:solidFill>
              <a:srgbClr val="1B17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25" name="object 172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226" name="object 172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227" name="object 172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228" name="object 172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229" name="object 17229"/>
          <p:cNvSpPr/>
          <p:nvPr/>
        </p:nvSpPr>
        <p:spPr>
          <a:xfrm>
            <a:off x="3705781" y="2478854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2781" y="4622"/>
                </a:moveTo>
                <a:lnTo>
                  <a:pt x="0" y="0"/>
                </a:lnTo>
                <a:lnTo>
                  <a:pt x="2781" y="4622"/>
                </a:lnTo>
                <a:close/>
              </a:path>
            </a:pathLst>
          </a:custGeom>
          <a:ln w="3175">
            <a:solidFill>
              <a:srgbClr val="1A17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30" name="object 17230"/>
          <p:cNvSpPr/>
          <p:nvPr/>
        </p:nvSpPr>
        <p:spPr>
          <a:xfrm>
            <a:off x="3705781" y="2478854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2781" y="4622"/>
                </a:moveTo>
                <a:lnTo>
                  <a:pt x="0" y="0"/>
                </a:lnTo>
                <a:lnTo>
                  <a:pt x="2781" y="4622"/>
                </a:lnTo>
                <a:close/>
              </a:path>
            </a:pathLst>
          </a:custGeom>
          <a:ln w="3175">
            <a:solidFill>
              <a:srgbClr val="1A17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31" name="object 17231"/>
          <p:cNvSpPr/>
          <p:nvPr/>
        </p:nvSpPr>
        <p:spPr>
          <a:xfrm>
            <a:off x="3705781" y="2478854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2781" y="4622"/>
                </a:moveTo>
                <a:lnTo>
                  <a:pt x="0" y="0"/>
                </a:lnTo>
                <a:lnTo>
                  <a:pt x="7912" y="464"/>
                </a:lnTo>
                <a:lnTo>
                  <a:pt x="2781" y="4622"/>
                </a:lnTo>
                <a:close/>
              </a:path>
            </a:pathLst>
          </a:custGeom>
          <a:solidFill>
            <a:srgbClr val="1A17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32" name="object 17232"/>
          <p:cNvSpPr/>
          <p:nvPr/>
        </p:nvSpPr>
        <p:spPr>
          <a:xfrm>
            <a:off x="3705781" y="2478854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912" y="464"/>
                </a:moveTo>
                <a:lnTo>
                  <a:pt x="0" y="0"/>
                </a:lnTo>
                <a:lnTo>
                  <a:pt x="2781" y="4622"/>
                </a:lnTo>
                <a:lnTo>
                  <a:pt x="7912" y="464"/>
                </a:lnTo>
                <a:close/>
              </a:path>
            </a:pathLst>
          </a:custGeom>
          <a:ln w="3175">
            <a:solidFill>
              <a:srgbClr val="1A17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33" name="object 172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234" name="object 17234"/>
          <p:cNvSpPr/>
          <p:nvPr/>
        </p:nvSpPr>
        <p:spPr>
          <a:xfrm>
            <a:off x="3705781" y="2478854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2781" y="462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35" name="object 17235"/>
          <p:cNvSpPr/>
          <p:nvPr/>
        </p:nvSpPr>
        <p:spPr>
          <a:xfrm>
            <a:off x="3705781" y="247885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36" name="object 17236"/>
          <p:cNvSpPr/>
          <p:nvPr/>
        </p:nvSpPr>
        <p:spPr>
          <a:xfrm>
            <a:off x="3705781" y="247885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37" name="object 172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238" name="object 172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239" name="object 17239"/>
          <p:cNvSpPr/>
          <p:nvPr/>
        </p:nvSpPr>
        <p:spPr>
          <a:xfrm>
            <a:off x="3692443" y="2475021"/>
            <a:ext cx="13335" cy="4445"/>
          </a:xfrm>
          <a:custGeom>
            <a:avLst/>
            <a:gdLst/>
            <a:ahLst/>
            <a:cxnLst/>
            <a:rect l="l" t="t" r="r" b="b"/>
            <a:pathLst>
              <a:path w="13335" h="4444">
                <a:moveTo>
                  <a:pt x="13337" y="3832"/>
                </a:moveTo>
                <a:lnTo>
                  <a:pt x="1247" y="2021"/>
                </a:lnTo>
                <a:lnTo>
                  <a:pt x="0" y="0"/>
                </a:lnTo>
                <a:lnTo>
                  <a:pt x="13337" y="3832"/>
                </a:lnTo>
                <a:close/>
              </a:path>
            </a:pathLst>
          </a:custGeom>
          <a:solidFill>
            <a:srgbClr val="1B17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40" name="object 17240"/>
          <p:cNvSpPr/>
          <p:nvPr/>
        </p:nvSpPr>
        <p:spPr>
          <a:xfrm>
            <a:off x="3692443" y="2475021"/>
            <a:ext cx="13335" cy="4445"/>
          </a:xfrm>
          <a:custGeom>
            <a:avLst/>
            <a:gdLst/>
            <a:ahLst/>
            <a:cxnLst/>
            <a:rect l="l" t="t" r="r" b="b"/>
            <a:pathLst>
              <a:path w="13335" h="4444">
                <a:moveTo>
                  <a:pt x="0" y="0"/>
                </a:moveTo>
                <a:lnTo>
                  <a:pt x="1247" y="2021"/>
                </a:lnTo>
                <a:lnTo>
                  <a:pt x="13337" y="383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17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41" name="object 172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242" name="object 172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243" name="object 172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244" name="object 172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245" name="object 17245"/>
          <p:cNvSpPr/>
          <p:nvPr/>
        </p:nvSpPr>
        <p:spPr>
          <a:xfrm>
            <a:off x="3702779" y="2472461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3002" y="63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46" name="object 172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247" name="object 17247"/>
          <p:cNvSpPr/>
          <p:nvPr/>
        </p:nvSpPr>
        <p:spPr>
          <a:xfrm>
            <a:off x="3693574" y="2477043"/>
            <a:ext cx="12700" cy="4445"/>
          </a:xfrm>
          <a:custGeom>
            <a:avLst/>
            <a:gdLst/>
            <a:ahLst/>
            <a:cxnLst/>
            <a:rect l="l" t="t" r="r" b="b"/>
            <a:pathLst>
              <a:path w="12700" h="4444">
                <a:moveTo>
                  <a:pt x="0" y="3835"/>
                </a:moveTo>
                <a:lnTo>
                  <a:pt x="116" y="0"/>
                </a:lnTo>
                <a:lnTo>
                  <a:pt x="12207" y="1811"/>
                </a:lnTo>
                <a:lnTo>
                  <a:pt x="0" y="3835"/>
                </a:lnTo>
                <a:close/>
              </a:path>
            </a:pathLst>
          </a:custGeom>
          <a:solidFill>
            <a:srgbClr val="1B17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48" name="object 17248"/>
          <p:cNvSpPr/>
          <p:nvPr/>
        </p:nvSpPr>
        <p:spPr>
          <a:xfrm>
            <a:off x="3693574" y="2477043"/>
            <a:ext cx="12700" cy="4445"/>
          </a:xfrm>
          <a:custGeom>
            <a:avLst/>
            <a:gdLst/>
            <a:ahLst/>
            <a:cxnLst/>
            <a:rect l="l" t="t" r="r" b="b"/>
            <a:pathLst>
              <a:path w="12700" h="4444">
                <a:moveTo>
                  <a:pt x="0" y="3835"/>
                </a:moveTo>
                <a:lnTo>
                  <a:pt x="12207" y="1811"/>
                </a:lnTo>
                <a:lnTo>
                  <a:pt x="116" y="0"/>
                </a:lnTo>
                <a:lnTo>
                  <a:pt x="0" y="3835"/>
                </a:lnTo>
                <a:close/>
              </a:path>
            </a:pathLst>
          </a:custGeom>
          <a:ln w="3175">
            <a:solidFill>
              <a:srgbClr val="1B17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49" name="object 17249"/>
          <p:cNvSpPr/>
          <p:nvPr/>
        </p:nvSpPr>
        <p:spPr>
          <a:xfrm>
            <a:off x="3693233" y="2478854"/>
            <a:ext cx="12700" cy="8255"/>
          </a:xfrm>
          <a:custGeom>
            <a:avLst/>
            <a:gdLst/>
            <a:ahLst/>
            <a:cxnLst/>
            <a:rect l="l" t="t" r="r" b="b"/>
            <a:pathLst>
              <a:path w="12700" h="8255">
                <a:moveTo>
                  <a:pt x="0" y="7686"/>
                </a:moveTo>
                <a:lnTo>
                  <a:pt x="340" y="2024"/>
                </a:lnTo>
                <a:lnTo>
                  <a:pt x="12547" y="0"/>
                </a:lnTo>
                <a:lnTo>
                  <a:pt x="0" y="7686"/>
                </a:lnTo>
                <a:close/>
              </a:path>
            </a:pathLst>
          </a:custGeom>
          <a:solidFill>
            <a:srgbClr val="1B17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50" name="object 17250"/>
          <p:cNvSpPr/>
          <p:nvPr/>
        </p:nvSpPr>
        <p:spPr>
          <a:xfrm>
            <a:off x="3693233" y="2478854"/>
            <a:ext cx="12700" cy="8255"/>
          </a:xfrm>
          <a:custGeom>
            <a:avLst/>
            <a:gdLst/>
            <a:ahLst/>
            <a:cxnLst/>
            <a:rect l="l" t="t" r="r" b="b"/>
            <a:pathLst>
              <a:path w="12700" h="8255">
                <a:moveTo>
                  <a:pt x="0" y="7686"/>
                </a:moveTo>
                <a:lnTo>
                  <a:pt x="12547" y="0"/>
                </a:lnTo>
                <a:lnTo>
                  <a:pt x="340" y="2024"/>
                </a:lnTo>
                <a:lnTo>
                  <a:pt x="0" y="7686"/>
                </a:lnTo>
                <a:close/>
              </a:path>
            </a:pathLst>
          </a:custGeom>
          <a:ln w="3175">
            <a:solidFill>
              <a:srgbClr val="1B17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51" name="object 172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252" name="object 172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253" name="object 172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254" name="object 172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255" name="object 17255"/>
          <p:cNvSpPr/>
          <p:nvPr/>
        </p:nvSpPr>
        <p:spPr>
          <a:xfrm>
            <a:off x="3691514" y="2485875"/>
            <a:ext cx="14604" cy="3175"/>
          </a:xfrm>
          <a:custGeom>
            <a:avLst/>
            <a:gdLst/>
            <a:ahLst/>
            <a:cxnLst/>
            <a:rect l="l" t="t" r="r" b="b"/>
            <a:pathLst>
              <a:path w="14604" h="3175">
                <a:moveTo>
                  <a:pt x="14091" y="0"/>
                </a:moveTo>
                <a:lnTo>
                  <a:pt x="0" y="30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56" name="object 17256"/>
          <p:cNvSpPr/>
          <p:nvPr/>
        </p:nvSpPr>
        <p:spPr>
          <a:xfrm>
            <a:off x="3684094" y="2502964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1869" y="2095"/>
                </a:moveTo>
                <a:lnTo>
                  <a:pt x="0" y="393"/>
                </a:lnTo>
                <a:lnTo>
                  <a:pt x="3914" y="0"/>
                </a:lnTo>
                <a:lnTo>
                  <a:pt x="1869" y="2095"/>
                </a:lnTo>
                <a:close/>
              </a:path>
            </a:pathLst>
          </a:custGeom>
          <a:solidFill>
            <a:srgbClr val="1C15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57" name="object 17257"/>
          <p:cNvSpPr/>
          <p:nvPr/>
        </p:nvSpPr>
        <p:spPr>
          <a:xfrm>
            <a:off x="3684094" y="2502964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1869" y="2095"/>
                </a:moveTo>
                <a:lnTo>
                  <a:pt x="0" y="393"/>
                </a:lnTo>
                <a:lnTo>
                  <a:pt x="3914" y="0"/>
                </a:lnTo>
                <a:lnTo>
                  <a:pt x="1869" y="2095"/>
                </a:lnTo>
                <a:close/>
              </a:path>
            </a:pathLst>
          </a:custGeom>
          <a:ln w="3175">
            <a:solidFill>
              <a:srgbClr val="1C15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58" name="object 17258"/>
          <p:cNvSpPr/>
          <p:nvPr/>
        </p:nvSpPr>
        <p:spPr>
          <a:xfrm>
            <a:off x="3685964" y="2502964"/>
            <a:ext cx="9525" cy="2540"/>
          </a:xfrm>
          <a:custGeom>
            <a:avLst/>
            <a:gdLst/>
            <a:ahLst/>
            <a:cxnLst/>
            <a:rect l="l" t="t" r="r" b="b"/>
            <a:pathLst>
              <a:path w="9525" h="2539">
                <a:moveTo>
                  <a:pt x="0" y="2095"/>
                </a:moveTo>
                <a:lnTo>
                  <a:pt x="2044" y="0"/>
                </a:lnTo>
                <a:lnTo>
                  <a:pt x="9425" y="1541"/>
                </a:lnTo>
                <a:lnTo>
                  <a:pt x="0" y="2095"/>
                </a:lnTo>
                <a:close/>
              </a:path>
            </a:pathLst>
          </a:custGeom>
          <a:solidFill>
            <a:srgbClr val="1C15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59" name="object 17259"/>
          <p:cNvSpPr/>
          <p:nvPr/>
        </p:nvSpPr>
        <p:spPr>
          <a:xfrm>
            <a:off x="3685964" y="2502964"/>
            <a:ext cx="9525" cy="2540"/>
          </a:xfrm>
          <a:custGeom>
            <a:avLst/>
            <a:gdLst/>
            <a:ahLst/>
            <a:cxnLst/>
            <a:rect l="l" t="t" r="r" b="b"/>
            <a:pathLst>
              <a:path w="9525" h="2539">
                <a:moveTo>
                  <a:pt x="0" y="2095"/>
                </a:moveTo>
                <a:lnTo>
                  <a:pt x="9425" y="1541"/>
                </a:lnTo>
                <a:lnTo>
                  <a:pt x="2044" y="0"/>
                </a:lnTo>
                <a:lnTo>
                  <a:pt x="0" y="2095"/>
                </a:lnTo>
                <a:close/>
              </a:path>
            </a:pathLst>
          </a:custGeom>
          <a:ln w="3175">
            <a:solidFill>
              <a:srgbClr val="1C15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60" name="object 172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261" name="object 172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262" name="object 172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263" name="object 17263"/>
          <p:cNvSpPr/>
          <p:nvPr/>
        </p:nvSpPr>
        <p:spPr>
          <a:xfrm>
            <a:off x="3702436" y="2491862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291" y="0"/>
                </a:moveTo>
                <a:lnTo>
                  <a:pt x="0" y="3169"/>
                </a:lnTo>
                <a:lnTo>
                  <a:pt x="2291" y="0"/>
                </a:lnTo>
                <a:close/>
              </a:path>
            </a:pathLst>
          </a:custGeom>
          <a:ln w="3175">
            <a:solidFill>
              <a:srgbClr val="1B16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64" name="object 172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265" name="object 172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266" name="object 17266"/>
          <p:cNvSpPr/>
          <p:nvPr/>
        </p:nvSpPr>
        <p:spPr>
          <a:xfrm>
            <a:off x="3693886" y="2464976"/>
            <a:ext cx="7620" cy="5715"/>
          </a:xfrm>
          <a:custGeom>
            <a:avLst/>
            <a:gdLst/>
            <a:ahLst/>
            <a:cxnLst/>
            <a:rect l="l" t="t" r="r" b="b"/>
            <a:pathLst>
              <a:path w="7620" h="5714">
                <a:moveTo>
                  <a:pt x="0" y="5151"/>
                </a:moveTo>
                <a:lnTo>
                  <a:pt x="4589" y="0"/>
                </a:lnTo>
                <a:lnTo>
                  <a:pt x="7122" y="4216"/>
                </a:lnTo>
                <a:lnTo>
                  <a:pt x="0" y="5151"/>
                </a:lnTo>
                <a:close/>
              </a:path>
            </a:pathLst>
          </a:custGeom>
          <a:solidFill>
            <a:srgbClr val="1B18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67" name="object 17267"/>
          <p:cNvSpPr/>
          <p:nvPr/>
        </p:nvSpPr>
        <p:spPr>
          <a:xfrm>
            <a:off x="3693886" y="2464976"/>
            <a:ext cx="7620" cy="5715"/>
          </a:xfrm>
          <a:custGeom>
            <a:avLst/>
            <a:gdLst/>
            <a:ahLst/>
            <a:cxnLst/>
            <a:rect l="l" t="t" r="r" b="b"/>
            <a:pathLst>
              <a:path w="7620" h="5714">
                <a:moveTo>
                  <a:pt x="7122" y="4216"/>
                </a:moveTo>
                <a:lnTo>
                  <a:pt x="4589" y="0"/>
                </a:lnTo>
                <a:lnTo>
                  <a:pt x="0" y="5151"/>
                </a:lnTo>
                <a:lnTo>
                  <a:pt x="7122" y="4216"/>
                </a:lnTo>
                <a:close/>
              </a:path>
            </a:pathLst>
          </a:custGeom>
          <a:ln w="3175">
            <a:solidFill>
              <a:srgbClr val="1B18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68" name="object 172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269" name="object 172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270" name="object 17270"/>
          <p:cNvSpPr/>
          <p:nvPr/>
        </p:nvSpPr>
        <p:spPr>
          <a:xfrm>
            <a:off x="3698476" y="2464976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2532" y="421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71" name="object 17271"/>
          <p:cNvSpPr/>
          <p:nvPr/>
        </p:nvSpPr>
        <p:spPr>
          <a:xfrm>
            <a:off x="3696311" y="2461638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912" y="2814"/>
                </a:moveTo>
                <a:lnTo>
                  <a:pt x="0" y="259"/>
                </a:lnTo>
                <a:lnTo>
                  <a:pt x="607" y="0"/>
                </a:lnTo>
                <a:lnTo>
                  <a:pt x="1912" y="2814"/>
                </a:lnTo>
                <a:close/>
              </a:path>
            </a:pathLst>
          </a:custGeom>
          <a:solidFill>
            <a:srgbClr val="1B18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72" name="object 17272"/>
          <p:cNvSpPr/>
          <p:nvPr/>
        </p:nvSpPr>
        <p:spPr>
          <a:xfrm>
            <a:off x="3696311" y="2461638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259"/>
                </a:moveTo>
                <a:lnTo>
                  <a:pt x="1912" y="2814"/>
                </a:lnTo>
                <a:lnTo>
                  <a:pt x="607" y="0"/>
                </a:lnTo>
                <a:lnTo>
                  <a:pt x="0" y="259"/>
                </a:lnTo>
                <a:close/>
              </a:path>
            </a:pathLst>
          </a:custGeom>
          <a:ln w="3175">
            <a:solidFill>
              <a:srgbClr val="1B18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73" name="object 17273"/>
          <p:cNvSpPr/>
          <p:nvPr/>
        </p:nvSpPr>
        <p:spPr>
          <a:xfrm>
            <a:off x="3696919" y="24616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B18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74" name="object 17274"/>
          <p:cNvSpPr/>
          <p:nvPr/>
        </p:nvSpPr>
        <p:spPr>
          <a:xfrm>
            <a:off x="3696919" y="24616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18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75" name="object 17275"/>
          <p:cNvSpPr/>
          <p:nvPr/>
        </p:nvSpPr>
        <p:spPr>
          <a:xfrm>
            <a:off x="3696919" y="2461638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305" y="281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18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76" name="object 17276"/>
          <p:cNvSpPr/>
          <p:nvPr/>
        </p:nvSpPr>
        <p:spPr>
          <a:xfrm>
            <a:off x="3696919" y="2461638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305" y="281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18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77" name="object 17277"/>
          <p:cNvSpPr/>
          <p:nvPr/>
        </p:nvSpPr>
        <p:spPr>
          <a:xfrm>
            <a:off x="3696919" y="2459222"/>
            <a:ext cx="10795" cy="2540"/>
          </a:xfrm>
          <a:custGeom>
            <a:avLst/>
            <a:gdLst/>
            <a:ahLst/>
            <a:cxnLst/>
            <a:rect l="l" t="t" r="r" b="b"/>
            <a:pathLst>
              <a:path w="10795" h="2539">
                <a:moveTo>
                  <a:pt x="0" y="2415"/>
                </a:moveTo>
                <a:lnTo>
                  <a:pt x="2646" y="1285"/>
                </a:lnTo>
                <a:lnTo>
                  <a:pt x="10259" y="0"/>
                </a:lnTo>
                <a:lnTo>
                  <a:pt x="0" y="2415"/>
                </a:lnTo>
                <a:close/>
              </a:path>
            </a:pathLst>
          </a:custGeom>
          <a:solidFill>
            <a:srgbClr val="1B18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78" name="object 17278"/>
          <p:cNvSpPr/>
          <p:nvPr/>
        </p:nvSpPr>
        <p:spPr>
          <a:xfrm>
            <a:off x="3696919" y="2459222"/>
            <a:ext cx="10795" cy="2540"/>
          </a:xfrm>
          <a:custGeom>
            <a:avLst/>
            <a:gdLst/>
            <a:ahLst/>
            <a:cxnLst/>
            <a:rect l="l" t="t" r="r" b="b"/>
            <a:pathLst>
              <a:path w="10795" h="2539">
                <a:moveTo>
                  <a:pt x="0" y="2415"/>
                </a:moveTo>
                <a:lnTo>
                  <a:pt x="2646" y="1285"/>
                </a:lnTo>
                <a:lnTo>
                  <a:pt x="10259" y="0"/>
                </a:lnTo>
                <a:lnTo>
                  <a:pt x="0" y="2415"/>
                </a:lnTo>
                <a:close/>
              </a:path>
            </a:pathLst>
          </a:custGeom>
          <a:ln w="3175">
            <a:solidFill>
              <a:srgbClr val="1B18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79" name="object 172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280" name="object 17280"/>
          <p:cNvSpPr/>
          <p:nvPr/>
        </p:nvSpPr>
        <p:spPr>
          <a:xfrm>
            <a:off x="3696919" y="2461638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615" y="3225"/>
                </a:moveTo>
                <a:lnTo>
                  <a:pt x="1305" y="2814"/>
                </a:lnTo>
                <a:lnTo>
                  <a:pt x="0" y="0"/>
                </a:lnTo>
                <a:lnTo>
                  <a:pt x="1615" y="3225"/>
                </a:lnTo>
                <a:close/>
              </a:path>
            </a:pathLst>
          </a:custGeom>
          <a:solidFill>
            <a:srgbClr val="1B18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81" name="object 17281"/>
          <p:cNvSpPr/>
          <p:nvPr/>
        </p:nvSpPr>
        <p:spPr>
          <a:xfrm>
            <a:off x="3696919" y="2461638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0"/>
                </a:moveTo>
                <a:lnTo>
                  <a:pt x="1615" y="3225"/>
                </a:lnTo>
                <a:lnTo>
                  <a:pt x="1305" y="281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18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82" name="object 17282"/>
          <p:cNvSpPr/>
          <p:nvPr/>
        </p:nvSpPr>
        <p:spPr>
          <a:xfrm>
            <a:off x="3696919" y="2461638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305" y="281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18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83" name="object 17283"/>
          <p:cNvSpPr/>
          <p:nvPr/>
        </p:nvSpPr>
        <p:spPr>
          <a:xfrm>
            <a:off x="3699566" y="2458661"/>
            <a:ext cx="7620" cy="1905"/>
          </a:xfrm>
          <a:custGeom>
            <a:avLst/>
            <a:gdLst/>
            <a:ahLst/>
            <a:cxnLst/>
            <a:rect l="l" t="t" r="r" b="b"/>
            <a:pathLst>
              <a:path w="7620" h="1905">
                <a:moveTo>
                  <a:pt x="0" y="1846"/>
                </a:moveTo>
                <a:lnTo>
                  <a:pt x="4330" y="0"/>
                </a:lnTo>
                <a:lnTo>
                  <a:pt x="7612" y="561"/>
                </a:lnTo>
                <a:lnTo>
                  <a:pt x="0" y="1846"/>
                </a:lnTo>
                <a:close/>
              </a:path>
            </a:pathLst>
          </a:custGeom>
          <a:solidFill>
            <a:srgbClr val="1A18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84" name="object 17284"/>
          <p:cNvSpPr/>
          <p:nvPr/>
        </p:nvSpPr>
        <p:spPr>
          <a:xfrm>
            <a:off x="3699566" y="2458661"/>
            <a:ext cx="7620" cy="1905"/>
          </a:xfrm>
          <a:custGeom>
            <a:avLst/>
            <a:gdLst/>
            <a:ahLst/>
            <a:cxnLst/>
            <a:rect l="l" t="t" r="r" b="b"/>
            <a:pathLst>
              <a:path w="7620" h="1905">
                <a:moveTo>
                  <a:pt x="0" y="1846"/>
                </a:moveTo>
                <a:lnTo>
                  <a:pt x="7612" y="561"/>
                </a:lnTo>
                <a:lnTo>
                  <a:pt x="4330" y="0"/>
                </a:lnTo>
                <a:lnTo>
                  <a:pt x="0" y="1846"/>
                </a:lnTo>
                <a:close/>
              </a:path>
            </a:pathLst>
          </a:custGeom>
          <a:ln w="3175">
            <a:solidFill>
              <a:srgbClr val="1A18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85" name="object 17285"/>
          <p:cNvSpPr/>
          <p:nvPr/>
        </p:nvSpPr>
        <p:spPr>
          <a:xfrm>
            <a:off x="3703896" y="2453553"/>
            <a:ext cx="12065" cy="5715"/>
          </a:xfrm>
          <a:custGeom>
            <a:avLst/>
            <a:gdLst/>
            <a:ahLst/>
            <a:cxnLst/>
            <a:rect l="l" t="t" r="r" b="b"/>
            <a:pathLst>
              <a:path w="12064" h="5714">
                <a:moveTo>
                  <a:pt x="0" y="5107"/>
                </a:moveTo>
                <a:lnTo>
                  <a:pt x="11968" y="0"/>
                </a:lnTo>
                <a:lnTo>
                  <a:pt x="0" y="5107"/>
                </a:lnTo>
                <a:close/>
              </a:path>
            </a:pathLst>
          </a:custGeom>
          <a:ln w="3175">
            <a:solidFill>
              <a:srgbClr val="1A19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86" name="object 172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287" name="object 17287"/>
          <p:cNvSpPr/>
          <p:nvPr/>
        </p:nvSpPr>
        <p:spPr>
          <a:xfrm>
            <a:off x="3696919" y="2461638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305" y="281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88" name="object 17288"/>
          <p:cNvSpPr/>
          <p:nvPr/>
        </p:nvSpPr>
        <p:spPr>
          <a:xfrm>
            <a:off x="3699566" y="2459222"/>
            <a:ext cx="7620" cy="1905"/>
          </a:xfrm>
          <a:custGeom>
            <a:avLst/>
            <a:gdLst/>
            <a:ahLst/>
            <a:cxnLst/>
            <a:rect l="l" t="t" r="r" b="b"/>
            <a:pathLst>
              <a:path w="7620" h="1905">
                <a:moveTo>
                  <a:pt x="0" y="1285"/>
                </a:moveTo>
                <a:lnTo>
                  <a:pt x="76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89" name="object 172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290" name="object 172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291" name="object 172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292" name="object 172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293" name="object 172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294" name="object 172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295" name="object 17295"/>
          <p:cNvSpPr/>
          <p:nvPr/>
        </p:nvSpPr>
        <p:spPr>
          <a:xfrm>
            <a:off x="3707178" y="2456959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29" h="3175">
                <a:moveTo>
                  <a:pt x="11402" y="3147"/>
                </a:moveTo>
                <a:lnTo>
                  <a:pt x="0" y="2263"/>
                </a:lnTo>
                <a:lnTo>
                  <a:pt x="10099" y="0"/>
                </a:lnTo>
                <a:lnTo>
                  <a:pt x="11402" y="3147"/>
                </a:lnTo>
                <a:close/>
              </a:path>
            </a:pathLst>
          </a:custGeom>
          <a:solidFill>
            <a:srgbClr val="1A19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96" name="object 17296"/>
          <p:cNvSpPr/>
          <p:nvPr/>
        </p:nvSpPr>
        <p:spPr>
          <a:xfrm>
            <a:off x="3707178" y="2456959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29" h="3175">
                <a:moveTo>
                  <a:pt x="10099" y="0"/>
                </a:moveTo>
                <a:lnTo>
                  <a:pt x="0" y="2263"/>
                </a:lnTo>
                <a:lnTo>
                  <a:pt x="11402" y="3147"/>
                </a:lnTo>
                <a:lnTo>
                  <a:pt x="10099" y="0"/>
                </a:lnTo>
                <a:close/>
              </a:path>
            </a:pathLst>
          </a:custGeom>
          <a:ln w="3175">
            <a:solidFill>
              <a:srgbClr val="1A19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97" name="object 17297"/>
          <p:cNvSpPr/>
          <p:nvPr/>
        </p:nvSpPr>
        <p:spPr>
          <a:xfrm>
            <a:off x="3707178" y="245695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0" y="2263"/>
                </a:moveTo>
                <a:lnTo>
                  <a:pt x="1009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98" name="object 17298"/>
          <p:cNvSpPr/>
          <p:nvPr/>
        </p:nvSpPr>
        <p:spPr>
          <a:xfrm>
            <a:off x="3682514" y="2504506"/>
            <a:ext cx="13335" cy="4445"/>
          </a:xfrm>
          <a:custGeom>
            <a:avLst/>
            <a:gdLst/>
            <a:ahLst/>
            <a:cxnLst/>
            <a:rect l="l" t="t" r="r" b="b"/>
            <a:pathLst>
              <a:path w="13335" h="4444">
                <a:moveTo>
                  <a:pt x="0" y="4218"/>
                </a:moveTo>
                <a:lnTo>
                  <a:pt x="3449" y="553"/>
                </a:lnTo>
                <a:lnTo>
                  <a:pt x="12875" y="0"/>
                </a:lnTo>
                <a:lnTo>
                  <a:pt x="0" y="4218"/>
                </a:lnTo>
                <a:close/>
              </a:path>
            </a:pathLst>
          </a:custGeom>
          <a:solidFill>
            <a:srgbClr val="1C15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99" name="object 17299"/>
          <p:cNvSpPr/>
          <p:nvPr/>
        </p:nvSpPr>
        <p:spPr>
          <a:xfrm>
            <a:off x="3682514" y="2504506"/>
            <a:ext cx="13335" cy="4445"/>
          </a:xfrm>
          <a:custGeom>
            <a:avLst/>
            <a:gdLst/>
            <a:ahLst/>
            <a:cxnLst/>
            <a:rect l="l" t="t" r="r" b="b"/>
            <a:pathLst>
              <a:path w="13335" h="4444">
                <a:moveTo>
                  <a:pt x="0" y="4218"/>
                </a:moveTo>
                <a:lnTo>
                  <a:pt x="3449" y="553"/>
                </a:lnTo>
                <a:lnTo>
                  <a:pt x="12875" y="0"/>
                </a:lnTo>
                <a:lnTo>
                  <a:pt x="0" y="4218"/>
                </a:lnTo>
                <a:close/>
              </a:path>
            </a:pathLst>
          </a:custGeom>
          <a:ln w="3175">
            <a:solidFill>
              <a:srgbClr val="1C15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00" name="object 17300"/>
          <p:cNvSpPr/>
          <p:nvPr/>
        </p:nvSpPr>
        <p:spPr>
          <a:xfrm>
            <a:off x="3682514" y="2504506"/>
            <a:ext cx="13335" cy="4445"/>
          </a:xfrm>
          <a:custGeom>
            <a:avLst/>
            <a:gdLst/>
            <a:ahLst/>
            <a:cxnLst/>
            <a:rect l="l" t="t" r="r" b="b"/>
            <a:pathLst>
              <a:path w="13335" h="4444">
                <a:moveTo>
                  <a:pt x="5186" y="4343"/>
                </a:moveTo>
                <a:lnTo>
                  <a:pt x="0" y="4218"/>
                </a:lnTo>
                <a:lnTo>
                  <a:pt x="12875" y="0"/>
                </a:lnTo>
                <a:lnTo>
                  <a:pt x="5186" y="4343"/>
                </a:lnTo>
                <a:close/>
              </a:path>
            </a:pathLst>
          </a:custGeom>
          <a:solidFill>
            <a:srgbClr val="1C15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01" name="object 17301"/>
          <p:cNvSpPr/>
          <p:nvPr/>
        </p:nvSpPr>
        <p:spPr>
          <a:xfrm>
            <a:off x="3682514" y="2504506"/>
            <a:ext cx="13335" cy="4445"/>
          </a:xfrm>
          <a:custGeom>
            <a:avLst/>
            <a:gdLst/>
            <a:ahLst/>
            <a:cxnLst/>
            <a:rect l="l" t="t" r="r" b="b"/>
            <a:pathLst>
              <a:path w="13335" h="4444">
                <a:moveTo>
                  <a:pt x="0" y="4218"/>
                </a:moveTo>
                <a:lnTo>
                  <a:pt x="5186" y="4343"/>
                </a:lnTo>
                <a:lnTo>
                  <a:pt x="12875" y="0"/>
                </a:lnTo>
                <a:lnTo>
                  <a:pt x="0" y="4218"/>
                </a:lnTo>
                <a:close/>
              </a:path>
            </a:pathLst>
          </a:custGeom>
          <a:ln w="3175">
            <a:solidFill>
              <a:srgbClr val="1C15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02" name="object 173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303" name="object 173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304" name="object 173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305" name="object 173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306" name="object 173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307" name="object 17307"/>
          <p:cNvSpPr/>
          <p:nvPr/>
        </p:nvSpPr>
        <p:spPr>
          <a:xfrm>
            <a:off x="3731419" y="252631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A1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08" name="object 17308"/>
          <p:cNvSpPr/>
          <p:nvPr/>
        </p:nvSpPr>
        <p:spPr>
          <a:xfrm>
            <a:off x="3731419" y="252631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16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09" name="object 17309"/>
          <p:cNvSpPr/>
          <p:nvPr/>
        </p:nvSpPr>
        <p:spPr>
          <a:xfrm>
            <a:off x="3731419" y="252631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495" y="82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10" name="object 17310"/>
          <p:cNvSpPr/>
          <p:nvPr/>
        </p:nvSpPr>
        <p:spPr>
          <a:xfrm>
            <a:off x="3684673" y="2530416"/>
            <a:ext cx="25400" cy="3810"/>
          </a:xfrm>
          <a:custGeom>
            <a:avLst/>
            <a:gdLst/>
            <a:ahLst/>
            <a:cxnLst/>
            <a:rect l="l" t="t" r="r" b="b"/>
            <a:pathLst>
              <a:path w="25400" h="3810">
                <a:moveTo>
                  <a:pt x="21526" y="3492"/>
                </a:moveTo>
                <a:lnTo>
                  <a:pt x="0" y="0"/>
                </a:lnTo>
                <a:lnTo>
                  <a:pt x="25206" y="2921"/>
                </a:lnTo>
                <a:lnTo>
                  <a:pt x="21526" y="3492"/>
                </a:lnTo>
                <a:close/>
              </a:path>
            </a:pathLst>
          </a:custGeom>
          <a:solidFill>
            <a:srgbClr val="1C13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11" name="object 17311"/>
          <p:cNvSpPr/>
          <p:nvPr/>
        </p:nvSpPr>
        <p:spPr>
          <a:xfrm>
            <a:off x="3684673" y="2530416"/>
            <a:ext cx="25400" cy="3810"/>
          </a:xfrm>
          <a:custGeom>
            <a:avLst/>
            <a:gdLst/>
            <a:ahLst/>
            <a:cxnLst/>
            <a:rect l="l" t="t" r="r" b="b"/>
            <a:pathLst>
              <a:path w="25400" h="3810">
                <a:moveTo>
                  <a:pt x="25206" y="2921"/>
                </a:moveTo>
                <a:lnTo>
                  <a:pt x="21526" y="3492"/>
                </a:lnTo>
                <a:lnTo>
                  <a:pt x="0" y="0"/>
                </a:lnTo>
                <a:lnTo>
                  <a:pt x="25206" y="2921"/>
                </a:lnTo>
                <a:close/>
              </a:path>
            </a:pathLst>
          </a:custGeom>
          <a:ln w="3175">
            <a:solidFill>
              <a:srgbClr val="1C13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12" name="object 17312"/>
          <p:cNvSpPr/>
          <p:nvPr/>
        </p:nvSpPr>
        <p:spPr>
          <a:xfrm>
            <a:off x="3684673" y="2527157"/>
            <a:ext cx="25400" cy="6350"/>
          </a:xfrm>
          <a:custGeom>
            <a:avLst/>
            <a:gdLst/>
            <a:ahLst/>
            <a:cxnLst/>
            <a:rect l="l" t="t" r="r" b="b"/>
            <a:pathLst>
              <a:path w="25400" h="6350">
                <a:moveTo>
                  <a:pt x="25206" y="6179"/>
                </a:moveTo>
                <a:lnTo>
                  <a:pt x="0" y="3258"/>
                </a:lnTo>
                <a:lnTo>
                  <a:pt x="21066" y="0"/>
                </a:lnTo>
                <a:lnTo>
                  <a:pt x="25206" y="6179"/>
                </a:lnTo>
                <a:close/>
              </a:path>
            </a:pathLst>
          </a:custGeom>
          <a:solidFill>
            <a:srgbClr val="1C13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13" name="object 17313"/>
          <p:cNvSpPr/>
          <p:nvPr/>
        </p:nvSpPr>
        <p:spPr>
          <a:xfrm>
            <a:off x="3684673" y="2527157"/>
            <a:ext cx="25400" cy="6350"/>
          </a:xfrm>
          <a:custGeom>
            <a:avLst/>
            <a:gdLst/>
            <a:ahLst/>
            <a:cxnLst/>
            <a:rect l="l" t="t" r="r" b="b"/>
            <a:pathLst>
              <a:path w="25400" h="6350">
                <a:moveTo>
                  <a:pt x="25206" y="6179"/>
                </a:moveTo>
                <a:lnTo>
                  <a:pt x="21066" y="0"/>
                </a:lnTo>
                <a:lnTo>
                  <a:pt x="0" y="3258"/>
                </a:lnTo>
                <a:lnTo>
                  <a:pt x="25206" y="6179"/>
                </a:lnTo>
                <a:close/>
              </a:path>
            </a:pathLst>
          </a:custGeom>
          <a:ln w="3175">
            <a:solidFill>
              <a:srgbClr val="1C13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14" name="object 17314"/>
          <p:cNvSpPr/>
          <p:nvPr/>
        </p:nvSpPr>
        <p:spPr>
          <a:xfrm>
            <a:off x="3705740" y="2527013"/>
            <a:ext cx="4445" cy="6350"/>
          </a:xfrm>
          <a:custGeom>
            <a:avLst/>
            <a:gdLst/>
            <a:ahLst/>
            <a:cxnLst/>
            <a:rect l="l" t="t" r="r" b="b"/>
            <a:pathLst>
              <a:path w="4445" h="6350">
                <a:moveTo>
                  <a:pt x="4140" y="6324"/>
                </a:moveTo>
                <a:lnTo>
                  <a:pt x="0" y="144"/>
                </a:lnTo>
                <a:lnTo>
                  <a:pt x="944" y="0"/>
                </a:lnTo>
                <a:lnTo>
                  <a:pt x="4140" y="6324"/>
                </a:lnTo>
                <a:close/>
              </a:path>
            </a:pathLst>
          </a:custGeom>
          <a:solidFill>
            <a:srgbClr val="1B13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15" name="object 17315"/>
          <p:cNvSpPr/>
          <p:nvPr/>
        </p:nvSpPr>
        <p:spPr>
          <a:xfrm>
            <a:off x="3705740" y="2527013"/>
            <a:ext cx="4445" cy="6350"/>
          </a:xfrm>
          <a:custGeom>
            <a:avLst/>
            <a:gdLst/>
            <a:ahLst/>
            <a:cxnLst/>
            <a:rect l="l" t="t" r="r" b="b"/>
            <a:pathLst>
              <a:path w="4445" h="6350">
                <a:moveTo>
                  <a:pt x="4140" y="6324"/>
                </a:moveTo>
                <a:lnTo>
                  <a:pt x="0" y="144"/>
                </a:lnTo>
                <a:lnTo>
                  <a:pt x="944" y="0"/>
                </a:lnTo>
                <a:lnTo>
                  <a:pt x="4140" y="6324"/>
                </a:lnTo>
                <a:close/>
              </a:path>
            </a:pathLst>
          </a:custGeom>
          <a:ln w="3175">
            <a:solidFill>
              <a:srgbClr val="1B13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16" name="object 173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317" name="object 17317"/>
          <p:cNvSpPr/>
          <p:nvPr/>
        </p:nvSpPr>
        <p:spPr>
          <a:xfrm>
            <a:off x="3720876" y="2507231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1922" y="3197"/>
                </a:moveTo>
                <a:lnTo>
                  <a:pt x="0" y="0"/>
                </a:lnTo>
                <a:lnTo>
                  <a:pt x="1922" y="3197"/>
                </a:lnTo>
                <a:close/>
              </a:path>
            </a:pathLst>
          </a:custGeom>
          <a:ln w="3175">
            <a:solidFill>
              <a:srgbClr val="1A16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18" name="object 173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319" name="object 173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320" name="object 173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321" name="object 173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7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322" name="object 17322"/>
          <p:cNvSpPr/>
          <p:nvPr/>
        </p:nvSpPr>
        <p:spPr>
          <a:xfrm>
            <a:off x="3734986" y="250761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616" y="0"/>
                </a:moveTo>
                <a:lnTo>
                  <a:pt x="1513" y="1384"/>
                </a:lnTo>
                <a:lnTo>
                  <a:pt x="0" y="3289"/>
                </a:lnTo>
                <a:lnTo>
                  <a:pt x="2616" y="0"/>
                </a:lnTo>
                <a:close/>
              </a:path>
            </a:pathLst>
          </a:custGeom>
          <a:ln w="3175">
            <a:solidFill>
              <a:srgbClr val="1918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23" name="object 173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324" name="object 173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325" name="object 17325"/>
          <p:cNvSpPr/>
          <p:nvPr/>
        </p:nvSpPr>
        <p:spPr>
          <a:xfrm>
            <a:off x="3722799" y="2510429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1932" y="32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26" name="object 17326"/>
          <p:cNvSpPr/>
          <p:nvPr/>
        </p:nvSpPr>
        <p:spPr>
          <a:xfrm>
            <a:off x="3720876" y="2507231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1922" y="319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27" name="object 17327"/>
          <p:cNvSpPr/>
          <p:nvPr/>
        </p:nvSpPr>
        <p:spPr>
          <a:xfrm>
            <a:off x="3722799" y="2507528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29" h="3175">
                <a:moveTo>
                  <a:pt x="10886" y="0"/>
                </a:moveTo>
                <a:lnTo>
                  <a:pt x="0" y="29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28" name="object 17328"/>
          <p:cNvSpPr/>
          <p:nvPr/>
        </p:nvSpPr>
        <p:spPr>
          <a:xfrm>
            <a:off x="3711905" y="2510429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29" h="3175">
                <a:moveTo>
                  <a:pt x="10894" y="0"/>
                </a:moveTo>
                <a:lnTo>
                  <a:pt x="0" y="29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29" name="object 17329"/>
          <p:cNvSpPr/>
          <p:nvPr/>
        </p:nvSpPr>
        <p:spPr>
          <a:xfrm>
            <a:off x="3699154" y="2515702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728" y="3761"/>
                </a:moveTo>
                <a:lnTo>
                  <a:pt x="0" y="233"/>
                </a:lnTo>
                <a:lnTo>
                  <a:pt x="1841" y="0"/>
                </a:lnTo>
                <a:lnTo>
                  <a:pt x="3728" y="3761"/>
                </a:lnTo>
                <a:close/>
              </a:path>
            </a:pathLst>
          </a:custGeom>
          <a:solidFill>
            <a:srgbClr val="1B14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30" name="object 17330"/>
          <p:cNvSpPr/>
          <p:nvPr/>
        </p:nvSpPr>
        <p:spPr>
          <a:xfrm>
            <a:off x="3699154" y="2515702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728" y="3761"/>
                </a:moveTo>
                <a:lnTo>
                  <a:pt x="1841" y="0"/>
                </a:lnTo>
                <a:lnTo>
                  <a:pt x="0" y="233"/>
                </a:lnTo>
                <a:lnTo>
                  <a:pt x="3728" y="3761"/>
                </a:lnTo>
                <a:close/>
              </a:path>
            </a:pathLst>
          </a:custGeom>
          <a:ln w="3175">
            <a:solidFill>
              <a:srgbClr val="1B14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31" name="object 17331"/>
          <p:cNvSpPr/>
          <p:nvPr/>
        </p:nvSpPr>
        <p:spPr>
          <a:xfrm>
            <a:off x="3695443" y="2511961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1069" y="1478"/>
                </a:moveTo>
                <a:lnTo>
                  <a:pt x="0" y="467"/>
                </a:lnTo>
                <a:lnTo>
                  <a:pt x="3675" y="0"/>
                </a:lnTo>
                <a:lnTo>
                  <a:pt x="1069" y="1478"/>
                </a:lnTo>
                <a:close/>
              </a:path>
            </a:pathLst>
          </a:custGeom>
          <a:solidFill>
            <a:srgbClr val="1C14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32" name="object 17332"/>
          <p:cNvSpPr/>
          <p:nvPr/>
        </p:nvSpPr>
        <p:spPr>
          <a:xfrm>
            <a:off x="3695443" y="2511961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1069" y="1478"/>
                </a:moveTo>
                <a:lnTo>
                  <a:pt x="3675" y="0"/>
                </a:lnTo>
                <a:lnTo>
                  <a:pt x="0" y="467"/>
                </a:lnTo>
                <a:lnTo>
                  <a:pt x="1069" y="1478"/>
                </a:lnTo>
                <a:close/>
              </a:path>
            </a:pathLst>
          </a:custGeom>
          <a:ln w="3175">
            <a:solidFill>
              <a:srgbClr val="1C14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33" name="object 17333"/>
          <p:cNvSpPr/>
          <p:nvPr/>
        </p:nvSpPr>
        <p:spPr>
          <a:xfrm>
            <a:off x="3696512" y="2511961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2641" y="3975"/>
                </a:moveTo>
                <a:lnTo>
                  <a:pt x="0" y="1478"/>
                </a:lnTo>
                <a:lnTo>
                  <a:pt x="2606" y="0"/>
                </a:lnTo>
                <a:lnTo>
                  <a:pt x="2641" y="3975"/>
                </a:lnTo>
                <a:close/>
              </a:path>
            </a:pathLst>
          </a:custGeom>
          <a:solidFill>
            <a:srgbClr val="1C14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34" name="object 17334"/>
          <p:cNvSpPr/>
          <p:nvPr/>
        </p:nvSpPr>
        <p:spPr>
          <a:xfrm>
            <a:off x="3696512" y="2511961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2641" y="3975"/>
                </a:moveTo>
                <a:lnTo>
                  <a:pt x="0" y="1478"/>
                </a:lnTo>
                <a:lnTo>
                  <a:pt x="2606" y="0"/>
                </a:lnTo>
                <a:lnTo>
                  <a:pt x="2641" y="3975"/>
                </a:lnTo>
                <a:close/>
              </a:path>
            </a:pathLst>
          </a:custGeom>
          <a:ln w="3175">
            <a:solidFill>
              <a:srgbClr val="1C14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35" name="object 17335"/>
          <p:cNvSpPr/>
          <p:nvPr/>
        </p:nvSpPr>
        <p:spPr>
          <a:xfrm>
            <a:off x="3699118" y="2511961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35" y="3975"/>
                </a:moveTo>
                <a:lnTo>
                  <a:pt x="0" y="0"/>
                </a:lnTo>
                <a:lnTo>
                  <a:pt x="1877" y="3741"/>
                </a:lnTo>
                <a:lnTo>
                  <a:pt x="35" y="3975"/>
                </a:lnTo>
                <a:close/>
              </a:path>
            </a:pathLst>
          </a:custGeom>
          <a:solidFill>
            <a:srgbClr val="1B14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36" name="object 17336"/>
          <p:cNvSpPr/>
          <p:nvPr/>
        </p:nvSpPr>
        <p:spPr>
          <a:xfrm>
            <a:off x="3699118" y="2511961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35" y="3975"/>
                </a:moveTo>
                <a:lnTo>
                  <a:pt x="1877" y="3741"/>
                </a:lnTo>
                <a:lnTo>
                  <a:pt x="0" y="0"/>
                </a:lnTo>
                <a:lnTo>
                  <a:pt x="35" y="3975"/>
                </a:lnTo>
                <a:close/>
              </a:path>
            </a:pathLst>
          </a:custGeom>
          <a:ln w="3175">
            <a:solidFill>
              <a:srgbClr val="1B14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37" name="object 17337"/>
          <p:cNvSpPr/>
          <p:nvPr/>
        </p:nvSpPr>
        <p:spPr>
          <a:xfrm>
            <a:off x="3699154" y="2515702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841" y="0"/>
                </a:moveTo>
                <a:lnTo>
                  <a:pt x="0" y="2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38" name="object 17338"/>
          <p:cNvSpPr/>
          <p:nvPr/>
        </p:nvSpPr>
        <p:spPr>
          <a:xfrm>
            <a:off x="3692283" y="2504506"/>
            <a:ext cx="3175" cy="8255"/>
          </a:xfrm>
          <a:custGeom>
            <a:avLst/>
            <a:gdLst/>
            <a:ahLst/>
            <a:cxnLst/>
            <a:rect l="l" t="t" r="r" b="b"/>
            <a:pathLst>
              <a:path w="3175" h="8255">
                <a:moveTo>
                  <a:pt x="3159" y="7922"/>
                </a:moveTo>
                <a:lnTo>
                  <a:pt x="0" y="4833"/>
                </a:lnTo>
                <a:lnTo>
                  <a:pt x="3106" y="0"/>
                </a:lnTo>
                <a:lnTo>
                  <a:pt x="3159" y="7922"/>
                </a:lnTo>
                <a:close/>
              </a:path>
            </a:pathLst>
          </a:custGeom>
          <a:solidFill>
            <a:srgbClr val="1C15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39" name="object 17339"/>
          <p:cNvSpPr/>
          <p:nvPr/>
        </p:nvSpPr>
        <p:spPr>
          <a:xfrm>
            <a:off x="3692283" y="2504506"/>
            <a:ext cx="3175" cy="8255"/>
          </a:xfrm>
          <a:custGeom>
            <a:avLst/>
            <a:gdLst/>
            <a:ahLst/>
            <a:cxnLst/>
            <a:rect l="l" t="t" r="r" b="b"/>
            <a:pathLst>
              <a:path w="3175" h="8255">
                <a:moveTo>
                  <a:pt x="3159" y="7922"/>
                </a:moveTo>
                <a:lnTo>
                  <a:pt x="0" y="4833"/>
                </a:lnTo>
                <a:lnTo>
                  <a:pt x="3106" y="0"/>
                </a:lnTo>
                <a:lnTo>
                  <a:pt x="3159" y="7922"/>
                </a:lnTo>
                <a:close/>
              </a:path>
            </a:pathLst>
          </a:custGeom>
          <a:ln w="3175">
            <a:solidFill>
              <a:srgbClr val="1C15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40" name="object 17340"/>
          <p:cNvSpPr/>
          <p:nvPr/>
        </p:nvSpPr>
        <p:spPr>
          <a:xfrm>
            <a:off x="3695389" y="2504506"/>
            <a:ext cx="635" cy="8255"/>
          </a:xfrm>
          <a:custGeom>
            <a:avLst/>
            <a:gdLst/>
            <a:ahLst/>
            <a:cxnLst/>
            <a:rect l="l" t="t" r="r" b="b"/>
            <a:pathLst>
              <a:path w="635" h="8255">
                <a:moveTo>
                  <a:pt x="53" y="7922"/>
                </a:moveTo>
                <a:lnTo>
                  <a:pt x="0" y="0"/>
                </a:lnTo>
                <a:lnTo>
                  <a:pt x="53" y="7922"/>
                </a:lnTo>
                <a:close/>
              </a:path>
            </a:pathLst>
          </a:custGeom>
          <a:ln w="3175">
            <a:solidFill>
              <a:srgbClr val="1C15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41" name="object 17341"/>
          <p:cNvSpPr/>
          <p:nvPr/>
        </p:nvSpPr>
        <p:spPr>
          <a:xfrm>
            <a:off x="3695389" y="2504506"/>
            <a:ext cx="3810" cy="8255"/>
          </a:xfrm>
          <a:custGeom>
            <a:avLst/>
            <a:gdLst/>
            <a:ahLst/>
            <a:cxnLst/>
            <a:rect l="l" t="t" r="r" b="b"/>
            <a:pathLst>
              <a:path w="3810" h="8255">
                <a:moveTo>
                  <a:pt x="53" y="7922"/>
                </a:moveTo>
                <a:lnTo>
                  <a:pt x="0" y="0"/>
                </a:lnTo>
                <a:lnTo>
                  <a:pt x="3728" y="7454"/>
                </a:lnTo>
                <a:lnTo>
                  <a:pt x="53" y="7922"/>
                </a:lnTo>
                <a:close/>
              </a:path>
            </a:pathLst>
          </a:custGeom>
          <a:solidFill>
            <a:srgbClr val="1C14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42" name="object 17342"/>
          <p:cNvSpPr/>
          <p:nvPr/>
        </p:nvSpPr>
        <p:spPr>
          <a:xfrm>
            <a:off x="3695389" y="2504506"/>
            <a:ext cx="3810" cy="8255"/>
          </a:xfrm>
          <a:custGeom>
            <a:avLst/>
            <a:gdLst/>
            <a:ahLst/>
            <a:cxnLst/>
            <a:rect l="l" t="t" r="r" b="b"/>
            <a:pathLst>
              <a:path w="3810" h="8255">
                <a:moveTo>
                  <a:pt x="53" y="7922"/>
                </a:moveTo>
                <a:lnTo>
                  <a:pt x="0" y="0"/>
                </a:lnTo>
                <a:lnTo>
                  <a:pt x="3728" y="7454"/>
                </a:lnTo>
                <a:lnTo>
                  <a:pt x="53" y="7922"/>
                </a:lnTo>
                <a:close/>
              </a:path>
            </a:pathLst>
          </a:custGeom>
          <a:ln w="3175">
            <a:solidFill>
              <a:srgbClr val="1C14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43" name="object 173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344" name="object 173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345" name="object 173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346" name="object 17346"/>
          <p:cNvSpPr/>
          <p:nvPr/>
        </p:nvSpPr>
        <p:spPr>
          <a:xfrm>
            <a:off x="3700995" y="2513330"/>
            <a:ext cx="11430" cy="2540"/>
          </a:xfrm>
          <a:custGeom>
            <a:avLst/>
            <a:gdLst/>
            <a:ahLst/>
            <a:cxnLst/>
            <a:rect l="l" t="t" r="r" b="b"/>
            <a:pathLst>
              <a:path w="11429" h="2539">
                <a:moveTo>
                  <a:pt x="10909" y="0"/>
                </a:moveTo>
                <a:lnTo>
                  <a:pt x="0" y="23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47" name="object 173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348" name="object 173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349" name="object 173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350" name="object 173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351" name="object 173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352" name="object 17352"/>
          <p:cNvSpPr/>
          <p:nvPr/>
        </p:nvSpPr>
        <p:spPr>
          <a:xfrm>
            <a:off x="3717040" y="2499240"/>
            <a:ext cx="4445" cy="8255"/>
          </a:xfrm>
          <a:custGeom>
            <a:avLst/>
            <a:gdLst/>
            <a:ahLst/>
            <a:cxnLst/>
            <a:rect l="l" t="t" r="r" b="b"/>
            <a:pathLst>
              <a:path w="4445" h="8255">
                <a:moveTo>
                  <a:pt x="3835" y="79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53" name="object 173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354" name="object 173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355" name="object 173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356" name="object 173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357" name="object 173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358" name="object 173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359" name="object 17359"/>
          <p:cNvSpPr/>
          <p:nvPr/>
        </p:nvSpPr>
        <p:spPr>
          <a:xfrm>
            <a:off x="3724732" y="251363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2273" y="468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60" name="object 17360"/>
          <p:cNvSpPr/>
          <p:nvPr/>
        </p:nvSpPr>
        <p:spPr>
          <a:xfrm>
            <a:off x="3680851" y="2519464"/>
            <a:ext cx="22225" cy="8255"/>
          </a:xfrm>
          <a:custGeom>
            <a:avLst/>
            <a:gdLst/>
            <a:ahLst/>
            <a:cxnLst/>
            <a:rect l="l" t="t" r="r" b="b"/>
            <a:pathLst>
              <a:path w="22225" h="8255">
                <a:moveTo>
                  <a:pt x="0" y="8173"/>
                </a:moveTo>
                <a:lnTo>
                  <a:pt x="22031" y="0"/>
                </a:lnTo>
                <a:lnTo>
                  <a:pt x="0" y="8173"/>
                </a:lnTo>
                <a:close/>
              </a:path>
            </a:pathLst>
          </a:custGeom>
          <a:ln w="3175">
            <a:solidFill>
              <a:srgbClr val="1C14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61" name="object 173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362" name="object 17362"/>
          <p:cNvSpPr/>
          <p:nvPr/>
        </p:nvSpPr>
        <p:spPr>
          <a:xfrm>
            <a:off x="3679311" y="2527637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5361" y="2778"/>
                </a:moveTo>
                <a:lnTo>
                  <a:pt x="0" y="1303"/>
                </a:lnTo>
                <a:lnTo>
                  <a:pt x="1539" y="0"/>
                </a:lnTo>
                <a:lnTo>
                  <a:pt x="5361" y="2778"/>
                </a:lnTo>
                <a:close/>
              </a:path>
            </a:pathLst>
          </a:custGeom>
          <a:solidFill>
            <a:srgbClr val="1D13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63" name="object 17363"/>
          <p:cNvSpPr/>
          <p:nvPr/>
        </p:nvSpPr>
        <p:spPr>
          <a:xfrm>
            <a:off x="3679311" y="2527637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1539" y="0"/>
                </a:moveTo>
                <a:lnTo>
                  <a:pt x="5361" y="2778"/>
                </a:lnTo>
                <a:lnTo>
                  <a:pt x="0" y="1303"/>
                </a:lnTo>
                <a:lnTo>
                  <a:pt x="1539" y="0"/>
                </a:lnTo>
                <a:close/>
              </a:path>
            </a:pathLst>
          </a:custGeom>
          <a:ln w="3175">
            <a:solidFill>
              <a:srgbClr val="1D13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64" name="object 173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365" name="object 17365"/>
          <p:cNvSpPr/>
          <p:nvPr/>
        </p:nvSpPr>
        <p:spPr>
          <a:xfrm>
            <a:off x="3675994" y="2530416"/>
            <a:ext cx="27305" cy="4445"/>
          </a:xfrm>
          <a:custGeom>
            <a:avLst/>
            <a:gdLst/>
            <a:ahLst/>
            <a:cxnLst/>
            <a:rect l="l" t="t" r="r" b="b"/>
            <a:pathLst>
              <a:path w="27304" h="4444">
                <a:moveTo>
                  <a:pt x="0" y="4422"/>
                </a:moveTo>
                <a:lnTo>
                  <a:pt x="8679" y="0"/>
                </a:lnTo>
                <a:lnTo>
                  <a:pt x="27122" y="3853"/>
                </a:lnTo>
                <a:lnTo>
                  <a:pt x="0" y="4422"/>
                </a:lnTo>
                <a:close/>
              </a:path>
            </a:pathLst>
          </a:custGeom>
          <a:solidFill>
            <a:srgbClr val="1D13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66" name="object 17366"/>
          <p:cNvSpPr/>
          <p:nvPr/>
        </p:nvSpPr>
        <p:spPr>
          <a:xfrm>
            <a:off x="3675994" y="2530416"/>
            <a:ext cx="27305" cy="4445"/>
          </a:xfrm>
          <a:custGeom>
            <a:avLst/>
            <a:gdLst/>
            <a:ahLst/>
            <a:cxnLst/>
            <a:rect l="l" t="t" r="r" b="b"/>
            <a:pathLst>
              <a:path w="27304" h="4444">
                <a:moveTo>
                  <a:pt x="27122" y="3853"/>
                </a:moveTo>
                <a:lnTo>
                  <a:pt x="8679" y="0"/>
                </a:lnTo>
                <a:lnTo>
                  <a:pt x="0" y="4422"/>
                </a:lnTo>
                <a:lnTo>
                  <a:pt x="27122" y="3853"/>
                </a:lnTo>
                <a:close/>
              </a:path>
            </a:pathLst>
          </a:custGeom>
          <a:ln w="3175">
            <a:solidFill>
              <a:srgbClr val="1D13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67" name="object 17367"/>
          <p:cNvSpPr/>
          <p:nvPr/>
        </p:nvSpPr>
        <p:spPr>
          <a:xfrm>
            <a:off x="3684673" y="2530416"/>
            <a:ext cx="21590" cy="4445"/>
          </a:xfrm>
          <a:custGeom>
            <a:avLst/>
            <a:gdLst/>
            <a:ahLst/>
            <a:cxnLst/>
            <a:rect l="l" t="t" r="r" b="b"/>
            <a:pathLst>
              <a:path w="21589" h="4444">
                <a:moveTo>
                  <a:pt x="18442" y="3853"/>
                </a:moveTo>
                <a:lnTo>
                  <a:pt x="0" y="0"/>
                </a:lnTo>
                <a:lnTo>
                  <a:pt x="21526" y="3492"/>
                </a:lnTo>
                <a:lnTo>
                  <a:pt x="18442" y="3853"/>
                </a:lnTo>
                <a:close/>
              </a:path>
            </a:pathLst>
          </a:custGeom>
          <a:solidFill>
            <a:srgbClr val="1C13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68" name="object 17368"/>
          <p:cNvSpPr/>
          <p:nvPr/>
        </p:nvSpPr>
        <p:spPr>
          <a:xfrm>
            <a:off x="3684673" y="2530416"/>
            <a:ext cx="21590" cy="4445"/>
          </a:xfrm>
          <a:custGeom>
            <a:avLst/>
            <a:gdLst/>
            <a:ahLst/>
            <a:cxnLst/>
            <a:rect l="l" t="t" r="r" b="b"/>
            <a:pathLst>
              <a:path w="21589" h="4444">
                <a:moveTo>
                  <a:pt x="18442" y="3853"/>
                </a:moveTo>
                <a:lnTo>
                  <a:pt x="0" y="0"/>
                </a:lnTo>
                <a:lnTo>
                  <a:pt x="21526" y="3492"/>
                </a:lnTo>
                <a:lnTo>
                  <a:pt x="18442" y="3853"/>
                </a:lnTo>
                <a:close/>
              </a:path>
            </a:pathLst>
          </a:custGeom>
          <a:ln w="3175">
            <a:solidFill>
              <a:srgbClr val="1C13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69" name="object 17369"/>
          <p:cNvSpPr/>
          <p:nvPr/>
        </p:nvSpPr>
        <p:spPr>
          <a:xfrm>
            <a:off x="3675994" y="2530416"/>
            <a:ext cx="8890" cy="4445"/>
          </a:xfrm>
          <a:custGeom>
            <a:avLst/>
            <a:gdLst/>
            <a:ahLst/>
            <a:cxnLst/>
            <a:rect l="l" t="t" r="r" b="b"/>
            <a:pathLst>
              <a:path w="8889" h="4444">
                <a:moveTo>
                  <a:pt x="0" y="4422"/>
                </a:moveTo>
                <a:lnTo>
                  <a:pt x="2280" y="330"/>
                </a:lnTo>
                <a:lnTo>
                  <a:pt x="8679" y="0"/>
                </a:lnTo>
                <a:lnTo>
                  <a:pt x="0" y="4422"/>
                </a:lnTo>
                <a:close/>
              </a:path>
            </a:pathLst>
          </a:custGeom>
          <a:solidFill>
            <a:srgbClr val="1D13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70" name="object 17370"/>
          <p:cNvSpPr/>
          <p:nvPr/>
        </p:nvSpPr>
        <p:spPr>
          <a:xfrm>
            <a:off x="3675994" y="2530416"/>
            <a:ext cx="8890" cy="4445"/>
          </a:xfrm>
          <a:custGeom>
            <a:avLst/>
            <a:gdLst/>
            <a:ahLst/>
            <a:cxnLst/>
            <a:rect l="l" t="t" r="r" b="b"/>
            <a:pathLst>
              <a:path w="8889" h="4444">
                <a:moveTo>
                  <a:pt x="0" y="4422"/>
                </a:moveTo>
                <a:lnTo>
                  <a:pt x="8679" y="0"/>
                </a:lnTo>
                <a:lnTo>
                  <a:pt x="2280" y="330"/>
                </a:lnTo>
                <a:lnTo>
                  <a:pt x="0" y="4422"/>
                </a:lnTo>
                <a:close/>
              </a:path>
            </a:pathLst>
          </a:custGeom>
          <a:ln w="3175">
            <a:solidFill>
              <a:srgbClr val="1D13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71" name="object 173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372" name="object 17372"/>
          <p:cNvSpPr/>
          <p:nvPr/>
        </p:nvSpPr>
        <p:spPr>
          <a:xfrm>
            <a:off x="3699154" y="251593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0"/>
                </a:moveTo>
                <a:lnTo>
                  <a:pt x="3728" y="352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14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73" name="object 17373"/>
          <p:cNvSpPr/>
          <p:nvPr/>
        </p:nvSpPr>
        <p:spPr>
          <a:xfrm>
            <a:off x="3690068" y="2515936"/>
            <a:ext cx="13335" cy="3810"/>
          </a:xfrm>
          <a:custGeom>
            <a:avLst/>
            <a:gdLst/>
            <a:ahLst/>
            <a:cxnLst/>
            <a:rect l="l" t="t" r="r" b="b"/>
            <a:pathLst>
              <a:path w="13335" h="3810">
                <a:moveTo>
                  <a:pt x="12814" y="3528"/>
                </a:moveTo>
                <a:lnTo>
                  <a:pt x="0" y="1155"/>
                </a:lnTo>
                <a:lnTo>
                  <a:pt x="9085" y="0"/>
                </a:lnTo>
                <a:lnTo>
                  <a:pt x="12814" y="3528"/>
                </a:lnTo>
                <a:close/>
              </a:path>
            </a:pathLst>
          </a:custGeom>
          <a:solidFill>
            <a:srgbClr val="1C14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74" name="object 17374"/>
          <p:cNvSpPr/>
          <p:nvPr/>
        </p:nvSpPr>
        <p:spPr>
          <a:xfrm>
            <a:off x="3690068" y="2515936"/>
            <a:ext cx="13335" cy="3810"/>
          </a:xfrm>
          <a:custGeom>
            <a:avLst/>
            <a:gdLst/>
            <a:ahLst/>
            <a:cxnLst/>
            <a:rect l="l" t="t" r="r" b="b"/>
            <a:pathLst>
              <a:path w="13335" h="3810">
                <a:moveTo>
                  <a:pt x="9085" y="0"/>
                </a:moveTo>
                <a:lnTo>
                  <a:pt x="0" y="1155"/>
                </a:lnTo>
                <a:lnTo>
                  <a:pt x="12814" y="3528"/>
                </a:lnTo>
                <a:lnTo>
                  <a:pt x="9085" y="0"/>
                </a:lnTo>
                <a:close/>
              </a:path>
            </a:pathLst>
          </a:custGeom>
          <a:ln w="3175">
            <a:solidFill>
              <a:srgbClr val="1C14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75" name="object 17375"/>
          <p:cNvSpPr/>
          <p:nvPr/>
        </p:nvSpPr>
        <p:spPr>
          <a:xfrm>
            <a:off x="3690068" y="2512428"/>
            <a:ext cx="6985" cy="5080"/>
          </a:xfrm>
          <a:custGeom>
            <a:avLst/>
            <a:gdLst/>
            <a:ahLst/>
            <a:cxnLst/>
            <a:rect l="l" t="t" r="r" b="b"/>
            <a:pathLst>
              <a:path w="6985" h="5080">
                <a:moveTo>
                  <a:pt x="0" y="4663"/>
                </a:moveTo>
                <a:lnTo>
                  <a:pt x="5374" y="0"/>
                </a:lnTo>
                <a:lnTo>
                  <a:pt x="6443" y="1010"/>
                </a:lnTo>
                <a:lnTo>
                  <a:pt x="0" y="4663"/>
                </a:lnTo>
                <a:close/>
              </a:path>
            </a:pathLst>
          </a:custGeom>
          <a:solidFill>
            <a:srgbClr val="1C14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76" name="object 17376"/>
          <p:cNvSpPr/>
          <p:nvPr/>
        </p:nvSpPr>
        <p:spPr>
          <a:xfrm>
            <a:off x="3690068" y="2512428"/>
            <a:ext cx="6985" cy="5080"/>
          </a:xfrm>
          <a:custGeom>
            <a:avLst/>
            <a:gdLst/>
            <a:ahLst/>
            <a:cxnLst/>
            <a:rect l="l" t="t" r="r" b="b"/>
            <a:pathLst>
              <a:path w="6985" h="5080">
                <a:moveTo>
                  <a:pt x="5374" y="0"/>
                </a:moveTo>
                <a:lnTo>
                  <a:pt x="6443" y="1010"/>
                </a:lnTo>
                <a:lnTo>
                  <a:pt x="0" y="4663"/>
                </a:lnTo>
                <a:lnTo>
                  <a:pt x="5374" y="0"/>
                </a:lnTo>
                <a:close/>
              </a:path>
            </a:pathLst>
          </a:custGeom>
          <a:ln w="3175">
            <a:solidFill>
              <a:srgbClr val="1C14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77" name="object 17377"/>
          <p:cNvSpPr/>
          <p:nvPr/>
        </p:nvSpPr>
        <p:spPr>
          <a:xfrm>
            <a:off x="3687668" y="251242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2400" y="4663"/>
                </a:moveTo>
                <a:lnTo>
                  <a:pt x="0" y="4218"/>
                </a:lnTo>
                <a:lnTo>
                  <a:pt x="7774" y="0"/>
                </a:lnTo>
                <a:lnTo>
                  <a:pt x="2400" y="4663"/>
                </a:lnTo>
                <a:close/>
              </a:path>
            </a:pathLst>
          </a:custGeom>
          <a:solidFill>
            <a:srgbClr val="1C14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78" name="object 17378"/>
          <p:cNvSpPr/>
          <p:nvPr/>
        </p:nvSpPr>
        <p:spPr>
          <a:xfrm>
            <a:off x="3687668" y="251242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774" y="0"/>
                </a:moveTo>
                <a:lnTo>
                  <a:pt x="0" y="4218"/>
                </a:lnTo>
                <a:lnTo>
                  <a:pt x="2400" y="4663"/>
                </a:lnTo>
                <a:lnTo>
                  <a:pt x="7774" y="0"/>
                </a:lnTo>
                <a:close/>
              </a:path>
            </a:pathLst>
          </a:custGeom>
          <a:ln w="3175">
            <a:solidFill>
              <a:srgbClr val="1C14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79" name="object 17379"/>
          <p:cNvSpPr/>
          <p:nvPr/>
        </p:nvSpPr>
        <p:spPr>
          <a:xfrm>
            <a:off x="3687668" y="2512428"/>
            <a:ext cx="8255" cy="4445"/>
          </a:xfrm>
          <a:custGeom>
            <a:avLst/>
            <a:gdLst/>
            <a:ahLst/>
            <a:cxnLst/>
            <a:rect l="l" t="t" r="r" b="b"/>
            <a:pathLst>
              <a:path w="8254" h="4444">
                <a:moveTo>
                  <a:pt x="0" y="4218"/>
                </a:moveTo>
                <a:lnTo>
                  <a:pt x="2179" y="708"/>
                </a:lnTo>
                <a:lnTo>
                  <a:pt x="7774" y="0"/>
                </a:lnTo>
                <a:lnTo>
                  <a:pt x="0" y="4218"/>
                </a:lnTo>
                <a:close/>
              </a:path>
            </a:pathLst>
          </a:custGeom>
          <a:solidFill>
            <a:srgbClr val="1C14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80" name="object 17380"/>
          <p:cNvSpPr/>
          <p:nvPr/>
        </p:nvSpPr>
        <p:spPr>
          <a:xfrm>
            <a:off x="3687668" y="2512428"/>
            <a:ext cx="8255" cy="4445"/>
          </a:xfrm>
          <a:custGeom>
            <a:avLst/>
            <a:gdLst/>
            <a:ahLst/>
            <a:cxnLst/>
            <a:rect l="l" t="t" r="r" b="b"/>
            <a:pathLst>
              <a:path w="8254" h="4444">
                <a:moveTo>
                  <a:pt x="7774" y="0"/>
                </a:moveTo>
                <a:lnTo>
                  <a:pt x="0" y="4218"/>
                </a:lnTo>
                <a:lnTo>
                  <a:pt x="2179" y="708"/>
                </a:lnTo>
                <a:lnTo>
                  <a:pt x="7774" y="0"/>
                </a:lnTo>
                <a:close/>
              </a:path>
            </a:pathLst>
          </a:custGeom>
          <a:ln w="3175">
            <a:solidFill>
              <a:srgbClr val="1C14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81" name="object 17381"/>
          <p:cNvSpPr/>
          <p:nvPr/>
        </p:nvSpPr>
        <p:spPr>
          <a:xfrm>
            <a:off x="3690068" y="2513439"/>
            <a:ext cx="9525" cy="3810"/>
          </a:xfrm>
          <a:custGeom>
            <a:avLst/>
            <a:gdLst/>
            <a:ahLst/>
            <a:cxnLst/>
            <a:rect l="l" t="t" r="r" b="b"/>
            <a:pathLst>
              <a:path w="9525" h="3810">
                <a:moveTo>
                  <a:pt x="0" y="3652"/>
                </a:moveTo>
                <a:lnTo>
                  <a:pt x="6443" y="0"/>
                </a:lnTo>
                <a:lnTo>
                  <a:pt x="9085" y="2496"/>
                </a:lnTo>
                <a:lnTo>
                  <a:pt x="0" y="3652"/>
                </a:lnTo>
                <a:close/>
              </a:path>
            </a:pathLst>
          </a:custGeom>
          <a:solidFill>
            <a:srgbClr val="1C14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82" name="object 17382"/>
          <p:cNvSpPr/>
          <p:nvPr/>
        </p:nvSpPr>
        <p:spPr>
          <a:xfrm>
            <a:off x="3690068" y="2513439"/>
            <a:ext cx="9525" cy="3810"/>
          </a:xfrm>
          <a:custGeom>
            <a:avLst/>
            <a:gdLst/>
            <a:ahLst/>
            <a:cxnLst/>
            <a:rect l="l" t="t" r="r" b="b"/>
            <a:pathLst>
              <a:path w="9525" h="3810">
                <a:moveTo>
                  <a:pt x="6443" y="0"/>
                </a:moveTo>
                <a:lnTo>
                  <a:pt x="0" y="3652"/>
                </a:lnTo>
                <a:lnTo>
                  <a:pt x="9085" y="2496"/>
                </a:lnTo>
                <a:lnTo>
                  <a:pt x="6443" y="0"/>
                </a:lnTo>
                <a:close/>
              </a:path>
            </a:pathLst>
          </a:custGeom>
          <a:ln w="3175">
            <a:solidFill>
              <a:srgbClr val="1C14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83" name="object 17383"/>
          <p:cNvSpPr/>
          <p:nvPr/>
        </p:nvSpPr>
        <p:spPr>
          <a:xfrm>
            <a:off x="3690068" y="2515936"/>
            <a:ext cx="9525" cy="1270"/>
          </a:xfrm>
          <a:custGeom>
            <a:avLst/>
            <a:gdLst/>
            <a:ahLst/>
            <a:cxnLst/>
            <a:rect l="l" t="t" r="r" b="b"/>
            <a:pathLst>
              <a:path w="9525" h="1269">
                <a:moveTo>
                  <a:pt x="9085" y="0"/>
                </a:moveTo>
                <a:lnTo>
                  <a:pt x="0" y="11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84" name="object 17384"/>
          <p:cNvSpPr/>
          <p:nvPr/>
        </p:nvSpPr>
        <p:spPr>
          <a:xfrm>
            <a:off x="3689848" y="2509339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0" y="3797"/>
                </a:moveTo>
                <a:lnTo>
                  <a:pt x="2435" y="0"/>
                </a:lnTo>
                <a:lnTo>
                  <a:pt x="5595" y="3088"/>
                </a:lnTo>
                <a:lnTo>
                  <a:pt x="0" y="3797"/>
                </a:lnTo>
                <a:close/>
              </a:path>
            </a:pathLst>
          </a:custGeom>
          <a:solidFill>
            <a:srgbClr val="1C14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85" name="object 17385"/>
          <p:cNvSpPr/>
          <p:nvPr/>
        </p:nvSpPr>
        <p:spPr>
          <a:xfrm>
            <a:off x="3689848" y="2509339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2435" y="0"/>
                </a:moveTo>
                <a:lnTo>
                  <a:pt x="0" y="3797"/>
                </a:lnTo>
                <a:lnTo>
                  <a:pt x="5595" y="3088"/>
                </a:lnTo>
                <a:lnTo>
                  <a:pt x="2435" y="0"/>
                </a:lnTo>
                <a:close/>
              </a:path>
            </a:pathLst>
          </a:custGeom>
          <a:ln w="3175">
            <a:solidFill>
              <a:srgbClr val="1C14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86" name="object 17386"/>
          <p:cNvSpPr/>
          <p:nvPr/>
        </p:nvSpPr>
        <p:spPr>
          <a:xfrm>
            <a:off x="3687668" y="2516647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20" y="635"/>
                </a:moveTo>
                <a:lnTo>
                  <a:pt x="0" y="0"/>
                </a:lnTo>
                <a:lnTo>
                  <a:pt x="2400" y="444"/>
                </a:lnTo>
                <a:lnTo>
                  <a:pt x="220" y="635"/>
                </a:lnTo>
                <a:close/>
              </a:path>
            </a:pathLst>
          </a:custGeom>
          <a:solidFill>
            <a:srgbClr val="1C14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87" name="object 17387"/>
          <p:cNvSpPr/>
          <p:nvPr/>
        </p:nvSpPr>
        <p:spPr>
          <a:xfrm>
            <a:off x="3687668" y="2516647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20" y="635"/>
                </a:moveTo>
                <a:lnTo>
                  <a:pt x="2400" y="444"/>
                </a:lnTo>
                <a:lnTo>
                  <a:pt x="0" y="0"/>
                </a:lnTo>
                <a:lnTo>
                  <a:pt x="220" y="635"/>
                </a:lnTo>
                <a:close/>
              </a:path>
            </a:pathLst>
          </a:custGeom>
          <a:ln w="3175">
            <a:solidFill>
              <a:srgbClr val="1C14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88" name="object 17388"/>
          <p:cNvSpPr/>
          <p:nvPr/>
        </p:nvSpPr>
        <p:spPr>
          <a:xfrm>
            <a:off x="3687889" y="2517091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78" y="421"/>
                </a:moveTo>
                <a:lnTo>
                  <a:pt x="0" y="190"/>
                </a:lnTo>
                <a:lnTo>
                  <a:pt x="2179" y="0"/>
                </a:lnTo>
                <a:lnTo>
                  <a:pt x="78" y="421"/>
                </a:lnTo>
                <a:close/>
              </a:path>
            </a:pathLst>
          </a:custGeom>
          <a:solidFill>
            <a:srgbClr val="1C14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89" name="object 17389"/>
          <p:cNvSpPr/>
          <p:nvPr/>
        </p:nvSpPr>
        <p:spPr>
          <a:xfrm>
            <a:off x="3687889" y="2517091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78" y="421"/>
                </a:moveTo>
                <a:lnTo>
                  <a:pt x="2179" y="0"/>
                </a:lnTo>
                <a:lnTo>
                  <a:pt x="0" y="190"/>
                </a:lnTo>
                <a:lnTo>
                  <a:pt x="78" y="421"/>
                </a:lnTo>
                <a:close/>
              </a:path>
            </a:pathLst>
          </a:custGeom>
          <a:ln w="3175">
            <a:solidFill>
              <a:srgbClr val="1C14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90" name="object 17390"/>
          <p:cNvSpPr/>
          <p:nvPr/>
        </p:nvSpPr>
        <p:spPr>
          <a:xfrm>
            <a:off x="3687968" y="2517091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1087" y="3594"/>
                </a:moveTo>
                <a:lnTo>
                  <a:pt x="0" y="421"/>
                </a:lnTo>
                <a:lnTo>
                  <a:pt x="2100" y="0"/>
                </a:lnTo>
                <a:lnTo>
                  <a:pt x="1087" y="3594"/>
                </a:lnTo>
                <a:close/>
              </a:path>
            </a:pathLst>
          </a:custGeom>
          <a:solidFill>
            <a:srgbClr val="1C14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91" name="object 17391"/>
          <p:cNvSpPr/>
          <p:nvPr/>
        </p:nvSpPr>
        <p:spPr>
          <a:xfrm>
            <a:off x="3687968" y="2517091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1087" y="3594"/>
                </a:moveTo>
                <a:lnTo>
                  <a:pt x="0" y="421"/>
                </a:lnTo>
                <a:lnTo>
                  <a:pt x="2100" y="0"/>
                </a:lnTo>
                <a:lnTo>
                  <a:pt x="1087" y="3594"/>
                </a:lnTo>
                <a:close/>
              </a:path>
            </a:pathLst>
          </a:custGeom>
          <a:ln w="3175">
            <a:solidFill>
              <a:srgbClr val="1C14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92" name="object 17392"/>
          <p:cNvSpPr/>
          <p:nvPr/>
        </p:nvSpPr>
        <p:spPr>
          <a:xfrm>
            <a:off x="3689055" y="2517091"/>
            <a:ext cx="13970" cy="3810"/>
          </a:xfrm>
          <a:custGeom>
            <a:avLst/>
            <a:gdLst/>
            <a:ahLst/>
            <a:cxnLst/>
            <a:rect l="l" t="t" r="r" b="b"/>
            <a:pathLst>
              <a:path w="13970" h="3810">
                <a:moveTo>
                  <a:pt x="0" y="3594"/>
                </a:moveTo>
                <a:lnTo>
                  <a:pt x="1013" y="0"/>
                </a:lnTo>
                <a:lnTo>
                  <a:pt x="13827" y="2372"/>
                </a:lnTo>
                <a:lnTo>
                  <a:pt x="0" y="3594"/>
                </a:lnTo>
                <a:close/>
              </a:path>
            </a:pathLst>
          </a:custGeom>
          <a:solidFill>
            <a:srgbClr val="1C14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93" name="object 17393"/>
          <p:cNvSpPr/>
          <p:nvPr/>
        </p:nvSpPr>
        <p:spPr>
          <a:xfrm>
            <a:off x="3689055" y="2517091"/>
            <a:ext cx="13970" cy="3810"/>
          </a:xfrm>
          <a:custGeom>
            <a:avLst/>
            <a:gdLst/>
            <a:ahLst/>
            <a:cxnLst/>
            <a:rect l="l" t="t" r="r" b="b"/>
            <a:pathLst>
              <a:path w="13970" h="3810">
                <a:moveTo>
                  <a:pt x="0" y="3594"/>
                </a:moveTo>
                <a:lnTo>
                  <a:pt x="13827" y="2372"/>
                </a:lnTo>
                <a:lnTo>
                  <a:pt x="1013" y="0"/>
                </a:lnTo>
                <a:lnTo>
                  <a:pt x="0" y="3594"/>
                </a:lnTo>
                <a:close/>
              </a:path>
            </a:pathLst>
          </a:custGeom>
          <a:ln w="3175">
            <a:solidFill>
              <a:srgbClr val="1C14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94" name="object 17394"/>
          <p:cNvSpPr/>
          <p:nvPr/>
        </p:nvSpPr>
        <p:spPr>
          <a:xfrm>
            <a:off x="3687889" y="2517091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179" y="0"/>
                </a:moveTo>
                <a:lnTo>
                  <a:pt x="0" y="19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95" name="object 173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396" name="object 17396"/>
          <p:cNvSpPr/>
          <p:nvPr/>
        </p:nvSpPr>
        <p:spPr>
          <a:xfrm>
            <a:off x="3676124" y="2535335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6992" y="0"/>
                </a:lnTo>
              </a:path>
            </a:pathLst>
          </a:custGeom>
          <a:ln w="3175">
            <a:solidFill>
              <a:srgbClr val="1D13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97" name="object 17397"/>
          <p:cNvSpPr/>
          <p:nvPr/>
        </p:nvSpPr>
        <p:spPr>
          <a:xfrm>
            <a:off x="3676124" y="2534269"/>
            <a:ext cx="27305" cy="2540"/>
          </a:xfrm>
          <a:custGeom>
            <a:avLst/>
            <a:gdLst/>
            <a:ahLst/>
            <a:cxnLst/>
            <a:rect l="l" t="t" r="r" b="b"/>
            <a:pathLst>
              <a:path w="27304" h="2539">
                <a:moveTo>
                  <a:pt x="0" y="985"/>
                </a:moveTo>
                <a:lnTo>
                  <a:pt x="26992" y="0"/>
                </a:lnTo>
                <a:lnTo>
                  <a:pt x="8859" y="2131"/>
                </a:lnTo>
                <a:lnTo>
                  <a:pt x="0" y="985"/>
                </a:lnTo>
                <a:close/>
              </a:path>
            </a:pathLst>
          </a:custGeom>
          <a:ln w="3175">
            <a:solidFill>
              <a:srgbClr val="1D13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98" name="object 17398"/>
          <p:cNvSpPr/>
          <p:nvPr/>
        </p:nvSpPr>
        <p:spPr>
          <a:xfrm>
            <a:off x="3676124" y="2535255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1549" y="2004"/>
                </a:moveTo>
                <a:lnTo>
                  <a:pt x="0" y="0"/>
                </a:lnTo>
                <a:lnTo>
                  <a:pt x="8859" y="1145"/>
                </a:lnTo>
                <a:lnTo>
                  <a:pt x="1549" y="2004"/>
                </a:lnTo>
                <a:close/>
              </a:path>
            </a:pathLst>
          </a:custGeom>
          <a:solidFill>
            <a:srgbClr val="1D13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99" name="object 17399"/>
          <p:cNvSpPr/>
          <p:nvPr/>
        </p:nvSpPr>
        <p:spPr>
          <a:xfrm>
            <a:off x="3676124" y="2535255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0" y="0"/>
                </a:moveTo>
                <a:lnTo>
                  <a:pt x="1549" y="2004"/>
                </a:lnTo>
                <a:lnTo>
                  <a:pt x="8859" y="114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13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00" name="object 17400"/>
          <p:cNvSpPr/>
          <p:nvPr/>
        </p:nvSpPr>
        <p:spPr>
          <a:xfrm>
            <a:off x="3676124" y="2535255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549" y="2004"/>
                </a:moveTo>
                <a:lnTo>
                  <a:pt x="414" y="1318"/>
                </a:lnTo>
                <a:lnTo>
                  <a:pt x="0" y="0"/>
                </a:lnTo>
                <a:lnTo>
                  <a:pt x="1549" y="2004"/>
                </a:lnTo>
                <a:close/>
              </a:path>
            </a:pathLst>
          </a:custGeom>
          <a:solidFill>
            <a:srgbClr val="1D13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01" name="object 17401"/>
          <p:cNvSpPr/>
          <p:nvPr/>
        </p:nvSpPr>
        <p:spPr>
          <a:xfrm>
            <a:off x="3676124" y="2535255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0"/>
                </a:moveTo>
                <a:lnTo>
                  <a:pt x="1549" y="2004"/>
                </a:lnTo>
                <a:lnTo>
                  <a:pt x="414" y="131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13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02" name="object 17402"/>
          <p:cNvSpPr/>
          <p:nvPr/>
        </p:nvSpPr>
        <p:spPr>
          <a:xfrm>
            <a:off x="3702883" y="2519464"/>
            <a:ext cx="3175" cy="8255"/>
          </a:xfrm>
          <a:custGeom>
            <a:avLst/>
            <a:gdLst/>
            <a:ahLst/>
            <a:cxnLst/>
            <a:rect l="l" t="t" r="r" b="b"/>
            <a:pathLst>
              <a:path w="3175" h="8255">
                <a:moveTo>
                  <a:pt x="2857" y="7693"/>
                </a:moveTo>
                <a:lnTo>
                  <a:pt x="0" y="0"/>
                </a:lnTo>
                <a:lnTo>
                  <a:pt x="2857" y="7693"/>
                </a:lnTo>
                <a:close/>
              </a:path>
            </a:pathLst>
          </a:custGeom>
          <a:ln w="3175">
            <a:solidFill>
              <a:srgbClr val="1B14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03" name="object 17403"/>
          <p:cNvSpPr/>
          <p:nvPr/>
        </p:nvSpPr>
        <p:spPr>
          <a:xfrm>
            <a:off x="3702883" y="2519464"/>
            <a:ext cx="3810" cy="8255"/>
          </a:xfrm>
          <a:custGeom>
            <a:avLst/>
            <a:gdLst/>
            <a:ahLst/>
            <a:cxnLst/>
            <a:rect l="l" t="t" r="r" b="b"/>
            <a:pathLst>
              <a:path w="3810" h="8255">
                <a:moveTo>
                  <a:pt x="2857" y="7693"/>
                </a:moveTo>
                <a:lnTo>
                  <a:pt x="0" y="0"/>
                </a:lnTo>
                <a:lnTo>
                  <a:pt x="3802" y="7548"/>
                </a:lnTo>
                <a:lnTo>
                  <a:pt x="2857" y="7693"/>
                </a:lnTo>
                <a:close/>
              </a:path>
            </a:pathLst>
          </a:custGeom>
          <a:solidFill>
            <a:srgbClr val="1B14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04" name="object 17404"/>
          <p:cNvSpPr/>
          <p:nvPr/>
        </p:nvSpPr>
        <p:spPr>
          <a:xfrm>
            <a:off x="3702883" y="2519464"/>
            <a:ext cx="3810" cy="8255"/>
          </a:xfrm>
          <a:custGeom>
            <a:avLst/>
            <a:gdLst/>
            <a:ahLst/>
            <a:cxnLst/>
            <a:rect l="l" t="t" r="r" b="b"/>
            <a:pathLst>
              <a:path w="3810" h="8255">
                <a:moveTo>
                  <a:pt x="2857" y="7693"/>
                </a:moveTo>
                <a:lnTo>
                  <a:pt x="3802" y="7548"/>
                </a:lnTo>
                <a:lnTo>
                  <a:pt x="0" y="0"/>
                </a:lnTo>
                <a:lnTo>
                  <a:pt x="2857" y="7693"/>
                </a:lnTo>
                <a:close/>
              </a:path>
            </a:pathLst>
          </a:custGeom>
          <a:ln w="3175">
            <a:solidFill>
              <a:srgbClr val="1B14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05" name="object 174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406" name="object 174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407" name="object 174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408" name="object 174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409" name="object 174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410" name="object 174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411" name="object 174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412" name="object 174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413" name="object 174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414" name="object 17414"/>
          <p:cNvSpPr/>
          <p:nvPr/>
        </p:nvSpPr>
        <p:spPr>
          <a:xfrm>
            <a:off x="3713256" y="2492954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784" y="628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15" name="object 17415"/>
          <p:cNvSpPr/>
          <p:nvPr/>
        </p:nvSpPr>
        <p:spPr>
          <a:xfrm>
            <a:off x="3713256" y="249295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16" name="object 17416"/>
          <p:cNvSpPr/>
          <p:nvPr/>
        </p:nvSpPr>
        <p:spPr>
          <a:xfrm>
            <a:off x="3713256" y="249295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17" name="object 17417"/>
          <p:cNvSpPr/>
          <p:nvPr/>
        </p:nvSpPr>
        <p:spPr>
          <a:xfrm>
            <a:off x="3705605" y="2483477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0" y="2397"/>
                </a:moveTo>
                <a:lnTo>
                  <a:pt x="2956" y="0"/>
                </a:lnTo>
                <a:lnTo>
                  <a:pt x="3886" y="1546"/>
                </a:lnTo>
                <a:lnTo>
                  <a:pt x="0" y="2397"/>
                </a:lnTo>
                <a:close/>
              </a:path>
            </a:pathLst>
          </a:custGeom>
          <a:solidFill>
            <a:srgbClr val="1B18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18" name="object 17418"/>
          <p:cNvSpPr/>
          <p:nvPr/>
        </p:nvSpPr>
        <p:spPr>
          <a:xfrm>
            <a:off x="3705605" y="2483477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0" y="2397"/>
                </a:moveTo>
                <a:lnTo>
                  <a:pt x="3886" y="1546"/>
                </a:lnTo>
                <a:lnTo>
                  <a:pt x="2956" y="0"/>
                </a:lnTo>
                <a:lnTo>
                  <a:pt x="0" y="2397"/>
                </a:lnTo>
                <a:close/>
              </a:path>
            </a:pathLst>
          </a:custGeom>
          <a:ln w="3175">
            <a:solidFill>
              <a:srgbClr val="1B18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19" name="object 17419"/>
          <p:cNvSpPr/>
          <p:nvPr/>
        </p:nvSpPr>
        <p:spPr>
          <a:xfrm>
            <a:off x="3708562" y="2483477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929" y="154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18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20" name="object 174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421" name="object 174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422" name="object 174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423" name="object 174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424" name="object 174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425" name="object 17425"/>
          <p:cNvSpPr/>
          <p:nvPr/>
        </p:nvSpPr>
        <p:spPr>
          <a:xfrm>
            <a:off x="3708562" y="2483477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929" y="15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26" name="object 174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427" name="object 174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428" name="object 174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429" name="object 174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430" name="object 17430"/>
          <p:cNvSpPr/>
          <p:nvPr/>
        </p:nvSpPr>
        <p:spPr>
          <a:xfrm>
            <a:off x="3720764" y="246765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947"/>
                </a:moveTo>
                <a:lnTo>
                  <a:pt x="109" y="317"/>
                </a:lnTo>
                <a:lnTo>
                  <a:pt x="1381" y="0"/>
                </a:lnTo>
                <a:lnTo>
                  <a:pt x="0" y="947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31" name="object 17431"/>
          <p:cNvSpPr/>
          <p:nvPr/>
        </p:nvSpPr>
        <p:spPr>
          <a:xfrm>
            <a:off x="3720764" y="246765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947"/>
                </a:moveTo>
                <a:lnTo>
                  <a:pt x="1381" y="0"/>
                </a:lnTo>
                <a:lnTo>
                  <a:pt x="109" y="317"/>
                </a:lnTo>
                <a:lnTo>
                  <a:pt x="0" y="947"/>
                </a:lnTo>
                <a:close/>
              </a:path>
            </a:pathLst>
          </a:custGeom>
          <a:ln w="3175">
            <a:solidFill>
              <a:srgbClr val="1919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32" name="object 174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433" name="object 174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434" name="object 174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435" name="object 174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436" name="object 174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437" name="object 17437"/>
          <p:cNvSpPr/>
          <p:nvPr/>
        </p:nvSpPr>
        <p:spPr>
          <a:xfrm>
            <a:off x="3726802" y="2482227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109"/>
                </a:moveTo>
                <a:lnTo>
                  <a:pt x="431" y="76"/>
                </a:lnTo>
                <a:lnTo>
                  <a:pt x="1460" y="0"/>
                </a:lnTo>
                <a:lnTo>
                  <a:pt x="0" y="109"/>
                </a:lnTo>
                <a:close/>
              </a:path>
            </a:pathLst>
          </a:custGeom>
          <a:ln w="3175">
            <a:solidFill>
              <a:srgbClr val="1919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38" name="object 174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439" name="object 174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440" name="object 17440"/>
          <p:cNvSpPr/>
          <p:nvPr/>
        </p:nvSpPr>
        <p:spPr>
          <a:xfrm>
            <a:off x="3719200" y="2482337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7602" y="0"/>
                </a:moveTo>
                <a:lnTo>
                  <a:pt x="0" y="561"/>
                </a:lnTo>
                <a:lnTo>
                  <a:pt x="7602" y="0"/>
                </a:lnTo>
                <a:close/>
              </a:path>
            </a:pathLst>
          </a:custGeom>
          <a:ln w="3175">
            <a:solidFill>
              <a:srgbClr val="1A19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41" name="object 174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442" name="object 17442"/>
          <p:cNvSpPr/>
          <p:nvPr/>
        </p:nvSpPr>
        <p:spPr>
          <a:xfrm>
            <a:off x="3705605" y="2485024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0" y="850"/>
                </a:moveTo>
                <a:lnTo>
                  <a:pt x="3886" y="0"/>
                </a:lnTo>
                <a:lnTo>
                  <a:pt x="0" y="850"/>
                </a:lnTo>
                <a:close/>
              </a:path>
            </a:pathLst>
          </a:custGeom>
          <a:ln w="3175">
            <a:solidFill>
              <a:srgbClr val="1B17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43" name="object 17443"/>
          <p:cNvSpPr/>
          <p:nvPr/>
        </p:nvSpPr>
        <p:spPr>
          <a:xfrm>
            <a:off x="3705605" y="248587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B17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44" name="object 17444"/>
          <p:cNvSpPr/>
          <p:nvPr/>
        </p:nvSpPr>
        <p:spPr>
          <a:xfrm>
            <a:off x="3705605" y="248587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17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45" name="object 17445"/>
          <p:cNvSpPr/>
          <p:nvPr/>
        </p:nvSpPr>
        <p:spPr>
          <a:xfrm>
            <a:off x="3705605" y="2485024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0" y="850"/>
                </a:moveTo>
                <a:lnTo>
                  <a:pt x="3886" y="0"/>
                </a:lnTo>
                <a:lnTo>
                  <a:pt x="0" y="850"/>
                </a:lnTo>
                <a:close/>
              </a:path>
            </a:pathLst>
          </a:custGeom>
          <a:ln w="3175">
            <a:solidFill>
              <a:srgbClr val="1B17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46" name="object 17446"/>
          <p:cNvSpPr/>
          <p:nvPr/>
        </p:nvSpPr>
        <p:spPr>
          <a:xfrm>
            <a:off x="3705605" y="2485024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0" y="850"/>
                </a:moveTo>
                <a:lnTo>
                  <a:pt x="3886" y="0"/>
                </a:lnTo>
                <a:lnTo>
                  <a:pt x="0" y="850"/>
                </a:lnTo>
                <a:close/>
              </a:path>
            </a:pathLst>
          </a:custGeom>
          <a:ln w="3175">
            <a:solidFill>
              <a:srgbClr val="1B18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47" name="object 17447"/>
          <p:cNvSpPr/>
          <p:nvPr/>
        </p:nvSpPr>
        <p:spPr>
          <a:xfrm>
            <a:off x="3709492" y="2482898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9707" y="0"/>
                </a:moveTo>
                <a:lnTo>
                  <a:pt x="0" y="2125"/>
                </a:lnTo>
                <a:lnTo>
                  <a:pt x="9707" y="0"/>
                </a:lnTo>
                <a:close/>
              </a:path>
            </a:pathLst>
          </a:custGeom>
          <a:ln w="3175">
            <a:solidFill>
              <a:srgbClr val="1A18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48" name="object 17448"/>
          <p:cNvSpPr/>
          <p:nvPr/>
        </p:nvSpPr>
        <p:spPr>
          <a:xfrm>
            <a:off x="3709492" y="2482898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9707" y="0"/>
                </a:moveTo>
                <a:lnTo>
                  <a:pt x="0" y="2125"/>
                </a:lnTo>
                <a:lnTo>
                  <a:pt x="9707" y="0"/>
                </a:lnTo>
                <a:close/>
              </a:path>
            </a:pathLst>
          </a:custGeom>
          <a:ln w="3175">
            <a:solidFill>
              <a:srgbClr val="1A18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49" name="object 17449"/>
          <p:cNvSpPr/>
          <p:nvPr/>
        </p:nvSpPr>
        <p:spPr>
          <a:xfrm>
            <a:off x="3719200" y="248289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A18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50" name="object 17450"/>
          <p:cNvSpPr/>
          <p:nvPr/>
        </p:nvSpPr>
        <p:spPr>
          <a:xfrm>
            <a:off x="3719200" y="248289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18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51" name="object 17451"/>
          <p:cNvSpPr/>
          <p:nvPr/>
        </p:nvSpPr>
        <p:spPr>
          <a:xfrm>
            <a:off x="3709492" y="2485024"/>
            <a:ext cx="3810" cy="8255"/>
          </a:xfrm>
          <a:custGeom>
            <a:avLst/>
            <a:gdLst/>
            <a:ahLst/>
            <a:cxnLst/>
            <a:rect l="l" t="t" r="r" b="b"/>
            <a:pathLst>
              <a:path w="3810" h="8255">
                <a:moveTo>
                  <a:pt x="3764" y="792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52" name="object 17452"/>
          <p:cNvSpPr/>
          <p:nvPr/>
        </p:nvSpPr>
        <p:spPr>
          <a:xfrm>
            <a:off x="3709492" y="248502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53" name="object 17453"/>
          <p:cNvSpPr/>
          <p:nvPr/>
        </p:nvSpPr>
        <p:spPr>
          <a:xfrm>
            <a:off x="3709492" y="2482898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9707" y="0"/>
                </a:moveTo>
                <a:lnTo>
                  <a:pt x="0" y="21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54" name="object 17454"/>
          <p:cNvSpPr/>
          <p:nvPr/>
        </p:nvSpPr>
        <p:spPr>
          <a:xfrm>
            <a:off x="3705605" y="2485024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3886" y="0"/>
                </a:moveTo>
                <a:lnTo>
                  <a:pt x="0" y="8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55" name="object 17455"/>
          <p:cNvSpPr/>
          <p:nvPr/>
        </p:nvSpPr>
        <p:spPr>
          <a:xfrm>
            <a:off x="3728262" y="2482227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0"/>
                </a:moveTo>
                <a:lnTo>
                  <a:pt x="1117" y="3627"/>
                </a:lnTo>
                <a:lnTo>
                  <a:pt x="3533" y="1147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19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56" name="object 174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457" name="object 17457"/>
          <p:cNvSpPr/>
          <p:nvPr/>
        </p:nvSpPr>
        <p:spPr>
          <a:xfrm>
            <a:off x="3689848" y="2504506"/>
            <a:ext cx="5715" cy="8890"/>
          </a:xfrm>
          <a:custGeom>
            <a:avLst/>
            <a:gdLst/>
            <a:ahLst/>
            <a:cxnLst/>
            <a:rect l="l" t="t" r="r" b="b"/>
            <a:pathLst>
              <a:path w="5714" h="8889">
                <a:moveTo>
                  <a:pt x="5542" y="0"/>
                </a:moveTo>
                <a:lnTo>
                  <a:pt x="2435" y="4833"/>
                </a:lnTo>
                <a:lnTo>
                  <a:pt x="0" y="8630"/>
                </a:lnTo>
                <a:lnTo>
                  <a:pt x="5542" y="0"/>
                </a:lnTo>
                <a:close/>
              </a:path>
            </a:pathLst>
          </a:custGeom>
          <a:ln w="3175">
            <a:solidFill>
              <a:srgbClr val="1C15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58" name="object 17458"/>
          <p:cNvSpPr/>
          <p:nvPr/>
        </p:nvSpPr>
        <p:spPr>
          <a:xfrm>
            <a:off x="3685517" y="2504506"/>
            <a:ext cx="10160" cy="9525"/>
          </a:xfrm>
          <a:custGeom>
            <a:avLst/>
            <a:gdLst/>
            <a:ahLst/>
            <a:cxnLst/>
            <a:rect l="l" t="t" r="r" b="b"/>
            <a:pathLst>
              <a:path w="10160" h="9525">
                <a:moveTo>
                  <a:pt x="0" y="9179"/>
                </a:moveTo>
                <a:lnTo>
                  <a:pt x="9872" y="0"/>
                </a:lnTo>
                <a:lnTo>
                  <a:pt x="4330" y="8630"/>
                </a:lnTo>
                <a:lnTo>
                  <a:pt x="0" y="9179"/>
                </a:lnTo>
                <a:close/>
              </a:path>
            </a:pathLst>
          </a:custGeom>
          <a:solidFill>
            <a:srgbClr val="1C14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59" name="object 17459"/>
          <p:cNvSpPr/>
          <p:nvPr/>
        </p:nvSpPr>
        <p:spPr>
          <a:xfrm>
            <a:off x="3685517" y="2504506"/>
            <a:ext cx="10160" cy="9525"/>
          </a:xfrm>
          <a:custGeom>
            <a:avLst/>
            <a:gdLst/>
            <a:ahLst/>
            <a:cxnLst/>
            <a:rect l="l" t="t" r="r" b="b"/>
            <a:pathLst>
              <a:path w="10160" h="9525">
                <a:moveTo>
                  <a:pt x="9872" y="0"/>
                </a:moveTo>
                <a:lnTo>
                  <a:pt x="0" y="9179"/>
                </a:lnTo>
                <a:lnTo>
                  <a:pt x="4330" y="8630"/>
                </a:lnTo>
                <a:lnTo>
                  <a:pt x="9872" y="0"/>
                </a:lnTo>
                <a:close/>
              </a:path>
            </a:pathLst>
          </a:custGeom>
          <a:ln w="3175">
            <a:solidFill>
              <a:srgbClr val="1C14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60" name="object 17460"/>
          <p:cNvSpPr/>
          <p:nvPr/>
        </p:nvSpPr>
        <p:spPr>
          <a:xfrm>
            <a:off x="3685517" y="2504506"/>
            <a:ext cx="10160" cy="9525"/>
          </a:xfrm>
          <a:custGeom>
            <a:avLst/>
            <a:gdLst/>
            <a:ahLst/>
            <a:cxnLst/>
            <a:rect l="l" t="t" r="r" b="b"/>
            <a:pathLst>
              <a:path w="10160" h="9525">
                <a:moveTo>
                  <a:pt x="0" y="9179"/>
                </a:moveTo>
                <a:lnTo>
                  <a:pt x="2184" y="4343"/>
                </a:lnTo>
                <a:lnTo>
                  <a:pt x="9872" y="0"/>
                </a:lnTo>
                <a:lnTo>
                  <a:pt x="0" y="9179"/>
                </a:lnTo>
                <a:close/>
              </a:path>
            </a:pathLst>
          </a:custGeom>
          <a:solidFill>
            <a:srgbClr val="1C15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61" name="object 17461"/>
          <p:cNvSpPr/>
          <p:nvPr/>
        </p:nvSpPr>
        <p:spPr>
          <a:xfrm>
            <a:off x="3685517" y="2504506"/>
            <a:ext cx="10160" cy="9525"/>
          </a:xfrm>
          <a:custGeom>
            <a:avLst/>
            <a:gdLst/>
            <a:ahLst/>
            <a:cxnLst/>
            <a:rect l="l" t="t" r="r" b="b"/>
            <a:pathLst>
              <a:path w="10160" h="9525">
                <a:moveTo>
                  <a:pt x="9872" y="0"/>
                </a:moveTo>
                <a:lnTo>
                  <a:pt x="0" y="9179"/>
                </a:lnTo>
                <a:lnTo>
                  <a:pt x="2184" y="4343"/>
                </a:lnTo>
                <a:lnTo>
                  <a:pt x="9872" y="0"/>
                </a:lnTo>
                <a:close/>
              </a:path>
            </a:pathLst>
          </a:custGeom>
          <a:ln w="3175">
            <a:solidFill>
              <a:srgbClr val="1C15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62" name="object 17462"/>
          <p:cNvSpPr/>
          <p:nvPr/>
        </p:nvSpPr>
        <p:spPr>
          <a:xfrm>
            <a:off x="3680787" y="2516647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0" y="1262"/>
                </a:moveTo>
                <a:lnTo>
                  <a:pt x="6880" y="0"/>
                </a:lnTo>
                <a:lnTo>
                  <a:pt x="7101" y="635"/>
                </a:lnTo>
                <a:lnTo>
                  <a:pt x="0" y="1262"/>
                </a:lnTo>
                <a:close/>
              </a:path>
            </a:pathLst>
          </a:custGeom>
          <a:solidFill>
            <a:srgbClr val="1C14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63" name="object 17463"/>
          <p:cNvSpPr/>
          <p:nvPr/>
        </p:nvSpPr>
        <p:spPr>
          <a:xfrm>
            <a:off x="3680787" y="2516647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6880" y="0"/>
                </a:moveTo>
                <a:lnTo>
                  <a:pt x="7101" y="635"/>
                </a:lnTo>
                <a:lnTo>
                  <a:pt x="0" y="1262"/>
                </a:lnTo>
                <a:lnTo>
                  <a:pt x="6880" y="0"/>
                </a:lnTo>
                <a:close/>
              </a:path>
            </a:pathLst>
          </a:custGeom>
          <a:ln w="3175">
            <a:solidFill>
              <a:srgbClr val="1C14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64" name="object 17464"/>
          <p:cNvSpPr/>
          <p:nvPr/>
        </p:nvSpPr>
        <p:spPr>
          <a:xfrm>
            <a:off x="3679987" y="2516647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800" y="1262"/>
                </a:moveTo>
                <a:lnTo>
                  <a:pt x="0" y="647"/>
                </a:lnTo>
                <a:lnTo>
                  <a:pt x="7680" y="0"/>
                </a:lnTo>
                <a:lnTo>
                  <a:pt x="800" y="1262"/>
                </a:lnTo>
                <a:close/>
              </a:path>
            </a:pathLst>
          </a:custGeom>
          <a:solidFill>
            <a:srgbClr val="1D14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65" name="object 17465"/>
          <p:cNvSpPr/>
          <p:nvPr/>
        </p:nvSpPr>
        <p:spPr>
          <a:xfrm>
            <a:off x="3679987" y="2516647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7680" y="0"/>
                </a:moveTo>
                <a:lnTo>
                  <a:pt x="0" y="647"/>
                </a:lnTo>
                <a:lnTo>
                  <a:pt x="800" y="1262"/>
                </a:lnTo>
                <a:lnTo>
                  <a:pt x="7680" y="0"/>
                </a:lnTo>
                <a:close/>
              </a:path>
            </a:pathLst>
          </a:custGeom>
          <a:ln w="3175">
            <a:solidFill>
              <a:srgbClr val="1D14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66" name="object 17466"/>
          <p:cNvSpPr/>
          <p:nvPr/>
        </p:nvSpPr>
        <p:spPr>
          <a:xfrm>
            <a:off x="3679987" y="2516035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0" y="1259"/>
                </a:moveTo>
                <a:lnTo>
                  <a:pt x="4376" y="0"/>
                </a:lnTo>
                <a:lnTo>
                  <a:pt x="7680" y="612"/>
                </a:lnTo>
                <a:lnTo>
                  <a:pt x="0" y="1259"/>
                </a:lnTo>
                <a:close/>
              </a:path>
            </a:pathLst>
          </a:custGeom>
          <a:solidFill>
            <a:srgbClr val="1D14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67" name="object 17467"/>
          <p:cNvSpPr/>
          <p:nvPr/>
        </p:nvSpPr>
        <p:spPr>
          <a:xfrm>
            <a:off x="3679987" y="2516035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7680" y="612"/>
                </a:moveTo>
                <a:lnTo>
                  <a:pt x="0" y="1259"/>
                </a:lnTo>
                <a:lnTo>
                  <a:pt x="4376" y="0"/>
                </a:lnTo>
                <a:lnTo>
                  <a:pt x="7680" y="612"/>
                </a:lnTo>
                <a:close/>
              </a:path>
            </a:pathLst>
          </a:custGeom>
          <a:ln w="3175">
            <a:solidFill>
              <a:srgbClr val="1D14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68" name="object 17468"/>
          <p:cNvSpPr/>
          <p:nvPr/>
        </p:nvSpPr>
        <p:spPr>
          <a:xfrm>
            <a:off x="3681867" y="2517282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0" y="1460"/>
                </a:moveTo>
                <a:lnTo>
                  <a:pt x="6022" y="0"/>
                </a:lnTo>
                <a:lnTo>
                  <a:pt x="6101" y="231"/>
                </a:lnTo>
                <a:lnTo>
                  <a:pt x="0" y="1460"/>
                </a:lnTo>
                <a:close/>
              </a:path>
            </a:pathLst>
          </a:custGeom>
          <a:solidFill>
            <a:srgbClr val="1C14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69" name="object 17469"/>
          <p:cNvSpPr/>
          <p:nvPr/>
        </p:nvSpPr>
        <p:spPr>
          <a:xfrm>
            <a:off x="3681867" y="2517282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6022" y="0"/>
                </a:moveTo>
                <a:lnTo>
                  <a:pt x="6101" y="231"/>
                </a:lnTo>
                <a:lnTo>
                  <a:pt x="0" y="1460"/>
                </a:lnTo>
                <a:lnTo>
                  <a:pt x="6022" y="0"/>
                </a:lnTo>
                <a:close/>
              </a:path>
            </a:pathLst>
          </a:custGeom>
          <a:ln w="3175">
            <a:solidFill>
              <a:srgbClr val="1C14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70" name="object 17470"/>
          <p:cNvSpPr/>
          <p:nvPr/>
        </p:nvSpPr>
        <p:spPr>
          <a:xfrm>
            <a:off x="3680787" y="2517282"/>
            <a:ext cx="7620" cy="1905"/>
          </a:xfrm>
          <a:custGeom>
            <a:avLst/>
            <a:gdLst/>
            <a:ahLst/>
            <a:cxnLst/>
            <a:rect l="l" t="t" r="r" b="b"/>
            <a:pathLst>
              <a:path w="7620" h="1905">
                <a:moveTo>
                  <a:pt x="1079" y="1460"/>
                </a:moveTo>
                <a:lnTo>
                  <a:pt x="0" y="627"/>
                </a:lnTo>
                <a:lnTo>
                  <a:pt x="7101" y="0"/>
                </a:lnTo>
                <a:lnTo>
                  <a:pt x="1079" y="1460"/>
                </a:lnTo>
                <a:close/>
              </a:path>
            </a:pathLst>
          </a:custGeom>
          <a:solidFill>
            <a:srgbClr val="1D14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71" name="object 17471"/>
          <p:cNvSpPr/>
          <p:nvPr/>
        </p:nvSpPr>
        <p:spPr>
          <a:xfrm>
            <a:off x="3680787" y="2517282"/>
            <a:ext cx="7620" cy="1905"/>
          </a:xfrm>
          <a:custGeom>
            <a:avLst/>
            <a:gdLst/>
            <a:ahLst/>
            <a:cxnLst/>
            <a:rect l="l" t="t" r="r" b="b"/>
            <a:pathLst>
              <a:path w="7620" h="1905">
                <a:moveTo>
                  <a:pt x="7101" y="0"/>
                </a:moveTo>
                <a:lnTo>
                  <a:pt x="0" y="627"/>
                </a:lnTo>
                <a:lnTo>
                  <a:pt x="1079" y="1460"/>
                </a:lnTo>
                <a:lnTo>
                  <a:pt x="7101" y="0"/>
                </a:lnTo>
                <a:close/>
              </a:path>
            </a:pathLst>
          </a:custGeom>
          <a:ln w="3175">
            <a:solidFill>
              <a:srgbClr val="1D14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72" name="object 17472"/>
          <p:cNvSpPr/>
          <p:nvPr/>
        </p:nvSpPr>
        <p:spPr>
          <a:xfrm>
            <a:off x="3684874" y="2517513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0" y="3543"/>
                </a:moveTo>
                <a:lnTo>
                  <a:pt x="3093" y="0"/>
                </a:lnTo>
                <a:lnTo>
                  <a:pt x="4180" y="3172"/>
                </a:lnTo>
                <a:lnTo>
                  <a:pt x="0" y="3543"/>
                </a:lnTo>
                <a:close/>
              </a:path>
            </a:pathLst>
          </a:custGeom>
          <a:solidFill>
            <a:srgbClr val="1C14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73" name="object 17473"/>
          <p:cNvSpPr/>
          <p:nvPr/>
        </p:nvSpPr>
        <p:spPr>
          <a:xfrm>
            <a:off x="3684874" y="2517513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3093" y="0"/>
                </a:moveTo>
                <a:lnTo>
                  <a:pt x="4180" y="3172"/>
                </a:lnTo>
                <a:lnTo>
                  <a:pt x="0" y="3543"/>
                </a:lnTo>
                <a:lnTo>
                  <a:pt x="3093" y="0"/>
                </a:lnTo>
                <a:close/>
              </a:path>
            </a:pathLst>
          </a:custGeom>
          <a:ln w="3175">
            <a:solidFill>
              <a:srgbClr val="1C14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74" name="object 17474"/>
          <p:cNvSpPr/>
          <p:nvPr/>
        </p:nvSpPr>
        <p:spPr>
          <a:xfrm>
            <a:off x="3681867" y="2517513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3007" y="3543"/>
                </a:moveTo>
                <a:lnTo>
                  <a:pt x="0" y="1229"/>
                </a:lnTo>
                <a:lnTo>
                  <a:pt x="6101" y="0"/>
                </a:lnTo>
                <a:lnTo>
                  <a:pt x="3007" y="3543"/>
                </a:lnTo>
                <a:close/>
              </a:path>
            </a:pathLst>
          </a:custGeom>
          <a:solidFill>
            <a:srgbClr val="1C14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75" name="object 17475"/>
          <p:cNvSpPr/>
          <p:nvPr/>
        </p:nvSpPr>
        <p:spPr>
          <a:xfrm>
            <a:off x="3681867" y="2517513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6101" y="0"/>
                </a:moveTo>
                <a:lnTo>
                  <a:pt x="0" y="1229"/>
                </a:lnTo>
                <a:lnTo>
                  <a:pt x="3007" y="3543"/>
                </a:lnTo>
                <a:lnTo>
                  <a:pt x="6101" y="0"/>
                </a:lnTo>
                <a:close/>
              </a:path>
            </a:pathLst>
          </a:custGeom>
          <a:ln w="3175">
            <a:solidFill>
              <a:srgbClr val="1C14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76" name="object 17476"/>
          <p:cNvSpPr/>
          <p:nvPr/>
        </p:nvSpPr>
        <p:spPr>
          <a:xfrm>
            <a:off x="3680787" y="2517282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7101" y="0"/>
                </a:moveTo>
                <a:lnTo>
                  <a:pt x="0" y="6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77" name="object 17477"/>
          <p:cNvSpPr/>
          <p:nvPr/>
        </p:nvSpPr>
        <p:spPr>
          <a:xfrm>
            <a:off x="3684363" y="2513137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3304" y="3510"/>
                </a:moveTo>
                <a:lnTo>
                  <a:pt x="0" y="2898"/>
                </a:lnTo>
                <a:lnTo>
                  <a:pt x="5483" y="0"/>
                </a:lnTo>
                <a:lnTo>
                  <a:pt x="3304" y="3510"/>
                </a:lnTo>
                <a:close/>
              </a:path>
            </a:pathLst>
          </a:custGeom>
          <a:solidFill>
            <a:srgbClr val="1C14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78" name="object 17478"/>
          <p:cNvSpPr/>
          <p:nvPr/>
        </p:nvSpPr>
        <p:spPr>
          <a:xfrm>
            <a:off x="3684363" y="2513137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5483" y="0"/>
                </a:moveTo>
                <a:lnTo>
                  <a:pt x="3304" y="3510"/>
                </a:lnTo>
                <a:lnTo>
                  <a:pt x="0" y="2898"/>
                </a:lnTo>
                <a:lnTo>
                  <a:pt x="5483" y="0"/>
                </a:lnTo>
                <a:close/>
              </a:path>
            </a:pathLst>
          </a:custGeom>
          <a:ln w="3175">
            <a:solidFill>
              <a:srgbClr val="1C14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79" name="object 17479"/>
          <p:cNvSpPr/>
          <p:nvPr/>
        </p:nvSpPr>
        <p:spPr>
          <a:xfrm>
            <a:off x="3684363" y="2513137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0" y="2898"/>
                </a:moveTo>
                <a:lnTo>
                  <a:pt x="1153" y="548"/>
                </a:lnTo>
                <a:lnTo>
                  <a:pt x="5483" y="0"/>
                </a:lnTo>
                <a:lnTo>
                  <a:pt x="0" y="2898"/>
                </a:lnTo>
                <a:close/>
              </a:path>
            </a:pathLst>
          </a:custGeom>
          <a:solidFill>
            <a:srgbClr val="1C14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80" name="object 17480"/>
          <p:cNvSpPr/>
          <p:nvPr/>
        </p:nvSpPr>
        <p:spPr>
          <a:xfrm>
            <a:off x="3684363" y="2513137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5483" y="0"/>
                </a:moveTo>
                <a:lnTo>
                  <a:pt x="1153" y="548"/>
                </a:lnTo>
                <a:lnTo>
                  <a:pt x="0" y="2898"/>
                </a:lnTo>
                <a:lnTo>
                  <a:pt x="5483" y="0"/>
                </a:lnTo>
                <a:close/>
              </a:path>
            </a:pathLst>
          </a:custGeom>
          <a:ln w="3175">
            <a:solidFill>
              <a:srgbClr val="1C14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81" name="object 174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482" name="object 17482"/>
          <p:cNvSpPr/>
          <p:nvPr/>
        </p:nvSpPr>
        <p:spPr>
          <a:xfrm>
            <a:off x="3702436" y="2491862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29" h="3175">
                <a:moveTo>
                  <a:pt x="0" y="3169"/>
                </a:moveTo>
                <a:lnTo>
                  <a:pt x="2291" y="0"/>
                </a:lnTo>
                <a:lnTo>
                  <a:pt x="10820" y="1092"/>
                </a:lnTo>
                <a:lnTo>
                  <a:pt x="0" y="3169"/>
                </a:lnTo>
                <a:close/>
              </a:path>
            </a:pathLst>
          </a:custGeom>
          <a:solidFill>
            <a:srgbClr val="1B16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83" name="object 17483"/>
          <p:cNvSpPr/>
          <p:nvPr/>
        </p:nvSpPr>
        <p:spPr>
          <a:xfrm>
            <a:off x="3702436" y="2491862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29" h="3175">
                <a:moveTo>
                  <a:pt x="0" y="3169"/>
                </a:moveTo>
                <a:lnTo>
                  <a:pt x="10820" y="1092"/>
                </a:lnTo>
                <a:lnTo>
                  <a:pt x="2291" y="0"/>
                </a:lnTo>
                <a:lnTo>
                  <a:pt x="0" y="3169"/>
                </a:lnTo>
                <a:close/>
              </a:path>
            </a:pathLst>
          </a:custGeom>
          <a:ln w="3175">
            <a:solidFill>
              <a:srgbClr val="1B16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84" name="object 174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485" name="object 174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486" name="object 17486"/>
          <p:cNvSpPr/>
          <p:nvPr/>
        </p:nvSpPr>
        <p:spPr>
          <a:xfrm>
            <a:off x="3676764" y="2520685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19">
                <a:moveTo>
                  <a:pt x="0" y="7553"/>
                </a:moveTo>
                <a:lnTo>
                  <a:pt x="3825" y="4165"/>
                </a:lnTo>
                <a:lnTo>
                  <a:pt x="12291" y="0"/>
                </a:lnTo>
                <a:lnTo>
                  <a:pt x="0" y="7553"/>
                </a:lnTo>
                <a:close/>
              </a:path>
            </a:pathLst>
          </a:custGeom>
          <a:solidFill>
            <a:srgbClr val="1D14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87" name="object 17487"/>
          <p:cNvSpPr/>
          <p:nvPr/>
        </p:nvSpPr>
        <p:spPr>
          <a:xfrm>
            <a:off x="3676764" y="2520685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19">
                <a:moveTo>
                  <a:pt x="12291" y="0"/>
                </a:moveTo>
                <a:lnTo>
                  <a:pt x="0" y="7553"/>
                </a:lnTo>
                <a:lnTo>
                  <a:pt x="3825" y="4165"/>
                </a:lnTo>
                <a:lnTo>
                  <a:pt x="12291" y="0"/>
                </a:lnTo>
                <a:close/>
              </a:path>
            </a:pathLst>
          </a:custGeom>
          <a:ln w="3175">
            <a:solidFill>
              <a:srgbClr val="1D14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88" name="object 17488"/>
          <p:cNvSpPr/>
          <p:nvPr/>
        </p:nvSpPr>
        <p:spPr>
          <a:xfrm>
            <a:off x="3680589" y="2520685"/>
            <a:ext cx="8890" cy="4445"/>
          </a:xfrm>
          <a:custGeom>
            <a:avLst/>
            <a:gdLst/>
            <a:ahLst/>
            <a:cxnLst/>
            <a:rect l="l" t="t" r="r" b="b"/>
            <a:pathLst>
              <a:path w="8889" h="4444">
                <a:moveTo>
                  <a:pt x="0" y="4165"/>
                </a:moveTo>
                <a:lnTo>
                  <a:pt x="4284" y="370"/>
                </a:lnTo>
                <a:lnTo>
                  <a:pt x="8465" y="0"/>
                </a:lnTo>
                <a:lnTo>
                  <a:pt x="0" y="4165"/>
                </a:lnTo>
                <a:close/>
              </a:path>
            </a:pathLst>
          </a:custGeom>
          <a:solidFill>
            <a:srgbClr val="1C14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89" name="object 17489"/>
          <p:cNvSpPr/>
          <p:nvPr/>
        </p:nvSpPr>
        <p:spPr>
          <a:xfrm>
            <a:off x="3680589" y="2520685"/>
            <a:ext cx="8890" cy="4445"/>
          </a:xfrm>
          <a:custGeom>
            <a:avLst/>
            <a:gdLst/>
            <a:ahLst/>
            <a:cxnLst/>
            <a:rect l="l" t="t" r="r" b="b"/>
            <a:pathLst>
              <a:path w="8889" h="4444">
                <a:moveTo>
                  <a:pt x="8465" y="0"/>
                </a:moveTo>
                <a:lnTo>
                  <a:pt x="4284" y="370"/>
                </a:lnTo>
                <a:lnTo>
                  <a:pt x="0" y="4165"/>
                </a:lnTo>
                <a:lnTo>
                  <a:pt x="8465" y="0"/>
                </a:lnTo>
                <a:close/>
              </a:path>
            </a:pathLst>
          </a:custGeom>
          <a:ln w="3175">
            <a:solidFill>
              <a:srgbClr val="1C14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90" name="object 17490"/>
          <p:cNvSpPr/>
          <p:nvPr/>
        </p:nvSpPr>
        <p:spPr>
          <a:xfrm>
            <a:off x="3675994" y="253483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129" y="416"/>
                </a:lnTo>
                <a:lnTo>
                  <a:pt x="543" y="173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13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91" name="object 17491"/>
          <p:cNvSpPr/>
          <p:nvPr/>
        </p:nvSpPr>
        <p:spPr>
          <a:xfrm>
            <a:off x="3674732" y="253483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805" y="1734"/>
                </a:moveTo>
                <a:lnTo>
                  <a:pt x="0" y="642"/>
                </a:lnTo>
                <a:lnTo>
                  <a:pt x="1262" y="0"/>
                </a:lnTo>
                <a:lnTo>
                  <a:pt x="1805" y="1734"/>
                </a:lnTo>
                <a:close/>
              </a:path>
            </a:pathLst>
          </a:custGeom>
          <a:solidFill>
            <a:srgbClr val="1D13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92" name="object 17492"/>
          <p:cNvSpPr/>
          <p:nvPr/>
        </p:nvSpPr>
        <p:spPr>
          <a:xfrm>
            <a:off x="3674732" y="253483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262" y="0"/>
                </a:moveTo>
                <a:lnTo>
                  <a:pt x="0" y="642"/>
                </a:lnTo>
                <a:lnTo>
                  <a:pt x="1805" y="1734"/>
                </a:lnTo>
                <a:lnTo>
                  <a:pt x="1262" y="0"/>
                </a:lnTo>
                <a:close/>
              </a:path>
            </a:pathLst>
          </a:custGeom>
          <a:ln w="3175">
            <a:solidFill>
              <a:srgbClr val="1D13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93" name="object 17493"/>
          <p:cNvSpPr/>
          <p:nvPr/>
        </p:nvSpPr>
        <p:spPr>
          <a:xfrm>
            <a:off x="3674732" y="2530746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0" y="4734"/>
                </a:moveTo>
                <a:lnTo>
                  <a:pt x="3543" y="0"/>
                </a:lnTo>
                <a:lnTo>
                  <a:pt x="1262" y="4091"/>
                </a:lnTo>
                <a:lnTo>
                  <a:pt x="0" y="4734"/>
                </a:lnTo>
                <a:close/>
              </a:path>
            </a:pathLst>
          </a:custGeom>
          <a:solidFill>
            <a:srgbClr val="1D13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94" name="object 17494"/>
          <p:cNvSpPr/>
          <p:nvPr/>
        </p:nvSpPr>
        <p:spPr>
          <a:xfrm>
            <a:off x="3674732" y="2530746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543" y="0"/>
                </a:moveTo>
                <a:lnTo>
                  <a:pt x="1262" y="4091"/>
                </a:lnTo>
                <a:lnTo>
                  <a:pt x="0" y="4734"/>
                </a:lnTo>
                <a:lnTo>
                  <a:pt x="3543" y="0"/>
                </a:lnTo>
                <a:close/>
              </a:path>
            </a:pathLst>
          </a:custGeom>
          <a:ln w="3175">
            <a:solidFill>
              <a:srgbClr val="1D13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95" name="object 17495"/>
          <p:cNvSpPr/>
          <p:nvPr/>
        </p:nvSpPr>
        <p:spPr>
          <a:xfrm>
            <a:off x="3674732" y="2530746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0" y="4734"/>
                </a:moveTo>
                <a:lnTo>
                  <a:pt x="1257" y="119"/>
                </a:lnTo>
                <a:lnTo>
                  <a:pt x="3543" y="0"/>
                </a:lnTo>
                <a:lnTo>
                  <a:pt x="0" y="4734"/>
                </a:lnTo>
                <a:close/>
              </a:path>
            </a:pathLst>
          </a:custGeom>
          <a:solidFill>
            <a:srgbClr val="1D13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96" name="object 17496"/>
          <p:cNvSpPr/>
          <p:nvPr/>
        </p:nvSpPr>
        <p:spPr>
          <a:xfrm>
            <a:off x="3674732" y="2530746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543" y="0"/>
                </a:moveTo>
                <a:lnTo>
                  <a:pt x="1257" y="119"/>
                </a:lnTo>
                <a:lnTo>
                  <a:pt x="0" y="4734"/>
                </a:lnTo>
                <a:lnTo>
                  <a:pt x="3543" y="0"/>
                </a:lnTo>
                <a:close/>
              </a:path>
            </a:pathLst>
          </a:custGeom>
          <a:ln w="3175">
            <a:solidFill>
              <a:srgbClr val="1D13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97" name="object 17497"/>
          <p:cNvSpPr/>
          <p:nvPr/>
        </p:nvSpPr>
        <p:spPr>
          <a:xfrm>
            <a:off x="3699248" y="2449291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2641"/>
                </a:moveTo>
                <a:lnTo>
                  <a:pt x="746" y="109"/>
                </a:lnTo>
                <a:lnTo>
                  <a:pt x="1292" y="0"/>
                </a:lnTo>
                <a:lnTo>
                  <a:pt x="0" y="2641"/>
                </a:lnTo>
                <a:close/>
              </a:path>
            </a:pathLst>
          </a:custGeom>
          <a:solidFill>
            <a:srgbClr val="1A19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98" name="object 17498"/>
          <p:cNvSpPr/>
          <p:nvPr/>
        </p:nvSpPr>
        <p:spPr>
          <a:xfrm>
            <a:off x="3699248" y="2449291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2641"/>
                </a:moveTo>
                <a:lnTo>
                  <a:pt x="746" y="109"/>
                </a:lnTo>
                <a:lnTo>
                  <a:pt x="1292" y="0"/>
                </a:lnTo>
                <a:lnTo>
                  <a:pt x="0" y="2641"/>
                </a:lnTo>
                <a:close/>
              </a:path>
            </a:pathLst>
          </a:custGeom>
          <a:ln w="3175">
            <a:solidFill>
              <a:srgbClr val="1A19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99" name="object 17499"/>
          <p:cNvSpPr/>
          <p:nvPr/>
        </p:nvSpPr>
        <p:spPr>
          <a:xfrm>
            <a:off x="3699248" y="2446962"/>
            <a:ext cx="13335" cy="5080"/>
          </a:xfrm>
          <a:custGeom>
            <a:avLst/>
            <a:gdLst/>
            <a:ahLst/>
            <a:cxnLst/>
            <a:rect l="l" t="t" r="r" b="b"/>
            <a:pathLst>
              <a:path w="13335" h="5080">
                <a:moveTo>
                  <a:pt x="0" y="4970"/>
                </a:moveTo>
                <a:lnTo>
                  <a:pt x="1292" y="2329"/>
                </a:lnTo>
                <a:lnTo>
                  <a:pt x="12938" y="0"/>
                </a:lnTo>
                <a:lnTo>
                  <a:pt x="0" y="4970"/>
                </a:lnTo>
                <a:close/>
              </a:path>
            </a:pathLst>
          </a:custGeom>
          <a:solidFill>
            <a:srgbClr val="1A19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00" name="object 17500"/>
          <p:cNvSpPr/>
          <p:nvPr/>
        </p:nvSpPr>
        <p:spPr>
          <a:xfrm>
            <a:off x="3699248" y="2446962"/>
            <a:ext cx="13335" cy="5080"/>
          </a:xfrm>
          <a:custGeom>
            <a:avLst/>
            <a:gdLst/>
            <a:ahLst/>
            <a:cxnLst/>
            <a:rect l="l" t="t" r="r" b="b"/>
            <a:pathLst>
              <a:path w="13335" h="5080">
                <a:moveTo>
                  <a:pt x="0" y="4970"/>
                </a:moveTo>
                <a:lnTo>
                  <a:pt x="12938" y="0"/>
                </a:lnTo>
                <a:lnTo>
                  <a:pt x="1292" y="2329"/>
                </a:lnTo>
                <a:lnTo>
                  <a:pt x="0" y="4970"/>
                </a:lnTo>
                <a:close/>
              </a:path>
            </a:pathLst>
          </a:custGeom>
          <a:ln w="3175">
            <a:solidFill>
              <a:srgbClr val="1A19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01" name="object 17501"/>
          <p:cNvSpPr/>
          <p:nvPr/>
        </p:nvSpPr>
        <p:spPr>
          <a:xfrm>
            <a:off x="3699248" y="2446962"/>
            <a:ext cx="17145" cy="6985"/>
          </a:xfrm>
          <a:custGeom>
            <a:avLst/>
            <a:gdLst/>
            <a:ahLst/>
            <a:cxnLst/>
            <a:rect l="l" t="t" r="r" b="b"/>
            <a:pathLst>
              <a:path w="17145" h="6985">
                <a:moveTo>
                  <a:pt x="16616" y="6591"/>
                </a:moveTo>
                <a:lnTo>
                  <a:pt x="0" y="4970"/>
                </a:lnTo>
                <a:lnTo>
                  <a:pt x="12938" y="0"/>
                </a:lnTo>
                <a:lnTo>
                  <a:pt x="16616" y="6591"/>
                </a:lnTo>
                <a:close/>
              </a:path>
            </a:pathLst>
          </a:custGeom>
          <a:solidFill>
            <a:srgbClr val="1A19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02" name="object 17502"/>
          <p:cNvSpPr/>
          <p:nvPr/>
        </p:nvSpPr>
        <p:spPr>
          <a:xfrm>
            <a:off x="3699248" y="2446962"/>
            <a:ext cx="17145" cy="6985"/>
          </a:xfrm>
          <a:custGeom>
            <a:avLst/>
            <a:gdLst/>
            <a:ahLst/>
            <a:cxnLst/>
            <a:rect l="l" t="t" r="r" b="b"/>
            <a:pathLst>
              <a:path w="17145" h="6985">
                <a:moveTo>
                  <a:pt x="0" y="4970"/>
                </a:moveTo>
                <a:lnTo>
                  <a:pt x="12938" y="0"/>
                </a:lnTo>
                <a:lnTo>
                  <a:pt x="16616" y="6591"/>
                </a:lnTo>
                <a:lnTo>
                  <a:pt x="0" y="4970"/>
                </a:lnTo>
                <a:close/>
              </a:path>
            </a:pathLst>
          </a:custGeom>
          <a:ln w="3175">
            <a:solidFill>
              <a:srgbClr val="1A19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03" name="object 17503"/>
          <p:cNvSpPr/>
          <p:nvPr/>
        </p:nvSpPr>
        <p:spPr>
          <a:xfrm>
            <a:off x="3746550" y="2507825"/>
            <a:ext cx="4445" cy="14604"/>
          </a:xfrm>
          <a:custGeom>
            <a:avLst/>
            <a:gdLst/>
            <a:ahLst/>
            <a:cxnLst/>
            <a:rect l="l" t="t" r="r" b="b"/>
            <a:pathLst>
              <a:path w="4445" h="14605">
                <a:moveTo>
                  <a:pt x="3703" y="14008"/>
                </a:moveTo>
                <a:lnTo>
                  <a:pt x="0" y="0"/>
                </a:lnTo>
                <a:lnTo>
                  <a:pt x="4076" y="13888"/>
                </a:lnTo>
                <a:lnTo>
                  <a:pt x="3703" y="14008"/>
                </a:lnTo>
                <a:close/>
              </a:path>
            </a:pathLst>
          </a:custGeom>
          <a:solidFill>
            <a:srgbClr val="1819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04" name="object 17504"/>
          <p:cNvSpPr/>
          <p:nvPr/>
        </p:nvSpPr>
        <p:spPr>
          <a:xfrm>
            <a:off x="3746550" y="2507825"/>
            <a:ext cx="4445" cy="14604"/>
          </a:xfrm>
          <a:custGeom>
            <a:avLst/>
            <a:gdLst/>
            <a:ahLst/>
            <a:cxnLst/>
            <a:rect l="l" t="t" r="r" b="b"/>
            <a:pathLst>
              <a:path w="4445" h="14605">
                <a:moveTo>
                  <a:pt x="0" y="0"/>
                </a:moveTo>
                <a:lnTo>
                  <a:pt x="4076" y="13888"/>
                </a:lnTo>
                <a:lnTo>
                  <a:pt x="3703" y="1400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19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05" name="object 175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506" name="object 175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507" name="object 17507"/>
          <p:cNvSpPr/>
          <p:nvPr/>
        </p:nvSpPr>
        <p:spPr>
          <a:xfrm>
            <a:off x="3738910" y="2509624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1752" y="2760"/>
                </a:moveTo>
                <a:lnTo>
                  <a:pt x="0" y="2303"/>
                </a:lnTo>
                <a:lnTo>
                  <a:pt x="4287" y="0"/>
                </a:lnTo>
                <a:lnTo>
                  <a:pt x="1752" y="2760"/>
                </a:lnTo>
                <a:close/>
              </a:path>
            </a:pathLst>
          </a:custGeom>
          <a:solidFill>
            <a:srgbClr val="1818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08" name="object 17508"/>
          <p:cNvSpPr/>
          <p:nvPr/>
        </p:nvSpPr>
        <p:spPr>
          <a:xfrm>
            <a:off x="3738910" y="2509624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1752" y="2760"/>
                </a:moveTo>
                <a:lnTo>
                  <a:pt x="0" y="2303"/>
                </a:lnTo>
                <a:lnTo>
                  <a:pt x="4287" y="0"/>
                </a:lnTo>
                <a:lnTo>
                  <a:pt x="1752" y="2760"/>
                </a:lnTo>
                <a:close/>
              </a:path>
            </a:pathLst>
          </a:custGeom>
          <a:ln w="3175">
            <a:solidFill>
              <a:srgbClr val="1818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09" name="object 175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510" name="object 17510"/>
          <p:cNvSpPr/>
          <p:nvPr/>
        </p:nvSpPr>
        <p:spPr>
          <a:xfrm>
            <a:off x="3742494" y="252179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1945"/>
                </a:moveTo>
                <a:lnTo>
                  <a:pt x="1005" y="0"/>
                </a:lnTo>
                <a:lnTo>
                  <a:pt x="4495" y="899"/>
                </a:lnTo>
                <a:lnTo>
                  <a:pt x="0" y="1945"/>
                </a:lnTo>
                <a:close/>
              </a:path>
            </a:pathLst>
          </a:custGeom>
          <a:solidFill>
            <a:srgbClr val="1818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11" name="object 17511"/>
          <p:cNvSpPr/>
          <p:nvPr/>
        </p:nvSpPr>
        <p:spPr>
          <a:xfrm>
            <a:off x="3742494" y="252179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4495" y="899"/>
                </a:moveTo>
                <a:lnTo>
                  <a:pt x="0" y="1945"/>
                </a:lnTo>
                <a:lnTo>
                  <a:pt x="1005" y="0"/>
                </a:lnTo>
                <a:lnTo>
                  <a:pt x="4495" y="899"/>
                </a:lnTo>
                <a:close/>
              </a:path>
            </a:pathLst>
          </a:custGeom>
          <a:ln w="3175">
            <a:solidFill>
              <a:srgbClr val="1818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12" name="object 17512"/>
          <p:cNvSpPr/>
          <p:nvPr/>
        </p:nvSpPr>
        <p:spPr>
          <a:xfrm>
            <a:off x="3743500" y="2521790"/>
            <a:ext cx="6985" cy="1270"/>
          </a:xfrm>
          <a:custGeom>
            <a:avLst/>
            <a:gdLst/>
            <a:ahLst/>
            <a:cxnLst/>
            <a:rect l="l" t="t" r="r" b="b"/>
            <a:pathLst>
              <a:path w="6985" h="1269">
                <a:moveTo>
                  <a:pt x="3489" y="899"/>
                </a:moveTo>
                <a:lnTo>
                  <a:pt x="0" y="0"/>
                </a:lnTo>
                <a:lnTo>
                  <a:pt x="6753" y="43"/>
                </a:lnTo>
                <a:lnTo>
                  <a:pt x="3489" y="899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13" name="object 17513"/>
          <p:cNvSpPr/>
          <p:nvPr/>
        </p:nvSpPr>
        <p:spPr>
          <a:xfrm>
            <a:off x="3743500" y="2521790"/>
            <a:ext cx="6985" cy="1270"/>
          </a:xfrm>
          <a:custGeom>
            <a:avLst/>
            <a:gdLst/>
            <a:ahLst/>
            <a:cxnLst/>
            <a:rect l="l" t="t" r="r" b="b"/>
            <a:pathLst>
              <a:path w="6985" h="1269">
                <a:moveTo>
                  <a:pt x="3489" y="899"/>
                </a:moveTo>
                <a:lnTo>
                  <a:pt x="6753" y="43"/>
                </a:lnTo>
                <a:lnTo>
                  <a:pt x="0" y="0"/>
                </a:lnTo>
                <a:lnTo>
                  <a:pt x="3489" y="899"/>
                </a:lnTo>
                <a:close/>
              </a:path>
            </a:pathLst>
          </a:custGeom>
          <a:ln w="3175">
            <a:solidFill>
              <a:srgbClr val="1818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14" name="object 17514"/>
          <p:cNvSpPr/>
          <p:nvPr/>
        </p:nvSpPr>
        <p:spPr>
          <a:xfrm>
            <a:off x="3746990" y="2521834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855"/>
                </a:moveTo>
                <a:lnTo>
                  <a:pt x="3263" y="0"/>
                </a:lnTo>
                <a:lnTo>
                  <a:pt x="1526" y="500"/>
                </a:lnTo>
                <a:lnTo>
                  <a:pt x="0" y="855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15" name="object 17515"/>
          <p:cNvSpPr/>
          <p:nvPr/>
        </p:nvSpPr>
        <p:spPr>
          <a:xfrm>
            <a:off x="3746990" y="2521834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855"/>
                </a:moveTo>
                <a:lnTo>
                  <a:pt x="3263" y="0"/>
                </a:lnTo>
                <a:lnTo>
                  <a:pt x="1526" y="500"/>
                </a:lnTo>
                <a:lnTo>
                  <a:pt x="0" y="855"/>
                </a:lnTo>
                <a:close/>
              </a:path>
            </a:pathLst>
          </a:custGeom>
          <a:ln w="3175">
            <a:solidFill>
              <a:srgbClr val="1818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16" name="object 175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517" name="object 175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518" name="object 17518"/>
          <p:cNvSpPr/>
          <p:nvPr/>
        </p:nvSpPr>
        <p:spPr>
          <a:xfrm>
            <a:off x="3737602" y="2507617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0" y="0"/>
                </a:moveTo>
                <a:lnTo>
                  <a:pt x="8948" y="208"/>
                </a:lnTo>
                <a:lnTo>
                  <a:pt x="5046" y="11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19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19" name="object 17519"/>
          <p:cNvSpPr/>
          <p:nvPr/>
        </p:nvSpPr>
        <p:spPr>
          <a:xfrm>
            <a:off x="3734422" y="2493985"/>
            <a:ext cx="4445" cy="8255"/>
          </a:xfrm>
          <a:custGeom>
            <a:avLst/>
            <a:gdLst/>
            <a:ahLst/>
            <a:cxnLst/>
            <a:rect l="l" t="t" r="r" b="b"/>
            <a:pathLst>
              <a:path w="4445" h="8255">
                <a:moveTo>
                  <a:pt x="1391" y="7747"/>
                </a:moveTo>
                <a:lnTo>
                  <a:pt x="0" y="3154"/>
                </a:lnTo>
                <a:lnTo>
                  <a:pt x="4236" y="0"/>
                </a:lnTo>
                <a:lnTo>
                  <a:pt x="1391" y="7747"/>
                </a:lnTo>
                <a:close/>
              </a:path>
            </a:pathLst>
          </a:custGeom>
          <a:solidFill>
            <a:srgbClr val="1818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20" name="object 17520"/>
          <p:cNvSpPr/>
          <p:nvPr/>
        </p:nvSpPr>
        <p:spPr>
          <a:xfrm>
            <a:off x="3734422" y="2493985"/>
            <a:ext cx="4445" cy="8255"/>
          </a:xfrm>
          <a:custGeom>
            <a:avLst/>
            <a:gdLst/>
            <a:ahLst/>
            <a:cxnLst/>
            <a:rect l="l" t="t" r="r" b="b"/>
            <a:pathLst>
              <a:path w="4445" h="8255">
                <a:moveTo>
                  <a:pt x="1391" y="7747"/>
                </a:moveTo>
                <a:lnTo>
                  <a:pt x="4236" y="0"/>
                </a:lnTo>
                <a:lnTo>
                  <a:pt x="0" y="3154"/>
                </a:lnTo>
                <a:lnTo>
                  <a:pt x="1391" y="7747"/>
                </a:lnTo>
                <a:close/>
              </a:path>
            </a:pathLst>
          </a:custGeom>
          <a:ln w="3175">
            <a:solidFill>
              <a:srgbClr val="1818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21" name="object 175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522" name="object 175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523" name="object 17523"/>
          <p:cNvSpPr/>
          <p:nvPr/>
        </p:nvSpPr>
        <p:spPr>
          <a:xfrm>
            <a:off x="3737256" y="2504338"/>
            <a:ext cx="7620" cy="2540"/>
          </a:xfrm>
          <a:custGeom>
            <a:avLst/>
            <a:gdLst/>
            <a:ahLst/>
            <a:cxnLst/>
            <a:rect l="l" t="t" r="r" b="b"/>
            <a:pathLst>
              <a:path w="7620" h="2539">
                <a:moveTo>
                  <a:pt x="7305" y="0"/>
                </a:moveTo>
                <a:lnTo>
                  <a:pt x="0" y="21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24" name="object 17524"/>
          <p:cNvSpPr/>
          <p:nvPr/>
        </p:nvSpPr>
        <p:spPr>
          <a:xfrm>
            <a:off x="3630879" y="2445456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3368" y="523"/>
                </a:moveTo>
                <a:lnTo>
                  <a:pt x="0" y="0"/>
                </a:lnTo>
                <a:lnTo>
                  <a:pt x="4010" y="259"/>
                </a:lnTo>
                <a:lnTo>
                  <a:pt x="3368" y="523"/>
                </a:lnTo>
                <a:close/>
              </a:path>
            </a:pathLst>
          </a:custGeom>
          <a:solidFill>
            <a:srgbClr val="1E1F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25" name="object 17525"/>
          <p:cNvSpPr/>
          <p:nvPr/>
        </p:nvSpPr>
        <p:spPr>
          <a:xfrm>
            <a:off x="3630879" y="2445456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3368" y="523"/>
                </a:moveTo>
                <a:lnTo>
                  <a:pt x="4010" y="259"/>
                </a:lnTo>
                <a:lnTo>
                  <a:pt x="0" y="0"/>
                </a:lnTo>
                <a:lnTo>
                  <a:pt x="3368" y="523"/>
                </a:lnTo>
                <a:close/>
              </a:path>
            </a:pathLst>
          </a:custGeom>
          <a:ln w="3175">
            <a:solidFill>
              <a:srgbClr val="1E1F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26" name="object 175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527" name="object 175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528" name="object 175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529" name="object 175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530" name="object 175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531" name="object 175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532" name="object 175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533" name="object 175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534" name="object 175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535" name="object 175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536" name="object 175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537" name="object 175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538" name="object 175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539" name="object 175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540" name="object 17540"/>
          <p:cNvSpPr/>
          <p:nvPr/>
        </p:nvSpPr>
        <p:spPr>
          <a:xfrm>
            <a:off x="3599347" y="247955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746" y="970"/>
                </a:moveTo>
                <a:lnTo>
                  <a:pt x="0" y="421"/>
                </a:lnTo>
                <a:lnTo>
                  <a:pt x="675" y="0"/>
                </a:lnTo>
                <a:lnTo>
                  <a:pt x="746" y="970"/>
                </a:lnTo>
                <a:close/>
              </a:path>
            </a:pathLst>
          </a:custGeom>
          <a:solidFill>
            <a:srgbClr val="1E28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41" name="object 17541"/>
          <p:cNvSpPr/>
          <p:nvPr/>
        </p:nvSpPr>
        <p:spPr>
          <a:xfrm>
            <a:off x="3599347" y="247955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675" y="0"/>
                </a:moveTo>
                <a:lnTo>
                  <a:pt x="0" y="421"/>
                </a:lnTo>
                <a:lnTo>
                  <a:pt x="746" y="970"/>
                </a:lnTo>
                <a:lnTo>
                  <a:pt x="675" y="0"/>
                </a:lnTo>
                <a:close/>
              </a:path>
            </a:pathLst>
          </a:custGeom>
          <a:ln w="3175">
            <a:solidFill>
              <a:srgbClr val="1E28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42" name="object 17542"/>
          <p:cNvSpPr/>
          <p:nvPr/>
        </p:nvSpPr>
        <p:spPr>
          <a:xfrm>
            <a:off x="3600173" y="2473421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18" y="3317"/>
                </a:moveTo>
                <a:lnTo>
                  <a:pt x="0" y="0"/>
                </a:lnTo>
                <a:lnTo>
                  <a:pt x="2352" y="711"/>
                </a:lnTo>
                <a:lnTo>
                  <a:pt x="218" y="3317"/>
                </a:lnTo>
                <a:close/>
              </a:path>
            </a:pathLst>
          </a:custGeom>
          <a:solidFill>
            <a:srgbClr val="1E28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43" name="object 17543"/>
          <p:cNvSpPr/>
          <p:nvPr/>
        </p:nvSpPr>
        <p:spPr>
          <a:xfrm>
            <a:off x="3600173" y="2473421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352" y="711"/>
                </a:moveTo>
                <a:lnTo>
                  <a:pt x="0" y="0"/>
                </a:lnTo>
                <a:lnTo>
                  <a:pt x="218" y="3317"/>
                </a:lnTo>
                <a:lnTo>
                  <a:pt x="2352" y="711"/>
                </a:lnTo>
                <a:close/>
              </a:path>
            </a:pathLst>
          </a:custGeom>
          <a:ln w="3175">
            <a:solidFill>
              <a:srgbClr val="1E28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44" name="object 17544"/>
          <p:cNvSpPr/>
          <p:nvPr/>
        </p:nvSpPr>
        <p:spPr>
          <a:xfrm>
            <a:off x="3599418" y="248098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490" y="477"/>
                </a:moveTo>
                <a:lnTo>
                  <a:pt x="0" y="467"/>
                </a:lnTo>
                <a:lnTo>
                  <a:pt x="982" y="0"/>
                </a:lnTo>
                <a:lnTo>
                  <a:pt x="490" y="477"/>
                </a:lnTo>
                <a:close/>
              </a:path>
            </a:pathLst>
          </a:custGeom>
          <a:solidFill>
            <a:srgbClr val="1E28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45" name="object 17545"/>
          <p:cNvSpPr/>
          <p:nvPr/>
        </p:nvSpPr>
        <p:spPr>
          <a:xfrm>
            <a:off x="3599418" y="248098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982" y="0"/>
                </a:moveTo>
                <a:lnTo>
                  <a:pt x="490" y="477"/>
                </a:lnTo>
                <a:lnTo>
                  <a:pt x="0" y="467"/>
                </a:lnTo>
                <a:lnTo>
                  <a:pt x="982" y="0"/>
                </a:lnTo>
                <a:close/>
              </a:path>
            </a:pathLst>
          </a:custGeom>
          <a:ln w="3175">
            <a:solidFill>
              <a:srgbClr val="1E28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46" name="object 17546"/>
          <p:cNvSpPr/>
          <p:nvPr/>
        </p:nvSpPr>
        <p:spPr>
          <a:xfrm>
            <a:off x="3598743" y="2480983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675" y="467"/>
                </a:moveTo>
                <a:lnTo>
                  <a:pt x="0" y="144"/>
                </a:lnTo>
                <a:lnTo>
                  <a:pt x="1658" y="0"/>
                </a:lnTo>
                <a:lnTo>
                  <a:pt x="675" y="467"/>
                </a:lnTo>
                <a:close/>
              </a:path>
            </a:pathLst>
          </a:custGeom>
          <a:solidFill>
            <a:srgbClr val="1E28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47" name="object 17547"/>
          <p:cNvSpPr/>
          <p:nvPr/>
        </p:nvSpPr>
        <p:spPr>
          <a:xfrm>
            <a:off x="3598743" y="2480983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658" y="0"/>
                </a:moveTo>
                <a:lnTo>
                  <a:pt x="0" y="144"/>
                </a:lnTo>
                <a:lnTo>
                  <a:pt x="675" y="467"/>
                </a:lnTo>
                <a:lnTo>
                  <a:pt x="1658" y="0"/>
                </a:lnTo>
                <a:close/>
              </a:path>
            </a:pathLst>
          </a:custGeom>
          <a:ln w="3175">
            <a:solidFill>
              <a:srgbClr val="1E28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48" name="object 17548"/>
          <p:cNvSpPr/>
          <p:nvPr/>
        </p:nvSpPr>
        <p:spPr>
          <a:xfrm>
            <a:off x="3597430" y="2480500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1313" y="627"/>
                </a:moveTo>
                <a:lnTo>
                  <a:pt x="0" y="0"/>
                </a:lnTo>
                <a:lnTo>
                  <a:pt x="2971" y="482"/>
                </a:lnTo>
                <a:lnTo>
                  <a:pt x="1313" y="627"/>
                </a:lnTo>
                <a:close/>
              </a:path>
            </a:pathLst>
          </a:custGeom>
          <a:solidFill>
            <a:srgbClr val="1E29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49" name="object 17549"/>
          <p:cNvSpPr/>
          <p:nvPr/>
        </p:nvSpPr>
        <p:spPr>
          <a:xfrm>
            <a:off x="3597430" y="2480500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2971" y="482"/>
                </a:moveTo>
                <a:lnTo>
                  <a:pt x="1313" y="627"/>
                </a:lnTo>
                <a:lnTo>
                  <a:pt x="0" y="0"/>
                </a:lnTo>
                <a:lnTo>
                  <a:pt x="2971" y="482"/>
                </a:lnTo>
                <a:close/>
              </a:path>
            </a:pathLst>
          </a:custGeom>
          <a:ln w="3175">
            <a:solidFill>
              <a:srgbClr val="1E29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50" name="object 175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551" name="object 175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552" name="object 175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553" name="object 175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554" name="object 17554"/>
          <p:cNvSpPr/>
          <p:nvPr/>
        </p:nvSpPr>
        <p:spPr>
          <a:xfrm>
            <a:off x="3587353" y="247435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D30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55" name="object 17555"/>
          <p:cNvSpPr/>
          <p:nvPr/>
        </p:nvSpPr>
        <p:spPr>
          <a:xfrm>
            <a:off x="3587353" y="247435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30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56" name="object 17556"/>
          <p:cNvSpPr/>
          <p:nvPr/>
        </p:nvSpPr>
        <p:spPr>
          <a:xfrm>
            <a:off x="3587353" y="2474353"/>
            <a:ext cx="13335" cy="6985"/>
          </a:xfrm>
          <a:custGeom>
            <a:avLst/>
            <a:gdLst/>
            <a:ahLst/>
            <a:cxnLst/>
            <a:rect l="l" t="t" r="r" b="b"/>
            <a:pathLst>
              <a:path w="13335" h="6985">
                <a:moveTo>
                  <a:pt x="13047" y="662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57" name="object 17557"/>
          <p:cNvSpPr/>
          <p:nvPr/>
        </p:nvSpPr>
        <p:spPr>
          <a:xfrm>
            <a:off x="3599908" y="248146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E28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58" name="object 17558"/>
          <p:cNvSpPr/>
          <p:nvPr/>
        </p:nvSpPr>
        <p:spPr>
          <a:xfrm>
            <a:off x="3599908" y="248146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28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59" name="object 17559"/>
          <p:cNvSpPr/>
          <p:nvPr/>
        </p:nvSpPr>
        <p:spPr>
          <a:xfrm>
            <a:off x="3599908" y="2481460"/>
            <a:ext cx="635" cy="6985"/>
          </a:xfrm>
          <a:custGeom>
            <a:avLst/>
            <a:gdLst/>
            <a:ahLst/>
            <a:cxnLst/>
            <a:rect l="l" t="t" r="r" b="b"/>
            <a:pathLst>
              <a:path w="635" h="6985">
                <a:moveTo>
                  <a:pt x="0" y="0"/>
                </a:moveTo>
                <a:lnTo>
                  <a:pt x="223" y="687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28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60" name="object 175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561" name="object 175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562" name="object 17562"/>
          <p:cNvSpPr/>
          <p:nvPr/>
        </p:nvSpPr>
        <p:spPr>
          <a:xfrm>
            <a:off x="3599418" y="2481450"/>
            <a:ext cx="635" cy="0"/>
          </a:xfrm>
          <a:custGeom>
            <a:avLst/>
            <a:gdLst/>
            <a:ahLst/>
            <a:cxnLst/>
            <a:rect l="l" t="t" r="r" b="b"/>
            <a:pathLst>
              <a:path w="635" h="0">
                <a:moveTo>
                  <a:pt x="490" y="10"/>
                </a:moveTo>
                <a:lnTo>
                  <a:pt x="0" y="0"/>
                </a:lnTo>
                <a:lnTo>
                  <a:pt x="490" y="10"/>
                </a:lnTo>
                <a:close/>
              </a:path>
            </a:pathLst>
          </a:custGeom>
          <a:ln w="3175">
            <a:solidFill>
              <a:srgbClr val="1E28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63" name="object 17563"/>
          <p:cNvSpPr/>
          <p:nvPr/>
        </p:nvSpPr>
        <p:spPr>
          <a:xfrm>
            <a:off x="3627892" y="247293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805" y="1384"/>
                </a:moveTo>
                <a:lnTo>
                  <a:pt x="0" y="1115"/>
                </a:lnTo>
                <a:lnTo>
                  <a:pt x="1828" y="0"/>
                </a:lnTo>
                <a:lnTo>
                  <a:pt x="1805" y="1384"/>
                </a:lnTo>
                <a:close/>
              </a:path>
            </a:pathLst>
          </a:custGeom>
          <a:solidFill>
            <a:srgbClr val="1E1F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64" name="object 17564"/>
          <p:cNvSpPr/>
          <p:nvPr/>
        </p:nvSpPr>
        <p:spPr>
          <a:xfrm>
            <a:off x="3627892" y="247293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828" y="0"/>
                </a:moveTo>
                <a:lnTo>
                  <a:pt x="1805" y="1384"/>
                </a:lnTo>
                <a:lnTo>
                  <a:pt x="0" y="1115"/>
                </a:lnTo>
                <a:lnTo>
                  <a:pt x="1828" y="0"/>
                </a:lnTo>
                <a:close/>
              </a:path>
            </a:pathLst>
          </a:custGeom>
          <a:ln w="3175">
            <a:solidFill>
              <a:srgbClr val="1E1F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65" name="object 17565"/>
          <p:cNvSpPr/>
          <p:nvPr/>
        </p:nvSpPr>
        <p:spPr>
          <a:xfrm>
            <a:off x="3627292" y="2472324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599" y="1727"/>
                </a:moveTo>
                <a:lnTo>
                  <a:pt x="0" y="0"/>
                </a:lnTo>
                <a:lnTo>
                  <a:pt x="2428" y="612"/>
                </a:lnTo>
                <a:lnTo>
                  <a:pt x="599" y="1727"/>
                </a:lnTo>
                <a:close/>
              </a:path>
            </a:pathLst>
          </a:custGeom>
          <a:solidFill>
            <a:srgbClr val="1E1F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66" name="object 17566"/>
          <p:cNvSpPr/>
          <p:nvPr/>
        </p:nvSpPr>
        <p:spPr>
          <a:xfrm>
            <a:off x="3627292" y="2472324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428" y="612"/>
                </a:moveTo>
                <a:lnTo>
                  <a:pt x="0" y="0"/>
                </a:lnTo>
                <a:lnTo>
                  <a:pt x="599" y="1727"/>
                </a:lnTo>
                <a:lnTo>
                  <a:pt x="2428" y="612"/>
                </a:lnTo>
                <a:close/>
              </a:path>
            </a:pathLst>
          </a:custGeom>
          <a:ln w="3175">
            <a:solidFill>
              <a:srgbClr val="1E1F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67" name="object 175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568" name="object 175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569" name="object 175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570" name="object 17570"/>
          <p:cNvSpPr/>
          <p:nvPr/>
        </p:nvSpPr>
        <p:spPr>
          <a:xfrm>
            <a:off x="3625806" y="2472324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085" y="1727"/>
                </a:moveTo>
                <a:lnTo>
                  <a:pt x="0" y="1412"/>
                </a:lnTo>
                <a:lnTo>
                  <a:pt x="1485" y="0"/>
                </a:lnTo>
                <a:lnTo>
                  <a:pt x="2085" y="1727"/>
                </a:lnTo>
                <a:close/>
              </a:path>
            </a:pathLst>
          </a:custGeom>
          <a:solidFill>
            <a:srgbClr val="1E1F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71" name="object 17571"/>
          <p:cNvSpPr/>
          <p:nvPr/>
        </p:nvSpPr>
        <p:spPr>
          <a:xfrm>
            <a:off x="3625806" y="2472324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085" y="1727"/>
                </a:moveTo>
                <a:lnTo>
                  <a:pt x="1485" y="0"/>
                </a:lnTo>
                <a:lnTo>
                  <a:pt x="0" y="1412"/>
                </a:lnTo>
                <a:lnTo>
                  <a:pt x="2085" y="1727"/>
                </a:lnTo>
                <a:close/>
              </a:path>
            </a:pathLst>
          </a:custGeom>
          <a:ln w="3175">
            <a:solidFill>
              <a:srgbClr val="1E1F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72" name="object 17572"/>
          <p:cNvSpPr/>
          <p:nvPr/>
        </p:nvSpPr>
        <p:spPr>
          <a:xfrm>
            <a:off x="3627292" y="247232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599" y="17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73" name="object 175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574" name="object 175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575" name="object 175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576" name="object 175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577" name="object 175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578" name="object 175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579" name="object 175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580" name="object 175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581" name="object 17581"/>
          <p:cNvSpPr/>
          <p:nvPr/>
        </p:nvSpPr>
        <p:spPr>
          <a:xfrm>
            <a:off x="3626436" y="2470574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855" y="17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82" name="object 17582"/>
          <p:cNvSpPr/>
          <p:nvPr/>
        </p:nvSpPr>
        <p:spPr>
          <a:xfrm>
            <a:off x="3631331" y="24592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1163" y="3820"/>
                </a:moveTo>
                <a:lnTo>
                  <a:pt x="0" y="0"/>
                </a:lnTo>
                <a:lnTo>
                  <a:pt x="1163" y="3820"/>
                </a:lnTo>
                <a:close/>
              </a:path>
            </a:pathLst>
          </a:custGeom>
          <a:ln w="3175">
            <a:solidFill>
              <a:srgbClr val="1E1E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83" name="object 17583"/>
          <p:cNvSpPr/>
          <p:nvPr/>
        </p:nvSpPr>
        <p:spPr>
          <a:xfrm>
            <a:off x="3631331" y="2459268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668" y="3921"/>
                </a:moveTo>
                <a:lnTo>
                  <a:pt x="1163" y="3820"/>
                </a:lnTo>
                <a:lnTo>
                  <a:pt x="0" y="0"/>
                </a:lnTo>
                <a:lnTo>
                  <a:pt x="1668" y="392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84" name="object 17584"/>
          <p:cNvSpPr/>
          <p:nvPr/>
        </p:nvSpPr>
        <p:spPr>
          <a:xfrm>
            <a:off x="3631331" y="2459268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163" y="3820"/>
                </a:moveTo>
                <a:lnTo>
                  <a:pt x="1668" y="3921"/>
                </a:lnTo>
                <a:lnTo>
                  <a:pt x="0" y="0"/>
                </a:lnTo>
                <a:lnTo>
                  <a:pt x="1163" y="3820"/>
                </a:lnTo>
                <a:close/>
              </a:path>
            </a:pathLst>
          </a:custGeom>
          <a:ln w="3175">
            <a:solidFill>
              <a:srgbClr val="1E1E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85" name="object 17585"/>
          <p:cNvSpPr/>
          <p:nvPr/>
        </p:nvSpPr>
        <p:spPr>
          <a:xfrm>
            <a:off x="3632553" y="246319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1109" y="3738"/>
                </a:moveTo>
                <a:lnTo>
                  <a:pt x="0" y="88"/>
                </a:lnTo>
                <a:lnTo>
                  <a:pt x="447" y="0"/>
                </a:lnTo>
                <a:lnTo>
                  <a:pt x="1109" y="3738"/>
                </a:lnTo>
                <a:close/>
              </a:path>
            </a:pathLst>
          </a:custGeom>
          <a:solidFill>
            <a:srgbClr val="1E1D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86" name="object 17586"/>
          <p:cNvSpPr/>
          <p:nvPr/>
        </p:nvSpPr>
        <p:spPr>
          <a:xfrm>
            <a:off x="3632553" y="246319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1109" y="3738"/>
                </a:moveTo>
                <a:lnTo>
                  <a:pt x="0" y="88"/>
                </a:lnTo>
                <a:lnTo>
                  <a:pt x="447" y="0"/>
                </a:lnTo>
                <a:lnTo>
                  <a:pt x="1109" y="3738"/>
                </a:lnTo>
                <a:close/>
              </a:path>
            </a:pathLst>
          </a:custGeom>
          <a:ln w="3175">
            <a:solidFill>
              <a:srgbClr val="1E1D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87" name="object 17587"/>
          <p:cNvSpPr/>
          <p:nvPr/>
        </p:nvSpPr>
        <p:spPr>
          <a:xfrm>
            <a:off x="3632999" y="2463190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676" y="3942"/>
                </a:moveTo>
                <a:lnTo>
                  <a:pt x="662" y="3738"/>
                </a:lnTo>
                <a:lnTo>
                  <a:pt x="0" y="0"/>
                </a:lnTo>
                <a:lnTo>
                  <a:pt x="1676" y="3942"/>
                </a:lnTo>
                <a:close/>
              </a:path>
            </a:pathLst>
          </a:custGeom>
          <a:solidFill>
            <a:srgbClr val="1E1D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88" name="object 17588"/>
          <p:cNvSpPr/>
          <p:nvPr/>
        </p:nvSpPr>
        <p:spPr>
          <a:xfrm>
            <a:off x="3632999" y="2463190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662" y="3738"/>
                </a:moveTo>
                <a:lnTo>
                  <a:pt x="1676" y="3942"/>
                </a:lnTo>
                <a:lnTo>
                  <a:pt x="0" y="0"/>
                </a:lnTo>
                <a:lnTo>
                  <a:pt x="662" y="3738"/>
                </a:lnTo>
                <a:close/>
              </a:path>
            </a:pathLst>
          </a:custGeom>
          <a:ln w="3175">
            <a:solidFill>
              <a:srgbClr val="1E1D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89" name="object 17589"/>
          <p:cNvSpPr/>
          <p:nvPr/>
        </p:nvSpPr>
        <p:spPr>
          <a:xfrm>
            <a:off x="3632494" y="246308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8" y="190"/>
                </a:moveTo>
                <a:lnTo>
                  <a:pt x="0" y="0"/>
                </a:lnTo>
                <a:lnTo>
                  <a:pt x="505" y="101"/>
                </a:lnTo>
                <a:lnTo>
                  <a:pt x="58" y="190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90" name="object 17590"/>
          <p:cNvSpPr/>
          <p:nvPr/>
        </p:nvSpPr>
        <p:spPr>
          <a:xfrm>
            <a:off x="3632494" y="246308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8" y="190"/>
                </a:moveTo>
                <a:lnTo>
                  <a:pt x="505" y="101"/>
                </a:lnTo>
                <a:lnTo>
                  <a:pt x="0" y="0"/>
                </a:lnTo>
                <a:lnTo>
                  <a:pt x="58" y="190"/>
                </a:lnTo>
                <a:close/>
              </a:path>
            </a:pathLst>
          </a:custGeom>
          <a:ln w="3175">
            <a:solidFill>
              <a:srgbClr val="1E1E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91" name="object 17591"/>
          <p:cNvSpPr/>
          <p:nvPr/>
        </p:nvSpPr>
        <p:spPr>
          <a:xfrm>
            <a:off x="3632494" y="246308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505" y="1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92" name="object 17592"/>
          <p:cNvSpPr/>
          <p:nvPr/>
        </p:nvSpPr>
        <p:spPr>
          <a:xfrm>
            <a:off x="3634676" y="2467132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922" y="2153"/>
                </a:moveTo>
                <a:lnTo>
                  <a:pt x="0" y="0"/>
                </a:lnTo>
                <a:lnTo>
                  <a:pt x="1739" y="129"/>
                </a:lnTo>
                <a:lnTo>
                  <a:pt x="922" y="2153"/>
                </a:lnTo>
                <a:close/>
              </a:path>
            </a:pathLst>
          </a:custGeom>
          <a:solidFill>
            <a:srgbClr val="1E1D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93" name="object 17593"/>
          <p:cNvSpPr/>
          <p:nvPr/>
        </p:nvSpPr>
        <p:spPr>
          <a:xfrm>
            <a:off x="3634676" y="2467132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739" y="129"/>
                </a:moveTo>
                <a:lnTo>
                  <a:pt x="0" y="0"/>
                </a:lnTo>
                <a:lnTo>
                  <a:pt x="922" y="2153"/>
                </a:lnTo>
                <a:lnTo>
                  <a:pt x="1739" y="129"/>
                </a:lnTo>
                <a:close/>
              </a:path>
            </a:pathLst>
          </a:custGeom>
          <a:ln w="3175">
            <a:solidFill>
              <a:srgbClr val="1E1D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94" name="object 17594"/>
          <p:cNvSpPr/>
          <p:nvPr/>
        </p:nvSpPr>
        <p:spPr>
          <a:xfrm>
            <a:off x="3633734" y="2467320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586" y="3268"/>
                </a:moveTo>
                <a:lnTo>
                  <a:pt x="0" y="0"/>
                </a:lnTo>
                <a:lnTo>
                  <a:pt x="1864" y="1965"/>
                </a:lnTo>
                <a:lnTo>
                  <a:pt x="586" y="3268"/>
                </a:lnTo>
                <a:close/>
              </a:path>
            </a:pathLst>
          </a:custGeom>
          <a:solidFill>
            <a:srgbClr val="1E1D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95" name="object 17595"/>
          <p:cNvSpPr/>
          <p:nvPr/>
        </p:nvSpPr>
        <p:spPr>
          <a:xfrm>
            <a:off x="3633734" y="2467320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864" y="1965"/>
                </a:moveTo>
                <a:lnTo>
                  <a:pt x="586" y="3268"/>
                </a:lnTo>
                <a:lnTo>
                  <a:pt x="0" y="0"/>
                </a:lnTo>
                <a:lnTo>
                  <a:pt x="1864" y="1965"/>
                </a:lnTo>
                <a:close/>
              </a:path>
            </a:pathLst>
          </a:custGeom>
          <a:ln w="3175">
            <a:solidFill>
              <a:srgbClr val="1E1D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96" name="object 17596"/>
          <p:cNvSpPr/>
          <p:nvPr/>
        </p:nvSpPr>
        <p:spPr>
          <a:xfrm>
            <a:off x="3633734" y="2467132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864" y="2153"/>
                </a:moveTo>
                <a:lnTo>
                  <a:pt x="0" y="187"/>
                </a:lnTo>
                <a:lnTo>
                  <a:pt x="942" y="0"/>
                </a:lnTo>
                <a:lnTo>
                  <a:pt x="1864" y="2153"/>
                </a:lnTo>
                <a:close/>
              </a:path>
            </a:pathLst>
          </a:custGeom>
          <a:solidFill>
            <a:srgbClr val="1E1D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97" name="object 17597"/>
          <p:cNvSpPr/>
          <p:nvPr/>
        </p:nvSpPr>
        <p:spPr>
          <a:xfrm>
            <a:off x="3633734" y="2467132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864" y="2153"/>
                </a:moveTo>
                <a:lnTo>
                  <a:pt x="942" y="0"/>
                </a:lnTo>
                <a:lnTo>
                  <a:pt x="0" y="187"/>
                </a:lnTo>
                <a:lnTo>
                  <a:pt x="1864" y="2153"/>
                </a:lnTo>
                <a:close/>
              </a:path>
            </a:pathLst>
          </a:custGeom>
          <a:ln w="3175">
            <a:solidFill>
              <a:srgbClr val="1E1D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98" name="object 17598"/>
          <p:cNvSpPr/>
          <p:nvPr/>
        </p:nvSpPr>
        <p:spPr>
          <a:xfrm>
            <a:off x="3633663" y="2466929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71" y="391"/>
                </a:moveTo>
                <a:lnTo>
                  <a:pt x="0" y="0"/>
                </a:lnTo>
                <a:lnTo>
                  <a:pt x="1013" y="203"/>
                </a:lnTo>
                <a:lnTo>
                  <a:pt x="71" y="391"/>
                </a:lnTo>
                <a:close/>
              </a:path>
            </a:pathLst>
          </a:custGeom>
          <a:solidFill>
            <a:srgbClr val="1E1D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99" name="object 17599"/>
          <p:cNvSpPr/>
          <p:nvPr/>
        </p:nvSpPr>
        <p:spPr>
          <a:xfrm>
            <a:off x="3633663" y="2466929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71" y="391"/>
                </a:moveTo>
                <a:lnTo>
                  <a:pt x="1013" y="203"/>
                </a:lnTo>
                <a:lnTo>
                  <a:pt x="0" y="0"/>
                </a:lnTo>
                <a:lnTo>
                  <a:pt x="71" y="391"/>
                </a:lnTo>
                <a:close/>
              </a:path>
            </a:pathLst>
          </a:custGeom>
          <a:ln w="3175">
            <a:solidFill>
              <a:srgbClr val="1E1D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00" name="object 17600"/>
          <p:cNvSpPr/>
          <p:nvPr/>
        </p:nvSpPr>
        <p:spPr>
          <a:xfrm>
            <a:off x="3636792" y="245950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849"/>
                </a:moveTo>
                <a:lnTo>
                  <a:pt x="1780" y="0"/>
                </a:lnTo>
                <a:lnTo>
                  <a:pt x="1719" y="1582"/>
                </a:lnTo>
                <a:lnTo>
                  <a:pt x="0" y="1849"/>
                </a:lnTo>
                <a:close/>
              </a:path>
            </a:pathLst>
          </a:custGeom>
          <a:solidFill>
            <a:srgbClr val="1E1D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01" name="object 17601"/>
          <p:cNvSpPr/>
          <p:nvPr/>
        </p:nvSpPr>
        <p:spPr>
          <a:xfrm>
            <a:off x="3636792" y="245950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780" y="0"/>
                </a:moveTo>
                <a:lnTo>
                  <a:pt x="1719" y="1582"/>
                </a:lnTo>
                <a:lnTo>
                  <a:pt x="0" y="1849"/>
                </a:lnTo>
                <a:lnTo>
                  <a:pt x="1780" y="0"/>
                </a:lnTo>
                <a:close/>
              </a:path>
            </a:pathLst>
          </a:custGeom>
          <a:ln w="3175">
            <a:solidFill>
              <a:srgbClr val="1E1D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02" name="object 176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603" name="object 176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604" name="object 176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605" name="object 176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606" name="object 176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607" name="object 176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608" name="object 176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609" name="object 176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610" name="object 176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611" name="object 176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612" name="object 176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613" name="object 17613"/>
          <p:cNvSpPr/>
          <p:nvPr/>
        </p:nvSpPr>
        <p:spPr>
          <a:xfrm>
            <a:off x="3542162" y="2423127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0"/>
                </a:moveTo>
                <a:lnTo>
                  <a:pt x="4569" y="35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14" name="object 176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8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615" name="object 176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616" name="object 176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617" name="object 176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618" name="object 176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619" name="object 176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620" name="object 176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621" name="object 17621"/>
          <p:cNvSpPr/>
          <p:nvPr/>
        </p:nvSpPr>
        <p:spPr>
          <a:xfrm>
            <a:off x="3543223" y="2407744"/>
            <a:ext cx="2540" cy="14604"/>
          </a:xfrm>
          <a:custGeom>
            <a:avLst/>
            <a:gdLst/>
            <a:ahLst/>
            <a:cxnLst/>
            <a:rect l="l" t="t" r="r" b="b"/>
            <a:pathLst>
              <a:path w="2539" h="14605">
                <a:moveTo>
                  <a:pt x="0" y="0"/>
                </a:moveTo>
                <a:lnTo>
                  <a:pt x="2009" y="1439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4C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22" name="object 17622"/>
          <p:cNvSpPr/>
          <p:nvPr/>
        </p:nvSpPr>
        <p:spPr>
          <a:xfrm>
            <a:off x="3543223" y="2407744"/>
            <a:ext cx="2540" cy="14604"/>
          </a:xfrm>
          <a:custGeom>
            <a:avLst/>
            <a:gdLst/>
            <a:ahLst/>
            <a:cxnLst/>
            <a:rect l="l" t="t" r="r" b="b"/>
            <a:pathLst>
              <a:path w="2539" h="14605">
                <a:moveTo>
                  <a:pt x="0" y="0"/>
                </a:moveTo>
                <a:lnTo>
                  <a:pt x="2009" y="1439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4C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23" name="object 17623"/>
          <p:cNvSpPr/>
          <p:nvPr/>
        </p:nvSpPr>
        <p:spPr>
          <a:xfrm>
            <a:off x="3543223" y="2407744"/>
            <a:ext cx="2540" cy="14604"/>
          </a:xfrm>
          <a:custGeom>
            <a:avLst/>
            <a:gdLst/>
            <a:ahLst/>
            <a:cxnLst/>
            <a:rect l="l" t="t" r="r" b="b"/>
            <a:pathLst>
              <a:path w="2539" h="14605">
                <a:moveTo>
                  <a:pt x="0" y="0"/>
                </a:moveTo>
                <a:lnTo>
                  <a:pt x="2009" y="1439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4C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24" name="object 176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625" name="object 17625"/>
          <p:cNvSpPr/>
          <p:nvPr/>
        </p:nvSpPr>
        <p:spPr>
          <a:xfrm>
            <a:off x="3539799" y="2405463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1785" y="5476"/>
                </a:moveTo>
                <a:lnTo>
                  <a:pt x="0" y="0"/>
                </a:lnTo>
                <a:lnTo>
                  <a:pt x="1785" y="5476"/>
                </a:lnTo>
                <a:close/>
              </a:path>
            </a:pathLst>
          </a:custGeom>
          <a:ln w="3175">
            <a:solidFill>
              <a:srgbClr val="184F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26" name="object 176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627" name="object 17627"/>
          <p:cNvSpPr/>
          <p:nvPr/>
        </p:nvSpPr>
        <p:spPr>
          <a:xfrm>
            <a:off x="3539799" y="240546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50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28" name="object 17628"/>
          <p:cNvSpPr/>
          <p:nvPr/>
        </p:nvSpPr>
        <p:spPr>
          <a:xfrm>
            <a:off x="3539799" y="240546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0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29" name="object 17629"/>
          <p:cNvSpPr/>
          <p:nvPr/>
        </p:nvSpPr>
        <p:spPr>
          <a:xfrm>
            <a:off x="3539799" y="240546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50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30" name="object 17630"/>
          <p:cNvSpPr/>
          <p:nvPr/>
        </p:nvSpPr>
        <p:spPr>
          <a:xfrm>
            <a:off x="3539799" y="240546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0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31" name="object 176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632" name="object 17632"/>
          <p:cNvSpPr/>
          <p:nvPr/>
        </p:nvSpPr>
        <p:spPr>
          <a:xfrm>
            <a:off x="3539799" y="2405463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4">
                <a:moveTo>
                  <a:pt x="0" y="0"/>
                </a:moveTo>
                <a:lnTo>
                  <a:pt x="5433" y="166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33" name="object 176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634" name="object 176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635" name="object 176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636" name="object 176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637" name="object 176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638" name="object 176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639" name="object 176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640" name="object 176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641" name="object 17641"/>
          <p:cNvSpPr/>
          <p:nvPr/>
        </p:nvSpPr>
        <p:spPr>
          <a:xfrm>
            <a:off x="3599731" y="245418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148" y="736"/>
                </a:moveTo>
                <a:lnTo>
                  <a:pt x="25" y="355"/>
                </a:lnTo>
                <a:lnTo>
                  <a:pt x="0" y="0"/>
                </a:lnTo>
                <a:lnTo>
                  <a:pt x="1148" y="736"/>
                </a:lnTo>
                <a:close/>
              </a:path>
            </a:pathLst>
          </a:custGeom>
          <a:solidFill>
            <a:srgbClr val="1E29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42" name="object 17642"/>
          <p:cNvSpPr/>
          <p:nvPr/>
        </p:nvSpPr>
        <p:spPr>
          <a:xfrm>
            <a:off x="3599731" y="245418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25" y="355"/>
                </a:moveTo>
                <a:lnTo>
                  <a:pt x="1148" y="736"/>
                </a:lnTo>
                <a:lnTo>
                  <a:pt x="0" y="0"/>
                </a:lnTo>
                <a:lnTo>
                  <a:pt x="25" y="355"/>
                </a:lnTo>
                <a:close/>
              </a:path>
            </a:pathLst>
          </a:custGeom>
          <a:ln w="3175">
            <a:solidFill>
              <a:srgbClr val="1E29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43" name="object 17643"/>
          <p:cNvSpPr/>
          <p:nvPr/>
        </p:nvSpPr>
        <p:spPr>
          <a:xfrm>
            <a:off x="3600041" y="2456716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1257" y="2092"/>
                </a:moveTo>
                <a:lnTo>
                  <a:pt x="0" y="1668"/>
                </a:lnTo>
                <a:lnTo>
                  <a:pt x="3639" y="0"/>
                </a:lnTo>
                <a:lnTo>
                  <a:pt x="1257" y="2092"/>
                </a:lnTo>
                <a:close/>
              </a:path>
            </a:pathLst>
          </a:custGeom>
          <a:solidFill>
            <a:srgbClr val="1E29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44" name="object 17644"/>
          <p:cNvSpPr/>
          <p:nvPr/>
        </p:nvSpPr>
        <p:spPr>
          <a:xfrm>
            <a:off x="3600041" y="2456716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639" y="0"/>
                </a:moveTo>
                <a:lnTo>
                  <a:pt x="1257" y="2092"/>
                </a:lnTo>
                <a:lnTo>
                  <a:pt x="0" y="1668"/>
                </a:lnTo>
                <a:lnTo>
                  <a:pt x="3639" y="0"/>
                </a:lnTo>
                <a:close/>
              </a:path>
            </a:pathLst>
          </a:custGeom>
          <a:ln w="3175">
            <a:solidFill>
              <a:srgbClr val="1E29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45" name="object 176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646" name="object 176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647" name="object 17647"/>
          <p:cNvSpPr/>
          <p:nvPr/>
        </p:nvSpPr>
        <p:spPr>
          <a:xfrm>
            <a:off x="3599756" y="245454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33" y="457"/>
                </a:moveTo>
                <a:lnTo>
                  <a:pt x="0" y="0"/>
                </a:lnTo>
                <a:lnTo>
                  <a:pt x="1122" y="381"/>
                </a:lnTo>
                <a:lnTo>
                  <a:pt x="33" y="457"/>
                </a:lnTo>
                <a:close/>
              </a:path>
            </a:pathLst>
          </a:custGeom>
          <a:solidFill>
            <a:srgbClr val="1E29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48" name="object 17648"/>
          <p:cNvSpPr/>
          <p:nvPr/>
        </p:nvSpPr>
        <p:spPr>
          <a:xfrm>
            <a:off x="3599756" y="245454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33" y="457"/>
                </a:moveTo>
                <a:lnTo>
                  <a:pt x="1122" y="381"/>
                </a:lnTo>
                <a:lnTo>
                  <a:pt x="0" y="0"/>
                </a:lnTo>
                <a:lnTo>
                  <a:pt x="33" y="457"/>
                </a:lnTo>
                <a:close/>
              </a:path>
            </a:pathLst>
          </a:custGeom>
          <a:ln w="3175">
            <a:solidFill>
              <a:srgbClr val="1E29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49" name="object 17649"/>
          <p:cNvSpPr/>
          <p:nvPr/>
        </p:nvSpPr>
        <p:spPr>
          <a:xfrm>
            <a:off x="3599756" y="245454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1122" y="38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50" name="object 17650"/>
          <p:cNvSpPr/>
          <p:nvPr/>
        </p:nvSpPr>
        <p:spPr>
          <a:xfrm>
            <a:off x="3600041" y="2458384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68" y="1419"/>
                </a:moveTo>
                <a:lnTo>
                  <a:pt x="0" y="0"/>
                </a:lnTo>
                <a:lnTo>
                  <a:pt x="1257" y="424"/>
                </a:lnTo>
                <a:lnTo>
                  <a:pt x="68" y="1419"/>
                </a:lnTo>
                <a:close/>
              </a:path>
            </a:pathLst>
          </a:custGeom>
          <a:solidFill>
            <a:srgbClr val="1E29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51" name="object 17651"/>
          <p:cNvSpPr/>
          <p:nvPr/>
        </p:nvSpPr>
        <p:spPr>
          <a:xfrm>
            <a:off x="3600041" y="2458384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1257" y="424"/>
                </a:moveTo>
                <a:lnTo>
                  <a:pt x="0" y="0"/>
                </a:lnTo>
                <a:lnTo>
                  <a:pt x="68" y="1419"/>
                </a:lnTo>
                <a:lnTo>
                  <a:pt x="1257" y="424"/>
                </a:lnTo>
                <a:close/>
              </a:path>
            </a:pathLst>
          </a:custGeom>
          <a:ln w="3175">
            <a:solidFill>
              <a:srgbClr val="1E29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52" name="object 17652"/>
          <p:cNvSpPr/>
          <p:nvPr/>
        </p:nvSpPr>
        <p:spPr>
          <a:xfrm>
            <a:off x="3614681" y="244185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1089" y="3197"/>
                </a:moveTo>
                <a:lnTo>
                  <a:pt x="0" y="0"/>
                </a:lnTo>
                <a:lnTo>
                  <a:pt x="1089" y="3197"/>
                </a:lnTo>
                <a:close/>
              </a:path>
            </a:pathLst>
          </a:custGeom>
          <a:solidFill>
            <a:srgbClr val="1E24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53" name="object 17653"/>
          <p:cNvSpPr/>
          <p:nvPr/>
        </p:nvSpPr>
        <p:spPr>
          <a:xfrm>
            <a:off x="3614681" y="244185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0"/>
                </a:moveTo>
                <a:lnTo>
                  <a:pt x="1089" y="319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24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54" name="object 17654"/>
          <p:cNvSpPr/>
          <p:nvPr/>
        </p:nvSpPr>
        <p:spPr>
          <a:xfrm>
            <a:off x="3614750" y="244187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21" y="3175"/>
                </a:moveTo>
                <a:lnTo>
                  <a:pt x="0" y="0"/>
                </a:lnTo>
                <a:lnTo>
                  <a:pt x="1071" y="342"/>
                </a:lnTo>
                <a:lnTo>
                  <a:pt x="1021" y="3175"/>
                </a:lnTo>
                <a:close/>
              </a:path>
            </a:pathLst>
          </a:custGeom>
          <a:solidFill>
            <a:srgbClr val="1E24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55" name="object 17655"/>
          <p:cNvSpPr/>
          <p:nvPr/>
        </p:nvSpPr>
        <p:spPr>
          <a:xfrm>
            <a:off x="3614750" y="244187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71" y="342"/>
                </a:moveTo>
                <a:lnTo>
                  <a:pt x="0" y="0"/>
                </a:lnTo>
                <a:lnTo>
                  <a:pt x="1021" y="3175"/>
                </a:lnTo>
                <a:lnTo>
                  <a:pt x="1071" y="342"/>
                </a:lnTo>
                <a:close/>
              </a:path>
            </a:pathLst>
          </a:custGeom>
          <a:ln w="3175">
            <a:solidFill>
              <a:srgbClr val="1E24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56" name="object 17656"/>
          <p:cNvSpPr/>
          <p:nvPr/>
        </p:nvSpPr>
        <p:spPr>
          <a:xfrm>
            <a:off x="3615771" y="2442222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2832"/>
                </a:moveTo>
                <a:lnTo>
                  <a:pt x="231" y="2832"/>
                </a:lnTo>
                <a:lnTo>
                  <a:pt x="231" y="0"/>
                </a:lnTo>
                <a:lnTo>
                  <a:pt x="0" y="0"/>
                </a:lnTo>
                <a:lnTo>
                  <a:pt x="0" y="2832"/>
                </a:lnTo>
                <a:close/>
              </a:path>
            </a:pathLst>
          </a:custGeom>
          <a:solidFill>
            <a:srgbClr val="1E24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57" name="object 17657"/>
          <p:cNvSpPr/>
          <p:nvPr/>
        </p:nvSpPr>
        <p:spPr>
          <a:xfrm>
            <a:off x="3615771" y="2442222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50" y="0"/>
                </a:moveTo>
                <a:lnTo>
                  <a:pt x="231" y="2796"/>
                </a:lnTo>
                <a:lnTo>
                  <a:pt x="0" y="2832"/>
                </a:lnTo>
                <a:lnTo>
                  <a:pt x="50" y="0"/>
                </a:lnTo>
                <a:close/>
              </a:path>
            </a:pathLst>
          </a:custGeom>
          <a:ln w="3175">
            <a:solidFill>
              <a:srgbClr val="1E24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58" name="object 17658"/>
          <p:cNvSpPr/>
          <p:nvPr/>
        </p:nvSpPr>
        <p:spPr>
          <a:xfrm>
            <a:off x="3615821" y="2442222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2796"/>
                </a:moveTo>
                <a:lnTo>
                  <a:pt x="180" y="2796"/>
                </a:lnTo>
                <a:lnTo>
                  <a:pt x="180" y="0"/>
                </a:lnTo>
                <a:lnTo>
                  <a:pt x="0" y="0"/>
                </a:lnTo>
                <a:lnTo>
                  <a:pt x="0" y="2796"/>
                </a:lnTo>
                <a:close/>
              </a:path>
            </a:pathLst>
          </a:custGeom>
          <a:solidFill>
            <a:srgbClr val="1E24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59" name="object 17659"/>
          <p:cNvSpPr/>
          <p:nvPr/>
        </p:nvSpPr>
        <p:spPr>
          <a:xfrm>
            <a:off x="3615821" y="2442222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180" y="2796"/>
                </a:lnTo>
                <a:lnTo>
                  <a:pt x="180" y="5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24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60" name="object 176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661" name="object 176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662" name="object 176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663" name="object 17663"/>
          <p:cNvSpPr/>
          <p:nvPr/>
        </p:nvSpPr>
        <p:spPr>
          <a:xfrm>
            <a:off x="3612913" y="2441290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620" y="3957"/>
                </a:moveTo>
                <a:lnTo>
                  <a:pt x="0" y="0"/>
                </a:lnTo>
                <a:lnTo>
                  <a:pt x="1767" y="566"/>
                </a:lnTo>
                <a:lnTo>
                  <a:pt x="1620" y="3957"/>
                </a:lnTo>
                <a:close/>
              </a:path>
            </a:pathLst>
          </a:custGeom>
          <a:solidFill>
            <a:srgbClr val="1E25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64" name="object 17664"/>
          <p:cNvSpPr/>
          <p:nvPr/>
        </p:nvSpPr>
        <p:spPr>
          <a:xfrm>
            <a:off x="3612913" y="2441290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620" y="3957"/>
                </a:moveTo>
                <a:lnTo>
                  <a:pt x="1767" y="566"/>
                </a:lnTo>
                <a:lnTo>
                  <a:pt x="0" y="0"/>
                </a:lnTo>
                <a:lnTo>
                  <a:pt x="1620" y="3957"/>
                </a:lnTo>
                <a:close/>
              </a:path>
            </a:pathLst>
          </a:custGeom>
          <a:ln w="3175">
            <a:solidFill>
              <a:srgbClr val="1E25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65" name="object 17665"/>
          <p:cNvSpPr/>
          <p:nvPr/>
        </p:nvSpPr>
        <p:spPr>
          <a:xfrm>
            <a:off x="3614534" y="244185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3390"/>
                </a:moveTo>
                <a:lnTo>
                  <a:pt x="147" y="0"/>
                </a:lnTo>
                <a:lnTo>
                  <a:pt x="1236" y="3197"/>
                </a:lnTo>
                <a:lnTo>
                  <a:pt x="0" y="3390"/>
                </a:lnTo>
                <a:close/>
              </a:path>
            </a:pathLst>
          </a:custGeom>
          <a:solidFill>
            <a:srgbClr val="1E24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66" name="object 17666"/>
          <p:cNvSpPr/>
          <p:nvPr/>
        </p:nvSpPr>
        <p:spPr>
          <a:xfrm>
            <a:off x="3614534" y="244185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3390"/>
                </a:moveTo>
                <a:lnTo>
                  <a:pt x="147" y="0"/>
                </a:lnTo>
                <a:lnTo>
                  <a:pt x="1236" y="3197"/>
                </a:lnTo>
                <a:lnTo>
                  <a:pt x="0" y="3390"/>
                </a:lnTo>
                <a:close/>
              </a:path>
            </a:pathLst>
          </a:custGeom>
          <a:ln w="3175">
            <a:solidFill>
              <a:srgbClr val="1E24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67" name="object 17667"/>
          <p:cNvSpPr/>
          <p:nvPr/>
        </p:nvSpPr>
        <p:spPr>
          <a:xfrm>
            <a:off x="3614681" y="244185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0"/>
                </a:moveTo>
                <a:lnTo>
                  <a:pt x="1089" y="31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68" name="object 176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669" name="object 176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670" name="object 176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671" name="object 176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672" name="object 176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673" name="object 17673"/>
          <p:cNvSpPr/>
          <p:nvPr/>
        </p:nvSpPr>
        <p:spPr>
          <a:xfrm>
            <a:off x="3540213" y="242268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551" y="889"/>
                </a:moveTo>
                <a:lnTo>
                  <a:pt x="0" y="0"/>
                </a:lnTo>
                <a:lnTo>
                  <a:pt x="1135" y="701"/>
                </a:lnTo>
                <a:lnTo>
                  <a:pt x="551" y="889"/>
                </a:lnTo>
                <a:close/>
              </a:path>
            </a:pathLst>
          </a:custGeom>
          <a:solidFill>
            <a:srgbClr val="194E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74" name="object 17674"/>
          <p:cNvSpPr/>
          <p:nvPr/>
        </p:nvSpPr>
        <p:spPr>
          <a:xfrm>
            <a:off x="3540213" y="242268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135" y="701"/>
                </a:moveTo>
                <a:lnTo>
                  <a:pt x="0" y="0"/>
                </a:lnTo>
                <a:lnTo>
                  <a:pt x="551" y="889"/>
                </a:lnTo>
                <a:lnTo>
                  <a:pt x="1135" y="701"/>
                </a:lnTo>
                <a:close/>
              </a:path>
            </a:pathLst>
          </a:custGeom>
          <a:ln w="3175">
            <a:solidFill>
              <a:srgbClr val="194E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75" name="object 17675"/>
          <p:cNvSpPr/>
          <p:nvPr/>
        </p:nvSpPr>
        <p:spPr>
          <a:xfrm>
            <a:off x="3540213" y="2422687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1135" y="701"/>
                </a:moveTo>
                <a:lnTo>
                  <a:pt x="0" y="0"/>
                </a:lnTo>
                <a:lnTo>
                  <a:pt x="1948" y="439"/>
                </a:lnTo>
                <a:lnTo>
                  <a:pt x="1135" y="701"/>
                </a:lnTo>
                <a:close/>
              </a:path>
            </a:pathLst>
          </a:custGeom>
          <a:solidFill>
            <a:srgbClr val="194E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76" name="object 17676"/>
          <p:cNvSpPr/>
          <p:nvPr/>
        </p:nvSpPr>
        <p:spPr>
          <a:xfrm>
            <a:off x="3540213" y="2422687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1948" y="439"/>
                </a:moveTo>
                <a:lnTo>
                  <a:pt x="1135" y="701"/>
                </a:lnTo>
                <a:lnTo>
                  <a:pt x="0" y="0"/>
                </a:lnTo>
                <a:lnTo>
                  <a:pt x="1948" y="439"/>
                </a:lnTo>
                <a:close/>
              </a:path>
            </a:pathLst>
          </a:custGeom>
          <a:ln w="3175">
            <a:solidFill>
              <a:srgbClr val="194E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77" name="object 17677"/>
          <p:cNvSpPr/>
          <p:nvPr/>
        </p:nvSpPr>
        <p:spPr>
          <a:xfrm>
            <a:off x="3538905" y="2420574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256" y="2552"/>
                </a:moveTo>
                <a:lnTo>
                  <a:pt x="1308" y="2113"/>
                </a:lnTo>
                <a:lnTo>
                  <a:pt x="0" y="0"/>
                </a:lnTo>
                <a:lnTo>
                  <a:pt x="3256" y="2552"/>
                </a:lnTo>
                <a:close/>
              </a:path>
            </a:pathLst>
          </a:custGeom>
          <a:solidFill>
            <a:srgbClr val="184F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78" name="object 17678"/>
          <p:cNvSpPr/>
          <p:nvPr/>
        </p:nvSpPr>
        <p:spPr>
          <a:xfrm>
            <a:off x="3538905" y="2420574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256" y="2552"/>
                </a:moveTo>
                <a:lnTo>
                  <a:pt x="0" y="0"/>
                </a:lnTo>
                <a:lnTo>
                  <a:pt x="1308" y="2113"/>
                </a:lnTo>
                <a:lnTo>
                  <a:pt x="3256" y="2552"/>
                </a:lnTo>
                <a:close/>
              </a:path>
            </a:pathLst>
          </a:custGeom>
          <a:ln w="3175">
            <a:solidFill>
              <a:srgbClr val="184F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79" name="object 176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680" name="object 17680"/>
          <p:cNvSpPr/>
          <p:nvPr/>
        </p:nvSpPr>
        <p:spPr>
          <a:xfrm>
            <a:off x="3538905" y="2420574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0"/>
                </a:moveTo>
                <a:lnTo>
                  <a:pt x="3256" y="25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81" name="object 17681"/>
          <p:cNvSpPr/>
          <p:nvPr/>
        </p:nvSpPr>
        <p:spPr>
          <a:xfrm>
            <a:off x="3613284" y="2445054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2936"/>
                </a:moveTo>
                <a:lnTo>
                  <a:pt x="1249" y="193"/>
                </a:lnTo>
                <a:lnTo>
                  <a:pt x="2486" y="0"/>
                </a:lnTo>
                <a:lnTo>
                  <a:pt x="0" y="2936"/>
                </a:lnTo>
                <a:close/>
              </a:path>
            </a:pathLst>
          </a:custGeom>
          <a:solidFill>
            <a:srgbClr val="1E24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82" name="object 17682"/>
          <p:cNvSpPr/>
          <p:nvPr/>
        </p:nvSpPr>
        <p:spPr>
          <a:xfrm>
            <a:off x="3613284" y="2445054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2936"/>
                </a:moveTo>
                <a:lnTo>
                  <a:pt x="1249" y="193"/>
                </a:lnTo>
                <a:lnTo>
                  <a:pt x="2486" y="0"/>
                </a:lnTo>
                <a:lnTo>
                  <a:pt x="0" y="2936"/>
                </a:lnTo>
                <a:close/>
              </a:path>
            </a:pathLst>
          </a:custGeom>
          <a:ln w="3175">
            <a:solidFill>
              <a:srgbClr val="1E24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83" name="object 17683"/>
          <p:cNvSpPr/>
          <p:nvPr/>
        </p:nvSpPr>
        <p:spPr>
          <a:xfrm>
            <a:off x="3613284" y="2445054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2936"/>
                </a:moveTo>
                <a:lnTo>
                  <a:pt x="2486" y="0"/>
                </a:lnTo>
                <a:lnTo>
                  <a:pt x="2552" y="157"/>
                </a:lnTo>
                <a:lnTo>
                  <a:pt x="0" y="2936"/>
                </a:lnTo>
                <a:close/>
              </a:path>
            </a:pathLst>
          </a:custGeom>
          <a:solidFill>
            <a:srgbClr val="1E24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84" name="object 17684"/>
          <p:cNvSpPr/>
          <p:nvPr/>
        </p:nvSpPr>
        <p:spPr>
          <a:xfrm>
            <a:off x="3613284" y="2445054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2936"/>
                </a:moveTo>
                <a:lnTo>
                  <a:pt x="2552" y="157"/>
                </a:lnTo>
                <a:lnTo>
                  <a:pt x="2486" y="0"/>
                </a:lnTo>
                <a:lnTo>
                  <a:pt x="0" y="2936"/>
                </a:lnTo>
                <a:close/>
              </a:path>
            </a:pathLst>
          </a:custGeom>
          <a:ln w="3175">
            <a:solidFill>
              <a:srgbClr val="1E24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85" name="object 17685"/>
          <p:cNvSpPr/>
          <p:nvPr/>
        </p:nvSpPr>
        <p:spPr>
          <a:xfrm>
            <a:off x="3613284" y="2445212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165" y="2816"/>
                </a:moveTo>
                <a:lnTo>
                  <a:pt x="0" y="2778"/>
                </a:lnTo>
                <a:lnTo>
                  <a:pt x="2552" y="0"/>
                </a:lnTo>
                <a:lnTo>
                  <a:pt x="165" y="2816"/>
                </a:lnTo>
                <a:close/>
              </a:path>
            </a:pathLst>
          </a:custGeom>
          <a:solidFill>
            <a:srgbClr val="1E24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86" name="object 17686"/>
          <p:cNvSpPr/>
          <p:nvPr/>
        </p:nvSpPr>
        <p:spPr>
          <a:xfrm>
            <a:off x="3613284" y="2445212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2778"/>
                </a:moveTo>
                <a:lnTo>
                  <a:pt x="2552" y="0"/>
                </a:lnTo>
                <a:lnTo>
                  <a:pt x="165" y="2816"/>
                </a:lnTo>
                <a:lnTo>
                  <a:pt x="0" y="2778"/>
                </a:lnTo>
                <a:close/>
              </a:path>
            </a:pathLst>
          </a:custGeom>
          <a:ln w="3175">
            <a:solidFill>
              <a:srgbClr val="1E24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87" name="object 17687"/>
          <p:cNvSpPr/>
          <p:nvPr/>
        </p:nvSpPr>
        <p:spPr>
          <a:xfrm>
            <a:off x="3615771" y="244501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66" y="193"/>
                </a:moveTo>
                <a:lnTo>
                  <a:pt x="0" y="35"/>
                </a:lnTo>
                <a:lnTo>
                  <a:pt x="231" y="0"/>
                </a:lnTo>
                <a:lnTo>
                  <a:pt x="66" y="193"/>
                </a:lnTo>
                <a:close/>
              </a:path>
            </a:pathLst>
          </a:custGeom>
          <a:solidFill>
            <a:srgbClr val="1E23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88" name="object 17688"/>
          <p:cNvSpPr/>
          <p:nvPr/>
        </p:nvSpPr>
        <p:spPr>
          <a:xfrm>
            <a:off x="3615771" y="244501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31" y="0"/>
                </a:moveTo>
                <a:lnTo>
                  <a:pt x="0" y="35"/>
                </a:lnTo>
                <a:lnTo>
                  <a:pt x="66" y="193"/>
                </a:lnTo>
                <a:lnTo>
                  <a:pt x="231" y="0"/>
                </a:lnTo>
                <a:close/>
              </a:path>
            </a:pathLst>
          </a:custGeom>
          <a:ln w="3175">
            <a:solidFill>
              <a:srgbClr val="1E23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89" name="object 17689"/>
          <p:cNvSpPr/>
          <p:nvPr/>
        </p:nvSpPr>
        <p:spPr>
          <a:xfrm>
            <a:off x="3615771" y="244505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66" y="15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90" name="object 176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691" name="object 176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692" name="object 17692"/>
          <p:cNvSpPr/>
          <p:nvPr/>
        </p:nvSpPr>
        <p:spPr>
          <a:xfrm>
            <a:off x="3537841" y="241794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121" y="110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1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93" name="object 176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694" name="object 176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695" name="object 176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696" name="object 176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697" name="object 176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698" name="object 176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699" name="object 176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700" name="object 177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701" name="object 177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702" name="object 177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703" name="object 177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704" name="object 177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705" name="object 177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706" name="object 177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707" name="object 17707"/>
          <p:cNvSpPr/>
          <p:nvPr/>
        </p:nvSpPr>
        <p:spPr>
          <a:xfrm>
            <a:off x="3600879" y="2454922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801" y="1793"/>
                </a:moveTo>
                <a:lnTo>
                  <a:pt x="0" y="0"/>
                </a:lnTo>
                <a:lnTo>
                  <a:pt x="2794" y="797"/>
                </a:lnTo>
                <a:lnTo>
                  <a:pt x="2801" y="1793"/>
                </a:lnTo>
                <a:close/>
              </a:path>
            </a:pathLst>
          </a:custGeom>
          <a:solidFill>
            <a:srgbClr val="1E28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08" name="object 17708"/>
          <p:cNvSpPr/>
          <p:nvPr/>
        </p:nvSpPr>
        <p:spPr>
          <a:xfrm>
            <a:off x="3600879" y="2454922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794" y="797"/>
                </a:moveTo>
                <a:lnTo>
                  <a:pt x="0" y="0"/>
                </a:lnTo>
                <a:lnTo>
                  <a:pt x="2801" y="1793"/>
                </a:lnTo>
                <a:lnTo>
                  <a:pt x="2794" y="797"/>
                </a:lnTo>
                <a:close/>
              </a:path>
            </a:pathLst>
          </a:custGeom>
          <a:ln w="3175">
            <a:solidFill>
              <a:srgbClr val="1E28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09" name="object 17709"/>
          <p:cNvSpPr/>
          <p:nvPr/>
        </p:nvSpPr>
        <p:spPr>
          <a:xfrm>
            <a:off x="3600879" y="2451343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788" y="3759"/>
                </a:moveTo>
                <a:lnTo>
                  <a:pt x="0" y="3578"/>
                </a:lnTo>
                <a:lnTo>
                  <a:pt x="2753" y="0"/>
                </a:lnTo>
                <a:lnTo>
                  <a:pt x="2788" y="3759"/>
                </a:lnTo>
                <a:close/>
              </a:path>
            </a:pathLst>
          </a:custGeom>
          <a:solidFill>
            <a:srgbClr val="1E29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10" name="object 17710"/>
          <p:cNvSpPr/>
          <p:nvPr/>
        </p:nvSpPr>
        <p:spPr>
          <a:xfrm>
            <a:off x="3600879" y="2451343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753" y="0"/>
                </a:moveTo>
                <a:lnTo>
                  <a:pt x="2788" y="3759"/>
                </a:lnTo>
                <a:lnTo>
                  <a:pt x="0" y="3578"/>
                </a:lnTo>
                <a:lnTo>
                  <a:pt x="2753" y="0"/>
                </a:lnTo>
                <a:close/>
              </a:path>
            </a:pathLst>
          </a:custGeom>
          <a:ln w="3175">
            <a:solidFill>
              <a:srgbClr val="1E29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11" name="object 17711"/>
          <p:cNvSpPr/>
          <p:nvPr/>
        </p:nvSpPr>
        <p:spPr>
          <a:xfrm>
            <a:off x="3599731" y="2451343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1148" y="3578"/>
                </a:moveTo>
                <a:lnTo>
                  <a:pt x="0" y="2842"/>
                </a:lnTo>
                <a:lnTo>
                  <a:pt x="3901" y="0"/>
                </a:lnTo>
                <a:lnTo>
                  <a:pt x="1148" y="3578"/>
                </a:lnTo>
                <a:close/>
              </a:path>
            </a:pathLst>
          </a:custGeom>
          <a:solidFill>
            <a:srgbClr val="1D29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12" name="object 17712"/>
          <p:cNvSpPr/>
          <p:nvPr/>
        </p:nvSpPr>
        <p:spPr>
          <a:xfrm>
            <a:off x="3599731" y="2451343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3901" y="0"/>
                </a:moveTo>
                <a:lnTo>
                  <a:pt x="0" y="2842"/>
                </a:lnTo>
                <a:lnTo>
                  <a:pt x="1148" y="3578"/>
                </a:lnTo>
                <a:lnTo>
                  <a:pt x="3901" y="0"/>
                </a:lnTo>
                <a:close/>
              </a:path>
            </a:pathLst>
          </a:custGeom>
          <a:ln w="3175">
            <a:solidFill>
              <a:srgbClr val="1D29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13" name="object 177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714" name="object 177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715" name="object 17715"/>
          <p:cNvSpPr/>
          <p:nvPr/>
        </p:nvSpPr>
        <p:spPr>
          <a:xfrm>
            <a:off x="3600879" y="2454922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794" y="797"/>
                </a:moveTo>
                <a:lnTo>
                  <a:pt x="0" y="0"/>
                </a:lnTo>
                <a:lnTo>
                  <a:pt x="2788" y="180"/>
                </a:lnTo>
                <a:lnTo>
                  <a:pt x="2794" y="797"/>
                </a:lnTo>
                <a:close/>
              </a:path>
            </a:pathLst>
          </a:custGeom>
          <a:solidFill>
            <a:srgbClr val="1E28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16" name="object 17716"/>
          <p:cNvSpPr/>
          <p:nvPr/>
        </p:nvSpPr>
        <p:spPr>
          <a:xfrm>
            <a:off x="3600879" y="2454922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788" y="180"/>
                </a:moveTo>
                <a:lnTo>
                  <a:pt x="0" y="0"/>
                </a:lnTo>
                <a:lnTo>
                  <a:pt x="2794" y="797"/>
                </a:lnTo>
                <a:lnTo>
                  <a:pt x="2788" y="180"/>
                </a:lnTo>
                <a:close/>
              </a:path>
            </a:pathLst>
          </a:custGeom>
          <a:ln w="3175">
            <a:solidFill>
              <a:srgbClr val="1E28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17" name="object 17717"/>
          <p:cNvSpPr/>
          <p:nvPr/>
        </p:nvSpPr>
        <p:spPr>
          <a:xfrm>
            <a:off x="3600879" y="2454922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0"/>
                </a:moveTo>
                <a:lnTo>
                  <a:pt x="2794" y="7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18" name="object 177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719" name="object 177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720" name="object 177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721" name="object 177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722" name="object 17722"/>
          <p:cNvSpPr/>
          <p:nvPr/>
        </p:nvSpPr>
        <p:spPr>
          <a:xfrm>
            <a:off x="3628014" y="2445248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1051" y="6306"/>
                </a:moveTo>
                <a:lnTo>
                  <a:pt x="0" y="6195"/>
                </a:lnTo>
                <a:lnTo>
                  <a:pt x="68" y="0"/>
                </a:lnTo>
                <a:lnTo>
                  <a:pt x="1051" y="6306"/>
                </a:lnTo>
                <a:close/>
              </a:path>
            </a:pathLst>
          </a:custGeom>
          <a:solidFill>
            <a:srgbClr val="1E1F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23" name="object 17723"/>
          <p:cNvSpPr/>
          <p:nvPr/>
        </p:nvSpPr>
        <p:spPr>
          <a:xfrm>
            <a:off x="3628014" y="2445248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68" y="0"/>
                </a:moveTo>
                <a:lnTo>
                  <a:pt x="1051" y="6306"/>
                </a:lnTo>
                <a:lnTo>
                  <a:pt x="0" y="6195"/>
                </a:lnTo>
                <a:lnTo>
                  <a:pt x="68" y="0"/>
                </a:lnTo>
                <a:close/>
              </a:path>
            </a:pathLst>
          </a:custGeom>
          <a:ln w="3175">
            <a:solidFill>
              <a:srgbClr val="1E1F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24" name="object 17724"/>
          <p:cNvSpPr/>
          <p:nvPr/>
        </p:nvSpPr>
        <p:spPr>
          <a:xfrm>
            <a:off x="3625270" y="2444945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2743" y="6497"/>
                </a:moveTo>
                <a:lnTo>
                  <a:pt x="0" y="0"/>
                </a:lnTo>
                <a:lnTo>
                  <a:pt x="2811" y="302"/>
                </a:lnTo>
                <a:lnTo>
                  <a:pt x="2743" y="6497"/>
                </a:lnTo>
                <a:close/>
              </a:path>
            </a:pathLst>
          </a:custGeom>
          <a:solidFill>
            <a:srgbClr val="1E20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25" name="object 17725"/>
          <p:cNvSpPr/>
          <p:nvPr/>
        </p:nvSpPr>
        <p:spPr>
          <a:xfrm>
            <a:off x="3625270" y="2444945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2811" y="302"/>
                </a:moveTo>
                <a:lnTo>
                  <a:pt x="0" y="0"/>
                </a:lnTo>
                <a:lnTo>
                  <a:pt x="2743" y="6497"/>
                </a:lnTo>
                <a:lnTo>
                  <a:pt x="2811" y="302"/>
                </a:lnTo>
                <a:close/>
              </a:path>
            </a:pathLst>
          </a:custGeom>
          <a:ln w="3175">
            <a:solidFill>
              <a:srgbClr val="1E20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26" name="object 17726"/>
          <p:cNvSpPr/>
          <p:nvPr/>
        </p:nvSpPr>
        <p:spPr>
          <a:xfrm>
            <a:off x="3625270" y="2444945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2811" y="302"/>
                </a:moveTo>
                <a:lnTo>
                  <a:pt x="0" y="0"/>
                </a:lnTo>
                <a:lnTo>
                  <a:pt x="840" y="91"/>
                </a:lnTo>
                <a:lnTo>
                  <a:pt x="2811" y="302"/>
                </a:lnTo>
                <a:close/>
              </a:path>
            </a:pathLst>
          </a:custGeom>
          <a:ln w="3175">
            <a:solidFill>
              <a:srgbClr val="1E20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27" name="object 177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728" name="object 177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729" name="object 17729"/>
          <p:cNvSpPr/>
          <p:nvPr/>
        </p:nvSpPr>
        <p:spPr>
          <a:xfrm>
            <a:off x="3554846" y="2458240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0"/>
                </a:moveTo>
                <a:lnTo>
                  <a:pt x="2552" y="90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42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30" name="object 177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731" name="object 17731"/>
          <p:cNvSpPr/>
          <p:nvPr/>
        </p:nvSpPr>
        <p:spPr>
          <a:xfrm>
            <a:off x="3555697" y="2458539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701" y="601"/>
                </a:moveTo>
                <a:lnTo>
                  <a:pt x="0" y="0"/>
                </a:lnTo>
                <a:lnTo>
                  <a:pt x="1701" y="601"/>
                </a:lnTo>
                <a:close/>
              </a:path>
            </a:pathLst>
          </a:custGeom>
          <a:ln w="3175">
            <a:solidFill>
              <a:srgbClr val="1A41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32" name="object 17732"/>
          <p:cNvSpPr/>
          <p:nvPr/>
        </p:nvSpPr>
        <p:spPr>
          <a:xfrm>
            <a:off x="3557399" y="245914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A41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33" name="object 17733"/>
          <p:cNvSpPr/>
          <p:nvPr/>
        </p:nvSpPr>
        <p:spPr>
          <a:xfrm>
            <a:off x="3557399" y="245914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41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34" name="object 17734"/>
          <p:cNvSpPr/>
          <p:nvPr/>
        </p:nvSpPr>
        <p:spPr>
          <a:xfrm>
            <a:off x="3554846" y="24582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850" y="299"/>
                </a:moveTo>
                <a:lnTo>
                  <a:pt x="0" y="0"/>
                </a:lnTo>
                <a:lnTo>
                  <a:pt x="850" y="299"/>
                </a:lnTo>
                <a:close/>
              </a:path>
            </a:pathLst>
          </a:custGeom>
          <a:ln w="3175">
            <a:solidFill>
              <a:srgbClr val="1A43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35" name="object 177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736" name="object 177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737" name="object 177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738" name="object 177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739" name="object 17739"/>
          <p:cNvSpPr/>
          <p:nvPr/>
        </p:nvSpPr>
        <p:spPr>
          <a:xfrm>
            <a:off x="3628014" y="2451443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810" y="1915"/>
                </a:moveTo>
                <a:lnTo>
                  <a:pt x="0" y="0"/>
                </a:lnTo>
                <a:lnTo>
                  <a:pt x="1262" y="825"/>
                </a:lnTo>
                <a:lnTo>
                  <a:pt x="810" y="1915"/>
                </a:lnTo>
                <a:close/>
              </a:path>
            </a:pathLst>
          </a:custGeom>
          <a:solidFill>
            <a:srgbClr val="1E1F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40" name="object 17740"/>
          <p:cNvSpPr/>
          <p:nvPr/>
        </p:nvSpPr>
        <p:spPr>
          <a:xfrm>
            <a:off x="3628014" y="2451443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1262" y="825"/>
                </a:moveTo>
                <a:lnTo>
                  <a:pt x="810" y="1915"/>
                </a:lnTo>
                <a:lnTo>
                  <a:pt x="0" y="0"/>
                </a:lnTo>
                <a:lnTo>
                  <a:pt x="1262" y="825"/>
                </a:lnTo>
                <a:close/>
              </a:path>
            </a:pathLst>
          </a:custGeom>
          <a:ln w="3175">
            <a:solidFill>
              <a:srgbClr val="1E1F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41" name="object 17741"/>
          <p:cNvSpPr/>
          <p:nvPr/>
        </p:nvSpPr>
        <p:spPr>
          <a:xfrm>
            <a:off x="3628014" y="245144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262" y="825"/>
                </a:moveTo>
                <a:lnTo>
                  <a:pt x="0" y="0"/>
                </a:lnTo>
                <a:lnTo>
                  <a:pt x="1051" y="111"/>
                </a:lnTo>
                <a:lnTo>
                  <a:pt x="1262" y="825"/>
                </a:lnTo>
                <a:close/>
              </a:path>
            </a:pathLst>
          </a:custGeom>
          <a:solidFill>
            <a:srgbClr val="1E1F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42" name="object 17742"/>
          <p:cNvSpPr/>
          <p:nvPr/>
        </p:nvSpPr>
        <p:spPr>
          <a:xfrm>
            <a:off x="3628014" y="245144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262" y="825"/>
                </a:moveTo>
                <a:lnTo>
                  <a:pt x="1051" y="111"/>
                </a:lnTo>
                <a:lnTo>
                  <a:pt x="0" y="0"/>
                </a:lnTo>
                <a:lnTo>
                  <a:pt x="1262" y="825"/>
                </a:lnTo>
                <a:close/>
              </a:path>
            </a:pathLst>
          </a:custGeom>
          <a:ln w="3175">
            <a:solidFill>
              <a:srgbClr val="1E1F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43" name="object 177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744" name="object 177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745" name="object 177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746" name="object 177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747" name="object 17747"/>
          <p:cNvSpPr/>
          <p:nvPr/>
        </p:nvSpPr>
        <p:spPr>
          <a:xfrm>
            <a:off x="3537963" y="2419050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942" y="152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0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48" name="object 17748"/>
          <p:cNvSpPr/>
          <p:nvPr/>
        </p:nvSpPr>
        <p:spPr>
          <a:xfrm>
            <a:off x="3537963" y="2419050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942" y="152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0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49" name="object 17749"/>
          <p:cNvSpPr/>
          <p:nvPr/>
        </p:nvSpPr>
        <p:spPr>
          <a:xfrm>
            <a:off x="3535779" y="2418123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3126" y="2451"/>
                </a:moveTo>
                <a:lnTo>
                  <a:pt x="0" y="0"/>
                </a:lnTo>
                <a:lnTo>
                  <a:pt x="2184" y="927"/>
                </a:lnTo>
                <a:lnTo>
                  <a:pt x="3126" y="2451"/>
                </a:lnTo>
                <a:close/>
              </a:path>
            </a:pathLst>
          </a:custGeom>
          <a:solidFill>
            <a:srgbClr val="1851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50" name="object 17750"/>
          <p:cNvSpPr/>
          <p:nvPr/>
        </p:nvSpPr>
        <p:spPr>
          <a:xfrm>
            <a:off x="3535779" y="2418123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184" y="927"/>
                </a:moveTo>
                <a:lnTo>
                  <a:pt x="3126" y="2451"/>
                </a:lnTo>
                <a:lnTo>
                  <a:pt x="0" y="0"/>
                </a:lnTo>
                <a:lnTo>
                  <a:pt x="2184" y="927"/>
                </a:lnTo>
                <a:close/>
              </a:path>
            </a:pathLst>
          </a:custGeom>
          <a:ln w="3175">
            <a:solidFill>
              <a:srgbClr val="1851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51" name="object 177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752" name="object 177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753" name="object 177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754" name="object 177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755" name="object 17755"/>
          <p:cNvSpPr/>
          <p:nvPr/>
        </p:nvSpPr>
        <p:spPr>
          <a:xfrm>
            <a:off x="3532202" y="2416604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1043" y="1785"/>
                </a:moveTo>
                <a:lnTo>
                  <a:pt x="0" y="0"/>
                </a:lnTo>
                <a:lnTo>
                  <a:pt x="1043" y="1785"/>
                </a:lnTo>
                <a:close/>
              </a:path>
            </a:pathLst>
          </a:custGeom>
          <a:ln w="3175">
            <a:solidFill>
              <a:srgbClr val="1854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56" name="object 17756"/>
          <p:cNvSpPr/>
          <p:nvPr/>
        </p:nvSpPr>
        <p:spPr>
          <a:xfrm>
            <a:off x="3532202" y="2416604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1043" y="1785"/>
                </a:moveTo>
                <a:lnTo>
                  <a:pt x="0" y="0"/>
                </a:lnTo>
                <a:lnTo>
                  <a:pt x="3576" y="1518"/>
                </a:lnTo>
                <a:lnTo>
                  <a:pt x="1043" y="1785"/>
                </a:lnTo>
                <a:close/>
              </a:path>
            </a:pathLst>
          </a:custGeom>
          <a:solidFill>
            <a:srgbClr val="1853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57" name="object 17757"/>
          <p:cNvSpPr/>
          <p:nvPr/>
        </p:nvSpPr>
        <p:spPr>
          <a:xfrm>
            <a:off x="3532202" y="2416604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1043" y="1785"/>
                </a:moveTo>
                <a:lnTo>
                  <a:pt x="3576" y="1518"/>
                </a:lnTo>
                <a:lnTo>
                  <a:pt x="0" y="0"/>
                </a:lnTo>
                <a:lnTo>
                  <a:pt x="1043" y="1785"/>
                </a:lnTo>
                <a:close/>
              </a:path>
            </a:pathLst>
          </a:custGeom>
          <a:ln w="3175">
            <a:solidFill>
              <a:srgbClr val="1853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58" name="object 177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759" name="object 177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760" name="object 177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761" name="object 17761"/>
          <p:cNvSpPr/>
          <p:nvPr/>
        </p:nvSpPr>
        <p:spPr>
          <a:xfrm>
            <a:off x="3535779" y="2418123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184" y="927"/>
                </a:moveTo>
                <a:lnTo>
                  <a:pt x="0" y="0"/>
                </a:lnTo>
                <a:lnTo>
                  <a:pt x="2184" y="927"/>
                </a:lnTo>
                <a:close/>
              </a:path>
            </a:pathLst>
          </a:custGeom>
          <a:ln w="3175">
            <a:solidFill>
              <a:srgbClr val="1851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62" name="object 17762"/>
          <p:cNvSpPr/>
          <p:nvPr/>
        </p:nvSpPr>
        <p:spPr>
          <a:xfrm>
            <a:off x="3535779" y="2418123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0"/>
                </a:moveTo>
                <a:lnTo>
                  <a:pt x="3126" y="245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63" name="object 17763"/>
          <p:cNvSpPr/>
          <p:nvPr/>
        </p:nvSpPr>
        <p:spPr>
          <a:xfrm>
            <a:off x="3613449" y="2445212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3944" y="3741"/>
                </a:moveTo>
                <a:lnTo>
                  <a:pt x="0" y="2816"/>
                </a:lnTo>
                <a:lnTo>
                  <a:pt x="2387" y="0"/>
                </a:lnTo>
                <a:lnTo>
                  <a:pt x="3944" y="3741"/>
                </a:lnTo>
                <a:close/>
              </a:path>
            </a:pathLst>
          </a:custGeom>
          <a:solidFill>
            <a:srgbClr val="1E23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64" name="object 17764"/>
          <p:cNvSpPr/>
          <p:nvPr/>
        </p:nvSpPr>
        <p:spPr>
          <a:xfrm>
            <a:off x="3613449" y="2445212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0" y="2816"/>
                </a:moveTo>
                <a:lnTo>
                  <a:pt x="3944" y="3741"/>
                </a:lnTo>
                <a:lnTo>
                  <a:pt x="2387" y="0"/>
                </a:lnTo>
                <a:lnTo>
                  <a:pt x="0" y="2816"/>
                </a:lnTo>
                <a:close/>
              </a:path>
            </a:pathLst>
          </a:custGeom>
          <a:ln w="3175">
            <a:solidFill>
              <a:srgbClr val="1E23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65" name="object 177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766" name="object 177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767" name="object 177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768" name="object 177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769" name="object 177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770" name="object 177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771" name="object 17771"/>
          <p:cNvSpPr/>
          <p:nvPr/>
        </p:nvSpPr>
        <p:spPr>
          <a:xfrm>
            <a:off x="3615837" y="2445212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0"/>
                </a:moveTo>
                <a:lnTo>
                  <a:pt x="1557" y="37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72" name="object 17772"/>
          <p:cNvSpPr/>
          <p:nvPr/>
        </p:nvSpPr>
        <p:spPr>
          <a:xfrm>
            <a:off x="3532007" y="2414844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771" y="3279"/>
                </a:moveTo>
                <a:lnTo>
                  <a:pt x="195" y="1760"/>
                </a:lnTo>
                <a:lnTo>
                  <a:pt x="0" y="0"/>
                </a:lnTo>
                <a:lnTo>
                  <a:pt x="3771" y="3279"/>
                </a:lnTo>
                <a:close/>
              </a:path>
            </a:pathLst>
          </a:custGeom>
          <a:solidFill>
            <a:srgbClr val="1854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73" name="object 17773"/>
          <p:cNvSpPr/>
          <p:nvPr/>
        </p:nvSpPr>
        <p:spPr>
          <a:xfrm>
            <a:off x="3532007" y="2414844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195" y="1760"/>
                </a:moveTo>
                <a:lnTo>
                  <a:pt x="3771" y="3279"/>
                </a:lnTo>
                <a:lnTo>
                  <a:pt x="0" y="0"/>
                </a:lnTo>
                <a:lnTo>
                  <a:pt x="195" y="1760"/>
                </a:lnTo>
                <a:close/>
              </a:path>
            </a:pathLst>
          </a:custGeom>
          <a:ln w="3175">
            <a:solidFill>
              <a:srgbClr val="1854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74" name="object 177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775" name="object 177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776" name="object 177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777" name="object 177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778" name="object 177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779" name="object 17779"/>
          <p:cNvSpPr/>
          <p:nvPr/>
        </p:nvSpPr>
        <p:spPr>
          <a:xfrm>
            <a:off x="3532007" y="2414844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0"/>
                </a:moveTo>
                <a:lnTo>
                  <a:pt x="3771" y="32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80" name="object 177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781" name="object 177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782" name="object 177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783" name="object 17783"/>
          <p:cNvSpPr/>
          <p:nvPr/>
        </p:nvSpPr>
        <p:spPr>
          <a:xfrm>
            <a:off x="3587201" y="247363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152" y="72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30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84" name="object 177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785" name="object 177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786" name="object 177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787" name="object 177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788" name="object 177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789" name="object 177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790" name="object 17790"/>
          <p:cNvSpPr/>
          <p:nvPr/>
        </p:nvSpPr>
        <p:spPr>
          <a:xfrm>
            <a:off x="3621694" y="2456827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084" y="2407"/>
                </a:moveTo>
                <a:lnTo>
                  <a:pt x="0" y="2405"/>
                </a:lnTo>
                <a:lnTo>
                  <a:pt x="1104" y="0"/>
                </a:lnTo>
                <a:lnTo>
                  <a:pt x="1084" y="2407"/>
                </a:lnTo>
                <a:close/>
              </a:path>
            </a:pathLst>
          </a:custGeom>
          <a:solidFill>
            <a:srgbClr val="1E21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91" name="object 17791"/>
          <p:cNvSpPr/>
          <p:nvPr/>
        </p:nvSpPr>
        <p:spPr>
          <a:xfrm>
            <a:off x="3621694" y="2456827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104" y="0"/>
                </a:moveTo>
                <a:lnTo>
                  <a:pt x="1084" y="2407"/>
                </a:lnTo>
                <a:lnTo>
                  <a:pt x="0" y="2405"/>
                </a:lnTo>
                <a:lnTo>
                  <a:pt x="1104" y="0"/>
                </a:lnTo>
                <a:close/>
              </a:path>
            </a:pathLst>
          </a:custGeom>
          <a:ln w="3175">
            <a:solidFill>
              <a:srgbClr val="1E21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92" name="object 17792"/>
          <p:cNvSpPr/>
          <p:nvPr/>
        </p:nvSpPr>
        <p:spPr>
          <a:xfrm>
            <a:off x="3620658" y="2456213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1036" y="3020"/>
                </a:moveTo>
                <a:lnTo>
                  <a:pt x="0" y="0"/>
                </a:lnTo>
                <a:lnTo>
                  <a:pt x="2141" y="614"/>
                </a:lnTo>
                <a:lnTo>
                  <a:pt x="1036" y="3020"/>
                </a:lnTo>
                <a:close/>
              </a:path>
            </a:pathLst>
          </a:custGeom>
          <a:solidFill>
            <a:srgbClr val="1E22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93" name="object 17793"/>
          <p:cNvSpPr/>
          <p:nvPr/>
        </p:nvSpPr>
        <p:spPr>
          <a:xfrm>
            <a:off x="3620658" y="2456213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141" y="614"/>
                </a:moveTo>
                <a:lnTo>
                  <a:pt x="0" y="0"/>
                </a:lnTo>
                <a:lnTo>
                  <a:pt x="1036" y="3020"/>
                </a:lnTo>
                <a:lnTo>
                  <a:pt x="2141" y="614"/>
                </a:lnTo>
                <a:close/>
              </a:path>
            </a:pathLst>
          </a:custGeom>
          <a:ln w="3175">
            <a:solidFill>
              <a:srgbClr val="1E22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94" name="object 177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795" name="object 177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796" name="object 177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797" name="object 177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798" name="object 17798"/>
          <p:cNvSpPr/>
          <p:nvPr/>
        </p:nvSpPr>
        <p:spPr>
          <a:xfrm>
            <a:off x="3620658" y="245621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1036" y="30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99" name="object 17799"/>
          <p:cNvSpPr/>
          <p:nvPr/>
        </p:nvSpPr>
        <p:spPr>
          <a:xfrm>
            <a:off x="3603673" y="2455720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0" y="0"/>
                </a:moveTo>
                <a:lnTo>
                  <a:pt x="12209" y="34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00" name="object 178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01" name="object 178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02" name="object 178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03" name="object 178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04" name="object 178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05" name="object 178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06" name="object 17806"/>
          <p:cNvSpPr/>
          <p:nvPr/>
        </p:nvSpPr>
        <p:spPr>
          <a:xfrm>
            <a:off x="3619027" y="2452855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0"/>
                </a:moveTo>
                <a:lnTo>
                  <a:pt x="1630" y="335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07" name="object 17807"/>
          <p:cNvSpPr/>
          <p:nvPr/>
        </p:nvSpPr>
        <p:spPr>
          <a:xfrm>
            <a:off x="3551263" y="2440528"/>
            <a:ext cx="1905" cy="11430"/>
          </a:xfrm>
          <a:custGeom>
            <a:avLst/>
            <a:gdLst/>
            <a:ahLst/>
            <a:cxnLst/>
            <a:rect l="l" t="t" r="r" b="b"/>
            <a:pathLst>
              <a:path w="1904" h="11430">
                <a:moveTo>
                  <a:pt x="1407" y="11046"/>
                </a:moveTo>
                <a:lnTo>
                  <a:pt x="0" y="0"/>
                </a:lnTo>
                <a:lnTo>
                  <a:pt x="1407" y="11046"/>
                </a:lnTo>
                <a:close/>
              </a:path>
            </a:pathLst>
          </a:custGeom>
          <a:ln w="3175">
            <a:solidFill>
              <a:srgbClr val="1A45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08" name="object 178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09" name="object 178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59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10" name="object 17810"/>
          <p:cNvSpPr/>
          <p:nvPr/>
        </p:nvSpPr>
        <p:spPr>
          <a:xfrm>
            <a:off x="3557399" y="245914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A41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11" name="object 17811"/>
          <p:cNvSpPr/>
          <p:nvPr/>
        </p:nvSpPr>
        <p:spPr>
          <a:xfrm>
            <a:off x="3557399" y="245914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41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12" name="object 178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13" name="object 178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14" name="object 178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15" name="object 178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16" name="object 178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17" name="object 17817"/>
          <p:cNvSpPr/>
          <p:nvPr/>
        </p:nvSpPr>
        <p:spPr>
          <a:xfrm>
            <a:off x="3551263" y="2440528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0" y="0"/>
                </a:moveTo>
                <a:lnTo>
                  <a:pt x="6136" y="186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18" name="object 178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19" name="object 178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20" name="object 178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21" name="object 178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22" name="object 178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23" name="object 178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24" name="object 178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25" name="object 178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26" name="object 178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27" name="object 17827"/>
          <p:cNvSpPr/>
          <p:nvPr/>
        </p:nvSpPr>
        <p:spPr>
          <a:xfrm>
            <a:off x="3531948" y="241432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652" y="647"/>
                </a:moveTo>
                <a:lnTo>
                  <a:pt x="33" y="297"/>
                </a:lnTo>
                <a:lnTo>
                  <a:pt x="0" y="0"/>
                </a:lnTo>
                <a:lnTo>
                  <a:pt x="652" y="647"/>
                </a:lnTo>
                <a:close/>
              </a:path>
            </a:pathLst>
          </a:custGeom>
          <a:solidFill>
            <a:srgbClr val="1855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28" name="object 17828"/>
          <p:cNvSpPr/>
          <p:nvPr/>
        </p:nvSpPr>
        <p:spPr>
          <a:xfrm>
            <a:off x="3531948" y="241432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652" y="647"/>
                </a:moveTo>
                <a:lnTo>
                  <a:pt x="0" y="0"/>
                </a:lnTo>
                <a:lnTo>
                  <a:pt x="33" y="297"/>
                </a:lnTo>
                <a:lnTo>
                  <a:pt x="652" y="647"/>
                </a:lnTo>
                <a:close/>
              </a:path>
            </a:pathLst>
          </a:custGeom>
          <a:ln w="3175">
            <a:solidFill>
              <a:srgbClr val="1855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29" name="object 178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30" name="object 178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31" name="object 178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32" name="object 178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33" name="object 17833"/>
          <p:cNvSpPr/>
          <p:nvPr/>
        </p:nvSpPr>
        <p:spPr>
          <a:xfrm>
            <a:off x="3527762" y="2403228"/>
            <a:ext cx="3810" cy="6985"/>
          </a:xfrm>
          <a:custGeom>
            <a:avLst/>
            <a:gdLst/>
            <a:ahLst/>
            <a:cxnLst/>
            <a:rect l="l" t="t" r="r" b="b"/>
            <a:pathLst>
              <a:path w="3810" h="6985">
                <a:moveTo>
                  <a:pt x="3726" y="6949"/>
                </a:moveTo>
                <a:lnTo>
                  <a:pt x="581" y="2512"/>
                </a:lnTo>
                <a:lnTo>
                  <a:pt x="0" y="0"/>
                </a:lnTo>
                <a:lnTo>
                  <a:pt x="3726" y="6949"/>
                </a:lnTo>
                <a:close/>
              </a:path>
            </a:pathLst>
          </a:custGeom>
          <a:solidFill>
            <a:srgbClr val="1957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34" name="object 17834"/>
          <p:cNvSpPr/>
          <p:nvPr/>
        </p:nvSpPr>
        <p:spPr>
          <a:xfrm>
            <a:off x="3527762" y="2403228"/>
            <a:ext cx="3810" cy="6985"/>
          </a:xfrm>
          <a:custGeom>
            <a:avLst/>
            <a:gdLst/>
            <a:ahLst/>
            <a:cxnLst/>
            <a:rect l="l" t="t" r="r" b="b"/>
            <a:pathLst>
              <a:path w="3810" h="6985">
                <a:moveTo>
                  <a:pt x="3726" y="6949"/>
                </a:moveTo>
                <a:lnTo>
                  <a:pt x="581" y="2512"/>
                </a:lnTo>
                <a:lnTo>
                  <a:pt x="0" y="0"/>
                </a:lnTo>
                <a:lnTo>
                  <a:pt x="3726" y="6949"/>
                </a:lnTo>
                <a:close/>
              </a:path>
            </a:pathLst>
          </a:custGeom>
          <a:ln w="3175">
            <a:solidFill>
              <a:srgbClr val="1957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35" name="object 17835"/>
          <p:cNvSpPr/>
          <p:nvPr/>
        </p:nvSpPr>
        <p:spPr>
          <a:xfrm>
            <a:off x="3527762" y="2403228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3726" y="6949"/>
                </a:moveTo>
                <a:lnTo>
                  <a:pt x="0" y="0"/>
                </a:lnTo>
                <a:lnTo>
                  <a:pt x="4112" y="4450"/>
                </a:lnTo>
                <a:lnTo>
                  <a:pt x="3726" y="6949"/>
                </a:lnTo>
                <a:close/>
              </a:path>
            </a:pathLst>
          </a:custGeom>
          <a:solidFill>
            <a:srgbClr val="1956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36" name="object 17836"/>
          <p:cNvSpPr/>
          <p:nvPr/>
        </p:nvSpPr>
        <p:spPr>
          <a:xfrm>
            <a:off x="3527762" y="2403228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3726" y="6949"/>
                </a:moveTo>
                <a:lnTo>
                  <a:pt x="4112" y="4450"/>
                </a:lnTo>
                <a:lnTo>
                  <a:pt x="0" y="0"/>
                </a:lnTo>
                <a:lnTo>
                  <a:pt x="3726" y="6949"/>
                </a:lnTo>
                <a:close/>
              </a:path>
            </a:pathLst>
          </a:custGeom>
          <a:ln w="3175">
            <a:solidFill>
              <a:srgbClr val="1956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37" name="object 178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38" name="object 178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39" name="object 178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40" name="object 178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41" name="object 17841"/>
          <p:cNvSpPr/>
          <p:nvPr/>
        </p:nvSpPr>
        <p:spPr>
          <a:xfrm>
            <a:off x="3587353" y="247435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D30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42" name="object 17842"/>
          <p:cNvSpPr/>
          <p:nvPr/>
        </p:nvSpPr>
        <p:spPr>
          <a:xfrm>
            <a:off x="3587353" y="247435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30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43" name="object 17843"/>
          <p:cNvSpPr/>
          <p:nvPr/>
        </p:nvSpPr>
        <p:spPr>
          <a:xfrm>
            <a:off x="3587353" y="247435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D30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44" name="object 17844"/>
          <p:cNvSpPr/>
          <p:nvPr/>
        </p:nvSpPr>
        <p:spPr>
          <a:xfrm>
            <a:off x="3587353" y="247435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30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45" name="object 178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46" name="object 178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47" name="object 178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48" name="object 178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49" name="object 17849"/>
          <p:cNvSpPr/>
          <p:nvPr/>
        </p:nvSpPr>
        <p:spPr>
          <a:xfrm>
            <a:off x="3557399" y="2459141"/>
            <a:ext cx="30480" cy="15240"/>
          </a:xfrm>
          <a:custGeom>
            <a:avLst/>
            <a:gdLst/>
            <a:ahLst/>
            <a:cxnLst/>
            <a:rect l="l" t="t" r="r" b="b"/>
            <a:pathLst>
              <a:path w="30479" h="15239">
                <a:moveTo>
                  <a:pt x="29954" y="152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50" name="object 178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51" name="object 178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52" name="object 178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53" name="object 178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54" name="object 17854"/>
          <p:cNvSpPr/>
          <p:nvPr/>
        </p:nvSpPr>
        <p:spPr>
          <a:xfrm>
            <a:off x="3557399" y="245914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A41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55" name="object 17855"/>
          <p:cNvSpPr/>
          <p:nvPr/>
        </p:nvSpPr>
        <p:spPr>
          <a:xfrm>
            <a:off x="3557399" y="245914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41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56" name="object 178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57" name="object 178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58" name="object 17858"/>
          <p:cNvSpPr/>
          <p:nvPr/>
        </p:nvSpPr>
        <p:spPr>
          <a:xfrm>
            <a:off x="3557399" y="245914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A41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59" name="object 17859"/>
          <p:cNvSpPr/>
          <p:nvPr/>
        </p:nvSpPr>
        <p:spPr>
          <a:xfrm>
            <a:off x="3557399" y="245914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41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60" name="object 17860"/>
          <p:cNvSpPr/>
          <p:nvPr/>
        </p:nvSpPr>
        <p:spPr>
          <a:xfrm>
            <a:off x="3549832" y="245296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A47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61" name="object 17861"/>
          <p:cNvSpPr/>
          <p:nvPr/>
        </p:nvSpPr>
        <p:spPr>
          <a:xfrm>
            <a:off x="3549832" y="245296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47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62" name="object 178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63" name="object 17863"/>
          <p:cNvSpPr/>
          <p:nvPr/>
        </p:nvSpPr>
        <p:spPr>
          <a:xfrm>
            <a:off x="3549832" y="245296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A47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64" name="object 17864"/>
          <p:cNvSpPr/>
          <p:nvPr/>
        </p:nvSpPr>
        <p:spPr>
          <a:xfrm>
            <a:off x="3549832" y="245296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47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65" name="object 17865"/>
          <p:cNvSpPr/>
          <p:nvPr/>
        </p:nvSpPr>
        <p:spPr>
          <a:xfrm>
            <a:off x="3549832" y="245296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A47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66" name="object 17866"/>
          <p:cNvSpPr/>
          <p:nvPr/>
        </p:nvSpPr>
        <p:spPr>
          <a:xfrm>
            <a:off x="3549832" y="245296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47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67" name="object 178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68" name="object 17868"/>
          <p:cNvSpPr/>
          <p:nvPr/>
        </p:nvSpPr>
        <p:spPr>
          <a:xfrm>
            <a:off x="3549832" y="2452961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566" y="61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69" name="object 17869"/>
          <p:cNvSpPr/>
          <p:nvPr/>
        </p:nvSpPr>
        <p:spPr>
          <a:xfrm>
            <a:off x="3528344" y="2405740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3144" y="4437"/>
                </a:moveTo>
                <a:lnTo>
                  <a:pt x="495" y="2128"/>
                </a:lnTo>
                <a:lnTo>
                  <a:pt x="0" y="0"/>
                </a:lnTo>
                <a:lnTo>
                  <a:pt x="3144" y="4437"/>
                </a:lnTo>
                <a:close/>
              </a:path>
            </a:pathLst>
          </a:custGeom>
          <a:solidFill>
            <a:srgbClr val="1957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70" name="object 17870"/>
          <p:cNvSpPr/>
          <p:nvPr/>
        </p:nvSpPr>
        <p:spPr>
          <a:xfrm>
            <a:off x="3528344" y="2405740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0" y="0"/>
                </a:moveTo>
                <a:lnTo>
                  <a:pt x="495" y="2128"/>
                </a:lnTo>
                <a:lnTo>
                  <a:pt x="3144" y="443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57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71" name="object 178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72" name="object 178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73" name="object 178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74" name="object 178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75" name="object 178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76" name="object 17876"/>
          <p:cNvSpPr/>
          <p:nvPr/>
        </p:nvSpPr>
        <p:spPr>
          <a:xfrm>
            <a:off x="3528126" y="2407869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2659"/>
                </a:moveTo>
                <a:lnTo>
                  <a:pt x="713" y="0"/>
                </a:lnTo>
                <a:lnTo>
                  <a:pt x="3362" y="2308"/>
                </a:lnTo>
                <a:lnTo>
                  <a:pt x="0" y="2659"/>
                </a:lnTo>
                <a:close/>
              </a:path>
            </a:pathLst>
          </a:custGeom>
          <a:solidFill>
            <a:srgbClr val="1957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77" name="object 17877"/>
          <p:cNvSpPr/>
          <p:nvPr/>
        </p:nvSpPr>
        <p:spPr>
          <a:xfrm>
            <a:off x="3528126" y="2407869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362" y="2308"/>
                </a:moveTo>
                <a:lnTo>
                  <a:pt x="713" y="0"/>
                </a:lnTo>
                <a:lnTo>
                  <a:pt x="0" y="2659"/>
                </a:lnTo>
                <a:lnTo>
                  <a:pt x="3362" y="2308"/>
                </a:lnTo>
                <a:close/>
              </a:path>
            </a:pathLst>
          </a:custGeom>
          <a:ln w="3175">
            <a:solidFill>
              <a:srgbClr val="1957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78" name="object 17878"/>
          <p:cNvSpPr/>
          <p:nvPr/>
        </p:nvSpPr>
        <p:spPr>
          <a:xfrm>
            <a:off x="3531948" y="241432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33" y="297"/>
                </a:lnTo>
                <a:lnTo>
                  <a:pt x="58" y="52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5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79" name="object 178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80" name="object 178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81" name="object 17881"/>
          <p:cNvSpPr/>
          <p:nvPr/>
        </p:nvSpPr>
        <p:spPr>
          <a:xfrm>
            <a:off x="3527923" y="2411290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0" y="0"/>
                </a:moveTo>
                <a:lnTo>
                  <a:pt x="4084" y="35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82" name="object 178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83" name="object 178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84" name="object 178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85" name="object 17885"/>
          <p:cNvSpPr/>
          <p:nvPr/>
        </p:nvSpPr>
        <p:spPr>
          <a:xfrm>
            <a:off x="3544003" y="2437704"/>
            <a:ext cx="635" cy="8255"/>
          </a:xfrm>
          <a:custGeom>
            <a:avLst/>
            <a:gdLst/>
            <a:ahLst/>
            <a:cxnLst/>
            <a:rect l="l" t="t" r="r" b="b"/>
            <a:pathLst>
              <a:path w="635" h="8255">
                <a:moveTo>
                  <a:pt x="193" y="7810"/>
                </a:moveTo>
                <a:lnTo>
                  <a:pt x="0" y="0"/>
                </a:lnTo>
                <a:lnTo>
                  <a:pt x="193" y="7810"/>
                </a:lnTo>
                <a:close/>
              </a:path>
            </a:pathLst>
          </a:custGeom>
          <a:ln w="3175">
            <a:solidFill>
              <a:srgbClr val="194B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86" name="object 178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87" name="object 178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88" name="object 178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89" name="object 178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90" name="object 178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91" name="object 178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92" name="object 178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93" name="object 178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94" name="object 178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95" name="object 178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96" name="object 178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97" name="object 178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98" name="object 17898"/>
          <p:cNvSpPr/>
          <p:nvPr/>
        </p:nvSpPr>
        <p:spPr>
          <a:xfrm>
            <a:off x="3532202" y="2416604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1043" y="178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4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99" name="object 178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900" name="object 179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901" name="object 179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902" name="object 179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903" name="object 17903"/>
          <p:cNvSpPr/>
          <p:nvPr/>
        </p:nvSpPr>
        <p:spPr>
          <a:xfrm>
            <a:off x="3543650" y="243410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3" y="3599"/>
                </a:moveTo>
                <a:lnTo>
                  <a:pt x="195" y="2004"/>
                </a:lnTo>
                <a:lnTo>
                  <a:pt x="0" y="0"/>
                </a:lnTo>
                <a:lnTo>
                  <a:pt x="353" y="3599"/>
                </a:lnTo>
                <a:close/>
              </a:path>
            </a:pathLst>
          </a:custGeom>
          <a:ln w="3175">
            <a:solidFill>
              <a:srgbClr val="194B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04" name="object 17904"/>
          <p:cNvSpPr/>
          <p:nvPr/>
        </p:nvSpPr>
        <p:spPr>
          <a:xfrm>
            <a:off x="3543846" y="243610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57" y="1595"/>
                </a:moveTo>
                <a:lnTo>
                  <a:pt x="0" y="0"/>
                </a:lnTo>
                <a:lnTo>
                  <a:pt x="45" y="467"/>
                </a:lnTo>
                <a:lnTo>
                  <a:pt x="157" y="1595"/>
                </a:lnTo>
                <a:close/>
              </a:path>
            </a:pathLst>
          </a:custGeom>
          <a:ln w="3175">
            <a:solidFill>
              <a:srgbClr val="194B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05" name="object 179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906" name="object 17906"/>
          <p:cNvSpPr/>
          <p:nvPr/>
        </p:nvSpPr>
        <p:spPr>
          <a:xfrm>
            <a:off x="3543650" y="243410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95" y="2004"/>
                </a:moveTo>
                <a:lnTo>
                  <a:pt x="0" y="0"/>
                </a:lnTo>
                <a:lnTo>
                  <a:pt x="195" y="2004"/>
                </a:lnTo>
                <a:close/>
              </a:path>
            </a:pathLst>
          </a:custGeom>
          <a:ln w="3175">
            <a:solidFill>
              <a:srgbClr val="194C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07" name="object 179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908" name="object 179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909" name="object 179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910" name="object 179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911" name="object 179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912" name="object 179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913" name="object 17913"/>
          <p:cNvSpPr/>
          <p:nvPr/>
        </p:nvSpPr>
        <p:spPr>
          <a:xfrm>
            <a:off x="3651877" y="2535590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618" y="1732"/>
                </a:moveTo>
                <a:lnTo>
                  <a:pt x="0" y="1076"/>
                </a:lnTo>
                <a:lnTo>
                  <a:pt x="1755" y="0"/>
                </a:lnTo>
                <a:lnTo>
                  <a:pt x="2618" y="1732"/>
                </a:lnTo>
                <a:close/>
              </a:path>
            </a:pathLst>
          </a:custGeom>
          <a:solidFill>
            <a:srgbClr val="1E16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14" name="object 17914"/>
          <p:cNvSpPr/>
          <p:nvPr/>
        </p:nvSpPr>
        <p:spPr>
          <a:xfrm>
            <a:off x="3651877" y="2535590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076"/>
                </a:moveTo>
                <a:lnTo>
                  <a:pt x="1755" y="0"/>
                </a:lnTo>
                <a:lnTo>
                  <a:pt x="2618" y="1732"/>
                </a:lnTo>
                <a:lnTo>
                  <a:pt x="0" y="1076"/>
                </a:lnTo>
                <a:close/>
              </a:path>
            </a:pathLst>
          </a:custGeom>
          <a:ln w="3175">
            <a:solidFill>
              <a:srgbClr val="1E16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15" name="object 17915"/>
          <p:cNvSpPr/>
          <p:nvPr/>
        </p:nvSpPr>
        <p:spPr>
          <a:xfrm>
            <a:off x="3651877" y="2536667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618" y="655"/>
                </a:moveTo>
                <a:lnTo>
                  <a:pt x="764" y="439"/>
                </a:lnTo>
                <a:lnTo>
                  <a:pt x="0" y="0"/>
                </a:lnTo>
                <a:lnTo>
                  <a:pt x="2618" y="655"/>
                </a:lnTo>
                <a:close/>
              </a:path>
            </a:pathLst>
          </a:custGeom>
          <a:solidFill>
            <a:srgbClr val="1E16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16" name="object 17916"/>
          <p:cNvSpPr/>
          <p:nvPr/>
        </p:nvSpPr>
        <p:spPr>
          <a:xfrm>
            <a:off x="3651877" y="2536667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0"/>
                </a:moveTo>
                <a:lnTo>
                  <a:pt x="764" y="439"/>
                </a:lnTo>
                <a:lnTo>
                  <a:pt x="2618" y="65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16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17" name="object 17917"/>
          <p:cNvSpPr/>
          <p:nvPr/>
        </p:nvSpPr>
        <p:spPr>
          <a:xfrm>
            <a:off x="3651397" y="253666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44" y="439"/>
                </a:moveTo>
                <a:lnTo>
                  <a:pt x="0" y="294"/>
                </a:lnTo>
                <a:lnTo>
                  <a:pt x="480" y="0"/>
                </a:lnTo>
                <a:lnTo>
                  <a:pt x="1244" y="439"/>
                </a:lnTo>
                <a:close/>
              </a:path>
            </a:pathLst>
          </a:custGeom>
          <a:solidFill>
            <a:srgbClr val="1E16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18" name="object 17918"/>
          <p:cNvSpPr/>
          <p:nvPr/>
        </p:nvSpPr>
        <p:spPr>
          <a:xfrm>
            <a:off x="3651397" y="253666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294"/>
                </a:moveTo>
                <a:lnTo>
                  <a:pt x="1244" y="439"/>
                </a:lnTo>
                <a:lnTo>
                  <a:pt x="480" y="0"/>
                </a:lnTo>
                <a:lnTo>
                  <a:pt x="0" y="294"/>
                </a:lnTo>
                <a:close/>
              </a:path>
            </a:pathLst>
          </a:custGeom>
          <a:ln w="3175">
            <a:solidFill>
              <a:srgbClr val="1E16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19" name="object 17919"/>
          <p:cNvSpPr/>
          <p:nvPr/>
        </p:nvSpPr>
        <p:spPr>
          <a:xfrm>
            <a:off x="3653632" y="2535590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863" y="17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20" name="object 179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921" name="object 179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922" name="object 179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923" name="object 179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924" name="object 179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925" name="object 179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926" name="object 17926"/>
          <p:cNvSpPr/>
          <p:nvPr/>
        </p:nvSpPr>
        <p:spPr>
          <a:xfrm>
            <a:off x="3640271" y="250505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076" y="1168"/>
                </a:moveTo>
                <a:lnTo>
                  <a:pt x="0" y="703"/>
                </a:lnTo>
                <a:lnTo>
                  <a:pt x="662" y="0"/>
                </a:lnTo>
                <a:lnTo>
                  <a:pt x="1076" y="1168"/>
                </a:lnTo>
                <a:close/>
              </a:path>
            </a:pathLst>
          </a:custGeom>
          <a:solidFill>
            <a:srgbClr val="1E1A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27" name="object 17927"/>
          <p:cNvSpPr/>
          <p:nvPr/>
        </p:nvSpPr>
        <p:spPr>
          <a:xfrm>
            <a:off x="3640271" y="250505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076" y="1168"/>
                </a:moveTo>
                <a:lnTo>
                  <a:pt x="662" y="0"/>
                </a:lnTo>
                <a:lnTo>
                  <a:pt x="0" y="703"/>
                </a:lnTo>
                <a:lnTo>
                  <a:pt x="1076" y="1168"/>
                </a:lnTo>
                <a:close/>
              </a:path>
            </a:pathLst>
          </a:custGeom>
          <a:ln w="3175">
            <a:solidFill>
              <a:srgbClr val="1E1A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28" name="object 17928"/>
          <p:cNvSpPr/>
          <p:nvPr/>
        </p:nvSpPr>
        <p:spPr>
          <a:xfrm>
            <a:off x="3640935" y="250505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414" y="11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29" name="object 17929"/>
          <p:cNvSpPr/>
          <p:nvPr/>
        </p:nvSpPr>
        <p:spPr>
          <a:xfrm>
            <a:off x="3657719" y="25192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0" y="0"/>
                </a:moveTo>
                <a:lnTo>
                  <a:pt x="1267" y="410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15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30" name="object 17930"/>
          <p:cNvSpPr/>
          <p:nvPr/>
        </p:nvSpPr>
        <p:spPr>
          <a:xfrm>
            <a:off x="3657198" y="2519245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788" y="4102"/>
                </a:moveTo>
                <a:lnTo>
                  <a:pt x="0" y="10"/>
                </a:lnTo>
                <a:lnTo>
                  <a:pt x="520" y="0"/>
                </a:lnTo>
                <a:lnTo>
                  <a:pt x="1788" y="4102"/>
                </a:lnTo>
                <a:close/>
              </a:path>
            </a:pathLst>
          </a:custGeom>
          <a:solidFill>
            <a:srgbClr val="1E15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31" name="object 17931"/>
          <p:cNvSpPr/>
          <p:nvPr/>
        </p:nvSpPr>
        <p:spPr>
          <a:xfrm>
            <a:off x="3657198" y="2519245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520" y="0"/>
                </a:moveTo>
                <a:lnTo>
                  <a:pt x="0" y="10"/>
                </a:lnTo>
                <a:lnTo>
                  <a:pt x="1788" y="4102"/>
                </a:lnTo>
                <a:lnTo>
                  <a:pt x="520" y="0"/>
                </a:lnTo>
                <a:close/>
              </a:path>
            </a:pathLst>
          </a:custGeom>
          <a:ln w="3175">
            <a:solidFill>
              <a:srgbClr val="1E15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32" name="object 17932"/>
          <p:cNvSpPr/>
          <p:nvPr/>
        </p:nvSpPr>
        <p:spPr>
          <a:xfrm>
            <a:off x="3656571" y="251553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627" y="3723"/>
                </a:moveTo>
                <a:lnTo>
                  <a:pt x="0" y="0"/>
                </a:lnTo>
                <a:lnTo>
                  <a:pt x="1148" y="3713"/>
                </a:lnTo>
                <a:lnTo>
                  <a:pt x="627" y="3723"/>
                </a:lnTo>
                <a:close/>
              </a:path>
            </a:pathLst>
          </a:custGeom>
          <a:solidFill>
            <a:srgbClr val="1E16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33" name="object 17933"/>
          <p:cNvSpPr/>
          <p:nvPr/>
        </p:nvSpPr>
        <p:spPr>
          <a:xfrm>
            <a:off x="3656571" y="251553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0"/>
                </a:moveTo>
                <a:lnTo>
                  <a:pt x="1148" y="3713"/>
                </a:lnTo>
                <a:lnTo>
                  <a:pt x="627" y="37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16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34" name="object 17934"/>
          <p:cNvSpPr/>
          <p:nvPr/>
        </p:nvSpPr>
        <p:spPr>
          <a:xfrm>
            <a:off x="3655417" y="2515184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780" y="4071"/>
                </a:moveTo>
                <a:lnTo>
                  <a:pt x="0" y="0"/>
                </a:lnTo>
                <a:lnTo>
                  <a:pt x="1153" y="347"/>
                </a:lnTo>
                <a:lnTo>
                  <a:pt x="1780" y="4071"/>
                </a:lnTo>
                <a:close/>
              </a:path>
            </a:pathLst>
          </a:custGeom>
          <a:solidFill>
            <a:srgbClr val="1E16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35" name="object 17935"/>
          <p:cNvSpPr/>
          <p:nvPr/>
        </p:nvSpPr>
        <p:spPr>
          <a:xfrm>
            <a:off x="3655417" y="2515184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153" y="347"/>
                </a:moveTo>
                <a:lnTo>
                  <a:pt x="0" y="0"/>
                </a:lnTo>
                <a:lnTo>
                  <a:pt x="1780" y="4071"/>
                </a:lnTo>
                <a:lnTo>
                  <a:pt x="1153" y="347"/>
                </a:lnTo>
                <a:close/>
              </a:path>
            </a:pathLst>
          </a:custGeom>
          <a:ln w="3175">
            <a:solidFill>
              <a:srgbClr val="1E16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36" name="object 17936"/>
          <p:cNvSpPr/>
          <p:nvPr/>
        </p:nvSpPr>
        <p:spPr>
          <a:xfrm>
            <a:off x="3655417" y="251516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153" y="370"/>
                </a:moveTo>
                <a:lnTo>
                  <a:pt x="0" y="22"/>
                </a:lnTo>
                <a:lnTo>
                  <a:pt x="1038" y="0"/>
                </a:lnTo>
                <a:lnTo>
                  <a:pt x="1153" y="370"/>
                </a:lnTo>
                <a:close/>
              </a:path>
            </a:pathLst>
          </a:custGeom>
          <a:solidFill>
            <a:srgbClr val="1E16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37" name="object 17937"/>
          <p:cNvSpPr/>
          <p:nvPr/>
        </p:nvSpPr>
        <p:spPr>
          <a:xfrm>
            <a:off x="3655417" y="251516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38" y="0"/>
                </a:moveTo>
                <a:lnTo>
                  <a:pt x="0" y="22"/>
                </a:lnTo>
                <a:lnTo>
                  <a:pt x="1153" y="370"/>
                </a:lnTo>
                <a:lnTo>
                  <a:pt x="1038" y="0"/>
                </a:lnTo>
                <a:close/>
              </a:path>
            </a:pathLst>
          </a:custGeom>
          <a:ln w="3175">
            <a:solidFill>
              <a:srgbClr val="1E16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38" name="object 17938"/>
          <p:cNvSpPr/>
          <p:nvPr/>
        </p:nvSpPr>
        <p:spPr>
          <a:xfrm>
            <a:off x="3657198" y="2519245"/>
            <a:ext cx="635" cy="0"/>
          </a:xfrm>
          <a:custGeom>
            <a:avLst/>
            <a:gdLst/>
            <a:ahLst/>
            <a:cxnLst/>
            <a:rect l="l" t="t" r="r" b="b"/>
            <a:pathLst>
              <a:path w="635" h="0">
                <a:moveTo>
                  <a:pt x="520" y="0"/>
                </a:moveTo>
                <a:lnTo>
                  <a:pt x="0" y="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39" name="object 179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940" name="object 179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941" name="object 17941"/>
          <p:cNvSpPr/>
          <p:nvPr/>
        </p:nvSpPr>
        <p:spPr>
          <a:xfrm>
            <a:off x="3644806" y="2520035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141" y="1656"/>
                </a:moveTo>
                <a:lnTo>
                  <a:pt x="0" y="751"/>
                </a:lnTo>
                <a:lnTo>
                  <a:pt x="2319" y="0"/>
                </a:lnTo>
                <a:lnTo>
                  <a:pt x="3141" y="1656"/>
                </a:lnTo>
                <a:close/>
              </a:path>
            </a:pathLst>
          </a:custGeom>
          <a:solidFill>
            <a:srgbClr val="1E18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42" name="object 17942"/>
          <p:cNvSpPr/>
          <p:nvPr/>
        </p:nvSpPr>
        <p:spPr>
          <a:xfrm>
            <a:off x="3644806" y="2520035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751"/>
                </a:moveTo>
                <a:lnTo>
                  <a:pt x="3141" y="1656"/>
                </a:lnTo>
                <a:lnTo>
                  <a:pt x="2319" y="0"/>
                </a:lnTo>
                <a:lnTo>
                  <a:pt x="0" y="751"/>
                </a:lnTo>
                <a:close/>
              </a:path>
            </a:pathLst>
          </a:custGeom>
          <a:ln w="3175">
            <a:solidFill>
              <a:srgbClr val="1E18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43" name="object 179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944" name="object 17944"/>
          <p:cNvSpPr/>
          <p:nvPr/>
        </p:nvSpPr>
        <p:spPr>
          <a:xfrm>
            <a:off x="3647125" y="2520035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822" y="16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45" name="object 17945"/>
          <p:cNvSpPr/>
          <p:nvPr/>
        </p:nvSpPr>
        <p:spPr>
          <a:xfrm>
            <a:off x="3648999" y="2518440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177" y="929"/>
                </a:moveTo>
                <a:lnTo>
                  <a:pt x="0" y="0"/>
                </a:lnTo>
                <a:lnTo>
                  <a:pt x="177" y="929"/>
                </a:lnTo>
                <a:close/>
              </a:path>
            </a:pathLst>
          </a:custGeom>
          <a:ln w="3175">
            <a:solidFill>
              <a:srgbClr val="1E17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46" name="object 179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947" name="object 179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948" name="object 179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949" name="object 179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950" name="object 179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951" name="object 179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952" name="object 17952"/>
          <p:cNvSpPr/>
          <p:nvPr/>
        </p:nvSpPr>
        <p:spPr>
          <a:xfrm>
            <a:off x="3648999" y="2518440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8199" y="81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53" name="object 179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954" name="object 17954"/>
          <p:cNvSpPr/>
          <p:nvPr/>
        </p:nvSpPr>
        <p:spPr>
          <a:xfrm>
            <a:off x="3646964" y="250706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749" y="4993"/>
                </a:moveTo>
                <a:lnTo>
                  <a:pt x="0" y="1579"/>
                </a:lnTo>
                <a:lnTo>
                  <a:pt x="4914" y="0"/>
                </a:lnTo>
                <a:lnTo>
                  <a:pt x="749" y="4993"/>
                </a:lnTo>
                <a:close/>
              </a:path>
            </a:pathLst>
          </a:custGeom>
          <a:solidFill>
            <a:srgbClr val="1E18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55" name="object 17955"/>
          <p:cNvSpPr/>
          <p:nvPr/>
        </p:nvSpPr>
        <p:spPr>
          <a:xfrm>
            <a:off x="3646964" y="250706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749" y="4993"/>
                </a:moveTo>
                <a:lnTo>
                  <a:pt x="0" y="1579"/>
                </a:lnTo>
                <a:lnTo>
                  <a:pt x="4914" y="0"/>
                </a:lnTo>
                <a:lnTo>
                  <a:pt x="749" y="4993"/>
                </a:lnTo>
                <a:close/>
              </a:path>
            </a:pathLst>
          </a:custGeom>
          <a:ln w="3175">
            <a:solidFill>
              <a:srgbClr val="1E18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56" name="object 179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957" name="object 179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958" name="object 179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959" name="object 179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960" name="object 17960"/>
          <p:cNvSpPr/>
          <p:nvPr/>
        </p:nvSpPr>
        <p:spPr>
          <a:xfrm>
            <a:off x="3646944" y="2521691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757" y="2115"/>
                </a:moveTo>
                <a:lnTo>
                  <a:pt x="0" y="1120"/>
                </a:lnTo>
                <a:lnTo>
                  <a:pt x="1003" y="0"/>
                </a:lnTo>
                <a:lnTo>
                  <a:pt x="1757" y="2115"/>
                </a:lnTo>
                <a:close/>
              </a:path>
            </a:pathLst>
          </a:custGeom>
          <a:solidFill>
            <a:srgbClr val="1E18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61" name="object 17961"/>
          <p:cNvSpPr/>
          <p:nvPr/>
        </p:nvSpPr>
        <p:spPr>
          <a:xfrm>
            <a:off x="3646944" y="2521691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757" y="2115"/>
                </a:moveTo>
                <a:lnTo>
                  <a:pt x="1003" y="0"/>
                </a:lnTo>
                <a:lnTo>
                  <a:pt x="0" y="1120"/>
                </a:lnTo>
                <a:lnTo>
                  <a:pt x="1757" y="2115"/>
                </a:lnTo>
                <a:close/>
              </a:path>
            </a:pathLst>
          </a:custGeom>
          <a:ln w="3175">
            <a:solidFill>
              <a:srgbClr val="1E18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62" name="object 17962"/>
          <p:cNvSpPr/>
          <p:nvPr/>
        </p:nvSpPr>
        <p:spPr>
          <a:xfrm>
            <a:off x="3647947" y="2521691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0"/>
                </a:moveTo>
                <a:lnTo>
                  <a:pt x="754" y="211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63" name="object 17963"/>
          <p:cNvSpPr/>
          <p:nvPr/>
        </p:nvSpPr>
        <p:spPr>
          <a:xfrm>
            <a:off x="3658986" y="2521176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0" y="2171"/>
                </a:moveTo>
                <a:lnTo>
                  <a:pt x="7531" y="0"/>
                </a:lnTo>
                <a:lnTo>
                  <a:pt x="7721" y="617"/>
                </a:lnTo>
                <a:lnTo>
                  <a:pt x="0" y="2171"/>
                </a:lnTo>
                <a:close/>
              </a:path>
            </a:pathLst>
          </a:custGeom>
          <a:solidFill>
            <a:srgbClr val="1E15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64" name="object 17964"/>
          <p:cNvSpPr/>
          <p:nvPr/>
        </p:nvSpPr>
        <p:spPr>
          <a:xfrm>
            <a:off x="3658986" y="2521176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7531" y="0"/>
                </a:moveTo>
                <a:lnTo>
                  <a:pt x="0" y="2171"/>
                </a:lnTo>
                <a:lnTo>
                  <a:pt x="7721" y="617"/>
                </a:lnTo>
                <a:lnTo>
                  <a:pt x="7531" y="0"/>
                </a:lnTo>
                <a:close/>
              </a:path>
            </a:pathLst>
          </a:custGeom>
          <a:ln w="3175">
            <a:solidFill>
              <a:srgbClr val="1E15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65" name="object 17965"/>
          <p:cNvSpPr/>
          <p:nvPr/>
        </p:nvSpPr>
        <p:spPr>
          <a:xfrm>
            <a:off x="3658986" y="2521793"/>
            <a:ext cx="8255" cy="1905"/>
          </a:xfrm>
          <a:custGeom>
            <a:avLst/>
            <a:gdLst/>
            <a:ahLst/>
            <a:cxnLst/>
            <a:rect l="l" t="t" r="r" b="b"/>
            <a:pathLst>
              <a:path w="8254" h="1905">
                <a:moveTo>
                  <a:pt x="0" y="1554"/>
                </a:moveTo>
                <a:lnTo>
                  <a:pt x="7721" y="0"/>
                </a:lnTo>
                <a:lnTo>
                  <a:pt x="7983" y="848"/>
                </a:lnTo>
                <a:lnTo>
                  <a:pt x="0" y="1554"/>
                </a:lnTo>
                <a:close/>
              </a:path>
            </a:pathLst>
          </a:custGeom>
          <a:solidFill>
            <a:srgbClr val="1E15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66" name="object 17966"/>
          <p:cNvSpPr/>
          <p:nvPr/>
        </p:nvSpPr>
        <p:spPr>
          <a:xfrm>
            <a:off x="3658986" y="2521793"/>
            <a:ext cx="8255" cy="1905"/>
          </a:xfrm>
          <a:custGeom>
            <a:avLst/>
            <a:gdLst/>
            <a:ahLst/>
            <a:cxnLst/>
            <a:rect l="l" t="t" r="r" b="b"/>
            <a:pathLst>
              <a:path w="8254" h="1905">
                <a:moveTo>
                  <a:pt x="7721" y="0"/>
                </a:moveTo>
                <a:lnTo>
                  <a:pt x="0" y="1554"/>
                </a:lnTo>
                <a:lnTo>
                  <a:pt x="7983" y="848"/>
                </a:lnTo>
                <a:lnTo>
                  <a:pt x="7721" y="0"/>
                </a:lnTo>
                <a:close/>
              </a:path>
            </a:pathLst>
          </a:custGeom>
          <a:ln w="3175">
            <a:solidFill>
              <a:srgbClr val="1E15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67" name="object 179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968" name="object 17968"/>
          <p:cNvSpPr/>
          <p:nvPr/>
        </p:nvSpPr>
        <p:spPr>
          <a:xfrm>
            <a:off x="3672194" y="253548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420"/>
                </a:moveTo>
                <a:lnTo>
                  <a:pt x="2537" y="0"/>
                </a:lnTo>
                <a:lnTo>
                  <a:pt x="1653" y="2227"/>
                </a:lnTo>
                <a:lnTo>
                  <a:pt x="0" y="2420"/>
                </a:lnTo>
                <a:close/>
              </a:path>
            </a:pathLst>
          </a:custGeom>
          <a:solidFill>
            <a:srgbClr val="1D13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69" name="object 17969"/>
          <p:cNvSpPr/>
          <p:nvPr/>
        </p:nvSpPr>
        <p:spPr>
          <a:xfrm>
            <a:off x="3672194" y="253548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653" y="2227"/>
                </a:moveTo>
                <a:lnTo>
                  <a:pt x="0" y="2420"/>
                </a:lnTo>
                <a:lnTo>
                  <a:pt x="2537" y="0"/>
                </a:lnTo>
                <a:lnTo>
                  <a:pt x="1653" y="2227"/>
                </a:lnTo>
                <a:close/>
              </a:path>
            </a:pathLst>
          </a:custGeom>
          <a:ln w="3175">
            <a:solidFill>
              <a:srgbClr val="1D13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70" name="object 17970"/>
          <p:cNvSpPr/>
          <p:nvPr/>
        </p:nvSpPr>
        <p:spPr>
          <a:xfrm>
            <a:off x="3673848" y="2535481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227"/>
                </a:moveTo>
                <a:lnTo>
                  <a:pt x="883" y="0"/>
                </a:lnTo>
                <a:lnTo>
                  <a:pt x="2689" y="1092"/>
                </a:lnTo>
                <a:lnTo>
                  <a:pt x="0" y="2227"/>
                </a:lnTo>
                <a:close/>
              </a:path>
            </a:pathLst>
          </a:custGeom>
          <a:solidFill>
            <a:srgbClr val="1D13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71" name="object 17971"/>
          <p:cNvSpPr/>
          <p:nvPr/>
        </p:nvSpPr>
        <p:spPr>
          <a:xfrm>
            <a:off x="3673848" y="2535481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227"/>
                </a:moveTo>
                <a:lnTo>
                  <a:pt x="2689" y="1092"/>
                </a:lnTo>
                <a:lnTo>
                  <a:pt x="883" y="0"/>
                </a:lnTo>
                <a:lnTo>
                  <a:pt x="0" y="2227"/>
                </a:lnTo>
                <a:close/>
              </a:path>
            </a:pathLst>
          </a:custGeom>
          <a:ln w="3175">
            <a:solidFill>
              <a:srgbClr val="1D13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72" name="object 17972"/>
          <p:cNvSpPr/>
          <p:nvPr/>
        </p:nvSpPr>
        <p:spPr>
          <a:xfrm>
            <a:off x="3673848" y="2536573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0" y="1135"/>
                </a:moveTo>
                <a:lnTo>
                  <a:pt x="2689" y="0"/>
                </a:lnTo>
                <a:lnTo>
                  <a:pt x="3825" y="685"/>
                </a:lnTo>
                <a:lnTo>
                  <a:pt x="0" y="1135"/>
                </a:lnTo>
                <a:close/>
              </a:path>
            </a:pathLst>
          </a:custGeom>
          <a:solidFill>
            <a:srgbClr val="1D13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73" name="object 17973"/>
          <p:cNvSpPr/>
          <p:nvPr/>
        </p:nvSpPr>
        <p:spPr>
          <a:xfrm>
            <a:off x="3673848" y="2536573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0" y="1135"/>
                </a:moveTo>
                <a:lnTo>
                  <a:pt x="2689" y="0"/>
                </a:lnTo>
                <a:lnTo>
                  <a:pt x="3825" y="685"/>
                </a:lnTo>
                <a:lnTo>
                  <a:pt x="0" y="1135"/>
                </a:lnTo>
                <a:close/>
              </a:path>
            </a:pathLst>
          </a:custGeom>
          <a:ln w="3175">
            <a:solidFill>
              <a:srgbClr val="1D13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74" name="object 17974"/>
          <p:cNvSpPr/>
          <p:nvPr/>
        </p:nvSpPr>
        <p:spPr>
          <a:xfrm>
            <a:off x="3669319" y="2535481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0" y="2758"/>
                </a:moveTo>
                <a:lnTo>
                  <a:pt x="5412" y="0"/>
                </a:lnTo>
                <a:lnTo>
                  <a:pt x="2875" y="2420"/>
                </a:lnTo>
                <a:lnTo>
                  <a:pt x="0" y="2758"/>
                </a:lnTo>
                <a:close/>
              </a:path>
            </a:pathLst>
          </a:custGeom>
          <a:solidFill>
            <a:srgbClr val="1E13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75" name="object 17975"/>
          <p:cNvSpPr/>
          <p:nvPr/>
        </p:nvSpPr>
        <p:spPr>
          <a:xfrm>
            <a:off x="3669319" y="2535481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5412" y="0"/>
                </a:moveTo>
                <a:lnTo>
                  <a:pt x="2875" y="2420"/>
                </a:lnTo>
                <a:lnTo>
                  <a:pt x="0" y="2758"/>
                </a:lnTo>
                <a:lnTo>
                  <a:pt x="5412" y="0"/>
                </a:lnTo>
                <a:close/>
              </a:path>
            </a:pathLst>
          </a:custGeom>
          <a:ln w="3175">
            <a:solidFill>
              <a:srgbClr val="1E13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76" name="object 17976"/>
          <p:cNvSpPr/>
          <p:nvPr/>
        </p:nvSpPr>
        <p:spPr>
          <a:xfrm>
            <a:off x="3669319" y="2530866"/>
            <a:ext cx="6985" cy="7620"/>
          </a:xfrm>
          <a:custGeom>
            <a:avLst/>
            <a:gdLst/>
            <a:ahLst/>
            <a:cxnLst/>
            <a:rect l="l" t="t" r="r" b="b"/>
            <a:pathLst>
              <a:path w="6985" h="7619">
                <a:moveTo>
                  <a:pt x="0" y="7373"/>
                </a:moveTo>
                <a:lnTo>
                  <a:pt x="6670" y="0"/>
                </a:lnTo>
                <a:lnTo>
                  <a:pt x="5412" y="4615"/>
                </a:lnTo>
                <a:lnTo>
                  <a:pt x="0" y="7373"/>
                </a:lnTo>
                <a:close/>
              </a:path>
            </a:pathLst>
          </a:custGeom>
          <a:solidFill>
            <a:srgbClr val="1D13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77" name="object 17977"/>
          <p:cNvSpPr/>
          <p:nvPr/>
        </p:nvSpPr>
        <p:spPr>
          <a:xfrm>
            <a:off x="3669319" y="2530866"/>
            <a:ext cx="6985" cy="7620"/>
          </a:xfrm>
          <a:custGeom>
            <a:avLst/>
            <a:gdLst/>
            <a:ahLst/>
            <a:cxnLst/>
            <a:rect l="l" t="t" r="r" b="b"/>
            <a:pathLst>
              <a:path w="6985" h="7619">
                <a:moveTo>
                  <a:pt x="6670" y="0"/>
                </a:moveTo>
                <a:lnTo>
                  <a:pt x="5412" y="4615"/>
                </a:lnTo>
                <a:lnTo>
                  <a:pt x="0" y="7373"/>
                </a:lnTo>
                <a:lnTo>
                  <a:pt x="6670" y="0"/>
                </a:lnTo>
                <a:close/>
              </a:path>
            </a:pathLst>
          </a:custGeom>
          <a:ln w="3175">
            <a:solidFill>
              <a:srgbClr val="1D13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78" name="object 17978"/>
          <p:cNvSpPr/>
          <p:nvPr/>
        </p:nvSpPr>
        <p:spPr>
          <a:xfrm>
            <a:off x="3667429" y="2530866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19">
                <a:moveTo>
                  <a:pt x="0" y="7472"/>
                </a:moveTo>
                <a:lnTo>
                  <a:pt x="8559" y="0"/>
                </a:lnTo>
                <a:lnTo>
                  <a:pt x="1889" y="7373"/>
                </a:lnTo>
                <a:lnTo>
                  <a:pt x="0" y="7472"/>
                </a:lnTo>
                <a:close/>
              </a:path>
            </a:pathLst>
          </a:custGeom>
          <a:solidFill>
            <a:srgbClr val="1E13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79" name="object 17979"/>
          <p:cNvSpPr/>
          <p:nvPr/>
        </p:nvSpPr>
        <p:spPr>
          <a:xfrm>
            <a:off x="3667429" y="2530866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19">
                <a:moveTo>
                  <a:pt x="8559" y="0"/>
                </a:moveTo>
                <a:lnTo>
                  <a:pt x="0" y="7472"/>
                </a:lnTo>
                <a:lnTo>
                  <a:pt x="1889" y="7373"/>
                </a:lnTo>
                <a:lnTo>
                  <a:pt x="8559" y="0"/>
                </a:lnTo>
                <a:close/>
              </a:path>
            </a:pathLst>
          </a:custGeom>
          <a:ln w="3175">
            <a:solidFill>
              <a:srgbClr val="1E13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80" name="object 17980"/>
          <p:cNvSpPr/>
          <p:nvPr/>
        </p:nvSpPr>
        <p:spPr>
          <a:xfrm>
            <a:off x="3665794" y="2530866"/>
            <a:ext cx="10795" cy="7620"/>
          </a:xfrm>
          <a:custGeom>
            <a:avLst/>
            <a:gdLst/>
            <a:ahLst/>
            <a:cxnLst/>
            <a:rect l="l" t="t" r="r" b="b"/>
            <a:pathLst>
              <a:path w="10795" h="7619">
                <a:moveTo>
                  <a:pt x="0" y="7559"/>
                </a:moveTo>
                <a:lnTo>
                  <a:pt x="10195" y="0"/>
                </a:lnTo>
                <a:lnTo>
                  <a:pt x="1635" y="7472"/>
                </a:lnTo>
                <a:lnTo>
                  <a:pt x="0" y="7559"/>
                </a:lnTo>
                <a:close/>
              </a:path>
            </a:pathLst>
          </a:custGeom>
          <a:solidFill>
            <a:srgbClr val="1E13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81" name="object 17981"/>
          <p:cNvSpPr/>
          <p:nvPr/>
        </p:nvSpPr>
        <p:spPr>
          <a:xfrm>
            <a:off x="3665794" y="2530866"/>
            <a:ext cx="10795" cy="7620"/>
          </a:xfrm>
          <a:custGeom>
            <a:avLst/>
            <a:gdLst/>
            <a:ahLst/>
            <a:cxnLst/>
            <a:rect l="l" t="t" r="r" b="b"/>
            <a:pathLst>
              <a:path w="10795" h="7619">
                <a:moveTo>
                  <a:pt x="10195" y="0"/>
                </a:moveTo>
                <a:lnTo>
                  <a:pt x="1635" y="7472"/>
                </a:lnTo>
                <a:lnTo>
                  <a:pt x="0" y="7559"/>
                </a:lnTo>
                <a:lnTo>
                  <a:pt x="10195" y="0"/>
                </a:lnTo>
                <a:close/>
              </a:path>
            </a:pathLst>
          </a:custGeom>
          <a:ln w="3175">
            <a:solidFill>
              <a:srgbClr val="1E13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82" name="object 17982"/>
          <p:cNvSpPr/>
          <p:nvPr/>
        </p:nvSpPr>
        <p:spPr>
          <a:xfrm>
            <a:off x="3665621" y="2530866"/>
            <a:ext cx="10795" cy="7620"/>
          </a:xfrm>
          <a:custGeom>
            <a:avLst/>
            <a:gdLst/>
            <a:ahLst/>
            <a:cxnLst/>
            <a:rect l="l" t="t" r="r" b="b"/>
            <a:pathLst>
              <a:path w="10795" h="7619">
                <a:moveTo>
                  <a:pt x="0" y="7566"/>
                </a:moveTo>
                <a:lnTo>
                  <a:pt x="10368" y="0"/>
                </a:lnTo>
                <a:lnTo>
                  <a:pt x="172" y="7559"/>
                </a:lnTo>
                <a:lnTo>
                  <a:pt x="0" y="7566"/>
                </a:lnTo>
                <a:close/>
              </a:path>
            </a:pathLst>
          </a:custGeom>
          <a:solidFill>
            <a:srgbClr val="1E13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83" name="object 17983"/>
          <p:cNvSpPr/>
          <p:nvPr/>
        </p:nvSpPr>
        <p:spPr>
          <a:xfrm>
            <a:off x="3665621" y="2530866"/>
            <a:ext cx="10795" cy="7620"/>
          </a:xfrm>
          <a:custGeom>
            <a:avLst/>
            <a:gdLst/>
            <a:ahLst/>
            <a:cxnLst/>
            <a:rect l="l" t="t" r="r" b="b"/>
            <a:pathLst>
              <a:path w="10795" h="7619">
                <a:moveTo>
                  <a:pt x="10368" y="0"/>
                </a:moveTo>
                <a:lnTo>
                  <a:pt x="0" y="7566"/>
                </a:lnTo>
                <a:lnTo>
                  <a:pt x="172" y="7559"/>
                </a:lnTo>
                <a:lnTo>
                  <a:pt x="10368" y="0"/>
                </a:lnTo>
                <a:close/>
              </a:path>
            </a:pathLst>
          </a:custGeom>
          <a:ln w="3175">
            <a:solidFill>
              <a:srgbClr val="1E13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84" name="object 179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985" name="object 179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986" name="object 179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987" name="object 179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988" name="object 179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989" name="object 17989"/>
          <p:cNvSpPr/>
          <p:nvPr/>
        </p:nvSpPr>
        <p:spPr>
          <a:xfrm>
            <a:off x="3599792" y="250706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3" y="66"/>
                </a:moveTo>
                <a:close/>
              </a:path>
            </a:pathLst>
          </a:custGeom>
          <a:solidFill>
            <a:srgbClr val="1E27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90" name="object 17990"/>
          <p:cNvSpPr/>
          <p:nvPr/>
        </p:nvSpPr>
        <p:spPr>
          <a:xfrm>
            <a:off x="3599792" y="250706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0" y="45"/>
                </a:moveTo>
                <a:close/>
              </a:path>
            </a:pathLst>
          </a:custGeom>
          <a:ln w="3175">
            <a:solidFill>
              <a:srgbClr val="1E27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91" name="object 17991"/>
          <p:cNvSpPr/>
          <p:nvPr/>
        </p:nvSpPr>
        <p:spPr>
          <a:xfrm>
            <a:off x="3599855" y="250732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741" y="3162"/>
                </a:moveTo>
                <a:lnTo>
                  <a:pt x="0" y="0"/>
                </a:lnTo>
                <a:lnTo>
                  <a:pt x="741" y="3162"/>
                </a:lnTo>
                <a:close/>
              </a:path>
            </a:pathLst>
          </a:custGeom>
          <a:ln w="3175">
            <a:solidFill>
              <a:srgbClr val="1E28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92" name="object 17992"/>
          <p:cNvSpPr/>
          <p:nvPr/>
        </p:nvSpPr>
        <p:spPr>
          <a:xfrm>
            <a:off x="3599855" y="250732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741" y="3162"/>
                </a:moveTo>
                <a:lnTo>
                  <a:pt x="0" y="0"/>
                </a:lnTo>
                <a:lnTo>
                  <a:pt x="210" y="73"/>
                </a:lnTo>
                <a:lnTo>
                  <a:pt x="741" y="3162"/>
                </a:lnTo>
                <a:close/>
              </a:path>
            </a:pathLst>
          </a:custGeom>
          <a:solidFill>
            <a:srgbClr val="1E28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93" name="object 17993"/>
          <p:cNvSpPr/>
          <p:nvPr/>
        </p:nvSpPr>
        <p:spPr>
          <a:xfrm>
            <a:off x="3599855" y="250732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741" y="3162"/>
                </a:moveTo>
                <a:lnTo>
                  <a:pt x="210" y="73"/>
                </a:lnTo>
                <a:lnTo>
                  <a:pt x="0" y="0"/>
                </a:lnTo>
                <a:lnTo>
                  <a:pt x="741" y="3162"/>
                </a:lnTo>
                <a:close/>
              </a:path>
            </a:pathLst>
          </a:custGeom>
          <a:ln w="3175">
            <a:solidFill>
              <a:srgbClr val="1E28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94" name="object 179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995" name="object 17995"/>
          <p:cNvSpPr/>
          <p:nvPr/>
        </p:nvSpPr>
        <p:spPr>
          <a:xfrm>
            <a:off x="3599802" y="250710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3" y="220"/>
                </a:moveTo>
                <a:lnTo>
                  <a:pt x="0" y="0"/>
                </a:lnTo>
                <a:lnTo>
                  <a:pt x="53" y="220"/>
                </a:lnTo>
                <a:close/>
              </a:path>
            </a:pathLst>
          </a:custGeom>
          <a:solidFill>
            <a:srgbClr val="1E27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96" name="object 17996"/>
          <p:cNvSpPr/>
          <p:nvPr/>
        </p:nvSpPr>
        <p:spPr>
          <a:xfrm>
            <a:off x="3599802" y="250710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3" y="220"/>
                </a:moveTo>
                <a:lnTo>
                  <a:pt x="0" y="0"/>
                </a:lnTo>
                <a:lnTo>
                  <a:pt x="53" y="220"/>
                </a:lnTo>
                <a:close/>
              </a:path>
            </a:pathLst>
          </a:custGeom>
          <a:ln w="3175">
            <a:solidFill>
              <a:srgbClr val="1E27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97" name="object 17997"/>
          <p:cNvSpPr/>
          <p:nvPr/>
        </p:nvSpPr>
        <p:spPr>
          <a:xfrm>
            <a:off x="3599845" y="250712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20" y="274"/>
                </a:moveTo>
                <a:lnTo>
                  <a:pt x="10" y="200"/>
                </a:lnTo>
                <a:lnTo>
                  <a:pt x="0" y="0"/>
                </a:lnTo>
                <a:lnTo>
                  <a:pt x="220" y="274"/>
                </a:lnTo>
                <a:close/>
              </a:path>
            </a:pathLst>
          </a:custGeom>
          <a:solidFill>
            <a:srgbClr val="1E27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98" name="object 17998"/>
          <p:cNvSpPr/>
          <p:nvPr/>
        </p:nvSpPr>
        <p:spPr>
          <a:xfrm>
            <a:off x="3599845" y="250712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0" y="200"/>
                </a:moveTo>
                <a:lnTo>
                  <a:pt x="220" y="274"/>
                </a:lnTo>
                <a:lnTo>
                  <a:pt x="0" y="0"/>
                </a:lnTo>
                <a:lnTo>
                  <a:pt x="10" y="200"/>
                </a:lnTo>
                <a:close/>
              </a:path>
            </a:pathLst>
          </a:custGeom>
          <a:ln w="3175">
            <a:solidFill>
              <a:srgbClr val="1E27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99" name="object 17999"/>
          <p:cNvSpPr/>
          <p:nvPr/>
        </p:nvSpPr>
        <p:spPr>
          <a:xfrm>
            <a:off x="3599802" y="250710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3" y="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00" name="object 180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001" name="object 18001"/>
          <p:cNvSpPr/>
          <p:nvPr/>
        </p:nvSpPr>
        <p:spPr>
          <a:xfrm>
            <a:off x="3598882" y="2510490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0" y="4417"/>
                </a:moveTo>
                <a:lnTo>
                  <a:pt x="1714" y="0"/>
                </a:lnTo>
                <a:lnTo>
                  <a:pt x="340" y="4196"/>
                </a:lnTo>
                <a:lnTo>
                  <a:pt x="0" y="4417"/>
                </a:lnTo>
                <a:close/>
              </a:path>
            </a:pathLst>
          </a:custGeom>
          <a:solidFill>
            <a:srgbClr val="1E28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02" name="object 18002"/>
          <p:cNvSpPr/>
          <p:nvPr/>
        </p:nvSpPr>
        <p:spPr>
          <a:xfrm>
            <a:off x="3598882" y="2510490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714" y="0"/>
                </a:moveTo>
                <a:lnTo>
                  <a:pt x="0" y="4417"/>
                </a:lnTo>
                <a:lnTo>
                  <a:pt x="340" y="4196"/>
                </a:lnTo>
                <a:lnTo>
                  <a:pt x="1714" y="0"/>
                </a:lnTo>
                <a:close/>
              </a:path>
            </a:pathLst>
          </a:custGeom>
          <a:ln w="3175">
            <a:solidFill>
              <a:srgbClr val="1E28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03" name="object 18003"/>
          <p:cNvSpPr/>
          <p:nvPr/>
        </p:nvSpPr>
        <p:spPr>
          <a:xfrm>
            <a:off x="3595082" y="2510490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0" y="6880"/>
                </a:moveTo>
                <a:lnTo>
                  <a:pt x="5514" y="0"/>
                </a:lnTo>
                <a:lnTo>
                  <a:pt x="3799" y="4417"/>
                </a:lnTo>
                <a:lnTo>
                  <a:pt x="0" y="6880"/>
                </a:lnTo>
                <a:close/>
              </a:path>
            </a:pathLst>
          </a:custGeom>
          <a:solidFill>
            <a:srgbClr val="1E28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04" name="object 18004"/>
          <p:cNvSpPr/>
          <p:nvPr/>
        </p:nvSpPr>
        <p:spPr>
          <a:xfrm>
            <a:off x="3595082" y="2510490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5514" y="0"/>
                </a:moveTo>
                <a:lnTo>
                  <a:pt x="3799" y="4417"/>
                </a:lnTo>
                <a:lnTo>
                  <a:pt x="0" y="6880"/>
                </a:lnTo>
                <a:lnTo>
                  <a:pt x="5514" y="0"/>
                </a:lnTo>
                <a:close/>
              </a:path>
            </a:pathLst>
          </a:custGeom>
          <a:ln w="3175">
            <a:solidFill>
              <a:srgbClr val="1E28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05" name="object 180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006" name="object 180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007" name="object 180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008" name="object 180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009" name="object 180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0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010" name="object 180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011" name="object 180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012" name="object 180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013" name="object 180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014" name="object 180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015" name="object 180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016" name="object 180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017" name="object 18017"/>
          <p:cNvSpPr/>
          <p:nvPr/>
        </p:nvSpPr>
        <p:spPr>
          <a:xfrm>
            <a:off x="3639459" y="2504061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475" y="993"/>
                </a:moveTo>
                <a:lnTo>
                  <a:pt x="0" y="71"/>
                </a:lnTo>
                <a:lnTo>
                  <a:pt x="985" y="0"/>
                </a:lnTo>
                <a:lnTo>
                  <a:pt x="1475" y="993"/>
                </a:lnTo>
                <a:close/>
              </a:path>
            </a:pathLst>
          </a:custGeom>
          <a:solidFill>
            <a:srgbClr val="1E1A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18" name="object 18018"/>
          <p:cNvSpPr/>
          <p:nvPr/>
        </p:nvSpPr>
        <p:spPr>
          <a:xfrm>
            <a:off x="3639459" y="2504061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71"/>
                </a:moveTo>
                <a:lnTo>
                  <a:pt x="1475" y="993"/>
                </a:lnTo>
                <a:lnTo>
                  <a:pt x="985" y="0"/>
                </a:lnTo>
                <a:lnTo>
                  <a:pt x="0" y="71"/>
                </a:lnTo>
                <a:close/>
              </a:path>
            </a:pathLst>
          </a:custGeom>
          <a:ln w="3175">
            <a:solidFill>
              <a:srgbClr val="1E1A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19" name="object 180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020" name="object 18020"/>
          <p:cNvSpPr/>
          <p:nvPr/>
        </p:nvSpPr>
        <p:spPr>
          <a:xfrm>
            <a:off x="3640444" y="250406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490" y="9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21" name="object 180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022" name="object 180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023" name="object 180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024" name="object 180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025" name="object 18025"/>
          <p:cNvSpPr/>
          <p:nvPr/>
        </p:nvSpPr>
        <p:spPr>
          <a:xfrm>
            <a:off x="3637305" y="2488151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1917" y="1577"/>
                </a:moveTo>
                <a:lnTo>
                  <a:pt x="0" y="0"/>
                </a:lnTo>
                <a:lnTo>
                  <a:pt x="2207" y="322"/>
                </a:lnTo>
                <a:lnTo>
                  <a:pt x="1917" y="1577"/>
                </a:lnTo>
                <a:close/>
              </a:path>
            </a:pathLst>
          </a:custGeom>
          <a:solidFill>
            <a:srgbClr val="1E1B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26" name="object 18026"/>
          <p:cNvSpPr/>
          <p:nvPr/>
        </p:nvSpPr>
        <p:spPr>
          <a:xfrm>
            <a:off x="3637305" y="2488151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1917" y="1577"/>
                </a:moveTo>
                <a:lnTo>
                  <a:pt x="0" y="0"/>
                </a:lnTo>
                <a:lnTo>
                  <a:pt x="2207" y="322"/>
                </a:lnTo>
                <a:lnTo>
                  <a:pt x="1917" y="1577"/>
                </a:lnTo>
                <a:close/>
              </a:path>
            </a:pathLst>
          </a:custGeom>
          <a:ln w="3175">
            <a:solidFill>
              <a:srgbClr val="1E1B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27" name="object 180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028" name="object 18028"/>
          <p:cNvSpPr/>
          <p:nvPr/>
        </p:nvSpPr>
        <p:spPr>
          <a:xfrm>
            <a:off x="3636838" y="2475037"/>
            <a:ext cx="1905" cy="7620"/>
          </a:xfrm>
          <a:custGeom>
            <a:avLst/>
            <a:gdLst/>
            <a:ahLst/>
            <a:cxnLst/>
            <a:rect l="l" t="t" r="r" b="b"/>
            <a:pathLst>
              <a:path w="1904" h="7619">
                <a:moveTo>
                  <a:pt x="1572" y="7434"/>
                </a:moveTo>
                <a:lnTo>
                  <a:pt x="0" y="1010"/>
                </a:lnTo>
                <a:lnTo>
                  <a:pt x="1216" y="0"/>
                </a:lnTo>
                <a:lnTo>
                  <a:pt x="1572" y="7434"/>
                </a:lnTo>
                <a:close/>
              </a:path>
            </a:pathLst>
          </a:custGeom>
          <a:solidFill>
            <a:srgbClr val="1E1C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29" name="object 18029"/>
          <p:cNvSpPr/>
          <p:nvPr/>
        </p:nvSpPr>
        <p:spPr>
          <a:xfrm>
            <a:off x="3636838" y="2475037"/>
            <a:ext cx="1905" cy="7620"/>
          </a:xfrm>
          <a:custGeom>
            <a:avLst/>
            <a:gdLst/>
            <a:ahLst/>
            <a:cxnLst/>
            <a:rect l="l" t="t" r="r" b="b"/>
            <a:pathLst>
              <a:path w="1904" h="7619">
                <a:moveTo>
                  <a:pt x="1572" y="7434"/>
                </a:moveTo>
                <a:lnTo>
                  <a:pt x="0" y="1010"/>
                </a:lnTo>
                <a:lnTo>
                  <a:pt x="1216" y="0"/>
                </a:lnTo>
                <a:lnTo>
                  <a:pt x="1572" y="7434"/>
                </a:lnTo>
                <a:close/>
              </a:path>
            </a:pathLst>
          </a:custGeom>
          <a:ln w="3175">
            <a:solidFill>
              <a:srgbClr val="1E1C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30" name="object 180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031" name="object 18031"/>
          <p:cNvSpPr/>
          <p:nvPr/>
        </p:nvSpPr>
        <p:spPr>
          <a:xfrm>
            <a:off x="3636672" y="2475037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65" y="1010"/>
                </a:moveTo>
                <a:lnTo>
                  <a:pt x="0" y="330"/>
                </a:lnTo>
                <a:lnTo>
                  <a:pt x="1381" y="0"/>
                </a:lnTo>
                <a:lnTo>
                  <a:pt x="165" y="1010"/>
                </a:lnTo>
                <a:close/>
              </a:path>
            </a:pathLst>
          </a:custGeom>
          <a:solidFill>
            <a:srgbClr val="1E1C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32" name="object 18032"/>
          <p:cNvSpPr/>
          <p:nvPr/>
        </p:nvSpPr>
        <p:spPr>
          <a:xfrm>
            <a:off x="3636672" y="2475037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65" y="1010"/>
                </a:moveTo>
                <a:lnTo>
                  <a:pt x="1381" y="0"/>
                </a:lnTo>
                <a:lnTo>
                  <a:pt x="0" y="330"/>
                </a:lnTo>
                <a:lnTo>
                  <a:pt x="165" y="1010"/>
                </a:lnTo>
                <a:close/>
              </a:path>
            </a:pathLst>
          </a:custGeom>
          <a:ln w="3175">
            <a:solidFill>
              <a:srgbClr val="1E1C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33" name="object 180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034" name="object 180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035" name="object 180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036" name="object 180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037" name="object 18037"/>
          <p:cNvSpPr/>
          <p:nvPr/>
        </p:nvSpPr>
        <p:spPr>
          <a:xfrm>
            <a:off x="3638628" y="2482979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883" y="5494"/>
                </a:moveTo>
                <a:lnTo>
                  <a:pt x="0" y="680"/>
                </a:lnTo>
                <a:lnTo>
                  <a:pt x="2834" y="0"/>
                </a:lnTo>
                <a:lnTo>
                  <a:pt x="883" y="5494"/>
                </a:lnTo>
                <a:close/>
              </a:path>
            </a:pathLst>
          </a:custGeom>
          <a:solidFill>
            <a:srgbClr val="1E1B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38" name="object 18038"/>
          <p:cNvSpPr/>
          <p:nvPr/>
        </p:nvSpPr>
        <p:spPr>
          <a:xfrm>
            <a:off x="3638628" y="2482979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883" y="5494"/>
                </a:moveTo>
                <a:lnTo>
                  <a:pt x="0" y="680"/>
                </a:lnTo>
                <a:lnTo>
                  <a:pt x="2834" y="0"/>
                </a:lnTo>
                <a:lnTo>
                  <a:pt x="883" y="5494"/>
                </a:lnTo>
                <a:close/>
              </a:path>
            </a:pathLst>
          </a:custGeom>
          <a:ln w="3175">
            <a:solidFill>
              <a:srgbClr val="1E1B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39" name="object 180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040" name="object 18040"/>
          <p:cNvSpPr/>
          <p:nvPr/>
        </p:nvSpPr>
        <p:spPr>
          <a:xfrm>
            <a:off x="3638410" y="2482471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18" y="1188"/>
                </a:moveTo>
                <a:lnTo>
                  <a:pt x="0" y="0"/>
                </a:lnTo>
                <a:lnTo>
                  <a:pt x="3053" y="508"/>
                </a:lnTo>
                <a:lnTo>
                  <a:pt x="218" y="1188"/>
                </a:lnTo>
                <a:close/>
              </a:path>
            </a:pathLst>
          </a:custGeom>
          <a:solidFill>
            <a:srgbClr val="1E1B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41" name="object 18041"/>
          <p:cNvSpPr/>
          <p:nvPr/>
        </p:nvSpPr>
        <p:spPr>
          <a:xfrm>
            <a:off x="3638410" y="2482471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18" y="1188"/>
                </a:moveTo>
                <a:lnTo>
                  <a:pt x="3053" y="508"/>
                </a:lnTo>
                <a:lnTo>
                  <a:pt x="0" y="0"/>
                </a:lnTo>
                <a:lnTo>
                  <a:pt x="218" y="1188"/>
                </a:lnTo>
                <a:close/>
              </a:path>
            </a:pathLst>
          </a:custGeom>
          <a:ln w="3175">
            <a:solidFill>
              <a:srgbClr val="1E1B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42" name="object 180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043" name="object 180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044" name="object 18044"/>
          <p:cNvSpPr/>
          <p:nvPr/>
        </p:nvSpPr>
        <p:spPr>
          <a:xfrm>
            <a:off x="3639223" y="248972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E1B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45" name="object 18045"/>
          <p:cNvSpPr/>
          <p:nvPr/>
        </p:nvSpPr>
        <p:spPr>
          <a:xfrm>
            <a:off x="3639223" y="248972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1B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46" name="object 180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047" name="object 180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048" name="object 18048"/>
          <p:cNvSpPr/>
          <p:nvPr/>
        </p:nvSpPr>
        <p:spPr>
          <a:xfrm>
            <a:off x="3639223" y="2489728"/>
            <a:ext cx="5715" cy="1270"/>
          </a:xfrm>
          <a:custGeom>
            <a:avLst/>
            <a:gdLst/>
            <a:ahLst/>
            <a:cxnLst/>
            <a:rect l="l" t="t" r="r" b="b"/>
            <a:pathLst>
              <a:path w="5714" h="1269">
                <a:moveTo>
                  <a:pt x="5681" y="12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49" name="object 180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050" name="object 18050"/>
          <p:cNvSpPr/>
          <p:nvPr/>
        </p:nvSpPr>
        <p:spPr>
          <a:xfrm>
            <a:off x="3653277" y="2506008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 h="0">
                <a:moveTo>
                  <a:pt x="0" y="0"/>
                </a:moveTo>
                <a:lnTo>
                  <a:pt x="12278" y="0"/>
                </a:lnTo>
              </a:path>
            </a:pathLst>
          </a:custGeom>
          <a:ln w="3175">
            <a:solidFill>
              <a:srgbClr val="1E17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51" name="object 18051"/>
          <p:cNvSpPr/>
          <p:nvPr/>
        </p:nvSpPr>
        <p:spPr>
          <a:xfrm>
            <a:off x="3653277" y="2505552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69">
                <a:moveTo>
                  <a:pt x="12278" y="708"/>
                </a:moveTo>
                <a:lnTo>
                  <a:pt x="9050" y="0"/>
                </a:lnTo>
                <a:lnTo>
                  <a:pt x="0" y="911"/>
                </a:lnTo>
                <a:lnTo>
                  <a:pt x="12278" y="708"/>
                </a:lnTo>
                <a:close/>
              </a:path>
            </a:pathLst>
          </a:custGeom>
          <a:ln w="3175">
            <a:solidFill>
              <a:srgbClr val="1E17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52" name="object 18052"/>
          <p:cNvSpPr/>
          <p:nvPr/>
        </p:nvSpPr>
        <p:spPr>
          <a:xfrm>
            <a:off x="3662326" y="2505257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228" y="1003"/>
                </a:moveTo>
                <a:lnTo>
                  <a:pt x="0" y="294"/>
                </a:lnTo>
                <a:lnTo>
                  <a:pt x="2928" y="0"/>
                </a:lnTo>
                <a:lnTo>
                  <a:pt x="3228" y="1003"/>
                </a:lnTo>
                <a:close/>
              </a:path>
            </a:pathLst>
          </a:custGeom>
          <a:solidFill>
            <a:srgbClr val="1D16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53" name="object 18053"/>
          <p:cNvSpPr/>
          <p:nvPr/>
        </p:nvSpPr>
        <p:spPr>
          <a:xfrm>
            <a:off x="3662326" y="2505257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228" y="1003"/>
                </a:moveTo>
                <a:lnTo>
                  <a:pt x="0" y="294"/>
                </a:lnTo>
                <a:lnTo>
                  <a:pt x="2928" y="0"/>
                </a:lnTo>
                <a:lnTo>
                  <a:pt x="3228" y="1003"/>
                </a:lnTo>
                <a:close/>
              </a:path>
            </a:pathLst>
          </a:custGeom>
          <a:ln w="3175">
            <a:solidFill>
              <a:srgbClr val="1D16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54" name="object 18054"/>
          <p:cNvSpPr/>
          <p:nvPr/>
        </p:nvSpPr>
        <p:spPr>
          <a:xfrm>
            <a:off x="3652423" y="2490043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198" y="70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19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55" name="object 180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056" name="object 18056"/>
          <p:cNvSpPr/>
          <p:nvPr/>
        </p:nvSpPr>
        <p:spPr>
          <a:xfrm>
            <a:off x="3644905" y="248987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0" y="1097"/>
                </a:moveTo>
                <a:lnTo>
                  <a:pt x="4947" y="0"/>
                </a:lnTo>
                <a:lnTo>
                  <a:pt x="7518" y="172"/>
                </a:lnTo>
                <a:lnTo>
                  <a:pt x="0" y="1097"/>
                </a:lnTo>
                <a:close/>
              </a:path>
            </a:pathLst>
          </a:custGeom>
          <a:solidFill>
            <a:srgbClr val="1E19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57" name="object 18057"/>
          <p:cNvSpPr/>
          <p:nvPr/>
        </p:nvSpPr>
        <p:spPr>
          <a:xfrm>
            <a:off x="3644905" y="248987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7518" y="172"/>
                </a:moveTo>
                <a:lnTo>
                  <a:pt x="0" y="1097"/>
                </a:lnTo>
                <a:lnTo>
                  <a:pt x="4947" y="0"/>
                </a:lnTo>
                <a:lnTo>
                  <a:pt x="7518" y="172"/>
                </a:lnTo>
                <a:close/>
              </a:path>
            </a:pathLst>
          </a:custGeom>
          <a:ln w="3175">
            <a:solidFill>
              <a:srgbClr val="1E19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58" name="object 18058"/>
          <p:cNvSpPr/>
          <p:nvPr/>
        </p:nvSpPr>
        <p:spPr>
          <a:xfrm>
            <a:off x="3650360" y="2490744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011"/>
                </a:moveTo>
                <a:lnTo>
                  <a:pt x="2260" y="0"/>
                </a:lnTo>
                <a:lnTo>
                  <a:pt x="3632" y="1158"/>
                </a:lnTo>
                <a:lnTo>
                  <a:pt x="0" y="2011"/>
                </a:lnTo>
                <a:close/>
              </a:path>
            </a:pathLst>
          </a:custGeom>
          <a:solidFill>
            <a:srgbClr val="1E18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59" name="object 18059"/>
          <p:cNvSpPr/>
          <p:nvPr/>
        </p:nvSpPr>
        <p:spPr>
          <a:xfrm>
            <a:off x="3650360" y="2490744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2260" y="0"/>
                </a:moveTo>
                <a:lnTo>
                  <a:pt x="3632" y="1158"/>
                </a:lnTo>
                <a:lnTo>
                  <a:pt x="0" y="2011"/>
                </a:lnTo>
                <a:lnTo>
                  <a:pt x="2260" y="0"/>
                </a:lnTo>
                <a:close/>
              </a:path>
            </a:pathLst>
          </a:custGeom>
          <a:ln w="3175">
            <a:solidFill>
              <a:srgbClr val="1E18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60" name="object 180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061" name="object 180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062" name="object 18062"/>
          <p:cNvSpPr/>
          <p:nvPr/>
        </p:nvSpPr>
        <p:spPr>
          <a:xfrm>
            <a:off x="3644905" y="2490744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7716" y="0"/>
                </a:moveTo>
                <a:lnTo>
                  <a:pt x="0" y="223"/>
                </a:lnTo>
                <a:lnTo>
                  <a:pt x="7716" y="0"/>
                </a:lnTo>
                <a:close/>
              </a:path>
            </a:pathLst>
          </a:custGeom>
          <a:ln w="3175">
            <a:solidFill>
              <a:srgbClr val="09082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63" name="object 18063"/>
          <p:cNvSpPr/>
          <p:nvPr/>
        </p:nvSpPr>
        <p:spPr>
          <a:xfrm>
            <a:off x="3644905" y="2490744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7716" y="0"/>
                </a:moveTo>
                <a:lnTo>
                  <a:pt x="0" y="223"/>
                </a:lnTo>
                <a:lnTo>
                  <a:pt x="7716" y="0"/>
                </a:lnTo>
                <a:close/>
              </a:path>
            </a:pathLst>
          </a:custGeom>
          <a:ln w="3175">
            <a:solidFill>
              <a:srgbClr val="09082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64" name="object 18064"/>
          <p:cNvSpPr/>
          <p:nvPr/>
        </p:nvSpPr>
        <p:spPr>
          <a:xfrm>
            <a:off x="3644905" y="2490744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7716" y="0"/>
                </a:moveTo>
                <a:lnTo>
                  <a:pt x="0" y="223"/>
                </a:lnTo>
                <a:lnTo>
                  <a:pt x="7716" y="0"/>
                </a:lnTo>
                <a:close/>
              </a:path>
            </a:pathLst>
          </a:custGeom>
          <a:ln w="3175">
            <a:solidFill>
              <a:srgbClr val="09082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65" name="object 18065"/>
          <p:cNvSpPr/>
          <p:nvPr/>
        </p:nvSpPr>
        <p:spPr>
          <a:xfrm>
            <a:off x="3644905" y="2490744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7716" y="0"/>
                </a:moveTo>
                <a:lnTo>
                  <a:pt x="0" y="223"/>
                </a:lnTo>
                <a:lnTo>
                  <a:pt x="7716" y="0"/>
                </a:lnTo>
                <a:close/>
              </a:path>
            </a:pathLst>
          </a:custGeom>
          <a:ln w="3175">
            <a:solidFill>
              <a:srgbClr val="09082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66" name="object 18066"/>
          <p:cNvSpPr/>
          <p:nvPr/>
        </p:nvSpPr>
        <p:spPr>
          <a:xfrm>
            <a:off x="3644905" y="2490744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7716" y="0"/>
                </a:moveTo>
                <a:lnTo>
                  <a:pt x="0" y="2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67" name="object 18067"/>
          <p:cNvSpPr/>
          <p:nvPr/>
        </p:nvSpPr>
        <p:spPr>
          <a:xfrm>
            <a:off x="3651468" y="2499027"/>
            <a:ext cx="1905" cy="8255"/>
          </a:xfrm>
          <a:custGeom>
            <a:avLst/>
            <a:gdLst/>
            <a:ahLst/>
            <a:cxnLst/>
            <a:rect l="l" t="t" r="r" b="b"/>
            <a:pathLst>
              <a:path w="1904" h="8255">
                <a:moveTo>
                  <a:pt x="411" y="8039"/>
                </a:moveTo>
                <a:lnTo>
                  <a:pt x="0" y="0"/>
                </a:lnTo>
                <a:lnTo>
                  <a:pt x="1808" y="7437"/>
                </a:lnTo>
                <a:lnTo>
                  <a:pt x="411" y="8039"/>
                </a:lnTo>
                <a:close/>
              </a:path>
            </a:pathLst>
          </a:custGeom>
          <a:solidFill>
            <a:srgbClr val="1E17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68" name="object 18068"/>
          <p:cNvSpPr/>
          <p:nvPr/>
        </p:nvSpPr>
        <p:spPr>
          <a:xfrm>
            <a:off x="3651468" y="2499027"/>
            <a:ext cx="1905" cy="8255"/>
          </a:xfrm>
          <a:custGeom>
            <a:avLst/>
            <a:gdLst/>
            <a:ahLst/>
            <a:cxnLst/>
            <a:rect l="l" t="t" r="r" b="b"/>
            <a:pathLst>
              <a:path w="1904" h="8255">
                <a:moveTo>
                  <a:pt x="0" y="0"/>
                </a:moveTo>
                <a:lnTo>
                  <a:pt x="1808" y="7437"/>
                </a:lnTo>
                <a:lnTo>
                  <a:pt x="411" y="803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17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69" name="object 180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070" name="object 18070"/>
          <p:cNvSpPr/>
          <p:nvPr/>
        </p:nvSpPr>
        <p:spPr>
          <a:xfrm>
            <a:off x="3642156" y="2493403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2026" y="5034"/>
                </a:moveTo>
                <a:lnTo>
                  <a:pt x="830" y="3662"/>
                </a:lnTo>
                <a:lnTo>
                  <a:pt x="0" y="0"/>
                </a:lnTo>
                <a:lnTo>
                  <a:pt x="2026" y="5034"/>
                </a:lnTo>
                <a:close/>
              </a:path>
            </a:pathLst>
          </a:custGeom>
          <a:solidFill>
            <a:srgbClr val="1E1A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71" name="object 18071"/>
          <p:cNvSpPr/>
          <p:nvPr/>
        </p:nvSpPr>
        <p:spPr>
          <a:xfrm>
            <a:off x="3642156" y="2493403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2026" y="5034"/>
                </a:moveTo>
                <a:lnTo>
                  <a:pt x="830" y="3662"/>
                </a:lnTo>
                <a:lnTo>
                  <a:pt x="0" y="0"/>
                </a:lnTo>
                <a:lnTo>
                  <a:pt x="2026" y="5034"/>
                </a:lnTo>
                <a:close/>
              </a:path>
            </a:pathLst>
          </a:custGeom>
          <a:ln w="3175">
            <a:solidFill>
              <a:srgbClr val="1E1A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72" name="object 18072"/>
          <p:cNvSpPr/>
          <p:nvPr/>
        </p:nvSpPr>
        <p:spPr>
          <a:xfrm>
            <a:off x="3642156" y="2490967"/>
            <a:ext cx="3175" cy="7620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2026" y="7470"/>
                </a:moveTo>
                <a:lnTo>
                  <a:pt x="0" y="2435"/>
                </a:lnTo>
                <a:lnTo>
                  <a:pt x="2748" y="0"/>
                </a:lnTo>
                <a:lnTo>
                  <a:pt x="2026" y="7470"/>
                </a:lnTo>
                <a:close/>
              </a:path>
            </a:pathLst>
          </a:custGeom>
          <a:solidFill>
            <a:srgbClr val="1E1A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73" name="object 18073"/>
          <p:cNvSpPr/>
          <p:nvPr/>
        </p:nvSpPr>
        <p:spPr>
          <a:xfrm>
            <a:off x="3642156" y="2490967"/>
            <a:ext cx="3175" cy="7620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2026" y="7470"/>
                </a:moveTo>
                <a:lnTo>
                  <a:pt x="2748" y="0"/>
                </a:lnTo>
                <a:lnTo>
                  <a:pt x="0" y="2435"/>
                </a:lnTo>
                <a:lnTo>
                  <a:pt x="2026" y="7470"/>
                </a:lnTo>
                <a:close/>
              </a:path>
            </a:pathLst>
          </a:custGeom>
          <a:ln w="3175">
            <a:solidFill>
              <a:srgbClr val="1E1A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74" name="object 180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075" name="object 18075"/>
          <p:cNvSpPr/>
          <p:nvPr/>
        </p:nvSpPr>
        <p:spPr>
          <a:xfrm>
            <a:off x="3641801" y="2490967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355" y="2435"/>
                </a:moveTo>
                <a:lnTo>
                  <a:pt x="0" y="868"/>
                </a:lnTo>
                <a:lnTo>
                  <a:pt x="3103" y="0"/>
                </a:lnTo>
                <a:lnTo>
                  <a:pt x="355" y="2435"/>
                </a:lnTo>
                <a:close/>
              </a:path>
            </a:pathLst>
          </a:custGeom>
          <a:solidFill>
            <a:srgbClr val="1E1A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76" name="object 18076"/>
          <p:cNvSpPr/>
          <p:nvPr/>
        </p:nvSpPr>
        <p:spPr>
          <a:xfrm>
            <a:off x="3641801" y="2490967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355" y="2435"/>
                </a:moveTo>
                <a:lnTo>
                  <a:pt x="3103" y="0"/>
                </a:lnTo>
                <a:lnTo>
                  <a:pt x="0" y="868"/>
                </a:lnTo>
                <a:lnTo>
                  <a:pt x="355" y="2435"/>
                </a:lnTo>
                <a:close/>
              </a:path>
            </a:pathLst>
          </a:custGeom>
          <a:ln w="3175">
            <a:solidFill>
              <a:srgbClr val="1E1A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77" name="object 180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078" name="object 180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079" name="object 180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080" name="object 18080"/>
          <p:cNvSpPr/>
          <p:nvPr/>
        </p:nvSpPr>
        <p:spPr>
          <a:xfrm>
            <a:off x="3651879" y="2506261"/>
            <a:ext cx="13970" cy="1905"/>
          </a:xfrm>
          <a:custGeom>
            <a:avLst/>
            <a:gdLst/>
            <a:ahLst/>
            <a:cxnLst/>
            <a:rect l="l" t="t" r="r" b="b"/>
            <a:pathLst>
              <a:path w="13970" h="1905">
                <a:moveTo>
                  <a:pt x="3304" y="1800"/>
                </a:moveTo>
                <a:lnTo>
                  <a:pt x="0" y="805"/>
                </a:lnTo>
                <a:lnTo>
                  <a:pt x="13675" y="0"/>
                </a:lnTo>
                <a:lnTo>
                  <a:pt x="3304" y="1800"/>
                </a:lnTo>
                <a:close/>
              </a:path>
            </a:pathLst>
          </a:custGeom>
          <a:solidFill>
            <a:srgbClr val="1E17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81" name="object 18081"/>
          <p:cNvSpPr/>
          <p:nvPr/>
        </p:nvSpPr>
        <p:spPr>
          <a:xfrm>
            <a:off x="3651879" y="2506261"/>
            <a:ext cx="13970" cy="1905"/>
          </a:xfrm>
          <a:custGeom>
            <a:avLst/>
            <a:gdLst/>
            <a:ahLst/>
            <a:cxnLst/>
            <a:rect l="l" t="t" r="r" b="b"/>
            <a:pathLst>
              <a:path w="13970" h="1905">
                <a:moveTo>
                  <a:pt x="13675" y="0"/>
                </a:moveTo>
                <a:lnTo>
                  <a:pt x="0" y="805"/>
                </a:lnTo>
                <a:lnTo>
                  <a:pt x="3304" y="1800"/>
                </a:lnTo>
                <a:lnTo>
                  <a:pt x="13675" y="0"/>
                </a:lnTo>
                <a:close/>
              </a:path>
            </a:pathLst>
          </a:custGeom>
          <a:ln w="3175">
            <a:solidFill>
              <a:srgbClr val="1E17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82" name="object 180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083" name="object 180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084" name="object 18084"/>
          <p:cNvSpPr/>
          <p:nvPr/>
        </p:nvSpPr>
        <p:spPr>
          <a:xfrm>
            <a:off x="3632207" y="2487404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844" y="1198"/>
                </a:moveTo>
                <a:lnTo>
                  <a:pt x="0" y="0"/>
                </a:lnTo>
                <a:lnTo>
                  <a:pt x="1351" y="198"/>
                </a:lnTo>
                <a:lnTo>
                  <a:pt x="1844" y="1198"/>
                </a:lnTo>
                <a:close/>
              </a:path>
            </a:pathLst>
          </a:custGeom>
          <a:solidFill>
            <a:srgbClr val="1E1D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85" name="object 18085"/>
          <p:cNvSpPr/>
          <p:nvPr/>
        </p:nvSpPr>
        <p:spPr>
          <a:xfrm>
            <a:off x="3632207" y="2487404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0"/>
                </a:moveTo>
                <a:lnTo>
                  <a:pt x="1844" y="1198"/>
                </a:lnTo>
                <a:lnTo>
                  <a:pt x="1351" y="19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1D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86" name="object 180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087" name="object 18087"/>
          <p:cNvSpPr/>
          <p:nvPr/>
        </p:nvSpPr>
        <p:spPr>
          <a:xfrm>
            <a:off x="3633558" y="248760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492" y="10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88" name="object 18088"/>
          <p:cNvSpPr/>
          <p:nvPr/>
        </p:nvSpPr>
        <p:spPr>
          <a:xfrm>
            <a:off x="3639161" y="248972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60" y="0"/>
                </a:moveTo>
                <a:lnTo>
                  <a:pt x="0" y="1336"/>
                </a:lnTo>
                <a:lnTo>
                  <a:pt x="60" y="0"/>
                </a:lnTo>
                <a:close/>
              </a:path>
            </a:pathLst>
          </a:custGeom>
          <a:ln w="3175">
            <a:solidFill>
              <a:srgbClr val="1E1B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89" name="object 180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090" name="object 180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091" name="object 180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092" name="object 180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093" name="object 18093"/>
          <p:cNvSpPr/>
          <p:nvPr/>
        </p:nvSpPr>
        <p:spPr>
          <a:xfrm>
            <a:off x="3621090" y="248577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E21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94" name="object 18094"/>
          <p:cNvSpPr/>
          <p:nvPr/>
        </p:nvSpPr>
        <p:spPr>
          <a:xfrm>
            <a:off x="3621090" y="248577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21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95" name="object 180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096" name="object 180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097" name="object 180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098" name="object 18098"/>
          <p:cNvSpPr/>
          <p:nvPr/>
        </p:nvSpPr>
        <p:spPr>
          <a:xfrm>
            <a:off x="3633307" y="248860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122" y="1076"/>
                </a:moveTo>
                <a:lnTo>
                  <a:pt x="0" y="749"/>
                </a:lnTo>
                <a:lnTo>
                  <a:pt x="744" y="0"/>
                </a:lnTo>
                <a:lnTo>
                  <a:pt x="1122" y="1076"/>
                </a:lnTo>
                <a:close/>
              </a:path>
            </a:pathLst>
          </a:custGeom>
          <a:solidFill>
            <a:srgbClr val="1E1D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99" name="object 18099"/>
          <p:cNvSpPr/>
          <p:nvPr/>
        </p:nvSpPr>
        <p:spPr>
          <a:xfrm>
            <a:off x="3633307" y="248860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122" y="1076"/>
                </a:moveTo>
                <a:lnTo>
                  <a:pt x="744" y="0"/>
                </a:lnTo>
                <a:lnTo>
                  <a:pt x="0" y="749"/>
                </a:lnTo>
                <a:lnTo>
                  <a:pt x="1122" y="1076"/>
                </a:lnTo>
                <a:close/>
              </a:path>
            </a:pathLst>
          </a:custGeom>
          <a:ln w="3175">
            <a:solidFill>
              <a:srgbClr val="1E1D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00" name="object 181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101" name="object 18101"/>
          <p:cNvSpPr/>
          <p:nvPr/>
        </p:nvSpPr>
        <p:spPr>
          <a:xfrm>
            <a:off x="3639223" y="248972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E1B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02" name="object 18102"/>
          <p:cNvSpPr/>
          <p:nvPr/>
        </p:nvSpPr>
        <p:spPr>
          <a:xfrm>
            <a:off x="3639223" y="248972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1B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03" name="object 18103"/>
          <p:cNvSpPr/>
          <p:nvPr/>
        </p:nvSpPr>
        <p:spPr>
          <a:xfrm>
            <a:off x="3639223" y="248972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E1B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04" name="object 18104"/>
          <p:cNvSpPr/>
          <p:nvPr/>
        </p:nvSpPr>
        <p:spPr>
          <a:xfrm>
            <a:off x="3639223" y="248972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1B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05" name="object 181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106" name="object 181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107" name="object 18107"/>
          <p:cNvSpPr/>
          <p:nvPr/>
        </p:nvSpPr>
        <p:spPr>
          <a:xfrm>
            <a:off x="3634051" y="24886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08" name="object 18108"/>
          <p:cNvSpPr/>
          <p:nvPr/>
        </p:nvSpPr>
        <p:spPr>
          <a:xfrm>
            <a:off x="3634051" y="2488603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378" y="10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09" name="object 18109"/>
          <p:cNvSpPr/>
          <p:nvPr/>
        </p:nvSpPr>
        <p:spPr>
          <a:xfrm>
            <a:off x="3634051" y="2488603"/>
            <a:ext cx="5715" cy="1270"/>
          </a:xfrm>
          <a:custGeom>
            <a:avLst/>
            <a:gdLst/>
            <a:ahLst/>
            <a:cxnLst/>
            <a:rect l="l" t="t" r="r" b="b"/>
            <a:pathLst>
              <a:path w="5714" h="1269">
                <a:moveTo>
                  <a:pt x="5171" y="11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10" name="object 18110"/>
          <p:cNvSpPr/>
          <p:nvPr/>
        </p:nvSpPr>
        <p:spPr>
          <a:xfrm>
            <a:off x="3621090" y="2485778"/>
            <a:ext cx="13335" cy="3175"/>
          </a:xfrm>
          <a:custGeom>
            <a:avLst/>
            <a:gdLst/>
            <a:ahLst/>
            <a:cxnLst/>
            <a:rect l="l" t="t" r="r" b="b"/>
            <a:pathLst>
              <a:path w="13335" h="3175">
                <a:moveTo>
                  <a:pt x="12961" y="28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11" name="object 181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112" name="object 181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113" name="object 181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114" name="object 181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115" name="object 181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116" name="object 181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117" name="object 18117"/>
          <p:cNvSpPr/>
          <p:nvPr/>
        </p:nvSpPr>
        <p:spPr>
          <a:xfrm>
            <a:off x="3651879" y="250706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726" y="3355"/>
                </a:moveTo>
                <a:lnTo>
                  <a:pt x="0" y="0"/>
                </a:lnTo>
                <a:lnTo>
                  <a:pt x="3726" y="3355"/>
                </a:lnTo>
                <a:close/>
              </a:path>
            </a:pathLst>
          </a:custGeom>
          <a:ln w="3175">
            <a:solidFill>
              <a:srgbClr val="1E17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18" name="object 18118"/>
          <p:cNvSpPr/>
          <p:nvPr/>
        </p:nvSpPr>
        <p:spPr>
          <a:xfrm>
            <a:off x="3651879" y="250706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726" y="3355"/>
                </a:moveTo>
                <a:lnTo>
                  <a:pt x="0" y="0"/>
                </a:lnTo>
                <a:lnTo>
                  <a:pt x="3304" y="995"/>
                </a:lnTo>
                <a:lnTo>
                  <a:pt x="3726" y="3355"/>
                </a:lnTo>
                <a:close/>
              </a:path>
            </a:pathLst>
          </a:custGeom>
          <a:solidFill>
            <a:srgbClr val="1E17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19" name="object 18119"/>
          <p:cNvSpPr/>
          <p:nvPr/>
        </p:nvSpPr>
        <p:spPr>
          <a:xfrm>
            <a:off x="3651879" y="250706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726" y="3355"/>
                </a:moveTo>
                <a:lnTo>
                  <a:pt x="3304" y="995"/>
                </a:lnTo>
                <a:lnTo>
                  <a:pt x="0" y="0"/>
                </a:lnTo>
                <a:lnTo>
                  <a:pt x="3726" y="3355"/>
                </a:lnTo>
                <a:close/>
              </a:path>
            </a:pathLst>
          </a:custGeom>
          <a:ln w="3175">
            <a:solidFill>
              <a:srgbClr val="1E17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20" name="object 18120"/>
          <p:cNvSpPr/>
          <p:nvPr/>
        </p:nvSpPr>
        <p:spPr>
          <a:xfrm>
            <a:off x="3590802" y="251390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70" y="139"/>
                </a:moveTo>
                <a:lnTo>
                  <a:pt x="0" y="0"/>
                </a:lnTo>
                <a:lnTo>
                  <a:pt x="408" y="50"/>
                </a:lnTo>
                <a:lnTo>
                  <a:pt x="170" y="139"/>
                </a:lnTo>
                <a:close/>
              </a:path>
            </a:pathLst>
          </a:custGeom>
          <a:solidFill>
            <a:srgbClr val="1E2B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21" name="object 18121"/>
          <p:cNvSpPr/>
          <p:nvPr/>
        </p:nvSpPr>
        <p:spPr>
          <a:xfrm>
            <a:off x="3590802" y="251390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70" y="139"/>
                </a:lnTo>
                <a:lnTo>
                  <a:pt x="408" y="5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2B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22" name="object 181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123" name="object 181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124" name="object 18124"/>
          <p:cNvSpPr/>
          <p:nvPr/>
        </p:nvSpPr>
        <p:spPr>
          <a:xfrm>
            <a:off x="3642987" y="2497066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1196" y="1371"/>
                </a:moveTo>
                <a:lnTo>
                  <a:pt x="284" y="1249"/>
                </a:lnTo>
                <a:lnTo>
                  <a:pt x="0" y="0"/>
                </a:lnTo>
                <a:lnTo>
                  <a:pt x="1196" y="1371"/>
                </a:lnTo>
                <a:close/>
              </a:path>
            </a:pathLst>
          </a:custGeom>
          <a:solidFill>
            <a:srgbClr val="1E19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25" name="object 18125"/>
          <p:cNvSpPr/>
          <p:nvPr/>
        </p:nvSpPr>
        <p:spPr>
          <a:xfrm>
            <a:off x="3642987" y="2497066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284" y="1249"/>
                </a:lnTo>
                <a:lnTo>
                  <a:pt x="1196" y="137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19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26" name="object 181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127" name="object 181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128" name="object 18128"/>
          <p:cNvSpPr/>
          <p:nvPr/>
        </p:nvSpPr>
        <p:spPr>
          <a:xfrm>
            <a:off x="3643647" y="2499827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645" y="3949"/>
                </a:moveTo>
                <a:lnTo>
                  <a:pt x="0" y="497"/>
                </a:lnTo>
                <a:lnTo>
                  <a:pt x="1772" y="0"/>
                </a:lnTo>
                <a:lnTo>
                  <a:pt x="645" y="3949"/>
                </a:lnTo>
                <a:close/>
              </a:path>
            </a:pathLst>
          </a:custGeom>
          <a:solidFill>
            <a:srgbClr val="1E19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29" name="object 18129"/>
          <p:cNvSpPr/>
          <p:nvPr/>
        </p:nvSpPr>
        <p:spPr>
          <a:xfrm>
            <a:off x="3643647" y="2499827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772" y="0"/>
                </a:moveTo>
                <a:lnTo>
                  <a:pt x="645" y="3949"/>
                </a:lnTo>
                <a:lnTo>
                  <a:pt x="0" y="497"/>
                </a:lnTo>
                <a:lnTo>
                  <a:pt x="1772" y="0"/>
                </a:lnTo>
                <a:close/>
              </a:path>
            </a:pathLst>
          </a:custGeom>
          <a:ln w="3175">
            <a:solidFill>
              <a:srgbClr val="1E19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30" name="object 18130"/>
          <p:cNvSpPr/>
          <p:nvPr/>
        </p:nvSpPr>
        <p:spPr>
          <a:xfrm>
            <a:off x="3643647" y="249843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887"/>
                </a:moveTo>
                <a:lnTo>
                  <a:pt x="535" y="0"/>
                </a:lnTo>
                <a:lnTo>
                  <a:pt x="1772" y="1389"/>
                </a:lnTo>
                <a:lnTo>
                  <a:pt x="0" y="1887"/>
                </a:lnTo>
                <a:close/>
              </a:path>
            </a:pathLst>
          </a:custGeom>
          <a:solidFill>
            <a:srgbClr val="1E19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31" name="object 18131"/>
          <p:cNvSpPr/>
          <p:nvPr/>
        </p:nvSpPr>
        <p:spPr>
          <a:xfrm>
            <a:off x="3643647" y="249843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535" y="0"/>
                </a:moveTo>
                <a:lnTo>
                  <a:pt x="1772" y="1389"/>
                </a:lnTo>
                <a:lnTo>
                  <a:pt x="0" y="1887"/>
                </a:lnTo>
                <a:lnTo>
                  <a:pt x="535" y="0"/>
                </a:lnTo>
                <a:close/>
              </a:path>
            </a:pathLst>
          </a:custGeom>
          <a:ln w="3175">
            <a:solidFill>
              <a:srgbClr val="1E19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32" name="object 18132"/>
          <p:cNvSpPr/>
          <p:nvPr/>
        </p:nvSpPr>
        <p:spPr>
          <a:xfrm>
            <a:off x="3643271" y="249831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375" y="2009"/>
                </a:moveTo>
                <a:lnTo>
                  <a:pt x="0" y="0"/>
                </a:lnTo>
                <a:lnTo>
                  <a:pt x="911" y="121"/>
                </a:lnTo>
                <a:lnTo>
                  <a:pt x="375" y="2009"/>
                </a:lnTo>
                <a:close/>
              </a:path>
            </a:pathLst>
          </a:custGeom>
          <a:solidFill>
            <a:srgbClr val="1E19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33" name="object 18133"/>
          <p:cNvSpPr/>
          <p:nvPr/>
        </p:nvSpPr>
        <p:spPr>
          <a:xfrm>
            <a:off x="3643271" y="249831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911" y="121"/>
                </a:moveTo>
                <a:lnTo>
                  <a:pt x="0" y="0"/>
                </a:lnTo>
                <a:lnTo>
                  <a:pt x="375" y="2009"/>
                </a:lnTo>
                <a:lnTo>
                  <a:pt x="911" y="121"/>
                </a:lnTo>
                <a:close/>
              </a:path>
            </a:pathLst>
          </a:custGeom>
          <a:ln w="3175">
            <a:solidFill>
              <a:srgbClr val="1E19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34" name="object 18134"/>
          <p:cNvSpPr/>
          <p:nvPr/>
        </p:nvSpPr>
        <p:spPr>
          <a:xfrm>
            <a:off x="3666518" y="2518356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190" y="3436"/>
                </a:moveTo>
                <a:lnTo>
                  <a:pt x="0" y="2819"/>
                </a:lnTo>
                <a:lnTo>
                  <a:pt x="9789" y="0"/>
                </a:lnTo>
                <a:lnTo>
                  <a:pt x="190" y="3436"/>
                </a:lnTo>
                <a:close/>
              </a:path>
            </a:pathLst>
          </a:custGeom>
          <a:solidFill>
            <a:srgbClr val="1D15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35" name="object 18135"/>
          <p:cNvSpPr/>
          <p:nvPr/>
        </p:nvSpPr>
        <p:spPr>
          <a:xfrm>
            <a:off x="3666518" y="2518356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190" y="3436"/>
                </a:moveTo>
                <a:lnTo>
                  <a:pt x="0" y="2819"/>
                </a:lnTo>
                <a:lnTo>
                  <a:pt x="9789" y="0"/>
                </a:lnTo>
                <a:lnTo>
                  <a:pt x="190" y="3436"/>
                </a:lnTo>
                <a:close/>
              </a:path>
            </a:pathLst>
          </a:custGeom>
          <a:ln w="3175">
            <a:solidFill>
              <a:srgbClr val="1D15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36" name="object 18136"/>
          <p:cNvSpPr/>
          <p:nvPr/>
        </p:nvSpPr>
        <p:spPr>
          <a:xfrm>
            <a:off x="3666708" y="2518356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0" y="3436"/>
                </a:moveTo>
                <a:lnTo>
                  <a:pt x="9598" y="0"/>
                </a:lnTo>
                <a:lnTo>
                  <a:pt x="10035" y="1417"/>
                </a:lnTo>
                <a:lnTo>
                  <a:pt x="0" y="3436"/>
                </a:lnTo>
                <a:close/>
              </a:path>
            </a:pathLst>
          </a:custGeom>
          <a:solidFill>
            <a:srgbClr val="1D15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37" name="object 18137"/>
          <p:cNvSpPr/>
          <p:nvPr/>
        </p:nvSpPr>
        <p:spPr>
          <a:xfrm>
            <a:off x="3666708" y="2518356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0" y="3436"/>
                </a:moveTo>
                <a:lnTo>
                  <a:pt x="10035" y="1417"/>
                </a:lnTo>
                <a:lnTo>
                  <a:pt x="9598" y="0"/>
                </a:lnTo>
                <a:lnTo>
                  <a:pt x="0" y="3436"/>
                </a:lnTo>
                <a:close/>
              </a:path>
            </a:pathLst>
          </a:custGeom>
          <a:ln w="3175">
            <a:solidFill>
              <a:srgbClr val="1D15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38" name="object 18138"/>
          <p:cNvSpPr/>
          <p:nvPr/>
        </p:nvSpPr>
        <p:spPr>
          <a:xfrm>
            <a:off x="3666708" y="2519774"/>
            <a:ext cx="10160" cy="3175"/>
          </a:xfrm>
          <a:custGeom>
            <a:avLst/>
            <a:gdLst/>
            <a:ahLst/>
            <a:cxnLst/>
            <a:rect l="l" t="t" r="r" b="b"/>
            <a:pathLst>
              <a:path w="10160" h="3175">
                <a:moveTo>
                  <a:pt x="261" y="2867"/>
                </a:moveTo>
                <a:lnTo>
                  <a:pt x="0" y="2019"/>
                </a:lnTo>
                <a:lnTo>
                  <a:pt x="10035" y="0"/>
                </a:lnTo>
                <a:lnTo>
                  <a:pt x="261" y="2867"/>
                </a:lnTo>
                <a:close/>
              </a:path>
            </a:pathLst>
          </a:custGeom>
          <a:solidFill>
            <a:srgbClr val="1D15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39" name="object 18139"/>
          <p:cNvSpPr/>
          <p:nvPr/>
        </p:nvSpPr>
        <p:spPr>
          <a:xfrm>
            <a:off x="3666708" y="2519774"/>
            <a:ext cx="10160" cy="3175"/>
          </a:xfrm>
          <a:custGeom>
            <a:avLst/>
            <a:gdLst/>
            <a:ahLst/>
            <a:cxnLst/>
            <a:rect l="l" t="t" r="r" b="b"/>
            <a:pathLst>
              <a:path w="10160" h="3175">
                <a:moveTo>
                  <a:pt x="261" y="2867"/>
                </a:moveTo>
                <a:lnTo>
                  <a:pt x="0" y="2019"/>
                </a:lnTo>
                <a:lnTo>
                  <a:pt x="10035" y="0"/>
                </a:lnTo>
                <a:lnTo>
                  <a:pt x="261" y="2867"/>
                </a:lnTo>
                <a:close/>
              </a:path>
            </a:pathLst>
          </a:custGeom>
          <a:ln w="3175">
            <a:solidFill>
              <a:srgbClr val="1D15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40" name="object 18140"/>
          <p:cNvSpPr/>
          <p:nvPr/>
        </p:nvSpPr>
        <p:spPr>
          <a:xfrm>
            <a:off x="3666969" y="2519774"/>
            <a:ext cx="10795" cy="3175"/>
          </a:xfrm>
          <a:custGeom>
            <a:avLst/>
            <a:gdLst/>
            <a:ahLst/>
            <a:cxnLst/>
            <a:rect l="l" t="t" r="r" b="b"/>
            <a:pathLst>
              <a:path w="10795" h="3175">
                <a:moveTo>
                  <a:pt x="0" y="2867"/>
                </a:moveTo>
                <a:lnTo>
                  <a:pt x="9773" y="0"/>
                </a:lnTo>
                <a:lnTo>
                  <a:pt x="10378" y="1948"/>
                </a:lnTo>
                <a:lnTo>
                  <a:pt x="0" y="2867"/>
                </a:lnTo>
                <a:close/>
              </a:path>
            </a:pathLst>
          </a:custGeom>
          <a:solidFill>
            <a:srgbClr val="1D15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41" name="object 18141"/>
          <p:cNvSpPr/>
          <p:nvPr/>
        </p:nvSpPr>
        <p:spPr>
          <a:xfrm>
            <a:off x="3666969" y="2519774"/>
            <a:ext cx="10795" cy="3175"/>
          </a:xfrm>
          <a:custGeom>
            <a:avLst/>
            <a:gdLst/>
            <a:ahLst/>
            <a:cxnLst/>
            <a:rect l="l" t="t" r="r" b="b"/>
            <a:pathLst>
              <a:path w="10795" h="3175">
                <a:moveTo>
                  <a:pt x="0" y="2867"/>
                </a:moveTo>
                <a:lnTo>
                  <a:pt x="10378" y="1948"/>
                </a:lnTo>
                <a:lnTo>
                  <a:pt x="9773" y="0"/>
                </a:lnTo>
                <a:lnTo>
                  <a:pt x="0" y="2867"/>
                </a:lnTo>
                <a:close/>
              </a:path>
            </a:pathLst>
          </a:custGeom>
          <a:ln w="3175">
            <a:solidFill>
              <a:srgbClr val="1D15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42" name="object 181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143" name="object 181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144" name="object 18144"/>
          <p:cNvSpPr/>
          <p:nvPr/>
        </p:nvSpPr>
        <p:spPr>
          <a:xfrm>
            <a:off x="3672492" y="2524851"/>
            <a:ext cx="8255" cy="3810"/>
          </a:xfrm>
          <a:custGeom>
            <a:avLst/>
            <a:gdLst/>
            <a:ahLst/>
            <a:cxnLst/>
            <a:rect l="l" t="t" r="r" b="b"/>
            <a:pathLst>
              <a:path w="8254" h="3810">
                <a:moveTo>
                  <a:pt x="4272" y="3388"/>
                </a:moveTo>
                <a:lnTo>
                  <a:pt x="0" y="2212"/>
                </a:lnTo>
                <a:lnTo>
                  <a:pt x="8097" y="0"/>
                </a:lnTo>
                <a:lnTo>
                  <a:pt x="4272" y="3388"/>
                </a:lnTo>
                <a:close/>
              </a:path>
            </a:pathLst>
          </a:custGeom>
          <a:solidFill>
            <a:srgbClr val="1D14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45" name="object 18145"/>
          <p:cNvSpPr/>
          <p:nvPr/>
        </p:nvSpPr>
        <p:spPr>
          <a:xfrm>
            <a:off x="3672492" y="2524851"/>
            <a:ext cx="8255" cy="3810"/>
          </a:xfrm>
          <a:custGeom>
            <a:avLst/>
            <a:gdLst/>
            <a:ahLst/>
            <a:cxnLst/>
            <a:rect l="l" t="t" r="r" b="b"/>
            <a:pathLst>
              <a:path w="8254" h="3810">
                <a:moveTo>
                  <a:pt x="0" y="2212"/>
                </a:moveTo>
                <a:lnTo>
                  <a:pt x="8097" y="0"/>
                </a:lnTo>
                <a:lnTo>
                  <a:pt x="4272" y="3388"/>
                </a:lnTo>
                <a:lnTo>
                  <a:pt x="0" y="2212"/>
                </a:lnTo>
                <a:close/>
              </a:path>
            </a:pathLst>
          </a:custGeom>
          <a:ln w="3175">
            <a:solidFill>
              <a:srgbClr val="1D14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46" name="object 181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147" name="object 181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148" name="object 181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149" name="object 18149"/>
          <p:cNvSpPr/>
          <p:nvPr/>
        </p:nvSpPr>
        <p:spPr>
          <a:xfrm>
            <a:off x="3569309" y="2492730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0" y="0"/>
                </a:moveTo>
                <a:lnTo>
                  <a:pt x="701" y="432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38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50" name="object 18150"/>
          <p:cNvSpPr/>
          <p:nvPr/>
        </p:nvSpPr>
        <p:spPr>
          <a:xfrm>
            <a:off x="3568407" y="2492248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1602" y="4803"/>
                </a:moveTo>
                <a:lnTo>
                  <a:pt x="0" y="0"/>
                </a:lnTo>
                <a:lnTo>
                  <a:pt x="901" y="482"/>
                </a:lnTo>
                <a:lnTo>
                  <a:pt x="1602" y="4803"/>
                </a:lnTo>
                <a:close/>
              </a:path>
            </a:pathLst>
          </a:custGeom>
          <a:solidFill>
            <a:srgbClr val="1C38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51" name="object 18151"/>
          <p:cNvSpPr/>
          <p:nvPr/>
        </p:nvSpPr>
        <p:spPr>
          <a:xfrm>
            <a:off x="3568407" y="2492248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901" y="482"/>
                </a:moveTo>
                <a:lnTo>
                  <a:pt x="0" y="0"/>
                </a:lnTo>
                <a:lnTo>
                  <a:pt x="1602" y="4803"/>
                </a:lnTo>
                <a:lnTo>
                  <a:pt x="901" y="482"/>
                </a:lnTo>
                <a:close/>
              </a:path>
            </a:pathLst>
          </a:custGeom>
          <a:ln w="3175">
            <a:solidFill>
              <a:srgbClr val="1C38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52" name="object 18152"/>
          <p:cNvSpPr/>
          <p:nvPr/>
        </p:nvSpPr>
        <p:spPr>
          <a:xfrm>
            <a:off x="3567267" y="2487703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2042" y="5026"/>
                </a:moveTo>
                <a:lnTo>
                  <a:pt x="0" y="1125"/>
                </a:lnTo>
                <a:lnTo>
                  <a:pt x="1226" y="0"/>
                </a:lnTo>
                <a:lnTo>
                  <a:pt x="2042" y="5026"/>
                </a:lnTo>
                <a:close/>
              </a:path>
            </a:pathLst>
          </a:custGeom>
          <a:solidFill>
            <a:srgbClr val="1C39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53" name="object 18153"/>
          <p:cNvSpPr/>
          <p:nvPr/>
        </p:nvSpPr>
        <p:spPr>
          <a:xfrm>
            <a:off x="3567267" y="2487703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0" y="1125"/>
                </a:moveTo>
                <a:lnTo>
                  <a:pt x="1226" y="0"/>
                </a:lnTo>
                <a:lnTo>
                  <a:pt x="2042" y="5026"/>
                </a:lnTo>
                <a:lnTo>
                  <a:pt x="0" y="1125"/>
                </a:lnTo>
                <a:close/>
              </a:path>
            </a:pathLst>
          </a:custGeom>
          <a:ln w="3175">
            <a:solidFill>
              <a:srgbClr val="1C39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54" name="object 18154"/>
          <p:cNvSpPr/>
          <p:nvPr/>
        </p:nvSpPr>
        <p:spPr>
          <a:xfrm>
            <a:off x="3567267" y="2488829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2042" y="3901"/>
                </a:moveTo>
                <a:lnTo>
                  <a:pt x="1140" y="3418"/>
                </a:lnTo>
                <a:lnTo>
                  <a:pt x="0" y="0"/>
                </a:lnTo>
                <a:lnTo>
                  <a:pt x="2042" y="3901"/>
                </a:lnTo>
                <a:close/>
              </a:path>
            </a:pathLst>
          </a:custGeom>
          <a:solidFill>
            <a:srgbClr val="1C39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55" name="object 18155"/>
          <p:cNvSpPr/>
          <p:nvPr/>
        </p:nvSpPr>
        <p:spPr>
          <a:xfrm>
            <a:off x="3567267" y="2488829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0" y="0"/>
                </a:moveTo>
                <a:lnTo>
                  <a:pt x="1140" y="3418"/>
                </a:lnTo>
                <a:lnTo>
                  <a:pt x="2042" y="390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39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56" name="object 18156"/>
          <p:cNvSpPr/>
          <p:nvPr/>
        </p:nvSpPr>
        <p:spPr>
          <a:xfrm>
            <a:off x="3568407" y="249224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901" y="4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57" name="object 181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158" name="object 181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159" name="object 181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160" name="object 181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161" name="object 181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162" name="object 181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163" name="object 18163"/>
          <p:cNvSpPr/>
          <p:nvPr/>
        </p:nvSpPr>
        <p:spPr>
          <a:xfrm>
            <a:off x="3585159" y="2500668"/>
            <a:ext cx="15240" cy="6985"/>
          </a:xfrm>
          <a:custGeom>
            <a:avLst/>
            <a:gdLst/>
            <a:ahLst/>
            <a:cxnLst/>
            <a:rect l="l" t="t" r="r" b="b"/>
            <a:pathLst>
              <a:path w="15239" h="6985">
                <a:moveTo>
                  <a:pt x="14643" y="643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64" name="object 181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165" name="object 181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166" name="object 181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167" name="object 181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168" name="object 181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169" name="object 181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170" name="object 181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171" name="object 181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172" name="object 181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173" name="object 18173"/>
          <p:cNvSpPr/>
          <p:nvPr/>
        </p:nvSpPr>
        <p:spPr>
          <a:xfrm>
            <a:off x="3635598" y="246726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024"/>
                </a:moveTo>
                <a:lnTo>
                  <a:pt x="817" y="0"/>
                </a:lnTo>
                <a:lnTo>
                  <a:pt x="2186" y="101"/>
                </a:lnTo>
                <a:lnTo>
                  <a:pt x="0" y="2024"/>
                </a:lnTo>
                <a:close/>
              </a:path>
            </a:pathLst>
          </a:custGeom>
          <a:solidFill>
            <a:srgbClr val="1E1C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74" name="object 18174"/>
          <p:cNvSpPr/>
          <p:nvPr/>
        </p:nvSpPr>
        <p:spPr>
          <a:xfrm>
            <a:off x="3635598" y="246726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024"/>
                </a:moveTo>
                <a:lnTo>
                  <a:pt x="817" y="0"/>
                </a:lnTo>
                <a:lnTo>
                  <a:pt x="2186" y="101"/>
                </a:lnTo>
                <a:lnTo>
                  <a:pt x="0" y="2024"/>
                </a:lnTo>
                <a:close/>
              </a:path>
            </a:pathLst>
          </a:custGeom>
          <a:ln w="3175">
            <a:solidFill>
              <a:srgbClr val="1E1C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75" name="object 181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176" name="object 181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177" name="object 181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178" name="object 181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179" name="object 181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180" name="object 18180"/>
          <p:cNvSpPr/>
          <p:nvPr/>
        </p:nvSpPr>
        <p:spPr>
          <a:xfrm>
            <a:off x="3638512" y="2459723"/>
            <a:ext cx="6985" cy="1905"/>
          </a:xfrm>
          <a:custGeom>
            <a:avLst/>
            <a:gdLst/>
            <a:ahLst/>
            <a:cxnLst/>
            <a:rect l="l" t="t" r="r" b="b"/>
            <a:pathLst>
              <a:path w="6985" h="1905">
                <a:moveTo>
                  <a:pt x="0" y="1366"/>
                </a:moveTo>
                <a:lnTo>
                  <a:pt x="6626" y="0"/>
                </a:lnTo>
                <a:lnTo>
                  <a:pt x="6093" y="416"/>
                </a:lnTo>
                <a:lnTo>
                  <a:pt x="0" y="1366"/>
                </a:lnTo>
                <a:close/>
              </a:path>
            </a:pathLst>
          </a:custGeom>
          <a:solidFill>
            <a:srgbClr val="1D1C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81" name="object 18181"/>
          <p:cNvSpPr/>
          <p:nvPr/>
        </p:nvSpPr>
        <p:spPr>
          <a:xfrm>
            <a:off x="3638512" y="2459723"/>
            <a:ext cx="6985" cy="1905"/>
          </a:xfrm>
          <a:custGeom>
            <a:avLst/>
            <a:gdLst/>
            <a:ahLst/>
            <a:cxnLst/>
            <a:rect l="l" t="t" r="r" b="b"/>
            <a:pathLst>
              <a:path w="6985" h="1905">
                <a:moveTo>
                  <a:pt x="0" y="1366"/>
                </a:moveTo>
                <a:lnTo>
                  <a:pt x="6093" y="416"/>
                </a:lnTo>
                <a:lnTo>
                  <a:pt x="6626" y="0"/>
                </a:lnTo>
                <a:lnTo>
                  <a:pt x="0" y="1366"/>
                </a:lnTo>
                <a:close/>
              </a:path>
            </a:pathLst>
          </a:custGeom>
          <a:ln w="3175">
            <a:solidFill>
              <a:srgbClr val="1D1C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82" name="object 181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183" name="object 181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184" name="object 18184"/>
          <p:cNvSpPr/>
          <p:nvPr/>
        </p:nvSpPr>
        <p:spPr>
          <a:xfrm>
            <a:off x="3699995" y="2442474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0" y="6926"/>
                </a:moveTo>
                <a:lnTo>
                  <a:pt x="5224" y="0"/>
                </a:lnTo>
                <a:lnTo>
                  <a:pt x="546" y="6817"/>
                </a:lnTo>
                <a:lnTo>
                  <a:pt x="0" y="6926"/>
                </a:lnTo>
                <a:close/>
              </a:path>
            </a:pathLst>
          </a:custGeom>
          <a:solidFill>
            <a:srgbClr val="1A19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85" name="object 18185"/>
          <p:cNvSpPr/>
          <p:nvPr/>
        </p:nvSpPr>
        <p:spPr>
          <a:xfrm>
            <a:off x="3699995" y="2442474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5224" y="0"/>
                </a:moveTo>
                <a:lnTo>
                  <a:pt x="546" y="6817"/>
                </a:lnTo>
                <a:lnTo>
                  <a:pt x="0" y="6926"/>
                </a:lnTo>
                <a:lnTo>
                  <a:pt x="5224" y="0"/>
                </a:lnTo>
                <a:close/>
              </a:path>
            </a:pathLst>
          </a:custGeom>
          <a:ln w="3175">
            <a:solidFill>
              <a:srgbClr val="1A19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86" name="object 18186"/>
          <p:cNvSpPr/>
          <p:nvPr/>
        </p:nvSpPr>
        <p:spPr>
          <a:xfrm>
            <a:off x="3699995" y="2442474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0" y="6926"/>
                </a:moveTo>
                <a:lnTo>
                  <a:pt x="1231" y="2479"/>
                </a:lnTo>
                <a:lnTo>
                  <a:pt x="5224" y="0"/>
                </a:lnTo>
                <a:lnTo>
                  <a:pt x="0" y="6926"/>
                </a:lnTo>
                <a:close/>
              </a:path>
            </a:pathLst>
          </a:custGeom>
          <a:solidFill>
            <a:srgbClr val="1A19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87" name="object 18187"/>
          <p:cNvSpPr/>
          <p:nvPr/>
        </p:nvSpPr>
        <p:spPr>
          <a:xfrm>
            <a:off x="3699995" y="2442474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5224" y="0"/>
                </a:moveTo>
                <a:lnTo>
                  <a:pt x="1231" y="2479"/>
                </a:lnTo>
                <a:lnTo>
                  <a:pt x="0" y="6926"/>
                </a:lnTo>
                <a:lnTo>
                  <a:pt x="5224" y="0"/>
                </a:lnTo>
                <a:close/>
              </a:path>
            </a:pathLst>
          </a:custGeom>
          <a:ln w="3175">
            <a:solidFill>
              <a:srgbClr val="1A19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88" name="object 18188"/>
          <p:cNvSpPr/>
          <p:nvPr/>
        </p:nvSpPr>
        <p:spPr>
          <a:xfrm>
            <a:off x="3701227" y="2442253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0" y="2700"/>
                </a:moveTo>
                <a:lnTo>
                  <a:pt x="4025" y="0"/>
                </a:lnTo>
                <a:lnTo>
                  <a:pt x="3992" y="220"/>
                </a:lnTo>
                <a:lnTo>
                  <a:pt x="0" y="2700"/>
                </a:lnTo>
                <a:close/>
              </a:path>
            </a:pathLst>
          </a:custGeom>
          <a:solidFill>
            <a:srgbClr val="1A19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89" name="object 18189"/>
          <p:cNvSpPr/>
          <p:nvPr/>
        </p:nvSpPr>
        <p:spPr>
          <a:xfrm>
            <a:off x="3701227" y="2442253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4025" y="0"/>
                </a:moveTo>
                <a:lnTo>
                  <a:pt x="3992" y="220"/>
                </a:lnTo>
                <a:lnTo>
                  <a:pt x="0" y="2700"/>
                </a:lnTo>
                <a:lnTo>
                  <a:pt x="4025" y="0"/>
                </a:lnTo>
                <a:close/>
              </a:path>
            </a:pathLst>
          </a:custGeom>
          <a:ln w="3175">
            <a:solidFill>
              <a:srgbClr val="1A19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90" name="object 18190"/>
          <p:cNvSpPr/>
          <p:nvPr/>
        </p:nvSpPr>
        <p:spPr>
          <a:xfrm>
            <a:off x="3699436" y="2442253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1790" y="2700"/>
                </a:moveTo>
                <a:lnTo>
                  <a:pt x="0" y="830"/>
                </a:lnTo>
                <a:lnTo>
                  <a:pt x="5816" y="0"/>
                </a:lnTo>
                <a:lnTo>
                  <a:pt x="1790" y="2700"/>
                </a:lnTo>
                <a:close/>
              </a:path>
            </a:pathLst>
          </a:custGeom>
          <a:solidFill>
            <a:srgbClr val="1A19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91" name="object 18191"/>
          <p:cNvSpPr/>
          <p:nvPr/>
        </p:nvSpPr>
        <p:spPr>
          <a:xfrm>
            <a:off x="3699436" y="2442253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5816" y="0"/>
                </a:moveTo>
                <a:lnTo>
                  <a:pt x="0" y="830"/>
                </a:lnTo>
                <a:lnTo>
                  <a:pt x="1790" y="2700"/>
                </a:lnTo>
                <a:lnTo>
                  <a:pt x="5816" y="0"/>
                </a:lnTo>
                <a:close/>
              </a:path>
            </a:pathLst>
          </a:custGeom>
          <a:ln w="3175">
            <a:solidFill>
              <a:srgbClr val="1A19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92" name="object 181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193" name="object 181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194" name="object 181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195" name="object 181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196" name="object 18196"/>
          <p:cNvSpPr/>
          <p:nvPr/>
        </p:nvSpPr>
        <p:spPr>
          <a:xfrm>
            <a:off x="3691249" y="2472461"/>
            <a:ext cx="12065" cy="3175"/>
          </a:xfrm>
          <a:custGeom>
            <a:avLst/>
            <a:gdLst/>
            <a:ahLst/>
            <a:cxnLst/>
            <a:rect l="l" t="t" r="r" b="b"/>
            <a:pathLst>
              <a:path w="12064" h="3175">
                <a:moveTo>
                  <a:pt x="1193" y="2560"/>
                </a:moveTo>
                <a:lnTo>
                  <a:pt x="0" y="627"/>
                </a:lnTo>
                <a:lnTo>
                  <a:pt x="11529" y="0"/>
                </a:lnTo>
                <a:lnTo>
                  <a:pt x="1193" y="2560"/>
                </a:lnTo>
                <a:close/>
              </a:path>
            </a:pathLst>
          </a:custGeom>
          <a:solidFill>
            <a:srgbClr val="1B18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97" name="object 18197"/>
          <p:cNvSpPr/>
          <p:nvPr/>
        </p:nvSpPr>
        <p:spPr>
          <a:xfrm>
            <a:off x="3691249" y="2472461"/>
            <a:ext cx="12065" cy="3175"/>
          </a:xfrm>
          <a:custGeom>
            <a:avLst/>
            <a:gdLst/>
            <a:ahLst/>
            <a:cxnLst/>
            <a:rect l="l" t="t" r="r" b="b"/>
            <a:pathLst>
              <a:path w="12064" h="3175">
                <a:moveTo>
                  <a:pt x="11529" y="0"/>
                </a:moveTo>
                <a:lnTo>
                  <a:pt x="1193" y="2560"/>
                </a:lnTo>
                <a:lnTo>
                  <a:pt x="0" y="627"/>
                </a:lnTo>
                <a:lnTo>
                  <a:pt x="11529" y="0"/>
                </a:lnTo>
                <a:close/>
              </a:path>
            </a:pathLst>
          </a:custGeom>
          <a:ln w="3175">
            <a:solidFill>
              <a:srgbClr val="1B18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98" name="object 18198"/>
          <p:cNvSpPr/>
          <p:nvPr/>
        </p:nvSpPr>
        <p:spPr>
          <a:xfrm>
            <a:off x="3691249" y="2470983"/>
            <a:ext cx="12065" cy="2540"/>
          </a:xfrm>
          <a:custGeom>
            <a:avLst/>
            <a:gdLst/>
            <a:ahLst/>
            <a:cxnLst/>
            <a:rect l="l" t="t" r="r" b="b"/>
            <a:pathLst>
              <a:path w="12064" h="2539">
                <a:moveTo>
                  <a:pt x="0" y="2105"/>
                </a:moveTo>
                <a:lnTo>
                  <a:pt x="10835" y="0"/>
                </a:lnTo>
                <a:lnTo>
                  <a:pt x="11529" y="1478"/>
                </a:lnTo>
                <a:lnTo>
                  <a:pt x="0" y="2105"/>
                </a:lnTo>
                <a:close/>
              </a:path>
            </a:pathLst>
          </a:custGeom>
          <a:solidFill>
            <a:srgbClr val="1B18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99" name="object 18199"/>
          <p:cNvSpPr/>
          <p:nvPr/>
        </p:nvSpPr>
        <p:spPr>
          <a:xfrm>
            <a:off x="3691249" y="2470983"/>
            <a:ext cx="12065" cy="2540"/>
          </a:xfrm>
          <a:custGeom>
            <a:avLst/>
            <a:gdLst/>
            <a:ahLst/>
            <a:cxnLst/>
            <a:rect l="l" t="t" r="r" b="b"/>
            <a:pathLst>
              <a:path w="12064" h="2539">
                <a:moveTo>
                  <a:pt x="11529" y="1478"/>
                </a:moveTo>
                <a:lnTo>
                  <a:pt x="10835" y="0"/>
                </a:lnTo>
                <a:lnTo>
                  <a:pt x="0" y="2105"/>
                </a:lnTo>
                <a:lnTo>
                  <a:pt x="11529" y="1478"/>
                </a:lnTo>
                <a:close/>
              </a:path>
            </a:pathLst>
          </a:custGeom>
          <a:ln w="3175">
            <a:solidFill>
              <a:srgbClr val="1B18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00" name="object 18200"/>
          <p:cNvSpPr/>
          <p:nvPr/>
        </p:nvSpPr>
        <p:spPr>
          <a:xfrm>
            <a:off x="3702085" y="2470983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693" y="1478"/>
                </a:moveTo>
                <a:lnTo>
                  <a:pt x="0" y="0"/>
                </a:lnTo>
                <a:lnTo>
                  <a:pt x="693" y="1478"/>
                </a:lnTo>
                <a:close/>
              </a:path>
            </a:pathLst>
          </a:custGeom>
          <a:ln w="3175">
            <a:solidFill>
              <a:srgbClr val="1B18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01" name="object 18201"/>
          <p:cNvSpPr/>
          <p:nvPr/>
        </p:nvSpPr>
        <p:spPr>
          <a:xfrm>
            <a:off x="3720874" y="2467310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114" y="0"/>
                </a:moveTo>
                <a:lnTo>
                  <a:pt x="0" y="655"/>
                </a:lnTo>
                <a:lnTo>
                  <a:pt x="114" y="0"/>
                </a:lnTo>
                <a:close/>
              </a:path>
            </a:pathLst>
          </a:custGeom>
          <a:ln w="3175">
            <a:solidFill>
              <a:srgbClr val="1919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02" name="object 182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203" name="object 182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204" name="object 18204"/>
          <p:cNvSpPr/>
          <p:nvPr/>
        </p:nvSpPr>
        <p:spPr>
          <a:xfrm>
            <a:off x="3702085" y="2470983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693" y="1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05" name="object 18205"/>
          <p:cNvSpPr/>
          <p:nvPr/>
        </p:nvSpPr>
        <p:spPr>
          <a:xfrm>
            <a:off x="3693886" y="2469192"/>
            <a:ext cx="8255" cy="1905"/>
          </a:xfrm>
          <a:custGeom>
            <a:avLst/>
            <a:gdLst/>
            <a:ahLst/>
            <a:cxnLst/>
            <a:rect l="l" t="t" r="r" b="b"/>
            <a:pathLst>
              <a:path w="8254" h="1905">
                <a:moveTo>
                  <a:pt x="8199" y="1790"/>
                </a:moveTo>
                <a:lnTo>
                  <a:pt x="0" y="934"/>
                </a:lnTo>
                <a:lnTo>
                  <a:pt x="7122" y="0"/>
                </a:lnTo>
                <a:lnTo>
                  <a:pt x="8199" y="1790"/>
                </a:lnTo>
                <a:close/>
              </a:path>
            </a:pathLst>
          </a:custGeom>
          <a:solidFill>
            <a:srgbClr val="1B18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06" name="object 18206"/>
          <p:cNvSpPr/>
          <p:nvPr/>
        </p:nvSpPr>
        <p:spPr>
          <a:xfrm>
            <a:off x="3693886" y="2469192"/>
            <a:ext cx="8255" cy="1905"/>
          </a:xfrm>
          <a:custGeom>
            <a:avLst/>
            <a:gdLst/>
            <a:ahLst/>
            <a:cxnLst/>
            <a:rect l="l" t="t" r="r" b="b"/>
            <a:pathLst>
              <a:path w="8254" h="1905">
                <a:moveTo>
                  <a:pt x="0" y="934"/>
                </a:moveTo>
                <a:lnTo>
                  <a:pt x="7122" y="0"/>
                </a:lnTo>
                <a:lnTo>
                  <a:pt x="8199" y="1790"/>
                </a:lnTo>
                <a:lnTo>
                  <a:pt x="0" y="934"/>
                </a:lnTo>
                <a:close/>
              </a:path>
            </a:pathLst>
          </a:custGeom>
          <a:ln w="3175">
            <a:solidFill>
              <a:srgbClr val="1B18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07" name="object 182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208" name="object 18208"/>
          <p:cNvSpPr/>
          <p:nvPr/>
        </p:nvSpPr>
        <p:spPr>
          <a:xfrm>
            <a:off x="3701008" y="2469192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1076" y="179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18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09" name="object 182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210" name="object 182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211" name="object 182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212" name="object 18212"/>
          <p:cNvSpPr/>
          <p:nvPr/>
        </p:nvSpPr>
        <p:spPr>
          <a:xfrm>
            <a:off x="3701008" y="2469192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1076" y="17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13" name="object 18213"/>
          <p:cNvSpPr/>
          <p:nvPr/>
        </p:nvSpPr>
        <p:spPr>
          <a:xfrm>
            <a:off x="3692961" y="2456251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1168"/>
                </a:moveTo>
                <a:lnTo>
                  <a:pt x="1338" y="0"/>
                </a:lnTo>
                <a:lnTo>
                  <a:pt x="1854" y="855"/>
                </a:lnTo>
                <a:lnTo>
                  <a:pt x="0" y="1168"/>
                </a:lnTo>
                <a:close/>
              </a:path>
            </a:pathLst>
          </a:custGeom>
          <a:solidFill>
            <a:srgbClr val="1B19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14" name="object 18214"/>
          <p:cNvSpPr/>
          <p:nvPr/>
        </p:nvSpPr>
        <p:spPr>
          <a:xfrm>
            <a:off x="3692961" y="2456251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1168"/>
                </a:moveTo>
                <a:lnTo>
                  <a:pt x="1854" y="855"/>
                </a:lnTo>
                <a:lnTo>
                  <a:pt x="1338" y="0"/>
                </a:lnTo>
                <a:lnTo>
                  <a:pt x="0" y="1168"/>
                </a:lnTo>
                <a:close/>
              </a:path>
            </a:pathLst>
          </a:custGeom>
          <a:ln w="3175">
            <a:solidFill>
              <a:srgbClr val="1B19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15" name="object 18215"/>
          <p:cNvSpPr/>
          <p:nvPr/>
        </p:nvSpPr>
        <p:spPr>
          <a:xfrm>
            <a:off x="3694300" y="245625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515" y="85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19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16" name="object 18216"/>
          <p:cNvSpPr/>
          <p:nvPr/>
        </p:nvSpPr>
        <p:spPr>
          <a:xfrm>
            <a:off x="3694300" y="2451933"/>
            <a:ext cx="21590" cy="4445"/>
          </a:xfrm>
          <a:custGeom>
            <a:avLst/>
            <a:gdLst/>
            <a:ahLst/>
            <a:cxnLst/>
            <a:rect l="l" t="t" r="r" b="b"/>
            <a:pathLst>
              <a:path w="21589" h="4444">
                <a:moveTo>
                  <a:pt x="0" y="4318"/>
                </a:moveTo>
                <a:lnTo>
                  <a:pt x="4947" y="0"/>
                </a:lnTo>
                <a:lnTo>
                  <a:pt x="21564" y="1620"/>
                </a:lnTo>
                <a:lnTo>
                  <a:pt x="0" y="4318"/>
                </a:lnTo>
                <a:close/>
              </a:path>
            </a:pathLst>
          </a:custGeom>
          <a:solidFill>
            <a:srgbClr val="1A19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17" name="object 18217"/>
          <p:cNvSpPr/>
          <p:nvPr/>
        </p:nvSpPr>
        <p:spPr>
          <a:xfrm>
            <a:off x="3694300" y="2451933"/>
            <a:ext cx="21590" cy="4445"/>
          </a:xfrm>
          <a:custGeom>
            <a:avLst/>
            <a:gdLst/>
            <a:ahLst/>
            <a:cxnLst/>
            <a:rect l="l" t="t" r="r" b="b"/>
            <a:pathLst>
              <a:path w="21589" h="4444">
                <a:moveTo>
                  <a:pt x="0" y="4318"/>
                </a:moveTo>
                <a:lnTo>
                  <a:pt x="4947" y="0"/>
                </a:lnTo>
                <a:lnTo>
                  <a:pt x="21564" y="1620"/>
                </a:lnTo>
                <a:lnTo>
                  <a:pt x="0" y="4318"/>
                </a:lnTo>
                <a:close/>
              </a:path>
            </a:pathLst>
          </a:custGeom>
          <a:ln w="3175">
            <a:solidFill>
              <a:srgbClr val="1A19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18" name="object 182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219" name="object 18219"/>
          <p:cNvSpPr/>
          <p:nvPr/>
        </p:nvSpPr>
        <p:spPr>
          <a:xfrm>
            <a:off x="3694300" y="245625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515" y="8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20" name="object 18220"/>
          <p:cNvSpPr/>
          <p:nvPr/>
        </p:nvSpPr>
        <p:spPr>
          <a:xfrm>
            <a:off x="3700541" y="2442194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19">
                <a:moveTo>
                  <a:pt x="0" y="7096"/>
                </a:moveTo>
                <a:lnTo>
                  <a:pt x="4678" y="279"/>
                </a:lnTo>
                <a:lnTo>
                  <a:pt x="5130" y="0"/>
                </a:lnTo>
                <a:lnTo>
                  <a:pt x="0" y="7096"/>
                </a:lnTo>
                <a:close/>
              </a:path>
            </a:pathLst>
          </a:custGeom>
          <a:solidFill>
            <a:srgbClr val="1A19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21" name="object 18221"/>
          <p:cNvSpPr/>
          <p:nvPr/>
        </p:nvSpPr>
        <p:spPr>
          <a:xfrm>
            <a:off x="3700541" y="2442194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19">
                <a:moveTo>
                  <a:pt x="0" y="7096"/>
                </a:moveTo>
                <a:lnTo>
                  <a:pt x="4678" y="279"/>
                </a:lnTo>
                <a:lnTo>
                  <a:pt x="5130" y="0"/>
                </a:lnTo>
                <a:lnTo>
                  <a:pt x="0" y="7096"/>
                </a:lnTo>
                <a:close/>
              </a:path>
            </a:pathLst>
          </a:custGeom>
          <a:ln w="3175">
            <a:solidFill>
              <a:srgbClr val="1A19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22" name="object 18222"/>
          <p:cNvSpPr/>
          <p:nvPr/>
        </p:nvSpPr>
        <p:spPr>
          <a:xfrm>
            <a:off x="3700541" y="2441811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0" y="7480"/>
                </a:moveTo>
                <a:lnTo>
                  <a:pt x="5130" y="383"/>
                </a:lnTo>
                <a:lnTo>
                  <a:pt x="7045" y="0"/>
                </a:lnTo>
                <a:lnTo>
                  <a:pt x="0" y="7480"/>
                </a:lnTo>
                <a:close/>
              </a:path>
            </a:pathLst>
          </a:custGeom>
          <a:solidFill>
            <a:srgbClr val="1A19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23" name="object 18223"/>
          <p:cNvSpPr/>
          <p:nvPr/>
        </p:nvSpPr>
        <p:spPr>
          <a:xfrm>
            <a:off x="3700541" y="2441811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0" y="7480"/>
                </a:moveTo>
                <a:lnTo>
                  <a:pt x="7045" y="0"/>
                </a:lnTo>
                <a:lnTo>
                  <a:pt x="5130" y="383"/>
                </a:lnTo>
                <a:lnTo>
                  <a:pt x="0" y="7480"/>
                </a:lnTo>
                <a:close/>
              </a:path>
            </a:pathLst>
          </a:custGeom>
          <a:ln w="3175">
            <a:solidFill>
              <a:srgbClr val="1A19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24" name="object 18224"/>
          <p:cNvSpPr/>
          <p:nvPr/>
        </p:nvSpPr>
        <p:spPr>
          <a:xfrm>
            <a:off x="3700541" y="2441529"/>
            <a:ext cx="8890" cy="8255"/>
          </a:xfrm>
          <a:custGeom>
            <a:avLst/>
            <a:gdLst/>
            <a:ahLst/>
            <a:cxnLst/>
            <a:rect l="l" t="t" r="r" b="b"/>
            <a:pathLst>
              <a:path w="8889" h="8255">
                <a:moveTo>
                  <a:pt x="0" y="7762"/>
                </a:moveTo>
                <a:lnTo>
                  <a:pt x="7045" y="281"/>
                </a:lnTo>
                <a:lnTo>
                  <a:pt x="8460" y="0"/>
                </a:lnTo>
                <a:lnTo>
                  <a:pt x="0" y="7762"/>
                </a:lnTo>
                <a:close/>
              </a:path>
            </a:pathLst>
          </a:custGeom>
          <a:solidFill>
            <a:srgbClr val="1A19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25" name="object 18225"/>
          <p:cNvSpPr/>
          <p:nvPr/>
        </p:nvSpPr>
        <p:spPr>
          <a:xfrm>
            <a:off x="3700541" y="2441529"/>
            <a:ext cx="8890" cy="8255"/>
          </a:xfrm>
          <a:custGeom>
            <a:avLst/>
            <a:gdLst/>
            <a:ahLst/>
            <a:cxnLst/>
            <a:rect l="l" t="t" r="r" b="b"/>
            <a:pathLst>
              <a:path w="8889" h="8255">
                <a:moveTo>
                  <a:pt x="0" y="7762"/>
                </a:moveTo>
                <a:lnTo>
                  <a:pt x="7045" y="281"/>
                </a:lnTo>
                <a:lnTo>
                  <a:pt x="8460" y="0"/>
                </a:lnTo>
                <a:lnTo>
                  <a:pt x="0" y="7762"/>
                </a:lnTo>
                <a:close/>
              </a:path>
            </a:pathLst>
          </a:custGeom>
          <a:ln w="3175">
            <a:solidFill>
              <a:srgbClr val="1A19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26" name="object 18226"/>
          <p:cNvSpPr/>
          <p:nvPr/>
        </p:nvSpPr>
        <p:spPr>
          <a:xfrm>
            <a:off x="3700541" y="2441498"/>
            <a:ext cx="8890" cy="8255"/>
          </a:xfrm>
          <a:custGeom>
            <a:avLst/>
            <a:gdLst/>
            <a:ahLst/>
            <a:cxnLst/>
            <a:rect l="l" t="t" r="r" b="b"/>
            <a:pathLst>
              <a:path w="8889" h="8255">
                <a:moveTo>
                  <a:pt x="0" y="7792"/>
                </a:moveTo>
                <a:lnTo>
                  <a:pt x="8460" y="30"/>
                </a:lnTo>
                <a:lnTo>
                  <a:pt x="8608" y="0"/>
                </a:lnTo>
                <a:lnTo>
                  <a:pt x="0" y="7792"/>
                </a:lnTo>
                <a:close/>
              </a:path>
            </a:pathLst>
          </a:custGeom>
          <a:solidFill>
            <a:srgbClr val="1A19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27" name="object 18227"/>
          <p:cNvSpPr/>
          <p:nvPr/>
        </p:nvSpPr>
        <p:spPr>
          <a:xfrm>
            <a:off x="3700541" y="2441498"/>
            <a:ext cx="8890" cy="8255"/>
          </a:xfrm>
          <a:custGeom>
            <a:avLst/>
            <a:gdLst/>
            <a:ahLst/>
            <a:cxnLst/>
            <a:rect l="l" t="t" r="r" b="b"/>
            <a:pathLst>
              <a:path w="8889" h="8255">
                <a:moveTo>
                  <a:pt x="0" y="7792"/>
                </a:moveTo>
                <a:lnTo>
                  <a:pt x="8608" y="0"/>
                </a:lnTo>
                <a:lnTo>
                  <a:pt x="8460" y="30"/>
                </a:lnTo>
                <a:lnTo>
                  <a:pt x="0" y="7792"/>
                </a:lnTo>
                <a:close/>
              </a:path>
            </a:pathLst>
          </a:custGeom>
          <a:ln w="3175">
            <a:solidFill>
              <a:srgbClr val="1A19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28" name="object 18228"/>
          <p:cNvSpPr/>
          <p:nvPr/>
        </p:nvSpPr>
        <p:spPr>
          <a:xfrm>
            <a:off x="3700541" y="2441498"/>
            <a:ext cx="12065" cy="8255"/>
          </a:xfrm>
          <a:custGeom>
            <a:avLst/>
            <a:gdLst/>
            <a:ahLst/>
            <a:cxnLst/>
            <a:rect l="l" t="t" r="r" b="b"/>
            <a:pathLst>
              <a:path w="12064" h="8255">
                <a:moveTo>
                  <a:pt x="0" y="7792"/>
                </a:moveTo>
                <a:lnTo>
                  <a:pt x="8608" y="0"/>
                </a:lnTo>
                <a:lnTo>
                  <a:pt x="11645" y="5463"/>
                </a:lnTo>
                <a:lnTo>
                  <a:pt x="0" y="7792"/>
                </a:lnTo>
                <a:close/>
              </a:path>
            </a:pathLst>
          </a:custGeom>
          <a:solidFill>
            <a:srgbClr val="1A19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29" name="object 18229"/>
          <p:cNvSpPr/>
          <p:nvPr/>
        </p:nvSpPr>
        <p:spPr>
          <a:xfrm>
            <a:off x="3700541" y="2441498"/>
            <a:ext cx="12065" cy="8255"/>
          </a:xfrm>
          <a:custGeom>
            <a:avLst/>
            <a:gdLst/>
            <a:ahLst/>
            <a:cxnLst/>
            <a:rect l="l" t="t" r="r" b="b"/>
            <a:pathLst>
              <a:path w="12064" h="8255">
                <a:moveTo>
                  <a:pt x="0" y="7792"/>
                </a:moveTo>
                <a:lnTo>
                  <a:pt x="8608" y="0"/>
                </a:lnTo>
                <a:lnTo>
                  <a:pt x="11645" y="5463"/>
                </a:lnTo>
                <a:lnTo>
                  <a:pt x="0" y="7792"/>
                </a:lnTo>
                <a:close/>
              </a:path>
            </a:pathLst>
          </a:custGeom>
          <a:ln w="3175">
            <a:solidFill>
              <a:srgbClr val="1A19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30" name="object 18230"/>
          <p:cNvSpPr/>
          <p:nvPr/>
        </p:nvSpPr>
        <p:spPr>
          <a:xfrm>
            <a:off x="3713205" y="2446683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0"/>
                </a:moveTo>
                <a:lnTo>
                  <a:pt x="2659" y="687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1A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31" name="object 18231"/>
          <p:cNvSpPr/>
          <p:nvPr/>
        </p:nvSpPr>
        <p:spPr>
          <a:xfrm>
            <a:off x="3712186" y="2446683"/>
            <a:ext cx="3810" cy="6985"/>
          </a:xfrm>
          <a:custGeom>
            <a:avLst/>
            <a:gdLst/>
            <a:ahLst/>
            <a:cxnLst/>
            <a:rect l="l" t="t" r="r" b="b"/>
            <a:pathLst>
              <a:path w="3810" h="6985">
                <a:moveTo>
                  <a:pt x="3677" y="6870"/>
                </a:moveTo>
                <a:lnTo>
                  <a:pt x="0" y="279"/>
                </a:lnTo>
                <a:lnTo>
                  <a:pt x="1018" y="0"/>
                </a:lnTo>
                <a:lnTo>
                  <a:pt x="3677" y="6870"/>
                </a:lnTo>
                <a:close/>
              </a:path>
            </a:pathLst>
          </a:custGeom>
          <a:solidFill>
            <a:srgbClr val="191A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32" name="object 18232"/>
          <p:cNvSpPr/>
          <p:nvPr/>
        </p:nvSpPr>
        <p:spPr>
          <a:xfrm>
            <a:off x="3712186" y="2446683"/>
            <a:ext cx="3810" cy="6985"/>
          </a:xfrm>
          <a:custGeom>
            <a:avLst/>
            <a:gdLst/>
            <a:ahLst/>
            <a:cxnLst/>
            <a:rect l="l" t="t" r="r" b="b"/>
            <a:pathLst>
              <a:path w="3810" h="6985">
                <a:moveTo>
                  <a:pt x="1018" y="0"/>
                </a:moveTo>
                <a:lnTo>
                  <a:pt x="0" y="279"/>
                </a:lnTo>
                <a:lnTo>
                  <a:pt x="3677" y="6870"/>
                </a:lnTo>
                <a:lnTo>
                  <a:pt x="1018" y="0"/>
                </a:lnTo>
                <a:close/>
              </a:path>
            </a:pathLst>
          </a:custGeom>
          <a:ln w="3175">
            <a:solidFill>
              <a:srgbClr val="191A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33" name="object 18233"/>
          <p:cNvSpPr/>
          <p:nvPr/>
        </p:nvSpPr>
        <p:spPr>
          <a:xfrm>
            <a:off x="3711869" y="2440754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317" y="6207"/>
                </a:moveTo>
                <a:lnTo>
                  <a:pt x="0" y="0"/>
                </a:lnTo>
                <a:lnTo>
                  <a:pt x="1336" y="5928"/>
                </a:lnTo>
                <a:lnTo>
                  <a:pt x="317" y="6207"/>
                </a:lnTo>
                <a:close/>
              </a:path>
            </a:pathLst>
          </a:custGeom>
          <a:solidFill>
            <a:srgbClr val="191A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34" name="object 18234"/>
          <p:cNvSpPr/>
          <p:nvPr/>
        </p:nvSpPr>
        <p:spPr>
          <a:xfrm>
            <a:off x="3711869" y="2440754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0" y="0"/>
                </a:moveTo>
                <a:lnTo>
                  <a:pt x="1336" y="5928"/>
                </a:lnTo>
                <a:lnTo>
                  <a:pt x="317" y="620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1A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35" name="object 18235"/>
          <p:cNvSpPr/>
          <p:nvPr/>
        </p:nvSpPr>
        <p:spPr>
          <a:xfrm>
            <a:off x="3709149" y="24407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3037" y="6207"/>
                </a:moveTo>
                <a:lnTo>
                  <a:pt x="0" y="744"/>
                </a:lnTo>
                <a:lnTo>
                  <a:pt x="2720" y="0"/>
                </a:lnTo>
                <a:lnTo>
                  <a:pt x="3037" y="6207"/>
                </a:lnTo>
                <a:close/>
              </a:path>
            </a:pathLst>
          </a:custGeom>
          <a:solidFill>
            <a:srgbClr val="191A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36" name="object 18236"/>
          <p:cNvSpPr/>
          <p:nvPr/>
        </p:nvSpPr>
        <p:spPr>
          <a:xfrm>
            <a:off x="3709149" y="24407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2720" y="0"/>
                </a:moveTo>
                <a:lnTo>
                  <a:pt x="0" y="744"/>
                </a:lnTo>
                <a:lnTo>
                  <a:pt x="3037" y="6207"/>
                </a:lnTo>
                <a:lnTo>
                  <a:pt x="2720" y="0"/>
                </a:lnTo>
                <a:close/>
              </a:path>
            </a:pathLst>
          </a:custGeom>
          <a:ln w="3175">
            <a:solidFill>
              <a:srgbClr val="191A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37" name="object 18237"/>
          <p:cNvSpPr/>
          <p:nvPr/>
        </p:nvSpPr>
        <p:spPr>
          <a:xfrm>
            <a:off x="3705219" y="244219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279"/>
                </a:moveTo>
                <a:lnTo>
                  <a:pt x="33" y="58"/>
                </a:lnTo>
                <a:lnTo>
                  <a:pt x="452" y="0"/>
                </a:lnTo>
                <a:lnTo>
                  <a:pt x="0" y="279"/>
                </a:lnTo>
                <a:close/>
              </a:path>
            </a:pathLst>
          </a:custGeom>
          <a:solidFill>
            <a:srgbClr val="1A1A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38" name="object 18238"/>
          <p:cNvSpPr/>
          <p:nvPr/>
        </p:nvSpPr>
        <p:spPr>
          <a:xfrm>
            <a:off x="3705219" y="244219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279"/>
                </a:moveTo>
                <a:lnTo>
                  <a:pt x="452" y="0"/>
                </a:lnTo>
                <a:lnTo>
                  <a:pt x="33" y="58"/>
                </a:lnTo>
                <a:lnTo>
                  <a:pt x="0" y="279"/>
                </a:lnTo>
                <a:close/>
              </a:path>
            </a:pathLst>
          </a:custGeom>
          <a:ln w="3175">
            <a:solidFill>
              <a:srgbClr val="1A1A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39" name="object 18239"/>
          <p:cNvSpPr/>
          <p:nvPr/>
        </p:nvSpPr>
        <p:spPr>
          <a:xfrm>
            <a:off x="3695755" y="246115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556" y="744"/>
                </a:moveTo>
                <a:lnTo>
                  <a:pt x="0" y="0"/>
                </a:lnTo>
                <a:lnTo>
                  <a:pt x="1163" y="485"/>
                </a:lnTo>
                <a:lnTo>
                  <a:pt x="556" y="744"/>
                </a:lnTo>
                <a:close/>
              </a:path>
            </a:pathLst>
          </a:custGeom>
          <a:solidFill>
            <a:srgbClr val="1B18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40" name="object 18240"/>
          <p:cNvSpPr/>
          <p:nvPr/>
        </p:nvSpPr>
        <p:spPr>
          <a:xfrm>
            <a:off x="3695755" y="246115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163" y="485"/>
                </a:moveTo>
                <a:lnTo>
                  <a:pt x="556" y="744"/>
                </a:lnTo>
                <a:lnTo>
                  <a:pt x="0" y="0"/>
                </a:lnTo>
                <a:lnTo>
                  <a:pt x="1163" y="485"/>
                </a:lnTo>
                <a:close/>
              </a:path>
            </a:pathLst>
          </a:custGeom>
          <a:ln w="3175">
            <a:solidFill>
              <a:srgbClr val="1B18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41" name="object 18241"/>
          <p:cNvSpPr/>
          <p:nvPr/>
        </p:nvSpPr>
        <p:spPr>
          <a:xfrm>
            <a:off x="3695755" y="246100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163" y="632"/>
                </a:moveTo>
                <a:lnTo>
                  <a:pt x="0" y="147"/>
                </a:lnTo>
                <a:lnTo>
                  <a:pt x="868" y="0"/>
                </a:lnTo>
                <a:lnTo>
                  <a:pt x="1163" y="632"/>
                </a:lnTo>
                <a:close/>
              </a:path>
            </a:pathLst>
          </a:custGeom>
          <a:solidFill>
            <a:srgbClr val="1B18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42" name="object 18242"/>
          <p:cNvSpPr/>
          <p:nvPr/>
        </p:nvSpPr>
        <p:spPr>
          <a:xfrm>
            <a:off x="3695755" y="246100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163" y="632"/>
                </a:moveTo>
                <a:lnTo>
                  <a:pt x="868" y="0"/>
                </a:lnTo>
                <a:lnTo>
                  <a:pt x="0" y="147"/>
                </a:lnTo>
                <a:lnTo>
                  <a:pt x="1163" y="632"/>
                </a:lnTo>
                <a:close/>
              </a:path>
            </a:pathLst>
          </a:custGeom>
          <a:ln w="3175">
            <a:solidFill>
              <a:srgbClr val="1B18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43" name="object 18243"/>
          <p:cNvSpPr/>
          <p:nvPr/>
        </p:nvSpPr>
        <p:spPr>
          <a:xfrm>
            <a:off x="3696624" y="2460508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94" y="1130"/>
                </a:moveTo>
                <a:lnTo>
                  <a:pt x="0" y="497"/>
                </a:lnTo>
                <a:lnTo>
                  <a:pt x="2941" y="0"/>
                </a:lnTo>
                <a:lnTo>
                  <a:pt x="294" y="1130"/>
                </a:lnTo>
                <a:close/>
              </a:path>
            </a:pathLst>
          </a:custGeom>
          <a:solidFill>
            <a:srgbClr val="1B18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44" name="object 18244"/>
          <p:cNvSpPr/>
          <p:nvPr/>
        </p:nvSpPr>
        <p:spPr>
          <a:xfrm>
            <a:off x="3696624" y="2460508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941" y="0"/>
                </a:moveTo>
                <a:lnTo>
                  <a:pt x="0" y="497"/>
                </a:lnTo>
                <a:lnTo>
                  <a:pt x="294" y="1130"/>
                </a:lnTo>
                <a:lnTo>
                  <a:pt x="2941" y="0"/>
                </a:lnTo>
                <a:close/>
              </a:path>
            </a:pathLst>
          </a:custGeom>
          <a:ln w="3175">
            <a:solidFill>
              <a:srgbClr val="1B18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45" name="object 18245"/>
          <p:cNvSpPr/>
          <p:nvPr/>
        </p:nvSpPr>
        <p:spPr>
          <a:xfrm>
            <a:off x="3696624" y="2458661"/>
            <a:ext cx="7620" cy="2540"/>
          </a:xfrm>
          <a:custGeom>
            <a:avLst/>
            <a:gdLst/>
            <a:ahLst/>
            <a:cxnLst/>
            <a:rect l="l" t="t" r="r" b="b"/>
            <a:pathLst>
              <a:path w="7620" h="2539">
                <a:moveTo>
                  <a:pt x="0" y="2344"/>
                </a:moveTo>
                <a:lnTo>
                  <a:pt x="7272" y="0"/>
                </a:lnTo>
                <a:lnTo>
                  <a:pt x="2941" y="1846"/>
                </a:lnTo>
                <a:lnTo>
                  <a:pt x="0" y="2344"/>
                </a:lnTo>
                <a:close/>
              </a:path>
            </a:pathLst>
          </a:custGeom>
          <a:solidFill>
            <a:srgbClr val="1B18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46" name="object 18246"/>
          <p:cNvSpPr/>
          <p:nvPr/>
        </p:nvSpPr>
        <p:spPr>
          <a:xfrm>
            <a:off x="3696624" y="2458661"/>
            <a:ext cx="7620" cy="2540"/>
          </a:xfrm>
          <a:custGeom>
            <a:avLst/>
            <a:gdLst/>
            <a:ahLst/>
            <a:cxnLst/>
            <a:rect l="l" t="t" r="r" b="b"/>
            <a:pathLst>
              <a:path w="7620" h="2539">
                <a:moveTo>
                  <a:pt x="7272" y="0"/>
                </a:moveTo>
                <a:lnTo>
                  <a:pt x="2941" y="1846"/>
                </a:lnTo>
                <a:lnTo>
                  <a:pt x="0" y="2344"/>
                </a:lnTo>
                <a:lnTo>
                  <a:pt x="7272" y="0"/>
                </a:lnTo>
                <a:close/>
              </a:path>
            </a:pathLst>
          </a:custGeom>
          <a:ln w="3175">
            <a:solidFill>
              <a:srgbClr val="1B18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47" name="object 18247"/>
          <p:cNvSpPr/>
          <p:nvPr/>
        </p:nvSpPr>
        <p:spPr>
          <a:xfrm>
            <a:off x="3694815" y="2457107"/>
            <a:ext cx="9525" cy="4445"/>
          </a:xfrm>
          <a:custGeom>
            <a:avLst/>
            <a:gdLst/>
            <a:ahLst/>
            <a:cxnLst/>
            <a:rect l="l" t="t" r="r" b="b"/>
            <a:pathLst>
              <a:path w="9525" h="4444">
                <a:moveTo>
                  <a:pt x="1808" y="3898"/>
                </a:moveTo>
                <a:lnTo>
                  <a:pt x="0" y="0"/>
                </a:lnTo>
                <a:lnTo>
                  <a:pt x="9080" y="1554"/>
                </a:lnTo>
                <a:lnTo>
                  <a:pt x="1808" y="3898"/>
                </a:lnTo>
                <a:close/>
              </a:path>
            </a:pathLst>
          </a:custGeom>
          <a:solidFill>
            <a:srgbClr val="1B19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48" name="object 18248"/>
          <p:cNvSpPr/>
          <p:nvPr/>
        </p:nvSpPr>
        <p:spPr>
          <a:xfrm>
            <a:off x="3694815" y="2457107"/>
            <a:ext cx="9525" cy="4445"/>
          </a:xfrm>
          <a:custGeom>
            <a:avLst/>
            <a:gdLst/>
            <a:ahLst/>
            <a:cxnLst/>
            <a:rect l="l" t="t" r="r" b="b"/>
            <a:pathLst>
              <a:path w="9525" h="4444">
                <a:moveTo>
                  <a:pt x="9080" y="1554"/>
                </a:moveTo>
                <a:lnTo>
                  <a:pt x="0" y="0"/>
                </a:lnTo>
                <a:lnTo>
                  <a:pt x="1808" y="3898"/>
                </a:lnTo>
                <a:lnTo>
                  <a:pt x="9080" y="1554"/>
                </a:lnTo>
                <a:close/>
              </a:path>
            </a:pathLst>
          </a:custGeom>
          <a:ln w="3175">
            <a:solidFill>
              <a:srgbClr val="1B19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49" name="object 18249"/>
          <p:cNvSpPr/>
          <p:nvPr/>
        </p:nvSpPr>
        <p:spPr>
          <a:xfrm>
            <a:off x="3694815" y="2453553"/>
            <a:ext cx="21590" cy="5715"/>
          </a:xfrm>
          <a:custGeom>
            <a:avLst/>
            <a:gdLst/>
            <a:ahLst/>
            <a:cxnLst/>
            <a:rect l="l" t="t" r="r" b="b"/>
            <a:pathLst>
              <a:path w="21589" h="5714">
                <a:moveTo>
                  <a:pt x="9080" y="5107"/>
                </a:moveTo>
                <a:lnTo>
                  <a:pt x="0" y="3553"/>
                </a:lnTo>
                <a:lnTo>
                  <a:pt x="21048" y="0"/>
                </a:lnTo>
                <a:lnTo>
                  <a:pt x="9080" y="5107"/>
                </a:lnTo>
                <a:close/>
              </a:path>
            </a:pathLst>
          </a:custGeom>
          <a:solidFill>
            <a:srgbClr val="1A19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50" name="object 18250"/>
          <p:cNvSpPr/>
          <p:nvPr/>
        </p:nvSpPr>
        <p:spPr>
          <a:xfrm>
            <a:off x="3694815" y="2453553"/>
            <a:ext cx="21590" cy="5715"/>
          </a:xfrm>
          <a:custGeom>
            <a:avLst/>
            <a:gdLst/>
            <a:ahLst/>
            <a:cxnLst/>
            <a:rect l="l" t="t" r="r" b="b"/>
            <a:pathLst>
              <a:path w="21589" h="5714">
                <a:moveTo>
                  <a:pt x="21048" y="0"/>
                </a:moveTo>
                <a:lnTo>
                  <a:pt x="0" y="3553"/>
                </a:lnTo>
                <a:lnTo>
                  <a:pt x="9080" y="5107"/>
                </a:lnTo>
                <a:lnTo>
                  <a:pt x="21048" y="0"/>
                </a:lnTo>
                <a:close/>
              </a:path>
            </a:pathLst>
          </a:custGeom>
          <a:ln w="3175">
            <a:solidFill>
              <a:srgbClr val="1A19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51" name="object 18251"/>
          <p:cNvSpPr/>
          <p:nvPr/>
        </p:nvSpPr>
        <p:spPr>
          <a:xfrm>
            <a:off x="3692961" y="2457107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449" y="911"/>
                </a:moveTo>
                <a:lnTo>
                  <a:pt x="0" y="312"/>
                </a:lnTo>
                <a:lnTo>
                  <a:pt x="1854" y="0"/>
                </a:lnTo>
                <a:lnTo>
                  <a:pt x="449" y="911"/>
                </a:lnTo>
                <a:close/>
              </a:path>
            </a:pathLst>
          </a:custGeom>
          <a:solidFill>
            <a:srgbClr val="1B19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52" name="object 18252"/>
          <p:cNvSpPr/>
          <p:nvPr/>
        </p:nvSpPr>
        <p:spPr>
          <a:xfrm>
            <a:off x="3692961" y="2457107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449" y="911"/>
                </a:moveTo>
                <a:lnTo>
                  <a:pt x="1854" y="0"/>
                </a:lnTo>
                <a:lnTo>
                  <a:pt x="0" y="312"/>
                </a:lnTo>
                <a:lnTo>
                  <a:pt x="449" y="911"/>
                </a:lnTo>
                <a:close/>
              </a:path>
            </a:pathLst>
          </a:custGeom>
          <a:ln w="3175">
            <a:solidFill>
              <a:srgbClr val="1B19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53" name="object 18253"/>
          <p:cNvSpPr/>
          <p:nvPr/>
        </p:nvSpPr>
        <p:spPr>
          <a:xfrm>
            <a:off x="3693411" y="2457107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2344" y="4046"/>
                </a:moveTo>
                <a:lnTo>
                  <a:pt x="0" y="911"/>
                </a:lnTo>
                <a:lnTo>
                  <a:pt x="1404" y="0"/>
                </a:lnTo>
                <a:lnTo>
                  <a:pt x="2344" y="4046"/>
                </a:lnTo>
                <a:close/>
              </a:path>
            </a:pathLst>
          </a:custGeom>
          <a:solidFill>
            <a:srgbClr val="1B19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54" name="object 18254"/>
          <p:cNvSpPr/>
          <p:nvPr/>
        </p:nvSpPr>
        <p:spPr>
          <a:xfrm>
            <a:off x="3693411" y="2457107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2344" y="4046"/>
                </a:moveTo>
                <a:lnTo>
                  <a:pt x="0" y="911"/>
                </a:lnTo>
                <a:lnTo>
                  <a:pt x="1404" y="0"/>
                </a:lnTo>
                <a:lnTo>
                  <a:pt x="2344" y="4046"/>
                </a:lnTo>
                <a:close/>
              </a:path>
            </a:pathLst>
          </a:custGeom>
          <a:ln w="3175">
            <a:solidFill>
              <a:srgbClr val="1B19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55" name="object 18255"/>
          <p:cNvSpPr/>
          <p:nvPr/>
        </p:nvSpPr>
        <p:spPr>
          <a:xfrm>
            <a:off x="3694815" y="2457107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939" y="4046"/>
                </a:moveTo>
                <a:lnTo>
                  <a:pt x="0" y="0"/>
                </a:lnTo>
                <a:lnTo>
                  <a:pt x="1808" y="3898"/>
                </a:lnTo>
                <a:lnTo>
                  <a:pt x="939" y="4046"/>
                </a:lnTo>
                <a:close/>
              </a:path>
            </a:pathLst>
          </a:custGeom>
          <a:solidFill>
            <a:srgbClr val="1B18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56" name="object 18256"/>
          <p:cNvSpPr/>
          <p:nvPr/>
        </p:nvSpPr>
        <p:spPr>
          <a:xfrm>
            <a:off x="3694815" y="2457107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939" y="4046"/>
                </a:moveTo>
                <a:lnTo>
                  <a:pt x="1808" y="3898"/>
                </a:lnTo>
                <a:lnTo>
                  <a:pt x="0" y="0"/>
                </a:lnTo>
                <a:lnTo>
                  <a:pt x="939" y="4046"/>
                </a:lnTo>
                <a:close/>
              </a:path>
            </a:pathLst>
          </a:custGeom>
          <a:ln w="3175">
            <a:solidFill>
              <a:srgbClr val="1B18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57" name="object 18257"/>
          <p:cNvSpPr/>
          <p:nvPr/>
        </p:nvSpPr>
        <p:spPr>
          <a:xfrm>
            <a:off x="3696624" y="246100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94" y="63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58" name="object 18258"/>
          <p:cNvSpPr/>
          <p:nvPr/>
        </p:nvSpPr>
        <p:spPr>
          <a:xfrm>
            <a:off x="3694815" y="2457107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808" y="389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59" name="object 18259"/>
          <p:cNvSpPr/>
          <p:nvPr/>
        </p:nvSpPr>
        <p:spPr>
          <a:xfrm>
            <a:off x="3695755" y="246100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147"/>
                </a:moveTo>
                <a:lnTo>
                  <a:pt x="8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60" name="object 18260"/>
          <p:cNvSpPr/>
          <p:nvPr/>
        </p:nvSpPr>
        <p:spPr>
          <a:xfrm>
            <a:off x="3696624" y="2460508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0" y="497"/>
                </a:moveTo>
                <a:lnTo>
                  <a:pt x="294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61" name="object 18261"/>
          <p:cNvSpPr/>
          <p:nvPr/>
        </p:nvSpPr>
        <p:spPr>
          <a:xfrm>
            <a:off x="3718694" y="2460183"/>
            <a:ext cx="1905" cy="6985"/>
          </a:xfrm>
          <a:custGeom>
            <a:avLst/>
            <a:gdLst/>
            <a:ahLst/>
            <a:cxnLst/>
            <a:rect l="l" t="t" r="r" b="b"/>
            <a:pathLst>
              <a:path w="1904" h="6985">
                <a:moveTo>
                  <a:pt x="1760" y="6451"/>
                </a:moveTo>
                <a:lnTo>
                  <a:pt x="0" y="198"/>
                </a:lnTo>
                <a:lnTo>
                  <a:pt x="881" y="0"/>
                </a:lnTo>
                <a:lnTo>
                  <a:pt x="1760" y="645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62" name="object 18262"/>
          <p:cNvSpPr/>
          <p:nvPr/>
        </p:nvSpPr>
        <p:spPr>
          <a:xfrm>
            <a:off x="3718694" y="2460183"/>
            <a:ext cx="1905" cy="6985"/>
          </a:xfrm>
          <a:custGeom>
            <a:avLst/>
            <a:gdLst/>
            <a:ahLst/>
            <a:cxnLst/>
            <a:rect l="l" t="t" r="r" b="b"/>
            <a:pathLst>
              <a:path w="1904" h="6985">
                <a:moveTo>
                  <a:pt x="1760" y="6451"/>
                </a:moveTo>
                <a:lnTo>
                  <a:pt x="0" y="198"/>
                </a:lnTo>
                <a:lnTo>
                  <a:pt x="881" y="0"/>
                </a:lnTo>
                <a:lnTo>
                  <a:pt x="1760" y="6451"/>
                </a:lnTo>
                <a:close/>
              </a:path>
            </a:pathLst>
          </a:custGeom>
          <a:ln w="3175">
            <a:solidFill>
              <a:srgbClr val="1919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63" name="object 18263"/>
          <p:cNvSpPr/>
          <p:nvPr/>
        </p:nvSpPr>
        <p:spPr>
          <a:xfrm>
            <a:off x="3719576" y="2460183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878" y="6451"/>
                </a:moveTo>
                <a:lnTo>
                  <a:pt x="0" y="0"/>
                </a:lnTo>
                <a:lnTo>
                  <a:pt x="3088" y="5504"/>
                </a:lnTo>
                <a:lnTo>
                  <a:pt x="878" y="645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64" name="object 18264"/>
          <p:cNvSpPr/>
          <p:nvPr/>
        </p:nvSpPr>
        <p:spPr>
          <a:xfrm>
            <a:off x="3719576" y="2460183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878" y="6451"/>
                </a:moveTo>
                <a:lnTo>
                  <a:pt x="3088" y="5504"/>
                </a:lnTo>
                <a:lnTo>
                  <a:pt x="0" y="0"/>
                </a:lnTo>
                <a:lnTo>
                  <a:pt x="878" y="6451"/>
                </a:lnTo>
                <a:close/>
              </a:path>
            </a:pathLst>
          </a:custGeom>
          <a:ln w="3175">
            <a:solidFill>
              <a:srgbClr val="1919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65" name="object 18265"/>
          <p:cNvSpPr/>
          <p:nvPr/>
        </p:nvSpPr>
        <p:spPr>
          <a:xfrm>
            <a:off x="3720454" y="2465687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947"/>
                </a:moveTo>
                <a:lnTo>
                  <a:pt x="2209" y="0"/>
                </a:lnTo>
                <a:lnTo>
                  <a:pt x="1920" y="365"/>
                </a:lnTo>
                <a:lnTo>
                  <a:pt x="0" y="947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66" name="object 18266"/>
          <p:cNvSpPr/>
          <p:nvPr/>
        </p:nvSpPr>
        <p:spPr>
          <a:xfrm>
            <a:off x="3720454" y="2465687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947"/>
                </a:moveTo>
                <a:lnTo>
                  <a:pt x="2209" y="0"/>
                </a:lnTo>
                <a:lnTo>
                  <a:pt x="1920" y="365"/>
                </a:lnTo>
                <a:lnTo>
                  <a:pt x="0" y="947"/>
                </a:lnTo>
                <a:close/>
              </a:path>
            </a:pathLst>
          </a:custGeom>
          <a:ln w="3175">
            <a:solidFill>
              <a:srgbClr val="1919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67" name="object 18267"/>
          <p:cNvSpPr/>
          <p:nvPr/>
        </p:nvSpPr>
        <p:spPr>
          <a:xfrm>
            <a:off x="3720454" y="2466053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1381" y="688"/>
                </a:moveTo>
                <a:lnTo>
                  <a:pt x="0" y="581"/>
                </a:lnTo>
                <a:lnTo>
                  <a:pt x="1920" y="0"/>
                </a:lnTo>
                <a:lnTo>
                  <a:pt x="1381" y="688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68" name="object 18268"/>
          <p:cNvSpPr/>
          <p:nvPr/>
        </p:nvSpPr>
        <p:spPr>
          <a:xfrm>
            <a:off x="3720454" y="2466053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581"/>
                </a:moveTo>
                <a:lnTo>
                  <a:pt x="1381" y="688"/>
                </a:lnTo>
                <a:lnTo>
                  <a:pt x="1920" y="0"/>
                </a:lnTo>
                <a:lnTo>
                  <a:pt x="0" y="581"/>
                </a:lnTo>
                <a:close/>
              </a:path>
            </a:pathLst>
          </a:custGeom>
          <a:ln w="3175">
            <a:solidFill>
              <a:srgbClr val="1919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69" name="object 18269"/>
          <p:cNvSpPr/>
          <p:nvPr/>
        </p:nvSpPr>
        <p:spPr>
          <a:xfrm>
            <a:off x="3715865" y="2453553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412" y="3406"/>
                </a:moveTo>
                <a:lnTo>
                  <a:pt x="0" y="0"/>
                </a:lnTo>
                <a:lnTo>
                  <a:pt x="1412" y="3406"/>
                </a:lnTo>
                <a:close/>
              </a:path>
            </a:pathLst>
          </a:custGeom>
          <a:ln w="3175">
            <a:solidFill>
              <a:srgbClr val="1919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70" name="object 18270"/>
          <p:cNvSpPr/>
          <p:nvPr/>
        </p:nvSpPr>
        <p:spPr>
          <a:xfrm>
            <a:off x="3715865" y="2453553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412" y="3406"/>
                </a:moveTo>
                <a:lnTo>
                  <a:pt x="0" y="0"/>
                </a:lnTo>
                <a:lnTo>
                  <a:pt x="1849" y="3307"/>
                </a:lnTo>
                <a:lnTo>
                  <a:pt x="1412" y="3406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71" name="object 18271"/>
          <p:cNvSpPr/>
          <p:nvPr/>
        </p:nvSpPr>
        <p:spPr>
          <a:xfrm>
            <a:off x="3715865" y="2453553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412" y="3406"/>
                </a:moveTo>
                <a:lnTo>
                  <a:pt x="1849" y="3307"/>
                </a:lnTo>
                <a:lnTo>
                  <a:pt x="0" y="0"/>
                </a:lnTo>
                <a:lnTo>
                  <a:pt x="1412" y="3406"/>
                </a:lnTo>
                <a:close/>
              </a:path>
            </a:pathLst>
          </a:custGeom>
          <a:ln w="3175">
            <a:solidFill>
              <a:srgbClr val="1919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72" name="object 18272"/>
          <p:cNvSpPr/>
          <p:nvPr/>
        </p:nvSpPr>
        <p:spPr>
          <a:xfrm>
            <a:off x="3718580" y="246010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14" y="274"/>
                </a:moveTo>
                <a:lnTo>
                  <a:pt x="0" y="0"/>
                </a:lnTo>
                <a:lnTo>
                  <a:pt x="995" y="76"/>
                </a:lnTo>
                <a:lnTo>
                  <a:pt x="114" y="274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73" name="object 18273"/>
          <p:cNvSpPr/>
          <p:nvPr/>
        </p:nvSpPr>
        <p:spPr>
          <a:xfrm>
            <a:off x="3718580" y="246010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14" y="274"/>
                </a:moveTo>
                <a:lnTo>
                  <a:pt x="995" y="76"/>
                </a:lnTo>
                <a:lnTo>
                  <a:pt x="0" y="0"/>
                </a:lnTo>
                <a:lnTo>
                  <a:pt x="114" y="274"/>
                </a:lnTo>
                <a:close/>
              </a:path>
            </a:pathLst>
          </a:custGeom>
          <a:ln w="3175">
            <a:solidFill>
              <a:srgbClr val="1919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74" name="object 18274"/>
          <p:cNvSpPr/>
          <p:nvPr/>
        </p:nvSpPr>
        <p:spPr>
          <a:xfrm>
            <a:off x="3717277" y="2456860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303" y="3246"/>
                </a:moveTo>
                <a:lnTo>
                  <a:pt x="0" y="99"/>
                </a:lnTo>
                <a:lnTo>
                  <a:pt x="436" y="0"/>
                </a:lnTo>
                <a:lnTo>
                  <a:pt x="1303" y="3246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75" name="object 18275"/>
          <p:cNvSpPr/>
          <p:nvPr/>
        </p:nvSpPr>
        <p:spPr>
          <a:xfrm>
            <a:off x="3717277" y="2456860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303" y="3246"/>
                </a:moveTo>
                <a:lnTo>
                  <a:pt x="0" y="99"/>
                </a:lnTo>
                <a:lnTo>
                  <a:pt x="436" y="0"/>
                </a:lnTo>
                <a:lnTo>
                  <a:pt x="1303" y="3246"/>
                </a:lnTo>
                <a:close/>
              </a:path>
            </a:pathLst>
          </a:custGeom>
          <a:ln w="3175">
            <a:solidFill>
              <a:srgbClr val="1919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76" name="object 18276"/>
          <p:cNvSpPr/>
          <p:nvPr/>
        </p:nvSpPr>
        <p:spPr>
          <a:xfrm>
            <a:off x="3717714" y="2456860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861" y="3322"/>
                </a:moveTo>
                <a:lnTo>
                  <a:pt x="866" y="3246"/>
                </a:lnTo>
                <a:lnTo>
                  <a:pt x="0" y="0"/>
                </a:lnTo>
                <a:lnTo>
                  <a:pt x="1861" y="3322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77" name="object 18277"/>
          <p:cNvSpPr/>
          <p:nvPr/>
        </p:nvSpPr>
        <p:spPr>
          <a:xfrm>
            <a:off x="3717714" y="2456860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866" y="3246"/>
                </a:moveTo>
                <a:lnTo>
                  <a:pt x="1861" y="3322"/>
                </a:lnTo>
                <a:lnTo>
                  <a:pt x="0" y="0"/>
                </a:lnTo>
                <a:lnTo>
                  <a:pt x="866" y="3246"/>
                </a:lnTo>
                <a:close/>
              </a:path>
            </a:pathLst>
          </a:custGeom>
          <a:ln w="3175">
            <a:solidFill>
              <a:srgbClr val="1919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78" name="object 18278"/>
          <p:cNvSpPr/>
          <p:nvPr/>
        </p:nvSpPr>
        <p:spPr>
          <a:xfrm>
            <a:off x="3717277" y="245686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99"/>
                </a:moveTo>
                <a:lnTo>
                  <a:pt x="4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79" name="object 18279"/>
          <p:cNvSpPr/>
          <p:nvPr/>
        </p:nvSpPr>
        <p:spPr>
          <a:xfrm>
            <a:off x="3719576" y="2460183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4">
                <a:moveTo>
                  <a:pt x="3088" y="5504"/>
                </a:moveTo>
                <a:lnTo>
                  <a:pt x="0" y="0"/>
                </a:lnTo>
                <a:lnTo>
                  <a:pt x="4091" y="3220"/>
                </a:lnTo>
                <a:lnTo>
                  <a:pt x="3088" y="5504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80" name="object 18280"/>
          <p:cNvSpPr/>
          <p:nvPr/>
        </p:nvSpPr>
        <p:spPr>
          <a:xfrm>
            <a:off x="3719576" y="2460183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4">
                <a:moveTo>
                  <a:pt x="4091" y="3220"/>
                </a:moveTo>
                <a:lnTo>
                  <a:pt x="3088" y="5504"/>
                </a:lnTo>
                <a:lnTo>
                  <a:pt x="0" y="0"/>
                </a:lnTo>
                <a:lnTo>
                  <a:pt x="4091" y="3220"/>
                </a:lnTo>
                <a:close/>
              </a:path>
            </a:pathLst>
          </a:custGeom>
          <a:ln w="3175">
            <a:solidFill>
              <a:srgbClr val="1919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81" name="object 18281"/>
          <p:cNvSpPr/>
          <p:nvPr/>
        </p:nvSpPr>
        <p:spPr>
          <a:xfrm>
            <a:off x="3719576" y="2459395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4091" y="4008"/>
                </a:moveTo>
                <a:lnTo>
                  <a:pt x="0" y="787"/>
                </a:lnTo>
                <a:lnTo>
                  <a:pt x="2669" y="0"/>
                </a:lnTo>
                <a:lnTo>
                  <a:pt x="4091" y="4008"/>
                </a:lnTo>
                <a:close/>
              </a:path>
            </a:pathLst>
          </a:custGeom>
          <a:solidFill>
            <a:srgbClr val="191A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82" name="object 18282"/>
          <p:cNvSpPr/>
          <p:nvPr/>
        </p:nvSpPr>
        <p:spPr>
          <a:xfrm>
            <a:off x="3719576" y="2459395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4091" y="4008"/>
                </a:moveTo>
                <a:lnTo>
                  <a:pt x="2669" y="0"/>
                </a:lnTo>
                <a:lnTo>
                  <a:pt x="0" y="787"/>
                </a:lnTo>
                <a:lnTo>
                  <a:pt x="4091" y="4008"/>
                </a:lnTo>
                <a:close/>
              </a:path>
            </a:pathLst>
          </a:custGeom>
          <a:ln w="3175">
            <a:solidFill>
              <a:srgbClr val="191A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83" name="object 18283"/>
          <p:cNvSpPr/>
          <p:nvPr/>
        </p:nvSpPr>
        <p:spPr>
          <a:xfrm>
            <a:off x="3715865" y="2452456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4117" y="1165"/>
                </a:moveTo>
                <a:lnTo>
                  <a:pt x="0" y="1097"/>
                </a:lnTo>
                <a:lnTo>
                  <a:pt x="3500" y="0"/>
                </a:lnTo>
                <a:lnTo>
                  <a:pt x="4117" y="1165"/>
                </a:lnTo>
                <a:close/>
              </a:path>
            </a:pathLst>
          </a:custGeom>
          <a:solidFill>
            <a:srgbClr val="191A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84" name="object 18284"/>
          <p:cNvSpPr/>
          <p:nvPr/>
        </p:nvSpPr>
        <p:spPr>
          <a:xfrm>
            <a:off x="3715865" y="2452456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3500" y="0"/>
                </a:moveTo>
                <a:lnTo>
                  <a:pt x="0" y="1097"/>
                </a:lnTo>
                <a:lnTo>
                  <a:pt x="4117" y="1165"/>
                </a:lnTo>
                <a:lnTo>
                  <a:pt x="3500" y="0"/>
                </a:lnTo>
                <a:close/>
              </a:path>
            </a:pathLst>
          </a:custGeom>
          <a:ln w="3175">
            <a:solidFill>
              <a:srgbClr val="191A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85" name="object 18285"/>
          <p:cNvSpPr/>
          <p:nvPr/>
        </p:nvSpPr>
        <p:spPr>
          <a:xfrm>
            <a:off x="3715865" y="2451979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0" y="1574"/>
                </a:moveTo>
                <a:lnTo>
                  <a:pt x="3195" y="0"/>
                </a:lnTo>
                <a:lnTo>
                  <a:pt x="3500" y="477"/>
                </a:lnTo>
                <a:lnTo>
                  <a:pt x="0" y="1574"/>
                </a:lnTo>
                <a:close/>
              </a:path>
            </a:pathLst>
          </a:custGeom>
          <a:solidFill>
            <a:srgbClr val="191A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86" name="object 18286"/>
          <p:cNvSpPr/>
          <p:nvPr/>
        </p:nvSpPr>
        <p:spPr>
          <a:xfrm>
            <a:off x="3715865" y="2451979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0" y="1574"/>
                </a:moveTo>
                <a:lnTo>
                  <a:pt x="3500" y="477"/>
                </a:lnTo>
                <a:lnTo>
                  <a:pt x="3195" y="0"/>
                </a:lnTo>
                <a:lnTo>
                  <a:pt x="0" y="1574"/>
                </a:lnTo>
                <a:close/>
              </a:path>
            </a:pathLst>
          </a:custGeom>
          <a:ln w="3175">
            <a:solidFill>
              <a:srgbClr val="191A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87" name="object 182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288" name="object 18288"/>
          <p:cNvSpPr/>
          <p:nvPr/>
        </p:nvSpPr>
        <p:spPr>
          <a:xfrm>
            <a:off x="3638054" y="2475037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695" y="3500"/>
                </a:moveTo>
                <a:lnTo>
                  <a:pt x="0" y="0"/>
                </a:lnTo>
                <a:lnTo>
                  <a:pt x="3304" y="1170"/>
                </a:lnTo>
                <a:lnTo>
                  <a:pt x="3695" y="3500"/>
                </a:lnTo>
                <a:close/>
              </a:path>
            </a:pathLst>
          </a:custGeom>
          <a:solidFill>
            <a:srgbClr val="1E1B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89" name="object 18289"/>
          <p:cNvSpPr/>
          <p:nvPr/>
        </p:nvSpPr>
        <p:spPr>
          <a:xfrm>
            <a:off x="3638054" y="2475037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695" y="3500"/>
                </a:moveTo>
                <a:lnTo>
                  <a:pt x="3304" y="1170"/>
                </a:lnTo>
                <a:lnTo>
                  <a:pt x="0" y="0"/>
                </a:lnTo>
                <a:lnTo>
                  <a:pt x="3695" y="3500"/>
                </a:lnTo>
                <a:close/>
              </a:path>
            </a:pathLst>
          </a:custGeom>
          <a:ln w="3175">
            <a:solidFill>
              <a:srgbClr val="1E1B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90" name="object 18290"/>
          <p:cNvSpPr/>
          <p:nvPr/>
        </p:nvSpPr>
        <p:spPr>
          <a:xfrm>
            <a:off x="3652423" y="2490393"/>
            <a:ext cx="7620" cy="0"/>
          </a:xfrm>
          <a:custGeom>
            <a:avLst/>
            <a:gdLst/>
            <a:ahLst/>
            <a:cxnLst/>
            <a:rect l="l" t="t" r="r" b="b"/>
            <a:pathLst>
              <a:path w="7620" h="0">
                <a:moveTo>
                  <a:pt x="0" y="0"/>
                </a:moveTo>
                <a:lnTo>
                  <a:pt x="7376" y="0"/>
                </a:lnTo>
              </a:path>
            </a:pathLst>
          </a:custGeom>
          <a:ln w="3175">
            <a:solidFill>
              <a:srgbClr val="1D18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91" name="object 18291"/>
          <p:cNvSpPr/>
          <p:nvPr/>
        </p:nvSpPr>
        <p:spPr>
          <a:xfrm>
            <a:off x="3652423" y="2490043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198" y="701"/>
                </a:moveTo>
                <a:lnTo>
                  <a:pt x="7376" y="495"/>
                </a:lnTo>
                <a:lnTo>
                  <a:pt x="0" y="0"/>
                </a:lnTo>
                <a:lnTo>
                  <a:pt x="198" y="701"/>
                </a:lnTo>
                <a:close/>
              </a:path>
            </a:pathLst>
          </a:custGeom>
          <a:ln w="3175">
            <a:solidFill>
              <a:srgbClr val="1D18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92" name="object 182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293" name="object 182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294" name="object 18294"/>
          <p:cNvSpPr/>
          <p:nvPr/>
        </p:nvSpPr>
        <p:spPr>
          <a:xfrm>
            <a:off x="3652621" y="2490744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371" y="1158"/>
                </a:moveTo>
                <a:lnTo>
                  <a:pt x="0" y="0"/>
                </a:lnTo>
                <a:lnTo>
                  <a:pt x="1371" y="1158"/>
                </a:lnTo>
                <a:close/>
              </a:path>
            </a:pathLst>
          </a:custGeom>
          <a:ln w="3175">
            <a:solidFill>
              <a:srgbClr val="1E18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95" name="object 18295"/>
          <p:cNvSpPr/>
          <p:nvPr/>
        </p:nvSpPr>
        <p:spPr>
          <a:xfrm>
            <a:off x="3652621" y="2490538"/>
            <a:ext cx="7620" cy="1905"/>
          </a:xfrm>
          <a:custGeom>
            <a:avLst/>
            <a:gdLst/>
            <a:ahLst/>
            <a:cxnLst/>
            <a:rect l="l" t="t" r="r" b="b"/>
            <a:pathLst>
              <a:path w="7620" h="1905">
                <a:moveTo>
                  <a:pt x="1371" y="1363"/>
                </a:moveTo>
                <a:lnTo>
                  <a:pt x="0" y="205"/>
                </a:lnTo>
                <a:lnTo>
                  <a:pt x="7178" y="0"/>
                </a:lnTo>
                <a:lnTo>
                  <a:pt x="1371" y="1363"/>
                </a:lnTo>
                <a:close/>
              </a:path>
            </a:pathLst>
          </a:custGeom>
          <a:solidFill>
            <a:srgbClr val="1D18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96" name="object 18296"/>
          <p:cNvSpPr/>
          <p:nvPr/>
        </p:nvSpPr>
        <p:spPr>
          <a:xfrm>
            <a:off x="3652621" y="2490538"/>
            <a:ext cx="7620" cy="1905"/>
          </a:xfrm>
          <a:custGeom>
            <a:avLst/>
            <a:gdLst/>
            <a:ahLst/>
            <a:cxnLst/>
            <a:rect l="l" t="t" r="r" b="b"/>
            <a:pathLst>
              <a:path w="7620" h="1905">
                <a:moveTo>
                  <a:pt x="1371" y="1363"/>
                </a:moveTo>
                <a:lnTo>
                  <a:pt x="7178" y="0"/>
                </a:lnTo>
                <a:lnTo>
                  <a:pt x="0" y="205"/>
                </a:lnTo>
                <a:lnTo>
                  <a:pt x="1371" y="1363"/>
                </a:lnTo>
                <a:close/>
              </a:path>
            </a:pathLst>
          </a:custGeom>
          <a:ln w="3175">
            <a:solidFill>
              <a:srgbClr val="1D18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97" name="object 18297"/>
          <p:cNvSpPr/>
          <p:nvPr/>
        </p:nvSpPr>
        <p:spPr>
          <a:xfrm>
            <a:off x="3653993" y="2490538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0" y="1363"/>
                </a:moveTo>
                <a:lnTo>
                  <a:pt x="5806" y="0"/>
                </a:lnTo>
                <a:lnTo>
                  <a:pt x="0" y="1363"/>
                </a:lnTo>
                <a:close/>
              </a:path>
            </a:pathLst>
          </a:custGeom>
          <a:ln w="3175">
            <a:solidFill>
              <a:srgbClr val="1D18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98" name="object 18298"/>
          <p:cNvSpPr/>
          <p:nvPr/>
        </p:nvSpPr>
        <p:spPr>
          <a:xfrm>
            <a:off x="3652621" y="249053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0" y="205"/>
                </a:moveTo>
                <a:lnTo>
                  <a:pt x="7178" y="0"/>
                </a:lnTo>
                <a:lnTo>
                  <a:pt x="0" y="205"/>
                </a:lnTo>
                <a:close/>
              </a:path>
            </a:pathLst>
          </a:custGeom>
          <a:ln w="3175">
            <a:solidFill>
              <a:srgbClr val="09082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99" name="object 18299"/>
          <p:cNvSpPr/>
          <p:nvPr/>
        </p:nvSpPr>
        <p:spPr>
          <a:xfrm>
            <a:off x="3652621" y="249053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0" y="205"/>
                </a:moveTo>
                <a:lnTo>
                  <a:pt x="7178" y="0"/>
                </a:lnTo>
                <a:lnTo>
                  <a:pt x="0" y="205"/>
                </a:lnTo>
                <a:close/>
              </a:path>
            </a:pathLst>
          </a:custGeom>
          <a:ln w="3175">
            <a:solidFill>
              <a:srgbClr val="09082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00" name="object 18300"/>
          <p:cNvSpPr/>
          <p:nvPr/>
        </p:nvSpPr>
        <p:spPr>
          <a:xfrm>
            <a:off x="3652621" y="249053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0" y="205"/>
                </a:moveTo>
                <a:lnTo>
                  <a:pt x="7178" y="0"/>
                </a:lnTo>
                <a:lnTo>
                  <a:pt x="0" y="205"/>
                </a:lnTo>
                <a:close/>
              </a:path>
            </a:pathLst>
          </a:custGeom>
          <a:ln w="3175">
            <a:solidFill>
              <a:srgbClr val="09082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01" name="object 18301"/>
          <p:cNvSpPr/>
          <p:nvPr/>
        </p:nvSpPr>
        <p:spPr>
          <a:xfrm>
            <a:off x="3652621" y="249074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9082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02" name="object 18302"/>
          <p:cNvSpPr/>
          <p:nvPr/>
        </p:nvSpPr>
        <p:spPr>
          <a:xfrm>
            <a:off x="3652621" y="249074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9082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03" name="object 18303"/>
          <p:cNvSpPr/>
          <p:nvPr/>
        </p:nvSpPr>
        <p:spPr>
          <a:xfrm>
            <a:off x="3652621" y="249053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0" y="205"/>
                </a:moveTo>
                <a:lnTo>
                  <a:pt x="7178" y="0"/>
                </a:lnTo>
                <a:lnTo>
                  <a:pt x="0" y="205"/>
                </a:lnTo>
                <a:close/>
              </a:path>
            </a:pathLst>
          </a:custGeom>
          <a:ln w="3175">
            <a:solidFill>
              <a:srgbClr val="09082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04" name="object 18304"/>
          <p:cNvSpPr/>
          <p:nvPr/>
        </p:nvSpPr>
        <p:spPr>
          <a:xfrm>
            <a:off x="3652621" y="249053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0" y="205"/>
                </a:moveTo>
                <a:lnTo>
                  <a:pt x="7178" y="0"/>
                </a:lnTo>
                <a:lnTo>
                  <a:pt x="0" y="205"/>
                </a:lnTo>
                <a:close/>
              </a:path>
            </a:pathLst>
          </a:custGeom>
          <a:ln w="3175">
            <a:solidFill>
              <a:srgbClr val="09082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05" name="object 18305"/>
          <p:cNvSpPr/>
          <p:nvPr/>
        </p:nvSpPr>
        <p:spPr>
          <a:xfrm>
            <a:off x="3652621" y="249053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0" y="205"/>
                </a:moveTo>
                <a:lnTo>
                  <a:pt x="7178" y="0"/>
                </a:lnTo>
                <a:lnTo>
                  <a:pt x="0" y="205"/>
                </a:lnTo>
                <a:close/>
              </a:path>
            </a:pathLst>
          </a:custGeom>
          <a:ln w="3175">
            <a:solidFill>
              <a:srgbClr val="09082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06" name="object 18306"/>
          <p:cNvSpPr/>
          <p:nvPr/>
        </p:nvSpPr>
        <p:spPr>
          <a:xfrm>
            <a:off x="3652621" y="249053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7178" y="0"/>
                </a:moveTo>
                <a:lnTo>
                  <a:pt x="0" y="2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07" name="object 183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308" name="object 183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309" name="object 18309"/>
          <p:cNvSpPr/>
          <p:nvPr/>
        </p:nvSpPr>
        <p:spPr>
          <a:xfrm>
            <a:off x="3722375" y="246568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944" y="1168"/>
                </a:moveTo>
                <a:lnTo>
                  <a:pt x="0" y="365"/>
                </a:lnTo>
                <a:lnTo>
                  <a:pt x="289" y="0"/>
                </a:lnTo>
                <a:lnTo>
                  <a:pt x="944" y="1168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10" name="object 18310"/>
          <p:cNvSpPr/>
          <p:nvPr/>
        </p:nvSpPr>
        <p:spPr>
          <a:xfrm>
            <a:off x="3722375" y="246568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944" y="1168"/>
                </a:moveTo>
                <a:lnTo>
                  <a:pt x="289" y="0"/>
                </a:lnTo>
                <a:lnTo>
                  <a:pt x="0" y="365"/>
                </a:lnTo>
                <a:lnTo>
                  <a:pt x="944" y="1168"/>
                </a:lnTo>
                <a:close/>
              </a:path>
            </a:pathLst>
          </a:custGeom>
          <a:ln w="3175">
            <a:solidFill>
              <a:srgbClr val="1919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11" name="object 18311"/>
          <p:cNvSpPr/>
          <p:nvPr/>
        </p:nvSpPr>
        <p:spPr>
          <a:xfrm>
            <a:off x="3724564" y="2465552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381"/>
                </a:moveTo>
                <a:lnTo>
                  <a:pt x="2204" y="0"/>
                </a:lnTo>
                <a:lnTo>
                  <a:pt x="2288" y="132"/>
                </a:lnTo>
                <a:lnTo>
                  <a:pt x="0" y="381"/>
                </a:lnTo>
                <a:close/>
              </a:path>
            </a:pathLst>
          </a:custGeom>
          <a:solidFill>
            <a:srgbClr val="191A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12" name="object 18312"/>
          <p:cNvSpPr/>
          <p:nvPr/>
        </p:nvSpPr>
        <p:spPr>
          <a:xfrm>
            <a:off x="3724564" y="2465552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381"/>
                </a:moveTo>
                <a:lnTo>
                  <a:pt x="2204" y="0"/>
                </a:lnTo>
                <a:lnTo>
                  <a:pt x="2288" y="132"/>
                </a:lnTo>
                <a:lnTo>
                  <a:pt x="0" y="381"/>
                </a:lnTo>
                <a:close/>
              </a:path>
            </a:pathLst>
          </a:custGeom>
          <a:ln w="3175">
            <a:solidFill>
              <a:srgbClr val="191A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13" name="object 18313"/>
          <p:cNvSpPr/>
          <p:nvPr/>
        </p:nvSpPr>
        <p:spPr>
          <a:xfrm>
            <a:off x="3724564" y="2465684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248"/>
                </a:moveTo>
                <a:lnTo>
                  <a:pt x="2288" y="0"/>
                </a:lnTo>
                <a:lnTo>
                  <a:pt x="0" y="248"/>
                </a:lnTo>
                <a:close/>
              </a:path>
            </a:pathLst>
          </a:custGeom>
          <a:ln w="3175">
            <a:solidFill>
              <a:srgbClr val="191A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14" name="object 18314"/>
          <p:cNvSpPr/>
          <p:nvPr/>
        </p:nvSpPr>
        <p:spPr>
          <a:xfrm>
            <a:off x="3723320" y="2465684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1170"/>
                </a:moveTo>
                <a:lnTo>
                  <a:pt x="1244" y="248"/>
                </a:lnTo>
                <a:lnTo>
                  <a:pt x="3533" y="0"/>
                </a:lnTo>
                <a:lnTo>
                  <a:pt x="0" y="1170"/>
                </a:lnTo>
                <a:close/>
              </a:path>
            </a:pathLst>
          </a:custGeom>
          <a:solidFill>
            <a:srgbClr val="191A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15" name="object 18315"/>
          <p:cNvSpPr/>
          <p:nvPr/>
        </p:nvSpPr>
        <p:spPr>
          <a:xfrm>
            <a:off x="3723320" y="2465684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1244" y="248"/>
                </a:moveTo>
                <a:lnTo>
                  <a:pt x="3533" y="0"/>
                </a:lnTo>
                <a:lnTo>
                  <a:pt x="0" y="1170"/>
                </a:lnTo>
                <a:lnTo>
                  <a:pt x="1244" y="248"/>
                </a:lnTo>
                <a:close/>
              </a:path>
            </a:pathLst>
          </a:custGeom>
          <a:ln w="3175">
            <a:solidFill>
              <a:srgbClr val="191A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16" name="object 18316"/>
          <p:cNvSpPr/>
          <p:nvPr/>
        </p:nvSpPr>
        <p:spPr>
          <a:xfrm>
            <a:off x="3722664" y="2463403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899" y="2529"/>
                </a:moveTo>
                <a:lnTo>
                  <a:pt x="0" y="2283"/>
                </a:lnTo>
                <a:lnTo>
                  <a:pt x="1003" y="0"/>
                </a:lnTo>
                <a:lnTo>
                  <a:pt x="1899" y="2529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17" name="object 18317"/>
          <p:cNvSpPr/>
          <p:nvPr/>
        </p:nvSpPr>
        <p:spPr>
          <a:xfrm>
            <a:off x="3722664" y="2463403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2283"/>
                </a:moveTo>
                <a:lnTo>
                  <a:pt x="1003" y="0"/>
                </a:lnTo>
                <a:lnTo>
                  <a:pt x="1899" y="2529"/>
                </a:lnTo>
                <a:lnTo>
                  <a:pt x="0" y="2283"/>
                </a:lnTo>
                <a:close/>
              </a:path>
            </a:pathLst>
          </a:custGeom>
          <a:ln w="3175">
            <a:solidFill>
              <a:srgbClr val="1919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18" name="object 18318"/>
          <p:cNvSpPr/>
          <p:nvPr/>
        </p:nvSpPr>
        <p:spPr>
          <a:xfrm>
            <a:off x="3722664" y="2465687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655" y="1168"/>
                </a:moveTo>
                <a:lnTo>
                  <a:pt x="0" y="0"/>
                </a:lnTo>
                <a:lnTo>
                  <a:pt x="1899" y="246"/>
                </a:lnTo>
                <a:lnTo>
                  <a:pt x="655" y="1168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19" name="object 18319"/>
          <p:cNvSpPr/>
          <p:nvPr/>
        </p:nvSpPr>
        <p:spPr>
          <a:xfrm>
            <a:off x="3722664" y="2465687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0"/>
                </a:moveTo>
                <a:lnTo>
                  <a:pt x="655" y="1168"/>
                </a:lnTo>
                <a:lnTo>
                  <a:pt x="1899" y="24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19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20" name="object 18320"/>
          <p:cNvSpPr/>
          <p:nvPr/>
        </p:nvSpPr>
        <p:spPr>
          <a:xfrm>
            <a:off x="3723320" y="2465948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2451" y="909"/>
                </a:moveTo>
                <a:lnTo>
                  <a:pt x="0" y="906"/>
                </a:lnTo>
                <a:lnTo>
                  <a:pt x="3675" y="0"/>
                </a:lnTo>
                <a:lnTo>
                  <a:pt x="2451" y="909"/>
                </a:lnTo>
                <a:close/>
              </a:path>
            </a:pathLst>
          </a:custGeom>
          <a:solidFill>
            <a:srgbClr val="191A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21" name="object 18321"/>
          <p:cNvSpPr/>
          <p:nvPr/>
        </p:nvSpPr>
        <p:spPr>
          <a:xfrm>
            <a:off x="3723320" y="2465948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675" y="0"/>
                </a:moveTo>
                <a:lnTo>
                  <a:pt x="2451" y="909"/>
                </a:lnTo>
                <a:lnTo>
                  <a:pt x="0" y="906"/>
                </a:lnTo>
                <a:lnTo>
                  <a:pt x="3675" y="0"/>
                </a:lnTo>
                <a:close/>
              </a:path>
            </a:pathLst>
          </a:custGeom>
          <a:ln w="3175">
            <a:solidFill>
              <a:srgbClr val="191A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22" name="object 18322"/>
          <p:cNvSpPr/>
          <p:nvPr/>
        </p:nvSpPr>
        <p:spPr>
          <a:xfrm>
            <a:off x="3723320" y="2465684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1170"/>
                </a:moveTo>
                <a:lnTo>
                  <a:pt x="3533" y="0"/>
                </a:lnTo>
                <a:lnTo>
                  <a:pt x="3675" y="264"/>
                </a:lnTo>
                <a:lnTo>
                  <a:pt x="0" y="1170"/>
                </a:lnTo>
                <a:close/>
              </a:path>
            </a:pathLst>
          </a:custGeom>
          <a:solidFill>
            <a:srgbClr val="191A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23" name="object 18323"/>
          <p:cNvSpPr/>
          <p:nvPr/>
        </p:nvSpPr>
        <p:spPr>
          <a:xfrm>
            <a:off x="3723320" y="2465684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675" y="264"/>
                </a:moveTo>
                <a:lnTo>
                  <a:pt x="3533" y="0"/>
                </a:lnTo>
                <a:lnTo>
                  <a:pt x="0" y="1170"/>
                </a:lnTo>
                <a:lnTo>
                  <a:pt x="3675" y="264"/>
                </a:lnTo>
                <a:close/>
              </a:path>
            </a:pathLst>
          </a:custGeom>
          <a:ln w="3175">
            <a:solidFill>
              <a:srgbClr val="191A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24" name="object 18324"/>
          <p:cNvSpPr/>
          <p:nvPr/>
        </p:nvSpPr>
        <p:spPr>
          <a:xfrm>
            <a:off x="3729380" y="2481168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2606" y="6969"/>
                </a:moveTo>
                <a:lnTo>
                  <a:pt x="0" y="4686"/>
                </a:lnTo>
                <a:lnTo>
                  <a:pt x="365" y="0"/>
                </a:lnTo>
                <a:lnTo>
                  <a:pt x="2606" y="6969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25" name="object 18325"/>
          <p:cNvSpPr/>
          <p:nvPr/>
        </p:nvSpPr>
        <p:spPr>
          <a:xfrm>
            <a:off x="3729380" y="2481168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365" y="0"/>
                </a:moveTo>
                <a:lnTo>
                  <a:pt x="2606" y="6969"/>
                </a:lnTo>
                <a:lnTo>
                  <a:pt x="0" y="4686"/>
                </a:lnTo>
                <a:lnTo>
                  <a:pt x="365" y="0"/>
                </a:lnTo>
                <a:close/>
              </a:path>
            </a:pathLst>
          </a:custGeom>
          <a:ln w="3175">
            <a:solidFill>
              <a:srgbClr val="1919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26" name="object 18326"/>
          <p:cNvSpPr/>
          <p:nvPr/>
        </p:nvSpPr>
        <p:spPr>
          <a:xfrm>
            <a:off x="3728262" y="2481168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1117" y="4686"/>
                </a:moveTo>
                <a:lnTo>
                  <a:pt x="0" y="1059"/>
                </a:lnTo>
                <a:lnTo>
                  <a:pt x="1483" y="0"/>
                </a:lnTo>
                <a:lnTo>
                  <a:pt x="1117" y="468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27" name="object 18327"/>
          <p:cNvSpPr/>
          <p:nvPr/>
        </p:nvSpPr>
        <p:spPr>
          <a:xfrm>
            <a:off x="3728262" y="2481168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1483" y="0"/>
                </a:moveTo>
                <a:lnTo>
                  <a:pt x="0" y="1059"/>
                </a:lnTo>
                <a:lnTo>
                  <a:pt x="1117" y="4686"/>
                </a:lnTo>
                <a:lnTo>
                  <a:pt x="1483" y="0"/>
                </a:lnTo>
                <a:close/>
              </a:path>
            </a:pathLst>
          </a:custGeom>
          <a:ln w="3175">
            <a:solidFill>
              <a:srgbClr val="1919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28" name="object 18328"/>
          <p:cNvSpPr/>
          <p:nvPr/>
        </p:nvSpPr>
        <p:spPr>
          <a:xfrm>
            <a:off x="3727234" y="2481168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135"/>
                </a:moveTo>
                <a:lnTo>
                  <a:pt x="2115" y="106"/>
                </a:lnTo>
                <a:lnTo>
                  <a:pt x="2512" y="0"/>
                </a:lnTo>
                <a:lnTo>
                  <a:pt x="0" y="1135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29" name="object 18329"/>
          <p:cNvSpPr/>
          <p:nvPr/>
        </p:nvSpPr>
        <p:spPr>
          <a:xfrm>
            <a:off x="3727234" y="2481168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135"/>
                </a:moveTo>
                <a:lnTo>
                  <a:pt x="2115" y="106"/>
                </a:lnTo>
                <a:lnTo>
                  <a:pt x="2512" y="0"/>
                </a:lnTo>
                <a:lnTo>
                  <a:pt x="0" y="1135"/>
                </a:lnTo>
                <a:close/>
              </a:path>
            </a:pathLst>
          </a:custGeom>
          <a:ln w="3175">
            <a:solidFill>
              <a:srgbClr val="1919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30" name="object 18330"/>
          <p:cNvSpPr/>
          <p:nvPr/>
        </p:nvSpPr>
        <p:spPr>
          <a:xfrm>
            <a:off x="3727234" y="2481168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135"/>
                </a:moveTo>
                <a:lnTo>
                  <a:pt x="2512" y="0"/>
                </a:lnTo>
                <a:lnTo>
                  <a:pt x="1028" y="1059"/>
                </a:lnTo>
                <a:lnTo>
                  <a:pt x="0" y="1135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31" name="object 18331"/>
          <p:cNvSpPr/>
          <p:nvPr/>
        </p:nvSpPr>
        <p:spPr>
          <a:xfrm>
            <a:off x="3727234" y="2481168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135"/>
                </a:moveTo>
                <a:lnTo>
                  <a:pt x="1028" y="1059"/>
                </a:lnTo>
                <a:lnTo>
                  <a:pt x="2512" y="0"/>
                </a:lnTo>
                <a:lnTo>
                  <a:pt x="0" y="1135"/>
                </a:lnTo>
                <a:close/>
              </a:path>
            </a:pathLst>
          </a:custGeom>
          <a:ln w="3175">
            <a:solidFill>
              <a:srgbClr val="1919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32" name="object 18332"/>
          <p:cNvSpPr/>
          <p:nvPr/>
        </p:nvSpPr>
        <p:spPr>
          <a:xfrm>
            <a:off x="3723320" y="2466855"/>
            <a:ext cx="3175" cy="7620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1109" y="7378"/>
                </a:moveTo>
                <a:lnTo>
                  <a:pt x="0" y="0"/>
                </a:lnTo>
                <a:lnTo>
                  <a:pt x="2900" y="6934"/>
                </a:lnTo>
                <a:lnTo>
                  <a:pt x="1109" y="7378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33" name="object 18333"/>
          <p:cNvSpPr/>
          <p:nvPr/>
        </p:nvSpPr>
        <p:spPr>
          <a:xfrm>
            <a:off x="3723320" y="2466855"/>
            <a:ext cx="3175" cy="7620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0"/>
                </a:moveTo>
                <a:lnTo>
                  <a:pt x="2900" y="6934"/>
                </a:lnTo>
                <a:lnTo>
                  <a:pt x="1109" y="737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19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34" name="object 18334"/>
          <p:cNvSpPr/>
          <p:nvPr/>
        </p:nvSpPr>
        <p:spPr>
          <a:xfrm>
            <a:off x="3722146" y="2466855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19">
                <a:moveTo>
                  <a:pt x="2283" y="7378"/>
                </a:moveTo>
                <a:lnTo>
                  <a:pt x="0" y="802"/>
                </a:lnTo>
                <a:lnTo>
                  <a:pt x="1173" y="0"/>
                </a:lnTo>
                <a:lnTo>
                  <a:pt x="2283" y="7378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35" name="object 18335"/>
          <p:cNvSpPr/>
          <p:nvPr/>
        </p:nvSpPr>
        <p:spPr>
          <a:xfrm>
            <a:off x="3722146" y="2466855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19">
                <a:moveTo>
                  <a:pt x="1173" y="0"/>
                </a:moveTo>
                <a:lnTo>
                  <a:pt x="0" y="802"/>
                </a:lnTo>
                <a:lnTo>
                  <a:pt x="2283" y="7378"/>
                </a:lnTo>
                <a:lnTo>
                  <a:pt x="1173" y="0"/>
                </a:lnTo>
                <a:close/>
              </a:path>
            </a:pathLst>
          </a:custGeom>
          <a:ln w="3175">
            <a:solidFill>
              <a:srgbClr val="1919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36" name="object 18336"/>
          <p:cNvSpPr/>
          <p:nvPr/>
        </p:nvSpPr>
        <p:spPr>
          <a:xfrm>
            <a:off x="3726807" y="2481275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028"/>
                </a:moveTo>
                <a:lnTo>
                  <a:pt x="1625" y="248"/>
                </a:lnTo>
                <a:lnTo>
                  <a:pt x="2542" y="0"/>
                </a:lnTo>
                <a:lnTo>
                  <a:pt x="0" y="1028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37" name="object 18337"/>
          <p:cNvSpPr/>
          <p:nvPr/>
        </p:nvSpPr>
        <p:spPr>
          <a:xfrm>
            <a:off x="3726807" y="2481275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028"/>
                </a:moveTo>
                <a:lnTo>
                  <a:pt x="1625" y="248"/>
                </a:lnTo>
                <a:lnTo>
                  <a:pt x="2542" y="0"/>
                </a:lnTo>
                <a:lnTo>
                  <a:pt x="0" y="1028"/>
                </a:lnTo>
                <a:close/>
              </a:path>
            </a:pathLst>
          </a:custGeom>
          <a:ln w="3175">
            <a:solidFill>
              <a:srgbClr val="1919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38" name="object 18338"/>
          <p:cNvSpPr/>
          <p:nvPr/>
        </p:nvSpPr>
        <p:spPr>
          <a:xfrm>
            <a:off x="3726807" y="2481275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426" y="1028"/>
                </a:moveTo>
                <a:lnTo>
                  <a:pt x="0" y="1028"/>
                </a:lnTo>
                <a:lnTo>
                  <a:pt x="2542" y="0"/>
                </a:lnTo>
                <a:lnTo>
                  <a:pt x="426" y="1028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39" name="object 18339"/>
          <p:cNvSpPr/>
          <p:nvPr/>
        </p:nvSpPr>
        <p:spPr>
          <a:xfrm>
            <a:off x="3726807" y="2481275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028"/>
                </a:moveTo>
                <a:lnTo>
                  <a:pt x="426" y="1028"/>
                </a:lnTo>
                <a:lnTo>
                  <a:pt x="2542" y="0"/>
                </a:lnTo>
                <a:lnTo>
                  <a:pt x="0" y="1028"/>
                </a:lnTo>
                <a:close/>
              </a:path>
            </a:pathLst>
          </a:custGeom>
          <a:ln w="3175">
            <a:solidFill>
              <a:srgbClr val="1919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40" name="object 18340"/>
          <p:cNvSpPr/>
          <p:nvPr/>
        </p:nvSpPr>
        <p:spPr>
          <a:xfrm>
            <a:off x="3726802" y="2482320"/>
            <a:ext cx="635" cy="0"/>
          </a:xfrm>
          <a:custGeom>
            <a:avLst/>
            <a:gdLst/>
            <a:ahLst/>
            <a:cxnLst/>
            <a:rect l="l" t="t" r="r" b="b"/>
            <a:pathLst>
              <a:path w="635" h="0">
                <a:moveTo>
                  <a:pt x="0" y="0"/>
                </a:moveTo>
                <a:lnTo>
                  <a:pt x="431" y="0"/>
                </a:lnTo>
              </a:path>
            </a:pathLst>
          </a:custGeom>
          <a:ln w="3175">
            <a:solidFill>
              <a:srgbClr val="1919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41" name="object 18341"/>
          <p:cNvSpPr/>
          <p:nvPr/>
        </p:nvSpPr>
        <p:spPr>
          <a:xfrm>
            <a:off x="3726802" y="248230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" y="0"/>
                </a:moveTo>
                <a:lnTo>
                  <a:pt x="431" y="0"/>
                </a:lnTo>
                <a:lnTo>
                  <a:pt x="0" y="33"/>
                </a:lnTo>
                <a:close/>
              </a:path>
            </a:pathLst>
          </a:custGeom>
          <a:ln w="3175">
            <a:solidFill>
              <a:srgbClr val="1919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42" name="object 18342"/>
          <p:cNvSpPr/>
          <p:nvPr/>
        </p:nvSpPr>
        <p:spPr>
          <a:xfrm>
            <a:off x="3726081" y="2473789"/>
            <a:ext cx="2540" cy="6985"/>
          </a:xfrm>
          <a:custGeom>
            <a:avLst/>
            <a:gdLst/>
            <a:ahLst/>
            <a:cxnLst/>
            <a:rect l="l" t="t" r="r" b="b"/>
            <a:pathLst>
              <a:path w="2539" h="6985">
                <a:moveTo>
                  <a:pt x="1960" y="6372"/>
                </a:moveTo>
                <a:lnTo>
                  <a:pt x="0" y="6256"/>
                </a:lnTo>
                <a:lnTo>
                  <a:pt x="139" y="0"/>
                </a:lnTo>
                <a:lnTo>
                  <a:pt x="1960" y="6372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43" name="object 18343"/>
          <p:cNvSpPr/>
          <p:nvPr/>
        </p:nvSpPr>
        <p:spPr>
          <a:xfrm>
            <a:off x="3726081" y="2473789"/>
            <a:ext cx="2540" cy="6985"/>
          </a:xfrm>
          <a:custGeom>
            <a:avLst/>
            <a:gdLst/>
            <a:ahLst/>
            <a:cxnLst/>
            <a:rect l="l" t="t" r="r" b="b"/>
            <a:pathLst>
              <a:path w="2539" h="6985">
                <a:moveTo>
                  <a:pt x="139" y="0"/>
                </a:moveTo>
                <a:lnTo>
                  <a:pt x="1960" y="6372"/>
                </a:lnTo>
                <a:lnTo>
                  <a:pt x="0" y="6256"/>
                </a:lnTo>
                <a:lnTo>
                  <a:pt x="139" y="0"/>
                </a:lnTo>
                <a:close/>
              </a:path>
            </a:pathLst>
          </a:custGeom>
          <a:ln w="3175">
            <a:solidFill>
              <a:srgbClr val="1919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44" name="object 18344"/>
          <p:cNvSpPr/>
          <p:nvPr/>
        </p:nvSpPr>
        <p:spPr>
          <a:xfrm>
            <a:off x="3724430" y="2473789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1651" y="6256"/>
                </a:moveTo>
                <a:lnTo>
                  <a:pt x="0" y="444"/>
                </a:lnTo>
                <a:lnTo>
                  <a:pt x="1790" y="0"/>
                </a:lnTo>
                <a:lnTo>
                  <a:pt x="1651" y="6256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45" name="object 18345"/>
          <p:cNvSpPr/>
          <p:nvPr/>
        </p:nvSpPr>
        <p:spPr>
          <a:xfrm>
            <a:off x="3724430" y="2473789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1790" y="0"/>
                </a:moveTo>
                <a:lnTo>
                  <a:pt x="0" y="444"/>
                </a:lnTo>
                <a:lnTo>
                  <a:pt x="1651" y="6256"/>
                </a:lnTo>
                <a:lnTo>
                  <a:pt x="1790" y="0"/>
                </a:lnTo>
                <a:close/>
              </a:path>
            </a:pathLst>
          </a:custGeom>
          <a:ln w="3175">
            <a:solidFill>
              <a:srgbClr val="1919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46" name="object 18346"/>
          <p:cNvSpPr/>
          <p:nvPr/>
        </p:nvSpPr>
        <p:spPr>
          <a:xfrm>
            <a:off x="3720874" y="2466855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109"/>
                </a:moveTo>
                <a:lnTo>
                  <a:pt x="2446" y="0"/>
                </a:lnTo>
                <a:lnTo>
                  <a:pt x="0" y="1109"/>
                </a:lnTo>
                <a:close/>
              </a:path>
            </a:pathLst>
          </a:custGeom>
          <a:ln w="3175">
            <a:solidFill>
              <a:srgbClr val="1919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47" name="object 18347"/>
          <p:cNvSpPr/>
          <p:nvPr/>
        </p:nvSpPr>
        <p:spPr>
          <a:xfrm>
            <a:off x="3720874" y="2466855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109"/>
                </a:moveTo>
                <a:lnTo>
                  <a:pt x="2446" y="0"/>
                </a:lnTo>
                <a:lnTo>
                  <a:pt x="1272" y="802"/>
                </a:lnTo>
                <a:lnTo>
                  <a:pt x="0" y="1109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48" name="object 18348"/>
          <p:cNvSpPr/>
          <p:nvPr/>
        </p:nvSpPr>
        <p:spPr>
          <a:xfrm>
            <a:off x="3720874" y="2466855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109"/>
                </a:moveTo>
                <a:lnTo>
                  <a:pt x="1272" y="802"/>
                </a:lnTo>
                <a:lnTo>
                  <a:pt x="2446" y="0"/>
                </a:lnTo>
                <a:lnTo>
                  <a:pt x="0" y="1109"/>
                </a:lnTo>
                <a:close/>
              </a:path>
            </a:pathLst>
          </a:custGeom>
          <a:ln w="3175">
            <a:solidFill>
              <a:srgbClr val="1919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49" name="object 18349"/>
          <p:cNvSpPr/>
          <p:nvPr/>
        </p:nvSpPr>
        <p:spPr>
          <a:xfrm>
            <a:off x="3720874" y="246765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317"/>
                </a:moveTo>
                <a:lnTo>
                  <a:pt x="1272" y="0"/>
                </a:lnTo>
                <a:lnTo>
                  <a:pt x="0" y="317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50" name="object 18350"/>
          <p:cNvSpPr/>
          <p:nvPr/>
        </p:nvSpPr>
        <p:spPr>
          <a:xfrm>
            <a:off x="3720874" y="246765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307"/>
                </a:moveTo>
                <a:lnTo>
                  <a:pt x="1272" y="0"/>
                </a:lnTo>
                <a:lnTo>
                  <a:pt x="0" y="317"/>
                </a:lnTo>
                <a:close/>
              </a:path>
            </a:pathLst>
          </a:custGeom>
          <a:ln w="3175">
            <a:solidFill>
              <a:srgbClr val="1919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51" name="object 18351"/>
          <p:cNvSpPr/>
          <p:nvPr/>
        </p:nvSpPr>
        <p:spPr>
          <a:xfrm>
            <a:off x="3725347" y="248016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360" y="368"/>
                </a:moveTo>
                <a:lnTo>
                  <a:pt x="0" y="187"/>
                </a:lnTo>
                <a:lnTo>
                  <a:pt x="2694" y="0"/>
                </a:lnTo>
                <a:lnTo>
                  <a:pt x="360" y="368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52" name="object 18352"/>
          <p:cNvSpPr/>
          <p:nvPr/>
        </p:nvSpPr>
        <p:spPr>
          <a:xfrm>
            <a:off x="3725347" y="248016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2694" y="0"/>
                </a:moveTo>
                <a:lnTo>
                  <a:pt x="360" y="368"/>
                </a:lnTo>
                <a:lnTo>
                  <a:pt x="0" y="187"/>
                </a:lnTo>
                <a:lnTo>
                  <a:pt x="2694" y="0"/>
                </a:lnTo>
                <a:close/>
              </a:path>
            </a:pathLst>
          </a:custGeom>
          <a:ln w="3175">
            <a:solidFill>
              <a:srgbClr val="1919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53" name="object 18353"/>
          <p:cNvSpPr/>
          <p:nvPr/>
        </p:nvSpPr>
        <p:spPr>
          <a:xfrm>
            <a:off x="3725347" y="2480045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0" y="304"/>
                </a:moveTo>
                <a:lnTo>
                  <a:pt x="734" y="0"/>
                </a:lnTo>
                <a:lnTo>
                  <a:pt x="2694" y="116"/>
                </a:lnTo>
                <a:lnTo>
                  <a:pt x="0" y="304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54" name="object 18354"/>
          <p:cNvSpPr/>
          <p:nvPr/>
        </p:nvSpPr>
        <p:spPr>
          <a:xfrm>
            <a:off x="3725347" y="2480045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2694" y="116"/>
                </a:moveTo>
                <a:lnTo>
                  <a:pt x="734" y="0"/>
                </a:lnTo>
                <a:lnTo>
                  <a:pt x="0" y="304"/>
                </a:lnTo>
                <a:lnTo>
                  <a:pt x="2694" y="116"/>
                </a:lnTo>
                <a:close/>
              </a:path>
            </a:pathLst>
          </a:custGeom>
          <a:ln w="3175">
            <a:solidFill>
              <a:srgbClr val="1919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55" name="object 18355"/>
          <p:cNvSpPr/>
          <p:nvPr/>
        </p:nvSpPr>
        <p:spPr>
          <a:xfrm>
            <a:off x="3726807" y="2481524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779"/>
                </a:moveTo>
                <a:lnTo>
                  <a:pt x="68" y="421"/>
                </a:lnTo>
                <a:lnTo>
                  <a:pt x="1625" y="0"/>
                </a:lnTo>
                <a:lnTo>
                  <a:pt x="0" y="779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56" name="object 18356"/>
          <p:cNvSpPr/>
          <p:nvPr/>
        </p:nvSpPr>
        <p:spPr>
          <a:xfrm>
            <a:off x="3726807" y="2481524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625" y="0"/>
                </a:moveTo>
                <a:lnTo>
                  <a:pt x="68" y="421"/>
                </a:lnTo>
                <a:lnTo>
                  <a:pt x="0" y="779"/>
                </a:lnTo>
                <a:lnTo>
                  <a:pt x="1625" y="0"/>
                </a:lnTo>
                <a:close/>
              </a:path>
            </a:pathLst>
          </a:custGeom>
          <a:ln w="3175">
            <a:solidFill>
              <a:srgbClr val="1919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57" name="object 18357"/>
          <p:cNvSpPr/>
          <p:nvPr/>
        </p:nvSpPr>
        <p:spPr>
          <a:xfrm>
            <a:off x="3722375" y="246605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944" y="80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19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58" name="object 18358"/>
          <p:cNvSpPr/>
          <p:nvPr/>
        </p:nvSpPr>
        <p:spPr>
          <a:xfrm>
            <a:off x="3721836" y="2466053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483" y="802"/>
                </a:moveTo>
                <a:lnTo>
                  <a:pt x="0" y="688"/>
                </a:lnTo>
                <a:lnTo>
                  <a:pt x="538" y="0"/>
                </a:lnTo>
                <a:lnTo>
                  <a:pt x="1483" y="802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59" name="object 18359"/>
          <p:cNvSpPr/>
          <p:nvPr/>
        </p:nvSpPr>
        <p:spPr>
          <a:xfrm>
            <a:off x="3721836" y="2466053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538" y="0"/>
                </a:moveTo>
                <a:lnTo>
                  <a:pt x="0" y="688"/>
                </a:lnTo>
                <a:lnTo>
                  <a:pt x="1483" y="802"/>
                </a:lnTo>
                <a:lnTo>
                  <a:pt x="538" y="0"/>
                </a:lnTo>
                <a:close/>
              </a:path>
            </a:pathLst>
          </a:custGeom>
          <a:ln w="3175">
            <a:solidFill>
              <a:srgbClr val="1919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60" name="object 18360"/>
          <p:cNvSpPr/>
          <p:nvPr/>
        </p:nvSpPr>
        <p:spPr>
          <a:xfrm>
            <a:off x="3729745" y="2480904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19">
                <a:moveTo>
                  <a:pt x="2240" y="7233"/>
                </a:moveTo>
                <a:lnTo>
                  <a:pt x="0" y="264"/>
                </a:lnTo>
                <a:lnTo>
                  <a:pt x="368" y="0"/>
                </a:lnTo>
                <a:lnTo>
                  <a:pt x="2240" y="7233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61" name="object 18361"/>
          <p:cNvSpPr/>
          <p:nvPr/>
        </p:nvSpPr>
        <p:spPr>
          <a:xfrm>
            <a:off x="3729745" y="2480904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19">
                <a:moveTo>
                  <a:pt x="2240" y="7233"/>
                </a:moveTo>
                <a:lnTo>
                  <a:pt x="0" y="264"/>
                </a:lnTo>
                <a:lnTo>
                  <a:pt x="368" y="0"/>
                </a:lnTo>
                <a:lnTo>
                  <a:pt x="2240" y="7233"/>
                </a:lnTo>
                <a:close/>
              </a:path>
            </a:pathLst>
          </a:custGeom>
          <a:ln w="3175">
            <a:solidFill>
              <a:srgbClr val="1919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62" name="object 18362"/>
          <p:cNvSpPr/>
          <p:nvPr/>
        </p:nvSpPr>
        <p:spPr>
          <a:xfrm>
            <a:off x="3730114" y="2480330"/>
            <a:ext cx="1905" cy="8255"/>
          </a:xfrm>
          <a:custGeom>
            <a:avLst/>
            <a:gdLst/>
            <a:ahLst/>
            <a:cxnLst/>
            <a:rect l="l" t="t" r="r" b="b"/>
            <a:pathLst>
              <a:path w="1904" h="8255">
                <a:moveTo>
                  <a:pt x="1871" y="7807"/>
                </a:moveTo>
                <a:lnTo>
                  <a:pt x="0" y="574"/>
                </a:lnTo>
                <a:lnTo>
                  <a:pt x="802" y="0"/>
                </a:lnTo>
                <a:lnTo>
                  <a:pt x="1871" y="7807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63" name="object 18363"/>
          <p:cNvSpPr/>
          <p:nvPr/>
        </p:nvSpPr>
        <p:spPr>
          <a:xfrm>
            <a:off x="3730114" y="2480330"/>
            <a:ext cx="1905" cy="8255"/>
          </a:xfrm>
          <a:custGeom>
            <a:avLst/>
            <a:gdLst/>
            <a:ahLst/>
            <a:cxnLst/>
            <a:rect l="l" t="t" r="r" b="b"/>
            <a:pathLst>
              <a:path w="1904" h="8255">
                <a:moveTo>
                  <a:pt x="1871" y="7807"/>
                </a:moveTo>
                <a:lnTo>
                  <a:pt x="802" y="0"/>
                </a:lnTo>
                <a:lnTo>
                  <a:pt x="0" y="574"/>
                </a:lnTo>
                <a:lnTo>
                  <a:pt x="1871" y="7807"/>
                </a:lnTo>
                <a:close/>
              </a:path>
            </a:pathLst>
          </a:custGeom>
          <a:ln w="3175">
            <a:solidFill>
              <a:srgbClr val="1919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64" name="object 18364"/>
          <p:cNvSpPr/>
          <p:nvPr/>
        </p:nvSpPr>
        <p:spPr>
          <a:xfrm>
            <a:off x="3730917" y="2480330"/>
            <a:ext cx="8255" cy="13970"/>
          </a:xfrm>
          <a:custGeom>
            <a:avLst/>
            <a:gdLst/>
            <a:ahLst/>
            <a:cxnLst/>
            <a:rect l="l" t="t" r="r" b="b"/>
            <a:pathLst>
              <a:path w="8254" h="13969">
                <a:moveTo>
                  <a:pt x="7741" y="13655"/>
                </a:moveTo>
                <a:lnTo>
                  <a:pt x="1069" y="7807"/>
                </a:lnTo>
                <a:lnTo>
                  <a:pt x="0" y="0"/>
                </a:lnTo>
                <a:lnTo>
                  <a:pt x="7741" y="13655"/>
                </a:lnTo>
                <a:close/>
              </a:path>
            </a:pathLst>
          </a:custGeom>
          <a:solidFill>
            <a:srgbClr val="1819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65" name="object 18365"/>
          <p:cNvSpPr/>
          <p:nvPr/>
        </p:nvSpPr>
        <p:spPr>
          <a:xfrm>
            <a:off x="3730917" y="2480330"/>
            <a:ext cx="8255" cy="13970"/>
          </a:xfrm>
          <a:custGeom>
            <a:avLst/>
            <a:gdLst/>
            <a:ahLst/>
            <a:cxnLst/>
            <a:rect l="l" t="t" r="r" b="b"/>
            <a:pathLst>
              <a:path w="8254" h="13969">
                <a:moveTo>
                  <a:pt x="1069" y="7807"/>
                </a:moveTo>
                <a:lnTo>
                  <a:pt x="0" y="0"/>
                </a:lnTo>
                <a:lnTo>
                  <a:pt x="7741" y="13655"/>
                </a:lnTo>
                <a:lnTo>
                  <a:pt x="1069" y="7807"/>
                </a:lnTo>
                <a:close/>
              </a:path>
            </a:pathLst>
          </a:custGeom>
          <a:ln w="3175">
            <a:solidFill>
              <a:srgbClr val="1819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66" name="object 18366"/>
          <p:cNvSpPr/>
          <p:nvPr/>
        </p:nvSpPr>
        <p:spPr>
          <a:xfrm>
            <a:off x="3725771" y="2466858"/>
            <a:ext cx="2540" cy="6985"/>
          </a:xfrm>
          <a:custGeom>
            <a:avLst/>
            <a:gdLst/>
            <a:ahLst/>
            <a:cxnLst/>
            <a:rect l="l" t="t" r="r" b="b"/>
            <a:pathLst>
              <a:path w="2539" h="6985">
                <a:moveTo>
                  <a:pt x="1330" y="6713"/>
                </a:moveTo>
                <a:lnTo>
                  <a:pt x="0" y="0"/>
                </a:lnTo>
                <a:lnTo>
                  <a:pt x="2161" y="6451"/>
                </a:lnTo>
                <a:lnTo>
                  <a:pt x="1330" y="6713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67" name="object 18367"/>
          <p:cNvSpPr/>
          <p:nvPr/>
        </p:nvSpPr>
        <p:spPr>
          <a:xfrm>
            <a:off x="3725771" y="2466858"/>
            <a:ext cx="2540" cy="6985"/>
          </a:xfrm>
          <a:custGeom>
            <a:avLst/>
            <a:gdLst/>
            <a:ahLst/>
            <a:cxnLst/>
            <a:rect l="l" t="t" r="r" b="b"/>
            <a:pathLst>
              <a:path w="2539" h="6985">
                <a:moveTo>
                  <a:pt x="0" y="0"/>
                </a:moveTo>
                <a:lnTo>
                  <a:pt x="2161" y="6451"/>
                </a:lnTo>
                <a:lnTo>
                  <a:pt x="1330" y="671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19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68" name="object 18368"/>
          <p:cNvSpPr/>
          <p:nvPr/>
        </p:nvSpPr>
        <p:spPr>
          <a:xfrm>
            <a:off x="3723320" y="2466855"/>
            <a:ext cx="3810" cy="6985"/>
          </a:xfrm>
          <a:custGeom>
            <a:avLst/>
            <a:gdLst/>
            <a:ahLst/>
            <a:cxnLst/>
            <a:rect l="l" t="t" r="r" b="b"/>
            <a:pathLst>
              <a:path w="3810" h="6985">
                <a:moveTo>
                  <a:pt x="3782" y="6715"/>
                </a:moveTo>
                <a:lnTo>
                  <a:pt x="0" y="0"/>
                </a:lnTo>
                <a:lnTo>
                  <a:pt x="2451" y="2"/>
                </a:lnTo>
                <a:lnTo>
                  <a:pt x="3782" y="6715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69" name="object 18369"/>
          <p:cNvSpPr/>
          <p:nvPr/>
        </p:nvSpPr>
        <p:spPr>
          <a:xfrm>
            <a:off x="3723320" y="2466855"/>
            <a:ext cx="3810" cy="6985"/>
          </a:xfrm>
          <a:custGeom>
            <a:avLst/>
            <a:gdLst/>
            <a:ahLst/>
            <a:cxnLst/>
            <a:rect l="l" t="t" r="r" b="b"/>
            <a:pathLst>
              <a:path w="3810" h="6985">
                <a:moveTo>
                  <a:pt x="2451" y="2"/>
                </a:moveTo>
                <a:lnTo>
                  <a:pt x="0" y="0"/>
                </a:lnTo>
                <a:lnTo>
                  <a:pt x="3782" y="6715"/>
                </a:lnTo>
                <a:lnTo>
                  <a:pt x="2451" y="2"/>
                </a:lnTo>
                <a:close/>
              </a:path>
            </a:pathLst>
          </a:custGeom>
          <a:ln w="3175">
            <a:solidFill>
              <a:srgbClr val="1919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70" name="object 18370"/>
          <p:cNvSpPr/>
          <p:nvPr/>
        </p:nvSpPr>
        <p:spPr>
          <a:xfrm>
            <a:off x="3729349" y="248090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370"/>
                </a:moveTo>
                <a:lnTo>
                  <a:pt x="764" y="0"/>
                </a:lnTo>
                <a:lnTo>
                  <a:pt x="396" y="264"/>
                </a:lnTo>
                <a:lnTo>
                  <a:pt x="0" y="370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71" name="object 18371"/>
          <p:cNvSpPr/>
          <p:nvPr/>
        </p:nvSpPr>
        <p:spPr>
          <a:xfrm>
            <a:off x="3729349" y="248090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370"/>
                </a:moveTo>
                <a:lnTo>
                  <a:pt x="396" y="264"/>
                </a:lnTo>
                <a:lnTo>
                  <a:pt x="764" y="0"/>
                </a:lnTo>
                <a:lnTo>
                  <a:pt x="0" y="370"/>
                </a:lnTo>
                <a:close/>
              </a:path>
            </a:pathLst>
          </a:custGeom>
          <a:ln w="3175">
            <a:solidFill>
              <a:srgbClr val="1919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72" name="object 18372"/>
          <p:cNvSpPr/>
          <p:nvPr/>
        </p:nvSpPr>
        <p:spPr>
          <a:xfrm>
            <a:off x="3723320" y="2466855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2900" y="6934"/>
                </a:moveTo>
                <a:lnTo>
                  <a:pt x="0" y="0"/>
                </a:lnTo>
                <a:lnTo>
                  <a:pt x="2900" y="6934"/>
                </a:lnTo>
                <a:close/>
              </a:path>
            </a:pathLst>
          </a:custGeom>
          <a:ln w="3175">
            <a:solidFill>
              <a:srgbClr val="1919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73" name="object 18373"/>
          <p:cNvSpPr/>
          <p:nvPr/>
        </p:nvSpPr>
        <p:spPr>
          <a:xfrm>
            <a:off x="3723320" y="2466855"/>
            <a:ext cx="3810" cy="6985"/>
          </a:xfrm>
          <a:custGeom>
            <a:avLst/>
            <a:gdLst/>
            <a:ahLst/>
            <a:cxnLst/>
            <a:rect l="l" t="t" r="r" b="b"/>
            <a:pathLst>
              <a:path w="3810" h="6985">
                <a:moveTo>
                  <a:pt x="2900" y="6934"/>
                </a:moveTo>
                <a:lnTo>
                  <a:pt x="0" y="0"/>
                </a:lnTo>
                <a:lnTo>
                  <a:pt x="3782" y="6715"/>
                </a:lnTo>
                <a:lnTo>
                  <a:pt x="2900" y="6934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74" name="object 18374"/>
          <p:cNvSpPr/>
          <p:nvPr/>
        </p:nvSpPr>
        <p:spPr>
          <a:xfrm>
            <a:off x="3723320" y="2466855"/>
            <a:ext cx="3810" cy="6985"/>
          </a:xfrm>
          <a:custGeom>
            <a:avLst/>
            <a:gdLst/>
            <a:ahLst/>
            <a:cxnLst/>
            <a:rect l="l" t="t" r="r" b="b"/>
            <a:pathLst>
              <a:path w="3810" h="6985">
                <a:moveTo>
                  <a:pt x="2900" y="6934"/>
                </a:moveTo>
                <a:lnTo>
                  <a:pt x="3782" y="6715"/>
                </a:lnTo>
                <a:lnTo>
                  <a:pt x="0" y="0"/>
                </a:lnTo>
                <a:lnTo>
                  <a:pt x="2900" y="6934"/>
                </a:lnTo>
                <a:close/>
              </a:path>
            </a:pathLst>
          </a:custGeom>
          <a:ln w="3175">
            <a:solidFill>
              <a:srgbClr val="1919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75" name="object 18375"/>
          <p:cNvSpPr/>
          <p:nvPr/>
        </p:nvSpPr>
        <p:spPr>
          <a:xfrm>
            <a:off x="3740706" y="2492309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549" y="353"/>
                </a:moveTo>
                <a:lnTo>
                  <a:pt x="0" y="0"/>
                </a:lnTo>
                <a:lnTo>
                  <a:pt x="1337" y="0"/>
                </a:lnTo>
                <a:lnTo>
                  <a:pt x="1549" y="353"/>
                </a:lnTo>
                <a:close/>
              </a:path>
            </a:pathLst>
          </a:custGeom>
          <a:solidFill>
            <a:srgbClr val="181A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76" name="object 18376"/>
          <p:cNvSpPr/>
          <p:nvPr/>
        </p:nvSpPr>
        <p:spPr>
          <a:xfrm>
            <a:off x="3740706" y="2492306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2"/>
                </a:moveTo>
                <a:lnTo>
                  <a:pt x="1336" y="0"/>
                </a:lnTo>
                <a:lnTo>
                  <a:pt x="1549" y="355"/>
                </a:lnTo>
                <a:lnTo>
                  <a:pt x="0" y="2"/>
                </a:lnTo>
                <a:close/>
              </a:path>
            </a:pathLst>
          </a:custGeom>
          <a:ln w="3175">
            <a:solidFill>
              <a:srgbClr val="181A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77" name="object 18377"/>
          <p:cNvSpPr/>
          <p:nvPr/>
        </p:nvSpPr>
        <p:spPr>
          <a:xfrm>
            <a:off x="3738659" y="2492309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0" y="1676"/>
                </a:moveTo>
                <a:lnTo>
                  <a:pt x="2047" y="0"/>
                </a:lnTo>
                <a:lnTo>
                  <a:pt x="3596" y="353"/>
                </a:lnTo>
                <a:lnTo>
                  <a:pt x="0" y="1676"/>
                </a:lnTo>
                <a:close/>
              </a:path>
            </a:pathLst>
          </a:custGeom>
          <a:solidFill>
            <a:srgbClr val="1819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78" name="object 18378"/>
          <p:cNvSpPr/>
          <p:nvPr/>
        </p:nvSpPr>
        <p:spPr>
          <a:xfrm>
            <a:off x="3738659" y="2492309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2047" y="0"/>
                </a:moveTo>
                <a:lnTo>
                  <a:pt x="0" y="1676"/>
                </a:lnTo>
                <a:lnTo>
                  <a:pt x="3596" y="353"/>
                </a:lnTo>
                <a:lnTo>
                  <a:pt x="2047" y="0"/>
                </a:lnTo>
                <a:close/>
              </a:path>
            </a:pathLst>
          </a:custGeom>
          <a:ln w="3175">
            <a:solidFill>
              <a:srgbClr val="1819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79" name="object 18379"/>
          <p:cNvSpPr/>
          <p:nvPr/>
        </p:nvSpPr>
        <p:spPr>
          <a:xfrm>
            <a:off x="3728432" y="248033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193"/>
                </a:moveTo>
                <a:lnTo>
                  <a:pt x="2484" y="0"/>
                </a:lnTo>
                <a:lnTo>
                  <a:pt x="0" y="1193"/>
                </a:lnTo>
                <a:close/>
              </a:path>
            </a:pathLst>
          </a:custGeom>
          <a:ln w="3175">
            <a:solidFill>
              <a:srgbClr val="1919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80" name="object 18380"/>
          <p:cNvSpPr/>
          <p:nvPr/>
        </p:nvSpPr>
        <p:spPr>
          <a:xfrm>
            <a:off x="3728432" y="248033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193"/>
                </a:moveTo>
                <a:lnTo>
                  <a:pt x="2484" y="0"/>
                </a:lnTo>
                <a:lnTo>
                  <a:pt x="1681" y="574"/>
                </a:lnTo>
                <a:lnTo>
                  <a:pt x="0" y="1193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81" name="object 18381"/>
          <p:cNvSpPr/>
          <p:nvPr/>
        </p:nvSpPr>
        <p:spPr>
          <a:xfrm>
            <a:off x="3728432" y="248033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193"/>
                </a:moveTo>
                <a:lnTo>
                  <a:pt x="1681" y="574"/>
                </a:lnTo>
                <a:lnTo>
                  <a:pt x="2484" y="0"/>
                </a:lnTo>
                <a:lnTo>
                  <a:pt x="0" y="1193"/>
                </a:lnTo>
                <a:close/>
              </a:path>
            </a:pathLst>
          </a:custGeom>
          <a:ln w="3175">
            <a:solidFill>
              <a:srgbClr val="1919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82" name="object 18382"/>
          <p:cNvSpPr/>
          <p:nvPr/>
        </p:nvSpPr>
        <p:spPr>
          <a:xfrm>
            <a:off x="3728432" y="2480904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619"/>
                </a:moveTo>
                <a:lnTo>
                  <a:pt x="1681" y="0"/>
                </a:lnTo>
                <a:lnTo>
                  <a:pt x="916" y="370"/>
                </a:lnTo>
                <a:lnTo>
                  <a:pt x="0" y="619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83" name="object 18383"/>
          <p:cNvSpPr/>
          <p:nvPr/>
        </p:nvSpPr>
        <p:spPr>
          <a:xfrm>
            <a:off x="3728432" y="2480904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619"/>
                </a:moveTo>
                <a:lnTo>
                  <a:pt x="1681" y="0"/>
                </a:lnTo>
                <a:lnTo>
                  <a:pt x="916" y="370"/>
                </a:lnTo>
                <a:lnTo>
                  <a:pt x="0" y="619"/>
                </a:lnTo>
                <a:close/>
              </a:path>
            </a:pathLst>
          </a:custGeom>
          <a:ln w="3175">
            <a:solidFill>
              <a:srgbClr val="1919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84" name="object 18384"/>
          <p:cNvSpPr/>
          <p:nvPr/>
        </p:nvSpPr>
        <p:spPr>
          <a:xfrm>
            <a:off x="3726220" y="2473571"/>
            <a:ext cx="1905" cy="6985"/>
          </a:xfrm>
          <a:custGeom>
            <a:avLst/>
            <a:gdLst/>
            <a:ahLst/>
            <a:cxnLst/>
            <a:rect l="l" t="t" r="r" b="b"/>
            <a:pathLst>
              <a:path w="1904" h="6985">
                <a:moveTo>
                  <a:pt x="1821" y="6591"/>
                </a:moveTo>
                <a:lnTo>
                  <a:pt x="0" y="218"/>
                </a:lnTo>
                <a:lnTo>
                  <a:pt x="881" y="0"/>
                </a:lnTo>
                <a:lnTo>
                  <a:pt x="1821" y="659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85" name="object 18385"/>
          <p:cNvSpPr/>
          <p:nvPr/>
        </p:nvSpPr>
        <p:spPr>
          <a:xfrm>
            <a:off x="3726220" y="2473571"/>
            <a:ext cx="1905" cy="6985"/>
          </a:xfrm>
          <a:custGeom>
            <a:avLst/>
            <a:gdLst/>
            <a:ahLst/>
            <a:cxnLst/>
            <a:rect l="l" t="t" r="r" b="b"/>
            <a:pathLst>
              <a:path w="1904" h="6985">
                <a:moveTo>
                  <a:pt x="1821" y="6591"/>
                </a:moveTo>
                <a:lnTo>
                  <a:pt x="0" y="218"/>
                </a:lnTo>
                <a:lnTo>
                  <a:pt x="881" y="0"/>
                </a:lnTo>
                <a:lnTo>
                  <a:pt x="1821" y="6591"/>
                </a:lnTo>
                <a:close/>
              </a:path>
            </a:pathLst>
          </a:custGeom>
          <a:ln w="3175">
            <a:solidFill>
              <a:srgbClr val="1919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86" name="object 18386"/>
          <p:cNvSpPr/>
          <p:nvPr/>
        </p:nvSpPr>
        <p:spPr>
          <a:xfrm>
            <a:off x="3727101" y="2473571"/>
            <a:ext cx="3810" cy="6985"/>
          </a:xfrm>
          <a:custGeom>
            <a:avLst/>
            <a:gdLst/>
            <a:ahLst/>
            <a:cxnLst/>
            <a:rect l="l" t="t" r="r" b="b"/>
            <a:pathLst>
              <a:path w="3810" h="6985">
                <a:moveTo>
                  <a:pt x="3815" y="6758"/>
                </a:moveTo>
                <a:lnTo>
                  <a:pt x="939" y="6591"/>
                </a:lnTo>
                <a:lnTo>
                  <a:pt x="0" y="0"/>
                </a:lnTo>
                <a:lnTo>
                  <a:pt x="3815" y="6758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87" name="object 18387"/>
          <p:cNvSpPr/>
          <p:nvPr/>
        </p:nvSpPr>
        <p:spPr>
          <a:xfrm>
            <a:off x="3727101" y="2473571"/>
            <a:ext cx="3810" cy="6985"/>
          </a:xfrm>
          <a:custGeom>
            <a:avLst/>
            <a:gdLst/>
            <a:ahLst/>
            <a:cxnLst/>
            <a:rect l="l" t="t" r="r" b="b"/>
            <a:pathLst>
              <a:path w="3810" h="6985">
                <a:moveTo>
                  <a:pt x="939" y="6591"/>
                </a:moveTo>
                <a:lnTo>
                  <a:pt x="3815" y="6758"/>
                </a:lnTo>
                <a:lnTo>
                  <a:pt x="0" y="0"/>
                </a:lnTo>
                <a:lnTo>
                  <a:pt x="939" y="6591"/>
                </a:lnTo>
                <a:close/>
              </a:path>
            </a:pathLst>
          </a:custGeom>
          <a:ln w="3175">
            <a:solidFill>
              <a:srgbClr val="1919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88" name="object 18388"/>
          <p:cNvSpPr/>
          <p:nvPr/>
        </p:nvSpPr>
        <p:spPr>
          <a:xfrm>
            <a:off x="3720874" y="2466855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109"/>
                </a:moveTo>
                <a:lnTo>
                  <a:pt x="114" y="454"/>
                </a:lnTo>
                <a:lnTo>
                  <a:pt x="2446" y="0"/>
                </a:lnTo>
                <a:lnTo>
                  <a:pt x="0" y="1109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89" name="object 18389"/>
          <p:cNvSpPr/>
          <p:nvPr/>
        </p:nvSpPr>
        <p:spPr>
          <a:xfrm>
            <a:off x="3720874" y="2466855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446" y="0"/>
                </a:moveTo>
                <a:lnTo>
                  <a:pt x="114" y="454"/>
                </a:lnTo>
                <a:lnTo>
                  <a:pt x="0" y="1109"/>
                </a:lnTo>
                <a:lnTo>
                  <a:pt x="2446" y="0"/>
                </a:lnTo>
                <a:close/>
              </a:path>
            </a:pathLst>
          </a:custGeom>
          <a:ln w="3175">
            <a:solidFill>
              <a:srgbClr val="1919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90" name="object 18390"/>
          <p:cNvSpPr/>
          <p:nvPr/>
        </p:nvSpPr>
        <p:spPr>
          <a:xfrm>
            <a:off x="3725707" y="2480346"/>
            <a:ext cx="5715" cy="0"/>
          </a:xfrm>
          <a:custGeom>
            <a:avLst/>
            <a:gdLst/>
            <a:ahLst/>
            <a:cxnLst/>
            <a:rect l="l" t="t" r="r" b="b"/>
            <a:pathLst>
              <a:path w="5714" h="0">
                <a:moveTo>
                  <a:pt x="0" y="0"/>
                </a:moveTo>
                <a:lnTo>
                  <a:pt x="5209" y="0"/>
                </a:lnTo>
              </a:path>
            </a:pathLst>
          </a:custGeom>
          <a:ln w="3175">
            <a:solidFill>
              <a:srgbClr val="1919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91" name="object 18391"/>
          <p:cNvSpPr/>
          <p:nvPr/>
        </p:nvSpPr>
        <p:spPr>
          <a:xfrm>
            <a:off x="3725707" y="2480162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0" y="368"/>
                </a:moveTo>
                <a:lnTo>
                  <a:pt x="2334" y="0"/>
                </a:lnTo>
                <a:lnTo>
                  <a:pt x="5209" y="167"/>
                </a:lnTo>
                <a:lnTo>
                  <a:pt x="0" y="368"/>
                </a:lnTo>
                <a:close/>
              </a:path>
            </a:pathLst>
          </a:custGeom>
          <a:ln w="3175">
            <a:solidFill>
              <a:srgbClr val="1919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92" name="object 18392"/>
          <p:cNvSpPr/>
          <p:nvPr/>
        </p:nvSpPr>
        <p:spPr>
          <a:xfrm>
            <a:off x="3725707" y="2480330"/>
            <a:ext cx="5715" cy="1270"/>
          </a:xfrm>
          <a:custGeom>
            <a:avLst/>
            <a:gdLst/>
            <a:ahLst/>
            <a:cxnLst/>
            <a:rect l="l" t="t" r="r" b="b"/>
            <a:pathLst>
              <a:path w="5714" h="1269">
                <a:moveTo>
                  <a:pt x="1310" y="853"/>
                </a:moveTo>
                <a:lnTo>
                  <a:pt x="0" y="200"/>
                </a:lnTo>
                <a:lnTo>
                  <a:pt x="5209" y="0"/>
                </a:lnTo>
                <a:lnTo>
                  <a:pt x="1310" y="853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93" name="object 18393"/>
          <p:cNvSpPr/>
          <p:nvPr/>
        </p:nvSpPr>
        <p:spPr>
          <a:xfrm>
            <a:off x="3725707" y="2480330"/>
            <a:ext cx="5715" cy="1270"/>
          </a:xfrm>
          <a:custGeom>
            <a:avLst/>
            <a:gdLst/>
            <a:ahLst/>
            <a:cxnLst/>
            <a:rect l="l" t="t" r="r" b="b"/>
            <a:pathLst>
              <a:path w="5714" h="1269">
                <a:moveTo>
                  <a:pt x="0" y="200"/>
                </a:moveTo>
                <a:lnTo>
                  <a:pt x="1310" y="853"/>
                </a:lnTo>
                <a:lnTo>
                  <a:pt x="5209" y="0"/>
                </a:lnTo>
                <a:lnTo>
                  <a:pt x="0" y="200"/>
                </a:lnTo>
                <a:close/>
              </a:path>
            </a:pathLst>
          </a:custGeom>
          <a:ln w="3175">
            <a:solidFill>
              <a:srgbClr val="1919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94" name="object 18394"/>
          <p:cNvSpPr/>
          <p:nvPr/>
        </p:nvSpPr>
        <p:spPr>
          <a:xfrm>
            <a:off x="3727932" y="2473309"/>
            <a:ext cx="3175" cy="7620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0"/>
                </a:moveTo>
                <a:lnTo>
                  <a:pt x="2984" y="702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19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95" name="object 18395"/>
          <p:cNvSpPr/>
          <p:nvPr/>
        </p:nvSpPr>
        <p:spPr>
          <a:xfrm>
            <a:off x="3727101" y="2473309"/>
            <a:ext cx="3810" cy="7620"/>
          </a:xfrm>
          <a:custGeom>
            <a:avLst/>
            <a:gdLst/>
            <a:ahLst/>
            <a:cxnLst/>
            <a:rect l="l" t="t" r="r" b="b"/>
            <a:pathLst>
              <a:path w="3810" h="7619">
                <a:moveTo>
                  <a:pt x="3815" y="7020"/>
                </a:moveTo>
                <a:lnTo>
                  <a:pt x="0" y="261"/>
                </a:lnTo>
                <a:lnTo>
                  <a:pt x="830" y="0"/>
                </a:lnTo>
                <a:lnTo>
                  <a:pt x="3815" y="7020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96" name="object 18396"/>
          <p:cNvSpPr/>
          <p:nvPr/>
        </p:nvSpPr>
        <p:spPr>
          <a:xfrm>
            <a:off x="3727101" y="2473309"/>
            <a:ext cx="3810" cy="7620"/>
          </a:xfrm>
          <a:custGeom>
            <a:avLst/>
            <a:gdLst/>
            <a:ahLst/>
            <a:cxnLst/>
            <a:rect l="l" t="t" r="r" b="b"/>
            <a:pathLst>
              <a:path w="3810" h="7619">
                <a:moveTo>
                  <a:pt x="830" y="0"/>
                </a:moveTo>
                <a:lnTo>
                  <a:pt x="0" y="261"/>
                </a:lnTo>
                <a:lnTo>
                  <a:pt x="3815" y="7020"/>
                </a:lnTo>
                <a:lnTo>
                  <a:pt x="830" y="0"/>
                </a:lnTo>
                <a:close/>
              </a:path>
            </a:pathLst>
          </a:custGeom>
          <a:ln w="3175">
            <a:solidFill>
              <a:srgbClr val="1919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97" name="object 18397"/>
          <p:cNvSpPr/>
          <p:nvPr/>
        </p:nvSpPr>
        <p:spPr>
          <a:xfrm>
            <a:off x="3720988" y="2466741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568"/>
                </a:moveTo>
                <a:lnTo>
                  <a:pt x="848" y="0"/>
                </a:lnTo>
                <a:lnTo>
                  <a:pt x="2331" y="114"/>
                </a:lnTo>
                <a:lnTo>
                  <a:pt x="0" y="568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98" name="object 18398"/>
          <p:cNvSpPr/>
          <p:nvPr/>
        </p:nvSpPr>
        <p:spPr>
          <a:xfrm>
            <a:off x="3720988" y="2466741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568"/>
                </a:moveTo>
                <a:lnTo>
                  <a:pt x="2331" y="114"/>
                </a:lnTo>
                <a:lnTo>
                  <a:pt x="848" y="0"/>
                </a:lnTo>
                <a:lnTo>
                  <a:pt x="0" y="568"/>
                </a:lnTo>
                <a:close/>
              </a:path>
            </a:pathLst>
          </a:custGeom>
          <a:ln w="3175">
            <a:solidFill>
              <a:srgbClr val="1919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99" name="object 18399"/>
          <p:cNvSpPr/>
          <p:nvPr/>
        </p:nvSpPr>
        <p:spPr>
          <a:xfrm>
            <a:off x="3726876" y="2481183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762"/>
                </a:moveTo>
                <a:lnTo>
                  <a:pt x="142" y="0"/>
                </a:lnTo>
                <a:lnTo>
                  <a:pt x="1557" y="340"/>
                </a:lnTo>
                <a:lnTo>
                  <a:pt x="0" y="762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00" name="object 18400"/>
          <p:cNvSpPr/>
          <p:nvPr/>
        </p:nvSpPr>
        <p:spPr>
          <a:xfrm>
            <a:off x="3726876" y="2481183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557" y="340"/>
                </a:moveTo>
                <a:lnTo>
                  <a:pt x="0" y="762"/>
                </a:lnTo>
                <a:lnTo>
                  <a:pt x="142" y="0"/>
                </a:lnTo>
                <a:lnTo>
                  <a:pt x="1557" y="340"/>
                </a:lnTo>
                <a:close/>
              </a:path>
            </a:pathLst>
          </a:custGeom>
          <a:ln w="3175">
            <a:solidFill>
              <a:srgbClr val="1919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01" name="object 18401"/>
          <p:cNvSpPr/>
          <p:nvPr/>
        </p:nvSpPr>
        <p:spPr>
          <a:xfrm>
            <a:off x="3727018" y="2481183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414" y="340"/>
                </a:moveTo>
                <a:lnTo>
                  <a:pt x="0" y="0"/>
                </a:lnTo>
                <a:lnTo>
                  <a:pt x="1414" y="340"/>
                </a:lnTo>
                <a:close/>
              </a:path>
            </a:pathLst>
          </a:custGeom>
          <a:ln w="3175">
            <a:solidFill>
              <a:srgbClr val="1919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02" name="object 18402"/>
          <p:cNvSpPr/>
          <p:nvPr/>
        </p:nvSpPr>
        <p:spPr>
          <a:xfrm>
            <a:off x="3727018" y="2480330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1414" y="1193"/>
                </a:moveTo>
                <a:lnTo>
                  <a:pt x="0" y="853"/>
                </a:lnTo>
                <a:lnTo>
                  <a:pt x="3898" y="0"/>
                </a:lnTo>
                <a:lnTo>
                  <a:pt x="1414" y="1193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03" name="object 18403"/>
          <p:cNvSpPr/>
          <p:nvPr/>
        </p:nvSpPr>
        <p:spPr>
          <a:xfrm>
            <a:off x="3727018" y="2480330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1414" y="1193"/>
                </a:moveTo>
                <a:lnTo>
                  <a:pt x="0" y="853"/>
                </a:lnTo>
                <a:lnTo>
                  <a:pt x="3898" y="0"/>
                </a:lnTo>
                <a:lnTo>
                  <a:pt x="1414" y="1193"/>
                </a:lnTo>
                <a:close/>
              </a:path>
            </a:pathLst>
          </a:custGeom>
          <a:ln w="3175">
            <a:solidFill>
              <a:srgbClr val="1919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04" name="object 18404"/>
          <p:cNvSpPr/>
          <p:nvPr/>
        </p:nvSpPr>
        <p:spPr>
          <a:xfrm>
            <a:off x="3727018" y="2480330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0" y="853"/>
                </a:moveTo>
                <a:lnTo>
                  <a:pt x="3898" y="0"/>
                </a:lnTo>
                <a:lnTo>
                  <a:pt x="0" y="853"/>
                </a:lnTo>
                <a:close/>
              </a:path>
            </a:pathLst>
          </a:custGeom>
          <a:ln w="3175">
            <a:solidFill>
              <a:srgbClr val="1919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05" name="object 18405"/>
          <p:cNvSpPr/>
          <p:nvPr/>
        </p:nvSpPr>
        <p:spPr>
          <a:xfrm>
            <a:off x="3727018" y="2480330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0" y="853"/>
                </a:moveTo>
                <a:lnTo>
                  <a:pt x="3898" y="0"/>
                </a:lnTo>
                <a:lnTo>
                  <a:pt x="0" y="853"/>
                </a:lnTo>
                <a:close/>
              </a:path>
            </a:pathLst>
          </a:custGeom>
          <a:ln w="3175">
            <a:solidFill>
              <a:srgbClr val="1919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06" name="object 18406"/>
          <p:cNvSpPr/>
          <p:nvPr/>
        </p:nvSpPr>
        <p:spPr>
          <a:xfrm>
            <a:off x="3727018" y="24811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07" name="object 18407"/>
          <p:cNvSpPr/>
          <p:nvPr/>
        </p:nvSpPr>
        <p:spPr>
          <a:xfrm>
            <a:off x="3727018" y="24811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19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08" name="object 18408"/>
          <p:cNvSpPr/>
          <p:nvPr/>
        </p:nvSpPr>
        <p:spPr>
          <a:xfrm>
            <a:off x="3727018" y="2480330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3898" y="0"/>
                </a:moveTo>
                <a:lnTo>
                  <a:pt x="0" y="853"/>
                </a:lnTo>
                <a:lnTo>
                  <a:pt x="3898" y="0"/>
                </a:lnTo>
                <a:close/>
              </a:path>
            </a:pathLst>
          </a:custGeom>
          <a:ln w="3175">
            <a:solidFill>
              <a:srgbClr val="1919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09" name="object 18409"/>
          <p:cNvSpPr/>
          <p:nvPr/>
        </p:nvSpPr>
        <p:spPr>
          <a:xfrm>
            <a:off x="3727018" y="2480330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3898" y="0"/>
                </a:moveTo>
                <a:lnTo>
                  <a:pt x="0" y="8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10" name="object 18410"/>
          <p:cNvSpPr/>
          <p:nvPr/>
        </p:nvSpPr>
        <p:spPr>
          <a:xfrm>
            <a:off x="3738659" y="2492972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1013"/>
                </a:moveTo>
                <a:lnTo>
                  <a:pt x="3764" y="0"/>
                </a:lnTo>
                <a:lnTo>
                  <a:pt x="2631" y="934"/>
                </a:lnTo>
                <a:lnTo>
                  <a:pt x="0" y="1013"/>
                </a:lnTo>
                <a:close/>
              </a:path>
            </a:pathLst>
          </a:custGeom>
          <a:solidFill>
            <a:srgbClr val="1819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11" name="object 18411"/>
          <p:cNvSpPr/>
          <p:nvPr/>
        </p:nvSpPr>
        <p:spPr>
          <a:xfrm>
            <a:off x="3738659" y="2492972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764" y="0"/>
                </a:moveTo>
                <a:lnTo>
                  <a:pt x="2631" y="934"/>
                </a:lnTo>
                <a:lnTo>
                  <a:pt x="0" y="1013"/>
                </a:lnTo>
                <a:lnTo>
                  <a:pt x="3764" y="0"/>
                </a:lnTo>
                <a:close/>
              </a:path>
            </a:pathLst>
          </a:custGeom>
          <a:ln w="3175">
            <a:solidFill>
              <a:srgbClr val="1819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12" name="object 18412"/>
          <p:cNvSpPr/>
          <p:nvPr/>
        </p:nvSpPr>
        <p:spPr>
          <a:xfrm>
            <a:off x="3738659" y="2492662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0" y="1323"/>
                </a:moveTo>
                <a:lnTo>
                  <a:pt x="3596" y="0"/>
                </a:lnTo>
                <a:lnTo>
                  <a:pt x="3764" y="309"/>
                </a:lnTo>
                <a:lnTo>
                  <a:pt x="0" y="1323"/>
                </a:lnTo>
                <a:close/>
              </a:path>
            </a:pathLst>
          </a:custGeom>
          <a:solidFill>
            <a:srgbClr val="181A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13" name="object 18413"/>
          <p:cNvSpPr/>
          <p:nvPr/>
        </p:nvSpPr>
        <p:spPr>
          <a:xfrm>
            <a:off x="3738659" y="2492662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764" y="309"/>
                </a:moveTo>
                <a:lnTo>
                  <a:pt x="3596" y="0"/>
                </a:lnTo>
                <a:lnTo>
                  <a:pt x="0" y="1323"/>
                </a:lnTo>
                <a:lnTo>
                  <a:pt x="3764" y="309"/>
                </a:lnTo>
                <a:close/>
              </a:path>
            </a:pathLst>
          </a:custGeom>
          <a:ln w="3175">
            <a:solidFill>
              <a:srgbClr val="181A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14" name="object 184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415" name="object 184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1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416" name="object 18416"/>
          <p:cNvSpPr/>
          <p:nvPr/>
        </p:nvSpPr>
        <p:spPr>
          <a:xfrm>
            <a:off x="3527081" y="2413025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558" y="1643"/>
                </a:moveTo>
                <a:lnTo>
                  <a:pt x="0" y="1404"/>
                </a:lnTo>
                <a:lnTo>
                  <a:pt x="375" y="0"/>
                </a:lnTo>
                <a:lnTo>
                  <a:pt x="558" y="1643"/>
                </a:lnTo>
                <a:close/>
              </a:path>
            </a:pathLst>
          </a:custGeom>
          <a:solidFill>
            <a:srgbClr val="1858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17" name="object 18417"/>
          <p:cNvSpPr/>
          <p:nvPr/>
        </p:nvSpPr>
        <p:spPr>
          <a:xfrm>
            <a:off x="3527081" y="2413025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75" y="0"/>
                </a:moveTo>
                <a:lnTo>
                  <a:pt x="0" y="1404"/>
                </a:lnTo>
                <a:lnTo>
                  <a:pt x="558" y="1643"/>
                </a:lnTo>
                <a:lnTo>
                  <a:pt x="375" y="0"/>
                </a:lnTo>
                <a:close/>
              </a:path>
            </a:pathLst>
          </a:custGeom>
          <a:ln w="3175">
            <a:solidFill>
              <a:srgbClr val="1858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18" name="object 18418"/>
          <p:cNvSpPr/>
          <p:nvPr/>
        </p:nvSpPr>
        <p:spPr>
          <a:xfrm>
            <a:off x="3527074" y="2414943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352" y="2689"/>
                </a:moveTo>
                <a:lnTo>
                  <a:pt x="332" y="1386"/>
                </a:lnTo>
                <a:lnTo>
                  <a:pt x="0" y="0"/>
                </a:lnTo>
                <a:lnTo>
                  <a:pt x="2352" y="2689"/>
                </a:lnTo>
                <a:close/>
              </a:path>
            </a:pathLst>
          </a:custGeom>
          <a:solidFill>
            <a:srgbClr val="1857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19" name="object 18419"/>
          <p:cNvSpPr/>
          <p:nvPr/>
        </p:nvSpPr>
        <p:spPr>
          <a:xfrm>
            <a:off x="3527074" y="2414943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352" y="2689"/>
                </a:moveTo>
                <a:lnTo>
                  <a:pt x="332" y="1386"/>
                </a:lnTo>
                <a:lnTo>
                  <a:pt x="0" y="0"/>
                </a:lnTo>
                <a:lnTo>
                  <a:pt x="2352" y="2689"/>
                </a:lnTo>
                <a:close/>
              </a:path>
            </a:pathLst>
          </a:custGeom>
          <a:ln w="3175">
            <a:solidFill>
              <a:srgbClr val="1857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20" name="object 18420"/>
          <p:cNvSpPr/>
          <p:nvPr/>
        </p:nvSpPr>
        <p:spPr>
          <a:xfrm>
            <a:off x="3527074" y="2414943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352" y="2689"/>
                </a:moveTo>
                <a:lnTo>
                  <a:pt x="0" y="0"/>
                </a:lnTo>
                <a:lnTo>
                  <a:pt x="1742" y="1846"/>
                </a:lnTo>
                <a:lnTo>
                  <a:pt x="2352" y="2689"/>
                </a:lnTo>
                <a:close/>
              </a:path>
            </a:pathLst>
          </a:custGeom>
          <a:solidFill>
            <a:srgbClr val="1857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21" name="object 18421"/>
          <p:cNvSpPr/>
          <p:nvPr/>
        </p:nvSpPr>
        <p:spPr>
          <a:xfrm>
            <a:off x="3527074" y="2414943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352" y="2689"/>
                </a:moveTo>
                <a:lnTo>
                  <a:pt x="1742" y="1846"/>
                </a:lnTo>
                <a:lnTo>
                  <a:pt x="0" y="0"/>
                </a:lnTo>
                <a:lnTo>
                  <a:pt x="2352" y="2689"/>
                </a:lnTo>
                <a:close/>
              </a:path>
            </a:pathLst>
          </a:custGeom>
          <a:ln w="3175">
            <a:solidFill>
              <a:srgbClr val="1857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22" name="object 18422"/>
          <p:cNvSpPr/>
          <p:nvPr/>
        </p:nvSpPr>
        <p:spPr>
          <a:xfrm>
            <a:off x="3527864" y="2415072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952" y="171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7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23" name="object 18423"/>
          <p:cNvSpPr/>
          <p:nvPr/>
        </p:nvSpPr>
        <p:spPr>
          <a:xfrm>
            <a:off x="3527074" y="241494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742" y="1846"/>
                </a:moveTo>
                <a:lnTo>
                  <a:pt x="0" y="0"/>
                </a:lnTo>
                <a:lnTo>
                  <a:pt x="789" y="129"/>
                </a:lnTo>
                <a:lnTo>
                  <a:pt x="1742" y="1846"/>
                </a:lnTo>
                <a:close/>
              </a:path>
            </a:pathLst>
          </a:custGeom>
          <a:solidFill>
            <a:srgbClr val="1857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24" name="object 18424"/>
          <p:cNvSpPr/>
          <p:nvPr/>
        </p:nvSpPr>
        <p:spPr>
          <a:xfrm>
            <a:off x="3527074" y="241494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789" y="129"/>
                </a:moveTo>
                <a:lnTo>
                  <a:pt x="0" y="0"/>
                </a:lnTo>
                <a:lnTo>
                  <a:pt x="1742" y="1846"/>
                </a:lnTo>
                <a:lnTo>
                  <a:pt x="789" y="129"/>
                </a:lnTo>
                <a:close/>
              </a:path>
            </a:pathLst>
          </a:custGeom>
          <a:ln w="3175">
            <a:solidFill>
              <a:srgbClr val="1857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25" name="object 18425"/>
          <p:cNvSpPr/>
          <p:nvPr/>
        </p:nvSpPr>
        <p:spPr>
          <a:xfrm>
            <a:off x="3527074" y="241458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789" y="485"/>
                </a:moveTo>
                <a:lnTo>
                  <a:pt x="0" y="355"/>
                </a:lnTo>
                <a:lnTo>
                  <a:pt x="5" y="0"/>
                </a:lnTo>
                <a:lnTo>
                  <a:pt x="789" y="485"/>
                </a:lnTo>
                <a:close/>
              </a:path>
            </a:pathLst>
          </a:custGeom>
          <a:solidFill>
            <a:srgbClr val="1857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26" name="object 18426"/>
          <p:cNvSpPr/>
          <p:nvPr/>
        </p:nvSpPr>
        <p:spPr>
          <a:xfrm>
            <a:off x="3527074" y="241458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789" y="485"/>
                </a:moveTo>
                <a:lnTo>
                  <a:pt x="0" y="355"/>
                </a:lnTo>
                <a:lnTo>
                  <a:pt x="5" y="0"/>
                </a:lnTo>
                <a:lnTo>
                  <a:pt x="789" y="485"/>
                </a:lnTo>
                <a:close/>
              </a:path>
            </a:pathLst>
          </a:custGeom>
          <a:ln w="3175">
            <a:solidFill>
              <a:srgbClr val="1857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27" name="object 18427"/>
          <p:cNvSpPr/>
          <p:nvPr/>
        </p:nvSpPr>
        <p:spPr>
          <a:xfrm>
            <a:off x="3527640" y="241466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223" y="40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7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28" name="object 18428"/>
          <p:cNvSpPr/>
          <p:nvPr/>
        </p:nvSpPr>
        <p:spPr>
          <a:xfrm>
            <a:off x="3527079" y="241458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784" y="485"/>
                </a:moveTo>
                <a:lnTo>
                  <a:pt x="0" y="0"/>
                </a:lnTo>
                <a:lnTo>
                  <a:pt x="561" y="81"/>
                </a:lnTo>
                <a:lnTo>
                  <a:pt x="784" y="485"/>
                </a:lnTo>
                <a:close/>
              </a:path>
            </a:pathLst>
          </a:custGeom>
          <a:solidFill>
            <a:srgbClr val="1857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29" name="object 18429"/>
          <p:cNvSpPr/>
          <p:nvPr/>
        </p:nvSpPr>
        <p:spPr>
          <a:xfrm>
            <a:off x="3527079" y="241458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561" y="81"/>
                </a:moveTo>
                <a:lnTo>
                  <a:pt x="0" y="0"/>
                </a:lnTo>
                <a:lnTo>
                  <a:pt x="784" y="485"/>
                </a:lnTo>
                <a:lnTo>
                  <a:pt x="561" y="81"/>
                </a:lnTo>
                <a:close/>
              </a:path>
            </a:pathLst>
          </a:custGeom>
          <a:ln w="3175">
            <a:solidFill>
              <a:srgbClr val="1857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30" name="object 18430"/>
          <p:cNvSpPr/>
          <p:nvPr/>
        </p:nvSpPr>
        <p:spPr>
          <a:xfrm>
            <a:off x="3527079" y="241443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61" y="238"/>
                </a:moveTo>
                <a:lnTo>
                  <a:pt x="0" y="157"/>
                </a:lnTo>
                <a:lnTo>
                  <a:pt x="2" y="0"/>
                </a:lnTo>
                <a:lnTo>
                  <a:pt x="561" y="238"/>
                </a:lnTo>
                <a:close/>
              </a:path>
            </a:pathLst>
          </a:custGeom>
          <a:solidFill>
            <a:srgbClr val="1857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31" name="object 18431"/>
          <p:cNvSpPr/>
          <p:nvPr/>
        </p:nvSpPr>
        <p:spPr>
          <a:xfrm>
            <a:off x="3527079" y="241443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61" y="238"/>
                </a:moveTo>
                <a:lnTo>
                  <a:pt x="0" y="157"/>
                </a:lnTo>
                <a:lnTo>
                  <a:pt x="2" y="0"/>
                </a:lnTo>
                <a:lnTo>
                  <a:pt x="561" y="238"/>
                </a:lnTo>
                <a:close/>
              </a:path>
            </a:pathLst>
          </a:custGeom>
          <a:ln w="3175">
            <a:solidFill>
              <a:srgbClr val="1857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32" name="object 184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433" name="object 184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434" name="object 184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435" name="object 184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436" name="object 18436"/>
          <p:cNvSpPr/>
          <p:nvPr/>
        </p:nvSpPr>
        <p:spPr>
          <a:xfrm>
            <a:off x="3527407" y="2416330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4417" y="4632"/>
                </a:moveTo>
                <a:lnTo>
                  <a:pt x="0" y="0"/>
                </a:lnTo>
                <a:lnTo>
                  <a:pt x="2019" y="1303"/>
                </a:lnTo>
                <a:lnTo>
                  <a:pt x="4417" y="4632"/>
                </a:lnTo>
                <a:close/>
              </a:path>
            </a:pathLst>
          </a:custGeom>
          <a:solidFill>
            <a:srgbClr val="1856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37" name="object 18437"/>
          <p:cNvSpPr/>
          <p:nvPr/>
        </p:nvSpPr>
        <p:spPr>
          <a:xfrm>
            <a:off x="3527407" y="2416330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0" y="0"/>
                </a:moveTo>
                <a:lnTo>
                  <a:pt x="2019" y="1303"/>
                </a:lnTo>
                <a:lnTo>
                  <a:pt x="4417" y="463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6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38" name="object 184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439" name="object 18439"/>
          <p:cNvSpPr/>
          <p:nvPr/>
        </p:nvSpPr>
        <p:spPr>
          <a:xfrm>
            <a:off x="3527407" y="2416330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416" y="1732"/>
                </a:lnTo>
                <a:lnTo>
                  <a:pt x="231" y="96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57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40" name="object 184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441" name="object 184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442" name="object 184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443" name="object 18443"/>
          <p:cNvSpPr/>
          <p:nvPr/>
        </p:nvSpPr>
        <p:spPr>
          <a:xfrm>
            <a:off x="3527041" y="2425303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487" y="0"/>
                </a:moveTo>
                <a:lnTo>
                  <a:pt x="0" y="1701"/>
                </a:lnTo>
                <a:lnTo>
                  <a:pt x="487" y="0"/>
                </a:lnTo>
                <a:close/>
              </a:path>
            </a:pathLst>
          </a:custGeom>
          <a:ln w="3175">
            <a:solidFill>
              <a:srgbClr val="1857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44" name="object 18444"/>
          <p:cNvSpPr/>
          <p:nvPr/>
        </p:nvSpPr>
        <p:spPr>
          <a:xfrm>
            <a:off x="3527041" y="2425303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487" y="0"/>
                </a:moveTo>
                <a:lnTo>
                  <a:pt x="0" y="1701"/>
                </a:lnTo>
                <a:lnTo>
                  <a:pt x="487" y="0"/>
                </a:lnTo>
                <a:close/>
              </a:path>
            </a:pathLst>
          </a:custGeom>
          <a:ln w="3175">
            <a:solidFill>
              <a:srgbClr val="1857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45" name="object 184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446" name="object 184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447" name="object 184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448" name="object 184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449" name="object 184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450" name="object 184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451" name="object 184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452" name="object 184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453" name="object 184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454" name="object 184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455" name="object 184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456" name="object 184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457" name="object 184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458" name="object 184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459" name="object 184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460" name="object 18460"/>
          <p:cNvSpPr/>
          <p:nvPr/>
        </p:nvSpPr>
        <p:spPr>
          <a:xfrm>
            <a:off x="3549832" y="245296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A47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61" name="object 18461"/>
          <p:cNvSpPr/>
          <p:nvPr/>
        </p:nvSpPr>
        <p:spPr>
          <a:xfrm>
            <a:off x="3549832" y="245296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47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62" name="object 184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463" name="object 184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464" name="object 184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465" name="object 18465"/>
          <p:cNvSpPr/>
          <p:nvPr/>
        </p:nvSpPr>
        <p:spPr>
          <a:xfrm>
            <a:off x="3528169" y="2435273"/>
            <a:ext cx="22225" cy="17780"/>
          </a:xfrm>
          <a:custGeom>
            <a:avLst/>
            <a:gdLst/>
            <a:ahLst/>
            <a:cxnLst/>
            <a:rect l="l" t="t" r="r" b="b"/>
            <a:pathLst>
              <a:path w="22225" h="17780">
                <a:moveTo>
                  <a:pt x="21663" y="176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66" name="object 18466"/>
          <p:cNvSpPr/>
          <p:nvPr/>
        </p:nvSpPr>
        <p:spPr>
          <a:xfrm>
            <a:off x="3535967" y="243476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258"/>
                </a:moveTo>
                <a:lnTo>
                  <a:pt x="477" y="0"/>
                </a:lnTo>
                <a:lnTo>
                  <a:pt x="0" y="2258"/>
                </a:lnTo>
                <a:close/>
              </a:path>
            </a:pathLst>
          </a:custGeom>
          <a:ln w="3175">
            <a:solidFill>
              <a:srgbClr val="1851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67" name="object 18467"/>
          <p:cNvSpPr/>
          <p:nvPr/>
        </p:nvSpPr>
        <p:spPr>
          <a:xfrm>
            <a:off x="3535967" y="243476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258"/>
                </a:moveTo>
                <a:lnTo>
                  <a:pt x="477" y="0"/>
                </a:lnTo>
                <a:lnTo>
                  <a:pt x="2308" y="713"/>
                </a:lnTo>
                <a:lnTo>
                  <a:pt x="0" y="2258"/>
                </a:lnTo>
                <a:close/>
              </a:path>
            </a:pathLst>
          </a:custGeom>
          <a:solidFill>
            <a:srgbClr val="1850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68" name="object 18468"/>
          <p:cNvSpPr/>
          <p:nvPr/>
        </p:nvSpPr>
        <p:spPr>
          <a:xfrm>
            <a:off x="3535967" y="243476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258"/>
                </a:moveTo>
                <a:lnTo>
                  <a:pt x="2308" y="713"/>
                </a:lnTo>
                <a:lnTo>
                  <a:pt x="477" y="0"/>
                </a:lnTo>
                <a:lnTo>
                  <a:pt x="0" y="2258"/>
                </a:lnTo>
                <a:close/>
              </a:path>
            </a:pathLst>
          </a:custGeom>
          <a:ln w="3175">
            <a:solidFill>
              <a:srgbClr val="1850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69" name="object 18469"/>
          <p:cNvSpPr/>
          <p:nvPr/>
        </p:nvSpPr>
        <p:spPr>
          <a:xfrm>
            <a:off x="3535967" y="2435474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1544"/>
                </a:moveTo>
                <a:lnTo>
                  <a:pt x="2308" y="0"/>
                </a:lnTo>
                <a:lnTo>
                  <a:pt x="0" y="1544"/>
                </a:lnTo>
                <a:close/>
              </a:path>
            </a:pathLst>
          </a:custGeom>
          <a:ln w="3175">
            <a:solidFill>
              <a:srgbClr val="1850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70" name="object 184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471" name="object 18471"/>
          <p:cNvSpPr/>
          <p:nvPr/>
        </p:nvSpPr>
        <p:spPr>
          <a:xfrm>
            <a:off x="3536444" y="243476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0"/>
                </a:moveTo>
                <a:lnTo>
                  <a:pt x="1831" y="71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0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72" name="object 18472"/>
          <p:cNvSpPr/>
          <p:nvPr/>
        </p:nvSpPr>
        <p:spPr>
          <a:xfrm>
            <a:off x="3536444" y="243476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0"/>
                </a:moveTo>
                <a:lnTo>
                  <a:pt x="1831" y="71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0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73" name="object 184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474" name="object 184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475" name="object 18475"/>
          <p:cNvSpPr/>
          <p:nvPr/>
        </p:nvSpPr>
        <p:spPr>
          <a:xfrm>
            <a:off x="3527823" y="241806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0"/>
                </a:moveTo>
                <a:lnTo>
                  <a:pt x="810" y="336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57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76" name="object 18476"/>
          <p:cNvSpPr/>
          <p:nvPr/>
        </p:nvSpPr>
        <p:spPr>
          <a:xfrm>
            <a:off x="3527823" y="241806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0"/>
                </a:moveTo>
                <a:lnTo>
                  <a:pt x="810" y="336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57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77" name="object 184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478" name="object 184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479" name="object 184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480" name="object 184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481" name="object 18481"/>
          <p:cNvSpPr/>
          <p:nvPr/>
        </p:nvSpPr>
        <p:spPr>
          <a:xfrm>
            <a:off x="3536444" y="2429024"/>
            <a:ext cx="1905" cy="6985"/>
          </a:xfrm>
          <a:custGeom>
            <a:avLst/>
            <a:gdLst/>
            <a:ahLst/>
            <a:cxnLst/>
            <a:rect l="l" t="t" r="r" b="b"/>
            <a:pathLst>
              <a:path w="1904" h="6985">
                <a:moveTo>
                  <a:pt x="1831" y="6449"/>
                </a:moveTo>
                <a:lnTo>
                  <a:pt x="0" y="5735"/>
                </a:lnTo>
                <a:lnTo>
                  <a:pt x="1188" y="0"/>
                </a:lnTo>
                <a:lnTo>
                  <a:pt x="1831" y="6449"/>
                </a:lnTo>
                <a:close/>
              </a:path>
            </a:pathLst>
          </a:custGeom>
          <a:solidFill>
            <a:srgbClr val="1950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82" name="object 18482"/>
          <p:cNvSpPr/>
          <p:nvPr/>
        </p:nvSpPr>
        <p:spPr>
          <a:xfrm>
            <a:off x="3536444" y="2429024"/>
            <a:ext cx="1905" cy="6985"/>
          </a:xfrm>
          <a:custGeom>
            <a:avLst/>
            <a:gdLst/>
            <a:ahLst/>
            <a:cxnLst/>
            <a:rect l="l" t="t" r="r" b="b"/>
            <a:pathLst>
              <a:path w="1904" h="6985">
                <a:moveTo>
                  <a:pt x="0" y="5735"/>
                </a:moveTo>
                <a:lnTo>
                  <a:pt x="1188" y="0"/>
                </a:lnTo>
                <a:lnTo>
                  <a:pt x="1831" y="6449"/>
                </a:lnTo>
                <a:lnTo>
                  <a:pt x="0" y="5735"/>
                </a:lnTo>
                <a:close/>
              </a:path>
            </a:pathLst>
          </a:custGeom>
          <a:ln w="3175">
            <a:solidFill>
              <a:srgbClr val="1950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83" name="object 18483"/>
          <p:cNvSpPr/>
          <p:nvPr/>
        </p:nvSpPr>
        <p:spPr>
          <a:xfrm>
            <a:off x="3536444" y="243476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0"/>
                </a:moveTo>
                <a:lnTo>
                  <a:pt x="1831" y="71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0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84" name="object 184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485" name="object 184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486" name="object 184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487" name="object 184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488" name="object 184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489" name="object 18489"/>
          <p:cNvSpPr/>
          <p:nvPr/>
        </p:nvSpPr>
        <p:spPr>
          <a:xfrm>
            <a:off x="3526477" y="2460223"/>
            <a:ext cx="8255" cy="6350"/>
          </a:xfrm>
          <a:custGeom>
            <a:avLst/>
            <a:gdLst/>
            <a:ahLst/>
            <a:cxnLst/>
            <a:rect l="l" t="t" r="r" b="b"/>
            <a:pathLst>
              <a:path w="8254" h="6350">
                <a:moveTo>
                  <a:pt x="8008" y="629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90" name="object 184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491" name="object 184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492" name="object 184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493" name="object 184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494" name="object 18494"/>
          <p:cNvSpPr/>
          <p:nvPr/>
        </p:nvSpPr>
        <p:spPr>
          <a:xfrm>
            <a:off x="3746550" y="2507825"/>
            <a:ext cx="4445" cy="13970"/>
          </a:xfrm>
          <a:custGeom>
            <a:avLst/>
            <a:gdLst/>
            <a:ahLst/>
            <a:cxnLst/>
            <a:rect l="l" t="t" r="r" b="b"/>
            <a:pathLst>
              <a:path w="4445" h="13969">
                <a:moveTo>
                  <a:pt x="4076" y="13888"/>
                </a:moveTo>
                <a:lnTo>
                  <a:pt x="0" y="0"/>
                </a:lnTo>
                <a:lnTo>
                  <a:pt x="4076" y="13888"/>
                </a:lnTo>
                <a:close/>
              </a:path>
            </a:pathLst>
          </a:custGeom>
          <a:ln w="3175">
            <a:solidFill>
              <a:srgbClr val="1819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95" name="object 18495"/>
          <p:cNvSpPr/>
          <p:nvPr/>
        </p:nvSpPr>
        <p:spPr>
          <a:xfrm>
            <a:off x="3746550" y="2507825"/>
            <a:ext cx="7620" cy="13970"/>
          </a:xfrm>
          <a:custGeom>
            <a:avLst/>
            <a:gdLst/>
            <a:ahLst/>
            <a:cxnLst/>
            <a:rect l="l" t="t" r="r" b="b"/>
            <a:pathLst>
              <a:path w="7620" h="13969">
                <a:moveTo>
                  <a:pt x="4076" y="13888"/>
                </a:moveTo>
                <a:lnTo>
                  <a:pt x="0" y="0"/>
                </a:lnTo>
                <a:lnTo>
                  <a:pt x="7366" y="12854"/>
                </a:lnTo>
                <a:lnTo>
                  <a:pt x="4076" y="13888"/>
                </a:lnTo>
                <a:close/>
              </a:path>
            </a:pathLst>
          </a:custGeom>
          <a:solidFill>
            <a:srgbClr val="1819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96" name="object 18496"/>
          <p:cNvSpPr/>
          <p:nvPr/>
        </p:nvSpPr>
        <p:spPr>
          <a:xfrm>
            <a:off x="3746550" y="2507825"/>
            <a:ext cx="7620" cy="13970"/>
          </a:xfrm>
          <a:custGeom>
            <a:avLst/>
            <a:gdLst/>
            <a:ahLst/>
            <a:cxnLst/>
            <a:rect l="l" t="t" r="r" b="b"/>
            <a:pathLst>
              <a:path w="7620" h="13969">
                <a:moveTo>
                  <a:pt x="4076" y="13888"/>
                </a:moveTo>
                <a:lnTo>
                  <a:pt x="7366" y="12854"/>
                </a:lnTo>
                <a:lnTo>
                  <a:pt x="0" y="0"/>
                </a:lnTo>
                <a:lnTo>
                  <a:pt x="4076" y="13888"/>
                </a:lnTo>
                <a:close/>
              </a:path>
            </a:pathLst>
          </a:custGeom>
          <a:ln w="3175">
            <a:solidFill>
              <a:srgbClr val="1819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97" name="object 18497"/>
          <p:cNvSpPr/>
          <p:nvPr/>
        </p:nvSpPr>
        <p:spPr>
          <a:xfrm>
            <a:off x="3732804" y="2493985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02"/>
                </a:moveTo>
                <a:lnTo>
                  <a:pt x="5854" y="0"/>
                </a:lnTo>
                <a:lnTo>
                  <a:pt x="0" y="3002"/>
                </a:lnTo>
                <a:close/>
              </a:path>
            </a:pathLst>
          </a:custGeom>
          <a:ln w="3175">
            <a:solidFill>
              <a:srgbClr val="1819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98" name="object 18498"/>
          <p:cNvSpPr/>
          <p:nvPr/>
        </p:nvSpPr>
        <p:spPr>
          <a:xfrm>
            <a:off x="3732804" y="2493985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1617" y="3154"/>
                </a:moveTo>
                <a:lnTo>
                  <a:pt x="0" y="3002"/>
                </a:lnTo>
                <a:lnTo>
                  <a:pt x="5854" y="0"/>
                </a:lnTo>
                <a:lnTo>
                  <a:pt x="1617" y="3154"/>
                </a:lnTo>
                <a:close/>
              </a:path>
            </a:pathLst>
          </a:custGeom>
          <a:solidFill>
            <a:srgbClr val="1819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99" name="object 18499"/>
          <p:cNvSpPr/>
          <p:nvPr/>
        </p:nvSpPr>
        <p:spPr>
          <a:xfrm>
            <a:off x="3732804" y="2493985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02"/>
                </a:moveTo>
                <a:lnTo>
                  <a:pt x="1617" y="3154"/>
                </a:lnTo>
                <a:lnTo>
                  <a:pt x="5854" y="0"/>
                </a:lnTo>
                <a:lnTo>
                  <a:pt x="0" y="3002"/>
                </a:lnTo>
                <a:close/>
              </a:path>
            </a:pathLst>
          </a:custGeom>
          <a:ln w="3175">
            <a:solidFill>
              <a:srgbClr val="1819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00" name="object 18500"/>
          <p:cNvSpPr/>
          <p:nvPr/>
        </p:nvSpPr>
        <p:spPr>
          <a:xfrm>
            <a:off x="3736500" y="2507617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0" y="1384"/>
                </a:moveTo>
                <a:lnTo>
                  <a:pt x="1102" y="0"/>
                </a:lnTo>
                <a:lnTo>
                  <a:pt x="6149" y="116"/>
                </a:lnTo>
                <a:lnTo>
                  <a:pt x="0" y="1384"/>
                </a:lnTo>
                <a:close/>
              </a:path>
            </a:pathLst>
          </a:custGeom>
          <a:solidFill>
            <a:srgbClr val="1818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01" name="object 18501"/>
          <p:cNvSpPr/>
          <p:nvPr/>
        </p:nvSpPr>
        <p:spPr>
          <a:xfrm>
            <a:off x="3736500" y="2507617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6149" y="116"/>
                </a:moveTo>
                <a:lnTo>
                  <a:pt x="1102" y="0"/>
                </a:lnTo>
                <a:lnTo>
                  <a:pt x="0" y="1384"/>
                </a:lnTo>
                <a:lnTo>
                  <a:pt x="6149" y="116"/>
                </a:lnTo>
                <a:close/>
              </a:path>
            </a:pathLst>
          </a:custGeom>
          <a:ln w="3175">
            <a:solidFill>
              <a:srgbClr val="1818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02" name="object 18502"/>
          <p:cNvSpPr/>
          <p:nvPr/>
        </p:nvSpPr>
        <p:spPr>
          <a:xfrm>
            <a:off x="3737269" y="2509624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1640" y="2303"/>
                </a:moveTo>
                <a:lnTo>
                  <a:pt x="0" y="1877"/>
                </a:lnTo>
                <a:lnTo>
                  <a:pt x="5928" y="0"/>
                </a:lnTo>
                <a:lnTo>
                  <a:pt x="1640" y="2303"/>
                </a:lnTo>
                <a:close/>
              </a:path>
            </a:pathLst>
          </a:custGeom>
          <a:solidFill>
            <a:srgbClr val="1818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03" name="object 18503"/>
          <p:cNvSpPr/>
          <p:nvPr/>
        </p:nvSpPr>
        <p:spPr>
          <a:xfrm>
            <a:off x="3737269" y="2509624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1877"/>
                </a:moveTo>
                <a:lnTo>
                  <a:pt x="1640" y="2303"/>
                </a:lnTo>
                <a:lnTo>
                  <a:pt x="5928" y="0"/>
                </a:lnTo>
                <a:lnTo>
                  <a:pt x="0" y="1877"/>
                </a:lnTo>
                <a:close/>
              </a:path>
            </a:pathLst>
          </a:custGeom>
          <a:ln w="3175">
            <a:solidFill>
              <a:srgbClr val="1818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04" name="object 18504"/>
          <p:cNvSpPr/>
          <p:nvPr/>
        </p:nvSpPr>
        <p:spPr>
          <a:xfrm>
            <a:off x="3742288" y="2522690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1447"/>
                </a:moveTo>
                <a:lnTo>
                  <a:pt x="4701" y="0"/>
                </a:lnTo>
                <a:lnTo>
                  <a:pt x="4328" y="195"/>
                </a:lnTo>
                <a:lnTo>
                  <a:pt x="0" y="1447"/>
                </a:lnTo>
                <a:close/>
              </a:path>
            </a:pathLst>
          </a:custGeom>
          <a:solidFill>
            <a:srgbClr val="1818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05" name="object 18505"/>
          <p:cNvSpPr/>
          <p:nvPr/>
        </p:nvSpPr>
        <p:spPr>
          <a:xfrm>
            <a:off x="3742288" y="2522690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701" y="0"/>
                </a:moveTo>
                <a:lnTo>
                  <a:pt x="4328" y="195"/>
                </a:lnTo>
                <a:lnTo>
                  <a:pt x="0" y="1447"/>
                </a:lnTo>
                <a:lnTo>
                  <a:pt x="4701" y="0"/>
                </a:lnTo>
                <a:close/>
              </a:path>
            </a:pathLst>
          </a:custGeom>
          <a:ln w="3175">
            <a:solidFill>
              <a:srgbClr val="1818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06" name="object 18506"/>
          <p:cNvSpPr/>
          <p:nvPr/>
        </p:nvSpPr>
        <p:spPr>
          <a:xfrm>
            <a:off x="3742288" y="2522690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1447"/>
                </a:moveTo>
                <a:lnTo>
                  <a:pt x="205" y="1046"/>
                </a:lnTo>
                <a:lnTo>
                  <a:pt x="4701" y="0"/>
                </a:lnTo>
                <a:lnTo>
                  <a:pt x="0" y="1447"/>
                </a:lnTo>
                <a:close/>
              </a:path>
            </a:pathLst>
          </a:custGeom>
          <a:solidFill>
            <a:srgbClr val="1818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07" name="object 18507"/>
          <p:cNvSpPr/>
          <p:nvPr/>
        </p:nvSpPr>
        <p:spPr>
          <a:xfrm>
            <a:off x="3742288" y="2522690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701" y="0"/>
                </a:moveTo>
                <a:lnTo>
                  <a:pt x="205" y="1046"/>
                </a:lnTo>
                <a:lnTo>
                  <a:pt x="0" y="1447"/>
                </a:lnTo>
                <a:lnTo>
                  <a:pt x="4701" y="0"/>
                </a:lnTo>
                <a:close/>
              </a:path>
            </a:pathLst>
          </a:custGeom>
          <a:ln w="3175">
            <a:solidFill>
              <a:srgbClr val="1818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08" name="object 18508"/>
          <p:cNvSpPr/>
          <p:nvPr/>
        </p:nvSpPr>
        <p:spPr>
          <a:xfrm>
            <a:off x="3729380" y="2485854"/>
            <a:ext cx="3175" cy="8255"/>
          </a:xfrm>
          <a:custGeom>
            <a:avLst/>
            <a:gdLst/>
            <a:ahLst/>
            <a:cxnLst/>
            <a:rect l="l" t="t" r="r" b="b"/>
            <a:pathLst>
              <a:path w="3175" h="8255">
                <a:moveTo>
                  <a:pt x="2415" y="7851"/>
                </a:moveTo>
                <a:lnTo>
                  <a:pt x="0" y="0"/>
                </a:lnTo>
                <a:lnTo>
                  <a:pt x="2606" y="2283"/>
                </a:lnTo>
                <a:lnTo>
                  <a:pt x="2415" y="785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09" name="object 18509"/>
          <p:cNvSpPr/>
          <p:nvPr/>
        </p:nvSpPr>
        <p:spPr>
          <a:xfrm>
            <a:off x="3729380" y="2485854"/>
            <a:ext cx="3175" cy="8255"/>
          </a:xfrm>
          <a:custGeom>
            <a:avLst/>
            <a:gdLst/>
            <a:ahLst/>
            <a:cxnLst/>
            <a:rect l="l" t="t" r="r" b="b"/>
            <a:pathLst>
              <a:path w="3175" h="8255">
                <a:moveTo>
                  <a:pt x="2415" y="7851"/>
                </a:moveTo>
                <a:lnTo>
                  <a:pt x="0" y="0"/>
                </a:lnTo>
                <a:lnTo>
                  <a:pt x="2606" y="2283"/>
                </a:lnTo>
                <a:lnTo>
                  <a:pt x="2415" y="7851"/>
                </a:lnTo>
                <a:close/>
              </a:path>
            </a:pathLst>
          </a:custGeom>
          <a:ln w="3175">
            <a:solidFill>
              <a:srgbClr val="1919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10" name="object 18510"/>
          <p:cNvSpPr/>
          <p:nvPr/>
        </p:nvSpPr>
        <p:spPr>
          <a:xfrm>
            <a:off x="3731795" y="2488138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6863" y="5847"/>
                </a:moveTo>
                <a:lnTo>
                  <a:pt x="0" y="5567"/>
                </a:lnTo>
                <a:lnTo>
                  <a:pt x="190" y="0"/>
                </a:lnTo>
                <a:lnTo>
                  <a:pt x="6863" y="5847"/>
                </a:lnTo>
                <a:close/>
              </a:path>
            </a:pathLst>
          </a:custGeom>
          <a:solidFill>
            <a:srgbClr val="1919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11" name="object 18511"/>
          <p:cNvSpPr/>
          <p:nvPr/>
        </p:nvSpPr>
        <p:spPr>
          <a:xfrm>
            <a:off x="3731795" y="2488138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0" y="5567"/>
                </a:moveTo>
                <a:lnTo>
                  <a:pt x="6863" y="5847"/>
                </a:lnTo>
                <a:lnTo>
                  <a:pt x="190" y="0"/>
                </a:lnTo>
                <a:lnTo>
                  <a:pt x="0" y="5567"/>
                </a:lnTo>
                <a:close/>
              </a:path>
            </a:pathLst>
          </a:custGeom>
          <a:ln w="3175">
            <a:solidFill>
              <a:srgbClr val="1919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12" name="object 18512"/>
          <p:cNvSpPr/>
          <p:nvPr/>
        </p:nvSpPr>
        <p:spPr>
          <a:xfrm>
            <a:off x="3676556" y="2517294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0" y="988"/>
                </a:moveTo>
                <a:lnTo>
                  <a:pt x="3431" y="0"/>
                </a:lnTo>
                <a:lnTo>
                  <a:pt x="4231" y="614"/>
                </a:lnTo>
                <a:lnTo>
                  <a:pt x="0" y="988"/>
                </a:lnTo>
                <a:close/>
              </a:path>
            </a:pathLst>
          </a:custGeom>
          <a:solidFill>
            <a:srgbClr val="1D14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13" name="object 18513"/>
          <p:cNvSpPr/>
          <p:nvPr/>
        </p:nvSpPr>
        <p:spPr>
          <a:xfrm>
            <a:off x="3676556" y="2517294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3431" y="0"/>
                </a:moveTo>
                <a:lnTo>
                  <a:pt x="0" y="988"/>
                </a:lnTo>
                <a:lnTo>
                  <a:pt x="4231" y="614"/>
                </a:lnTo>
                <a:lnTo>
                  <a:pt x="3431" y="0"/>
                </a:lnTo>
                <a:close/>
              </a:path>
            </a:pathLst>
          </a:custGeom>
          <a:ln w="3175">
            <a:solidFill>
              <a:srgbClr val="1D14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14" name="object 18514"/>
          <p:cNvSpPr/>
          <p:nvPr/>
        </p:nvSpPr>
        <p:spPr>
          <a:xfrm>
            <a:off x="3676306" y="2518283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436" y="1490"/>
                </a:moveTo>
                <a:lnTo>
                  <a:pt x="0" y="73"/>
                </a:lnTo>
                <a:lnTo>
                  <a:pt x="248" y="0"/>
                </a:lnTo>
                <a:lnTo>
                  <a:pt x="436" y="1490"/>
                </a:lnTo>
                <a:close/>
              </a:path>
            </a:pathLst>
          </a:custGeom>
          <a:solidFill>
            <a:srgbClr val="1D14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15" name="object 18515"/>
          <p:cNvSpPr/>
          <p:nvPr/>
        </p:nvSpPr>
        <p:spPr>
          <a:xfrm>
            <a:off x="3676306" y="2518283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436" y="1490"/>
                </a:moveTo>
                <a:lnTo>
                  <a:pt x="0" y="73"/>
                </a:lnTo>
                <a:lnTo>
                  <a:pt x="248" y="0"/>
                </a:lnTo>
                <a:lnTo>
                  <a:pt x="436" y="1490"/>
                </a:lnTo>
                <a:close/>
              </a:path>
            </a:pathLst>
          </a:custGeom>
          <a:ln w="3175">
            <a:solidFill>
              <a:srgbClr val="1D14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16" name="object 18516"/>
          <p:cNvSpPr/>
          <p:nvPr/>
        </p:nvSpPr>
        <p:spPr>
          <a:xfrm>
            <a:off x="3676556" y="2517909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187" y="1864"/>
                </a:moveTo>
                <a:lnTo>
                  <a:pt x="0" y="373"/>
                </a:lnTo>
                <a:lnTo>
                  <a:pt x="4231" y="0"/>
                </a:lnTo>
                <a:lnTo>
                  <a:pt x="187" y="1864"/>
                </a:lnTo>
                <a:close/>
              </a:path>
            </a:pathLst>
          </a:custGeom>
          <a:solidFill>
            <a:srgbClr val="1D14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17" name="object 18517"/>
          <p:cNvSpPr/>
          <p:nvPr/>
        </p:nvSpPr>
        <p:spPr>
          <a:xfrm>
            <a:off x="3676556" y="2517909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187" y="1864"/>
                </a:moveTo>
                <a:lnTo>
                  <a:pt x="4231" y="0"/>
                </a:lnTo>
                <a:lnTo>
                  <a:pt x="0" y="373"/>
                </a:lnTo>
                <a:lnTo>
                  <a:pt x="187" y="1864"/>
                </a:lnTo>
                <a:close/>
              </a:path>
            </a:pathLst>
          </a:custGeom>
          <a:ln w="3175">
            <a:solidFill>
              <a:srgbClr val="1D14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18" name="object 18518"/>
          <p:cNvSpPr/>
          <p:nvPr/>
        </p:nvSpPr>
        <p:spPr>
          <a:xfrm>
            <a:off x="3676744" y="2517909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0" y="1864"/>
                </a:moveTo>
                <a:lnTo>
                  <a:pt x="4043" y="0"/>
                </a:lnTo>
                <a:lnTo>
                  <a:pt x="5123" y="833"/>
                </a:lnTo>
                <a:lnTo>
                  <a:pt x="0" y="1864"/>
                </a:lnTo>
                <a:close/>
              </a:path>
            </a:pathLst>
          </a:custGeom>
          <a:solidFill>
            <a:srgbClr val="1D14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19" name="object 18519"/>
          <p:cNvSpPr/>
          <p:nvPr/>
        </p:nvSpPr>
        <p:spPr>
          <a:xfrm>
            <a:off x="3676744" y="2517909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0" y="1864"/>
                </a:moveTo>
                <a:lnTo>
                  <a:pt x="4043" y="0"/>
                </a:lnTo>
                <a:lnTo>
                  <a:pt x="5123" y="833"/>
                </a:lnTo>
                <a:lnTo>
                  <a:pt x="0" y="1864"/>
                </a:lnTo>
                <a:close/>
              </a:path>
            </a:pathLst>
          </a:custGeom>
          <a:ln w="3175">
            <a:solidFill>
              <a:srgbClr val="1D14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20" name="object 18520"/>
          <p:cNvSpPr/>
          <p:nvPr/>
        </p:nvSpPr>
        <p:spPr>
          <a:xfrm>
            <a:off x="3676744" y="2518742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604" y="2979"/>
                </a:moveTo>
                <a:lnTo>
                  <a:pt x="0" y="1031"/>
                </a:lnTo>
                <a:lnTo>
                  <a:pt x="5123" y="0"/>
                </a:lnTo>
                <a:lnTo>
                  <a:pt x="604" y="2979"/>
                </a:lnTo>
                <a:close/>
              </a:path>
            </a:pathLst>
          </a:custGeom>
          <a:solidFill>
            <a:srgbClr val="1D15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21" name="object 18521"/>
          <p:cNvSpPr/>
          <p:nvPr/>
        </p:nvSpPr>
        <p:spPr>
          <a:xfrm>
            <a:off x="3676744" y="2518742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604" y="2979"/>
                </a:moveTo>
                <a:lnTo>
                  <a:pt x="0" y="1031"/>
                </a:lnTo>
                <a:lnTo>
                  <a:pt x="5123" y="0"/>
                </a:lnTo>
                <a:lnTo>
                  <a:pt x="604" y="2979"/>
                </a:lnTo>
                <a:close/>
              </a:path>
            </a:pathLst>
          </a:custGeom>
          <a:ln w="3175">
            <a:solidFill>
              <a:srgbClr val="1D15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22" name="object 18522"/>
          <p:cNvSpPr/>
          <p:nvPr/>
        </p:nvSpPr>
        <p:spPr>
          <a:xfrm>
            <a:off x="3677348" y="2518742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0" y="2979"/>
                </a:moveTo>
                <a:lnTo>
                  <a:pt x="4518" y="0"/>
                </a:lnTo>
                <a:lnTo>
                  <a:pt x="7526" y="2313"/>
                </a:lnTo>
                <a:lnTo>
                  <a:pt x="0" y="2979"/>
                </a:lnTo>
                <a:close/>
              </a:path>
            </a:pathLst>
          </a:custGeom>
          <a:solidFill>
            <a:srgbClr val="1D14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23" name="object 18523"/>
          <p:cNvSpPr/>
          <p:nvPr/>
        </p:nvSpPr>
        <p:spPr>
          <a:xfrm>
            <a:off x="3677348" y="2518742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0" y="2979"/>
                </a:moveTo>
                <a:lnTo>
                  <a:pt x="7526" y="2313"/>
                </a:lnTo>
                <a:lnTo>
                  <a:pt x="4518" y="0"/>
                </a:lnTo>
                <a:lnTo>
                  <a:pt x="0" y="2979"/>
                </a:lnTo>
                <a:close/>
              </a:path>
            </a:pathLst>
          </a:custGeom>
          <a:ln w="3175">
            <a:solidFill>
              <a:srgbClr val="1D14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24" name="object 18524"/>
          <p:cNvSpPr/>
          <p:nvPr/>
        </p:nvSpPr>
        <p:spPr>
          <a:xfrm>
            <a:off x="3676556" y="2517909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231" y="0"/>
                </a:moveTo>
                <a:lnTo>
                  <a:pt x="0" y="3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25" name="object 18525"/>
          <p:cNvSpPr/>
          <p:nvPr/>
        </p:nvSpPr>
        <p:spPr>
          <a:xfrm>
            <a:off x="3725347" y="248035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0"/>
                </a:moveTo>
                <a:lnTo>
                  <a:pt x="360" y="180"/>
                </a:lnTo>
                <a:lnTo>
                  <a:pt x="1671" y="83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19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26" name="object 18526"/>
          <p:cNvSpPr/>
          <p:nvPr/>
        </p:nvSpPr>
        <p:spPr>
          <a:xfrm>
            <a:off x="3719200" y="2480350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0" y="2547"/>
                </a:moveTo>
                <a:lnTo>
                  <a:pt x="6146" y="0"/>
                </a:lnTo>
                <a:lnTo>
                  <a:pt x="7818" y="833"/>
                </a:lnTo>
                <a:lnTo>
                  <a:pt x="0" y="2547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27" name="object 18527"/>
          <p:cNvSpPr/>
          <p:nvPr/>
        </p:nvSpPr>
        <p:spPr>
          <a:xfrm>
            <a:off x="3719200" y="2480350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6146" y="0"/>
                </a:moveTo>
                <a:lnTo>
                  <a:pt x="0" y="2547"/>
                </a:lnTo>
                <a:lnTo>
                  <a:pt x="7818" y="833"/>
                </a:lnTo>
                <a:lnTo>
                  <a:pt x="6146" y="0"/>
                </a:lnTo>
                <a:close/>
              </a:path>
            </a:pathLst>
          </a:custGeom>
          <a:ln w="3175">
            <a:solidFill>
              <a:srgbClr val="1919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28" name="object 18528"/>
          <p:cNvSpPr/>
          <p:nvPr/>
        </p:nvSpPr>
        <p:spPr>
          <a:xfrm>
            <a:off x="3719200" y="2482601"/>
            <a:ext cx="7620" cy="0"/>
          </a:xfrm>
          <a:custGeom>
            <a:avLst/>
            <a:gdLst/>
            <a:ahLst/>
            <a:cxnLst/>
            <a:rect l="l" t="t" r="r" b="b"/>
            <a:pathLst>
              <a:path w="7620" h="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3175">
            <a:solidFill>
              <a:srgbClr val="1919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29" name="object 18529"/>
          <p:cNvSpPr/>
          <p:nvPr/>
        </p:nvSpPr>
        <p:spPr>
          <a:xfrm>
            <a:off x="3719200" y="2482303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7607" y="0"/>
                </a:moveTo>
                <a:lnTo>
                  <a:pt x="0" y="594"/>
                </a:lnTo>
                <a:lnTo>
                  <a:pt x="7607" y="0"/>
                </a:lnTo>
                <a:close/>
              </a:path>
            </a:pathLst>
          </a:custGeom>
          <a:ln w="3175">
            <a:solidFill>
              <a:srgbClr val="1919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30" name="object 18530"/>
          <p:cNvSpPr/>
          <p:nvPr/>
        </p:nvSpPr>
        <p:spPr>
          <a:xfrm>
            <a:off x="3719200" y="2481183"/>
            <a:ext cx="8255" cy="1905"/>
          </a:xfrm>
          <a:custGeom>
            <a:avLst/>
            <a:gdLst/>
            <a:ahLst/>
            <a:cxnLst/>
            <a:rect l="l" t="t" r="r" b="b"/>
            <a:pathLst>
              <a:path w="8254" h="1905">
                <a:moveTo>
                  <a:pt x="0" y="1714"/>
                </a:moveTo>
                <a:lnTo>
                  <a:pt x="7818" y="0"/>
                </a:lnTo>
                <a:lnTo>
                  <a:pt x="7607" y="1120"/>
                </a:lnTo>
                <a:lnTo>
                  <a:pt x="0" y="1714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31" name="object 18531"/>
          <p:cNvSpPr/>
          <p:nvPr/>
        </p:nvSpPr>
        <p:spPr>
          <a:xfrm>
            <a:off x="3719200" y="2481183"/>
            <a:ext cx="8255" cy="1905"/>
          </a:xfrm>
          <a:custGeom>
            <a:avLst/>
            <a:gdLst/>
            <a:ahLst/>
            <a:cxnLst/>
            <a:rect l="l" t="t" r="r" b="b"/>
            <a:pathLst>
              <a:path w="8254" h="1905">
                <a:moveTo>
                  <a:pt x="7607" y="1120"/>
                </a:moveTo>
                <a:lnTo>
                  <a:pt x="7818" y="0"/>
                </a:lnTo>
                <a:lnTo>
                  <a:pt x="0" y="1714"/>
                </a:lnTo>
                <a:lnTo>
                  <a:pt x="7607" y="1120"/>
                </a:lnTo>
                <a:close/>
              </a:path>
            </a:pathLst>
          </a:custGeom>
          <a:ln w="3175">
            <a:solidFill>
              <a:srgbClr val="1919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32" name="object 18532"/>
          <p:cNvSpPr/>
          <p:nvPr/>
        </p:nvSpPr>
        <p:spPr>
          <a:xfrm>
            <a:off x="3726807" y="2481183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1120"/>
                </a:moveTo>
                <a:lnTo>
                  <a:pt x="210" y="0"/>
                </a:lnTo>
                <a:lnTo>
                  <a:pt x="68" y="762"/>
                </a:lnTo>
                <a:lnTo>
                  <a:pt x="0" y="1120"/>
                </a:lnTo>
                <a:close/>
              </a:path>
            </a:pathLst>
          </a:custGeom>
          <a:ln w="3175">
            <a:solidFill>
              <a:srgbClr val="1919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33" name="object 18533"/>
          <p:cNvSpPr/>
          <p:nvPr/>
        </p:nvSpPr>
        <p:spPr>
          <a:xfrm>
            <a:off x="3719200" y="2482337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0" y="561"/>
                </a:moveTo>
                <a:lnTo>
                  <a:pt x="7602" y="0"/>
                </a:lnTo>
                <a:lnTo>
                  <a:pt x="0" y="561"/>
                </a:lnTo>
                <a:close/>
              </a:path>
            </a:pathLst>
          </a:custGeom>
          <a:ln w="3175">
            <a:solidFill>
              <a:srgbClr val="1A19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34" name="object 18534"/>
          <p:cNvSpPr/>
          <p:nvPr/>
        </p:nvSpPr>
        <p:spPr>
          <a:xfrm>
            <a:off x="3719200" y="248280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91"/>
                </a:moveTo>
                <a:lnTo>
                  <a:pt x="411" y="0"/>
                </a:lnTo>
                <a:lnTo>
                  <a:pt x="0" y="91"/>
                </a:lnTo>
                <a:close/>
              </a:path>
            </a:pathLst>
          </a:custGeom>
          <a:ln w="3175">
            <a:solidFill>
              <a:srgbClr val="1A18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35" name="object 18535"/>
          <p:cNvSpPr/>
          <p:nvPr/>
        </p:nvSpPr>
        <p:spPr>
          <a:xfrm>
            <a:off x="3719200" y="248289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A18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36" name="object 18536"/>
          <p:cNvSpPr/>
          <p:nvPr/>
        </p:nvSpPr>
        <p:spPr>
          <a:xfrm>
            <a:off x="3719200" y="248289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18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37" name="object 18537"/>
          <p:cNvSpPr/>
          <p:nvPr/>
        </p:nvSpPr>
        <p:spPr>
          <a:xfrm>
            <a:off x="3719611" y="2481183"/>
            <a:ext cx="7620" cy="1905"/>
          </a:xfrm>
          <a:custGeom>
            <a:avLst/>
            <a:gdLst/>
            <a:ahLst/>
            <a:cxnLst/>
            <a:rect l="l" t="t" r="r" b="b"/>
            <a:pathLst>
              <a:path w="7620" h="1905">
                <a:moveTo>
                  <a:pt x="7406" y="0"/>
                </a:moveTo>
                <a:lnTo>
                  <a:pt x="0" y="1623"/>
                </a:lnTo>
                <a:lnTo>
                  <a:pt x="7406" y="0"/>
                </a:lnTo>
                <a:close/>
              </a:path>
            </a:pathLst>
          </a:custGeom>
          <a:ln w="3175">
            <a:solidFill>
              <a:srgbClr val="1919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38" name="object 18538"/>
          <p:cNvSpPr/>
          <p:nvPr/>
        </p:nvSpPr>
        <p:spPr>
          <a:xfrm>
            <a:off x="3719611" y="2481183"/>
            <a:ext cx="7620" cy="1905"/>
          </a:xfrm>
          <a:custGeom>
            <a:avLst/>
            <a:gdLst/>
            <a:ahLst/>
            <a:cxnLst/>
            <a:rect l="l" t="t" r="r" b="b"/>
            <a:pathLst>
              <a:path w="7620" h="1905">
                <a:moveTo>
                  <a:pt x="7406" y="0"/>
                </a:moveTo>
                <a:lnTo>
                  <a:pt x="0" y="1623"/>
                </a:lnTo>
                <a:lnTo>
                  <a:pt x="7406" y="0"/>
                </a:lnTo>
                <a:close/>
              </a:path>
            </a:pathLst>
          </a:custGeom>
          <a:ln w="3175">
            <a:solidFill>
              <a:srgbClr val="1919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39" name="object 18539"/>
          <p:cNvSpPr/>
          <p:nvPr/>
        </p:nvSpPr>
        <p:spPr>
          <a:xfrm>
            <a:off x="3719200" y="2481183"/>
            <a:ext cx="8255" cy="1905"/>
          </a:xfrm>
          <a:custGeom>
            <a:avLst/>
            <a:gdLst/>
            <a:ahLst/>
            <a:cxnLst/>
            <a:rect l="l" t="t" r="r" b="b"/>
            <a:pathLst>
              <a:path w="8254" h="1905">
                <a:moveTo>
                  <a:pt x="7818" y="0"/>
                </a:moveTo>
                <a:lnTo>
                  <a:pt x="0" y="1714"/>
                </a:lnTo>
                <a:lnTo>
                  <a:pt x="7818" y="0"/>
                </a:lnTo>
                <a:close/>
              </a:path>
            </a:pathLst>
          </a:custGeom>
          <a:ln w="3175">
            <a:solidFill>
              <a:srgbClr val="1A19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40" name="object 18540"/>
          <p:cNvSpPr/>
          <p:nvPr/>
        </p:nvSpPr>
        <p:spPr>
          <a:xfrm>
            <a:off x="3727018" y="24811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41" name="object 18541"/>
          <p:cNvSpPr/>
          <p:nvPr/>
        </p:nvSpPr>
        <p:spPr>
          <a:xfrm>
            <a:off x="3727018" y="24811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19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42" name="object 18542"/>
          <p:cNvSpPr/>
          <p:nvPr/>
        </p:nvSpPr>
        <p:spPr>
          <a:xfrm>
            <a:off x="3719200" y="2481183"/>
            <a:ext cx="8255" cy="1905"/>
          </a:xfrm>
          <a:custGeom>
            <a:avLst/>
            <a:gdLst/>
            <a:ahLst/>
            <a:cxnLst/>
            <a:rect l="l" t="t" r="r" b="b"/>
            <a:pathLst>
              <a:path w="8254" h="1905">
                <a:moveTo>
                  <a:pt x="7818" y="0"/>
                </a:moveTo>
                <a:lnTo>
                  <a:pt x="0" y="17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43" name="object 18543"/>
          <p:cNvSpPr/>
          <p:nvPr/>
        </p:nvSpPr>
        <p:spPr>
          <a:xfrm>
            <a:off x="3677348" y="2521056"/>
            <a:ext cx="7620" cy="3810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3241" y="3794"/>
                </a:moveTo>
                <a:lnTo>
                  <a:pt x="0" y="665"/>
                </a:lnTo>
                <a:lnTo>
                  <a:pt x="7526" y="0"/>
                </a:lnTo>
                <a:lnTo>
                  <a:pt x="3241" y="3794"/>
                </a:lnTo>
                <a:close/>
              </a:path>
            </a:pathLst>
          </a:custGeom>
          <a:solidFill>
            <a:srgbClr val="1D14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44" name="object 18544"/>
          <p:cNvSpPr/>
          <p:nvPr/>
        </p:nvSpPr>
        <p:spPr>
          <a:xfrm>
            <a:off x="3677348" y="2521056"/>
            <a:ext cx="7620" cy="3810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3241" y="3794"/>
                </a:moveTo>
                <a:lnTo>
                  <a:pt x="7526" y="0"/>
                </a:lnTo>
                <a:lnTo>
                  <a:pt x="0" y="665"/>
                </a:lnTo>
                <a:lnTo>
                  <a:pt x="3241" y="3794"/>
                </a:lnTo>
                <a:close/>
              </a:path>
            </a:pathLst>
          </a:custGeom>
          <a:ln w="3175">
            <a:solidFill>
              <a:srgbClr val="1D14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45" name="object 18545"/>
          <p:cNvSpPr/>
          <p:nvPr/>
        </p:nvSpPr>
        <p:spPr>
          <a:xfrm>
            <a:off x="3745153" y="2504130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0"/>
                </a:moveTo>
                <a:lnTo>
                  <a:pt x="1397" y="369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19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46" name="object 18546"/>
          <p:cNvSpPr/>
          <p:nvPr/>
        </p:nvSpPr>
        <p:spPr>
          <a:xfrm>
            <a:off x="3744562" y="250413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1988" y="3695"/>
                </a:moveTo>
                <a:lnTo>
                  <a:pt x="0" y="208"/>
                </a:lnTo>
                <a:lnTo>
                  <a:pt x="591" y="0"/>
                </a:lnTo>
                <a:lnTo>
                  <a:pt x="1988" y="3695"/>
                </a:lnTo>
                <a:close/>
              </a:path>
            </a:pathLst>
          </a:custGeom>
          <a:solidFill>
            <a:srgbClr val="1819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47" name="object 18547"/>
          <p:cNvSpPr/>
          <p:nvPr/>
        </p:nvSpPr>
        <p:spPr>
          <a:xfrm>
            <a:off x="3744562" y="250413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591" y="0"/>
                </a:moveTo>
                <a:lnTo>
                  <a:pt x="0" y="208"/>
                </a:lnTo>
                <a:lnTo>
                  <a:pt x="1988" y="3695"/>
                </a:lnTo>
                <a:lnTo>
                  <a:pt x="591" y="0"/>
                </a:lnTo>
                <a:close/>
              </a:path>
            </a:pathLst>
          </a:custGeom>
          <a:ln w="3175">
            <a:solidFill>
              <a:srgbClr val="1819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48" name="object 18548"/>
          <p:cNvSpPr/>
          <p:nvPr/>
        </p:nvSpPr>
        <p:spPr>
          <a:xfrm>
            <a:off x="3741290" y="2493906"/>
            <a:ext cx="4445" cy="10795"/>
          </a:xfrm>
          <a:custGeom>
            <a:avLst/>
            <a:gdLst/>
            <a:ahLst/>
            <a:cxnLst/>
            <a:rect l="l" t="t" r="r" b="b"/>
            <a:pathLst>
              <a:path w="4445" h="10794">
                <a:moveTo>
                  <a:pt x="3271" y="10431"/>
                </a:moveTo>
                <a:lnTo>
                  <a:pt x="0" y="0"/>
                </a:lnTo>
                <a:lnTo>
                  <a:pt x="3825" y="10121"/>
                </a:lnTo>
                <a:lnTo>
                  <a:pt x="3271" y="10431"/>
                </a:lnTo>
                <a:close/>
              </a:path>
            </a:pathLst>
          </a:custGeom>
          <a:solidFill>
            <a:srgbClr val="1819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49" name="object 18549"/>
          <p:cNvSpPr/>
          <p:nvPr/>
        </p:nvSpPr>
        <p:spPr>
          <a:xfrm>
            <a:off x="3741290" y="2493906"/>
            <a:ext cx="4445" cy="10795"/>
          </a:xfrm>
          <a:custGeom>
            <a:avLst/>
            <a:gdLst/>
            <a:ahLst/>
            <a:cxnLst/>
            <a:rect l="l" t="t" r="r" b="b"/>
            <a:pathLst>
              <a:path w="4445" h="10794">
                <a:moveTo>
                  <a:pt x="0" y="0"/>
                </a:moveTo>
                <a:lnTo>
                  <a:pt x="3825" y="10121"/>
                </a:lnTo>
                <a:lnTo>
                  <a:pt x="3271" y="1043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19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50" name="object 18550"/>
          <p:cNvSpPr/>
          <p:nvPr/>
        </p:nvSpPr>
        <p:spPr>
          <a:xfrm>
            <a:off x="3738659" y="2493906"/>
            <a:ext cx="6350" cy="10795"/>
          </a:xfrm>
          <a:custGeom>
            <a:avLst/>
            <a:gdLst/>
            <a:ahLst/>
            <a:cxnLst/>
            <a:rect l="l" t="t" r="r" b="b"/>
            <a:pathLst>
              <a:path w="6350" h="10794">
                <a:moveTo>
                  <a:pt x="5902" y="10431"/>
                </a:moveTo>
                <a:lnTo>
                  <a:pt x="0" y="78"/>
                </a:lnTo>
                <a:lnTo>
                  <a:pt x="2631" y="0"/>
                </a:lnTo>
                <a:lnTo>
                  <a:pt x="5902" y="10431"/>
                </a:lnTo>
                <a:close/>
              </a:path>
            </a:pathLst>
          </a:custGeom>
          <a:solidFill>
            <a:srgbClr val="1819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51" name="object 18551"/>
          <p:cNvSpPr/>
          <p:nvPr/>
        </p:nvSpPr>
        <p:spPr>
          <a:xfrm>
            <a:off x="3738659" y="2493906"/>
            <a:ext cx="6350" cy="10795"/>
          </a:xfrm>
          <a:custGeom>
            <a:avLst/>
            <a:gdLst/>
            <a:ahLst/>
            <a:cxnLst/>
            <a:rect l="l" t="t" r="r" b="b"/>
            <a:pathLst>
              <a:path w="6350" h="10794">
                <a:moveTo>
                  <a:pt x="2631" y="0"/>
                </a:moveTo>
                <a:lnTo>
                  <a:pt x="0" y="78"/>
                </a:lnTo>
                <a:lnTo>
                  <a:pt x="5902" y="10431"/>
                </a:lnTo>
                <a:lnTo>
                  <a:pt x="2631" y="0"/>
                </a:lnTo>
                <a:close/>
              </a:path>
            </a:pathLst>
          </a:custGeom>
          <a:ln w="3175">
            <a:solidFill>
              <a:srgbClr val="1819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52" name="object 18552"/>
          <p:cNvSpPr/>
          <p:nvPr/>
        </p:nvSpPr>
        <p:spPr>
          <a:xfrm>
            <a:off x="3744562" y="250402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309"/>
                </a:moveTo>
                <a:lnTo>
                  <a:pt x="553" y="0"/>
                </a:lnTo>
                <a:lnTo>
                  <a:pt x="0" y="309"/>
                </a:lnTo>
                <a:close/>
              </a:path>
            </a:pathLst>
          </a:custGeom>
          <a:solidFill>
            <a:srgbClr val="1819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53" name="object 18553"/>
          <p:cNvSpPr/>
          <p:nvPr/>
        </p:nvSpPr>
        <p:spPr>
          <a:xfrm>
            <a:off x="3744562" y="250402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3" y="0"/>
                </a:moveTo>
                <a:lnTo>
                  <a:pt x="0" y="309"/>
                </a:lnTo>
                <a:lnTo>
                  <a:pt x="591" y="101"/>
                </a:lnTo>
                <a:close/>
              </a:path>
            </a:pathLst>
          </a:custGeom>
          <a:ln w="3175">
            <a:solidFill>
              <a:srgbClr val="1819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54" name="object 18554"/>
          <p:cNvSpPr/>
          <p:nvPr/>
        </p:nvSpPr>
        <p:spPr>
          <a:xfrm>
            <a:off x="3744562" y="250413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91" y="0"/>
                </a:moveTo>
                <a:lnTo>
                  <a:pt x="0" y="2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55" name="object 18555"/>
          <p:cNvSpPr/>
          <p:nvPr/>
        </p:nvSpPr>
        <p:spPr>
          <a:xfrm>
            <a:off x="3728138" y="2493985"/>
            <a:ext cx="10795" cy="3175"/>
          </a:xfrm>
          <a:custGeom>
            <a:avLst/>
            <a:gdLst/>
            <a:ahLst/>
            <a:cxnLst/>
            <a:rect l="l" t="t" r="r" b="b"/>
            <a:pathLst>
              <a:path w="10795" h="3175">
                <a:moveTo>
                  <a:pt x="4665" y="3002"/>
                </a:moveTo>
                <a:lnTo>
                  <a:pt x="0" y="2557"/>
                </a:lnTo>
                <a:lnTo>
                  <a:pt x="10520" y="0"/>
                </a:lnTo>
                <a:lnTo>
                  <a:pt x="4665" y="3002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56" name="object 18556"/>
          <p:cNvSpPr/>
          <p:nvPr/>
        </p:nvSpPr>
        <p:spPr>
          <a:xfrm>
            <a:off x="3728138" y="2493985"/>
            <a:ext cx="10795" cy="3175"/>
          </a:xfrm>
          <a:custGeom>
            <a:avLst/>
            <a:gdLst/>
            <a:ahLst/>
            <a:cxnLst/>
            <a:rect l="l" t="t" r="r" b="b"/>
            <a:pathLst>
              <a:path w="10795" h="3175">
                <a:moveTo>
                  <a:pt x="10520" y="0"/>
                </a:moveTo>
                <a:lnTo>
                  <a:pt x="0" y="2557"/>
                </a:lnTo>
                <a:lnTo>
                  <a:pt x="4665" y="3002"/>
                </a:lnTo>
                <a:lnTo>
                  <a:pt x="10520" y="0"/>
                </a:lnTo>
                <a:close/>
              </a:path>
            </a:pathLst>
          </a:custGeom>
          <a:ln w="3175">
            <a:solidFill>
              <a:srgbClr val="1919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57" name="object 18557"/>
          <p:cNvSpPr/>
          <p:nvPr/>
        </p:nvSpPr>
        <p:spPr>
          <a:xfrm>
            <a:off x="3736500" y="2507734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69">
                <a:moveTo>
                  <a:pt x="0" y="1267"/>
                </a:moveTo>
                <a:lnTo>
                  <a:pt x="6149" y="0"/>
                </a:lnTo>
                <a:lnTo>
                  <a:pt x="10050" y="91"/>
                </a:lnTo>
                <a:lnTo>
                  <a:pt x="0" y="1267"/>
                </a:lnTo>
                <a:close/>
              </a:path>
            </a:pathLst>
          </a:custGeom>
          <a:solidFill>
            <a:srgbClr val="1819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58" name="object 18558"/>
          <p:cNvSpPr/>
          <p:nvPr/>
        </p:nvSpPr>
        <p:spPr>
          <a:xfrm>
            <a:off x="3736500" y="2507734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69">
                <a:moveTo>
                  <a:pt x="0" y="1267"/>
                </a:moveTo>
                <a:lnTo>
                  <a:pt x="6149" y="0"/>
                </a:lnTo>
                <a:lnTo>
                  <a:pt x="10050" y="91"/>
                </a:lnTo>
                <a:lnTo>
                  <a:pt x="0" y="1267"/>
                </a:lnTo>
                <a:close/>
              </a:path>
            </a:pathLst>
          </a:custGeom>
          <a:ln w="3175">
            <a:solidFill>
              <a:srgbClr val="1819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59" name="object 185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560" name="object 18560"/>
          <p:cNvSpPr/>
          <p:nvPr/>
        </p:nvSpPr>
        <p:spPr>
          <a:xfrm>
            <a:off x="3728138" y="2493706"/>
            <a:ext cx="10795" cy="3175"/>
          </a:xfrm>
          <a:custGeom>
            <a:avLst/>
            <a:gdLst/>
            <a:ahLst/>
            <a:cxnLst/>
            <a:rect l="l" t="t" r="r" b="b"/>
            <a:pathLst>
              <a:path w="10795" h="3175">
                <a:moveTo>
                  <a:pt x="0" y="2837"/>
                </a:moveTo>
                <a:lnTo>
                  <a:pt x="3657" y="0"/>
                </a:lnTo>
                <a:lnTo>
                  <a:pt x="10520" y="279"/>
                </a:lnTo>
                <a:lnTo>
                  <a:pt x="0" y="2837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61" name="object 18561"/>
          <p:cNvSpPr/>
          <p:nvPr/>
        </p:nvSpPr>
        <p:spPr>
          <a:xfrm>
            <a:off x="3728138" y="2493706"/>
            <a:ext cx="10795" cy="3175"/>
          </a:xfrm>
          <a:custGeom>
            <a:avLst/>
            <a:gdLst/>
            <a:ahLst/>
            <a:cxnLst/>
            <a:rect l="l" t="t" r="r" b="b"/>
            <a:pathLst>
              <a:path w="10795" h="3175">
                <a:moveTo>
                  <a:pt x="0" y="2837"/>
                </a:moveTo>
                <a:lnTo>
                  <a:pt x="10520" y="279"/>
                </a:lnTo>
                <a:lnTo>
                  <a:pt x="3657" y="0"/>
                </a:lnTo>
                <a:lnTo>
                  <a:pt x="0" y="2837"/>
                </a:lnTo>
                <a:close/>
              </a:path>
            </a:pathLst>
          </a:custGeom>
          <a:ln w="3175">
            <a:solidFill>
              <a:srgbClr val="1919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62" name="object 18562"/>
          <p:cNvSpPr/>
          <p:nvPr/>
        </p:nvSpPr>
        <p:spPr>
          <a:xfrm>
            <a:off x="3734986" y="2509624"/>
            <a:ext cx="8255" cy="1905"/>
          </a:xfrm>
          <a:custGeom>
            <a:avLst/>
            <a:gdLst/>
            <a:ahLst/>
            <a:cxnLst/>
            <a:rect l="l" t="t" r="r" b="b"/>
            <a:pathLst>
              <a:path w="8254" h="1905">
                <a:moveTo>
                  <a:pt x="2283" y="1877"/>
                </a:moveTo>
                <a:lnTo>
                  <a:pt x="0" y="1282"/>
                </a:lnTo>
                <a:lnTo>
                  <a:pt x="8211" y="0"/>
                </a:lnTo>
                <a:lnTo>
                  <a:pt x="2283" y="1877"/>
                </a:lnTo>
                <a:close/>
              </a:path>
            </a:pathLst>
          </a:custGeom>
          <a:solidFill>
            <a:srgbClr val="1918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63" name="object 18563"/>
          <p:cNvSpPr/>
          <p:nvPr/>
        </p:nvSpPr>
        <p:spPr>
          <a:xfrm>
            <a:off x="3734986" y="2509624"/>
            <a:ext cx="8255" cy="1905"/>
          </a:xfrm>
          <a:custGeom>
            <a:avLst/>
            <a:gdLst/>
            <a:ahLst/>
            <a:cxnLst/>
            <a:rect l="l" t="t" r="r" b="b"/>
            <a:pathLst>
              <a:path w="8254" h="1905">
                <a:moveTo>
                  <a:pt x="8211" y="0"/>
                </a:moveTo>
                <a:lnTo>
                  <a:pt x="2283" y="1877"/>
                </a:lnTo>
                <a:lnTo>
                  <a:pt x="0" y="1282"/>
                </a:lnTo>
                <a:lnTo>
                  <a:pt x="8211" y="0"/>
                </a:lnTo>
                <a:close/>
              </a:path>
            </a:pathLst>
          </a:custGeom>
          <a:ln w="3175">
            <a:solidFill>
              <a:srgbClr val="1918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64" name="object 185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565" name="object 18565"/>
          <p:cNvSpPr/>
          <p:nvPr/>
        </p:nvSpPr>
        <p:spPr>
          <a:xfrm>
            <a:off x="3746616" y="2522334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551"/>
                </a:moveTo>
                <a:lnTo>
                  <a:pt x="373" y="355"/>
                </a:lnTo>
                <a:lnTo>
                  <a:pt x="1899" y="0"/>
                </a:lnTo>
                <a:lnTo>
                  <a:pt x="0" y="551"/>
                </a:lnTo>
                <a:close/>
              </a:path>
            </a:pathLst>
          </a:custGeom>
          <a:solidFill>
            <a:srgbClr val="1818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66" name="object 18566"/>
          <p:cNvSpPr/>
          <p:nvPr/>
        </p:nvSpPr>
        <p:spPr>
          <a:xfrm>
            <a:off x="3746616" y="2522334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551"/>
                </a:moveTo>
                <a:lnTo>
                  <a:pt x="1899" y="0"/>
                </a:lnTo>
                <a:lnTo>
                  <a:pt x="373" y="355"/>
                </a:lnTo>
                <a:lnTo>
                  <a:pt x="0" y="551"/>
                </a:lnTo>
                <a:close/>
              </a:path>
            </a:pathLst>
          </a:custGeom>
          <a:ln w="3175">
            <a:solidFill>
              <a:srgbClr val="1818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67" name="object 185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568" name="object 185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569" name="object 185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570" name="object 185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571" name="object 18571"/>
          <p:cNvSpPr/>
          <p:nvPr/>
        </p:nvSpPr>
        <p:spPr>
          <a:xfrm>
            <a:off x="3471839" y="236050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68" y="731"/>
                </a:moveTo>
                <a:lnTo>
                  <a:pt x="12" y="53"/>
                </a:lnTo>
                <a:lnTo>
                  <a:pt x="868" y="731"/>
                </a:lnTo>
                <a:close/>
              </a:path>
            </a:pathLst>
          </a:custGeom>
          <a:solidFill>
            <a:srgbClr val="1A84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72" name="object 18572"/>
          <p:cNvSpPr/>
          <p:nvPr/>
        </p:nvSpPr>
        <p:spPr>
          <a:xfrm>
            <a:off x="3471839" y="236050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868" y="73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84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73" name="object 185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574" name="object 185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575" name="object 18575"/>
          <p:cNvSpPr/>
          <p:nvPr/>
        </p:nvSpPr>
        <p:spPr>
          <a:xfrm>
            <a:off x="3488628" y="2421384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512" y="2689"/>
                </a:moveTo>
                <a:lnTo>
                  <a:pt x="251" y="756"/>
                </a:lnTo>
                <a:lnTo>
                  <a:pt x="0" y="0"/>
                </a:lnTo>
                <a:lnTo>
                  <a:pt x="2512" y="2689"/>
                </a:lnTo>
                <a:close/>
              </a:path>
            </a:pathLst>
          </a:custGeom>
          <a:solidFill>
            <a:srgbClr val="1974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76" name="object 18576"/>
          <p:cNvSpPr/>
          <p:nvPr/>
        </p:nvSpPr>
        <p:spPr>
          <a:xfrm>
            <a:off x="3488628" y="2421384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512" y="2689"/>
                </a:moveTo>
                <a:lnTo>
                  <a:pt x="0" y="0"/>
                </a:lnTo>
                <a:lnTo>
                  <a:pt x="251" y="756"/>
                </a:lnTo>
                <a:lnTo>
                  <a:pt x="2512" y="2689"/>
                </a:lnTo>
                <a:close/>
              </a:path>
            </a:pathLst>
          </a:custGeom>
          <a:ln w="3175">
            <a:solidFill>
              <a:srgbClr val="1974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77" name="object 18577"/>
          <p:cNvSpPr/>
          <p:nvPr/>
        </p:nvSpPr>
        <p:spPr>
          <a:xfrm>
            <a:off x="3488628" y="2421384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512" y="268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78" name="object 18578"/>
          <p:cNvSpPr/>
          <p:nvPr/>
        </p:nvSpPr>
        <p:spPr>
          <a:xfrm>
            <a:off x="3471852" y="236055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55" y="678"/>
                </a:moveTo>
                <a:lnTo>
                  <a:pt x="78" y="284"/>
                </a:lnTo>
                <a:lnTo>
                  <a:pt x="0" y="0"/>
                </a:lnTo>
                <a:lnTo>
                  <a:pt x="855" y="678"/>
                </a:lnTo>
                <a:close/>
              </a:path>
            </a:pathLst>
          </a:custGeom>
          <a:solidFill>
            <a:srgbClr val="1A84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79" name="object 18579"/>
          <p:cNvSpPr/>
          <p:nvPr/>
        </p:nvSpPr>
        <p:spPr>
          <a:xfrm>
            <a:off x="3471852" y="236055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55" y="678"/>
                </a:moveTo>
                <a:lnTo>
                  <a:pt x="0" y="0"/>
                </a:lnTo>
                <a:lnTo>
                  <a:pt x="78" y="284"/>
                </a:lnTo>
                <a:lnTo>
                  <a:pt x="855" y="678"/>
                </a:lnTo>
                <a:close/>
              </a:path>
            </a:pathLst>
          </a:custGeom>
          <a:ln w="3175">
            <a:solidFill>
              <a:srgbClr val="1A84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80" name="object 185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581" name="object 185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582" name="object 185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583" name="object 185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584" name="object 18584"/>
          <p:cNvSpPr/>
          <p:nvPr/>
        </p:nvSpPr>
        <p:spPr>
          <a:xfrm>
            <a:off x="3498727" y="2429482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537" y="3251"/>
                </a:moveTo>
                <a:lnTo>
                  <a:pt x="0" y="0"/>
                </a:lnTo>
                <a:lnTo>
                  <a:pt x="2562" y="1678"/>
                </a:lnTo>
                <a:lnTo>
                  <a:pt x="2537" y="3251"/>
                </a:lnTo>
                <a:close/>
              </a:path>
            </a:pathLst>
          </a:custGeom>
          <a:solidFill>
            <a:srgbClr val="196A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85" name="object 18585"/>
          <p:cNvSpPr/>
          <p:nvPr/>
        </p:nvSpPr>
        <p:spPr>
          <a:xfrm>
            <a:off x="3498727" y="2429482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562" y="1678"/>
                </a:moveTo>
                <a:lnTo>
                  <a:pt x="0" y="0"/>
                </a:lnTo>
                <a:lnTo>
                  <a:pt x="2537" y="3251"/>
                </a:lnTo>
                <a:lnTo>
                  <a:pt x="2562" y="1678"/>
                </a:lnTo>
                <a:close/>
              </a:path>
            </a:pathLst>
          </a:custGeom>
          <a:ln w="3175">
            <a:solidFill>
              <a:srgbClr val="196A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86" name="object 185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587" name="object 185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588" name="object 185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589" name="object 185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590" name="object 185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591" name="object 185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592" name="object 185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593" name="object 185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594" name="object 185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595" name="object 18595"/>
          <p:cNvSpPr/>
          <p:nvPr/>
        </p:nvSpPr>
        <p:spPr>
          <a:xfrm>
            <a:off x="3490696" y="2428313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203" y="833"/>
                </a:moveTo>
                <a:lnTo>
                  <a:pt x="0" y="0"/>
                </a:lnTo>
                <a:lnTo>
                  <a:pt x="198" y="246"/>
                </a:lnTo>
                <a:lnTo>
                  <a:pt x="203" y="833"/>
                </a:lnTo>
                <a:close/>
              </a:path>
            </a:pathLst>
          </a:custGeom>
          <a:solidFill>
            <a:srgbClr val="1973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96" name="object 18596"/>
          <p:cNvSpPr/>
          <p:nvPr/>
        </p:nvSpPr>
        <p:spPr>
          <a:xfrm>
            <a:off x="3490696" y="2428313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198" y="246"/>
                </a:lnTo>
                <a:lnTo>
                  <a:pt x="203" y="83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73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97" name="object 18597"/>
          <p:cNvSpPr/>
          <p:nvPr/>
        </p:nvSpPr>
        <p:spPr>
          <a:xfrm>
            <a:off x="3490894" y="2428560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3388" y="4203"/>
                </a:moveTo>
                <a:lnTo>
                  <a:pt x="5" y="586"/>
                </a:lnTo>
                <a:lnTo>
                  <a:pt x="0" y="0"/>
                </a:lnTo>
                <a:lnTo>
                  <a:pt x="3388" y="4203"/>
                </a:lnTo>
                <a:close/>
              </a:path>
            </a:pathLst>
          </a:custGeom>
          <a:solidFill>
            <a:srgbClr val="1972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98" name="object 18598"/>
          <p:cNvSpPr/>
          <p:nvPr/>
        </p:nvSpPr>
        <p:spPr>
          <a:xfrm>
            <a:off x="3490894" y="2428560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3388" y="4203"/>
                </a:moveTo>
                <a:lnTo>
                  <a:pt x="0" y="0"/>
                </a:lnTo>
                <a:lnTo>
                  <a:pt x="5" y="586"/>
                </a:lnTo>
                <a:lnTo>
                  <a:pt x="3388" y="4203"/>
                </a:lnTo>
                <a:close/>
              </a:path>
            </a:pathLst>
          </a:custGeom>
          <a:ln w="3175">
            <a:solidFill>
              <a:srgbClr val="1972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99" name="object 18599"/>
          <p:cNvSpPr/>
          <p:nvPr/>
        </p:nvSpPr>
        <p:spPr>
          <a:xfrm>
            <a:off x="3490899" y="242914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383" y="3616"/>
                </a:moveTo>
                <a:lnTo>
                  <a:pt x="612" y="2506"/>
                </a:lnTo>
                <a:lnTo>
                  <a:pt x="0" y="0"/>
                </a:lnTo>
                <a:lnTo>
                  <a:pt x="3383" y="3616"/>
                </a:lnTo>
                <a:close/>
              </a:path>
            </a:pathLst>
          </a:custGeom>
          <a:solidFill>
            <a:srgbClr val="1971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00" name="object 18600"/>
          <p:cNvSpPr/>
          <p:nvPr/>
        </p:nvSpPr>
        <p:spPr>
          <a:xfrm>
            <a:off x="3490899" y="242914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383" y="3616"/>
                </a:moveTo>
                <a:lnTo>
                  <a:pt x="612" y="2506"/>
                </a:lnTo>
                <a:lnTo>
                  <a:pt x="0" y="0"/>
                </a:lnTo>
                <a:lnTo>
                  <a:pt x="3383" y="3616"/>
                </a:lnTo>
                <a:close/>
              </a:path>
            </a:pathLst>
          </a:custGeom>
          <a:ln w="3175">
            <a:solidFill>
              <a:srgbClr val="1971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01" name="object 186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602" name="object 186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603" name="object 186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604" name="object 186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605" name="object 186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606" name="object 186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607" name="object 18607"/>
          <p:cNvSpPr/>
          <p:nvPr/>
        </p:nvSpPr>
        <p:spPr>
          <a:xfrm>
            <a:off x="3488880" y="2422141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4572" y="5730"/>
                </a:moveTo>
                <a:lnTo>
                  <a:pt x="635" y="1899"/>
                </a:lnTo>
                <a:lnTo>
                  <a:pt x="0" y="0"/>
                </a:lnTo>
                <a:lnTo>
                  <a:pt x="4572" y="5730"/>
                </a:lnTo>
                <a:close/>
              </a:path>
            </a:pathLst>
          </a:custGeom>
          <a:solidFill>
            <a:srgbClr val="1973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08" name="object 18608"/>
          <p:cNvSpPr/>
          <p:nvPr/>
        </p:nvSpPr>
        <p:spPr>
          <a:xfrm>
            <a:off x="3488880" y="2422141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0" y="0"/>
                </a:moveTo>
                <a:lnTo>
                  <a:pt x="4572" y="5730"/>
                </a:lnTo>
                <a:lnTo>
                  <a:pt x="635" y="189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73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09" name="object 18609"/>
          <p:cNvSpPr/>
          <p:nvPr/>
        </p:nvSpPr>
        <p:spPr>
          <a:xfrm>
            <a:off x="3491141" y="2424074"/>
            <a:ext cx="15875" cy="17145"/>
          </a:xfrm>
          <a:custGeom>
            <a:avLst/>
            <a:gdLst/>
            <a:ahLst/>
            <a:cxnLst/>
            <a:rect l="l" t="t" r="r" b="b"/>
            <a:pathLst>
              <a:path w="15875" h="17144">
                <a:moveTo>
                  <a:pt x="15694" y="1680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10" name="object 186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611" name="object 186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612" name="object 186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613" name="object 186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614" name="object 186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615" name="object 186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616" name="object 186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617" name="object 186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618" name="object 186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619" name="object 186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620" name="object 186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621" name="object 186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622" name="object 186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623" name="object 186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624" name="object 186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625" name="object 186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626" name="object 18626"/>
          <p:cNvSpPr/>
          <p:nvPr/>
        </p:nvSpPr>
        <p:spPr>
          <a:xfrm>
            <a:off x="3491539" y="2376162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0"/>
                </a:moveTo>
                <a:lnTo>
                  <a:pt x="11148" y="124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27" name="object 18627"/>
          <p:cNvSpPr/>
          <p:nvPr/>
        </p:nvSpPr>
        <p:spPr>
          <a:xfrm>
            <a:off x="3501278" y="2383884"/>
            <a:ext cx="4445" cy="7620"/>
          </a:xfrm>
          <a:custGeom>
            <a:avLst/>
            <a:gdLst/>
            <a:ahLst/>
            <a:cxnLst/>
            <a:rect l="l" t="t" r="r" b="b"/>
            <a:pathLst>
              <a:path w="4445" h="7619">
                <a:moveTo>
                  <a:pt x="4447" y="7604"/>
                </a:moveTo>
                <a:lnTo>
                  <a:pt x="1409" y="4777"/>
                </a:lnTo>
                <a:lnTo>
                  <a:pt x="0" y="0"/>
                </a:lnTo>
                <a:lnTo>
                  <a:pt x="4447" y="7604"/>
                </a:lnTo>
                <a:close/>
              </a:path>
            </a:pathLst>
          </a:custGeom>
          <a:solidFill>
            <a:srgbClr val="1969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28" name="object 18628"/>
          <p:cNvSpPr/>
          <p:nvPr/>
        </p:nvSpPr>
        <p:spPr>
          <a:xfrm>
            <a:off x="3501278" y="2383884"/>
            <a:ext cx="4445" cy="7620"/>
          </a:xfrm>
          <a:custGeom>
            <a:avLst/>
            <a:gdLst/>
            <a:ahLst/>
            <a:cxnLst/>
            <a:rect l="l" t="t" r="r" b="b"/>
            <a:pathLst>
              <a:path w="4445" h="7619">
                <a:moveTo>
                  <a:pt x="0" y="0"/>
                </a:moveTo>
                <a:lnTo>
                  <a:pt x="1409" y="4777"/>
                </a:lnTo>
                <a:lnTo>
                  <a:pt x="4447" y="760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9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29" name="object 18629"/>
          <p:cNvSpPr/>
          <p:nvPr/>
        </p:nvSpPr>
        <p:spPr>
          <a:xfrm>
            <a:off x="3509596" y="2401516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553" y="342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4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30" name="object 18630"/>
          <p:cNvSpPr/>
          <p:nvPr/>
        </p:nvSpPr>
        <p:spPr>
          <a:xfrm>
            <a:off x="3509596" y="2401516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553" y="3429"/>
                </a:moveTo>
                <a:lnTo>
                  <a:pt x="393" y="3335"/>
                </a:lnTo>
                <a:lnTo>
                  <a:pt x="0" y="0"/>
                </a:lnTo>
                <a:lnTo>
                  <a:pt x="553" y="3429"/>
                </a:lnTo>
                <a:close/>
              </a:path>
            </a:pathLst>
          </a:custGeom>
          <a:solidFill>
            <a:srgbClr val="1964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31" name="object 18631"/>
          <p:cNvSpPr/>
          <p:nvPr/>
        </p:nvSpPr>
        <p:spPr>
          <a:xfrm>
            <a:off x="3509596" y="2401516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393" y="3335"/>
                </a:lnTo>
                <a:lnTo>
                  <a:pt x="553" y="342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4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32" name="object 18632"/>
          <p:cNvSpPr/>
          <p:nvPr/>
        </p:nvSpPr>
        <p:spPr>
          <a:xfrm>
            <a:off x="3506957" y="2401516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3032" y="3335"/>
                </a:moveTo>
                <a:lnTo>
                  <a:pt x="0" y="1617"/>
                </a:lnTo>
                <a:lnTo>
                  <a:pt x="2639" y="0"/>
                </a:lnTo>
                <a:lnTo>
                  <a:pt x="3032" y="3335"/>
                </a:lnTo>
                <a:close/>
              </a:path>
            </a:pathLst>
          </a:custGeom>
          <a:solidFill>
            <a:srgbClr val="1965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33" name="object 18633"/>
          <p:cNvSpPr/>
          <p:nvPr/>
        </p:nvSpPr>
        <p:spPr>
          <a:xfrm>
            <a:off x="3506957" y="2401516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639" y="0"/>
                </a:moveTo>
                <a:lnTo>
                  <a:pt x="3032" y="3335"/>
                </a:lnTo>
                <a:lnTo>
                  <a:pt x="0" y="1617"/>
                </a:lnTo>
                <a:lnTo>
                  <a:pt x="2639" y="0"/>
                </a:lnTo>
                <a:close/>
              </a:path>
            </a:pathLst>
          </a:custGeom>
          <a:ln w="3175">
            <a:solidFill>
              <a:srgbClr val="1965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34" name="object 18634"/>
          <p:cNvSpPr/>
          <p:nvPr/>
        </p:nvSpPr>
        <p:spPr>
          <a:xfrm>
            <a:off x="3505725" y="2391488"/>
            <a:ext cx="4445" cy="10160"/>
          </a:xfrm>
          <a:custGeom>
            <a:avLst/>
            <a:gdLst/>
            <a:ahLst/>
            <a:cxnLst/>
            <a:rect l="l" t="t" r="r" b="b"/>
            <a:pathLst>
              <a:path w="4445" h="10160">
                <a:moveTo>
                  <a:pt x="3870" y="10027"/>
                </a:moveTo>
                <a:lnTo>
                  <a:pt x="0" y="0"/>
                </a:lnTo>
                <a:lnTo>
                  <a:pt x="3108" y="5318"/>
                </a:lnTo>
                <a:lnTo>
                  <a:pt x="3870" y="10027"/>
                </a:lnTo>
                <a:close/>
              </a:path>
            </a:pathLst>
          </a:custGeom>
          <a:solidFill>
            <a:srgbClr val="1966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35" name="object 18635"/>
          <p:cNvSpPr/>
          <p:nvPr/>
        </p:nvSpPr>
        <p:spPr>
          <a:xfrm>
            <a:off x="3505725" y="2391488"/>
            <a:ext cx="4445" cy="10160"/>
          </a:xfrm>
          <a:custGeom>
            <a:avLst/>
            <a:gdLst/>
            <a:ahLst/>
            <a:cxnLst/>
            <a:rect l="l" t="t" r="r" b="b"/>
            <a:pathLst>
              <a:path w="4445" h="10160">
                <a:moveTo>
                  <a:pt x="0" y="0"/>
                </a:moveTo>
                <a:lnTo>
                  <a:pt x="3108" y="5318"/>
                </a:lnTo>
                <a:lnTo>
                  <a:pt x="3870" y="1002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6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36" name="object 18636"/>
          <p:cNvSpPr/>
          <p:nvPr/>
        </p:nvSpPr>
        <p:spPr>
          <a:xfrm>
            <a:off x="3505725" y="2391488"/>
            <a:ext cx="4445" cy="12065"/>
          </a:xfrm>
          <a:custGeom>
            <a:avLst/>
            <a:gdLst/>
            <a:ahLst/>
            <a:cxnLst/>
            <a:rect l="l" t="t" r="r" b="b"/>
            <a:pathLst>
              <a:path w="4445" h="12064">
                <a:moveTo>
                  <a:pt x="1231" y="11645"/>
                </a:moveTo>
                <a:lnTo>
                  <a:pt x="0" y="0"/>
                </a:lnTo>
                <a:lnTo>
                  <a:pt x="3870" y="10027"/>
                </a:lnTo>
                <a:lnTo>
                  <a:pt x="1231" y="11645"/>
                </a:lnTo>
                <a:close/>
              </a:path>
            </a:pathLst>
          </a:custGeom>
          <a:solidFill>
            <a:srgbClr val="1966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37" name="object 18637"/>
          <p:cNvSpPr/>
          <p:nvPr/>
        </p:nvSpPr>
        <p:spPr>
          <a:xfrm>
            <a:off x="3505725" y="2391488"/>
            <a:ext cx="4445" cy="12065"/>
          </a:xfrm>
          <a:custGeom>
            <a:avLst/>
            <a:gdLst/>
            <a:ahLst/>
            <a:cxnLst/>
            <a:rect l="l" t="t" r="r" b="b"/>
            <a:pathLst>
              <a:path w="4445" h="12064">
                <a:moveTo>
                  <a:pt x="0" y="0"/>
                </a:moveTo>
                <a:lnTo>
                  <a:pt x="1231" y="11645"/>
                </a:lnTo>
                <a:lnTo>
                  <a:pt x="3870" y="1002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6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38" name="object 18638"/>
          <p:cNvSpPr/>
          <p:nvPr/>
        </p:nvSpPr>
        <p:spPr>
          <a:xfrm>
            <a:off x="3502688" y="2388661"/>
            <a:ext cx="4445" cy="14604"/>
          </a:xfrm>
          <a:custGeom>
            <a:avLst/>
            <a:gdLst/>
            <a:ahLst/>
            <a:cxnLst/>
            <a:rect l="l" t="t" r="r" b="b"/>
            <a:pathLst>
              <a:path w="4445" h="14605">
                <a:moveTo>
                  <a:pt x="4269" y="14472"/>
                </a:moveTo>
                <a:lnTo>
                  <a:pt x="0" y="0"/>
                </a:lnTo>
                <a:lnTo>
                  <a:pt x="3037" y="2827"/>
                </a:lnTo>
                <a:lnTo>
                  <a:pt x="4269" y="14472"/>
                </a:lnTo>
                <a:close/>
              </a:path>
            </a:pathLst>
          </a:custGeom>
          <a:solidFill>
            <a:srgbClr val="1968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39" name="object 18639"/>
          <p:cNvSpPr/>
          <p:nvPr/>
        </p:nvSpPr>
        <p:spPr>
          <a:xfrm>
            <a:off x="3502688" y="2388661"/>
            <a:ext cx="4445" cy="14604"/>
          </a:xfrm>
          <a:custGeom>
            <a:avLst/>
            <a:gdLst/>
            <a:ahLst/>
            <a:cxnLst/>
            <a:rect l="l" t="t" r="r" b="b"/>
            <a:pathLst>
              <a:path w="4445" h="14605">
                <a:moveTo>
                  <a:pt x="3037" y="2827"/>
                </a:moveTo>
                <a:lnTo>
                  <a:pt x="4269" y="14472"/>
                </a:lnTo>
                <a:lnTo>
                  <a:pt x="0" y="0"/>
                </a:lnTo>
                <a:lnTo>
                  <a:pt x="3037" y="2827"/>
                </a:lnTo>
                <a:close/>
              </a:path>
            </a:pathLst>
          </a:custGeom>
          <a:ln w="3175">
            <a:solidFill>
              <a:srgbClr val="1968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40" name="object 18640"/>
          <p:cNvSpPr/>
          <p:nvPr/>
        </p:nvSpPr>
        <p:spPr>
          <a:xfrm>
            <a:off x="3502688" y="2388661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37" y="28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41" name="object 186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642" name="object 186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643" name="object 18643"/>
          <p:cNvSpPr/>
          <p:nvPr/>
        </p:nvSpPr>
        <p:spPr>
          <a:xfrm>
            <a:off x="3471466" y="2358913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42" y="2319"/>
                </a:moveTo>
                <a:lnTo>
                  <a:pt x="373" y="1587"/>
                </a:lnTo>
                <a:lnTo>
                  <a:pt x="0" y="0"/>
                </a:lnTo>
                <a:lnTo>
                  <a:pt x="1242" y="2319"/>
                </a:lnTo>
                <a:close/>
              </a:path>
            </a:pathLst>
          </a:custGeom>
          <a:solidFill>
            <a:srgbClr val="1A84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44" name="object 18644"/>
          <p:cNvSpPr/>
          <p:nvPr/>
        </p:nvSpPr>
        <p:spPr>
          <a:xfrm>
            <a:off x="3471466" y="2358913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0"/>
                </a:moveTo>
                <a:lnTo>
                  <a:pt x="1242" y="2319"/>
                </a:lnTo>
                <a:lnTo>
                  <a:pt x="373" y="158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84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45" name="object 186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646" name="object 186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647" name="object 186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648" name="object 18648"/>
          <p:cNvSpPr/>
          <p:nvPr/>
        </p:nvSpPr>
        <p:spPr>
          <a:xfrm>
            <a:off x="3484245" y="2367259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0" y="0"/>
                </a:moveTo>
                <a:lnTo>
                  <a:pt x="7294" y="890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49" name="object 18649"/>
          <p:cNvSpPr/>
          <p:nvPr/>
        </p:nvSpPr>
        <p:spPr>
          <a:xfrm>
            <a:off x="3506957" y="2403134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735" y="1765"/>
                </a:moveTo>
                <a:lnTo>
                  <a:pt x="0" y="0"/>
                </a:lnTo>
                <a:lnTo>
                  <a:pt x="2735" y="1765"/>
                </a:lnTo>
                <a:close/>
              </a:path>
            </a:pathLst>
          </a:custGeom>
          <a:ln w="3175">
            <a:solidFill>
              <a:srgbClr val="1966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50" name="object 18650"/>
          <p:cNvSpPr/>
          <p:nvPr/>
        </p:nvSpPr>
        <p:spPr>
          <a:xfrm>
            <a:off x="3506957" y="2403134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735" y="1765"/>
                </a:moveTo>
                <a:lnTo>
                  <a:pt x="0" y="0"/>
                </a:lnTo>
                <a:lnTo>
                  <a:pt x="3032" y="1717"/>
                </a:lnTo>
                <a:lnTo>
                  <a:pt x="2735" y="1765"/>
                </a:lnTo>
                <a:close/>
              </a:path>
            </a:pathLst>
          </a:custGeom>
          <a:solidFill>
            <a:srgbClr val="1965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51" name="object 18651"/>
          <p:cNvSpPr/>
          <p:nvPr/>
        </p:nvSpPr>
        <p:spPr>
          <a:xfrm>
            <a:off x="3506957" y="2403134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735" y="1765"/>
                </a:moveTo>
                <a:lnTo>
                  <a:pt x="3032" y="1717"/>
                </a:lnTo>
                <a:lnTo>
                  <a:pt x="0" y="0"/>
                </a:lnTo>
                <a:lnTo>
                  <a:pt x="2735" y="1765"/>
                </a:lnTo>
                <a:close/>
              </a:path>
            </a:pathLst>
          </a:custGeom>
          <a:ln w="3175">
            <a:solidFill>
              <a:srgbClr val="1965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52" name="object 18652"/>
          <p:cNvSpPr/>
          <p:nvPr/>
        </p:nvSpPr>
        <p:spPr>
          <a:xfrm>
            <a:off x="3510013" y="2406766"/>
            <a:ext cx="3175" cy="16510"/>
          </a:xfrm>
          <a:custGeom>
            <a:avLst/>
            <a:gdLst/>
            <a:ahLst/>
            <a:cxnLst/>
            <a:rect l="l" t="t" r="r" b="b"/>
            <a:pathLst>
              <a:path w="3175" h="16510">
                <a:moveTo>
                  <a:pt x="0" y="0"/>
                </a:moveTo>
                <a:lnTo>
                  <a:pt x="2727" y="1590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3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53" name="object 18653"/>
          <p:cNvSpPr/>
          <p:nvPr/>
        </p:nvSpPr>
        <p:spPr>
          <a:xfrm>
            <a:off x="3510013" y="2406766"/>
            <a:ext cx="3175" cy="16510"/>
          </a:xfrm>
          <a:custGeom>
            <a:avLst/>
            <a:gdLst/>
            <a:ahLst/>
            <a:cxnLst/>
            <a:rect l="l" t="t" r="r" b="b"/>
            <a:pathLst>
              <a:path w="3175" h="16510">
                <a:moveTo>
                  <a:pt x="0" y="0"/>
                </a:moveTo>
                <a:lnTo>
                  <a:pt x="2727" y="1590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2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54" name="object 18654"/>
          <p:cNvSpPr/>
          <p:nvPr/>
        </p:nvSpPr>
        <p:spPr>
          <a:xfrm>
            <a:off x="3510013" y="2406766"/>
            <a:ext cx="3175" cy="16510"/>
          </a:xfrm>
          <a:custGeom>
            <a:avLst/>
            <a:gdLst/>
            <a:ahLst/>
            <a:cxnLst/>
            <a:rect l="l" t="t" r="r" b="b"/>
            <a:pathLst>
              <a:path w="3175" h="16510">
                <a:moveTo>
                  <a:pt x="0" y="0"/>
                </a:moveTo>
                <a:lnTo>
                  <a:pt x="2727" y="1590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2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55" name="object 186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656" name="object 186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657" name="object 186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658" name="object 18658"/>
          <p:cNvSpPr/>
          <p:nvPr/>
        </p:nvSpPr>
        <p:spPr>
          <a:xfrm>
            <a:off x="3506957" y="2403134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194" y="1849"/>
                </a:moveTo>
                <a:lnTo>
                  <a:pt x="0" y="0"/>
                </a:lnTo>
                <a:lnTo>
                  <a:pt x="2735" y="1765"/>
                </a:lnTo>
                <a:lnTo>
                  <a:pt x="2194" y="1849"/>
                </a:lnTo>
                <a:close/>
              </a:path>
            </a:pathLst>
          </a:custGeom>
          <a:solidFill>
            <a:srgbClr val="1965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59" name="object 18659"/>
          <p:cNvSpPr/>
          <p:nvPr/>
        </p:nvSpPr>
        <p:spPr>
          <a:xfrm>
            <a:off x="3506957" y="2403134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2194" y="1849"/>
                </a:lnTo>
                <a:lnTo>
                  <a:pt x="2735" y="176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5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60" name="object 18660"/>
          <p:cNvSpPr/>
          <p:nvPr/>
        </p:nvSpPr>
        <p:spPr>
          <a:xfrm>
            <a:off x="3509152" y="2404983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861" y="178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4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61" name="object 18661"/>
          <p:cNvSpPr/>
          <p:nvPr/>
        </p:nvSpPr>
        <p:spPr>
          <a:xfrm>
            <a:off x="3506957" y="2403134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3055" y="3632"/>
                </a:moveTo>
                <a:lnTo>
                  <a:pt x="0" y="0"/>
                </a:lnTo>
                <a:lnTo>
                  <a:pt x="2194" y="1849"/>
                </a:lnTo>
                <a:lnTo>
                  <a:pt x="3055" y="3632"/>
                </a:lnTo>
                <a:close/>
              </a:path>
            </a:pathLst>
          </a:custGeom>
          <a:solidFill>
            <a:srgbClr val="1965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62" name="object 18662"/>
          <p:cNvSpPr/>
          <p:nvPr/>
        </p:nvSpPr>
        <p:spPr>
          <a:xfrm>
            <a:off x="3506957" y="2403134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194" y="1849"/>
                </a:moveTo>
                <a:lnTo>
                  <a:pt x="0" y="0"/>
                </a:lnTo>
                <a:lnTo>
                  <a:pt x="3055" y="3632"/>
                </a:lnTo>
                <a:lnTo>
                  <a:pt x="2194" y="1849"/>
                </a:lnTo>
                <a:close/>
              </a:path>
            </a:pathLst>
          </a:custGeom>
          <a:ln w="3175">
            <a:solidFill>
              <a:srgbClr val="1965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63" name="object 186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664" name="object 186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665" name="object 186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666" name="object 186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667" name="object 186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668" name="object 186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669" name="object 186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2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670" name="object 186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671" name="object 18671"/>
          <p:cNvSpPr/>
          <p:nvPr/>
        </p:nvSpPr>
        <p:spPr>
          <a:xfrm>
            <a:off x="3483800" y="2366718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169" y="1668"/>
                </a:moveTo>
                <a:lnTo>
                  <a:pt x="444" y="541"/>
                </a:lnTo>
                <a:lnTo>
                  <a:pt x="0" y="0"/>
                </a:lnTo>
                <a:lnTo>
                  <a:pt x="2169" y="1668"/>
                </a:lnTo>
                <a:close/>
              </a:path>
            </a:pathLst>
          </a:custGeom>
          <a:solidFill>
            <a:srgbClr val="1A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72" name="object 18672"/>
          <p:cNvSpPr/>
          <p:nvPr/>
        </p:nvSpPr>
        <p:spPr>
          <a:xfrm>
            <a:off x="3483800" y="2366718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169" y="1668"/>
                </a:moveTo>
                <a:lnTo>
                  <a:pt x="444" y="541"/>
                </a:lnTo>
                <a:lnTo>
                  <a:pt x="0" y="0"/>
                </a:lnTo>
                <a:lnTo>
                  <a:pt x="2169" y="1668"/>
                </a:lnTo>
                <a:close/>
              </a:path>
            </a:pathLst>
          </a:custGeom>
          <a:ln w="3175">
            <a:solidFill>
              <a:srgbClr val="1A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73" name="object 18673"/>
          <p:cNvSpPr/>
          <p:nvPr/>
        </p:nvSpPr>
        <p:spPr>
          <a:xfrm>
            <a:off x="3483800" y="2366718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169" y="1668"/>
                </a:moveTo>
                <a:lnTo>
                  <a:pt x="0" y="0"/>
                </a:lnTo>
                <a:lnTo>
                  <a:pt x="1818" y="1178"/>
                </a:lnTo>
                <a:lnTo>
                  <a:pt x="2169" y="1668"/>
                </a:lnTo>
                <a:close/>
              </a:path>
            </a:pathLst>
          </a:custGeom>
          <a:solidFill>
            <a:srgbClr val="1A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74" name="object 18674"/>
          <p:cNvSpPr/>
          <p:nvPr/>
        </p:nvSpPr>
        <p:spPr>
          <a:xfrm>
            <a:off x="3483800" y="2366718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169" y="1668"/>
                </a:moveTo>
                <a:lnTo>
                  <a:pt x="1818" y="1178"/>
                </a:lnTo>
                <a:lnTo>
                  <a:pt x="0" y="0"/>
                </a:lnTo>
                <a:lnTo>
                  <a:pt x="2169" y="1668"/>
                </a:lnTo>
                <a:close/>
              </a:path>
            </a:pathLst>
          </a:custGeom>
          <a:ln w="3175">
            <a:solidFill>
              <a:srgbClr val="1A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75" name="object 18675"/>
          <p:cNvSpPr/>
          <p:nvPr/>
        </p:nvSpPr>
        <p:spPr>
          <a:xfrm>
            <a:off x="3483800" y="236671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444" y="5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76" name="object 18676"/>
          <p:cNvSpPr/>
          <p:nvPr/>
        </p:nvSpPr>
        <p:spPr>
          <a:xfrm>
            <a:off x="3509693" y="240485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42" y="139"/>
                </a:moveTo>
                <a:lnTo>
                  <a:pt x="0" y="48"/>
                </a:lnTo>
                <a:lnTo>
                  <a:pt x="297" y="0"/>
                </a:lnTo>
                <a:lnTo>
                  <a:pt x="142" y="139"/>
                </a:lnTo>
                <a:close/>
              </a:path>
            </a:pathLst>
          </a:custGeom>
          <a:solidFill>
            <a:srgbClr val="1964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77" name="object 18677"/>
          <p:cNvSpPr/>
          <p:nvPr/>
        </p:nvSpPr>
        <p:spPr>
          <a:xfrm>
            <a:off x="3509693" y="240485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42" y="139"/>
                </a:moveTo>
                <a:lnTo>
                  <a:pt x="0" y="48"/>
                </a:lnTo>
                <a:lnTo>
                  <a:pt x="297" y="0"/>
                </a:lnTo>
                <a:lnTo>
                  <a:pt x="142" y="139"/>
                </a:lnTo>
                <a:close/>
              </a:path>
            </a:pathLst>
          </a:custGeom>
          <a:ln w="3175">
            <a:solidFill>
              <a:srgbClr val="1964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78" name="object 18678"/>
          <p:cNvSpPr/>
          <p:nvPr/>
        </p:nvSpPr>
        <p:spPr>
          <a:xfrm>
            <a:off x="3509835" y="240485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39"/>
                </a:moveTo>
                <a:lnTo>
                  <a:pt x="154" y="0"/>
                </a:lnTo>
                <a:lnTo>
                  <a:pt x="314" y="93"/>
                </a:lnTo>
                <a:lnTo>
                  <a:pt x="0" y="139"/>
                </a:lnTo>
                <a:close/>
              </a:path>
            </a:pathLst>
          </a:custGeom>
          <a:solidFill>
            <a:srgbClr val="1964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79" name="object 18679"/>
          <p:cNvSpPr/>
          <p:nvPr/>
        </p:nvSpPr>
        <p:spPr>
          <a:xfrm>
            <a:off x="3509835" y="240485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39"/>
                </a:moveTo>
                <a:lnTo>
                  <a:pt x="314" y="93"/>
                </a:lnTo>
                <a:lnTo>
                  <a:pt x="154" y="0"/>
                </a:lnTo>
                <a:lnTo>
                  <a:pt x="0" y="139"/>
                </a:lnTo>
                <a:close/>
              </a:path>
            </a:pathLst>
          </a:custGeom>
          <a:ln w="3175">
            <a:solidFill>
              <a:srgbClr val="1964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80" name="object 18680"/>
          <p:cNvSpPr/>
          <p:nvPr/>
        </p:nvSpPr>
        <p:spPr>
          <a:xfrm>
            <a:off x="3510013" y="2406766"/>
            <a:ext cx="3175" cy="16510"/>
          </a:xfrm>
          <a:custGeom>
            <a:avLst/>
            <a:gdLst/>
            <a:ahLst/>
            <a:cxnLst/>
            <a:rect l="l" t="t" r="r" b="b"/>
            <a:pathLst>
              <a:path w="3175" h="16510">
                <a:moveTo>
                  <a:pt x="2727" y="15908"/>
                </a:moveTo>
                <a:lnTo>
                  <a:pt x="0" y="0"/>
                </a:lnTo>
                <a:lnTo>
                  <a:pt x="2727" y="15908"/>
                </a:lnTo>
                <a:close/>
              </a:path>
            </a:pathLst>
          </a:custGeom>
          <a:ln w="3175">
            <a:solidFill>
              <a:srgbClr val="1963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81" name="object 18681"/>
          <p:cNvSpPr/>
          <p:nvPr/>
        </p:nvSpPr>
        <p:spPr>
          <a:xfrm>
            <a:off x="3510013" y="2406766"/>
            <a:ext cx="3175" cy="16510"/>
          </a:xfrm>
          <a:custGeom>
            <a:avLst/>
            <a:gdLst/>
            <a:ahLst/>
            <a:cxnLst/>
            <a:rect l="l" t="t" r="r" b="b"/>
            <a:pathLst>
              <a:path w="3175" h="16510">
                <a:moveTo>
                  <a:pt x="2727" y="15908"/>
                </a:moveTo>
                <a:lnTo>
                  <a:pt x="0" y="0"/>
                </a:lnTo>
                <a:lnTo>
                  <a:pt x="142" y="167"/>
                </a:lnTo>
                <a:lnTo>
                  <a:pt x="2727" y="15908"/>
                </a:lnTo>
                <a:close/>
              </a:path>
            </a:pathLst>
          </a:custGeom>
          <a:solidFill>
            <a:srgbClr val="1963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82" name="object 18682"/>
          <p:cNvSpPr/>
          <p:nvPr/>
        </p:nvSpPr>
        <p:spPr>
          <a:xfrm>
            <a:off x="3510013" y="2406766"/>
            <a:ext cx="3175" cy="16510"/>
          </a:xfrm>
          <a:custGeom>
            <a:avLst/>
            <a:gdLst/>
            <a:ahLst/>
            <a:cxnLst/>
            <a:rect l="l" t="t" r="r" b="b"/>
            <a:pathLst>
              <a:path w="3175" h="16510">
                <a:moveTo>
                  <a:pt x="2727" y="15908"/>
                </a:moveTo>
                <a:lnTo>
                  <a:pt x="142" y="167"/>
                </a:lnTo>
                <a:lnTo>
                  <a:pt x="0" y="0"/>
                </a:lnTo>
                <a:lnTo>
                  <a:pt x="2727" y="15908"/>
                </a:lnTo>
                <a:close/>
              </a:path>
            </a:pathLst>
          </a:custGeom>
          <a:ln w="3175">
            <a:solidFill>
              <a:srgbClr val="1963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83" name="object 18683"/>
          <p:cNvSpPr/>
          <p:nvPr/>
        </p:nvSpPr>
        <p:spPr>
          <a:xfrm>
            <a:off x="3510155" y="2406934"/>
            <a:ext cx="3175" cy="15875"/>
          </a:xfrm>
          <a:custGeom>
            <a:avLst/>
            <a:gdLst/>
            <a:ahLst/>
            <a:cxnLst/>
            <a:rect l="l" t="t" r="r" b="b"/>
            <a:pathLst>
              <a:path w="3175" h="15875">
                <a:moveTo>
                  <a:pt x="2585" y="15740"/>
                </a:moveTo>
                <a:lnTo>
                  <a:pt x="0" y="0"/>
                </a:lnTo>
                <a:lnTo>
                  <a:pt x="2585" y="15740"/>
                </a:lnTo>
                <a:close/>
              </a:path>
            </a:pathLst>
          </a:custGeom>
          <a:ln w="3175">
            <a:solidFill>
              <a:srgbClr val="1963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84" name="object 18684"/>
          <p:cNvSpPr/>
          <p:nvPr/>
        </p:nvSpPr>
        <p:spPr>
          <a:xfrm>
            <a:off x="3510155" y="2406934"/>
            <a:ext cx="3175" cy="15875"/>
          </a:xfrm>
          <a:custGeom>
            <a:avLst/>
            <a:gdLst/>
            <a:ahLst/>
            <a:cxnLst/>
            <a:rect l="l" t="t" r="r" b="b"/>
            <a:pathLst>
              <a:path w="3175" h="15875">
                <a:moveTo>
                  <a:pt x="2585" y="15740"/>
                </a:moveTo>
                <a:lnTo>
                  <a:pt x="1729" y="10530"/>
                </a:lnTo>
                <a:lnTo>
                  <a:pt x="0" y="0"/>
                </a:lnTo>
                <a:lnTo>
                  <a:pt x="2585" y="15740"/>
                </a:lnTo>
                <a:close/>
              </a:path>
            </a:pathLst>
          </a:custGeom>
          <a:ln w="3175">
            <a:solidFill>
              <a:srgbClr val="1962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85" name="object 18685"/>
          <p:cNvSpPr/>
          <p:nvPr/>
        </p:nvSpPr>
        <p:spPr>
          <a:xfrm>
            <a:off x="3509693" y="240490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06" y="96"/>
                </a:moveTo>
                <a:close/>
              </a:path>
            </a:pathLst>
          </a:custGeom>
          <a:solidFill>
            <a:srgbClr val="1964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86" name="object 18686"/>
          <p:cNvSpPr/>
          <p:nvPr/>
        </p:nvSpPr>
        <p:spPr>
          <a:xfrm>
            <a:off x="3509693" y="240490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42" y="9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4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87" name="object 18687"/>
          <p:cNvSpPr/>
          <p:nvPr/>
        </p:nvSpPr>
        <p:spPr>
          <a:xfrm>
            <a:off x="3509444" y="240490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49"/>
                </a:moveTo>
                <a:lnTo>
                  <a:pt x="248" y="0"/>
                </a:lnTo>
                <a:lnTo>
                  <a:pt x="0" y="149"/>
                </a:lnTo>
                <a:close/>
              </a:path>
            </a:pathLst>
          </a:custGeom>
          <a:solidFill>
            <a:srgbClr val="1964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88" name="object 18688"/>
          <p:cNvSpPr/>
          <p:nvPr/>
        </p:nvSpPr>
        <p:spPr>
          <a:xfrm>
            <a:off x="3509444" y="240490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48" y="0"/>
                </a:moveTo>
                <a:lnTo>
                  <a:pt x="0" y="149"/>
                </a:lnTo>
                <a:lnTo>
                  <a:pt x="355" y="96"/>
                </a:lnTo>
                <a:close/>
              </a:path>
            </a:pathLst>
          </a:custGeom>
          <a:ln w="3175">
            <a:solidFill>
              <a:srgbClr val="1964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89" name="object 18689"/>
          <p:cNvSpPr/>
          <p:nvPr/>
        </p:nvSpPr>
        <p:spPr>
          <a:xfrm>
            <a:off x="3509259" y="240490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75"/>
                </a:moveTo>
                <a:lnTo>
                  <a:pt x="434" y="0"/>
                </a:lnTo>
                <a:lnTo>
                  <a:pt x="185" y="149"/>
                </a:lnTo>
                <a:lnTo>
                  <a:pt x="0" y="175"/>
                </a:lnTo>
                <a:close/>
              </a:path>
            </a:pathLst>
          </a:custGeom>
          <a:solidFill>
            <a:srgbClr val="1964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90" name="object 18690"/>
          <p:cNvSpPr/>
          <p:nvPr/>
        </p:nvSpPr>
        <p:spPr>
          <a:xfrm>
            <a:off x="3509259" y="240490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34" y="0"/>
                </a:moveTo>
                <a:lnTo>
                  <a:pt x="185" y="149"/>
                </a:lnTo>
                <a:lnTo>
                  <a:pt x="0" y="175"/>
                </a:lnTo>
                <a:lnTo>
                  <a:pt x="434" y="0"/>
                </a:lnTo>
                <a:close/>
              </a:path>
            </a:pathLst>
          </a:custGeom>
          <a:ln w="3175">
            <a:solidFill>
              <a:srgbClr val="1964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91" name="object 18691"/>
          <p:cNvSpPr/>
          <p:nvPr/>
        </p:nvSpPr>
        <p:spPr>
          <a:xfrm>
            <a:off x="3509152" y="240490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06" y="175"/>
                </a:moveTo>
                <a:lnTo>
                  <a:pt x="541" y="0"/>
                </a:lnTo>
                <a:lnTo>
                  <a:pt x="106" y="175"/>
                </a:lnTo>
                <a:close/>
              </a:path>
            </a:pathLst>
          </a:custGeom>
          <a:solidFill>
            <a:srgbClr val="1964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92" name="object 18692"/>
          <p:cNvSpPr/>
          <p:nvPr/>
        </p:nvSpPr>
        <p:spPr>
          <a:xfrm>
            <a:off x="3509152" y="240490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41" y="0"/>
                </a:moveTo>
                <a:lnTo>
                  <a:pt x="0" y="83"/>
                </a:lnTo>
                <a:lnTo>
                  <a:pt x="541" y="0"/>
                </a:lnTo>
                <a:close/>
              </a:path>
            </a:pathLst>
          </a:custGeom>
          <a:ln w="3175">
            <a:solidFill>
              <a:srgbClr val="1964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93" name="object 18693"/>
          <p:cNvSpPr/>
          <p:nvPr/>
        </p:nvSpPr>
        <p:spPr>
          <a:xfrm>
            <a:off x="3509152" y="240490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41" y="0"/>
                </a:moveTo>
                <a:lnTo>
                  <a:pt x="0" y="83"/>
                </a:lnTo>
                <a:lnTo>
                  <a:pt x="541" y="0"/>
                </a:lnTo>
                <a:close/>
              </a:path>
            </a:pathLst>
          </a:custGeom>
          <a:ln w="3175">
            <a:solidFill>
              <a:srgbClr val="1964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94" name="object 18694"/>
          <p:cNvSpPr/>
          <p:nvPr/>
        </p:nvSpPr>
        <p:spPr>
          <a:xfrm>
            <a:off x="3509152" y="2404983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861" y="1783"/>
                </a:moveTo>
                <a:lnTo>
                  <a:pt x="0" y="0"/>
                </a:lnTo>
                <a:lnTo>
                  <a:pt x="861" y="1783"/>
                </a:lnTo>
                <a:close/>
              </a:path>
            </a:pathLst>
          </a:custGeom>
          <a:ln w="3175">
            <a:solidFill>
              <a:srgbClr val="1964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95" name="object 18695"/>
          <p:cNvSpPr/>
          <p:nvPr/>
        </p:nvSpPr>
        <p:spPr>
          <a:xfrm>
            <a:off x="3509152" y="2404983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861" y="1783"/>
                </a:moveTo>
                <a:lnTo>
                  <a:pt x="0" y="0"/>
                </a:lnTo>
                <a:lnTo>
                  <a:pt x="861" y="1783"/>
                </a:lnTo>
                <a:close/>
              </a:path>
            </a:pathLst>
          </a:custGeom>
          <a:solidFill>
            <a:srgbClr val="1964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96" name="object 18696"/>
          <p:cNvSpPr/>
          <p:nvPr/>
        </p:nvSpPr>
        <p:spPr>
          <a:xfrm>
            <a:off x="3509152" y="2404983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861" y="1783"/>
                </a:moveTo>
                <a:lnTo>
                  <a:pt x="106" y="91"/>
                </a:lnTo>
                <a:lnTo>
                  <a:pt x="861" y="1783"/>
                </a:lnTo>
                <a:close/>
              </a:path>
            </a:pathLst>
          </a:custGeom>
          <a:ln w="3175">
            <a:solidFill>
              <a:srgbClr val="1964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97" name="object 18697"/>
          <p:cNvSpPr/>
          <p:nvPr/>
        </p:nvSpPr>
        <p:spPr>
          <a:xfrm>
            <a:off x="3509259" y="2405075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754" y="1691"/>
                </a:moveTo>
                <a:lnTo>
                  <a:pt x="0" y="0"/>
                </a:lnTo>
                <a:lnTo>
                  <a:pt x="322" y="665"/>
                </a:lnTo>
                <a:lnTo>
                  <a:pt x="754" y="1691"/>
                </a:lnTo>
                <a:close/>
              </a:path>
            </a:pathLst>
          </a:custGeom>
          <a:solidFill>
            <a:srgbClr val="1964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98" name="object 18698"/>
          <p:cNvSpPr/>
          <p:nvPr/>
        </p:nvSpPr>
        <p:spPr>
          <a:xfrm>
            <a:off x="3509259" y="2405075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754" y="1691"/>
                </a:moveTo>
                <a:lnTo>
                  <a:pt x="0" y="0"/>
                </a:lnTo>
                <a:lnTo>
                  <a:pt x="322" y="665"/>
                </a:lnTo>
                <a:lnTo>
                  <a:pt x="754" y="1691"/>
                </a:lnTo>
                <a:close/>
              </a:path>
            </a:pathLst>
          </a:custGeom>
          <a:ln w="3175">
            <a:solidFill>
              <a:srgbClr val="1964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99" name="object 18699"/>
          <p:cNvSpPr/>
          <p:nvPr/>
        </p:nvSpPr>
        <p:spPr>
          <a:xfrm>
            <a:off x="3509581" y="2405740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523" y="1089"/>
                </a:moveTo>
                <a:lnTo>
                  <a:pt x="0" y="0"/>
                </a:lnTo>
                <a:lnTo>
                  <a:pt x="523" y="1089"/>
                </a:lnTo>
                <a:close/>
              </a:path>
            </a:pathLst>
          </a:custGeom>
          <a:solidFill>
            <a:srgbClr val="1964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00" name="object 18700"/>
          <p:cNvSpPr/>
          <p:nvPr/>
        </p:nvSpPr>
        <p:spPr>
          <a:xfrm>
            <a:off x="3509581" y="2405740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431" y="1026"/>
                </a:moveTo>
                <a:lnTo>
                  <a:pt x="0" y="0"/>
                </a:lnTo>
                <a:lnTo>
                  <a:pt x="431" y="1026"/>
                </a:lnTo>
                <a:close/>
              </a:path>
            </a:pathLst>
          </a:custGeom>
          <a:ln w="3175">
            <a:solidFill>
              <a:srgbClr val="1964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01" name="object 18701"/>
          <p:cNvSpPr/>
          <p:nvPr/>
        </p:nvSpPr>
        <p:spPr>
          <a:xfrm>
            <a:off x="3510013" y="240676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42" y="167"/>
                </a:moveTo>
                <a:lnTo>
                  <a:pt x="0" y="0"/>
                </a:lnTo>
                <a:lnTo>
                  <a:pt x="142" y="167"/>
                </a:lnTo>
                <a:close/>
              </a:path>
            </a:pathLst>
          </a:custGeom>
          <a:solidFill>
            <a:srgbClr val="1964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02" name="object 18702"/>
          <p:cNvSpPr/>
          <p:nvPr/>
        </p:nvSpPr>
        <p:spPr>
          <a:xfrm>
            <a:off x="3510013" y="240676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42" y="16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4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03" name="object 18703"/>
          <p:cNvSpPr/>
          <p:nvPr/>
        </p:nvSpPr>
        <p:spPr>
          <a:xfrm>
            <a:off x="3510013" y="240676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42" y="16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4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04" name="object 187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05" name="object 187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06" name="object 187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07" name="object 18707"/>
          <p:cNvSpPr/>
          <p:nvPr/>
        </p:nvSpPr>
        <p:spPr>
          <a:xfrm>
            <a:off x="3498534" y="2368753"/>
            <a:ext cx="3175" cy="15240"/>
          </a:xfrm>
          <a:custGeom>
            <a:avLst/>
            <a:gdLst/>
            <a:ahLst/>
            <a:cxnLst/>
            <a:rect l="l" t="t" r="r" b="b"/>
            <a:pathLst>
              <a:path w="3175" h="15239">
                <a:moveTo>
                  <a:pt x="2743" y="15130"/>
                </a:moveTo>
                <a:lnTo>
                  <a:pt x="0" y="0"/>
                </a:lnTo>
                <a:lnTo>
                  <a:pt x="1282" y="1224"/>
                </a:lnTo>
                <a:lnTo>
                  <a:pt x="2743" y="15130"/>
                </a:lnTo>
                <a:close/>
              </a:path>
            </a:pathLst>
          </a:custGeom>
          <a:solidFill>
            <a:srgbClr val="196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08" name="object 18708"/>
          <p:cNvSpPr/>
          <p:nvPr/>
        </p:nvSpPr>
        <p:spPr>
          <a:xfrm>
            <a:off x="3498534" y="2368753"/>
            <a:ext cx="3175" cy="15240"/>
          </a:xfrm>
          <a:custGeom>
            <a:avLst/>
            <a:gdLst/>
            <a:ahLst/>
            <a:cxnLst/>
            <a:rect l="l" t="t" r="r" b="b"/>
            <a:pathLst>
              <a:path w="3175" h="15239">
                <a:moveTo>
                  <a:pt x="2743" y="15130"/>
                </a:moveTo>
                <a:lnTo>
                  <a:pt x="0" y="0"/>
                </a:lnTo>
                <a:lnTo>
                  <a:pt x="1282" y="1224"/>
                </a:lnTo>
                <a:lnTo>
                  <a:pt x="2743" y="15130"/>
                </a:lnTo>
                <a:close/>
              </a:path>
            </a:pathLst>
          </a:custGeom>
          <a:ln w="3175">
            <a:solidFill>
              <a:srgbClr val="196C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09" name="object 187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10" name="object 187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11" name="object 187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12" name="object 187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13" name="object 187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14" name="object 187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15" name="object 18715"/>
          <p:cNvSpPr/>
          <p:nvPr/>
        </p:nvSpPr>
        <p:spPr>
          <a:xfrm>
            <a:off x="3499817" y="236997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726" y="650"/>
                </a:moveTo>
                <a:lnTo>
                  <a:pt x="0" y="0"/>
                </a:lnTo>
                <a:lnTo>
                  <a:pt x="726" y="650"/>
                </a:lnTo>
                <a:close/>
              </a:path>
            </a:pathLst>
          </a:custGeom>
          <a:ln w="3175">
            <a:solidFill>
              <a:srgbClr val="196C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16" name="object 18716"/>
          <p:cNvSpPr/>
          <p:nvPr/>
        </p:nvSpPr>
        <p:spPr>
          <a:xfrm>
            <a:off x="3499817" y="236997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726" y="650"/>
                </a:moveTo>
                <a:lnTo>
                  <a:pt x="111" y="101"/>
                </a:lnTo>
                <a:lnTo>
                  <a:pt x="726" y="650"/>
                </a:lnTo>
                <a:close/>
              </a:path>
            </a:pathLst>
          </a:custGeom>
          <a:ln w="3175">
            <a:solidFill>
              <a:srgbClr val="196C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17" name="object 187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18" name="object 187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19" name="object 18719"/>
          <p:cNvSpPr/>
          <p:nvPr/>
        </p:nvSpPr>
        <p:spPr>
          <a:xfrm>
            <a:off x="3505725" y="2391488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646" y="2466"/>
                </a:moveTo>
                <a:lnTo>
                  <a:pt x="0" y="0"/>
                </a:lnTo>
                <a:lnTo>
                  <a:pt x="2344" y="604"/>
                </a:lnTo>
                <a:lnTo>
                  <a:pt x="2646" y="2466"/>
                </a:lnTo>
                <a:close/>
              </a:path>
            </a:pathLst>
          </a:custGeom>
          <a:solidFill>
            <a:srgbClr val="1966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20" name="object 18720"/>
          <p:cNvSpPr/>
          <p:nvPr/>
        </p:nvSpPr>
        <p:spPr>
          <a:xfrm>
            <a:off x="3505725" y="2391488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0"/>
                </a:moveTo>
                <a:lnTo>
                  <a:pt x="2344" y="604"/>
                </a:lnTo>
                <a:lnTo>
                  <a:pt x="2646" y="246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6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21" name="object 18721"/>
          <p:cNvSpPr/>
          <p:nvPr/>
        </p:nvSpPr>
        <p:spPr>
          <a:xfrm>
            <a:off x="3505725" y="2391488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3108" y="5318"/>
                </a:moveTo>
                <a:lnTo>
                  <a:pt x="0" y="0"/>
                </a:lnTo>
                <a:lnTo>
                  <a:pt x="2646" y="2466"/>
                </a:lnTo>
                <a:lnTo>
                  <a:pt x="3108" y="5318"/>
                </a:lnTo>
                <a:close/>
              </a:path>
            </a:pathLst>
          </a:custGeom>
          <a:solidFill>
            <a:srgbClr val="1966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22" name="object 18722"/>
          <p:cNvSpPr/>
          <p:nvPr/>
        </p:nvSpPr>
        <p:spPr>
          <a:xfrm>
            <a:off x="3505725" y="2391488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3108" y="5318"/>
                </a:moveTo>
                <a:lnTo>
                  <a:pt x="2646" y="2466"/>
                </a:lnTo>
                <a:lnTo>
                  <a:pt x="0" y="0"/>
                </a:lnTo>
                <a:lnTo>
                  <a:pt x="3108" y="5318"/>
                </a:lnTo>
                <a:close/>
              </a:path>
            </a:pathLst>
          </a:custGeom>
          <a:ln w="3175">
            <a:solidFill>
              <a:srgbClr val="1966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23" name="object 18723"/>
          <p:cNvSpPr/>
          <p:nvPr/>
        </p:nvSpPr>
        <p:spPr>
          <a:xfrm>
            <a:off x="3505725" y="2391488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0"/>
                </a:moveTo>
                <a:lnTo>
                  <a:pt x="2646" y="2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24" name="object 18724"/>
          <p:cNvSpPr/>
          <p:nvPr/>
        </p:nvSpPr>
        <p:spPr>
          <a:xfrm>
            <a:off x="3498534" y="2368753"/>
            <a:ext cx="3175" cy="15240"/>
          </a:xfrm>
          <a:custGeom>
            <a:avLst/>
            <a:gdLst/>
            <a:ahLst/>
            <a:cxnLst/>
            <a:rect l="l" t="t" r="r" b="b"/>
            <a:pathLst>
              <a:path w="3175" h="15239">
                <a:moveTo>
                  <a:pt x="0" y="0"/>
                </a:moveTo>
                <a:lnTo>
                  <a:pt x="2743" y="1513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C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25" name="object 187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26" name="object 187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27" name="object 187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28" name="object 187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29" name="object 18729"/>
          <p:cNvSpPr/>
          <p:nvPr/>
        </p:nvSpPr>
        <p:spPr>
          <a:xfrm>
            <a:off x="3500544" y="2370627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4940" y="5494"/>
                </a:moveTo>
                <a:lnTo>
                  <a:pt x="0" y="0"/>
                </a:lnTo>
                <a:lnTo>
                  <a:pt x="3934" y="3522"/>
                </a:lnTo>
                <a:lnTo>
                  <a:pt x="4940" y="5494"/>
                </a:lnTo>
                <a:close/>
              </a:path>
            </a:pathLst>
          </a:custGeom>
          <a:solidFill>
            <a:srgbClr val="196A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30" name="object 18730"/>
          <p:cNvSpPr/>
          <p:nvPr/>
        </p:nvSpPr>
        <p:spPr>
          <a:xfrm>
            <a:off x="3500544" y="2370627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4940" y="5494"/>
                </a:moveTo>
                <a:lnTo>
                  <a:pt x="3934" y="3522"/>
                </a:lnTo>
                <a:lnTo>
                  <a:pt x="0" y="0"/>
                </a:lnTo>
                <a:lnTo>
                  <a:pt x="4940" y="5494"/>
                </a:lnTo>
                <a:close/>
              </a:path>
            </a:pathLst>
          </a:custGeom>
          <a:ln w="3175">
            <a:solidFill>
              <a:srgbClr val="196A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31" name="object 187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32" name="object 187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33" name="object 187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34" name="object 187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35" name="object 187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36" name="object 187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37" name="object 187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38" name="object 187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39" name="object 187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40" name="object 18740"/>
          <p:cNvSpPr/>
          <p:nvPr/>
        </p:nvSpPr>
        <p:spPr>
          <a:xfrm>
            <a:off x="3512741" y="242267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41" name="object 18741"/>
          <p:cNvSpPr/>
          <p:nvPr/>
        </p:nvSpPr>
        <p:spPr>
          <a:xfrm>
            <a:off x="3512741" y="242267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42" name="object 18742"/>
          <p:cNvSpPr/>
          <p:nvPr/>
        </p:nvSpPr>
        <p:spPr>
          <a:xfrm>
            <a:off x="3478717" y="2385060"/>
            <a:ext cx="34290" cy="38100"/>
          </a:xfrm>
          <a:custGeom>
            <a:avLst/>
            <a:gdLst/>
            <a:ahLst/>
            <a:cxnLst/>
            <a:rect l="l" t="t" r="r" b="b"/>
            <a:pathLst>
              <a:path w="34289" h="38100">
                <a:moveTo>
                  <a:pt x="34023" y="3761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43" name="object 187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44" name="object 187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45" name="object 187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46" name="object 187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47" name="object 187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48" name="object 18748"/>
          <p:cNvSpPr/>
          <p:nvPr/>
        </p:nvSpPr>
        <p:spPr>
          <a:xfrm>
            <a:off x="3510150" y="240061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911" y="0"/>
                </a:moveTo>
                <a:lnTo>
                  <a:pt x="0" y="4328"/>
                </a:lnTo>
                <a:lnTo>
                  <a:pt x="911" y="0"/>
                </a:lnTo>
                <a:close/>
              </a:path>
            </a:pathLst>
          </a:custGeom>
          <a:ln w="3175">
            <a:solidFill>
              <a:srgbClr val="1964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49" name="object 18749"/>
          <p:cNvSpPr/>
          <p:nvPr/>
        </p:nvSpPr>
        <p:spPr>
          <a:xfrm>
            <a:off x="3509596" y="2400617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553" y="4328"/>
                </a:moveTo>
                <a:lnTo>
                  <a:pt x="0" y="899"/>
                </a:lnTo>
                <a:lnTo>
                  <a:pt x="1465" y="0"/>
                </a:lnTo>
                <a:lnTo>
                  <a:pt x="553" y="4328"/>
                </a:lnTo>
                <a:close/>
              </a:path>
            </a:pathLst>
          </a:custGeom>
          <a:solidFill>
            <a:srgbClr val="1964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50" name="object 18750"/>
          <p:cNvSpPr/>
          <p:nvPr/>
        </p:nvSpPr>
        <p:spPr>
          <a:xfrm>
            <a:off x="3509596" y="2400617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465" y="0"/>
                </a:moveTo>
                <a:lnTo>
                  <a:pt x="0" y="899"/>
                </a:lnTo>
                <a:lnTo>
                  <a:pt x="553" y="4328"/>
                </a:lnTo>
                <a:lnTo>
                  <a:pt x="1465" y="0"/>
                </a:lnTo>
                <a:close/>
              </a:path>
            </a:pathLst>
          </a:custGeom>
          <a:ln w="3175">
            <a:solidFill>
              <a:srgbClr val="1964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51" name="object 18751"/>
          <p:cNvSpPr/>
          <p:nvPr/>
        </p:nvSpPr>
        <p:spPr>
          <a:xfrm>
            <a:off x="3508834" y="2396807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762" y="4709"/>
                </a:moveTo>
                <a:lnTo>
                  <a:pt x="0" y="0"/>
                </a:lnTo>
                <a:lnTo>
                  <a:pt x="2227" y="3810"/>
                </a:lnTo>
                <a:lnTo>
                  <a:pt x="762" y="4709"/>
                </a:lnTo>
                <a:close/>
              </a:path>
            </a:pathLst>
          </a:custGeom>
          <a:solidFill>
            <a:srgbClr val="1964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52" name="object 18752"/>
          <p:cNvSpPr/>
          <p:nvPr/>
        </p:nvSpPr>
        <p:spPr>
          <a:xfrm>
            <a:off x="3508834" y="2396807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0" y="0"/>
                </a:moveTo>
                <a:lnTo>
                  <a:pt x="762" y="4709"/>
                </a:lnTo>
                <a:lnTo>
                  <a:pt x="2227" y="381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4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53" name="object 187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54" name="object 187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55" name="object 187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56" name="object 18756"/>
          <p:cNvSpPr/>
          <p:nvPr/>
        </p:nvSpPr>
        <p:spPr>
          <a:xfrm>
            <a:off x="3515296" y="240786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279" y="830"/>
                </a:moveTo>
                <a:lnTo>
                  <a:pt x="0" y="0"/>
                </a:lnTo>
                <a:lnTo>
                  <a:pt x="279" y="830"/>
                </a:lnTo>
                <a:close/>
              </a:path>
            </a:pathLst>
          </a:custGeom>
          <a:ln w="3175">
            <a:solidFill>
              <a:srgbClr val="1960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57" name="object 18757"/>
          <p:cNvSpPr/>
          <p:nvPr/>
        </p:nvSpPr>
        <p:spPr>
          <a:xfrm>
            <a:off x="3510155" y="2406934"/>
            <a:ext cx="3175" cy="16510"/>
          </a:xfrm>
          <a:custGeom>
            <a:avLst/>
            <a:gdLst/>
            <a:ahLst/>
            <a:cxnLst/>
            <a:rect l="l" t="t" r="r" b="b"/>
            <a:pathLst>
              <a:path w="3175" h="16510">
                <a:moveTo>
                  <a:pt x="3111" y="16022"/>
                </a:moveTo>
                <a:lnTo>
                  <a:pt x="1729" y="10530"/>
                </a:lnTo>
                <a:lnTo>
                  <a:pt x="0" y="0"/>
                </a:lnTo>
                <a:lnTo>
                  <a:pt x="3111" y="16022"/>
                </a:lnTo>
                <a:close/>
              </a:path>
            </a:pathLst>
          </a:custGeom>
          <a:solidFill>
            <a:srgbClr val="1962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58" name="object 18758"/>
          <p:cNvSpPr/>
          <p:nvPr/>
        </p:nvSpPr>
        <p:spPr>
          <a:xfrm>
            <a:off x="3510155" y="2406934"/>
            <a:ext cx="3175" cy="16510"/>
          </a:xfrm>
          <a:custGeom>
            <a:avLst/>
            <a:gdLst/>
            <a:ahLst/>
            <a:cxnLst/>
            <a:rect l="l" t="t" r="r" b="b"/>
            <a:pathLst>
              <a:path w="3175" h="16510">
                <a:moveTo>
                  <a:pt x="3111" y="16022"/>
                </a:moveTo>
                <a:lnTo>
                  <a:pt x="1729" y="10530"/>
                </a:lnTo>
                <a:lnTo>
                  <a:pt x="0" y="0"/>
                </a:lnTo>
                <a:lnTo>
                  <a:pt x="3111" y="16022"/>
                </a:lnTo>
                <a:close/>
              </a:path>
            </a:pathLst>
          </a:custGeom>
          <a:ln w="3175">
            <a:solidFill>
              <a:srgbClr val="1962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59" name="object 18759"/>
          <p:cNvSpPr/>
          <p:nvPr/>
        </p:nvSpPr>
        <p:spPr>
          <a:xfrm>
            <a:off x="3510155" y="2406934"/>
            <a:ext cx="3175" cy="16510"/>
          </a:xfrm>
          <a:custGeom>
            <a:avLst/>
            <a:gdLst/>
            <a:ahLst/>
            <a:cxnLst/>
            <a:rect l="l" t="t" r="r" b="b"/>
            <a:pathLst>
              <a:path w="3175" h="16510">
                <a:moveTo>
                  <a:pt x="3111" y="16022"/>
                </a:moveTo>
                <a:lnTo>
                  <a:pt x="0" y="0"/>
                </a:lnTo>
                <a:lnTo>
                  <a:pt x="3111" y="16022"/>
                </a:lnTo>
                <a:close/>
              </a:path>
            </a:pathLst>
          </a:custGeom>
          <a:ln w="3175">
            <a:solidFill>
              <a:srgbClr val="1963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60" name="object 187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61" name="object 187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62" name="object 187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63" name="object 187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64" name="object 187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65" name="object 187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66" name="object 187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67" name="object 187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68" name="object 187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69" name="object 187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70" name="object 18770"/>
          <p:cNvSpPr/>
          <p:nvPr/>
        </p:nvSpPr>
        <p:spPr>
          <a:xfrm>
            <a:off x="3510104" y="240683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ln w="3175">
            <a:solidFill>
              <a:srgbClr val="1964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71" name="object 187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72" name="object 187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73" name="object 187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74" name="object 187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75" name="object 187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76" name="object 18776"/>
          <p:cNvSpPr/>
          <p:nvPr/>
        </p:nvSpPr>
        <p:spPr>
          <a:xfrm>
            <a:off x="3526657" y="24465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57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77" name="object 18777"/>
          <p:cNvSpPr/>
          <p:nvPr/>
        </p:nvSpPr>
        <p:spPr>
          <a:xfrm>
            <a:off x="3526657" y="24465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7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78" name="object 18778"/>
          <p:cNvSpPr/>
          <p:nvPr/>
        </p:nvSpPr>
        <p:spPr>
          <a:xfrm>
            <a:off x="3526657" y="244655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728" y="285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7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79" name="object 187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80" name="object 18780"/>
          <p:cNvSpPr/>
          <p:nvPr/>
        </p:nvSpPr>
        <p:spPr>
          <a:xfrm>
            <a:off x="3513566" y="242364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0"/>
                </a:moveTo>
                <a:lnTo>
                  <a:pt x="1681" y="108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0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81" name="object 187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82" name="object 187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83" name="object 187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84" name="object 187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85" name="object 187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86" name="object 187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87" name="object 187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88" name="object 187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89" name="object 187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90" name="object 187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91" name="object 187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92" name="object 187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93" name="object 18793"/>
          <p:cNvSpPr/>
          <p:nvPr/>
        </p:nvSpPr>
        <p:spPr>
          <a:xfrm>
            <a:off x="3515248" y="2424722"/>
            <a:ext cx="13335" cy="10795"/>
          </a:xfrm>
          <a:custGeom>
            <a:avLst/>
            <a:gdLst/>
            <a:ahLst/>
            <a:cxnLst/>
            <a:rect l="l" t="t" r="r" b="b"/>
            <a:pathLst>
              <a:path w="13335" h="10794">
                <a:moveTo>
                  <a:pt x="12920" y="105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94" name="object 187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95" name="object 187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96" name="object 18796"/>
          <p:cNvSpPr/>
          <p:nvPr/>
        </p:nvSpPr>
        <p:spPr>
          <a:xfrm>
            <a:off x="3509444" y="2404996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1259" y="1300"/>
                </a:moveTo>
                <a:lnTo>
                  <a:pt x="0" y="53"/>
                </a:lnTo>
                <a:lnTo>
                  <a:pt x="355" y="0"/>
                </a:lnTo>
                <a:lnTo>
                  <a:pt x="1259" y="1300"/>
                </a:lnTo>
                <a:close/>
              </a:path>
            </a:pathLst>
          </a:custGeom>
          <a:solidFill>
            <a:srgbClr val="1964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97" name="object 18797"/>
          <p:cNvSpPr/>
          <p:nvPr/>
        </p:nvSpPr>
        <p:spPr>
          <a:xfrm>
            <a:off x="3509444" y="2404996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355" y="0"/>
                </a:moveTo>
                <a:lnTo>
                  <a:pt x="1259" y="1300"/>
                </a:lnTo>
                <a:lnTo>
                  <a:pt x="0" y="53"/>
                </a:lnTo>
                <a:lnTo>
                  <a:pt x="355" y="0"/>
                </a:lnTo>
                <a:close/>
              </a:path>
            </a:pathLst>
          </a:custGeom>
          <a:ln w="3175">
            <a:solidFill>
              <a:srgbClr val="1964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98" name="object 187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99" name="object 187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800" name="object 188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801" name="object 18801"/>
          <p:cNvSpPr/>
          <p:nvPr/>
        </p:nvSpPr>
        <p:spPr>
          <a:xfrm>
            <a:off x="3524628" y="2460223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92" y="3053"/>
                </a:moveTo>
                <a:lnTo>
                  <a:pt x="0" y="2428"/>
                </a:lnTo>
                <a:lnTo>
                  <a:pt x="1849" y="0"/>
                </a:lnTo>
                <a:lnTo>
                  <a:pt x="1592" y="3053"/>
                </a:lnTo>
                <a:close/>
              </a:path>
            </a:pathLst>
          </a:custGeom>
          <a:solidFill>
            <a:srgbClr val="1857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02" name="object 18802"/>
          <p:cNvSpPr/>
          <p:nvPr/>
        </p:nvSpPr>
        <p:spPr>
          <a:xfrm>
            <a:off x="3524628" y="2460223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849" y="0"/>
                </a:moveTo>
                <a:lnTo>
                  <a:pt x="1592" y="3053"/>
                </a:lnTo>
                <a:lnTo>
                  <a:pt x="0" y="2428"/>
                </a:lnTo>
                <a:lnTo>
                  <a:pt x="1849" y="0"/>
                </a:lnTo>
                <a:close/>
              </a:path>
            </a:pathLst>
          </a:custGeom>
          <a:ln w="3175">
            <a:solidFill>
              <a:srgbClr val="1857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03" name="object 18803"/>
          <p:cNvSpPr/>
          <p:nvPr/>
        </p:nvSpPr>
        <p:spPr>
          <a:xfrm>
            <a:off x="3523117" y="2457582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1511" y="5069"/>
                </a:moveTo>
                <a:lnTo>
                  <a:pt x="0" y="0"/>
                </a:lnTo>
                <a:lnTo>
                  <a:pt x="3360" y="2641"/>
                </a:lnTo>
                <a:lnTo>
                  <a:pt x="1511" y="5069"/>
                </a:lnTo>
                <a:close/>
              </a:path>
            </a:pathLst>
          </a:custGeom>
          <a:solidFill>
            <a:srgbClr val="1858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04" name="object 18804"/>
          <p:cNvSpPr/>
          <p:nvPr/>
        </p:nvSpPr>
        <p:spPr>
          <a:xfrm>
            <a:off x="3523117" y="2457582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360" y="2641"/>
                </a:moveTo>
                <a:lnTo>
                  <a:pt x="0" y="0"/>
                </a:lnTo>
                <a:lnTo>
                  <a:pt x="1511" y="5069"/>
                </a:lnTo>
                <a:lnTo>
                  <a:pt x="3360" y="2641"/>
                </a:lnTo>
                <a:close/>
              </a:path>
            </a:pathLst>
          </a:custGeom>
          <a:ln w="3175">
            <a:solidFill>
              <a:srgbClr val="1858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05" name="object 188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806" name="object 18806"/>
          <p:cNvSpPr/>
          <p:nvPr/>
        </p:nvSpPr>
        <p:spPr>
          <a:xfrm>
            <a:off x="3523117" y="2455054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3360" y="5168"/>
                </a:moveTo>
                <a:lnTo>
                  <a:pt x="0" y="2527"/>
                </a:lnTo>
                <a:lnTo>
                  <a:pt x="3794" y="0"/>
                </a:lnTo>
                <a:lnTo>
                  <a:pt x="3360" y="5168"/>
                </a:lnTo>
                <a:close/>
              </a:path>
            </a:pathLst>
          </a:custGeom>
          <a:solidFill>
            <a:srgbClr val="1858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07" name="object 18807"/>
          <p:cNvSpPr/>
          <p:nvPr/>
        </p:nvSpPr>
        <p:spPr>
          <a:xfrm>
            <a:off x="3523117" y="2455054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3794" y="0"/>
                </a:moveTo>
                <a:lnTo>
                  <a:pt x="3360" y="5168"/>
                </a:lnTo>
                <a:lnTo>
                  <a:pt x="0" y="2527"/>
                </a:lnTo>
                <a:lnTo>
                  <a:pt x="3794" y="0"/>
                </a:lnTo>
                <a:close/>
              </a:path>
            </a:pathLst>
          </a:custGeom>
          <a:ln w="3175">
            <a:solidFill>
              <a:srgbClr val="1858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08" name="object 188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809" name="object 18809"/>
          <p:cNvSpPr/>
          <p:nvPr/>
        </p:nvSpPr>
        <p:spPr>
          <a:xfrm>
            <a:off x="3523117" y="2457582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360" y="264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10" name="object 188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811" name="object 188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812" name="object 18812"/>
          <p:cNvSpPr/>
          <p:nvPr/>
        </p:nvSpPr>
        <p:spPr>
          <a:xfrm>
            <a:off x="3524628" y="2462652"/>
            <a:ext cx="1905" cy="13335"/>
          </a:xfrm>
          <a:custGeom>
            <a:avLst/>
            <a:gdLst/>
            <a:ahLst/>
            <a:cxnLst/>
            <a:rect l="l" t="t" r="r" b="b"/>
            <a:pathLst>
              <a:path w="1904" h="13335">
                <a:moveTo>
                  <a:pt x="144" y="12923"/>
                </a:moveTo>
                <a:lnTo>
                  <a:pt x="0" y="0"/>
                </a:lnTo>
                <a:lnTo>
                  <a:pt x="1297" y="4340"/>
                </a:lnTo>
                <a:lnTo>
                  <a:pt x="144" y="12923"/>
                </a:lnTo>
                <a:close/>
              </a:path>
            </a:pathLst>
          </a:custGeom>
          <a:solidFill>
            <a:srgbClr val="1858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13" name="object 18813"/>
          <p:cNvSpPr/>
          <p:nvPr/>
        </p:nvSpPr>
        <p:spPr>
          <a:xfrm>
            <a:off x="3524628" y="2462652"/>
            <a:ext cx="1905" cy="13335"/>
          </a:xfrm>
          <a:custGeom>
            <a:avLst/>
            <a:gdLst/>
            <a:ahLst/>
            <a:cxnLst/>
            <a:rect l="l" t="t" r="r" b="b"/>
            <a:pathLst>
              <a:path w="1904" h="13335">
                <a:moveTo>
                  <a:pt x="144" y="12923"/>
                </a:moveTo>
                <a:lnTo>
                  <a:pt x="0" y="0"/>
                </a:lnTo>
                <a:lnTo>
                  <a:pt x="1297" y="4340"/>
                </a:lnTo>
                <a:lnTo>
                  <a:pt x="144" y="12923"/>
                </a:lnTo>
                <a:close/>
              </a:path>
            </a:pathLst>
          </a:custGeom>
          <a:ln w="3175">
            <a:solidFill>
              <a:srgbClr val="1858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14" name="object 18814"/>
          <p:cNvSpPr/>
          <p:nvPr/>
        </p:nvSpPr>
        <p:spPr>
          <a:xfrm>
            <a:off x="3524773" y="2466992"/>
            <a:ext cx="1905" cy="10795"/>
          </a:xfrm>
          <a:custGeom>
            <a:avLst/>
            <a:gdLst/>
            <a:ahLst/>
            <a:cxnLst/>
            <a:rect l="l" t="t" r="r" b="b"/>
            <a:pathLst>
              <a:path w="1904" h="10794">
                <a:moveTo>
                  <a:pt x="1305" y="10226"/>
                </a:moveTo>
                <a:lnTo>
                  <a:pt x="0" y="8582"/>
                </a:lnTo>
                <a:lnTo>
                  <a:pt x="1153" y="0"/>
                </a:lnTo>
                <a:lnTo>
                  <a:pt x="1305" y="10226"/>
                </a:lnTo>
                <a:close/>
              </a:path>
            </a:pathLst>
          </a:custGeom>
          <a:solidFill>
            <a:srgbClr val="1857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15" name="object 18815"/>
          <p:cNvSpPr/>
          <p:nvPr/>
        </p:nvSpPr>
        <p:spPr>
          <a:xfrm>
            <a:off x="3524773" y="2466992"/>
            <a:ext cx="1905" cy="10795"/>
          </a:xfrm>
          <a:custGeom>
            <a:avLst/>
            <a:gdLst/>
            <a:ahLst/>
            <a:cxnLst/>
            <a:rect l="l" t="t" r="r" b="b"/>
            <a:pathLst>
              <a:path w="1904" h="10794">
                <a:moveTo>
                  <a:pt x="0" y="8582"/>
                </a:moveTo>
                <a:lnTo>
                  <a:pt x="1305" y="10226"/>
                </a:lnTo>
                <a:lnTo>
                  <a:pt x="1153" y="0"/>
                </a:lnTo>
                <a:lnTo>
                  <a:pt x="0" y="8582"/>
                </a:lnTo>
                <a:close/>
              </a:path>
            </a:pathLst>
          </a:custGeom>
          <a:ln w="3175">
            <a:solidFill>
              <a:srgbClr val="1857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16" name="object 18816"/>
          <p:cNvSpPr/>
          <p:nvPr/>
        </p:nvSpPr>
        <p:spPr>
          <a:xfrm>
            <a:off x="3524773" y="2475575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68" y="721"/>
                </a:moveTo>
                <a:lnTo>
                  <a:pt x="203" y="398"/>
                </a:lnTo>
                <a:lnTo>
                  <a:pt x="0" y="0"/>
                </a:lnTo>
                <a:lnTo>
                  <a:pt x="368" y="721"/>
                </a:lnTo>
                <a:close/>
              </a:path>
            </a:pathLst>
          </a:custGeom>
          <a:ln w="3175">
            <a:solidFill>
              <a:srgbClr val="1858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17" name="object 18817"/>
          <p:cNvSpPr/>
          <p:nvPr/>
        </p:nvSpPr>
        <p:spPr>
          <a:xfrm>
            <a:off x="3524773" y="247557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305" y="1643"/>
                </a:moveTo>
                <a:lnTo>
                  <a:pt x="368" y="721"/>
                </a:lnTo>
                <a:lnTo>
                  <a:pt x="0" y="0"/>
                </a:lnTo>
                <a:lnTo>
                  <a:pt x="1305" y="1643"/>
                </a:lnTo>
                <a:close/>
              </a:path>
            </a:pathLst>
          </a:custGeom>
          <a:solidFill>
            <a:srgbClr val="1858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18" name="object 18818"/>
          <p:cNvSpPr/>
          <p:nvPr/>
        </p:nvSpPr>
        <p:spPr>
          <a:xfrm>
            <a:off x="3524773" y="247557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368" y="721"/>
                </a:moveTo>
                <a:lnTo>
                  <a:pt x="1305" y="1643"/>
                </a:lnTo>
                <a:lnTo>
                  <a:pt x="0" y="0"/>
                </a:lnTo>
                <a:lnTo>
                  <a:pt x="368" y="721"/>
                </a:lnTo>
                <a:close/>
              </a:path>
            </a:pathLst>
          </a:custGeom>
          <a:ln w="3175">
            <a:solidFill>
              <a:srgbClr val="1858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19" name="object 18819"/>
          <p:cNvSpPr/>
          <p:nvPr/>
        </p:nvSpPr>
        <p:spPr>
          <a:xfrm>
            <a:off x="3525141" y="247629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955" y="1003"/>
                </a:moveTo>
                <a:lnTo>
                  <a:pt x="0" y="0"/>
                </a:lnTo>
                <a:lnTo>
                  <a:pt x="937" y="922"/>
                </a:lnTo>
                <a:close/>
              </a:path>
            </a:pathLst>
          </a:custGeom>
          <a:solidFill>
            <a:srgbClr val="1857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20" name="object 18820"/>
          <p:cNvSpPr/>
          <p:nvPr/>
        </p:nvSpPr>
        <p:spPr>
          <a:xfrm>
            <a:off x="3525141" y="247629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937" y="92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7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21" name="object 18821"/>
          <p:cNvSpPr/>
          <p:nvPr/>
        </p:nvSpPr>
        <p:spPr>
          <a:xfrm>
            <a:off x="3525926" y="2464310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04" y="0"/>
                </a:moveTo>
                <a:lnTo>
                  <a:pt x="0" y="2682"/>
                </a:lnTo>
                <a:lnTo>
                  <a:pt x="304" y="0"/>
                </a:lnTo>
                <a:close/>
              </a:path>
            </a:pathLst>
          </a:custGeom>
          <a:ln w="3175">
            <a:solidFill>
              <a:srgbClr val="1857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22" name="object 18822"/>
          <p:cNvSpPr/>
          <p:nvPr/>
        </p:nvSpPr>
        <p:spPr>
          <a:xfrm>
            <a:off x="3524628" y="2462652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297" y="4340"/>
                </a:moveTo>
                <a:lnTo>
                  <a:pt x="0" y="0"/>
                </a:lnTo>
                <a:lnTo>
                  <a:pt x="1602" y="1658"/>
                </a:lnTo>
                <a:lnTo>
                  <a:pt x="1297" y="4340"/>
                </a:lnTo>
                <a:close/>
              </a:path>
            </a:pathLst>
          </a:custGeom>
          <a:solidFill>
            <a:srgbClr val="1857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23" name="object 18823"/>
          <p:cNvSpPr/>
          <p:nvPr/>
        </p:nvSpPr>
        <p:spPr>
          <a:xfrm>
            <a:off x="3524628" y="2462652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602" y="1658"/>
                </a:moveTo>
                <a:lnTo>
                  <a:pt x="0" y="0"/>
                </a:lnTo>
                <a:lnTo>
                  <a:pt x="1297" y="4340"/>
                </a:lnTo>
                <a:lnTo>
                  <a:pt x="1602" y="1658"/>
                </a:lnTo>
                <a:close/>
              </a:path>
            </a:pathLst>
          </a:custGeom>
          <a:ln w="3175">
            <a:solidFill>
              <a:srgbClr val="1857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24" name="object 18824"/>
          <p:cNvSpPr/>
          <p:nvPr/>
        </p:nvSpPr>
        <p:spPr>
          <a:xfrm>
            <a:off x="3524628" y="246265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602" y="1658"/>
                </a:moveTo>
                <a:lnTo>
                  <a:pt x="0" y="0"/>
                </a:lnTo>
                <a:lnTo>
                  <a:pt x="1595" y="1209"/>
                </a:lnTo>
                <a:lnTo>
                  <a:pt x="1602" y="1658"/>
                </a:lnTo>
                <a:close/>
              </a:path>
            </a:pathLst>
          </a:custGeom>
          <a:solidFill>
            <a:srgbClr val="1857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25" name="object 18825"/>
          <p:cNvSpPr/>
          <p:nvPr/>
        </p:nvSpPr>
        <p:spPr>
          <a:xfrm>
            <a:off x="3524628" y="246265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95" y="1209"/>
                </a:moveTo>
                <a:lnTo>
                  <a:pt x="0" y="0"/>
                </a:lnTo>
                <a:lnTo>
                  <a:pt x="1602" y="1658"/>
                </a:lnTo>
                <a:lnTo>
                  <a:pt x="1595" y="1209"/>
                </a:lnTo>
                <a:close/>
              </a:path>
            </a:pathLst>
          </a:custGeom>
          <a:ln w="3175">
            <a:solidFill>
              <a:srgbClr val="1857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26" name="object 188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827" name="object 188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828" name="object 188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829" name="object 188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830" name="object 18830"/>
          <p:cNvSpPr/>
          <p:nvPr/>
        </p:nvSpPr>
        <p:spPr>
          <a:xfrm>
            <a:off x="3508997" y="2451034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0"/>
                </a:moveTo>
                <a:lnTo>
                  <a:pt x="2981" y="370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62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31" name="object 188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832" name="object 188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833" name="object 18833"/>
          <p:cNvSpPr/>
          <p:nvPr/>
        </p:nvSpPr>
        <p:spPr>
          <a:xfrm>
            <a:off x="3510119" y="244407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63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34" name="object 18834"/>
          <p:cNvSpPr/>
          <p:nvPr/>
        </p:nvSpPr>
        <p:spPr>
          <a:xfrm>
            <a:off x="3510119" y="244407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3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35" name="object 18835"/>
          <p:cNvSpPr/>
          <p:nvPr/>
        </p:nvSpPr>
        <p:spPr>
          <a:xfrm>
            <a:off x="3510119" y="2437622"/>
            <a:ext cx="1270" cy="6985"/>
          </a:xfrm>
          <a:custGeom>
            <a:avLst/>
            <a:gdLst/>
            <a:ahLst/>
            <a:cxnLst/>
            <a:rect l="l" t="t" r="r" b="b"/>
            <a:pathLst>
              <a:path w="1270" h="6985">
                <a:moveTo>
                  <a:pt x="0" y="6449"/>
                </a:moveTo>
                <a:lnTo>
                  <a:pt x="1041" y="0"/>
                </a:lnTo>
                <a:lnTo>
                  <a:pt x="0" y="6449"/>
                </a:lnTo>
                <a:close/>
              </a:path>
            </a:pathLst>
          </a:custGeom>
          <a:ln w="3175">
            <a:solidFill>
              <a:srgbClr val="1963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36" name="object 18836"/>
          <p:cNvSpPr/>
          <p:nvPr/>
        </p:nvSpPr>
        <p:spPr>
          <a:xfrm>
            <a:off x="3510119" y="2437622"/>
            <a:ext cx="1270" cy="6985"/>
          </a:xfrm>
          <a:custGeom>
            <a:avLst/>
            <a:gdLst/>
            <a:ahLst/>
            <a:cxnLst/>
            <a:rect l="l" t="t" r="r" b="b"/>
            <a:pathLst>
              <a:path w="1270" h="6985">
                <a:moveTo>
                  <a:pt x="0" y="6449"/>
                </a:moveTo>
                <a:lnTo>
                  <a:pt x="1041" y="0"/>
                </a:lnTo>
                <a:lnTo>
                  <a:pt x="0" y="6449"/>
                </a:lnTo>
                <a:close/>
              </a:path>
            </a:pathLst>
          </a:custGeom>
          <a:ln w="3175">
            <a:solidFill>
              <a:srgbClr val="1963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37" name="object 18837"/>
          <p:cNvSpPr/>
          <p:nvPr/>
        </p:nvSpPr>
        <p:spPr>
          <a:xfrm>
            <a:off x="3510119" y="2437622"/>
            <a:ext cx="1270" cy="6985"/>
          </a:xfrm>
          <a:custGeom>
            <a:avLst/>
            <a:gdLst/>
            <a:ahLst/>
            <a:cxnLst/>
            <a:rect l="l" t="t" r="r" b="b"/>
            <a:pathLst>
              <a:path w="1270" h="6985">
                <a:moveTo>
                  <a:pt x="0" y="6449"/>
                </a:moveTo>
                <a:lnTo>
                  <a:pt x="1041" y="0"/>
                </a:lnTo>
                <a:lnTo>
                  <a:pt x="0" y="6449"/>
                </a:lnTo>
                <a:close/>
              </a:path>
            </a:pathLst>
          </a:custGeom>
          <a:ln w="3175">
            <a:solidFill>
              <a:srgbClr val="1963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38" name="object 188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839" name="object 188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840" name="object 18840"/>
          <p:cNvSpPr/>
          <p:nvPr/>
        </p:nvSpPr>
        <p:spPr>
          <a:xfrm>
            <a:off x="3511664" y="2446050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11452" y="115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41" name="object 18841"/>
          <p:cNvSpPr/>
          <p:nvPr/>
        </p:nvSpPr>
        <p:spPr>
          <a:xfrm>
            <a:off x="3512741" y="242267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680" y="421"/>
                </a:moveTo>
                <a:lnTo>
                  <a:pt x="0" y="0"/>
                </a:lnTo>
                <a:lnTo>
                  <a:pt x="680" y="421"/>
                </a:lnTo>
                <a:close/>
              </a:path>
            </a:pathLst>
          </a:custGeom>
          <a:ln w="3175">
            <a:solidFill>
              <a:srgbClr val="1861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42" name="object 18842"/>
          <p:cNvSpPr/>
          <p:nvPr/>
        </p:nvSpPr>
        <p:spPr>
          <a:xfrm>
            <a:off x="3512741" y="242267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680" y="421"/>
                </a:moveTo>
                <a:lnTo>
                  <a:pt x="0" y="0"/>
                </a:lnTo>
                <a:lnTo>
                  <a:pt x="525" y="281"/>
                </a:lnTo>
                <a:lnTo>
                  <a:pt x="680" y="421"/>
                </a:lnTo>
                <a:close/>
              </a:path>
            </a:pathLst>
          </a:custGeom>
          <a:solidFill>
            <a:srgbClr val="1861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43" name="object 18843"/>
          <p:cNvSpPr/>
          <p:nvPr/>
        </p:nvSpPr>
        <p:spPr>
          <a:xfrm>
            <a:off x="3512741" y="242267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680" y="421"/>
                </a:moveTo>
                <a:lnTo>
                  <a:pt x="525" y="281"/>
                </a:lnTo>
                <a:lnTo>
                  <a:pt x="0" y="0"/>
                </a:lnTo>
                <a:lnTo>
                  <a:pt x="680" y="421"/>
                </a:lnTo>
                <a:close/>
              </a:path>
            </a:pathLst>
          </a:custGeom>
          <a:ln w="3175">
            <a:solidFill>
              <a:srgbClr val="1861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44" name="object 18844"/>
          <p:cNvSpPr/>
          <p:nvPr/>
        </p:nvSpPr>
        <p:spPr>
          <a:xfrm>
            <a:off x="3511885" y="2417465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1381" y="5491"/>
                </a:moveTo>
                <a:lnTo>
                  <a:pt x="855" y="5209"/>
                </a:lnTo>
                <a:lnTo>
                  <a:pt x="0" y="0"/>
                </a:lnTo>
                <a:lnTo>
                  <a:pt x="1381" y="5491"/>
                </a:lnTo>
                <a:close/>
              </a:path>
            </a:pathLst>
          </a:custGeom>
          <a:solidFill>
            <a:srgbClr val="1961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45" name="object 18845"/>
          <p:cNvSpPr/>
          <p:nvPr/>
        </p:nvSpPr>
        <p:spPr>
          <a:xfrm>
            <a:off x="3511885" y="2417465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0" y="0"/>
                </a:moveTo>
                <a:lnTo>
                  <a:pt x="855" y="5209"/>
                </a:lnTo>
                <a:lnTo>
                  <a:pt x="1381" y="549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1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46" name="object 188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847" name="object 188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848" name="object 188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849" name="object 18849"/>
          <p:cNvSpPr/>
          <p:nvPr/>
        </p:nvSpPr>
        <p:spPr>
          <a:xfrm>
            <a:off x="3512741" y="242267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25" y="965"/>
                </a:moveTo>
                <a:lnTo>
                  <a:pt x="0" y="0"/>
                </a:lnTo>
                <a:lnTo>
                  <a:pt x="825" y="965"/>
                </a:lnTo>
                <a:close/>
              </a:path>
            </a:pathLst>
          </a:custGeom>
          <a:ln w="3175">
            <a:solidFill>
              <a:srgbClr val="1861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50" name="object 188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851" name="object 188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852" name="object 188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853" name="object 18853"/>
          <p:cNvSpPr/>
          <p:nvPr/>
        </p:nvSpPr>
        <p:spPr>
          <a:xfrm>
            <a:off x="3495085" y="2444160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4163" y="3731"/>
                </a:moveTo>
                <a:lnTo>
                  <a:pt x="2242" y="2931"/>
                </a:lnTo>
                <a:lnTo>
                  <a:pt x="0" y="0"/>
                </a:lnTo>
                <a:lnTo>
                  <a:pt x="4163" y="3731"/>
                </a:lnTo>
                <a:close/>
              </a:path>
            </a:pathLst>
          </a:custGeom>
          <a:solidFill>
            <a:srgbClr val="196D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54" name="object 18854"/>
          <p:cNvSpPr/>
          <p:nvPr/>
        </p:nvSpPr>
        <p:spPr>
          <a:xfrm>
            <a:off x="3495085" y="2444160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0" y="0"/>
                </a:moveTo>
                <a:lnTo>
                  <a:pt x="4163" y="3731"/>
                </a:lnTo>
                <a:lnTo>
                  <a:pt x="2242" y="293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D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55" name="object 18855"/>
          <p:cNvSpPr/>
          <p:nvPr/>
        </p:nvSpPr>
        <p:spPr>
          <a:xfrm>
            <a:off x="3495085" y="2444160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242" y="2931"/>
                </a:moveTo>
                <a:lnTo>
                  <a:pt x="299" y="891"/>
                </a:lnTo>
                <a:lnTo>
                  <a:pt x="0" y="0"/>
                </a:lnTo>
                <a:lnTo>
                  <a:pt x="2242" y="2931"/>
                </a:lnTo>
                <a:close/>
              </a:path>
            </a:pathLst>
          </a:custGeom>
          <a:solidFill>
            <a:srgbClr val="196E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56" name="object 18856"/>
          <p:cNvSpPr/>
          <p:nvPr/>
        </p:nvSpPr>
        <p:spPr>
          <a:xfrm>
            <a:off x="3495085" y="2444160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0"/>
                </a:moveTo>
                <a:lnTo>
                  <a:pt x="299" y="891"/>
                </a:lnTo>
                <a:lnTo>
                  <a:pt x="2242" y="293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E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57" name="object 188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858" name="object 188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859" name="object 188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860" name="object 18860"/>
          <p:cNvSpPr/>
          <p:nvPr/>
        </p:nvSpPr>
        <p:spPr>
          <a:xfrm>
            <a:off x="3490894" y="2428560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3388" y="4203"/>
                </a:moveTo>
                <a:lnTo>
                  <a:pt x="0" y="0"/>
                </a:lnTo>
                <a:lnTo>
                  <a:pt x="1122" y="393"/>
                </a:lnTo>
                <a:lnTo>
                  <a:pt x="3388" y="4203"/>
                </a:lnTo>
                <a:close/>
              </a:path>
            </a:pathLst>
          </a:custGeom>
          <a:solidFill>
            <a:srgbClr val="1971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61" name="object 18861"/>
          <p:cNvSpPr/>
          <p:nvPr/>
        </p:nvSpPr>
        <p:spPr>
          <a:xfrm>
            <a:off x="3490894" y="2428560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0" y="0"/>
                </a:moveTo>
                <a:lnTo>
                  <a:pt x="3388" y="4203"/>
                </a:lnTo>
                <a:lnTo>
                  <a:pt x="1122" y="39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71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62" name="object 18862"/>
          <p:cNvSpPr/>
          <p:nvPr/>
        </p:nvSpPr>
        <p:spPr>
          <a:xfrm>
            <a:off x="3506835" y="2440879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0"/>
                </a:moveTo>
                <a:lnTo>
                  <a:pt x="3284" y="319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4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63" name="object 188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864" name="object 188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865" name="object 188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866" name="object 188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867" name="object 188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868" name="object 188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869" name="object 18869"/>
          <p:cNvSpPr/>
          <p:nvPr/>
        </p:nvSpPr>
        <p:spPr>
          <a:xfrm>
            <a:off x="3506835" y="2440879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4828" y="517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70" name="object 18870"/>
          <p:cNvSpPr/>
          <p:nvPr/>
        </p:nvSpPr>
        <p:spPr>
          <a:xfrm>
            <a:off x="3512741" y="242267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2506" y="204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0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71" name="object 18871"/>
          <p:cNvSpPr/>
          <p:nvPr/>
        </p:nvSpPr>
        <p:spPr>
          <a:xfrm>
            <a:off x="3512741" y="242267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06" y="2047"/>
                </a:moveTo>
                <a:lnTo>
                  <a:pt x="825" y="965"/>
                </a:lnTo>
                <a:lnTo>
                  <a:pt x="0" y="0"/>
                </a:lnTo>
                <a:lnTo>
                  <a:pt x="2506" y="2047"/>
                </a:lnTo>
                <a:close/>
              </a:path>
            </a:pathLst>
          </a:custGeom>
          <a:solidFill>
            <a:srgbClr val="1961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72" name="object 18872"/>
          <p:cNvSpPr/>
          <p:nvPr/>
        </p:nvSpPr>
        <p:spPr>
          <a:xfrm>
            <a:off x="3512741" y="242267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825" y="965"/>
                </a:lnTo>
                <a:lnTo>
                  <a:pt x="2506" y="204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1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73" name="object 18873"/>
          <p:cNvSpPr/>
          <p:nvPr/>
        </p:nvSpPr>
        <p:spPr>
          <a:xfrm>
            <a:off x="3512741" y="242267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825" y="96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61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74" name="object 188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875" name="object 188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876" name="object 188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877" name="object 188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878" name="object 188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879" name="object 18879"/>
          <p:cNvSpPr/>
          <p:nvPr/>
        </p:nvSpPr>
        <p:spPr>
          <a:xfrm>
            <a:off x="3524628" y="2462652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595" y="1209"/>
                </a:moveTo>
                <a:lnTo>
                  <a:pt x="0" y="0"/>
                </a:lnTo>
                <a:lnTo>
                  <a:pt x="1595" y="1076"/>
                </a:lnTo>
                <a:lnTo>
                  <a:pt x="1595" y="1209"/>
                </a:lnTo>
                <a:close/>
              </a:path>
            </a:pathLst>
          </a:custGeom>
          <a:solidFill>
            <a:srgbClr val="1857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80" name="object 18880"/>
          <p:cNvSpPr/>
          <p:nvPr/>
        </p:nvSpPr>
        <p:spPr>
          <a:xfrm>
            <a:off x="3524628" y="2462652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595" y="1076"/>
                </a:moveTo>
                <a:lnTo>
                  <a:pt x="0" y="0"/>
                </a:lnTo>
                <a:lnTo>
                  <a:pt x="1595" y="1209"/>
                </a:lnTo>
                <a:lnTo>
                  <a:pt x="1595" y="1076"/>
                </a:lnTo>
                <a:close/>
              </a:path>
            </a:pathLst>
          </a:custGeom>
          <a:ln w="3175">
            <a:solidFill>
              <a:srgbClr val="1857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81" name="object 18881"/>
          <p:cNvSpPr/>
          <p:nvPr/>
        </p:nvSpPr>
        <p:spPr>
          <a:xfrm>
            <a:off x="3524628" y="2462652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595" y="1076"/>
                </a:moveTo>
                <a:lnTo>
                  <a:pt x="0" y="0"/>
                </a:lnTo>
                <a:lnTo>
                  <a:pt x="1592" y="624"/>
                </a:lnTo>
                <a:lnTo>
                  <a:pt x="1595" y="1076"/>
                </a:lnTo>
                <a:close/>
              </a:path>
            </a:pathLst>
          </a:custGeom>
          <a:solidFill>
            <a:srgbClr val="1857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82" name="object 18882"/>
          <p:cNvSpPr/>
          <p:nvPr/>
        </p:nvSpPr>
        <p:spPr>
          <a:xfrm>
            <a:off x="3524628" y="2462652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592" y="624"/>
                </a:moveTo>
                <a:lnTo>
                  <a:pt x="0" y="0"/>
                </a:lnTo>
                <a:lnTo>
                  <a:pt x="1595" y="1076"/>
                </a:lnTo>
                <a:lnTo>
                  <a:pt x="1592" y="624"/>
                </a:lnTo>
                <a:close/>
              </a:path>
            </a:pathLst>
          </a:custGeom>
          <a:ln w="3175">
            <a:solidFill>
              <a:srgbClr val="1857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83" name="object 18883"/>
          <p:cNvSpPr/>
          <p:nvPr/>
        </p:nvSpPr>
        <p:spPr>
          <a:xfrm>
            <a:off x="3512741" y="242267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06" y="2047"/>
                </a:moveTo>
                <a:lnTo>
                  <a:pt x="0" y="0"/>
                </a:lnTo>
                <a:lnTo>
                  <a:pt x="680" y="421"/>
                </a:lnTo>
                <a:lnTo>
                  <a:pt x="2506" y="2047"/>
                </a:lnTo>
                <a:close/>
              </a:path>
            </a:pathLst>
          </a:custGeom>
          <a:solidFill>
            <a:srgbClr val="1961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84" name="object 18884"/>
          <p:cNvSpPr/>
          <p:nvPr/>
        </p:nvSpPr>
        <p:spPr>
          <a:xfrm>
            <a:off x="3512741" y="242267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2506" y="2047"/>
                </a:lnTo>
                <a:lnTo>
                  <a:pt x="680" y="42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1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85" name="object 18885"/>
          <p:cNvSpPr/>
          <p:nvPr/>
        </p:nvSpPr>
        <p:spPr>
          <a:xfrm>
            <a:off x="3515248" y="24247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60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86" name="object 18886"/>
          <p:cNvSpPr/>
          <p:nvPr/>
        </p:nvSpPr>
        <p:spPr>
          <a:xfrm>
            <a:off x="3515248" y="24247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0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87" name="object 18887"/>
          <p:cNvSpPr/>
          <p:nvPr/>
        </p:nvSpPr>
        <p:spPr>
          <a:xfrm>
            <a:off x="3512741" y="242267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06" y="2047"/>
                </a:moveTo>
                <a:lnTo>
                  <a:pt x="0" y="0"/>
                </a:lnTo>
                <a:lnTo>
                  <a:pt x="2506" y="2047"/>
                </a:lnTo>
                <a:close/>
              </a:path>
            </a:pathLst>
          </a:custGeom>
          <a:ln w="3175">
            <a:solidFill>
              <a:srgbClr val="1960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88" name="object 18888"/>
          <p:cNvSpPr/>
          <p:nvPr/>
        </p:nvSpPr>
        <p:spPr>
          <a:xfrm>
            <a:off x="3512741" y="242267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06" y="2047"/>
                </a:moveTo>
                <a:lnTo>
                  <a:pt x="0" y="0"/>
                </a:lnTo>
                <a:lnTo>
                  <a:pt x="2506" y="2047"/>
                </a:lnTo>
                <a:close/>
              </a:path>
            </a:pathLst>
          </a:custGeom>
          <a:ln w="3175">
            <a:solidFill>
              <a:srgbClr val="1961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89" name="object 18889"/>
          <p:cNvSpPr/>
          <p:nvPr/>
        </p:nvSpPr>
        <p:spPr>
          <a:xfrm>
            <a:off x="3515248" y="24247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60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90" name="object 18890"/>
          <p:cNvSpPr/>
          <p:nvPr/>
        </p:nvSpPr>
        <p:spPr>
          <a:xfrm>
            <a:off x="3515248" y="24247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0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91" name="object 18891"/>
          <p:cNvSpPr/>
          <p:nvPr/>
        </p:nvSpPr>
        <p:spPr>
          <a:xfrm>
            <a:off x="3512741" y="242267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06" y="2047"/>
                </a:moveTo>
                <a:lnTo>
                  <a:pt x="0" y="0"/>
                </a:lnTo>
                <a:lnTo>
                  <a:pt x="2506" y="2047"/>
                </a:lnTo>
                <a:close/>
              </a:path>
            </a:pathLst>
          </a:custGeom>
          <a:ln w="3175">
            <a:solidFill>
              <a:srgbClr val="1960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92" name="object 18892"/>
          <p:cNvSpPr/>
          <p:nvPr/>
        </p:nvSpPr>
        <p:spPr>
          <a:xfrm>
            <a:off x="3512741" y="242267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06" y="2047"/>
                </a:moveTo>
                <a:lnTo>
                  <a:pt x="0" y="0"/>
                </a:lnTo>
                <a:lnTo>
                  <a:pt x="2506" y="2047"/>
                </a:lnTo>
                <a:close/>
              </a:path>
            </a:pathLst>
          </a:custGeom>
          <a:ln w="3175">
            <a:solidFill>
              <a:srgbClr val="1961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93" name="object 18893"/>
          <p:cNvSpPr/>
          <p:nvPr/>
        </p:nvSpPr>
        <p:spPr>
          <a:xfrm>
            <a:off x="3515248" y="24247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60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94" name="object 18894"/>
          <p:cNvSpPr/>
          <p:nvPr/>
        </p:nvSpPr>
        <p:spPr>
          <a:xfrm>
            <a:off x="3515248" y="24247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0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95" name="object 18895"/>
          <p:cNvSpPr/>
          <p:nvPr/>
        </p:nvSpPr>
        <p:spPr>
          <a:xfrm>
            <a:off x="3512741" y="242267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06" y="2047"/>
                </a:moveTo>
                <a:lnTo>
                  <a:pt x="0" y="0"/>
                </a:lnTo>
                <a:lnTo>
                  <a:pt x="2506" y="2047"/>
                </a:lnTo>
                <a:close/>
              </a:path>
            </a:pathLst>
          </a:custGeom>
          <a:ln w="3175">
            <a:solidFill>
              <a:srgbClr val="1960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96" name="object 18896"/>
          <p:cNvSpPr/>
          <p:nvPr/>
        </p:nvSpPr>
        <p:spPr>
          <a:xfrm>
            <a:off x="3512741" y="242267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06" y="2047"/>
                </a:moveTo>
                <a:lnTo>
                  <a:pt x="0" y="0"/>
                </a:lnTo>
                <a:lnTo>
                  <a:pt x="2506" y="2047"/>
                </a:lnTo>
                <a:close/>
              </a:path>
            </a:pathLst>
          </a:custGeom>
          <a:ln w="3175">
            <a:solidFill>
              <a:srgbClr val="1961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97" name="object 18897"/>
          <p:cNvSpPr/>
          <p:nvPr/>
        </p:nvSpPr>
        <p:spPr>
          <a:xfrm>
            <a:off x="3512741" y="242267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06" y="204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98" name="object 188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899" name="object 188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3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900" name="object 189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901" name="object 189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902" name="object 189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903" name="object 18903"/>
          <p:cNvSpPr/>
          <p:nvPr/>
        </p:nvSpPr>
        <p:spPr>
          <a:xfrm>
            <a:off x="3469091" y="2348763"/>
            <a:ext cx="15240" cy="18415"/>
          </a:xfrm>
          <a:custGeom>
            <a:avLst/>
            <a:gdLst/>
            <a:ahLst/>
            <a:cxnLst/>
            <a:rect l="l" t="t" r="r" b="b"/>
            <a:pathLst>
              <a:path w="15239" h="18414">
                <a:moveTo>
                  <a:pt x="0" y="0"/>
                </a:moveTo>
                <a:lnTo>
                  <a:pt x="14709" y="179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04" name="object 18904"/>
          <p:cNvSpPr/>
          <p:nvPr/>
        </p:nvSpPr>
        <p:spPr>
          <a:xfrm>
            <a:off x="3509259" y="2405049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445" y="1247"/>
                </a:moveTo>
                <a:lnTo>
                  <a:pt x="0" y="25"/>
                </a:lnTo>
                <a:lnTo>
                  <a:pt x="185" y="0"/>
                </a:lnTo>
                <a:lnTo>
                  <a:pt x="1445" y="1247"/>
                </a:lnTo>
                <a:close/>
              </a:path>
            </a:pathLst>
          </a:custGeom>
          <a:solidFill>
            <a:srgbClr val="1964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05" name="object 18905"/>
          <p:cNvSpPr/>
          <p:nvPr/>
        </p:nvSpPr>
        <p:spPr>
          <a:xfrm>
            <a:off x="3509259" y="2405049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85" y="0"/>
                </a:moveTo>
                <a:lnTo>
                  <a:pt x="1445" y="1247"/>
                </a:lnTo>
                <a:lnTo>
                  <a:pt x="0" y="25"/>
                </a:lnTo>
                <a:lnTo>
                  <a:pt x="185" y="0"/>
                </a:lnTo>
                <a:close/>
              </a:path>
            </a:pathLst>
          </a:custGeom>
          <a:ln w="3175">
            <a:solidFill>
              <a:srgbClr val="1964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06" name="object 18906"/>
          <p:cNvSpPr/>
          <p:nvPr/>
        </p:nvSpPr>
        <p:spPr>
          <a:xfrm>
            <a:off x="3509259" y="240504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85" y="0"/>
                </a:moveTo>
                <a:lnTo>
                  <a:pt x="0" y="25"/>
                </a:lnTo>
                <a:lnTo>
                  <a:pt x="185" y="0"/>
                </a:lnTo>
                <a:close/>
              </a:path>
            </a:pathLst>
          </a:custGeom>
          <a:ln w="3175">
            <a:solidFill>
              <a:srgbClr val="1964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07" name="object 18907"/>
          <p:cNvSpPr/>
          <p:nvPr/>
        </p:nvSpPr>
        <p:spPr>
          <a:xfrm>
            <a:off x="3509581" y="24057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122" y="556"/>
                </a:moveTo>
                <a:lnTo>
                  <a:pt x="0" y="0"/>
                </a:lnTo>
                <a:lnTo>
                  <a:pt x="1122" y="556"/>
                </a:lnTo>
                <a:close/>
              </a:path>
            </a:pathLst>
          </a:custGeom>
          <a:ln w="3175">
            <a:solidFill>
              <a:srgbClr val="1964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08" name="object 18908"/>
          <p:cNvSpPr/>
          <p:nvPr/>
        </p:nvSpPr>
        <p:spPr>
          <a:xfrm>
            <a:off x="3509259" y="2405075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445" y="1221"/>
                </a:moveTo>
                <a:lnTo>
                  <a:pt x="322" y="665"/>
                </a:lnTo>
                <a:lnTo>
                  <a:pt x="0" y="0"/>
                </a:lnTo>
                <a:lnTo>
                  <a:pt x="1445" y="1221"/>
                </a:lnTo>
                <a:close/>
              </a:path>
            </a:pathLst>
          </a:custGeom>
          <a:solidFill>
            <a:srgbClr val="1964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09" name="object 18909"/>
          <p:cNvSpPr/>
          <p:nvPr/>
        </p:nvSpPr>
        <p:spPr>
          <a:xfrm>
            <a:off x="3509259" y="2405075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445" y="1221"/>
                </a:moveTo>
                <a:lnTo>
                  <a:pt x="0" y="0"/>
                </a:lnTo>
                <a:lnTo>
                  <a:pt x="322" y="665"/>
                </a:lnTo>
                <a:lnTo>
                  <a:pt x="1445" y="1221"/>
                </a:lnTo>
                <a:close/>
              </a:path>
            </a:pathLst>
          </a:custGeom>
          <a:ln w="3175">
            <a:solidFill>
              <a:srgbClr val="1964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10" name="object 189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911" name="object 189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912" name="object 189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913" name="object 189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914" name="object 18914"/>
          <p:cNvSpPr/>
          <p:nvPr/>
        </p:nvSpPr>
        <p:spPr>
          <a:xfrm>
            <a:off x="3484328" y="2405159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887" y="3187"/>
                </a:moveTo>
                <a:lnTo>
                  <a:pt x="332" y="1363"/>
                </a:lnTo>
                <a:lnTo>
                  <a:pt x="0" y="0"/>
                </a:lnTo>
                <a:lnTo>
                  <a:pt x="1887" y="3187"/>
                </a:lnTo>
                <a:close/>
              </a:path>
            </a:pathLst>
          </a:custGeom>
          <a:solidFill>
            <a:srgbClr val="1A78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15" name="object 18915"/>
          <p:cNvSpPr/>
          <p:nvPr/>
        </p:nvSpPr>
        <p:spPr>
          <a:xfrm>
            <a:off x="3484328" y="2405159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887" y="3187"/>
                </a:moveTo>
                <a:lnTo>
                  <a:pt x="0" y="0"/>
                </a:lnTo>
                <a:lnTo>
                  <a:pt x="332" y="1363"/>
                </a:lnTo>
                <a:lnTo>
                  <a:pt x="1887" y="3187"/>
                </a:lnTo>
                <a:close/>
              </a:path>
            </a:pathLst>
          </a:custGeom>
          <a:ln w="3175">
            <a:solidFill>
              <a:srgbClr val="1A78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16" name="object 18916"/>
          <p:cNvSpPr/>
          <p:nvPr/>
        </p:nvSpPr>
        <p:spPr>
          <a:xfrm>
            <a:off x="3490043" y="2425631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3655" y="3911"/>
                </a:moveTo>
                <a:lnTo>
                  <a:pt x="0" y="0"/>
                </a:lnTo>
                <a:lnTo>
                  <a:pt x="3576" y="3378"/>
                </a:lnTo>
                <a:lnTo>
                  <a:pt x="3655" y="3911"/>
                </a:lnTo>
                <a:close/>
              </a:path>
            </a:pathLst>
          </a:custGeom>
          <a:solidFill>
            <a:srgbClr val="1972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17" name="object 18917"/>
          <p:cNvSpPr/>
          <p:nvPr/>
        </p:nvSpPr>
        <p:spPr>
          <a:xfrm>
            <a:off x="3490043" y="2425631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3576" y="3378"/>
                </a:moveTo>
                <a:lnTo>
                  <a:pt x="0" y="0"/>
                </a:lnTo>
                <a:lnTo>
                  <a:pt x="3655" y="3911"/>
                </a:lnTo>
                <a:lnTo>
                  <a:pt x="3576" y="3378"/>
                </a:lnTo>
                <a:close/>
              </a:path>
            </a:pathLst>
          </a:custGeom>
          <a:ln w="3175">
            <a:solidFill>
              <a:srgbClr val="1972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18" name="object 18918"/>
          <p:cNvSpPr/>
          <p:nvPr/>
        </p:nvSpPr>
        <p:spPr>
          <a:xfrm>
            <a:off x="3490043" y="2425631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576" y="3378"/>
                </a:moveTo>
                <a:lnTo>
                  <a:pt x="0" y="0"/>
                </a:lnTo>
                <a:lnTo>
                  <a:pt x="3408" y="2240"/>
                </a:lnTo>
                <a:lnTo>
                  <a:pt x="3576" y="3378"/>
                </a:lnTo>
                <a:close/>
              </a:path>
            </a:pathLst>
          </a:custGeom>
          <a:solidFill>
            <a:srgbClr val="1972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19" name="object 18919"/>
          <p:cNvSpPr/>
          <p:nvPr/>
        </p:nvSpPr>
        <p:spPr>
          <a:xfrm>
            <a:off x="3490043" y="2425631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408" y="2240"/>
                </a:moveTo>
                <a:lnTo>
                  <a:pt x="3576" y="3378"/>
                </a:lnTo>
                <a:lnTo>
                  <a:pt x="0" y="0"/>
                </a:lnTo>
                <a:lnTo>
                  <a:pt x="3408" y="2240"/>
                </a:lnTo>
                <a:close/>
              </a:path>
            </a:pathLst>
          </a:custGeom>
          <a:ln w="3175">
            <a:solidFill>
              <a:srgbClr val="1972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20" name="object 18920"/>
          <p:cNvSpPr/>
          <p:nvPr/>
        </p:nvSpPr>
        <p:spPr>
          <a:xfrm>
            <a:off x="3489515" y="2424041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3937" y="3830"/>
                </a:moveTo>
                <a:lnTo>
                  <a:pt x="528" y="1590"/>
                </a:lnTo>
                <a:lnTo>
                  <a:pt x="0" y="0"/>
                </a:lnTo>
                <a:lnTo>
                  <a:pt x="3937" y="3830"/>
                </a:lnTo>
                <a:close/>
              </a:path>
            </a:pathLst>
          </a:custGeom>
          <a:solidFill>
            <a:srgbClr val="1973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21" name="object 18921"/>
          <p:cNvSpPr/>
          <p:nvPr/>
        </p:nvSpPr>
        <p:spPr>
          <a:xfrm>
            <a:off x="3489515" y="2424041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3937" y="3830"/>
                </a:moveTo>
                <a:lnTo>
                  <a:pt x="0" y="0"/>
                </a:lnTo>
                <a:lnTo>
                  <a:pt x="528" y="1590"/>
                </a:lnTo>
                <a:lnTo>
                  <a:pt x="3937" y="3830"/>
                </a:lnTo>
                <a:close/>
              </a:path>
            </a:pathLst>
          </a:custGeom>
          <a:ln w="3175">
            <a:solidFill>
              <a:srgbClr val="1973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22" name="object 18922"/>
          <p:cNvSpPr/>
          <p:nvPr/>
        </p:nvSpPr>
        <p:spPr>
          <a:xfrm>
            <a:off x="3490043" y="2425631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3655" y="3911"/>
                </a:moveTo>
                <a:lnTo>
                  <a:pt x="1973" y="3322"/>
                </a:lnTo>
                <a:lnTo>
                  <a:pt x="0" y="0"/>
                </a:lnTo>
                <a:lnTo>
                  <a:pt x="3655" y="3911"/>
                </a:lnTo>
                <a:close/>
              </a:path>
            </a:pathLst>
          </a:custGeom>
          <a:solidFill>
            <a:srgbClr val="1972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23" name="object 18923"/>
          <p:cNvSpPr/>
          <p:nvPr/>
        </p:nvSpPr>
        <p:spPr>
          <a:xfrm>
            <a:off x="3490043" y="2425631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3655" y="3911"/>
                </a:moveTo>
                <a:lnTo>
                  <a:pt x="0" y="0"/>
                </a:lnTo>
                <a:lnTo>
                  <a:pt x="1973" y="3322"/>
                </a:lnTo>
                <a:lnTo>
                  <a:pt x="3655" y="3911"/>
                </a:lnTo>
                <a:close/>
              </a:path>
            </a:pathLst>
          </a:custGeom>
          <a:ln w="3175">
            <a:solidFill>
              <a:srgbClr val="1972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24" name="object 18924"/>
          <p:cNvSpPr/>
          <p:nvPr/>
        </p:nvSpPr>
        <p:spPr>
          <a:xfrm>
            <a:off x="3490696" y="2428313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320" y="640"/>
                </a:moveTo>
                <a:lnTo>
                  <a:pt x="198" y="246"/>
                </a:lnTo>
                <a:lnTo>
                  <a:pt x="0" y="0"/>
                </a:lnTo>
                <a:lnTo>
                  <a:pt x="1320" y="640"/>
                </a:lnTo>
                <a:close/>
              </a:path>
            </a:pathLst>
          </a:custGeom>
          <a:solidFill>
            <a:srgbClr val="1973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25" name="object 18925"/>
          <p:cNvSpPr/>
          <p:nvPr/>
        </p:nvSpPr>
        <p:spPr>
          <a:xfrm>
            <a:off x="3490696" y="2428313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320" y="640"/>
                </a:moveTo>
                <a:lnTo>
                  <a:pt x="198" y="246"/>
                </a:lnTo>
                <a:lnTo>
                  <a:pt x="0" y="0"/>
                </a:lnTo>
                <a:lnTo>
                  <a:pt x="1320" y="640"/>
                </a:lnTo>
                <a:close/>
              </a:path>
            </a:pathLst>
          </a:custGeom>
          <a:ln w="3175">
            <a:solidFill>
              <a:srgbClr val="1973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26" name="object 18926"/>
          <p:cNvSpPr/>
          <p:nvPr/>
        </p:nvSpPr>
        <p:spPr>
          <a:xfrm>
            <a:off x="3490043" y="2425631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1973" y="3322"/>
                </a:moveTo>
                <a:lnTo>
                  <a:pt x="652" y="2682"/>
                </a:lnTo>
                <a:lnTo>
                  <a:pt x="0" y="0"/>
                </a:lnTo>
                <a:lnTo>
                  <a:pt x="1973" y="3322"/>
                </a:lnTo>
                <a:close/>
              </a:path>
            </a:pathLst>
          </a:custGeom>
          <a:solidFill>
            <a:srgbClr val="1973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27" name="object 18927"/>
          <p:cNvSpPr/>
          <p:nvPr/>
        </p:nvSpPr>
        <p:spPr>
          <a:xfrm>
            <a:off x="3490043" y="2425631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1973" y="3322"/>
                </a:moveTo>
                <a:lnTo>
                  <a:pt x="0" y="0"/>
                </a:lnTo>
                <a:lnTo>
                  <a:pt x="652" y="2682"/>
                </a:lnTo>
                <a:lnTo>
                  <a:pt x="1973" y="3322"/>
                </a:lnTo>
                <a:close/>
              </a:path>
            </a:pathLst>
          </a:custGeom>
          <a:ln w="3175">
            <a:solidFill>
              <a:srgbClr val="1973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28" name="object 189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929" name="object 189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930" name="object 18930"/>
          <p:cNvSpPr/>
          <p:nvPr/>
        </p:nvSpPr>
        <p:spPr>
          <a:xfrm>
            <a:off x="3520455" y="2395316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3502" y="3789"/>
                </a:moveTo>
                <a:lnTo>
                  <a:pt x="0" y="0"/>
                </a:lnTo>
                <a:lnTo>
                  <a:pt x="3891" y="1785"/>
                </a:lnTo>
                <a:lnTo>
                  <a:pt x="3502" y="3789"/>
                </a:lnTo>
                <a:close/>
              </a:path>
            </a:pathLst>
          </a:custGeom>
          <a:solidFill>
            <a:srgbClr val="185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31" name="object 18931"/>
          <p:cNvSpPr/>
          <p:nvPr/>
        </p:nvSpPr>
        <p:spPr>
          <a:xfrm>
            <a:off x="3520455" y="2395316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3891" y="1785"/>
                </a:moveTo>
                <a:lnTo>
                  <a:pt x="0" y="0"/>
                </a:lnTo>
                <a:lnTo>
                  <a:pt x="3502" y="3789"/>
                </a:lnTo>
                <a:lnTo>
                  <a:pt x="3891" y="1785"/>
                </a:lnTo>
                <a:close/>
              </a:path>
            </a:pathLst>
          </a:custGeom>
          <a:ln w="3175">
            <a:solidFill>
              <a:srgbClr val="185B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32" name="object 18932"/>
          <p:cNvSpPr/>
          <p:nvPr/>
        </p:nvSpPr>
        <p:spPr>
          <a:xfrm>
            <a:off x="3520455" y="2395316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3891" y="1785"/>
                </a:moveTo>
                <a:lnTo>
                  <a:pt x="0" y="0"/>
                </a:lnTo>
                <a:lnTo>
                  <a:pt x="3891" y="1785"/>
                </a:lnTo>
                <a:close/>
              </a:path>
            </a:pathLst>
          </a:custGeom>
          <a:ln w="3175">
            <a:solidFill>
              <a:srgbClr val="185B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33" name="object 18933"/>
          <p:cNvSpPr/>
          <p:nvPr/>
        </p:nvSpPr>
        <p:spPr>
          <a:xfrm>
            <a:off x="3523957" y="239910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5A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34" name="object 18934"/>
          <p:cNvSpPr/>
          <p:nvPr/>
        </p:nvSpPr>
        <p:spPr>
          <a:xfrm>
            <a:off x="3523957" y="239910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A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35" name="object 189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936" name="object 189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937" name="object 189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938" name="object 189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939" name="object 189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940" name="object 189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941" name="object 18941"/>
          <p:cNvSpPr/>
          <p:nvPr/>
        </p:nvSpPr>
        <p:spPr>
          <a:xfrm>
            <a:off x="3511062" y="2398966"/>
            <a:ext cx="4445" cy="8890"/>
          </a:xfrm>
          <a:custGeom>
            <a:avLst/>
            <a:gdLst/>
            <a:ahLst/>
            <a:cxnLst/>
            <a:rect l="l" t="t" r="r" b="b"/>
            <a:pathLst>
              <a:path w="4445" h="8889">
                <a:moveTo>
                  <a:pt x="4234" y="8897"/>
                </a:moveTo>
                <a:lnTo>
                  <a:pt x="0" y="1651"/>
                </a:lnTo>
                <a:lnTo>
                  <a:pt x="2692" y="0"/>
                </a:lnTo>
                <a:lnTo>
                  <a:pt x="4234" y="8897"/>
                </a:lnTo>
                <a:close/>
              </a:path>
            </a:pathLst>
          </a:custGeom>
          <a:solidFill>
            <a:srgbClr val="1962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42" name="object 18942"/>
          <p:cNvSpPr/>
          <p:nvPr/>
        </p:nvSpPr>
        <p:spPr>
          <a:xfrm>
            <a:off x="3511062" y="2398966"/>
            <a:ext cx="4445" cy="8890"/>
          </a:xfrm>
          <a:custGeom>
            <a:avLst/>
            <a:gdLst/>
            <a:ahLst/>
            <a:cxnLst/>
            <a:rect l="l" t="t" r="r" b="b"/>
            <a:pathLst>
              <a:path w="4445" h="8889">
                <a:moveTo>
                  <a:pt x="0" y="1651"/>
                </a:moveTo>
                <a:lnTo>
                  <a:pt x="2692" y="0"/>
                </a:lnTo>
                <a:lnTo>
                  <a:pt x="4234" y="8897"/>
                </a:lnTo>
                <a:lnTo>
                  <a:pt x="0" y="1651"/>
                </a:lnTo>
                <a:close/>
              </a:path>
            </a:pathLst>
          </a:custGeom>
          <a:ln w="3175">
            <a:solidFill>
              <a:srgbClr val="1962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43" name="object 189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944" name="object 189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945" name="object 189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946" name="object 18946"/>
          <p:cNvSpPr/>
          <p:nvPr/>
        </p:nvSpPr>
        <p:spPr>
          <a:xfrm>
            <a:off x="3508372" y="2393955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2689" y="6662"/>
                </a:moveTo>
                <a:lnTo>
                  <a:pt x="462" y="2852"/>
                </a:lnTo>
                <a:lnTo>
                  <a:pt x="0" y="0"/>
                </a:lnTo>
                <a:lnTo>
                  <a:pt x="2689" y="6662"/>
                </a:lnTo>
                <a:close/>
              </a:path>
            </a:pathLst>
          </a:custGeom>
          <a:solidFill>
            <a:srgbClr val="1965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47" name="object 18947"/>
          <p:cNvSpPr/>
          <p:nvPr/>
        </p:nvSpPr>
        <p:spPr>
          <a:xfrm>
            <a:off x="3508372" y="2393955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2689" y="6662"/>
                </a:moveTo>
                <a:lnTo>
                  <a:pt x="462" y="2852"/>
                </a:lnTo>
                <a:lnTo>
                  <a:pt x="0" y="0"/>
                </a:lnTo>
                <a:lnTo>
                  <a:pt x="2689" y="6662"/>
                </a:lnTo>
                <a:close/>
              </a:path>
            </a:pathLst>
          </a:custGeom>
          <a:ln w="3175">
            <a:solidFill>
              <a:srgbClr val="1965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48" name="object 18948"/>
          <p:cNvSpPr/>
          <p:nvPr/>
        </p:nvSpPr>
        <p:spPr>
          <a:xfrm>
            <a:off x="3508372" y="2393955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2689" y="6662"/>
                </a:moveTo>
                <a:lnTo>
                  <a:pt x="0" y="0"/>
                </a:lnTo>
                <a:lnTo>
                  <a:pt x="5382" y="5011"/>
                </a:lnTo>
                <a:lnTo>
                  <a:pt x="2689" y="6662"/>
                </a:lnTo>
                <a:close/>
              </a:path>
            </a:pathLst>
          </a:custGeom>
          <a:solidFill>
            <a:srgbClr val="1963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49" name="object 18949"/>
          <p:cNvSpPr/>
          <p:nvPr/>
        </p:nvSpPr>
        <p:spPr>
          <a:xfrm>
            <a:off x="3508372" y="2393955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2689" y="6662"/>
                </a:moveTo>
                <a:lnTo>
                  <a:pt x="5382" y="5011"/>
                </a:lnTo>
                <a:lnTo>
                  <a:pt x="0" y="0"/>
                </a:lnTo>
                <a:lnTo>
                  <a:pt x="2689" y="6662"/>
                </a:lnTo>
                <a:close/>
              </a:path>
            </a:pathLst>
          </a:custGeom>
          <a:ln w="3175">
            <a:solidFill>
              <a:srgbClr val="1963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50" name="object 18950"/>
          <p:cNvSpPr/>
          <p:nvPr/>
        </p:nvSpPr>
        <p:spPr>
          <a:xfrm>
            <a:off x="3508372" y="2393955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0" y="0"/>
                </a:moveTo>
                <a:lnTo>
                  <a:pt x="5382" y="50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51" name="object 189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952" name="object 189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953" name="object 189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954" name="object 189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955" name="object 189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956" name="object 18956"/>
          <p:cNvSpPr/>
          <p:nvPr/>
        </p:nvSpPr>
        <p:spPr>
          <a:xfrm>
            <a:off x="3526259" y="2414082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148" y="2247"/>
                </a:moveTo>
                <a:lnTo>
                  <a:pt x="0" y="0"/>
                </a:lnTo>
                <a:lnTo>
                  <a:pt x="815" y="861"/>
                </a:lnTo>
                <a:lnTo>
                  <a:pt x="1148" y="2247"/>
                </a:lnTo>
                <a:close/>
              </a:path>
            </a:pathLst>
          </a:custGeom>
          <a:solidFill>
            <a:srgbClr val="1858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57" name="object 18957"/>
          <p:cNvSpPr/>
          <p:nvPr/>
        </p:nvSpPr>
        <p:spPr>
          <a:xfrm>
            <a:off x="3526259" y="2414082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148" y="2247"/>
                </a:moveTo>
                <a:lnTo>
                  <a:pt x="0" y="0"/>
                </a:lnTo>
                <a:lnTo>
                  <a:pt x="815" y="861"/>
                </a:lnTo>
                <a:lnTo>
                  <a:pt x="1148" y="2247"/>
                </a:lnTo>
                <a:close/>
              </a:path>
            </a:pathLst>
          </a:custGeom>
          <a:ln w="3175">
            <a:solidFill>
              <a:srgbClr val="1858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58" name="object 18958"/>
          <p:cNvSpPr/>
          <p:nvPr/>
        </p:nvSpPr>
        <p:spPr>
          <a:xfrm>
            <a:off x="3526259" y="241408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15" y="861"/>
                </a:moveTo>
                <a:lnTo>
                  <a:pt x="0" y="0"/>
                </a:lnTo>
                <a:lnTo>
                  <a:pt x="820" y="505"/>
                </a:lnTo>
                <a:lnTo>
                  <a:pt x="815" y="861"/>
                </a:lnTo>
                <a:close/>
              </a:path>
            </a:pathLst>
          </a:custGeom>
          <a:solidFill>
            <a:srgbClr val="1858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59" name="object 18959"/>
          <p:cNvSpPr/>
          <p:nvPr/>
        </p:nvSpPr>
        <p:spPr>
          <a:xfrm>
            <a:off x="3526259" y="241408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20" y="505"/>
                </a:moveTo>
                <a:lnTo>
                  <a:pt x="0" y="0"/>
                </a:lnTo>
                <a:lnTo>
                  <a:pt x="815" y="861"/>
                </a:lnTo>
                <a:lnTo>
                  <a:pt x="820" y="505"/>
                </a:lnTo>
                <a:close/>
              </a:path>
            </a:pathLst>
          </a:custGeom>
          <a:ln w="3175">
            <a:solidFill>
              <a:srgbClr val="1858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60" name="object 18960"/>
          <p:cNvSpPr/>
          <p:nvPr/>
        </p:nvSpPr>
        <p:spPr>
          <a:xfrm>
            <a:off x="3526259" y="241408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820" y="505"/>
                </a:moveTo>
                <a:lnTo>
                  <a:pt x="0" y="0"/>
                </a:lnTo>
                <a:lnTo>
                  <a:pt x="822" y="347"/>
                </a:lnTo>
                <a:lnTo>
                  <a:pt x="820" y="505"/>
                </a:lnTo>
                <a:close/>
              </a:path>
            </a:pathLst>
          </a:custGeom>
          <a:solidFill>
            <a:srgbClr val="1858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61" name="object 18961"/>
          <p:cNvSpPr/>
          <p:nvPr/>
        </p:nvSpPr>
        <p:spPr>
          <a:xfrm>
            <a:off x="3526259" y="241408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822" y="347"/>
                </a:moveTo>
                <a:lnTo>
                  <a:pt x="0" y="0"/>
                </a:lnTo>
                <a:lnTo>
                  <a:pt x="820" y="505"/>
                </a:lnTo>
                <a:lnTo>
                  <a:pt x="822" y="347"/>
                </a:lnTo>
                <a:close/>
              </a:path>
            </a:pathLst>
          </a:custGeom>
          <a:ln w="3175">
            <a:solidFill>
              <a:srgbClr val="1858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62" name="object 18962"/>
          <p:cNvSpPr/>
          <p:nvPr/>
        </p:nvSpPr>
        <p:spPr>
          <a:xfrm>
            <a:off x="3524031" y="2423424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2956" y="5153"/>
                </a:moveTo>
                <a:lnTo>
                  <a:pt x="0" y="0"/>
                </a:lnTo>
                <a:lnTo>
                  <a:pt x="2956" y="5153"/>
                </a:lnTo>
                <a:close/>
              </a:path>
            </a:pathLst>
          </a:custGeom>
          <a:ln w="3175">
            <a:solidFill>
              <a:srgbClr val="1859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63" name="object 18963"/>
          <p:cNvSpPr/>
          <p:nvPr/>
        </p:nvSpPr>
        <p:spPr>
          <a:xfrm>
            <a:off x="3524031" y="2423424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2956" y="5153"/>
                </a:moveTo>
                <a:lnTo>
                  <a:pt x="0" y="0"/>
                </a:lnTo>
                <a:lnTo>
                  <a:pt x="3009" y="3581"/>
                </a:lnTo>
                <a:lnTo>
                  <a:pt x="2956" y="5153"/>
                </a:lnTo>
                <a:close/>
              </a:path>
            </a:pathLst>
          </a:custGeom>
          <a:solidFill>
            <a:srgbClr val="1858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64" name="object 18964"/>
          <p:cNvSpPr/>
          <p:nvPr/>
        </p:nvSpPr>
        <p:spPr>
          <a:xfrm>
            <a:off x="3524031" y="2423424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2956" y="5153"/>
                </a:moveTo>
                <a:lnTo>
                  <a:pt x="3009" y="3581"/>
                </a:lnTo>
                <a:lnTo>
                  <a:pt x="0" y="0"/>
                </a:lnTo>
                <a:lnTo>
                  <a:pt x="2956" y="5153"/>
                </a:lnTo>
                <a:close/>
              </a:path>
            </a:pathLst>
          </a:custGeom>
          <a:ln w="3175">
            <a:solidFill>
              <a:srgbClr val="1858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65" name="object 18965"/>
          <p:cNvSpPr/>
          <p:nvPr/>
        </p:nvSpPr>
        <p:spPr>
          <a:xfrm>
            <a:off x="3526988" y="2427005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572"/>
                </a:moveTo>
                <a:lnTo>
                  <a:pt x="53" y="0"/>
                </a:lnTo>
                <a:lnTo>
                  <a:pt x="0" y="1572"/>
                </a:lnTo>
                <a:close/>
              </a:path>
            </a:pathLst>
          </a:custGeom>
          <a:ln w="3175">
            <a:solidFill>
              <a:srgbClr val="1858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66" name="object 18966"/>
          <p:cNvSpPr/>
          <p:nvPr/>
        </p:nvSpPr>
        <p:spPr>
          <a:xfrm>
            <a:off x="3525111" y="241484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27" y="2443"/>
                </a:moveTo>
                <a:lnTo>
                  <a:pt x="0" y="0"/>
                </a:lnTo>
                <a:lnTo>
                  <a:pt x="2296" y="1480"/>
                </a:lnTo>
                <a:lnTo>
                  <a:pt x="2527" y="2443"/>
                </a:lnTo>
                <a:close/>
              </a:path>
            </a:pathLst>
          </a:custGeom>
          <a:solidFill>
            <a:srgbClr val="1858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67" name="object 18967"/>
          <p:cNvSpPr/>
          <p:nvPr/>
        </p:nvSpPr>
        <p:spPr>
          <a:xfrm>
            <a:off x="3525111" y="241484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2527" y="2443"/>
                </a:lnTo>
                <a:lnTo>
                  <a:pt x="2296" y="148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8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68" name="object 189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969" name="object 189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970" name="object 189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971" name="object 18971"/>
          <p:cNvSpPr/>
          <p:nvPr/>
        </p:nvSpPr>
        <p:spPr>
          <a:xfrm>
            <a:off x="3523343" y="2422314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698" y="4691"/>
                </a:moveTo>
                <a:lnTo>
                  <a:pt x="688" y="1109"/>
                </a:lnTo>
                <a:lnTo>
                  <a:pt x="0" y="0"/>
                </a:lnTo>
                <a:lnTo>
                  <a:pt x="3698" y="4691"/>
                </a:lnTo>
                <a:close/>
              </a:path>
            </a:pathLst>
          </a:custGeom>
          <a:solidFill>
            <a:srgbClr val="1859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72" name="object 18972"/>
          <p:cNvSpPr/>
          <p:nvPr/>
        </p:nvSpPr>
        <p:spPr>
          <a:xfrm>
            <a:off x="3523343" y="2422314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0" y="0"/>
                </a:moveTo>
                <a:lnTo>
                  <a:pt x="688" y="1109"/>
                </a:lnTo>
                <a:lnTo>
                  <a:pt x="3698" y="469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9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73" name="object 18973"/>
          <p:cNvSpPr/>
          <p:nvPr/>
        </p:nvSpPr>
        <p:spPr>
          <a:xfrm>
            <a:off x="3523343" y="242231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688" y="110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A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74" name="object 18974"/>
          <p:cNvSpPr/>
          <p:nvPr/>
        </p:nvSpPr>
        <p:spPr>
          <a:xfrm>
            <a:off x="3523957" y="2397102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004"/>
                </a:moveTo>
                <a:lnTo>
                  <a:pt x="388" y="0"/>
                </a:lnTo>
                <a:lnTo>
                  <a:pt x="0" y="2004"/>
                </a:lnTo>
                <a:close/>
              </a:path>
            </a:pathLst>
          </a:custGeom>
          <a:ln w="3175">
            <a:solidFill>
              <a:srgbClr val="185A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75" name="object 18975"/>
          <p:cNvSpPr/>
          <p:nvPr/>
        </p:nvSpPr>
        <p:spPr>
          <a:xfrm>
            <a:off x="3523957" y="2397102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0" y="2004"/>
                </a:moveTo>
                <a:lnTo>
                  <a:pt x="388" y="0"/>
                </a:lnTo>
                <a:lnTo>
                  <a:pt x="3845" y="1584"/>
                </a:lnTo>
                <a:lnTo>
                  <a:pt x="0" y="2004"/>
                </a:lnTo>
                <a:close/>
              </a:path>
            </a:pathLst>
          </a:custGeom>
          <a:solidFill>
            <a:srgbClr val="185A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76" name="object 18976"/>
          <p:cNvSpPr/>
          <p:nvPr/>
        </p:nvSpPr>
        <p:spPr>
          <a:xfrm>
            <a:off x="3523957" y="2397102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0" y="2004"/>
                </a:moveTo>
                <a:lnTo>
                  <a:pt x="3845" y="1584"/>
                </a:lnTo>
                <a:lnTo>
                  <a:pt x="388" y="0"/>
                </a:lnTo>
                <a:lnTo>
                  <a:pt x="0" y="2004"/>
                </a:lnTo>
                <a:close/>
              </a:path>
            </a:pathLst>
          </a:custGeom>
          <a:ln w="3175">
            <a:solidFill>
              <a:srgbClr val="185A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77" name="object 18977"/>
          <p:cNvSpPr/>
          <p:nvPr/>
        </p:nvSpPr>
        <p:spPr>
          <a:xfrm>
            <a:off x="3523957" y="2398687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3827" y="1955"/>
                </a:moveTo>
                <a:lnTo>
                  <a:pt x="0" y="419"/>
                </a:lnTo>
                <a:lnTo>
                  <a:pt x="3845" y="0"/>
                </a:lnTo>
                <a:lnTo>
                  <a:pt x="3827" y="1955"/>
                </a:lnTo>
                <a:close/>
              </a:path>
            </a:pathLst>
          </a:custGeom>
          <a:solidFill>
            <a:srgbClr val="1859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78" name="object 18978"/>
          <p:cNvSpPr/>
          <p:nvPr/>
        </p:nvSpPr>
        <p:spPr>
          <a:xfrm>
            <a:off x="3523957" y="2398687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0" y="419"/>
                </a:moveTo>
                <a:lnTo>
                  <a:pt x="3845" y="0"/>
                </a:lnTo>
                <a:lnTo>
                  <a:pt x="3827" y="1955"/>
                </a:lnTo>
                <a:lnTo>
                  <a:pt x="0" y="419"/>
                </a:lnTo>
                <a:close/>
              </a:path>
            </a:pathLst>
          </a:custGeom>
          <a:ln w="3175">
            <a:solidFill>
              <a:srgbClr val="1859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79" name="object 18979"/>
          <p:cNvSpPr/>
          <p:nvPr/>
        </p:nvSpPr>
        <p:spPr>
          <a:xfrm>
            <a:off x="3523957" y="2399106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3804" y="4122"/>
                </a:moveTo>
                <a:lnTo>
                  <a:pt x="0" y="0"/>
                </a:lnTo>
                <a:lnTo>
                  <a:pt x="3827" y="1536"/>
                </a:lnTo>
                <a:lnTo>
                  <a:pt x="3804" y="4122"/>
                </a:lnTo>
                <a:close/>
              </a:path>
            </a:pathLst>
          </a:custGeom>
          <a:solidFill>
            <a:srgbClr val="1858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80" name="object 18980"/>
          <p:cNvSpPr/>
          <p:nvPr/>
        </p:nvSpPr>
        <p:spPr>
          <a:xfrm>
            <a:off x="3523957" y="2399106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0" y="0"/>
                </a:moveTo>
                <a:lnTo>
                  <a:pt x="3804" y="4122"/>
                </a:lnTo>
                <a:lnTo>
                  <a:pt x="3827" y="153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8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81" name="object 189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982" name="object 189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983" name="object 189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984" name="object 189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985" name="object 189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986" name="object 189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987" name="object 189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988" name="object 189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989" name="object 18989"/>
          <p:cNvSpPr/>
          <p:nvPr/>
        </p:nvSpPr>
        <p:spPr>
          <a:xfrm>
            <a:off x="3524346" y="2395697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0" y="1404"/>
                </a:moveTo>
                <a:lnTo>
                  <a:pt x="4206" y="0"/>
                </a:lnTo>
                <a:lnTo>
                  <a:pt x="0" y="1404"/>
                </a:lnTo>
                <a:close/>
              </a:path>
            </a:pathLst>
          </a:custGeom>
          <a:ln w="3175">
            <a:solidFill>
              <a:srgbClr val="1859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90" name="object 18990"/>
          <p:cNvSpPr/>
          <p:nvPr/>
        </p:nvSpPr>
        <p:spPr>
          <a:xfrm>
            <a:off x="3524346" y="2395697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3456" y="2989"/>
                </a:moveTo>
                <a:lnTo>
                  <a:pt x="0" y="1404"/>
                </a:lnTo>
                <a:lnTo>
                  <a:pt x="4206" y="0"/>
                </a:lnTo>
                <a:lnTo>
                  <a:pt x="3456" y="2989"/>
                </a:lnTo>
                <a:close/>
              </a:path>
            </a:pathLst>
          </a:custGeom>
          <a:solidFill>
            <a:srgbClr val="1859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91" name="object 18991"/>
          <p:cNvSpPr/>
          <p:nvPr/>
        </p:nvSpPr>
        <p:spPr>
          <a:xfrm>
            <a:off x="3524346" y="2395697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0" y="1404"/>
                </a:moveTo>
                <a:lnTo>
                  <a:pt x="3456" y="2989"/>
                </a:lnTo>
                <a:lnTo>
                  <a:pt x="4206" y="0"/>
                </a:lnTo>
                <a:lnTo>
                  <a:pt x="0" y="1404"/>
                </a:lnTo>
                <a:close/>
              </a:path>
            </a:pathLst>
          </a:custGeom>
          <a:ln w="3175">
            <a:solidFill>
              <a:srgbClr val="1859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92" name="object 189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993" name="object 189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994" name="object 189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995" name="object 189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996" name="object 189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997" name="object 189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998" name="object 189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999" name="object 18999"/>
          <p:cNvSpPr/>
          <p:nvPr/>
        </p:nvSpPr>
        <p:spPr>
          <a:xfrm>
            <a:off x="3513754" y="2398966"/>
            <a:ext cx="14604" cy="12700"/>
          </a:xfrm>
          <a:custGeom>
            <a:avLst/>
            <a:gdLst/>
            <a:ahLst/>
            <a:cxnLst/>
            <a:rect l="l" t="t" r="r" b="b"/>
            <a:pathLst>
              <a:path w="14604" h="12700">
                <a:moveTo>
                  <a:pt x="0" y="0"/>
                </a:moveTo>
                <a:lnTo>
                  <a:pt x="14168" y="123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00" name="object 190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001" name="object 190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002" name="object 19002"/>
          <p:cNvSpPr/>
          <p:nvPr/>
        </p:nvSpPr>
        <p:spPr>
          <a:xfrm>
            <a:off x="3525111" y="2414849"/>
            <a:ext cx="3810" cy="6985"/>
          </a:xfrm>
          <a:custGeom>
            <a:avLst/>
            <a:gdLst/>
            <a:ahLst/>
            <a:cxnLst/>
            <a:rect l="l" t="t" r="r" b="b"/>
            <a:pathLst>
              <a:path w="3810" h="6985">
                <a:moveTo>
                  <a:pt x="3522" y="6581"/>
                </a:moveTo>
                <a:lnTo>
                  <a:pt x="0" y="0"/>
                </a:lnTo>
                <a:lnTo>
                  <a:pt x="2527" y="2443"/>
                </a:lnTo>
                <a:lnTo>
                  <a:pt x="3522" y="6581"/>
                </a:lnTo>
                <a:close/>
              </a:path>
            </a:pathLst>
          </a:custGeom>
          <a:solidFill>
            <a:srgbClr val="1958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03" name="object 19003"/>
          <p:cNvSpPr/>
          <p:nvPr/>
        </p:nvSpPr>
        <p:spPr>
          <a:xfrm>
            <a:off x="3525111" y="2414849"/>
            <a:ext cx="3810" cy="6985"/>
          </a:xfrm>
          <a:custGeom>
            <a:avLst/>
            <a:gdLst/>
            <a:ahLst/>
            <a:cxnLst/>
            <a:rect l="l" t="t" r="r" b="b"/>
            <a:pathLst>
              <a:path w="3810" h="6985">
                <a:moveTo>
                  <a:pt x="3522" y="6581"/>
                </a:moveTo>
                <a:lnTo>
                  <a:pt x="0" y="0"/>
                </a:lnTo>
                <a:lnTo>
                  <a:pt x="2527" y="2443"/>
                </a:lnTo>
                <a:lnTo>
                  <a:pt x="3522" y="6581"/>
                </a:lnTo>
                <a:close/>
              </a:path>
            </a:pathLst>
          </a:custGeom>
          <a:ln w="3175">
            <a:solidFill>
              <a:srgbClr val="1958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04" name="object 19004"/>
          <p:cNvSpPr/>
          <p:nvPr/>
        </p:nvSpPr>
        <p:spPr>
          <a:xfrm>
            <a:off x="3527638" y="241729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995" y="4137"/>
                </a:moveTo>
                <a:lnTo>
                  <a:pt x="185" y="769"/>
                </a:lnTo>
                <a:lnTo>
                  <a:pt x="0" y="0"/>
                </a:lnTo>
                <a:lnTo>
                  <a:pt x="995" y="4137"/>
                </a:lnTo>
                <a:close/>
              </a:path>
            </a:pathLst>
          </a:custGeom>
          <a:ln w="3175">
            <a:solidFill>
              <a:srgbClr val="1957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05" name="object 190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006" name="object 190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007" name="object 190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008" name="object 190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009" name="object 190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010" name="object 190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011" name="object 19011"/>
          <p:cNvSpPr/>
          <p:nvPr/>
        </p:nvSpPr>
        <p:spPr>
          <a:xfrm>
            <a:off x="3527569" y="24214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3728"/>
                </a:moveTo>
                <a:lnTo>
                  <a:pt x="1064" y="0"/>
                </a:lnTo>
                <a:lnTo>
                  <a:pt x="0" y="3728"/>
                </a:lnTo>
                <a:close/>
              </a:path>
            </a:pathLst>
          </a:custGeom>
          <a:ln w="3175">
            <a:solidFill>
              <a:srgbClr val="1957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12" name="object 19012"/>
          <p:cNvSpPr/>
          <p:nvPr/>
        </p:nvSpPr>
        <p:spPr>
          <a:xfrm>
            <a:off x="3485769" y="2411044"/>
            <a:ext cx="3175" cy="10795"/>
          </a:xfrm>
          <a:custGeom>
            <a:avLst/>
            <a:gdLst/>
            <a:ahLst/>
            <a:cxnLst/>
            <a:rect l="l" t="t" r="r" b="b"/>
            <a:pathLst>
              <a:path w="3175" h="10794">
                <a:moveTo>
                  <a:pt x="2860" y="10340"/>
                </a:moveTo>
                <a:lnTo>
                  <a:pt x="0" y="0"/>
                </a:lnTo>
                <a:lnTo>
                  <a:pt x="2860" y="10340"/>
                </a:lnTo>
                <a:close/>
              </a:path>
            </a:pathLst>
          </a:custGeom>
          <a:ln w="3175">
            <a:solidFill>
              <a:srgbClr val="08252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13" name="object 19013"/>
          <p:cNvSpPr/>
          <p:nvPr/>
        </p:nvSpPr>
        <p:spPr>
          <a:xfrm>
            <a:off x="3488628" y="242138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251" y="75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8252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14" name="object 19014"/>
          <p:cNvSpPr/>
          <p:nvPr/>
        </p:nvSpPr>
        <p:spPr>
          <a:xfrm>
            <a:off x="3488628" y="242138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886" y="2656"/>
                </a:lnTo>
                <a:lnTo>
                  <a:pt x="251" y="75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8252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15" name="object 19015"/>
          <p:cNvSpPr/>
          <p:nvPr/>
        </p:nvSpPr>
        <p:spPr>
          <a:xfrm>
            <a:off x="3488628" y="2421384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0" y="0"/>
                </a:moveTo>
                <a:lnTo>
                  <a:pt x="886" y="2656"/>
                </a:lnTo>
                <a:lnTo>
                  <a:pt x="1414" y="424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8252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16" name="object 19016"/>
          <p:cNvSpPr/>
          <p:nvPr/>
        </p:nvSpPr>
        <p:spPr>
          <a:xfrm>
            <a:off x="3462929" y="232852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878" y="30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17" name="object 19017"/>
          <p:cNvSpPr/>
          <p:nvPr/>
        </p:nvSpPr>
        <p:spPr>
          <a:xfrm>
            <a:off x="3463808" y="2331628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30">
                <a:moveTo>
                  <a:pt x="0" y="0"/>
                </a:moveTo>
                <a:lnTo>
                  <a:pt x="3914" y="112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18" name="object 19018"/>
          <p:cNvSpPr/>
          <p:nvPr/>
        </p:nvSpPr>
        <p:spPr>
          <a:xfrm>
            <a:off x="3467722" y="2342908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0" y="0"/>
                </a:moveTo>
                <a:lnTo>
                  <a:pt x="1369" y="58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19" name="object 19019"/>
          <p:cNvSpPr/>
          <p:nvPr/>
        </p:nvSpPr>
        <p:spPr>
          <a:xfrm>
            <a:off x="3469091" y="2348763"/>
            <a:ext cx="3175" cy="12065"/>
          </a:xfrm>
          <a:custGeom>
            <a:avLst/>
            <a:gdLst/>
            <a:ahLst/>
            <a:cxnLst/>
            <a:rect l="l" t="t" r="r" b="b"/>
            <a:pathLst>
              <a:path w="3175" h="12064">
                <a:moveTo>
                  <a:pt x="0" y="0"/>
                </a:moveTo>
                <a:lnTo>
                  <a:pt x="2760" y="1179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20" name="object 19020"/>
          <p:cNvSpPr/>
          <p:nvPr/>
        </p:nvSpPr>
        <p:spPr>
          <a:xfrm>
            <a:off x="3471852" y="2360554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0" y="0"/>
                </a:moveTo>
                <a:lnTo>
                  <a:pt x="1358" y="47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21" name="object 19021"/>
          <p:cNvSpPr/>
          <p:nvPr/>
        </p:nvSpPr>
        <p:spPr>
          <a:xfrm>
            <a:off x="3473211" y="2365331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0" y="0"/>
                </a:moveTo>
                <a:lnTo>
                  <a:pt x="1363" y="47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22" name="object 19022"/>
          <p:cNvSpPr/>
          <p:nvPr/>
        </p:nvSpPr>
        <p:spPr>
          <a:xfrm>
            <a:off x="3474575" y="2370119"/>
            <a:ext cx="4445" cy="15240"/>
          </a:xfrm>
          <a:custGeom>
            <a:avLst/>
            <a:gdLst/>
            <a:ahLst/>
            <a:cxnLst/>
            <a:rect l="l" t="t" r="r" b="b"/>
            <a:pathLst>
              <a:path w="4445" h="15239">
                <a:moveTo>
                  <a:pt x="0" y="0"/>
                </a:moveTo>
                <a:lnTo>
                  <a:pt x="4142" y="149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23" name="object 19023"/>
          <p:cNvSpPr/>
          <p:nvPr/>
        </p:nvSpPr>
        <p:spPr>
          <a:xfrm>
            <a:off x="3478717" y="238506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24" name="object 19024"/>
          <p:cNvSpPr/>
          <p:nvPr/>
        </p:nvSpPr>
        <p:spPr>
          <a:xfrm>
            <a:off x="3478717" y="2385060"/>
            <a:ext cx="4445" cy="15240"/>
          </a:xfrm>
          <a:custGeom>
            <a:avLst/>
            <a:gdLst/>
            <a:ahLst/>
            <a:cxnLst/>
            <a:rect l="l" t="t" r="r" b="b"/>
            <a:pathLst>
              <a:path w="4445" h="15239">
                <a:moveTo>
                  <a:pt x="0" y="0"/>
                </a:moveTo>
                <a:lnTo>
                  <a:pt x="4201" y="151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25" name="object 19025"/>
          <p:cNvSpPr/>
          <p:nvPr/>
        </p:nvSpPr>
        <p:spPr>
          <a:xfrm>
            <a:off x="3482919" y="2400231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0" y="0"/>
                </a:moveTo>
                <a:lnTo>
                  <a:pt x="1409" y="49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26" name="object 19026"/>
          <p:cNvSpPr/>
          <p:nvPr/>
        </p:nvSpPr>
        <p:spPr>
          <a:xfrm>
            <a:off x="3484328" y="2405159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0" y="0"/>
                </a:moveTo>
                <a:lnTo>
                  <a:pt x="1440" y="58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27" name="object 19027"/>
          <p:cNvSpPr/>
          <p:nvPr/>
        </p:nvSpPr>
        <p:spPr>
          <a:xfrm>
            <a:off x="3485769" y="2411044"/>
            <a:ext cx="3175" cy="10795"/>
          </a:xfrm>
          <a:custGeom>
            <a:avLst/>
            <a:gdLst/>
            <a:ahLst/>
            <a:cxnLst/>
            <a:rect l="l" t="t" r="r" b="b"/>
            <a:pathLst>
              <a:path w="3175" h="10794">
                <a:moveTo>
                  <a:pt x="0" y="0"/>
                </a:moveTo>
                <a:lnTo>
                  <a:pt x="2860" y="103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28" name="object 19028"/>
          <p:cNvSpPr/>
          <p:nvPr/>
        </p:nvSpPr>
        <p:spPr>
          <a:xfrm>
            <a:off x="3488628" y="24213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29" name="object 19029"/>
          <p:cNvSpPr/>
          <p:nvPr/>
        </p:nvSpPr>
        <p:spPr>
          <a:xfrm>
            <a:off x="3488628" y="2421384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0" y="0"/>
                </a:moveTo>
                <a:lnTo>
                  <a:pt x="1414" y="42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30" name="object 19030"/>
          <p:cNvSpPr/>
          <p:nvPr/>
        </p:nvSpPr>
        <p:spPr>
          <a:xfrm>
            <a:off x="3490043" y="2425631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0" y="0"/>
                </a:moveTo>
                <a:lnTo>
                  <a:pt x="1468" y="60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31" name="object 19031"/>
          <p:cNvSpPr/>
          <p:nvPr/>
        </p:nvSpPr>
        <p:spPr>
          <a:xfrm>
            <a:off x="3491512" y="2431653"/>
            <a:ext cx="3175" cy="10795"/>
          </a:xfrm>
          <a:custGeom>
            <a:avLst/>
            <a:gdLst/>
            <a:ahLst/>
            <a:cxnLst/>
            <a:rect l="l" t="t" r="r" b="b"/>
            <a:pathLst>
              <a:path w="3175" h="10794">
                <a:moveTo>
                  <a:pt x="0" y="0"/>
                </a:moveTo>
                <a:lnTo>
                  <a:pt x="2913" y="105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32" name="object 19032"/>
          <p:cNvSpPr/>
          <p:nvPr/>
        </p:nvSpPr>
        <p:spPr>
          <a:xfrm>
            <a:off x="3494425" y="244219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960" y="285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33" name="object 19033"/>
          <p:cNvSpPr/>
          <p:nvPr/>
        </p:nvSpPr>
        <p:spPr>
          <a:xfrm>
            <a:off x="3488628" y="24213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34" name="object 190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035" name="object 190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036" name="object 19036"/>
          <p:cNvSpPr/>
          <p:nvPr/>
        </p:nvSpPr>
        <p:spPr>
          <a:xfrm>
            <a:off x="3458441" y="2347290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3456" y="5372"/>
                </a:moveTo>
                <a:lnTo>
                  <a:pt x="0" y="0"/>
                </a:lnTo>
                <a:lnTo>
                  <a:pt x="1577" y="2324"/>
                </a:lnTo>
                <a:lnTo>
                  <a:pt x="3456" y="5372"/>
                </a:lnTo>
                <a:close/>
              </a:path>
            </a:pathLst>
          </a:custGeom>
          <a:solidFill>
            <a:srgbClr val="1C8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37" name="object 19037"/>
          <p:cNvSpPr/>
          <p:nvPr/>
        </p:nvSpPr>
        <p:spPr>
          <a:xfrm>
            <a:off x="3458441" y="2347290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0" y="0"/>
                </a:moveTo>
                <a:lnTo>
                  <a:pt x="1577" y="2324"/>
                </a:lnTo>
                <a:lnTo>
                  <a:pt x="3456" y="537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8C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38" name="object 19038"/>
          <p:cNvSpPr/>
          <p:nvPr/>
        </p:nvSpPr>
        <p:spPr>
          <a:xfrm>
            <a:off x="3458441" y="2347290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0" y="0"/>
                </a:moveTo>
                <a:lnTo>
                  <a:pt x="3456" y="537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8B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39" name="object 19039"/>
          <p:cNvSpPr/>
          <p:nvPr/>
        </p:nvSpPr>
        <p:spPr>
          <a:xfrm>
            <a:off x="3458441" y="2347290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3456" y="5372"/>
                </a:moveTo>
                <a:lnTo>
                  <a:pt x="2085" y="3980"/>
                </a:lnTo>
                <a:lnTo>
                  <a:pt x="0" y="0"/>
                </a:lnTo>
                <a:lnTo>
                  <a:pt x="3456" y="5372"/>
                </a:lnTo>
                <a:close/>
              </a:path>
            </a:pathLst>
          </a:custGeom>
          <a:solidFill>
            <a:srgbClr val="1C8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40" name="object 19040"/>
          <p:cNvSpPr/>
          <p:nvPr/>
        </p:nvSpPr>
        <p:spPr>
          <a:xfrm>
            <a:off x="3458441" y="2347290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2085" y="3980"/>
                </a:moveTo>
                <a:lnTo>
                  <a:pt x="3456" y="5372"/>
                </a:lnTo>
                <a:lnTo>
                  <a:pt x="0" y="0"/>
                </a:lnTo>
                <a:lnTo>
                  <a:pt x="2085" y="3980"/>
                </a:lnTo>
                <a:close/>
              </a:path>
            </a:pathLst>
          </a:custGeom>
          <a:ln w="3175">
            <a:solidFill>
              <a:srgbClr val="1C8C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41" name="object 19041"/>
          <p:cNvSpPr/>
          <p:nvPr/>
        </p:nvSpPr>
        <p:spPr>
          <a:xfrm>
            <a:off x="3443168" y="2304623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4886" y="6322"/>
                </a:moveTo>
                <a:lnTo>
                  <a:pt x="86" y="1493"/>
                </a:lnTo>
                <a:lnTo>
                  <a:pt x="0" y="0"/>
                </a:lnTo>
                <a:lnTo>
                  <a:pt x="4886" y="6322"/>
                </a:lnTo>
                <a:close/>
              </a:path>
            </a:pathLst>
          </a:custGeom>
          <a:solidFill>
            <a:srgbClr val="2296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42" name="object 19042"/>
          <p:cNvSpPr/>
          <p:nvPr/>
        </p:nvSpPr>
        <p:spPr>
          <a:xfrm>
            <a:off x="3443168" y="2304623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86" y="1493"/>
                </a:moveTo>
                <a:lnTo>
                  <a:pt x="4886" y="6322"/>
                </a:lnTo>
                <a:lnTo>
                  <a:pt x="0" y="0"/>
                </a:lnTo>
                <a:lnTo>
                  <a:pt x="86" y="1493"/>
                </a:lnTo>
                <a:close/>
              </a:path>
            </a:pathLst>
          </a:custGeom>
          <a:ln w="3175">
            <a:solidFill>
              <a:srgbClr val="2296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43" name="object 19043"/>
          <p:cNvSpPr/>
          <p:nvPr/>
        </p:nvSpPr>
        <p:spPr>
          <a:xfrm>
            <a:off x="3443254" y="2306116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5118" y="5588"/>
                </a:moveTo>
                <a:lnTo>
                  <a:pt x="25" y="104"/>
                </a:lnTo>
                <a:lnTo>
                  <a:pt x="5118" y="5588"/>
                </a:lnTo>
                <a:close/>
              </a:path>
            </a:pathLst>
          </a:custGeom>
          <a:solidFill>
            <a:srgbClr val="2296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44" name="object 19044"/>
          <p:cNvSpPr/>
          <p:nvPr/>
        </p:nvSpPr>
        <p:spPr>
          <a:xfrm>
            <a:off x="3443254" y="2306116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5118" y="5588"/>
                </a:moveTo>
                <a:lnTo>
                  <a:pt x="25" y="104"/>
                </a:lnTo>
                <a:lnTo>
                  <a:pt x="5118" y="5588"/>
                </a:lnTo>
                <a:close/>
              </a:path>
            </a:pathLst>
          </a:custGeom>
          <a:ln w="3175">
            <a:solidFill>
              <a:srgbClr val="2296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45" name="object 19045"/>
          <p:cNvSpPr/>
          <p:nvPr/>
        </p:nvSpPr>
        <p:spPr>
          <a:xfrm>
            <a:off x="3443254" y="2306116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5118" y="5588"/>
                </a:moveTo>
                <a:lnTo>
                  <a:pt x="0" y="0"/>
                </a:lnTo>
                <a:lnTo>
                  <a:pt x="4800" y="4828"/>
                </a:lnTo>
                <a:lnTo>
                  <a:pt x="5118" y="5588"/>
                </a:lnTo>
                <a:close/>
              </a:path>
            </a:pathLst>
          </a:custGeom>
          <a:solidFill>
            <a:srgbClr val="2195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46" name="object 19046"/>
          <p:cNvSpPr/>
          <p:nvPr/>
        </p:nvSpPr>
        <p:spPr>
          <a:xfrm>
            <a:off x="3443254" y="2306116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5118" y="5588"/>
                </a:moveTo>
                <a:lnTo>
                  <a:pt x="4800" y="4828"/>
                </a:lnTo>
                <a:lnTo>
                  <a:pt x="0" y="0"/>
                </a:lnTo>
                <a:lnTo>
                  <a:pt x="5118" y="5588"/>
                </a:lnTo>
                <a:close/>
              </a:path>
            </a:pathLst>
          </a:custGeom>
          <a:ln w="3175">
            <a:solidFill>
              <a:srgbClr val="2195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47" name="object 19047"/>
          <p:cNvSpPr/>
          <p:nvPr/>
        </p:nvSpPr>
        <p:spPr>
          <a:xfrm>
            <a:off x="3448055" y="2310945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717" y="2098"/>
                </a:moveTo>
                <a:lnTo>
                  <a:pt x="317" y="759"/>
                </a:lnTo>
                <a:lnTo>
                  <a:pt x="0" y="0"/>
                </a:lnTo>
                <a:lnTo>
                  <a:pt x="1717" y="2098"/>
                </a:lnTo>
                <a:close/>
              </a:path>
            </a:pathLst>
          </a:custGeom>
          <a:solidFill>
            <a:srgbClr val="2094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48" name="object 19048"/>
          <p:cNvSpPr/>
          <p:nvPr/>
        </p:nvSpPr>
        <p:spPr>
          <a:xfrm>
            <a:off x="3448055" y="2310945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317" y="759"/>
                </a:moveTo>
                <a:lnTo>
                  <a:pt x="0" y="0"/>
                </a:lnTo>
                <a:lnTo>
                  <a:pt x="1717" y="2098"/>
                </a:lnTo>
                <a:lnTo>
                  <a:pt x="317" y="759"/>
                </a:lnTo>
                <a:close/>
              </a:path>
            </a:pathLst>
          </a:custGeom>
          <a:ln w="3175">
            <a:solidFill>
              <a:srgbClr val="2094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49" name="object 190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050" name="object 190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051" name="object 19051"/>
          <p:cNvSpPr/>
          <p:nvPr/>
        </p:nvSpPr>
        <p:spPr>
          <a:xfrm>
            <a:off x="3469977" y="2382035"/>
            <a:ext cx="3175" cy="10795"/>
          </a:xfrm>
          <a:custGeom>
            <a:avLst/>
            <a:gdLst/>
            <a:ahLst/>
            <a:cxnLst/>
            <a:rect l="l" t="t" r="r" b="b"/>
            <a:pathLst>
              <a:path w="3175" h="10794">
                <a:moveTo>
                  <a:pt x="0" y="0"/>
                </a:moveTo>
                <a:lnTo>
                  <a:pt x="2852" y="1060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82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52" name="object 19052"/>
          <p:cNvSpPr/>
          <p:nvPr/>
        </p:nvSpPr>
        <p:spPr>
          <a:xfrm>
            <a:off x="3467313" y="2372451"/>
            <a:ext cx="5715" cy="20320"/>
          </a:xfrm>
          <a:custGeom>
            <a:avLst/>
            <a:gdLst/>
            <a:ahLst/>
            <a:cxnLst/>
            <a:rect l="l" t="t" r="r" b="b"/>
            <a:pathLst>
              <a:path w="5714" h="20319">
                <a:moveTo>
                  <a:pt x="5516" y="20185"/>
                </a:moveTo>
                <a:lnTo>
                  <a:pt x="0" y="0"/>
                </a:lnTo>
                <a:lnTo>
                  <a:pt x="2664" y="9583"/>
                </a:lnTo>
                <a:lnTo>
                  <a:pt x="5516" y="20185"/>
                </a:lnTo>
                <a:close/>
              </a:path>
            </a:pathLst>
          </a:custGeom>
          <a:solidFill>
            <a:srgbClr val="1A84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53" name="object 19053"/>
          <p:cNvSpPr/>
          <p:nvPr/>
        </p:nvSpPr>
        <p:spPr>
          <a:xfrm>
            <a:off x="3467313" y="2372451"/>
            <a:ext cx="5715" cy="20320"/>
          </a:xfrm>
          <a:custGeom>
            <a:avLst/>
            <a:gdLst/>
            <a:ahLst/>
            <a:cxnLst/>
            <a:rect l="l" t="t" r="r" b="b"/>
            <a:pathLst>
              <a:path w="5714" h="20319">
                <a:moveTo>
                  <a:pt x="2664" y="9583"/>
                </a:moveTo>
                <a:lnTo>
                  <a:pt x="0" y="0"/>
                </a:lnTo>
                <a:lnTo>
                  <a:pt x="5516" y="20185"/>
                </a:lnTo>
                <a:lnTo>
                  <a:pt x="2664" y="9583"/>
                </a:lnTo>
                <a:close/>
              </a:path>
            </a:pathLst>
          </a:custGeom>
          <a:ln w="3175">
            <a:solidFill>
              <a:srgbClr val="1A84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54" name="object 190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055" name="object 190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056" name="object 19056"/>
          <p:cNvSpPr/>
          <p:nvPr/>
        </p:nvSpPr>
        <p:spPr>
          <a:xfrm>
            <a:off x="3456518" y="2391707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2070"/>
                </a:moveTo>
                <a:lnTo>
                  <a:pt x="251" y="982"/>
                </a:lnTo>
                <a:lnTo>
                  <a:pt x="0" y="0"/>
                </a:lnTo>
                <a:lnTo>
                  <a:pt x="1270" y="2070"/>
                </a:lnTo>
                <a:close/>
              </a:path>
            </a:pathLst>
          </a:custGeom>
          <a:solidFill>
            <a:srgbClr val="1D8D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57" name="object 19057"/>
          <p:cNvSpPr/>
          <p:nvPr/>
        </p:nvSpPr>
        <p:spPr>
          <a:xfrm>
            <a:off x="3456518" y="2391707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251" y="982"/>
                </a:moveTo>
                <a:lnTo>
                  <a:pt x="1270" y="2070"/>
                </a:lnTo>
                <a:lnTo>
                  <a:pt x="0" y="0"/>
                </a:lnTo>
                <a:lnTo>
                  <a:pt x="251" y="982"/>
                </a:lnTo>
                <a:close/>
              </a:path>
            </a:pathLst>
          </a:custGeom>
          <a:ln w="3175">
            <a:solidFill>
              <a:srgbClr val="1D8D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58" name="object 19058"/>
          <p:cNvSpPr/>
          <p:nvPr/>
        </p:nvSpPr>
        <p:spPr>
          <a:xfrm>
            <a:off x="3482477" y="2430896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1221" y="1549"/>
                </a:moveTo>
                <a:lnTo>
                  <a:pt x="0" y="0"/>
                </a:lnTo>
                <a:lnTo>
                  <a:pt x="1221" y="1549"/>
                </a:lnTo>
                <a:close/>
              </a:path>
            </a:pathLst>
          </a:custGeom>
          <a:ln w="3175">
            <a:solidFill>
              <a:srgbClr val="1A78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59" name="object 19059"/>
          <p:cNvSpPr/>
          <p:nvPr/>
        </p:nvSpPr>
        <p:spPr>
          <a:xfrm>
            <a:off x="3479774" y="2427462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3924" y="4983"/>
                </a:moveTo>
                <a:lnTo>
                  <a:pt x="0" y="0"/>
                </a:lnTo>
                <a:lnTo>
                  <a:pt x="2702" y="3434"/>
                </a:lnTo>
                <a:lnTo>
                  <a:pt x="3924" y="4983"/>
                </a:lnTo>
                <a:close/>
              </a:path>
            </a:pathLst>
          </a:custGeom>
          <a:ln w="3175">
            <a:solidFill>
              <a:srgbClr val="1A79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60" name="object 190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061" name="object 190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062" name="object 190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063" name="object 190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064" name="object 190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065" name="object 190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066" name="object 190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067" name="object 190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068" name="object 19068"/>
          <p:cNvSpPr/>
          <p:nvPr/>
        </p:nvSpPr>
        <p:spPr>
          <a:xfrm>
            <a:off x="3465372" y="2393139"/>
            <a:ext cx="12065" cy="15240"/>
          </a:xfrm>
          <a:custGeom>
            <a:avLst/>
            <a:gdLst/>
            <a:ahLst/>
            <a:cxnLst/>
            <a:rect l="l" t="t" r="r" b="b"/>
            <a:pathLst>
              <a:path w="12064" h="15239">
                <a:moveTo>
                  <a:pt x="11663" y="1490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69" name="object 190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070" name="object 190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071" name="object 19071"/>
          <p:cNvSpPr/>
          <p:nvPr/>
        </p:nvSpPr>
        <p:spPr>
          <a:xfrm>
            <a:off x="3478860" y="241355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A7C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72" name="object 19072"/>
          <p:cNvSpPr/>
          <p:nvPr/>
        </p:nvSpPr>
        <p:spPr>
          <a:xfrm>
            <a:off x="3478860" y="241355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7C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73" name="object 19073"/>
          <p:cNvSpPr/>
          <p:nvPr/>
        </p:nvSpPr>
        <p:spPr>
          <a:xfrm>
            <a:off x="3478451" y="241322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20" y="340"/>
                </a:moveTo>
                <a:lnTo>
                  <a:pt x="0" y="0"/>
                </a:lnTo>
                <a:lnTo>
                  <a:pt x="408" y="327"/>
                </a:lnTo>
                <a:close/>
              </a:path>
            </a:pathLst>
          </a:custGeom>
          <a:solidFill>
            <a:srgbClr val="1A7C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74" name="object 19074"/>
          <p:cNvSpPr/>
          <p:nvPr/>
        </p:nvSpPr>
        <p:spPr>
          <a:xfrm>
            <a:off x="3478451" y="241322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08" y="327"/>
                </a:moveTo>
                <a:lnTo>
                  <a:pt x="0" y="0"/>
                </a:lnTo>
                <a:lnTo>
                  <a:pt x="408" y="327"/>
                </a:lnTo>
                <a:close/>
              </a:path>
            </a:pathLst>
          </a:custGeom>
          <a:ln w="3175">
            <a:solidFill>
              <a:srgbClr val="1A7C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75" name="object 19075"/>
          <p:cNvSpPr/>
          <p:nvPr/>
        </p:nvSpPr>
        <p:spPr>
          <a:xfrm>
            <a:off x="3460932" y="2377053"/>
            <a:ext cx="6350" cy="8255"/>
          </a:xfrm>
          <a:custGeom>
            <a:avLst/>
            <a:gdLst/>
            <a:ahLst/>
            <a:cxnLst/>
            <a:rect l="l" t="t" r="r" b="b"/>
            <a:pathLst>
              <a:path w="6350" h="8255">
                <a:moveTo>
                  <a:pt x="6233" y="8061"/>
                </a:moveTo>
                <a:lnTo>
                  <a:pt x="1976" y="6131"/>
                </a:lnTo>
                <a:lnTo>
                  <a:pt x="0" y="0"/>
                </a:lnTo>
                <a:lnTo>
                  <a:pt x="6233" y="8061"/>
                </a:lnTo>
                <a:close/>
              </a:path>
            </a:pathLst>
          </a:custGeom>
          <a:solidFill>
            <a:srgbClr val="1D88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76" name="object 19076"/>
          <p:cNvSpPr/>
          <p:nvPr/>
        </p:nvSpPr>
        <p:spPr>
          <a:xfrm>
            <a:off x="3460932" y="2377053"/>
            <a:ext cx="6350" cy="8255"/>
          </a:xfrm>
          <a:custGeom>
            <a:avLst/>
            <a:gdLst/>
            <a:ahLst/>
            <a:cxnLst/>
            <a:rect l="l" t="t" r="r" b="b"/>
            <a:pathLst>
              <a:path w="6350" h="8255">
                <a:moveTo>
                  <a:pt x="1976" y="6131"/>
                </a:moveTo>
                <a:lnTo>
                  <a:pt x="0" y="0"/>
                </a:lnTo>
                <a:lnTo>
                  <a:pt x="6233" y="8061"/>
                </a:lnTo>
                <a:lnTo>
                  <a:pt x="1976" y="6131"/>
                </a:lnTo>
                <a:close/>
              </a:path>
            </a:pathLst>
          </a:custGeom>
          <a:ln w="3175">
            <a:solidFill>
              <a:srgbClr val="1D88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77" name="object 19077"/>
          <p:cNvSpPr/>
          <p:nvPr/>
        </p:nvSpPr>
        <p:spPr>
          <a:xfrm>
            <a:off x="3462909" y="2383185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0" y="0"/>
                </a:moveTo>
                <a:lnTo>
                  <a:pt x="4257" y="193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86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78" name="object 190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079" name="object 19079"/>
          <p:cNvSpPr/>
          <p:nvPr/>
        </p:nvSpPr>
        <p:spPr>
          <a:xfrm>
            <a:off x="3477036" y="240804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93" y="452"/>
                </a:moveTo>
                <a:lnTo>
                  <a:pt x="0" y="0"/>
                </a:lnTo>
                <a:lnTo>
                  <a:pt x="294" y="99"/>
                </a:lnTo>
                <a:lnTo>
                  <a:pt x="393" y="452"/>
                </a:lnTo>
                <a:close/>
              </a:path>
            </a:pathLst>
          </a:custGeom>
          <a:solidFill>
            <a:srgbClr val="1A7D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80" name="object 19080"/>
          <p:cNvSpPr/>
          <p:nvPr/>
        </p:nvSpPr>
        <p:spPr>
          <a:xfrm>
            <a:off x="3477036" y="240804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94" y="99"/>
                </a:moveTo>
                <a:lnTo>
                  <a:pt x="0" y="0"/>
                </a:lnTo>
                <a:lnTo>
                  <a:pt x="393" y="452"/>
                </a:lnTo>
                <a:lnTo>
                  <a:pt x="294" y="99"/>
                </a:lnTo>
                <a:close/>
              </a:path>
            </a:pathLst>
          </a:custGeom>
          <a:ln w="3175">
            <a:solidFill>
              <a:srgbClr val="1A7D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81" name="object 190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082" name="object 190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083" name="object 19083"/>
          <p:cNvSpPr/>
          <p:nvPr/>
        </p:nvSpPr>
        <p:spPr>
          <a:xfrm>
            <a:off x="3477430" y="2408494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1430" y="5057"/>
                </a:moveTo>
                <a:lnTo>
                  <a:pt x="1021" y="4729"/>
                </a:lnTo>
                <a:lnTo>
                  <a:pt x="0" y="0"/>
                </a:lnTo>
                <a:lnTo>
                  <a:pt x="1430" y="5057"/>
                </a:lnTo>
                <a:close/>
              </a:path>
            </a:pathLst>
          </a:custGeom>
          <a:solidFill>
            <a:srgbClr val="1A7C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84" name="object 19084"/>
          <p:cNvSpPr/>
          <p:nvPr/>
        </p:nvSpPr>
        <p:spPr>
          <a:xfrm>
            <a:off x="3477430" y="2408494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0" y="0"/>
                </a:moveTo>
                <a:lnTo>
                  <a:pt x="1430" y="5057"/>
                </a:lnTo>
                <a:lnTo>
                  <a:pt x="1021" y="472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7C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85" name="object 19085"/>
          <p:cNvSpPr/>
          <p:nvPr/>
        </p:nvSpPr>
        <p:spPr>
          <a:xfrm>
            <a:off x="3477036" y="2408041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1414" y="5181"/>
                </a:moveTo>
                <a:lnTo>
                  <a:pt x="0" y="0"/>
                </a:lnTo>
                <a:lnTo>
                  <a:pt x="393" y="452"/>
                </a:lnTo>
                <a:lnTo>
                  <a:pt x="1414" y="5181"/>
                </a:lnTo>
                <a:close/>
              </a:path>
            </a:pathLst>
          </a:custGeom>
          <a:solidFill>
            <a:srgbClr val="1A7D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86" name="object 19086"/>
          <p:cNvSpPr/>
          <p:nvPr/>
        </p:nvSpPr>
        <p:spPr>
          <a:xfrm>
            <a:off x="3477036" y="2408041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393" y="452"/>
                </a:moveTo>
                <a:lnTo>
                  <a:pt x="0" y="0"/>
                </a:lnTo>
                <a:lnTo>
                  <a:pt x="1414" y="5181"/>
                </a:lnTo>
                <a:lnTo>
                  <a:pt x="393" y="452"/>
                </a:lnTo>
                <a:close/>
              </a:path>
            </a:pathLst>
          </a:custGeom>
          <a:ln w="3175">
            <a:solidFill>
              <a:srgbClr val="1A7D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87" name="object 19087"/>
          <p:cNvSpPr/>
          <p:nvPr/>
        </p:nvSpPr>
        <p:spPr>
          <a:xfrm>
            <a:off x="3477036" y="240804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93" y="45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88" name="object 19088"/>
          <p:cNvSpPr/>
          <p:nvPr/>
        </p:nvSpPr>
        <p:spPr>
          <a:xfrm>
            <a:off x="3478451" y="2413223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490" y="688"/>
                </a:moveTo>
                <a:lnTo>
                  <a:pt x="0" y="0"/>
                </a:lnTo>
                <a:lnTo>
                  <a:pt x="320" y="340"/>
                </a:lnTo>
                <a:lnTo>
                  <a:pt x="490" y="688"/>
                </a:lnTo>
                <a:close/>
              </a:path>
            </a:pathLst>
          </a:custGeom>
          <a:solidFill>
            <a:srgbClr val="1A7C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89" name="object 19089"/>
          <p:cNvSpPr/>
          <p:nvPr/>
        </p:nvSpPr>
        <p:spPr>
          <a:xfrm>
            <a:off x="3478451" y="2413223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20" y="340"/>
                </a:moveTo>
                <a:lnTo>
                  <a:pt x="0" y="0"/>
                </a:lnTo>
                <a:lnTo>
                  <a:pt x="490" y="688"/>
                </a:lnTo>
                <a:lnTo>
                  <a:pt x="320" y="340"/>
                </a:lnTo>
                <a:close/>
              </a:path>
            </a:pathLst>
          </a:custGeom>
          <a:ln w="3175">
            <a:solidFill>
              <a:srgbClr val="1A7C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90" name="object 190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091" name="object 190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092" name="object 190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093" name="object 190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094" name="object 190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095" name="object 190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096" name="object 19096"/>
          <p:cNvSpPr/>
          <p:nvPr/>
        </p:nvSpPr>
        <p:spPr>
          <a:xfrm>
            <a:off x="3444255" y="2365088"/>
            <a:ext cx="21590" cy="28575"/>
          </a:xfrm>
          <a:custGeom>
            <a:avLst/>
            <a:gdLst/>
            <a:ahLst/>
            <a:cxnLst/>
            <a:rect l="l" t="t" r="r" b="b"/>
            <a:pathLst>
              <a:path w="21589" h="28575">
                <a:moveTo>
                  <a:pt x="21117" y="280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97" name="object 190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098" name="object 190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099" name="object 190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00" name="object 191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01" name="object 191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02" name="object 191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03" name="object 191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04" name="object 191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05" name="object 191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06" name="object 191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07" name="object 191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08" name="object 191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09" name="object 191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10" name="object 191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11" name="object 191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12" name="object 191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13" name="object 191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14" name="object 191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15" name="object 19115"/>
          <p:cNvSpPr/>
          <p:nvPr/>
        </p:nvSpPr>
        <p:spPr>
          <a:xfrm>
            <a:off x="3443279" y="2306221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5092" y="5483"/>
                </a:moveTo>
                <a:lnTo>
                  <a:pt x="193" y="797"/>
                </a:lnTo>
                <a:lnTo>
                  <a:pt x="0" y="0"/>
                </a:lnTo>
                <a:lnTo>
                  <a:pt x="5092" y="5483"/>
                </a:lnTo>
                <a:close/>
              </a:path>
            </a:pathLst>
          </a:custGeom>
          <a:solidFill>
            <a:srgbClr val="2296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16" name="object 19116"/>
          <p:cNvSpPr/>
          <p:nvPr/>
        </p:nvSpPr>
        <p:spPr>
          <a:xfrm>
            <a:off x="3443279" y="2306221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0" y="0"/>
                </a:moveTo>
                <a:lnTo>
                  <a:pt x="193" y="797"/>
                </a:lnTo>
                <a:lnTo>
                  <a:pt x="5092" y="548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296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17" name="object 191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18" name="object 191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19" name="object 19119"/>
          <p:cNvSpPr/>
          <p:nvPr/>
        </p:nvSpPr>
        <p:spPr>
          <a:xfrm>
            <a:off x="3457270" y="2345161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2748" y="4452"/>
                </a:moveTo>
                <a:lnTo>
                  <a:pt x="1170" y="2128"/>
                </a:lnTo>
                <a:lnTo>
                  <a:pt x="0" y="0"/>
                </a:lnTo>
                <a:lnTo>
                  <a:pt x="2748" y="4452"/>
                </a:lnTo>
                <a:close/>
              </a:path>
            </a:pathLst>
          </a:custGeom>
          <a:solidFill>
            <a:srgbClr val="1D8D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20" name="object 19120"/>
          <p:cNvSpPr/>
          <p:nvPr/>
        </p:nvSpPr>
        <p:spPr>
          <a:xfrm>
            <a:off x="3457270" y="2345161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1170" y="2128"/>
                </a:moveTo>
                <a:lnTo>
                  <a:pt x="0" y="0"/>
                </a:lnTo>
                <a:lnTo>
                  <a:pt x="2748" y="4452"/>
                </a:lnTo>
                <a:lnTo>
                  <a:pt x="1170" y="2128"/>
                </a:lnTo>
                <a:close/>
              </a:path>
            </a:pathLst>
          </a:custGeom>
          <a:ln w="3175">
            <a:solidFill>
              <a:srgbClr val="1D8D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21" name="object 19121"/>
          <p:cNvSpPr/>
          <p:nvPr/>
        </p:nvSpPr>
        <p:spPr>
          <a:xfrm>
            <a:off x="3443554" y="232959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967" y="0"/>
                </a:lnTo>
              </a:path>
            </a:pathLst>
          </a:custGeom>
          <a:ln w="10853">
            <a:solidFill>
              <a:srgbClr val="2296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22" name="object 19122"/>
          <p:cNvSpPr/>
          <p:nvPr/>
        </p:nvSpPr>
        <p:spPr>
          <a:xfrm>
            <a:off x="3443554" y="2324168"/>
            <a:ext cx="1270" cy="11430"/>
          </a:xfrm>
          <a:custGeom>
            <a:avLst/>
            <a:gdLst/>
            <a:ahLst/>
            <a:cxnLst/>
            <a:rect l="l" t="t" r="r" b="b"/>
            <a:pathLst>
              <a:path w="1270" h="11430">
                <a:moveTo>
                  <a:pt x="967" y="10853"/>
                </a:moveTo>
                <a:lnTo>
                  <a:pt x="411" y="9791"/>
                </a:lnTo>
                <a:lnTo>
                  <a:pt x="0" y="0"/>
                </a:lnTo>
                <a:lnTo>
                  <a:pt x="967" y="10853"/>
                </a:lnTo>
                <a:close/>
              </a:path>
            </a:pathLst>
          </a:custGeom>
          <a:ln w="3175">
            <a:solidFill>
              <a:srgbClr val="2296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23" name="object 191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24" name="object 191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25" name="object 191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26" name="object 191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27" name="object 191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28" name="object 19128"/>
          <p:cNvSpPr/>
          <p:nvPr/>
        </p:nvSpPr>
        <p:spPr>
          <a:xfrm>
            <a:off x="3472830" y="239263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24" y="137"/>
                </a:moveTo>
                <a:lnTo>
                  <a:pt x="0" y="0"/>
                </a:lnTo>
                <a:lnTo>
                  <a:pt x="124" y="137"/>
                </a:lnTo>
                <a:close/>
              </a:path>
            </a:pathLst>
          </a:custGeom>
          <a:solidFill>
            <a:srgbClr val="1A81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29" name="object 19129"/>
          <p:cNvSpPr/>
          <p:nvPr/>
        </p:nvSpPr>
        <p:spPr>
          <a:xfrm>
            <a:off x="3472830" y="239263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16" y="88"/>
                </a:moveTo>
                <a:close/>
              </a:path>
            </a:pathLst>
          </a:custGeom>
          <a:ln w="3175">
            <a:solidFill>
              <a:srgbClr val="1A81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30" name="object 19130"/>
          <p:cNvSpPr/>
          <p:nvPr/>
        </p:nvSpPr>
        <p:spPr>
          <a:xfrm>
            <a:off x="3472830" y="239255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16" y="175"/>
                </a:moveTo>
                <a:lnTo>
                  <a:pt x="68" y="0"/>
                </a:lnTo>
                <a:lnTo>
                  <a:pt x="116" y="175"/>
                </a:lnTo>
                <a:close/>
              </a:path>
            </a:pathLst>
          </a:custGeom>
          <a:solidFill>
            <a:srgbClr val="1A81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31" name="object 19131"/>
          <p:cNvSpPr/>
          <p:nvPr/>
        </p:nvSpPr>
        <p:spPr>
          <a:xfrm>
            <a:off x="3472830" y="239255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68" y="0"/>
                </a:moveTo>
                <a:lnTo>
                  <a:pt x="116" y="175"/>
                </a:lnTo>
                <a:lnTo>
                  <a:pt x="68" y="0"/>
                </a:lnTo>
                <a:close/>
              </a:path>
            </a:pathLst>
          </a:custGeom>
          <a:ln w="3175">
            <a:solidFill>
              <a:srgbClr val="1A81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32" name="object 19132"/>
          <p:cNvSpPr/>
          <p:nvPr/>
        </p:nvSpPr>
        <p:spPr>
          <a:xfrm>
            <a:off x="3469977" y="2382035"/>
            <a:ext cx="3175" cy="10795"/>
          </a:xfrm>
          <a:custGeom>
            <a:avLst/>
            <a:gdLst/>
            <a:ahLst/>
            <a:cxnLst/>
            <a:rect l="l" t="t" r="r" b="b"/>
            <a:pathLst>
              <a:path w="3175" h="10794">
                <a:moveTo>
                  <a:pt x="2852" y="10601"/>
                </a:moveTo>
                <a:lnTo>
                  <a:pt x="0" y="0"/>
                </a:lnTo>
                <a:lnTo>
                  <a:pt x="2921" y="10515"/>
                </a:lnTo>
                <a:close/>
              </a:path>
            </a:pathLst>
          </a:custGeom>
          <a:solidFill>
            <a:srgbClr val="1A82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33" name="object 19133"/>
          <p:cNvSpPr/>
          <p:nvPr/>
        </p:nvSpPr>
        <p:spPr>
          <a:xfrm>
            <a:off x="3469977" y="2382035"/>
            <a:ext cx="3175" cy="10795"/>
          </a:xfrm>
          <a:custGeom>
            <a:avLst/>
            <a:gdLst/>
            <a:ahLst/>
            <a:cxnLst/>
            <a:rect l="l" t="t" r="r" b="b"/>
            <a:pathLst>
              <a:path w="3175" h="10794">
                <a:moveTo>
                  <a:pt x="2852" y="10601"/>
                </a:moveTo>
                <a:lnTo>
                  <a:pt x="0" y="0"/>
                </a:lnTo>
                <a:lnTo>
                  <a:pt x="2852" y="10601"/>
                </a:lnTo>
                <a:close/>
              </a:path>
            </a:pathLst>
          </a:custGeom>
          <a:ln w="3175">
            <a:solidFill>
              <a:srgbClr val="1A82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34" name="object 19134"/>
          <p:cNvSpPr/>
          <p:nvPr/>
        </p:nvSpPr>
        <p:spPr>
          <a:xfrm>
            <a:off x="3472830" y="239263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3" y="274"/>
                </a:moveTo>
                <a:lnTo>
                  <a:pt x="0" y="0"/>
                </a:lnTo>
                <a:lnTo>
                  <a:pt x="124" y="137"/>
                </a:lnTo>
                <a:lnTo>
                  <a:pt x="193" y="274"/>
                </a:lnTo>
                <a:close/>
              </a:path>
            </a:pathLst>
          </a:custGeom>
          <a:solidFill>
            <a:srgbClr val="1A81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35" name="object 19135"/>
          <p:cNvSpPr/>
          <p:nvPr/>
        </p:nvSpPr>
        <p:spPr>
          <a:xfrm>
            <a:off x="3472830" y="239263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24" y="137"/>
                </a:moveTo>
                <a:lnTo>
                  <a:pt x="0" y="0"/>
                </a:lnTo>
                <a:lnTo>
                  <a:pt x="193" y="274"/>
                </a:lnTo>
                <a:lnTo>
                  <a:pt x="124" y="137"/>
                </a:lnTo>
                <a:close/>
              </a:path>
            </a:pathLst>
          </a:custGeom>
          <a:ln w="3175">
            <a:solidFill>
              <a:srgbClr val="1A81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36" name="object 19136"/>
          <p:cNvSpPr/>
          <p:nvPr/>
        </p:nvSpPr>
        <p:spPr>
          <a:xfrm>
            <a:off x="3443965" y="2333960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556" y="1061"/>
                </a:moveTo>
                <a:lnTo>
                  <a:pt x="22" y="520"/>
                </a:lnTo>
                <a:lnTo>
                  <a:pt x="0" y="0"/>
                </a:lnTo>
                <a:lnTo>
                  <a:pt x="556" y="1061"/>
                </a:lnTo>
                <a:close/>
              </a:path>
            </a:pathLst>
          </a:custGeom>
          <a:solidFill>
            <a:srgbClr val="2296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37" name="object 19137"/>
          <p:cNvSpPr/>
          <p:nvPr/>
        </p:nvSpPr>
        <p:spPr>
          <a:xfrm>
            <a:off x="3443965" y="2333960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22" y="520"/>
                </a:lnTo>
                <a:lnTo>
                  <a:pt x="556" y="106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296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38" name="object 19138"/>
          <p:cNvSpPr/>
          <p:nvPr/>
        </p:nvSpPr>
        <p:spPr>
          <a:xfrm>
            <a:off x="3443617" y="2341742"/>
            <a:ext cx="3810" cy="11430"/>
          </a:xfrm>
          <a:custGeom>
            <a:avLst/>
            <a:gdLst/>
            <a:ahLst/>
            <a:cxnLst/>
            <a:rect l="l" t="t" r="r" b="b"/>
            <a:pathLst>
              <a:path w="3810" h="11430">
                <a:moveTo>
                  <a:pt x="3322" y="11117"/>
                </a:moveTo>
                <a:lnTo>
                  <a:pt x="0" y="5770"/>
                </a:lnTo>
                <a:lnTo>
                  <a:pt x="505" y="0"/>
                </a:lnTo>
                <a:lnTo>
                  <a:pt x="3322" y="11117"/>
                </a:lnTo>
                <a:close/>
              </a:path>
            </a:pathLst>
          </a:custGeom>
          <a:solidFill>
            <a:srgbClr val="2195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39" name="object 19139"/>
          <p:cNvSpPr/>
          <p:nvPr/>
        </p:nvSpPr>
        <p:spPr>
          <a:xfrm>
            <a:off x="3443617" y="2341742"/>
            <a:ext cx="3810" cy="11430"/>
          </a:xfrm>
          <a:custGeom>
            <a:avLst/>
            <a:gdLst/>
            <a:ahLst/>
            <a:cxnLst/>
            <a:rect l="l" t="t" r="r" b="b"/>
            <a:pathLst>
              <a:path w="3810" h="11430">
                <a:moveTo>
                  <a:pt x="3322" y="11117"/>
                </a:moveTo>
                <a:lnTo>
                  <a:pt x="0" y="5770"/>
                </a:lnTo>
                <a:lnTo>
                  <a:pt x="505" y="0"/>
                </a:lnTo>
                <a:lnTo>
                  <a:pt x="3322" y="11117"/>
                </a:lnTo>
                <a:close/>
              </a:path>
            </a:pathLst>
          </a:custGeom>
          <a:ln w="3175">
            <a:solidFill>
              <a:srgbClr val="2195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40" name="object 191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4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41" name="object 191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42" name="object 191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43" name="object 19143"/>
          <p:cNvSpPr/>
          <p:nvPr/>
        </p:nvSpPr>
        <p:spPr>
          <a:xfrm>
            <a:off x="3443617" y="2347513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3322" y="5346"/>
                </a:moveTo>
                <a:lnTo>
                  <a:pt x="78" y="1887"/>
                </a:lnTo>
                <a:lnTo>
                  <a:pt x="0" y="0"/>
                </a:lnTo>
                <a:lnTo>
                  <a:pt x="3322" y="5346"/>
                </a:lnTo>
                <a:close/>
              </a:path>
            </a:pathLst>
          </a:custGeom>
          <a:solidFill>
            <a:srgbClr val="2195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44" name="object 19144"/>
          <p:cNvSpPr/>
          <p:nvPr/>
        </p:nvSpPr>
        <p:spPr>
          <a:xfrm>
            <a:off x="3443617" y="2347513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78" y="1887"/>
                </a:moveTo>
                <a:lnTo>
                  <a:pt x="3322" y="5346"/>
                </a:lnTo>
                <a:lnTo>
                  <a:pt x="0" y="0"/>
                </a:lnTo>
                <a:lnTo>
                  <a:pt x="78" y="1887"/>
                </a:lnTo>
                <a:close/>
              </a:path>
            </a:pathLst>
          </a:custGeom>
          <a:ln w="3175">
            <a:solidFill>
              <a:srgbClr val="2195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45" name="object 191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46" name="object 191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47" name="object 191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48" name="object 19148"/>
          <p:cNvSpPr/>
          <p:nvPr/>
        </p:nvSpPr>
        <p:spPr>
          <a:xfrm>
            <a:off x="3472830" y="239263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54" y="490"/>
                </a:moveTo>
                <a:lnTo>
                  <a:pt x="0" y="0"/>
                </a:lnTo>
                <a:lnTo>
                  <a:pt x="254" y="490"/>
                </a:lnTo>
                <a:close/>
              </a:path>
            </a:pathLst>
          </a:custGeom>
          <a:ln w="3175">
            <a:solidFill>
              <a:srgbClr val="1A81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49" name="object 19149"/>
          <p:cNvSpPr/>
          <p:nvPr/>
        </p:nvSpPr>
        <p:spPr>
          <a:xfrm>
            <a:off x="3472830" y="239263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54" y="490"/>
                </a:moveTo>
                <a:lnTo>
                  <a:pt x="0" y="0"/>
                </a:lnTo>
                <a:lnTo>
                  <a:pt x="193" y="274"/>
                </a:lnTo>
                <a:lnTo>
                  <a:pt x="254" y="490"/>
                </a:lnTo>
                <a:close/>
              </a:path>
            </a:pathLst>
          </a:custGeom>
          <a:solidFill>
            <a:srgbClr val="1A81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50" name="object 19150"/>
          <p:cNvSpPr/>
          <p:nvPr/>
        </p:nvSpPr>
        <p:spPr>
          <a:xfrm>
            <a:off x="3472830" y="239263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54" y="490"/>
                </a:moveTo>
                <a:lnTo>
                  <a:pt x="193" y="274"/>
                </a:lnTo>
                <a:lnTo>
                  <a:pt x="0" y="0"/>
                </a:lnTo>
                <a:lnTo>
                  <a:pt x="254" y="490"/>
                </a:lnTo>
                <a:close/>
              </a:path>
            </a:pathLst>
          </a:custGeom>
          <a:ln w="3175">
            <a:solidFill>
              <a:srgbClr val="1A81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51" name="object 191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52" name="object 191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53" name="object 191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54" name="object 191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55" name="object 19155"/>
          <p:cNvSpPr/>
          <p:nvPr/>
        </p:nvSpPr>
        <p:spPr>
          <a:xfrm>
            <a:off x="3461897" y="2352662"/>
            <a:ext cx="5715" cy="20320"/>
          </a:xfrm>
          <a:custGeom>
            <a:avLst/>
            <a:gdLst/>
            <a:ahLst/>
            <a:cxnLst/>
            <a:rect l="l" t="t" r="r" b="b"/>
            <a:pathLst>
              <a:path w="5714" h="20319">
                <a:moveTo>
                  <a:pt x="5415" y="19789"/>
                </a:moveTo>
                <a:lnTo>
                  <a:pt x="4942" y="19161"/>
                </a:lnTo>
                <a:lnTo>
                  <a:pt x="0" y="0"/>
                </a:lnTo>
                <a:lnTo>
                  <a:pt x="5415" y="19789"/>
                </a:lnTo>
                <a:close/>
              </a:path>
            </a:pathLst>
          </a:custGeom>
          <a:solidFill>
            <a:srgbClr val="1B88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56" name="object 19156"/>
          <p:cNvSpPr/>
          <p:nvPr/>
        </p:nvSpPr>
        <p:spPr>
          <a:xfrm>
            <a:off x="3461897" y="2352662"/>
            <a:ext cx="5715" cy="20320"/>
          </a:xfrm>
          <a:custGeom>
            <a:avLst/>
            <a:gdLst/>
            <a:ahLst/>
            <a:cxnLst/>
            <a:rect l="l" t="t" r="r" b="b"/>
            <a:pathLst>
              <a:path w="5714" h="20319">
                <a:moveTo>
                  <a:pt x="5415" y="19789"/>
                </a:moveTo>
                <a:lnTo>
                  <a:pt x="4942" y="19161"/>
                </a:lnTo>
                <a:lnTo>
                  <a:pt x="0" y="0"/>
                </a:lnTo>
                <a:lnTo>
                  <a:pt x="5415" y="19789"/>
                </a:lnTo>
                <a:close/>
              </a:path>
            </a:pathLst>
          </a:custGeom>
          <a:ln w="3175">
            <a:solidFill>
              <a:srgbClr val="1B88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57" name="object 19157"/>
          <p:cNvSpPr/>
          <p:nvPr/>
        </p:nvSpPr>
        <p:spPr>
          <a:xfrm>
            <a:off x="3443988" y="2338111"/>
            <a:ext cx="635" cy="0"/>
          </a:xfrm>
          <a:custGeom>
            <a:avLst/>
            <a:gdLst/>
            <a:ahLst/>
            <a:cxnLst/>
            <a:rect l="l" t="t" r="r" b="b"/>
            <a:pathLst>
              <a:path w="635" h="0">
                <a:moveTo>
                  <a:pt x="0" y="0"/>
                </a:moveTo>
                <a:lnTo>
                  <a:pt x="533" y="0"/>
                </a:lnTo>
              </a:path>
            </a:pathLst>
          </a:custGeom>
          <a:ln w="7261">
            <a:solidFill>
              <a:srgbClr val="2296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58" name="object 19158"/>
          <p:cNvSpPr/>
          <p:nvPr/>
        </p:nvSpPr>
        <p:spPr>
          <a:xfrm>
            <a:off x="3443988" y="2334481"/>
            <a:ext cx="635" cy="7620"/>
          </a:xfrm>
          <a:custGeom>
            <a:avLst/>
            <a:gdLst/>
            <a:ahLst/>
            <a:cxnLst/>
            <a:rect l="l" t="t" r="r" b="b"/>
            <a:pathLst>
              <a:path w="635" h="7619">
                <a:moveTo>
                  <a:pt x="533" y="541"/>
                </a:moveTo>
                <a:lnTo>
                  <a:pt x="134" y="7261"/>
                </a:lnTo>
                <a:lnTo>
                  <a:pt x="0" y="0"/>
                </a:lnTo>
                <a:lnTo>
                  <a:pt x="533" y="541"/>
                </a:lnTo>
                <a:close/>
              </a:path>
            </a:pathLst>
          </a:custGeom>
          <a:ln w="3175">
            <a:solidFill>
              <a:srgbClr val="2296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59" name="object 191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60" name="object 19160"/>
          <p:cNvSpPr/>
          <p:nvPr/>
        </p:nvSpPr>
        <p:spPr>
          <a:xfrm>
            <a:off x="3466841" y="23718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472" y="62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87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61" name="object 191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62" name="object 191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63" name="object 191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64" name="object 191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65" name="object 191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66" name="object 19166"/>
          <p:cNvSpPr/>
          <p:nvPr/>
        </p:nvSpPr>
        <p:spPr>
          <a:xfrm>
            <a:off x="3444123" y="2341742"/>
            <a:ext cx="23495" cy="31115"/>
          </a:xfrm>
          <a:custGeom>
            <a:avLst/>
            <a:gdLst/>
            <a:ahLst/>
            <a:cxnLst/>
            <a:rect l="l" t="t" r="r" b="b"/>
            <a:pathLst>
              <a:path w="23495" h="31114">
                <a:moveTo>
                  <a:pt x="23190" y="3070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67" name="object 191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68" name="object 191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69" name="object 191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70" name="object 191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71" name="object 19171"/>
          <p:cNvSpPr/>
          <p:nvPr/>
        </p:nvSpPr>
        <p:spPr>
          <a:xfrm>
            <a:off x="3477331" y="2408140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4305" y="1480"/>
                </a:moveTo>
                <a:lnTo>
                  <a:pt x="99" y="353"/>
                </a:lnTo>
                <a:lnTo>
                  <a:pt x="0" y="0"/>
                </a:lnTo>
                <a:lnTo>
                  <a:pt x="4305" y="1480"/>
                </a:lnTo>
                <a:close/>
              </a:path>
            </a:pathLst>
          </a:custGeom>
          <a:solidFill>
            <a:srgbClr val="1A7C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72" name="object 19172"/>
          <p:cNvSpPr/>
          <p:nvPr/>
        </p:nvSpPr>
        <p:spPr>
          <a:xfrm>
            <a:off x="3477331" y="2408140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4305" y="1480"/>
                </a:moveTo>
                <a:lnTo>
                  <a:pt x="0" y="0"/>
                </a:lnTo>
                <a:lnTo>
                  <a:pt x="99" y="353"/>
                </a:lnTo>
                <a:lnTo>
                  <a:pt x="4305" y="1480"/>
                </a:lnTo>
                <a:close/>
              </a:path>
            </a:pathLst>
          </a:custGeom>
          <a:ln w="3175">
            <a:solidFill>
              <a:srgbClr val="1A7C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73" name="object 191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74" name="object 191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75" name="object 191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76" name="object 19176"/>
          <p:cNvSpPr/>
          <p:nvPr/>
        </p:nvSpPr>
        <p:spPr>
          <a:xfrm>
            <a:off x="3477430" y="2408494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4">
                <a:moveTo>
                  <a:pt x="8978" y="103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77" name="object 191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78" name="object 191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79" name="object 191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80" name="object 191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81" name="object 191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82" name="object 191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83" name="object 19183"/>
          <p:cNvSpPr/>
          <p:nvPr/>
        </p:nvSpPr>
        <p:spPr>
          <a:xfrm>
            <a:off x="3444608" y="236750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139" y="96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295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84" name="object 191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85" name="object 191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86" name="object 191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87" name="object 191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88" name="object 19188"/>
          <p:cNvSpPr/>
          <p:nvPr/>
        </p:nvSpPr>
        <p:spPr>
          <a:xfrm>
            <a:off x="3494425" y="244219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960" y="2857"/>
                </a:moveTo>
                <a:lnTo>
                  <a:pt x="0" y="0"/>
                </a:lnTo>
                <a:lnTo>
                  <a:pt x="660" y="1965"/>
                </a:lnTo>
                <a:lnTo>
                  <a:pt x="960" y="2857"/>
                </a:lnTo>
                <a:close/>
              </a:path>
            </a:pathLst>
          </a:custGeom>
          <a:ln w="3175">
            <a:solidFill>
              <a:srgbClr val="196F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89" name="object 191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90" name="object 191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91" name="object 191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92" name="object 191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93" name="object 191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94" name="object 191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95" name="object 191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96" name="object 191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97" name="object 191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98" name="object 19198"/>
          <p:cNvSpPr/>
          <p:nvPr/>
        </p:nvSpPr>
        <p:spPr>
          <a:xfrm>
            <a:off x="3472898" y="2385060"/>
            <a:ext cx="6350" cy="8255"/>
          </a:xfrm>
          <a:custGeom>
            <a:avLst/>
            <a:gdLst/>
            <a:ahLst/>
            <a:cxnLst/>
            <a:rect l="l" t="t" r="r" b="b"/>
            <a:pathLst>
              <a:path w="6350" h="8255">
                <a:moveTo>
                  <a:pt x="48" y="7665"/>
                </a:moveTo>
                <a:lnTo>
                  <a:pt x="0" y="7490"/>
                </a:lnTo>
                <a:lnTo>
                  <a:pt x="5819" y="0"/>
                </a:lnTo>
                <a:lnTo>
                  <a:pt x="48" y="7665"/>
                </a:lnTo>
                <a:close/>
              </a:path>
            </a:pathLst>
          </a:custGeom>
          <a:solidFill>
            <a:srgbClr val="1A80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99" name="object 19199"/>
          <p:cNvSpPr/>
          <p:nvPr/>
        </p:nvSpPr>
        <p:spPr>
          <a:xfrm>
            <a:off x="3472898" y="2385060"/>
            <a:ext cx="6350" cy="8255"/>
          </a:xfrm>
          <a:custGeom>
            <a:avLst/>
            <a:gdLst/>
            <a:ahLst/>
            <a:cxnLst/>
            <a:rect l="l" t="t" r="r" b="b"/>
            <a:pathLst>
              <a:path w="6350" h="8255">
                <a:moveTo>
                  <a:pt x="48" y="7665"/>
                </a:moveTo>
                <a:lnTo>
                  <a:pt x="0" y="7490"/>
                </a:lnTo>
                <a:lnTo>
                  <a:pt x="5819" y="0"/>
                </a:lnTo>
                <a:lnTo>
                  <a:pt x="48" y="7665"/>
                </a:lnTo>
                <a:close/>
              </a:path>
            </a:pathLst>
          </a:custGeom>
          <a:ln w="3175">
            <a:solidFill>
              <a:srgbClr val="1A80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00" name="object 192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01" name="object 19201"/>
          <p:cNvSpPr/>
          <p:nvPr/>
        </p:nvSpPr>
        <p:spPr>
          <a:xfrm>
            <a:off x="3467313" y="2372451"/>
            <a:ext cx="5715" cy="20320"/>
          </a:xfrm>
          <a:custGeom>
            <a:avLst/>
            <a:gdLst/>
            <a:ahLst/>
            <a:cxnLst/>
            <a:rect l="l" t="t" r="r" b="b"/>
            <a:pathLst>
              <a:path w="5714" h="20319">
                <a:moveTo>
                  <a:pt x="5585" y="20099"/>
                </a:moveTo>
                <a:lnTo>
                  <a:pt x="2664" y="9583"/>
                </a:lnTo>
                <a:lnTo>
                  <a:pt x="0" y="0"/>
                </a:lnTo>
                <a:lnTo>
                  <a:pt x="5585" y="20099"/>
                </a:lnTo>
                <a:close/>
              </a:path>
            </a:pathLst>
          </a:custGeom>
          <a:ln w="3175">
            <a:solidFill>
              <a:srgbClr val="1A84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02" name="object 192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03" name="object 192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04" name="object 192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05" name="object 192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06" name="object 192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07" name="object 192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08" name="object 19208"/>
          <p:cNvSpPr/>
          <p:nvPr/>
        </p:nvSpPr>
        <p:spPr>
          <a:xfrm>
            <a:off x="3467313" y="2372451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11404" y="1260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09" name="object 192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10" name="object 19210"/>
          <p:cNvSpPr/>
          <p:nvPr/>
        </p:nvSpPr>
        <p:spPr>
          <a:xfrm>
            <a:off x="3471852" y="2360554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0" y="0"/>
                </a:moveTo>
                <a:lnTo>
                  <a:pt x="78" y="284"/>
                </a:lnTo>
                <a:lnTo>
                  <a:pt x="1358" y="477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83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11" name="object 192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12" name="object 192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13" name="object 192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14" name="object 192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15" name="object 192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16" name="object 192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17" name="object 19217"/>
          <p:cNvSpPr/>
          <p:nvPr/>
        </p:nvSpPr>
        <p:spPr>
          <a:xfrm>
            <a:off x="3457270" y="2345161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040" y="6195"/>
                </a:moveTo>
                <a:lnTo>
                  <a:pt x="2748" y="4452"/>
                </a:lnTo>
                <a:lnTo>
                  <a:pt x="0" y="0"/>
                </a:lnTo>
                <a:lnTo>
                  <a:pt x="7040" y="6195"/>
                </a:lnTo>
                <a:close/>
              </a:path>
            </a:pathLst>
          </a:custGeom>
          <a:solidFill>
            <a:srgbClr val="1C8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18" name="object 19218"/>
          <p:cNvSpPr/>
          <p:nvPr/>
        </p:nvSpPr>
        <p:spPr>
          <a:xfrm>
            <a:off x="3457270" y="2345161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2748" y="4452"/>
                </a:moveTo>
                <a:lnTo>
                  <a:pt x="0" y="0"/>
                </a:lnTo>
                <a:lnTo>
                  <a:pt x="7040" y="6195"/>
                </a:lnTo>
                <a:lnTo>
                  <a:pt x="2748" y="4452"/>
                </a:lnTo>
                <a:close/>
              </a:path>
            </a:pathLst>
          </a:custGeom>
          <a:ln w="3175">
            <a:solidFill>
              <a:srgbClr val="1C8C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19" name="object 19219"/>
          <p:cNvSpPr/>
          <p:nvPr/>
        </p:nvSpPr>
        <p:spPr>
          <a:xfrm>
            <a:off x="3460018" y="2349614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1879" y="3048"/>
                </a:moveTo>
                <a:lnTo>
                  <a:pt x="0" y="0"/>
                </a:lnTo>
                <a:lnTo>
                  <a:pt x="4292" y="1742"/>
                </a:lnTo>
                <a:lnTo>
                  <a:pt x="1879" y="3048"/>
                </a:lnTo>
                <a:close/>
              </a:path>
            </a:pathLst>
          </a:custGeom>
          <a:solidFill>
            <a:srgbClr val="1C8B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20" name="object 19220"/>
          <p:cNvSpPr/>
          <p:nvPr/>
        </p:nvSpPr>
        <p:spPr>
          <a:xfrm>
            <a:off x="3460018" y="2349614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0" y="0"/>
                </a:moveTo>
                <a:lnTo>
                  <a:pt x="1879" y="3048"/>
                </a:lnTo>
                <a:lnTo>
                  <a:pt x="4292" y="174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8B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21" name="object 192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22" name="object 192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23" name="object 192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24" name="object 192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25" name="object 192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26" name="object 19226"/>
          <p:cNvSpPr/>
          <p:nvPr/>
        </p:nvSpPr>
        <p:spPr>
          <a:xfrm>
            <a:off x="3443472" y="2307018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0"/>
                </a:moveTo>
                <a:lnTo>
                  <a:pt x="4899" y="4686"/>
                </a:lnTo>
                <a:lnTo>
                  <a:pt x="6299" y="602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195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27" name="object 192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28" name="object 192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29" name="object 192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30" name="object 192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31" name="object 192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32" name="object 192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33" name="object 192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34" name="object 192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35" name="object 192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36" name="object 192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37" name="object 192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38" name="object 192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39" name="object 192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40" name="object 19240"/>
          <p:cNvSpPr/>
          <p:nvPr/>
        </p:nvSpPr>
        <p:spPr>
          <a:xfrm>
            <a:off x="3444824" y="2319144"/>
            <a:ext cx="24765" cy="29845"/>
          </a:xfrm>
          <a:custGeom>
            <a:avLst/>
            <a:gdLst/>
            <a:ahLst/>
            <a:cxnLst/>
            <a:rect l="l" t="t" r="r" b="b"/>
            <a:pathLst>
              <a:path w="24764" h="29844">
                <a:moveTo>
                  <a:pt x="0" y="0"/>
                </a:moveTo>
                <a:lnTo>
                  <a:pt x="24267" y="296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41" name="object 192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42" name="object 192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43" name="object 192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44" name="object 192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45" name="object 19245"/>
          <p:cNvSpPr/>
          <p:nvPr/>
        </p:nvSpPr>
        <p:spPr>
          <a:xfrm>
            <a:off x="3487041" y="2420155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2263"/>
                </a:moveTo>
                <a:lnTo>
                  <a:pt x="55" y="0"/>
                </a:lnTo>
                <a:lnTo>
                  <a:pt x="1587" y="1229"/>
                </a:lnTo>
                <a:lnTo>
                  <a:pt x="0" y="2263"/>
                </a:lnTo>
                <a:close/>
              </a:path>
            </a:pathLst>
          </a:custGeom>
          <a:solidFill>
            <a:srgbClr val="1975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46" name="object 19246"/>
          <p:cNvSpPr/>
          <p:nvPr/>
        </p:nvSpPr>
        <p:spPr>
          <a:xfrm>
            <a:off x="3487041" y="2420155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2263"/>
                </a:moveTo>
                <a:lnTo>
                  <a:pt x="55" y="0"/>
                </a:lnTo>
                <a:lnTo>
                  <a:pt x="1587" y="1229"/>
                </a:lnTo>
                <a:lnTo>
                  <a:pt x="0" y="2263"/>
                </a:lnTo>
                <a:close/>
              </a:path>
            </a:pathLst>
          </a:custGeom>
          <a:ln w="3175">
            <a:solidFill>
              <a:srgbClr val="1975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47" name="object 19247"/>
          <p:cNvSpPr/>
          <p:nvPr/>
        </p:nvSpPr>
        <p:spPr>
          <a:xfrm>
            <a:off x="3487041" y="2421384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1033"/>
                </a:moveTo>
                <a:lnTo>
                  <a:pt x="1587" y="0"/>
                </a:lnTo>
                <a:lnTo>
                  <a:pt x="1838" y="756"/>
                </a:lnTo>
                <a:lnTo>
                  <a:pt x="0" y="1033"/>
                </a:lnTo>
                <a:close/>
              </a:path>
            </a:pathLst>
          </a:custGeom>
          <a:solidFill>
            <a:srgbClr val="1975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48" name="object 19248"/>
          <p:cNvSpPr/>
          <p:nvPr/>
        </p:nvSpPr>
        <p:spPr>
          <a:xfrm>
            <a:off x="3487041" y="2421384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1033"/>
                </a:moveTo>
                <a:lnTo>
                  <a:pt x="1838" y="756"/>
                </a:lnTo>
                <a:lnTo>
                  <a:pt x="1587" y="0"/>
                </a:lnTo>
                <a:lnTo>
                  <a:pt x="0" y="1033"/>
                </a:lnTo>
                <a:close/>
              </a:path>
            </a:pathLst>
          </a:custGeom>
          <a:ln w="3175">
            <a:solidFill>
              <a:srgbClr val="1975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49" name="object 19249"/>
          <p:cNvSpPr/>
          <p:nvPr/>
        </p:nvSpPr>
        <p:spPr>
          <a:xfrm>
            <a:off x="3487041" y="2422141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473" y="1899"/>
                </a:moveTo>
                <a:lnTo>
                  <a:pt x="0" y="276"/>
                </a:lnTo>
                <a:lnTo>
                  <a:pt x="1838" y="0"/>
                </a:lnTo>
                <a:lnTo>
                  <a:pt x="2473" y="1899"/>
                </a:lnTo>
                <a:close/>
              </a:path>
            </a:pathLst>
          </a:custGeom>
          <a:solidFill>
            <a:srgbClr val="1975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50" name="object 19250"/>
          <p:cNvSpPr/>
          <p:nvPr/>
        </p:nvSpPr>
        <p:spPr>
          <a:xfrm>
            <a:off x="3487041" y="2422141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276"/>
                </a:moveTo>
                <a:lnTo>
                  <a:pt x="1838" y="0"/>
                </a:lnTo>
                <a:lnTo>
                  <a:pt x="2473" y="1899"/>
                </a:lnTo>
                <a:lnTo>
                  <a:pt x="0" y="276"/>
                </a:lnTo>
                <a:close/>
              </a:path>
            </a:pathLst>
          </a:custGeom>
          <a:ln w="3175">
            <a:solidFill>
              <a:srgbClr val="1975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51" name="object 19251"/>
          <p:cNvSpPr/>
          <p:nvPr/>
        </p:nvSpPr>
        <p:spPr>
          <a:xfrm>
            <a:off x="3487041" y="2422418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3002" y="3213"/>
                </a:moveTo>
                <a:lnTo>
                  <a:pt x="0" y="0"/>
                </a:lnTo>
                <a:lnTo>
                  <a:pt x="2473" y="1623"/>
                </a:lnTo>
                <a:lnTo>
                  <a:pt x="3002" y="3213"/>
                </a:lnTo>
                <a:close/>
              </a:path>
            </a:pathLst>
          </a:custGeom>
          <a:solidFill>
            <a:srgbClr val="1975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52" name="object 19252"/>
          <p:cNvSpPr/>
          <p:nvPr/>
        </p:nvSpPr>
        <p:spPr>
          <a:xfrm>
            <a:off x="3487041" y="2422418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0"/>
                </a:moveTo>
                <a:lnTo>
                  <a:pt x="3002" y="3213"/>
                </a:lnTo>
                <a:lnTo>
                  <a:pt x="2473" y="16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75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53" name="object 19253"/>
          <p:cNvSpPr/>
          <p:nvPr/>
        </p:nvSpPr>
        <p:spPr>
          <a:xfrm>
            <a:off x="3487097" y="242015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75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54" name="object 19254"/>
          <p:cNvSpPr/>
          <p:nvPr/>
        </p:nvSpPr>
        <p:spPr>
          <a:xfrm>
            <a:off x="3487097" y="242015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75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55" name="object 19255"/>
          <p:cNvSpPr/>
          <p:nvPr/>
        </p:nvSpPr>
        <p:spPr>
          <a:xfrm>
            <a:off x="3487097" y="2420155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0"/>
                </a:moveTo>
                <a:lnTo>
                  <a:pt x="1531" y="122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75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56" name="object 19256"/>
          <p:cNvSpPr/>
          <p:nvPr/>
        </p:nvSpPr>
        <p:spPr>
          <a:xfrm>
            <a:off x="3487097" y="2420155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0"/>
                </a:moveTo>
                <a:lnTo>
                  <a:pt x="1531" y="122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75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57" name="object 192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58" name="object 19258"/>
          <p:cNvSpPr/>
          <p:nvPr/>
        </p:nvSpPr>
        <p:spPr>
          <a:xfrm>
            <a:off x="3485769" y="2411044"/>
            <a:ext cx="3175" cy="10795"/>
          </a:xfrm>
          <a:custGeom>
            <a:avLst/>
            <a:gdLst/>
            <a:ahLst/>
            <a:cxnLst/>
            <a:rect l="l" t="t" r="r" b="b"/>
            <a:pathLst>
              <a:path w="3175" h="10794">
                <a:moveTo>
                  <a:pt x="2860" y="10340"/>
                </a:moveTo>
                <a:lnTo>
                  <a:pt x="640" y="7785"/>
                </a:lnTo>
                <a:lnTo>
                  <a:pt x="0" y="0"/>
                </a:lnTo>
                <a:lnTo>
                  <a:pt x="2860" y="10340"/>
                </a:lnTo>
                <a:close/>
              </a:path>
            </a:pathLst>
          </a:custGeom>
          <a:solidFill>
            <a:srgbClr val="1976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59" name="object 19259"/>
          <p:cNvSpPr/>
          <p:nvPr/>
        </p:nvSpPr>
        <p:spPr>
          <a:xfrm>
            <a:off x="3485769" y="2411044"/>
            <a:ext cx="3175" cy="10795"/>
          </a:xfrm>
          <a:custGeom>
            <a:avLst/>
            <a:gdLst/>
            <a:ahLst/>
            <a:cxnLst/>
            <a:rect l="l" t="t" r="r" b="b"/>
            <a:pathLst>
              <a:path w="3175" h="10794">
                <a:moveTo>
                  <a:pt x="640" y="7785"/>
                </a:moveTo>
                <a:lnTo>
                  <a:pt x="2860" y="10340"/>
                </a:lnTo>
                <a:lnTo>
                  <a:pt x="0" y="0"/>
                </a:lnTo>
                <a:lnTo>
                  <a:pt x="640" y="7785"/>
                </a:lnTo>
                <a:close/>
              </a:path>
            </a:pathLst>
          </a:custGeom>
          <a:ln w="3175">
            <a:solidFill>
              <a:srgbClr val="1976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60" name="object 192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61" name="object 192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62" name="object 19262"/>
          <p:cNvSpPr/>
          <p:nvPr/>
        </p:nvSpPr>
        <p:spPr>
          <a:xfrm>
            <a:off x="3486408" y="2418829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219" y="2555"/>
                </a:moveTo>
                <a:lnTo>
                  <a:pt x="688" y="1325"/>
                </a:lnTo>
                <a:lnTo>
                  <a:pt x="0" y="0"/>
                </a:lnTo>
                <a:lnTo>
                  <a:pt x="2219" y="2555"/>
                </a:lnTo>
                <a:close/>
              </a:path>
            </a:pathLst>
          </a:custGeom>
          <a:solidFill>
            <a:srgbClr val="1975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63" name="object 19263"/>
          <p:cNvSpPr/>
          <p:nvPr/>
        </p:nvSpPr>
        <p:spPr>
          <a:xfrm>
            <a:off x="3486408" y="2418829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688" y="1325"/>
                </a:moveTo>
                <a:lnTo>
                  <a:pt x="2219" y="2555"/>
                </a:lnTo>
                <a:lnTo>
                  <a:pt x="0" y="0"/>
                </a:lnTo>
                <a:lnTo>
                  <a:pt x="688" y="1325"/>
                </a:lnTo>
                <a:close/>
              </a:path>
            </a:pathLst>
          </a:custGeom>
          <a:ln w="3175">
            <a:solidFill>
              <a:srgbClr val="1975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64" name="object 19264"/>
          <p:cNvSpPr/>
          <p:nvPr/>
        </p:nvSpPr>
        <p:spPr>
          <a:xfrm>
            <a:off x="3486408" y="2418829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219" y="25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65" name="object 19265"/>
          <p:cNvSpPr/>
          <p:nvPr/>
        </p:nvSpPr>
        <p:spPr>
          <a:xfrm>
            <a:off x="3487041" y="2422418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3858" y="6728"/>
                </a:moveTo>
                <a:lnTo>
                  <a:pt x="0" y="0"/>
                </a:lnTo>
                <a:lnTo>
                  <a:pt x="3655" y="5895"/>
                </a:lnTo>
                <a:lnTo>
                  <a:pt x="3858" y="6728"/>
                </a:lnTo>
                <a:close/>
              </a:path>
            </a:pathLst>
          </a:custGeom>
          <a:solidFill>
            <a:srgbClr val="1974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66" name="object 19266"/>
          <p:cNvSpPr/>
          <p:nvPr/>
        </p:nvSpPr>
        <p:spPr>
          <a:xfrm>
            <a:off x="3487041" y="2422418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3655" y="5895"/>
                </a:moveTo>
                <a:lnTo>
                  <a:pt x="3858" y="6728"/>
                </a:lnTo>
                <a:lnTo>
                  <a:pt x="0" y="0"/>
                </a:lnTo>
                <a:lnTo>
                  <a:pt x="3655" y="5895"/>
                </a:lnTo>
                <a:close/>
              </a:path>
            </a:pathLst>
          </a:custGeom>
          <a:ln w="3175">
            <a:solidFill>
              <a:srgbClr val="1974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67" name="object 19267"/>
          <p:cNvSpPr/>
          <p:nvPr/>
        </p:nvSpPr>
        <p:spPr>
          <a:xfrm>
            <a:off x="3487041" y="2422418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655" y="5895"/>
                </a:moveTo>
                <a:lnTo>
                  <a:pt x="0" y="0"/>
                </a:lnTo>
                <a:lnTo>
                  <a:pt x="3002" y="3213"/>
                </a:lnTo>
                <a:lnTo>
                  <a:pt x="3655" y="5895"/>
                </a:lnTo>
                <a:close/>
              </a:path>
            </a:pathLst>
          </a:custGeom>
          <a:solidFill>
            <a:srgbClr val="1974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68" name="object 19268"/>
          <p:cNvSpPr/>
          <p:nvPr/>
        </p:nvSpPr>
        <p:spPr>
          <a:xfrm>
            <a:off x="3487041" y="2422418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655" y="5895"/>
                </a:moveTo>
                <a:lnTo>
                  <a:pt x="3002" y="3213"/>
                </a:lnTo>
                <a:lnTo>
                  <a:pt x="0" y="0"/>
                </a:lnTo>
                <a:lnTo>
                  <a:pt x="3655" y="5895"/>
                </a:lnTo>
                <a:close/>
              </a:path>
            </a:pathLst>
          </a:custGeom>
          <a:ln w="3175">
            <a:solidFill>
              <a:srgbClr val="1974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69" name="object 19269"/>
          <p:cNvSpPr/>
          <p:nvPr/>
        </p:nvSpPr>
        <p:spPr>
          <a:xfrm>
            <a:off x="3431400" y="2350734"/>
            <a:ext cx="7620" cy="22225"/>
          </a:xfrm>
          <a:custGeom>
            <a:avLst/>
            <a:gdLst/>
            <a:ahLst/>
            <a:cxnLst/>
            <a:rect l="l" t="t" r="r" b="b"/>
            <a:pathLst>
              <a:path w="7620" h="22225">
                <a:moveTo>
                  <a:pt x="7180" y="22019"/>
                </a:moveTo>
                <a:lnTo>
                  <a:pt x="4871" y="18829"/>
                </a:lnTo>
                <a:lnTo>
                  <a:pt x="0" y="0"/>
                </a:lnTo>
                <a:lnTo>
                  <a:pt x="7180" y="22019"/>
                </a:lnTo>
                <a:close/>
              </a:path>
            </a:pathLst>
          </a:custGeom>
          <a:solidFill>
            <a:srgbClr val="259B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70" name="object 19270"/>
          <p:cNvSpPr/>
          <p:nvPr/>
        </p:nvSpPr>
        <p:spPr>
          <a:xfrm>
            <a:off x="3431400" y="2350734"/>
            <a:ext cx="7620" cy="22225"/>
          </a:xfrm>
          <a:custGeom>
            <a:avLst/>
            <a:gdLst/>
            <a:ahLst/>
            <a:cxnLst/>
            <a:rect l="l" t="t" r="r" b="b"/>
            <a:pathLst>
              <a:path w="7620" h="22225">
                <a:moveTo>
                  <a:pt x="0" y="0"/>
                </a:moveTo>
                <a:lnTo>
                  <a:pt x="4871" y="18829"/>
                </a:lnTo>
                <a:lnTo>
                  <a:pt x="7180" y="2201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59B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71" name="object 19271"/>
          <p:cNvSpPr/>
          <p:nvPr/>
        </p:nvSpPr>
        <p:spPr>
          <a:xfrm>
            <a:off x="3431400" y="2350734"/>
            <a:ext cx="2540" cy="15875"/>
          </a:xfrm>
          <a:custGeom>
            <a:avLst/>
            <a:gdLst/>
            <a:ahLst/>
            <a:cxnLst/>
            <a:rect l="l" t="t" r="r" b="b"/>
            <a:pathLst>
              <a:path w="2539" h="15875">
                <a:moveTo>
                  <a:pt x="2489" y="15273"/>
                </a:moveTo>
                <a:lnTo>
                  <a:pt x="0" y="0"/>
                </a:lnTo>
                <a:lnTo>
                  <a:pt x="2489" y="15273"/>
                </a:lnTo>
                <a:close/>
              </a:path>
            </a:pathLst>
          </a:custGeom>
          <a:ln w="3175">
            <a:solidFill>
              <a:srgbClr val="269D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72" name="object 19272"/>
          <p:cNvSpPr/>
          <p:nvPr/>
        </p:nvSpPr>
        <p:spPr>
          <a:xfrm>
            <a:off x="3431400" y="2350734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4871" y="18829"/>
                </a:moveTo>
                <a:lnTo>
                  <a:pt x="2489" y="15273"/>
                </a:lnTo>
                <a:lnTo>
                  <a:pt x="0" y="0"/>
                </a:lnTo>
                <a:lnTo>
                  <a:pt x="4871" y="18829"/>
                </a:lnTo>
                <a:close/>
              </a:path>
            </a:pathLst>
          </a:custGeom>
          <a:solidFill>
            <a:srgbClr val="259C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73" name="object 19273"/>
          <p:cNvSpPr/>
          <p:nvPr/>
        </p:nvSpPr>
        <p:spPr>
          <a:xfrm>
            <a:off x="3431400" y="2350734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2489" y="15273"/>
                </a:moveTo>
                <a:lnTo>
                  <a:pt x="4871" y="18829"/>
                </a:lnTo>
                <a:lnTo>
                  <a:pt x="0" y="0"/>
                </a:lnTo>
                <a:lnTo>
                  <a:pt x="2489" y="15273"/>
                </a:lnTo>
                <a:close/>
              </a:path>
            </a:pathLst>
          </a:custGeom>
          <a:ln w="3175">
            <a:solidFill>
              <a:srgbClr val="259C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74" name="object 192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75" name="object 19275"/>
          <p:cNvSpPr/>
          <p:nvPr/>
        </p:nvSpPr>
        <p:spPr>
          <a:xfrm>
            <a:off x="3375101" y="2256805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3657" y="5519"/>
                </a:moveTo>
                <a:lnTo>
                  <a:pt x="231" y="861"/>
                </a:lnTo>
                <a:lnTo>
                  <a:pt x="0" y="0"/>
                </a:lnTo>
                <a:lnTo>
                  <a:pt x="3657" y="5519"/>
                </a:lnTo>
                <a:close/>
              </a:path>
            </a:pathLst>
          </a:custGeom>
          <a:solidFill>
            <a:srgbClr val="47BD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76" name="object 19276"/>
          <p:cNvSpPr/>
          <p:nvPr/>
        </p:nvSpPr>
        <p:spPr>
          <a:xfrm>
            <a:off x="3375101" y="2256805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231" y="861"/>
                </a:moveTo>
                <a:lnTo>
                  <a:pt x="3657" y="5519"/>
                </a:lnTo>
                <a:lnTo>
                  <a:pt x="0" y="0"/>
                </a:lnTo>
                <a:lnTo>
                  <a:pt x="231" y="861"/>
                </a:lnTo>
                <a:close/>
              </a:path>
            </a:pathLst>
          </a:custGeom>
          <a:ln w="3175">
            <a:solidFill>
              <a:srgbClr val="47BD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77" name="object 192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78" name="object 192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79" name="object 19279"/>
          <p:cNvSpPr/>
          <p:nvPr/>
        </p:nvSpPr>
        <p:spPr>
          <a:xfrm>
            <a:off x="3380526" y="2237534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579" y="0"/>
                </a:moveTo>
                <a:lnTo>
                  <a:pt x="1445" y="106"/>
                </a:lnTo>
                <a:lnTo>
                  <a:pt x="0" y="1249"/>
                </a:lnTo>
                <a:lnTo>
                  <a:pt x="1579" y="0"/>
                </a:lnTo>
                <a:close/>
              </a:path>
            </a:pathLst>
          </a:custGeom>
          <a:ln w="3175">
            <a:solidFill>
              <a:srgbClr val="42BB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80" name="object 192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81" name="object 192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82" name="object 192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83" name="object 192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84" name="object 192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85" name="object 192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86" name="object 192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87" name="object 19287"/>
          <p:cNvSpPr/>
          <p:nvPr/>
        </p:nvSpPr>
        <p:spPr>
          <a:xfrm>
            <a:off x="3372286" y="2224422"/>
            <a:ext cx="10160" cy="13335"/>
          </a:xfrm>
          <a:custGeom>
            <a:avLst/>
            <a:gdLst/>
            <a:ahLst/>
            <a:cxnLst/>
            <a:rect l="l" t="t" r="r" b="b"/>
            <a:pathLst>
              <a:path w="10160" h="13335">
                <a:moveTo>
                  <a:pt x="0" y="0"/>
                </a:moveTo>
                <a:lnTo>
                  <a:pt x="9819" y="131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88" name="object 192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89" name="object 192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90" name="object 192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91" name="object 192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92" name="object 192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93" name="object 192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94" name="object 192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95" name="object 19295"/>
          <p:cNvSpPr/>
          <p:nvPr/>
        </p:nvSpPr>
        <p:spPr>
          <a:xfrm>
            <a:off x="3390572" y="226421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484" y="1925"/>
                </a:moveTo>
                <a:lnTo>
                  <a:pt x="0" y="0"/>
                </a:lnTo>
                <a:lnTo>
                  <a:pt x="2484" y="1925"/>
                </a:lnTo>
                <a:close/>
              </a:path>
            </a:pathLst>
          </a:custGeom>
          <a:ln w="3175">
            <a:solidFill>
              <a:srgbClr val="3AB6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96" name="object 192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97" name="object 192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98" name="object 192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5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99" name="object 192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300" name="object 19300"/>
          <p:cNvSpPr/>
          <p:nvPr/>
        </p:nvSpPr>
        <p:spPr>
          <a:xfrm>
            <a:off x="3374374" y="2245357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2710" y="3822"/>
                </a:moveTo>
                <a:lnTo>
                  <a:pt x="0" y="0"/>
                </a:lnTo>
                <a:lnTo>
                  <a:pt x="2710" y="3822"/>
                </a:lnTo>
                <a:close/>
              </a:path>
            </a:pathLst>
          </a:custGeom>
          <a:ln w="3175">
            <a:solidFill>
              <a:srgbClr val="47BE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01" name="object 193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302" name="object 193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303" name="object 193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304" name="object 193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305" name="object 19305"/>
          <p:cNvSpPr/>
          <p:nvPr/>
        </p:nvSpPr>
        <p:spPr>
          <a:xfrm>
            <a:off x="3384298" y="225935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40B9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06" name="object 19306"/>
          <p:cNvSpPr/>
          <p:nvPr/>
        </p:nvSpPr>
        <p:spPr>
          <a:xfrm>
            <a:off x="3384298" y="225935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0B9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07" name="object 19307"/>
          <p:cNvSpPr/>
          <p:nvPr/>
        </p:nvSpPr>
        <p:spPr>
          <a:xfrm>
            <a:off x="3374374" y="2245357"/>
            <a:ext cx="10160" cy="14604"/>
          </a:xfrm>
          <a:custGeom>
            <a:avLst/>
            <a:gdLst/>
            <a:ahLst/>
            <a:cxnLst/>
            <a:rect l="l" t="t" r="r" b="b"/>
            <a:pathLst>
              <a:path w="10160" h="14605">
                <a:moveTo>
                  <a:pt x="9923" y="1399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08" name="object 19308"/>
          <p:cNvSpPr/>
          <p:nvPr/>
        </p:nvSpPr>
        <p:spPr>
          <a:xfrm>
            <a:off x="3374456" y="2246289"/>
            <a:ext cx="4445" cy="16510"/>
          </a:xfrm>
          <a:custGeom>
            <a:avLst/>
            <a:gdLst/>
            <a:ahLst/>
            <a:cxnLst/>
            <a:rect l="l" t="t" r="r" b="b"/>
            <a:pathLst>
              <a:path w="4445" h="16510">
                <a:moveTo>
                  <a:pt x="4302" y="16035"/>
                </a:moveTo>
                <a:lnTo>
                  <a:pt x="645" y="10515"/>
                </a:lnTo>
                <a:lnTo>
                  <a:pt x="0" y="0"/>
                </a:lnTo>
                <a:lnTo>
                  <a:pt x="4302" y="16035"/>
                </a:lnTo>
                <a:close/>
              </a:path>
            </a:pathLst>
          </a:custGeom>
          <a:solidFill>
            <a:srgbClr val="47BD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09" name="object 19309"/>
          <p:cNvSpPr/>
          <p:nvPr/>
        </p:nvSpPr>
        <p:spPr>
          <a:xfrm>
            <a:off x="3374456" y="2246289"/>
            <a:ext cx="4445" cy="16510"/>
          </a:xfrm>
          <a:custGeom>
            <a:avLst/>
            <a:gdLst/>
            <a:ahLst/>
            <a:cxnLst/>
            <a:rect l="l" t="t" r="r" b="b"/>
            <a:pathLst>
              <a:path w="4445" h="16510">
                <a:moveTo>
                  <a:pt x="645" y="10515"/>
                </a:moveTo>
                <a:lnTo>
                  <a:pt x="4302" y="16035"/>
                </a:lnTo>
                <a:lnTo>
                  <a:pt x="0" y="0"/>
                </a:lnTo>
                <a:lnTo>
                  <a:pt x="645" y="10515"/>
                </a:lnTo>
                <a:close/>
              </a:path>
            </a:pathLst>
          </a:custGeom>
          <a:ln w="3175">
            <a:solidFill>
              <a:srgbClr val="47BD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10" name="object 19310"/>
          <p:cNvSpPr/>
          <p:nvPr/>
        </p:nvSpPr>
        <p:spPr>
          <a:xfrm>
            <a:off x="3375451" y="2258090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3307" y="4234"/>
                </a:moveTo>
                <a:lnTo>
                  <a:pt x="68" y="243"/>
                </a:lnTo>
                <a:lnTo>
                  <a:pt x="0" y="0"/>
                </a:lnTo>
                <a:lnTo>
                  <a:pt x="3307" y="4234"/>
                </a:lnTo>
                <a:close/>
              </a:path>
            </a:pathLst>
          </a:custGeom>
          <a:solidFill>
            <a:srgbClr val="46BD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11" name="object 19311"/>
          <p:cNvSpPr/>
          <p:nvPr/>
        </p:nvSpPr>
        <p:spPr>
          <a:xfrm>
            <a:off x="3375451" y="2258090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3307" y="4234"/>
                </a:moveTo>
                <a:lnTo>
                  <a:pt x="68" y="243"/>
                </a:lnTo>
                <a:lnTo>
                  <a:pt x="0" y="0"/>
                </a:lnTo>
                <a:lnTo>
                  <a:pt x="3307" y="4234"/>
                </a:lnTo>
                <a:close/>
              </a:path>
            </a:pathLst>
          </a:custGeom>
          <a:ln w="3175">
            <a:solidFill>
              <a:srgbClr val="46BD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12" name="object 19312"/>
          <p:cNvSpPr/>
          <p:nvPr/>
        </p:nvSpPr>
        <p:spPr>
          <a:xfrm>
            <a:off x="3375332" y="2257666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426" y="4658"/>
                </a:moveTo>
                <a:lnTo>
                  <a:pt x="119" y="424"/>
                </a:lnTo>
                <a:lnTo>
                  <a:pt x="0" y="0"/>
                </a:lnTo>
                <a:lnTo>
                  <a:pt x="3426" y="4658"/>
                </a:lnTo>
                <a:close/>
              </a:path>
            </a:pathLst>
          </a:custGeom>
          <a:solidFill>
            <a:srgbClr val="47BD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13" name="object 19313"/>
          <p:cNvSpPr/>
          <p:nvPr/>
        </p:nvSpPr>
        <p:spPr>
          <a:xfrm>
            <a:off x="3375332" y="2257666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426" y="4658"/>
                </a:moveTo>
                <a:lnTo>
                  <a:pt x="0" y="0"/>
                </a:lnTo>
                <a:lnTo>
                  <a:pt x="119" y="424"/>
                </a:lnTo>
                <a:lnTo>
                  <a:pt x="3426" y="4658"/>
                </a:lnTo>
                <a:close/>
              </a:path>
            </a:pathLst>
          </a:custGeom>
          <a:ln w="3175">
            <a:solidFill>
              <a:srgbClr val="47BD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14" name="object 19314"/>
          <p:cNvSpPr/>
          <p:nvPr/>
        </p:nvSpPr>
        <p:spPr>
          <a:xfrm>
            <a:off x="3385896" y="2235370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1216" y="1851"/>
                </a:moveTo>
                <a:lnTo>
                  <a:pt x="510" y="1739"/>
                </a:lnTo>
                <a:lnTo>
                  <a:pt x="0" y="0"/>
                </a:lnTo>
                <a:lnTo>
                  <a:pt x="1216" y="1851"/>
                </a:lnTo>
                <a:close/>
              </a:path>
            </a:pathLst>
          </a:custGeom>
          <a:solidFill>
            <a:srgbClr val="3DB9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15" name="object 19315"/>
          <p:cNvSpPr/>
          <p:nvPr/>
        </p:nvSpPr>
        <p:spPr>
          <a:xfrm>
            <a:off x="3385896" y="2235370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1216" y="1851"/>
                </a:moveTo>
                <a:lnTo>
                  <a:pt x="0" y="0"/>
                </a:lnTo>
                <a:lnTo>
                  <a:pt x="510" y="1739"/>
                </a:lnTo>
                <a:lnTo>
                  <a:pt x="1216" y="1851"/>
                </a:lnTo>
                <a:close/>
              </a:path>
            </a:pathLst>
          </a:custGeom>
          <a:ln w="3175">
            <a:solidFill>
              <a:srgbClr val="3DB9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16" name="object 193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317" name="object 193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318" name="object 193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319" name="object 193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320" name="object 19320"/>
          <p:cNvSpPr/>
          <p:nvPr/>
        </p:nvSpPr>
        <p:spPr>
          <a:xfrm>
            <a:off x="3385896" y="2235370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510" y="17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21" name="object 19321"/>
          <p:cNvSpPr/>
          <p:nvPr/>
        </p:nvSpPr>
        <p:spPr>
          <a:xfrm>
            <a:off x="3383445" y="222738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0"/>
                </a:moveTo>
                <a:lnTo>
                  <a:pt x="1191" y="319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3FBA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22" name="object 19322"/>
          <p:cNvSpPr/>
          <p:nvPr/>
        </p:nvSpPr>
        <p:spPr>
          <a:xfrm>
            <a:off x="3383445" y="2227384"/>
            <a:ext cx="2540" cy="8255"/>
          </a:xfrm>
          <a:custGeom>
            <a:avLst/>
            <a:gdLst/>
            <a:ahLst/>
            <a:cxnLst/>
            <a:rect l="l" t="t" r="r" b="b"/>
            <a:pathLst>
              <a:path w="2539" h="8255">
                <a:moveTo>
                  <a:pt x="2451" y="7985"/>
                </a:moveTo>
                <a:lnTo>
                  <a:pt x="0" y="0"/>
                </a:lnTo>
                <a:lnTo>
                  <a:pt x="1191" y="3197"/>
                </a:lnTo>
                <a:lnTo>
                  <a:pt x="2451" y="7985"/>
                </a:lnTo>
                <a:close/>
              </a:path>
            </a:pathLst>
          </a:custGeom>
          <a:solidFill>
            <a:srgbClr val="3FBA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23" name="object 19323"/>
          <p:cNvSpPr/>
          <p:nvPr/>
        </p:nvSpPr>
        <p:spPr>
          <a:xfrm>
            <a:off x="3383445" y="2227384"/>
            <a:ext cx="2540" cy="8255"/>
          </a:xfrm>
          <a:custGeom>
            <a:avLst/>
            <a:gdLst/>
            <a:ahLst/>
            <a:cxnLst/>
            <a:rect l="l" t="t" r="r" b="b"/>
            <a:pathLst>
              <a:path w="2539" h="8255">
                <a:moveTo>
                  <a:pt x="0" y="0"/>
                </a:moveTo>
                <a:lnTo>
                  <a:pt x="2451" y="7985"/>
                </a:lnTo>
                <a:lnTo>
                  <a:pt x="1191" y="319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3FBA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24" name="object 193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325" name="object 193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326" name="object 19326"/>
          <p:cNvSpPr/>
          <p:nvPr/>
        </p:nvSpPr>
        <p:spPr>
          <a:xfrm>
            <a:off x="3385896" y="2235370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1216" y="1851"/>
                </a:moveTo>
                <a:lnTo>
                  <a:pt x="0" y="0"/>
                </a:lnTo>
                <a:lnTo>
                  <a:pt x="695" y="457"/>
                </a:lnTo>
                <a:lnTo>
                  <a:pt x="1216" y="1851"/>
                </a:lnTo>
                <a:close/>
              </a:path>
            </a:pathLst>
          </a:custGeom>
          <a:solidFill>
            <a:srgbClr val="3DB9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27" name="object 19327"/>
          <p:cNvSpPr/>
          <p:nvPr/>
        </p:nvSpPr>
        <p:spPr>
          <a:xfrm>
            <a:off x="3385896" y="2235370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695" y="457"/>
                </a:moveTo>
                <a:lnTo>
                  <a:pt x="0" y="0"/>
                </a:lnTo>
                <a:lnTo>
                  <a:pt x="1216" y="1851"/>
                </a:lnTo>
                <a:lnTo>
                  <a:pt x="695" y="457"/>
                </a:lnTo>
                <a:close/>
              </a:path>
            </a:pathLst>
          </a:custGeom>
          <a:ln w="3175">
            <a:solidFill>
              <a:srgbClr val="3DB9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28" name="object 19328"/>
          <p:cNvSpPr/>
          <p:nvPr/>
        </p:nvSpPr>
        <p:spPr>
          <a:xfrm>
            <a:off x="3384636" y="2230582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1259" y="4787"/>
                </a:moveTo>
                <a:lnTo>
                  <a:pt x="0" y="0"/>
                </a:lnTo>
                <a:lnTo>
                  <a:pt x="1427" y="3827"/>
                </a:lnTo>
                <a:lnTo>
                  <a:pt x="1259" y="4787"/>
                </a:lnTo>
                <a:close/>
              </a:path>
            </a:pathLst>
          </a:custGeom>
          <a:solidFill>
            <a:srgbClr val="3EBA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29" name="object 19329"/>
          <p:cNvSpPr/>
          <p:nvPr/>
        </p:nvSpPr>
        <p:spPr>
          <a:xfrm>
            <a:off x="3384636" y="2230582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1259" y="4787"/>
                </a:moveTo>
                <a:lnTo>
                  <a:pt x="0" y="0"/>
                </a:lnTo>
                <a:lnTo>
                  <a:pt x="1427" y="3827"/>
                </a:lnTo>
                <a:lnTo>
                  <a:pt x="1259" y="4787"/>
                </a:lnTo>
                <a:close/>
              </a:path>
            </a:pathLst>
          </a:custGeom>
          <a:ln w="3175">
            <a:solidFill>
              <a:srgbClr val="3EBA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30" name="object 19330"/>
          <p:cNvSpPr/>
          <p:nvPr/>
        </p:nvSpPr>
        <p:spPr>
          <a:xfrm>
            <a:off x="3385896" y="2234410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695" y="1417"/>
                </a:moveTo>
                <a:lnTo>
                  <a:pt x="0" y="960"/>
                </a:lnTo>
                <a:lnTo>
                  <a:pt x="167" y="0"/>
                </a:lnTo>
                <a:lnTo>
                  <a:pt x="695" y="1417"/>
                </a:lnTo>
                <a:close/>
              </a:path>
            </a:pathLst>
          </a:custGeom>
          <a:solidFill>
            <a:srgbClr val="3EB9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31" name="object 19331"/>
          <p:cNvSpPr/>
          <p:nvPr/>
        </p:nvSpPr>
        <p:spPr>
          <a:xfrm>
            <a:off x="3385896" y="2234410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960"/>
                </a:moveTo>
                <a:lnTo>
                  <a:pt x="695" y="1417"/>
                </a:lnTo>
                <a:lnTo>
                  <a:pt x="167" y="0"/>
                </a:lnTo>
                <a:lnTo>
                  <a:pt x="0" y="960"/>
                </a:lnTo>
                <a:close/>
              </a:path>
            </a:pathLst>
          </a:custGeom>
          <a:ln w="3175">
            <a:solidFill>
              <a:srgbClr val="3EB9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32" name="object 19332"/>
          <p:cNvSpPr/>
          <p:nvPr/>
        </p:nvSpPr>
        <p:spPr>
          <a:xfrm>
            <a:off x="3384636" y="2230582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80">
                <a:moveTo>
                  <a:pt x="0" y="0"/>
                </a:moveTo>
                <a:lnTo>
                  <a:pt x="1259" y="478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3EBA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33" name="object 19333"/>
          <p:cNvSpPr/>
          <p:nvPr/>
        </p:nvSpPr>
        <p:spPr>
          <a:xfrm>
            <a:off x="3384636" y="2230582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80">
                <a:moveTo>
                  <a:pt x="1259" y="47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34" name="object 193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335" name="object 193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336" name="object 193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337" name="object 193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338" name="object 19338"/>
          <p:cNvSpPr/>
          <p:nvPr/>
        </p:nvSpPr>
        <p:spPr>
          <a:xfrm>
            <a:off x="3418212" y="2328590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654" y="3820"/>
                </a:moveTo>
                <a:lnTo>
                  <a:pt x="0" y="0"/>
                </a:lnTo>
                <a:lnTo>
                  <a:pt x="538" y="142"/>
                </a:lnTo>
                <a:lnTo>
                  <a:pt x="2654" y="3820"/>
                </a:lnTo>
                <a:close/>
              </a:path>
            </a:pathLst>
          </a:custGeom>
          <a:solidFill>
            <a:srgbClr val="2BA6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39" name="object 19339"/>
          <p:cNvSpPr/>
          <p:nvPr/>
        </p:nvSpPr>
        <p:spPr>
          <a:xfrm>
            <a:off x="3418212" y="2328590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538" y="142"/>
                </a:moveTo>
                <a:lnTo>
                  <a:pt x="0" y="0"/>
                </a:lnTo>
                <a:lnTo>
                  <a:pt x="2654" y="3820"/>
                </a:lnTo>
                <a:lnTo>
                  <a:pt x="538" y="142"/>
                </a:lnTo>
                <a:close/>
              </a:path>
            </a:pathLst>
          </a:custGeom>
          <a:ln w="3175">
            <a:solidFill>
              <a:srgbClr val="2BA6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40" name="object 19340"/>
          <p:cNvSpPr/>
          <p:nvPr/>
        </p:nvSpPr>
        <p:spPr>
          <a:xfrm>
            <a:off x="3415576" y="2323208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3175" y="5524"/>
                </a:moveTo>
                <a:lnTo>
                  <a:pt x="2636" y="5382"/>
                </a:lnTo>
                <a:lnTo>
                  <a:pt x="0" y="0"/>
                </a:lnTo>
                <a:lnTo>
                  <a:pt x="3175" y="5524"/>
                </a:lnTo>
                <a:close/>
              </a:path>
            </a:pathLst>
          </a:custGeom>
          <a:solidFill>
            <a:srgbClr val="2BA7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41" name="object 19341"/>
          <p:cNvSpPr/>
          <p:nvPr/>
        </p:nvSpPr>
        <p:spPr>
          <a:xfrm>
            <a:off x="3415576" y="2323208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0" y="0"/>
                </a:moveTo>
                <a:lnTo>
                  <a:pt x="2636" y="5382"/>
                </a:lnTo>
                <a:lnTo>
                  <a:pt x="3175" y="552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BA7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42" name="object 193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343" name="object 193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344" name="object 19344"/>
          <p:cNvSpPr/>
          <p:nvPr/>
        </p:nvSpPr>
        <p:spPr>
          <a:xfrm>
            <a:off x="3404326" y="2303637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718" y="2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45" name="object 19345"/>
          <p:cNvSpPr/>
          <p:nvPr/>
        </p:nvSpPr>
        <p:spPr>
          <a:xfrm>
            <a:off x="3418212" y="2328590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654" y="38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46" name="object 19346"/>
          <p:cNvSpPr/>
          <p:nvPr/>
        </p:nvSpPr>
        <p:spPr>
          <a:xfrm>
            <a:off x="3440252" y="2375065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4544" y="6022"/>
                </a:moveTo>
                <a:lnTo>
                  <a:pt x="0" y="0"/>
                </a:lnTo>
                <a:lnTo>
                  <a:pt x="4328" y="4615"/>
                </a:lnTo>
                <a:lnTo>
                  <a:pt x="4544" y="6022"/>
                </a:lnTo>
                <a:close/>
              </a:path>
            </a:pathLst>
          </a:custGeom>
          <a:solidFill>
            <a:srgbClr val="2295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47" name="object 19347"/>
          <p:cNvSpPr/>
          <p:nvPr/>
        </p:nvSpPr>
        <p:spPr>
          <a:xfrm>
            <a:off x="3440252" y="2375065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4328" y="4615"/>
                </a:moveTo>
                <a:lnTo>
                  <a:pt x="0" y="0"/>
                </a:lnTo>
                <a:lnTo>
                  <a:pt x="4544" y="6022"/>
                </a:lnTo>
                <a:lnTo>
                  <a:pt x="4328" y="4615"/>
                </a:lnTo>
                <a:close/>
              </a:path>
            </a:pathLst>
          </a:custGeom>
          <a:ln w="3175">
            <a:solidFill>
              <a:srgbClr val="2295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48" name="object 193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349" name="object 193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350" name="object 19350"/>
          <p:cNvSpPr/>
          <p:nvPr/>
        </p:nvSpPr>
        <p:spPr>
          <a:xfrm>
            <a:off x="3438580" y="2372753"/>
            <a:ext cx="6350" cy="6985"/>
          </a:xfrm>
          <a:custGeom>
            <a:avLst/>
            <a:gdLst/>
            <a:ahLst/>
            <a:cxnLst/>
            <a:rect l="l" t="t" r="r" b="b"/>
            <a:pathLst>
              <a:path w="6350" h="6985">
                <a:moveTo>
                  <a:pt x="5999" y="6926"/>
                </a:moveTo>
                <a:lnTo>
                  <a:pt x="0" y="0"/>
                </a:lnTo>
                <a:lnTo>
                  <a:pt x="5938" y="4922"/>
                </a:lnTo>
                <a:lnTo>
                  <a:pt x="5999" y="6926"/>
                </a:lnTo>
                <a:close/>
              </a:path>
            </a:pathLst>
          </a:custGeom>
          <a:solidFill>
            <a:srgbClr val="2296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51" name="object 19351"/>
          <p:cNvSpPr/>
          <p:nvPr/>
        </p:nvSpPr>
        <p:spPr>
          <a:xfrm>
            <a:off x="3438580" y="2372753"/>
            <a:ext cx="6350" cy="6985"/>
          </a:xfrm>
          <a:custGeom>
            <a:avLst/>
            <a:gdLst/>
            <a:ahLst/>
            <a:cxnLst/>
            <a:rect l="l" t="t" r="r" b="b"/>
            <a:pathLst>
              <a:path w="6350" h="6985">
                <a:moveTo>
                  <a:pt x="0" y="0"/>
                </a:moveTo>
                <a:lnTo>
                  <a:pt x="5938" y="4922"/>
                </a:lnTo>
                <a:lnTo>
                  <a:pt x="5999" y="692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296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52" name="object 19352"/>
          <p:cNvSpPr/>
          <p:nvPr/>
        </p:nvSpPr>
        <p:spPr>
          <a:xfrm>
            <a:off x="3438580" y="2372753"/>
            <a:ext cx="6350" cy="6985"/>
          </a:xfrm>
          <a:custGeom>
            <a:avLst/>
            <a:gdLst/>
            <a:ahLst/>
            <a:cxnLst/>
            <a:rect l="l" t="t" r="r" b="b"/>
            <a:pathLst>
              <a:path w="6350" h="6985">
                <a:moveTo>
                  <a:pt x="5999" y="6926"/>
                </a:moveTo>
                <a:lnTo>
                  <a:pt x="1671" y="2311"/>
                </a:lnTo>
                <a:lnTo>
                  <a:pt x="0" y="0"/>
                </a:lnTo>
                <a:lnTo>
                  <a:pt x="5999" y="6926"/>
                </a:lnTo>
                <a:close/>
              </a:path>
            </a:pathLst>
          </a:custGeom>
          <a:solidFill>
            <a:srgbClr val="2397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53" name="object 19353"/>
          <p:cNvSpPr/>
          <p:nvPr/>
        </p:nvSpPr>
        <p:spPr>
          <a:xfrm>
            <a:off x="3438580" y="2372753"/>
            <a:ext cx="6350" cy="6985"/>
          </a:xfrm>
          <a:custGeom>
            <a:avLst/>
            <a:gdLst/>
            <a:ahLst/>
            <a:cxnLst/>
            <a:rect l="l" t="t" r="r" b="b"/>
            <a:pathLst>
              <a:path w="6350" h="6985">
                <a:moveTo>
                  <a:pt x="0" y="0"/>
                </a:moveTo>
                <a:lnTo>
                  <a:pt x="1671" y="2311"/>
                </a:lnTo>
                <a:lnTo>
                  <a:pt x="5999" y="692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397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54" name="object 193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355" name="object 193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356" name="object 193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357" name="object 193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358" name="object 193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359" name="object 193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360" name="object 193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361" name="object 19361"/>
          <p:cNvSpPr/>
          <p:nvPr/>
        </p:nvSpPr>
        <p:spPr>
          <a:xfrm>
            <a:off x="3406289" y="2311059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80">
                <a:moveTo>
                  <a:pt x="1249" y="46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62" name="object 19362"/>
          <p:cNvSpPr/>
          <p:nvPr/>
        </p:nvSpPr>
        <p:spPr>
          <a:xfrm>
            <a:off x="3405045" y="2306472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80">
                <a:moveTo>
                  <a:pt x="1244" y="45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63" name="object 19363"/>
          <p:cNvSpPr/>
          <p:nvPr/>
        </p:nvSpPr>
        <p:spPr>
          <a:xfrm>
            <a:off x="3406289" y="2311059"/>
            <a:ext cx="12065" cy="17780"/>
          </a:xfrm>
          <a:custGeom>
            <a:avLst/>
            <a:gdLst/>
            <a:ahLst/>
            <a:cxnLst/>
            <a:rect l="l" t="t" r="r" b="b"/>
            <a:pathLst>
              <a:path w="12064" h="17780">
                <a:moveTo>
                  <a:pt x="11922" y="175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64" name="object 19364"/>
          <p:cNvSpPr/>
          <p:nvPr/>
        </p:nvSpPr>
        <p:spPr>
          <a:xfrm>
            <a:off x="3382314" y="2275817"/>
            <a:ext cx="24130" cy="35560"/>
          </a:xfrm>
          <a:custGeom>
            <a:avLst/>
            <a:gdLst/>
            <a:ahLst/>
            <a:cxnLst/>
            <a:rect l="l" t="t" r="r" b="b"/>
            <a:pathLst>
              <a:path w="24129" h="35560">
                <a:moveTo>
                  <a:pt x="23975" y="3524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65" name="object 19365"/>
          <p:cNvSpPr/>
          <p:nvPr/>
        </p:nvSpPr>
        <p:spPr>
          <a:xfrm>
            <a:off x="3375520" y="2258334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0" y="0"/>
                </a:moveTo>
                <a:lnTo>
                  <a:pt x="3238" y="399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6BC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66" name="object 19366"/>
          <p:cNvSpPr/>
          <p:nvPr/>
        </p:nvSpPr>
        <p:spPr>
          <a:xfrm>
            <a:off x="3375520" y="2258334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3238" y="3990"/>
                </a:moveTo>
                <a:lnTo>
                  <a:pt x="66" y="236"/>
                </a:lnTo>
                <a:lnTo>
                  <a:pt x="0" y="0"/>
                </a:lnTo>
                <a:lnTo>
                  <a:pt x="3238" y="3990"/>
                </a:lnTo>
                <a:close/>
              </a:path>
            </a:pathLst>
          </a:custGeom>
          <a:solidFill>
            <a:srgbClr val="46BD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67" name="object 19367"/>
          <p:cNvSpPr/>
          <p:nvPr/>
        </p:nvSpPr>
        <p:spPr>
          <a:xfrm>
            <a:off x="3375520" y="2258334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0" y="0"/>
                </a:moveTo>
                <a:lnTo>
                  <a:pt x="66" y="236"/>
                </a:lnTo>
                <a:lnTo>
                  <a:pt x="3238" y="399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6BD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68" name="object 193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369" name="object 19369"/>
          <p:cNvSpPr/>
          <p:nvPr/>
        </p:nvSpPr>
        <p:spPr>
          <a:xfrm>
            <a:off x="3428372" y="2350734"/>
            <a:ext cx="5715" cy="15875"/>
          </a:xfrm>
          <a:custGeom>
            <a:avLst/>
            <a:gdLst/>
            <a:ahLst/>
            <a:cxnLst/>
            <a:rect l="l" t="t" r="r" b="b"/>
            <a:pathLst>
              <a:path w="5714" h="15875">
                <a:moveTo>
                  <a:pt x="5516" y="15273"/>
                </a:moveTo>
                <a:lnTo>
                  <a:pt x="0" y="7028"/>
                </a:lnTo>
                <a:lnTo>
                  <a:pt x="3027" y="0"/>
                </a:lnTo>
                <a:lnTo>
                  <a:pt x="5516" y="15273"/>
                </a:lnTo>
                <a:close/>
              </a:path>
            </a:pathLst>
          </a:custGeom>
          <a:solidFill>
            <a:srgbClr val="269E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70" name="object 19370"/>
          <p:cNvSpPr/>
          <p:nvPr/>
        </p:nvSpPr>
        <p:spPr>
          <a:xfrm>
            <a:off x="3428372" y="2350734"/>
            <a:ext cx="5715" cy="15875"/>
          </a:xfrm>
          <a:custGeom>
            <a:avLst/>
            <a:gdLst/>
            <a:ahLst/>
            <a:cxnLst/>
            <a:rect l="l" t="t" r="r" b="b"/>
            <a:pathLst>
              <a:path w="5714" h="15875">
                <a:moveTo>
                  <a:pt x="3027" y="0"/>
                </a:moveTo>
                <a:lnTo>
                  <a:pt x="5516" y="15273"/>
                </a:lnTo>
                <a:lnTo>
                  <a:pt x="0" y="7028"/>
                </a:lnTo>
                <a:lnTo>
                  <a:pt x="3027" y="0"/>
                </a:lnTo>
                <a:close/>
              </a:path>
            </a:pathLst>
          </a:custGeom>
          <a:ln w="3175">
            <a:solidFill>
              <a:srgbClr val="269E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71" name="object 193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372" name="object 19372"/>
          <p:cNvSpPr/>
          <p:nvPr/>
        </p:nvSpPr>
        <p:spPr>
          <a:xfrm>
            <a:off x="3410061" y="2325118"/>
            <a:ext cx="4445" cy="12065"/>
          </a:xfrm>
          <a:custGeom>
            <a:avLst/>
            <a:gdLst/>
            <a:ahLst/>
            <a:cxnLst/>
            <a:rect l="l" t="t" r="r" b="b"/>
            <a:pathLst>
              <a:path w="4445" h="12064">
                <a:moveTo>
                  <a:pt x="4150" y="11490"/>
                </a:moveTo>
                <a:lnTo>
                  <a:pt x="2136" y="8486"/>
                </a:lnTo>
                <a:lnTo>
                  <a:pt x="0" y="0"/>
                </a:lnTo>
                <a:lnTo>
                  <a:pt x="4150" y="11490"/>
                </a:lnTo>
                <a:close/>
              </a:path>
            </a:pathLst>
          </a:custGeom>
          <a:solidFill>
            <a:srgbClr val="2DAB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73" name="object 19373"/>
          <p:cNvSpPr/>
          <p:nvPr/>
        </p:nvSpPr>
        <p:spPr>
          <a:xfrm>
            <a:off x="3410061" y="2325118"/>
            <a:ext cx="4445" cy="12065"/>
          </a:xfrm>
          <a:custGeom>
            <a:avLst/>
            <a:gdLst/>
            <a:ahLst/>
            <a:cxnLst/>
            <a:rect l="l" t="t" r="r" b="b"/>
            <a:pathLst>
              <a:path w="4445" h="12064">
                <a:moveTo>
                  <a:pt x="4150" y="11490"/>
                </a:moveTo>
                <a:lnTo>
                  <a:pt x="2136" y="8486"/>
                </a:lnTo>
                <a:lnTo>
                  <a:pt x="0" y="0"/>
                </a:lnTo>
                <a:lnTo>
                  <a:pt x="4150" y="11490"/>
                </a:lnTo>
                <a:close/>
              </a:path>
            </a:pathLst>
          </a:custGeom>
          <a:ln w="3175">
            <a:solidFill>
              <a:srgbClr val="2DAB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74" name="object 193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375" name="object 19375"/>
          <p:cNvSpPr/>
          <p:nvPr/>
        </p:nvSpPr>
        <p:spPr>
          <a:xfrm>
            <a:off x="3410061" y="2325118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2136" y="848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76" name="object 193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377" name="object 193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378" name="object 193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379" name="object 19379"/>
          <p:cNvSpPr/>
          <p:nvPr/>
        </p:nvSpPr>
        <p:spPr>
          <a:xfrm>
            <a:off x="3383511" y="2280356"/>
            <a:ext cx="6985" cy="20320"/>
          </a:xfrm>
          <a:custGeom>
            <a:avLst/>
            <a:gdLst/>
            <a:ahLst/>
            <a:cxnLst/>
            <a:rect l="l" t="t" r="r" b="b"/>
            <a:pathLst>
              <a:path w="6985" h="20319">
                <a:moveTo>
                  <a:pt x="6471" y="20114"/>
                </a:moveTo>
                <a:lnTo>
                  <a:pt x="4447" y="17142"/>
                </a:lnTo>
                <a:lnTo>
                  <a:pt x="0" y="0"/>
                </a:lnTo>
                <a:lnTo>
                  <a:pt x="6471" y="20114"/>
                </a:lnTo>
                <a:close/>
              </a:path>
            </a:pathLst>
          </a:custGeom>
          <a:solidFill>
            <a:srgbClr val="3FB7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80" name="object 19380"/>
          <p:cNvSpPr/>
          <p:nvPr/>
        </p:nvSpPr>
        <p:spPr>
          <a:xfrm>
            <a:off x="3383511" y="2280356"/>
            <a:ext cx="6985" cy="20320"/>
          </a:xfrm>
          <a:custGeom>
            <a:avLst/>
            <a:gdLst/>
            <a:ahLst/>
            <a:cxnLst/>
            <a:rect l="l" t="t" r="r" b="b"/>
            <a:pathLst>
              <a:path w="6985" h="20319">
                <a:moveTo>
                  <a:pt x="6471" y="20114"/>
                </a:moveTo>
                <a:lnTo>
                  <a:pt x="4447" y="17142"/>
                </a:lnTo>
                <a:lnTo>
                  <a:pt x="0" y="0"/>
                </a:lnTo>
                <a:lnTo>
                  <a:pt x="6471" y="20114"/>
                </a:lnTo>
                <a:close/>
              </a:path>
            </a:pathLst>
          </a:custGeom>
          <a:ln w="3175">
            <a:solidFill>
              <a:srgbClr val="3FB7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81" name="object 193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382" name="object 19382"/>
          <p:cNvSpPr/>
          <p:nvPr/>
        </p:nvSpPr>
        <p:spPr>
          <a:xfrm>
            <a:off x="3407539" y="2315669"/>
            <a:ext cx="2540" cy="9525"/>
          </a:xfrm>
          <a:custGeom>
            <a:avLst/>
            <a:gdLst/>
            <a:ahLst/>
            <a:cxnLst/>
            <a:rect l="l" t="t" r="r" b="b"/>
            <a:pathLst>
              <a:path w="2539" h="9525">
                <a:moveTo>
                  <a:pt x="2522" y="94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83" name="object 19383"/>
          <p:cNvSpPr/>
          <p:nvPr/>
        </p:nvSpPr>
        <p:spPr>
          <a:xfrm>
            <a:off x="3426083" y="233015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01" y="56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8A1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84" name="object 19384"/>
          <p:cNvSpPr/>
          <p:nvPr/>
        </p:nvSpPr>
        <p:spPr>
          <a:xfrm>
            <a:off x="3425992" y="232997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193" y="739"/>
                </a:moveTo>
                <a:lnTo>
                  <a:pt x="0" y="0"/>
                </a:lnTo>
                <a:lnTo>
                  <a:pt x="91" y="177"/>
                </a:lnTo>
                <a:lnTo>
                  <a:pt x="193" y="739"/>
                </a:lnTo>
                <a:close/>
              </a:path>
            </a:pathLst>
          </a:custGeom>
          <a:solidFill>
            <a:srgbClr val="28A1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85" name="object 19385"/>
          <p:cNvSpPr/>
          <p:nvPr/>
        </p:nvSpPr>
        <p:spPr>
          <a:xfrm>
            <a:off x="3425992" y="232997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91" y="177"/>
                </a:moveTo>
                <a:lnTo>
                  <a:pt x="0" y="0"/>
                </a:lnTo>
                <a:lnTo>
                  <a:pt x="193" y="739"/>
                </a:lnTo>
                <a:lnTo>
                  <a:pt x="91" y="177"/>
                </a:lnTo>
                <a:close/>
              </a:path>
            </a:pathLst>
          </a:custGeom>
          <a:ln w="3175">
            <a:solidFill>
              <a:srgbClr val="28A1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86" name="object 193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387" name="object 193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388" name="object 193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389" name="object 193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390" name="object 19390"/>
          <p:cNvSpPr/>
          <p:nvPr/>
        </p:nvSpPr>
        <p:spPr>
          <a:xfrm>
            <a:off x="3402459" y="2296269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449" y="647"/>
                </a:moveTo>
                <a:lnTo>
                  <a:pt x="91" y="365"/>
                </a:lnTo>
                <a:lnTo>
                  <a:pt x="0" y="0"/>
                </a:lnTo>
                <a:lnTo>
                  <a:pt x="449" y="647"/>
                </a:lnTo>
                <a:close/>
              </a:path>
            </a:pathLst>
          </a:custGeom>
          <a:solidFill>
            <a:srgbClr val="33B0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91" name="object 19391"/>
          <p:cNvSpPr/>
          <p:nvPr/>
        </p:nvSpPr>
        <p:spPr>
          <a:xfrm>
            <a:off x="3402459" y="2296269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91" y="365"/>
                </a:lnTo>
                <a:lnTo>
                  <a:pt x="449" y="64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33B0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92" name="object 19392"/>
          <p:cNvSpPr/>
          <p:nvPr/>
        </p:nvSpPr>
        <p:spPr>
          <a:xfrm>
            <a:off x="3402459" y="229626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91" y="36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93" name="object 193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394" name="object 193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395" name="object 19395"/>
          <p:cNvSpPr/>
          <p:nvPr/>
        </p:nvSpPr>
        <p:spPr>
          <a:xfrm>
            <a:off x="3418751" y="2328733"/>
            <a:ext cx="7620" cy="3810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2115" y="3677"/>
                </a:moveTo>
                <a:lnTo>
                  <a:pt x="0" y="0"/>
                </a:lnTo>
                <a:lnTo>
                  <a:pt x="7434" y="1978"/>
                </a:lnTo>
                <a:lnTo>
                  <a:pt x="2115" y="3677"/>
                </a:lnTo>
                <a:close/>
              </a:path>
            </a:pathLst>
          </a:custGeom>
          <a:solidFill>
            <a:srgbClr val="2AA4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96" name="object 19396"/>
          <p:cNvSpPr/>
          <p:nvPr/>
        </p:nvSpPr>
        <p:spPr>
          <a:xfrm>
            <a:off x="3418751" y="2328733"/>
            <a:ext cx="7620" cy="3810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2115" y="3677"/>
                </a:moveTo>
                <a:lnTo>
                  <a:pt x="0" y="0"/>
                </a:lnTo>
                <a:lnTo>
                  <a:pt x="7434" y="1978"/>
                </a:lnTo>
                <a:lnTo>
                  <a:pt x="2115" y="3677"/>
                </a:lnTo>
                <a:close/>
              </a:path>
            </a:pathLst>
          </a:custGeom>
          <a:ln w="3175">
            <a:solidFill>
              <a:srgbClr val="2AA4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97" name="object 193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398" name="object 193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399" name="object 193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400" name="object 194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401" name="object 19401"/>
          <p:cNvSpPr/>
          <p:nvPr/>
        </p:nvSpPr>
        <p:spPr>
          <a:xfrm>
            <a:off x="3402550" y="2296635"/>
            <a:ext cx="1905" cy="7620"/>
          </a:xfrm>
          <a:custGeom>
            <a:avLst/>
            <a:gdLst/>
            <a:ahLst/>
            <a:cxnLst/>
            <a:rect l="l" t="t" r="r" b="b"/>
            <a:pathLst>
              <a:path w="1904" h="7619">
                <a:moveTo>
                  <a:pt x="1775" y="700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02" name="object 19402"/>
          <p:cNvSpPr/>
          <p:nvPr/>
        </p:nvSpPr>
        <p:spPr>
          <a:xfrm>
            <a:off x="3420866" y="2332410"/>
            <a:ext cx="9525" cy="13335"/>
          </a:xfrm>
          <a:custGeom>
            <a:avLst/>
            <a:gdLst/>
            <a:ahLst/>
            <a:cxnLst/>
            <a:rect l="l" t="t" r="r" b="b"/>
            <a:pathLst>
              <a:path w="9525" h="13335">
                <a:moveTo>
                  <a:pt x="9220" y="1328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03" name="object 194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404" name="object 194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405" name="object 194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406" name="object 194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407" name="object 194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408" name="object 194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409" name="object 19409"/>
          <p:cNvSpPr/>
          <p:nvPr/>
        </p:nvSpPr>
        <p:spPr>
          <a:xfrm>
            <a:off x="3430087" y="2345695"/>
            <a:ext cx="12065" cy="16510"/>
          </a:xfrm>
          <a:custGeom>
            <a:avLst/>
            <a:gdLst/>
            <a:ahLst/>
            <a:cxnLst/>
            <a:rect l="l" t="t" r="r" b="b"/>
            <a:pathLst>
              <a:path w="12064" h="16510">
                <a:moveTo>
                  <a:pt x="11811" y="162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10" name="object 19410"/>
          <p:cNvSpPr/>
          <p:nvPr/>
        </p:nvSpPr>
        <p:spPr>
          <a:xfrm>
            <a:off x="3441898" y="2361956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357" y="3131"/>
                </a:moveTo>
                <a:lnTo>
                  <a:pt x="0" y="0"/>
                </a:lnTo>
                <a:lnTo>
                  <a:pt x="2252" y="2407"/>
                </a:lnTo>
                <a:lnTo>
                  <a:pt x="2357" y="3131"/>
                </a:lnTo>
                <a:close/>
              </a:path>
            </a:pathLst>
          </a:custGeom>
          <a:solidFill>
            <a:srgbClr val="2296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11" name="object 19411"/>
          <p:cNvSpPr/>
          <p:nvPr/>
        </p:nvSpPr>
        <p:spPr>
          <a:xfrm>
            <a:off x="3441898" y="2361956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252" y="2407"/>
                </a:moveTo>
                <a:lnTo>
                  <a:pt x="0" y="0"/>
                </a:lnTo>
                <a:lnTo>
                  <a:pt x="2357" y="3131"/>
                </a:lnTo>
                <a:lnTo>
                  <a:pt x="2252" y="2407"/>
                </a:lnTo>
                <a:close/>
              </a:path>
            </a:pathLst>
          </a:custGeom>
          <a:ln w="3175">
            <a:solidFill>
              <a:srgbClr val="2296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12" name="object 19412"/>
          <p:cNvSpPr/>
          <p:nvPr/>
        </p:nvSpPr>
        <p:spPr>
          <a:xfrm>
            <a:off x="3444438" y="236755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77" y="0"/>
                </a:moveTo>
                <a:lnTo>
                  <a:pt x="0" y="497"/>
                </a:lnTo>
                <a:lnTo>
                  <a:pt x="177" y="0"/>
                </a:lnTo>
                <a:close/>
              </a:path>
            </a:pathLst>
          </a:custGeom>
          <a:ln w="3175">
            <a:solidFill>
              <a:srgbClr val="2295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13" name="object 194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414" name="object 194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415" name="object 19415"/>
          <p:cNvSpPr/>
          <p:nvPr/>
        </p:nvSpPr>
        <p:spPr>
          <a:xfrm>
            <a:off x="3444557" y="236716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8" y="393"/>
                </a:moveTo>
                <a:lnTo>
                  <a:pt x="0" y="0"/>
                </a:lnTo>
                <a:lnTo>
                  <a:pt x="58" y="393"/>
                </a:lnTo>
                <a:close/>
              </a:path>
            </a:pathLst>
          </a:custGeom>
          <a:ln w="3175">
            <a:solidFill>
              <a:srgbClr val="2295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16" name="object 194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417" name="object 194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418" name="object 19418"/>
          <p:cNvSpPr/>
          <p:nvPr/>
        </p:nvSpPr>
        <p:spPr>
          <a:xfrm>
            <a:off x="3441898" y="2361956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357" y="31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19" name="object 19419"/>
          <p:cNvSpPr/>
          <p:nvPr/>
        </p:nvSpPr>
        <p:spPr>
          <a:xfrm>
            <a:off x="3426185" y="2330711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557" y="2527"/>
                </a:moveTo>
                <a:lnTo>
                  <a:pt x="0" y="0"/>
                </a:lnTo>
                <a:lnTo>
                  <a:pt x="408" y="543"/>
                </a:lnTo>
                <a:lnTo>
                  <a:pt x="1557" y="2527"/>
                </a:lnTo>
                <a:close/>
              </a:path>
            </a:pathLst>
          </a:custGeom>
          <a:solidFill>
            <a:srgbClr val="28A1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20" name="object 19420"/>
          <p:cNvSpPr/>
          <p:nvPr/>
        </p:nvSpPr>
        <p:spPr>
          <a:xfrm>
            <a:off x="3426185" y="2330711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408" y="543"/>
                </a:moveTo>
                <a:lnTo>
                  <a:pt x="0" y="0"/>
                </a:lnTo>
                <a:lnTo>
                  <a:pt x="1557" y="2527"/>
                </a:lnTo>
                <a:lnTo>
                  <a:pt x="408" y="543"/>
                </a:lnTo>
                <a:close/>
              </a:path>
            </a:pathLst>
          </a:custGeom>
          <a:ln w="3175">
            <a:solidFill>
              <a:srgbClr val="28A1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21" name="object 19421"/>
          <p:cNvSpPr/>
          <p:nvPr/>
        </p:nvSpPr>
        <p:spPr>
          <a:xfrm>
            <a:off x="3444438" y="236805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297" y="50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394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22" name="object 19422"/>
          <p:cNvSpPr/>
          <p:nvPr/>
        </p:nvSpPr>
        <p:spPr>
          <a:xfrm>
            <a:off x="3444438" y="236805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203" y="1290"/>
                </a:moveTo>
                <a:lnTo>
                  <a:pt x="0" y="0"/>
                </a:lnTo>
                <a:lnTo>
                  <a:pt x="297" y="505"/>
                </a:lnTo>
                <a:lnTo>
                  <a:pt x="203" y="1290"/>
                </a:lnTo>
                <a:close/>
              </a:path>
            </a:pathLst>
          </a:custGeom>
          <a:solidFill>
            <a:srgbClr val="2394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23" name="object 19423"/>
          <p:cNvSpPr/>
          <p:nvPr/>
        </p:nvSpPr>
        <p:spPr>
          <a:xfrm>
            <a:off x="3444438" y="236805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203" y="1290"/>
                </a:lnTo>
                <a:lnTo>
                  <a:pt x="297" y="50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394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24" name="object 19424"/>
          <p:cNvSpPr/>
          <p:nvPr/>
        </p:nvSpPr>
        <p:spPr>
          <a:xfrm>
            <a:off x="3444341" y="2369948"/>
            <a:ext cx="635" cy="0"/>
          </a:xfrm>
          <a:custGeom>
            <a:avLst/>
            <a:gdLst/>
            <a:ahLst/>
            <a:cxnLst/>
            <a:rect l="l" t="t" r="r" b="b"/>
            <a:pathLst>
              <a:path w="635" h="0">
                <a:moveTo>
                  <a:pt x="0" y="0"/>
                </a:moveTo>
                <a:lnTo>
                  <a:pt x="299" y="0"/>
                </a:lnTo>
              </a:path>
            </a:pathLst>
          </a:custGeom>
          <a:ln w="3792">
            <a:solidFill>
              <a:srgbClr val="2295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25" name="object 19425"/>
          <p:cNvSpPr/>
          <p:nvPr/>
        </p:nvSpPr>
        <p:spPr>
          <a:xfrm>
            <a:off x="3444341" y="2368052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96" y="0"/>
                </a:moveTo>
                <a:lnTo>
                  <a:pt x="299" y="1290"/>
                </a:lnTo>
                <a:lnTo>
                  <a:pt x="0" y="3792"/>
                </a:lnTo>
                <a:lnTo>
                  <a:pt x="96" y="0"/>
                </a:lnTo>
                <a:close/>
              </a:path>
            </a:pathLst>
          </a:custGeom>
          <a:ln w="3175">
            <a:solidFill>
              <a:srgbClr val="2295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26" name="object 194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427" name="object 194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428" name="object 194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429" name="object 19429"/>
          <p:cNvSpPr/>
          <p:nvPr/>
        </p:nvSpPr>
        <p:spPr>
          <a:xfrm>
            <a:off x="3426185" y="233071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08" y="543"/>
                </a:moveTo>
                <a:lnTo>
                  <a:pt x="0" y="0"/>
                </a:lnTo>
                <a:lnTo>
                  <a:pt x="419" y="447"/>
                </a:lnTo>
                <a:close/>
              </a:path>
            </a:pathLst>
          </a:custGeom>
          <a:solidFill>
            <a:srgbClr val="28A1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30" name="object 19430"/>
          <p:cNvSpPr/>
          <p:nvPr/>
        </p:nvSpPr>
        <p:spPr>
          <a:xfrm>
            <a:off x="3426185" y="233071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19" y="447"/>
                </a:moveTo>
                <a:lnTo>
                  <a:pt x="0" y="0"/>
                </a:lnTo>
                <a:lnTo>
                  <a:pt x="408" y="543"/>
                </a:lnTo>
                <a:close/>
              </a:path>
            </a:pathLst>
          </a:custGeom>
          <a:ln w="3175">
            <a:solidFill>
              <a:srgbClr val="28A1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31" name="object 19431"/>
          <p:cNvSpPr/>
          <p:nvPr/>
        </p:nvSpPr>
        <p:spPr>
          <a:xfrm>
            <a:off x="3426083" y="2330150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520" y="1008"/>
                </a:moveTo>
                <a:lnTo>
                  <a:pt x="101" y="561"/>
                </a:lnTo>
                <a:lnTo>
                  <a:pt x="0" y="0"/>
                </a:lnTo>
                <a:lnTo>
                  <a:pt x="520" y="1008"/>
                </a:lnTo>
                <a:close/>
              </a:path>
            </a:pathLst>
          </a:custGeom>
          <a:solidFill>
            <a:srgbClr val="28A1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32" name="object 19432"/>
          <p:cNvSpPr/>
          <p:nvPr/>
        </p:nvSpPr>
        <p:spPr>
          <a:xfrm>
            <a:off x="3426083" y="2330150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101" y="561"/>
                </a:moveTo>
                <a:lnTo>
                  <a:pt x="520" y="1008"/>
                </a:lnTo>
                <a:lnTo>
                  <a:pt x="0" y="0"/>
                </a:lnTo>
                <a:lnTo>
                  <a:pt x="101" y="561"/>
                </a:lnTo>
                <a:close/>
              </a:path>
            </a:pathLst>
          </a:custGeom>
          <a:ln w="3175">
            <a:solidFill>
              <a:srgbClr val="28A1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33" name="object 194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434" name="object 194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435" name="object 194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436" name="object 194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437" name="object 19437"/>
          <p:cNvSpPr/>
          <p:nvPr/>
        </p:nvSpPr>
        <p:spPr>
          <a:xfrm>
            <a:off x="3376335" y="226849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53" y="1719"/>
                </a:moveTo>
                <a:lnTo>
                  <a:pt x="15" y="469"/>
                </a:lnTo>
                <a:lnTo>
                  <a:pt x="0" y="0"/>
                </a:lnTo>
                <a:lnTo>
                  <a:pt x="53" y="1719"/>
                </a:lnTo>
                <a:close/>
              </a:path>
            </a:pathLst>
          </a:custGeom>
          <a:ln w="3175">
            <a:solidFill>
              <a:srgbClr val="47BC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38" name="object 194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439" name="object 194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440" name="object 194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441" name="object 19441"/>
          <p:cNvSpPr/>
          <p:nvPr/>
        </p:nvSpPr>
        <p:spPr>
          <a:xfrm>
            <a:off x="3375766" y="22609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459" y="6080"/>
                </a:moveTo>
                <a:lnTo>
                  <a:pt x="0" y="0"/>
                </a:lnTo>
                <a:lnTo>
                  <a:pt x="2992" y="1353"/>
                </a:lnTo>
                <a:lnTo>
                  <a:pt x="459" y="6080"/>
                </a:lnTo>
                <a:close/>
              </a:path>
            </a:pathLst>
          </a:custGeom>
          <a:solidFill>
            <a:srgbClr val="46BC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42" name="object 19442"/>
          <p:cNvSpPr/>
          <p:nvPr/>
        </p:nvSpPr>
        <p:spPr>
          <a:xfrm>
            <a:off x="3375766" y="22609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459" y="6080"/>
                </a:moveTo>
                <a:lnTo>
                  <a:pt x="0" y="0"/>
                </a:lnTo>
                <a:lnTo>
                  <a:pt x="2992" y="1353"/>
                </a:lnTo>
                <a:lnTo>
                  <a:pt x="459" y="6080"/>
                </a:lnTo>
                <a:close/>
              </a:path>
            </a:pathLst>
          </a:custGeom>
          <a:ln w="3175">
            <a:solidFill>
              <a:srgbClr val="46BC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43" name="object 19443"/>
          <p:cNvSpPr/>
          <p:nvPr/>
        </p:nvSpPr>
        <p:spPr>
          <a:xfrm>
            <a:off x="3376226" y="2262324"/>
            <a:ext cx="6350" cy="13970"/>
          </a:xfrm>
          <a:custGeom>
            <a:avLst/>
            <a:gdLst/>
            <a:ahLst/>
            <a:cxnLst/>
            <a:rect l="l" t="t" r="r" b="b"/>
            <a:pathLst>
              <a:path w="6350" h="13969">
                <a:moveTo>
                  <a:pt x="6088" y="13492"/>
                </a:moveTo>
                <a:lnTo>
                  <a:pt x="0" y="4726"/>
                </a:lnTo>
                <a:lnTo>
                  <a:pt x="2532" y="0"/>
                </a:lnTo>
                <a:lnTo>
                  <a:pt x="6088" y="13492"/>
                </a:lnTo>
                <a:close/>
              </a:path>
            </a:pathLst>
          </a:custGeom>
          <a:solidFill>
            <a:srgbClr val="45BB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44" name="object 19444"/>
          <p:cNvSpPr/>
          <p:nvPr/>
        </p:nvSpPr>
        <p:spPr>
          <a:xfrm>
            <a:off x="3376226" y="2262324"/>
            <a:ext cx="6350" cy="13970"/>
          </a:xfrm>
          <a:custGeom>
            <a:avLst/>
            <a:gdLst/>
            <a:ahLst/>
            <a:cxnLst/>
            <a:rect l="l" t="t" r="r" b="b"/>
            <a:pathLst>
              <a:path w="6350" h="13969">
                <a:moveTo>
                  <a:pt x="0" y="4726"/>
                </a:moveTo>
                <a:lnTo>
                  <a:pt x="6088" y="13492"/>
                </a:lnTo>
                <a:lnTo>
                  <a:pt x="2532" y="0"/>
                </a:lnTo>
                <a:lnTo>
                  <a:pt x="0" y="4726"/>
                </a:lnTo>
                <a:close/>
              </a:path>
            </a:pathLst>
          </a:custGeom>
          <a:ln w="3175">
            <a:solidFill>
              <a:srgbClr val="45BB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45" name="object 19445"/>
          <p:cNvSpPr/>
          <p:nvPr/>
        </p:nvSpPr>
        <p:spPr>
          <a:xfrm>
            <a:off x="3375586" y="2258570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3172" y="3754"/>
                </a:moveTo>
                <a:lnTo>
                  <a:pt x="180" y="2400"/>
                </a:lnTo>
                <a:lnTo>
                  <a:pt x="0" y="0"/>
                </a:lnTo>
                <a:lnTo>
                  <a:pt x="3172" y="3754"/>
                </a:lnTo>
                <a:close/>
              </a:path>
            </a:pathLst>
          </a:custGeom>
          <a:solidFill>
            <a:srgbClr val="46BD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46" name="object 19446"/>
          <p:cNvSpPr/>
          <p:nvPr/>
        </p:nvSpPr>
        <p:spPr>
          <a:xfrm>
            <a:off x="3375586" y="2258570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80" y="2400"/>
                </a:moveTo>
                <a:lnTo>
                  <a:pt x="3172" y="3754"/>
                </a:lnTo>
                <a:lnTo>
                  <a:pt x="0" y="0"/>
                </a:lnTo>
                <a:lnTo>
                  <a:pt x="180" y="2400"/>
                </a:lnTo>
                <a:close/>
              </a:path>
            </a:pathLst>
          </a:custGeom>
          <a:ln w="3175">
            <a:solidFill>
              <a:srgbClr val="46BD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47" name="object 19447"/>
          <p:cNvSpPr/>
          <p:nvPr/>
        </p:nvSpPr>
        <p:spPr>
          <a:xfrm>
            <a:off x="3376226" y="2267051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6088" y="876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48" name="object 194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449" name="object 194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450" name="object 194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451" name="object 194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452" name="object 194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453" name="object 194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454" name="object 194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455" name="object 194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456" name="object 194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457" name="object 19457"/>
          <p:cNvSpPr/>
          <p:nvPr/>
        </p:nvSpPr>
        <p:spPr>
          <a:xfrm>
            <a:off x="3443554" y="2324168"/>
            <a:ext cx="635" cy="10795"/>
          </a:xfrm>
          <a:custGeom>
            <a:avLst/>
            <a:gdLst/>
            <a:ahLst/>
            <a:cxnLst/>
            <a:rect l="l" t="t" r="r" b="b"/>
            <a:pathLst>
              <a:path w="635" h="10794">
                <a:moveTo>
                  <a:pt x="0" y="0"/>
                </a:moveTo>
                <a:lnTo>
                  <a:pt x="411" y="9791"/>
                </a:lnTo>
                <a:lnTo>
                  <a:pt x="434" y="1031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297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58" name="object 194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459" name="object 194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460" name="object 19460"/>
          <p:cNvSpPr/>
          <p:nvPr/>
        </p:nvSpPr>
        <p:spPr>
          <a:xfrm>
            <a:off x="3421070" y="2293485"/>
            <a:ext cx="3175" cy="17780"/>
          </a:xfrm>
          <a:custGeom>
            <a:avLst/>
            <a:gdLst/>
            <a:ahLst/>
            <a:cxnLst/>
            <a:rect l="l" t="t" r="r" b="b"/>
            <a:pathLst>
              <a:path w="3175" h="17780">
                <a:moveTo>
                  <a:pt x="2730" y="0"/>
                </a:moveTo>
                <a:lnTo>
                  <a:pt x="0" y="17731"/>
                </a:lnTo>
                <a:lnTo>
                  <a:pt x="2730" y="0"/>
                </a:lnTo>
                <a:close/>
              </a:path>
            </a:pathLst>
          </a:custGeom>
          <a:ln w="3175">
            <a:solidFill>
              <a:srgbClr val="2AA4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61" name="object 19461"/>
          <p:cNvSpPr/>
          <p:nvPr/>
        </p:nvSpPr>
        <p:spPr>
          <a:xfrm>
            <a:off x="3421070" y="2293485"/>
            <a:ext cx="3175" cy="17780"/>
          </a:xfrm>
          <a:custGeom>
            <a:avLst/>
            <a:gdLst/>
            <a:ahLst/>
            <a:cxnLst/>
            <a:rect l="l" t="t" r="r" b="b"/>
            <a:pathLst>
              <a:path w="3175" h="17780">
                <a:moveTo>
                  <a:pt x="2730" y="0"/>
                </a:moveTo>
                <a:lnTo>
                  <a:pt x="0" y="17731"/>
                </a:lnTo>
                <a:lnTo>
                  <a:pt x="2730" y="0"/>
                </a:lnTo>
                <a:close/>
              </a:path>
            </a:pathLst>
          </a:custGeom>
          <a:ln w="3175">
            <a:solidFill>
              <a:srgbClr val="2AA4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62" name="object 194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463" name="object 19463"/>
          <p:cNvSpPr/>
          <p:nvPr/>
        </p:nvSpPr>
        <p:spPr>
          <a:xfrm>
            <a:off x="3421070" y="231121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2AA5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64" name="object 19464"/>
          <p:cNvSpPr/>
          <p:nvPr/>
        </p:nvSpPr>
        <p:spPr>
          <a:xfrm>
            <a:off x="3421070" y="231121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AA5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65" name="object 194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466" name="object 194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467" name="object 19467"/>
          <p:cNvSpPr/>
          <p:nvPr/>
        </p:nvSpPr>
        <p:spPr>
          <a:xfrm>
            <a:off x="3412360" y="2278418"/>
            <a:ext cx="11430" cy="15240"/>
          </a:xfrm>
          <a:custGeom>
            <a:avLst/>
            <a:gdLst/>
            <a:ahLst/>
            <a:cxnLst/>
            <a:rect l="l" t="t" r="r" b="b"/>
            <a:pathLst>
              <a:path w="11429" h="15239">
                <a:moveTo>
                  <a:pt x="0" y="0"/>
                </a:moveTo>
                <a:lnTo>
                  <a:pt x="11440" y="1506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68" name="object 194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469" name="object 194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470" name="object 19470"/>
          <p:cNvSpPr/>
          <p:nvPr/>
        </p:nvSpPr>
        <p:spPr>
          <a:xfrm>
            <a:off x="3399820" y="2262573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4732" y="11861"/>
                </a:moveTo>
                <a:lnTo>
                  <a:pt x="0" y="1328"/>
                </a:lnTo>
                <a:lnTo>
                  <a:pt x="1041" y="0"/>
                </a:lnTo>
                <a:lnTo>
                  <a:pt x="4732" y="11861"/>
                </a:lnTo>
                <a:close/>
              </a:path>
            </a:pathLst>
          </a:custGeom>
          <a:solidFill>
            <a:srgbClr val="33B1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71" name="object 19471"/>
          <p:cNvSpPr/>
          <p:nvPr/>
        </p:nvSpPr>
        <p:spPr>
          <a:xfrm>
            <a:off x="3399820" y="2262573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4732" y="11861"/>
                </a:moveTo>
                <a:lnTo>
                  <a:pt x="0" y="1328"/>
                </a:lnTo>
                <a:lnTo>
                  <a:pt x="1041" y="0"/>
                </a:lnTo>
                <a:lnTo>
                  <a:pt x="4732" y="11861"/>
                </a:lnTo>
                <a:close/>
              </a:path>
            </a:pathLst>
          </a:custGeom>
          <a:ln w="3175">
            <a:solidFill>
              <a:srgbClr val="33B1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72" name="object 194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473" name="object 19473"/>
          <p:cNvSpPr/>
          <p:nvPr/>
        </p:nvSpPr>
        <p:spPr>
          <a:xfrm>
            <a:off x="3397638" y="2259045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2181" y="4856"/>
                </a:moveTo>
                <a:lnTo>
                  <a:pt x="0" y="0"/>
                </a:lnTo>
                <a:lnTo>
                  <a:pt x="3223" y="3528"/>
                </a:lnTo>
                <a:lnTo>
                  <a:pt x="2181" y="4856"/>
                </a:lnTo>
                <a:close/>
              </a:path>
            </a:pathLst>
          </a:custGeom>
          <a:solidFill>
            <a:srgbClr val="35B3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74" name="object 19474"/>
          <p:cNvSpPr/>
          <p:nvPr/>
        </p:nvSpPr>
        <p:spPr>
          <a:xfrm>
            <a:off x="3397638" y="2259045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2181" y="4856"/>
                </a:moveTo>
                <a:lnTo>
                  <a:pt x="3223" y="3528"/>
                </a:lnTo>
                <a:lnTo>
                  <a:pt x="0" y="0"/>
                </a:lnTo>
                <a:lnTo>
                  <a:pt x="2181" y="4856"/>
                </a:lnTo>
                <a:close/>
              </a:path>
            </a:pathLst>
          </a:custGeom>
          <a:ln w="3175">
            <a:solidFill>
              <a:srgbClr val="35B3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75" name="object 19475"/>
          <p:cNvSpPr/>
          <p:nvPr/>
        </p:nvSpPr>
        <p:spPr>
          <a:xfrm>
            <a:off x="3400861" y="2262573"/>
            <a:ext cx="12065" cy="15875"/>
          </a:xfrm>
          <a:custGeom>
            <a:avLst/>
            <a:gdLst/>
            <a:ahLst/>
            <a:cxnLst/>
            <a:rect l="l" t="t" r="r" b="b"/>
            <a:pathLst>
              <a:path w="12064" h="15875">
                <a:moveTo>
                  <a:pt x="0" y="0"/>
                </a:moveTo>
                <a:lnTo>
                  <a:pt x="11498" y="158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76" name="object 19476"/>
          <p:cNvSpPr/>
          <p:nvPr/>
        </p:nvSpPr>
        <p:spPr>
          <a:xfrm>
            <a:off x="3423800" y="2293485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532" y="3091"/>
                </a:moveTo>
                <a:lnTo>
                  <a:pt x="0" y="0"/>
                </a:lnTo>
                <a:lnTo>
                  <a:pt x="1884" y="2120"/>
                </a:lnTo>
                <a:lnTo>
                  <a:pt x="2532" y="3091"/>
                </a:lnTo>
                <a:close/>
              </a:path>
            </a:pathLst>
          </a:custGeom>
          <a:solidFill>
            <a:srgbClr val="29A3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77" name="object 19477"/>
          <p:cNvSpPr/>
          <p:nvPr/>
        </p:nvSpPr>
        <p:spPr>
          <a:xfrm>
            <a:off x="3423800" y="2293485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1884" y="2120"/>
                </a:moveTo>
                <a:lnTo>
                  <a:pt x="0" y="0"/>
                </a:lnTo>
                <a:lnTo>
                  <a:pt x="2532" y="3091"/>
                </a:lnTo>
                <a:lnTo>
                  <a:pt x="1884" y="2120"/>
                </a:lnTo>
                <a:close/>
              </a:path>
            </a:pathLst>
          </a:custGeom>
          <a:ln w="3175">
            <a:solidFill>
              <a:srgbClr val="29A3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78" name="object 194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479" name="object 194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480" name="object 194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481" name="object 194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482" name="object 19482"/>
          <p:cNvSpPr/>
          <p:nvPr/>
        </p:nvSpPr>
        <p:spPr>
          <a:xfrm>
            <a:off x="3423800" y="2293485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0"/>
                </a:moveTo>
                <a:lnTo>
                  <a:pt x="2532" y="30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83" name="object 194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484" name="object 194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485" name="object 19485"/>
          <p:cNvSpPr/>
          <p:nvPr/>
        </p:nvSpPr>
        <p:spPr>
          <a:xfrm>
            <a:off x="3383274" y="2236612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4912" y="6558"/>
                </a:moveTo>
                <a:lnTo>
                  <a:pt x="0" y="0"/>
                </a:lnTo>
                <a:lnTo>
                  <a:pt x="3131" y="497"/>
                </a:lnTo>
                <a:lnTo>
                  <a:pt x="4912" y="6558"/>
                </a:lnTo>
                <a:close/>
              </a:path>
            </a:pathLst>
          </a:custGeom>
          <a:solidFill>
            <a:srgbClr val="3EB9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86" name="object 19486"/>
          <p:cNvSpPr/>
          <p:nvPr/>
        </p:nvSpPr>
        <p:spPr>
          <a:xfrm>
            <a:off x="3383274" y="2236612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0" y="0"/>
                </a:moveTo>
                <a:lnTo>
                  <a:pt x="4912" y="6558"/>
                </a:lnTo>
                <a:lnTo>
                  <a:pt x="3131" y="49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3EB9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87" name="object 19487"/>
          <p:cNvSpPr/>
          <p:nvPr/>
        </p:nvSpPr>
        <p:spPr>
          <a:xfrm>
            <a:off x="3386406" y="2237110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1780" y="60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88" name="object 194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489" name="object 194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490" name="object 19490"/>
          <p:cNvSpPr/>
          <p:nvPr/>
        </p:nvSpPr>
        <p:spPr>
          <a:xfrm>
            <a:off x="3386592" y="223582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520" y="1394"/>
                </a:moveTo>
                <a:lnTo>
                  <a:pt x="0" y="0"/>
                </a:lnTo>
                <a:lnTo>
                  <a:pt x="642" y="424"/>
                </a:lnTo>
                <a:lnTo>
                  <a:pt x="520" y="1394"/>
                </a:lnTo>
                <a:close/>
              </a:path>
            </a:pathLst>
          </a:custGeom>
          <a:solidFill>
            <a:srgbClr val="3DB9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91" name="object 19491"/>
          <p:cNvSpPr/>
          <p:nvPr/>
        </p:nvSpPr>
        <p:spPr>
          <a:xfrm>
            <a:off x="3386592" y="223582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642" y="424"/>
                </a:moveTo>
                <a:lnTo>
                  <a:pt x="520" y="1394"/>
                </a:lnTo>
                <a:lnTo>
                  <a:pt x="0" y="0"/>
                </a:lnTo>
                <a:lnTo>
                  <a:pt x="642" y="424"/>
                </a:lnTo>
                <a:close/>
              </a:path>
            </a:pathLst>
          </a:custGeom>
          <a:ln w="3175">
            <a:solidFill>
              <a:srgbClr val="3DB9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92" name="object 19492"/>
          <p:cNvSpPr/>
          <p:nvPr/>
        </p:nvSpPr>
        <p:spPr>
          <a:xfrm>
            <a:off x="3386063" y="2234410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1170" y="1841"/>
                </a:moveTo>
                <a:lnTo>
                  <a:pt x="528" y="1417"/>
                </a:lnTo>
                <a:lnTo>
                  <a:pt x="0" y="0"/>
                </a:lnTo>
                <a:lnTo>
                  <a:pt x="1170" y="1841"/>
                </a:lnTo>
                <a:close/>
              </a:path>
            </a:pathLst>
          </a:custGeom>
          <a:solidFill>
            <a:srgbClr val="3DB9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93" name="object 19493"/>
          <p:cNvSpPr/>
          <p:nvPr/>
        </p:nvSpPr>
        <p:spPr>
          <a:xfrm>
            <a:off x="3386063" y="2234410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528" y="1417"/>
                </a:lnTo>
                <a:lnTo>
                  <a:pt x="1170" y="184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3DB9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94" name="object 194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495" name="object 194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496" name="object 19496"/>
          <p:cNvSpPr/>
          <p:nvPr/>
        </p:nvSpPr>
        <p:spPr>
          <a:xfrm>
            <a:off x="3388090" y="2246000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498" y="2047"/>
                </a:moveTo>
                <a:lnTo>
                  <a:pt x="0" y="0"/>
                </a:lnTo>
                <a:lnTo>
                  <a:pt x="1254" y="1196"/>
                </a:lnTo>
                <a:lnTo>
                  <a:pt x="1498" y="2047"/>
                </a:lnTo>
                <a:close/>
              </a:path>
            </a:pathLst>
          </a:custGeom>
          <a:solidFill>
            <a:srgbClr val="3CB8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97" name="object 19497"/>
          <p:cNvSpPr/>
          <p:nvPr/>
        </p:nvSpPr>
        <p:spPr>
          <a:xfrm>
            <a:off x="3388090" y="2246000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498" y="2047"/>
                </a:moveTo>
                <a:lnTo>
                  <a:pt x="1254" y="1196"/>
                </a:lnTo>
                <a:lnTo>
                  <a:pt x="0" y="0"/>
                </a:lnTo>
                <a:lnTo>
                  <a:pt x="1498" y="2047"/>
                </a:lnTo>
                <a:close/>
              </a:path>
            </a:pathLst>
          </a:custGeom>
          <a:ln w="3175">
            <a:solidFill>
              <a:srgbClr val="3CB8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98" name="object 194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499" name="object 194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500" name="object 195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501" name="object 195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502" name="object 19502"/>
          <p:cNvSpPr/>
          <p:nvPr/>
        </p:nvSpPr>
        <p:spPr>
          <a:xfrm>
            <a:off x="3383000" y="2236612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5186" y="6558"/>
                </a:moveTo>
                <a:lnTo>
                  <a:pt x="0" y="218"/>
                </a:lnTo>
                <a:lnTo>
                  <a:pt x="274" y="0"/>
                </a:lnTo>
                <a:lnTo>
                  <a:pt x="5186" y="6558"/>
                </a:lnTo>
                <a:close/>
              </a:path>
            </a:pathLst>
          </a:custGeom>
          <a:solidFill>
            <a:srgbClr val="3FBA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03" name="object 19503"/>
          <p:cNvSpPr/>
          <p:nvPr/>
        </p:nvSpPr>
        <p:spPr>
          <a:xfrm>
            <a:off x="3383000" y="2236612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0" y="218"/>
                </a:moveTo>
                <a:lnTo>
                  <a:pt x="5186" y="6558"/>
                </a:lnTo>
                <a:lnTo>
                  <a:pt x="274" y="0"/>
                </a:lnTo>
                <a:lnTo>
                  <a:pt x="0" y="218"/>
                </a:lnTo>
                <a:close/>
              </a:path>
            </a:pathLst>
          </a:custGeom>
          <a:ln w="3175">
            <a:solidFill>
              <a:srgbClr val="3FBA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04" name="object 195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505" name="object 195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506" name="object 19506"/>
          <p:cNvSpPr/>
          <p:nvPr/>
        </p:nvSpPr>
        <p:spPr>
          <a:xfrm>
            <a:off x="3389345" y="224719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243" y="8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07" name="object 19507"/>
          <p:cNvSpPr/>
          <p:nvPr/>
        </p:nvSpPr>
        <p:spPr>
          <a:xfrm>
            <a:off x="3388187" y="2243170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1158" y="40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08" name="object 19508"/>
          <p:cNvSpPr/>
          <p:nvPr/>
        </p:nvSpPr>
        <p:spPr>
          <a:xfrm>
            <a:off x="3382106" y="2237534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0" y="0"/>
                </a:moveTo>
                <a:lnTo>
                  <a:pt x="7239" y="96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09" name="object 19509"/>
          <p:cNvSpPr/>
          <p:nvPr/>
        </p:nvSpPr>
        <p:spPr>
          <a:xfrm>
            <a:off x="3389345" y="2247196"/>
            <a:ext cx="12065" cy="15875"/>
          </a:xfrm>
          <a:custGeom>
            <a:avLst/>
            <a:gdLst/>
            <a:ahLst/>
            <a:cxnLst/>
            <a:rect l="l" t="t" r="r" b="b"/>
            <a:pathLst>
              <a:path w="12064" h="15875">
                <a:moveTo>
                  <a:pt x="0" y="0"/>
                </a:moveTo>
                <a:lnTo>
                  <a:pt x="11516" y="153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10" name="object 19510"/>
          <p:cNvSpPr/>
          <p:nvPr/>
        </p:nvSpPr>
        <p:spPr>
          <a:xfrm>
            <a:off x="3426333" y="2296576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860" y="3489"/>
                </a:moveTo>
                <a:lnTo>
                  <a:pt x="0" y="0"/>
                </a:lnTo>
                <a:lnTo>
                  <a:pt x="1297" y="1216"/>
                </a:lnTo>
                <a:lnTo>
                  <a:pt x="2860" y="3489"/>
                </a:lnTo>
                <a:close/>
              </a:path>
            </a:pathLst>
          </a:custGeom>
          <a:solidFill>
            <a:srgbClr val="28A2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11" name="object 19511"/>
          <p:cNvSpPr/>
          <p:nvPr/>
        </p:nvSpPr>
        <p:spPr>
          <a:xfrm>
            <a:off x="3426333" y="2296576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297" y="1216"/>
                </a:moveTo>
                <a:lnTo>
                  <a:pt x="2860" y="3489"/>
                </a:lnTo>
                <a:lnTo>
                  <a:pt x="0" y="0"/>
                </a:lnTo>
                <a:lnTo>
                  <a:pt x="1297" y="1216"/>
                </a:lnTo>
                <a:close/>
              </a:path>
            </a:pathLst>
          </a:custGeom>
          <a:ln w="3175">
            <a:solidFill>
              <a:srgbClr val="28A2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12" name="object 19512"/>
          <p:cNvSpPr/>
          <p:nvPr/>
        </p:nvSpPr>
        <p:spPr>
          <a:xfrm>
            <a:off x="3425685" y="229560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945" y="2186"/>
                </a:moveTo>
                <a:lnTo>
                  <a:pt x="647" y="970"/>
                </a:lnTo>
                <a:lnTo>
                  <a:pt x="0" y="0"/>
                </a:lnTo>
                <a:lnTo>
                  <a:pt x="1945" y="2186"/>
                </a:lnTo>
                <a:close/>
              </a:path>
            </a:pathLst>
          </a:custGeom>
          <a:solidFill>
            <a:srgbClr val="28A2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13" name="object 19513"/>
          <p:cNvSpPr/>
          <p:nvPr/>
        </p:nvSpPr>
        <p:spPr>
          <a:xfrm>
            <a:off x="3425685" y="229560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945" y="2186"/>
                </a:moveTo>
                <a:lnTo>
                  <a:pt x="0" y="0"/>
                </a:lnTo>
                <a:lnTo>
                  <a:pt x="647" y="970"/>
                </a:lnTo>
                <a:lnTo>
                  <a:pt x="1945" y="2186"/>
                </a:lnTo>
                <a:close/>
              </a:path>
            </a:pathLst>
          </a:custGeom>
          <a:ln w="3175">
            <a:solidFill>
              <a:srgbClr val="28A2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14" name="object 195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515" name="object 195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516" name="object 195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517" name="object 19517"/>
          <p:cNvSpPr/>
          <p:nvPr/>
        </p:nvSpPr>
        <p:spPr>
          <a:xfrm>
            <a:off x="3426333" y="2296576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0"/>
                </a:moveTo>
                <a:lnTo>
                  <a:pt x="2860" y="34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18" name="object 19518"/>
          <p:cNvSpPr/>
          <p:nvPr/>
        </p:nvSpPr>
        <p:spPr>
          <a:xfrm>
            <a:off x="3383445" y="222738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1191" y="3197"/>
                </a:moveTo>
                <a:lnTo>
                  <a:pt x="0" y="0"/>
                </a:lnTo>
                <a:lnTo>
                  <a:pt x="530" y="688"/>
                </a:lnTo>
                <a:lnTo>
                  <a:pt x="1191" y="3197"/>
                </a:lnTo>
                <a:close/>
              </a:path>
            </a:pathLst>
          </a:custGeom>
          <a:solidFill>
            <a:srgbClr val="3FBB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19" name="object 19519"/>
          <p:cNvSpPr/>
          <p:nvPr/>
        </p:nvSpPr>
        <p:spPr>
          <a:xfrm>
            <a:off x="3383445" y="222738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1191" y="3197"/>
                </a:moveTo>
                <a:lnTo>
                  <a:pt x="0" y="0"/>
                </a:lnTo>
                <a:lnTo>
                  <a:pt x="530" y="688"/>
                </a:lnTo>
                <a:lnTo>
                  <a:pt x="1191" y="3197"/>
                </a:lnTo>
                <a:close/>
              </a:path>
            </a:pathLst>
          </a:custGeom>
          <a:ln w="3175">
            <a:solidFill>
              <a:srgbClr val="3FBB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20" name="object 19520"/>
          <p:cNvSpPr/>
          <p:nvPr/>
        </p:nvSpPr>
        <p:spPr>
          <a:xfrm>
            <a:off x="3383976" y="2228072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660" y="2509"/>
                </a:moveTo>
                <a:lnTo>
                  <a:pt x="0" y="0"/>
                </a:lnTo>
                <a:lnTo>
                  <a:pt x="660" y="2509"/>
                </a:lnTo>
                <a:close/>
              </a:path>
            </a:pathLst>
          </a:custGeom>
          <a:ln w="3175">
            <a:solidFill>
              <a:srgbClr val="3FBB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21" name="object 195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6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522" name="object 195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523" name="object 19523"/>
          <p:cNvSpPr/>
          <p:nvPr/>
        </p:nvSpPr>
        <p:spPr>
          <a:xfrm>
            <a:off x="3384636" y="2230582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2598" y="5669"/>
                </a:moveTo>
                <a:lnTo>
                  <a:pt x="1427" y="3827"/>
                </a:lnTo>
                <a:lnTo>
                  <a:pt x="0" y="0"/>
                </a:lnTo>
                <a:lnTo>
                  <a:pt x="2598" y="5669"/>
                </a:lnTo>
                <a:close/>
              </a:path>
            </a:pathLst>
          </a:custGeom>
          <a:solidFill>
            <a:srgbClr val="3EBA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24" name="object 19524"/>
          <p:cNvSpPr/>
          <p:nvPr/>
        </p:nvSpPr>
        <p:spPr>
          <a:xfrm>
            <a:off x="3384636" y="2230582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2598" y="5669"/>
                </a:moveTo>
                <a:lnTo>
                  <a:pt x="1427" y="3827"/>
                </a:lnTo>
                <a:lnTo>
                  <a:pt x="0" y="0"/>
                </a:lnTo>
                <a:lnTo>
                  <a:pt x="2598" y="5669"/>
                </a:lnTo>
                <a:close/>
              </a:path>
            </a:pathLst>
          </a:custGeom>
          <a:ln w="3175">
            <a:solidFill>
              <a:srgbClr val="3EBA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25" name="object 19525"/>
          <p:cNvSpPr/>
          <p:nvPr/>
        </p:nvSpPr>
        <p:spPr>
          <a:xfrm>
            <a:off x="3384636" y="2230582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2598" y="5669"/>
                </a:moveTo>
                <a:lnTo>
                  <a:pt x="0" y="0"/>
                </a:lnTo>
                <a:lnTo>
                  <a:pt x="2598" y="5669"/>
                </a:lnTo>
                <a:close/>
              </a:path>
            </a:pathLst>
          </a:custGeom>
          <a:ln w="3175">
            <a:solidFill>
              <a:srgbClr val="3EBA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26" name="object 19526"/>
          <p:cNvSpPr/>
          <p:nvPr/>
        </p:nvSpPr>
        <p:spPr>
          <a:xfrm>
            <a:off x="3383976" y="2228072"/>
            <a:ext cx="3810" cy="8255"/>
          </a:xfrm>
          <a:custGeom>
            <a:avLst/>
            <a:gdLst/>
            <a:ahLst/>
            <a:cxnLst/>
            <a:rect l="l" t="t" r="r" b="b"/>
            <a:pathLst>
              <a:path w="3810" h="8255">
                <a:moveTo>
                  <a:pt x="3258" y="8178"/>
                </a:moveTo>
                <a:lnTo>
                  <a:pt x="660" y="2509"/>
                </a:lnTo>
                <a:lnTo>
                  <a:pt x="0" y="0"/>
                </a:lnTo>
                <a:lnTo>
                  <a:pt x="3258" y="8178"/>
                </a:lnTo>
                <a:close/>
              </a:path>
            </a:pathLst>
          </a:custGeom>
          <a:solidFill>
            <a:srgbClr val="3EBA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27" name="object 19527"/>
          <p:cNvSpPr/>
          <p:nvPr/>
        </p:nvSpPr>
        <p:spPr>
          <a:xfrm>
            <a:off x="3383976" y="2228072"/>
            <a:ext cx="3810" cy="8255"/>
          </a:xfrm>
          <a:custGeom>
            <a:avLst/>
            <a:gdLst/>
            <a:ahLst/>
            <a:cxnLst/>
            <a:rect l="l" t="t" r="r" b="b"/>
            <a:pathLst>
              <a:path w="3810" h="8255">
                <a:moveTo>
                  <a:pt x="3258" y="8178"/>
                </a:moveTo>
                <a:lnTo>
                  <a:pt x="660" y="2509"/>
                </a:lnTo>
                <a:lnTo>
                  <a:pt x="0" y="0"/>
                </a:lnTo>
                <a:lnTo>
                  <a:pt x="3258" y="8178"/>
                </a:lnTo>
                <a:close/>
              </a:path>
            </a:pathLst>
          </a:custGeom>
          <a:ln w="3175">
            <a:solidFill>
              <a:srgbClr val="3EBA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28" name="object 195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529" name="object 19529"/>
          <p:cNvSpPr/>
          <p:nvPr/>
        </p:nvSpPr>
        <p:spPr>
          <a:xfrm>
            <a:off x="3383976" y="2228072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660" y="250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30" name="object 19530"/>
          <p:cNvSpPr/>
          <p:nvPr/>
        </p:nvSpPr>
        <p:spPr>
          <a:xfrm>
            <a:off x="3427734" y="2297912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620" y="2352"/>
                </a:moveTo>
                <a:lnTo>
                  <a:pt x="1457" y="2153"/>
                </a:lnTo>
                <a:lnTo>
                  <a:pt x="0" y="0"/>
                </a:lnTo>
                <a:lnTo>
                  <a:pt x="1620" y="2352"/>
                </a:lnTo>
                <a:close/>
              </a:path>
            </a:pathLst>
          </a:custGeom>
          <a:solidFill>
            <a:srgbClr val="28A1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31" name="object 19531"/>
          <p:cNvSpPr/>
          <p:nvPr/>
        </p:nvSpPr>
        <p:spPr>
          <a:xfrm>
            <a:off x="3427734" y="2297912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0"/>
                </a:moveTo>
                <a:lnTo>
                  <a:pt x="1620" y="2352"/>
                </a:lnTo>
                <a:lnTo>
                  <a:pt x="1457" y="215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8A1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32" name="object 19532"/>
          <p:cNvSpPr/>
          <p:nvPr/>
        </p:nvSpPr>
        <p:spPr>
          <a:xfrm>
            <a:off x="3427631" y="2297793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562" y="2273"/>
                </a:moveTo>
                <a:lnTo>
                  <a:pt x="0" y="0"/>
                </a:lnTo>
                <a:lnTo>
                  <a:pt x="1562" y="2273"/>
                </a:lnTo>
                <a:close/>
              </a:path>
            </a:pathLst>
          </a:custGeom>
          <a:solidFill>
            <a:srgbClr val="28A1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33" name="object 19533"/>
          <p:cNvSpPr/>
          <p:nvPr/>
        </p:nvSpPr>
        <p:spPr>
          <a:xfrm>
            <a:off x="3427631" y="2297793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04" y="119"/>
                </a:moveTo>
                <a:lnTo>
                  <a:pt x="1562" y="2273"/>
                </a:lnTo>
                <a:lnTo>
                  <a:pt x="104" y="119"/>
                </a:lnTo>
                <a:close/>
              </a:path>
            </a:pathLst>
          </a:custGeom>
          <a:ln w="3175">
            <a:solidFill>
              <a:srgbClr val="28A1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34" name="object 195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535" name="object 19535"/>
          <p:cNvSpPr/>
          <p:nvPr/>
        </p:nvSpPr>
        <p:spPr>
          <a:xfrm>
            <a:off x="3429355" y="2300264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354" y="3464"/>
                </a:moveTo>
                <a:lnTo>
                  <a:pt x="0" y="0"/>
                </a:lnTo>
                <a:lnTo>
                  <a:pt x="2103" y="3053"/>
                </a:lnTo>
                <a:lnTo>
                  <a:pt x="2354" y="3464"/>
                </a:lnTo>
                <a:close/>
              </a:path>
            </a:pathLst>
          </a:custGeom>
          <a:solidFill>
            <a:srgbClr val="27A0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36" name="object 19536"/>
          <p:cNvSpPr/>
          <p:nvPr/>
        </p:nvSpPr>
        <p:spPr>
          <a:xfrm>
            <a:off x="3429355" y="2300264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0"/>
                </a:moveTo>
                <a:lnTo>
                  <a:pt x="2103" y="3053"/>
                </a:lnTo>
                <a:lnTo>
                  <a:pt x="2354" y="346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7A0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37" name="object 19537"/>
          <p:cNvSpPr/>
          <p:nvPr/>
        </p:nvSpPr>
        <p:spPr>
          <a:xfrm>
            <a:off x="3429193" y="2300066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517" y="3662"/>
                </a:moveTo>
                <a:lnTo>
                  <a:pt x="0" y="0"/>
                </a:lnTo>
                <a:lnTo>
                  <a:pt x="162" y="198"/>
                </a:lnTo>
                <a:lnTo>
                  <a:pt x="2517" y="3662"/>
                </a:lnTo>
                <a:close/>
              </a:path>
            </a:pathLst>
          </a:custGeom>
          <a:solidFill>
            <a:srgbClr val="27A0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38" name="object 19538"/>
          <p:cNvSpPr/>
          <p:nvPr/>
        </p:nvSpPr>
        <p:spPr>
          <a:xfrm>
            <a:off x="3429193" y="2300066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162" y="198"/>
                </a:moveTo>
                <a:lnTo>
                  <a:pt x="0" y="0"/>
                </a:lnTo>
                <a:lnTo>
                  <a:pt x="2517" y="3662"/>
                </a:lnTo>
                <a:lnTo>
                  <a:pt x="162" y="198"/>
                </a:lnTo>
                <a:close/>
              </a:path>
            </a:pathLst>
          </a:custGeom>
          <a:ln w="3175">
            <a:solidFill>
              <a:srgbClr val="27A0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39" name="object 19539"/>
          <p:cNvSpPr/>
          <p:nvPr/>
        </p:nvSpPr>
        <p:spPr>
          <a:xfrm>
            <a:off x="3429193" y="230006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62" y="1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40" name="object 195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541" name="object 195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542" name="object 195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543" name="object 195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544" name="object 195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545" name="object 195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546" name="object 19546"/>
          <p:cNvSpPr/>
          <p:nvPr/>
        </p:nvSpPr>
        <p:spPr>
          <a:xfrm>
            <a:off x="3443254" y="230611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218" y="901"/>
                </a:moveTo>
                <a:lnTo>
                  <a:pt x="0" y="0"/>
                </a:lnTo>
                <a:lnTo>
                  <a:pt x="218" y="901"/>
                </a:lnTo>
                <a:close/>
              </a:path>
            </a:pathLst>
          </a:custGeom>
          <a:ln w="3175">
            <a:solidFill>
              <a:srgbClr val="2297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47" name="object 19547"/>
          <p:cNvSpPr/>
          <p:nvPr/>
        </p:nvSpPr>
        <p:spPr>
          <a:xfrm>
            <a:off x="3427734" y="2297912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620" y="2352"/>
                </a:moveTo>
                <a:lnTo>
                  <a:pt x="0" y="0"/>
                </a:lnTo>
                <a:lnTo>
                  <a:pt x="1270" y="1430"/>
                </a:lnTo>
                <a:lnTo>
                  <a:pt x="1620" y="2352"/>
                </a:lnTo>
                <a:close/>
              </a:path>
            </a:pathLst>
          </a:custGeom>
          <a:solidFill>
            <a:srgbClr val="28A1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48" name="object 19548"/>
          <p:cNvSpPr/>
          <p:nvPr/>
        </p:nvSpPr>
        <p:spPr>
          <a:xfrm>
            <a:off x="3427734" y="2297912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620" y="2352"/>
                </a:moveTo>
                <a:lnTo>
                  <a:pt x="0" y="0"/>
                </a:lnTo>
                <a:lnTo>
                  <a:pt x="1270" y="1430"/>
                </a:lnTo>
                <a:lnTo>
                  <a:pt x="1620" y="2352"/>
                </a:lnTo>
                <a:close/>
              </a:path>
            </a:pathLst>
          </a:custGeom>
          <a:ln w="3175">
            <a:solidFill>
              <a:srgbClr val="28A1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49" name="object 19549"/>
          <p:cNvSpPr/>
          <p:nvPr/>
        </p:nvSpPr>
        <p:spPr>
          <a:xfrm>
            <a:off x="3429005" y="2299342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36" y="2006"/>
                </a:moveTo>
                <a:lnTo>
                  <a:pt x="350" y="922"/>
                </a:lnTo>
                <a:lnTo>
                  <a:pt x="0" y="0"/>
                </a:lnTo>
                <a:lnTo>
                  <a:pt x="1236" y="2006"/>
                </a:lnTo>
                <a:close/>
              </a:path>
            </a:pathLst>
          </a:custGeom>
          <a:solidFill>
            <a:srgbClr val="27A1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50" name="object 19550"/>
          <p:cNvSpPr/>
          <p:nvPr/>
        </p:nvSpPr>
        <p:spPr>
          <a:xfrm>
            <a:off x="3429005" y="2299342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350" y="922"/>
                </a:moveTo>
                <a:lnTo>
                  <a:pt x="1236" y="2006"/>
                </a:lnTo>
                <a:lnTo>
                  <a:pt x="0" y="0"/>
                </a:lnTo>
                <a:lnTo>
                  <a:pt x="350" y="922"/>
                </a:lnTo>
                <a:close/>
              </a:path>
            </a:pathLst>
          </a:custGeom>
          <a:ln w="3175">
            <a:solidFill>
              <a:srgbClr val="27A1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51" name="object 195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552" name="object 195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553" name="object 195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554" name="object 195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555" name="object 195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556" name="object 19556"/>
          <p:cNvSpPr/>
          <p:nvPr/>
        </p:nvSpPr>
        <p:spPr>
          <a:xfrm>
            <a:off x="3429355" y="2300264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103" y="3053"/>
                </a:moveTo>
                <a:lnTo>
                  <a:pt x="0" y="0"/>
                </a:lnTo>
                <a:lnTo>
                  <a:pt x="886" y="1084"/>
                </a:lnTo>
                <a:lnTo>
                  <a:pt x="2103" y="3053"/>
                </a:lnTo>
                <a:close/>
              </a:path>
            </a:pathLst>
          </a:custGeom>
          <a:solidFill>
            <a:srgbClr val="27A0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57" name="object 19557"/>
          <p:cNvSpPr/>
          <p:nvPr/>
        </p:nvSpPr>
        <p:spPr>
          <a:xfrm>
            <a:off x="3429355" y="2300264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103" y="3053"/>
                </a:moveTo>
                <a:lnTo>
                  <a:pt x="886" y="1084"/>
                </a:lnTo>
                <a:lnTo>
                  <a:pt x="0" y="0"/>
                </a:lnTo>
                <a:lnTo>
                  <a:pt x="2103" y="3053"/>
                </a:lnTo>
                <a:close/>
              </a:path>
            </a:pathLst>
          </a:custGeom>
          <a:ln w="3175">
            <a:solidFill>
              <a:srgbClr val="27A0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58" name="object 19558"/>
          <p:cNvSpPr/>
          <p:nvPr/>
        </p:nvSpPr>
        <p:spPr>
          <a:xfrm>
            <a:off x="3429355" y="230026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886" y="108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59" name="object 195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560" name="object 195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561" name="object 19561"/>
          <p:cNvSpPr/>
          <p:nvPr/>
        </p:nvSpPr>
        <p:spPr>
          <a:xfrm>
            <a:off x="3444123" y="234174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2296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62" name="object 19562"/>
          <p:cNvSpPr/>
          <p:nvPr/>
        </p:nvSpPr>
        <p:spPr>
          <a:xfrm>
            <a:off x="3444123" y="234174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296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63" name="object 19563"/>
          <p:cNvSpPr/>
          <p:nvPr/>
        </p:nvSpPr>
        <p:spPr>
          <a:xfrm>
            <a:off x="3444123" y="234174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2296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64" name="object 19564"/>
          <p:cNvSpPr/>
          <p:nvPr/>
        </p:nvSpPr>
        <p:spPr>
          <a:xfrm>
            <a:off x="3444123" y="234174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296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65" name="object 19565"/>
          <p:cNvSpPr/>
          <p:nvPr/>
        </p:nvSpPr>
        <p:spPr>
          <a:xfrm>
            <a:off x="3444123" y="234174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2296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66" name="object 19566"/>
          <p:cNvSpPr/>
          <p:nvPr/>
        </p:nvSpPr>
        <p:spPr>
          <a:xfrm>
            <a:off x="3444123" y="234174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296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67" name="object 195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568" name="object 195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569" name="object 19569"/>
          <p:cNvSpPr/>
          <p:nvPr/>
        </p:nvSpPr>
        <p:spPr>
          <a:xfrm>
            <a:off x="3444123" y="234174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2296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70" name="object 19570"/>
          <p:cNvSpPr/>
          <p:nvPr/>
        </p:nvSpPr>
        <p:spPr>
          <a:xfrm>
            <a:off x="3444123" y="234174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296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71" name="object 19571"/>
          <p:cNvSpPr/>
          <p:nvPr/>
        </p:nvSpPr>
        <p:spPr>
          <a:xfrm>
            <a:off x="3444123" y="234174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2296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72" name="object 19572"/>
          <p:cNvSpPr/>
          <p:nvPr/>
        </p:nvSpPr>
        <p:spPr>
          <a:xfrm>
            <a:off x="3444123" y="234174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296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73" name="object 19573"/>
          <p:cNvSpPr/>
          <p:nvPr/>
        </p:nvSpPr>
        <p:spPr>
          <a:xfrm>
            <a:off x="3444123" y="234174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2296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74" name="object 19574"/>
          <p:cNvSpPr/>
          <p:nvPr/>
        </p:nvSpPr>
        <p:spPr>
          <a:xfrm>
            <a:off x="3444123" y="234174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296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75" name="object 19575"/>
          <p:cNvSpPr/>
          <p:nvPr/>
        </p:nvSpPr>
        <p:spPr>
          <a:xfrm>
            <a:off x="3421070" y="2311217"/>
            <a:ext cx="23495" cy="31115"/>
          </a:xfrm>
          <a:custGeom>
            <a:avLst/>
            <a:gdLst/>
            <a:ahLst/>
            <a:cxnLst/>
            <a:rect l="l" t="t" r="r" b="b"/>
            <a:pathLst>
              <a:path w="23495" h="31114">
                <a:moveTo>
                  <a:pt x="23053" y="30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76" name="object 19576"/>
          <p:cNvSpPr/>
          <p:nvPr/>
        </p:nvSpPr>
        <p:spPr>
          <a:xfrm>
            <a:off x="3421070" y="231121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77" name="object 19577"/>
          <p:cNvSpPr/>
          <p:nvPr/>
        </p:nvSpPr>
        <p:spPr>
          <a:xfrm>
            <a:off x="3421070" y="231121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78" name="object 195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579" name="object 195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580" name="object 195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581" name="object 19581"/>
          <p:cNvSpPr/>
          <p:nvPr/>
        </p:nvSpPr>
        <p:spPr>
          <a:xfrm>
            <a:off x="3444438" y="236755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09" y="909"/>
                </a:moveTo>
                <a:lnTo>
                  <a:pt x="0" y="497"/>
                </a:lnTo>
                <a:lnTo>
                  <a:pt x="177" y="0"/>
                </a:lnTo>
                <a:lnTo>
                  <a:pt x="309" y="909"/>
                </a:lnTo>
                <a:close/>
              </a:path>
            </a:pathLst>
          </a:custGeom>
          <a:solidFill>
            <a:srgbClr val="2295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82" name="object 19582"/>
          <p:cNvSpPr/>
          <p:nvPr/>
        </p:nvSpPr>
        <p:spPr>
          <a:xfrm>
            <a:off x="3444438" y="236755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497"/>
                </a:moveTo>
                <a:lnTo>
                  <a:pt x="309" y="909"/>
                </a:lnTo>
                <a:lnTo>
                  <a:pt x="177" y="0"/>
                </a:lnTo>
                <a:lnTo>
                  <a:pt x="0" y="497"/>
                </a:lnTo>
                <a:close/>
              </a:path>
            </a:pathLst>
          </a:custGeom>
          <a:ln w="3175">
            <a:solidFill>
              <a:srgbClr val="2295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83" name="object 19583"/>
          <p:cNvSpPr/>
          <p:nvPr/>
        </p:nvSpPr>
        <p:spPr>
          <a:xfrm>
            <a:off x="3427742" y="2333238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3088" y="5689"/>
                </a:moveTo>
                <a:lnTo>
                  <a:pt x="0" y="0"/>
                </a:lnTo>
                <a:lnTo>
                  <a:pt x="2712" y="4399"/>
                </a:lnTo>
                <a:lnTo>
                  <a:pt x="3088" y="5689"/>
                </a:lnTo>
                <a:close/>
              </a:path>
            </a:pathLst>
          </a:custGeom>
          <a:solidFill>
            <a:srgbClr val="279F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84" name="object 19584"/>
          <p:cNvSpPr/>
          <p:nvPr/>
        </p:nvSpPr>
        <p:spPr>
          <a:xfrm>
            <a:off x="3427742" y="2333238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2712" y="4399"/>
                </a:moveTo>
                <a:lnTo>
                  <a:pt x="0" y="0"/>
                </a:lnTo>
                <a:lnTo>
                  <a:pt x="3088" y="5689"/>
                </a:lnTo>
                <a:lnTo>
                  <a:pt x="2712" y="4399"/>
                </a:lnTo>
                <a:close/>
              </a:path>
            </a:pathLst>
          </a:custGeom>
          <a:ln w="3175">
            <a:solidFill>
              <a:srgbClr val="279F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85" name="object 19585"/>
          <p:cNvSpPr/>
          <p:nvPr/>
        </p:nvSpPr>
        <p:spPr>
          <a:xfrm>
            <a:off x="3444438" y="236805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97" y="505"/>
                </a:moveTo>
                <a:lnTo>
                  <a:pt x="0" y="0"/>
                </a:lnTo>
                <a:lnTo>
                  <a:pt x="297" y="505"/>
                </a:lnTo>
                <a:close/>
              </a:path>
            </a:pathLst>
          </a:custGeom>
          <a:ln w="3175">
            <a:solidFill>
              <a:srgbClr val="2394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86" name="object 19586"/>
          <p:cNvSpPr/>
          <p:nvPr/>
        </p:nvSpPr>
        <p:spPr>
          <a:xfrm>
            <a:off x="3444438" y="236805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97" y="505"/>
                </a:moveTo>
                <a:lnTo>
                  <a:pt x="0" y="0"/>
                </a:lnTo>
                <a:lnTo>
                  <a:pt x="309" y="411"/>
                </a:lnTo>
                <a:close/>
              </a:path>
            </a:pathLst>
          </a:custGeom>
          <a:solidFill>
            <a:srgbClr val="2394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87" name="object 19587"/>
          <p:cNvSpPr/>
          <p:nvPr/>
        </p:nvSpPr>
        <p:spPr>
          <a:xfrm>
            <a:off x="3444438" y="236805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97" y="505"/>
                </a:moveTo>
                <a:lnTo>
                  <a:pt x="0" y="0"/>
                </a:lnTo>
                <a:lnTo>
                  <a:pt x="297" y="505"/>
                </a:lnTo>
                <a:close/>
              </a:path>
            </a:pathLst>
          </a:custGeom>
          <a:ln w="3175">
            <a:solidFill>
              <a:srgbClr val="2394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88" name="object 195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589" name="object 195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590" name="object 19590"/>
          <p:cNvSpPr/>
          <p:nvPr/>
        </p:nvSpPr>
        <p:spPr>
          <a:xfrm>
            <a:off x="3426594" y="2331158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276" y="3484"/>
                </a:moveTo>
                <a:lnTo>
                  <a:pt x="0" y="96"/>
                </a:lnTo>
                <a:lnTo>
                  <a:pt x="3276" y="3484"/>
                </a:lnTo>
                <a:close/>
              </a:path>
            </a:pathLst>
          </a:custGeom>
          <a:solidFill>
            <a:srgbClr val="28A0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91" name="object 19591"/>
          <p:cNvSpPr/>
          <p:nvPr/>
        </p:nvSpPr>
        <p:spPr>
          <a:xfrm>
            <a:off x="3426594" y="2331158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276" y="3484"/>
                </a:moveTo>
                <a:lnTo>
                  <a:pt x="0" y="96"/>
                </a:lnTo>
                <a:lnTo>
                  <a:pt x="3276" y="3484"/>
                </a:lnTo>
                <a:close/>
              </a:path>
            </a:pathLst>
          </a:custGeom>
          <a:ln w="3175">
            <a:solidFill>
              <a:srgbClr val="28A0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92" name="object 195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593" name="object 195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594" name="object 195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595" name="object 195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596" name="object 195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597" name="object 19597"/>
          <p:cNvSpPr/>
          <p:nvPr/>
        </p:nvSpPr>
        <p:spPr>
          <a:xfrm>
            <a:off x="3395273" y="226909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219" y="1231"/>
                </a:moveTo>
                <a:lnTo>
                  <a:pt x="0" y="612"/>
                </a:lnTo>
                <a:lnTo>
                  <a:pt x="480" y="0"/>
                </a:lnTo>
                <a:lnTo>
                  <a:pt x="1219" y="1231"/>
                </a:lnTo>
                <a:close/>
              </a:path>
            </a:pathLst>
          </a:custGeom>
          <a:solidFill>
            <a:srgbClr val="37B4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98" name="object 19598"/>
          <p:cNvSpPr/>
          <p:nvPr/>
        </p:nvSpPr>
        <p:spPr>
          <a:xfrm>
            <a:off x="3395273" y="226909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480" y="0"/>
                </a:moveTo>
                <a:lnTo>
                  <a:pt x="0" y="612"/>
                </a:lnTo>
                <a:lnTo>
                  <a:pt x="1219" y="1231"/>
                </a:lnTo>
                <a:lnTo>
                  <a:pt x="480" y="0"/>
                </a:lnTo>
                <a:close/>
              </a:path>
            </a:pathLst>
          </a:custGeom>
          <a:ln w="3175">
            <a:solidFill>
              <a:srgbClr val="37B4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99" name="object 19599"/>
          <p:cNvSpPr/>
          <p:nvPr/>
        </p:nvSpPr>
        <p:spPr>
          <a:xfrm>
            <a:off x="3394638" y="2267239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635" y="2466"/>
                </a:moveTo>
                <a:lnTo>
                  <a:pt x="0" y="0"/>
                </a:lnTo>
                <a:lnTo>
                  <a:pt x="1115" y="1854"/>
                </a:lnTo>
                <a:lnTo>
                  <a:pt x="635" y="2466"/>
                </a:lnTo>
                <a:close/>
              </a:path>
            </a:pathLst>
          </a:custGeom>
          <a:solidFill>
            <a:srgbClr val="38B4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00" name="object 19600"/>
          <p:cNvSpPr/>
          <p:nvPr/>
        </p:nvSpPr>
        <p:spPr>
          <a:xfrm>
            <a:off x="3394638" y="2267239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0"/>
                </a:moveTo>
                <a:lnTo>
                  <a:pt x="635" y="2466"/>
                </a:lnTo>
                <a:lnTo>
                  <a:pt x="1115" y="185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38B4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01" name="object 19601"/>
          <p:cNvSpPr/>
          <p:nvPr/>
        </p:nvSpPr>
        <p:spPr>
          <a:xfrm>
            <a:off x="3394638" y="226723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635" y="246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02" name="object 196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603" name="object 19603"/>
          <p:cNvSpPr/>
          <p:nvPr/>
        </p:nvSpPr>
        <p:spPr>
          <a:xfrm>
            <a:off x="3395075" y="226947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43" y="388"/>
                </a:moveTo>
                <a:lnTo>
                  <a:pt x="0" y="0"/>
                </a:lnTo>
                <a:lnTo>
                  <a:pt x="198" y="231"/>
                </a:lnTo>
                <a:lnTo>
                  <a:pt x="243" y="388"/>
                </a:lnTo>
                <a:close/>
              </a:path>
            </a:pathLst>
          </a:custGeom>
          <a:solidFill>
            <a:srgbClr val="38B4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04" name="object 19604"/>
          <p:cNvSpPr/>
          <p:nvPr/>
        </p:nvSpPr>
        <p:spPr>
          <a:xfrm>
            <a:off x="3395075" y="226947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43" y="388"/>
                </a:moveTo>
                <a:lnTo>
                  <a:pt x="198" y="231"/>
                </a:lnTo>
                <a:lnTo>
                  <a:pt x="0" y="0"/>
                </a:lnTo>
                <a:lnTo>
                  <a:pt x="243" y="388"/>
                </a:lnTo>
                <a:close/>
              </a:path>
            </a:pathLst>
          </a:custGeom>
          <a:ln w="3175">
            <a:solidFill>
              <a:srgbClr val="38B4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05" name="object 19605"/>
          <p:cNvSpPr/>
          <p:nvPr/>
        </p:nvSpPr>
        <p:spPr>
          <a:xfrm>
            <a:off x="3392944" y="2266048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131" y="3426"/>
                </a:moveTo>
                <a:lnTo>
                  <a:pt x="0" y="0"/>
                </a:lnTo>
                <a:lnTo>
                  <a:pt x="2131" y="3426"/>
                </a:lnTo>
                <a:close/>
              </a:path>
            </a:pathLst>
          </a:custGeom>
          <a:solidFill>
            <a:srgbClr val="39B5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06" name="object 19606"/>
          <p:cNvSpPr/>
          <p:nvPr/>
        </p:nvSpPr>
        <p:spPr>
          <a:xfrm>
            <a:off x="3392944" y="2266048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131" y="3426"/>
                </a:moveTo>
                <a:lnTo>
                  <a:pt x="0" y="0"/>
                </a:lnTo>
                <a:lnTo>
                  <a:pt x="2131" y="3426"/>
                </a:lnTo>
                <a:close/>
              </a:path>
            </a:pathLst>
          </a:custGeom>
          <a:ln w="3175">
            <a:solidFill>
              <a:srgbClr val="39B5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07" name="object 19607"/>
          <p:cNvSpPr/>
          <p:nvPr/>
        </p:nvSpPr>
        <p:spPr>
          <a:xfrm>
            <a:off x="3393056" y="2266137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217" y="3568"/>
                </a:moveTo>
                <a:lnTo>
                  <a:pt x="2019" y="3337"/>
                </a:lnTo>
                <a:lnTo>
                  <a:pt x="0" y="0"/>
                </a:lnTo>
                <a:lnTo>
                  <a:pt x="2217" y="3568"/>
                </a:lnTo>
                <a:close/>
              </a:path>
            </a:pathLst>
          </a:custGeom>
          <a:solidFill>
            <a:srgbClr val="38B5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08" name="object 19608"/>
          <p:cNvSpPr/>
          <p:nvPr/>
        </p:nvSpPr>
        <p:spPr>
          <a:xfrm>
            <a:off x="3393056" y="2266137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019" y="3337"/>
                </a:moveTo>
                <a:lnTo>
                  <a:pt x="2217" y="3568"/>
                </a:lnTo>
                <a:lnTo>
                  <a:pt x="0" y="0"/>
                </a:lnTo>
                <a:lnTo>
                  <a:pt x="2019" y="3337"/>
                </a:lnTo>
                <a:close/>
              </a:path>
            </a:pathLst>
          </a:custGeom>
          <a:ln w="3175">
            <a:solidFill>
              <a:srgbClr val="38B5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09" name="object 19609"/>
          <p:cNvSpPr/>
          <p:nvPr/>
        </p:nvSpPr>
        <p:spPr>
          <a:xfrm>
            <a:off x="3395273" y="226970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5" y="15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10" name="object 196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611" name="object 19611"/>
          <p:cNvSpPr/>
          <p:nvPr/>
        </p:nvSpPr>
        <p:spPr>
          <a:xfrm>
            <a:off x="3421070" y="2311217"/>
            <a:ext cx="5715" cy="20320"/>
          </a:xfrm>
          <a:custGeom>
            <a:avLst/>
            <a:gdLst/>
            <a:ahLst/>
            <a:cxnLst/>
            <a:rect l="l" t="t" r="r" b="b"/>
            <a:pathLst>
              <a:path w="5714" h="20319">
                <a:moveTo>
                  <a:pt x="5534" y="19941"/>
                </a:moveTo>
                <a:lnTo>
                  <a:pt x="5013" y="18933"/>
                </a:lnTo>
                <a:lnTo>
                  <a:pt x="0" y="0"/>
                </a:lnTo>
                <a:lnTo>
                  <a:pt x="5534" y="19941"/>
                </a:lnTo>
                <a:close/>
              </a:path>
            </a:pathLst>
          </a:custGeom>
          <a:solidFill>
            <a:srgbClr val="29A2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12" name="object 19612"/>
          <p:cNvSpPr/>
          <p:nvPr/>
        </p:nvSpPr>
        <p:spPr>
          <a:xfrm>
            <a:off x="3421070" y="2311217"/>
            <a:ext cx="5715" cy="20320"/>
          </a:xfrm>
          <a:custGeom>
            <a:avLst/>
            <a:gdLst/>
            <a:ahLst/>
            <a:cxnLst/>
            <a:rect l="l" t="t" r="r" b="b"/>
            <a:pathLst>
              <a:path w="5714" h="20319">
                <a:moveTo>
                  <a:pt x="0" y="0"/>
                </a:moveTo>
                <a:lnTo>
                  <a:pt x="5013" y="18933"/>
                </a:lnTo>
                <a:lnTo>
                  <a:pt x="5534" y="1994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9A2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13" name="object 19613"/>
          <p:cNvSpPr/>
          <p:nvPr/>
        </p:nvSpPr>
        <p:spPr>
          <a:xfrm>
            <a:off x="3421070" y="2311217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5013" y="18933"/>
                </a:moveTo>
                <a:lnTo>
                  <a:pt x="4922" y="18755"/>
                </a:lnTo>
                <a:lnTo>
                  <a:pt x="0" y="0"/>
                </a:lnTo>
                <a:lnTo>
                  <a:pt x="5013" y="18933"/>
                </a:lnTo>
                <a:close/>
              </a:path>
            </a:pathLst>
          </a:custGeom>
          <a:solidFill>
            <a:srgbClr val="29A2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14" name="object 19614"/>
          <p:cNvSpPr/>
          <p:nvPr/>
        </p:nvSpPr>
        <p:spPr>
          <a:xfrm>
            <a:off x="3421070" y="2311217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0" y="0"/>
                </a:moveTo>
                <a:lnTo>
                  <a:pt x="5013" y="18933"/>
                </a:lnTo>
                <a:lnTo>
                  <a:pt x="4922" y="1875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9A2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15" name="object 196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616" name="object 196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617" name="object 19617"/>
          <p:cNvSpPr/>
          <p:nvPr/>
        </p:nvSpPr>
        <p:spPr>
          <a:xfrm>
            <a:off x="3395075" y="2269474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89">
                <a:moveTo>
                  <a:pt x="2590" y="8729"/>
                </a:moveTo>
                <a:lnTo>
                  <a:pt x="0" y="0"/>
                </a:lnTo>
                <a:lnTo>
                  <a:pt x="243" y="388"/>
                </a:lnTo>
                <a:lnTo>
                  <a:pt x="2590" y="8729"/>
                </a:lnTo>
                <a:close/>
              </a:path>
            </a:pathLst>
          </a:custGeom>
          <a:solidFill>
            <a:srgbClr val="37B4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18" name="object 19618"/>
          <p:cNvSpPr/>
          <p:nvPr/>
        </p:nvSpPr>
        <p:spPr>
          <a:xfrm>
            <a:off x="3395075" y="2269474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89">
                <a:moveTo>
                  <a:pt x="0" y="0"/>
                </a:moveTo>
                <a:lnTo>
                  <a:pt x="243" y="388"/>
                </a:lnTo>
                <a:lnTo>
                  <a:pt x="2590" y="872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37B4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19" name="object 196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620" name="object 196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621" name="object 19621"/>
          <p:cNvSpPr/>
          <p:nvPr/>
        </p:nvSpPr>
        <p:spPr>
          <a:xfrm>
            <a:off x="3390572" y="2264211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4503" y="5262"/>
                </a:moveTo>
                <a:lnTo>
                  <a:pt x="0" y="0"/>
                </a:lnTo>
                <a:lnTo>
                  <a:pt x="2372" y="1836"/>
                </a:lnTo>
                <a:lnTo>
                  <a:pt x="4503" y="5262"/>
                </a:lnTo>
                <a:close/>
              </a:path>
            </a:pathLst>
          </a:custGeom>
          <a:solidFill>
            <a:srgbClr val="3AB6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22" name="object 19622"/>
          <p:cNvSpPr/>
          <p:nvPr/>
        </p:nvSpPr>
        <p:spPr>
          <a:xfrm>
            <a:off x="3390572" y="2264211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2372" y="1836"/>
                </a:moveTo>
                <a:lnTo>
                  <a:pt x="0" y="0"/>
                </a:lnTo>
                <a:lnTo>
                  <a:pt x="4503" y="5262"/>
                </a:lnTo>
                <a:lnTo>
                  <a:pt x="2372" y="1836"/>
                </a:lnTo>
                <a:close/>
              </a:path>
            </a:pathLst>
          </a:custGeom>
          <a:ln w="3175">
            <a:solidFill>
              <a:srgbClr val="3AB6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23" name="object 19623"/>
          <p:cNvSpPr/>
          <p:nvPr/>
        </p:nvSpPr>
        <p:spPr>
          <a:xfrm>
            <a:off x="3395319" y="2269863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2346" y="834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24" name="object 196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625" name="object 196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626" name="object 196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627" name="object 196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628" name="object 196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629" name="object 19629"/>
          <p:cNvSpPr/>
          <p:nvPr/>
        </p:nvSpPr>
        <p:spPr>
          <a:xfrm>
            <a:off x="3421070" y="231121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2AA5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30" name="object 19630"/>
          <p:cNvSpPr/>
          <p:nvPr/>
        </p:nvSpPr>
        <p:spPr>
          <a:xfrm>
            <a:off x="3421070" y="231121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AA5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31" name="object 19631"/>
          <p:cNvSpPr/>
          <p:nvPr/>
        </p:nvSpPr>
        <p:spPr>
          <a:xfrm>
            <a:off x="3400084" y="2286967"/>
            <a:ext cx="2540" cy="9525"/>
          </a:xfrm>
          <a:custGeom>
            <a:avLst/>
            <a:gdLst/>
            <a:ahLst/>
            <a:cxnLst/>
            <a:rect l="l" t="t" r="r" b="b"/>
            <a:pathLst>
              <a:path w="2539" h="9525">
                <a:moveTo>
                  <a:pt x="2374" y="93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32" name="object 196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633" name="object 196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634" name="object 196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635" name="object 196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636" name="object 196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637" name="object 196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638" name="object 196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639" name="object 196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640" name="object 196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641" name="object 19641"/>
          <p:cNvSpPr/>
          <p:nvPr/>
        </p:nvSpPr>
        <p:spPr>
          <a:xfrm>
            <a:off x="3397666" y="2278204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2418" y="876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42" name="object 19642"/>
          <p:cNvSpPr/>
          <p:nvPr/>
        </p:nvSpPr>
        <p:spPr>
          <a:xfrm>
            <a:off x="3397666" y="227820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43" name="object 19643"/>
          <p:cNvSpPr/>
          <p:nvPr/>
        </p:nvSpPr>
        <p:spPr>
          <a:xfrm>
            <a:off x="3397666" y="2278204"/>
            <a:ext cx="23495" cy="33020"/>
          </a:xfrm>
          <a:custGeom>
            <a:avLst/>
            <a:gdLst/>
            <a:ahLst/>
            <a:cxnLst/>
            <a:rect l="l" t="t" r="r" b="b"/>
            <a:pathLst>
              <a:path w="23495" h="33019">
                <a:moveTo>
                  <a:pt x="23403" y="330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44" name="object 19644"/>
          <p:cNvSpPr/>
          <p:nvPr/>
        </p:nvSpPr>
        <p:spPr>
          <a:xfrm>
            <a:off x="3384298" y="2259350"/>
            <a:ext cx="13970" cy="19050"/>
          </a:xfrm>
          <a:custGeom>
            <a:avLst/>
            <a:gdLst/>
            <a:ahLst/>
            <a:cxnLst/>
            <a:rect l="l" t="t" r="r" b="b"/>
            <a:pathLst>
              <a:path w="13970" h="19050">
                <a:moveTo>
                  <a:pt x="13368" y="1885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45" name="object 196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646" name="object 196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647" name="object 196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648" name="object 19648"/>
          <p:cNvSpPr/>
          <p:nvPr/>
        </p:nvSpPr>
        <p:spPr>
          <a:xfrm>
            <a:off x="3395753" y="2263902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739" y="6423"/>
                </a:moveTo>
                <a:lnTo>
                  <a:pt x="0" y="5191"/>
                </a:lnTo>
                <a:lnTo>
                  <a:pt x="4066" y="0"/>
                </a:lnTo>
                <a:lnTo>
                  <a:pt x="739" y="6423"/>
                </a:lnTo>
                <a:close/>
              </a:path>
            </a:pathLst>
          </a:custGeom>
          <a:solidFill>
            <a:srgbClr val="36B3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49" name="object 19649"/>
          <p:cNvSpPr/>
          <p:nvPr/>
        </p:nvSpPr>
        <p:spPr>
          <a:xfrm>
            <a:off x="3395753" y="2263902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739" y="6423"/>
                </a:moveTo>
                <a:lnTo>
                  <a:pt x="0" y="5191"/>
                </a:lnTo>
                <a:lnTo>
                  <a:pt x="4066" y="0"/>
                </a:lnTo>
                <a:lnTo>
                  <a:pt x="739" y="6423"/>
                </a:lnTo>
                <a:close/>
              </a:path>
            </a:pathLst>
          </a:custGeom>
          <a:ln w="3175">
            <a:solidFill>
              <a:srgbClr val="36B3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50" name="object 196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651" name="object 19651"/>
          <p:cNvSpPr/>
          <p:nvPr/>
        </p:nvSpPr>
        <p:spPr>
          <a:xfrm>
            <a:off x="3390506" y="2251240"/>
            <a:ext cx="5715" cy="18415"/>
          </a:xfrm>
          <a:custGeom>
            <a:avLst/>
            <a:gdLst/>
            <a:ahLst/>
            <a:cxnLst/>
            <a:rect l="l" t="t" r="r" b="b"/>
            <a:pathLst>
              <a:path w="5714" h="18414">
                <a:moveTo>
                  <a:pt x="5247" y="17853"/>
                </a:moveTo>
                <a:lnTo>
                  <a:pt x="4132" y="15999"/>
                </a:lnTo>
                <a:lnTo>
                  <a:pt x="0" y="0"/>
                </a:lnTo>
                <a:lnTo>
                  <a:pt x="5247" y="17853"/>
                </a:lnTo>
                <a:close/>
              </a:path>
            </a:pathLst>
          </a:custGeom>
          <a:solidFill>
            <a:srgbClr val="39B5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52" name="object 19652"/>
          <p:cNvSpPr/>
          <p:nvPr/>
        </p:nvSpPr>
        <p:spPr>
          <a:xfrm>
            <a:off x="3390506" y="2251240"/>
            <a:ext cx="5715" cy="18415"/>
          </a:xfrm>
          <a:custGeom>
            <a:avLst/>
            <a:gdLst/>
            <a:ahLst/>
            <a:cxnLst/>
            <a:rect l="l" t="t" r="r" b="b"/>
            <a:pathLst>
              <a:path w="5714" h="18414">
                <a:moveTo>
                  <a:pt x="5247" y="17853"/>
                </a:moveTo>
                <a:lnTo>
                  <a:pt x="4132" y="15999"/>
                </a:lnTo>
                <a:lnTo>
                  <a:pt x="0" y="0"/>
                </a:lnTo>
                <a:lnTo>
                  <a:pt x="5247" y="17853"/>
                </a:lnTo>
                <a:close/>
              </a:path>
            </a:pathLst>
          </a:custGeom>
          <a:ln w="3175">
            <a:solidFill>
              <a:srgbClr val="39B5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53" name="object 196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654" name="object 19654"/>
          <p:cNvSpPr/>
          <p:nvPr/>
        </p:nvSpPr>
        <p:spPr>
          <a:xfrm>
            <a:off x="3395753" y="2259045"/>
            <a:ext cx="4445" cy="10160"/>
          </a:xfrm>
          <a:custGeom>
            <a:avLst/>
            <a:gdLst/>
            <a:ahLst/>
            <a:cxnLst/>
            <a:rect l="l" t="t" r="r" b="b"/>
            <a:pathLst>
              <a:path w="4445" h="10160">
                <a:moveTo>
                  <a:pt x="0" y="10048"/>
                </a:moveTo>
                <a:lnTo>
                  <a:pt x="1884" y="0"/>
                </a:lnTo>
                <a:lnTo>
                  <a:pt x="4066" y="4856"/>
                </a:lnTo>
                <a:lnTo>
                  <a:pt x="0" y="10048"/>
                </a:lnTo>
                <a:close/>
              </a:path>
            </a:pathLst>
          </a:custGeom>
          <a:solidFill>
            <a:srgbClr val="36B3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55" name="object 19655"/>
          <p:cNvSpPr/>
          <p:nvPr/>
        </p:nvSpPr>
        <p:spPr>
          <a:xfrm>
            <a:off x="3395753" y="2259045"/>
            <a:ext cx="4445" cy="10160"/>
          </a:xfrm>
          <a:custGeom>
            <a:avLst/>
            <a:gdLst/>
            <a:ahLst/>
            <a:cxnLst/>
            <a:rect l="l" t="t" r="r" b="b"/>
            <a:pathLst>
              <a:path w="4445" h="10160">
                <a:moveTo>
                  <a:pt x="0" y="10048"/>
                </a:moveTo>
                <a:lnTo>
                  <a:pt x="1884" y="0"/>
                </a:lnTo>
                <a:lnTo>
                  <a:pt x="4066" y="4856"/>
                </a:lnTo>
                <a:lnTo>
                  <a:pt x="0" y="10048"/>
                </a:lnTo>
                <a:close/>
              </a:path>
            </a:pathLst>
          </a:custGeom>
          <a:ln w="3175">
            <a:solidFill>
              <a:srgbClr val="36B3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56" name="object 19656"/>
          <p:cNvSpPr/>
          <p:nvPr/>
        </p:nvSpPr>
        <p:spPr>
          <a:xfrm>
            <a:off x="3390506" y="2251240"/>
            <a:ext cx="4445" cy="16510"/>
          </a:xfrm>
          <a:custGeom>
            <a:avLst/>
            <a:gdLst/>
            <a:ahLst/>
            <a:cxnLst/>
            <a:rect l="l" t="t" r="r" b="b"/>
            <a:pathLst>
              <a:path w="4445" h="16510">
                <a:moveTo>
                  <a:pt x="4132" y="1599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57" name="object 19657"/>
          <p:cNvSpPr/>
          <p:nvPr/>
        </p:nvSpPr>
        <p:spPr>
          <a:xfrm>
            <a:off x="3439045" y="2315616"/>
            <a:ext cx="5080" cy="8255"/>
          </a:xfrm>
          <a:custGeom>
            <a:avLst/>
            <a:gdLst/>
            <a:ahLst/>
            <a:cxnLst/>
            <a:rect l="l" t="t" r="r" b="b"/>
            <a:pathLst>
              <a:path w="5079" h="8255">
                <a:moveTo>
                  <a:pt x="4732" y="7670"/>
                </a:moveTo>
                <a:lnTo>
                  <a:pt x="0" y="0"/>
                </a:lnTo>
                <a:lnTo>
                  <a:pt x="4838" y="7249"/>
                </a:lnTo>
                <a:lnTo>
                  <a:pt x="4732" y="7670"/>
                </a:lnTo>
                <a:close/>
              </a:path>
            </a:pathLst>
          </a:custGeom>
          <a:solidFill>
            <a:srgbClr val="2398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58" name="object 19658"/>
          <p:cNvSpPr/>
          <p:nvPr/>
        </p:nvSpPr>
        <p:spPr>
          <a:xfrm>
            <a:off x="3439045" y="2315616"/>
            <a:ext cx="5080" cy="8255"/>
          </a:xfrm>
          <a:custGeom>
            <a:avLst/>
            <a:gdLst/>
            <a:ahLst/>
            <a:cxnLst/>
            <a:rect l="l" t="t" r="r" b="b"/>
            <a:pathLst>
              <a:path w="5079" h="8255">
                <a:moveTo>
                  <a:pt x="0" y="0"/>
                </a:moveTo>
                <a:lnTo>
                  <a:pt x="4732" y="7670"/>
                </a:lnTo>
                <a:lnTo>
                  <a:pt x="4838" y="724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398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59" name="object 196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660" name="object 19660"/>
          <p:cNvSpPr/>
          <p:nvPr/>
        </p:nvSpPr>
        <p:spPr>
          <a:xfrm>
            <a:off x="3388090" y="2246000"/>
            <a:ext cx="2540" cy="5715"/>
          </a:xfrm>
          <a:custGeom>
            <a:avLst/>
            <a:gdLst/>
            <a:ahLst/>
            <a:cxnLst/>
            <a:rect l="l" t="t" r="r" b="b"/>
            <a:pathLst>
              <a:path w="2539" h="5714">
                <a:moveTo>
                  <a:pt x="2415" y="5240"/>
                </a:moveTo>
                <a:lnTo>
                  <a:pt x="0" y="0"/>
                </a:lnTo>
                <a:lnTo>
                  <a:pt x="1498" y="2047"/>
                </a:lnTo>
                <a:lnTo>
                  <a:pt x="2415" y="5240"/>
                </a:lnTo>
                <a:close/>
              </a:path>
            </a:pathLst>
          </a:custGeom>
          <a:solidFill>
            <a:srgbClr val="3CB8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61" name="object 19661"/>
          <p:cNvSpPr/>
          <p:nvPr/>
        </p:nvSpPr>
        <p:spPr>
          <a:xfrm>
            <a:off x="3388090" y="2246000"/>
            <a:ext cx="2540" cy="5715"/>
          </a:xfrm>
          <a:custGeom>
            <a:avLst/>
            <a:gdLst/>
            <a:ahLst/>
            <a:cxnLst/>
            <a:rect l="l" t="t" r="r" b="b"/>
            <a:pathLst>
              <a:path w="2539" h="5714">
                <a:moveTo>
                  <a:pt x="0" y="0"/>
                </a:moveTo>
                <a:lnTo>
                  <a:pt x="1498" y="2047"/>
                </a:lnTo>
                <a:lnTo>
                  <a:pt x="2415" y="524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3CB8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62" name="object 196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663" name="object 196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664" name="object 196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665" name="object 19665"/>
          <p:cNvSpPr/>
          <p:nvPr/>
        </p:nvSpPr>
        <p:spPr>
          <a:xfrm>
            <a:off x="3389589" y="224804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916" y="319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66" name="object 196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667" name="object 196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668" name="object 196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669" name="object 196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670" name="object 196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671" name="object 196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672" name="object 196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673" name="object 196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674" name="object 196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675" name="object 196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676" name="object 196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677" name="object 196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678" name="object 19678"/>
          <p:cNvSpPr/>
          <p:nvPr/>
        </p:nvSpPr>
        <p:spPr>
          <a:xfrm>
            <a:off x="3430242" y="2301349"/>
            <a:ext cx="14604" cy="18415"/>
          </a:xfrm>
          <a:custGeom>
            <a:avLst/>
            <a:gdLst/>
            <a:ahLst/>
            <a:cxnLst/>
            <a:rect l="l" t="t" r="r" b="b"/>
            <a:pathLst>
              <a:path w="14604" h="18414">
                <a:moveTo>
                  <a:pt x="0" y="0"/>
                </a:moveTo>
                <a:lnTo>
                  <a:pt x="14582" y="177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79" name="object 196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680" name="object 196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681" name="object 196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682" name="object 19682"/>
          <p:cNvSpPr/>
          <p:nvPr/>
        </p:nvSpPr>
        <p:spPr>
          <a:xfrm>
            <a:off x="3226135" y="2140856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192" y="0"/>
                </a:moveTo>
                <a:lnTo>
                  <a:pt x="0" y="27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83" name="object 196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684" name="object 196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685" name="object 196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686" name="object 196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687" name="object 196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688" name="object 196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689" name="object 196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690" name="object 196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691" name="object 19691"/>
          <p:cNvSpPr/>
          <p:nvPr/>
        </p:nvSpPr>
        <p:spPr>
          <a:xfrm>
            <a:off x="3228942" y="213886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719" y="0"/>
                </a:moveTo>
                <a:lnTo>
                  <a:pt x="0" y="14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92" name="object 19692"/>
          <p:cNvSpPr/>
          <p:nvPr/>
        </p:nvSpPr>
        <p:spPr>
          <a:xfrm>
            <a:off x="3228327" y="214033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614" y="0"/>
                </a:moveTo>
                <a:lnTo>
                  <a:pt x="0" y="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93" name="object 19693"/>
          <p:cNvSpPr/>
          <p:nvPr/>
        </p:nvSpPr>
        <p:spPr>
          <a:xfrm>
            <a:off x="3228942" y="2135395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30" h="5080">
                <a:moveTo>
                  <a:pt x="0" y="4935"/>
                </a:moveTo>
                <a:lnTo>
                  <a:pt x="110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94" name="object 19694"/>
          <p:cNvSpPr/>
          <p:nvPr/>
        </p:nvSpPr>
        <p:spPr>
          <a:xfrm>
            <a:off x="3263143" y="2125698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99" y="1219"/>
                </a:moveTo>
                <a:lnTo>
                  <a:pt x="0" y="508"/>
                </a:lnTo>
                <a:lnTo>
                  <a:pt x="3159" y="0"/>
                </a:lnTo>
                <a:lnTo>
                  <a:pt x="299" y="1219"/>
                </a:lnTo>
                <a:close/>
              </a:path>
            </a:pathLst>
          </a:custGeom>
          <a:solidFill>
            <a:srgbClr val="2D492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95" name="object 19695"/>
          <p:cNvSpPr/>
          <p:nvPr/>
        </p:nvSpPr>
        <p:spPr>
          <a:xfrm>
            <a:off x="3263143" y="2125698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508"/>
                </a:moveTo>
                <a:lnTo>
                  <a:pt x="3159" y="0"/>
                </a:lnTo>
                <a:lnTo>
                  <a:pt x="299" y="1219"/>
                </a:lnTo>
                <a:lnTo>
                  <a:pt x="0" y="508"/>
                </a:lnTo>
                <a:close/>
              </a:path>
            </a:pathLst>
          </a:custGeom>
          <a:ln w="3175">
            <a:solidFill>
              <a:srgbClr val="2D492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96" name="object 19696"/>
          <p:cNvSpPr/>
          <p:nvPr/>
        </p:nvSpPr>
        <p:spPr>
          <a:xfrm>
            <a:off x="3250399" y="2126206"/>
            <a:ext cx="13335" cy="6350"/>
          </a:xfrm>
          <a:custGeom>
            <a:avLst/>
            <a:gdLst/>
            <a:ahLst/>
            <a:cxnLst/>
            <a:rect l="l" t="t" r="r" b="b"/>
            <a:pathLst>
              <a:path w="13335" h="6350">
                <a:moveTo>
                  <a:pt x="0" y="6286"/>
                </a:moveTo>
                <a:lnTo>
                  <a:pt x="12743" y="0"/>
                </a:lnTo>
                <a:lnTo>
                  <a:pt x="13042" y="711"/>
                </a:lnTo>
                <a:lnTo>
                  <a:pt x="0" y="6286"/>
                </a:lnTo>
                <a:close/>
              </a:path>
            </a:pathLst>
          </a:custGeom>
          <a:solidFill>
            <a:srgbClr val="2D492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97" name="object 19697"/>
          <p:cNvSpPr/>
          <p:nvPr/>
        </p:nvSpPr>
        <p:spPr>
          <a:xfrm>
            <a:off x="3250399" y="2126206"/>
            <a:ext cx="13335" cy="6350"/>
          </a:xfrm>
          <a:custGeom>
            <a:avLst/>
            <a:gdLst/>
            <a:ahLst/>
            <a:cxnLst/>
            <a:rect l="l" t="t" r="r" b="b"/>
            <a:pathLst>
              <a:path w="13335" h="6350">
                <a:moveTo>
                  <a:pt x="12743" y="0"/>
                </a:moveTo>
                <a:lnTo>
                  <a:pt x="0" y="6286"/>
                </a:lnTo>
                <a:lnTo>
                  <a:pt x="13042" y="711"/>
                </a:lnTo>
                <a:lnTo>
                  <a:pt x="12743" y="0"/>
                </a:lnTo>
                <a:close/>
              </a:path>
            </a:pathLst>
          </a:custGeom>
          <a:ln w="3175">
            <a:solidFill>
              <a:srgbClr val="2D492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98" name="object 196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699" name="object 196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700" name="object 19700"/>
          <p:cNvSpPr/>
          <p:nvPr/>
        </p:nvSpPr>
        <p:spPr>
          <a:xfrm>
            <a:off x="3273775" y="212704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36" y="226"/>
                </a:moveTo>
                <a:lnTo>
                  <a:pt x="0" y="0"/>
                </a:lnTo>
                <a:lnTo>
                  <a:pt x="436" y="226"/>
                </a:lnTo>
                <a:close/>
              </a:path>
            </a:pathLst>
          </a:custGeom>
          <a:solidFill>
            <a:srgbClr val="2D492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01" name="object 19701"/>
          <p:cNvSpPr/>
          <p:nvPr/>
        </p:nvSpPr>
        <p:spPr>
          <a:xfrm>
            <a:off x="3273775" y="212704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36" y="226"/>
                </a:moveTo>
                <a:lnTo>
                  <a:pt x="0" y="0"/>
                </a:lnTo>
                <a:lnTo>
                  <a:pt x="436" y="226"/>
                </a:lnTo>
                <a:close/>
              </a:path>
            </a:pathLst>
          </a:custGeom>
          <a:ln w="3175">
            <a:solidFill>
              <a:srgbClr val="2D492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02" name="object 19702"/>
          <p:cNvSpPr/>
          <p:nvPr/>
        </p:nvSpPr>
        <p:spPr>
          <a:xfrm>
            <a:off x="3278499" y="2132848"/>
            <a:ext cx="6985" cy="5080"/>
          </a:xfrm>
          <a:custGeom>
            <a:avLst/>
            <a:gdLst/>
            <a:ahLst/>
            <a:cxnLst/>
            <a:rect l="l" t="t" r="r" b="b"/>
            <a:pathLst>
              <a:path w="6985" h="5080">
                <a:moveTo>
                  <a:pt x="6416" y="4719"/>
                </a:moveTo>
                <a:lnTo>
                  <a:pt x="0" y="0"/>
                </a:lnTo>
                <a:lnTo>
                  <a:pt x="4841" y="3340"/>
                </a:lnTo>
                <a:lnTo>
                  <a:pt x="6416" y="4719"/>
                </a:lnTo>
                <a:close/>
              </a:path>
            </a:pathLst>
          </a:custGeom>
          <a:solidFill>
            <a:srgbClr val="85D6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03" name="object 19703"/>
          <p:cNvSpPr/>
          <p:nvPr/>
        </p:nvSpPr>
        <p:spPr>
          <a:xfrm>
            <a:off x="3278499" y="2132848"/>
            <a:ext cx="6985" cy="5080"/>
          </a:xfrm>
          <a:custGeom>
            <a:avLst/>
            <a:gdLst/>
            <a:ahLst/>
            <a:cxnLst/>
            <a:rect l="l" t="t" r="r" b="b"/>
            <a:pathLst>
              <a:path w="6985" h="5080">
                <a:moveTo>
                  <a:pt x="0" y="0"/>
                </a:moveTo>
                <a:lnTo>
                  <a:pt x="4841" y="3340"/>
                </a:lnTo>
                <a:lnTo>
                  <a:pt x="6416" y="471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85D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04" name="object 19704"/>
          <p:cNvSpPr/>
          <p:nvPr/>
        </p:nvSpPr>
        <p:spPr>
          <a:xfrm>
            <a:off x="3272901" y="2129802"/>
            <a:ext cx="12065" cy="8255"/>
          </a:xfrm>
          <a:custGeom>
            <a:avLst/>
            <a:gdLst/>
            <a:ahLst/>
            <a:cxnLst/>
            <a:rect l="l" t="t" r="r" b="b"/>
            <a:pathLst>
              <a:path w="12064" h="8255">
                <a:moveTo>
                  <a:pt x="12014" y="7764"/>
                </a:moveTo>
                <a:lnTo>
                  <a:pt x="0" y="0"/>
                </a:lnTo>
                <a:lnTo>
                  <a:pt x="5598" y="3045"/>
                </a:lnTo>
                <a:lnTo>
                  <a:pt x="12014" y="7764"/>
                </a:lnTo>
                <a:close/>
              </a:path>
            </a:pathLst>
          </a:custGeom>
          <a:solidFill>
            <a:srgbClr val="86D5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05" name="object 19705"/>
          <p:cNvSpPr/>
          <p:nvPr/>
        </p:nvSpPr>
        <p:spPr>
          <a:xfrm>
            <a:off x="3272901" y="2129802"/>
            <a:ext cx="12065" cy="8255"/>
          </a:xfrm>
          <a:custGeom>
            <a:avLst/>
            <a:gdLst/>
            <a:ahLst/>
            <a:cxnLst/>
            <a:rect l="l" t="t" r="r" b="b"/>
            <a:pathLst>
              <a:path w="12064" h="8255">
                <a:moveTo>
                  <a:pt x="5598" y="3045"/>
                </a:moveTo>
                <a:lnTo>
                  <a:pt x="0" y="0"/>
                </a:lnTo>
                <a:lnTo>
                  <a:pt x="12014" y="7764"/>
                </a:lnTo>
                <a:lnTo>
                  <a:pt x="5598" y="3045"/>
                </a:lnTo>
                <a:close/>
              </a:path>
            </a:pathLst>
          </a:custGeom>
          <a:ln w="3175">
            <a:solidFill>
              <a:srgbClr val="86D5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06" name="object 19706"/>
          <p:cNvSpPr/>
          <p:nvPr/>
        </p:nvSpPr>
        <p:spPr>
          <a:xfrm>
            <a:off x="3272901" y="2129802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5598" y="3045"/>
                </a:moveTo>
                <a:lnTo>
                  <a:pt x="0" y="0"/>
                </a:lnTo>
                <a:lnTo>
                  <a:pt x="4528" y="2306"/>
                </a:lnTo>
                <a:lnTo>
                  <a:pt x="5598" y="3045"/>
                </a:lnTo>
                <a:close/>
              </a:path>
            </a:pathLst>
          </a:custGeom>
          <a:solidFill>
            <a:srgbClr val="87D4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07" name="object 19707"/>
          <p:cNvSpPr/>
          <p:nvPr/>
        </p:nvSpPr>
        <p:spPr>
          <a:xfrm>
            <a:off x="3272901" y="2129802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4528" y="2306"/>
                </a:moveTo>
                <a:lnTo>
                  <a:pt x="0" y="0"/>
                </a:lnTo>
                <a:lnTo>
                  <a:pt x="5598" y="3045"/>
                </a:lnTo>
                <a:lnTo>
                  <a:pt x="4528" y="2306"/>
                </a:lnTo>
                <a:close/>
              </a:path>
            </a:pathLst>
          </a:custGeom>
          <a:ln w="3175">
            <a:solidFill>
              <a:srgbClr val="87D4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08" name="object 19708"/>
          <p:cNvSpPr/>
          <p:nvPr/>
        </p:nvSpPr>
        <p:spPr>
          <a:xfrm>
            <a:off x="3272901" y="2129802"/>
            <a:ext cx="12065" cy="8255"/>
          </a:xfrm>
          <a:custGeom>
            <a:avLst/>
            <a:gdLst/>
            <a:ahLst/>
            <a:cxnLst/>
            <a:rect l="l" t="t" r="r" b="b"/>
            <a:pathLst>
              <a:path w="12064" h="8255">
                <a:moveTo>
                  <a:pt x="12014" y="7764"/>
                </a:moveTo>
                <a:lnTo>
                  <a:pt x="0" y="0"/>
                </a:lnTo>
                <a:lnTo>
                  <a:pt x="10241" y="6550"/>
                </a:lnTo>
                <a:lnTo>
                  <a:pt x="12014" y="7764"/>
                </a:lnTo>
                <a:close/>
              </a:path>
            </a:pathLst>
          </a:custGeom>
          <a:solidFill>
            <a:srgbClr val="2E492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09" name="object 19709"/>
          <p:cNvSpPr/>
          <p:nvPr/>
        </p:nvSpPr>
        <p:spPr>
          <a:xfrm>
            <a:off x="3272901" y="2129802"/>
            <a:ext cx="12065" cy="8255"/>
          </a:xfrm>
          <a:custGeom>
            <a:avLst/>
            <a:gdLst/>
            <a:ahLst/>
            <a:cxnLst/>
            <a:rect l="l" t="t" r="r" b="b"/>
            <a:pathLst>
              <a:path w="12064" h="8255">
                <a:moveTo>
                  <a:pt x="10241" y="6550"/>
                </a:moveTo>
                <a:lnTo>
                  <a:pt x="12014" y="7764"/>
                </a:lnTo>
                <a:lnTo>
                  <a:pt x="0" y="0"/>
                </a:lnTo>
                <a:lnTo>
                  <a:pt x="10241" y="6550"/>
                </a:lnTo>
                <a:close/>
              </a:path>
            </a:pathLst>
          </a:custGeom>
          <a:ln w="3175">
            <a:solidFill>
              <a:srgbClr val="2E492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10" name="object 19710"/>
          <p:cNvSpPr/>
          <p:nvPr/>
        </p:nvSpPr>
        <p:spPr>
          <a:xfrm>
            <a:off x="3272901" y="2129802"/>
            <a:ext cx="10795" cy="6985"/>
          </a:xfrm>
          <a:custGeom>
            <a:avLst/>
            <a:gdLst/>
            <a:ahLst/>
            <a:cxnLst/>
            <a:rect l="l" t="t" r="r" b="b"/>
            <a:pathLst>
              <a:path w="10795" h="6985">
                <a:moveTo>
                  <a:pt x="10241" y="6550"/>
                </a:moveTo>
                <a:lnTo>
                  <a:pt x="0" y="0"/>
                </a:lnTo>
                <a:lnTo>
                  <a:pt x="4185" y="2585"/>
                </a:lnTo>
                <a:lnTo>
                  <a:pt x="10241" y="6550"/>
                </a:lnTo>
                <a:close/>
              </a:path>
            </a:pathLst>
          </a:custGeom>
          <a:solidFill>
            <a:srgbClr val="2E492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11" name="object 19711"/>
          <p:cNvSpPr/>
          <p:nvPr/>
        </p:nvSpPr>
        <p:spPr>
          <a:xfrm>
            <a:off x="3272901" y="2129802"/>
            <a:ext cx="10795" cy="6985"/>
          </a:xfrm>
          <a:custGeom>
            <a:avLst/>
            <a:gdLst/>
            <a:ahLst/>
            <a:cxnLst/>
            <a:rect l="l" t="t" r="r" b="b"/>
            <a:pathLst>
              <a:path w="10795" h="6985">
                <a:moveTo>
                  <a:pt x="10241" y="6550"/>
                </a:moveTo>
                <a:lnTo>
                  <a:pt x="4185" y="2585"/>
                </a:lnTo>
                <a:lnTo>
                  <a:pt x="0" y="0"/>
                </a:lnTo>
                <a:lnTo>
                  <a:pt x="10241" y="6550"/>
                </a:lnTo>
                <a:close/>
              </a:path>
            </a:pathLst>
          </a:custGeom>
          <a:ln w="3175">
            <a:solidFill>
              <a:srgbClr val="2E492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12" name="object 19712"/>
          <p:cNvSpPr/>
          <p:nvPr/>
        </p:nvSpPr>
        <p:spPr>
          <a:xfrm>
            <a:off x="3284278" y="2141220"/>
            <a:ext cx="8255" cy="6985"/>
          </a:xfrm>
          <a:custGeom>
            <a:avLst/>
            <a:gdLst/>
            <a:ahLst/>
            <a:cxnLst/>
            <a:rect l="l" t="t" r="r" b="b"/>
            <a:pathLst>
              <a:path w="8254" h="6985">
                <a:moveTo>
                  <a:pt x="8001" y="6568"/>
                </a:moveTo>
                <a:lnTo>
                  <a:pt x="35" y="441"/>
                </a:lnTo>
                <a:lnTo>
                  <a:pt x="0" y="0"/>
                </a:lnTo>
                <a:lnTo>
                  <a:pt x="8001" y="6568"/>
                </a:lnTo>
                <a:close/>
              </a:path>
            </a:pathLst>
          </a:custGeom>
          <a:solidFill>
            <a:srgbClr val="8ADA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13" name="object 19713"/>
          <p:cNvSpPr/>
          <p:nvPr/>
        </p:nvSpPr>
        <p:spPr>
          <a:xfrm>
            <a:off x="3284278" y="2141220"/>
            <a:ext cx="8255" cy="6985"/>
          </a:xfrm>
          <a:custGeom>
            <a:avLst/>
            <a:gdLst/>
            <a:ahLst/>
            <a:cxnLst/>
            <a:rect l="l" t="t" r="r" b="b"/>
            <a:pathLst>
              <a:path w="8254" h="6985">
                <a:moveTo>
                  <a:pt x="35" y="441"/>
                </a:moveTo>
                <a:lnTo>
                  <a:pt x="8001" y="6568"/>
                </a:lnTo>
                <a:lnTo>
                  <a:pt x="0" y="0"/>
                </a:lnTo>
                <a:lnTo>
                  <a:pt x="35" y="441"/>
                </a:lnTo>
                <a:close/>
              </a:path>
            </a:pathLst>
          </a:custGeom>
          <a:ln w="3175">
            <a:solidFill>
              <a:srgbClr val="8ADA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14" name="object 19714"/>
          <p:cNvSpPr/>
          <p:nvPr/>
        </p:nvSpPr>
        <p:spPr>
          <a:xfrm>
            <a:off x="3284313" y="2141662"/>
            <a:ext cx="8255" cy="6350"/>
          </a:xfrm>
          <a:custGeom>
            <a:avLst/>
            <a:gdLst/>
            <a:ahLst/>
            <a:cxnLst/>
            <a:rect l="l" t="t" r="r" b="b"/>
            <a:pathLst>
              <a:path w="8254" h="6350">
                <a:moveTo>
                  <a:pt x="7965" y="6126"/>
                </a:moveTo>
                <a:lnTo>
                  <a:pt x="0" y="0"/>
                </a:lnTo>
                <a:lnTo>
                  <a:pt x="784" y="574"/>
                </a:lnTo>
                <a:lnTo>
                  <a:pt x="7965" y="6126"/>
                </a:lnTo>
                <a:close/>
              </a:path>
            </a:pathLst>
          </a:custGeom>
          <a:solidFill>
            <a:srgbClr val="2E492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15" name="object 19715"/>
          <p:cNvSpPr/>
          <p:nvPr/>
        </p:nvSpPr>
        <p:spPr>
          <a:xfrm>
            <a:off x="3284313" y="2141662"/>
            <a:ext cx="8255" cy="6350"/>
          </a:xfrm>
          <a:custGeom>
            <a:avLst/>
            <a:gdLst/>
            <a:ahLst/>
            <a:cxnLst/>
            <a:rect l="l" t="t" r="r" b="b"/>
            <a:pathLst>
              <a:path w="8254" h="6350">
                <a:moveTo>
                  <a:pt x="784" y="574"/>
                </a:moveTo>
                <a:lnTo>
                  <a:pt x="7965" y="6126"/>
                </a:lnTo>
                <a:lnTo>
                  <a:pt x="0" y="0"/>
                </a:lnTo>
                <a:lnTo>
                  <a:pt x="784" y="574"/>
                </a:lnTo>
                <a:close/>
              </a:path>
            </a:pathLst>
          </a:custGeom>
          <a:ln w="3175">
            <a:solidFill>
              <a:srgbClr val="2E492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16" name="object 197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717" name="object 197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718" name="object 197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719" name="object 197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720" name="object 197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721" name="object 19721"/>
          <p:cNvSpPr/>
          <p:nvPr/>
        </p:nvSpPr>
        <p:spPr>
          <a:xfrm>
            <a:off x="3293541" y="215434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8BDC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22" name="object 19722"/>
          <p:cNvSpPr/>
          <p:nvPr/>
        </p:nvSpPr>
        <p:spPr>
          <a:xfrm>
            <a:off x="3293541" y="215434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8BDC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23" name="object 19723"/>
          <p:cNvSpPr/>
          <p:nvPr/>
        </p:nvSpPr>
        <p:spPr>
          <a:xfrm>
            <a:off x="3293541" y="215434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8BDC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24" name="object 19724"/>
          <p:cNvSpPr/>
          <p:nvPr/>
        </p:nvSpPr>
        <p:spPr>
          <a:xfrm>
            <a:off x="3293541" y="215434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8BDC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25" name="object 197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726" name="object 197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727" name="object 19727"/>
          <p:cNvSpPr/>
          <p:nvPr/>
        </p:nvSpPr>
        <p:spPr>
          <a:xfrm>
            <a:off x="3293541" y="215434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8BDC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28" name="object 19728"/>
          <p:cNvSpPr/>
          <p:nvPr/>
        </p:nvSpPr>
        <p:spPr>
          <a:xfrm>
            <a:off x="3293541" y="215434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8BDC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29" name="object 19729"/>
          <p:cNvSpPr/>
          <p:nvPr/>
        </p:nvSpPr>
        <p:spPr>
          <a:xfrm>
            <a:off x="3293541" y="215434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8BDC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30" name="object 19730"/>
          <p:cNvSpPr/>
          <p:nvPr/>
        </p:nvSpPr>
        <p:spPr>
          <a:xfrm>
            <a:off x="3293541" y="215434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8BDC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31" name="object 197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732" name="object 197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733" name="object 19733"/>
          <p:cNvSpPr/>
          <p:nvPr/>
        </p:nvSpPr>
        <p:spPr>
          <a:xfrm>
            <a:off x="3293541" y="2154341"/>
            <a:ext cx="20955" cy="18415"/>
          </a:xfrm>
          <a:custGeom>
            <a:avLst/>
            <a:gdLst/>
            <a:ahLst/>
            <a:cxnLst/>
            <a:rect l="l" t="t" r="r" b="b"/>
            <a:pathLst>
              <a:path w="20954" h="18414">
                <a:moveTo>
                  <a:pt x="20533" y="182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34" name="object 197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735" name="object 197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736" name="object 197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737" name="object 197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738" name="object 19738"/>
          <p:cNvSpPr/>
          <p:nvPr/>
        </p:nvSpPr>
        <p:spPr>
          <a:xfrm>
            <a:off x="3298433" y="2158779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5">
                <a:moveTo>
                  <a:pt x="8983" y="7914"/>
                </a:moveTo>
                <a:lnTo>
                  <a:pt x="1590" y="1417"/>
                </a:lnTo>
                <a:lnTo>
                  <a:pt x="0" y="0"/>
                </a:lnTo>
                <a:lnTo>
                  <a:pt x="8983" y="7914"/>
                </a:lnTo>
                <a:close/>
              </a:path>
            </a:pathLst>
          </a:custGeom>
          <a:solidFill>
            <a:srgbClr val="88DB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39" name="object 19739"/>
          <p:cNvSpPr/>
          <p:nvPr/>
        </p:nvSpPr>
        <p:spPr>
          <a:xfrm>
            <a:off x="3298433" y="2158779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5">
                <a:moveTo>
                  <a:pt x="0" y="0"/>
                </a:moveTo>
                <a:lnTo>
                  <a:pt x="1590" y="1417"/>
                </a:lnTo>
                <a:lnTo>
                  <a:pt x="8983" y="791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88DB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40" name="object 197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741" name="object 197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742" name="object 197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743" name="object 197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7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744" name="object 19744"/>
          <p:cNvSpPr/>
          <p:nvPr/>
        </p:nvSpPr>
        <p:spPr>
          <a:xfrm>
            <a:off x="3239404" y="2129167"/>
            <a:ext cx="59799" cy="36403"/>
          </a:xfrm>
          <a:prstGeom prst="rect">
            <a:avLst/>
          </a:prstGeom>
          <a:blipFill>
            <a:blip r:embed="rId67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745" name="object 197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746" name="object 197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747" name="object 197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748" name="object 197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749" name="object 19749"/>
          <p:cNvSpPr/>
          <p:nvPr/>
        </p:nvSpPr>
        <p:spPr>
          <a:xfrm>
            <a:off x="3268690" y="2125510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621" y="1846"/>
                </a:moveTo>
                <a:lnTo>
                  <a:pt x="0" y="66"/>
                </a:lnTo>
                <a:lnTo>
                  <a:pt x="1315" y="0"/>
                </a:lnTo>
                <a:lnTo>
                  <a:pt x="2621" y="1846"/>
                </a:lnTo>
                <a:close/>
              </a:path>
            </a:pathLst>
          </a:custGeom>
          <a:solidFill>
            <a:srgbClr val="7FCA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50" name="object 19750"/>
          <p:cNvSpPr/>
          <p:nvPr/>
        </p:nvSpPr>
        <p:spPr>
          <a:xfrm>
            <a:off x="3268690" y="2125510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621" y="1846"/>
                </a:moveTo>
                <a:lnTo>
                  <a:pt x="0" y="66"/>
                </a:lnTo>
                <a:lnTo>
                  <a:pt x="1315" y="0"/>
                </a:lnTo>
                <a:lnTo>
                  <a:pt x="2621" y="1846"/>
                </a:lnTo>
                <a:close/>
              </a:path>
            </a:pathLst>
          </a:custGeom>
          <a:ln w="3175">
            <a:solidFill>
              <a:srgbClr val="7FCA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51" name="object 19751"/>
          <p:cNvSpPr/>
          <p:nvPr/>
        </p:nvSpPr>
        <p:spPr>
          <a:xfrm>
            <a:off x="3271311" y="2127356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590" y="2446"/>
                </a:moveTo>
                <a:lnTo>
                  <a:pt x="0" y="0"/>
                </a:lnTo>
                <a:lnTo>
                  <a:pt x="1445" y="589"/>
                </a:lnTo>
                <a:lnTo>
                  <a:pt x="1590" y="2446"/>
                </a:lnTo>
                <a:close/>
              </a:path>
            </a:pathLst>
          </a:custGeom>
          <a:solidFill>
            <a:srgbClr val="84D0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52" name="object 19752"/>
          <p:cNvSpPr/>
          <p:nvPr/>
        </p:nvSpPr>
        <p:spPr>
          <a:xfrm>
            <a:off x="3271311" y="2127356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445" y="589"/>
                </a:moveTo>
                <a:lnTo>
                  <a:pt x="1590" y="2446"/>
                </a:lnTo>
                <a:lnTo>
                  <a:pt x="0" y="0"/>
                </a:lnTo>
                <a:lnTo>
                  <a:pt x="1445" y="589"/>
                </a:lnTo>
                <a:close/>
              </a:path>
            </a:pathLst>
          </a:custGeom>
          <a:ln w="3175">
            <a:solidFill>
              <a:srgbClr val="84D0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53" name="object 19753"/>
          <p:cNvSpPr/>
          <p:nvPr/>
        </p:nvSpPr>
        <p:spPr>
          <a:xfrm>
            <a:off x="3271311" y="2127356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445" y="589"/>
                </a:moveTo>
                <a:lnTo>
                  <a:pt x="0" y="0"/>
                </a:lnTo>
                <a:lnTo>
                  <a:pt x="1445" y="589"/>
                </a:lnTo>
                <a:close/>
              </a:path>
            </a:pathLst>
          </a:custGeom>
          <a:ln w="3175">
            <a:solidFill>
              <a:srgbClr val="83CF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54" name="object 19754"/>
          <p:cNvSpPr/>
          <p:nvPr/>
        </p:nvSpPr>
        <p:spPr>
          <a:xfrm>
            <a:off x="3273104" y="2132337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447"/>
                </a:moveTo>
                <a:lnTo>
                  <a:pt x="149" y="0"/>
                </a:lnTo>
                <a:lnTo>
                  <a:pt x="1409" y="142"/>
                </a:lnTo>
                <a:lnTo>
                  <a:pt x="0" y="447"/>
                </a:lnTo>
                <a:close/>
              </a:path>
            </a:pathLst>
          </a:custGeom>
          <a:solidFill>
            <a:srgbClr val="8BD6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55" name="object 19755"/>
          <p:cNvSpPr/>
          <p:nvPr/>
        </p:nvSpPr>
        <p:spPr>
          <a:xfrm>
            <a:off x="3273104" y="2132337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447"/>
                </a:moveTo>
                <a:lnTo>
                  <a:pt x="149" y="0"/>
                </a:lnTo>
                <a:lnTo>
                  <a:pt x="1409" y="142"/>
                </a:lnTo>
                <a:lnTo>
                  <a:pt x="0" y="447"/>
                </a:lnTo>
                <a:close/>
              </a:path>
            </a:pathLst>
          </a:custGeom>
          <a:ln w="3175">
            <a:solidFill>
              <a:srgbClr val="8BD6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56" name="object 19756"/>
          <p:cNvSpPr/>
          <p:nvPr/>
        </p:nvSpPr>
        <p:spPr>
          <a:xfrm>
            <a:off x="3273104" y="2132479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866" y="810"/>
                </a:moveTo>
                <a:lnTo>
                  <a:pt x="0" y="304"/>
                </a:lnTo>
                <a:lnTo>
                  <a:pt x="1409" y="0"/>
                </a:lnTo>
                <a:lnTo>
                  <a:pt x="1866" y="810"/>
                </a:lnTo>
                <a:close/>
              </a:path>
            </a:pathLst>
          </a:custGeom>
          <a:solidFill>
            <a:srgbClr val="8BD6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57" name="object 19757"/>
          <p:cNvSpPr/>
          <p:nvPr/>
        </p:nvSpPr>
        <p:spPr>
          <a:xfrm>
            <a:off x="3273104" y="2132479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304"/>
                </a:moveTo>
                <a:lnTo>
                  <a:pt x="1866" y="810"/>
                </a:lnTo>
                <a:lnTo>
                  <a:pt x="1409" y="0"/>
                </a:lnTo>
                <a:lnTo>
                  <a:pt x="0" y="304"/>
                </a:lnTo>
                <a:close/>
              </a:path>
            </a:pathLst>
          </a:custGeom>
          <a:ln w="3175">
            <a:solidFill>
              <a:srgbClr val="8BD6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58" name="object 19758"/>
          <p:cNvSpPr/>
          <p:nvPr/>
        </p:nvSpPr>
        <p:spPr>
          <a:xfrm>
            <a:off x="3279287" y="213776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939" y="1021"/>
                </a:moveTo>
                <a:lnTo>
                  <a:pt x="0" y="0"/>
                </a:lnTo>
                <a:lnTo>
                  <a:pt x="1132" y="858"/>
                </a:lnTo>
                <a:lnTo>
                  <a:pt x="939" y="1021"/>
                </a:lnTo>
                <a:close/>
              </a:path>
            </a:pathLst>
          </a:custGeom>
          <a:solidFill>
            <a:srgbClr val="8EDB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59" name="object 19759"/>
          <p:cNvSpPr/>
          <p:nvPr/>
        </p:nvSpPr>
        <p:spPr>
          <a:xfrm>
            <a:off x="3279287" y="213776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132" y="858"/>
                </a:moveTo>
                <a:lnTo>
                  <a:pt x="0" y="0"/>
                </a:lnTo>
                <a:lnTo>
                  <a:pt x="939" y="1021"/>
                </a:lnTo>
                <a:lnTo>
                  <a:pt x="1132" y="858"/>
                </a:lnTo>
                <a:close/>
              </a:path>
            </a:pathLst>
          </a:custGeom>
          <a:ln w="3175">
            <a:solidFill>
              <a:srgbClr val="8EDB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60" name="object 19760"/>
          <p:cNvSpPr/>
          <p:nvPr/>
        </p:nvSpPr>
        <p:spPr>
          <a:xfrm>
            <a:off x="3278499" y="2132848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4841" y="3340"/>
                </a:moveTo>
                <a:lnTo>
                  <a:pt x="0" y="0"/>
                </a:lnTo>
                <a:lnTo>
                  <a:pt x="2710" y="1473"/>
                </a:lnTo>
                <a:lnTo>
                  <a:pt x="4841" y="3340"/>
                </a:lnTo>
                <a:close/>
              </a:path>
            </a:pathLst>
          </a:custGeom>
          <a:solidFill>
            <a:srgbClr val="86D6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61" name="object 19761"/>
          <p:cNvSpPr/>
          <p:nvPr/>
        </p:nvSpPr>
        <p:spPr>
          <a:xfrm>
            <a:off x="3278499" y="2132848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4841" y="3340"/>
                </a:moveTo>
                <a:lnTo>
                  <a:pt x="2710" y="1473"/>
                </a:lnTo>
                <a:lnTo>
                  <a:pt x="0" y="0"/>
                </a:lnTo>
                <a:lnTo>
                  <a:pt x="4841" y="3340"/>
                </a:lnTo>
                <a:close/>
              </a:path>
            </a:pathLst>
          </a:custGeom>
          <a:ln w="3175">
            <a:solidFill>
              <a:srgbClr val="86D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62" name="object 19762"/>
          <p:cNvSpPr/>
          <p:nvPr/>
        </p:nvSpPr>
        <p:spPr>
          <a:xfrm>
            <a:off x="3277430" y="2132109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997" y="1526"/>
                </a:moveTo>
                <a:lnTo>
                  <a:pt x="1069" y="739"/>
                </a:lnTo>
                <a:lnTo>
                  <a:pt x="0" y="0"/>
                </a:lnTo>
                <a:lnTo>
                  <a:pt x="2997" y="1526"/>
                </a:lnTo>
                <a:close/>
              </a:path>
            </a:pathLst>
          </a:custGeom>
          <a:solidFill>
            <a:srgbClr val="86D5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63" name="object 19763"/>
          <p:cNvSpPr/>
          <p:nvPr/>
        </p:nvSpPr>
        <p:spPr>
          <a:xfrm>
            <a:off x="3277430" y="2132109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1069" y="739"/>
                </a:moveTo>
                <a:lnTo>
                  <a:pt x="0" y="0"/>
                </a:lnTo>
                <a:lnTo>
                  <a:pt x="2997" y="1526"/>
                </a:lnTo>
                <a:lnTo>
                  <a:pt x="1069" y="739"/>
                </a:lnTo>
                <a:close/>
              </a:path>
            </a:pathLst>
          </a:custGeom>
          <a:ln w="3175">
            <a:solidFill>
              <a:srgbClr val="86D5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64" name="object 19764"/>
          <p:cNvSpPr/>
          <p:nvPr/>
        </p:nvSpPr>
        <p:spPr>
          <a:xfrm>
            <a:off x="3278499" y="2132848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710" y="1473"/>
                </a:moveTo>
                <a:lnTo>
                  <a:pt x="0" y="0"/>
                </a:lnTo>
                <a:lnTo>
                  <a:pt x="1927" y="787"/>
                </a:lnTo>
                <a:lnTo>
                  <a:pt x="2710" y="1473"/>
                </a:lnTo>
                <a:close/>
              </a:path>
            </a:pathLst>
          </a:custGeom>
          <a:solidFill>
            <a:srgbClr val="86D5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65" name="object 19765"/>
          <p:cNvSpPr/>
          <p:nvPr/>
        </p:nvSpPr>
        <p:spPr>
          <a:xfrm>
            <a:off x="3278499" y="2132848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2710" y="1473"/>
                </a:lnTo>
                <a:lnTo>
                  <a:pt x="1927" y="78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86D5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66" name="object 19766"/>
          <p:cNvSpPr/>
          <p:nvPr/>
        </p:nvSpPr>
        <p:spPr>
          <a:xfrm>
            <a:off x="3277087" y="2132388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6055" y="3964"/>
                </a:moveTo>
                <a:lnTo>
                  <a:pt x="0" y="0"/>
                </a:lnTo>
                <a:lnTo>
                  <a:pt x="2771" y="1711"/>
                </a:lnTo>
                <a:lnTo>
                  <a:pt x="6055" y="3964"/>
                </a:lnTo>
                <a:close/>
              </a:path>
            </a:pathLst>
          </a:custGeom>
          <a:solidFill>
            <a:srgbClr val="2E492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67" name="object 19767"/>
          <p:cNvSpPr/>
          <p:nvPr/>
        </p:nvSpPr>
        <p:spPr>
          <a:xfrm>
            <a:off x="3277087" y="2132388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0" y="0"/>
                </a:moveTo>
                <a:lnTo>
                  <a:pt x="2771" y="1711"/>
                </a:lnTo>
                <a:lnTo>
                  <a:pt x="6055" y="396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E492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68" name="object 19768"/>
          <p:cNvSpPr/>
          <p:nvPr/>
        </p:nvSpPr>
        <p:spPr>
          <a:xfrm>
            <a:off x="3278459" y="2136521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303" y="1813"/>
                </a:moveTo>
                <a:lnTo>
                  <a:pt x="0" y="340"/>
                </a:lnTo>
                <a:lnTo>
                  <a:pt x="96" y="0"/>
                </a:lnTo>
                <a:lnTo>
                  <a:pt x="2303" y="1813"/>
                </a:lnTo>
                <a:close/>
              </a:path>
            </a:pathLst>
          </a:custGeom>
          <a:solidFill>
            <a:srgbClr val="8EDA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69" name="object 19769"/>
          <p:cNvSpPr/>
          <p:nvPr/>
        </p:nvSpPr>
        <p:spPr>
          <a:xfrm>
            <a:off x="3278459" y="2136521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303" y="1813"/>
                </a:moveTo>
                <a:lnTo>
                  <a:pt x="96" y="0"/>
                </a:lnTo>
                <a:lnTo>
                  <a:pt x="0" y="340"/>
                </a:lnTo>
                <a:lnTo>
                  <a:pt x="2303" y="1813"/>
                </a:lnTo>
                <a:close/>
              </a:path>
            </a:pathLst>
          </a:custGeom>
          <a:ln w="3175">
            <a:solidFill>
              <a:srgbClr val="8EDA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70" name="object 19770"/>
          <p:cNvSpPr/>
          <p:nvPr/>
        </p:nvSpPr>
        <p:spPr>
          <a:xfrm>
            <a:off x="3275985" y="2133280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928" y="1595"/>
                </a:moveTo>
                <a:lnTo>
                  <a:pt x="78" y="977"/>
                </a:lnTo>
                <a:lnTo>
                  <a:pt x="0" y="0"/>
                </a:lnTo>
                <a:lnTo>
                  <a:pt x="2928" y="1595"/>
                </a:lnTo>
                <a:close/>
              </a:path>
            </a:pathLst>
          </a:custGeom>
          <a:solidFill>
            <a:srgbClr val="8BD8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71" name="object 19771"/>
          <p:cNvSpPr/>
          <p:nvPr/>
        </p:nvSpPr>
        <p:spPr>
          <a:xfrm>
            <a:off x="3275985" y="2133280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78" y="977"/>
                </a:moveTo>
                <a:lnTo>
                  <a:pt x="0" y="0"/>
                </a:lnTo>
                <a:lnTo>
                  <a:pt x="2928" y="1595"/>
                </a:lnTo>
                <a:lnTo>
                  <a:pt x="78" y="977"/>
                </a:lnTo>
                <a:close/>
              </a:path>
            </a:pathLst>
          </a:custGeom>
          <a:ln w="3175">
            <a:solidFill>
              <a:srgbClr val="8BD8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72" name="object 19772"/>
          <p:cNvSpPr/>
          <p:nvPr/>
        </p:nvSpPr>
        <p:spPr>
          <a:xfrm>
            <a:off x="3276063" y="2134257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367" y="2095"/>
                </a:moveTo>
                <a:lnTo>
                  <a:pt x="0" y="0"/>
                </a:lnTo>
                <a:lnTo>
                  <a:pt x="2849" y="617"/>
                </a:lnTo>
                <a:lnTo>
                  <a:pt x="2367" y="2095"/>
                </a:lnTo>
                <a:close/>
              </a:path>
            </a:pathLst>
          </a:custGeom>
          <a:solidFill>
            <a:srgbClr val="8DD9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73" name="object 19773"/>
          <p:cNvSpPr/>
          <p:nvPr/>
        </p:nvSpPr>
        <p:spPr>
          <a:xfrm>
            <a:off x="3276063" y="2134257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0"/>
                </a:moveTo>
                <a:lnTo>
                  <a:pt x="2367" y="2095"/>
                </a:lnTo>
                <a:lnTo>
                  <a:pt x="2849" y="61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8DD9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74" name="object 19774"/>
          <p:cNvSpPr/>
          <p:nvPr/>
        </p:nvSpPr>
        <p:spPr>
          <a:xfrm>
            <a:off x="3271311" y="2127082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1445" y="863"/>
                </a:moveTo>
                <a:lnTo>
                  <a:pt x="0" y="274"/>
                </a:lnTo>
                <a:lnTo>
                  <a:pt x="2545" y="0"/>
                </a:lnTo>
                <a:lnTo>
                  <a:pt x="1445" y="863"/>
                </a:lnTo>
                <a:close/>
              </a:path>
            </a:pathLst>
          </a:custGeom>
          <a:solidFill>
            <a:srgbClr val="81CE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75" name="object 19775"/>
          <p:cNvSpPr/>
          <p:nvPr/>
        </p:nvSpPr>
        <p:spPr>
          <a:xfrm>
            <a:off x="3271311" y="2127082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45" y="0"/>
                </a:moveTo>
                <a:lnTo>
                  <a:pt x="1445" y="863"/>
                </a:lnTo>
                <a:lnTo>
                  <a:pt x="0" y="274"/>
                </a:lnTo>
                <a:lnTo>
                  <a:pt x="2545" y="0"/>
                </a:lnTo>
                <a:close/>
              </a:path>
            </a:pathLst>
          </a:custGeom>
          <a:ln w="3175">
            <a:solidFill>
              <a:srgbClr val="81CE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76" name="object 19776"/>
          <p:cNvSpPr/>
          <p:nvPr/>
        </p:nvSpPr>
        <p:spPr>
          <a:xfrm>
            <a:off x="3270006" y="2125510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1305" y="1846"/>
                </a:moveTo>
                <a:lnTo>
                  <a:pt x="0" y="0"/>
                </a:lnTo>
                <a:lnTo>
                  <a:pt x="3850" y="1572"/>
                </a:lnTo>
                <a:lnTo>
                  <a:pt x="1305" y="1846"/>
                </a:lnTo>
                <a:close/>
              </a:path>
            </a:pathLst>
          </a:custGeom>
          <a:solidFill>
            <a:srgbClr val="80CC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77" name="object 19777"/>
          <p:cNvSpPr/>
          <p:nvPr/>
        </p:nvSpPr>
        <p:spPr>
          <a:xfrm>
            <a:off x="3270006" y="2125510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3850" y="1572"/>
                </a:moveTo>
                <a:lnTo>
                  <a:pt x="0" y="0"/>
                </a:lnTo>
                <a:lnTo>
                  <a:pt x="1305" y="1846"/>
                </a:lnTo>
                <a:lnTo>
                  <a:pt x="3850" y="1572"/>
                </a:lnTo>
                <a:close/>
              </a:path>
            </a:pathLst>
          </a:custGeom>
          <a:ln w="3175">
            <a:solidFill>
              <a:srgbClr val="80CC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78" name="object 19778"/>
          <p:cNvSpPr/>
          <p:nvPr/>
        </p:nvSpPr>
        <p:spPr>
          <a:xfrm>
            <a:off x="3270006" y="2125510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3850" y="1572"/>
                </a:moveTo>
                <a:lnTo>
                  <a:pt x="0" y="0"/>
                </a:lnTo>
                <a:lnTo>
                  <a:pt x="3769" y="1534"/>
                </a:lnTo>
                <a:close/>
              </a:path>
            </a:pathLst>
          </a:custGeom>
          <a:solidFill>
            <a:srgbClr val="7FCC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79" name="object 19779"/>
          <p:cNvSpPr/>
          <p:nvPr/>
        </p:nvSpPr>
        <p:spPr>
          <a:xfrm>
            <a:off x="3270006" y="2125510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3850" y="1572"/>
                </a:moveTo>
                <a:lnTo>
                  <a:pt x="0" y="0"/>
                </a:lnTo>
                <a:lnTo>
                  <a:pt x="3769" y="1534"/>
                </a:lnTo>
                <a:close/>
              </a:path>
            </a:pathLst>
          </a:custGeom>
          <a:ln w="3175">
            <a:solidFill>
              <a:srgbClr val="7FCC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80" name="object 197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781" name="object 197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782" name="object 197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783" name="object 19783"/>
          <p:cNvSpPr/>
          <p:nvPr/>
        </p:nvSpPr>
        <p:spPr>
          <a:xfrm>
            <a:off x="3364918" y="220341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5763" y="8778"/>
                </a:moveTo>
                <a:lnTo>
                  <a:pt x="0" y="0"/>
                </a:lnTo>
                <a:lnTo>
                  <a:pt x="5760" y="7452"/>
                </a:lnTo>
                <a:lnTo>
                  <a:pt x="5763" y="8778"/>
                </a:lnTo>
                <a:close/>
              </a:path>
            </a:pathLst>
          </a:custGeom>
          <a:solidFill>
            <a:srgbClr val="4AC2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84" name="object 19784"/>
          <p:cNvSpPr/>
          <p:nvPr/>
        </p:nvSpPr>
        <p:spPr>
          <a:xfrm>
            <a:off x="3364918" y="220341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5760" y="7452"/>
                </a:moveTo>
                <a:lnTo>
                  <a:pt x="0" y="0"/>
                </a:lnTo>
                <a:lnTo>
                  <a:pt x="5763" y="8778"/>
                </a:lnTo>
                <a:lnTo>
                  <a:pt x="5760" y="7452"/>
                </a:lnTo>
                <a:close/>
              </a:path>
            </a:pathLst>
          </a:custGeom>
          <a:ln w="3175">
            <a:solidFill>
              <a:srgbClr val="4AC2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85" name="object 19785"/>
          <p:cNvSpPr/>
          <p:nvPr/>
        </p:nvSpPr>
        <p:spPr>
          <a:xfrm>
            <a:off x="3368581" y="2219477"/>
            <a:ext cx="4445" cy="8890"/>
          </a:xfrm>
          <a:custGeom>
            <a:avLst/>
            <a:gdLst/>
            <a:ahLst/>
            <a:cxnLst/>
            <a:rect l="l" t="t" r="r" b="b"/>
            <a:pathLst>
              <a:path w="4445" h="8889">
                <a:moveTo>
                  <a:pt x="4094" y="8387"/>
                </a:moveTo>
                <a:lnTo>
                  <a:pt x="0" y="0"/>
                </a:lnTo>
                <a:lnTo>
                  <a:pt x="3705" y="4945"/>
                </a:lnTo>
                <a:lnTo>
                  <a:pt x="4094" y="8387"/>
                </a:lnTo>
                <a:close/>
              </a:path>
            </a:pathLst>
          </a:custGeom>
          <a:solidFill>
            <a:srgbClr val="49C1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86" name="object 19786"/>
          <p:cNvSpPr/>
          <p:nvPr/>
        </p:nvSpPr>
        <p:spPr>
          <a:xfrm>
            <a:off x="3368581" y="2219477"/>
            <a:ext cx="4445" cy="8890"/>
          </a:xfrm>
          <a:custGeom>
            <a:avLst/>
            <a:gdLst/>
            <a:ahLst/>
            <a:cxnLst/>
            <a:rect l="l" t="t" r="r" b="b"/>
            <a:pathLst>
              <a:path w="4445" h="8889">
                <a:moveTo>
                  <a:pt x="4094" y="8387"/>
                </a:moveTo>
                <a:lnTo>
                  <a:pt x="3705" y="4945"/>
                </a:lnTo>
                <a:lnTo>
                  <a:pt x="0" y="0"/>
                </a:lnTo>
                <a:lnTo>
                  <a:pt x="4094" y="8387"/>
                </a:lnTo>
                <a:close/>
              </a:path>
            </a:pathLst>
          </a:custGeom>
          <a:ln w="3175">
            <a:solidFill>
              <a:srgbClr val="49C1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87" name="object 19787"/>
          <p:cNvSpPr/>
          <p:nvPr/>
        </p:nvSpPr>
        <p:spPr>
          <a:xfrm>
            <a:off x="3368256" y="2218812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3939" y="4813"/>
                </a:moveTo>
                <a:lnTo>
                  <a:pt x="325" y="665"/>
                </a:lnTo>
                <a:lnTo>
                  <a:pt x="0" y="0"/>
                </a:lnTo>
                <a:lnTo>
                  <a:pt x="3939" y="4813"/>
                </a:lnTo>
                <a:close/>
              </a:path>
            </a:pathLst>
          </a:custGeom>
          <a:solidFill>
            <a:srgbClr val="4AC1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88" name="object 19788"/>
          <p:cNvSpPr/>
          <p:nvPr/>
        </p:nvSpPr>
        <p:spPr>
          <a:xfrm>
            <a:off x="3368256" y="2218812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325" y="665"/>
                </a:moveTo>
                <a:lnTo>
                  <a:pt x="0" y="0"/>
                </a:lnTo>
                <a:lnTo>
                  <a:pt x="3939" y="4813"/>
                </a:lnTo>
                <a:lnTo>
                  <a:pt x="325" y="665"/>
                </a:lnTo>
                <a:close/>
              </a:path>
            </a:pathLst>
          </a:custGeom>
          <a:ln w="3175">
            <a:solidFill>
              <a:srgbClr val="4AC1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89" name="object 19789"/>
          <p:cNvSpPr/>
          <p:nvPr/>
        </p:nvSpPr>
        <p:spPr>
          <a:xfrm>
            <a:off x="3368581" y="2219477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705" y="4945"/>
                </a:moveTo>
                <a:lnTo>
                  <a:pt x="0" y="0"/>
                </a:lnTo>
                <a:lnTo>
                  <a:pt x="3614" y="4147"/>
                </a:lnTo>
                <a:lnTo>
                  <a:pt x="3705" y="4945"/>
                </a:lnTo>
                <a:close/>
              </a:path>
            </a:pathLst>
          </a:custGeom>
          <a:solidFill>
            <a:srgbClr val="49C1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90" name="object 19790"/>
          <p:cNvSpPr/>
          <p:nvPr/>
        </p:nvSpPr>
        <p:spPr>
          <a:xfrm>
            <a:off x="3368581" y="2219477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0" y="0"/>
                </a:moveTo>
                <a:lnTo>
                  <a:pt x="3705" y="4945"/>
                </a:lnTo>
                <a:lnTo>
                  <a:pt x="3614" y="414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9C1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91" name="object 19791"/>
          <p:cNvSpPr/>
          <p:nvPr/>
        </p:nvSpPr>
        <p:spPr>
          <a:xfrm>
            <a:off x="3365091" y="2212329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3164" y="6482"/>
                </a:moveTo>
                <a:lnTo>
                  <a:pt x="0" y="0"/>
                </a:lnTo>
                <a:lnTo>
                  <a:pt x="3164" y="6482"/>
                </a:lnTo>
                <a:close/>
              </a:path>
            </a:pathLst>
          </a:custGeom>
          <a:ln w="3175">
            <a:solidFill>
              <a:srgbClr val="4CC3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92" name="object 19792"/>
          <p:cNvSpPr/>
          <p:nvPr/>
        </p:nvSpPr>
        <p:spPr>
          <a:xfrm>
            <a:off x="3365091" y="2212329"/>
            <a:ext cx="6985" cy="9525"/>
          </a:xfrm>
          <a:custGeom>
            <a:avLst/>
            <a:gdLst/>
            <a:ahLst/>
            <a:cxnLst/>
            <a:rect l="l" t="t" r="r" b="b"/>
            <a:pathLst>
              <a:path w="6985" h="9525">
                <a:moveTo>
                  <a:pt x="6863" y="9161"/>
                </a:moveTo>
                <a:lnTo>
                  <a:pt x="3164" y="6482"/>
                </a:lnTo>
                <a:lnTo>
                  <a:pt x="0" y="0"/>
                </a:lnTo>
                <a:lnTo>
                  <a:pt x="6863" y="9161"/>
                </a:lnTo>
                <a:close/>
              </a:path>
            </a:pathLst>
          </a:custGeom>
          <a:solidFill>
            <a:srgbClr val="4BC2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93" name="object 19793"/>
          <p:cNvSpPr/>
          <p:nvPr/>
        </p:nvSpPr>
        <p:spPr>
          <a:xfrm>
            <a:off x="3365091" y="2212329"/>
            <a:ext cx="6985" cy="9525"/>
          </a:xfrm>
          <a:custGeom>
            <a:avLst/>
            <a:gdLst/>
            <a:ahLst/>
            <a:cxnLst/>
            <a:rect l="l" t="t" r="r" b="b"/>
            <a:pathLst>
              <a:path w="6985" h="9525">
                <a:moveTo>
                  <a:pt x="3164" y="6482"/>
                </a:moveTo>
                <a:lnTo>
                  <a:pt x="6863" y="9161"/>
                </a:lnTo>
                <a:lnTo>
                  <a:pt x="0" y="0"/>
                </a:lnTo>
                <a:lnTo>
                  <a:pt x="3164" y="6482"/>
                </a:lnTo>
                <a:close/>
              </a:path>
            </a:pathLst>
          </a:custGeom>
          <a:ln w="3175">
            <a:solidFill>
              <a:srgbClr val="4BC2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94" name="object 19794"/>
          <p:cNvSpPr/>
          <p:nvPr/>
        </p:nvSpPr>
        <p:spPr>
          <a:xfrm>
            <a:off x="3368256" y="2218812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3939" y="4813"/>
                </a:moveTo>
                <a:lnTo>
                  <a:pt x="0" y="0"/>
                </a:lnTo>
                <a:lnTo>
                  <a:pt x="3698" y="2679"/>
                </a:lnTo>
                <a:lnTo>
                  <a:pt x="3939" y="4813"/>
                </a:lnTo>
                <a:close/>
              </a:path>
            </a:pathLst>
          </a:custGeom>
          <a:solidFill>
            <a:srgbClr val="49C1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95" name="object 19795"/>
          <p:cNvSpPr/>
          <p:nvPr/>
        </p:nvSpPr>
        <p:spPr>
          <a:xfrm>
            <a:off x="3368256" y="2218812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0" y="0"/>
                </a:moveTo>
                <a:lnTo>
                  <a:pt x="3698" y="2679"/>
                </a:lnTo>
                <a:lnTo>
                  <a:pt x="3939" y="481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9C1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96" name="object 19796"/>
          <p:cNvSpPr/>
          <p:nvPr/>
        </p:nvSpPr>
        <p:spPr>
          <a:xfrm>
            <a:off x="3368581" y="2219477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0" y="0"/>
                </a:moveTo>
                <a:lnTo>
                  <a:pt x="3705" y="49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97" name="object 197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798" name="object 197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799" name="object 197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800" name="object 198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801" name="object 19801"/>
          <p:cNvSpPr/>
          <p:nvPr/>
        </p:nvSpPr>
        <p:spPr>
          <a:xfrm>
            <a:off x="3350005" y="2186353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758" y="2626"/>
                </a:moveTo>
                <a:lnTo>
                  <a:pt x="0" y="500"/>
                </a:lnTo>
                <a:lnTo>
                  <a:pt x="279" y="0"/>
                </a:lnTo>
                <a:lnTo>
                  <a:pt x="2758" y="2626"/>
                </a:lnTo>
                <a:close/>
              </a:path>
            </a:pathLst>
          </a:custGeom>
          <a:solidFill>
            <a:srgbClr val="58CA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02" name="object 19802"/>
          <p:cNvSpPr/>
          <p:nvPr/>
        </p:nvSpPr>
        <p:spPr>
          <a:xfrm>
            <a:off x="3350005" y="2186353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500"/>
                </a:moveTo>
                <a:lnTo>
                  <a:pt x="279" y="0"/>
                </a:lnTo>
                <a:lnTo>
                  <a:pt x="2758" y="2626"/>
                </a:lnTo>
                <a:lnTo>
                  <a:pt x="0" y="500"/>
                </a:lnTo>
                <a:close/>
              </a:path>
            </a:pathLst>
          </a:custGeom>
          <a:ln w="3175">
            <a:solidFill>
              <a:srgbClr val="58CA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03" name="object 19803"/>
          <p:cNvSpPr/>
          <p:nvPr/>
        </p:nvSpPr>
        <p:spPr>
          <a:xfrm>
            <a:off x="3350005" y="2186853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7272" y="6906"/>
                </a:moveTo>
                <a:lnTo>
                  <a:pt x="0" y="0"/>
                </a:lnTo>
                <a:lnTo>
                  <a:pt x="2758" y="2125"/>
                </a:lnTo>
                <a:lnTo>
                  <a:pt x="7272" y="6906"/>
                </a:lnTo>
                <a:close/>
              </a:path>
            </a:pathLst>
          </a:custGeom>
          <a:solidFill>
            <a:srgbClr val="56C9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04" name="object 19804"/>
          <p:cNvSpPr/>
          <p:nvPr/>
        </p:nvSpPr>
        <p:spPr>
          <a:xfrm>
            <a:off x="3350005" y="2186853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0" y="0"/>
                </a:moveTo>
                <a:lnTo>
                  <a:pt x="7272" y="6906"/>
                </a:lnTo>
                <a:lnTo>
                  <a:pt x="2758" y="212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6C9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05" name="object 198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806" name="object 19806"/>
          <p:cNvSpPr/>
          <p:nvPr/>
        </p:nvSpPr>
        <p:spPr>
          <a:xfrm>
            <a:off x="3333582" y="217809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97" y="439"/>
                </a:moveTo>
                <a:lnTo>
                  <a:pt x="0" y="0"/>
                </a:lnTo>
                <a:lnTo>
                  <a:pt x="215" y="86"/>
                </a:lnTo>
                <a:lnTo>
                  <a:pt x="497" y="439"/>
                </a:lnTo>
                <a:close/>
              </a:path>
            </a:pathLst>
          </a:custGeom>
          <a:solidFill>
            <a:srgbClr val="67D1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07" name="object 19807"/>
          <p:cNvSpPr/>
          <p:nvPr/>
        </p:nvSpPr>
        <p:spPr>
          <a:xfrm>
            <a:off x="3333582" y="217809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497" y="439"/>
                </a:lnTo>
                <a:lnTo>
                  <a:pt x="215" y="8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7D1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08" name="object 19808"/>
          <p:cNvSpPr/>
          <p:nvPr/>
        </p:nvSpPr>
        <p:spPr>
          <a:xfrm>
            <a:off x="3369548" y="2228309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3627" y="3967"/>
                </a:moveTo>
                <a:lnTo>
                  <a:pt x="0" y="0"/>
                </a:lnTo>
                <a:lnTo>
                  <a:pt x="3561" y="3398"/>
                </a:lnTo>
                <a:lnTo>
                  <a:pt x="3627" y="3967"/>
                </a:lnTo>
                <a:close/>
              </a:path>
            </a:pathLst>
          </a:custGeom>
          <a:solidFill>
            <a:srgbClr val="49C0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09" name="object 19809"/>
          <p:cNvSpPr/>
          <p:nvPr/>
        </p:nvSpPr>
        <p:spPr>
          <a:xfrm>
            <a:off x="3369548" y="2228309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3561" y="3398"/>
                </a:moveTo>
                <a:lnTo>
                  <a:pt x="0" y="0"/>
                </a:lnTo>
                <a:lnTo>
                  <a:pt x="3627" y="3967"/>
                </a:lnTo>
                <a:lnTo>
                  <a:pt x="3561" y="3398"/>
                </a:lnTo>
                <a:close/>
              </a:path>
            </a:pathLst>
          </a:custGeom>
          <a:ln w="3175">
            <a:solidFill>
              <a:srgbClr val="49C0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10" name="object 19810"/>
          <p:cNvSpPr/>
          <p:nvPr/>
        </p:nvSpPr>
        <p:spPr>
          <a:xfrm>
            <a:off x="3368581" y="2219477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4528" y="12230"/>
                </a:moveTo>
                <a:lnTo>
                  <a:pt x="0" y="0"/>
                </a:lnTo>
                <a:lnTo>
                  <a:pt x="4094" y="8387"/>
                </a:lnTo>
                <a:lnTo>
                  <a:pt x="4528" y="12230"/>
                </a:lnTo>
                <a:close/>
              </a:path>
            </a:pathLst>
          </a:custGeom>
          <a:solidFill>
            <a:srgbClr val="49C0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11" name="object 19811"/>
          <p:cNvSpPr/>
          <p:nvPr/>
        </p:nvSpPr>
        <p:spPr>
          <a:xfrm>
            <a:off x="3368581" y="2219477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0"/>
                </a:moveTo>
                <a:lnTo>
                  <a:pt x="4094" y="8387"/>
                </a:lnTo>
                <a:lnTo>
                  <a:pt x="4528" y="1223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9C0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12" name="object 19812"/>
          <p:cNvSpPr/>
          <p:nvPr/>
        </p:nvSpPr>
        <p:spPr>
          <a:xfrm>
            <a:off x="3368581" y="2219477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4528" y="12230"/>
                </a:moveTo>
                <a:lnTo>
                  <a:pt x="967" y="8831"/>
                </a:lnTo>
                <a:lnTo>
                  <a:pt x="0" y="0"/>
                </a:lnTo>
                <a:lnTo>
                  <a:pt x="4528" y="12230"/>
                </a:lnTo>
                <a:close/>
              </a:path>
            </a:pathLst>
          </a:custGeom>
          <a:solidFill>
            <a:srgbClr val="4AC1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13" name="object 19813"/>
          <p:cNvSpPr/>
          <p:nvPr/>
        </p:nvSpPr>
        <p:spPr>
          <a:xfrm>
            <a:off x="3368581" y="2219477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0"/>
                </a:moveTo>
                <a:lnTo>
                  <a:pt x="967" y="8831"/>
                </a:lnTo>
                <a:lnTo>
                  <a:pt x="4528" y="1223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AC1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14" name="object 19814"/>
          <p:cNvSpPr/>
          <p:nvPr/>
        </p:nvSpPr>
        <p:spPr>
          <a:xfrm>
            <a:off x="3366198" y="2216297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3350" y="12011"/>
                </a:moveTo>
                <a:lnTo>
                  <a:pt x="0" y="0"/>
                </a:lnTo>
                <a:lnTo>
                  <a:pt x="2382" y="3180"/>
                </a:lnTo>
                <a:lnTo>
                  <a:pt x="3350" y="12011"/>
                </a:lnTo>
                <a:close/>
              </a:path>
            </a:pathLst>
          </a:custGeom>
          <a:solidFill>
            <a:srgbClr val="4BC2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15" name="object 19815"/>
          <p:cNvSpPr/>
          <p:nvPr/>
        </p:nvSpPr>
        <p:spPr>
          <a:xfrm>
            <a:off x="3366198" y="2216297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2382" y="3180"/>
                </a:moveTo>
                <a:lnTo>
                  <a:pt x="3350" y="12011"/>
                </a:lnTo>
                <a:lnTo>
                  <a:pt x="0" y="0"/>
                </a:lnTo>
                <a:lnTo>
                  <a:pt x="2382" y="3180"/>
                </a:lnTo>
                <a:close/>
              </a:path>
            </a:pathLst>
          </a:custGeom>
          <a:ln w="3175">
            <a:solidFill>
              <a:srgbClr val="4BC2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16" name="object 19816"/>
          <p:cNvSpPr/>
          <p:nvPr/>
        </p:nvSpPr>
        <p:spPr>
          <a:xfrm>
            <a:off x="3366198" y="2216297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382" y="3180"/>
                </a:moveTo>
                <a:lnTo>
                  <a:pt x="0" y="0"/>
                </a:lnTo>
                <a:lnTo>
                  <a:pt x="2057" y="2514"/>
                </a:lnTo>
                <a:lnTo>
                  <a:pt x="2382" y="3180"/>
                </a:lnTo>
                <a:close/>
              </a:path>
            </a:pathLst>
          </a:custGeom>
          <a:solidFill>
            <a:srgbClr val="4BC2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17" name="object 19817"/>
          <p:cNvSpPr/>
          <p:nvPr/>
        </p:nvSpPr>
        <p:spPr>
          <a:xfrm>
            <a:off x="3366198" y="2216297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057" y="2514"/>
                </a:moveTo>
                <a:lnTo>
                  <a:pt x="0" y="0"/>
                </a:lnTo>
                <a:lnTo>
                  <a:pt x="2382" y="3180"/>
                </a:lnTo>
                <a:lnTo>
                  <a:pt x="2057" y="2514"/>
                </a:lnTo>
                <a:close/>
              </a:path>
            </a:pathLst>
          </a:custGeom>
          <a:ln w="3175">
            <a:solidFill>
              <a:srgbClr val="4BC2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18" name="object 19818"/>
          <p:cNvSpPr/>
          <p:nvPr/>
        </p:nvSpPr>
        <p:spPr>
          <a:xfrm>
            <a:off x="3365091" y="2212329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3164" y="6482"/>
                </a:moveTo>
                <a:lnTo>
                  <a:pt x="1107" y="3967"/>
                </a:lnTo>
                <a:lnTo>
                  <a:pt x="0" y="0"/>
                </a:lnTo>
                <a:lnTo>
                  <a:pt x="3164" y="6482"/>
                </a:lnTo>
                <a:close/>
              </a:path>
            </a:pathLst>
          </a:custGeom>
          <a:solidFill>
            <a:srgbClr val="4CC3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19" name="object 19819"/>
          <p:cNvSpPr/>
          <p:nvPr/>
        </p:nvSpPr>
        <p:spPr>
          <a:xfrm>
            <a:off x="3365091" y="2212329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0"/>
                </a:moveTo>
                <a:lnTo>
                  <a:pt x="1107" y="3967"/>
                </a:lnTo>
                <a:lnTo>
                  <a:pt x="3164" y="648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CC3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20" name="object 19820"/>
          <p:cNvSpPr/>
          <p:nvPr/>
        </p:nvSpPr>
        <p:spPr>
          <a:xfrm>
            <a:off x="3366198" y="2216297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0"/>
                </a:moveTo>
                <a:lnTo>
                  <a:pt x="2382" y="31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21" name="object 19821"/>
          <p:cNvSpPr/>
          <p:nvPr/>
        </p:nvSpPr>
        <p:spPr>
          <a:xfrm>
            <a:off x="3369548" y="2228309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634" y="5847"/>
                </a:moveTo>
                <a:lnTo>
                  <a:pt x="0" y="0"/>
                </a:lnTo>
                <a:lnTo>
                  <a:pt x="3627" y="3967"/>
                </a:lnTo>
                <a:lnTo>
                  <a:pt x="3634" y="5847"/>
                </a:lnTo>
                <a:close/>
              </a:path>
            </a:pathLst>
          </a:custGeom>
          <a:solidFill>
            <a:srgbClr val="49C0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22" name="object 19822"/>
          <p:cNvSpPr/>
          <p:nvPr/>
        </p:nvSpPr>
        <p:spPr>
          <a:xfrm>
            <a:off x="3369548" y="2228309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627" y="3967"/>
                </a:moveTo>
                <a:lnTo>
                  <a:pt x="0" y="0"/>
                </a:lnTo>
                <a:lnTo>
                  <a:pt x="3634" y="5847"/>
                </a:lnTo>
                <a:lnTo>
                  <a:pt x="3627" y="3967"/>
                </a:lnTo>
                <a:close/>
              </a:path>
            </a:pathLst>
          </a:custGeom>
          <a:ln w="3175">
            <a:solidFill>
              <a:srgbClr val="49C0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23" name="object 19823"/>
          <p:cNvSpPr/>
          <p:nvPr/>
        </p:nvSpPr>
        <p:spPr>
          <a:xfrm>
            <a:off x="3369548" y="2228309"/>
            <a:ext cx="4445" cy="8890"/>
          </a:xfrm>
          <a:custGeom>
            <a:avLst/>
            <a:gdLst/>
            <a:ahLst/>
            <a:cxnLst/>
            <a:rect l="l" t="t" r="r" b="b"/>
            <a:pathLst>
              <a:path w="4445" h="8889">
                <a:moveTo>
                  <a:pt x="3952" y="8829"/>
                </a:moveTo>
                <a:lnTo>
                  <a:pt x="0" y="0"/>
                </a:lnTo>
                <a:lnTo>
                  <a:pt x="3952" y="8829"/>
                </a:lnTo>
                <a:close/>
              </a:path>
            </a:pathLst>
          </a:custGeom>
          <a:ln w="3175">
            <a:solidFill>
              <a:srgbClr val="49C0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24" name="object 19824"/>
          <p:cNvSpPr/>
          <p:nvPr/>
        </p:nvSpPr>
        <p:spPr>
          <a:xfrm>
            <a:off x="3369548" y="2228309"/>
            <a:ext cx="4445" cy="8890"/>
          </a:xfrm>
          <a:custGeom>
            <a:avLst/>
            <a:gdLst/>
            <a:ahLst/>
            <a:cxnLst/>
            <a:rect l="l" t="t" r="r" b="b"/>
            <a:pathLst>
              <a:path w="4445" h="8889">
                <a:moveTo>
                  <a:pt x="3952" y="8829"/>
                </a:moveTo>
                <a:lnTo>
                  <a:pt x="0" y="0"/>
                </a:lnTo>
                <a:lnTo>
                  <a:pt x="3634" y="5847"/>
                </a:lnTo>
                <a:lnTo>
                  <a:pt x="3952" y="8829"/>
                </a:lnTo>
                <a:close/>
              </a:path>
            </a:pathLst>
          </a:custGeom>
          <a:solidFill>
            <a:srgbClr val="49C0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25" name="object 19825"/>
          <p:cNvSpPr/>
          <p:nvPr/>
        </p:nvSpPr>
        <p:spPr>
          <a:xfrm>
            <a:off x="3369548" y="2228309"/>
            <a:ext cx="4445" cy="8890"/>
          </a:xfrm>
          <a:custGeom>
            <a:avLst/>
            <a:gdLst/>
            <a:ahLst/>
            <a:cxnLst/>
            <a:rect l="l" t="t" r="r" b="b"/>
            <a:pathLst>
              <a:path w="4445" h="8889">
                <a:moveTo>
                  <a:pt x="3952" y="8829"/>
                </a:moveTo>
                <a:lnTo>
                  <a:pt x="3634" y="5847"/>
                </a:lnTo>
                <a:lnTo>
                  <a:pt x="0" y="0"/>
                </a:lnTo>
                <a:lnTo>
                  <a:pt x="3952" y="8829"/>
                </a:lnTo>
                <a:close/>
              </a:path>
            </a:pathLst>
          </a:custGeom>
          <a:ln w="3175">
            <a:solidFill>
              <a:srgbClr val="49C0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26" name="object 19826"/>
          <p:cNvSpPr/>
          <p:nvPr/>
        </p:nvSpPr>
        <p:spPr>
          <a:xfrm>
            <a:off x="3333798" y="2178103"/>
            <a:ext cx="6350" cy="6985"/>
          </a:xfrm>
          <a:custGeom>
            <a:avLst/>
            <a:gdLst/>
            <a:ahLst/>
            <a:cxnLst/>
            <a:rect l="l" t="t" r="r" b="b"/>
            <a:pathLst>
              <a:path w="6350" h="6985">
                <a:moveTo>
                  <a:pt x="5740" y="6377"/>
                </a:moveTo>
                <a:lnTo>
                  <a:pt x="0" y="76"/>
                </a:lnTo>
                <a:lnTo>
                  <a:pt x="154" y="0"/>
                </a:lnTo>
                <a:lnTo>
                  <a:pt x="5740" y="6377"/>
                </a:lnTo>
                <a:close/>
              </a:path>
            </a:pathLst>
          </a:custGeom>
          <a:solidFill>
            <a:srgbClr val="66D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27" name="object 19827"/>
          <p:cNvSpPr/>
          <p:nvPr/>
        </p:nvSpPr>
        <p:spPr>
          <a:xfrm>
            <a:off x="3333798" y="2178103"/>
            <a:ext cx="6350" cy="6985"/>
          </a:xfrm>
          <a:custGeom>
            <a:avLst/>
            <a:gdLst/>
            <a:ahLst/>
            <a:cxnLst/>
            <a:rect l="l" t="t" r="r" b="b"/>
            <a:pathLst>
              <a:path w="6350" h="6985">
                <a:moveTo>
                  <a:pt x="0" y="76"/>
                </a:moveTo>
                <a:lnTo>
                  <a:pt x="154" y="0"/>
                </a:lnTo>
                <a:lnTo>
                  <a:pt x="5740" y="6377"/>
                </a:lnTo>
                <a:lnTo>
                  <a:pt x="0" y="76"/>
                </a:lnTo>
                <a:close/>
              </a:path>
            </a:pathLst>
          </a:custGeom>
          <a:ln w="3175">
            <a:solidFill>
              <a:srgbClr val="66D0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28" name="object 19828"/>
          <p:cNvSpPr/>
          <p:nvPr/>
        </p:nvSpPr>
        <p:spPr>
          <a:xfrm>
            <a:off x="3333798" y="2178179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5740" y="6301"/>
                </a:moveTo>
                <a:lnTo>
                  <a:pt x="281" y="353"/>
                </a:lnTo>
                <a:lnTo>
                  <a:pt x="0" y="0"/>
                </a:lnTo>
                <a:lnTo>
                  <a:pt x="5740" y="6301"/>
                </a:lnTo>
                <a:close/>
              </a:path>
            </a:pathLst>
          </a:custGeom>
          <a:solidFill>
            <a:srgbClr val="66D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29" name="object 19829"/>
          <p:cNvSpPr/>
          <p:nvPr/>
        </p:nvSpPr>
        <p:spPr>
          <a:xfrm>
            <a:off x="3333798" y="2178179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0"/>
                </a:moveTo>
                <a:lnTo>
                  <a:pt x="281" y="353"/>
                </a:lnTo>
                <a:lnTo>
                  <a:pt x="5740" y="630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6D0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30" name="object 198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831" name="object 198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832" name="object 198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833" name="object 198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834" name="object 19834"/>
          <p:cNvSpPr/>
          <p:nvPr/>
        </p:nvSpPr>
        <p:spPr>
          <a:xfrm>
            <a:off x="3333953" y="2178103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0" y="0"/>
                </a:moveTo>
                <a:lnTo>
                  <a:pt x="5585" y="63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35" name="object 19835"/>
          <p:cNvSpPr/>
          <p:nvPr/>
        </p:nvSpPr>
        <p:spPr>
          <a:xfrm>
            <a:off x="3364844" y="22123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260"/>
                </a:moveTo>
                <a:lnTo>
                  <a:pt x="246" y="0"/>
                </a:lnTo>
                <a:lnTo>
                  <a:pt x="0" y="2260"/>
                </a:lnTo>
                <a:close/>
              </a:path>
            </a:pathLst>
          </a:custGeom>
          <a:ln w="3175">
            <a:solidFill>
              <a:srgbClr val="4DC4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36" name="object 19836"/>
          <p:cNvSpPr/>
          <p:nvPr/>
        </p:nvSpPr>
        <p:spPr>
          <a:xfrm>
            <a:off x="3364844" y="2212329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353" y="3967"/>
                </a:moveTo>
                <a:lnTo>
                  <a:pt x="0" y="2260"/>
                </a:lnTo>
                <a:lnTo>
                  <a:pt x="246" y="0"/>
                </a:lnTo>
                <a:lnTo>
                  <a:pt x="1353" y="3967"/>
                </a:lnTo>
                <a:close/>
              </a:path>
            </a:pathLst>
          </a:custGeom>
          <a:solidFill>
            <a:srgbClr val="4DC3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37" name="object 19837"/>
          <p:cNvSpPr/>
          <p:nvPr/>
        </p:nvSpPr>
        <p:spPr>
          <a:xfrm>
            <a:off x="3364844" y="2212329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0" y="2260"/>
                </a:moveTo>
                <a:lnTo>
                  <a:pt x="1353" y="3967"/>
                </a:lnTo>
                <a:lnTo>
                  <a:pt x="246" y="0"/>
                </a:lnTo>
                <a:lnTo>
                  <a:pt x="0" y="2260"/>
                </a:lnTo>
                <a:close/>
              </a:path>
            </a:pathLst>
          </a:custGeom>
          <a:ln w="3175">
            <a:solidFill>
              <a:srgbClr val="4DC3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38" name="object 19838"/>
          <p:cNvSpPr/>
          <p:nvPr/>
        </p:nvSpPr>
        <p:spPr>
          <a:xfrm>
            <a:off x="3364199" y="221473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0" y="5748"/>
                </a:moveTo>
                <a:lnTo>
                  <a:pt x="629" y="0"/>
                </a:lnTo>
                <a:lnTo>
                  <a:pt x="1998" y="1567"/>
                </a:lnTo>
                <a:lnTo>
                  <a:pt x="0" y="5748"/>
                </a:lnTo>
                <a:close/>
              </a:path>
            </a:pathLst>
          </a:custGeom>
          <a:solidFill>
            <a:srgbClr val="4EC3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39" name="object 19839"/>
          <p:cNvSpPr/>
          <p:nvPr/>
        </p:nvSpPr>
        <p:spPr>
          <a:xfrm>
            <a:off x="3364199" y="221473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0" y="5748"/>
                </a:moveTo>
                <a:lnTo>
                  <a:pt x="629" y="0"/>
                </a:lnTo>
                <a:lnTo>
                  <a:pt x="1998" y="1567"/>
                </a:lnTo>
                <a:lnTo>
                  <a:pt x="0" y="5748"/>
                </a:lnTo>
                <a:close/>
              </a:path>
            </a:pathLst>
          </a:custGeom>
          <a:ln w="3175">
            <a:solidFill>
              <a:srgbClr val="4EC3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40" name="object 19840"/>
          <p:cNvSpPr/>
          <p:nvPr/>
        </p:nvSpPr>
        <p:spPr>
          <a:xfrm>
            <a:off x="3364199" y="2216297"/>
            <a:ext cx="5715" cy="12065"/>
          </a:xfrm>
          <a:custGeom>
            <a:avLst/>
            <a:gdLst/>
            <a:ahLst/>
            <a:cxnLst/>
            <a:rect l="l" t="t" r="r" b="b"/>
            <a:pathLst>
              <a:path w="5714" h="12064">
                <a:moveTo>
                  <a:pt x="5349" y="12011"/>
                </a:moveTo>
                <a:lnTo>
                  <a:pt x="0" y="4180"/>
                </a:lnTo>
                <a:lnTo>
                  <a:pt x="1998" y="0"/>
                </a:lnTo>
                <a:lnTo>
                  <a:pt x="5349" y="12011"/>
                </a:lnTo>
                <a:close/>
              </a:path>
            </a:pathLst>
          </a:custGeom>
          <a:solidFill>
            <a:srgbClr val="4DC3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41" name="object 19841"/>
          <p:cNvSpPr/>
          <p:nvPr/>
        </p:nvSpPr>
        <p:spPr>
          <a:xfrm>
            <a:off x="3364199" y="2216297"/>
            <a:ext cx="5715" cy="12065"/>
          </a:xfrm>
          <a:custGeom>
            <a:avLst/>
            <a:gdLst/>
            <a:ahLst/>
            <a:cxnLst/>
            <a:rect l="l" t="t" r="r" b="b"/>
            <a:pathLst>
              <a:path w="5714" h="12064">
                <a:moveTo>
                  <a:pt x="0" y="4180"/>
                </a:moveTo>
                <a:lnTo>
                  <a:pt x="5349" y="12011"/>
                </a:lnTo>
                <a:lnTo>
                  <a:pt x="1998" y="0"/>
                </a:lnTo>
                <a:lnTo>
                  <a:pt x="0" y="4180"/>
                </a:lnTo>
                <a:close/>
              </a:path>
            </a:pathLst>
          </a:custGeom>
          <a:ln w="3175">
            <a:solidFill>
              <a:srgbClr val="4DC3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42" name="object 19842"/>
          <p:cNvSpPr/>
          <p:nvPr/>
        </p:nvSpPr>
        <p:spPr>
          <a:xfrm>
            <a:off x="3364829" y="221459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369" y="1706"/>
                </a:moveTo>
                <a:lnTo>
                  <a:pt x="0" y="139"/>
                </a:lnTo>
                <a:lnTo>
                  <a:pt x="15" y="0"/>
                </a:lnTo>
                <a:lnTo>
                  <a:pt x="1369" y="1706"/>
                </a:lnTo>
                <a:close/>
              </a:path>
            </a:pathLst>
          </a:custGeom>
          <a:solidFill>
            <a:srgbClr val="4DC3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43" name="object 19843"/>
          <p:cNvSpPr/>
          <p:nvPr/>
        </p:nvSpPr>
        <p:spPr>
          <a:xfrm>
            <a:off x="3364829" y="221459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39"/>
                </a:moveTo>
                <a:lnTo>
                  <a:pt x="1369" y="1706"/>
                </a:lnTo>
                <a:lnTo>
                  <a:pt x="15" y="0"/>
                </a:lnTo>
                <a:lnTo>
                  <a:pt x="0" y="139"/>
                </a:lnTo>
                <a:close/>
              </a:path>
            </a:pathLst>
          </a:custGeom>
          <a:ln w="3175">
            <a:solidFill>
              <a:srgbClr val="4DC3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44" name="object 19844"/>
          <p:cNvSpPr/>
          <p:nvPr/>
        </p:nvSpPr>
        <p:spPr>
          <a:xfrm>
            <a:off x="3364844" y="221459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353" y="17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45" name="object 198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846" name="object 19846"/>
          <p:cNvSpPr/>
          <p:nvPr/>
        </p:nvSpPr>
        <p:spPr>
          <a:xfrm>
            <a:off x="3374105" y="224497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69" y="381"/>
                </a:moveTo>
                <a:lnTo>
                  <a:pt x="0" y="0"/>
                </a:lnTo>
                <a:lnTo>
                  <a:pt x="261" y="307"/>
                </a:lnTo>
                <a:close/>
              </a:path>
            </a:pathLst>
          </a:custGeom>
          <a:solidFill>
            <a:srgbClr val="47BE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47" name="object 19847"/>
          <p:cNvSpPr/>
          <p:nvPr/>
        </p:nvSpPr>
        <p:spPr>
          <a:xfrm>
            <a:off x="3374105" y="224497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69" y="381"/>
                </a:moveTo>
                <a:lnTo>
                  <a:pt x="0" y="0"/>
                </a:lnTo>
                <a:lnTo>
                  <a:pt x="261" y="307"/>
                </a:lnTo>
                <a:close/>
              </a:path>
            </a:pathLst>
          </a:custGeom>
          <a:ln w="3175">
            <a:solidFill>
              <a:srgbClr val="47BE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48" name="object 19848"/>
          <p:cNvSpPr/>
          <p:nvPr/>
        </p:nvSpPr>
        <p:spPr>
          <a:xfrm>
            <a:off x="3369548" y="2228309"/>
            <a:ext cx="5080" cy="17145"/>
          </a:xfrm>
          <a:custGeom>
            <a:avLst/>
            <a:gdLst/>
            <a:ahLst/>
            <a:cxnLst/>
            <a:rect l="l" t="t" r="r" b="b"/>
            <a:pathLst>
              <a:path w="5079" h="17144">
                <a:moveTo>
                  <a:pt x="4818" y="16974"/>
                </a:moveTo>
                <a:lnTo>
                  <a:pt x="0" y="0"/>
                </a:lnTo>
                <a:lnTo>
                  <a:pt x="3952" y="8829"/>
                </a:lnTo>
                <a:lnTo>
                  <a:pt x="4818" y="16974"/>
                </a:lnTo>
                <a:close/>
              </a:path>
            </a:pathLst>
          </a:custGeom>
          <a:solidFill>
            <a:srgbClr val="48C0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49" name="object 19849"/>
          <p:cNvSpPr/>
          <p:nvPr/>
        </p:nvSpPr>
        <p:spPr>
          <a:xfrm>
            <a:off x="3369548" y="2228309"/>
            <a:ext cx="5080" cy="17145"/>
          </a:xfrm>
          <a:custGeom>
            <a:avLst/>
            <a:gdLst/>
            <a:ahLst/>
            <a:cxnLst/>
            <a:rect l="l" t="t" r="r" b="b"/>
            <a:pathLst>
              <a:path w="5079" h="17144">
                <a:moveTo>
                  <a:pt x="0" y="0"/>
                </a:moveTo>
                <a:lnTo>
                  <a:pt x="3952" y="8829"/>
                </a:lnTo>
                <a:lnTo>
                  <a:pt x="4818" y="1697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8C0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50" name="object 19850"/>
          <p:cNvSpPr/>
          <p:nvPr/>
        </p:nvSpPr>
        <p:spPr>
          <a:xfrm>
            <a:off x="3369548" y="2228309"/>
            <a:ext cx="5080" cy="17145"/>
          </a:xfrm>
          <a:custGeom>
            <a:avLst/>
            <a:gdLst/>
            <a:ahLst/>
            <a:cxnLst/>
            <a:rect l="l" t="t" r="r" b="b"/>
            <a:pathLst>
              <a:path w="5079" h="17144">
                <a:moveTo>
                  <a:pt x="4818" y="16974"/>
                </a:moveTo>
                <a:lnTo>
                  <a:pt x="4556" y="16667"/>
                </a:lnTo>
                <a:lnTo>
                  <a:pt x="0" y="0"/>
                </a:lnTo>
                <a:lnTo>
                  <a:pt x="4818" y="16974"/>
                </a:lnTo>
                <a:close/>
              </a:path>
            </a:pathLst>
          </a:custGeom>
          <a:solidFill>
            <a:srgbClr val="48BF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51" name="object 19851"/>
          <p:cNvSpPr/>
          <p:nvPr/>
        </p:nvSpPr>
        <p:spPr>
          <a:xfrm>
            <a:off x="3369548" y="2228309"/>
            <a:ext cx="5080" cy="17145"/>
          </a:xfrm>
          <a:custGeom>
            <a:avLst/>
            <a:gdLst/>
            <a:ahLst/>
            <a:cxnLst/>
            <a:rect l="l" t="t" r="r" b="b"/>
            <a:pathLst>
              <a:path w="5079" h="17144">
                <a:moveTo>
                  <a:pt x="0" y="0"/>
                </a:moveTo>
                <a:lnTo>
                  <a:pt x="4556" y="16667"/>
                </a:lnTo>
                <a:lnTo>
                  <a:pt x="4818" y="1697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8BF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52" name="object 19852"/>
          <p:cNvSpPr/>
          <p:nvPr/>
        </p:nvSpPr>
        <p:spPr>
          <a:xfrm>
            <a:off x="3374105" y="224497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69" y="381"/>
                </a:moveTo>
                <a:lnTo>
                  <a:pt x="0" y="0"/>
                </a:lnTo>
                <a:lnTo>
                  <a:pt x="269" y="381"/>
                </a:lnTo>
                <a:close/>
              </a:path>
            </a:pathLst>
          </a:custGeom>
          <a:ln w="3175">
            <a:solidFill>
              <a:srgbClr val="47BE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53" name="object 19853"/>
          <p:cNvSpPr/>
          <p:nvPr/>
        </p:nvSpPr>
        <p:spPr>
          <a:xfrm>
            <a:off x="3374374" y="22453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47BE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54" name="object 19854"/>
          <p:cNvSpPr/>
          <p:nvPr/>
        </p:nvSpPr>
        <p:spPr>
          <a:xfrm>
            <a:off x="3374374" y="22453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7BE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55" name="object 19855"/>
          <p:cNvSpPr/>
          <p:nvPr/>
        </p:nvSpPr>
        <p:spPr>
          <a:xfrm>
            <a:off x="3374374" y="22453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47BE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56" name="object 19856"/>
          <p:cNvSpPr/>
          <p:nvPr/>
        </p:nvSpPr>
        <p:spPr>
          <a:xfrm>
            <a:off x="3374374" y="22453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7BE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57" name="object 19857"/>
          <p:cNvSpPr/>
          <p:nvPr/>
        </p:nvSpPr>
        <p:spPr>
          <a:xfrm>
            <a:off x="3374374" y="22453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47BE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58" name="object 19858"/>
          <p:cNvSpPr/>
          <p:nvPr/>
        </p:nvSpPr>
        <p:spPr>
          <a:xfrm>
            <a:off x="3374374" y="22453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7BE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59" name="object 19859"/>
          <p:cNvSpPr/>
          <p:nvPr/>
        </p:nvSpPr>
        <p:spPr>
          <a:xfrm>
            <a:off x="3374374" y="22453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47BE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60" name="object 19860"/>
          <p:cNvSpPr/>
          <p:nvPr/>
        </p:nvSpPr>
        <p:spPr>
          <a:xfrm>
            <a:off x="3374374" y="22453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7BE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61" name="object 19861"/>
          <p:cNvSpPr/>
          <p:nvPr/>
        </p:nvSpPr>
        <p:spPr>
          <a:xfrm>
            <a:off x="3374374" y="22453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47BE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62" name="object 19862"/>
          <p:cNvSpPr/>
          <p:nvPr/>
        </p:nvSpPr>
        <p:spPr>
          <a:xfrm>
            <a:off x="3374374" y="22453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7BE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63" name="object 19863"/>
          <p:cNvSpPr/>
          <p:nvPr/>
        </p:nvSpPr>
        <p:spPr>
          <a:xfrm>
            <a:off x="3374374" y="22453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47BE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64" name="object 19864"/>
          <p:cNvSpPr/>
          <p:nvPr/>
        </p:nvSpPr>
        <p:spPr>
          <a:xfrm>
            <a:off x="3374374" y="22453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7BE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65" name="object 19865"/>
          <p:cNvSpPr/>
          <p:nvPr/>
        </p:nvSpPr>
        <p:spPr>
          <a:xfrm>
            <a:off x="3374105" y="224497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69" y="381"/>
                </a:moveTo>
                <a:lnTo>
                  <a:pt x="0" y="0"/>
                </a:lnTo>
                <a:lnTo>
                  <a:pt x="269" y="381"/>
                </a:lnTo>
                <a:close/>
              </a:path>
            </a:pathLst>
          </a:custGeom>
          <a:ln w="3175">
            <a:solidFill>
              <a:srgbClr val="47BE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66" name="object 19866"/>
          <p:cNvSpPr/>
          <p:nvPr/>
        </p:nvSpPr>
        <p:spPr>
          <a:xfrm>
            <a:off x="3374105" y="224497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69" y="381"/>
                </a:moveTo>
                <a:lnTo>
                  <a:pt x="0" y="0"/>
                </a:lnTo>
                <a:lnTo>
                  <a:pt x="269" y="381"/>
                </a:lnTo>
                <a:close/>
              </a:path>
            </a:pathLst>
          </a:custGeom>
          <a:ln w="3175">
            <a:solidFill>
              <a:srgbClr val="47BE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67" name="object 19867"/>
          <p:cNvSpPr/>
          <p:nvPr/>
        </p:nvSpPr>
        <p:spPr>
          <a:xfrm>
            <a:off x="3374105" y="2244976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0" y="1313"/>
                </a:moveTo>
                <a:lnTo>
                  <a:pt x="0" y="0"/>
                </a:lnTo>
                <a:lnTo>
                  <a:pt x="269" y="381"/>
                </a:lnTo>
                <a:lnTo>
                  <a:pt x="350" y="1313"/>
                </a:lnTo>
                <a:close/>
              </a:path>
            </a:pathLst>
          </a:custGeom>
          <a:solidFill>
            <a:srgbClr val="47BE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68" name="object 19868"/>
          <p:cNvSpPr/>
          <p:nvPr/>
        </p:nvSpPr>
        <p:spPr>
          <a:xfrm>
            <a:off x="3374105" y="2244976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269" y="381"/>
                </a:moveTo>
                <a:lnTo>
                  <a:pt x="0" y="0"/>
                </a:lnTo>
                <a:lnTo>
                  <a:pt x="350" y="1313"/>
                </a:lnTo>
                <a:lnTo>
                  <a:pt x="269" y="381"/>
                </a:lnTo>
                <a:close/>
              </a:path>
            </a:pathLst>
          </a:custGeom>
          <a:ln w="3175">
            <a:solidFill>
              <a:srgbClr val="47BE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69" name="object 19869"/>
          <p:cNvSpPr/>
          <p:nvPr/>
        </p:nvSpPr>
        <p:spPr>
          <a:xfrm>
            <a:off x="3374105" y="224497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69" y="3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70" name="object 198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871" name="object 198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872" name="object 198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873" name="object 198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874" name="object 19874"/>
          <p:cNvSpPr/>
          <p:nvPr/>
        </p:nvSpPr>
        <p:spPr>
          <a:xfrm>
            <a:off x="3373701" y="2255448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750" y="2641"/>
                </a:moveTo>
                <a:lnTo>
                  <a:pt x="0" y="0"/>
                </a:lnTo>
                <a:lnTo>
                  <a:pt x="1630" y="2217"/>
                </a:lnTo>
                <a:lnTo>
                  <a:pt x="1750" y="2641"/>
                </a:lnTo>
                <a:close/>
              </a:path>
            </a:pathLst>
          </a:custGeom>
          <a:solidFill>
            <a:srgbClr val="48BD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75" name="object 19875"/>
          <p:cNvSpPr/>
          <p:nvPr/>
        </p:nvSpPr>
        <p:spPr>
          <a:xfrm>
            <a:off x="3373701" y="2255448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750" y="2641"/>
                </a:moveTo>
                <a:lnTo>
                  <a:pt x="1630" y="2217"/>
                </a:lnTo>
                <a:lnTo>
                  <a:pt x="0" y="0"/>
                </a:lnTo>
                <a:lnTo>
                  <a:pt x="1750" y="2641"/>
                </a:lnTo>
                <a:close/>
              </a:path>
            </a:pathLst>
          </a:custGeom>
          <a:ln w="3175">
            <a:solidFill>
              <a:srgbClr val="48BD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76" name="object 19876"/>
          <p:cNvSpPr/>
          <p:nvPr/>
        </p:nvSpPr>
        <p:spPr>
          <a:xfrm>
            <a:off x="3277087" y="2132388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486" y="1945"/>
                </a:moveTo>
                <a:lnTo>
                  <a:pt x="0" y="0"/>
                </a:lnTo>
                <a:lnTo>
                  <a:pt x="2771" y="1711"/>
                </a:lnTo>
                <a:lnTo>
                  <a:pt x="2486" y="1945"/>
                </a:lnTo>
                <a:close/>
              </a:path>
            </a:pathLst>
          </a:custGeom>
          <a:solidFill>
            <a:srgbClr val="88D6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77" name="object 19877"/>
          <p:cNvSpPr/>
          <p:nvPr/>
        </p:nvSpPr>
        <p:spPr>
          <a:xfrm>
            <a:off x="3277087" y="2132388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0"/>
                </a:moveTo>
                <a:lnTo>
                  <a:pt x="2771" y="1711"/>
                </a:lnTo>
                <a:lnTo>
                  <a:pt x="2486" y="194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88D6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78" name="object 19878"/>
          <p:cNvSpPr/>
          <p:nvPr/>
        </p:nvSpPr>
        <p:spPr>
          <a:xfrm>
            <a:off x="3273706" y="2131138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5867" y="3195"/>
                </a:moveTo>
                <a:lnTo>
                  <a:pt x="0" y="0"/>
                </a:lnTo>
                <a:lnTo>
                  <a:pt x="3380" y="1249"/>
                </a:lnTo>
                <a:lnTo>
                  <a:pt x="5867" y="3195"/>
                </a:lnTo>
                <a:close/>
              </a:path>
            </a:pathLst>
          </a:custGeom>
          <a:solidFill>
            <a:srgbClr val="89D6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79" name="object 19879"/>
          <p:cNvSpPr/>
          <p:nvPr/>
        </p:nvSpPr>
        <p:spPr>
          <a:xfrm>
            <a:off x="3273706" y="2131138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3380" y="1249"/>
                </a:moveTo>
                <a:lnTo>
                  <a:pt x="0" y="0"/>
                </a:lnTo>
                <a:lnTo>
                  <a:pt x="5867" y="3195"/>
                </a:lnTo>
                <a:lnTo>
                  <a:pt x="3380" y="1249"/>
                </a:lnTo>
                <a:close/>
              </a:path>
            </a:pathLst>
          </a:custGeom>
          <a:ln w="3175">
            <a:solidFill>
              <a:srgbClr val="89D6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80" name="object 19880"/>
          <p:cNvSpPr/>
          <p:nvPr/>
        </p:nvSpPr>
        <p:spPr>
          <a:xfrm>
            <a:off x="3272901" y="2129802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4185" y="2585"/>
                </a:moveTo>
                <a:lnTo>
                  <a:pt x="805" y="1336"/>
                </a:lnTo>
                <a:lnTo>
                  <a:pt x="0" y="0"/>
                </a:lnTo>
                <a:lnTo>
                  <a:pt x="4185" y="2585"/>
                </a:lnTo>
                <a:close/>
              </a:path>
            </a:pathLst>
          </a:custGeom>
          <a:solidFill>
            <a:srgbClr val="88D4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81" name="object 19881"/>
          <p:cNvSpPr/>
          <p:nvPr/>
        </p:nvSpPr>
        <p:spPr>
          <a:xfrm>
            <a:off x="3272901" y="2129802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4185" y="2585"/>
                </a:moveTo>
                <a:lnTo>
                  <a:pt x="805" y="1336"/>
                </a:lnTo>
                <a:lnTo>
                  <a:pt x="0" y="0"/>
                </a:lnTo>
                <a:lnTo>
                  <a:pt x="4185" y="2585"/>
                </a:lnTo>
                <a:close/>
              </a:path>
            </a:pathLst>
          </a:custGeom>
          <a:ln w="3175">
            <a:solidFill>
              <a:srgbClr val="88D4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82" name="object 19882"/>
          <p:cNvSpPr/>
          <p:nvPr/>
        </p:nvSpPr>
        <p:spPr>
          <a:xfrm>
            <a:off x="3275985" y="2133280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2928" y="1595"/>
                </a:moveTo>
                <a:lnTo>
                  <a:pt x="0" y="0"/>
                </a:lnTo>
                <a:lnTo>
                  <a:pt x="3218" y="1358"/>
                </a:lnTo>
                <a:lnTo>
                  <a:pt x="2928" y="1595"/>
                </a:lnTo>
                <a:close/>
              </a:path>
            </a:pathLst>
          </a:custGeom>
          <a:solidFill>
            <a:srgbClr val="8BD8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83" name="object 19883"/>
          <p:cNvSpPr/>
          <p:nvPr/>
        </p:nvSpPr>
        <p:spPr>
          <a:xfrm>
            <a:off x="3275985" y="2133280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218" y="1358"/>
                </a:moveTo>
                <a:lnTo>
                  <a:pt x="2928" y="1595"/>
                </a:lnTo>
                <a:lnTo>
                  <a:pt x="0" y="0"/>
                </a:lnTo>
                <a:lnTo>
                  <a:pt x="3218" y="1358"/>
                </a:lnTo>
                <a:close/>
              </a:path>
            </a:pathLst>
          </a:custGeom>
          <a:ln w="3175">
            <a:solidFill>
              <a:srgbClr val="8BD8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84" name="object 19884"/>
          <p:cNvSpPr/>
          <p:nvPr/>
        </p:nvSpPr>
        <p:spPr>
          <a:xfrm>
            <a:off x="3274514" y="213247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4688" y="2159"/>
                </a:moveTo>
                <a:lnTo>
                  <a:pt x="1470" y="800"/>
                </a:lnTo>
                <a:lnTo>
                  <a:pt x="0" y="0"/>
                </a:lnTo>
                <a:lnTo>
                  <a:pt x="4688" y="2159"/>
                </a:lnTo>
                <a:close/>
              </a:path>
            </a:pathLst>
          </a:custGeom>
          <a:solidFill>
            <a:srgbClr val="8BD7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85" name="object 19885"/>
          <p:cNvSpPr/>
          <p:nvPr/>
        </p:nvSpPr>
        <p:spPr>
          <a:xfrm>
            <a:off x="3274514" y="213247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4688" y="2159"/>
                </a:moveTo>
                <a:lnTo>
                  <a:pt x="0" y="0"/>
                </a:lnTo>
                <a:lnTo>
                  <a:pt x="1470" y="800"/>
                </a:lnTo>
                <a:lnTo>
                  <a:pt x="4688" y="2159"/>
                </a:lnTo>
                <a:close/>
              </a:path>
            </a:pathLst>
          </a:custGeom>
          <a:ln w="3175">
            <a:solidFill>
              <a:srgbClr val="8BD7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86" name="object 19886"/>
          <p:cNvSpPr/>
          <p:nvPr/>
        </p:nvSpPr>
        <p:spPr>
          <a:xfrm>
            <a:off x="3274514" y="213247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4688" y="2159"/>
                </a:moveTo>
                <a:lnTo>
                  <a:pt x="0" y="0"/>
                </a:lnTo>
                <a:lnTo>
                  <a:pt x="5059" y="1854"/>
                </a:lnTo>
                <a:lnTo>
                  <a:pt x="4688" y="2159"/>
                </a:lnTo>
                <a:close/>
              </a:path>
            </a:pathLst>
          </a:custGeom>
          <a:solidFill>
            <a:srgbClr val="8AD7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87" name="object 19887"/>
          <p:cNvSpPr/>
          <p:nvPr/>
        </p:nvSpPr>
        <p:spPr>
          <a:xfrm>
            <a:off x="3274514" y="213247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59" y="1854"/>
                </a:moveTo>
                <a:lnTo>
                  <a:pt x="4688" y="2159"/>
                </a:lnTo>
                <a:lnTo>
                  <a:pt x="0" y="0"/>
                </a:lnTo>
                <a:lnTo>
                  <a:pt x="5059" y="1854"/>
                </a:lnTo>
                <a:close/>
              </a:path>
            </a:pathLst>
          </a:custGeom>
          <a:ln w="3175">
            <a:solidFill>
              <a:srgbClr val="8AD7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88" name="object 19888"/>
          <p:cNvSpPr/>
          <p:nvPr/>
        </p:nvSpPr>
        <p:spPr>
          <a:xfrm>
            <a:off x="3273706" y="2131138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5867" y="3195"/>
                </a:moveTo>
                <a:lnTo>
                  <a:pt x="807" y="1341"/>
                </a:lnTo>
                <a:lnTo>
                  <a:pt x="0" y="0"/>
                </a:lnTo>
                <a:lnTo>
                  <a:pt x="5867" y="3195"/>
                </a:lnTo>
                <a:close/>
              </a:path>
            </a:pathLst>
          </a:custGeom>
          <a:solidFill>
            <a:srgbClr val="8AD6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89" name="object 19889"/>
          <p:cNvSpPr/>
          <p:nvPr/>
        </p:nvSpPr>
        <p:spPr>
          <a:xfrm>
            <a:off x="3273706" y="2131138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5867" y="3195"/>
                </a:moveTo>
                <a:lnTo>
                  <a:pt x="0" y="0"/>
                </a:lnTo>
                <a:lnTo>
                  <a:pt x="807" y="1341"/>
                </a:lnTo>
                <a:lnTo>
                  <a:pt x="5867" y="3195"/>
                </a:lnTo>
                <a:close/>
              </a:path>
            </a:pathLst>
          </a:custGeom>
          <a:ln w="3175">
            <a:solidFill>
              <a:srgbClr val="8AD6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90" name="object 19890"/>
          <p:cNvSpPr/>
          <p:nvPr/>
        </p:nvSpPr>
        <p:spPr>
          <a:xfrm>
            <a:off x="3273706" y="2131138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0" y="0"/>
                </a:moveTo>
                <a:lnTo>
                  <a:pt x="5867" y="31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91" name="object 19891"/>
          <p:cNvSpPr/>
          <p:nvPr/>
        </p:nvSpPr>
        <p:spPr>
          <a:xfrm>
            <a:off x="3273856" y="2127082"/>
            <a:ext cx="8255" cy="4445"/>
          </a:xfrm>
          <a:custGeom>
            <a:avLst/>
            <a:gdLst/>
            <a:ahLst/>
            <a:cxnLst/>
            <a:rect l="l" t="t" r="r" b="b"/>
            <a:pathLst>
              <a:path w="8254" h="4444">
                <a:moveTo>
                  <a:pt x="7957" y="4127"/>
                </a:moveTo>
                <a:lnTo>
                  <a:pt x="0" y="0"/>
                </a:lnTo>
                <a:lnTo>
                  <a:pt x="5422" y="2557"/>
                </a:lnTo>
                <a:lnTo>
                  <a:pt x="7957" y="4127"/>
                </a:lnTo>
                <a:close/>
              </a:path>
            </a:pathLst>
          </a:custGeom>
          <a:solidFill>
            <a:srgbClr val="2C482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92" name="object 19892"/>
          <p:cNvSpPr/>
          <p:nvPr/>
        </p:nvSpPr>
        <p:spPr>
          <a:xfrm>
            <a:off x="3273856" y="2127082"/>
            <a:ext cx="8255" cy="4445"/>
          </a:xfrm>
          <a:custGeom>
            <a:avLst/>
            <a:gdLst/>
            <a:ahLst/>
            <a:cxnLst/>
            <a:rect l="l" t="t" r="r" b="b"/>
            <a:pathLst>
              <a:path w="8254" h="4444">
                <a:moveTo>
                  <a:pt x="0" y="0"/>
                </a:moveTo>
                <a:lnTo>
                  <a:pt x="5422" y="2557"/>
                </a:lnTo>
                <a:lnTo>
                  <a:pt x="7957" y="412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C482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93" name="object 19893"/>
          <p:cNvSpPr/>
          <p:nvPr/>
        </p:nvSpPr>
        <p:spPr>
          <a:xfrm>
            <a:off x="3273856" y="2127082"/>
            <a:ext cx="8255" cy="4445"/>
          </a:xfrm>
          <a:custGeom>
            <a:avLst/>
            <a:gdLst/>
            <a:ahLst/>
            <a:cxnLst/>
            <a:rect l="l" t="t" r="r" b="b"/>
            <a:pathLst>
              <a:path w="8254" h="4444">
                <a:moveTo>
                  <a:pt x="7957" y="4127"/>
                </a:moveTo>
                <a:lnTo>
                  <a:pt x="355" y="187"/>
                </a:lnTo>
                <a:lnTo>
                  <a:pt x="0" y="0"/>
                </a:lnTo>
                <a:lnTo>
                  <a:pt x="7957" y="4127"/>
                </a:lnTo>
                <a:close/>
              </a:path>
            </a:pathLst>
          </a:custGeom>
          <a:solidFill>
            <a:srgbClr val="2D482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94" name="object 19894"/>
          <p:cNvSpPr/>
          <p:nvPr/>
        </p:nvSpPr>
        <p:spPr>
          <a:xfrm>
            <a:off x="3273856" y="2127082"/>
            <a:ext cx="8255" cy="4445"/>
          </a:xfrm>
          <a:custGeom>
            <a:avLst/>
            <a:gdLst/>
            <a:ahLst/>
            <a:cxnLst/>
            <a:rect l="l" t="t" r="r" b="b"/>
            <a:pathLst>
              <a:path w="8254" h="4444">
                <a:moveTo>
                  <a:pt x="0" y="0"/>
                </a:moveTo>
                <a:lnTo>
                  <a:pt x="355" y="187"/>
                </a:lnTo>
                <a:lnTo>
                  <a:pt x="7957" y="412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D482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95" name="object 19895"/>
          <p:cNvSpPr/>
          <p:nvPr/>
        </p:nvSpPr>
        <p:spPr>
          <a:xfrm>
            <a:off x="3272901" y="2129802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4528" y="2306"/>
                </a:moveTo>
                <a:lnTo>
                  <a:pt x="0" y="0"/>
                </a:lnTo>
                <a:lnTo>
                  <a:pt x="4975" y="1600"/>
                </a:lnTo>
                <a:lnTo>
                  <a:pt x="4528" y="2306"/>
                </a:lnTo>
                <a:close/>
              </a:path>
            </a:pathLst>
          </a:custGeom>
          <a:solidFill>
            <a:srgbClr val="87D4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96" name="object 19896"/>
          <p:cNvSpPr/>
          <p:nvPr/>
        </p:nvSpPr>
        <p:spPr>
          <a:xfrm>
            <a:off x="3272901" y="2129802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4528" y="2306"/>
                </a:moveTo>
                <a:lnTo>
                  <a:pt x="0" y="0"/>
                </a:lnTo>
                <a:lnTo>
                  <a:pt x="4975" y="1600"/>
                </a:lnTo>
                <a:lnTo>
                  <a:pt x="4528" y="2306"/>
                </a:lnTo>
                <a:close/>
              </a:path>
            </a:pathLst>
          </a:custGeom>
          <a:ln w="3175">
            <a:solidFill>
              <a:srgbClr val="87D4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97" name="object 19897"/>
          <p:cNvSpPr/>
          <p:nvPr/>
        </p:nvSpPr>
        <p:spPr>
          <a:xfrm>
            <a:off x="3277430" y="2131403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997" y="2232"/>
                </a:moveTo>
                <a:lnTo>
                  <a:pt x="0" y="706"/>
                </a:lnTo>
                <a:lnTo>
                  <a:pt x="447" y="0"/>
                </a:lnTo>
                <a:lnTo>
                  <a:pt x="2997" y="2232"/>
                </a:lnTo>
                <a:close/>
              </a:path>
            </a:pathLst>
          </a:custGeom>
          <a:solidFill>
            <a:srgbClr val="87D5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98" name="object 19898"/>
          <p:cNvSpPr/>
          <p:nvPr/>
        </p:nvSpPr>
        <p:spPr>
          <a:xfrm>
            <a:off x="3277430" y="2131403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706"/>
                </a:moveTo>
                <a:lnTo>
                  <a:pt x="2997" y="2232"/>
                </a:lnTo>
                <a:lnTo>
                  <a:pt x="447" y="0"/>
                </a:lnTo>
                <a:lnTo>
                  <a:pt x="0" y="706"/>
                </a:lnTo>
                <a:close/>
              </a:path>
            </a:pathLst>
          </a:custGeom>
          <a:ln w="3175">
            <a:solidFill>
              <a:srgbClr val="87D5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99" name="object 19899"/>
          <p:cNvSpPr/>
          <p:nvPr/>
        </p:nvSpPr>
        <p:spPr>
          <a:xfrm>
            <a:off x="3272756" y="2127946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5732" y="2331"/>
                </a:moveTo>
                <a:lnTo>
                  <a:pt x="144" y="1856"/>
                </a:lnTo>
                <a:lnTo>
                  <a:pt x="0" y="0"/>
                </a:lnTo>
                <a:lnTo>
                  <a:pt x="5732" y="2331"/>
                </a:lnTo>
                <a:close/>
              </a:path>
            </a:pathLst>
          </a:custGeom>
          <a:solidFill>
            <a:srgbClr val="85D2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00" name="object 19900"/>
          <p:cNvSpPr/>
          <p:nvPr/>
        </p:nvSpPr>
        <p:spPr>
          <a:xfrm>
            <a:off x="3272756" y="2127946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144" y="1856"/>
                </a:moveTo>
                <a:lnTo>
                  <a:pt x="0" y="0"/>
                </a:lnTo>
                <a:lnTo>
                  <a:pt x="5732" y="2331"/>
                </a:lnTo>
                <a:lnTo>
                  <a:pt x="144" y="1856"/>
                </a:lnTo>
                <a:close/>
              </a:path>
            </a:pathLst>
          </a:custGeom>
          <a:ln w="3175">
            <a:solidFill>
              <a:srgbClr val="85D2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01" name="object 19901"/>
          <p:cNvSpPr/>
          <p:nvPr/>
        </p:nvSpPr>
        <p:spPr>
          <a:xfrm>
            <a:off x="3272901" y="2129802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0" y="0"/>
                </a:moveTo>
                <a:lnTo>
                  <a:pt x="5588" y="47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85D3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02" name="object 19902"/>
          <p:cNvSpPr/>
          <p:nvPr/>
        </p:nvSpPr>
        <p:spPr>
          <a:xfrm>
            <a:off x="3272901" y="2129802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4975" y="1600"/>
                </a:moveTo>
                <a:lnTo>
                  <a:pt x="0" y="0"/>
                </a:lnTo>
                <a:lnTo>
                  <a:pt x="5588" y="474"/>
                </a:lnTo>
                <a:lnTo>
                  <a:pt x="4975" y="1600"/>
                </a:lnTo>
                <a:close/>
              </a:path>
            </a:pathLst>
          </a:custGeom>
          <a:solidFill>
            <a:srgbClr val="86D4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03" name="object 19903"/>
          <p:cNvSpPr/>
          <p:nvPr/>
        </p:nvSpPr>
        <p:spPr>
          <a:xfrm>
            <a:off x="3272901" y="2129802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0" y="0"/>
                </a:moveTo>
                <a:lnTo>
                  <a:pt x="5588" y="474"/>
                </a:lnTo>
                <a:lnTo>
                  <a:pt x="4975" y="160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86D4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04" name="object 19904"/>
          <p:cNvSpPr/>
          <p:nvPr/>
        </p:nvSpPr>
        <p:spPr>
          <a:xfrm>
            <a:off x="3272756" y="2127946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5732" y="2331"/>
                </a:moveTo>
                <a:lnTo>
                  <a:pt x="0" y="0"/>
                </a:lnTo>
                <a:lnTo>
                  <a:pt x="5732" y="2331"/>
                </a:lnTo>
                <a:close/>
              </a:path>
            </a:pathLst>
          </a:custGeom>
          <a:ln w="3175">
            <a:solidFill>
              <a:srgbClr val="83D1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05" name="object 19905"/>
          <p:cNvSpPr/>
          <p:nvPr/>
        </p:nvSpPr>
        <p:spPr>
          <a:xfrm>
            <a:off x="3272756" y="2127082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5732" y="3195"/>
                </a:moveTo>
                <a:lnTo>
                  <a:pt x="0" y="863"/>
                </a:lnTo>
                <a:lnTo>
                  <a:pt x="1099" y="0"/>
                </a:lnTo>
                <a:lnTo>
                  <a:pt x="5732" y="3195"/>
                </a:lnTo>
                <a:close/>
              </a:path>
            </a:pathLst>
          </a:custGeom>
          <a:solidFill>
            <a:srgbClr val="82D0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06" name="object 19906"/>
          <p:cNvSpPr/>
          <p:nvPr/>
        </p:nvSpPr>
        <p:spPr>
          <a:xfrm>
            <a:off x="3272756" y="2127082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5732" y="3195"/>
                </a:moveTo>
                <a:lnTo>
                  <a:pt x="1099" y="0"/>
                </a:lnTo>
                <a:lnTo>
                  <a:pt x="0" y="863"/>
                </a:lnTo>
                <a:lnTo>
                  <a:pt x="5732" y="3195"/>
                </a:lnTo>
                <a:close/>
              </a:path>
            </a:pathLst>
          </a:custGeom>
          <a:ln w="3175">
            <a:solidFill>
              <a:srgbClr val="82D0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07" name="object 19907"/>
          <p:cNvSpPr/>
          <p:nvPr/>
        </p:nvSpPr>
        <p:spPr>
          <a:xfrm>
            <a:off x="3273856" y="2127082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4632" y="3195"/>
                </a:moveTo>
                <a:lnTo>
                  <a:pt x="0" y="0"/>
                </a:lnTo>
                <a:lnTo>
                  <a:pt x="5422" y="2557"/>
                </a:lnTo>
                <a:lnTo>
                  <a:pt x="4632" y="3195"/>
                </a:lnTo>
                <a:close/>
              </a:path>
            </a:pathLst>
          </a:custGeom>
          <a:solidFill>
            <a:srgbClr val="82D1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08" name="object 19908"/>
          <p:cNvSpPr/>
          <p:nvPr/>
        </p:nvSpPr>
        <p:spPr>
          <a:xfrm>
            <a:off x="3273856" y="2127082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4632" y="3195"/>
                </a:moveTo>
                <a:lnTo>
                  <a:pt x="0" y="0"/>
                </a:lnTo>
                <a:lnTo>
                  <a:pt x="5422" y="2557"/>
                </a:lnTo>
                <a:lnTo>
                  <a:pt x="4632" y="3195"/>
                </a:lnTo>
                <a:close/>
              </a:path>
            </a:pathLst>
          </a:custGeom>
          <a:ln w="3175">
            <a:solidFill>
              <a:srgbClr val="82D1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09" name="object 19909"/>
          <p:cNvSpPr/>
          <p:nvPr/>
        </p:nvSpPr>
        <p:spPr>
          <a:xfrm>
            <a:off x="3298433" y="2158779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90" y="1417"/>
                </a:moveTo>
                <a:lnTo>
                  <a:pt x="2" y="568"/>
                </a:lnTo>
                <a:lnTo>
                  <a:pt x="0" y="0"/>
                </a:lnTo>
                <a:lnTo>
                  <a:pt x="1590" y="1417"/>
                </a:lnTo>
                <a:close/>
              </a:path>
            </a:pathLst>
          </a:custGeom>
          <a:solidFill>
            <a:srgbClr val="8ADC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10" name="object 19910"/>
          <p:cNvSpPr/>
          <p:nvPr/>
        </p:nvSpPr>
        <p:spPr>
          <a:xfrm>
            <a:off x="3298433" y="2158779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90" y="1417"/>
                </a:lnTo>
                <a:lnTo>
                  <a:pt x="2" y="56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8ADC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11" name="object 19911"/>
          <p:cNvSpPr/>
          <p:nvPr/>
        </p:nvSpPr>
        <p:spPr>
          <a:xfrm>
            <a:off x="3291029" y="2153394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406" y="5953"/>
                </a:moveTo>
                <a:lnTo>
                  <a:pt x="0" y="0"/>
                </a:lnTo>
                <a:lnTo>
                  <a:pt x="7404" y="5384"/>
                </a:lnTo>
                <a:lnTo>
                  <a:pt x="7406" y="5953"/>
                </a:lnTo>
                <a:close/>
              </a:path>
            </a:pathLst>
          </a:custGeom>
          <a:solidFill>
            <a:srgbClr val="8DDC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12" name="object 19912"/>
          <p:cNvSpPr/>
          <p:nvPr/>
        </p:nvSpPr>
        <p:spPr>
          <a:xfrm>
            <a:off x="3291029" y="2153394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404" y="5384"/>
                </a:moveTo>
                <a:lnTo>
                  <a:pt x="0" y="0"/>
                </a:lnTo>
                <a:lnTo>
                  <a:pt x="7406" y="5953"/>
                </a:lnTo>
                <a:lnTo>
                  <a:pt x="7404" y="5384"/>
                </a:lnTo>
                <a:close/>
              </a:path>
            </a:pathLst>
          </a:custGeom>
          <a:ln w="3175">
            <a:solidFill>
              <a:srgbClr val="8DDC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13" name="object 19913"/>
          <p:cNvSpPr/>
          <p:nvPr/>
        </p:nvSpPr>
        <p:spPr>
          <a:xfrm>
            <a:off x="3288385" y="2149820"/>
            <a:ext cx="10160" cy="9525"/>
          </a:xfrm>
          <a:custGeom>
            <a:avLst/>
            <a:gdLst/>
            <a:ahLst/>
            <a:cxnLst/>
            <a:rect l="l" t="t" r="r" b="b"/>
            <a:pathLst>
              <a:path w="10160" h="9525">
                <a:moveTo>
                  <a:pt x="10048" y="8958"/>
                </a:moveTo>
                <a:lnTo>
                  <a:pt x="2644" y="3573"/>
                </a:lnTo>
                <a:lnTo>
                  <a:pt x="0" y="0"/>
                </a:lnTo>
                <a:lnTo>
                  <a:pt x="10048" y="8958"/>
                </a:lnTo>
                <a:close/>
              </a:path>
            </a:pathLst>
          </a:custGeom>
          <a:solidFill>
            <a:srgbClr val="8EDD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14" name="object 19914"/>
          <p:cNvSpPr/>
          <p:nvPr/>
        </p:nvSpPr>
        <p:spPr>
          <a:xfrm>
            <a:off x="3288385" y="2149820"/>
            <a:ext cx="10160" cy="9525"/>
          </a:xfrm>
          <a:custGeom>
            <a:avLst/>
            <a:gdLst/>
            <a:ahLst/>
            <a:cxnLst/>
            <a:rect l="l" t="t" r="r" b="b"/>
            <a:pathLst>
              <a:path w="10160" h="9525">
                <a:moveTo>
                  <a:pt x="10048" y="8958"/>
                </a:moveTo>
                <a:lnTo>
                  <a:pt x="2644" y="3573"/>
                </a:lnTo>
                <a:lnTo>
                  <a:pt x="0" y="0"/>
                </a:lnTo>
                <a:lnTo>
                  <a:pt x="10048" y="8958"/>
                </a:lnTo>
                <a:close/>
              </a:path>
            </a:pathLst>
          </a:custGeom>
          <a:ln w="3175">
            <a:solidFill>
              <a:srgbClr val="8EDD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15" name="object 19915"/>
          <p:cNvSpPr/>
          <p:nvPr/>
        </p:nvSpPr>
        <p:spPr>
          <a:xfrm>
            <a:off x="3349106" y="2185103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899" y="1750"/>
                </a:moveTo>
                <a:lnTo>
                  <a:pt x="0" y="0"/>
                </a:lnTo>
                <a:lnTo>
                  <a:pt x="1178" y="1249"/>
                </a:lnTo>
                <a:lnTo>
                  <a:pt x="899" y="1750"/>
                </a:lnTo>
                <a:close/>
              </a:path>
            </a:pathLst>
          </a:custGeom>
          <a:solidFill>
            <a:srgbClr val="59CB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16" name="object 19916"/>
          <p:cNvSpPr/>
          <p:nvPr/>
        </p:nvSpPr>
        <p:spPr>
          <a:xfrm>
            <a:off x="3349106" y="2185103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1178" y="1249"/>
                </a:lnTo>
                <a:lnTo>
                  <a:pt x="899" y="175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9CB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17" name="object 199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918" name="object 199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919" name="object 199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920" name="object 199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921" name="object 19921"/>
          <p:cNvSpPr/>
          <p:nvPr/>
        </p:nvSpPr>
        <p:spPr>
          <a:xfrm>
            <a:off x="3331402" y="2175192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395" y="2987"/>
                </a:moveTo>
                <a:lnTo>
                  <a:pt x="0" y="0"/>
                </a:lnTo>
                <a:lnTo>
                  <a:pt x="2550" y="2910"/>
                </a:lnTo>
                <a:lnTo>
                  <a:pt x="2395" y="2987"/>
                </a:lnTo>
                <a:close/>
              </a:path>
            </a:pathLst>
          </a:custGeom>
          <a:solidFill>
            <a:srgbClr val="68D1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22" name="object 19922"/>
          <p:cNvSpPr/>
          <p:nvPr/>
        </p:nvSpPr>
        <p:spPr>
          <a:xfrm>
            <a:off x="3331402" y="2175192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550" y="2910"/>
                </a:moveTo>
                <a:lnTo>
                  <a:pt x="0" y="0"/>
                </a:lnTo>
                <a:lnTo>
                  <a:pt x="2395" y="2987"/>
                </a:lnTo>
                <a:lnTo>
                  <a:pt x="2550" y="2910"/>
                </a:lnTo>
                <a:close/>
              </a:path>
            </a:pathLst>
          </a:custGeom>
          <a:ln w="3175">
            <a:solidFill>
              <a:srgbClr val="68D1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23" name="object 199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924" name="object 19924"/>
          <p:cNvSpPr/>
          <p:nvPr/>
        </p:nvSpPr>
        <p:spPr>
          <a:xfrm>
            <a:off x="3331402" y="2175192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550" y="2910"/>
                </a:moveTo>
                <a:lnTo>
                  <a:pt x="0" y="0"/>
                </a:lnTo>
                <a:lnTo>
                  <a:pt x="3004" y="2677"/>
                </a:lnTo>
                <a:lnTo>
                  <a:pt x="2550" y="2910"/>
                </a:lnTo>
                <a:close/>
              </a:path>
            </a:pathLst>
          </a:custGeom>
          <a:solidFill>
            <a:srgbClr val="68D1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25" name="object 19925"/>
          <p:cNvSpPr/>
          <p:nvPr/>
        </p:nvSpPr>
        <p:spPr>
          <a:xfrm>
            <a:off x="3331402" y="2175192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04" y="2677"/>
                </a:moveTo>
                <a:lnTo>
                  <a:pt x="2550" y="2910"/>
                </a:lnTo>
                <a:lnTo>
                  <a:pt x="0" y="0"/>
                </a:lnTo>
                <a:lnTo>
                  <a:pt x="3004" y="2677"/>
                </a:lnTo>
                <a:close/>
              </a:path>
            </a:pathLst>
          </a:custGeom>
          <a:ln w="3175">
            <a:solidFill>
              <a:srgbClr val="68D1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26" name="object 199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927" name="object 19927"/>
          <p:cNvSpPr/>
          <p:nvPr/>
        </p:nvSpPr>
        <p:spPr>
          <a:xfrm>
            <a:off x="3331402" y="2175192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0"/>
                </a:moveTo>
                <a:lnTo>
                  <a:pt x="2550" y="29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28" name="object 19928"/>
          <p:cNvSpPr/>
          <p:nvPr/>
        </p:nvSpPr>
        <p:spPr>
          <a:xfrm>
            <a:off x="3318802" y="2159467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3512" y="5712"/>
                </a:moveTo>
                <a:lnTo>
                  <a:pt x="1270" y="2067"/>
                </a:lnTo>
                <a:lnTo>
                  <a:pt x="0" y="0"/>
                </a:lnTo>
                <a:lnTo>
                  <a:pt x="3512" y="5712"/>
                </a:lnTo>
                <a:close/>
              </a:path>
            </a:pathLst>
          </a:custGeom>
          <a:ln w="3175">
            <a:solidFill>
              <a:srgbClr val="74D6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29" name="object 19929"/>
          <p:cNvSpPr/>
          <p:nvPr/>
        </p:nvSpPr>
        <p:spPr>
          <a:xfrm>
            <a:off x="3318802" y="2159467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3512" y="5712"/>
                </a:moveTo>
                <a:lnTo>
                  <a:pt x="0" y="0"/>
                </a:lnTo>
                <a:lnTo>
                  <a:pt x="3512" y="5712"/>
                </a:lnTo>
                <a:close/>
              </a:path>
            </a:pathLst>
          </a:custGeom>
          <a:ln w="3175">
            <a:solidFill>
              <a:srgbClr val="74D6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30" name="object 199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931" name="object 19931"/>
          <p:cNvSpPr/>
          <p:nvPr/>
        </p:nvSpPr>
        <p:spPr>
          <a:xfrm>
            <a:off x="3329040" y="2174105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4757" y="4074"/>
                </a:moveTo>
                <a:lnTo>
                  <a:pt x="4541" y="3987"/>
                </a:lnTo>
                <a:lnTo>
                  <a:pt x="0" y="0"/>
                </a:lnTo>
                <a:lnTo>
                  <a:pt x="4757" y="4074"/>
                </a:lnTo>
                <a:close/>
              </a:path>
            </a:pathLst>
          </a:custGeom>
          <a:solidFill>
            <a:srgbClr val="69D2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32" name="object 19932"/>
          <p:cNvSpPr/>
          <p:nvPr/>
        </p:nvSpPr>
        <p:spPr>
          <a:xfrm>
            <a:off x="3329040" y="2174105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4757" y="4074"/>
                </a:moveTo>
                <a:lnTo>
                  <a:pt x="4541" y="3987"/>
                </a:lnTo>
                <a:lnTo>
                  <a:pt x="0" y="0"/>
                </a:lnTo>
                <a:lnTo>
                  <a:pt x="4757" y="4074"/>
                </a:lnTo>
                <a:close/>
              </a:path>
            </a:pathLst>
          </a:custGeom>
          <a:ln w="3175">
            <a:solidFill>
              <a:srgbClr val="69D2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33" name="object 19933"/>
          <p:cNvSpPr/>
          <p:nvPr/>
        </p:nvSpPr>
        <p:spPr>
          <a:xfrm>
            <a:off x="3329040" y="2174105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4757" y="4074"/>
                </a:moveTo>
                <a:lnTo>
                  <a:pt x="0" y="0"/>
                </a:lnTo>
                <a:lnTo>
                  <a:pt x="2362" y="1087"/>
                </a:lnTo>
                <a:lnTo>
                  <a:pt x="4757" y="4074"/>
                </a:lnTo>
                <a:close/>
              </a:path>
            </a:pathLst>
          </a:custGeom>
          <a:solidFill>
            <a:srgbClr val="6AD2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34" name="object 19934"/>
          <p:cNvSpPr/>
          <p:nvPr/>
        </p:nvSpPr>
        <p:spPr>
          <a:xfrm>
            <a:off x="3329040" y="2174105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4757" y="4074"/>
                </a:moveTo>
                <a:lnTo>
                  <a:pt x="2362" y="1087"/>
                </a:lnTo>
                <a:lnTo>
                  <a:pt x="0" y="0"/>
                </a:lnTo>
                <a:lnTo>
                  <a:pt x="4757" y="4074"/>
                </a:lnTo>
                <a:close/>
              </a:path>
            </a:pathLst>
          </a:custGeom>
          <a:ln w="3175">
            <a:solidFill>
              <a:srgbClr val="6AD2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35" name="object 199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936" name="object 19936"/>
          <p:cNvSpPr/>
          <p:nvPr/>
        </p:nvSpPr>
        <p:spPr>
          <a:xfrm>
            <a:off x="3326353" y="2171743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49" y="3449"/>
                </a:moveTo>
                <a:lnTo>
                  <a:pt x="2687" y="2362"/>
                </a:lnTo>
                <a:lnTo>
                  <a:pt x="0" y="0"/>
                </a:lnTo>
                <a:lnTo>
                  <a:pt x="5049" y="3449"/>
                </a:lnTo>
                <a:close/>
              </a:path>
            </a:pathLst>
          </a:custGeom>
          <a:solidFill>
            <a:srgbClr val="6CD3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37" name="object 19937"/>
          <p:cNvSpPr/>
          <p:nvPr/>
        </p:nvSpPr>
        <p:spPr>
          <a:xfrm>
            <a:off x="3326353" y="2171743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0"/>
                </a:moveTo>
                <a:lnTo>
                  <a:pt x="2687" y="2362"/>
                </a:lnTo>
                <a:lnTo>
                  <a:pt x="5049" y="344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CD3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38" name="object 19938"/>
          <p:cNvSpPr/>
          <p:nvPr/>
        </p:nvSpPr>
        <p:spPr>
          <a:xfrm>
            <a:off x="3322315" y="2165179"/>
            <a:ext cx="9525" cy="10160"/>
          </a:xfrm>
          <a:custGeom>
            <a:avLst/>
            <a:gdLst/>
            <a:ahLst/>
            <a:cxnLst/>
            <a:rect l="l" t="t" r="r" b="b"/>
            <a:pathLst>
              <a:path w="9525" h="10160">
                <a:moveTo>
                  <a:pt x="0" y="0"/>
                </a:moveTo>
                <a:lnTo>
                  <a:pt x="9088" y="100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39" name="object 19939"/>
          <p:cNvSpPr/>
          <p:nvPr/>
        </p:nvSpPr>
        <p:spPr>
          <a:xfrm>
            <a:off x="3303579" y="2145428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799" y="2583"/>
                </a:moveTo>
                <a:lnTo>
                  <a:pt x="0" y="0"/>
                </a:lnTo>
                <a:lnTo>
                  <a:pt x="2197" y="822"/>
                </a:lnTo>
                <a:lnTo>
                  <a:pt x="2799" y="2583"/>
                </a:lnTo>
                <a:close/>
              </a:path>
            </a:pathLst>
          </a:custGeom>
          <a:solidFill>
            <a:srgbClr val="7DDA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40" name="object 19940"/>
          <p:cNvSpPr/>
          <p:nvPr/>
        </p:nvSpPr>
        <p:spPr>
          <a:xfrm>
            <a:off x="3303579" y="2145428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2799" y="2583"/>
                </a:lnTo>
                <a:lnTo>
                  <a:pt x="2197" y="82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DDA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41" name="object 19941"/>
          <p:cNvSpPr/>
          <p:nvPr/>
        </p:nvSpPr>
        <p:spPr>
          <a:xfrm>
            <a:off x="3308469" y="2147262"/>
            <a:ext cx="10795" cy="12700"/>
          </a:xfrm>
          <a:custGeom>
            <a:avLst/>
            <a:gdLst/>
            <a:ahLst/>
            <a:cxnLst/>
            <a:rect l="l" t="t" r="r" b="b"/>
            <a:pathLst>
              <a:path w="10795" h="12700">
                <a:moveTo>
                  <a:pt x="10332" y="12204"/>
                </a:moveTo>
                <a:lnTo>
                  <a:pt x="0" y="0"/>
                </a:lnTo>
                <a:lnTo>
                  <a:pt x="6972" y="2611"/>
                </a:lnTo>
                <a:lnTo>
                  <a:pt x="10332" y="12204"/>
                </a:lnTo>
                <a:close/>
              </a:path>
            </a:pathLst>
          </a:custGeom>
          <a:solidFill>
            <a:srgbClr val="77D7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42" name="object 19942"/>
          <p:cNvSpPr/>
          <p:nvPr/>
        </p:nvSpPr>
        <p:spPr>
          <a:xfrm>
            <a:off x="3308469" y="2147262"/>
            <a:ext cx="10795" cy="12700"/>
          </a:xfrm>
          <a:custGeom>
            <a:avLst/>
            <a:gdLst/>
            <a:ahLst/>
            <a:cxnLst/>
            <a:rect l="l" t="t" r="r" b="b"/>
            <a:pathLst>
              <a:path w="10795" h="12700">
                <a:moveTo>
                  <a:pt x="0" y="0"/>
                </a:moveTo>
                <a:lnTo>
                  <a:pt x="10332" y="12204"/>
                </a:lnTo>
                <a:lnTo>
                  <a:pt x="6972" y="26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7D7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43" name="object 19943"/>
          <p:cNvSpPr/>
          <p:nvPr/>
        </p:nvSpPr>
        <p:spPr>
          <a:xfrm>
            <a:off x="3305776" y="2146251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13025" y="13215"/>
                </a:moveTo>
                <a:lnTo>
                  <a:pt x="0" y="0"/>
                </a:lnTo>
                <a:lnTo>
                  <a:pt x="2692" y="1010"/>
                </a:lnTo>
                <a:lnTo>
                  <a:pt x="13025" y="13215"/>
                </a:lnTo>
                <a:close/>
              </a:path>
            </a:pathLst>
          </a:custGeom>
          <a:solidFill>
            <a:srgbClr val="7AD8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44" name="object 19944"/>
          <p:cNvSpPr/>
          <p:nvPr/>
        </p:nvSpPr>
        <p:spPr>
          <a:xfrm>
            <a:off x="3305776" y="2146251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0" y="0"/>
                </a:moveTo>
                <a:lnTo>
                  <a:pt x="2692" y="1010"/>
                </a:lnTo>
                <a:lnTo>
                  <a:pt x="13025" y="1321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AD8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45" name="object 199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946" name="object 19946"/>
          <p:cNvSpPr/>
          <p:nvPr/>
        </p:nvSpPr>
        <p:spPr>
          <a:xfrm>
            <a:off x="3305776" y="2146251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601" y="17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47" name="object 199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948" name="object 19948"/>
          <p:cNvSpPr/>
          <p:nvPr/>
        </p:nvSpPr>
        <p:spPr>
          <a:xfrm>
            <a:off x="3281210" y="2134321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705" y="3246"/>
                </a:moveTo>
                <a:lnTo>
                  <a:pt x="2131" y="1866"/>
                </a:lnTo>
                <a:lnTo>
                  <a:pt x="0" y="0"/>
                </a:lnTo>
                <a:lnTo>
                  <a:pt x="3705" y="3246"/>
                </a:lnTo>
                <a:close/>
              </a:path>
            </a:pathLst>
          </a:custGeom>
          <a:ln w="3175">
            <a:solidFill>
              <a:srgbClr val="85D6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49" name="object 199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950" name="object 199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951" name="object 199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952" name="object 199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953" name="object 199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954" name="object 19954"/>
          <p:cNvSpPr/>
          <p:nvPr/>
        </p:nvSpPr>
        <p:spPr>
          <a:xfrm>
            <a:off x="3306378" y="214801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0" y="0"/>
                </a:moveTo>
                <a:lnTo>
                  <a:pt x="982" y="40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55" name="object 19955"/>
          <p:cNvSpPr/>
          <p:nvPr/>
        </p:nvSpPr>
        <p:spPr>
          <a:xfrm>
            <a:off x="3283143" y="2136353"/>
            <a:ext cx="8890" cy="5715"/>
          </a:xfrm>
          <a:custGeom>
            <a:avLst/>
            <a:gdLst/>
            <a:ahLst/>
            <a:cxnLst/>
            <a:rect l="l" t="t" r="r" b="b"/>
            <a:pathLst>
              <a:path w="8889" h="5714">
                <a:moveTo>
                  <a:pt x="8468" y="5542"/>
                </a:moveTo>
                <a:lnTo>
                  <a:pt x="1772" y="1214"/>
                </a:lnTo>
                <a:lnTo>
                  <a:pt x="0" y="0"/>
                </a:lnTo>
                <a:lnTo>
                  <a:pt x="8468" y="5542"/>
                </a:lnTo>
                <a:close/>
              </a:path>
            </a:pathLst>
          </a:custGeom>
          <a:solidFill>
            <a:srgbClr val="2C482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56" name="object 19956"/>
          <p:cNvSpPr/>
          <p:nvPr/>
        </p:nvSpPr>
        <p:spPr>
          <a:xfrm>
            <a:off x="3283143" y="2136353"/>
            <a:ext cx="8890" cy="5715"/>
          </a:xfrm>
          <a:custGeom>
            <a:avLst/>
            <a:gdLst/>
            <a:ahLst/>
            <a:cxnLst/>
            <a:rect l="l" t="t" r="r" b="b"/>
            <a:pathLst>
              <a:path w="8889" h="5714">
                <a:moveTo>
                  <a:pt x="8468" y="5542"/>
                </a:moveTo>
                <a:lnTo>
                  <a:pt x="1772" y="1214"/>
                </a:lnTo>
                <a:lnTo>
                  <a:pt x="0" y="0"/>
                </a:lnTo>
                <a:lnTo>
                  <a:pt x="8468" y="5542"/>
                </a:lnTo>
                <a:close/>
              </a:path>
            </a:pathLst>
          </a:custGeom>
          <a:ln w="3175">
            <a:solidFill>
              <a:srgbClr val="2C482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57" name="object 19957"/>
          <p:cNvSpPr/>
          <p:nvPr/>
        </p:nvSpPr>
        <p:spPr>
          <a:xfrm>
            <a:off x="3311111" y="2162271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19">
                <a:moveTo>
                  <a:pt x="9105" y="7002"/>
                </a:moveTo>
                <a:lnTo>
                  <a:pt x="0" y="0"/>
                </a:lnTo>
                <a:lnTo>
                  <a:pt x="8661" y="5864"/>
                </a:lnTo>
                <a:lnTo>
                  <a:pt x="9105" y="7002"/>
                </a:lnTo>
                <a:close/>
              </a:path>
            </a:pathLst>
          </a:custGeom>
          <a:solidFill>
            <a:srgbClr val="78D6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58" name="object 19958"/>
          <p:cNvSpPr/>
          <p:nvPr/>
        </p:nvSpPr>
        <p:spPr>
          <a:xfrm>
            <a:off x="3311111" y="2162271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19">
                <a:moveTo>
                  <a:pt x="8661" y="5864"/>
                </a:moveTo>
                <a:lnTo>
                  <a:pt x="9105" y="7002"/>
                </a:lnTo>
                <a:lnTo>
                  <a:pt x="0" y="0"/>
                </a:lnTo>
                <a:lnTo>
                  <a:pt x="8661" y="5864"/>
                </a:lnTo>
                <a:close/>
              </a:path>
            </a:pathLst>
          </a:custGeom>
          <a:ln w="3175">
            <a:solidFill>
              <a:srgbClr val="78D6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59" name="object 19959"/>
          <p:cNvSpPr/>
          <p:nvPr/>
        </p:nvSpPr>
        <p:spPr>
          <a:xfrm>
            <a:off x="3310107" y="215809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9664" y="10045"/>
                </a:moveTo>
                <a:lnTo>
                  <a:pt x="1003" y="4180"/>
                </a:lnTo>
                <a:lnTo>
                  <a:pt x="0" y="0"/>
                </a:lnTo>
                <a:lnTo>
                  <a:pt x="9664" y="10045"/>
                </a:lnTo>
                <a:close/>
              </a:path>
            </a:pathLst>
          </a:custGeom>
          <a:solidFill>
            <a:srgbClr val="7AD7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60" name="object 19960"/>
          <p:cNvSpPr/>
          <p:nvPr/>
        </p:nvSpPr>
        <p:spPr>
          <a:xfrm>
            <a:off x="3310107" y="215809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9664" y="10045"/>
                </a:moveTo>
                <a:lnTo>
                  <a:pt x="0" y="0"/>
                </a:lnTo>
                <a:lnTo>
                  <a:pt x="1003" y="4180"/>
                </a:lnTo>
                <a:lnTo>
                  <a:pt x="9664" y="10045"/>
                </a:lnTo>
                <a:close/>
              </a:path>
            </a:pathLst>
          </a:custGeom>
          <a:ln w="3175">
            <a:solidFill>
              <a:srgbClr val="7AD7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61" name="object 19961"/>
          <p:cNvSpPr/>
          <p:nvPr/>
        </p:nvSpPr>
        <p:spPr>
          <a:xfrm>
            <a:off x="3281649" y="2139061"/>
            <a:ext cx="10795" cy="8890"/>
          </a:xfrm>
          <a:custGeom>
            <a:avLst/>
            <a:gdLst/>
            <a:ahLst/>
            <a:cxnLst/>
            <a:rect l="l" t="t" r="r" b="b"/>
            <a:pathLst>
              <a:path w="10795" h="8889">
                <a:moveTo>
                  <a:pt x="10629" y="8727"/>
                </a:moveTo>
                <a:lnTo>
                  <a:pt x="2628" y="2159"/>
                </a:lnTo>
                <a:lnTo>
                  <a:pt x="0" y="0"/>
                </a:lnTo>
                <a:lnTo>
                  <a:pt x="10629" y="8727"/>
                </a:lnTo>
                <a:close/>
              </a:path>
            </a:pathLst>
          </a:custGeom>
          <a:ln w="3175">
            <a:solidFill>
              <a:srgbClr val="8ADA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62" name="object 199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963" name="object 199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964" name="object 199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965" name="object 199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966" name="object 19966"/>
          <p:cNvSpPr/>
          <p:nvPr/>
        </p:nvSpPr>
        <p:spPr>
          <a:xfrm>
            <a:off x="3310107" y="2158090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0" y="0"/>
                </a:moveTo>
                <a:lnTo>
                  <a:pt x="1003" y="41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67" name="object 19967"/>
          <p:cNvSpPr/>
          <p:nvPr/>
        </p:nvSpPr>
        <p:spPr>
          <a:xfrm>
            <a:off x="3311111" y="2162271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19">
                <a:moveTo>
                  <a:pt x="9105" y="7002"/>
                </a:moveTo>
                <a:lnTo>
                  <a:pt x="0" y="0"/>
                </a:lnTo>
                <a:lnTo>
                  <a:pt x="8006" y="6134"/>
                </a:lnTo>
                <a:lnTo>
                  <a:pt x="9105" y="7002"/>
                </a:lnTo>
                <a:close/>
              </a:path>
            </a:pathLst>
          </a:custGeom>
          <a:solidFill>
            <a:srgbClr val="2847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68" name="object 19968"/>
          <p:cNvSpPr/>
          <p:nvPr/>
        </p:nvSpPr>
        <p:spPr>
          <a:xfrm>
            <a:off x="3311111" y="2162271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19">
                <a:moveTo>
                  <a:pt x="8006" y="6134"/>
                </a:moveTo>
                <a:lnTo>
                  <a:pt x="9105" y="7002"/>
                </a:lnTo>
                <a:lnTo>
                  <a:pt x="0" y="0"/>
                </a:lnTo>
                <a:lnTo>
                  <a:pt x="8006" y="6134"/>
                </a:lnTo>
                <a:close/>
              </a:path>
            </a:pathLst>
          </a:custGeom>
          <a:ln w="3175">
            <a:solidFill>
              <a:srgbClr val="28472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69" name="object 19969"/>
          <p:cNvSpPr/>
          <p:nvPr/>
        </p:nvSpPr>
        <p:spPr>
          <a:xfrm>
            <a:off x="3311111" y="2162271"/>
            <a:ext cx="8255" cy="6350"/>
          </a:xfrm>
          <a:custGeom>
            <a:avLst/>
            <a:gdLst/>
            <a:ahLst/>
            <a:cxnLst/>
            <a:rect l="l" t="t" r="r" b="b"/>
            <a:pathLst>
              <a:path w="8254" h="6350">
                <a:moveTo>
                  <a:pt x="8006" y="6134"/>
                </a:moveTo>
                <a:lnTo>
                  <a:pt x="0" y="0"/>
                </a:lnTo>
                <a:lnTo>
                  <a:pt x="452" y="274"/>
                </a:lnTo>
                <a:lnTo>
                  <a:pt x="8006" y="6134"/>
                </a:lnTo>
                <a:close/>
              </a:path>
            </a:pathLst>
          </a:custGeom>
          <a:solidFill>
            <a:srgbClr val="2847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70" name="object 19970"/>
          <p:cNvSpPr/>
          <p:nvPr/>
        </p:nvSpPr>
        <p:spPr>
          <a:xfrm>
            <a:off x="3311111" y="2162271"/>
            <a:ext cx="8255" cy="6350"/>
          </a:xfrm>
          <a:custGeom>
            <a:avLst/>
            <a:gdLst/>
            <a:ahLst/>
            <a:cxnLst/>
            <a:rect l="l" t="t" r="r" b="b"/>
            <a:pathLst>
              <a:path w="8254" h="6350">
                <a:moveTo>
                  <a:pt x="8006" y="6134"/>
                </a:moveTo>
                <a:lnTo>
                  <a:pt x="452" y="274"/>
                </a:lnTo>
                <a:lnTo>
                  <a:pt x="0" y="0"/>
                </a:lnTo>
                <a:lnTo>
                  <a:pt x="8006" y="6134"/>
                </a:lnTo>
                <a:close/>
              </a:path>
            </a:pathLst>
          </a:custGeom>
          <a:ln w="3175">
            <a:solidFill>
              <a:srgbClr val="28472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71" name="object 199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972" name="object 199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973" name="object 199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974" name="object 199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975" name="object 199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976" name="object 199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977" name="object 19977"/>
          <p:cNvSpPr/>
          <p:nvPr/>
        </p:nvSpPr>
        <p:spPr>
          <a:xfrm>
            <a:off x="3311111" y="216227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452" y="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78" name="object 19978"/>
          <p:cNvSpPr/>
          <p:nvPr/>
        </p:nvSpPr>
        <p:spPr>
          <a:xfrm>
            <a:off x="3285035" y="2144103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4574" y="2407"/>
                </a:moveTo>
                <a:lnTo>
                  <a:pt x="416" y="480"/>
                </a:lnTo>
                <a:lnTo>
                  <a:pt x="0" y="0"/>
                </a:lnTo>
                <a:lnTo>
                  <a:pt x="4574" y="2407"/>
                </a:lnTo>
                <a:close/>
              </a:path>
            </a:pathLst>
          </a:custGeom>
          <a:solidFill>
            <a:srgbClr val="8FDD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79" name="object 19979"/>
          <p:cNvSpPr/>
          <p:nvPr/>
        </p:nvSpPr>
        <p:spPr>
          <a:xfrm>
            <a:off x="3285035" y="2144103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4574" y="2407"/>
                </a:moveTo>
                <a:lnTo>
                  <a:pt x="416" y="480"/>
                </a:lnTo>
                <a:lnTo>
                  <a:pt x="0" y="0"/>
                </a:lnTo>
                <a:lnTo>
                  <a:pt x="4574" y="2407"/>
                </a:lnTo>
                <a:close/>
              </a:path>
            </a:pathLst>
          </a:custGeom>
          <a:ln w="3175">
            <a:solidFill>
              <a:srgbClr val="8FDD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80" name="object 19980"/>
          <p:cNvSpPr/>
          <p:nvPr/>
        </p:nvSpPr>
        <p:spPr>
          <a:xfrm>
            <a:off x="3283584" y="2142431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6024" y="4079"/>
                </a:moveTo>
                <a:lnTo>
                  <a:pt x="1450" y="1671"/>
                </a:lnTo>
                <a:lnTo>
                  <a:pt x="0" y="0"/>
                </a:lnTo>
                <a:lnTo>
                  <a:pt x="6024" y="4079"/>
                </a:lnTo>
                <a:close/>
              </a:path>
            </a:pathLst>
          </a:custGeom>
          <a:solidFill>
            <a:srgbClr val="8FDC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81" name="object 19981"/>
          <p:cNvSpPr/>
          <p:nvPr/>
        </p:nvSpPr>
        <p:spPr>
          <a:xfrm>
            <a:off x="3283584" y="2142431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6024" y="4079"/>
                </a:moveTo>
                <a:lnTo>
                  <a:pt x="0" y="0"/>
                </a:lnTo>
                <a:lnTo>
                  <a:pt x="1450" y="1671"/>
                </a:lnTo>
                <a:lnTo>
                  <a:pt x="6024" y="4079"/>
                </a:lnTo>
                <a:close/>
              </a:path>
            </a:pathLst>
          </a:custGeom>
          <a:ln w="3175">
            <a:solidFill>
              <a:srgbClr val="8FDC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82" name="object 19982"/>
          <p:cNvSpPr/>
          <p:nvPr/>
        </p:nvSpPr>
        <p:spPr>
          <a:xfrm>
            <a:off x="3319449" y="2161413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865" y="3766"/>
                </a:moveTo>
                <a:lnTo>
                  <a:pt x="0" y="0"/>
                </a:lnTo>
                <a:lnTo>
                  <a:pt x="622" y="121"/>
                </a:lnTo>
                <a:lnTo>
                  <a:pt x="2865" y="3766"/>
                </a:lnTo>
                <a:close/>
              </a:path>
            </a:pathLst>
          </a:custGeom>
          <a:solidFill>
            <a:srgbClr val="74D6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83" name="object 19983"/>
          <p:cNvSpPr/>
          <p:nvPr/>
        </p:nvSpPr>
        <p:spPr>
          <a:xfrm>
            <a:off x="3319449" y="2161413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0"/>
                </a:moveTo>
                <a:lnTo>
                  <a:pt x="622" y="121"/>
                </a:lnTo>
                <a:lnTo>
                  <a:pt x="2865" y="376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4D6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84" name="object 19984"/>
          <p:cNvSpPr/>
          <p:nvPr/>
        </p:nvSpPr>
        <p:spPr>
          <a:xfrm>
            <a:off x="3319449" y="2161413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865" y="3766"/>
                </a:moveTo>
                <a:lnTo>
                  <a:pt x="322" y="965"/>
                </a:lnTo>
                <a:lnTo>
                  <a:pt x="0" y="0"/>
                </a:lnTo>
                <a:lnTo>
                  <a:pt x="2865" y="3766"/>
                </a:lnTo>
                <a:close/>
              </a:path>
            </a:pathLst>
          </a:custGeom>
          <a:solidFill>
            <a:srgbClr val="74D6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85" name="object 19985"/>
          <p:cNvSpPr/>
          <p:nvPr/>
        </p:nvSpPr>
        <p:spPr>
          <a:xfrm>
            <a:off x="3319449" y="2161413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0"/>
                </a:moveTo>
                <a:lnTo>
                  <a:pt x="322" y="965"/>
                </a:lnTo>
                <a:lnTo>
                  <a:pt x="2865" y="376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4D6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86" name="object 19986"/>
          <p:cNvSpPr/>
          <p:nvPr/>
        </p:nvSpPr>
        <p:spPr>
          <a:xfrm>
            <a:off x="3321461" y="2165179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4892" y="6563"/>
                </a:moveTo>
                <a:lnTo>
                  <a:pt x="0" y="2265"/>
                </a:lnTo>
                <a:lnTo>
                  <a:pt x="853" y="0"/>
                </a:lnTo>
                <a:lnTo>
                  <a:pt x="4892" y="6563"/>
                </a:lnTo>
                <a:close/>
              </a:path>
            </a:pathLst>
          </a:custGeom>
          <a:solidFill>
            <a:srgbClr val="72D5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87" name="object 19987"/>
          <p:cNvSpPr/>
          <p:nvPr/>
        </p:nvSpPr>
        <p:spPr>
          <a:xfrm>
            <a:off x="3321461" y="2165179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853" y="0"/>
                </a:moveTo>
                <a:lnTo>
                  <a:pt x="4892" y="6563"/>
                </a:lnTo>
                <a:lnTo>
                  <a:pt x="0" y="2265"/>
                </a:lnTo>
                <a:lnTo>
                  <a:pt x="853" y="0"/>
                </a:lnTo>
                <a:close/>
              </a:path>
            </a:pathLst>
          </a:custGeom>
          <a:ln w="3175">
            <a:solidFill>
              <a:srgbClr val="72D5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88" name="object 19988"/>
          <p:cNvSpPr/>
          <p:nvPr/>
        </p:nvSpPr>
        <p:spPr>
          <a:xfrm>
            <a:off x="3319772" y="2162378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1689" y="5067"/>
                </a:moveTo>
                <a:lnTo>
                  <a:pt x="0" y="0"/>
                </a:lnTo>
                <a:lnTo>
                  <a:pt x="2542" y="2801"/>
                </a:lnTo>
                <a:lnTo>
                  <a:pt x="1689" y="5067"/>
                </a:lnTo>
                <a:close/>
              </a:path>
            </a:pathLst>
          </a:custGeom>
          <a:solidFill>
            <a:srgbClr val="74D5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89" name="object 19989"/>
          <p:cNvSpPr/>
          <p:nvPr/>
        </p:nvSpPr>
        <p:spPr>
          <a:xfrm>
            <a:off x="3319772" y="2162378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2542" y="2801"/>
                </a:moveTo>
                <a:lnTo>
                  <a:pt x="0" y="0"/>
                </a:lnTo>
                <a:lnTo>
                  <a:pt x="1689" y="5067"/>
                </a:lnTo>
                <a:lnTo>
                  <a:pt x="2542" y="2801"/>
                </a:lnTo>
                <a:close/>
              </a:path>
            </a:pathLst>
          </a:custGeom>
          <a:ln w="3175">
            <a:solidFill>
              <a:srgbClr val="74D5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90" name="object 19990"/>
          <p:cNvSpPr/>
          <p:nvPr/>
        </p:nvSpPr>
        <p:spPr>
          <a:xfrm>
            <a:off x="3319772" y="2162378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0"/>
                </a:moveTo>
                <a:lnTo>
                  <a:pt x="2542" y="28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91" name="object 19991"/>
          <p:cNvSpPr/>
          <p:nvPr/>
        </p:nvSpPr>
        <p:spPr>
          <a:xfrm>
            <a:off x="3283584" y="2142431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9631" y="5880"/>
                </a:moveTo>
                <a:lnTo>
                  <a:pt x="6024" y="4079"/>
                </a:lnTo>
                <a:lnTo>
                  <a:pt x="0" y="0"/>
                </a:lnTo>
                <a:lnTo>
                  <a:pt x="9631" y="5880"/>
                </a:lnTo>
                <a:close/>
              </a:path>
            </a:pathLst>
          </a:custGeom>
          <a:solidFill>
            <a:srgbClr val="8DDC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92" name="object 19992"/>
          <p:cNvSpPr/>
          <p:nvPr/>
        </p:nvSpPr>
        <p:spPr>
          <a:xfrm>
            <a:off x="3283584" y="2142431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9631" y="5880"/>
                </a:moveTo>
                <a:lnTo>
                  <a:pt x="6024" y="4079"/>
                </a:lnTo>
                <a:lnTo>
                  <a:pt x="0" y="0"/>
                </a:lnTo>
                <a:lnTo>
                  <a:pt x="9631" y="5880"/>
                </a:lnTo>
                <a:close/>
              </a:path>
            </a:pathLst>
          </a:custGeom>
          <a:ln w="3175">
            <a:solidFill>
              <a:srgbClr val="8DDC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93" name="object 19993"/>
          <p:cNvSpPr/>
          <p:nvPr/>
        </p:nvSpPr>
        <p:spPr>
          <a:xfrm>
            <a:off x="3280227" y="2138781"/>
            <a:ext cx="13335" cy="9525"/>
          </a:xfrm>
          <a:custGeom>
            <a:avLst/>
            <a:gdLst/>
            <a:ahLst/>
            <a:cxnLst/>
            <a:rect l="l" t="t" r="r" b="b"/>
            <a:pathLst>
              <a:path w="13335" h="9525">
                <a:moveTo>
                  <a:pt x="12989" y="9530"/>
                </a:moveTo>
                <a:lnTo>
                  <a:pt x="3357" y="3649"/>
                </a:lnTo>
                <a:lnTo>
                  <a:pt x="0" y="0"/>
                </a:lnTo>
                <a:lnTo>
                  <a:pt x="12989" y="9530"/>
                </a:lnTo>
                <a:close/>
              </a:path>
            </a:pathLst>
          </a:custGeom>
          <a:solidFill>
            <a:srgbClr val="8DDC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94" name="object 19994"/>
          <p:cNvSpPr/>
          <p:nvPr/>
        </p:nvSpPr>
        <p:spPr>
          <a:xfrm>
            <a:off x="3280227" y="2138781"/>
            <a:ext cx="13335" cy="9525"/>
          </a:xfrm>
          <a:custGeom>
            <a:avLst/>
            <a:gdLst/>
            <a:ahLst/>
            <a:cxnLst/>
            <a:rect l="l" t="t" r="r" b="b"/>
            <a:pathLst>
              <a:path w="13335" h="9525">
                <a:moveTo>
                  <a:pt x="12989" y="9530"/>
                </a:moveTo>
                <a:lnTo>
                  <a:pt x="0" y="0"/>
                </a:lnTo>
                <a:lnTo>
                  <a:pt x="3357" y="3649"/>
                </a:lnTo>
                <a:lnTo>
                  <a:pt x="12989" y="9530"/>
                </a:lnTo>
                <a:close/>
              </a:path>
            </a:pathLst>
          </a:custGeom>
          <a:ln w="3175">
            <a:solidFill>
              <a:srgbClr val="8DDC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95" name="object 19995"/>
          <p:cNvSpPr/>
          <p:nvPr/>
        </p:nvSpPr>
        <p:spPr>
          <a:xfrm>
            <a:off x="3280227" y="2138619"/>
            <a:ext cx="13335" cy="10160"/>
          </a:xfrm>
          <a:custGeom>
            <a:avLst/>
            <a:gdLst/>
            <a:ahLst/>
            <a:cxnLst/>
            <a:rect l="l" t="t" r="r" b="b"/>
            <a:pathLst>
              <a:path w="13335" h="10160">
                <a:moveTo>
                  <a:pt x="12989" y="9692"/>
                </a:moveTo>
                <a:lnTo>
                  <a:pt x="0" y="162"/>
                </a:lnTo>
                <a:lnTo>
                  <a:pt x="193" y="0"/>
                </a:lnTo>
                <a:lnTo>
                  <a:pt x="12989" y="9692"/>
                </a:lnTo>
                <a:close/>
              </a:path>
            </a:pathLst>
          </a:custGeom>
          <a:solidFill>
            <a:srgbClr val="8DDB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96" name="object 19996"/>
          <p:cNvSpPr/>
          <p:nvPr/>
        </p:nvSpPr>
        <p:spPr>
          <a:xfrm>
            <a:off x="3280227" y="2138619"/>
            <a:ext cx="13335" cy="10160"/>
          </a:xfrm>
          <a:custGeom>
            <a:avLst/>
            <a:gdLst/>
            <a:ahLst/>
            <a:cxnLst/>
            <a:rect l="l" t="t" r="r" b="b"/>
            <a:pathLst>
              <a:path w="13335" h="10160">
                <a:moveTo>
                  <a:pt x="12989" y="9692"/>
                </a:moveTo>
                <a:lnTo>
                  <a:pt x="0" y="162"/>
                </a:lnTo>
                <a:lnTo>
                  <a:pt x="193" y="0"/>
                </a:lnTo>
                <a:lnTo>
                  <a:pt x="12989" y="9692"/>
                </a:lnTo>
                <a:close/>
              </a:path>
            </a:pathLst>
          </a:custGeom>
          <a:ln w="3175">
            <a:solidFill>
              <a:srgbClr val="8DDB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97" name="object 199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998" name="object 19998"/>
          <p:cNvSpPr/>
          <p:nvPr/>
        </p:nvSpPr>
        <p:spPr>
          <a:xfrm>
            <a:off x="3279858" y="2134100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5341" y="3299"/>
                </a:moveTo>
                <a:lnTo>
                  <a:pt x="3284" y="2252"/>
                </a:lnTo>
                <a:lnTo>
                  <a:pt x="0" y="0"/>
                </a:lnTo>
                <a:lnTo>
                  <a:pt x="5341" y="3299"/>
                </a:lnTo>
                <a:close/>
              </a:path>
            </a:pathLst>
          </a:custGeom>
          <a:solidFill>
            <a:srgbClr val="2E492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99" name="object 19999"/>
          <p:cNvSpPr/>
          <p:nvPr/>
        </p:nvSpPr>
        <p:spPr>
          <a:xfrm>
            <a:off x="3279858" y="2134100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3284" y="2252"/>
                </a:moveTo>
                <a:lnTo>
                  <a:pt x="0" y="0"/>
                </a:lnTo>
                <a:lnTo>
                  <a:pt x="5341" y="3299"/>
                </a:lnTo>
                <a:lnTo>
                  <a:pt x="3284" y="2252"/>
                </a:lnTo>
                <a:close/>
              </a:path>
            </a:pathLst>
          </a:custGeom>
          <a:ln w="3175">
            <a:solidFill>
              <a:srgbClr val="2E492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00" name="object 200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001" name="object 200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002" name="object 200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003" name="object 20003"/>
          <p:cNvSpPr/>
          <p:nvPr/>
        </p:nvSpPr>
        <p:spPr>
          <a:xfrm>
            <a:off x="3307362" y="215207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845" y="193"/>
                </a:moveTo>
                <a:lnTo>
                  <a:pt x="0" y="0"/>
                </a:lnTo>
                <a:lnTo>
                  <a:pt x="845" y="193"/>
                </a:lnTo>
                <a:close/>
              </a:path>
            </a:pathLst>
          </a:custGeom>
          <a:ln w="3175">
            <a:solidFill>
              <a:srgbClr val="29472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04" name="object 200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005" name="object 20005"/>
          <p:cNvSpPr/>
          <p:nvPr/>
        </p:nvSpPr>
        <p:spPr>
          <a:xfrm>
            <a:off x="3307362" y="215207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45" y="1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06" name="object 20006"/>
          <p:cNvSpPr/>
          <p:nvPr/>
        </p:nvSpPr>
        <p:spPr>
          <a:xfrm>
            <a:off x="3285200" y="2137399"/>
            <a:ext cx="23495" cy="15240"/>
          </a:xfrm>
          <a:custGeom>
            <a:avLst/>
            <a:gdLst/>
            <a:ahLst/>
            <a:cxnLst/>
            <a:rect l="l" t="t" r="r" b="b"/>
            <a:pathLst>
              <a:path w="23495" h="15239">
                <a:moveTo>
                  <a:pt x="0" y="0"/>
                </a:moveTo>
                <a:lnTo>
                  <a:pt x="23007" y="1486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07" name="object 200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008" name="object 200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009" name="object 200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010" name="object 20010"/>
          <p:cNvSpPr/>
          <p:nvPr/>
        </p:nvSpPr>
        <p:spPr>
          <a:xfrm>
            <a:off x="3278431" y="2134875"/>
            <a:ext cx="19685" cy="10160"/>
          </a:xfrm>
          <a:custGeom>
            <a:avLst/>
            <a:gdLst/>
            <a:ahLst/>
            <a:cxnLst/>
            <a:rect l="l" t="t" r="r" b="b"/>
            <a:pathLst>
              <a:path w="19685" h="10160">
                <a:moveTo>
                  <a:pt x="19105" y="10144"/>
                </a:moveTo>
                <a:lnTo>
                  <a:pt x="0" y="1478"/>
                </a:lnTo>
                <a:lnTo>
                  <a:pt x="482" y="0"/>
                </a:lnTo>
                <a:lnTo>
                  <a:pt x="19105" y="10144"/>
                </a:lnTo>
                <a:close/>
              </a:path>
            </a:pathLst>
          </a:custGeom>
          <a:solidFill>
            <a:srgbClr val="8ADA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11" name="object 20011"/>
          <p:cNvSpPr/>
          <p:nvPr/>
        </p:nvSpPr>
        <p:spPr>
          <a:xfrm>
            <a:off x="3278431" y="2134875"/>
            <a:ext cx="19685" cy="10160"/>
          </a:xfrm>
          <a:custGeom>
            <a:avLst/>
            <a:gdLst/>
            <a:ahLst/>
            <a:cxnLst/>
            <a:rect l="l" t="t" r="r" b="b"/>
            <a:pathLst>
              <a:path w="19685" h="10160">
                <a:moveTo>
                  <a:pt x="0" y="1478"/>
                </a:moveTo>
                <a:lnTo>
                  <a:pt x="482" y="0"/>
                </a:lnTo>
                <a:lnTo>
                  <a:pt x="19105" y="10144"/>
                </a:lnTo>
                <a:lnTo>
                  <a:pt x="0" y="1478"/>
                </a:lnTo>
                <a:close/>
              </a:path>
            </a:pathLst>
          </a:custGeom>
          <a:ln w="3175">
            <a:solidFill>
              <a:srgbClr val="8ADA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12" name="object 20012"/>
          <p:cNvSpPr/>
          <p:nvPr/>
        </p:nvSpPr>
        <p:spPr>
          <a:xfrm>
            <a:off x="3278431" y="2136353"/>
            <a:ext cx="19685" cy="8890"/>
          </a:xfrm>
          <a:custGeom>
            <a:avLst/>
            <a:gdLst/>
            <a:ahLst/>
            <a:cxnLst/>
            <a:rect l="l" t="t" r="r" b="b"/>
            <a:pathLst>
              <a:path w="19685" h="8889">
                <a:moveTo>
                  <a:pt x="19105" y="8666"/>
                </a:moveTo>
                <a:lnTo>
                  <a:pt x="137" y="121"/>
                </a:lnTo>
                <a:lnTo>
                  <a:pt x="0" y="0"/>
                </a:lnTo>
                <a:lnTo>
                  <a:pt x="19105" y="8666"/>
                </a:lnTo>
                <a:close/>
              </a:path>
            </a:pathLst>
          </a:custGeom>
          <a:solidFill>
            <a:srgbClr val="8BDA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13" name="object 20013"/>
          <p:cNvSpPr/>
          <p:nvPr/>
        </p:nvSpPr>
        <p:spPr>
          <a:xfrm>
            <a:off x="3278431" y="2136353"/>
            <a:ext cx="19685" cy="8890"/>
          </a:xfrm>
          <a:custGeom>
            <a:avLst/>
            <a:gdLst/>
            <a:ahLst/>
            <a:cxnLst/>
            <a:rect l="l" t="t" r="r" b="b"/>
            <a:pathLst>
              <a:path w="19685" h="8889">
                <a:moveTo>
                  <a:pt x="0" y="0"/>
                </a:moveTo>
                <a:lnTo>
                  <a:pt x="137" y="121"/>
                </a:lnTo>
                <a:lnTo>
                  <a:pt x="19105" y="866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8BDA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14" name="object 20014"/>
          <p:cNvSpPr/>
          <p:nvPr/>
        </p:nvSpPr>
        <p:spPr>
          <a:xfrm>
            <a:off x="3318802" y="2159467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2067"/>
                </a:moveTo>
                <a:lnTo>
                  <a:pt x="647" y="1945"/>
                </a:lnTo>
                <a:lnTo>
                  <a:pt x="0" y="0"/>
                </a:lnTo>
                <a:lnTo>
                  <a:pt x="1270" y="2067"/>
                </a:lnTo>
                <a:close/>
              </a:path>
            </a:pathLst>
          </a:custGeom>
          <a:solidFill>
            <a:srgbClr val="75D6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15" name="object 20015"/>
          <p:cNvSpPr/>
          <p:nvPr/>
        </p:nvSpPr>
        <p:spPr>
          <a:xfrm>
            <a:off x="3318802" y="2159467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2067"/>
                </a:moveTo>
                <a:lnTo>
                  <a:pt x="0" y="0"/>
                </a:lnTo>
                <a:lnTo>
                  <a:pt x="647" y="1945"/>
                </a:lnTo>
                <a:lnTo>
                  <a:pt x="1270" y="2067"/>
                </a:lnTo>
                <a:close/>
              </a:path>
            </a:pathLst>
          </a:custGeom>
          <a:ln w="3175">
            <a:solidFill>
              <a:srgbClr val="75D6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16" name="object 200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017" name="object 20017"/>
          <p:cNvSpPr/>
          <p:nvPr/>
        </p:nvSpPr>
        <p:spPr>
          <a:xfrm>
            <a:off x="3318802" y="2159467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970" y="2910"/>
                </a:moveTo>
                <a:lnTo>
                  <a:pt x="647" y="1945"/>
                </a:lnTo>
                <a:lnTo>
                  <a:pt x="0" y="0"/>
                </a:lnTo>
                <a:lnTo>
                  <a:pt x="970" y="2910"/>
                </a:lnTo>
                <a:close/>
              </a:path>
            </a:pathLst>
          </a:custGeom>
          <a:ln w="3175">
            <a:solidFill>
              <a:srgbClr val="75D6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18" name="object 20018"/>
          <p:cNvSpPr/>
          <p:nvPr/>
        </p:nvSpPr>
        <p:spPr>
          <a:xfrm>
            <a:off x="3307626" y="2152269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481" y="5821"/>
                </a:moveTo>
                <a:lnTo>
                  <a:pt x="0" y="3238"/>
                </a:lnTo>
                <a:lnTo>
                  <a:pt x="581" y="0"/>
                </a:lnTo>
                <a:lnTo>
                  <a:pt x="2481" y="5821"/>
                </a:lnTo>
                <a:close/>
              </a:path>
            </a:pathLst>
          </a:custGeom>
          <a:solidFill>
            <a:srgbClr val="7ED9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19" name="object 20019"/>
          <p:cNvSpPr/>
          <p:nvPr/>
        </p:nvSpPr>
        <p:spPr>
          <a:xfrm>
            <a:off x="3307626" y="2152269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581" y="0"/>
                </a:moveTo>
                <a:lnTo>
                  <a:pt x="2481" y="5821"/>
                </a:lnTo>
                <a:lnTo>
                  <a:pt x="0" y="3238"/>
                </a:lnTo>
                <a:lnTo>
                  <a:pt x="581" y="0"/>
                </a:lnTo>
                <a:close/>
              </a:path>
            </a:pathLst>
          </a:custGeom>
          <a:ln w="3175">
            <a:solidFill>
              <a:srgbClr val="7ED9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20" name="object 20020"/>
          <p:cNvSpPr/>
          <p:nvPr/>
        </p:nvSpPr>
        <p:spPr>
          <a:xfrm>
            <a:off x="3297537" y="2145019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4">
                <a:moveTo>
                  <a:pt x="10088" y="10487"/>
                </a:moveTo>
                <a:lnTo>
                  <a:pt x="0" y="0"/>
                </a:lnTo>
                <a:lnTo>
                  <a:pt x="10670" y="7249"/>
                </a:lnTo>
                <a:lnTo>
                  <a:pt x="10088" y="10487"/>
                </a:lnTo>
                <a:close/>
              </a:path>
            </a:pathLst>
          </a:custGeom>
          <a:solidFill>
            <a:srgbClr val="81DA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21" name="object 20021"/>
          <p:cNvSpPr/>
          <p:nvPr/>
        </p:nvSpPr>
        <p:spPr>
          <a:xfrm>
            <a:off x="3297537" y="2145019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4">
                <a:moveTo>
                  <a:pt x="10670" y="7249"/>
                </a:moveTo>
                <a:lnTo>
                  <a:pt x="0" y="0"/>
                </a:lnTo>
                <a:lnTo>
                  <a:pt x="10088" y="10487"/>
                </a:lnTo>
                <a:lnTo>
                  <a:pt x="10670" y="7249"/>
                </a:lnTo>
                <a:close/>
              </a:path>
            </a:pathLst>
          </a:custGeom>
          <a:ln w="3175">
            <a:solidFill>
              <a:srgbClr val="81DA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22" name="object 200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023" name="object 200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024" name="object 200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025" name="object 200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026" name="object 20026"/>
          <p:cNvSpPr/>
          <p:nvPr/>
        </p:nvSpPr>
        <p:spPr>
          <a:xfrm>
            <a:off x="3308207" y="2152269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1899" y="5821"/>
                </a:moveTo>
                <a:lnTo>
                  <a:pt x="0" y="0"/>
                </a:lnTo>
                <a:lnTo>
                  <a:pt x="1899" y="5821"/>
                </a:lnTo>
                <a:close/>
              </a:path>
            </a:pathLst>
          </a:custGeom>
          <a:ln w="3175">
            <a:solidFill>
              <a:srgbClr val="7DD9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27" name="object 20027"/>
          <p:cNvSpPr/>
          <p:nvPr/>
        </p:nvSpPr>
        <p:spPr>
          <a:xfrm>
            <a:off x="3308207" y="215226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28" name="object 20028"/>
          <p:cNvSpPr/>
          <p:nvPr/>
        </p:nvSpPr>
        <p:spPr>
          <a:xfrm>
            <a:off x="3308207" y="2152269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0" y="0"/>
                </a:moveTo>
                <a:lnTo>
                  <a:pt x="1899" y="58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29" name="object 20029"/>
          <p:cNvSpPr/>
          <p:nvPr/>
        </p:nvSpPr>
        <p:spPr>
          <a:xfrm>
            <a:off x="3308207" y="215226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30" name="object 20030"/>
          <p:cNvSpPr/>
          <p:nvPr/>
        </p:nvSpPr>
        <p:spPr>
          <a:xfrm>
            <a:off x="3308207" y="2152269"/>
            <a:ext cx="12065" cy="10160"/>
          </a:xfrm>
          <a:custGeom>
            <a:avLst/>
            <a:gdLst/>
            <a:ahLst/>
            <a:cxnLst/>
            <a:rect l="l" t="t" r="r" b="b"/>
            <a:pathLst>
              <a:path w="12064" h="10160">
                <a:moveTo>
                  <a:pt x="0" y="0"/>
                </a:moveTo>
                <a:lnTo>
                  <a:pt x="11564" y="101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31" name="object 20031"/>
          <p:cNvSpPr/>
          <p:nvPr/>
        </p:nvSpPr>
        <p:spPr>
          <a:xfrm>
            <a:off x="3311562" y="2162545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4673" y="3581"/>
                </a:moveTo>
                <a:lnTo>
                  <a:pt x="0" y="0"/>
                </a:lnTo>
                <a:lnTo>
                  <a:pt x="421" y="254"/>
                </a:lnTo>
                <a:lnTo>
                  <a:pt x="4673" y="3581"/>
                </a:lnTo>
                <a:close/>
              </a:path>
            </a:pathLst>
          </a:custGeom>
          <a:solidFill>
            <a:srgbClr val="2947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32" name="object 20032"/>
          <p:cNvSpPr/>
          <p:nvPr/>
        </p:nvSpPr>
        <p:spPr>
          <a:xfrm>
            <a:off x="3311562" y="2162545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0"/>
                </a:moveTo>
                <a:lnTo>
                  <a:pt x="421" y="254"/>
                </a:lnTo>
                <a:lnTo>
                  <a:pt x="4673" y="358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9472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33" name="object 20033"/>
          <p:cNvSpPr/>
          <p:nvPr/>
        </p:nvSpPr>
        <p:spPr>
          <a:xfrm>
            <a:off x="3311562" y="2162545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553" y="5859"/>
                </a:moveTo>
                <a:lnTo>
                  <a:pt x="0" y="0"/>
                </a:lnTo>
                <a:lnTo>
                  <a:pt x="4673" y="3581"/>
                </a:lnTo>
                <a:lnTo>
                  <a:pt x="7553" y="5859"/>
                </a:lnTo>
                <a:close/>
              </a:path>
            </a:pathLst>
          </a:custGeom>
          <a:solidFill>
            <a:srgbClr val="2847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34" name="object 20034"/>
          <p:cNvSpPr/>
          <p:nvPr/>
        </p:nvSpPr>
        <p:spPr>
          <a:xfrm>
            <a:off x="3311562" y="2162545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0" y="0"/>
                </a:moveTo>
                <a:lnTo>
                  <a:pt x="7553" y="5859"/>
                </a:lnTo>
                <a:lnTo>
                  <a:pt x="4673" y="358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8472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35" name="object 20035"/>
          <p:cNvSpPr/>
          <p:nvPr/>
        </p:nvSpPr>
        <p:spPr>
          <a:xfrm>
            <a:off x="3305225" y="2157628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6758" y="5171"/>
                </a:moveTo>
                <a:lnTo>
                  <a:pt x="6337" y="4917"/>
                </a:lnTo>
                <a:lnTo>
                  <a:pt x="0" y="0"/>
                </a:lnTo>
                <a:lnTo>
                  <a:pt x="6758" y="5171"/>
                </a:lnTo>
                <a:close/>
              </a:path>
            </a:pathLst>
          </a:custGeom>
          <a:solidFill>
            <a:srgbClr val="2A482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36" name="object 20036"/>
          <p:cNvSpPr/>
          <p:nvPr/>
        </p:nvSpPr>
        <p:spPr>
          <a:xfrm>
            <a:off x="3305225" y="2157628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0" y="0"/>
                </a:moveTo>
                <a:lnTo>
                  <a:pt x="6758" y="5171"/>
                </a:lnTo>
                <a:lnTo>
                  <a:pt x="6337" y="491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A482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37" name="object 200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038" name="object 200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039" name="object 20039"/>
          <p:cNvSpPr/>
          <p:nvPr/>
        </p:nvSpPr>
        <p:spPr>
          <a:xfrm>
            <a:off x="3311562" y="216254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421" y="2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40" name="object 20040"/>
          <p:cNvSpPr/>
          <p:nvPr/>
        </p:nvSpPr>
        <p:spPr>
          <a:xfrm>
            <a:off x="3285451" y="2144583"/>
            <a:ext cx="15875" cy="10160"/>
          </a:xfrm>
          <a:custGeom>
            <a:avLst/>
            <a:gdLst/>
            <a:ahLst/>
            <a:cxnLst/>
            <a:rect l="l" t="t" r="r" b="b"/>
            <a:pathLst>
              <a:path w="15875" h="10160">
                <a:moveTo>
                  <a:pt x="15727" y="9761"/>
                </a:moveTo>
                <a:lnTo>
                  <a:pt x="0" y="0"/>
                </a:lnTo>
                <a:lnTo>
                  <a:pt x="4157" y="1927"/>
                </a:lnTo>
                <a:lnTo>
                  <a:pt x="15727" y="9761"/>
                </a:lnTo>
                <a:close/>
              </a:path>
            </a:pathLst>
          </a:custGeom>
          <a:solidFill>
            <a:srgbClr val="8CDC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41" name="object 20041"/>
          <p:cNvSpPr/>
          <p:nvPr/>
        </p:nvSpPr>
        <p:spPr>
          <a:xfrm>
            <a:off x="3285451" y="2144583"/>
            <a:ext cx="15875" cy="10160"/>
          </a:xfrm>
          <a:custGeom>
            <a:avLst/>
            <a:gdLst/>
            <a:ahLst/>
            <a:cxnLst/>
            <a:rect l="l" t="t" r="r" b="b"/>
            <a:pathLst>
              <a:path w="15875" h="10160">
                <a:moveTo>
                  <a:pt x="0" y="0"/>
                </a:moveTo>
                <a:lnTo>
                  <a:pt x="4157" y="1927"/>
                </a:lnTo>
                <a:lnTo>
                  <a:pt x="15727" y="976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8CDC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42" name="object 200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043" name="object 20043"/>
          <p:cNvSpPr/>
          <p:nvPr/>
        </p:nvSpPr>
        <p:spPr>
          <a:xfrm>
            <a:off x="3286521" y="2146041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6855" y="6464"/>
                </a:moveTo>
                <a:lnTo>
                  <a:pt x="0" y="924"/>
                </a:lnTo>
                <a:lnTo>
                  <a:pt x="195" y="0"/>
                </a:lnTo>
                <a:lnTo>
                  <a:pt x="6855" y="6464"/>
                </a:lnTo>
                <a:close/>
              </a:path>
            </a:pathLst>
          </a:custGeom>
          <a:solidFill>
            <a:srgbClr val="8FDD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44" name="object 20044"/>
          <p:cNvSpPr/>
          <p:nvPr/>
        </p:nvSpPr>
        <p:spPr>
          <a:xfrm>
            <a:off x="3286521" y="2146041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0" y="924"/>
                </a:moveTo>
                <a:lnTo>
                  <a:pt x="195" y="0"/>
                </a:lnTo>
                <a:lnTo>
                  <a:pt x="6855" y="6464"/>
                </a:lnTo>
                <a:lnTo>
                  <a:pt x="0" y="924"/>
                </a:lnTo>
                <a:close/>
              </a:path>
            </a:pathLst>
          </a:custGeom>
          <a:ln w="3175">
            <a:solidFill>
              <a:srgbClr val="8FDD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45" name="object 20045"/>
          <p:cNvSpPr/>
          <p:nvPr/>
        </p:nvSpPr>
        <p:spPr>
          <a:xfrm>
            <a:off x="3286716" y="2146041"/>
            <a:ext cx="14604" cy="8890"/>
          </a:xfrm>
          <a:custGeom>
            <a:avLst/>
            <a:gdLst/>
            <a:ahLst/>
            <a:cxnLst/>
            <a:rect l="l" t="t" r="r" b="b"/>
            <a:pathLst>
              <a:path w="14604" h="8889">
                <a:moveTo>
                  <a:pt x="14462" y="8303"/>
                </a:moveTo>
                <a:lnTo>
                  <a:pt x="6659" y="6464"/>
                </a:lnTo>
                <a:lnTo>
                  <a:pt x="0" y="0"/>
                </a:lnTo>
                <a:lnTo>
                  <a:pt x="14462" y="8303"/>
                </a:lnTo>
                <a:close/>
              </a:path>
            </a:pathLst>
          </a:custGeom>
          <a:solidFill>
            <a:srgbClr val="8BDC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46" name="object 20046"/>
          <p:cNvSpPr/>
          <p:nvPr/>
        </p:nvSpPr>
        <p:spPr>
          <a:xfrm>
            <a:off x="3286716" y="2146041"/>
            <a:ext cx="14604" cy="8890"/>
          </a:xfrm>
          <a:custGeom>
            <a:avLst/>
            <a:gdLst/>
            <a:ahLst/>
            <a:cxnLst/>
            <a:rect l="l" t="t" r="r" b="b"/>
            <a:pathLst>
              <a:path w="14604" h="8889">
                <a:moveTo>
                  <a:pt x="14462" y="8303"/>
                </a:moveTo>
                <a:lnTo>
                  <a:pt x="0" y="0"/>
                </a:lnTo>
                <a:lnTo>
                  <a:pt x="6659" y="6464"/>
                </a:lnTo>
                <a:lnTo>
                  <a:pt x="14462" y="8303"/>
                </a:lnTo>
                <a:close/>
              </a:path>
            </a:pathLst>
          </a:custGeom>
          <a:ln w="3175">
            <a:solidFill>
              <a:srgbClr val="8BDC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47" name="object 200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048" name="object 20048"/>
          <p:cNvSpPr/>
          <p:nvPr/>
        </p:nvSpPr>
        <p:spPr>
          <a:xfrm>
            <a:off x="3301179" y="2154344"/>
            <a:ext cx="10160" cy="12065"/>
          </a:xfrm>
          <a:custGeom>
            <a:avLst/>
            <a:gdLst/>
            <a:ahLst/>
            <a:cxnLst/>
            <a:rect l="l" t="t" r="r" b="b"/>
            <a:pathLst>
              <a:path w="10160" h="12064">
                <a:moveTo>
                  <a:pt x="10137" y="11874"/>
                </a:moveTo>
                <a:lnTo>
                  <a:pt x="0" y="0"/>
                </a:lnTo>
                <a:lnTo>
                  <a:pt x="9959" y="11468"/>
                </a:lnTo>
                <a:lnTo>
                  <a:pt x="10137" y="11874"/>
                </a:lnTo>
                <a:close/>
              </a:path>
            </a:pathLst>
          </a:custGeom>
          <a:solidFill>
            <a:srgbClr val="81D9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49" name="object 20049"/>
          <p:cNvSpPr/>
          <p:nvPr/>
        </p:nvSpPr>
        <p:spPr>
          <a:xfrm>
            <a:off x="3301179" y="2154344"/>
            <a:ext cx="10160" cy="12065"/>
          </a:xfrm>
          <a:custGeom>
            <a:avLst/>
            <a:gdLst/>
            <a:ahLst/>
            <a:cxnLst/>
            <a:rect l="l" t="t" r="r" b="b"/>
            <a:pathLst>
              <a:path w="10160" h="12064">
                <a:moveTo>
                  <a:pt x="0" y="0"/>
                </a:moveTo>
                <a:lnTo>
                  <a:pt x="10137" y="11874"/>
                </a:lnTo>
                <a:lnTo>
                  <a:pt x="9959" y="1146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81D9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50" name="object 20050"/>
          <p:cNvSpPr/>
          <p:nvPr/>
        </p:nvSpPr>
        <p:spPr>
          <a:xfrm>
            <a:off x="3286465" y="214696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256"/>
                </a:moveTo>
                <a:lnTo>
                  <a:pt x="55" y="0"/>
                </a:lnTo>
                <a:lnTo>
                  <a:pt x="0" y="256"/>
                </a:lnTo>
                <a:close/>
              </a:path>
            </a:pathLst>
          </a:custGeom>
          <a:ln w="3175">
            <a:solidFill>
              <a:srgbClr val="90DD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51" name="object 20051"/>
          <p:cNvSpPr/>
          <p:nvPr/>
        </p:nvSpPr>
        <p:spPr>
          <a:xfrm>
            <a:off x="3286465" y="2146965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6911" y="5539"/>
                </a:moveTo>
                <a:lnTo>
                  <a:pt x="0" y="256"/>
                </a:lnTo>
                <a:lnTo>
                  <a:pt x="55" y="0"/>
                </a:lnTo>
                <a:lnTo>
                  <a:pt x="6911" y="5539"/>
                </a:lnTo>
                <a:close/>
              </a:path>
            </a:pathLst>
          </a:custGeom>
          <a:solidFill>
            <a:srgbClr val="8EDD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52" name="object 20052"/>
          <p:cNvSpPr/>
          <p:nvPr/>
        </p:nvSpPr>
        <p:spPr>
          <a:xfrm>
            <a:off x="3286465" y="2146965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0" y="256"/>
                </a:moveTo>
                <a:lnTo>
                  <a:pt x="6911" y="5539"/>
                </a:lnTo>
                <a:lnTo>
                  <a:pt x="55" y="0"/>
                </a:lnTo>
                <a:lnTo>
                  <a:pt x="0" y="256"/>
                </a:lnTo>
                <a:close/>
              </a:path>
            </a:pathLst>
          </a:custGeom>
          <a:ln w="3175">
            <a:solidFill>
              <a:srgbClr val="8EDD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53" name="object 20053"/>
          <p:cNvSpPr/>
          <p:nvPr/>
        </p:nvSpPr>
        <p:spPr>
          <a:xfrm>
            <a:off x="3311138" y="2165812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823" y="111"/>
                </a:moveTo>
                <a:lnTo>
                  <a:pt x="464" y="27"/>
                </a:lnTo>
                <a:lnTo>
                  <a:pt x="0" y="0"/>
                </a:lnTo>
                <a:lnTo>
                  <a:pt x="1823" y="111"/>
                </a:lnTo>
                <a:close/>
              </a:path>
            </a:pathLst>
          </a:custGeom>
          <a:ln w="3175">
            <a:solidFill>
              <a:srgbClr val="7ED8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54" name="object 200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055" name="object 200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056" name="object 20056"/>
          <p:cNvSpPr/>
          <p:nvPr/>
        </p:nvSpPr>
        <p:spPr>
          <a:xfrm>
            <a:off x="3311984" y="2162799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4251" y="3327"/>
                </a:moveTo>
                <a:lnTo>
                  <a:pt x="977" y="3124"/>
                </a:lnTo>
                <a:lnTo>
                  <a:pt x="0" y="0"/>
                </a:lnTo>
                <a:lnTo>
                  <a:pt x="4251" y="3327"/>
                </a:lnTo>
                <a:close/>
              </a:path>
            </a:pathLst>
          </a:custGeom>
          <a:solidFill>
            <a:srgbClr val="7CD7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57" name="object 20057"/>
          <p:cNvSpPr/>
          <p:nvPr/>
        </p:nvSpPr>
        <p:spPr>
          <a:xfrm>
            <a:off x="3311984" y="2162799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4251" y="3327"/>
                </a:moveTo>
                <a:lnTo>
                  <a:pt x="0" y="0"/>
                </a:lnTo>
                <a:lnTo>
                  <a:pt x="977" y="3124"/>
                </a:lnTo>
                <a:lnTo>
                  <a:pt x="4251" y="3327"/>
                </a:lnTo>
                <a:close/>
              </a:path>
            </a:pathLst>
          </a:custGeom>
          <a:ln w="3175">
            <a:solidFill>
              <a:srgbClr val="7CD7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58" name="object 20058"/>
          <p:cNvSpPr/>
          <p:nvPr/>
        </p:nvSpPr>
        <p:spPr>
          <a:xfrm>
            <a:off x="3311984" y="216279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977" y="31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59" name="object 20059"/>
          <p:cNvSpPr/>
          <p:nvPr/>
        </p:nvSpPr>
        <p:spPr>
          <a:xfrm>
            <a:off x="3289610" y="2146510"/>
            <a:ext cx="12065" cy="8255"/>
          </a:xfrm>
          <a:custGeom>
            <a:avLst/>
            <a:gdLst/>
            <a:ahLst/>
            <a:cxnLst/>
            <a:rect l="l" t="t" r="r" b="b"/>
            <a:pathLst>
              <a:path w="12064" h="8255">
                <a:moveTo>
                  <a:pt x="11569" y="7833"/>
                </a:moveTo>
                <a:lnTo>
                  <a:pt x="0" y="0"/>
                </a:lnTo>
                <a:lnTo>
                  <a:pt x="3606" y="1800"/>
                </a:lnTo>
                <a:lnTo>
                  <a:pt x="11569" y="7833"/>
                </a:lnTo>
                <a:close/>
              </a:path>
            </a:pathLst>
          </a:custGeom>
          <a:solidFill>
            <a:srgbClr val="8ADC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60" name="object 20060"/>
          <p:cNvSpPr/>
          <p:nvPr/>
        </p:nvSpPr>
        <p:spPr>
          <a:xfrm>
            <a:off x="3289610" y="2146510"/>
            <a:ext cx="12065" cy="8255"/>
          </a:xfrm>
          <a:custGeom>
            <a:avLst/>
            <a:gdLst/>
            <a:ahLst/>
            <a:cxnLst/>
            <a:rect l="l" t="t" r="r" b="b"/>
            <a:pathLst>
              <a:path w="12064" h="8255">
                <a:moveTo>
                  <a:pt x="0" y="0"/>
                </a:moveTo>
                <a:lnTo>
                  <a:pt x="11569" y="7833"/>
                </a:lnTo>
                <a:lnTo>
                  <a:pt x="3606" y="180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8ADC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61" name="object 20061"/>
          <p:cNvSpPr/>
          <p:nvPr/>
        </p:nvSpPr>
        <p:spPr>
          <a:xfrm>
            <a:off x="3315441" y="2149873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688" y="3472"/>
                </a:moveTo>
                <a:lnTo>
                  <a:pt x="0" y="0"/>
                </a:lnTo>
                <a:lnTo>
                  <a:pt x="274" y="20"/>
                </a:lnTo>
                <a:lnTo>
                  <a:pt x="3688" y="3472"/>
                </a:lnTo>
                <a:close/>
              </a:path>
            </a:pathLst>
          </a:custGeom>
          <a:solidFill>
            <a:srgbClr val="74D7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62" name="object 20062"/>
          <p:cNvSpPr/>
          <p:nvPr/>
        </p:nvSpPr>
        <p:spPr>
          <a:xfrm>
            <a:off x="3315441" y="2149873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0"/>
                </a:moveTo>
                <a:lnTo>
                  <a:pt x="274" y="20"/>
                </a:lnTo>
                <a:lnTo>
                  <a:pt x="3688" y="347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4D7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63" name="object 200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064" name="object 200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065" name="object 20065"/>
          <p:cNvSpPr/>
          <p:nvPr/>
        </p:nvSpPr>
        <p:spPr>
          <a:xfrm>
            <a:off x="3279574" y="2134100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5626" y="3299"/>
                </a:moveTo>
                <a:lnTo>
                  <a:pt x="0" y="233"/>
                </a:lnTo>
                <a:lnTo>
                  <a:pt x="284" y="0"/>
                </a:lnTo>
                <a:lnTo>
                  <a:pt x="5626" y="3299"/>
                </a:lnTo>
                <a:close/>
              </a:path>
            </a:pathLst>
          </a:custGeom>
          <a:solidFill>
            <a:srgbClr val="88D8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66" name="object 20066"/>
          <p:cNvSpPr/>
          <p:nvPr/>
        </p:nvSpPr>
        <p:spPr>
          <a:xfrm>
            <a:off x="3279574" y="2134100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0" y="233"/>
                </a:moveTo>
                <a:lnTo>
                  <a:pt x="5626" y="3299"/>
                </a:lnTo>
                <a:lnTo>
                  <a:pt x="284" y="0"/>
                </a:lnTo>
                <a:lnTo>
                  <a:pt x="0" y="233"/>
                </a:lnTo>
                <a:close/>
              </a:path>
            </a:pathLst>
          </a:custGeom>
          <a:ln w="3175">
            <a:solidFill>
              <a:srgbClr val="88D8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67" name="object 20067"/>
          <p:cNvSpPr/>
          <p:nvPr/>
        </p:nvSpPr>
        <p:spPr>
          <a:xfrm>
            <a:off x="3278913" y="2134638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6286" y="2760"/>
                </a:moveTo>
                <a:lnTo>
                  <a:pt x="0" y="236"/>
                </a:lnTo>
                <a:lnTo>
                  <a:pt x="289" y="0"/>
                </a:lnTo>
                <a:lnTo>
                  <a:pt x="6286" y="2760"/>
                </a:lnTo>
                <a:close/>
              </a:path>
            </a:pathLst>
          </a:custGeom>
          <a:solidFill>
            <a:srgbClr val="89D9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68" name="object 20068"/>
          <p:cNvSpPr/>
          <p:nvPr/>
        </p:nvSpPr>
        <p:spPr>
          <a:xfrm>
            <a:off x="3278913" y="2134638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236"/>
                </a:moveTo>
                <a:lnTo>
                  <a:pt x="289" y="0"/>
                </a:lnTo>
                <a:lnTo>
                  <a:pt x="6286" y="2760"/>
                </a:lnTo>
                <a:lnTo>
                  <a:pt x="0" y="236"/>
                </a:lnTo>
                <a:close/>
              </a:path>
            </a:pathLst>
          </a:custGeom>
          <a:ln w="3175">
            <a:solidFill>
              <a:srgbClr val="89D9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69" name="object 20069"/>
          <p:cNvSpPr/>
          <p:nvPr/>
        </p:nvSpPr>
        <p:spPr>
          <a:xfrm>
            <a:off x="3278913" y="2134875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8623" y="10144"/>
                </a:moveTo>
                <a:lnTo>
                  <a:pt x="0" y="0"/>
                </a:lnTo>
                <a:lnTo>
                  <a:pt x="6286" y="2524"/>
                </a:lnTo>
                <a:lnTo>
                  <a:pt x="18623" y="10144"/>
                </a:lnTo>
                <a:close/>
              </a:path>
            </a:pathLst>
          </a:custGeom>
          <a:solidFill>
            <a:srgbClr val="88DA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70" name="object 20070"/>
          <p:cNvSpPr/>
          <p:nvPr/>
        </p:nvSpPr>
        <p:spPr>
          <a:xfrm>
            <a:off x="3278913" y="2134875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0" y="0"/>
                </a:moveTo>
                <a:lnTo>
                  <a:pt x="18623" y="10144"/>
                </a:lnTo>
                <a:lnTo>
                  <a:pt x="6286" y="252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88DA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71" name="object 20071"/>
          <p:cNvSpPr/>
          <p:nvPr/>
        </p:nvSpPr>
        <p:spPr>
          <a:xfrm>
            <a:off x="3279203" y="2134334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5996" y="3065"/>
                </a:moveTo>
                <a:lnTo>
                  <a:pt x="0" y="304"/>
                </a:lnTo>
                <a:lnTo>
                  <a:pt x="370" y="0"/>
                </a:lnTo>
                <a:lnTo>
                  <a:pt x="5996" y="3065"/>
                </a:lnTo>
                <a:close/>
              </a:path>
            </a:pathLst>
          </a:custGeom>
          <a:solidFill>
            <a:srgbClr val="89D8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72" name="object 20072"/>
          <p:cNvSpPr/>
          <p:nvPr/>
        </p:nvSpPr>
        <p:spPr>
          <a:xfrm>
            <a:off x="3279203" y="2134334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"/>
                </a:moveTo>
                <a:lnTo>
                  <a:pt x="5996" y="3065"/>
                </a:lnTo>
                <a:lnTo>
                  <a:pt x="370" y="0"/>
                </a:lnTo>
                <a:lnTo>
                  <a:pt x="0" y="304"/>
                </a:lnTo>
                <a:close/>
              </a:path>
            </a:pathLst>
          </a:custGeom>
          <a:ln w="3175">
            <a:solidFill>
              <a:srgbClr val="89D8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73" name="object 20073"/>
          <p:cNvSpPr/>
          <p:nvPr/>
        </p:nvSpPr>
        <p:spPr>
          <a:xfrm>
            <a:off x="3279574" y="2134334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0" y="0"/>
                </a:moveTo>
                <a:lnTo>
                  <a:pt x="5626" y="30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74" name="object 20074"/>
          <p:cNvSpPr/>
          <p:nvPr/>
        </p:nvSpPr>
        <p:spPr>
          <a:xfrm>
            <a:off x="3303981" y="2142601"/>
            <a:ext cx="7620" cy="4445"/>
          </a:xfrm>
          <a:custGeom>
            <a:avLst/>
            <a:gdLst/>
            <a:ahLst/>
            <a:cxnLst/>
            <a:rect l="l" t="t" r="r" b="b"/>
            <a:pathLst>
              <a:path w="7620" h="4444">
                <a:moveTo>
                  <a:pt x="7528" y="3990"/>
                </a:moveTo>
                <a:lnTo>
                  <a:pt x="0" y="88"/>
                </a:lnTo>
                <a:lnTo>
                  <a:pt x="543" y="0"/>
                </a:lnTo>
                <a:lnTo>
                  <a:pt x="7528" y="3990"/>
                </a:lnTo>
                <a:close/>
              </a:path>
            </a:pathLst>
          </a:custGeom>
          <a:solidFill>
            <a:srgbClr val="2847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75" name="object 20075"/>
          <p:cNvSpPr/>
          <p:nvPr/>
        </p:nvSpPr>
        <p:spPr>
          <a:xfrm>
            <a:off x="3303981" y="2142601"/>
            <a:ext cx="7620" cy="4445"/>
          </a:xfrm>
          <a:custGeom>
            <a:avLst/>
            <a:gdLst/>
            <a:ahLst/>
            <a:cxnLst/>
            <a:rect l="l" t="t" r="r" b="b"/>
            <a:pathLst>
              <a:path w="7620" h="4444">
                <a:moveTo>
                  <a:pt x="0" y="88"/>
                </a:moveTo>
                <a:lnTo>
                  <a:pt x="543" y="0"/>
                </a:lnTo>
                <a:lnTo>
                  <a:pt x="7528" y="3990"/>
                </a:lnTo>
                <a:lnTo>
                  <a:pt x="0" y="88"/>
                </a:lnTo>
                <a:close/>
              </a:path>
            </a:pathLst>
          </a:custGeom>
          <a:ln w="3175">
            <a:solidFill>
              <a:srgbClr val="28472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76" name="object 200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077" name="object 200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078" name="object 20078"/>
          <p:cNvSpPr/>
          <p:nvPr/>
        </p:nvSpPr>
        <p:spPr>
          <a:xfrm>
            <a:off x="3279279" y="2129640"/>
            <a:ext cx="13970" cy="7620"/>
          </a:xfrm>
          <a:custGeom>
            <a:avLst/>
            <a:gdLst/>
            <a:ahLst/>
            <a:cxnLst/>
            <a:rect l="l" t="t" r="r" b="b"/>
            <a:pathLst>
              <a:path w="13970" h="7619">
                <a:moveTo>
                  <a:pt x="13977" y="7495"/>
                </a:moveTo>
                <a:lnTo>
                  <a:pt x="2534" y="1569"/>
                </a:lnTo>
                <a:lnTo>
                  <a:pt x="0" y="0"/>
                </a:lnTo>
                <a:lnTo>
                  <a:pt x="13977" y="7495"/>
                </a:lnTo>
                <a:close/>
              </a:path>
            </a:pathLst>
          </a:custGeom>
          <a:solidFill>
            <a:srgbClr val="2B482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79" name="object 20079"/>
          <p:cNvSpPr/>
          <p:nvPr/>
        </p:nvSpPr>
        <p:spPr>
          <a:xfrm>
            <a:off x="3279279" y="2129640"/>
            <a:ext cx="13970" cy="7620"/>
          </a:xfrm>
          <a:custGeom>
            <a:avLst/>
            <a:gdLst/>
            <a:ahLst/>
            <a:cxnLst/>
            <a:rect l="l" t="t" r="r" b="b"/>
            <a:pathLst>
              <a:path w="13970" h="7619">
                <a:moveTo>
                  <a:pt x="0" y="0"/>
                </a:moveTo>
                <a:lnTo>
                  <a:pt x="13977" y="7495"/>
                </a:lnTo>
                <a:lnTo>
                  <a:pt x="2534" y="156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B482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80" name="object 20080"/>
          <p:cNvSpPr/>
          <p:nvPr/>
        </p:nvSpPr>
        <p:spPr>
          <a:xfrm>
            <a:off x="3293988" y="2136581"/>
            <a:ext cx="10795" cy="6350"/>
          </a:xfrm>
          <a:custGeom>
            <a:avLst/>
            <a:gdLst/>
            <a:ahLst/>
            <a:cxnLst/>
            <a:rect l="l" t="t" r="r" b="b"/>
            <a:pathLst>
              <a:path w="10795" h="6350">
                <a:moveTo>
                  <a:pt x="10535" y="6019"/>
                </a:moveTo>
                <a:lnTo>
                  <a:pt x="8107" y="5133"/>
                </a:lnTo>
                <a:lnTo>
                  <a:pt x="0" y="0"/>
                </a:lnTo>
                <a:lnTo>
                  <a:pt x="10535" y="6019"/>
                </a:lnTo>
                <a:close/>
              </a:path>
            </a:pathLst>
          </a:custGeom>
          <a:solidFill>
            <a:srgbClr val="2A482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81" name="object 20081"/>
          <p:cNvSpPr/>
          <p:nvPr/>
        </p:nvSpPr>
        <p:spPr>
          <a:xfrm>
            <a:off x="3293988" y="2136581"/>
            <a:ext cx="10795" cy="6350"/>
          </a:xfrm>
          <a:custGeom>
            <a:avLst/>
            <a:gdLst/>
            <a:ahLst/>
            <a:cxnLst/>
            <a:rect l="l" t="t" r="r" b="b"/>
            <a:pathLst>
              <a:path w="10795" h="6350">
                <a:moveTo>
                  <a:pt x="8107" y="5133"/>
                </a:moveTo>
                <a:lnTo>
                  <a:pt x="0" y="0"/>
                </a:lnTo>
                <a:lnTo>
                  <a:pt x="10535" y="6019"/>
                </a:lnTo>
                <a:lnTo>
                  <a:pt x="8107" y="5133"/>
                </a:lnTo>
                <a:close/>
              </a:path>
            </a:pathLst>
          </a:custGeom>
          <a:ln w="3175">
            <a:solidFill>
              <a:srgbClr val="2A482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82" name="object 20082"/>
          <p:cNvSpPr/>
          <p:nvPr/>
        </p:nvSpPr>
        <p:spPr>
          <a:xfrm>
            <a:off x="3302096" y="2141715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1884" y="975"/>
                </a:moveTo>
                <a:lnTo>
                  <a:pt x="0" y="0"/>
                </a:lnTo>
                <a:lnTo>
                  <a:pt x="2428" y="886"/>
                </a:lnTo>
                <a:lnTo>
                  <a:pt x="1884" y="975"/>
                </a:lnTo>
                <a:close/>
              </a:path>
            </a:pathLst>
          </a:custGeom>
          <a:solidFill>
            <a:srgbClr val="2947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83" name="object 20083"/>
          <p:cNvSpPr/>
          <p:nvPr/>
        </p:nvSpPr>
        <p:spPr>
          <a:xfrm>
            <a:off x="3302096" y="2141715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1884" y="975"/>
                </a:lnTo>
                <a:lnTo>
                  <a:pt x="2428" y="88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9472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84" name="object 20084"/>
          <p:cNvSpPr/>
          <p:nvPr/>
        </p:nvSpPr>
        <p:spPr>
          <a:xfrm>
            <a:off x="3303981" y="214260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88"/>
                </a:moveTo>
                <a:lnTo>
                  <a:pt x="5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85" name="object 200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086" name="object 20086"/>
          <p:cNvSpPr/>
          <p:nvPr/>
        </p:nvSpPr>
        <p:spPr>
          <a:xfrm>
            <a:off x="3277877" y="2131403"/>
            <a:ext cx="26034" cy="14604"/>
          </a:xfrm>
          <a:custGeom>
            <a:avLst/>
            <a:gdLst/>
            <a:ahLst/>
            <a:cxnLst/>
            <a:rect l="l" t="t" r="r" b="b"/>
            <a:pathLst>
              <a:path w="26035" h="14605">
                <a:moveTo>
                  <a:pt x="25702" y="14025"/>
                </a:moveTo>
                <a:lnTo>
                  <a:pt x="0" y="0"/>
                </a:lnTo>
                <a:lnTo>
                  <a:pt x="16111" y="5179"/>
                </a:lnTo>
                <a:lnTo>
                  <a:pt x="25702" y="14025"/>
                </a:lnTo>
                <a:close/>
              </a:path>
            </a:pathLst>
          </a:custGeom>
          <a:solidFill>
            <a:srgbClr val="83D9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87" name="object 20087"/>
          <p:cNvSpPr/>
          <p:nvPr/>
        </p:nvSpPr>
        <p:spPr>
          <a:xfrm>
            <a:off x="3277877" y="2131403"/>
            <a:ext cx="26034" cy="14604"/>
          </a:xfrm>
          <a:custGeom>
            <a:avLst/>
            <a:gdLst/>
            <a:ahLst/>
            <a:cxnLst/>
            <a:rect l="l" t="t" r="r" b="b"/>
            <a:pathLst>
              <a:path w="26035" h="14605">
                <a:moveTo>
                  <a:pt x="25702" y="14025"/>
                </a:moveTo>
                <a:lnTo>
                  <a:pt x="16111" y="5179"/>
                </a:lnTo>
                <a:lnTo>
                  <a:pt x="0" y="0"/>
                </a:lnTo>
                <a:lnTo>
                  <a:pt x="25702" y="14025"/>
                </a:lnTo>
                <a:close/>
              </a:path>
            </a:pathLst>
          </a:custGeom>
          <a:ln w="3175">
            <a:solidFill>
              <a:srgbClr val="83D9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88" name="object 20088"/>
          <p:cNvSpPr/>
          <p:nvPr/>
        </p:nvSpPr>
        <p:spPr>
          <a:xfrm>
            <a:off x="3277877" y="2130277"/>
            <a:ext cx="16510" cy="6350"/>
          </a:xfrm>
          <a:custGeom>
            <a:avLst/>
            <a:gdLst/>
            <a:ahLst/>
            <a:cxnLst/>
            <a:rect l="l" t="t" r="r" b="b"/>
            <a:pathLst>
              <a:path w="16510" h="6350">
                <a:moveTo>
                  <a:pt x="16111" y="6304"/>
                </a:moveTo>
                <a:lnTo>
                  <a:pt x="0" y="1125"/>
                </a:lnTo>
                <a:lnTo>
                  <a:pt x="612" y="0"/>
                </a:lnTo>
                <a:lnTo>
                  <a:pt x="16111" y="6304"/>
                </a:lnTo>
                <a:close/>
              </a:path>
            </a:pathLst>
          </a:custGeom>
          <a:solidFill>
            <a:srgbClr val="85D6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89" name="object 20089"/>
          <p:cNvSpPr/>
          <p:nvPr/>
        </p:nvSpPr>
        <p:spPr>
          <a:xfrm>
            <a:off x="3277877" y="2130277"/>
            <a:ext cx="16510" cy="6350"/>
          </a:xfrm>
          <a:custGeom>
            <a:avLst/>
            <a:gdLst/>
            <a:ahLst/>
            <a:cxnLst/>
            <a:rect l="l" t="t" r="r" b="b"/>
            <a:pathLst>
              <a:path w="16510" h="6350">
                <a:moveTo>
                  <a:pt x="0" y="1125"/>
                </a:moveTo>
                <a:lnTo>
                  <a:pt x="16111" y="6304"/>
                </a:lnTo>
                <a:lnTo>
                  <a:pt x="612" y="0"/>
                </a:lnTo>
                <a:lnTo>
                  <a:pt x="0" y="1125"/>
                </a:lnTo>
                <a:close/>
              </a:path>
            </a:pathLst>
          </a:custGeom>
          <a:ln w="3175">
            <a:solidFill>
              <a:srgbClr val="85D6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90" name="object 20090"/>
          <p:cNvSpPr/>
          <p:nvPr/>
        </p:nvSpPr>
        <p:spPr>
          <a:xfrm>
            <a:off x="3278489" y="21296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637"/>
                </a:moveTo>
                <a:lnTo>
                  <a:pt x="789" y="0"/>
                </a:lnTo>
                <a:lnTo>
                  <a:pt x="0" y="637"/>
                </a:lnTo>
                <a:close/>
              </a:path>
            </a:pathLst>
          </a:custGeom>
          <a:ln w="3175">
            <a:solidFill>
              <a:srgbClr val="83D3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91" name="object 200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092" name="object 20092"/>
          <p:cNvSpPr/>
          <p:nvPr/>
        </p:nvSpPr>
        <p:spPr>
          <a:xfrm>
            <a:off x="3293988" y="2136581"/>
            <a:ext cx="12065" cy="10160"/>
          </a:xfrm>
          <a:custGeom>
            <a:avLst/>
            <a:gdLst/>
            <a:ahLst/>
            <a:cxnLst/>
            <a:rect l="l" t="t" r="r" b="b"/>
            <a:pathLst>
              <a:path w="12064" h="10160">
                <a:moveTo>
                  <a:pt x="11788" y="9669"/>
                </a:moveTo>
                <a:lnTo>
                  <a:pt x="9591" y="8846"/>
                </a:lnTo>
                <a:lnTo>
                  <a:pt x="0" y="0"/>
                </a:lnTo>
                <a:lnTo>
                  <a:pt x="11788" y="9669"/>
                </a:lnTo>
                <a:close/>
              </a:path>
            </a:pathLst>
          </a:custGeom>
          <a:solidFill>
            <a:srgbClr val="80DA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93" name="object 20093"/>
          <p:cNvSpPr/>
          <p:nvPr/>
        </p:nvSpPr>
        <p:spPr>
          <a:xfrm>
            <a:off x="3293988" y="2136581"/>
            <a:ext cx="12065" cy="10160"/>
          </a:xfrm>
          <a:custGeom>
            <a:avLst/>
            <a:gdLst/>
            <a:ahLst/>
            <a:cxnLst/>
            <a:rect l="l" t="t" r="r" b="b"/>
            <a:pathLst>
              <a:path w="12064" h="10160">
                <a:moveTo>
                  <a:pt x="11788" y="9669"/>
                </a:moveTo>
                <a:lnTo>
                  <a:pt x="9591" y="8846"/>
                </a:lnTo>
                <a:lnTo>
                  <a:pt x="0" y="0"/>
                </a:lnTo>
                <a:lnTo>
                  <a:pt x="11788" y="9669"/>
                </a:lnTo>
                <a:close/>
              </a:path>
            </a:pathLst>
          </a:custGeom>
          <a:ln w="3175">
            <a:solidFill>
              <a:srgbClr val="80DA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94" name="object 20094"/>
          <p:cNvSpPr/>
          <p:nvPr/>
        </p:nvSpPr>
        <p:spPr>
          <a:xfrm>
            <a:off x="3293988" y="2136581"/>
            <a:ext cx="12065" cy="10160"/>
          </a:xfrm>
          <a:custGeom>
            <a:avLst/>
            <a:gdLst/>
            <a:ahLst/>
            <a:cxnLst/>
            <a:rect l="l" t="t" r="r" b="b"/>
            <a:pathLst>
              <a:path w="12064" h="10160">
                <a:moveTo>
                  <a:pt x="11788" y="9669"/>
                </a:moveTo>
                <a:lnTo>
                  <a:pt x="0" y="0"/>
                </a:lnTo>
                <a:lnTo>
                  <a:pt x="10535" y="6019"/>
                </a:lnTo>
                <a:lnTo>
                  <a:pt x="11788" y="9669"/>
                </a:lnTo>
                <a:close/>
              </a:path>
            </a:pathLst>
          </a:custGeom>
          <a:solidFill>
            <a:srgbClr val="7FDA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95" name="object 20095"/>
          <p:cNvSpPr/>
          <p:nvPr/>
        </p:nvSpPr>
        <p:spPr>
          <a:xfrm>
            <a:off x="3293988" y="2136581"/>
            <a:ext cx="12065" cy="10160"/>
          </a:xfrm>
          <a:custGeom>
            <a:avLst/>
            <a:gdLst/>
            <a:ahLst/>
            <a:cxnLst/>
            <a:rect l="l" t="t" r="r" b="b"/>
            <a:pathLst>
              <a:path w="12064" h="10160">
                <a:moveTo>
                  <a:pt x="11788" y="9669"/>
                </a:moveTo>
                <a:lnTo>
                  <a:pt x="10535" y="6019"/>
                </a:lnTo>
                <a:lnTo>
                  <a:pt x="0" y="0"/>
                </a:lnTo>
                <a:lnTo>
                  <a:pt x="11788" y="9669"/>
                </a:lnTo>
                <a:close/>
              </a:path>
            </a:pathLst>
          </a:custGeom>
          <a:ln w="3175">
            <a:solidFill>
              <a:srgbClr val="7FDA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96" name="object 20096"/>
          <p:cNvSpPr/>
          <p:nvPr/>
        </p:nvSpPr>
        <p:spPr>
          <a:xfrm>
            <a:off x="3304524" y="2142601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19">
                <a:moveTo>
                  <a:pt x="10916" y="7272"/>
                </a:moveTo>
                <a:lnTo>
                  <a:pt x="3944" y="4660"/>
                </a:lnTo>
                <a:lnTo>
                  <a:pt x="0" y="0"/>
                </a:lnTo>
                <a:lnTo>
                  <a:pt x="10916" y="7272"/>
                </a:lnTo>
                <a:close/>
              </a:path>
            </a:pathLst>
          </a:custGeom>
          <a:solidFill>
            <a:srgbClr val="7AD9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97" name="object 20097"/>
          <p:cNvSpPr/>
          <p:nvPr/>
        </p:nvSpPr>
        <p:spPr>
          <a:xfrm>
            <a:off x="3304524" y="2142601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19">
                <a:moveTo>
                  <a:pt x="10916" y="7272"/>
                </a:moveTo>
                <a:lnTo>
                  <a:pt x="3944" y="4660"/>
                </a:lnTo>
                <a:lnTo>
                  <a:pt x="0" y="0"/>
                </a:lnTo>
                <a:lnTo>
                  <a:pt x="10916" y="7272"/>
                </a:lnTo>
                <a:close/>
              </a:path>
            </a:pathLst>
          </a:custGeom>
          <a:ln w="3175">
            <a:solidFill>
              <a:srgbClr val="7AD9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98" name="object 20098"/>
          <p:cNvSpPr/>
          <p:nvPr/>
        </p:nvSpPr>
        <p:spPr>
          <a:xfrm>
            <a:off x="3304524" y="2142601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19">
                <a:moveTo>
                  <a:pt x="10916" y="7272"/>
                </a:moveTo>
                <a:lnTo>
                  <a:pt x="0" y="0"/>
                </a:lnTo>
                <a:lnTo>
                  <a:pt x="6985" y="3990"/>
                </a:lnTo>
                <a:lnTo>
                  <a:pt x="10916" y="7272"/>
                </a:lnTo>
                <a:close/>
              </a:path>
            </a:pathLst>
          </a:custGeom>
          <a:solidFill>
            <a:srgbClr val="79D9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99" name="object 20099"/>
          <p:cNvSpPr/>
          <p:nvPr/>
        </p:nvSpPr>
        <p:spPr>
          <a:xfrm>
            <a:off x="3304524" y="2142601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19">
                <a:moveTo>
                  <a:pt x="10916" y="7272"/>
                </a:moveTo>
                <a:lnTo>
                  <a:pt x="6985" y="3990"/>
                </a:lnTo>
                <a:lnTo>
                  <a:pt x="0" y="0"/>
                </a:lnTo>
                <a:lnTo>
                  <a:pt x="10916" y="7272"/>
                </a:lnTo>
                <a:close/>
              </a:path>
            </a:pathLst>
          </a:custGeom>
          <a:ln w="3175">
            <a:solidFill>
              <a:srgbClr val="79D9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00" name="object 20100"/>
          <p:cNvSpPr/>
          <p:nvPr/>
        </p:nvSpPr>
        <p:spPr>
          <a:xfrm>
            <a:off x="3311509" y="2146592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3931" y="3281"/>
                </a:moveTo>
                <a:lnTo>
                  <a:pt x="0" y="0"/>
                </a:lnTo>
                <a:lnTo>
                  <a:pt x="421" y="320"/>
                </a:lnTo>
                <a:lnTo>
                  <a:pt x="3931" y="3281"/>
                </a:lnTo>
                <a:close/>
              </a:path>
            </a:pathLst>
          </a:custGeom>
          <a:solidFill>
            <a:srgbClr val="77D8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01" name="object 20101"/>
          <p:cNvSpPr/>
          <p:nvPr/>
        </p:nvSpPr>
        <p:spPr>
          <a:xfrm>
            <a:off x="3311509" y="2146592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3931" y="3281"/>
                </a:moveTo>
                <a:lnTo>
                  <a:pt x="0" y="0"/>
                </a:lnTo>
                <a:lnTo>
                  <a:pt x="421" y="320"/>
                </a:lnTo>
                <a:lnTo>
                  <a:pt x="3931" y="3281"/>
                </a:lnTo>
                <a:close/>
              </a:path>
            </a:pathLst>
          </a:custGeom>
          <a:ln w="3175">
            <a:solidFill>
              <a:srgbClr val="77D8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02" name="object 20102"/>
          <p:cNvSpPr/>
          <p:nvPr/>
        </p:nvSpPr>
        <p:spPr>
          <a:xfrm>
            <a:off x="3311931" y="2146912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510" y="2961"/>
                </a:moveTo>
                <a:lnTo>
                  <a:pt x="0" y="0"/>
                </a:lnTo>
                <a:lnTo>
                  <a:pt x="3370" y="2565"/>
                </a:lnTo>
                <a:lnTo>
                  <a:pt x="3510" y="2961"/>
                </a:lnTo>
                <a:close/>
              </a:path>
            </a:pathLst>
          </a:custGeom>
          <a:solidFill>
            <a:srgbClr val="76D8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03" name="object 20103"/>
          <p:cNvSpPr/>
          <p:nvPr/>
        </p:nvSpPr>
        <p:spPr>
          <a:xfrm>
            <a:off x="3311931" y="2146912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510" y="2961"/>
                </a:moveTo>
                <a:lnTo>
                  <a:pt x="3370" y="2565"/>
                </a:lnTo>
                <a:lnTo>
                  <a:pt x="0" y="0"/>
                </a:lnTo>
                <a:lnTo>
                  <a:pt x="3510" y="2961"/>
                </a:lnTo>
                <a:close/>
              </a:path>
            </a:pathLst>
          </a:custGeom>
          <a:ln w="3175">
            <a:solidFill>
              <a:srgbClr val="76D8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04" name="object 20104"/>
          <p:cNvSpPr/>
          <p:nvPr/>
        </p:nvSpPr>
        <p:spPr>
          <a:xfrm>
            <a:off x="3304524" y="2142601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3944" y="4660"/>
                </a:moveTo>
                <a:lnTo>
                  <a:pt x="1252" y="3649"/>
                </a:lnTo>
                <a:lnTo>
                  <a:pt x="0" y="0"/>
                </a:lnTo>
                <a:lnTo>
                  <a:pt x="3944" y="4660"/>
                </a:lnTo>
                <a:close/>
              </a:path>
            </a:pathLst>
          </a:custGeom>
          <a:solidFill>
            <a:srgbClr val="7CD9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05" name="object 20105"/>
          <p:cNvSpPr/>
          <p:nvPr/>
        </p:nvSpPr>
        <p:spPr>
          <a:xfrm>
            <a:off x="3304524" y="2142601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3944" y="4660"/>
                </a:moveTo>
                <a:lnTo>
                  <a:pt x="0" y="0"/>
                </a:lnTo>
                <a:lnTo>
                  <a:pt x="1252" y="3649"/>
                </a:lnTo>
                <a:lnTo>
                  <a:pt x="3944" y="4660"/>
                </a:lnTo>
                <a:close/>
              </a:path>
            </a:pathLst>
          </a:custGeom>
          <a:ln w="3175">
            <a:solidFill>
              <a:srgbClr val="7CD9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06" name="object 20106"/>
          <p:cNvSpPr/>
          <p:nvPr/>
        </p:nvSpPr>
        <p:spPr>
          <a:xfrm>
            <a:off x="3304524" y="2142601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0"/>
                </a:moveTo>
                <a:lnTo>
                  <a:pt x="1252" y="36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07" name="object 20107"/>
          <p:cNvSpPr/>
          <p:nvPr/>
        </p:nvSpPr>
        <p:spPr>
          <a:xfrm>
            <a:off x="3315301" y="21494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14" y="416"/>
                </a:moveTo>
                <a:lnTo>
                  <a:pt x="139" y="396"/>
                </a:lnTo>
                <a:lnTo>
                  <a:pt x="0" y="0"/>
                </a:lnTo>
                <a:lnTo>
                  <a:pt x="414" y="416"/>
                </a:lnTo>
                <a:close/>
              </a:path>
            </a:pathLst>
          </a:custGeom>
          <a:solidFill>
            <a:srgbClr val="75D7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08" name="object 20108"/>
          <p:cNvSpPr/>
          <p:nvPr/>
        </p:nvSpPr>
        <p:spPr>
          <a:xfrm>
            <a:off x="3315301" y="21494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14" y="416"/>
                </a:moveTo>
                <a:lnTo>
                  <a:pt x="0" y="0"/>
                </a:lnTo>
                <a:lnTo>
                  <a:pt x="139" y="396"/>
                </a:lnTo>
                <a:lnTo>
                  <a:pt x="414" y="416"/>
                </a:lnTo>
                <a:close/>
              </a:path>
            </a:pathLst>
          </a:custGeom>
          <a:ln w="3175">
            <a:solidFill>
              <a:srgbClr val="75D7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09" name="object 20109"/>
          <p:cNvSpPr/>
          <p:nvPr/>
        </p:nvSpPr>
        <p:spPr>
          <a:xfrm>
            <a:off x="3373714" y="2269294"/>
            <a:ext cx="3810" cy="11430"/>
          </a:xfrm>
          <a:custGeom>
            <a:avLst/>
            <a:gdLst/>
            <a:ahLst/>
            <a:cxnLst/>
            <a:rect l="l" t="t" r="r" b="b"/>
            <a:pathLst>
              <a:path w="3810" h="11430">
                <a:moveTo>
                  <a:pt x="3230" y="10993"/>
                </a:moveTo>
                <a:lnTo>
                  <a:pt x="0" y="5679"/>
                </a:lnTo>
                <a:lnTo>
                  <a:pt x="2024" y="0"/>
                </a:lnTo>
                <a:lnTo>
                  <a:pt x="3230" y="10993"/>
                </a:lnTo>
                <a:close/>
              </a:path>
            </a:pathLst>
          </a:custGeom>
          <a:solidFill>
            <a:srgbClr val="49BC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10" name="object 20110"/>
          <p:cNvSpPr/>
          <p:nvPr/>
        </p:nvSpPr>
        <p:spPr>
          <a:xfrm>
            <a:off x="3373714" y="2269294"/>
            <a:ext cx="3810" cy="11430"/>
          </a:xfrm>
          <a:custGeom>
            <a:avLst/>
            <a:gdLst/>
            <a:ahLst/>
            <a:cxnLst/>
            <a:rect l="l" t="t" r="r" b="b"/>
            <a:pathLst>
              <a:path w="3810" h="11430">
                <a:moveTo>
                  <a:pt x="3230" y="10993"/>
                </a:moveTo>
                <a:lnTo>
                  <a:pt x="0" y="5679"/>
                </a:lnTo>
                <a:lnTo>
                  <a:pt x="2024" y="0"/>
                </a:lnTo>
                <a:lnTo>
                  <a:pt x="3230" y="10993"/>
                </a:lnTo>
                <a:close/>
              </a:path>
            </a:pathLst>
          </a:custGeom>
          <a:ln w="3175">
            <a:solidFill>
              <a:srgbClr val="49BC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11" name="object 20111"/>
          <p:cNvSpPr/>
          <p:nvPr/>
        </p:nvSpPr>
        <p:spPr>
          <a:xfrm>
            <a:off x="3375738" y="2269294"/>
            <a:ext cx="1270" cy="11430"/>
          </a:xfrm>
          <a:custGeom>
            <a:avLst/>
            <a:gdLst/>
            <a:ahLst/>
            <a:cxnLst/>
            <a:rect l="l" t="t" r="r" b="b"/>
            <a:pathLst>
              <a:path w="1270" h="11430">
                <a:moveTo>
                  <a:pt x="1206" y="10993"/>
                </a:moveTo>
                <a:lnTo>
                  <a:pt x="0" y="0"/>
                </a:lnTo>
                <a:lnTo>
                  <a:pt x="650" y="924"/>
                </a:lnTo>
                <a:lnTo>
                  <a:pt x="1206" y="10993"/>
                </a:lnTo>
                <a:close/>
              </a:path>
            </a:pathLst>
          </a:custGeom>
          <a:solidFill>
            <a:srgbClr val="48BC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12" name="object 20112"/>
          <p:cNvSpPr/>
          <p:nvPr/>
        </p:nvSpPr>
        <p:spPr>
          <a:xfrm>
            <a:off x="3375738" y="2269294"/>
            <a:ext cx="1270" cy="11430"/>
          </a:xfrm>
          <a:custGeom>
            <a:avLst/>
            <a:gdLst/>
            <a:ahLst/>
            <a:cxnLst/>
            <a:rect l="l" t="t" r="r" b="b"/>
            <a:pathLst>
              <a:path w="1270" h="11430">
                <a:moveTo>
                  <a:pt x="1206" y="10993"/>
                </a:moveTo>
                <a:lnTo>
                  <a:pt x="650" y="924"/>
                </a:lnTo>
                <a:lnTo>
                  <a:pt x="0" y="0"/>
                </a:lnTo>
                <a:lnTo>
                  <a:pt x="1206" y="10993"/>
                </a:lnTo>
                <a:close/>
              </a:path>
            </a:pathLst>
          </a:custGeom>
          <a:ln w="3175">
            <a:solidFill>
              <a:srgbClr val="48BC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13" name="object 20113"/>
          <p:cNvSpPr/>
          <p:nvPr/>
        </p:nvSpPr>
        <p:spPr>
          <a:xfrm>
            <a:off x="3373714" y="2274973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2799" y="5803"/>
                </a:moveTo>
                <a:lnTo>
                  <a:pt x="0" y="0"/>
                </a:lnTo>
                <a:lnTo>
                  <a:pt x="3230" y="5313"/>
                </a:lnTo>
                <a:lnTo>
                  <a:pt x="2799" y="5803"/>
                </a:lnTo>
                <a:close/>
              </a:path>
            </a:pathLst>
          </a:custGeom>
          <a:solidFill>
            <a:srgbClr val="49BC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14" name="object 20114"/>
          <p:cNvSpPr/>
          <p:nvPr/>
        </p:nvSpPr>
        <p:spPr>
          <a:xfrm>
            <a:off x="3373714" y="2274973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2799" y="5803"/>
                </a:moveTo>
                <a:lnTo>
                  <a:pt x="0" y="0"/>
                </a:lnTo>
                <a:lnTo>
                  <a:pt x="3230" y="5313"/>
                </a:lnTo>
                <a:lnTo>
                  <a:pt x="2799" y="5803"/>
                </a:lnTo>
                <a:close/>
              </a:path>
            </a:pathLst>
          </a:custGeom>
          <a:ln w="3175">
            <a:solidFill>
              <a:srgbClr val="49BC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15" name="object 20115"/>
          <p:cNvSpPr/>
          <p:nvPr/>
        </p:nvSpPr>
        <p:spPr>
          <a:xfrm>
            <a:off x="3376513" y="2280287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792" y="1668"/>
                </a:moveTo>
                <a:lnTo>
                  <a:pt x="0" y="490"/>
                </a:lnTo>
                <a:lnTo>
                  <a:pt x="431" y="0"/>
                </a:lnTo>
                <a:lnTo>
                  <a:pt x="792" y="1668"/>
                </a:lnTo>
                <a:close/>
              </a:path>
            </a:pathLst>
          </a:custGeom>
          <a:solidFill>
            <a:srgbClr val="49BC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16" name="object 20116"/>
          <p:cNvSpPr/>
          <p:nvPr/>
        </p:nvSpPr>
        <p:spPr>
          <a:xfrm>
            <a:off x="3376513" y="2280287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490"/>
                </a:moveTo>
                <a:lnTo>
                  <a:pt x="792" y="1668"/>
                </a:lnTo>
                <a:lnTo>
                  <a:pt x="431" y="0"/>
                </a:lnTo>
                <a:lnTo>
                  <a:pt x="0" y="490"/>
                </a:lnTo>
                <a:close/>
              </a:path>
            </a:pathLst>
          </a:custGeom>
          <a:ln w="3175">
            <a:solidFill>
              <a:srgbClr val="49BC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17" name="object 20117"/>
          <p:cNvSpPr/>
          <p:nvPr/>
        </p:nvSpPr>
        <p:spPr>
          <a:xfrm>
            <a:off x="3375738" y="2268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650" y="1249"/>
                </a:moveTo>
                <a:lnTo>
                  <a:pt x="0" y="325"/>
                </a:lnTo>
                <a:lnTo>
                  <a:pt x="612" y="0"/>
                </a:lnTo>
                <a:lnTo>
                  <a:pt x="650" y="1249"/>
                </a:lnTo>
                <a:close/>
              </a:path>
            </a:pathLst>
          </a:custGeom>
          <a:solidFill>
            <a:srgbClr val="48BC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18" name="object 20118"/>
          <p:cNvSpPr/>
          <p:nvPr/>
        </p:nvSpPr>
        <p:spPr>
          <a:xfrm>
            <a:off x="3375738" y="2268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325"/>
                </a:moveTo>
                <a:lnTo>
                  <a:pt x="650" y="1249"/>
                </a:lnTo>
                <a:lnTo>
                  <a:pt x="612" y="0"/>
                </a:lnTo>
                <a:lnTo>
                  <a:pt x="0" y="325"/>
                </a:lnTo>
                <a:close/>
              </a:path>
            </a:pathLst>
          </a:custGeom>
          <a:ln w="3175">
            <a:solidFill>
              <a:srgbClr val="48BC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19" name="object 201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120" name="object 201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121" name="object 201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122" name="object 20122"/>
          <p:cNvSpPr/>
          <p:nvPr/>
        </p:nvSpPr>
        <p:spPr>
          <a:xfrm>
            <a:off x="3357928" y="2194534"/>
            <a:ext cx="7620" cy="18415"/>
          </a:xfrm>
          <a:custGeom>
            <a:avLst/>
            <a:gdLst/>
            <a:ahLst/>
            <a:cxnLst/>
            <a:rect l="l" t="t" r="r" b="b"/>
            <a:pathLst>
              <a:path w="7620" h="18414">
                <a:moveTo>
                  <a:pt x="7162" y="17795"/>
                </a:moveTo>
                <a:lnTo>
                  <a:pt x="0" y="0"/>
                </a:lnTo>
                <a:lnTo>
                  <a:pt x="3162" y="3766"/>
                </a:lnTo>
                <a:lnTo>
                  <a:pt x="7162" y="17795"/>
                </a:lnTo>
                <a:close/>
              </a:path>
            </a:pathLst>
          </a:custGeom>
          <a:solidFill>
            <a:srgbClr val="4FC6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23" name="object 20123"/>
          <p:cNvSpPr/>
          <p:nvPr/>
        </p:nvSpPr>
        <p:spPr>
          <a:xfrm>
            <a:off x="3357928" y="2194534"/>
            <a:ext cx="7620" cy="18415"/>
          </a:xfrm>
          <a:custGeom>
            <a:avLst/>
            <a:gdLst/>
            <a:ahLst/>
            <a:cxnLst/>
            <a:rect l="l" t="t" r="r" b="b"/>
            <a:pathLst>
              <a:path w="7620" h="18414">
                <a:moveTo>
                  <a:pt x="7162" y="17795"/>
                </a:moveTo>
                <a:lnTo>
                  <a:pt x="3162" y="3766"/>
                </a:lnTo>
                <a:lnTo>
                  <a:pt x="0" y="0"/>
                </a:lnTo>
                <a:lnTo>
                  <a:pt x="7162" y="17795"/>
                </a:lnTo>
                <a:close/>
              </a:path>
            </a:pathLst>
          </a:custGeom>
          <a:ln w="3175">
            <a:solidFill>
              <a:srgbClr val="4FC6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24" name="object 201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125" name="object 20125"/>
          <p:cNvSpPr/>
          <p:nvPr/>
        </p:nvSpPr>
        <p:spPr>
          <a:xfrm>
            <a:off x="3325314" y="2174367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1234" y="1506"/>
                </a:moveTo>
                <a:lnTo>
                  <a:pt x="0" y="0"/>
                </a:lnTo>
                <a:lnTo>
                  <a:pt x="444" y="261"/>
                </a:lnTo>
                <a:lnTo>
                  <a:pt x="1234" y="1506"/>
                </a:lnTo>
                <a:close/>
              </a:path>
            </a:pathLst>
          </a:custGeom>
          <a:solidFill>
            <a:srgbClr val="71D3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26" name="object 20126"/>
          <p:cNvSpPr/>
          <p:nvPr/>
        </p:nvSpPr>
        <p:spPr>
          <a:xfrm>
            <a:off x="3325314" y="2174367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444" y="261"/>
                </a:moveTo>
                <a:lnTo>
                  <a:pt x="0" y="0"/>
                </a:lnTo>
                <a:lnTo>
                  <a:pt x="1234" y="1506"/>
                </a:lnTo>
                <a:lnTo>
                  <a:pt x="444" y="261"/>
                </a:lnTo>
                <a:close/>
              </a:path>
            </a:pathLst>
          </a:custGeom>
          <a:ln w="3175">
            <a:solidFill>
              <a:srgbClr val="71D3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27" name="object 20127"/>
          <p:cNvSpPr/>
          <p:nvPr/>
        </p:nvSpPr>
        <p:spPr>
          <a:xfrm>
            <a:off x="3326549" y="2175873"/>
            <a:ext cx="635" cy="8255"/>
          </a:xfrm>
          <a:custGeom>
            <a:avLst/>
            <a:gdLst/>
            <a:ahLst/>
            <a:cxnLst/>
            <a:rect l="l" t="t" r="r" b="b"/>
            <a:pathLst>
              <a:path w="635" h="8255">
                <a:moveTo>
                  <a:pt x="0" y="0"/>
                </a:moveTo>
                <a:lnTo>
                  <a:pt x="167" y="787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1D3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28" name="object 20128"/>
          <p:cNvSpPr/>
          <p:nvPr/>
        </p:nvSpPr>
        <p:spPr>
          <a:xfrm>
            <a:off x="3323582" y="2173922"/>
            <a:ext cx="3175" cy="10160"/>
          </a:xfrm>
          <a:custGeom>
            <a:avLst/>
            <a:gdLst/>
            <a:ahLst/>
            <a:cxnLst/>
            <a:rect l="l" t="t" r="r" b="b"/>
            <a:pathLst>
              <a:path w="3175" h="10160">
                <a:moveTo>
                  <a:pt x="3134" y="9827"/>
                </a:moveTo>
                <a:lnTo>
                  <a:pt x="0" y="0"/>
                </a:lnTo>
                <a:lnTo>
                  <a:pt x="2966" y="1950"/>
                </a:lnTo>
                <a:lnTo>
                  <a:pt x="3134" y="9827"/>
                </a:lnTo>
                <a:close/>
              </a:path>
            </a:pathLst>
          </a:custGeom>
          <a:solidFill>
            <a:srgbClr val="72D3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29" name="object 20129"/>
          <p:cNvSpPr/>
          <p:nvPr/>
        </p:nvSpPr>
        <p:spPr>
          <a:xfrm>
            <a:off x="3323582" y="2173922"/>
            <a:ext cx="3175" cy="10160"/>
          </a:xfrm>
          <a:custGeom>
            <a:avLst/>
            <a:gdLst/>
            <a:ahLst/>
            <a:cxnLst/>
            <a:rect l="l" t="t" r="r" b="b"/>
            <a:pathLst>
              <a:path w="3175" h="10160">
                <a:moveTo>
                  <a:pt x="2966" y="1950"/>
                </a:moveTo>
                <a:lnTo>
                  <a:pt x="0" y="0"/>
                </a:lnTo>
                <a:lnTo>
                  <a:pt x="3134" y="9827"/>
                </a:lnTo>
                <a:lnTo>
                  <a:pt x="2966" y="1950"/>
                </a:lnTo>
                <a:close/>
              </a:path>
            </a:pathLst>
          </a:custGeom>
          <a:ln w="3175">
            <a:solidFill>
              <a:srgbClr val="72D3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30" name="object 20130"/>
          <p:cNvSpPr/>
          <p:nvPr/>
        </p:nvSpPr>
        <p:spPr>
          <a:xfrm>
            <a:off x="3323582" y="2173922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966" y="1950"/>
                </a:moveTo>
                <a:lnTo>
                  <a:pt x="0" y="0"/>
                </a:lnTo>
                <a:lnTo>
                  <a:pt x="1732" y="444"/>
                </a:lnTo>
                <a:lnTo>
                  <a:pt x="2966" y="1950"/>
                </a:lnTo>
                <a:close/>
              </a:path>
            </a:pathLst>
          </a:custGeom>
          <a:solidFill>
            <a:srgbClr val="71D4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31" name="object 20131"/>
          <p:cNvSpPr/>
          <p:nvPr/>
        </p:nvSpPr>
        <p:spPr>
          <a:xfrm>
            <a:off x="3323582" y="2173922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966" y="1950"/>
                </a:moveTo>
                <a:lnTo>
                  <a:pt x="0" y="0"/>
                </a:lnTo>
                <a:lnTo>
                  <a:pt x="1732" y="444"/>
                </a:lnTo>
                <a:lnTo>
                  <a:pt x="2966" y="1950"/>
                </a:lnTo>
                <a:close/>
              </a:path>
            </a:pathLst>
          </a:custGeom>
          <a:ln w="3175">
            <a:solidFill>
              <a:srgbClr val="71D4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32" name="object 20132"/>
          <p:cNvSpPr/>
          <p:nvPr/>
        </p:nvSpPr>
        <p:spPr>
          <a:xfrm>
            <a:off x="3311837" y="216661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98" y="2413"/>
                </a:moveTo>
                <a:lnTo>
                  <a:pt x="0" y="0"/>
                </a:lnTo>
                <a:lnTo>
                  <a:pt x="1666" y="1036"/>
                </a:lnTo>
                <a:lnTo>
                  <a:pt x="2098" y="2413"/>
                </a:lnTo>
                <a:close/>
              </a:path>
            </a:pathLst>
          </a:custGeom>
          <a:solidFill>
            <a:srgbClr val="7DD8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33" name="object 20133"/>
          <p:cNvSpPr/>
          <p:nvPr/>
        </p:nvSpPr>
        <p:spPr>
          <a:xfrm>
            <a:off x="3311837" y="216661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2098" y="2413"/>
                </a:lnTo>
                <a:lnTo>
                  <a:pt x="1666" y="103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DD8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34" name="object 20134"/>
          <p:cNvSpPr/>
          <p:nvPr/>
        </p:nvSpPr>
        <p:spPr>
          <a:xfrm>
            <a:off x="3323582" y="21739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73D4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35" name="object 20135"/>
          <p:cNvSpPr/>
          <p:nvPr/>
        </p:nvSpPr>
        <p:spPr>
          <a:xfrm>
            <a:off x="3323582" y="21739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3D4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36" name="object 20136"/>
          <p:cNvSpPr/>
          <p:nvPr/>
        </p:nvSpPr>
        <p:spPr>
          <a:xfrm>
            <a:off x="3323582" y="2173922"/>
            <a:ext cx="3175" cy="10160"/>
          </a:xfrm>
          <a:custGeom>
            <a:avLst/>
            <a:gdLst/>
            <a:ahLst/>
            <a:cxnLst/>
            <a:rect l="l" t="t" r="r" b="b"/>
            <a:pathLst>
              <a:path w="3175" h="10160">
                <a:moveTo>
                  <a:pt x="0" y="0"/>
                </a:moveTo>
                <a:lnTo>
                  <a:pt x="3134" y="982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3D4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37" name="object 20137"/>
          <p:cNvSpPr/>
          <p:nvPr/>
        </p:nvSpPr>
        <p:spPr>
          <a:xfrm>
            <a:off x="3323582" y="2173922"/>
            <a:ext cx="3175" cy="10160"/>
          </a:xfrm>
          <a:custGeom>
            <a:avLst/>
            <a:gdLst/>
            <a:ahLst/>
            <a:cxnLst/>
            <a:rect l="l" t="t" r="r" b="b"/>
            <a:pathLst>
              <a:path w="3175" h="10160">
                <a:moveTo>
                  <a:pt x="0" y="0"/>
                </a:moveTo>
                <a:lnTo>
                  <a:pt x="3134" y="982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2D3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38" name="object 20138"/>
          <p:cNvSpPr/>
          <p:nvPr/>
        </p:nvSpPr>
        <p:spPr>
          <a:xfrm>
            <a:off x="3323582" y="2173922"/>
            <a:ext cx="3175" cy="10160"/>
          </a:xfrm>
          <a:custGeom>
            <a:avLst/>
            <a:gdLst/>
            <a:ahLst/>
            <a:cxnLst/>
            <a:rect l="l" t="t" r="r" b="b"/>
            <a:pathLst>
              <a:path w="3175" h="10160">
                <a:moveTo>
                  <a:pt x="0" y="0"/>
                </a:moveTo>
                <a:lnTo>
                  <a:pt x="3134" y="982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3D4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39" name="object 20139"/>
          <p:cNvSpPr/>
          <p:nvPr/>
        </p:nvSpPr>
        <p:spPr>
          <a:xfrm>
            <a:off x="3323582" y="2173922"/>
            <a:ext cx="3175" cy="10160"/>
          </a:xfrm>
          <a:custGeom>
            <a:avLst/>
            <a:gdLst/>
            <a:ahLst/>
            <a:cxnLst/>
            <a:rect l="l" t="t" r="r" b="b"/>
            <a:pathLst>
              <a:path w="3175" h="10160">
                <a:moveTo>
                  <a:pt x="0" y="0"/>
                </a:moveTo>
                <a:lnTo>
                  <a:pt x="3134" y="982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2D3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40" name="object 20140"/>
          <p:cNvSpPr/>
          <p:nvPr/>
        </p:nvSpPr>
        <p:spPr>
          <a:xfrm>
            <a:off x="3316887" y="2169756"/>
            <a:ext cx="6985" cy="4445"/>
          </a:xfrm>
          <a:custGeom>
            <a:avLst/>
            <a:gdLst/>
            <a:ahLst/>
            <a:cxnLst/>
            <a:rect l="l" t="t" r="r" b="b"/>
            <a:pathLst>
              <a:path w="6985" h="4444">
                <a:moveTo>
                  <a:pt x="0" y="0"/>
                </a:moveTo>
                <a:lnTo>
                  <a:pt x="6695" y="416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5D5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41" name="object 20141"/>
          <p:cNvSpPr/>
          <p:nvPr/>
        </p:nvSpPr>
        <p:spPr>
          <a:xfrm>
            <a:off x="3316887" y="2169756"/>
            <a:ext cx="10160" cy="14604"/>
          </a:xfrm>
          <a:custGeom>
            <a:avLst/>
            <a:gdLst/>
            <a:ahLst/>
            <a:cxnLst/>
            <a:rect l="l" t="t" r="r" b="b"/>
            <a:pathLst>
              <a:path w="10160" h="14605">
                <a:moveTo>
                  <a:pt x="9829" y="13992"/>
                </a:moveTo>
                <a:lnTo>
                  <a:pt x="0" y="0"/>
                </a:lnTo>
                <a:lnTo>
                  <a:pt x="6695" y="4165"/>
                </a:lnTo>
                <a:lnTo>
                  <a:pt x="9829" y="13992"/>
                </a:lnTo>
                <a:close/>
              </a:path>
            </a:pathLst>
          </a:custGeom>
          <a:solidFill>
            <a:srgbClr val="75D4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42" name="object 20142"/>
          <p:cNvSpPr/>
          <p:nvPr/>
        </p:nvSpPr>
        <p:spPr>
          <a:xfrm>
            <a:off x="3316887" y="2169756"/>
            <a:ext cx="10160" cy="14604"/>
          </a:xfrm>
          <a:custGeom>
            <a:avLst/>
            <a:gdLst/>
            <a:ahLst/>
            <a:cxnLst/>
            <a:rect l="l" t="t" r="r" b="b"/>
            <a:pathLst>
              <a:path w="10160" h="14605">
                <a:moveTo>
                  <a:pt x="0" y="0"/>
                </a:moveTo>
                <a:lnTo>
                  <a:pt x="9829" y="13992"/>
                </a:lnTo>
                <a:lnTo>
                  <a:pt x="6695" y="416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5D4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43" name="object 201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144" name="object 20144"/>
          <p:cNvSpPr/>
          <p:nvPr/>
        </p:nvSpPr>
        <p:spPr>
          <a:xfrm>
            <a:off x="3313503" y="2167653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383" y="2103"/>
                </a:moveTo>
                <a:lnTo>
                  <a:pt x="431" y="1376"/>
                </a:lnTo>
                <a:lnTo>
                  <a:pt x="0" y="0"/>
                </a:lnTo>
                <a:lnTo>
                  <a:pt x="3383" y="2103"/>
                </a:lnTo>
                <a:close/>
              </a:path>
            </a:pathLst>
          </a:custGeom>
          <a:solidFill>
            <a:srgbClr val="7BD7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45" name="object 20145"/>
          <p:cNvSpPr/>
          <p:nvPr/>
        </p:nvSpPr>
        <p:spPr>
          <a:xfrm>
            <a:off x="3313503" y="2167653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0"/>
                </a:moveTo>
                <a:lnTo>
                  <a:pt x="431" y="1376"/>
                </a:lnTo>
                <a:lnTo>
                  <a:pt x="3383" y="210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BD7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46" name="object 20146"/>
          <p:cNvSpPr/>
          <p:nvPr/>
        </p:nvSpPr>
        <p:spPr>
          <a:xfrm>
            <a:off x="3313503" y="2167653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431" y="13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47" name="object 201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148" name="object 20148"/>
          <p:cNvSpPr/>
          <p:nvPr/>
        </p:nvSpPr>
        <p:spPr>
          <a:xfrm>
            <a:off x="3311814" y="2167359"/>
            <a:ext cx="2540" cy="5715"/>
          </a:xfrm>
          <a:custGeom>
            <a:avLst/>
            <a:gdLst/>
            <a:ahLst/>
            <a:cxnLst/>
            <a:rect l="l" t="t" r="r" b="b"/>
            <a:pathLst>
              <a:path w="2539" h="5714">
                <a:moveTo>
                  <a:pt x="2260" y="5184"/>
                </a:moveTo>
                <a:lnTo>
                  <a:pt x="0" y="0"/>
                </a:lnTo>
                <a:lnTo>
                  <a:pt x="2260" y="5184"/>
                </a:lnTo>
                <a:close/>
              </a:path>
            </a:pathLst>
          </a:custGeom>
          <a:ln w="3175">
            <a:solidFill>
              <a:srgbClr val="7DD8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49" name="object 20149"/>
          <p:cNvSpPr/>
          <p:nvPr/>
        </p:nvSpPr>
        <p:spPr>
          <a:xfrm>
            <a:off x="3311814" y="2167359"/>
            <a:ext cx="2540" cy="5715"/>
          </a:xfrm>
          <a:custGeom>
            <a:avLst/>
            <a:gdLst/>
            <a:ahLst/>
            <a:cxnLst/>
            <a:rect l="l" t="t" r="r" b="b"/>
            <a:pathLst>
              <a:path w="2539" h="5714">
                <a:moveTo>
                  <a:pt x="2260" y="5184"/>
                </a:moveTo>
                <a:lnTo>
                  <a:pt x="0" y="0"/>
                </a:lnTo>
                <a:lnTo>
                  <a:pt x="2120" y="1671"/>
                </a:lnTo>
                <a:lnTo>
                  <a:pt x="2260" y="5184"/>
                </a:lnTo>
                <a:close/>
              </a:path>
            </a:pathLst>
          </a:custGeom>
          <a:solidFill>
            <a:srgbClr val="7DD8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50" name="object 20150"/>
          <p:cNvSpPr/>
          <p:nvPr/>
        </p:nvSpPr>
        <p:spPr>
          <a:xfrm>
            <a:off x="3311814" y="2167359"/>
            <a:ext cx="2540" cy="5715"/>
          </a:xfrm>
          <a:custGeom>
            <a:avLst/>
            <a:gdLst/>
            <a:ahLst/>
            <a:cxnLst/>
            <a:rect l="l" t="t" r="r" b="b"/>
            <a:pathLst>
              <a:path w="2539" h="5714">
                <a:moveTo>
                  <a:pt x="2260" y="5184"/>
                </a:moveTo>
                <a:lnTo>
                  <a:pt x="2120" y="1671"/>
                </a:lnTo>
                <a:lnTo>
                  <a:pt x="0" y="0"/>
                </a:lnTo>
                <a:lnTo>
                  <a:pt x="2260" y="5184"/>
                </a:lnTo>
                <a:close/>
              </a:path>
            </a:pathLst>
          </a:custGeom>
          <a:ln w="3175">
            <a:solidFill>
              <a:srgbClr val="7DD8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51" name="object 20151"/>
          <p:cNvSpPr/>
          <p:nvPr/>
        </p:nvSpPr>
        <p:spPr>
          <a:xfrm>
            <a:off x="3313935" y="2169030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1023" y="4295"/>
                </a:moveTo>
                <a:lnTo>
                  <a:pt x="139" y="3512"/>
                </a:lnTo>
                <a:lnTo>
                  <a:pt x="0" y="0"/>
                </a:lnTo>
                <a:lnTo>
                  <a:pt x="1023" y="4295"/>
                </a:lnTo>
                <a:close/>
              </a:path>
            </a:pathLst>
          </a:custGeom>
          <a:solidFill>
            <a:srgbClr val="7CD7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52" name="object 20152"/>
          <p:cNvSpPr/>
          <p:nvPr/>
        </p:nvSpPr>
        <p:spPr>
          <a:xfrm>
            <a:off x="3313935" y="2169030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139" y="3512"/>
                </a:moveTo>
                <a:lnTo>
                  <a:pt x="0" y="0"/>
                </a:lnTo>
                <a:lnTo>
                  <a:pt x="1023" y="4295"/>
                </a:lnTo>
                <a:lnTo>
                  <a:pt x="139" y="3512"/>
                </a:lnTo>
                <a:close/>
              </a:path>
            </a:pathLst>
          </a:custGeom>
          <a:ln w="3175">
            <a:solidFill>
              <a:srgbClr val="7CD7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53" name="object 20153"/>
          <p:cNvSpPr/>
          <p:nvPr/>
        </p:nvSpPr>
        <p:spPr>
          <a:xfrm>
            <a:off x="3311316" y="2166218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618" y="2811"/>
                </a:moveTo>
                <a:lnTo>
                  <a:pt x="0" y="0"/>
                </a:lnTo>
                <a:lnTo>
                  <a:pt x="520" y="398"/>
                </a:lnTo>
                <a:lnTo>
                  <a:pt x="2618" y="2811"/>
                </a:lnTo>
                <a:close/>
              </a:path>
            </a:pathLst>
          </a:custGeom>
          <a:solidFill>
            <a:srgbClr val="7ED8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54" name="object 20154"/>
          <p:cNvSpPr/>
          <p:nvPr/>
        </p:nvSpPr>
        <p:spPr>
          <a:xfrm>
            <a:off x="3311316" y="2166218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520" y="398"/>
                </a:lnTo>
                <a:lnTo>
                  <a:pt x="2618" y="28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ED8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55" name="object 20155"/>
          <p:cNvSpPr/>
          <p:nvPr/>
        </p:nvSpPr>
        <p:spPr>
          <a:xfrm>
            <a:off x="3311316" y="2166218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618" y="2811"/>
                </a:moveTo>
                <a:lnTo>
                  <a:pt x="497" y="1140"/>
                </a:lnTo>
                <a:lnTo>
                  <a:pt x="0" y="0"/>
                </a:lnTo>
                <a:lnTo>
                  <a:pt x="2618" y="2811"/>
                </a:lnTo>
                <a:close/>
              </a:path>
            </a:pathLst>
          </a:custGeom>
          <a:solidFill>
            <a:srgbClr val="7ED8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56" name="object 20156"/>
          <p:cNvSpPr/>
          <p:nvPr/>
        </p:nvSpPr>
        <p:spPr>
          <a:xfrm>
            <a:off x="3311316" y="2166218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497" y="1140"/>
                </a:lnTo>
                <a:lnTo>
                  <a:pt x="2618" y="28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ED8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57" name="object 20157"/>
          <p:cNvSpPr/>
          <p:nvPr/>
        </p:nvSpPr>
        <p:spPr>
          <a:xfrm>
            <a:off x="3314075" y="217254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883" y="78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CD7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58" name="object 20158"/>
          <p:cNvSpPr/>
          <p:nvPr/>
        </p:nvSpPr>
        <p:spPr>
          <a:xfrm>
            <a:off x="3314075" y="217254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883" y="78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CD7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59" name="object 20159"/>
          <p:cNvSpPr/>
          <p:nvPr/>
        </p:nvSpPr>
        <p:spPr>
          <a:xfrm>
            <a:off x="3314075" y="217254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7CD7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60" name="object 20160"/>
          <p:cNvSpPr/>
          <p:nvPr/>
        </p:nvSpPr>
        <p:spPr>
          <a:xfrm>
            <a:off x="3314075" y="217254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CD7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61" name="object 20161"/>
          <p:cNvSpPr/>
          <p:nvPr/>
        </p:nvSpPr>
        <p:spPr>
          <a:xfrm>
            <a:off x="3314075" y="217254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883" y="78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CD7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62" name="object 201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163" name="object 201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164" name="object 20164"/>
          <p:cNvSpPr/>
          <p:nvPr/>
        </p:nvSpPr>
        <p:spPr>
          <a:xfrm>
            <a:off x="3313935" y="2169030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0" y="0"/>
                </a:moveTo>
                <a:lnTo>
                  <a:pt x="1023" y="42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65" name="object 20165"/>
          <p:cNvSpPr/>
          <p:nvPr/>
        </p:nvSpPr>
        <p:spPr>
          <a:xfrm>
            <a:off x="3314958" y="217332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66" name="object 20166"/>
          <p:cNvSpPr/>
          <p:nvPr/>
        </p:nvSpPr>
        <p:spPr>
          <a:xfrm>
            <a:off x="3314958" y="2173325"/>
            <a:ext cx="12065" cy="10795"/>
          </a:xfrm>
          <a:custGeom>
            <a:avLst/>
            <a:gdLst/>
            <a:ahLst/>
            <a:cxnLst/>
            <a:rect l="l" t="t" r="r" b="b"/>
            <a:pathLst>
              <a:path w="12064" h="10794">
                <a:moveTo>
                  <a:pt x="11757" y="104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67" name="object 20167"/>
          <p:cNvSpPr/>
          <p:nvPr/>
        </p:nvSpPr>
        <p:spPr>
          <a:xfrm>
            <a:off x="3314075" y="217254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83" y="7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68" name="object 20168"/>
          <p:cNvSpPr/>
          <p:nvPr/>
        </p:nvSpPr>
        <p:spPr>
          <a:xfrm>
            <a:off x="3298403" y="2167321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5974" y="4292"/>
                </a:moveTo>
                <a:lnTo>
                  <a:pt x="3337" y="2689"/>
                </a:lnTo>
                <a:lnTo>
                  <a:pt x="0" y="0"/>
                </a:lnTo>
                <a:lnTo>
                  <a:pt x="5974" y="4292"/>
                </a:lnTo>
                <a:close/>
              </a:path>
            </a:pathLst>
          </a:custGeom>
          <a:solidFill>
            <a:srgbClr val="8DDB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69" name="object 20169"/>
          <p:cNvSpPr/>
          <p:nvPr/>
        </p:nvSpPr>
        <p:spPr>
          <a:xfrm>
            <a:off x="3298403" y="2167321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5974" y="4292"/>
                </a:moveTo>
                <a:lnTo>
                  <a:pt x="3337" y="2689"/>
                </a:lnTo>
                <a:lnTo>
                  <a:pt x="0" y="0"/>
                </a:lnTo>
                <a:lnTo>
                  <a:pt x="5974" y="4292"/>
                </a:lnTo>
                <a:close/>
              </a:path>
            </a:pathLst>
          </a:custGeom>
          <a:ln w="3175">
            <a:solidFill>
              <a:srgbClr val="8DDB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70" name="object 20170"/>
          <p:cNvSpPr/>
          <p:nvPr/>
        </p:nvSpPr>
        <p:spPr>
          <a:xfrm>
            <a:off x="3296866" y="2164661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7510" y="6951"/>
                </a:moveTo>
                <a:lnTo>
                  <a:pt x="1536" y="2659"/>
                </a:lnTo>
                <a:lnTo>
                  <a:pt x="0" y="0"/>
                </a:lnTo>
                <a:lnTo>
                  <a:pt x="7510" y="6951"/>
                </a:lnTo>
                <a:close/>
              </a:path>
            </a:pathLst>
          </a:custGeom>
          <a:solidFill>
            <a:srgbClr val="8EDB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71" name="object 20171"/>
          <p:cNvSpPr/>
          <p:nvPr/>
        </p:nvSpPr>
        <p:spPr>
          <a:xfrm>
            <a:off x="3296866" y="2164661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7510" y="6951"/>
                </a:moveTo>
                <a:lnTo>
                  <a:pt x="0" y="0"/>
                </a:lnTo>
                <a:lnTo>
                  <a:pt x="1536" y="2659"/>
                </a:lnTo>
                <a:lnTo>
                  <a:pt x="7510" y="6951"/>
                </a:lnTo>
                <a:close/>
              </a:path>
            </a:pathLst>
          </a:custGeom>
          <a:ln w="3175">
            <a:solidFill>
              <a:srgbClr val="8EDB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72" name="object 20172"/>
          <p:cNvSpPr/>
          <p:nvPr/>
        </p:nvSpPr>
        <p:spPr>
          <a:xfrm>
            <a:off x="3318903" y="218523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747" y="1744"/>
                </a:moveTo>
                <a:lnTo>
                  <a:pt x="170" y="220"/>
                </a:lnTo>
                <a:lnTo>
                  <a:pt x="0" y="0"/>
                </a:lnTo>
                <a:lnTo>
                  <a:pt x="1747" y="1744"/>
                </a:lnTo>
                <a:close/>
              </a:path>
            </a:pathLst>
          </a:custGeom>
          <a:solidFill>
            <a:srgbClr val="7AD5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73" name="object 20173"/>
          <p:cNvSpPr/>
          <p:nvPr/>
        </p:nvSpPr>
        <p:spPr>
          <a:xfrm>
            <a:off x="3318903" y="218523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747" y="1744"/>
                </a:moveTo>
                <a:lnTo>
                  <a:pt x="0" y="0"/>
                </a:lnTo>
                <a:lnTo>
                  <a:pt x="170" y="220"/>
                </a:lnTo>
                <a:lnTo>
                  <a:pt x="1747" y="1744"/>
                </a:lnTo>
                <a:close/>
              </a:path>
            </a:pathLst>
          </a:custGeom>
          <a:ln w="3175">
            <a:solidFill>
              <a:srgbClr val="7AD5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74" name="object 201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175" name="object 201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176" name="object 201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177" name="object 201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178" name="object 201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179" name="object 20179"/>
          <p:cNvSpPr/>
          <p:nvPr/>
        </p:nvSpPr>
        <p:spPr>
          <a:xfrm>
            <a:off x="3293628" y="2160110"/>
            <a:ext cx="12065" cy="12700"/>
          </a:xfrm>
          <a:custGeom>
            <a:avLst/>
            <a:gdLst/>
            <a:ahLst/>
            <a:cxnLst/>
            <a:rect l="l" t="t" r="r" b="b"/>
            <a:pathLst>
              <a:path w="12064" h="12700">
                <a:moveTo>
                  <a:pt x="11864" y="12225"/>
                </a:moveTo>
                <a:lnTo>
                  <a:pt x="1397" y="1549"/>
                </a:lnTo>
                <a:lnTo>
                  <a:pt x="0" y="0"/>
                </a:lnTo>
                <a:lnTo>
                  <a:pt x="11864" y="12225"/>
                </a:lnTo>
                <a:close/>
              </a:path>
            </a:pathLst>
          </a:custGeom>
          <a:solidFill>
            <a:srgbClr val="8DDC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80" name="object 20180"/>
          <p:cNvSpPr/>
          <p:nvPr/>
        </p:nvSpPr>
        <p:spPr>
          <a:xfrm>
            <a:off x="3293628" y="2160110"/>
            <a:ext cx="12065" cy="12700"/>
          </a:xfrm>
          <a:custGeom>
            <a:avLst/>
            <a:gdLst/>
            <a:ahLst/>
            <a:cxnLst/>
            <a:rect l="l" t="t" r="r" b="b"/>
            <a:pathLst>
              <a:path w="12064" h="12700">
                <a:moveTo>
                  <a:pt x="0" y="0"/>
                </a:moveTo>
                <a:lnTo>
                  <a:pt x="11864" y="12225"/>
                </a:lnTo>
                <a:lnTo>
                  <a:pt x="1397" y="154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8DDC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81" name="object 20181"/>
          <p:cNvSpPr/>
          <p:nvPr/>
        </p:nvSpPr>
        <p:spPr>
          <a:xfrm>
            <a:off x="3318903" y="218523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70" y="2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82" name="object 20182"/>
          <p:cNvSpPr/>
          <p:nvPr/>
        </p:nvSpPr>
        <p:spPr>
          <a:xfrm>
            <a:off x="3318840" y="2182068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1811" y="4914"/>
                </a:moveTo>
                <a:lnTo>
                  <a:pt x="63" y="3169"/>
                </a:lnTo>
                <a:lnTo>
                  <a:pt x="0" y="0"/>
                </a:lnTo>
                <a:lnTo>
                  <a:pt x="1811" y="4914"/>
                </a:lnTo>
                <a:close/>
              </a:path>
            </a:pathLst>
          </a:custGeom>
          <a:solidFill>
            <a:srgbClr val="7AD5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83" name="object 20183"/>
          <p:cNvSpPr/>
          <p:nvPr/>
        </p:nvSpPr>
        <p:spPr>
          <a:xfrm>
            <a:off x="3318840" y="2182068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0" y="0"/>
                </a:moveTo>
                <a:lnTo>
                  <a:pt x="1811" y="4914"/>
                </a:lnTo>
                <a:lnTo>
                  <a:pt x="63" y="316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AD5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84" name="object 20184"/>
          <p:cNvSpPr/>
          <p:nvPr/>
        </p:nvSpPr>
        <p:spPr>
          <a:xfrm>
            <a:off x="3317859" y="218083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1043" y="4404"/>
                </a:moveTo>
                <a:lnTo>
                  <a:pt x="0" y="0"/>
                </a:lnTo>
                <a:lnTo>
                  <a:pt x="980" y="1234"/>
                </a:lnTo>
                <a:lnTo>
                  <a:pt x="1043" y="4404"/>
                </a:lnTo>
                <a:close/>
              </a:path>
            </a:pathLst>
          </a:custGeom>
          <a:solidFill>
            <a:srgbClr val="7BD5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85" name="object 20185"/>
          <p:cNvSpPr/>
          <p:nvPr/>
        </p:nvSpPr>
        <p:spPr>
          <a:xfrm>
            <a:off x="3317859" y="218083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980" y="1234"/>
                </a:moveTo>
                <a:lnTo>
                  <a:pt x="0" y="0"/>
                </a:lnTo>
                <a:lnTo>
                  <a:pt x="1043" y="4404"/>
                </a:lnTo>
                <a:lnTo>
                  <a:pt x="980" y="1234"/>
                </a:lnTo>
                <a:close/>
              </a:path>
            </a:pathLst>
          </a:custGeom>
          <a:ln w="3175">
            <a:solidFill>
              <a:srgbClr val="7BD5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86" name="object 201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187" name="object 201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188" name="object 201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189" name="object 201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190" name="object 20190"/>
          <p:cNvSpPr/>
          <p:nvPr/>
        </p:nvSpPr>
        <p:spPr>
          <a:xfrm>
            <a:off x="3317859" y="218083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0" y="0"/>
                </a:moveTo>
                <a:lnTo>
                  <a:pt x="1043" y="440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91" name="object 20191"/>
          <p:cNvSpPr/>
          <p:nvPr/>
        </p:nvSpPr>
        <p:spPr>
          <a:xfrm>
            <a:off x="3316239" y="2178796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620" y="2037"/>
                </a:moveTo>
                <a:lnTo>
                  <a:pt x="0" y="0"/>
                </a:lnTo>
                <a:lnTo>
                  <a:pt x="1297" y="965"/>
                </a:lnTo>
                <a:lnTo>
                  <a:pt x="1620" y="2037"/>
                </a:lnTo>
                <a:close/>
              </a:path>
            </a:pathLst>
          </a:custGeom>
          <a:solidFill>
            <a:srgbClr val="7CD6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92" name="object 20192"/>
          <p:cNvSpPr/>
          <p:nvPr/>
        </p:nvSpPr>
        <p:spPr>
          <a:xfrm>
            <a:off x="3316239" y="2178796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0"/>
                </a:moveTo>
                <a:lnTo>
                  <a:pt x="1620" y="2037"/>
                </a:lnTo>
                <a:lnTo>
                  <a:pt x="1297" y="96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CD6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93" name="object 20193"/>
          <p:cNvSpPr/>
          <p:nvPr/>
        </p:nvSpPr>
        <p:spPr>
          <a:xfrm>
            <a:off x="3318840" y="2181496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27" y="1109"/>
                </a:moveTo>
                <a:lnTo>
                  <a:pt x="0" y="571"/>
                </a:lnTo>
                <a:lnTo>
                  <a:pt x="1033" y="0"/>
                </a:lnTo>
                <a:lnTo>
                  <a:pt x="2527" y="1109"/>
                </a:lnTo>
                <a:close/>
              </a:path>
            </a:pathLst>
          </a:custGeom>
          <a:solidFill>
            <a:srgbClr val="79D5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94" name="object 20194"/>
          <p:cNvSpPr/>
          <p:nvPr/>
        </p:nvSpPr>
        <p:spPr>
          <a:xfrm>
            <a:off x="3318840" y="2181496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1033" y="0"/>
                </a:moveTo>
                <a:lnTo>
                  <a:pt x="2527" y="1109"/>
                </a:lnTo>
                <a:lnTo>
                  <a:pt x="0" y="571"/>
                </a:lnTo>
                <a:lnTo>
                  <a:pt x="1033" y="0"/>
                </a:lnTo>
                <a:close/>
              </a:path>
            </a:pathLst>
          </a:custGeom>
          <a:ln w="3175">
            <a:solidFill>
              <a:srgbClr val="79D5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95" name="object 20195"/>
          <p:cNvSpPr/>
          <p:nvPr/>
        </p:nvSpPr>
        <p:spPr>
          <a:xfrm>
            <a:off x="3317859" y="2180833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980" y="1234"/>
                </a:moveTo>
                <a:lnTo>
                  <a:pt x="0" y="0"/>
                </a:lnTo>
                <a:lnTo>
                  <a:pt x="2014" y="662"/>
                </a:lnTo>
                <a:lnTo>
                  <a:pt x="980" y="1234"/>
                </a:lnTo>
                <a:close/>
              </a:path>
            </a:pathLst>
          </a:custGeom>
          <a:solidFill>
            <a:srgbClr val="7AD5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96" name="object 20196"/>
          <p:cNvSpPr/>
          <p:nvPr/>
        </p:nvSpPr>
        <p:spPr>
          <a:xfrm>
            <a:off x="3317859" y="2180833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014" y="662"/>
                </a:moveTo>
                <a:lnTo>
                  <a:pt x="0" y="0"/>
                </a:lnTo>
                <a:lnTo>
                  <a:pt x="980" y="1234"/>
                </a:lnTo>
                <a:lnTo>
                  <a:pt x="2014" y="662"/>
                </a:lnTo>
                <a:close/>
              </a:path>
            </a:pathLst>
          </a:custGeom>
          <a:ln w="3175">
            <a:solidFill>
              <a:srgbClr val="7AD5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97" name="object 20197"/>
          <p:cNvSpPr/>
          <p:nvPr/>
        </p:nvSpPr>
        <p:spPr>
          <a:xfrm>
            <a:off x="3317537" y="2179762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336" y="1734"/>
                </a:moveTo>
                <a:lnTo>
                  <a:pt x="322" y="1071"/>
                </a:lnTo>
                <a:lnTo>
                  <a:pt x="0" y="0"/>
                </a:lnTo>
                <a:lnTo>
                  <a:pt x="2336" y="1734"/>
                </a:lnTo>
                <a:close/>
              </a:path>
            </a:pathLst>
          </a:custGeom>
          <a:solidFill>
            <a:srgbClr val="7BD5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98" name="object 20198"/>
          <p:cNvSpPr/>
          <p:nvPr/>
        </p:nvSpPr>
        <p:spPr>
          <a:xfrm>
            <a:off x="3317537" y="2179762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0"/>
                </a:moveTo>
                <a:lnTo>
                  <a:pt x="322" y="1071"/>
                </a:lnTo>
                <a:lnTo>
                  <a:pt x="2336" y="173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BD5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99" name="object 20199"/>
          <p:cNvSpPr/>
          <p:nvPr/>
        </p:nvSpPr>
        <p:spPr>
          <a:xfrm>
            <a:off x="3317537" y="217976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322" y="10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00" name="object 20200"/>
          <p:cNvSpPr/>
          <p:nvPr/>
        </p:nvSpPr>
        <p:spPr>
          <a:xfrm>
            <a:off x="3296866" y="2164661"/>
            <a:ext cx="8890" cy="8255"/>
          </a:xfrm>
          <a:custGeom>
            <a:avLst/>
            <a:gdLst/>
            <a:ahLst/>
            <a:cxnLst/>
            <a:rect l="l" t="t" r="r" b="b"/>
            <a:pathLst>
              <a:path w="8889" h="8255">
                <a:moveTo>
                  <a:pt x="8625" y="7673"/>
                </a:moveTo>
                <a:lnTo>
                  <a:pt x="7510" y="6951"/>
                </a:lnTo>
                <a:lnTo>
                  <a:pt x="0" y="0"/>
                </a:lnTo>
                <a:lnTo>
                  <a:pt x="8625" y="7673"/>
                </a:lnTo>
                <a:close/>
              </a:path>
            </a:pathLst>
          </a:custGeom>
          <a:solidFill>
            <a:srgbClr val="8BDB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01" name="object 20201"/>
          <p:cNvSpPr/>
          <p:nvPr/>
        </p:nvSpPr>
        <p:spPr>
          <a:xfrm>
            <a:off x="3296866" y="2164661"/>
            <a:ext cx="8890" cy="8255"/>
          </a:xfrm>
          <a:custGeom>
            <a:avLst/>
            <a:gdLst/>
            <a:ahLst/>
            <a:cxnLst/>
            <a:rect l="l" t="t" r="r" b="b"/>
            <a:pathLst>
              <a:path w="8889" h="8255">
                <a:moveTo>
                  <a:pt x="8625" y="7673"/>
                </a:moveTo>
                <a:lnTo>
                  <a:pt x="7510" y="6951"/>
                </a:lnTo>
                <a:lnTo>
                  <a:pt x="0" y="0"/>
                </a:lnTo>
                <a:lnTo>
                  <a:pt x="8625" y="7673"/>
                </a:lnTo>
                <a:close/>
              </a:path>
            </a:pathLst>
          </a:custGeom>
          <a:ln w="3175">
            <a:solidFill>
              <a:srgbClr val="8BDB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02" name="object 20202"/>
          <p:cNvSpPr/>
          <p:nvPr/>
        </p:nvSpPr>
        <p:spPr>
          <a:xfrm>
            <a:off x="3295025" y="2161659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4">
                <a:moveTo>
                  <a:pt x="10467" y="10675"/>
                </a:moveTo>
                <a:lnTo>
                  <a:pt x="1841" y="3002"/>
                </a:lnTo>
                <a:lnTo>
                  <a:pt x="0" y="0"/>
                </a:lnTo>
                <a:lnTo>
                  <a:pt x="10467" y="10675"/>
                </a:lnTo>
                <a:close/>
              </a:path>
            </a:pathLst>
          </a:custGeom>
          <a:solidFill>
            <a:srgbClr val="8DDC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03" name="object 20203"/>
          <p:cNvSpPr/>
          <p:nvPr/>
        </p:nvSpPr>
        <p:spPr>
          <a:xfrm>
            <a:off x="3295025" y="2161659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4">
                <a:moveTo>
                  <a:pt x="10467" y="10675"/>
                </a:moveTo>
                <a:lnTo>
                  <a:pt x="0" y="0"/>
                </a:lnTo>
                <a:lnTo>
                  <a:pt x="1841" y="3002"/>
                </a:lnTo>
                <a:lnTo>
                  <a:pt x="10467" y="10675"/>
                </a:lnTo>
                <a:close/>
              </a:path>
            </a:pathLst>
          </a:custGeom>
          <a:ln w="3175">
            <a:solidFill>
              <a:srgbClr val="8DDC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04" name="object 202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205" name="object 202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206" name="object 202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207" name="object 202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208" name="object 20208"/>
          <p:cNvSpPr/>
          <p:nvPr/>
        </p:nvSpPr>
        <p:spPr>
          <a:xfrm>
            <a:off x="3319874" y="2181496"/>
            <a:ext cx="6985" cy="2540"/>
          </a:xfrm>
          <a:custGeom>
            <a:avLst/>
            <a:gdLst/>
            <a:ahLst/>
            <a:cxnLst/>
            <a:rect l="l" t="t" r="r" b="b"/>
            <a:pathLst>
              <a:path w="6985" h="2539">
                <a:moveTo>
                  <a:pt x="6842" y="2252"/>
                </a:moveTo>
                <a:lnTo>
                  <a:pt x="1493" y="1109"/>
                </a:lnTo>
                <a:lnTo>
                  <a:pt x="0" y="0"/>
                </a:lnTo>
                <a:lnTo>
                  <a:pt x="6842" y="2252"/>
                </a:lnTo>
                <a:close/>
              </a:path>
            </a:pathLst>
          </a:custGeom>
          <a:solidFill>
            <a:srgbClr val="76D4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09" name="object 20209"/>
          <p:cNvSpPr/>
          <p:nvPr/>
        </p:nvSpPr>
        <p:spPr>
          <a:xfrm>
            <a:off x="3319874" y="2181496"/>
            <a:ext cx="6985" cy="2540"/>
          </a:xfrm>
          <a:custGeom>
            <a:avLst/>
            <a:gdLst/>
            <a:ahLst/>
            <a:cxnLst/>
            <a:rect l="l" t="t" r="r" b="b"/>
            <a:pathLst>
              <a:path w="6985" h="2539">
                <a:moveTo>
                  <a:pt x="1493" y="1109"/>
                </a:moveTo>
                <a:lnTo>
                  <a:pt x="6842" y="2252"/>
                </a:lnTo>
                <a:lnTo>
                  <a:pt x="0" y="0"/>
                </a:lnTo>
                <a:lnTo>
                  <a:pt x="1493" y="1109"/>
                </a:lnTo>
                <a:close/>
              </a:path>
            </a:pathLst>
          </a:custGeom>
          <a:ln w="3175">
            <a:solidFill>
              <a:srgbClr val="76D4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10" name="object 20210"/>
          <p:cNvSpPr/>
          <p:nvPr/>
        </p:nvSpPr>
        <p:spPr>
          <a:xfrm>
            <a:off x="3315863" y="2174194"/>
            <a:ext cx="4445" cy="7620"/>
          </a:xfrm>
          <a:custGeom>
            <a:avLst/>
            <a:gdLst/>
            <a:ahLst/>
            <a:cxnLst/>
            <a:rect l="l" t="t" r="r" b="b"/>
            <a:pathLst>
              <a:path w="4445" h="7619">
                <a:moveTo>
                  <a:pt x="4010" y="7302"/>
                </a:moveTo>
                <a:lnTo>
                  <a:pt x="1673" y="5567"/>
                </a:lnTo>
                <a:lnTo>
                  <a:pt x="0" y="0"/>
                </a:lnTo>
                <a:lnTo>
                  <a:pt x="4010" y="7302"/>
                </a:lnTo>
                <a:close/>
              </a:path>
            </a:pathLst>
          </a:custGeom>
          <a:solidFill>
            <a:srgbClr val="7BD6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11" name="object 20211"/>
          <p:cNvSpPr/>
          <p:nvPr/>
        </p:nvSpPr>
        <p:spPr>
          <a:xfrm>
            <a:off x="3315863" y="2174194"/>
            <a:ext cx="4445" cy="7620"/>
          </a:xfrm>
          <a:custGeom>
            <a:avLst/>
            <a:gdLst/>
            <a:ahLst/>
            <a:cxnLst/>
            <a:rect l="l" t="t" r="r" b="b"/>
            <a:pathLst>
              <a:path w="4445" h="7619">
                <a:moveTo>
                  <a:pt x="4010" y="7302"/>
                </a:moveTo>
                <a:lnTo>
                  <a:pt x="1673" y="5567"/>
                </a:lnTo>
                <a:lnTo>
                  <a:pt x="0" y="0"/>
                </a:lnTo>
                <a:lnTo>
                  <a:pt x="4010" y="7302"/>
                </a:lnTo>
                <a:close/>
              </a:path>
            </a:pathLst>
          </a:custGeom>
          <a:ln w="3175">
            <a:solidFill>
              <a:srgbClr val="7BD6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12" name="object 202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213" name="object 20213"/>
          <p:cNvSpPr/>
          <p:nvPr/>
        </p:nvSpPr>
        <p:spPr>
          <a:xfrm>
            <a:off x="3315863" y="2174194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0" y="0"/>
                </a:moveTo>
                <a:lnTo>
                  <a:pt x="1673" y="556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14" name="object 20214"/>
          <p:cNvSpPr/>
          <p:nvPr/>
        </p:nvSpPr>
        <p:spPr>
          <a:xfrm>
            <a:off x="3294850" y="2157585"/>
            <a:ext cx="10160" cy="6985"/>
          </a:xfrm>
          <a:custGeom>
            <a:avLst/>
            <a:gdLst/>
            <a:ahLst/>
            <a:cxnLst/>
            <a:rect l="l" t="t" r="r" b="b"/>
            <a:pathLst>
              <a:path w="10160" h="6985">
                <a:moveTo>
                  <a:pt x="10073" y="6977"/>
                </a:moveTo>
                <a:lnTo>
                  <a:pt x="0" y="0"/>
                </a:lnTo>
                <a:lnTo>
                  <a:pt x="3586" y="1762"/>
                </a:lnTo>
                <a:lnTo>
                  <a:pt x="10073" y="6977"/>
                </a:lnTo>
                <a:close/>
              </a:path>
            </a:pathLst>
          </a:custGeom>
          <a:solidFill>
            <a:srgbClr val="8BDC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15" name="object 20215"/>
          <p:cNvSpPr/>
          <p:nvPr/>
        </p:nvSpPr>
        <p:spPr>
          <a:xfrm>
            <a:off x="3294850" y="2157585"/>
            <a:ext cx="10160" cy="6985"/>
          </a:xfrm>
          <a:custGeom>
            <a:avLst/>
            <a:gdLst/>
            <a:ahLst/>
            <a:cxnLst/>
            <a:rect l="l" t="t" r="r" b="b"/>
            <a:pathLst>
              <a:path w="10160" h="6985">
                <a:moveTo>
                  <a:pt x="0" y="0"/>
                </a:moveTo>
                <a:lnTo>
                  <a:pt x="10073" y="6977"/>
                </a:lnTo>
                <a:lnTo>
                  <a:pt x="3586" y="176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8BDC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16" name="object 202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217" name="object 20217"/>
          <p:cNvSpPr/>
          <p:nvPr/>
        </p:nvSpPr>
        <p:spPr>
          <a:xfrm>
            <a:off x="3307417" y="2166693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19">
                <a:moveTo>
                  <a:pt x="8445" y="7500"/>
                </a:moveTo>
                <a:lnTo>
                  <a:pt x="0" y="0"/>
                </a:lnTo>
                <a:lnTo>
                  <a:pt x="6657" y="5849"/>
                </a:lnTo>
                <a:lnTo>
                  <a:pt x="8445" y="7500"/>
                </a:lnTo>
                <a:close/>
              </a:path>
            </a:pathLst>
          </a:custGeom>
          <a:solidFill>
            <a:srgbClr val="7ED8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18" name="object 20218"/>
          <p:cNvSpPr/>
          <p:nvPr/>
        </p:nvSpPr>
        <p:spPr>
          <a:xfrm>
            <a:off x="3307417" y="2166693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19">
                <a:moveTo>
                  <a:pt x="8445" y="7500"/>
                </a:moveTo>
                <a:lnTo>
                  <a:pt x="0" y="0"/>
                </a:lnTo>
                <a:lnTo>
                  <a:pt x="6657" y="5849"/>
                </a:lnTo>
                <a:lnTo>
                  <a:pt x="8445" y="7500"/>
                </a:lnTo>
                <a:close/>
              </a:path>
            </a:pathLst>
          </a:custGeom>
          <a:ln w="3175">
            <a:solidFill>
              <a:srgbClr val="7ED8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19" name="object 20219"/>
          <p:cNvSpPr/>
          <p:nvPr/>
        </p:nvSpPr>
        <p:spPr>
          <a:xfrm>
            <a:off x="3314075" y="217254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788" y="1651"/>
                </a:moveTo>
                <a:lnTo>
                  <a:pt x="0" y="0"/>
                </a:lnTo>
                <a:lnTo>
                  <a:pt x="1788" y="1651"/>
                </a:lnTo>
                <a:close/>
              </a:path>
            </a:pathLst>
          </a:custGeom>
          <a:ln w="3175">
            <a:solidFill>
              <a:srgbClr val="7CD7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20" name="object 20220"/>
          <p:cNvSpPr/>
          <p:nvPr/>
        </p:nvSpPr>
        <p:spPr>
          <a:xfrm>
            <a:off x="3314075" y="217254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788" y="1651"/>
                </a:moveTo>
                <a:lnTo>
                  <a:pt x="0" y="0"/>
                </a:lnTo>
                <a:lnTo>
                  <a:pt x="883" y="782"/>
                </a:lnTo>
                <a:lnTo>
                  <a:pt x="1788" y="1651"/>
                </a:lnTo>
                <a:close/>
              </a:path>
            </a:pathLst>
          </a:custGeom>
          <a:solidFill>
            <a:srgbClr val="7CD7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21" name="object 20221"/>
          <p:cNvSpPr/>
          <p:nvPr/>
        </p:nvSpPr>
        <p:spPr>
          <a:xfrm>
            <a:off x="3314075" y="217254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788" y="1651"/>
                </a:moveTo>
                <a:lnTo>
                  <a:pt x="0" y="0"/>
                </a:lnTo>
                <a:lnTo>
                  <a:pt x="883" y="782"/>
                </a:lnTo>
                <a:lnTo>
                  <a:pt x="1788" y="1651"/>
                </a:lnTo>
                <a:close/>
              </a:path>
            </a:pathLst>
          </a:custGeom>
          <a:ln w="3175">
            <a:solidFill>
              <a:srgbClr val="7CD7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22" name="object 202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223" name="object 202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224" name="object 20224"/>
          <p:cNvSpPr/>
          <p:nvPr/>
        </p:nvSpPr>
        <p:spPr>
          <a:xfrm>
            <a:off x="3314958" y="217332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904" y="8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25" name="object 20225"/>
          <p:cNvSpPr/>
          <p:nvPr/>
        </p:nvSpPr>
        <p:spPr>
          <a:xfrm>
            <a:off x="3298461" y="216750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279" y="2501"/>
                </a:moveTo>
                <a:lnTo>
                  <a:pt x="2245" y="2209"/>
                </a:lnTo>
                <a:lnTo>
                  <a:pt x="0" y="0"/>
                </a:lnTo>
                <a:lnTo>
                  <a:pt x="3279" y="2501"/>
                </a:lnTo>
                <a:close/>
              </a:path>
            </a:pathLst>
          </a:custGeom>
          <a:solidFill>
            <a:srgbClr val="8EDB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26" name="object 20226"/>
          <p:cNvSpPr/>
          <p:nvPr/>
        </p:nvSpPr>
        <p:spPr>
          <a:xfrm>
            <a:off x="3298461" y="216750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279" y="2501"/>
                </a:moveTo>
                <a:lnTo>
                  <a:pt x="2245" y="2209"/>
                </a:lnTo>
                <a:lnTo>
                  <a:pt x="0" y="0"/>
                </a:lnTo>
                <a:lnTo>
                  <a:pt x="3279" y="2501"/>
                </a:lnTo>
                <a:close/>
              </a:path>
            </a:pathLst>
          </a:custGeom>
          <a:ln w="3175">
            <a:solidFill>
              <a:srgbClr val="8EDB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27" name="object 20227"/>
          <p:cNvSpPr/>
          <p:nvPr/>
        </p:nvSpPr>
        <p:spPr>
          <a:xfrm>
            <a:off x="3298403" y="2167321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337" y="2689"/>
                </a:moveTo>
                <a:lnTo>
                  <a:pt x="58" y="187"/>
                </a:lnTo>
                <a:lnTo>
                  <a:pt x="0" y="0"/>
                </a:lnTo>
                <a:lnTo>
                  <a:pt x="3337" y="2689"/>
                </a:lnTo>
                <a:close/>
              </a:path>
            </a:pathLst>
          </a:custGeom>
          <a:solidFill>
            <a:srgbClr val="8EDC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28" name="object 20228"/>
          <p:cNvSpPr/>
          <p:nvPr/>
        </p:nvSpPr>
        <p:spPr>
          <a:xfrm>
            <a:off x="3298403" y="2167321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337" y="2689"/>
                </a:moveTo>
                <a:lnTo>
                  <a:pt x="0" y="0"/>
                </a:lnTo>
                <a:lnTo>
                  <a:pt x="58" y="187"/>
                </a:lnTo>
                <a:lnTo>
                  <a:pt x="3337" y="2689"/>
                </a:lnTo>
                <a:close/>
              </a:path>
            </a:pathLst>
          </a:custGeom>
          <a:ln w="3175">
            <a:solidFill>
              <a:srgbClr val="8EDC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29" name="object 20229"/>
          <p:cNvSpPr/>
          <p:nvPr/>
        </p:nvSpPr>
        <p:spPr>
          <a:xfrm>
            <a:off x="3298893" y="21688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6" y="500"/>
                </a:moveTo>
                <a:lnTo>
                  <a:pt x="119" y="375"/>
                </a:lnTo>
                <a:lnTo>
                  <a:pt x="0" y="0"/>
                </a:lnTo>
                <a:lnTo>
                  <a:pt x="556" y="500"/>
                </a:lnTo>
                <a:close/>
              </a:path>
            </a:pathLst>
          </a:custGeom>
          <a:solidFill>
            <a:srgbClr val="8FDC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30" name="object 20230"/>
          <p:cNvSpPr/>
          <p:nvPr/>
        </p:nvSpPr>
        <p:spPr>
          <a:xfrm>
            <a:off x="3298893" y="21688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6" y="500"/>
                </a:moveTo>
                <a:lnTo>
                  <a:pt x="0" y="0"/>
                </a:lnTo>
                <a:lnTo>
                  <a:pt x="119" y="375"/>
                </a:lnTo>
                <a:lnTo>
                  <a:pt x="556" y="500"/>
                </a:lnTo>
                <a:close/>
              </a:path>
            </a:pathLst>
          </a:custGeom>
          <a:ln w="3175">
            <a:solidFill>
              <a:srgbClr val="8FDC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31" name="object 20231"/>
          <p:cNvSpPr/>
          <p:nvPr/>
        </p:nvSpPr>
        <p:spPr>
          <a:xfrm>
            <a:off x="3298893" y="2168862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813" y="855"/>
                </a:moveTo>
                <a:lnTo>
                  <a:pt x="556" y="500"/>
                </a:lnTo>
                <a:lnTo>
                  <a:pt x="0" y="0"/>
                </a:lnTo>
                <a:lnTo>
                  <a:pt x="1813" y="855"/>
                </a:lnTo>
                <a:close/>
              </a:path>
            </a:pathLst>
          </a:custGeom>
          <a:solidFill>
            <a:srgbClr val="8FDC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32" name="object 20232"/>
          <p:cNvSpPr/>
          <p:nvPr/>
        </p:nvSpPr>
        <p:spPr>
          <a:xfrm>
            <a:off x="3298893" y="2168862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813" y="855"/>
                </a:moveTo>
                <a:lnTo>
                  <a:pt x="556" y="500"/>
                </a:lnTo>
                <a:lnTo>
                  <a:pt x="0" y="0"/>
                </a:lnTo>
                <a:lnTo>
                  <a:pt x="1813" y="855"/>
                </a:lnTo>
                <a:close/>
              </a:path>
            </a:pathLst>
          </a:custGeom>
          <a:ln w="3175">
            <a:solidFill>
              <a:srgbClr val="8FDC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33" name="object 20233"/>
          <p:cNvSpPr/>
          <p:nvPr/>
        </p:nvSpPr>
        <p:spPr>
          <a:xfrm>
            <a:off x="3298461" y="216750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245" y="2209"/>
                </a:moveTo>
                <a:lnTo>
                  <a:pt x="431" y="1353"/>
                </a:lnTo>
                <a:lnTo>
                  <a:pt x="0" y="0"/>
                </a:lnTo>
                <a:lnTo>
                  <a:pt x="2245" y="2209"/>
                </a:lnTo>
                <a:close/>
              </a:path>
            </a:pathLst>
          </a:custGeom>
          <a:solidFill>
            <a:srgbClr val="8FDC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34" name="object 20234"/>
          <p:cNvSpPr/>
          <p:nvPr/>
        </p:nvSpPr>
        <p:spPr>
          <a:xfrm>
            <a:off x="3298461" y="216750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245" y="2209"/>
                </a:moveTo>
                <a:lnTo>
                  <a:pt x="0" y="0"/>
                </a:lnTo>
                <a:lnTo>
                  <a:pt x="431" y="1353"/>
                </a:lnTo>
                <a:lnTo>
                  <a:pt x="2245" y="2209"/>
                </a:lnTo>
                <a:close/>
              </a:path>
            </a:pathLst>
          </a:custGeom>
          <a:ln w="3175">
            <a:solidFill>
              <a:srgbClr val="8FDC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35" name="object 20235"/>
          <p:cNvSpPr/>
          <p:nvPr/>
        </p:nvSpPr>
        <p:spPr>
          <a:xfrm>
            <a:off x="3298461" y="216750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245" y="220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36" name="object 202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237" name="object 202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238" name="object 202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239" name="object 202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8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240" name="object 202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241" name="object 202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242" name="object 202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243" name="object 202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244" name="object 202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245" name="object 202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246" name="object 202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247" name="object 202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248" name="object 20248"/>
          <p:cNvSpPr/>
          <p:nvPr/>
        </p:nvSpPr>
        <p:spPr>
          <a:xfrm>
            <a:off x="3339538" y="2184481"/>
            <a:ext cx="15240" cy="17780"/>
          </a:xfrm>
          <a:custGeom>
            <a:avLst/>
            <a:gdLst/>
            <a:ahLst/>
            <a:cxnLst/>
            <a:rect l="l" t="t" r="r" b="b"/>
            <a:pathLst>
              <a:path w="15239" h="17780">
                <a:moveTo>
                  <a:pt x="0" y="0"/>
                </a:moveTo>
                <a:lnTo>
                  <a:pt x="15062" y="171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49" name="object 202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250" name="object 202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251" name="object 202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252" name="object 202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253" name="object 20253"/>
          <p:cNvSpPr/>
          <p:nvPr/>
        </p:nvSpPr>
        <p:spPr>
          <a:xfrm>
            <a:off x="3354601" y="2201679"/>
            <a:ext cx="10795" cy="13335"/>
          </a:xfrm>
          <a:custGeom>
            <a:avLst/>
            <a:gdLst/>
            <a:ahLst/>
            <a:cxnLst/>
            <a:rect l="l" t="t" r="r" b="b"/>
            <a:pathLst>
              <a:path w="10795" h="13335">
                <a:moveTo>
                  <a:pt x="0" y="0"/>
                </a:moveTo>
                <a:lnTo>
                  <a:pt x="10243" y="129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54" name="object 20254"/>
          <p:cNvSpPr/>
          <p:nvPr/>
        </p:nvSpPr>
        <p:spPr>
          <a:xfrm>
            <a:off x="3325759" y="217462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789" y="1244"/>
                </a:moveTo>
                <a:lnTo>
                  <a:pt x="0" y="0"/>
                </a:lnTo>
                <a:lnTo>
                  <a:pt x="1800" y="1059"/>
                </a:lnTo>
                <a:lnTo>
                  <a:pt x="789" y="1244"/>
                </a:lnTo>
                <a:close/>
              </a:path>
            </a:pathLst>
          </a:custGeom>
          <a:solidFill>
            <a:srgbClr val="70D3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55" name="object 20255"/>
          <p:cNvSpPr/>
          <p:nvPr/>
        </p:nvSpPr>
        <p:spPr>
          <a:xfrm>
            <a:off x="3325759" y="217462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789" y="1244"/>
                </a:moveTo>
                <a:lnTo>
                  <a:pt x="0" y="0"/>
                </a:lnTo>
                <a:lnTo>
                  <a:pt x="1800" y="1059"/>
                </a:lnTo>
                <a:lnTo>
                  <a:pt x="789" y="1244"/>
                </a:lnTo>
                <a:close/>
              </a:path>
            </a:pathLst>
          </a:custGeom>
          <a:ln w="3175">
            <a:solidFill>
              <a:srgbClr val="70D3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56" name="object 202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257" name="object 202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258" name="object 202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259" name="object 202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260" name="object 202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261" name="object 202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262" name="object 202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263" name="object 20263"/>
          <p:cNvSpPr/>
          <p:nvPr/>
        </p:nvSpPr>
        <p:spPr>
          <a:xfrm>
            <a:off x="3298436" y="2159348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6487" y="5214"/>
                </a:moveTo>
                <a:lnTo>
                  <a:pt x="0" y="0"/>
                </a:lnTo>
                <a:lnTo>
                  <a:pt x="1587" y="848"/>
                </a:lnTo>
                <a:lnTo>
                  <a:pt x="6487" y="5214"/>
                </a:lnTo>
                <a:close/>
              </a:path>
            </a:pathLst>
          </a:custGeom>
          <a:solidFill>
            <a:srgbClr val="89DB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64" name="object 20264"/>
          <p:cNvSpPr/>
          <p:nvPr/>
        </p:nvSpPr>
        <p:spPr>
          <a:xfrm>
            <a:off x="3298436" y="2159348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0" y="0"/>
                </a:moveTo>
                <a:lnTo>
                  <a:pt x="6487" y="5214"/>
                </a:lnTo>
                <a:lnTo>
                  <a:pt x="1587" y="84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89DB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65" name="object 20265"/>
          <p:cNvSpPr/>
          <p:nvPr/>
        </p:nvSpPr>
        <p:spPr>
          <a:xfrm>
            <a:off x="3319772" y="2167445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938" y="3746"/>
                </a:moveTo>
                <a:lnTo>
                  <a:pt x="0" y="690"/>
                </a:lnTo>
                <a:lnTo>
                  <a:pt x="1689" y="0"/>
                </a:lnTo>
                <a:lnTo>
                  <a:pt x="2938" y="3746"/>
                </a:lnTo>
                <a:close/>
              </a:path>
            </a:pathLst>
          </a:custGeom>
          <a:solidFill>
            <a:srgbClr val="75D5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66" name="object 20266"/>
          <p:cNvSpPr/>
          <p:nvPr/>
        </p:nvSpPr>
        <p:spPr>
          <a:xfrm>
            <a:off x="3319772" y="2167445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690"/>
                </a:moveTo>
                <a:lnTo>
                  <a:pt x="2938" y="3746"/>
                </a:lnTo>
                <a:lnTo>
                  <a:pt x="1689" y="0"/>
                </a:lnTo>
                <a:lnTo>
                  <a:pt x="0" y="690"/>
                </a:lnTo>
                <a:close/>
              </a:path>
            </a:pathLst>
          </a:custGeom>
          <a:ln w="3175">
            <a:solidFill>
              <a:srgbClr val="75D5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67" name="object 202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268" name="object 202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269" name="object 20269"/>
          <p:cNvSpPr/>
          <p:nvPr/>
        </p:nvSpPr>
        <p:spPr>
          <a:xfrm>
            <a:off x="3329040" y="2174105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4541" y="3987"/>
                </a:moveTo>
                <a:lnTo>
                  <a:pt x="172" y="2242"/>
                </a:lnTo>
                <a:lnTo>
                  <a:pt x="0" y="0"/>
                </a:lnTo>
                <a:lnTo>
                  <a:pt x="4541" y="3987"/>
                </a:lnTo>
                <a:close/>
              </a:path>
            </a:pathLst>
          </a:custGeom>
          <a:solidFill>
            <a:srgbClr val="6BD2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70" name="object 20270"/>
          <p:cNvSpPr/>
          <p:nvPr/>
        </p:nvSpPr>
        <p:spPr>
          <a:xfrm>
            <a:off x="3329040" y="2174105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172" y="2242"/>
                </a:moveTo>
                <a:lnTo>
                  <a:pt x="0" y="0"/>
                </a:lnTo>
                <a:lnTo>
                  <a:pt x="4541" y="3987"/>
                </a:lnTo>
                <a:lnTo>
                  <a:pt x="172" y="2242"/>
                </a:lnTo>
                <a:close/>
              </a:path>
            </a:pathLst>
          </a:custGeom>
          <a:ln w="3175">
            <a:solidFill>
              <a:srgbClr val="6BD2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71" name="object 20271"/>
          <p:cNvSpPr/>
          <p:nvPr/>
        </p:nvSpPr>
        <p:spPr>
          <a:xfrm>
            <a:off x="3321461" y="2167445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0" y="0"/>
                </a:moveTo>
                <a:lnTo>
                  <a:pt x="4892" y="4297"/>
                </a:lnTo>
                <a:lnTo>
                  <a:pt x="7579" y="665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0D4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72" name="object 202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273" name="object 20273"/>
          <p:cNvSpPr/>
          <p:nvPr/>
        </p:nvSpPr>
        <p:spPr>
          <a:xfrm>
            <a:off x="3319772" y="2168136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938" y="3055"/>
                </a:moveTo>
                <a:lnTo>
                  <a:pt x="444" y="1137"/>
                </a:lnTo>
                <a:lnTo>
                  <a:pt x="0" y="0"/>
                </a:lnTo>
                <a:lnTo>
                  <a:pt x="2938" y="3055"/>
                </a:lnTo>
                <a:close/>
              </a:path>
            </a:pathLst>
          </a:custGeom>
          <a:solidFill>
            <a:srgbClr val="75D5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74" name="object 20274"/>
          <p:cNvSpPr/>
          <p:nvPr/>
        </p:nvSpPr>
        <p:spPr>
          <a:xfrm>
            <a:off x="3319772" y="2168136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444" y="1137"/>
                </a:moveTo>
                <a:lnTo>
                  <a:pt x="2938" y="3055"/>
                </a:lnTo>
                <a:lnTo>
                  <a:pt x="0" y="0"/>
                </a:lnTo>
                <a:lnTo>
                  <a:pt x="444" y="1137"/>
                </a:lnTo>
                <a:close/>
              </a:path>
            </a:pathLst>
          </a:custGeom>
          <a:ln w="3175">
            <a:solidFill>
              <a:srgbClr val="75D5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75" name="object 20275"/>
          <p:cNvSpPr/>
          <p:nvPr/>
        </p:nvSpPr>
        <p:spPr>
          <a:xfrm>
            <a:off x="3316236" y="2166127"/>
            <a:ext cx="6985" cy="5080"/>
          </a:xfrm>
          <a:custGeom>
            <a:avLst/>
            <a:gdLst/>
            <a:ahLst/>
            <a:cxnLst/>
            <a:rect l="l" t="t" r="r" b="b"/>
            <a:pathLst>
              <a:path w="6985" h="5080">
                <a:moveTo>
                  <a:pt x="6474" y="5064"/>
                </a:moveTo>
                <a:lnTo>
                  <a:pt x="2880" y="2278"/>
                </a:lnTo>
                <a:lnTo>
                  <a:pt x="0" y="0"/>
                </a:lnTo>
                <a:lnTo>
                  <a:pt x="6474" y="5064"/>
                </a:lnTo>
                <a:close/>
              </a:path>
            </a:pathLst>
          </a:custGeom>
          <a:solidFill>
            <a:srgbClr val="2747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76" name="object 20276"/>
          <p:cNvSpPr/>
          <p:nvPr/>
        </p:nvSpPr>
        <p:spPr>
          <a:xfrm>
            <a:off x="3316236" y="2166127"/>
            <a:ext cx="6985" cy="5080"/>
          </a:xfrm>
          <a:custGeom>
            <a:avLst/>
            <a:gdLst/>
            <a:ahLst/>
            <a:cxnLst/>
            <a:rect l="l" t="t" r="r" b="b"/>
            <a:pathLst>
              <a:path w="6985" h="5080">
                <a:moveTo>
                  <a:pt x="2880" y="2278"/>
                </a:moveTo>
                <a:lnTo>
                  <a:pt x="0" y="0"/>
                </a:lnTo>
                <a:lnTo>
                  <a:pt x="6474" y="5064"/>
                </a:lnTo>
                <a:lnTo>
                  <a:pt x="2880" y="2278"/>
                </a:lnTo>
                <a:close/>
              </a:path>
            </a:pathLst>
          </a:custGeom>
          <a:ln w="3175">
            <a:solidFill>
              <a:srgbClr val="27472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77" name="object 20277"/>
          <p:cNvSpPr/>
          <p:nvPr/>
        </p:nvSpPr>
        <p:spPr>
          <a:xfrm>
            <a:off x="3319117" y="2168405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594" y="2786"/>
                </a:moveTo>
                <a:lnTo>
                  <a:pt x="1099" y="868"/>
                </a:lnTo>
                <a:lnTo>
                  <a:pt x="0" y="0"/>
                </a:lnTo>
                <a:lnTo>
                  <a:pt x="3594" y="2786"/>
                </a:lnTo>
                <a:close/>
              </a:path>
            </a:pathLst>
          </a:custGeom>
          <a:solidFill>
            <a:srgbClr val="2747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78" name="object 20278"/>
          <p:cNvSpPr/>
          <p:nvPr/>
        </p:nvSpPr>
        <p:spPr>
          <a:xfrm>
            <a:off x="3319117" y="2168405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0"/>
                </a:moveTo>
                <a:lnTo>
                  <a:pt x="1099" y="868"/>
                </a:lnTo>
                <a:lnTo>
                  <a:pt x="3594" y="278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7472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79" name="object 20279"/>
          <p:cNvSpPr/>
          <p:nvPr/>
        </p:nvSpPr>
        <p:spPr>
          <a:xfrm>
            <a:off x="3322711" y="2171192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6502" y="5156"/>
                </a:moveTo>
                <a:lnTo>
                  <a:pt x="4848" y="4495"/>
                </a:lnTo>
                <a:lnTo>
                  <a:pt x="0" y="0"/>
                </a:lnTo>
                <a:lnTo>
                  <a:pt x="6502" y="5156"/>
                </a:lnTo>
                <a:close/>
              </a:path>
            </a:pathLst>
          </a:custGeom>
          <a:solidFill>
            <a:srgbClr val="70D3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80" name="object 20280"/>
          <p:cNvSpPr/>
          <p:nvPr/>
        </p:nvSpPr>
        <p:spPr>
          <a:xfrm>
            <a:off x="3322711" y="2171192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0" y="0"/>
                </a:moveTo>
                <a:lnTo>
                  <a:pt x="4848" y="4495"/>
                </a:lnTo>
                <a:lnTo>
                  <a:pt x="6502" y="515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0D3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81" name="object 20281"/>
          <p:cNvSpPr/>
          <p:nvPr/>
        </p:nvSpPr>
        <p:spPr>
          <a:xfrm>
            <a:off x="3311603" y="216584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569" y="756"/>
                </a:moveTo>
                <a:lnTo>
                  <a:pt x="0" y="0"/>
                </a:lnTo>
                <a:lnTo>
                  <a:pt x="1358" y="83"/>
                </a:lnTo>
                <a:lnTo>
                  <a:pt x="1569" y="756"/>
                </a:lnTo>
                <a:close/>
              </a:path>
            </a:pathLst>
          </a:custGeom>
          <a:solidFill>
            <a:srgbClr val="7DD8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82" name="object 20282"/>
          <p:cNvSpPr/>
          <p:nvPr/>
        </p:nvSpPr>
        <p:spPr>
          <a:xfrm>
            <a:off x="3311603" y="216584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569" y="756"/>
                </a:moveTo>
                <a:lnTo>
                  <a:pt x="1358" y="83"/>
                </a:lnTo>
                <a:lnTo>
                  <a:pt x="0" y="0"/>
                </a:lnTo>
                <a:lnTo>
                  <a:pt x="1569" y="756"/>
                </a:lnTo>
                <a:close/>
              </a:path>
            </a:pathLst>
          </a:custGeom>
          <a:ln w="3175">
            <a:solidFill>
              <a:srgbClr val="7DD8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83" name="object 202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284" name="object 202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285" name="object 20285"/>
          <p:cNvSpPr/>
          <p:nvPr/>
        </p:nvSpPr>
        <p:spPr>
          <a:xfrm>
            <a:off x="3312962" y="216592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210" y="6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86" name="object 20286"/>
          <p:cNvSpPr/>
          <p:nvPr/>
        </p:nvSpPr>
        <p:spPr>
          <a:xfrm>
            <a:off x="3322711" y="2171192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3048" y="3436"/>
                </a:moveTo>
                <a:lnTo>
                  <a:pt x="2603" y="3175"/>
                </a:lnTo>
                <a:lnTo>
                  <a:pt x="0" y="0"/>
                </a:lnTo>
                <a:lnTo>
                  <a:pt x="3048" y="3436"/>
                </a:lnTo>
                <a:close/>
              </a:path>
            </a:pathLst>
          </a:custGeom>
          <a:solidFill>
            <a:srgbClr val="72D4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87" name="object 20287"/>
          <p:cNvSpPr/>
          <p:nvPr/>
        </p:nvSpPr>
        <p:spPr>
          <a:xfrm>
            <a:off x="3322711" y="2171192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3048" y="3436"/>
                </a:moveTo>
                <a:lnTo>
                  <a:pt x="2603" y="3175"/>
                </a:lnTo>
                <a:lnTo>
                  <a:pt x="0" y="0"/>
                </a:lnTo>
                <a:lnTo>
                  <a:pt x="3048" y="3436"/>
                </a:lnTo>
                <a:close/>
              </a:path>
            </a:pathLst>
          </a:custGeom>
          <a:ln w="3175">
            <a:solidFill>
              <a:srgbClr val="72D4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88" name="object 20288"/>
          <p:cNvSpPr/>
          <p:nvPr/>
        </p:nvSpPr>
        <p:spPr>
          <a:xfrm>
            <a:off x="3322711" y="2171192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848" y="4495"/>
                </a:moveTo>
                <a:lnTo>
                  <a:pt x="3048" y="3436"/>
                </a:lnTo>
                <a:lnTo>
                  <a:pt x="0" y="0"/>
                </a:lnTo>
                <a:lnTo>
                  <a:pt x="4848" y="4495"/>
                </a:lnTo>
                <a:close/>
              </a:path>
            </a:pathLst>
          </a:custGeom>
          <a:solidFill>
            <a:srgbClr val="71D4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89" name="object 20289"/>
          <p:cNvSpPr/>
          <p:nvPr/>
        </p:nvSpPr>
        <p:spPr>
          <a:xfrm>
            <a:off x="3322711" y="2171192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3048" y="3436"/>
                </a:moveTo>
                <a:lnTo>
                  <a:pt x="4848" y="4495"/>
                </a:lnTo>
                <a:lnTo>
                  <a:pt x="0" y="0"/>
                </a:lnTo>
                <a:lnTo>
                  <a:pt x="3048" y="3436"/>
                </a:lnTo>
                <a:close/>
              </a:path>
            </a:pathLst>
          </a:custGeom>
          <a:ln w="3175">
            <a:solidFill>
              <a:srgbClr val="71D4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90" name="object 20290"/>
          <p:cNvSpPr/>
          <p:nvPr/>
        </p:nvSpPr>
        <p:spPr>
          <a:xfrm>
            <a:off x="3311138" y="216581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698" y="805"/>
                </a:moveTo>
                <a:lnTo>
                  <a:pt x="177" y="406"/>
                </a:lnTo>
                <a:lnTo>
                  <a:pt x="0" y="0"/>
                </a:lnTo>
                <a:lnTo>
                  <a:pt x="698" y="805"/>
                </a:lnTo>
                <a:close/>
              </a:path>
            </a:pathLst>
          </a:custGeom>
          <a:solidFill>
            <a:srgbClr val="7ED8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91" name="object 20291"/>
          <p:cNvSpPr/>
          <p:nvPr/>
        </p:nvSpPr>
        <p:spPr>
          <a:xfrm>
            <a:off x="3311138" y="216581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698" y="805"/>
                </a:moveTo>
                <a:lnTo>
                  <a:pt x="0" y="0"/>
                </a:lnTo>
                <a:lnTo>
                  <a:pt x="177" y="406"/>
                </a:lnTo>
                <a:lnTo>
                  <a:pt x="698" y="805"/>
                </a:lnTo>
                <a:close/>
              </a:path>
            </a:pathLst>
          </a:custGeom>
          <a:ln w="3175">
            <a:solidFill>
              <a:srgbClr val="7ED8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92" name="object 20292"/>
          <p:cNvSpPr/>
          <p:nvPr/>
        </p:nvSpPr>
        <p:spPr>
          <a:xfrm>
            <a:off x="3322711" y="2171192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603" y="3175"/>
                </a:moveTo>
                <a:lnTo>
                  <a:pt x="871" y="2730"/>
                </a:lnTo>
                <a:lnTo>
                  <a:pt x="0" y="0"/>
                </a:lnTo>
                <a:lnTo>
                  <a:pt x="2603" y="3175"/>
                </a:lnTo>
                <a:close/>
              </a:path>
            </a:pathLst>
          </a:custGeom>
          <a:solidFill>
            <a:srgbClr val="73D4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93" name="object 20293"/>
          <p:cNvSpPr/>
          <p:nvPr/>
        </p:nvSpPr>
        <p:spPr>
          <a:xfrm>
            <a:off x="3322711" y="2171192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603" y="3175"/>
                </a:moveTo>
                <a:lnTo>
                  <a:pt x="0" y="0"/>
                </a:lnTo>
                <a:lnTo>
                  <a:pt x="871" y="2730"/>
                </a:lnTo>
                <a:lnTo>
                  <a:pt x="2603" y="3175"/>
                </a:lnTo>
                <a:close/>
              </a:path>
            </a:pathLst>
          </a:custGeom>
          <a:ln w="3175">
            <a:solidFill>
              <a:srgbClr val="73D4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94" name="object 20294"/>
          <p:cNvSpPr/>
          <p:nvPr/>
        </p:nvSpPr>
        <p:spPr>
          <a:xfrm>
            <a:off x="3311603" y="216584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899" y="1813"/>
                </a:moveTo>
                <a:lnTo>
                  <a:pt x="0" y="0"/>
                </a:lnTo>
                <a:lnTo>
                  <a:pt x="1569" y="756"/>
                </a:lnTo>
                <a:lnTo>
                  <a:pt x="1899" y="1813"/>
                </a:lnTo>
                <a:close/>
              </a:path>
            </a:pathLst>
          </a:custGeom>
          <a:solidFill>
            <a:srgbClr val="7DD8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95" name="object 20295"/>
          <p:cNvSpPr/>
          <p:nvPr/>
        </p:nvSpPr>
        <p:spPr>
          <a:xfrm>
            <a:off x="3311603" y="216584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69" y="756"/>
                </a:lnTo>
                <a:lnTo>
                  <a:pt x="1899" y="181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DD8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96" name="object 20296"/>
          <p:cNvSpPr/>
          <p:nvPr/>
        </p:nvSpPr>
        <p:spPr>
          <a:xfrm>
            <a:off x="3311603" y="216584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899" y="1813"/>
                </a:moveTo>
                <a:lnTo>
                  <a:pt x="233" y="777"/>
                </a:lnTo>
                <a:lnTo>
                  <a:pt x="0" y="0"/>
                </a:lnTo>
                <a:lnTo>
                  <a:pt x="1899" y="1813"/>
                </a:lnTo>
                <a:close/>
              </a:path>
            </a:pathLst>
          </a:custGeom>
          <a:solidFill>
            <a:srgbClr val="7ED8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97" name="object 20297"/>
          <p:cNvSpPr/>
          <p:nvPr/>
        </p:nvSpPr>
        <p:spPr>
          <a:xfrm>
            <a:off x="3311603" y="216584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233" y="777"/>
                </a:lnTo>
                <a:lnTo>
                  <a:pt x="1899" y="181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ED8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98" name="object 20298"/>
          <p:cNvSpPr/>
          <p:nvPr/>
        </p:nvSpPr>
        <p:spPr>
          <a:xfrm>
            <a:off x="3311138" y="216581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698" y="805"/>
                </a:moveTo>
                <a:lnTo>
                  <a:pt x="0" y="0"/>
                </a:lnTo>
                <a:lnTo>
                  <a:pt x="464" y="27"/>
                </a:lnTo>
                <a:lnTo>
                  <a:pt x="698" y="805"/>
                </a:lnTo>
                <a:close/>
              </a:path>
            </a:pathLst>
          </a:custGeom>
          <a:solidFill>
            <a:srgbClr val="7ED8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99" name="object 20299"/>
          <p:cNvSpPr/>
          <p:nvPr/>
        </p:nvSpPr>
        <p:spPr>
          <a:xfrm>
            <a:off x="3311138" y="216581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464" y="27"/>
                </a:moveTo>
                <a:lnTo>
                  <a:pt x="698" y="805"/>
                </a:lnTo>
                <a:lnTo>
                  <a:pt x="0" y="0"/>
                </a:lnTo>
                <a:lnTo>
                  <a:pt x="464" y="27"/>
                </a:lnTo>
                <a:close/>
              </a:path>
            </a:pathLst>
          </a:custGeom>
          <a:ln w="3175">
            <a:solidFill>
              <a:srgbClr val="7ED8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00" name="object 20300"/>
          <p:cNvSpPr/>
          <p:nvPr/>
        </p:nvSpPr>
        <p:spPr>
          <a:xfrm>
            <a:off x="3316887" y="2169756"/>
            <a:ext cx="6985" cy="4445"/>
          </a:xfrm>
          <a:custGeom>
            <a:avLst/>
            <a:gdLst/>
            <a:ahLst/>
            <a:cxnLst/>
            <a:rect l="l" t="t" r="r" b="b"/>
            <a:pathLst>
              <a:path w="6985" h="4444">
                <a:moveTo>
                  <a:pt x="6695" y="4165"/>
                </a:moveTo>
                <a:lnTo>
                  <a:pt x="0" y="0"/>
                </a:lnTo>
                <a:lnTo>
                  <a:pt x="5824" y="1435"/>
                </a:lnTo>
                <a:lnTo>
                  <a:pt x="6695" y="4165"/>
                </a:lnTo>
                <a:close/>
              </a:path>
            </a:pathLst>
          </a:custGeom>
          <a:solidFill>
            <a:srgbClr val="75D5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01" name="object 20301"/>
          <p:cNvSpPr/>
          <p:nvPr/>
        </p:nvSpPr>
        <p:spPr>
          <a:xfrm>
            <a:off x="3316887" y="2169756"/>
            <a:ext cx="6985" cy="4445"/>
          </a:xfrm>
          <a:custGeom>
            <a:avLst/>
            <a:gdLst/>
            <a:ahLst/>
            <a:cxnLst/>
            <a:rect l="l" t="t" r="r" b="b"/>
            <a:pathLst>
              <a:path w="6985" h="4444">
                <a:moveTo>
                  <a:pt x="6695" y="4165"/>
                </a:moveTo>
                <a:lnTo>
                  <a:pt x="5824" y="1435"/>
                </a:lnTo>
                <a:lnTo>
                  <a:pt x="0" y="0"/>
                </a:lnTo>
                <a:lnTo>
                  <a:pt x="6695" y="4165"/>
                </a:lnTo>
                <a:close/>
              </a:path>
            </a:pathLst>
          </a:custGeom>
          <a:ln w="3175">
            <a:solidFill>
              <a:srgbClr val="75D5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02" name="object 203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303" name="object 203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304" name="object 20304"/>
          <p:cNvSpPr/>
          <p:nvPr/>
        </p:nvSpPr>
        <p:spPr>
          <a:xfrm>
            <a:off x="3313173" y="2166597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713" y="3159"/>
                </a:moveTo>
                <a:lnTo>
                  <a:pt x="330" y="1056"/>
                </a:lnTo>
                <a:lnTo>
                  <a:pt x="0" y="0"/>
                </a:lnTo>
                <a:lnTo>
                  <a:pt x="3713" y="3159"/>
                </a:lnTo>
                <a:close/>
              </a:path>
            </a:pathLst>
          </a:custGeom>
          <a:solidFill>
            <a:srgbClr val="7CD7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05" name="object 20305"/>
          <p:cNvSpPr/>
          <p:nvPr/>
        </p:nvSpPr>
        <p:spPr>
          <a:xfrm>
            <a:off x="3313173" y="2166597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0"/>
                </a:moveTo>
                <a:lnTo>
                  <a:pt x="3713" y="3159"/>
                </a:lnTo>
                <a:lnTo>
                  <a:pt x="330" y="105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CD7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06" name="object 20306"/>
          <p:cNvSpPr/>
          <p:nvPr/>
        </p:nvSpPr>
        <p:spPr>
          <a:xfrm>
            <a:off x="3313173" y="216659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330" y="10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07" name="object 203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308" name="object 203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309" name="object 203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310" name="object 203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311" name="object 203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312" name="object 203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313" name="object 203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314" name="object 203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315" name="object 20315"/>
          <p:cNvSpPr/>
          <p:nvPr/>
        </p:nvSpPr>
        <p:spPr>
          <a:xfrm>
            <a:off x="3326716" y="2183749"/>
            <a:ext cx="47625" cy="61594"/>
          </a:xfrm>
          <a:custGeom>
            <a:avLst/>
            <a:gdLst/>
            <a:ahLst/>
            <a:cxnLst/>
            <a:rect l="l" t="t" r="r" b="b"/>
            <a:pathLst>
              <a:path w="47625" h="61594">
                <a:moveTo>
                  <a:pt x="47388" y="612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16" name="object 20316"/>
          <p:cNvSpPr/>
          <p:nvPr/>
        </p:nvSpPr>
        <p:spPr>
          <a:xfrm>
            <a:off x="3326716" y="218374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17" name="object 20317"/>
          <p:cNvSpPr/>
          <p:nvPr/>
        </p:nvSpPr>
        <p:spPr>
          <a:xfrm>
            <a:off x="3326716" y="218374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18" name="object 203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319" name="object 203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320" name="object 203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321" name="object 203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322" name="object 203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323" name="object 203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324" name="object 203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325" name="object 203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326" name="object 20326"/>
          <p:cNvSpPr/>
          <p:nvPr/>
        </p:nvSpPr>
        <p:spPr>
          <a:xfrm>
            <a:off x="3323917" y="2199571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0" y="0"/>
                </a:moveTo>
                <a:lnTo>
                  <a:pt x="1524" y="54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27" name="object 203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328" name="object 203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329" name="object 203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330" name="object 203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331" name="object 203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332" name="object 20332"/>
          <p:cNvSpPr/>
          <p:nvPr/>
        </p:nvSpPr>
        <p:spPr>
          <a:xfrm>
            <a:off x="3338761" y="2214194"/>
            <a:ext cx="6985" cy="8890"/>
          </a:xfrm>
          <a:custGeom>
            <a:avLst/>
            <a:gdLst/>
            <a:ahLst/>
            <a:cxnLst/>
            <a:rect l="l" t="t" r="r" b="b"/>
            <a:pathLst>
              <a:path w="6985" h="8889">
                <a:moveTo>
                  <a:pt x="6466" y="8557"/>
                </a:moveTo>
                <a:lnTo>
                  <a:pt x="0" y="0"/>
                </a:lnTo>
                <a:lnTo>
                  <a:pt x="1612" y="1221"/>
                </a:lnTo>
                <a:lnTo>
                  <a:pt x="6466" y="8557"/>
                </a:lnTo>
                <a:close/>
              </a:path>
            </a:pathLst>
          </a:custGeom>
          <a:solidFill>
            <a:srgbClr val="66CD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33" name="object 20333"/>
          <p:cNvSpPr/>
          <p:nvPr/>
        </p:nvSpPr>
        <p:spPr>
          <a:xfrm>
            <a:off x="3338761" y="2214194"/>
            <a:ext cx="6985" cy="8890"/>
          </a:xfrm>
          <a:custGeom>
            <a:avLst/>
            <a:gdLst/>
            <a:ahLst/>
            <a:cxnLst/>
            <a:rect l="l" t="t" r="r" b="b"/>
            <a:pathLst>
              <a:path w="6985" h="8889">
                <a:moveTo>
                  <a:pt x="0" y="0"/>
                </a:moveTo>
                <a:lnTo>
                  <a:pt x="1612" y="1221"/>
                </a:lnTo>
                <a:lnTo>
                  <a:pt x="6466" y="855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6CD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34" name="object 203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335" name="object 20335"/>
          <p:cNvSpPr/>
          <p:nvPr/>
        </p:nvSpPr>
        <p:spPr>
          <a:xfrm>
            <a:off x="3338761" y="2214194"/>
            <a:ext cx="6350" cy="8255"/>
          </a:xfrm>
          <a:custGeom>
            <a:avLst/>
            <a:gdLst/>
            <a:ahLst/>
            <a:cxnLst/>
            <a:rect l="l" t="t" r="r" b="b"/>
            <a:pathLst>
              <a:path w="6350" h="8255">
                <a:moveTo>
                  <a:pt x="5842" y="78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36" name="object 20336"/>
          <p:cNvSpPr/>
          <p:nvPr/>
        </p:nvSpPr>
        <p:spPr>
          <a:xfrm>
            <a:off x="3342470" y="2217006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19">
                <a:moveTo>
                  <a:pt x="5562" y="7487"/>
                </a:moveTo>
                <a:lnTo>
                  <a:pt x="0" y="0"/>
                </a:lnTo>
                <a:lnTo>
                  <a:pt x="5562" y="7487"/>
                </a:lnTo>
                <a:close/>
              </a:path>
            </a:pathLst>
          </a:custGeom>
          <a:ln w="3175">
            <a:solidFill>
              <a:srgbClr val="62CC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37" name="object 20337"/>
          <p:cNvSpPr/>
          <p:nvPr/>
        </p:nvSpPr>
        <p:spPr>
          <a:xfrm>
            <a:off x="3342470" y="2217006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19">
                <a:moveTo>
                  <a:pt x="5562" y="7487"/>
                </a:moveTo>
                <a:lnTo>
                  <a:pt x="0" y="0"/>
                </a:lnTo>
                <a:lnTo>
                  <a:pt x="1485" y="1005"/>
                </a:lnTo>
                <a:lnTo>
                  <a:pt x="5562" y="7487"/>
                </a:lnTo>
                <a:close/>
              </a:path>
            </a:pathLst>
          </a:custGeom>
          <a:solidFill>
            <a:srgbClr val="62CB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38" name="object 20338"/>
          <p:cNvSpPr/>
          <p:nvPr/>
        </p:nvSpPr>
        <p:spPr>
          <a:xfrm>
            <a:off x="3342470" y="2217006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19">
                <a:moveTo>
                  <a:pt x="5562" y="7487"/>
                </a:moveTo>
                <a:lnTo>
                  <a:pt x="1485" y="1005"/>
                </a:lnTo>
                <a:lnTo>
                  <a:pt x="0" y="0"/>
                </a:lnTo>
                <a:lnTo>
                  <a:pt x="5562" y="7487"/>
                </a:lnTo>
                <a:close/>
              </a:path>
            </a:pathLst>
          </a:custGeom>
          <a:ln w="3175">
            <a:solidFill>
              <a:srgbClr val="62CB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39" name="object 203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340" name="object 203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341" name="object 203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342" name="object 203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343" name="object 20343"/>
          <p:cNvSpPr/>
          <p:nvPr/>
        </p:nvSpPr>
        <p:spPr>
          <a:xfrm>
            <a:off x="3322899" y="219648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1018" y="30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44" name="object 203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345" name="object 20345"/>
          <p:cNvSpPr/>
          <p:nvPr/>
        </p:nvSpPr>
        <p:spPr>
          <a:xfrm>
            <a:off x="3320674" y="2192015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1211" y="1485"/>
                </a:moveTo>
                <a:lnTo>
                  <a:pt x="0" y="0"/>
                </a:lnTo>
                <a:lnTo>
                  <a:pt x="182" y="88"/>
                </a:lnTo>
                <a:lnTo>
                  <a:pt x="1211" y="1485"/>
                </a:lnTo>
                <a:close/>
              </a:path>
            </a:pathLst>
          </a:custGeom>
          <a:solidFill>
            <a:srgbClr val="7AD4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46" name="object 20346"/>
          <p:cNvSpPr/>
          <p:nvPr/>
        </p:nvSpPr>
        <p:spPr>
          <a:xfrm>
            <a:off x="3320674" y="2192015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1211" y="1485"/>
                </a:lnTo>
                <a:lnTo>
                  <a:pt x="182" y="8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AD4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47" name="object 20347"/>
          <p:cNvSpPr/>
          <p:nvPr/>
        </p:nvSpPr>
        <p:spPr>
          <a:xfrm>
            <a:off x="3318319" y="2190874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566" y="2626"/>
                </a:moveTo>
                <a:lnTo>
                  <a:pt x="0" y="0"/>
                </a:lnTo>
                <a:lnTo>
                  <a:pt x="2029" y="982"/>
                </a:lnTo>
                <a:lnTo>
                  <a:pt x="3566" y="2626"/>
                </a:lnTo>
                <a:close/>
              </a:path>
            </a:pathLst>
          </a:custGeom>
          <a:solidFill>
            <a:srgbClr val="7BD4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48" name="object 20348"/>
          <p:cNvSpPr/>
          <p:nvPr/>
        </p:nvSpPr>
        <p:spPr>
          <a:xfrm>
            <a:off x="3318319" y="2190874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0"/>
                </a:moveTo>
                <a:lnTo>
                  <a:pt x="2029" y="982"/>
                </a:lnTo>
                <a:lnTo>
                  <a:pt x="3566" y="262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BD4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49" name="object 20349"/>
          <p:cNvSpPr/>
          <p:nvPr/>
        </p:nvSpPr>
        <p:spPr>
          <a:xfrm>
            <a:off x="3318319" y="2190874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4579" y="5613"/>
                </a:moveTo>
                <a:lnTo>
                  <a:pt x="0" y="0"/>
                </a:lnTo>
                <a:lnTo>
                  <a:pt x="3566" y="2626"/>
                </a:lnTo>
                <a:lnTo>
                  <a:pt x="4579" y="5613"/>
                </a:lnTo>
                <a:close/>
              </a:path>
            </a:pathLst>
          </a:custGeom>
          <a:solidFill>
            <a:srgbClr val="7BD4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50" name="object 20350"/>
          <p:cNvSpPr/>
          <p:nvPr/>
        </p:nvSpPr>
        <p:spPr>
          <a:xfrm>
            <a:off x="3318319" y="2190874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0" y="0"/>
                </a:moveTo>
                <a:lnTo>
                  <a:pt x="4579" y="5613"/>
                </a:lnTo>
                <a:lnTo>
                  <a:pt x="3566" y="262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BD4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51" name="object 20351"/>
          <p:cNvSpPr/>
          <p:nvPr/>
        </p:nvSpPr>
        <p:spPr>
          <a:xfrm>
            <a:off x="3320348" y="21918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7BD4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52" name="object 20352"/>
          <p:cNvSpPr/>
          <p:nvPr/>
        </p:nvSpPr>
        <p:spPr>
          <a:xfrm>
            <a:off x="3320348" y="21918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BD4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53" name="object 20353"/>
          <p:cNvSpPr/>
          <p:nvPr/>
        </p:nvSpPr>
        <p:spPr>
          <a:xfrm>
            <a:off x="3320348" y="219185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36" y="164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BD4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54" name="object 20354"/>
          <p:cNvSpPr/>
          <p:nvPr/>
        </p:nvSpPr>
        <p:spPr>
          <a:xfrm>
            <a:off x="3320348" y="219185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36" y="164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AD4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55" name="object 20355"/>
          <p:cNvSpPr/>
          <p:nvPr/>
        </p:nvSpPr>
        <p:spPr>
          <a:xfrm>
            <a:off x="3320348" y="219185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36" y="1643"/>
                </a:moveTo>
                <a:lnTo>
                  <a:pt x="0" y="0"/>
                </a:lnTo>
                <a:lnTo>
                  <a:pt x="292" y="139"/>
                </a:lnTo>
                <a:lnTo>
                  <a:pt x="1536" y="1643"/>
                </a:lnTo>
                <a:close/>
              </a:path>
            </a:pathLst>
          </a:custGeom>
          <a:solidFill>
            <a:srgbClr val="7AD4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56" name="object 20356"/>
          <p:cNvSpPr/>
          <p:nvPr/>
        </p:nvSpPr>
        <p:spPr>
          <a:xfrm>
            <a:off x="3320348" y="219185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36" y="1643"/>
                </a:moveTo>
                <a:lnTo>
                  <a:pt x="0" y="0"/>
                </a:lnTo>
                <a:lnTo>
                  <a:pt x="292" y="139"/>
                </a:lnTo>
                <a:lnTo>
                  <a:pt x="1536" y="1643"/>
                </a:lnTo>
                <a:close/>
              </a:path>
            </a:pathLst>
          </a:custGeom>
          <a:ln w="3175">
            <a:solidFill>
              <a:srgbClr val="7AD4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57" name="object 20357"/>
          <p:cNvSpPr/>
          <p:nvPr/>
        </p:nvSpPr>
        <p:spPr>
          <a:xfrm>
            <a:off x="3320641" y="2191997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1244" y="1503"/>
                </a:moveTo>
                <a:lnTo>
                  <a:pt x="0" y="0"/>
                </a:lnTo>
                <a:lnTo>
                  <a:pt x="1244" y="1503"/>
                </a:lnTo>
                <a:close/>
              </a:path>
            </a:pathLst>
          </a:custGeom>
          <a:solidFill>
            <a:srgbClr val="7AD4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58" name="object 20358"/>
          <p:cNvSpPr/>
          <p:nvPr/>
        </p:nvSpPr>
        <p:spPr>
          <a:xfrm>
            <a:off x="3320641" y="2191997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1244" y="1503"/>
                </a:moveTo>
                <a:lnTo>
                  <a:pt x="33" y="17"/>
                </a:lnTo>
                <a:lnTo>
                  <a:pt x="1244" y="1503"/>
                </a:lnTo>
                <a:close/>
              </a:path>
            </a:pathLst>
          </a:custGeom>
          <a:ln w="3175">
            <a:solidFill>
              <a:srgbClr val="7AD4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59" name="object 20359"/>
          <p:cNvSpPr/>
          <p:nvPr/>
        </p:nvSpPr>
        <p:spPr>
          <a:xfrm>
            <a:off x="3320348" y="21918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7BD4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60" name="object 20360"/>
          <p:cNvSpPr/>
          <p:nvPr/>
        </p:nvSpPr>
        <p:spPr>
          <a:xfrm>
            <a:off x="3320348" y="21918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BD4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61" name="object 20361"/>
          <p:cNvSpPr/>
          <p:nvPr/>
        </p:nvSpPr>
        <p:spPr>
          <a:xfrm>
            <a:off x="3321885" y="2193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62" name="object 20362"/>
          <p:cNvSpPr/>
          <p:nvPr/>
        </p:nvSpPr>
        <p:spPr>
          <a:xfrm>
            <a:off x="3321885" y="219350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1013" y="29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63" name="object 20363"/>
          <p:cNvSpPr/>
          <p:nvPr/>
        </p:nvSpPr>
        <p:spPr>
          <a:xfrm>
            <a:off x="3321885" y="21935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64" name="object 20364"/>
          <p:cNvSpPr/>
          <p:nvPr/>
        </p:nvSpPr>
        <p:spPr>
          <a:xfrm>
            <a:off x="3320674" y="2192015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1211" y="148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65" name="object 20365"/>
          <p:cNvSpPr/>
          <p:nvPr/>
        </p:nvSpPr>
        <p:spPr>
          <a:xfrm>
            <a:off x="3327936" y="2198276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4980" y="5872"/>
                </a:moveTo>
                <a:lnTo>
                  <a:pt x="0" y="0"/>
                </a:lnTo>
                <a:lnTo>
                  <a:pt x="4343" y="3736"/>
                </a:lnTo>
                <a:lnTo>
                  <a:pt x="4980" y="5872"/>
                </a:lnTo>
                <a:close/>
              </a:path>
            </a:pathLst>
          </a:custGeom>
          <a:solidFill>
            <a:srgbClr val="70D1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66" name="object 20366"/>
          <p:cNvSpPr/>
          <p:nvPr/>
        </p:nvSpPr>
        <p:spPr>
          <a:xfrm>
            <a:off x="3327936" y="2198276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0" y="0"/>
                </a:moveTo>
                <a:lnTo>
                  <a:pt x="4980" y="5872"/>
                </a:lnTo>
                <a:lnTo>
                  <a:pt x="4343" y="373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0D1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67" name="object 203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368" name="object 203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369" name="object 203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370" name="object 203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371" name="object 203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372" name="object 20372"/>
          <p:cNvSpPr/>
          <p:nvPr/>
        </p:nvSpPr>
        <p:spPr>
          <a:xfrm>
            <a:off x="3321885" y="2193500"/>
            <a:ext cx="12700" cy="14604"/>
          </a:xfrm>
          <a:custGeom>
            <a:avLst/>
            <a:gdLst/>
            <a:ahLst/>
            <a:cxnLst/>
            <a:rect l="l" t="t" r="r" b="b"/>
            <a:pathLst>
              <a:path w="12700" h="14605">
                <a:moveTo>
                  <a:pt x="12085" y="142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73" name="object 20373"/>
          <p:cNvSpPr/>
          <p:nvPr/>
        </p:nvSpPr>
        <p:spPr>
          <a:xfrm>
            <a:off x="3321695" y="219283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0" y="106"/>
                </a:moveTo>
                <a:close/>
              </a:path>
            </a:pathLst>
          </a:custGeom>
          <a:ln w="3175">
            <a:solidFill>
              <a:srgbClr val="7AD4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74" name="object 20374"/>
          <p:cNvSpPr/>
          <p:nvPr/>
        </p:nvSpPr>
        <p:spPr>
          <a:xfrm>
            <a:off x="3321725" y="219293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60" y="561"/>
                </a:moveTo>
                <a:lnTo>
                  <a:pt x="0" y="0"/>
                </a:lnTo>
                <a:lnTo>
                  <a:pt x="160" y="561"/>
                </a:lnTo>
                <a:close/>
              </a:path>
            </a:pathLst>
          </a:custGeom>
          <a:ln w="3175">
            <a:solidFill>
              <a:srgbClr val="7AD4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75" name="object 20375"/>
          <p:cNvSpPr/>
          <p:nvPr/>
        </p:nvSpPr>
        <p:spPr>
          <a:xfrm>
            <a:off x="3321695" y="219283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190" y="6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76" name="object 20376"/>
          <p:cNvSpPr/>
          <p:nvPr/>
        </p:nvSpPr>
        <p:spPr>
          <a:xfrm>
            <a:off x="3320856" y="219210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838" y="72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AD4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77" name="object 20377"/>
          <p:cNvSpPr/>
          <p:nvPr/>
        </p:nvSpPr>
        <p:spPr>
          <a:xfrm>
            <a:off x="3320856" y="2192103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1028" y="1397"/>
                </a:moveTo>
                <a:lnTo>
                  <a:pt x="0" y="0"/>
                </a:lnTo>
                <a:lnTo>
                  <a:pt x="838" y="728"/>
                </a:lnTo>
                <a:lnTo>
                  <a:pt x="1028" y="1397"/>
                </a:lnTo>
                <a:close/>
              </a:path>
            </a:pathLst>
          </a:custGeom>
          <a:solidFill>
            <a:srgbClr val="7AD4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78" name="object 20378"/>
          <p:cNvSpPr/>
          <p:nvPr/>
        </p:nvSpPr>
        <p:spPr>
          <a:xfrm>
            <a:off x="3320856" y="2192103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1028" y="1397"/>
                </a:lnTo>
                <a:lnTo>
                  <a:pt x="838" y="72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AD4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79" name="object 20379"/>
          <p:cNvSpPr/>
          <p:nvPr/>
        </p:nvSpPr>
        <p:spPr>
          <a:xfrm>
            <a:off x="3335032" y="2211362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728" y="2832"/>
                </a:moveTo>
                <a:lnTo>
                  <a:pt x="0" y="0"/>
                </a:lnTo>
                <a:lnTo>
                  <a:pt x="3728" y="2832"/>
                </a:lnTo>
                <a:close/>
              </a:path>
            </a:pathLst>
          </a:custGeom>
          <a:ln w="3175">
            <a:solidFill>
              <a:srgbClr val="6BCE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80" name="object 20380"/>
          <p:cNvSpPr/>
          <p:nvPr/>
        </p:nvSpPr>
        <p:spPr>
          <a:xfrm>
            <a:off x="3335032" y="2211362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728" y="2832"/>
                </a:moveTo>
                <a:lnTo>
                  <a:pt x="0" y="0"/>
                </a:lnTo>
                <a:lnTo>
                  <a:pt x="3728" y="2832"/>
                </a:lnTo>
                <a:close/>
              </a:path>
            </a:pathLst>
          </a:custGeom>
          <a:ln w="3175">
            <a:solidFill>
              <a:srgbClr val="6BCE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81" name="object 20381"/>
          <p:cNvSpPr/>
          <p:nvPr/>
        </p:nvSpPr>
        <p:spPr>
          <a:xfrm>
            <a:off x="3333970" y="2207747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4790" y="6446"/>
                </a:moveTo>
                <a:lnTo>
                  <a:pt x="1061" y="3614"/>
                </a:lnTo>
                <a:lnTo>
                  <a:pt x="0" y="0"/>
                </a:lnTo>
                <a:lnTo>
                  <a:pt x="4790" y="6446"/>
                </a:lnTo>
                <a:close/>
              </a:path>
            </a:pathLst>
          </a:custGeom>
          <a:solidFill>
            <a:srgbClr val="6CCF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82" name="object 20382"/>
          <p:cNvSpPr/>
          <p:nvPr/>
        </p:nvSpPr>
        <p:spPr>
          <a:xfrm>
            <a:off x="3333970" y="2207747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4790" y="6446"/>
                </a:moveTo>
                <a:lnTo>
                  <a:pt x="1061" y="3614"/>
                </a:lnTo>
                <a:lnTo>
                  <a:pt x="0" y="0"/>
                </a:lnTo>
                <a:lnTo>
                  <a:pt x="4790" y="6446"/>
                </a:lnTo>
                <a:close/>
              </a:path>
            </a:pathLst>
          </a:custGeom>
          <a:ln w="3175">
            <a:solidFill>
              <a:srgbClr val="6CCF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83" name="object 203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384" name="object 203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385" name="object 20385"/>
          <p:cNvSpPr/>
          <p:nvPr/>
        </p:nvSpPr>
        <p:spPr>
          <a:xfrm>
            <a:off x="3333970" y="2207747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6403" y="7668"/>
                </a:moveTo>
                <a:lnTo>
                  <a:pt x="4790" y="6446"/>
                </a:lnTo>
                <a:lnTo>
                  <a:pt x="0" y="0"/>
                </a:lnTo>
                <a:lnTo>
                  <a:pt x="6403" y="7668"/>
                </a:lnTo>
                <a:close/>
              </a:path>
            </a:pathLst>
          </a:custGeom>
          <a:solidFill>
            <a:srgbClr val="6ACE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86" name="object 20386"/>
          <p:cNvSpPr/>
          <p:nvPr/>
        </p:nvSpPr>
        <p:spPr>
          <a:xfrm>
            <a:off x="3333970" y="2207747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6403" y="7668"/>
                </a:moveTo>
                <a:lnTo>
                  <a:pt x="4790" y="6446"/>
                </a:lnTo>
                <a:lnTo>
                  <a:pt x="0" y="0"/>
                </a:lnTo>
                <a:lnTo>
                  <a:pt x="6403" y="7668"/>
                </a:lnTo>
                <a:close/>
              </a:path>
            </a:pathLst>
          </a:custGeom>
          <a:ln w="3175">
            <a:solidFill>
              <a:srgbClr val="6ACE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87" name="object 203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388" name="object 20388"/>
          <p:cNvSpPr/>
          <p:nvPr/>
        </p:nvSpPr>
        <p:spPr>
          <a:xfrm>
            <a:off x="3333970" y="2207747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4790" y="64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89" name="object 203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390" name="object 203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391" name="object 203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392" name="object 20392"/>
          <p:cNvSpPr/>
          <p:nvPr/>
        </p:nvSpPr>
        <p:spPr>
          <a:xfrm>
            <a:off x="3335728" y="2203810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0"/>
                </a:moveTo>
                <a:lnTo>
                  <a:pt x="5829" y="258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9CE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93" name="object 203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394" name="object 203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395" name="object 20395"/>
          <p:cNvSpPr/>
          <p:nvPr/>
        </p:nvSpPr>
        <p:spPr>
          <a:xfrm>
            <a:off x="3348032" y="2224494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3571" y="5377"/>
                </a:moveTo>
                <a:lnTo>
                  <a:pt x="0" y="0"/>
                </a:lnTo>
                <a:lnTo>
                  <a:pt x="3571" y="5377"/>
                </a:lnTo>
                <a:close/>
              </a:path>
            </a:pathLst>
          </a:custGeom>
          <a:ln w="3175">
            <a:solidFill>
              <a:srgbClr val="5DCA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96" name="object 20396"/>
          <p:cNvSpPr/>
          <p:nvPr/>
        </p:nvSpPr>
        <p:spPr>
          <a:xfrm>
            <a:off x="3348032" y="2224494"/>
            <a:ext cx="6350" cy="8255"/>
          </a:xfrm>
          <a:custGeom>
            <a:avLst/>
            <a:gdLst/>
            <a:ahLst/>
            <a:cxnLst/>
            <a:rect l="l" t="t" r="r" b="b"/>
            <a:pathLst>
              <a:path w="6350" h="8255">
                <a:moveTo>
                  <a:pt x="6068" y="8166"/>
                </a:moveTo>
                <a:lnTo>
                  <a:pt x="3571" y="5377"/>
                </a:lnTo>
                <a:lnTo>
                  <a:pt x="0" y="0"/>
                </a:lnTo>
                <a:lnTo>
                  <a:pt x="6068" y="8166"/>
                </a:lnTo>
                <a:close/>
              </a:path>
            </a:pathLst>
          </a:custGeom>
          <a:solidFill>
            <a:srgbClr val="5BC9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97" name="object 20397"/>
          <p:cNvSpPr/>
          <p:nvPr/>
        </p:nvSpPr>
        <p:spPr>
          <a:xfrm>
            <a:off x="3348032" y="2224494"/>
            <a:ext cx="6350" cy="8255"/>
          </a:xfrm>
          <a:custGeom>
            <a:avLst/>
            <a:gdLst/>
            <a:ahLst/>
            <a:cxnLst/>
            <a:rect l="l" t="t" r="r" b="b"/>
            <a:pathLst>
              <a:path w="6350" h="8255">
                <a:moveTo>
                  <a:pt x="3571" y="5377"/>
                </a:moveTo>
                <a:lnTo>
                  <a:pt x="6068" y="8166"/>
                </a:lnTo>
                <a:lnTo>
                  <a:pt x="0" y="0"/>
                </a:lnTo>
                <a:lnTo>
                  <a:pt x="3571" y="5377"/>
                </a:lnTo>
                <a:close/>
              </a:path>
            </a:pathLst>
          </a:custGeom>
          <a:ln w="3175">
            <a:solidFill>
              <a:srgbClr val="5BC9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98" name="object 203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399" name="object 203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400" name="object 204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401" name="object 204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402" name="object 204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403" name="object 204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404" name="object 20404"/>
          <p:cNvSpPr/>
          <p:nvPr/>
        </p:nvSpPr>
        <p:spPr>
          <a:xfrm>
            <a:off x="3343955" y="2218011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4076" y="6482"/>
                </a:moveTo>
                <a:lnTo>
                  <a:pt x="0" y="0"/>
                </a:lnTo>
                <a:lnTo>
                  <a:pt x="4076" y="6482"/>
                </a:lnTo>
                <a:close/>
              </a:path>
            </a:pathLst>
          </a:custGeom>
          <a:ln w="3175">
            <a:solidFill>
              <a:srgbClr val="60CB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05" name="object 204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406" name="object 204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407" name="object 204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408" name="object 204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409" name="object 204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410" name="object 204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411" name="object 20411"/>
          <p:cNvSpPr/>
          <p:nvPr/>
        </p:nvSpPr>
        <p:spPr>
          <a:xfrm>
            <a:off x="3301741" y="2170010"/>
            <a:ext cx="7620" cy="5715"/>
          </a:xfrm>
          <a:custGeom>
            <a:avLst/>
            <a:gdLst/>
            <a:ahLst/>
            <a:cxnLst/>
            <a:rect l="l" t="t" r="r" b="b"/>
            <a:pathLst>
              <a:path w="7620" h="5714">
                <a:moveTo>
                  <a:pt x="7025" y="5664"/>
                </a:moveTo>
                <a:lnTo>
                  <a:pt x="0" y="0"/>
                </a:lnTo>
                <a:lnTo>
                  <a:pt x="2636" y="1602"/>
                </a:lnTo>
                <a:lnTo>
                  <a:pt x="7025" y="5664"/>
                </a:lnTo>
                <a:close/>
              </a:path>
            </a:pathLst>
          </a:custGeom>
          <a:solidFill>
            <a:srgbClr val="89DA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12" name="object 20412"/>
          <p:cNvSpPr/>
          <p:nvPr/>
        </p:nvSpPr>
        <p:spPr>
          <a:xfrm>
            <a:off x="3301741" y="2170010"/>
            <a:ext cx="7620" cy="5715"/>
          </a:xfrm>
          <a:custGeom>
            <a:avLst/>
            <a:gdLst/>
            <a:ahLst/>
            <a:cxnLst/>
            <a:rect l="l" t="t" r="r" b="b"/>
            <a:pathLst>
              <a:path w="7620" h="5714">
                <a:moveTo>
                  <a:pt x="0" y="0"/>
                </a:moveTo>
                <a:lnTo>
                  <a:pt x="7025" y="5664"/>
                </a:lnTo>
                <a:lnTo>
                  <a:pt x="2636" y="160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89DA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13" name="object 204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414" name="object 204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415" name="object 20415"/>
          <p:cNvSpPr/>
          <p:nvPr/>
        </p:nvSpPr>
        <p:spPr>
          <a:xfrm>
            <a:off x="3320478" y="219177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78" y="327"/>
                </a:moveTo>
                <a:lnTo>
                  <a:pt x="195" y="238"/>
                </a:lnTo>
                <a:lnTo>
                  <a:pt x="0" y="0"/>
                </a:lnTo>
                <a:lnTo>
                  <a:pt x="378" y="327"/>
                </a:lnTo>
                <a:close/>
              </a:path>
            </a:pathLst>
          </a:custGeom>
          <a:solidFill>
            <a:srgbClr val="7BD4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16" name="object 20416"/>
          <p:cNvSpPr/>
          <p:nvPr/>
        </p:nvSpPr>
        <p:spPr>
          <a:xfrm>
            <a:off x="3320478" y="219177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378" y="327"/>
                </a:lnTo>
                <a:lnTo>
                  <a:pt x="195" y="23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BD4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17" name="object 20417"/>
          <p:cNvSpPr/>
          <p:nvPr/>
        </p:nvSpPr>
        <p:spPr>
          <a:xfrm>
            <a:off x="3320478" y="219177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5" y="238"/>
                </a:moveTo>
                <a:lnTo>
                  <a:pt x="0" y="0"/>
                </a:lnTo>
                <a:lnTo>
                  <a:pt x="195" y="238"/>
                </a:lnTo>
                <a:close/>
              </a:path>
            </a:pathLst>
          </a:custGeom>
          <a:solidFill>
            <a:srgbClr val="7BD4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18" name="object 20418"/>
          <p:cNvSpPr/>
          <p:nvPr/>
        </p:nvSpPr>
        <p:spPr>
          <a:xfrm>
            <a:off x="3320478" y="219177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62" y="220"/>
                </a:moveTo>
                <a:lnTo>
                  <a:pt x="0" y="0"/>
                </a:lnTo>
                <a:lnTo>
                  <a:pt x="162" y="220"/>
                </a:lnTo>
                <a:close/>
              </a:path>
            </a:pathLst>
          </a:custGeom>
          <a:ln w="3175">
            <a:solidFill>
              <a:srgbClr val="7BD4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19" name="object 20419"/>
          <p:cNvSpPr/>
          <p:nvPr/>
        </p:nvSpPr>
        <p:spPr>
          <a:xfrm>
            <a:off x="3320478" y="219177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5" y="23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20" name="object 20420"/>
          <p:cNvSpPr/>
          <p:nvPr/>
        </p:nvSpPr>
        <p:spPr>
          <a:xfrm>
            <a:off x="3321695" y="2192832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6240" y="5443"/>
                </a:moveTo>
                <a:lnTo>
                  <a:pt x="0" y="0"/>
                </a:lnTo>
                <a:lnTo>
                  <a:pt x="6240" y="5443"/>
                </a:lnTo>
                <a:close/>
              </a:path>
            </a:pathLst>
          </a:custGeom>
          <a:ln w="3175">
            <a:solidFill>
              <a:srgbClr val="78D3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21" name="object 20421"/>
          <p:cNvSpPr/>
          <p:nvPr/>
        </p:nvSpPr>
        <p:spPr>
          <a:xfrm>
            <a:off x="3320859" y="2189932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7076" y="8343"/>
                </a:moveTo>
                <a:lnTo>
                  <a:pt x="835" y="2900"/>
                </a:lnTo>
                <a:lnTo>
                  <a:pt x="0" y="0"/>
                </a:lnTo>
                <a:lnTo>
                  <a:pt x="7076" y="8343"/>
                </a:lnTo>
                <a:close/>
              </a:path>
            </a:pathLst>
          </a:custGeom>
          <a:solidFill>
            <a:srgbClr val="78D3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22" name="object 20422"/>
          <p:cNvSpPr/>
          <p:nvPr/>
        </p:nvSpPr>
        <p:spPr>
          <a:xfrm>
            <a:off x="3320859" y="2189932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7076" y="8343"/>
                </a:moveTo>
                <a:lnTo>
                  <a:pt x="0" y="0"/>
                </a:lnTo>
                <a:lnTo>
                  <a:pt x="835" y="2900"/>
                </a:lnTo>
                <a:lnTo>
                  <a:pt x="7076" y="8343"/>
                </a:lnTo>
                <a:close/>
              </a:path>
            </a:pathLst>
          </a:custGeom>
          <a:ln w="3175">
            <a:solidFill>
              <a:srgbClr val="78D3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23" name="object 20423"/>
          <p:cNvSpPr/>
          <p:nvPr/>
        </p:nvSpPr>
        <p:spPr>
          <a:xfrm>
            <a:off x="3320859" y="2189932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35" y="2900"/>
                </a:moveTo>
                <a:lnTo>
                  <a:pt x="0" y="0"/>
                </a:lnTo>
                <a:lnTo>
                  <a:pt x="835" y="2900"/>
                </a:lnTo>
                <a:close/>
              </a:path>
            </a:pathLst>
          </a:custGeom>
          <a:ln w="3175">
            <a:solidFill>
              <a:srgbClr val="7AD4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24" name="object 20424"/>
          <p:cNvSpPr/>
          <p:nvPr/>
        </p:nvSpPr>
        <p:spPr>
          <a:xfrm>
            <a:off x="3320859" y="2189932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835" y="29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25" name="object 204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426" name="object 204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427" name="object 204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428" name="object 204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429" name="object 204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430" name="object 204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431" name="object 20431"/>
          <p:cNvSpPr/>
          <p:nvPr/>
        </p:nvSpPr>
        <p:spPr>
          <a:xfrm>
            <a:off x="3319838" y="218644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0"/>
                </a:moveTo>
                <a:lnTo>
                  <a:pt x="1021" y="34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32" name="object 20432"/>
          <p:cNvSpPr/>
          <p:nvPr/>
        </p:nvSpPr>
        <p:spPr>
          <a:xfrm>
            <a:off x="3312711" y="2187681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5608" y="3192"/>
                </a:moveTo>
                <a:lnTo>
                  <a:pt x="0" y="0"/>
                </a:lnTo>
                <a:lnTo>
                  <a:pt x="5608" y="3192"/>
                </a:lnTo>
                <a:close/>
              </a:path>
            </a:pathLst>
          </a:custGeom>
          <a:ln w="3175">
            <a:solidFill>
              <a:srgbClr val="83D6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33" name="object 20433"/>
          <p:cNvSpPr/>
          <p:nvPr/>
        </p:nvSpPr>
        <p:spPr>
          <a:xfrm>
            <a:off x="3310725" y="2181565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7594" y="9309"/>
                </a:moveTo>
                <a:lnTo>
                  <a:pt x="1986" y="6116"/>
                </a:lnTo>
                <a:lnTo>
                  <a:pt x="0" y="0"/>
                </a:lnTo>
                <a:lnTo>
                  <a:pt x="7594" y="9309"/>
                </a:lnTo>
                <a:close/>
              </a:path>
            </a:pathLst>
          </a:custGeom>
          <a:solidFill>
            <a:srgbClr val="83D6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34" name="object 20434"/>
          <p:cNvSpPr/>
          <p:nvPr/>
        </p:nvSpPr>
        <p:spPr>
          <a:xfrm>
            <a:off x="3310725" y="2181565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7594" y="9309"/>
                </a:moveTo>
                <a:lnTo>
                  <a:pt x="0" y="0"/>
                </a:lnTo>
                <a:lnTo>
                  <a:pt x="1986" y="6116"/>
                </a:lnTo>
                <a:lnTo>
                  <a:pt x="7594" y="9309"/>
                </a:lnTo>
                <a:close/>
              </a:path>
            </a:pathLst>
          </a:custGeom>
          <a:ln w="3175">
            <a:solidFill>
              <a:srgbClr val="83D6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35" name="object 204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436" name="object 20436"/>
          <p:cNvSpPr/>
          <p:nvPr/>
        </p:nvSpPr>
        <p:spPr>
          <a:xfrm>
            <a:off x="3320348" y="21918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7BD4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37" name="object 20437"/>
          <p:cNvSpPr/>
          <p:nvPr/>
        </p:nvSpPr>
        <p:spPr>
          <a:xfrm>
            <a:off x="3320348" y="21918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BD4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38" name="object 204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439" name="object 20439"/>
          <p:cNvSpPr/>
          <p:nvPr/>
        </p:nvSpPr>
        <p:spPr>
          <a:xfrm>
            <a:off x="3320348" y="219177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92" y="220"/>
                </a:moveTo>
                <a:lnTo>
                  <a:pt x="0" y="81"/>
                </a:lnTo>
                <a:lnTo>
                  <a:pt x="129" y="0"/>
                </a:lnTo>
                <a:lnTo>
                  <a:pt x="292" y="220"/>
                </a:lnTo>
                <a:close/>
              </a:path>
            </a:pathLst>
          </a:custGeom>
          <a:solidFill>
            <a:srgbClr val="7BD4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40" name="object 20440"/>
          <p:cNvSpPr/>
          <p:nvPr/>
        </p:nvSpPr>
        <p:spPr>
          <a:xfrm>
            <a:off x="3320348" y="219177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29" y="0"/>
                </a:moveTo>
                <a:lnTo>
                  <a:pt x="292" y="220"/>
                </a:lnTo>
                <a:lnTo>
                  <a:pt x="0" y="81"/>
                </a:lnTo>
                <a:lnTo>
                  <a:pt x="129" y="0"/>
                </a:lnTo>
                <a:close/>
              </a:path>
            </a:pathLst>
          </a:custGeom>
          <a:ln w="3175">
            <a:solidFill>
              <a:srgbClr val="7BD4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41" name="object 204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442" name="object 204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443" name="object 20443"/>
          <p:cNvSpPr/>
          <p:nvPr/>
        </p:nvSpPr>
        <p:spPr>
          <a:xfrm>
            <a:off x="3309744" y="2178613"/>
            <a:ext cx="10795" cy="13335"/>
          </a:xfrm>
          <a:custGeom>
            <a:avLst/>
            <a:gdLst/>
            <a:ahLst/>
            <a:cxnLst/>
            <a:rect l="l" t="t" r="r" b="b"/>
            <a:pathLst>
              <a:path w="10795" h="13335">
                <a:moveTo>
                  <a:pt x="10734" y="131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44" name="object 204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445" name="object 204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446" name="object 20446"/>
          <p:cNvSpPr/>
          <p:nvPr/>
        </p:nvSpPr>
        <p:spPr>
          <a:xfrm>
            <a:off x="3313491" y="2180064"/>
            <a:ext cx="6350" cy="6985"/>
          </a:xfrm>
          <a:custGeom>
            <a:avLst/>
            <a:gdLst/>
            <a:ahLst/>
            <a:cxnLst/>
            <a:rect l="l" t="t" r="r" b="b"/>
            <a:pathLst>
              <a:path w="6350" h="6985">
                <a:moveTo>
                  <a:pt x="6347" y="6385"/>
                </a:moveTo>
                <a:lnTo>
                  <a:pt x="0" y="0"/>
                </a:lnTo>
                <a:lnTo>
                  <a:pt x="5582" y="5394"/>
                </a:lnTo>
                <a:lnTo>
                  <a:pt x="6347" y="6385"/>
                </a:lnTo>
                <a:close/>
              </a:path>
            </a:pathLst>
          </a:custGeom>
          <a:solidFill>
            <a:srgbClr val="7CD6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47" name="object 20447"/>
          <p:cNvSpPr/>
          <p:nvPr/>
        </p:nvSpPr>
        <p:spPr>
          <a:xfrm>
            <a:off x="3313491" y="2180064"/>
            <a:ext cx="6350" cy="6985"/>
          </a:xfrm>
          <a:custGeom>
            <a:avLst/>
            <a:gdLst/>
            <a:ahLst/>
            <a:cxnLst/>
            <a:rect l="l" t="t" r="r" b="b"/>
            <a:pathLst>
              <a:path w="6350" h="6985">
                <a:moveTo>
                  <a:pt x="0" y="0"/>
                </a:moveTo>
                <a:lnTo>
                  <a:pt x="6347" y="6385"/>
                </a:lnTo>
                <a:lnTo>
                  <a:pt x="5582" y="539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CD6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48" name="object 204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449" name="object 204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450" name="object 20450"/>
          <p:cNvSpPr/>
          <p:nvPr/>
        </p:nvSpPr>
        <p:spPr>
          <a:xfrm>
            <a:off x="3319073" y="2185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764" y="99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51" name="object 204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452" name="object 204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453" name="object 204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454" name="object 20454"/>
          <p:cNvSpPr/>
          <p:nvPr/>
        </p:nvSpPr>
        <p:spPr>
          <a:xfrm>
            <a:off x="3330823" y="2197140"/>
            <a:ext cx="4445" cy="6350"/>
          </a:xfrm>
          <a:custGeom>
            <a:avLst/>
            <a:gdLst/>
            <a:ahLst/>
            <a:cxnLst/>
            <a:rect l="l" t="t" r="r" b="b"/>
            <a:pathLst>
              <a:path w="4445" h="6350">
                <a:moveTo>
                  <a:pt x="3921" y="6233"/>
                </a:moveTo>
                <a:lnTo>
                  <a:pt x="1455" y="4871"/>
                </a:lnTo>
                <a:lnTo>
                  <a:pt x="0" y="0"/>
                </a:lnTo>
                <a:lnTo>
                  <a:pt x="3921" y="6233"/>
                </a:lnTo>
                <a:close/>
              </a:path>
            </a:pathLst>
          </a:custGeom>
          <a:solidFill>
            <a:srgbClr val="6ED0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55" name="object 20455"/>
          <p:cNvSpPr/>
          <p:nvPr/>
        </p:nvSpPr>
        <p:spPr>
          <a:xfrm>
            <a:off x="3330823" y="2197140"/>
            <a:ext cx="4445" cy="6350"/>
          </a:xfrm>
          <a:custGeom>
            <a:avLst/>
            <a:gdLst/>
            <a:ahLst/>
            <a:cxnLst/>
            <a:rect l="l" t="t" r="r" b="b"/>
            <a:pathLst>
              <a:path w="4445" h="6350">
                <a:moveTo>
                  <a:pt x="0" y="0"/>
                </a:moveTo>
                <a:lnTo>
                  <a:pt x="1455" y="4871"/>
                </a:lnTo>
                <a:lnTo>
                  <a:pt x="3921" y="623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ED0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56" name="object 20456"/>
          <p:cNvSpPr/>
          <p:nvPr/>
        </p:nvSpPr>
        <p:spPr>
          <a:xfrm>
            <a:off x="3304377" y="2171613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4389" y="4061"/>
                </a:moveTo>
                <a:lnTo>
                  <a:pt x="0" y="0"/>
                </a:lnTo>
                <a:lnTo>
                  <a:pt x="1115" y="721"/>
                </a:lnTo>
                <a:lnTo>
                  <a:pt x="4389" y="4061"/>
                </a:lnTo>
                <a:close/>
              </a:path>
            </a:pathLst>
          </a:custGeom>
          <a:solidFill>
            <a:srgbClr val="88DA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57" name="object 20457"/>
          <p:cNvSpPr/>
          <p:nvPr/>
        </p:nvSpPr>
        <p:spPr>
          <a:xfrm>
            <a:off x="3304377" y="2171613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0" y="0"/>
                </a:moveTo>
                <a:lnTo>
                  <a:pt x="4389" y="4061"/>
                </a:lnTo>
                <a:lnTo>
                  <a:pt x="1115" y="72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88DA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58" name="object 20458"/>
          <p:cNvSpPr/>
          <p:nvPr/>
        </p:nvSpPr>
        <p:spPr>
          <a:xfrm>
            <a:off x="3321367" y="2182606"/>
            <a:ext cx="6985" cy="5080"/>
          </a:xfrm>
          <a:custGeom>
            <a:avLst/>
            <a:gdLst/>
            <a:ahLst/>
            <a:cxnLst/>
            <a:rect l="l" t="t" r="r" b="b"/>
            <a:pathLst>
              <a:path w="6985" h="5080">
                <a:moveTo>
                  <a:pt x="6474" y="4813"/>
                </a:moveTo>
                <a:lnTo>
                  <a:pt x="0" y="0"/>
                </a:lnTo>
                <a:lnTo>
                  <a:pt x="5349" y="1143"/>
                </a:lnTo>
                <a:lnTo>
                  <a:pt x="6474" y="4813"/>
                </a:lnTo>
                <a:close/>
              </a:path>
            </a:pathLst>
          </a:custGeom>
          <a:solidFill>
            <a:srgbClr val="74D3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59" name="object 20459"/>
          <p:cNvSpPr/>
          <p:nvPr/>
        </p:nvSpPr>
        <p:spPr>
          <a:xfrm>
            <a:off x="3321367" y="2182606"/>
            <a:ext cx="6985" cy="5080"/>
          </a:xfrm>
          <a:custGeom>
            <a:avLst/>
            <a:gdLst/>
            <a:ahLst/>
            <a:cxnLst/>
            <a:rect l="l" t="t" r="r" b="b"/>
            <a:pathLst>
              <a:path w="6985" h="5080">
                <a:moveTo>
                  <a:pt x="6474" y="4813"/>
                </a:moveTo>
                <a:lnTo>
                  <a:pt x="0" y="0"/>
                </a:lnTo>
                <a:lnTo>
                  <a:pt x="5349" y="1143"/>
                </a:lnTo>
                <a:lnTo>
                  <a:pt x="6474" y="4813"/>
                </a:lnTo>
                <a:close/>
              </a:path>
            </a:pathLst>
          </a:custGeom>
          <a:ln w="3175">
            <a:solidFill>
              <a:srgbClr val="74D3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60" name="object 20460"/>
          <p:cNvSpPr/>
          <p:nvPr/>
        </p:nvSpPr>
        <p:spPr>
          <a:xfrm>
            <a:off x="3326716" y="218374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1125" y="3670"/>
                </a:moveTo>
                <a:lnTo>
                  <a:pt x="0" y="0"/>
                </a:lnTo>
                <a:lnTo>
                  <a:pt x="1125" y="3670"/>
                </a:lnTo>
                <a:close/>
              </a:path>
            </a:pathLst>
          </a:custGeom>
          <a:ln w="3175">
            <a:solidFill>
              <a:srgbClr val="71D3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61" name="object 204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462" name="object 204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463" name="object 20463"/>
          <p:cNvSpPr/>
          <p:nvPr/>
        </p:nvSpPr>
        <p:spPr>
          <a:xfrm>
            <a:off x="3300707" y="2169718"/>
            <a:ext cx="8255" cy="6350"/>
          </a:xfrm>
          <a:custGeom>
            <a:avLst/>
            <a:gdLst/>
            <a:ahLst/>
            <a:cxnLst/>
            <a:rect l="l" t="t" r="r" b="b"/>
            <a:pathLst>
              <a:path w="8254" h="6350">
                <a:moveTo>
                  <a:pt x="8059" y="5956"/>
                </a:moveTo>
                <a:lnTo>
                  <a:pt x="0" y="0"/>
                </a:lnTo>
                <a:lnTo>
                  <a:pt x="1033" y="292"/>
                </a:lnTo>
                <a:lnTo>
                  <a:pt x="8059" y="5956"/>
                </a:lnTo>
                <a:close/>
              </a:path>
            </a:pathLst>
          </a:custGeom>
          <a:solidFill>
            <a:srgbClr val="8ADA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64" name="object 20464"/>
          <p:cNvSpPr/>
          <p:nvPr/>
        </p:nvSpPr>
        <p:spPr>
          <a:xfrm>
            <a:off x="3300707" y="2169718"/>
            <a:ext cx="8255" cy="6350"/>
          </a:xfrm>
          <a:custGeom>
            <a:avLst/>
            <a:gdLst/>
            <a:ahLst/>
            <a:cxnLst/>
            <a:rect l="l" t="t" r="r" b="b"/>
            <a:pathLst>
              <a:path w="8254" h="6350">
                <a:moveTo>
                  <a:pt x="0" y="0"/>
                </a:moveTo>
                <a:lnTo>
                  <a:pt x="1033" y="292"/>
                </a:lnTo>
                <a:lnTo>
                  <a:pt x="8059" y="595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8ADA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65" name="object 20465"/>
          <p:cNvSpPr/>
          <p:nvPr/>
        </p:nvSpPr>
        <p:spPr>
          <a:xfrm>
            <a:off x="3300707" y="2169718"/>
            <a:ext cx="9525" cy="8890"/>
          </a:xfrm>
          <a:custGeom>
            <a:avLst/>
            <a:gdLst/>
            <a:ahLst/>
            <a:cxnLst/>
            <a:rect l="l" t="t" r="r" b="b"/>
            <a:pathLst>
              <a:path w="9525" h="8889">
                <a:moveTo>
                  <a:pt x="9037" y="8895"/>
                </a:moveTo>
                <a:lnTo>
                  <a:pt x="0" y="0"/>
                </a:lnTo>
                <a:lnTo>
                  <a:pt x="8059" y="5956"/>
                </a:lnTo>
                <a:lnTo>
                  <a:pt x="9037" y="8895"/>
                </a:lnTo>
                <a:close/>
              </a:path>
            </a:pathLst>
          </a:custGeom>
          <a:solidFill>
            <a:srgbClr val="88D9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66" name="object 20466"/>
          <p:cNvSpPr/>
          <p:nvPr/>
        </p:nvSpPr>
        <p:spPr>
          <a:xfrm>
            <a:off x="3300707" y="2169718"/>
            <a:ext cx="9525" cy="8890"/>
          </a:xfrm>
          <a:custGeom>
            <a:avLst/>
            <a:gdLst/>
            <a:ahLst/>
            <a:cxnLst/>
            <a:rect l="l" t="t" r="r" b="b"/>
            <a:pathLst>
              <a:path w="9525" h="8889">
                <a:moveTo>
                  <a:pt x="0" y="0"/>
                </a:moveTo>
                <a:lnTo>
                  <a:pt x="9037" y="8895"/>
                </a:lnTo>
                <a:lnTo>
                  <a:pt x="8059" y="595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88D9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67" name="object 204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69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468" name="object 204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469" name="object 204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470" name="object 204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471" name="object 20471"/>
          <p:cNvSpPr/>
          <p:nvPr/>
        </p:nvSpPr>
        <p:spPr>
          <a:xfrm>
            <a:off x="3300707" y="2169718"/>
            <a:ext cx="9525" cy="8890"/>
          </a:xfrm>
          <a:custGeom>
            <a:avLst/>
            <a:gdLst/>
            <a:ahLst/>
            <a:cxnLst/>
            <a:rect l="l" t="t" r="r" b="b"/>
            <a:pathLst>
              <a:path w="9525" h="8889">
                <a:moveTo>
                  <a:pt x="9037" y="889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72" name="object 204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473" name="object 204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474" name="object 204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475" name="object 204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476" name="object 20476"/>
          <p:cNvSpPr/>
          <p:nvPr/>
        </p:nvSpPr>
        <p:spPr>
          <a:xfrm>
            <a:off x="3335091" y="220356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637" y="246"/>
                </a:moveTo>
                <a:lnTo>
                  <a:pt x="0" y="0"/>
                </a:lnTo>
                <a:lnTo>
                  <a:pt x="637" y="246"/>
                </a:lnTo>
                <a:close/>
              </a:path>
            </a:pathLst>
          </a:custGeom>
          <a:ln w="3175">
            <a:solidFill>
              <a:srgbClr val="6BCF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77" name="object 20477"/>
          <p:cNvSpPr/>
          <p:nvPr/>
        </p:nvSpPr>
        <p:spPr>
          <a:xfrm>
            <a:off x="3330823" y="2197140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4904" y="6670"/>
                </a:moveTo>
                <a:lnTo>
                  <a:pt x="4267" y="6423"/>
                </a:lnTo>
                <a:lnTo>
                  <a:pt x="0" y="0"/>
                </a:lnTo>
                <a:lnTo>
                  <a:pt x="4904" y="6670"/>
                </a:lnTo>
                <a:close/>
              </a:path>
            </a:pathLst>
          </a:custGeom>
          <a:solidFill>
            <a:srgbClr val="6DD0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78" name="object 20478"/>
          <p:cNvSpPr/>
          <p:nvPr/>
        </p:nvSpPr>
        <p:spPr>
          <a:xfrm>
            <a:off x="3330823" y="2197140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4904" y="6670"/>
                </a:moveTo>
                <a:lnTo>
                  <a:pt x="0" y="0"/>
                </a:lnTo>
                <a:lnTo>
                  <a:pt x="4267" y="6423"/>
                </a:lnTo>
                <a:lnTo>
                  <a:pt x="4904" y="6670"/>
                </a:lnTo>
                <a:close/>
              </a:path>
            </a:pathLst>
          </a:custGeom>
          <a:ln w="3175">
            <a:solidFill>
              <a:srgbClr val="6DD0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79" name="object 20479"/>
          <p:cNvSpPr/>
          <p:nvPr/>
        </p:nvSpPr>
        <p:spPr>
          <a:xfrm>
            <a:off x="3330823" y="2197140"/>
            <a:ext cx="4445" cy="6350"/>
          </a:xfrm>
          <a:custGeom>
            <a:avLst/>
            <a:gdLst/>
            <a:ahLst/>
            <a:cxnLst/>
            <a:rect l="l" t="t" r="r" b="b"/>
            <a:pathLst>
              <a:path w="4445" h="6350">
                <a:moveTo>
                  <a:pt x="3921" y="6233"/>
                </a:moveTo>
                <a:lnTo>
                  <a:pt x="0" y="0"/>
                </a:lnTo>
                <a:lnTo>
                  <a:pt x="3921" y="6233"/>
                </a:lnTo>
                <a:close/>
              </a:path>
            </a:pathLst>
          </a:custGeom>
          <a:ln w="3175">
            <a:solidFill>
              <a:srgbClr val="6ED0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80" name="object 20480"/>
          <p:cNvSpPr/>
          <p:nvPr/>
        </p:nvSpPr>
        <p:spPr>
          <a:xfrm>
            <a:off x="3330823" y="2197140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4267" y="6423"/>
                </a:moveTo>
                <a:lnTo>
                  <a:pt x="3921" y="6233"/>
                </a:lnTo>
                <a:lnTo>
                  <a:pt x="0" y="0"/>
                </a:lnTo>
                <a:lnTo>
                  <a:pt x="4267" y="6423"/>
                </a:lnTo>
                <a:close/>
              </a:path>
            </a:pathLst>
          </a:custGeom>
          <a:solidFill>
            <a:srgbClr val="6DD0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81" name="object 20481"/>
          <p:cNvSpPr/>
          <p:nvPr/>
        </p:nvSpPr>
        <p:spPr>
          <a:xfrm>
            <a:off x="3330823" y="2197140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3921" y="6233"/>
                </a:moveTo>
                <a:lnTo>
                  <a:pt x="4267" y="6423"/>
                </a:lnTo>
                <a:lnTo>
                  <a:pt x="0" y="0"/>
                </a:lnTo>
                <a:lnTo>
                  <a:pt x="3921" y="6233"/>
                </a:lnTo>
                <a:close/>
              </a:path>
            </a:pathLst>
          </a:custGeom>
          <a:ln w="3175">
            <a:solidFill>
              <a:srgbClr val="6DD0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82" name="object 204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483" name="object 20483"/>
          <p:cNvSpPr/>
          <p:nvPr/>
        </p:nvSpPr>
        <p:spPr>
          <a:xfrm>
            <a:off x="3326739" y="2210107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4005" y="4836"/>
                </a:moveTo>
                <a:lnTo>
                  <a:pt x="0" y="0"/>
                </a:lnTo>
                <a:lnTo>
                  <a:pt x="3380" y="2898"/>
                </a:lnTo>
                <a:lnTo>
                  <a:pt x="4005" y="4836"/>
                </a:lnTo>
                <a:close/>
              </a:path>
            </a:pathLst>
          </a:custGeom>
          <a:solidFill>
            <a:srgbClr val="74D1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84" name="object 20484"/>
          <p:cNvSpPr/>
          <p:nvPr/>
        </p:nvSpPr>
        <p:spPr>
          <a:xfrm>
            <a:off x="3326739" y="2210107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3380" y="2898"/>
                </a:moveTo>
                <a:lnTo>
                  <a:pt x="4005" y="4836"/>
                </a:lnTo>
                <a:lnTo>
                  <a:pt x="0" y="0"/>
                </a:lnTo>
                <a:lnTo>
                  <a:pt x="3380" y="2898"/>
                </a:lnTo>
                <a:close/>
              </a:path>
            </a:pathLst>
          </a:custGeom>
          <a:ln w="3175">
            <a:solidFill>
              <a:srgbClr val="74D1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85" name="object 20485"/>
          <p:cNvSpPr/>
          <p:nvPr/>
        </p:nvSpPr>
        <p:spPr>
          <a:xfrm>
            <a:off x="3326015" y="2207034"/>
            <a:ext cx="4445" cy="6350"/>
          </a:xfrm>
          <a:custGeom>
            <a:avLst/>
            <a:gdLst/>
            <a:ahLst/>
            <a:cxnLst/>
            <a:rect l="l" t="t" r="r" b="b"/>
            <a:pathLst>
              <a:path w="4445" h="6350">
                <a:moveTo>
                  <a:pt x="4104" y="5971"/>
                </a:moveTo>
                <a:lnTo>
                  <a:pt x="723" y="3073"/>
                </a:lnTo>
                <a:lnTo>
                  <a:pt x="0" y="0"/>
                </a:lnTo>
                <a:lnTo>
                  <a:pt x="4104" y="5971"/>
                </a:lnTo>
                <a:close/>
              </a:path>
            </a:pathLst>
          </a:custGeom>
          <a:solidFill>
            <a:srgbClr val="76D1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86" name="object 20486"/>
          <p:cNvSpPr/>
          <p:nvPr/>
        </p:nvSpPr>
        <p:spPr>
          <a:xfrm>
            <a:off x="3326015" y="2207034"/>
            <a:ext cx="4445" cy="6350"/>
          </a:xfrm>
          <a:custGeom>
            <a:avLst/>
            <a:gdLst/>
            <a:ahLst/>
            <a:cxnLst/>
            <a:rect l="l" t="t" r="r" b="b"/>
            <a:pathLst>
              <a:path w="4445" h="6350">
                <a:moveTo>
                  <a:pt x="4104" y="5971"/>
                </a:moveTo>
                <a:lnTo>
                  <a:pt x="0" y="0"/>
                </a:lnTo>
                <a:lnTo>
                  <a:pt x="723" y="3073"/>
                </a:lnTo>
                <a:lnTo>
                  <a:pt x="4104" y="5971"/>
                </a:lnTo>
                <a:close/>
              </a:path>
            </a:pathLst>
          </a:custGeom>
          <a:ln w="3175">
            <a:solidFill>
              <a:srgbClr val="76D1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87" name="object 20487"/>
          <p:cNvSpPr/>
          <p:nvPr/>
        </p:nvSpPr>
        <p:spPr>
          <a:xfrm>
            <a:off x="3324204" y="2205017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866" y="3078"/>
                </a:moveTo>
                <a:lnTo>
                  <a:pt x="0" y="0"/>
                </a:lnTo>
                <a:lnTo>
                  <a:pt x="1811" y="2016"/>
                </a:lnTo>
                <a:lnTo>
                  <a:pt x="866" y="3078"/>
                </a:lnTo>
                <a:close/>
              </a:path>
            </a:pathLst>
          </a:custGeom>
          <a:solidFill>
            <a:srgbClr val="78D2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88" name="object 20488"/>
          <p:cNvSpPr/>
          <p:nvPr/>
        </p:nvSpPr>
        <p:spPr>
          <a:xfrm>
            <a:off x="3324204" y="2205017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866" y="3078"/>
                </a:moveTo>
                <a:lnTo>
                  <a:pt x="0" y="0"/>
                </a:lnTo>
                <a:lnTo>
                  <a:pt x="1811" y="2016"/>
                </a:lnTo>
                <a:lnTo>
                  <a:pt x="866" y="3078"/>
                </a:lnTo>
                <a:close/>
              </a:path>
            </a:pathLst>
          </a:custGeom>
          <a:ln w="3175">
            <a:solidFill>
              <a:srgbClr val="78D2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89" name="object 20489"/>
          <p:cNvSpPr/>
          <p:nvPr/>
        </p:nvSpPr>
        <p:spPr>
          <a:xfrm>
            <a:off x="3325070" y="2207034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668" y="3073"/>
                </a:moveTo>
                <a:lnTo>
                  <a:pt x="0" y="1061"/>
                </a:lnTo>
                <a:lnTo>
                  <a:pt x="944" y="0"/>
                </a:lnTo>
                <a:lnTo>
                  <a:pt x="1668" y="3073"/>
                </a:lnTo>
                <a:close/>
              </a:path>
            </a:pathLst>
          </a:custGeom>
          <a:solidFill>
            <a:srgbClr val="78D2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90" name="object 20490"/>
          <p:cNvSpPr/>
          <p:nvPr/>
        </p:nvSpPr>
        <p:spPr>
          <a:xfrm>
            <a:off x="3325070" y="2207034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1061"/>
                </a:moveTo>
                <a:lnTo>
                  <a:pt x="1668" y="3073"/>
                </a:lnTo>
                <a:lnTo>
                  <a:pt x="944" y="0"/>
                </a:lnTo>
                <a:lnTo>
                  <a:pt x="0" y="1061"/>
                </a:lnTo>
                <a:close/>
              </a:path>
            </a:pathLst>
          </a:custGeom>
          <a:ln w="3175">
            <a:solidFill>
              <a:srgbClr val="78D2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91" name="object 20491"/>
          <p:cNvSpPr/>
          <p:nvPr/>
        </p:nvSpPr>
        <p:spPr>
          <a:xfrm>
            <a:off x="3323912" y="2203973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103" y="3060"/>
                </a:moveTo>
                <a:lnTo>
                  <a:pt x="292" y="1043"/>
                </a:lnTo>
                <a:lnTo>
                  <a:pt x="0" y="0"/>
                </a:lnTo>
                <a:lnTo>
                  <a:pt x="2103" y="3060"/>
                </a:lnTo>
                <a:close/>
              </a:path>
            </a:pathLst>
          </a:custGeom>
          <a:solidFill>
            <a:srgbClr val="79D2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92" name="object 20492"/>
          <p:cNvSpPr/>
          <p:nvPr/>
        </p:nvSpPr>
        <p:spPr>
          <a:xfrm>
            <a:off x="3323912" y="2203973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92" y="1043"/>
                </a:moveTo>
                <a:lnTo>
                  <a:pt x="2103" y="3060"/>
                </a:lnTo>
                <a:lnTo>
                  <a:pt x="0" y="0"/>
                </a:lnTo>
                <a:lnTo>
                  <a:pt x="292" y="1043"/>
                </a:lnTo>
                <a:close/>
              </a:path>
            </a:pathLst>
          </a:custGeom>
          <a:ln w="3175">
            <a:solidFill>
              <a:srgbClr val="79D2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93" name="object 20493"/>
          <p:cNvSpPr/>
          <p:nvPr/>
        </p:nvSpPr>
        <p:spPr>
          <a:xfrm>
            <a:off x="3326015" y="220703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723" y="30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94" name="object 20494"/>
          <p:cNvSpPr/>
          <p:nvPr/>
        </p:nvSpPr>
        <p:spPr>
          <a:xfrm>
            <a:off x="3323912" y="2203973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103" y="3060"/>
                </a:moveTo>
                <a:lnTo>
                  <a:pt x="0" y="0"/>
                </a:lnTo>
                <a:lnTo>
                  <a:pt x="1529" y="1016"/>
                </a:lnTo>
                <a:lnTo>
                  <a:pt x="2103" y="3060"/>
                </a:lnTo>
                <a:close/>
              </a:path>
            </a:pathLst>
          </a:custGeom>
          <a:solidFill>
            <a:srgbClr val="78D2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95" name="object 20495"/>
          <p:cNvSpPr/>
          <p:nvPr/>
        </p:nvSpPr>
        <p:spPr>
          <a:xfrm>
            <a:off x="3323912" y="2203973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0"/>
                </a:moveTo>
                <a:lnTo>
                  <a:pt x="2103" y="3060"/>
                </a:lnTo>
                <a:lnTo>
                  <a:pt x="1529" y="101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8D2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96" name="object 204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497" name="object 204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498" name="object 204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499" name="object 204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500" name="object 20500"/>
          <p:cNvSpPr/>
          <p:nvPr/>
        </p:nvSpPr>
        <p:spPr>
          <a:xfrm>
            <a:off x="3325441" y="220498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574" y="20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01" name="object 205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502" name="object 205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503" name="object 20503"/>
          <p:cNvSpPr/>
          <p:nvPr/>
        </p:nvSpPr>
        <p:spPr>
          <a:xfrm>
            <a:off x="3373714" y="22749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2799" y="5803"/>
                </a:moveTo>
                <a:lnTo>
                  <a:pt x="2118" y="4798"/>
                </a:lnTo>
                <a:lnTo>
                  <a:pt x="0" y="0"/>
                </a:lnTo>
                <a:lnTo>
                  <a:pt x="2799" y="5803"/>
                </a:lnTo>
                <a:close/>
              </a:path>
            </a:pathLst>
          </a:custGeom>
          <a:solidFill>
            <a:srgbClr val="4ABC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04" name="object 20504"/>
          <p:cNvSpPr/>
          <p:nvPr/>
        </p:nvSpPr>
        <p:spPr>
          <a:xfrm>
            <a:off x="3373714" y="22749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2118" y="4798"/>
                </a:moveTo>
                <a:lnTo>
                  <a:pt x="0" y="0"/>
                </a:lnTo>
                <a:lnTo>
                  <a:pt x="2799" y="5803"/>
                </a:lnTo>
                <a:lnTo>
                  <a:pt x="2118" y="4798"/>
                </a:lnTo>
                <a:close/>
              </a:path>
            </a:pathLst>
          </a:custGeom>
          <a:ln w="3175">
            <a:solidFill>
              <a:srgbClr val="4ABC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05" name="object 205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506" name="object 205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507" name="object 205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508" name="object 20508"/>
          <p:cNvSpPr/>
          <p:nvPr/>
        </p:nvSpPr>
        <p:spPr>
          <a:xfrm>
            <a:off x="3370277" y="2258486"/>
            <a:ext cx="6350" cy="10795"/>
          </a:xfrm>
          <a:custGeom>
            <a:avLst/>
            <a:gdLst/>
            <a:ahLst/>
            <a:cxnLst/>
            <a:rect l="l" t="t" r="r" b="b"/>
            <a:pathLst>
              <a:path w="6350" h="10794">
                <a:moveTo>
                  <a:pt x="6073" y="10482"/>
                </a:moveTo>
                <a:lnTo>
                  <a:pt x="0" y="0"/>
                </a:lnTo>
                <a:lnTo>
                  <a:pt x="6057" y="10012"/>
                </a:lnTo>
                <a:lnTo>
                  <a:pt x="6073" y="10482"/>
                </a:lnTo>
                <a:close/>
              </a:path>
            </a:pathLst>
          </a:custGeom>
          <a:solidFill>
            <a:srgbClr val="48BE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09" name="object 20509"/>
          <p:cNvSpPr/>
          <p:nvPr/>
        </p:nvSpPr>
        <p:spPr>
          <a:xfrm>
            <a:off x="3370277" y="2258486"/>
            <a:ext cx="6350" cy="10795"/>
          </a:xfrm>
          <a:custGeom>
            <a:avLst/>
            <a:gdLst/>
            <a:ahLst/>
            <a:cxnLst/>
            <a:rect l="l" t="t" r="r" b="b"/>
            <a:pathLst>
              <a:path w="6350" h="10794">
                <a:moveTo>
                  <a:pt x="6073" y="10482"/>
                </a:moveTo>
                <a:lnTo>
                  <a:pt x="0" y="0"/>
                </a:lnTo>
                <a:lnTo>
                  <a:pt x="6057" y="10012"/>
                </a:lnTo>
                <a:lnTo>
                  <a:pt x="6073" y="10482"/>
                </a:lnTo>
                <a:close/>
              </a:path>
            </a:pathLst>
          </a:custGeom>
          <a:ln w="3175">
            <a:solidFill>
              <a:srgbClr val="48BE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10" name="object 205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511" name="object 20511"/>
          <p:cNvSpPr/>
          <p:nvPr/>
        </p:nvSpPr>
        <p:spPr>
          <a:xfrm>
            <a:off x="3346091" y="2224057"/>
            <a:ext cx="24765" cy="34925"/>
          </a:xfrm>
          <a:custGeom>
            <a:avLst/>
            <a:gdLst/>
            <a:ahLst/>
            <a:cxnLst/>
            <a:rect l="l" t="t" r="r" b="b"/>
            <a:pathLst>
              <a:path w="24764" h="34925">
                <a:moveTo>
                  <a:pt x="24185" y="3442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12" name="object 205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513" name="object 205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514" name="object 205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515" name="object 205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516" name="object 205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517" name="object 205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518" name="object 20518"/>
          <p:cNvSpPr/>
          <p:nvPr/>
        </p:nvSpPr>
        <p:spPr>
          <a:xfrm>
            <a:off x="3344603" y="2222053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488" y="2004"/>
                </a:moveTo>
                <a:lnTo>
                  <a:pt x="0" y="0"/>
                </a:lnTo>
                <a:lnTo>
                  <a:pt x="624" y="698"/>
                </a:lnTo>
                <a:lnTo>
                  <a:pt x="1488" y="2004"/>
                </a:lnTo>
                <a:close/>
              </a:path>
            </a:pathLst>
          </a:custGeom>
          <a:solidFill>
            <a:srgbClr val="61CB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19" name="object 20519"/>
          <p:cNvSpPr/>
          <p:nvPr/>
        </p:nvSpPr>
        <p:spPr>
          <a:xfrm>
            <a:off x="3344603" y="2222053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0"/>
                </a:moveTo>
                <a:lnTo>
                  <a:pt x="1488" y="2004"/>
                </a:lnTo>
                <a:lnTo>
                  <a:pt x="624" y="69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1CB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20" name="object 20520"/>
          <p:cNvSpPr/>
          <p:nvPr/>
        </p:nvSpPr>
        <p:spPr>
          <a:xfrm>
            <a:off x="3344603" y="2222053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488" y="200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21" name="object 20521"/>
          <p:cNvSpPr/>
          <p:nvPr/>
        </p:nvSpPr>
        <p:spPr>
          <a:xfrm>
            <a:off x="3354100" y="2232660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2959" y="3985"/>
                </a:moveTo>
                <a:lnTo>
                  <a:pt x="0" y="0"/>
                </a:lnTo>
                <a:lnTo>
                  <a:pt x="1300" y="1485"/>
                </a:lnTo>
                <a:lnTo>
                  <a:pt x="2959" y="3985"/>
                </a:lnTo>
                <a:close/>
              </a:path>
            </a:pathLst>
          </a:custGeom>
          <a:solidFill>
            <a:srgbClr val="56C7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22" name="object 20522"/>
          <p:cNvSpPr/>
          <p:nvPr/>
        </p:nvSpPr>
        <p:spPr>
          <a:xfrm>
            <a:off x="3354100" y="2232660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0" y="0"/>
                </a:moveTo>
                <a:lnTo>
                  <a:pt x="2959" y="3985"/>
                </a:lnTo>
                <a:lnTo>
                  <a:pt x="1300" y="148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6C7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23" name="object 20523"/>
          <p:cNvSpPr/>
          <p:nvPr/>
        </p:nvSpPr>
        <p:spPr>
          <a:xfrm>
            <a:off x="3370277" y="2258486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6057" y="10012"/>
                </a:moveTo>
                <a:lnTo>
                  <a:pt x="0" y="0"/>
                </a:lnTo>
                <a:lnTo>
                  <a:pt x="5948" y="8564"/>
                </a:lnTo>
                <a:lnTo>
                  <a:pt x="6057" y="10012"/>
                </a:lnTo>
                <a:close/>
              </a:path>
            </a:pathLst>
          </a:custGeom>
          <a:solidFill>
            <a:srgbClr val="48BE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24" name="object 20524"/>
          <p:cNvSpPr/>
          <p:nvPr/>
        </p:nvSpPr>
        <p:spPr>
          <a:xfrm>
            <a:off x="3370277" y="2258486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5948" y="8564"/>
                </a:moveTo>
                <a:lnTo>
                  <a:pt x="0" y="0"/>
                </a:lnTo>
                <a:lnTo>
                  <a:pt x="6057" y="10012"/>
                </a:lnTo>
                <a:lnTo>
                  <a:pt x="5948" y="8564"/>
                </a:lnTo>
                <a:close/>
              </a:path>
            </a:pathLst>
          </a:custGeom>
          <a:ln w="3175">
            <a:solidFill>
              <a:srgbClr val="48BE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25" name="object 20525"/>
          <p:cNvSpPr/>
          <p:nvPr/>
        </p:nvSpPr>
        <p:spPr>
          <a:xfrm>
            <a:off x="3370277" y="2258486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5948" y="8564"/>
                </a:moveTo>
                <a:lnTo>
                  <a:pt x="0" y="0"/>
                </a:lnTo>
                <a:lnTo>
                  <a:pt x="5488" y="2484"/>
                </a:lnTo>
                <a:lnTo>
                  <a:pt x="5948" y="8564"/>
                </a:lnTo>
                <a:close/>
              </a:path>
            </a:pathLst>
          </a:custGeom>
          <a:solidFill>
            <a:srgbClr val="48BE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26" name="object 20526"/>
          <p:cNvSpPr/>
          <p:nvPr/>
        </p:nvSpPr>
        <p:spPr>
          <a:xfrm>
            <a:off x="3370277" y="2258486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5488" y="2484"/>
                </a:moveTo>
                <a:lnTo>
                  <a:pt x="0" y="0"/>
                </a:lnTo>
                <a:lnTo>
                  <a:pt x="5948" y="8564"/>
                </a:lnTo>
                <a:lnTo>
                  <a:pt x="5488" y="2484"/>
                </a:lnTo>
                <a:close/>
              </a:path>
            </a:pathLst>
          </a:custGeom>
          <a:ln w="3175">
            <a:solidFill>
              <a:srgbClr val="48BE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27" name="object 205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528" name="object 205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529" name="object 20529"/>
          <p:cNvSpPr/>
          <p:nvPr/>
        </p:nvSpPr>
        <p:spPr>
          <a:xfrm>
            <a:off x="3370277" y="2258486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5488" y="2484"/>
                </a:moveTo>
                <a:lnTo>
                  <a:pt x="0" y="0"/>
                </a:lnTo>
                <a:lnTo>
                  <a:pt x="5308" y="83"/>
                </a:lnTo>
                <a:lnTo>
                  <a:pt x="5488" y="2484"/>
                </a:lnTo>
                <a:close/>
              </a:path>
            </a:pathLst>
          </a:custGeom>
          <a:solidFill>
            <a:srgbClr val="48BE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30" name="object 20530"/>
          <p:cNvSpPr/>
          <p:nvPr/>
        </p:nvSpPr>
        <p:spPr>
          <a:xfrm>
            <a:off x="3370277" y="2258486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0" y="0"/>
                </a:moveTo>
                <a:lnTo>
                  <a:pt x="5308" y="83"/>
                </a:lnTo>
                <a:lnTo>
                  <a:pt x="5488" y="248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8BE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31" name="object 20531"/>
          <p:cNvSpPr/>
          <p:nvPr/>
        </p:nvSpPr>
        <p:spPr>
          <a:xfrm>
            <a:off x="3370277" y="2258486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5948" y="85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32" name="object 205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533" name="object 20533"/>
          <p:cNvSpPr/>
          <p:nvPr/>
        </p:nvSpPr>
        <p:spPr>
          <a:xfrm>
            <a:off x="3330120" y="2213005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8859" y="12148"/>
                </a:moveTo>
                <a:lnTo>
                  <a:pt x="4777" y="6949"/>
                </a:lnTo>
                <a:lnTo>
                  <a:pt x="0" y="0"/>
                </a:lnTo>
                <a:lnTo>
                  <a:pt x="8859" y="12148"/>
                </a:lnTo>
                <a:close/>
              </a:path>
            </a:pathLst>
          </a:custGeom>
          <a:solidFill>
            <a:srgbClr val="6FCF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34" name="object 20534"/>
          <p:cNvSpPr/>
          <p:nvPr/>
        </p:nvSpPr>
        <p:spPr>
          <a:xfrm>
            <a:off x="3330120" y="2213005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0"/>
                </a:moveTo>
                <a:lnTo>
                  <a:pt x="4777" y="6949"/>
                </a:lnTo>
                <a:lnTo>
                  <a:pt x="8859" y="1214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FCF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35" name="object 20535"/>
          <p:cNvSpPr/>
          <p:nvPr/>
        </p:nvSpPr>
        <p:spPr>
          <a:xfrm>
            <a:off x="3330120" y="2213005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4777" y="6949"/>
                </a:moveTo>
                <a:lnTo>
                  <a:pt x="624" y="1938"/>
                </a:lnTo>
                <a:lnTo>
                  <a:pt x="0" y="0"/>
                </a:lnTo>
                <a:lnTo>
                  <a:pt x="4777" y="6949"/>
                </a:lnTo>
                <a:close/>
              </a:path>
            </a:pathLst>
          </a:custGeom>
          <a:solidFill>
            <a:srgbClr val="71D0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36" name="object 20536"/>
          <p:cNvSpPr/>
          <p:nvPr/>
        </p:nvSpPr>
        <p:spPr>
          <a:xfrm>
            <a:off x="3330120" y="2213005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624" y="1938"/>
                </a:moveTo>
                <a:lnTo>
                  <a:pt x="4777" y="6949"/>
                </a:lnTo>
                <a:lnTo>
                  <a:pt x="0" y="0"/>
                </a:lnTo>
                <a:lnTo>
                  <a:pt x="624" y="1938"/>
                </a:lnTo>
                <a:close/>
              </a:path>
            </a:pathLst>
          </a:custGeom>
          <a:ln w="3175">
            <a:solidFill>
              <a:srgbClr val="71D0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37" name="object 205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538" name="object 205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539" name="object 205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540" name="object 205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541" name="object 205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542" name="object 205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543" name="object 205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544" name="object 20544"/>
          <p:cNvSpPr/>
          <p:nvPr/>
        </p:nvSpPr>
        <p:spPr>
          <a:xfrm>
            <a:off x="3253495" y="2129802"/>
            <a:ext cx="19685" cy="2540"/>
          </a:xfrm>
          <a:custGeom>
            <a:avLst/>
            <a:gdLst/>
            <a:ahLst/>
            <a:cxnLst/>
            <a:rect l="l" t="t" r="r" b="b"/>
            <a:pathLst>
              <a:path w="19685" h="2539">
                <a:moveTo>
                  <a:pt x="0" y="2258"/>
                </a:moveTo>
                <a:lnTo>
                  <a:pt x="8892" y="53"/>
                </a:lnTo>
                <a:lnTo>
                  <a:pt x="19405" y="0"/>
                </a:lnTo>
                <a:lnTo>
                  <a:pt x="0" y="2258"/>
                </a:lnTo>
                <a:close/>
              </a:path>
            </a:pathLst>
          </a:custGeom>
          <a:solidFill>
            <a:srgbClr val="2F492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45" name="object 20545"/>
          <p:cNvSpPr/>
          <p:nvPr/>
        </p:nvSpPr>
        <p:spPr>
          <a:xfrm>
            <a:off x="3253495" y="2129802"/>
            <a:ext cx="19685" cy="2540"/>
          </a:xfrm>
          <a:custGeom>
            <a:avLst/>
            <a:gdLst/>
            <a:ahLst/>
            <a:cxnLst/>
            <a:rect l="l" t="t" r="r" b="b"/>
            <a:pathLst>
              <a:path w="19685" h="2539">
                <a:moveTo>
                  <a:pt x="0" y="2258"/>
                </a:moveTo>
                <a:lnTo>
                  <a:pt x="8892" y="53"/>
                </a:lnTo>
                <a:lnTo>
                  <a:pt x="19405" y="0"/>
                </a:lnTo>
                <a:lnTo>
                  <a:pt x="0" y="2258"/>
                </a:lnTo>
                <a:close/>
              </a:path>
            </a:pathLst>
          </a:custGeom>
          <a:ln w="3175">
            <a:solidFill>
              <a:srgbClr val="2F492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46" name="object 20546"/>
          <p:cNvSpPr/>
          <p:nvPr/>
        </p:nvSpPr>
        <p:spPr>
          <a:xfrm>
            <a:off x="3253495" y="2129802"/>
            <a:ext cx="19685" cy="2540"/>
          </a:xfrm>
          <a:custGeom>
            <a:avLst/>
            <a:gdLst/>
            <a:ahLst/>
            <a:cxnLst/>
            <a:rect l="l" t="t" r="r" b="b"/>
            <a:pathLst>
              <a:path w="19685" h="2539">
                <a:moveTo>
                  <a:pt x="0" y="2258"/>
                </a:moveTo>
                <a:lnTo>
                  <a:pt x="19405" y="0"/>
                </a:lnTo>
                <a:lnTo>
                  <a:pt x="0" y="2258"/>
                </a:lnTo>
                <a:close/>
              </a:path>
            </a:pathLst>
          </a:custGeom>
          <a:ln w="3175">
            <a:solidFill>
              <a:srgbClr val="2F492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47" name="object 20547"/>
          <p:cNvSpPr/>
          <p:nvPr/>
        </p:nvSpPr>
        <p:spPr>
          <a:xfrm>
            <a:off x="3253495" y="2129856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0" y="2204"/>
                </a:moveTo>
                <a:lnTo>
                  <a:pt x="88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48" name="object 205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549" name="object 20549"/>
          <p:cNvSpPr/>
          <p:nvPr/>
        </p:nvSpPr>
        <p:spPr>
          <a:xfrm>
            <a:off x="3244179" y="2132060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325"/>
                </a:moveTo>
                <a:lnTo>
                  <a:pt x="1932" y="444"/>
                </a:lnTo>
                <a:lnTo>
                  <a:pt x="3017" y="0"/>
                </a:lnTo>
                <a:lnTo>
                  <a:pt x="0" y="1325"/>
                </a:lnTo>
                <a:close/>
              </a:path>
            </a:pathLst>
          </a:custGeom>
          <a:solidFill>
            <a:srgbClr val="35512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50" name="object 20550"/>
          <p:cNvSpPr/>
          <p:nvPr/>
        </p:nvSpPr>
        <p:spPr>
          <a:xfrm>
            <a:off x="3244179" y="2132060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325"/>
                </a:moveTo>
                <a:lnTo>
                  <a:pt x="1932" y="444"/>
                </a:lnTo>
                <a:lnTo>
                  <a:pt x="3017" y="0"/>
                </a:lnTo>
                <a:lnTo>
                  <a:pt x="0" y="1325"/>
                </a:lnTo>
                <a:close/>
              </a:path>
            </a:pathLst>
          </a:custGeom>
          <a:ln w="3175">
            <a:solidFill>
              <a:srgbClr val="35512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51" name="object 205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552" name="object 205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553" name="object 20553"/>
          <p:cNvSpPr/>
          <p:nvPr/>
        </p:nvSpPr>
        <p:spPr>
          <a:xfrm>
            <a:off x="3270158" y="2131987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3096" y="350"/>
                </a:moveTo>
                <a:lnTo>
                  <a:pt x="0" y="0"/>
                </a:lnTo>
                <a:lnTo>
                  <a:pt x="3078" y="215"/>
                </a:lnTo>
                <a:lnTo>
                  <a:pt x="3096" y="350"/>
                </a:lnTo>
                <a:close/>
              </a:path>
            </a:pathLst>
          </a:custGeom>
          <a:solidFill>
            <a:srgbClr val="8AD4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54" name="object 20554"/>
          <p:cNvSpPr/>
          <p:nvPr/>
        </p:nvSpPr>
        <p:spPr>
          <a:xfrm>
            <a:off x="3270158" y="2131987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3078" y="215"/>
                </a:moveTo>
                <a:lnTo>
                  <a:pt x="3096" y="350"/>
                </a:lnTo>
                <a:lnTo>
                  <a:pt x="0" y="0"/>
                </a:lnTo>
                <a:lnTo>
                  <a:pt x="3078" y="215"/>
                </a:lnTo>
                <a:close/>
              </a:path>
            </a:pathLst>
          </a:custGeom>
          <a:ln w="3175">
            <a:solidFill>
              <a:srgbClr val="8AD4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55" name="object 205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556" name="object 205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557" name="object 205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558" name="object 20558"/>
          <p:cNvSpPr/>
          <p:nvPr/>
        </p:nvSpPr>
        <p:spPr>
          <a:xfrm>
            <a:off x="3262388" y="2129856"/>
            <a:ext cx="10795" cy="1270"/>
          </a:xfrm>
          <a:custGeom>
            <a:avLst/>
            <a:gdLst/>
            <a:ahLst/>
            <a:cxnLst/>
            <a:rect l="l" t="t" r="r" b="b"/>
            <a:pathLst>
              <a:path w="10795" h="1269">
                <a:moveTo>
                  <a:pt x="0" y="0"/>
                </a:moveTo>
                <a:lnTo>
                  <a:pt x="10688" y="12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59" name="object 20559"/>
          <p:cNvSpPr/>
          <p:nvPr/>
        </p:nvSpPr>
        <p:spPr>
          <a:xfrm>
            <a:off x="3270158" y="2131987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946" y="797"/>
                </a:moveTo>
                <a:lnTo>
                  <a:pt x="0" y="0"/>
                </a:lnTo>
                <a:lnTo>
                  <a:pt x="3096" y="350"/>
                </a:lnTo>
                <a:lnTo>
                  <a:pt x="2946" y="797"/>
                </a:lnTo>
                <a:close/>
              </a:path>
            </a:pathLst>
          </a:custGeom>
          <a:solidFill>
            <a:srgbClr val="8AD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60" name="object 20560"/>
          <p:cNvSpPr/>
          <p:nvPr/>
        </p:nvSpPr>
        <p:spPr>
          <a:xfrm>
            <a:off x="3270158" y="2131987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3096" y="350"/>
                </a:moveTo>
                <a:lnTo>
                  <a:pt x="0" y="0"/>
                </a:lnTo>
                <a:lnTo>
                  <a:pt x="2946" y="797"/>
                </a:lnTo>
                <a:lnTo>
                  <a:pt x="3096" y="350"/>
                </a:lnTo>
                <a:close/>
              </a:path>
            </a:pathLst>
          </a:custGeom>
          <a:ln w="3175">
            <a:solidFill>
              <a:srgbClr val="8AD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61" name="object 205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562" name="object 205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563" name="object 205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564" name="object 205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565" name="object 205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566" name="object 20566"/>
          <p:cNvSpPr/>
          <p:nvPr/>
        </p:nvSpPr>
        <p:spPr>
          <a:xfrm>
            <a:off x="3230661" y="213874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44" y="0"/>
                </a:moveTo>
                <a:lnTo>
                  <a:pt x="0" y="1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67" name="object 205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568" name="object 205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569" name="object 20569"/>
          <p:cNvSpPr/>
          <p:nvPr/>
        </p:nvSpPr>
        <p:spPr>
          <a:xfrm>
            <a:off x="3276063" y="213425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88" y="112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8ED9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70" name="object 20570"/>
          <p:cNvSpPr/>
          <p:nvPr/>
        </p:nvSpPr>
        <p:spPr>
          <a:xfrm>
            <a:off x="3274971" y="213329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181" y="2095"/>
                </a:moveTo>
                <a:lnTo>
                  <a:pt x="0" y="0"/>
                </a:lnTo>
                <a:lnTo>
                  <a:pt x="1092" y="967"/>
                </a:lnTo>
                <a:lnTo>
                  <a:pt x="1181" y="2095"/>
                </a:lnTo>
                <a:close/>
              </a:path>
            </a:pathLst>
          </a:custGeom>
          <a:solidFill>
            <a:srgbClr val="8DD8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71" name="object 20571"/>
          <p:cNvSpPr/>
          <p:nvPr/>
        </p:nvSpPr>
        <p:spPr>
          <a:xfrm>
            <a:off x="3274971" y="213329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092" y="967"/>
                </a:moveTo>
                <a:lnTo>
                  <a:pt x="0" y="0"/>
                </a:lnTo>
                <a:lnTo>
                  <a:pt x="1181" y="2095"/>
                </a:lnTo>
                <a:lnTo>
                  <a:pt x="1092" y="967"/>
                </a:lnTo>
                <a:close/>
              </a:path>
            </a:pathLst>
          </a:custGeom>
          <a:ln w="3175">
            <a:solidFill>
              <a:srgbClr val="8DD8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72" name="object 205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573" name="object 205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574" name="object 20574"/>
          <p:cNvSpPr/>
          <p:nvPr/>
        </p:nvSpPr>
        <p:spPr>
          <a:xfrm>
            <a:off x="3230806" y="2137534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573" y="0"/>
                </a:moveTo>
                <a:lnTo>
                  <a:pt x="0" y="1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75" name="object 205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576" name="object 205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577" name="object 20577"/>
          <p:cNvSpPr/>
          <p:nvPr/>
        </p:nvSpPr>
        <p:spPr>
          <a:xfrm>
            <a:off x="3276153" y="2135385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237" y="1722"/>
                </a:moveTo>
                <a:lnTo>
                  <a:pt x="0" y="0"/>
                </a:lnTo>
                <a:lnTo>
                  <a:pt x="2291" y="1531"/>
                </a:lnTo>
                <a:lnTo>
                  <a:pt x="2237" y="1722"/>
                </a:lnTo>
                <a:close/>
              </a:path>
            </a:pathLst>
          </a:custGeom>
          <a:solidFill>
            <a:srgbClr val="8EDA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78" name="object 20578"/>
          <p:cNvSpPr/>
          <p:nvPr/>
        </p:nvSpPr>
        <p:spPr>
          <a:xfrm>
            <a:off x="3276153" y="2135385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291" y="1531"/>
                </a:moveTo>
                <a:lnTo>
                  <a:pt x="0" y="0"/>
                </a:lnTo>
                <a:lnTo>
                  <a:pt x="2237" y="1722"/>
                </a:lnTo>
                <a:lnTo>
                  <a:pt x="2291" y="1531"/>
                </a:lnTo>
                <a:close/>
              </a:path>
            </a:pathLst>
          </a:custGeom>
          <a:ln w="3175">
            <a:solidFill>
              <a:srgbClr val="8EDA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79" name="object 20579"/>
          <p:cNvSpPr/>
          <p:nvPr/>
        </p:nvSpPr>
        <p:spPr>
          <a:xfrm>
            <a:off x="3276153" y="2135385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291" y="1531"/>
                </a:moveTo>
                <a:lnTo>
                  <a:pt x="0" y="0"/>
                </a:lnTo>
                <a:lnTo>
                  <a:pt x="2306" y="1475"/>
                </a:lnTo>
                <a:close/>
              </a:path>
            </a:pathLst>
          </a:custGeom>
          <a:solidFill>
            <a:srgbClr val="8EDA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80" name="object 20580"/>
          <p:cNvSpPr/>
          <p:nvPr/>
        </p:nvSpPr>
        <p:spPr>
          <a:xfrm>
            <a:off x="3276153" y="2135385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0"/>
                </a:moveTo>
                <a:lnTo>
                  <a:pt x="2291" y="153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8EDA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81" name="object 20581"/>
          <p:cNvSpPr/>
          <p:nvPr/>
        </p:nvSpPr>
        <p:spPr>
          <a:xfrm>
            <a:off x="3276153" y="2135385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484" y="1902"/>
                </a:moveTo>
                <a:lnTo>
                  <a:pt x="2237" y="1722"/>
                </a:lnTo>
                <a:lnTo>
                  <a:pt x="0" y="0"/>
                </a:lnTo>
                <a:lnTo>
                  <a:pt x="2484" y="1902"/>
                </a:lnTo>
                <a:close/>
              </a:path>
            </a:pathLst>
          </a:custGeom>
          <a:solidFill>
            <a:srgbClr val="304A2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82" name="object 20582"/>
          <p:cNvSpPr/>
          <p:nvPr/>
        </p:nvSpPr>
        <p:spPr>
          <a:xfrm>
            <a:off x="3276153" y="2135385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237" y="1722"/>
                </a:moveTo>
                <a:lnTo>
                  <a:pt x="0" y="0"/>
                </a:lnTo>
                <a:lnTo>
                  <a:pt x="2484" y="1902"/>
                </a:lnTo>
                <a:lnTo>
                  <a:pt x="2237" y="1722"/>
                </a:lnTo>
                <a:close/>
              </a:path>
            </a:pathLst>
          </a:custGeom>
          <a:ln w="3175">
            <a:solidFill>
              <a:srgbClr val="304A2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83" name="object 20583"/>
          <p:cNvSpPr/>
          <p:nvPr/>
        </p:nvSpPr>
        <p:spPr>
          <a:xfrm>
            <a:off x="3276153" y="2135385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3134" y="2374"/>
                </a:moveTo>
                <a:lnTo>
                  <a:pt x="2484" y="1902"/>
                </a:lnTo>
                <a:lnTo>
                  <a:pt x="0" y="0"/>
                </a:lnTo>
                <a:lnTo>
                  <a:pt x="3134" y="2374"/>
                </a:lnTo>
                <a:close/>
              </a:path>
            </a:pathLst>
          </a:custGeom>
          <a:solidFill>
            <a:srgbClr val="304A2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84" name="object 20584"/>
          <p:cNvSpPr/>
          <p:nvPr/>
        </p:nvSpPr>
        <p:spPr>
          <a:xfrm>
            <a:off x="3276153" y="2135385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484" y="1902"/>
                </a:moveTo>
                <a:lnTo>
                  <a:pt x="0" y="0"/>
                </a:lnTo>
                <a:lnTo>
                  <a:pt x="3134" y="2374"/>
                </a:lnTo>
                <a:lnTo>
                  <a:pt x="2484" y="1902"/>
                </a:lnTo>
                <a:close/>
              </a:path>
            </a:pathLst>
          </a:custGeom>
          <a:ln w="3175">
            <a:solidFill>
              <a:srgbClr val="304A2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85" name="object 20585"/>
          <p:cNvSpPr/>
          <p:nvPr/>
        </p:nvSpPr>
        <p:spPr>
          <a:xfrm>
            <a:off x="3279315" y="213954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187" y="235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93DD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86" name="object 20586"/>
          <p:cNvSpPr/>
          <p:nvPr/>
        </p:nvSpPr>
        <p:spPr>
          <a:xfrm>
            <a:off x="3277814" y="2138525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689" y="3373"/>
                </a:moveTo>
                <a:lnTo>
                  <a:pt x="0" y="0"/>
                </a:lnTo>
                <a:lnTo>
                  <a:pt x="1501" y="1016"/>
                </a:lnTo>
                <a:lnTo>
                  <a:pt x="1689" y="3373"/>
                </a:lnTo>
                <a:close/>
              </a:path>
            </a:pathLst>
          </a:custGeom>
          <a:solidFill>
            <a:srgbClr val="92DC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87" name="object 20587"/>
          <p:cNvSpPr/>
          <p:nvPr/>
        </p:nvSpPr>
        <p:spPr>
          <a:xfrm>
            <a:off x="3277814" y="2138525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501" y="1016"/>
                </a:moveTo>
                <a:lnTo>
                  <a:pt x="0" y="0"/>
                </a:lnTo>
                <a:lnTo>
                  <a:pt x="1689" y="3373"/>
                </a:lnTo>
                <a:lnTo>
                  <a:pt x="1501" y="1016"/>
                </a:lnTo>
                <a:close/>
              </a:path>
            </a:pathLst>
          </a:custGeom>
          <a:ln w="3175">
            <a:solidFill>
              <a:srgbClr val="92DC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88" name="object 20588"/>
          <p:cNvSpPr/>
          <p:nvPr/>
        </p:nvSpPr>
        <p:spPr>
          <a:xfrm>
            <a:off x="3275812" y="213818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280"/>
                </a:moveTo>
                <a:lnTo>
                  <a:pt x="731" y="0"/>
                </a:lnTo>
                <a:lnTo>
                  <a:pt x="2001" y="342"/>
                </a:lnTo>
                <a:lnTo>
                  <a:pt x="0" y="2280"/>
                </a:lnTo>
                <a:close/>
              </a:path>
            </a:pathLst>
          </a:custGeom>
          <a:solidFill>
            <a:srgbClr val="92DC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89" name="object 20589"/>
          <p:cNvSpPr/>
          <p:nvPr/>
        </p:nvSpPr>
        <p:spPr>
          <a:xfrm>
            <a:off x="3275812" y="213818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280"/>
                </a:moveTo>
                <a:lnTo>
                  <a:pt x="731" y="0"/>
                </a:lnTo>
                <a:lnTo>
                  <a:pt x="2001" y="342"/>
                </a:lnTo>
                <a:lnTo>
                  <a:pt x="0" y="2280"/>
                </a:lnTo>
                <a:close/>
              </a:path>
            </a:pathLst>
          </a:custGeom>
          <a:ln w="3175">
            <a:solidFill>
              <a:srgbClr val="92DC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90" name="object 20590"/>
          <p:cNvSpPr/>
          <p:nvPr/>
        </p:nvSpPr>
        <p:spPr>
          <a:xfrm>
            <a:off x="3275812" y="2138525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690" y="3373"/>
                </a:moveTo>
                <a:lnTo>
                  <a:pt x="0" y="1938"/>
                </a:lnTo>
                <a:lnTo>
                  <a:pt x="2001" y="0"/>
                </a:lnTo>
                <a:lnTo>
                  <a:pt x="3690" y="3373"/>
                </a:lnTo>
                <a:close/>
              </a:path>
            </a:pathLst>
          </a:custGeom>
          <a:solidFill>
            <a:srgbClr val="93DC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91" name="object 20591"/>
          <p:cNvSpPr/>
          <p:nvPr/>
        </p:nvSpPr>
        <p:spPr>
          <a:xfrm>
            <a:off x="3275812" y="2138525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1938"/>
                </a:moveTo>
                <a:lnTo>
                  <a:pt x="3690" y="3373"/>
                </a:lnTo>
                <a:lnTo>
                  <a:pt x="2001" y="0"/>
                </a:lnTo>
                <a:lnTo>
                  <a:pt x="0" y="1938"/>
                </a:lnTo>
                <a:close/>
              </a:path>
            </a:pathLst>
          </a:custGeom>
          <a:ln w="3175">
            <a:solidFill>
              <a:srgbClr val="93DC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92" name="object 20592"/>
          <p:cNvSpPr/>
          <p:nvPr/>
        </p:nvSpPr>
        <p:spPr>
          <a:xfrm>
            <a:off x="3279503" y="214189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94DD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93" name="object 20593"/>
          <p:cNvSpPr/>
          <p:nvPr/>
        </p:nvSpPr>
        <p:spPr>
          <a:xfrm>
            <a:off x="3279503" y="214189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94DD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94" name="object 20594"/>
          <p:cNvSpPr/>
          <p:nvPr/>
        </p:nvSpPr>
        <p:spPr>
          <a:xfrm>
            <a:off x="3277814" y="2138525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689" y="3373"/>
                </a:moveTo>
                <a:lnTo>
                  <a:pt x="0" y="0"/>
                </a:lnTo>
                <a:lnTo>
                  <a:pt x="1689" y="3373"/>
                </a:lnTo>
                <a:close/>
              </a:path>
            </a:pathLst>
          </a:custGeom>
          <a:ln w="3175">
            <a:solidFill>
              <a:srgbClr val="93DD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95" name="object 20595"/>
          <p:cNvSpPr/>
          <p:nvPr/>
        </p:nvSpPr>
        <p:spPr>
          <a:xfrm>
            <a:off x="3276153" y="2135385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91" y="2796"/>
                </a:moveTo>
                <a:lnTo>
                  <a:pt x="0" y="0"/>
                </a:lnTo>
                <a:lnTo>
                  <a:pt x="391" y="2796"/>
                </a:lnTo>
                <a:close/>
              </a:path>
            </a:pathLst>
          </a:custGeom>
          <a:ln w="3175">
            <a:solidFill>
              <a:srgbClr val="90DA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96" name="object 20596"/>
          <p:cNvSpPr/>
          <p:nvPr/>
        </p:nvSpPr>
        <p:spPr>
          <a:xfrm>
            <a:off x="3276153" y="2135385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661" y="3139"/>
                </a:moveTo>
                <a:lnTo>
                  <a:pt x="391" y="2796"/>
                </a:lnTo>
                <a:lnTo>
                  <a:pt x="0" y="0"/>
                </a:lnTo>
                <a:lnTo>
                  <a:pt x="1661" y="3139"/>
                </a:lnTo>
                <a:close/>
              </a:path>
            </a:pathLst>
          </a:custGeom>
          <a:solidFill>
            <a:srgbClr val="91DB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97" name="object 20597"/>
          <p:cNvSpPr/>
          <p:nvPr/>
        </p:nvSpPr>
        <p:spPr>
          <a:xfrm>
            <a:off x="3276153" y="2135385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391" y="2796"/>
                </a:moveTo>
                <a:lnTo>
                  <a:pt x="1661" y="3139"/>
                </a:lnTo>
                <a:lnTo>
                  <a:pt x="0" y="0"/>
                </a:lnTo>
                <a:lnTo>
                  <a:pt x="391" y="2796"/>
                </a:lnTo>
                <a:close/>
              </a:path>
            </a:pathLst>
          </a:custGeom>
          <a:ln w="3175">
            <a:solidFill>
              <a:srgbClr val="91DB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98" name="object 205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599" name="object 205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600" name="object 20600"/>
          <p:cNvSpPr/>
          <p:nvPr/>
        </p:nvSpPr>
        <p:spPr>
          <a:xfrm>
            <a:off x="3270158" y="2131987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0"/>
                </a:moveTo>
                <a:lnTo>
                  <a:pt x="2946" y="797"/>
                </a:lnTo>
                <a:lnTo>
                  <a:pt x="4813" y="130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8BD5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01" name="object 20601"/>
          <p:cNvSpPr/>
          <p:nvPr/>
        </p:nvSpPr>
        <p:spPr>
          <a:xfrm>
            <a:off x="3270158" y="2131987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5994" y="3398"/>
                </a:moveTo>
                <a:lnTo>
                  <a:pt x="0" y="0"/>
                </a:lnTo>
                <a:lnTo>
                  <a:pt x="4813" y="1303"/>
                </a:lnTo>
                <a:lnTo>
                  <a:pt x="5994" y="3398"/>
                </a:lnTo>
                <a:close/>
              </a:path>
            </a:pathLst>
          </a:custGeom>
          <a:solidFill>
            <a:srgbClr val="8CD6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02" name="object 20602"/>
          <p:cNvSpPr/>
          <p:nvPr/>
        </p:nvSpPr>
        <p:spPr>
          <a:xfrm>
            <a:off x="3270158" y="2131987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0" y="0"/>
                </a:moveTo>
                <a:lnTo>
                  <a:pt x="5994" y="3398"/>
                </a:lnTo>
                <a:lnTo>
                  <a:pt x="4813" y="130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8CD6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03" name="object 206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604" name="object 20604"/>
          <p:cNvSpPr/>
          <p:nvPr/>
        </p:nvSpPr>
        <p:spPr>
          <a:xfrm>
            <a:off x="3247804" y="2132266"/>
            <a:ext cx="28575" cy="3175"/>
          </a:xfrm>
          <a:custGeom>
            <a:avLst/>
            <a:gdLst/>
            <a:ahLst/>
            <a:cxnLst/>
            <a:rect l="l" t="t" r="r" b="b"/>
            <a:pathLst>
              <a:path w="28575" h="3175">
                <a:moveTo>
                  <a:pt x="28348" y="3119"/>
                </a:moveTo>
                <a:lnTo>
                  <a:pt x="0" y="1874"/>
                </a:lnTo>
                <a:lnTo>
                  <a:pt x="6929" y="0"/>
                </a:lnTo>
                <a:lnTo>
                  <a:pt x="28348" y="3119"/>
                </a:lnTo>
                <a:close/>
              </a:path>
            </a:pathLst>
          </a:custGeom>
          <a:solidFill>
            <a:srgbClr val="324A2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05" name="object 20605"/>
          <p:cNvSpPr/>
          <p:nvPr/>
        </p:nvSpPr>
        <p:spPr>
          <a:xfrm>
            <a:off x="3247804" y="2132266"/>
            <a:ext cx="28575" cy="3175"/>
          </a:xfrm>
          <a:custGeom>
            <a:avLst/>
            <a:gdLst/>
            <a:ahLst/>
            <a:cxnLst/>
            <a:rect l="l" t="t" r="r" b="b"/>
            <a:pathLst>
              <a:path w="28575" h="3175">
                <a:moveTo>
                  <a:pt x="0" y="1874"/>
                </a:moveTo>
                <a:lnTo>
                  <a:pt x="6929" y="0"/>
                </a:lnTo>
                <a:lnTo>
                  <a:pt x="28348" y="3119"/>
                </a:lnTo>
                <a:lnTo>
                  <a:pt x="0" y="1874"/>
                </a:lnTo>
                <a:close/>
              </a:path>
            </a:pathLst>
          </a:custGeom>
          <a:ln w="3175">
            <a:solidFill>
              <a:srgbClr val="324A2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06" name="object 20606"/>
          <p:cNvSpPr/>
          <p:nvPr/>
        </p:nvSpPr>
        <p:spPr>
          <a:xfrm>
            <a:off x="3247804" y="2134141"/>
            <a:ext cx="28575" cy="1270"/>
          </a:xfrm>
          <a:custGeom>
            <a:avLst/>
            <a:gdLst/>
            <a:ahLst/>
            <a:cxnLst/>
            <a:rect l="l" t="t" r="r" b="b"/>
            <a:pathLst>
              <a:path w="28575" h="1269">
                <a:moveTo>
                  <a:pt x="0" y="0"/>
                </a:moveTo>
                <a:lnTo>
                  <a:pt x="28348" y="124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314A2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07" name="object 206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608" name="object 206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609" name="object 206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610" name="object 206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611" name="object 20611"/>
          <p:cNvSpPr/>
          <p:nvPr/>
        </p:nvSpPr>
        <p:spPr>
          <a:xfrm>
            <a:off x="3277814" y="2138525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1501" y="1016"/>
                </a:moveTo>
                <a:lnTo>
                  <a:pt x="0" y="0"/>
                </a:lnTo>
                <a:lnTo>
                  <a:pt x="2413" y="256"/>
                </a:lnTo>
                <a:lnTo>
                  <a:pt x="1501" y="1016"/>
                </a:lnTo>
                <a:close/>
              </a:path>
            </a:pathLst>
          </a:custGeom>
          <a:solidFill>
            <a:srgbClr val="90DB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12" name="object 20612"/>
          <p:cNvSpPr/>
          <p:nvPr/>
        </p:nvSpPr>
        <p:spPr>
          <a:xfrm>
            <a:off x="3277814" y="2138525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413" y="256"/>
                </a:moveTo>
                <a:lnTo>
                  <a:pt x="1501" y="1016"/>
                </a:lnTo>
                <a:lnTo>
                  <a:pt x="0" y="0"/>
                </a:lnTo>
                <a:lnTo>
                  <a:pt x="2413" y="256"/>
                </a:lnTo>
                <a:close/>
              </a:path>
            </a:pathLst>
          </a:custGeom>
          <a:ln w="3175">
            <a:solidFill>
              <a:srgbClr val="90DB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13" name="object 20613"/>
          <p:cNvSpPr/>
          <p:nvPr/>
        </p:nvSpPr>
        <p:spPr>
          <a:xfrm>
            <a:off x="3276153" y="2135385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4074" y="3395"/>
                </a:moveTo>
                <a:lnTo>
                  <a:pt x="1661" y="3139"/>
                </a:lnTo>
                <a:lnTo>
                  <a:pt x="0" y="0"/>
                </a:lnTo>
                <a:lnTo>
                  <a:pt x="4074" y="3395"/>
                </a:lnTo>
                <a:close/>
              </a:path>
            </a:pathLst>
          </a:custGeom>
          <a:solidFill>
            <a:srgbClr val="90DB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14" name="object 20614"/>
          <p:cNvSpPr/>
          <p:nvPr/>
        </p:nvSpPr>
        <p:spPr>
          <a:xfrm>
            <a:off x="3276153" y="2135385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4074" y="3395"/>
                </a:moveTo>
                <a:lnTo>
                  <a:pt x="0" y="0"/>
                </a:lnTo>
                <a:lnTo>
                  <a:pt x="1661" y="3139"/>
                </a:lnTo>
                <a:lnTo>
                  <a:pt x="4074" y="3395"/>
                </a:lnTo>
                <a:close/>
              </a:path>
            </a:pathLst>
          </a:custGeom>
          <a:ln w="3175">
            <a:solidFill>
              <a:srgbClr val="90DB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15" name="object 20615"/>
          <p:cNvSpPr/>
          <p:nvPr/>
        </p:nvSpPr>
        <p:spPr>
          <a:xfrm>
            <a:off x="3276153" y="2135385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4074" y="3395"/>
                </a:moveTo>
                <a:lnTo>
                  <a:pt x="0" y="0"/>
                </a:lnTo>
                <a:lnTo>
                  <a:pt x="3134" y="2374"/>
                </a:lnTo>
                <a:lnTo>
                  <a:pt x="4074" y="3395"/>
                </a:lnTo>
                <a:close/>
              </a:path>
            </a:pathLst>
          </a:custGeom>
          <a:solidFill>
            <a:srgbClr val="8FDA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16" name="object 20616"/>
          <p:cNvSpPr/>
          <p:nvPr/>
        </p:nvSpPr>
        <p:spPr>
          <a:xfrm>
            <a:off x="3276153" y="2135385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4074" y="3395"/>
                </a:moveTo>
                <a:lnTo>
                  <a:pt x="0" y="0"/>
                </a:lnTo>
                <a:lnTo>
                  <a:pt x="3134" y="2374"/>
                </a:lnTo>
                <a:lnTo>
                  <a:pt x="4074" y="3395"/>
                </a:lnTo>
                <a:close/>
              </a:path>
            </a:pathLst>
          </a:custGeom>
          <a:ln w="3175">
            <a:solidFill>
              <a:srgbClr val="8FDA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17" name="object 20617"/>
          <p:cNvSpPr/>
          <p:nvPr/>
        </p:nvSpPr>
        <p:spPr>
          <a:xfrm>
            <a:off x="3276153" y="2135385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306" y="1475"/>
                </a:moveTo>
                <a:lnTo>
                  <a:pt x="0" y="0"/>
                </a:lnTo>
                <a:lnTo>
                  <a:pt x="2306" y="1475"/>
                </a:lnTo>
                <a:close/>
              </a:path>
            </a:pathLst>
          </a:custGeom>
          <a:ln w="3175">
            <a:solidFill>
              <a:srgbClr val="8FDA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18" name="object 20618"/>
          <p:cNvSpPr/>
          <p:nvPr/>
        </p:nvSpPr>
        <p:spPr>
          <a:xfrm>
            <a:off x="3276153" y="2135385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306" y="1475"/>
                </a:moveTo>
                <a:lnTo>
                  <a:pt x="0" y="0"/>
                </a:lnTo>
                <a:lnTo>
                  <a:pt x="2260" y="1018"/>
                </a:lnTo>
                <a:lnTo>
                  <a:pt x="2306" y="1475"/>
                </a:lnTo>
                <a:close/>
              </a:path>
            </a:pathLst>
          </a:custGeom>
          <a:solidFill>
            <a:srgbClr val="8EDA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19" name="object 20619"/>
          <p:cNvSpPr/>
          <p:nvPr/>
        </p:nvSpPr>
        <p:spPr>
          <a:xfrm>
            <a:off x="3276153" y="2135385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306" y="1475"/>
                </a:moveTo>
                <a:lnTo>
                  <a:pt x="2260" y="1018"/>
                </a:lnTo>
                <a:lnTo>
                  <a:pt x="0" y="0"/>
                </a:lnTo>
                <a:lnTo>
                  <a:pt x="2306" y="1475"/>
                </a:lnTo>
                <a:close/>
              </a:path>
            </a:pathLst>
          </a:custGeom>
          <a:ln w="3175">
            <a:solidFill>
              <a:srgbClr val="8EDA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20" name="object 20620"/>
          <p:cNvSpPr/>
          <p:nvPr/>
        </p:nvSpPr>
        <p:spPr>
          <a:xfrm>
            <a:off x="3278413" y="213640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5" y="457"/>
                </a:moveTo>
                <a:lnTo>
                  <a:pt x="0" y="0"/>
                </a:lnTo>
                <a:lnTo>
                  <a:pt x="142" y="116"/>
                </a:lnTo>
                <a:lnTo>
                  <a:pt x="45" y="457"/>
                </a:lnTo>
                <a:close/>
              </a:path>
            </a:pathLst>
          </a:custGeom>
          <a:solidFill>
            <a:srgbClr val="8EDA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21" name="object 20621"/>
          <p:cNvSpPr/>
          <p:nvPr/>
        </p:nvSpPr>
        <p:spPr>
          <a:xfrm>
            <a:off x="3278413" y="213640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5" y="457"/>
                </a:moveTo>
                <a:lnTo>
                  <a:pt x="0" y="0"/>
                </a:lnTo>
                <a:lnTo>
                  <a:pt x="142" y="116"/>
                </a:lnTo>
                <a:lnTo>
                  <a:pt x="45" y="457"/>
                </a:lnTo>
                <a:close/>
              </a:path>
            </a:pathLst>
          </a:custGeom>
          <a:ln w="3175">
            <a:solidFill>
              <a:srgbClr val="8EDA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22" name="object 20622"/>
          <p:cNvSpPr/>
          <p:nvPr/>
        </p:nvSpPr>
        <p:spPr>
          <a:xfrm>
            <a:off x="3276063" y="21342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367" y="2095"/>
                </a:moveTo>
                <a:lnTo>
                  <a:pt x="88" y="1127"/>
                </a:lnTo>
                <a:lnTo>
                  <a:pt x="0" y="0"/>
                </a:lnTo>
                <a:lnTo>
                  <a:pt x="2367" y="2095"/>
                </a:lnTo>
                <a:close/>
              </a:path>
            </a:pathLst>
          </a:custGeom>
          <a:solidFill>
            <a:srgbClr val="8ED9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23" name="object 20623"/>
          <p:cNvSpPr/>
          <p:nvPr/>
        </p:nvSpPr>
        <p:spPr>
          <a:xfrm>
            <a:off x="3276063" y="21342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88" y="1127"/>
                </a:moveTo>
                <a:lnTo>
                  <a:pt x="0" y="0"/>
                </a:lnTo>
                <a:lnTo>
                  <a:pt x="2367" y="2095"/>
                </a:lnTo>
                <a:lnTo>
                  <a:pt x="88" y="1127"/>
                </a:lnTo>
                <a:close/>
              </a:path>
            </a:pathLst>
          </a:custGeom>
          <a:ln w="3175">
            <a:solidFill>
              <a:srgbClr val="8ED9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24" name="object 20624"/>
          <p:cNvSpPr/>
          <p:nvPr/>
        </p:nvSpPr>
        <p:spPr>
          <a:xfrm>
            <a:off x="3276153" y="2135385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260" y="1018"/>
                </a:moveTo>
                <a:lnTo>
                  <a:pt x="0" y="0"/>
                </a:lnTo>
                <a:lnTo>
                  <a:pt x="2278" y="967"/>
                </a:lnTo>
                <a:close/>
              </a:path>
            </a:pathLst>
          </a:custGeom>
          <a:solidFill>
            <a:srgbClr val="8EDA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25" name="object 20625"/>
          <p:cNvSpPr/>
          <p:nvPr/>
        </p:nvSpPr>
        <p:spPr>
          <a:xfrm>
            <a:off x="3276153" y="2135385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260" y="101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8EDA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26" name="object 206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627" name="object 206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628" name="object 206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629" name="object 206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630" name="object 20630"/>
          <p:cNvSpPr/>
          <p:nvPr/>
        </p:nvSpPr>
        <p:spPr>
          <a:xfrm>
            <a:off x="3233379" y="213753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31" name="object 20631"/>
          <p:cNvSpPr/>
          <p:nvPr/>
        </p:nvSpPr>
        <p:spPr>
          <a:xfrm>
            <a:off x="3233379" y="2137534"/>
            <a:ext cx="46355" cy="4445"/>
          </a:xfrm>
          <a:custGeom>
            <a:avLst/>
            <a:gdLst/>
            <a:ahLst/>
            <a:cxnLst/>
            <a:rect l="l" t="t" r="r" b="b"/>
            <a:pathLst>
              <a:path w="46354" h="4444">
                <a:moveTo>
                  <a:pt x="46123" y="436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32" name="object 20632"/>
          <p:cNvSpPr/>
          <p:nvPr/>
        </p:nvSpPr>
        <p:spPr>
          <a:xfrm>
            <a:off x="3233379" y="213753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33" name="object 206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634" name="object 20634"/>
          <p:cNvSpPr/>
          <p:nvPr/>
        </p:nvSpPr>
        <p:spPr>
          <a:xfrm>
            <a:off x="3233379" y="213725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2667" y="0"/>
                </a:moveTo>
                <a:lnTo>
                  <a:pt x="0" y="28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35" name="object 20635"/>
          <p:cNvSpPr/>
          <p:nvPr/>
        </p:nvSpPr>
        <p:spPr>
          <a:xfrm>
            <a:off x="3279503" y="2141898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6809" y="6037"/>
                </a:moveTo>
                <a:lnTo>
                  <a:pt x="0" y="0"/>
                </a:lnTo>
                <a:lnTo>
                  <a:pt x="6931" y="5463"/>
                </a:lnTo>
                <a:lnTo>
                  <a:pt x="6809" y="6037"/>
                </a:lnTo>
                <a:close/>
              </a:path>
            </a:pathLst>
          </a:custGeom>
          <a:solidFill>
            <a:srgbClr val="91DD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36" name="object 20636"/>
          <p:cNvSpPr/>
          <p:nvPr/>
        </p:nvSpPr>
        <p:spPr>
          <a:xfrm>
            <a:off x="3279503" y="2141898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6931" y="5463"/>
                </a:moveTo>
                <a:lnTo>
                  <a:pt x="6809" y="6037"/>
                </a:lnTo>
                <a:lnTo>
                  <a:pt x="0" y="0"/>
                </a:lnTo>
                <a:lnTo>
                  <a:pt x="6931" y="5463"/>
                </a:lnTo>
                <a:close/>
              </a:path>
            </a:pathLst>
          </a:custGeom>
          <a:ln w="3175">
            <a:solidFill>
              <a:srgbClr val="91DD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37" name="object 20637"/>
          <p:cNvSpPr/>
          <p:nvPr/>
        </p:nvSpPr>
        <p:spPr>
          <a:xfrm>
            <a:off x="3279503" y="2141898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0" y="0"/>
                </a:moveTo>
                <a:lnTo>
                  <a:pt x="6962" y="53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91DD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38" name="object 20638"/>
          <p:cNvSpPr/>
          <p:nvPr/>
        </p:nvSpPr>
        <p:spPr>
          <a:xfrm>
            <a:off x="3279503" y="2141898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6931" y="5463"/>
                </a:moveTo>
                <a:lnTo>
                  <a:pt x="0" y="0"/>
                </a:lnTo>
                <a:lnTo>
                  <a:pt x="6962" y="5323"/>
                </a:lnTo>
                <a:lnTo>
                  <a:pt x="6931" y="5463"/>
                </a:lnTo>
                <a:close/>
              </a:path>
            </a:pathLst>
          </a:custGeom>
          <a:solidFill>
            <a:srgbClr val="91DD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39" name="object 20639"/>
          <p:cNvSpPr/>
          <p:nvPr/>
        </p:nvSpPr>
        <p:spPr>
          <a:xfrm>
            <a:off x="3279503" y="2141898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0" y="0"/>
                </a:moveTo>
                <a:lnTo>
                  <a:pt x="6931" y="5463"/>
                </a:lnTo>
                <a:lnTo>
                  <a:pt x="6962" y="53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91DD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40" name="object 20640"/>
          <p:cNvSpPr/>
          <p:nvPr/>
        </p:nvSpPr>
        <p:spPr>
          <a:xfrm>
            <a:off x="3286312" y="214793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90DD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41" name="object 20641"/>
          <p:cNvSpPr/>
          <p:nvPr/>
        </p:nvSpPr>
        <p:spPr>
          <a:xfrm>
            <a:off x="3286312" y="214793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90DD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42" name="object 20642"/>
          <p:cNvSpPr/>
          <p:nvPr/>
        </p:nvSpPr>
        <p:spPr>
          <a:xfrm>
            <a:off x="3286312" y="214793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90DD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43" name="object 20643"/>
          <p:cNvSpPr/>
          <p:nvPr/>
        </p:nvSpPr>
        <p:spPr>
          <a:xfrm>
            <a:off x="3286312" y="214793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90DD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44" name="object 20644"/>
          <p:cNvSpPr/>
          <p:nvPr/>
        </p:nvSpPr>
        <p:spPr>
          <a:xfrm>
            <a:off x="3286312" y="214793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90DD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45" name="object 20645"/>
          <p:cNvSpPr/>
          <p:nvPr/>
        </p:nvSpPr>
        <p:spPr>
          <a:xfrm>
            <a:off x="3286312" y="214793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90DD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46" name="object 20646"/>
          <p:cNvSpPr/>
          <p:nvPr/>
        </p:nvSpPr>
        <p:spPr>
          <a:xfrm>
            <a:off x="3279503" y="2141898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6809" y="6037"/>
                </a:moveTo>
                <a:lnTo>
                  <a:pt x="0" y="0"/>
                </a:lnTo>
                <a:lnTo>
                  <a:pt x="6809" y="6037"/>
                </a:lnTo>
                <a:close/>
              </a:path>
            </a:pathLst>
          </a:custGeom>
          <a:ln w="3175">
            <a:solidFill>
              <a:srgbClr val="91DD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47" name="object 20647"/>
          <p:cNvSpPr/>
          <p:nvPr/>
        </p:nvSpPr>
        <p:spPr>
          <a:xfrm>
            <a:off x="3279503" y="2141898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6809" y="6037"/>
                </a:moveTo>
                <a:lnTo>
                  <a:pt x="0" y="0"/>
                </a:lnTo>
                <a:lnTo>
                  <a:pt x="6809" y="6037"/>
                </a:lnTo>
                <a:close/>
              </a:path>
            </a:pathLst>
          </a:custGeom>
          <a:ln w="3175">
            <a:solidFill>
              <a:srgbClr val="93DD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48" name="object 20648"/>
          <p:cNvSpPr/>
          <p:nvPr/>
        </p:nvSpPr>
        <p:spPr>
          <a:xfrm>
            <a:off x="3279503" y="2141898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6809" y="60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49" name="object 20649"/>
          <p:cNvSpPr/>
          <p:nvPr/>
        </p:nvSpPr>
        <p:spPr>
          <a:xfrm>
            <a:off x="3279503" y="2141898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7411" y="6586"/>
                </a:moveTo>
                <a:lnTo>
                  <a:pt x="0" y="0"/>
                </a:lnTo>
                <a:lnTo>
                  <a:pt x="6809" y="6037"/>
                </a:lnTo>
                <a:lnTo>
                  <a:pt x="7411" y="6586"/>
                </a:lnTo>
                <a:close/>
              </a:path>
            </a:pathLst>
          </a:custGeom>
          <a:solidFill>
            <a:srgbClr val="91DD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50" name="object 20650"/>
          <p:cNvSpPr/>
          <p:nvPr/>
        </p:nvSpPr>
        <p:spPr>
          <a:xfrm>
            <a:off x="3279503" y="2141898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6809" y="6037"/>
                </a:moveTo>
                <a:lnTo>
                  <a:pt x="7411" y="6586"/>
                </a:lnTo>
                <a:lnTo>
                  <a:pt x="0" y="0"/>
                </a:lnTo>
                <a:lnTo>
                  <a:pt x="6809" y="6037"/>
                </a:lnTo>
                <a:close/>
              </a:path>
            </a:pathLst>
          </a:custGeom>
          <a:ln w="3175">
            <a:solidFill>
              <a:srgbClr val="91DD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51" name="object 20651"/>
          <p:cNvSpPr/>
          <p:nvPr/>
        </p:nvSpPr>
        <p:spPr>
          <a:xfrm>
            <a:off x="3279503" y="2141898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6809" y="6037"/>
                </a:moveTo>
                <a:lnTo>
                  <a:pt x="0" y="0"/>
                </a:lnTo>
                <a:lnTo>
                  <a:pt x="6809" y="6037"/>
                </a:lnTo>
                <a:close/>
              </a:path>
            </a:pathLst>
          </a:custGeom>
          <a:ln w="3175">
            <a:solidFill>
              <a:srgbClr val="93DD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52" name="object 20652"/>
          <p:cNvSpPr/>
          <p:nvPr/>
        </p:nvSpPr>
        <p:spPr>
          <a:xfrm>
            <a:off x="3279503" y="2141898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19">
                <a:moveTo>
                  <a:pt x="8155" y="7259"/>
                </a:moveTo>
                <a:lnTo>
                  <a:pt x="7251" y="6466"/>
                </a:lnTo>
                <a:lnTo>
                  <a:pt x="0" y="0"/>
                </a:lnTo>
                <a:lnTo>
                  <a:pt x="8155" y="7259"/>
                </a:lnTo>
                <a:close/>
              </a:path>
            </a:pathLst>
          </a:custGeom>
          <a:solidFill>
            <a:srgbClr val="92DD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53" name="object 20653"/>
          <p:cNvSpPr/>
          <p:nvPr/>
        </p:nvSpPr>
        <p:spPr>
          <a:xfrm>
            <a:off x="3279503" y="2141898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19">
                <a:moveTo>
                  <a:pt x="8155" y="7259"/>
                </a:moveTo>
                <a:lnTo>
                  <a:pt x="7251" y="6466"/>
                </a:lnTo>
                <a:lnTo>
                  <a:pt x="0" y="0"/>
                </a:lnTo>
                <a:lnTo>
                  <a:pt x="8155" y="7259"/>
                </a:lnTo>
                <a:close/>
              </a:path>
            </a:pathLst>
          </a:custGeom>
          <a:ln w="3175">
            <a:solidFill>
              <a:srgbClr val="92DD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54" name="object 20654"/>
          <p:cNvSpPr/>
          <p:nvPr/>
        </p:nvSpPr>
        <p:spPr>
          <a:xfrm>
            <a:off x="3279503" y="2141898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19">
                <a:moveTo>
                  <a:pt x="8155" y="7259"/>
                </a:moveTo>
                <a:lnTo>
                  <a:pt x="0" y="0"/>
                </a:lnTo>
                <a:lnTo>
                  <a:pt x="8155" y="7259"/>
                </a:lnTo>
                <a:close/>
              </a:path>
            </a:pathLst>
          </a:custGeom>
          <a:ln w="3175">
            <a:solidFill>
              <a:srgbClr val="93DD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55" name="object 20655"/>
          <p:cNvSpPr/>
          <p:nvPr/>
        </p:nvSpPr>
        <p:spPr>
          <a:xfrm>
            <a:off x="3279503" y="2141898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19">
                <a:moveTo>
                  <a:pt x="8155" y="7259"/>
                </a:moveTo>
                <a:lnTo>
                  <a:pt x="0" y="0"/>
                </a:lnTo>
                <a:lnTo>
                  <a:pt x="7411" y="6586"/>
                </a:lnTo>
                <a:lnTo>
                  <a:pt x="8155" y="7259"/>
                </a:lnTo>
                <a:close/>
              </a:path>
            </a:pathLst>
          </a:custGeom>
          <a:solidFill>
            <a:srgbClr val="91DD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56" name="object 20656"/>
          <p:cNvSpPr/>
          <p:nvPr/>
        </p:nvSpPr>
        <p:spPr>
          <a:xfrm>
            <a:off x="3279503" y="2141898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19">
                <a:moveTo>
                  <a:pt x="8155" y="7259"/>
                </a:moveTo>
                <a:lnTo>
                  <a:pt x="0" y="0"/>
                </a:lnTo>
                <a:lnTo>
                  <a:pt x="7411" y="6586"/>
                </a:lnTo>
                <a:lnTo>
                  <a:pt x="8155" y="7259"/>
                </a:lnTo>
                <a:close/>
              </a:path>
            </a:pathLst>
          </a:custGeom>
          <a:ln w="3175">
            <a:solidFill>
              <a:srgbClr val="91DD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57" name="object 206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658" name="object 20658"/>
          <p:cNvSpPr/>
          <p:nvPr/>
        </p:nvSpPr>
        <p:spPr>
          <a:xfrm>
            <a:off x="3282950" y="2149343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410" y="1422"/>
                </a:moveTo>
                <a:lnTo>
                  <a:pt x="0" y="0"/>
                </a:lnTo>
                <a:lnTo>
                  <a:pt x="2410" y="1422"/>
                </a:lnTo>
                <a:close/>
              </a:path>
            </a:pathLst>
          </a:custGeom>
          <a:ln w="3175">
            <a:solidFill>
              <a:srgbClr val="97DF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59" name="object 20659"/>
          <p:cNvSpPr/>
          <p:nvPr/>
        </p:nvSpPr>
        <p:spPr>
          <a:xfrm>
            <a:off x="3281215" y="2145505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4">
                <a:moveTo>
                  <a:pt x="4145" y="5260"/>
                </a:moveTo>
                <a:lnTo>
                  <a:pt x="1734" y="3837"/>
                </a:lnTo>
                <a:lnTo>
                  <a:pt x="0" y="0"/>
                </a:lnTo>
                <a:lnTo>
                  <a:pt x="4145" y="5260"/>
                </a:lnTo>
                <a:close/>
              </a:path>
            </a:pathLst>
          </a:custGeom>
          <a:solidFill>
            <a:srgbClr val="96DE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60" name="object 20660"/>
          <p:cNvSpPr/>
          <p:nvPr/>
        </p:nvSpPr>
        <p:spPr>
          <a:xfrm>
            <a:off x="3281215" y="2145505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4">
                <a:moveTo>
                  <a:pt x="4145" y="5260"/>
                </a:moveTo>
                <a:lnTo>
                  <a:pt x="0" y="0"/>
                </a:lnTo>
                <a:lnTo>
                  <a:pt x="1734" y="3837"/>
                </a:lnTo>
                <a:lnTo>
                  <a:pt x="4145" y="5260"/>
                </a:lnTo>
                <a:close/>
              </a:path>
            </a:pathLst>
          </a:custGeom>
          <a:ln w="3175">
            <a:solidFill>
              <a:srgbClr val="96DE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61" name="object 20661"/>
          <p:cNvSpPr/>
          <p:nvPr/>
        </p:nvSpPr>
        <p:spPr>
          <a:xfrm>
            <a:off x="3281215" y="2145505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4145" y="5260"/>
                </a:moveTo>
                <a:lnTo>
                  <a:pt x="0" y="0"/>
                </a:lnTo>
                <a:lnTo>
                  <a:pt x="4582" y="3683"/>
                </a:lnTo>
                <a:lnTo>
                  <a:pt x="4145" y="5260"/>
                </a:lnTo>
                <a:close/>
              </a:path>
            </a:pathLst>
          </a:custGeom>
          <a:solidFill>
            <a:srgbClr val="95DE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62" name="object 20662"/>
          <p:cNvSpPr/>
          <p:nvPr/>
        </p:nvSpPr>
        <p:spPr>
          <a:xfrm>
            <a:off x="3281215" y="2145505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4145" y="5260"/>
                </a:moveTo>
                <a:lnTo>
                  <a:pt x="0" y="0"/>
                </a:lnTo>
                <a:lnTo>
                  <a:pt x="4582" y="3683"/>
                </a:lnTo>
                <a:lnTo>
                  <a:pt x="4145" y="5260"/>
                </a:lnTo>
                <a:close/>
              </a:path>
            </a:pathLst>
          </a:custGeom>
          <a:ln w="3175">
            <a:solidFill>
              <a:srgbClr val="95DE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63" name="object 20663"/>
          <p:cNvSpPr/>
          <p:nvPr/>
        </p:nvSpPr>
        <p:spPr>
          <a:xfrm>
            <a:off x="3268593" y="2140153"/>
            <a:ext cx="11430" cy="1905"/>
          </a:xfrm>
          <a:custGeom>
            <a:avLst/>
            <a:gdLst/>
            <a:ahLst/>
            <a:cxnLst/>
            <a:rect l="l" t="t" r="r" b="b"/>
            <a:pathLst>
              <a:path w="11429" h="1905">
                <a:moveTo>
                  <a:pt x="10909" y="1744"/>
                </a:moveTo>
                <a:lnTo>
                  <a:pt x="0" y="0"/>
                </a:lnTo>
                <a:lnTo>
                  <a:pt x="6532" y="469"/>
                </a:lnTo>
                <a:lnTo>
                  <a:pt x="10909" y="1744"/>
                </a:lnTo>
                <a:close/>
              </a:path>
            </a:pathLst>
          </a:custGeom>
          <a:solidFill>
            <a:srgbClr val="96DB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64" name="object 20664"/>
          <p:cNvSpPr/>
          <p:nvPr/>
        </p:nvSpPr>
        <p:spPr>
          <a:xfrm>
            <a:off x="3268593" y="2140153"/>
            <a:ext cx="11430" cy="1905"/>
          </a:xfrm>
          <a:custGeom>
            <a:avLst/>
            <a:gdLst/>
            <a:ahLst/>
            <a:cxnLst/>
            <a:rect l="l" t="t" r="r" b="b"/>
            <a:pathLst>
              <a:path w="11429" h="1905">
                <a:moveTo>
                  <a:pt x="0" y="0"/>
                </a:moveTo>
                <a:lnTo>
                  <a:pt x="6532" y="469"/>
                </a:lnTo>
                <a:lnTo>
                  <a:pt x="10909" y="174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96DB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65" name="object 20665"/>
          <p:cNvSpPr/>
          <p:nvPr/>
        </p:nvSpPr>
        <p:spPr>
          <a:xfrm>
            <a:off x="3268593" y="2140153"/>
            <a:ext cx="12700" cy="5715"/>
          </a:xfrm>
          <a:custGeom>
            <a:avLst/>
            <a:gdLst/>
            <a:ahLst/>
            <a:cxnLst/>
            <a:rect l="l" t="t" r="r" b="b"/>
            <a:pathLst>
              <a:path w="12700" h="5714">
                <a:moveTo>
                  <a:pt x="12621" y="5351"/>
                </a:moveTo>
                <a:lnTo>
                  <a:pt x="0" y="0"/>
                </a:lnTo>
                <a:lnTo>
                  <a:pt x="10909" y="1744"/>
                </a:lnTo>
                <a:lnTo>
                  <a:pt x="12621" y="5351"/>
                </a:lnTo>
                <a:close/>
              </a:path>
            </a:pathLst>
          </a:custGeom>
          <a:solidFill>
            <a:srgbClr val="96DC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66" name="object 20666"/>
          <p:cNvSpPr/>
          <p:nvPr/>
        </p:nvSpPr>
        <p:spPr>
          <a:xfrm>
            <a:off x="3268593" y="2140153"/>
            <a:ext cx="12700" cy="5715"/>
          </a:xfrm>
          <a:custGeom>
            <a:avLst/>
            <a:gdLst/>
            <a:ahLst/>
            <a:cxnLst/>
            <a:rect l="l" t="t" r="r" b="b"/>
            <a:pathLst>
              <a:path w="12700" h="5714">
                <a:moveTo>
                  <a:pt x="0" y="0"/>
                </a:moveTo>
                <a:lnTo>
                  <a:pt x="12621" y="5351"/>
                </a:lnTo>
                <a:lnTo>
                  <a:pt x="10909" y="174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96DC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67" name="object 206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668" name="object 206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669" name="object 206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670" name="object 206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671" name="object 20671"/>
          <p:cNvSpPr/>
          <p:nvPr/>
        </p:nvSpPr>
        <p:spPr>
          <a:xfrm>
            <a:off x="3288243" y="2154118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445" y="4945"/>
                </a:moveTo>
                <a:lnTo>
                  <a:pt x="0" y="0"/>
                </a:lnTo>
                <a:lnTo>
                  <a:pt x="4470" y="4780"/>
                </a:lnTo>
                <a:lnTo>
                  <a:pt x="4445" y="4945"/>
                </a:lnTo>
                <a:close/>
              </a:path>
            </a:pathLst>
          </a:custGeom>
          <a:solidFill>
            <a:srgbClr val="91DD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72" name="object 20672"/>
          <p:cNvSpPr/>
          <p:nvPr/>
        </p:nvSpPr>
        <p:spPr>
          <a:xfrm>
            <a:off x="3288243" y="2154118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0"/>
                </a:moveTo>
                <a:lnTo>
                  <a:pt x="4470" y="4780"/>
                </a:lnTo>
                <a:lnTo>
                  <a:pt x="4445" y="494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91DD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73" name="object 20673"/>
          <p:cNvSpPr/>
          <p:nvPr/>
        </p:nvSpPr>
        <p:spPr>
          <a:xfrm>
            <a:off x="3282950" y="2149343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9738" y="9720"/>
                </a:moveTo>
                <a:lnTo>
                  <a:pt x="0" y="0"/>
                </a:lnTo>
                <a:lnTo>
                  <a:pt x="5293" y="4775"/>
                </a:lnTo>
                <a:lnTo>
                  <a:pt x="9738" y="9720"/>
                </a:lnTo>
                <a:close/>
              </a:path>
            </a:pathLst>
          </a:custGeom>
          <a:solidFill>
            <a:srgbClr val="94DE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74" name="object 20674"/>
          <p:cNvSpPr/>
          <p:nvPr/>
        </p:nvSpPr>
        <p:spPr>
          <a:xfrm>
            <a:off x="3282950" y="2149343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5293" y="4775"/>
                </a:moveTo>
                <a:lnTo>
                  <a:pt x="0" y="0"/>
                </a:lnTo>
                <a:lnTo>
                  <a:pt x="9738" y="9720"/>
                </a:lnTo>
                <a:lnTo>
                  <a:pt x="5293" y="4775"/>
                </a:lnTo>
                <a:close/>
              </a:path>
            </a:pathLst>
          </a:custGeom>
          <a:ln w="3175">
            <a:solidFill>
              <a:srgbClr val="94DE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75" name="object 20675"/>
          <p:cNvSpPr/>
          <p:nvPr/>
        </p:nvSpPr>
        <p:spPr>
          <a:xfrm>
            <a:off x="3282950" y="2149343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5293" y="4775"/>
                </a:moveTo>
                <a:lnTo>
                  <a:pt x="0" y="0"/>
                </a:lnTo>
                <a:lnTo>
                  <a:pt x="4798" y="4244"/>
                </a:lnTo>
                <a:lnTo>
                  <a:pt x="5293" y="4775"/>
                </a:lnTo>
                <a:close/>
              </a:path>
            </a:pathLst>
          </a:custGeom>
          <a:solidFill>
            <a:srgbClr val="95DE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76" name="object 20676"/>
          <p:cNvSpPr/>
          <p:nvPr/>
        </p:nvSpPr>
        <p:spPr>
          <a:xfrm>
            <a:off x="3282950" y="2149343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0" y="0"/>
                </a:moveTo>
                <a:lnTo>
                  <a:pt x="5293" y="4775"/>
                </a:lnTo>
                <a:lnTo>
                  <a:pt x="4798" y="424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95DE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77" name="object 20677"/>
          <p:cNvSpPr/>
          <p:nvPr/>
        </p:nvSpPr>
        <p:spPr>
          <a:xfrm>
            <a:off x="3271204" y="2150140"/>
            <a:ext cx="12065" cy="5080"/>
          </a:xfrm>
          <a:custGeom>
            <a:avLst/>
            <a:gdLst/>
            <a:ahLst/>
            <a:cxnLst/>
            <a:rect l="l" t="t" r="r" b="b"/>
            <a:pathLst>
              <a:path w="12064" h="5080">
                <a:moveTo>
                  <a:pt x="11508" y="4937"/>
                </a:moveTo>
                <a:lnTo>
                  <a:pt x="111" y="1277"/>
                </a:lnTo>
                <a:lnTo>
                  <a:pt x="0" y="0"/>
                </a:lnTo>
                <a:lnTo>
                  <a:pt x="11508" y="4937"/>
                </a:lnTo>
                <a:close/>
              </a:path>
            </a:pathLst>
          </a:custGeom>
          <a:solidFill>
            <a:srgbClr val="9FDE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78" name="object 20678"/>
          <p:cNvSpPr/>
          <p:nvPr/>
        </p:nvSpPr>
        <p:spPr>
          <a:xfrm>
            <a:off x="3271204" y="2150140"/>
            <a:ext cx="12065" cy="5080"/>
          </a:xfrm>
          <a:custGeom>
            <a:avLst/>
            <a:gdLst/>
            <a:ahLst/>
            <a:cxnLst/>
            <a:rect l="l" t="t" r="r" b="b"/>
            <a:pathLst>
              <a:path w="12064" h="5080">
                <a:moveTo>
                  <a:pt x="111" y="1277"/>
                </a:moveTo>
                <a:lnTo>
                  <a:pt x="0" y="0"/>
                </a:lnTo>
                <a:lnTo>
                  <a:pt x="11508" y="4937"/>
                </a:lnTo>
                <a:lnTo>
                  <a:pt x="111" y="1277"/>
                </a:lnTo>
                <a:close/>
              </a:path>
            </a:pathLst>
          </a:custGeom>
          <a:ln w="3175">
            <a:solidFill>
              <a:srgbClr val="9FDE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79" name="object 20679"/>
          <p:cNvSpPr/>
          <p:nvPr/>
        </p:nvSpPr>
        <p:spPr>
          <a:xfrm>
            <a:off x="3271316" y="2151418"/>
            <a:ext cx="15240" cy="6350"/>
          </a:xfrm>
          <a:custGeom>
            <a:avLst/>
            <a:gdLst/>
            <a:ahLst/>
            <a:cxnLst/>
            <a:rect l="l" t="t" r="r" b="b"/>
            <a:pathLst>
              <a:path w="15239" h="6350">
                <a:moveTo>
                  <a:pt x="15184" y="6309"/>
                </a:moveTo>
                <a:lnTo>
                  <a:pt x="0" y="0"/>
                </a:lnTo>
                <a:lnTo>
                  <a:pt x="11396" y="3660"/>
                </a:lnTo>
                <a:lnTo>
                  <a:pt x="15184" y="6309"/>
                </a:lnTo>
                <a:close/>
              </a:path>
            </a:pathLst>
          </a:custGeom>
          <a:solidFill>
            <a:srgbClr val="9DDE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80" name="object 20680"/>
          <p:cNvSpPr/>
          <p:nvPr/>
        </p:nvSpPr>
        <p:spPr>
          <a:xfrm>
            <a:off x="3271316" y="2151418"/>
            <a:ext cx="15240" cy="6350"/>
          </a:xfrm>
          <a:custGeom>
            <a:avLst/>
            <a:gdLst/>
            <a:ahLst/>
            <a:cxnLst/>
            <a:rect l="l" t="t" r="r" b="b"/>
            <a:pathLst>
              <a:path w="15239" h="6350">
                <a:moveTo>
                  <a:pt x="0" y="0"/>
                </a:moveTo>
                <a:lnTo>
                  <a:pt x="15184" y="6309"/>
                </a:lnTo>
                <a:lnTo>
                  <a:pt x="11396" y="366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9DDE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81" name="object 20681"/>
          <p:cNvSpPr/>
          <p:nvPr/>
        </p:nvSpPr>
        <p:spPr>
          <a:xfrm>
            <a:off x="3282950" y="2149343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0002" y="10015"/>
                </a:moveTo>
                <a:lnTo>
                  <a:pt x="7658" y="7703"/>
                </a:lnTo>
                <a:lnTo>
                  <a:pt x="0" y="0"/>
                </a:lnTo>
                <a:lnTo>
                  <a:pt x="10002" y="10015"/>
                </a:lnTo>
                <a:close/>
              </a:path>
            </a:pathLst>
          </a:custGeom>
          <a:solidFill>
            <a:srgbClr val="93DE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82" name="object 20682"/>
          <p:cNvSpPr/>
          <p:nvPr/>
        </p:nvSpPr>
        <p:spPr>
          <a:xfrm>
            <a:off x="3282950" y="2149343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0002" y="10015"/>
                </a:moveTo>
                <a:lnTo>
                  <a:pt x="7658" y="7703"/>
                </a:lnTo>
                <a:lnTo>
                  <a:pt x="0" y="0"/>
                </a:lnTo>
                <a:lnTo>
                  <a:pt x="10002" y="10015"/>
                </a:lnTo>
                <a:close/>
              </a:path>
            </a:pathLst>
          </a:custGeom>
          <a:ln w="3175">
            <a:solidFill>
              <a:srgbClr val="93DE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83" name="object 20683"/>
          <p:cNvSpPr/>
          <p:nvPr/>
        </p:nvSpPr>
        <p:spPr>
          <a:xfrm>
            <a:off x="3282950" y="2149343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0002" y="10015"/>
                </a:moveTo>
                <a:lnTo>
                  <a:pt x="0" y="0"/>
                </a:lnTo>
                <a:lnTo>
                  <a:pt x="9738" y="9720"/>
                </a:lnTo>
                <a:lnTo>
                  <a:pt x="10002" y="10015"/>
                </a:lnTo>
                <a:close/>
              </a:path>
            </a:pathLst>
          </a:custGeom>
          <a:solidFill>
            <a:srgbClr val="92DE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84" name="object 20684"/>
          <p:cNvSpPr/>
          <p:nvPr/>
        </p:nvSpPr>
        <p:spPr>
          <a:xfrm>
            <a:off x="3282950" y="2149343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0002" y="10015"/>
                </a:moveTo>
                <a:lnTo>
                  <a:pt x="9738" y="9720"/>
                </a:lnTo>
                <a:lnTo>
                  <a:pt x="0" y="0"/>
                </a:lnTo>
                <a:lnTo>
                  <a:pt x="10002" y="10015"/>
                </a:lnTo>
                <a:close/>
              </a:path>
            </a:pathLst>
          </a:custGeom>
          <a:ln w="3175">
            <a:solidFill>
              <a:srgbClr val="92DE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85" name="object 20685"/>
          <p:cNvSpPr/>
          <p:nvPr/>
        </p:nvSpPr>
        <p:spPr>
          <a:xfrm>
            <a:off x="3282950" y="2149343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5">
                <a:moveTo>
                  <a:pt x="7658" y="7703"/>
                </a:moveTo>
                <a:lnTo>
                  <a:pt x="4455" y="4541"/>
                </a:lnTo>
                <a:lnTo>
                  <a:pt x="0" y="0"/>
                </a:lnTo>
                <a:lnTo>
                  <a:pt x="7658" y="7703"/>
                </a:lnTo>
                <a:close/>
              </a:path>
            </a:pathLst>
          </a:custGeom>
          <a:solidFill>
            <a:srgbClr val="95DE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86" name="object 20686"/>
          <p:cNvSpPr/>
          <p:nvPr/>
        </p:nvSpPr>
        <p:spPr>
          <a:xfrm>
            <a:off x="3282950" y="2149343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5">
                <a:moveTo>
                  <a:pt x="7658" y="7703"/>
                </a:moveTo>
                <a:lnTo>
                  <a:pt x="0" y="0"/>
                </a:lnTo>
                <a:lnTo>
                  <a:pt x="4455" y="4541"/>
                </a:lnTo>
                <a:lnTo>
                  <a:pt x="7658" y="7703"/>
                </a:lnTo>
                <a:close/>
              </a:path>
            </a:pathLst>
          </a:custGeom>
          <a:ln w="3175">
            <a:solidFill>
              <a:srgbClr val="95DE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87" name="object 20687"/>
          <p:cNvSpPr/>
          <p:nvPr/>
        </p:nvSpPr>
        <p:spPr>
          <a:xfrm>
            <a:off x="3282950" y="21493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459" y="3329"/>
                </a:moveTo>
                <a:lnTo>
                  <a:pt x="0" y="0"/>
                </a:lnTo>
                <a:lnTo>
                  <a:pt x="459" y="3329"/>
                </a:lnTo>
                <a:close/>
              </a:path>
            </a:pathLst>
          </a:custGeom>
          <a:ln w="3175">
            <a:solidFill>
              <a:srgbClr val="98DF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88" name="object 20688"/>
          <p:cNvSpPr/>
          <p:nvPr/>
        </p:nvSpPr>
        <p:spPr>
          <a:xfrm>
            <a:off x="3282950" y="2149343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762" y="4074"/>
                </a:moveTo>
                <a:lnTo>
                  <a:pt x="459" y="3329"/>
                </a:lnTo>
                <a:lnTo>
                  <a:pt x="0" y="0"/>
                </a:lnTo>
                <a:lnTo>
                  <a:pt x="1762" y="4074"/>
                </a:lnTo>
                <a:close/>
              </a:path>
            </a:pathLst>
          </a:custGeom>
          <a:solidFill>
            <a:srgbClr val="99DF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89" name="object 20689"/>
          <p:cNvSpPr/>
          <p:nvPr/>
        </p:nvSpPr>
        <p:spPr>
          <a:xfrm>
            <a:off x="3282950" y="2149343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459" y="3329"/>
                </a:moveTo>
                <a:lnTo>
                  <a:pt x="1762" y="4074"/>
                </a:lnTo>
                <a:lnTo>
                  <a:pt x="0" y="0"/>
                </a:lnTo>
                <a:lnTo>
                  <a:pt x="459" y="3329"/>
                </a:lnTo>
                <a:close/>
              </a:path>
            </a:pathLst>
          </a:custGeom>
          <a:ln w="3175">
            <a:solidFill>
              <a:srgbClr val="99DF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90" name="object 20690"/>
          <p:cNvSpPr/>
          <p:nvPr/>
        </p:nvSpPr>
        <p:spPr>
          <a:xfrm>
            <a:off x="3286389" y="215629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111" y="14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9ADF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91" name="object 20691"/>
          <p:cNvSpPr/>
          <p:nvPr/>
        </p:nvSpPr>
        <p:spPr>
          <a:xfrm>
            <a:off x="3285604" y="215556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896" y="2161"/>
                </a:moveTo>
                <a:lnTo>
                  <a:pt x="0" y="0"/>
                </a:lnTo>
                <a:lnTo>
                  <a:pt x="784" y="726"/>
                </a:lnTo>
                <a:lnTo>
                  <a:pt x="896" y="2161"/>
                </a:lnTo>
                <a:close/>
              </a:path>
            </a:pathLst>
          </a:custGeom>
          <a:solidFill>
            <a:srgbClr val="9ADF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92" name="object 20692"/>
          <p:cNvSpPr/>
          <p:nvPr/>
        </p:nvSpPr>
        <p:spPr>
          <a:xfrm>
            <a:off x="3285604" y="215556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784" y="726"/>
                </a:moveTo>
                <a:lnTo>
                  <a:pt x="0" y="0"/>
                </a:lnTo>
                <a:lnTo>
                  <a:pt x="896" y="2161"/>
                </a:lnTo>
                <a:lnTo>
                  <a:pt x="784" y="726"/>
                </a:lnTo>
                <a:close/>
              </a:path>
            </a:pathLst>
          </a:custGeom>
          <a:ln w="3175">
            <a:solidFill>
              <a:srgbClr val="9ADF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93" name="object 20693"/>
          <p:cNvSpPr/>
          <p:nvPr/>
        </p:nvSpPr>
        <p:spPr>
          <a:xfrm>
            <a:off x="3284712" y="215341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77" y="1620"/>
                </a:moveTo>
                <a:lnTo>
                  <a:pt x="0" y="0"/>
                </a:lnTo>
                <a:lnTo>
                  <a:pt x="1564" y="1447"/>
                </a:lnTo>
                <a:lnTo>
                  <a:pt x="1577" y="1620"/>
                </a:lnTo>
                <a:close/>
              </a:path>
            </a:pathLst>
          </a:custGeom>
          <a:solidFill>
            <a:srgbClr val="98DF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94" name="object 20694"/>
          <p:cNvSpPr/>
          <p:nvPr/>
        </p:nvSpPr>
        <p:spPr>
          <a:xfrm>
            <a:off x="3284712" y="215341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64" y="1447"/>
                </a:moveTo>
                <a:lnTo>
                  <a:pt x="0" y="0"/>
                </a:lnTo>
                <a:lnTo>
                  <a:pt x="1577" y="1620"/>
                </a:lnTo>
                <a:lnTo>
                  <a:pt x="1564" y="1447"/>
                </a:lnTo>
                <a:close/>
              </a:path>
            </a:pathLst>
          </a:custGeom>
          <a:ln w="3175">
            <a:solidFill>
              <a:srgbClr val="98DF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95" name="object 20695"/>
          <p:cNvSpPr/>
          <p:nvPr/>
        </p:nvSpPr>
        <p:spPr>
          <a:xfrm>
            <a:off x="3285604" y="215503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784" y="1254"/>
                </a:moveTo>
                <a:lnTo>
                  <a:pt x="0" y="528"/>
                </a:lnTo>
                <a:lnTo>
                  <a:pt x="685" y="0"/>
                </a:lnTo>
                <a:lnTo>
                  <a:pt x="784" y="1254"/>
                </a:lnTo>
                <a:close/>
              </a:path>
            </a:pathLst>
          </a:custGeom>
          <a:solidFill>
            <a:srgbClr val="99DF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96" name="object 20696"/>
          <p:cNvSpPr/>
          <p:nvPr/>
        </p:nvSpPr>
        <p:spPr>
          <a:xfrm>
            <a:off x="3285604" y="215503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685" y="0"/>
                </a:moveTo>
                <a:lnTo>
                  <a:pt x="784" y="1254"/>
                </a:lnTo>
                <a:lnTo>
                  <a:pt x="0" y="528"/>
                </a:lnTo>
                <a:lnTo>
                  <a:pt x="685" y="0"/>
                </a:lnTo>
                <a:close/>
              </a:path>
            </a:pathLst>
          </a:custGeom>
          <a:ln w="3175">
            <a:solidFill>
              <a:srgbClr val="99DF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97" name="object 20697"/>
          <p:cNvSpPr/>
          <p:nvPr/>
        </p:nvSpPr>
        <p:spPr>
          <a:xfrm>
            <a:off x="3284712" y="2153417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891" y="2148"/>
                </a:moveTo>
                <a:lnTo>
                  <a:pt x="0" y="0"/>
                </a:lnTo>
                <a:lnTo>
                  <a:pt x="1577" y="1620"/>
                </a:lnTo>
                <a:lnTo>
                  <a:pt x="891" y="2148"/>
                </a:lnTo>
                <a:close/>
              </a:path>
            </a:pathLst>
          </a:custGeom>
          <a:solidFill>
            <a:srgbClr val="99DF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98" name="object 20698"/>
          <p:cNvSpPr/>
          <p:nvPr/>
        </p:nvSpPr>
        <p:spPr>
          <a:xfrm>
            <a:off x="3284712" y="2153417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577" y="1620"/>
                </a:moveTo>
                <a:lnTo>
                  <a:pt x="0" y="0"/>
                </a:lnTo>
                <a:lnTo>
                  <a:pt x="891" y="2148"/>
                </a:lnTo>
                <a:lnTo>
                  <a:pt x="1577" y="1620"/>
                </a:lnTo>
                <a:close/>
              </a:path>
            </a:pathLst>
          </a:custGeom>
          <a:ln w="3175">
            <a:solidFill>
              <a:srgbClr val="99DF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99" name="object 20699"/>
          <p:cNvSpPr/>
          <p:nvPr/>
        </p:nvSpPr>
        <p:spPr>
          <a:xfrm>
            <a:off x="3285604" y="215556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784" y="7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00" name="object 20700"/>
          <p:cNvSpPr/>
          <p:nvPr/>
        </p:nvSpPr>
        <p:spPr>
          <a:xfrm>
            <a:off x="3284712" y="2153417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1564" y="1447"/>
                </a:moveTo>
                <a:lnTo>
                  <a:pt x="0" y="0"/>
                </a:lnTo>
                <a:lnTo>
                  <a:pt x="2692" y="467"/>
                </a:lnTo>
                <a:lnTo>
                  <a:pt x="1564" y="1447"/>
                </a:lnTo>
                <a:close/>
              </a:path>
            </a:pathLst>
          </a:custGeom>
          <a:solidFill>
            <a:srgbClr val="97DF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01" name="object 20701"/>
          <p:cNvSpPr/>
          <p:nvPr/>
        </p:nvSpPr>
        <p:spPr>
          <a:xfrm>
            <a:off x="3284712" y="2153417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692" y="467"/>
                </a:moveTo>
                <a:lnTo>
                  <a:pt x="1564" y="1447"/>
                </a:lnTo>
                <a:lnTo>
                  <a:pt x="0" y="0"/>
                </a:lnTo>
                <a:lnTo>
                  <a:pt x="2692" y="467"/>
                </a:lnTo>
                <a:close/>
              </a:path>
            </a:pathLst>
          </a:custGeom>
          <a:ln w="3175">
            <a:solidFill>
              <a:srgbClr val="97DF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02" name="object 20702"/>
          <p:cNvSpPr/>
          <p:nvPr/>
        </p:nvSpPr>
        <p:spPr>
          <a:xfrm>
            <a:off x="3282950" y="2149343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4455" y="4541"/>
                </a:moveTo>
                <a:lnTo>
                  <a:pt x="1762" y="4074"/>
                </a:lnTo>
                <a:lnTo>
                  <a:pt x="0" y="0"/>
                </a:lnTo>
                <a:lnTo>
                  <a:pt x="4455" y="4541"/>
                </a:lnTo>
                <a:close/>
              </a:path>
            </a:pathLst>
          </a:custGeom>
          <a:solidFill>
            <a:srgbClr val="97DF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03" name="object 20703"/>
          <p:cNvSpPr/>
          <p:nvPr/>
        </p:nvSpPr>
        <p:spPr>
          <a:xfrm>
            <a:off x="3282950" y="2149343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4455" y="4541"/>
                </a:moveTo>
                <a:lnTo>
                  <a:pt x="0" y="0"/>
                </a:lnTo>
                <a:lnTo>
                  <a:pt x="1762" y="4074"/>
                </a:lnTo>
                <a:lnTo>
                  <a:pt x="4455" y="4541"/>
                </a:lnTo>
                <a:close/>
              </a:path>
            </a:pathLst>
          </a:custGeom>
          <a:ln w="3175">
            <a:solidFill>
              <a:srgbClr val="97DF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04" name="object 20704"/>
          <p:cNvSpPr/>
          <p:nvPr/>
        </p:nvSpPr>
        <p:spPr>
          <a:xfrm>
            <a:off x="3282950" y="2149343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4798" y="4244"/>
                </a:moveTo>
                <a:lnTo>
                  <a:pt x="0" y="0"/>
                </a:lnTo>
                <a:lnTo>
                  <a:pt x="4798" y="4244"/>
                </a:lnTo>
                <a:close/>
              </a:path>
            </a:pathLst>
          </a:custGeom>
          <a:ln w="3175">
            <a:solidFill>
              <a:srgbClr val="96DF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05" name="object 20705"/>
          <p:cNvSpPr/>
          <p:nvPr/>
        </p:nvSpPr>
        <p:spPr>
          <a:xfrm>
            <a:off x="3282950" y="2149343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4798" y="4244"/>
                </a:moveTo>
                <a:lnTo>
                  <a:pt x="0" y="0"/>
                </a:lnTo>
                <a:lnTo>
                  <a:pt x="2352" y="1630"/>
                </a:lnTo>
                <a:lnTo>
                  <a:pt x="4798" y="4244"/>
                </a:lnTo>
                <a:close/>
              </a:path>
            </a:pathLst>
          </a:custGeom>
          <a:solidFill>
            <a:srgbClr val="96DE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06" name="object 20706"/>
          <p:cNvSpPr/>
          <p:nvPr/>
        </p:nvSpPr>
        <p:spPr>
          <a:xfrm>
            <a:off x="3282950" y="2149343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4798" y="4244"/>
                </a:moveTo>
                <a:lnTo>
                  <a:pt x="2352" y="1630"/>
                </a:lnTo>
                <a:lnTo>
                  <a:pt x="0" y="0"/>
                </a:lnTo>
                <a:lnTo>
                  <a:pt x="4798" y="4244"/>
                </a:lnTo>
                <a:close/>
              </a:path>
            </a:pathLst>
          </a:custGeom>
          <a:ln w="3175">
            <a:solidFill>
              <a:srgbClr val="96DE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07" name="object 20707"/>
          <p:cNvSpPr/>
          <p:nvPr/>
        </p:nvSpPr>
        <p:spPr>
          <a:xfrm>
            <a:off x="3282950" y="2149343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352" y="1630"/>
                </a:moveTo>
                <a:lnTo>
                  <a:pt x="0" y="0"/>
                </a:lnTo>
                <a:lnTo>
                  <a:pt x="2410" y="1422"/>
                </a:lnTo>
                <a:lnTo>
                  <a:pt x="2352" y="1630"/>
                </a:lnTo>
                <a:close/>
              </a:path>
            </a:pathLst>
          </a:custGeom>
          <a:solidFill>
            <a:srgbClr val="96DF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08" name="object 20708"/>
          <p:cNvSpPr/>
          <p:nvPr/>
        </p:nvSpPr>
        <p:spPr>
          <a:xfrm>
            <a:off x="3282950" y="2149343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0"/>
                </a:moveTo>
                <a:lnTo>
                  <a:pt x="2352" y="1630"/>
                </a:lnTo>
                <a:lnTo>
                  <a:pt x="2410" y="142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96DF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09" name="object 20709"/>
          <p:cNvSpPr/>
          <p:nvPr/>
        </p:nvSpPr>
        <p:spPr>
          <a:xfrm>
            <a:off x="3265774" y="2139947"/>
            <a:ext cx="15875" cy="5715"/>
          </a:xfrm>
          <a:custGeom>
            <a:avLst/>
            <a:gdLst/>
            <a:ahLst/>
            <a:cxnLst/>
            <a:rect l="l" t="t" r="r" b="b"/>
            <a:pathLst>
              <a:path w="15875" h="5714">
                <a:moveTo>
                  <a:pt x="15440" y="5557"/>
                </a:moveTo>
                <a:lnTo>
                  <a:pt x="0" y="0"/>
                </a:lnTo>
                <a:lnTo>
                  <a:pt x="2819" y="205"/>
                </a:lnTo>
                <a:lnTo>
                  <a:pt x="15440" y="5557"/>
                </a:lnTo>
                <a:close/>
              </a:path>
            </a:pathLst>
          </a:custGeom>
          <a:solidFill>
            <a:srgbClr val="97DA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10" name="object 20710"/>
          <p:cNvSpPr/>
          <p:nvPr/>
        </p:nvSpPr>
        <p:spPr>
          <a:xfrm>
            <a:off x="3265774" y="2139947"/>
            <a:ext cx="15875" cy="5715"/>
          </a:xfrm>
          <a:custGeom>
            <a:avLst/>
            <a:gdLst/>
            <a:ahLst/>
            <a:cxnLst/>
            <a:rect l="l" t="t" r="r" b="b"/>
            <a:pathLst>
              <a:path w="15875" h="5714">
                <a:moveTo>
                  <a:pt x="0" y="0"/>
                </a:moveTo>
                <a:lnTo>
                  <a:pt x="2819" y="205"/>
                </a:lnTo>
                <a:lnTo>
                  <a:pt x="15440" y="555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97DA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11" name="object 207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712" name="object 207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713" name="object 207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714" name="object 20714"/>
          <p:cNvSpPr/>
          <p:nvPr/>
        </p:nvSpPr>
        <p:spPr>
          <a:xfrm>
            <a:off x="3260880" y="2139810"/>
            <a:ext cx="22860" cy="13335"/>
          </a:xfrm>
          <a:custGeom>
            <a:avLst/>
            <a:gdLst/>
            <a:ahLst/>
            <a:cxnLst/>
            <a:rect l="l" t="t" r="r" b="b"/>
            <a:pathLst>
              <a:path w="22860" h="13335">
                <a:moveTo>
                  <a:pt x="22529" y="12862"/>
                </a:moveTo>
                <a:lnTo>
                  <a:pt x="0" y="0"/>
                </a:lnTo>
                <a:lnTo>
                  <a:pt x="22070" y="9532"/>
                </a:lnTo>
                <a:lnTo>
                  <a:pt x="22529" y="12862"/>
                </a:lnTo>
                <a:close/>
              </a:path>
            </a:pathLst>
          </a:custGeom>
          <a:solidFill>
            <a:srgbClr val="9CDD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15" name="object 20715"/>
          <p:cNvSpPr/>
          <p:nvPr/>
        </p:nvSpPr>
        <p:spPr>
          <a:xfrm>
            <a:off x="3260880" y="2139810"/>
            <a:ext cx="22860" cy="13335"/>
          </a:xfrm>
          <a:custGeom>
            <a:avLst/>
            <a:gdLst/>
            <a:ahLst/>
            <a:cxnLst/>
            <a:rect l="l" t="t" r="r" b="b"/>
            <a:pathLst>
              <a:path w="22860" h="13335">
                <a:moveTo>
                  <a:pt x="22070" y="9532"/>
                </a:moveTo>
                <a:lnTo>
                  <a:pt x="0" y="0"/>
                </a:lnTo>
                <a:lnTo>
                  <a:pt x="22529" y="12862"/>
                </a:lnTo>
                <a:lnTo>
                  <a:pt x="22070" y="9532"/>
                </a:lnTo>
                <a:close/>
              </a:path>
            </a:pathLst>
          </a:custGeom>
          <a:ln w="3175">
            <a:solidFill>
              <a:srgbClr val="9CDD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16" name="object 207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717" name="object 207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718" name="object 20718"/>
          <p:cNvSpPr/>
          <p:nvPr/>
        </p:nvSpPr>
        <p:spPr>
          <a:xfrm>
            <a:off x="3271204" y="2148753"/>
            <a:ext cx="12065" cy="6350"/>
          </a:xfrm>
          <a:custGeom>
            <a:avLst/>
            <a:gdLst/>
            <a:ahLst/>
            <a:cxnLst/>
            <a:rect l="l" t="t" r="r" b="b"/>
            <a:pathLst>
              <a:path w="12064" h="6350">
                <a:moveTo>
                  <a:pt x="11508" y="6324"/>
                </a:moveTo>
                <a:lnTo>
                  <a:pt x="0" y="1386"/>
                </a:lnTo>
                <a:lnTo>
                  <a:pt x="2466" y="0"/>
                </a:lnTo>
                <a:lnTo>
                  <a:pt x="11508" y="6324"/>
                </a:lnTo>
                <a:close/>
              </a:path>
            </a:pathLst>
          </a:custGeom>
          <a:solidFill>
            <a:srgbClr val="9FDE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19" name="object 20719"/>
          <p:cNvSpPr/>
          <p:nvPr/>
        </p:nvSpPr>
        <p:spPr>
          <a:xfrm>
            <a:off x="3271204" y="2148753"/>
            <a:ext cx="12065" cy="6350"/>
          </a:xfrm>
          <a:custGeom>
            <a:avLst/>
            <a:gdLst/>
            <a:ahLst/>
            <a:cxnLst/>
            <a:rect l="l" t="t" r="r" b="b"/>
            <a:pathLst>
              <a:path w="12064" h="6350">
                <a:moveTo>
                  <a:pt x="0" y="1386"/>
                </a:moveTo>
                <a:lnTo>
                  <a:pt x="11508" y="6324"/>
                </a:lnTo>
                <a:lnTo>
                  <a:pt x="2466" y="0"/>
                </a:lnTo>
                <a:lnTo>
                  <a:pt x="0" y="1386"/>
                </a:lnTo>
                <a:close/>
              </a:path>
            </a:pathLst>
          </a:custGeom>
          <a:ln w="3175">
            <a:solidFill>
              <a:srgbClr val="9FDE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20" name="object 207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721" name="object 207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722" name="object 20722"/>
          <p:cNvSpPr/>
          <p:nvPr/>
        </p:nvSpPr>
        <p:spPr>
          <a:xfrm>
            <a:off x="3249881" y="2138863"/>
            <a:ext cx="24130" cy="10160"/>
          </a:xfrm>
          <a:custGeom>
            <a:avLst/>
            <a:gdLst/>
            <a:ahLst/>
            <a:cxnLst/>
            <a:rect l="l" t="t" r="r" b="b"/>
            <a:pathLst>
              <a:path w="24129" h="10160">
                <a:moveTo>
                  <a:pt x="23789" y="98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23" name="object 207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724" name="object 207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725" name="object 207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726" name="object 207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727" name="object 207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728" name="object 20728"/>
          <p:cNvSpPr/>
          <p:nvPr/>
        </p:nvSpPr>
        <p:spPr>
          <a:xfrm>
            <a:off x="3238113" y="2137742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695" y="16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29" name="object 20729"/>
          <p:cNvSpPr/>
          <p:nvPr/>
        </p:nvSpPr>
        <p:spPr>
          <a:xfrm>
            <a:off x="3236046" y="2137252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067" y="4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30" name="object 20730"/>
          <p:cNvSpPr/>
          <p:nvPr/>
        </p:nvSpPr>
        <p:spPr>
          <a:xfrm>
            <a:off x="3238113" y="2137742"/>
            <a:ext cx="12065" cy="1270"/>
          </a:xfrm>
          <a:custGeom>
            <a:avLst/>
            <a:gdLst/>
            <a:ahLst/>
            <a:cxnLst/>
            <a:rect l="l" t="t" r="r" b="b"/>
            <a:pathLst>
              <a:path w="12064" h="1269">
                <a:moveTo>
                  <a:pt x="11767" y="11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31" name="object 207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732" name="object 207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733" name="object 207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734" name="object 207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735" name="object 207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736" name="object 207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737" name="object 20737"/>
          <p:cNvSpPr/>
          <p:nvPr/>
        </p:nvSpPr>
        <p:spPr>
          <a:xfrm>
            <a:off x="3302165" y="2180445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581" y="706"/>
                </a:moveTo>
                <a:lnTo>
                  <a:pt x="0" y="0"/>
                </a:lnTo>
                <a:lnTo>
                  <a:pt x="586" y="655"/>
                </a:lnTo>
                <a:close/>
              </a:path>
            </a:pathLst>
          </a:custGeom>
          <a:solidFill>
            <a:srgbClr val="90DA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38" name="object 20738"/>
          <p:cNvSpPr/>
          <p:nvPr/>
        </p:nvSpPr>
        <p:spPr>
          <a:xfrm>
            <a:off x="3302165" y="2180445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586" y="655"/>
                </a:moveTo>
                <a:lnTo>
                  <a:pt x="0" y="0"/>
                </a:lnTo>
                <a:lnTo>
                  <a:pt x="581" y="706"/>
                </a:lnTo>
                <a:close/>
              </a:path>
            </a:pathLst>
          </a:custGeom>
          <a:ln w="3175">
            <a:solidFill>
              <a:srgbClr val="90DA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39" name="object 20739"/>
          <p:cNvSpPr/>
          <p:nvPr/>
        </p:nvSpPr>
        <p:spPr>
          <a:xfrm>
            <a:off x="3302165" y="2178751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586" y="2349"/>
                </a:moveTo>
                <a:lnTo>
                  <a:pt x="0" y="1694"/>
                </a:lnTo>
                <a:lnTo>
                  <a:pt x="777" y="0"/>
                </a:lnTo>
                <a:lnTo>
                  <a:pt x="586" y="2349"/>
                </a:lnTo>
                <a:close/>
              </a:path>
            </a:pathLst>
          </a:custGeom>
          <a:solidFill>
            <a:srgbClr val="8FDA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40" name="object 20740"/>
          <p:cNvSpPr/>
          <p:nvPr/>
        </p:nvSpPr>
        <p:spPr>
          <a:xfrm>
            <a:off x="3302165" y="2178751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777" y="0"/>
                </a:moveTo>
                <a:lnTo>
                  <a:pt x="586" y="2349"/>
                </a:lnTo>
                <a:lnTo>
                  <a:pt x="0" y="1694"/>
                </a:lnTo>
                <a:lnTo>
                  <a:pt x="777" y="0"/>
                </a:lnTo>
                <a:close/>
              </a:path>
            </a:pathLst>
          </a:custGeom>
          <a:ln w="3175">
            <a:solidFill>
              <a:srgbClr val="8FDA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41" name="object 20741"/>
          <p:cNvSpPr/>
          <p:nvPr/>
        </p:nvSpPr>
        <p:spPr>
          <a:xfrm>
            <a:off x="3300813" y="2178751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1351" y="1694"/>
                </a:moveTo>
                <a:lnTo>
                  <a:pt x="0" y="66"/>
                </a:lnTo>
                <a:lnTo>
                  <a:pt x="2128" y="0"/>
                </a:lnTo>
                <a:lnTo>
                  <a:pt x="1351" y="1694"/>
                </a:lnTo>
                <a:close/>
              </a:path>
            </a:pathLst>
          </a:custGeom>
          <a:solidFill>
            <a:srgbClr val="90DA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42" name="object 20742"/>
          <p:cNvSpPr/>
          <p:nvPr/>
        </p:nvSpPr>
        <p:spPr>
          <a:xfrm>
            <a:off x="3300813" y="2178751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128" y="0"/>
                </a:moveTo>
                <a:lnTo>
                  <a:pt x="0" y="66"/>
                </a:lnTo>
                <a:lnTo>
                  <a:pt x="1351" y="1694"/>
                </a:lnTo>
                <a:lnTo>
                  <a:pt x="2128" y="0"/>
                </a:lnTo>
                <a:close/>
              </a:path>
            </a:pathLst>
          </a:custGeom>
          <a:ln w="3175">
            <a:solidFill>
              <a:srgbClr val="90DA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43" name="object 20743"/>
          <p:cNvSpPr/>
          <p:nvPr/>
        </p:nvSpPr>
        <p:spPr>
          <a:xfrm>
            <a:off x="3293938" y="2170516"/>
            <a:ext cx="9525" cy="8890"/>
          </a:xfrm>
          <a:custGeom>
            <a:avLst/>
            <a:gdLst/>
            <a:ahLst/>
            <a:cxnLst/>
            <a:rect l="l" t="t" r="r" b="b"/>
            <a:pathLst>
              <a:path w="9525" h="8889">
                <a:moveTo>
                  <a:pt x="6875" y="8300"/>
                </a:moveTo>
                <a:lnTo>
                  <a:pt x="0" y="0"/>
                </a:lnTo>
                <a:lnTo>
                  <a:pt x="9004" y="8234"/>
                </a:lnTo>
                <a:lnTo>
                  <a:pt x="6875" y="8300"/>
                </a:lnTo>
                <a:close/>
              </a:path>
            </a:pathLst>
          </a:custGeom>
          <a:solidFill>
            <a:srgbClr val="93DB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44" name="object 20744"/>
          <p:cNvSpPr/>
          <p:nvPr/>
        </p:nvSpPr>
        <p:spPr>
          <a:xfrm>
            <a:off x="3293938" y="2170516"/>
            <a:ext cx="9525" cy="8890"/>
          </a:xfrm>
          <a:custGeom>
            <a:avLst/>
            <a:gdLst/>
            <a:ahLst/>
            <a:cxnLst/>
            <a:rect l="l" t="t" r="r" b="b"/>
            <a:pathLst>
              <a:path w="9525" h="8889">
                <a:moveTo>
                  <a:pt x="9004" y="8234"/>
                </a:moveTo>
                <a:lnTo>
                  <a:pt x="6875" y="8300"/>
                </a:lnTo>
                <a:lnTo>
                  <a:pt x="0" y="0"/>
                </a:lnTo>
                <a:lnTo>
                  <a:pt x="9004" y="8234"/>
                </a:lnTo>
                <a:close/>
              </a:path>
            </a:pathLst>
          </a:custGeom>
          <a:ln w="3175">
            <a:solidFill>
              <a:srgbClr val="93DB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45" name="object 20745"/>
          <p:cNvSpPr/>
          <p:nvPr/>
        </p:nvSpPr>
        <p:spPr>
          <a:xfrm>
            <a:off x="3245495" y="2140458"/>
            <a:ext cx="5080" cy="317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0" y="0"/>
                </a:moveTo>
                <a:lnTo>
                  <a:pt x="4988" y="285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A9CF5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46" name="object 20746"/>
          <p:cNvSpPr/>
          <p:nvPr/>
        </p:nvSpPr>
        <p:spPr>
          <a:xfrm>
            <a:off x="3245495" y="2140458"/>
            <a:ext cx="5080" cy="317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0" y="0"/>
                </a:moveTo>
                <a:lnTo>
                  <a:pt x="4081" y="2339"/>
                </a:lnTo>
                <a:lnTo>
                  <a:pt x="4988" y="285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A9D15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47" name="object 20747"/>
          <p:cNvSpPr/>
          <p:nvPr/>
        </p:nvSpPr>
        <p:spPr>
          <a:xfrm>
            <a:off x="3245434" y="2140442"/>
            <a:ext cx="4445" cy="2540"/>
          </a:xfrm>
          <a:custGeom>
            <a:avLst/>
            <a:gdLst/>
            <a:ahLst/>
            <a:cxnLst/>
            <a:rect l="l" t="t" r="r" b="b"/>
            <a:pathLst>
              <a:path w="4444" h="2539">
                <a:moveTo>
                  <a:pt x="4142" y="2354"/>
                </a:moveTo>
                <a:lnTo>
                  <a:pt x="0" y="0"/>
                </a:lnTo>
                <a:lnTo>
                  <a:pt x="4142" y="2354"/>
                </a:lnTo>
                <a:close/>
              </a:path>
            </a:pathLst>
          </a:custGeom>
          <a:solidFill>
            <a:srgbClr val="A9CF5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48" name="object 20748"/>
          <p:cNvSpPr/>
          <p:nvPr/>
        </p:nvSpPr>
        <p:spPr>
          <a:xfrm>
            <a:off x="3245434" y="2140442"/>
            <a:ext cx="4445" cy="2540"/>
          </a:xfrm>
          <a:custGeom>
            <a:avLst/>
            <a:gdLst/>
            <a:ahLst/>
            <a:cxnLst/>
            <a:rect l="l" t="t" r="r" b="b"/>
            <a:pathLst>
              <a:path w="4444" h="2539">
                <a:moveTo>
                  <a:pt x="60" y="15"/>
                </a:moveTo>
                <a:lnTo>
                  <a:pt x="4142" y="235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A9CF5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49" name="object 20749"/>
          <p:cNvSpPr/>
          <p:nvPr/>
        </p:nvSpPr>
        <p:spPr>
          <a:xfrm>
            <a:off x="3286500" y="2157727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492" y="3604"/>
                </a:moveTo>
                <a:lnTo>
                  <a:pt x="0" y="0"/>
                </a:lnTo>
                <a:lnTo>
                  <a:pt x="492" y="3604"/>
                </a:lnTo>
                <a:close/>
              </a:path>
            </a:pathLst>
          </a:custGeom>
          <a:ln w="3175">
            <a:solidFill>
              <a:srgbClr val="9BDF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50" name="object 20750"/>
          <p:cNvSpPr/>
          <p:nvPr/>
        </p:nvSpPr>
        <p:spPr>
          <a:xfrm>
            <a:off x="3286500" y="2157727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1813" y="4546"/>
                </a:moveTo>
                <a:lnTo>
                  <a:pt x="492" y="3604"/>
                </a:lnTo>
                <a:lnTo>
                  <a:pt x="0" y="0"/>
                </a:lnTo>
                <a:lnTo>
                  <a:pt x="1813" y="4546"/>
                </a:lnTo>
                <a:close/>
              </a:path>
            </a:pathLst>
          </a:custGeom>
          <a:solidFill>
            <a:srgbClr val="9BDF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51" name="object 20751"/>
          <p:cNvSpPr/>
          <p:nvPr/>
        </p:nvSpPr>
        <p:spPr>
          <a:xfrm>
            <a:off x="3286500" y="2157727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492" y="3604"/>
                </a:moveTo>
                <a:lnTo>
                  <a:pt x="1813" y="4546"/>
                </a:lnTo>
                <a:lnTo>
                  <a:pt x="0" y="0"/>
                </a:lnTo>
                <a:lnTo>
                  <a:pt x="492" y="3604"/>
                </a:lnTo>
                <a:close/>
              </a:path>
            </a:pathLst>
          </a:custGeom>
          <a:ln w="3175">
            <a:solidFill>
              <a:srgbClr val="9BDF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52" name="object 20752"/>
          <p:cNvSpPr/>
          <p:nvPr/>
        </p:nvSpPr>
        <p:spPr>
          <a:xfrm>
            <a:off x="3293938" y="2170516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5">
                <a:moveTo>
                  <a:pt x="9004" y="8234"/>
                </a:moveTo>
                <a:lnTo>
                  <a:pt x="0" y="0"/>
                </a:lnTo>
                <a:lnTo>
                  <a:pt x="7762" y="5699"/>
                </a:lnTo>
                <a:lnTo>
                  <a:pt x="9004" y="8234"/>
                </a:lnTo>
                <a:close/>
              </a:path>
            </a:pathLst>
          </a:custGeom>
          <a:solidFill>
            <a:srgbClr val="92DB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53" name="object 20753"/>
          <p:cNvSpPr/>
          <p:nvPr/>
        </p:nvSpPr>
        <p:spPr>
          <a:xfrm>
            <a:off x="3293938" y="2170516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5">
                <a:moveTo>
                  <a:pt x="7762" y="5699"/>
                </a:moveTo>
                <a:lnTo>
                  <a:pt x="9004" y="8234"/>
                </a:lnTo>
                <a:lnTo>
                  <a:pt x="0" y="0"/>
                </a:lnTo>
                <a:lnTo>
                  <a:pt x="7762" y="5699"/>
                </a:lnTo>
                <a:close/>
              </a:path>
            </a:pathLst>
          </a:custGeom>
          <a:ln w="3175">
            <a:solidFill>
              <a:srgbClr val="92DB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54" name="object 207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755" name="object 207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756" name="object 207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757" name="object 20757"/>
          <p:cNvSpPr/>
          <p:nvPr/>
        </p:nvSpPr>
        <p:spPr>
          <a:xfrm>
            <a:off x="3286325" y="216133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415"/>
                </a:moveTo>
                <a:lnTo>
                  <a:pt x="668" y="0"/>
                </a:lnTo>
                <a:lnTo>
                  <a:pt x="1988" y="942"/>
                </a:lnTo>
                <a:lnTo>
                  <a:pt x="0" y="2415"/>
                </a:lnTo>
                <a:close/>
              </a:path>
            </a:pathLst>
          </a:custGeom>
          <a:solidFill>
            <a:srgbClr val="9DDF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58" name="object 20758"/>
          <p:cNvSpPr/>
          <p:nvPr/>
        </p:nvSpPr>
        <p:spPr>
          <a:xfrm>
            <a:off x="3286325" y="216133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415"/>
                </a:moveTo>
                <a:lnTo>
                  <a:pt x="668" y="0"/>
                </a:lnTo>
                <a:lnTo>
                  <a:pt x="1988" y="942"/>
                </a:lnTo>
                <a:lnTo>
                  <a:pt x="0" y="2415"/>
                </a:lnTo>
                <a:close/>
              </a:path>
            </a:pathLst>
          </a:custGeom>
          <a:ln w="3175">
            <a:solidFill>
              <a:srgbClr val="9DDF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59" name="object 20759"/>
          <p:cNvSpPr/>
          <p:nvPr/>
        </p:nvSpPr>
        <p:spPr>
          <a:xfrm>
            <a:off x="3286325" y="2162274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3520" y="3982"/>
                </a:moveTo>
                <a:lnTo>
                  <a:pt x="0" y="1473"/>
                </a:lnTo>
                <a:lnTo>
                  <a:pt x="1988" y="0"/>
                </a:lnTo>
                <a:lnTo>
                  <a:pt x="3520" y="3982"/>
                </a:lnTo>
                <a:close/>
              </a:path>
            </a:pathLst>
          </a:custGeom>
          <a:solidFill>
            <a:srgbClr val="9DDE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60" name="object 20760"/>
          <p:cNvSpPr/>
          <p:nvPr/>
        </p:nvSpPr>
        <p:spPr>
          <a:xfrm>
            <a:off x="3286325" y="2162274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0" y="1473"/>
                </a:moveTo>
                <a:lnTo>
                  <a:pt x="3520" y="3982"/>
                </a:lnTo>
                <a:lnTo>
                  <a:pt x="1988" y="0"/>
                </a:lnTo>
                <a:lnTo>
                  <a:pt x="0" y="1473"/>
                </a:lnTo>
                <a:close/>
              </a:path>
            </a:pathLst>
          </a:custGeom>
          <a:ln w="3175">
            <a:solidFill>
              <a:srgbClr val="9DDE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61" name="object 207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762" name="object 207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763" name="object 207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764" name="object 207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765" name="object 207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766" name="object 20766"/>
          <p:cNvSpPr/>
          <p:nvPr/>
        </p:nvSpPr>
        <p:spPr>
          <a:xfrm>
            <a:off x="3238809" y="2137907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621" y="1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67" name="object 20767"/>
          <p:cNvSpPr/>
          <p:nvPr/>
        </p:nvSpPr>
        <p:spPr>
          <a:xfrm>
            <a:off x="3281215" y="2145505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4582" y="3683"/>
                </a:moveTo>
                <a:lnTo>
                  <a:pt x="0" y="0"/>
                </a:lnTo>
                <a:lnTo>
                  <a:pt x="5539" y="2860"/>
                </a:lnTo>
                <a:lnTo>
                  <a:pt x="4582" y="3683"/>
                </a:lnTo>
                <a:close/>
              </a:path>
            </a:pathLst>
          </a:custGeom>
          <a:solidFill>
            <a:srgbClr val="93DE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68" name="object 20768"/>
          <p:cNvSpPr/>
          <p:nvPr/>
        </p:nvSpPr>
        <p:spPr>
          <a:xfrm>
            <a:off x="3281215" y="2145505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5539" y="2860"/>
                </a:moveTo>
                <a:lnTo>
                  <a:pt x="4582" y="3683"/>
                </a:lnTo>
                <a:lnTo>
                  <a:pt x="0" y="0"/>
                </a:lnTo>
                <a:lnTo>
                  <a:pt x="5539" y="2860"/>
                </a:lnTo>
                <a:close/>
              </a:path>
            </a:pathLst>
          </a:custGeom>
          <a:ln w="3175">
            <a:solidFill>
              <a:srgbClr val="93DE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69" name="object 20769"/>
          <p:cNvSpPr/>
          <p:nvPr/>
        </p:nvSpPr>
        <p:spPr>
          <a:xfrm>
            <a:off x="3279503" y="2141898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7251" y="6466"/>
                </a:moveTo>
                <a:lnTo>
                  <a:pt x="1711" y="3606"/>
                </a:lnTo>
                <a:lnTo>
                  <a:pt x="0" y="0"/>
                </a:lnTo>
                <a:lnTo>
                  <a:pt x="7251" y="6466"/>
                </a:lnTo>
                <a:close/>
              </a:path>
            </a:pathLst>
          </a:custGeom>
          <a:solidFill>
            <a:srgbClr val="94DE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70" name="object 20770"/>
          <p:cNvSpPr/>
          <p:nvPr/>
        </p:nvSpPr>
        <p:spPr>
          <a:xfrm>
            <a:off x="3279503" y="2141898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7251" y="6466"/>
                </a:moveTo>
                <a:lnTo>
                  <a:pt x="0" y="0"/>
                </a:lnTo>
                <a:lnTo>
                  <a:pt x="1711" y="3606"/>
                </a:lnTo>
                <a:lnTo>
                  <a:pt x="7251" y="6466"/>
                </a:lnTo>
                <a:close/>
              </a:path>
            </a:pathLst>
          </a:custGeom>
          <a:ln w="3175">
            <a:solidFill>
              <a:srgbClr val="94DE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71" name="object 20771"/>
          <p:cNvSpPr/>
          <p:nvPr/>
        </p:nvSpPr>
        <p:spPr>
          <a:xfrm>
            <a:off x="3279503" y="2141898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7251" y="6466"/>
                </a:moveTo>
                <a:lnTo>
                  <a:pt x="0" y="0"/>
                </a:lnTo>
                <a:lnTo>
                  <a:pt x="7251" y="6466"/>
                </a:lnTo>
                <a:close/>
              </a:path>
            </a:pathLst>
          </a:custGeom>
          <a:ln w="3175">
            <a:solidFill>
              <a:srgbClr val="93DD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72" name="object 20772"/>
          <p:cNvSpPr/>
          <p:nvPr/>
        </p:nvSpPr>
        <p:spPr>
          <a:xfrm>
            <a:off x="3279503" y="214189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73" name="object 20773"/>
          <p:cNvSpPr/>
          <p:nvPr/>
        </p:nvSpPr>
        <p:spPr>
          <a:xfrm>
            <a:off x="3279503" y="214189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74" name="object 20774"/>
          <p:cNvSpPr/>
          <p:nvPr/>
        </p:nvSpPr>
        <p:spPr>
          <a:xfrm>
            <a:off x="3279315" y="2139541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4269" y="2890"/>
                </a:moveTo>
                <a:lnTo>
                  <a:pt x="187" y="2357"/>
                </a:lnTo>
                <a:lnTo>
                  <a:pt x="0" y="0"/>
                </a:lnTo>
                <a:lnTo>
                  <a:pt x="4269" y="2890"/>
                </a:lnTo>
                <a:close/>
              </a:path>
            </a:pathLst>
          </a:custGeom>
          <a:solidFill>
            <a:srgbClr val="92DC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75" name="object 20775"/>
          <p:cNvSpPr/>
          <p:nvPr/>
        </p:nvSpPr>
        <p:spPr>
          <a:xfrm>
            <a:off x="3279315" y="2139541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187" y="2357"/>
                </a:moveTo>
                <a:lnTo>
                  <a:pt x="0" y="0"/>
                </a:lnTo>
                <a:lnTo>
                  <a:pt x="4269" y="2890"/>
                </a:lnTo>
                <a:lnTo>
                  <a:pt x="187" y="2357"/>
                </a:lnTo>
                <a:close/>
              </a:path>
            </a:pathLst>
          </a:custGeom>
          <a:ln w="3175">
            <a:solidFill>
              <a:srgbClr val="92DC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76" name="object 20776"/>
          <p:cNvSpPr/>
          <p:nvPr/>
        </p:nvSpPr>
        <p:spPr>
          <a:xfrm>
            <a:off x="3279503" y="2141898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5532" y="2204"/>
                </a:moveTo>
                <a:lnTo>
                  <a:pt x="0" y="0"/>
                </a:lnTo>
                <a:lnTo>
                  <a:pt x="4081" y="533"/>
                </a:lnTo>
                <a:lnTo>
                  <a:pt x="5532" y="2204"/>
                </a:lnTo>
                <a:close/>
              </a:path>
            </a:pathLst>
          </a:custGeom>
          <a:solidFill>
            <a:srgbClr val="91DD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77" name="object 20777"/>
          <p:cNvSpPr/>
          <p:nvPr/>
        </p:nvSpPr>
        <p:spPr>
          <a:xfrm>
            <a:off x="3279503" y="2141898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0" y="0"/>
                </a:moveTo>
                <a:lnTo>
                  <a:pt x="5532" y="2204"/>
                </a:lnTo>
                <a:lnTo>
                  <a:pt x="4081" y="53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91DD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78" name="object 20778"/>
          <p:cNvSpPr/>
          <p:nvPr/>
        </p:nvSpPr>
        <p:spPr>
          <a:xfrm>
            <a:off x="3279503" y="2141898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5168" y="2969"/>
                </a:moveTo>
                <a:lnTo>
                  <a:pt x="0" y="0"/>
                </a:lnTo>
                <a:lnTo>
                  <a:pt x="5532" y="2204"/>
                </a:lnTo>
                <a:lnTo>
                  <a:pt x="5168" y="2969"/>
                </a:lnTo>
                <a:close/>
              </a:path>
            </a:pathLst>
          </a:custGeom>
          <a:solidFill>
            <a:srgbClr val="92DD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79" name="object 20779"/>
          <p:cNvSpPr/>
          <p:nvPr/>
        </p:nvSpPr>
        <p:spPr>
          <a:xfrm>
            <a:off x="3279503" y="2141898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0" y="0"/>
                </a:moveTo>
                <a:lnTo>
                  <a:pt x="5532" y="2204"/>
                </a:lnTo>
                <a:lnTo>
                  <a:pt x="5168" y="296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92DD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80" name="object 20780"/>
          <p:cNvSpPr/>
          <p:nvPr/>
        </p:nvSpPr>
        <p:spPr>
          <a:xfrm>
            <a:off x="3279503" y="2141898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6962" y="5323"/>
                </a:moveTo>
                <a:lnTo>
                  <a:pt x="0" y="0"/>
                </a:lnTo>
                <a:lnTo>
                  <a:pt x="6962" y="5323"/>
                </a:lnTo>
                <a:close/>
              </a:path>
            </a:pathLst>
          </a:custGeom>
          <a:ln w="3175">
            <a:solidFill>
              <a:srgbClr val="91DD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81" name="object 20781"/>
          <p:cNvSpPr/>
          <p:nvPr/>
        </p:nvSpPr>
        <p:spPr>
          <a:xfrm>
            <a:off x="3279503" y="2141898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6962" y="5323"/>
                </a:moveTo>
                <a:lnTo>
                  <a:pt x="0" y="0"/>
                </a:lnTo>
                <a:lnTo>
                  <a:pt x="6962" y="5323"/>
                </a:lnTo>
                <a:close/>
              </a:path>
            </a:pathLst>
          </a:custGeom>
          <a:ln w="3175">
            <a:solidFill>
              <a:srgbClr val="93DD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82" name="object 20782"/>
          <p:cNvSpPr/>
          <p:nvPr/>
        </p:nvSpPr>
        <p:spPr>
          <a:xfrm>
            <a:off x="3279503" y="2141898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6962" y="5323"/>
                </a:moveTo>
                <a:lnTo>
                  <a:pt x="0" y="0"/>
                </a:lnTo>
                <a:lnTo>
                  <a:pt x="5168" y="2969"/>
                </a:lnTo>
                <a:lnTo>
                  <a:pt x="6962" y="5323"/>
                </a:lnTo>
                <a:close/>
              </a:path>
            </a:pathLst>
          </a:custGeom>
          <a:solidFill>
            <a:srgbClr val="92DD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83" name="object 20783"/>
          <p:cNvSpPr/>
          <p:nvPr/>
        </p:nvSpPr>
        <p:spPr>
          <a:xfrm>
            <a:off x="3279503" y="2141898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6962" y="5323"/>
                </a:moveTo>
                <a:lnTo>
                  <a:pt x="0" y="0"/>
                </a:lnTo>
                <a:lnTo>
                  <a:pt x="5168" y="2969"/>
                </a:lnTo>
                <a:lnTo>
                  <a:pt x="6962" y="5323"/>
                </a:lnTo>
                <a:close/>
              </a:path>
            </a:pathLst>
          </a:custGeom>
          <a:ln w="3175">
            <a:solidFill>
              <a:srgbClr val="92DD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84" name="object 20784"/>
          <p:cNvSpPr/>
          <p:nvPr/>
        </p:nvSpPr>
        <p:spPr>
          <a:xfrm>
            <a:off x="3284671" y="2144867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793" y="2354"/>
                </a:moveTo>
                <a:lnTo>
                  <a:pt x="0" y="0"/>
                </a:lnTo>
                <a:lnTo>
                  <a:pt x="1849" y="2098"/>
                </a:lnTo>
                <a:lnTo>
                  <a:pt x="1793" y="2354"/>
                </a:lnTo>
                <a:close/>
              </a:path>
            </a:pathLst>
          </a:custGeom>
          <a:solidFill>
            <a:srgbClr val="90DD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85" name="object 20785"/>
          <p:cNvSpPr/>
          <p:nvPr/>
        </p:nvSpPr>
        <p:spPr>
          <a:xfrm>
            <a:off x="3284671" y="2144867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793" y="2354"/>
                </a:moveTo>
                <a:lnTo>
                  <a:pt x="1849" y="2098"/>
                </a:lnTo>
                <a:lnTo>
                  <a:pt x="0" y="0"/>
                </a:lnTo>
                <a:lnTo>
                  <a:pt x="1793" y="2354"/>
                </a:lnTo>
                <a:close/>
              </a:path>
            </a:pathLst>
          </a:custGeom>
          <a:ln w="3175">
            <a:solidFill>
              <a:srgbClr val="90DD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86" name="object 20786"/>
          <p:cNvSpPr/>
          <p:nvPr/>
        </p:nvSpPr>
        <p:spPr>
          <a:xfrm>
            <a:off x="3279315" y="2138781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4269" y="3649"/>
                </a:moveTo>
                <a:lnTo>
                  <a:pt x="0" y="759"/>
                </a:lnTo>
                <a:lnTo>
                  <a:pt x="911" y="0"/>
                </a:lnTo>
                <a:lnTo>
                  <a:pt x="4269" y="3649"/>
                </a:lnTo>
                <a:close/>
              </a:path>
            </a:pathLst>
          </a:custGeom>
          <a:solidFill>
            <a:srgbClr val="90DC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87" name="object 20787"/>
          <p:cNvSpPr/>
          <p:nvPr/>
        </p:nvSpPr>
        <p:spPr>
          <a:xfrm>
            <a:off x="3279315" y="2138781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0" y="759"/>
                </a:moveTo>
                <a:lnTo>
                  <a:pt x="4269" y="3649"/>
                </a:lnTo>
                <a:lnTo>
                  <a:pt x="911" y="0"/>
                </a:lnTo>
                <a:lnTo>
                  <a:pt x="0" y="759"/>
                </a:lnTo>
                <a:close/>
              </a:path>
            </a:pathLst>
          </a:custGeom>
          <a:ln w="3175">
            <a:solidFill>
              <a:srgbClr val="90DC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88" name="object 20788"/>
          <p:cNvSpPr/>
          <p:nvPr/>
        </p:nvSpPr>
        <p:spPr>
          <a:xfrm>
            <a:off x="3278413" y="213640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42" y="116"/>
                </a:moveTo>
                <a:lnTo>
                  <a:pt x="0" y="0"/>
                </a:lnTo>
                <a:lnTo>
                  <a:pt x="154" y="71"/>
                </a:lnTo>
                <a:close/>
              </a:path>
            </a:pathLst>
          </a:custGeom>
          <a:solidFill>
            <a:srgbClr val="8EDA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89" name="object 20789"/>
          <p:cNvSpPr/>
          <p:nvPr/>
        </p:nvSpPr>
        <p:spPr>
          <a:xfrm>
            <a:off x="3278413" y="213640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42" y="116"/>
                </a:moveTo>
                <a:lnTo>
                  <a:pt x="0" y="0"/>
                </a:lnTo>
                <a:lnTo>
                  <a:pt x="142" y="116"/>
                </a:lnTo>
                <a:close/>
              </a:path>
            </a:pathLst>
          </a:custGeom>
          <a:ln w="3175">
            <a:solidFill>
              <a:srgbClr val="8EDA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90" name="object 20790"/>
          <p:cNvSpPr/>
          <p:nvPr/>
        </p:nvSpPr>
        <p:spPr>
          <a:xfrm>
            <a:off x="3278413" y="213635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54" y="121"/>
                </a:moveTo>
                <a:lnTo>
                  <a:pt x="0" y="50"/>
                </a:lnTo>
                <a:lnTo>
                  <a:pt x="154" y="121"/>
                </a:lnTo>
                <a:close/>
              </a:path>
            </a:pathLst>
          </a:custGeom>
          <a:solidFill>
            <a:srgbClr val="8EDA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91" name="object 20791"/>
          <p:cNvSpPr/>
          <p:nvPr/>
        </p:nvSpPr>
        <p:spPr>
          <a:xfrm>
            <a:off x="3278413" y="213635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50"/>
                </a:moveTo>
                <a:lnTo>
                  <a:pt x="154" y="121"/>
                </a:lnTo>
                <a:lnTo>
                  <a:pt x="17" y="0"/>
                </a:lnTo>
                <a:close/>
              </a:path>
            </a:pathLst>
          </a:custGeom>
          <a:ln w="3175">
            <a:solidFill>
              <a:srgbClr val="8EDA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92" name="object 207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793" name="object 207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794" name="object 20794"/>
          <p:cNvSpPr/>
          <p:nvPr/>
        </p:nvSpPr>
        <p:spPr>
          <a:xfrm>
            <a:off x="3288243" y="2154118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470" y="4780"/>
                </a:moveTo>
                <a:lnTo>
                  <a:pt x="0" y="0"/>
                </a:lnTo>
                <a:lnTo>
                  <a:pt x="4574" y="4127"/>
                </a:lnTo>
                <a:lnTo>
                  <a:pt x="4470" y="4780"/>
                </a:lnTo>
                <a:close/>
              </a:path>
            </a:pathLst>
          </a:custGeom>
          <a:solidFill>
            <a:srgbClr val="91DD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95" name="object 20795"/>
          <p:cNvSpPr/>
          <p:nvPr/>
        </p:nvSpPr>
        <p:spPr>
          <a:xfrm>
            <a:off x="3288243" y="2154118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470" y="4780"/>
                </a:moveTo>
                <a:lnTo>
                  <a:pt x="4574" y="4127"/>
                </a:lnTo>
                <a:lnTo>
                  <a:pt x="0" y="0"/>
                </a:lnTo>
                <a:lnTo>
                  <a:pt x="4470" y="4780"/>
                </a:lnTo>
                <a:close/>
              </a:path>
            </a:pathLst>
          </a:custGeom>
          <a:ln w="3175">
            <a:solidFill>
              <a:srgbClr val="91DD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96" name="object 20796"/>
          <p:cNvSpPr/>
          <p:nvPr/>
        </p:nvSpPr>
        <p:spPr>
          <a:xfrm>
            <a:off x="3287748" y="2153587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5069" y="4658"/>
                </a:moveTo>
                <a:lnTo>
                  <a:pt x="0" y="0"/>
                </a:lnTo>
                <a:lnTo>
                  <a:pt x="5095" y="4508"/>
                </a:lnTo>
                <a:lnTo>
                  <a:pt x="5069" y="4658"/>
                </a:lnTo>
                <a:close/>
              </a:path>
            </a:pathLst>
          </a:custGeom>
          <a:solidFill>
            <a:srgbClr val="91DD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97" name="object 20797"/>
          <p:cNvSpPr/>
          <p:nvPr/>
        </p:nvSpPr>
        <p:spPr>
          <a:xfrm>
            <a:off x="3287748" y="2153587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0" y="0"/>
                </a:moveTo>
                <a:lnTo>
                  <a:pt x="5095" y="4508"/>
                </a:lnTo>
                <a:lnTo>
                  <a:pt x="5069" y="465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91DD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98" name="object 20798"/>
          <p:cNvSpPr/>
          <p:nvPr/>
        </p:nvSpPr>
        <p:spPr>
          <a:xfrm>
            <a:off x="3287748" y="2153587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5069" y="4658"/>
                </a:moveTo>
                <a:lnTo>
                  <a:pt x="495" y="530"/>
                </a:lnTo>
                <a:lnTo>
                  <a:pt x="0" y="0"/>
                </a:lnTo>
                <a:lnTo>
                  <a:pt x="5069" y="4658"/>
                </a:lnTo>
                <a:close/>
              </a:path>
            </a:pathLst>
          </a:custGeom>
          <a:solidFill>
            <a:srgbClr val="92DE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99" name="object 20799"/>
          <p:cNvSpPr/>
          <p:nvPr/>
        </p:nvSpPr>
        <p:spPr>
          <a:xfrm>
            <a:off x="3287748" y="2153587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0"/>
                </a:moveTo>
                <a:lnTo>
                  <a:pt x="495" y="530"/>
                </a:lnTo>
                <a:lnTo>
                  <a:pt x="5069" y="465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92DE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00" name="object 20800"/>
          <p:cNvSpPr/>
          <p:nvPr/>
        </p:nvSpPr>
        <p:spPr>
          <a:xfrm>
            <a:off x="3290608" y="2157046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783" y="2799"/>
                </a:moveTo>
                <a:lnTo>
                  <a:pt x="0" y="0"/>
                </a:lnTo>
                <a:lnTo>
                  <a:pt x="2344" y="2311"/>
                </a:lnTo>
                <a:lnTo>
                  <a:pt x="2783" y="2799"/>
                </a:lnTo>
                <a:close/>
              </a:path>
            </a:pathLst>
          </a:custGeom>
          <a:solidFill>
            <a:srgbClr val="91DD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01" name="object 20801"/>
          <p:cNvSpPr/>
          <p:nvPr/>
        </p:nvSpPr>
        <p:spPr>
          <a:xfrm>
            <a:off x="3290608" y="2157046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2783" y="2799"/>
                </a:lnTo>
                <a:lnTo>
                  <a:pt x="2344" y="23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91DD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02" name="object 20802"/>
          <p:cNvSpPr/>
          <p:nvPr/>
        </p:nvSpPr>
        <p:spPr>
          <a:xfrm>
            <a:off x="3287405" y="2153884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5986" y="5961"/>
                </a:moveTo>
                <a:lnTo>
                  <a:pt x="0" y="0"/>
                </a:lnTo>
                <a:lnTo>
                  <a:pt x="3202" y="3162"/>
                </a:lnTo>
                <a:lnTo>
                  <a:pt x="5986" y="5961"/>
                </a:lnTo>
                <a:close/>
              </a:path>
            </a:pathLst>
          </a:custGeom>
          <a:solidFill>
            <a:srgbClr val="92DE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03" name="object 20803"/>
          <p:cNvSpPr/>
          <p:nvPr/>
        </p:nvSpPr>
        <p:spPr>
          <a:xfrm>
            <a:off x="3287405" y="2153884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0"/>
                </a:moveTo>
                <a:lnTo>
                  <a:pt x="3202" y="3162"/>
                </a:lnTo>
                <a:lnTo>
                  <a:pt x="5986" y="596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92DE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04" name="object 20804"/>
          <p:cNvSpPr/>
          <p:nvPr/>
        </p:nvSpPr>
        <p:spPr>
          <a:xfrm>
            <a:off x="3287405" y="2153884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223" y="6225"/>
                </a:moveTo>
                <a:lnTo>
                  <a:pt x="0" y="0"/>
                </a:lnTo>
                <a:lnTo>
                  <a:pt x="5986" y="5961"/>
                </a:lnTo>
                <a:lnTo>
                  <a:pt x="6223" y="6225"/>
                </a:lnTo>
                <a:close/>
              </a:path>
            </a:pathLst>
          </a:custGeom>
          <a:solidFill>
            <a:srgbClr val="92DD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05" name="object 20805"/>
          <p:cNvSpPr/>
          <p:nvPr/>
        </p:nvSpPr>
        <p:spPr>
          <a:xfrm>
            <a:off x="3287405" y="2153884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0"/>
                </a:moveTo>
                <a:lnTo>
                  <a:pt x="6223" y="6225"/>
                </a:lnTo>
                <a:lnTo>
                  <a:pt x="5986" y="596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92DD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06" name="object 20806"/>
          <p:cNvSpPr/>
          <p:nvPr/>
        </p:nvSpPr>
        <p:spPr>
          <a:xfrm>
            <a:off x="3287405" y="2153884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7620" y="7774"/>
                </a:moveTo>
                <a:lnTo>
                  <a:pt x="0" y="0"/>
                </a:lnTo>
                <a:lnTo>
                  <a:pt x="6223" y="6225"/>
                </a:lnTo>
                <a:lnTo>
                  <a:pt x="7620" y="7774"/>
                </a:lnTo>
                <a:close/>
              </a:path>
            </a:pathLst>
          </a:custGeom>
          <a:solidFill>
            <a:srgbClr val="91DD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07" name="object 20807"/>
          <p:cNvSpPr/>
          <p:nvPr/>
        </p:nvSpPr>
        <p:spPr>
          <a:xfrm>
            <a:off x="3287405" y="2153884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0" y="0"/>
                </a:moveTo>
                <a:lnTo>
                  <a:pt x="6223" y="6225"/>
                </a:lnTo>
                <a:lnTo>
                  <a:pt x="7620" y="777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91DD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08" name="object 208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809" name="object 20809"/>
          <p:cNvSpPr/>
          <p:nvPr/>
        </p:nvSpPr>
        <p:spPr>
          <a:xfrm>
            <a:off x="3286277" y="2154864"/>
            <a:ext cx="10795" cy="10160"/>
          </a:xfrm>
          <a:custGeom>
            <a:avLst/>
            <a:gdLst/>
            <a:ahLst/>
            <a:cxnLst/>
            <a:rect l="l" t="t" r="r" b="b"/>
            <a:pathLst>
              <a:path w="10795" h="10160">
                <a:moveTo>
                  <a:pt x="10589" y="9796"/>
                </a:moveTo>
                <a:lnTo>
                  <a:pt x="12" y="172"/>
                </a:lnTo>
                <a:lnTo>
                  <a:pt x="0" y="0"/>
                </a:lnTo>
                <a:lnTo>
                  <a:pt x="10589" y="9796"/>
                </a:lnTo>
                <a:close/>
              </a:path>
            </a:pathLst>
          </a:custGeom>
          <a:solidFill>
            <a:srgbClr val="95DE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10" name="object 20810"/>
          <p:cNvSpPr/>
          <p:nvPr/>
        </p:nvSpPr>
        <p:spPr>
          <a:xfrm>
            <a:off x="3286277" y="2154864"/>
            <a:ext cx="10795" cy="10160"/>
          </a:xfrm>
          <a:custGeom>
            <a:avLst/>
            <a:gdLst/>
            <a:ahLst/>
            <a:cxnLst/>
            <a:rect l="l" t="t" r="r" b="b"/>
            <a:pathLst>
              <a:path w="10795" h="10160">
                <a:moveTo>
                  <a:pt x="12" y="172"/>
                </a:moveTo>
                <a:lnTo>
                  <a:pt x="0" y="0"/>
                </a:lnTo>
                <a:lnTo>
                  <a:pt x="10589" y="9796"/>
                </a:lnTo>
                <a:lnTo>
                  <a:pt x="12" y="172"/>
                </a:lnTo>
                <a:close/>
              </a:path>
            </a:pathLst>
          </a:custGeom>
          <a:ln w="3175">
            <a:solidFill>
              <a:srgbClr val="95DE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11" name="object 20811"/>
          <p:cNvSpPr/>
          <p:nvPr/>
        </p:nvSpPr>
        <p:spPr>
          <a:xfrm>
            <a:off x="3286290" y="2155037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13" y="12283"/>
                </a:moveTo>
                <a:lnTo>
                  <a:pt x="0" y="0"/>
                </a:lnTo>
                <a:lnTo>
                  <a:pt x="10576" y="9624"/>
                </a:lnTo>
                <a:lnTo>
                  <a:pt x="12113" y="12283"/>
                </a:lnTo>
                <a:close/>
              </a:path>
            </a:pathLst>
          </a:custGeom>
          <a:solidFill>
            <a:srgbClr val="92DD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12" name="object 20812"/>
          <p:cNvSpPr/>
          <p:nvPr/>
        </p:nvSpPr>
        <p:spPr>
          <a:xfrm>
            <a:off x="3286290" y="2155037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0"/>
                </a:moveTo>
                <a:lnTo>
                  <a:pt x="12113" y="12283"/>
                </a:lnTo>
                <a:lnTo>
                  <a:pt x="10576" y="962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92DD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13" name="object 20813"/>
          <p:cNvSpPr/>
          <p:nvPr/>
        </p:nvSpPr>
        <p:spPr>
          <a:xfrm>
            <a:off x="3286290" y="2155037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13" y="12283"/>
                </a:moveTo>
                <a:lnTo>
                  <a:pt x="11386" y="11696"/>
                </a:lnTo>
                <a:lnTo>
                  <a:pt x="0" y="0"/>
                </a:lnTo>
                <a:lnTo>
                  <a:pt x="12113" y="12283"/>
                </a:lnTo>
                <a:close/>
              </a:path>
            </a:pathLst>
          </a:custGeom>
          <a:solidFill>
            <a:srgbClr val="92DD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14" name="object 20814"/>
          <p:cNvSpPr/>
          <p:nvPr/>
        </p:nvSpPr>
        <p:spPr>
          <a:xfrm>
            <a:off x="3286290" y="2155037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0"/>
                </a:moveTo>
                <a:lnTo>
                  <a:pt x="12113" y="12283"/>
                </a:lnTo>
                <a:lnTo>
                  <a:pt x="11386" y="1169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92DD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15" name="object 20815"/>
          <p:cNvSpPr/>
          <p:nvPr/>
        </p:nvSpPr>
        <p:spPr>
          <a:xfrm>
            <a:off x="3286290" y="2155037"/>
            <a:ext cx="11430" cy="12065"/>
          </a:xfrm>
          <a:custGeom>
            <a:avLst/>
            <a:gdLst/>
            <a:ahLst/>
            <a:cxnLst/>
            <a:rect l="l" t="t" r="r" b="b"/>
            <a:pathLst>
              <a:path w="11429" h="12064">
                <a:moveTo>
                  <a:pt x="11386" y="11696"/>
                </a:moveTo>
                <a:lnTo>
                  <a:pt x="99" y="1254"/>
                </a:lnTo>
                <a:lnTo>
                  <a:pt x="0" y="0"/>
                </a:lnTo>
                <a:lnTo>
                  <a:pt x="11386" y="11696"/>
                </a:lnTo>
                <a:close/>
              </a:path>
            </a:pathLst>
          </a:custGeom>
          <a:solidFill>
            <a:srgbClr val="96DE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16" name="object 20816"/>
          <p:cNvSpPr/>
          <p:nvPr/>
        </p:nvSpPr>
        <p:spPr>
          <a:xfrm>
            <a:off x="3286290" y="2155037"/>
            <a:ext cx="11430" cy="12065"/>
          </a:xfrm>
          <a:custGeom>
            <a:avLst/>
            <a:gdLst/>
            <a:ahLst/>
            <a:cxnLst/>
            <a:rect l="l" t="t" r="r" b="b"/>
            <a:pathLst>
              <a:path w="11429" h="12064">
                <a:moveTo>
                  <a:pt x="99" y="1254"/>
                </a:moveTo>
                <a:lnTo>
                  <a:pt x="11386" y="11696"/>
                </a:lnTo>
                <a:lnTo>
                  <a:pt x="0" y="0"/>
                </a:lnTo>
                <a:lnTo>
                  <a:pt x="99" y="1254"/>
                </a:lnTo>
                <a:close/>
              </a:path>
            </a:pathLst>
          </a:custGeom>
          <a:ln w="3175">
            <a:solidFill>
              <a:srgbClr val="96DE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17" name="object 20817"/>
          <p:cNvSpPr/>
          <p:nvPr/>
        </p:nvSpPr>
        <p:spPr>
          <a:xfrm>
            <a:off x="3286389" y="2156292"/>
            <a:ext cx="11430" cy="10795"/>
          </a:xfrm>
          <a:custGeom>
            <a:avLst/>
            <a:gdLst/>
            <a:ahLst/>
            <a:cxnLst/>
            <a:rect l="l" t="t" r="r" b="b"/>
            <a:pathLst>
              <a:path w="11429" h="10794">
                <a:moveTo>
                  <a:pt x="11287" y="1044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18" name="object 20818"/>
          <p:cNvSpPr/>
          <p:nvPr/>
        </p:nvSpPr>
        <p:spPr>
          <a:xfrm>
            <a:off x="3286277" y="2153884"/>
            <a:ext cx="8890" cy="8255"/>
          </a:xfrm>
          <a:custGeom>
            <a:avLst/>
            <a:gdLst/>
            <a:ahLst/>
            <a:cxnLst/>
            <a:rect l="l" t="t" r="r" b="b"/>
            <a:pathLst>
              <a:path w="8889" h="8255">
                <a:moveTo>
                  <a:pt x="8747" y="7774"/>
                </a:moveTo>
                <a:lnTo>
                  <a:pt x="0" y="980"/>
                </a:lnTo>
                <a:lnTo>
                  <a:pt x="1127" y="0"/>
                </a:lnTo>
                <a:lnTo>
                  <a:pt x="8747" y="7774"/>
                </a:lnTo>
                <a:close/>
              </a:path>
            </a:pathLst>
          </a:custGeom>
          <a:solidFill>
            <a:srgbClr val="94DE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19" name="object 20819"/>
          <p:cNvSpPr/>
          <p:nvPr/>
        </p:nvSpPr>
        <p:spPr>
          <a:xfrm>
            <a:off x="3286277" y="2153884"/>
            <a:ext cx="8890" cy="8255"/>
          </a:xfrm>
          <a:custGeom>
            <a:avLst/>
            <a:gdLst/>
            <a:ahLst/>
            <a:cxnLst/>
            <a:rect l="l" t="t" r="r" b="b"/>
            <a:pathLst>
              <a:path w="8889" h="8255">
                <a:moveTo>
                  <a:pt x="0" y="980"/>
                </a:moveTo>
                <a:lnTo>
                  <a:pt x="1127" y="0"/>
                </a:lnTo>
                <a:lnTo>
                  <a:pt x="8747" y="7774"/>
                </a:lnTo>
                <a:lnTo>
                  <a:pt x="0" y="980"/>
                </a:lnTo>
                <a:close/>
              </a:path>
            </a:pathLst>
          </a:custGeom>
          <a:ln w="3175">
            <a:solidFill>
              <a:srgbClr val="94DE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20" name="object 20820"/>
          <p:cNvSpPr/>
          <p:nvPr/>
        </p:nvSpPr>
        <p:spPr>
          <a:xfrm>
            <a:off x="3286277" y="2154864"/>
            <a:ext cx="10795" cy="10160"/>
          </a:xfrm>
          <a:custGeom>
            <a:avLst/>
            <a:gdLst/>
            <a:ahLst/>
            <a:cxnLst/>
            <a:rect l="l" t="t" r="r" b="b"/>
            <a:pathLst>
              <a:path w="10795" h="10160">
                <a:moveTo>
                  <a:pt x="10589" y="9796"/>
                </a:moveTo>
                <a:lnTo>
                  <a:pt x="0" y="0"/>
                </a:lnTo>
                <a:lnTo>
                  <a:pt x="8747" y="6794"/>
                </a:lnTo>
                <a:lnTo>
                  <a:pt x="10589" y="9796"/>
                </a:lnTo>
                <a:close/>
              </a:path>
            </a:pathLst>
          </a:custGeom>
          <a:solidFill>
            <a:srgbClr val="92DD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21" name="object 20821"/>
          <p:cNvSpPr/>
          <p:nvPr/>
        </p:nvSpPr>
        <p:spPr>
          <a:xfrm>
            <a:off x="3286277" y="2154864"/>
            <a:ext cx="10795" cy="10160"/>
          </a:xfrm>
          <a:custGeom>
            <a:avLst/>
            <a:gdLst/>
            <a:ahLst/>
            <a:cxnLst/>
            <a:rect l="l" t="t" r="r" b="b"/>
            <a:pathLst>
              <a:path w="10795" h="10160">
                <a:moveTo>
                  <a:pt x="0" y="0"/>
                </a:moveTo>
                <a:lnTo>
                  <a:pt x="10589" y="9796"/>
                </a:lnTo>
                <a:lnTo>
                  <a:pt x="8747" y="679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92DD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22" name="object 20822"/>
          <p:cNvSpPr/>
          <p:nvPr/>
        </p:nvSpPr>
        <p:spPr>
          <a:xfrm>
            <a:off x="3286754" y="214836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630" y="1455"/>
                </a:moveTo>
                <a:lnTo>
                  <a:pt x="0" y="0"/>
                </a:lnTo>
                <a:lnTo>
                  <a:pt x="904" y="792"/>
                </a:lnTo>
                <a:lnTo>
                  <a:pt x="1630" y="1455"/>
                </a:lnTo>
                <a:close/>
              </a:path>
            </a:pathLst>
          </a:custGeom>
          <a:solidFill>
            <a:srgbClr val="90DD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23" name="object 20823"/>
          <p:cNvSpPr/>
          <p:nvPr/>
        </p:nvSpPr>
        <p:spPr>
          <a:xfrm>
            <a:off x="3286754" y="214836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630" y="1455"/>
                </a:lnTo>
                <a:lnTo>
                  <a:pt x="904" y="79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90DD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24" name="object 20824"/>
          <p:cNvSpPr/>
          <p:nvPr/>
        </p:nvSpPr>
        <p:spPr>
          <a:xfrm>
            <a:off x="3285302" y="2150973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541" y="7122"/>
                </a:moveTo>
                <a:lnTo>
                  <a:pt x="2446" y="2613"/>
                </a:lnTo>
                <a:lnTo>
                  <a:pt x="0" y="0"/>
                </a:lnTo>
                <a:lnTo>
                  <a:pt x="7541" y="7122"/>
                </a:lnTo>
                <a:close/>
              </a:path>
            </a:pathLst>
          </a:custGeom>
          <a:solidFill>
            <a:srgbClr val="93DE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25" name="object 20825"/>
          <p:cNvSpPr/>
          <p:nvPr/>
        </p:nvSpPr>
        <p:spPr>
          <a:xfrm>
            <a:off x="3285302" y="2150973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541" y="7122"/>
                </a:moveTo>
                <a:lnTo>
                  <a:pt x="2446" y="2613"/>
                </a:lnTo>
                <a:lnTo>
                  <a:pt x="0" y="0"/>
                </a:lnTo>
                <a:lnTo>
                  <a:pt x="7541" y="7122"/>
                </a:lnTo>
                <a:close/>
              </a:path>
            </a:pathLst>
          </a:custGeom>
          <a:ln w="3175">
            <a:solidFill>
              <a:srgbClr val="93DE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26" name="object 20826"/>
          <p:cNvSpPr/>
          <p:nvPr/>
        </p:nvSpPr>
        <p:spPr>
          <a:xfrm>
            <a:off x="3285302" y="2150973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19">
                <a:moveTo>
                  <a:pt x="7541" y="7122"/>
                </a:moveTo>
                <a:lnTo>
                  <a:pt x="0" y="0"/>
                </a:lnTo>
                <a:lnTo>
                  <a:pt x="7813" y="5410"/>
                </a:lnTo>
                <a:lnTo>
                  <a:pt x="7541" y="7122"/>
                </a:lnTo>
                <a:close/>
              </a:path>
            </a:pathLst>
          </a:custGeom>
          <a:solidFill>
            <a:srgbClr val="92DE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27" name="object 20827"/>
          <p:cNvSpPr/>
          <p:nvPr/>
        </p:nvSpPr>
        <p:spPr>
          <a:xfrm>
            <a:off x="3285302" y="2150973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19">
                <a:moveTo>
                  <a:pt x="7541" y="7122"/>
                </a:moveTo>
                <a:lnTo>
                  <a:pt x="7813" y="5410"/>
                </a:lnTo>
                <a:lnTo>
                  <a:pt x="0" y="0"/>
                </a:lnTo>
                <a:lnTo>
                  <a:pt x="7541" y="7122"/>
                </a:lnTo>
                <a:close/>
              </a:path>
            </a:pathLst>
          </a:custGeom>
          <a:ln w="3175">
            <a:solidFill>
              <a:srgbClr val="92DE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28" name="object 20828"/>
          <p:cNvSpPr/>
          <p:nvPr/>
        </p:nvSpPr>
        <p:spPr>
          <a:xfrm>
            <a:off x="3285302" y="2150765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7813" y="5618"/>
                </a:moveTo>
                <a:lnTo>
                  <a:pt x="0" y="208"/>
                </a:lnTo>
                <a:lnTo>
                  <a:pt x="58" y="0"/>
                </a:lnTo>
                <a:lnTo>
                  <a:pt x="7813" y="5618"/>
                </a:lnTo>
                <a:close/>
              </a:path>
            </a:pathLst>
          </a:custGeom>
          <a:solidFill>
            <a:srgbClr val="94DE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29" name="object 20829"/>
          <p:cNvSpPr/>
          <p:nvPr/>
        </p:nvSpPr>
        <p:spPr>
          <a:xfrm>
            <a:off x="3285302" y="2150765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7813" y="5618"/>
                </a:moveTo>
                <a:lnTo>
                  <a:pt x="0" y="208"/>
                </a:lnTo>
                <a:lnTo>
                  <a:pt x="58" y="0"/>
                </a:lnTo>
                <a:lnTo>
                  <a:pt x="7813" y="5618"/>
                </a:lnTo>
                <a:close/>
              </a:path>
            </a:pathLst>
          </a:custGeom>
          <a:ln w="3175">
            <a:solidFill>
              <a:srgbClr val="94DE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30" name="object 20830"/>
          <p:cNvSpPr/>
          <p:nvPr/>
        </p:nvSpPr>
        <p:spPr>
          <a:xfrm>
            <a:off x="3285360" y="2149188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19">
                <a:moveTo>
                  <a:pt x="7754" y="7195"/>
                </a:moveTo>
                <a:lnTo>
                  <a:pt x="0" y="1577"/>
                </a:lnTo>
                <a:lnTo>
                  <a:pt x="436" y="0"/>
                </a:lnTo>
                <a:lnTo>
                  <a:pt x="7754" y="7195"/>
                </a:lnTo>
                <a:close/>
              </a:path>
            </a:pathLst>
          </a:custGeom>
          <a:solidFill>
            <a:srgbClr val="93DE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31" name="object 20831"/>
          <p:cNvSpPr/>
          <p:nvPr/>
        </p:nvSpPr>
        <p:spPr>
          <a:xfrm>
            <a:off x="3285360" y="2149188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19">
                <a:moveTo>
                  <a:pt x="7754" y="7195"/>
                </a:moveTo>
                <a:lnTo>
                  <a:pt x="436" y="0"/>
                </a:lnTo>
                <a:lnTo>
                  <a:pt x="0" y="1577"/>
                </a:lnTo>
                <a:lnTo>
                  <a:pt x="7754" y="7195"/>
                </a:lnTo>
                <a:close/>
              </a:path>
            </a:pathLst>
          </a:custGeom>
          <a:ln w="3175">
            <a:solidFill>
              <a:srgbClr val="93DE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32" name="object 20832"/>
          <p:cNvSpPr/>
          <p:nvPr/>
        </p:nvSpPr>
        <p:spPr>
          <a:xfrm>
            <a:off x="3285797" y="2149188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317" y="7195"/>
                </a:moveTo>
                <a:lnTo>
                  <a:pt x="0" y="0"/>
                </a:lnTo>
                <a:lnTo>
                  <a:pt x="5232" y="4206"/>
                </a:lnTo>
                <a:lnTo>
                  <a:pt x="7317" y="7195"/>
                </a:lnTo>
                <a:close/>
              </a:path>
            </a:pathLst>
          </a:custGeom>
          <a:solidFill>
            <a:srgbClr val="91DD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33" name="object 20833"/>
          <p:cNvSpPr/>
          <p:nvPr/>
        </p:nvSpPr>
        <p:spPr>
          <a:xfrm>
            <a:off x="3285797" y="2149188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317" y="7195"/>
                </a:moveTo>
                <a:lnTo>
                  <a:pt x="0" y="0"/>
                </a:lnTo>
                <a:lnTo>
                  <a:pt x="5232" y="4206"/>
                </a:lnTo>
                <a:lnTo>
                  <a:pt x="7317" y="7195"/>
                </a:lnTo>
                <a:close/>
              </a:path>
            </a:pathLst>
          </a:custGeom>
          <a:ln w="3175">
            <a:solidFill>
              <a:srgbClr val="91DD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34" name="object 208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835" name="object 20835"/>
          <p:cNvSpPr/>
          <p:nvPr/>
        </p:nvSpPr>
        <p:spPr>
          <a:xfrm>
            <a:off x="3297677" y="216673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784" y="774"/>
                </a:moveTo>
                <a:lnTo>
                  <a:pt x="0" y="0"/>
                </a:lnTo>
                <a:lnTo>
                  <a:pt x="726" y="586"/>
                </a:lnTo>
                <a:lnTo>
                  <a:pt x="784" y="774"/>
                </a:lnTo>
                <a:close/>
              </a:path>
            </a:pathLst>
          </a:custGeom>
          <a:solidFill>
            <a:srgbClr val="90DC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36" name="object 20836"/>
          <p:cNvSpPr/>
          <p:nvPr/>
        </p:nvSpPr>
        <p:spPr>
          <a:xfrm>
            <a:off x="3297677" y="216673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726" y="586"/>
                </a:moveTo>
                <a:lnTo>
                  <a:pt x="0" y="0"/>
                </a:lnTo>
                <a:lnTo>
                  <a:pt x="784" y="774"/>
                </a:lnTo>
                <a:lnTo>
                  <a:pt x="726" y="586"/>
                </a:lnTo>
                <a:close/>
              </a:path>
            </a:pathLst>
          </a:custGeom>
          <a:ln w="3175">
            <a:solidFill>
              <a:srgbClr val="90DC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37" name="object 20837"/>
          <p:cNvSpPr/>
          <p:nvPr/>
        </p:nvSpPr>
        <p:spPr>
          <a:xfrm>
            <a:off x="3298893" y="216886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119" y="375"/>
                </a:lnTo>
                <a:lnTo>
                  <a:pt x="490" y="154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90DC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38" name="object 208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839" name="object 208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0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840" name="object 208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841" name="object 20841"/>
          <p:cNvSpPr/>
          <p:nvPr/>
        </p:nvSpPr>
        <p:spPr>
          <a:xfrm>
            <a:off x="3297677" y="216673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784" y="7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42" name="object 20842"/>
          <p:cNvSpPr/>
          <p:nvPr/>
        </p:nvSpPr>
        <p:spPr>
          <a:xfrm>
            <a:off x="3285797" y="2148365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588" y="1455"/>
                </a:moveTo>
                <a:lnTo>
                  <a:pt x="0" y="822"/>
                </a:lnTo>
                <a:lnTo>
                  <a:pt x="957" y="0"/>
                </a:lnTo>
                <a:lnTo>
                  <a:pt x="2588" y="1455"/>
                </a:lnTo>
                <a:close/>
              </a:path>
            </a:pathLst>
          </a:custGeom>
          <a:solidFill>
            <a:srgbClr val="91DD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43" name="object 20843"/>
          <p:cNvSpPr/>
          <p:nvPr/>
        </p:nvSpPr>
        <p:spPr>
          <a:xfrm>
            <a:off x="3285797" y="2148365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822"/>
                </a:moveTo>
                <a:lnTo>
                  <a:pt x="957" y="0"/>
                </a:lnTo>
                <a:lnTo>
                  <a:pt x="2588" y="1455"/>
                </a:lnTo>
                <a:lnTo>
                  <a:pt x="0" y="822"/>
                </a:lnTo>
                <a:close/>
              </a:path>
            </a:pathLst>
          </a:custGeom>
          <a:ln w="3175">
            <a:solidFill>
              <a:srgbClr val="91DD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44" name="object 20844"/>
          <p:cNvSpPr/>
          <p:nvPr/>
        </p:nvSpPr>
        <p:spPr>
          <a:xfrm>
            <a:off x="3285797" y="2149188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5232" y="4206"/>
                </a:moveTo>
                <a:lnTo>
                  <a:pt x="0" y="0"/>
                </a:lnTo>
                <a:lnTo>
                  <a:pt x="2588" y="632"/>
                </a:lnTo>
                <a:lnTo>
                  <a:pt x="5232" y="4206"/>
                </a:lnTo>
                <a:close/>
              </a:path>
            </a:pathLst>
          </a:custGeom>
          <a:solidFill>
            <a:srgbClr val="91DD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45" name="object 20845"/>
          <p:cNvSpPr/>
          <p:nvPr/>
        </p:nvSpPr>
        <p:spPr>
          <a:xfrm>
            <a:off x="3285797" y="2149188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0" y="0"/>
                </a:moveTo>
                <a:lnTo>
                  <a:pt x="5232" y="4206"/>
                </a:lnTo>
                <a:lnTo>
                  <a:pt x="2588" y="63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91DD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46" name="object 20846"/>
          <p:cNvSpPr/>
          <p:nvPr/>
        </p:nvSpPr>
        <p:spPr>
          <a:xfrm>
            <a:off x="3284671" y="214410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764"/>
                </a:moveTo>
                <a:lnTo>
                  <a:pt x="363" y="0"/>
                </a:lnTo>
                <a:lnTo>
                  <a:pt x="779" y="480"/>
                </a:lnTo>
                <a:lnTo>
                  <a:pt x="0" y="764"/>
                </a:lnTo>
                <a:close/>
              </a:path>
            </a:pathLst>
          </a:custGeom>
          <a:solidFill>
            <a:srgbClr val="90DD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47" name="object 20847"/>
          <p:cNvSpPr/>
          <p:nvPr/>
        </p:nvSpPr>
        <p:spPr>
          <a:xfrm>
            <a:off x="3284671" y="214410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764"/>
                </a:moveTo>
                <a:lnTo>
                  <a:pt x="363" y="0"/>
                </a:lnTo>
                <a:lnTo>
                  <a:pt x="779" y="480"/>
                </a:lnTo>
                <a:lnTo>
                  <a:pt x="0" y="764"/>
                </a:lnTo>
                <a:close/>
              </a:path>
            </a:pathLst>
          </a:custGeom>
          <a:ln w="3175">
            <a:solidFill>
              <a:srgbClr val="90DD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48" name="object 20848"/>
          <p:cNvSpPr/>
          <p:nvPr/>
        </p:nvSpPr>
        <p:spPr>
          <a:xfrm>
            <a:off x="3284671" y="2144583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044" y="1457"/>
                </a:moveTo>
                <a:lnTo>
                  <a:pt x="0" y="284"/>
                </a:lnTo>
                <a:lnTo>
                  <a:pt x="779" y="0"/>
                </a:lnTo>
                <a:lnTo>
                  <a:pt x="2044" y="1457"/>
                </a:lnTo>
                <a:close/>
              </a:path>
            </a:pathLst>
          </a:custGeom>
          <a:solidFill>
            <a:srgbClr val="90DD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49" name="object 20849"/>
          <p:cNvSpPr/>
          <p:nvPr/>
        </p:nvSpPr>
        <p:spPr>
          <a:xfrm>
            <a:off x="3284671" y="2144583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284"/>
                </a:moveTo>
                <a:lnTo>
                  <a:pt x="2044" y="1457"/>
                </a:lnTo>
                <a:lnTo>
                  <a:pt x="779" y="0"/>
                </a:lnTo>
                <a:lnTo>
                  <a:pt x="0" y="284"/>
                </a:lnTo>
                <a:close/>
              </a:path>
            </a:pathLst>
          </a:custGeom>
          <a:ln w="3175">
            <a:solidFill>
              <a:srgbClr val="90DD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50" name="object 20850"/>
          <p:cNvSpPr/>
          <p:nvPr/>
        </p:nvSpPr>
        <p:spPr>
          <a:xfrm>
            <a:off x="3284671" y="21448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849" y="2098"/>
                </a:moveTo>
                <a:lnTo>
                  <a:pt x="0" y="0"/>
                </a:lnTo>
                <a:lnTo>
                  <a:pt x="2044" y="1173"/>
                </a:lnTo>
                <a:lnTo>
                  <a:pt x="1849" y="2098"/>
                </a:lnTo>
                <a:close/>
              </a:path>
            </a:pathLst>
          </a:custGeom>
          <a:solidFill>
            <a:srgbClr val="90DD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51" name="object 20851"/>
          <p:cNvSpPr/>
          <p:nvPr/>
        </p:nvSpPr>
        <p:spPr>
          <a:xfrm>
            <a:off x="3284671" y="21448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849" y="2098"/>
                </a:moveTo>
                <a:lnTo>
                  <a:pt x="2044" y="1173"/>
                </a:lnTo>
                <a:lnTo>
                  <a:pt x="0" y="0"/>
                </a:lnTo>
                <a:lnTo>
                  <a:pt x="1849" y="2098"/>
                </a:lnTo>
                <a:close/>
              </a:path>
            </a:pathLst>
          </a:custGeom>
          <a:ln w="3175">
            <a:solidFill>
              <a:srgbClr val="90DD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52" name="object 20852"/>
          <p:cNvSpPr/>
          <p:nvPr/>
        </p:nvSpPr>
        <p:spPr>
          <a:xfrm>
            <a:off x="3273671" y="2148753"/>
            <a:ext cx="13335" cy="9525"/>
          </a:xfrm>
          <a:custGeom>
            <a:avLst/>
            <a:gdLst/>
            <a:ahLst/>
            <a:cxnLst/>
            <a:rect l="l" t="t" r="r" b="b"/>
            <a:pathLst>
              <a:path w="13335" h="9525">
                <a:moveTo>
                  <a:pt x="12829" y="8973"/>
                </a:moveTo>
                <a:lnTo>
                  <a:pt x="0" y="0"/>
                </a:lnTo>
                <a:lnTo>
                  <a:pt x="11932" y="6812"/>
                </a:lnTo>
                <a:lnTo>
                  <a:pt x="12829" y="8973"/>
                </a:lnTo>
                <a:close/>
              </a:path>
            </a:pathLst>
          </a:custGeom>
          <a:solidFill>
            <a:srgbClr val="9CDF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53" name="object 20853"/>
          <p:cNvSpPr/>
          <p:nvPr/>
        </p:nvSpPr>
        <p:spPr>
          <a:xfrm>
            <a:off x="3273671" y="2148753"/>
            <a:ext cx="13335" cy="9525"/>
          </a:xfrm>
          <a:custGeom>
            <a:avLst/>
            <a:gdLst/>
            <a:ahLst/>
            <a:cxnLst/>
            <a:rect l="l" t="t" r="r" b="b"/>
            <a:pathLst>
              <a:path w="13335" h="9525">
                <a:moveTo>
                  <a:pt x="0" y="0"/>
                </a:moveTo>
                <a:lnTo>
                  <a:pt x="11932" y="6812"/>
                </a:lnTo>
                <a:lnTo>
                  <a:pt x="12829" y="897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9CDF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54" name="object 20854"/>
          <p:cNvSpPr/>
          <p:nvPr/>
        </p:nvSpPr>
        <p:spPr>
          <a:xfrm>
            <a:off x="3273671" y="2148753"/>
            <a:ext cx="13335" cy="9525"/>
          </a:xfrm>
          <a:custGeom>
            <a:avLst/>
            <a:gdLst/>
            <a:ahLst/>
            <a:cxnLst/>
            <a:rect l="l" t="t" r="r" b="b"/>
            <a:pathLst>
              <a:path w="13335" h="9525">
                <a:moveTo>
                  <a:pt x="0" y="0"/>
                </a:moveTo>
                <a:lnTo>
                  <a:pt x="9042" y="6324"/>
                </a:lnTo>
                <a:lnTo>
                  <a:pt x="12829" y="897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9DDF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55" name="object 20855"/>
          <p:cNvSpPr/>
          <p:nvPr/>
        </p:nvSpPr>
        <p:spPr>
          <a:xfrm>
            <a:off x="3260880" y="2139810"/>
            <a:ext cx="24130" cy="13970"/>
          </a:xfrm>
          <a:custGeom>
            <a:avLst/>
            <a:gdLst/>
            <a:ahLst/>
            <a:cxnLst/>
            <a:rect l="l" t="t" r="r" b="b"/>
            <a:pathLst>
              <a:path w="24129" h="13969">
                <a:moveTo>
                  <a:pt x="0" y="0"/>
                </a:moveTo>
                <a:lnTo>
                  <a:pt x="22529" y="12862"/>
                </a:lnTo>
                <a:lnTo>
                  <a:pt x="23832" y="1360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9CDD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56" name="object 20856"/>
          <p:cNvSpPr/>
          <p:nvPr/>
        </p:nvSpPr>
        <p:spPr>
          <a:xfrm>
            <a:off x="3260880" y="2139810"/>
            <a:ext cx="24765" cy="15875"/>
          </a:xfrm>
          <a:custGeom>
            <a:avLst/>
            <a:gdLst/>
            <a:ahLst/>
            <a:cxnLst/>
            <a:rect l="l" t="t" r="r" b="b"/>
            <a:pathLst>
              <a:path w="24764" h="15875">
                <a:moveTo>
                  <a:pt x="24724" y="15755"/>
                </a:moveTo>
                <a:lnTo>
                  <a:pt x="0" y="0"/>
                </a:lnTo>
                <a:lnTo>
                  <a:pt x="23832" y="13606"/>
                </a:lnTo>
                <a:lnTo>
                  <a:pt x="24724" y="15755"/>
                </a:lnTo>
                <a:close/>
              </a:path>
            </a:pathLst>
          </a:custGeom>
          <a:solidFill>
            <a:srgbClr val="9CDD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57" name="object 20857"/>
          <p:cNvSpPr/>
          <p:nvPr/>
        </p:nvSpPr>
        <p:spPr>
          <a:xfrm>
            <a:off x="3260880" y="2139810"/>
            <a:ext cx="24765" cy="15875"/>
          </a:xfrm>
          <a:custGeom>
            <a:avLst/>
            <a:gdLst/>
            <a:ahLst/>
            <a:cxnLst/>
            <a:rect l="l" t="t" r="r" b="b"/>
            <a:pathLst>
              <a:path w="24764" h="15875">
                <a:moveTo>
                  <a:pt x="0" y="0"/>
                </a:moveTo>
                <a:lnTo>
                  <a:pt x="24724" y="15755"/>
                </a:lnTo>
                <a:lnTo>
                  <a:pt x="23832" y="1360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9CDD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58" name="object 20858"/>
          <p:cNvSpPr/>
          <p:nvPr/>
        </p:nvSpPr>
        <p:spPr>
          <a:xfrm>
            <a:off x="3260880" y="2139810"/>
            <a:ext cx="24765" cy="15875"/>
          </a:xfrm>
          <a:custGeom>
            <a:avLst/>
            <a:gdLst/>
            <a:ahLst/>
            <a:cxnLst/>
            <a:rect l="l" t="t" r="r" b="b"/>
            <a:pathLst>
              <a:path w="24764" h="15875">
                <a:moveTo>
                  <a:pt x="24724" y="15755"/>
                </a:moveTo>
                <a:lnTo>
                  <a:pt x="12791" y="8943"/>
                </a:lnTo>
                <a:lnTo>
                  <a:pt x="0" y="0"/>
                </a:lnTo>
                <a:lnTo>
                  <a:pt x="24724" y="15755"/>
                </a:lnTo>
                <a:close/>
              </a:path>
            </a:pathLst>
          </a:custGeom>
          <a:solidFill>
            <a:srgbClr val="9FDD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59" name="object 20859"/>
          <p:cNvSpPr/>
          <p:nvPr/>
        </p:nvSpPr>
        <p:spPr>
          <a:xfrm>
            <a:off x="3260880" y="2139810"/>
            <a:ext cx="24765" cy="15875"/>
          </a:xfrm>
          <a:custGeom>
            <a:avLst/>
            <a:gdLst/>
            <a:ahLst/>
            <a:cxnLst/>
            <a:rect l="l" t="t" r="r" b="b"/>
            <a:pathLst>
              <a:path w="24764" h="15875">
                <a:moveTo>
                  <a:pt x="24724" y="15755"/>
                </a:moveTo>
                <a:lnTo>
                  <a:pt x="0" y="0"/>
                </a:lnTo>
                <a:lnTo>
                  <a:pt x="12791" y="8943"/>
                </a:lnTo>
                <a:lnTo>
                  <a:pt x="24724" y="15755"/>
                </a:lnTo>
                <a:close/>
              </a:path>
            </a:pathLst>
          </a:custGeom>
          <a:ln w="3175">
            <a:solidFill>
              <a:srgbClr val="9FDD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60" name="object 20860"/>
          <p:cNvSpPr/>
          <p:nvPr/>
        </p:nvSpPr>
        <p:spPr>
          <a:xfrm>
            <a:off x="3273671" y="2148753"/>
            <a:ext cx="12065" cy="6985"/>
          </a:xfrm>
          <a:custGeom>
            <a:avLst/>
            <a:gdLst/>
            <a:ahLst/>
            <a:cxnLst/>
            <a:rect l="l" t="t" r="r" b="b"/>
            <a:pathLst>
              <a:path w="12064" h="6985">
                <a:moveTo>
                  <a:pt x="11932" y="68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61" name="object 208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862" name="object 208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863" name="object 20863"/>
          <p:cNvSpPr/>
          <p:nvPr/>
        </p:nvSpPr>
        <p:spPr>
          <a:xfrm>
            <a:off x="3245495" y="2140458"/>
            <a:ext cx="5080" cy="317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4988" y="2854"/>
                </a:moveTo>
                <a:lnTo>
                  <a:pt x="0" y="0"/>
                </a:lnTo>
                <a:lnTo>
                  <a:pt x="4988" y="2854"/>
                </a:lnTo>
                <a:close/>
              </a:path>
            </a:pathLst>
          </a:custGeom>
          <a:ln w="3175">
            <a:solidFill>
              <a:srgbClr val="A9CF5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64" name="object 208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865" name="object 208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866" name="object 208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867" name="object 20867"/>
          <p:cNvSpPr/>
          <p:nvPr/>
        </p:nvSpPr>
        <p:spPr>
          <a:xfrm>
            <a:off x="3285799" y="2161331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525" y="2415"/>
                </a:moveTo>
                <a:lnTo>
                  <a:pt x="0" y="2044"/>
                </a:lnTo>
                <a:lnTo>
                  <a:pt x="1193" y="0"/>
                </a:lnTo>
                <a:lnTo>
                  <a:pt x="525" y="2415"/>
                </a:lnTo>
                <a:close/>
              </a:path>
            </a:pathLst>
          </a:custGeom>
          <a:solidFill>
            <a:srgbClr val="9EDF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68" name="object 20868"/>
          <p:cNvSpPr/>
          <p:nvPr/>
        </p:nvSpPr>
        <p:spPr>
          <a:xfrm>
            <a:off x="3285799" y="2161331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193" y="0"/>
                </a:moveTo>
                <a:lnTo>
                  <a:pt x="525" y="2415"/>
                </a:lnTo>
                <a:lnTo>
                  <a:pt x="0" y="2044"/>
                </a:lnTo>
                <a:lnTo>
                  <a:pt x="1193" y="0"/>
                </a:lnTo>
                <a:close/>
              </a:path>
            </a:pathLst>
          </a:custGeom>
          <a:ln w="3175">
            <a:solidFill>
              <a:srgbClr val="9EDF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69" name="object 208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870" name="object 208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871" name="object 20871"/>
          <p:cNvSpPr/>
          <p:nvPr/>
        </p:nvSpPr>
        <p:spPr>
          <a:xfrm>
            <a:off x="4297984" y="2409619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5331" y="3538"/>
                </a:moveTo>
                <a:lnTo>
                  <a:pt x="1861" y="2733"/>
                </a:lnTo>
                <a:lnTo>
                  <a:pt x="0" y="0"/>
                </a:lnTo>
                <a:lnTo>
                  <a:pt x="5331" y="3538"/>
                </a:lnTo>
                <a:close/>
              </a:path>
            </a:pathLst>
          </a:custGeom>
          <a:solidFill>
            <a:srgbClr val="1978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72" name="object 20872"/>
          <p:cNvSpPr/>
          <p:nvPr/>
        </p:nvSpPr>
        <p:spPr>
          <a:xfrm>
            <a:off x="4297984" y="2409619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0" y="0"/>
                </a:moveTo>
                <a:lnTo>
                  <a:pt x="5331" y="3538"/>
                </a:lnTo>
                <a:lnTo>
                  <a:pt x="1861" y="273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78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73" name="object 20873"/>
          <p:cNvSpPr/>
          <p:nvPr/>
        </p:nvSpPr>
        <p:spPr>
          <a:xfrm>
            <a:off x="4297794" y="2409619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052" y="2733"/>
                </a:moveTo>
                <a:lnTo>
                  <a:pt x="0" y="601"/>
                </a:lnTo>
                <a:lnTo>
                  <a:pt x="190" y="0"/>
                </a:lnTo>
                <a:lnTo>
                  <a:pt x="2052" y="2733"/>
                </a:lnTo>
                <a:close/>
              </a:path>
            </a:pathLst>
          </a:custGeom>
          <a:solidFill>
            <a:srgbClr val="1978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74" name="object 20874"/>
          <p:cNvSpPr/>
          <p:nvPr/>
        </p:nvSpPr>
        <p:spPr>
          <a:xfrm>
            <a:off x="4297794" y="2409619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190" y="0"/>
                </a:moveTo>
                <a:lnTo>
                  <a:pt x="0" y="601"/>
                </a:lnTo>
                <a:lnTo>
                  <a:pt x="2052" y="2733"/>
                </a:lnTo>
                <a:lnTo>
                  <a:pt x="190" y="0"/>
                </a:lnTo>
                <a:close/>
              </a:path>
            </a:pathLst>
          </a:custGeom>
          <a:ln w="3175">
            <a:solidFill>
              <a:srgbClr val="1978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75" name="object 20875"/>
          <p:cNvSpPr/>
          <p:nvPr/>
        </p:nvSpPr>
        <p:spPr>
          <a:xfrm>
            <a:off x="4473762" y="2446047"/>
            <a:ext cx="8890" cy="3175"/>
          </a:xfrm>
          <a:custGeom>
            <a:avLst/>
            <a:gdLst/>
            <a:ahLst/>
            <a:cxnLst/>
            <a:rect l="l" t="t" r="r" b="b"/>
            <a:pathLst>
              <a:path w="8889" h="3175">
                <a:moveTo>
                  <a:pt x="2776" y="2649"/>
                </a:moveTo>
                <a:lnTo>
                  <a:pt x="0" y="0"/>
                </a:lnTo>
                <a:lnTo>
                  <a:pt x="8379" y="2230"/>
                </a:lnTo>
                <a:lnTo>
                  <a:pt x="2776" y="2649"/>
                </a:lnTo>
                <a:close/>
              </a:path>
            </a:pathLst>
          </a:custGeom>
          <a:solidFill>
            <a:srgbClr val="1871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76" name="object 20876"/>
          <p:cNvSpPr/>
          <p:nvPr/>
        </p:nvSpPr>
        <p:spPr>
          <a:xfrm>
            <a:off x="4473762" y="2446047"/>
            <a:ext cx="8890" cy="3175"/>
          </a:xfrm>
          <a:custGeom>
            <a:avLst/>
            <a:gdLst/>
            <a:ahLst/>
            <a:cxnLst/>
            <a:rect l="l" t="t" r="r" b="b"/>
            <a:pathLst>
              <a:path w="8889" h="3175">
                <a:moveTo>
                  <a:pt x="8379" y="2230"/>
                </a:moveTo>
                <a:lnTo>
                  <a:pt x="0" y="0"/>
                </a:lnTo>
                <a:lnTo>
                  <a:pt x="2776" y="2649"/>
                </a:lnTo>
                <a:lnTo>
                  <a:pt x="8379" y="2230"/>
                </a:lnTo>
                <a:close/>
              </a:path>
            </a:pathLst>
          </a:custGeom>
          <a:ln w="3175">
            <a:solidFill>
              <a:srgbClr val="1871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77" name="object 20877"/>
          <p:cNvSpPr/>
          <p:nvPr/>
        </p:nvSpPr>
        <p:spPr>
          <a:xfrm>
            <a:off x="4473762" y="2446047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21" y="2834"/>
                </a:moveTo>
                <a:lnTo>
                  <a:pt x="0" y="0"/>
                </a:lnTo>
                <a:lnTo>
                  <a:pt x="1021" y="2834"/>
                </a:lnTo>
                <a:close/>
              </a:path>
            </a:pathLst>
          </a:custGeom>
          <a:ln w="3175">
            <a:solidFill>
              <a:srgbClr val="1871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78" name="object 20878"/>
          <p:cNvSpPr/>
          <p:nvPr/>
        </p:nvSpPr>
        <p:spPr>
          <a:xfrm>
            <a:off x="4473762" y="2446047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1021" y="2834"/>
                </a:moveTo>
                <a:lnTo>
                  <a:pt x="0" y="0"/>
                </a:lnTo>
                <a:lnTo>
                  <a:pt x="2776" y="2649"/>
                </a:lnTo>
                <a:lnTo>
                  <a:pt x="1021" y="2834"/>
                </a:lnTo>
                <a:close/>
              </a:path>
            </a:pathLst>
          </a:custGeom>
          <a:solidFill>
            <a:srgbClr val="1871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79" name="object 20879"/>
          <p:cNvSpPr/>
          <p:nvPr/>
        </p:nvSpPr>
        <p:spPr>
          <a:xfrm>
            <a:off x="4473762" y="2446047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1021" y="2834"/>
                </a:moveTo>
                <a:lnTo>
                  <a:pt x="2776" y="2649"/>
                </a:lnTo>
                <a:lnTo>
                  <a:pt x="0" y="0"/>
                </a:lnTo>
                <a:lnTo>
                  <a:pt x="1021" y="2834"/>
                </a:lnTo>
                <a:close/>
              </a:path>
            </a:pathLst>
          </a:custGeom>
          <a:ln w="3175">
            <a:solidFill>
              <a:srgbClr val="1871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80" name="object 20880"/>
          <p:cNvSpPr/>
          <p:nvPr/>
        </p:nvSpPr>
        <p:spPr>
          <a:xfrm>
            <a:off x="4473762" y="2446047"/>
            <a:ext cx="13335" cy="2540"/>
          </a:xfrm>
          <a:custGeom>
            <a:avLst/>
            <a:gdLst/>
            <a:ahLst/>
            <a:cxnLst/>
            <a:rect l="l" t="t" r="r" b="b"/>
            <a:pathLst>
              <a:path w="13335" h="2539">
                <a:moveTo>
                  <a:pt x="8379" y="2230"/>
                </a:moveTo>
                <a:lnTo>
                  <a:pt x="0" y="0"/>
                </a:lnTo>
                <a:lnTo>
                  <a:pt x="12966" y="2207"/>
                </a:lnTo>
                <a:lnTo>
                  <a:pt x="8379" y="2230"/>
                </a:lnTo>
                <a:close/>
              </a:path>
            </a:pathLst>
          </a:custGeom>
          <a:solidFill>
            <a:srgbClr val="1871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81" name="object 20881"/>
          <p:cNvSpPr/>
          <p:nvPr/>
        </p:nvSpPr>
        <p:spPr>
          <a:xfrm>
            <a:off x="4473762" y="2446047"/>
            <a:ext cx="13335" cy="2540"/>
          </a:xfrm>
          <a:custGeom>
            <a:avLst/>
            <a:gdLst/>
            <a:ahLst/>
            <a:cxnLst/>
            <a:rect l="l" t="t" r="r" b="b"/>
            <a:pathLst>
              <a:path w="13335" h="2539">
                <a:moveTo>
                  <a:pt x="12966" y="2207"/>
                </a:moveTo>
                <a:lnTo>
                  <a:pt x="8379" y="2230"/>
                </a:lnTo>
                <a:lnTo>
                  <a:pt x="0" y="0"/>
                </a:lnTo>
                <a:lnTo>
                  <a:pt x="12966" y="2207"/>
                </a:lnTo>
                <a:close/>
              </a:path>
            </a:pathLst>
          </a:custGeom>
          <a:ln w="3175">
            <a:solidFill>
              <a:srgbClr val="1871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82" name="object 20882"/>
          <p:cNvSpPr/>
          <p:nvPr/>
        </p:nvSpPr>
        <p:spPr>
          <a:xfrm>
            <a:off x="4473762" y="2446047"/>
            <a:ext cx="13335" cy="2540"/>
          </a:xfrm>
          <a:custGeom>
            <a:avLst/>
            <a:gdLst/>
            <a:ahLst/>
            <a:cxnLst/>
            <a:rect l="l" t="t" r="r" b="b"/>
            <a:pathLst>
              <a:path w="13335" h="2539">
                <a:moveTo>
                  <a:pt x="12966" y="2207"/>
                </a:moveTo>
                <a:lnTo>
                  <a:pt x="0" y="0"/>
                </a:lnTo>
                <a:lnTo>
                  <a:pt x="10883" y="233"/>
                </a:lnTo>
                <a:lnTo>
                  <a:pt x="12966" y="2207"/>
                </a:lnTo>
                <a:close/>
              </a:path>
            </a:pathLst>
          </a:custGeom>
          <a:solidFill>
            <a:srgbClr val="1871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83" name="object 20883"/>
          <p:cNvSpPr/>
          <p:nvPr/>
        </p:nvSpPr>
        <p:spPr>
          <a:xfrm>
            <a:off x="4473762" y="2446047"/>
            <a:ext cx="13335" cy="2540"/>
          </a:xfrm>
          <a:custGeom>
            <a:avLst/>
            <a:gdLst/>
            <a:ahLst/>
            <a:cxnLst/>
            <a:rect l="l" t="t" r="r" b="b"/>
            <a:pathLst>
              <a:path w="13335" h="2539">
                <a:moveTo>
                  <a:pt x="12966" y="2207"/>
                </a:moveTo>
                <a:lnTo>
                  <a:pt x="10883" y="233"/>
                </a:lnTo>
                <a:lnTo>
                  <a:pt x="0" y="0"/>
                </a:lnTo>
                <a:lnTo>
                  <a:pt x="12966" y="2207"/>
                </a:lnTo>
                <a:close/>
              </a:path>
            </a:pathLst>
          </a:custGeom>
          <a:ln w="3175">
            <a:solidFill>
              <a:srgbClr val="1871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84" name="object 208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885" name="object 20885"/>
          <p:cNvSpPr/>
          <p:nvPr/>
        </p:nvSpPr>
        <p:spPr>
          <a:xfrm>
            <a:off x="4484646" y="244628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82" y="19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86" name="object 20886"/>
          <p:cNvSpPr/>
          <p:nvPr/>
        </p:nvSpPr>
        <p:spPr>
          <a:xfrm>
            <a:off x="4473762" y="2443647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29" h="3175">
                <a:moveTo>
                  <a:pt x="10883" y="2633"/>
                </a:moveTo>
                <a:lnTo>
                  <a:pt x="0" y="2400"/>
                </a:lnTo>
                <a:lnTo>
                  <a:pt x="8110" y="0"/>
                </a:lnTo>
                <a:lnTo>
                  <a:pt x="10883" y="2633"/>
                </a:lnTo>
                <a:close/>
              </a:path>
            </a:pathLst>
          </a:custGeom>
          <a:solidFill>
            <a:srgbClr val="1871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87" name="object 20887"/>
          <p:cNvSpPr/>
          <p:nvPr/>
        </p:nvSpPr>
        <p:spPr>
          <a:xfrm>
            <a:off x="4473762" y="2443647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29" h="3175">
                <a:moveTo>
                  <a:pt x="0" y="2400"/>
                </a:moveTo>
                <a:lnTo>
                  <a:pt x="10883" y="2633"/>
                </a:lnTo>
                <a:lnTo>
                  <a:pt x="8110" y="0"/>
                </a:lnTo>
                <a:lnTo>
                  <a:pt x="0" y="2400"/>
                </a:lnTo>
                <a:close/>
              </a:path>
            </a:pathLst>
          </a:custGeom>
          <a:ln w="3175">
            <a:solidFill>
              <a:srgbClr val="1871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88" name="object 20888"/>
          <p:cNvSpPr/>
          <p:nvPr/>
        </p:nvSpPr>
        <p:spPr>
          <a:xfrm>
            <a:off x="4481873" y="244146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2773" y="4818"/>
                </a:moveTo>
                <a:lnTo>
                  <a:pt x="0" y="2184"/>
                </a:lnTo>
                <a:lnTo>
                  <a:pt x="7376" y="0"/>
                </a:lnTo>
                <a:lnTo>
                  <a:pt x="2773" y="4818"/>
                </a:lnTo>
                <a:close/>
              </a:path>
            </a:pathLst>
          </a:custGeom>
          <a:solidFill>
            <a:srgbClr val="1870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89" name="object 20889"/>
          <p:cNvSpPr/>
          <p:nvPr/>
        </p:nvSpPr>
        <p:spPr>
          <a:xfrm>
            <a:off x="4481873" y="244146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2773" y="4818"/>
                </a:moveTo>
                <a:lnTo>
                  <a:pt x="0" y="2184"/>
                </a:lnTo>
                <a:lnTo>
                  <a:pt x="7376" y="0"/>
                </a:lnTo>
                <a:lnTo>
                  <a:pt x="2773" y="4818"/>
                </a:lnTo>
                <a:close/>
              </a:path>
            </a:pathLst>
          </a:custGeom>
          <a:ln w="3175">
            <a:solidFill>
              <a:srgbClr val="1870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90" name="object 20890"/>
          <p:cNvSpPr/>
          <p:nvPr/>
        </p:nvSpPr>
        <p:spPr>
          <a:xfrm>
            <a:off x="4484646" y="2440901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0" y="5379"/>
                </a:moveTo>
                <a:lnTo>
                  <a:pt x="4602" y="561"/>
                </a:lnTo>
                <a:lnTo>
                  <a:pt x="6492" y="0"/>
                </a:lnTo>
                <a:lnTo>
                  <a:pt x="0" y="5379"/>
                </a:lnTo>
                <a:close/>
              </a:path>
            </a:pathLst>
          </a:custGeom>
          <a:solidFill>
            <a:srgbClr val="1870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91" name="object 20891"/>
          <p:cNvSpPr/>
          <p:nvPr/>
        </p:nvSpPr>
        <p:spPr>
          <a:xfrm>
            <a:off x="4484646" y="2440901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0" y="5379"/>
                </a:moveTo>
                <a:lnTo>
                  <a:pt x="6492" y="0"/>
                </a:lnTo>
                <a:lnTo>
                  <a:pt x="4602" y="561"/>
                </a:lnTo>
                <a:lnTo>
                  <a:pt x="0" y="5379"/>
                </a:lnTo>
                <a:close/>
              </a:path>
            </a:pathLst>
          </a:custGeom>
          <a:ln w="3175">
            <a:solidFill>
              <a:srgbClr val="1870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92" name="object 208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893" name="object 208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894" name="object 20894"/>
          <p:cNvSpPr/>
          <p:nvPr/>
        </p:nvSpPr>
        <p:spPr>
          <a:xfrm>
            <a:off x="4345660" y="2389060"/>
            <a:ext cx="215445" cy="65082"/>
          </a:xfrm>
          <a:prstGeom prst="rect">
            <a:avLst/>
          </a:prstGeom>
          <a:blipFill>
            <a:blip r:embed="rId71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895" name="object 208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896" name="object 208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897" name="object 208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898" name="object 20898"/>
          <p:cNvSpPr/>
          <p:nvPr/>
        </p:nvSpPr>
        <p:spPr>
          <a:xfrm>
            <a:off x="4528545" y="2418946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5">
                <a:moveTo>
                  <a:pt x="0" y="0"/>
                </a:moveTo>
                <a:lnTo>
                  <a:pt x="15806" y="143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99" name="object 20899"/>
          <p:cNvSpPr/>
          <p:nvPr/>
        </p:nvSpPr>
        <p:spPr>
          <a:xfrm>
            <a:off x="4544352" y="2433282"/>
            <a:ext cx="16510" cy="15240"/>
          </a:xfrm>
          <a:custGeom>
            <a:avLst/>
            <a:gdLst/>
            <a:ahLst/>
            <a:cxnLst/>
            <a:rect l="l" t="t" r="r" b="b"/>
            <a:pathLst>
              <a:path w="16510" h="15239">
                <a:moveTo>
                  <a:pt x="0" y="0"/>
                </a:moveTo>
                <a:lnTo>
                  <a:pt x="16118" y="14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00" name="object 20900"/>
          <p:cNvSpPr/>
          <p:nvPr/>
        </p:nvSpPr>
        <p:spPr>
          <a:xfrm>
            <a:off x="4454070" y="2417231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756" y="356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01" name="object 20901"/>
          <p:cNvSpPr/>
          <p:nvPr/>
        </p:nvSpPr>
        <p:spPr>
          <a:xfrm>
            <a:off x="4501487" y="243232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79" h="1269">
                <a:moveTo>
                  <a:pt x="0" y="0"/>
                </a:moveTo>
                <a:lnTo>
                  <a:pt x="42865" y="9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02" name="object 20902"/>
          <p:cNvSpPr/>
          <p:nvPr/>
        </p:nvSpPr>
        <p:spPr>
          <a:xfrm>
            <a:off x="4422630" y="2406154"/>
            <a:ext cx="20320" cy="10795"/>
          </a:xfrm>
          <a:custGeom>
            <a:avLst/>
            <a:gdLst/>
            <a:ahLst/>
            <a:cxnLst/>
            <a:rect l="l" t="t" r="r" b="b"/>
            <a:pathLst>
              <a:path w="20320" h="10794">
                <a:moveTo>
                  <a:pt x="20307" y="10599"/>
                </a:moveTo>
                <a:lnTo>
                  <a:pt x="0" y="0"/>
                </a:lnTo>
                <a:lnTo>
                  <a:pt x="9535" y="187"/>
                </a:lnTo>
                <a:lnTo>
                  <a:pt x="20307" y="10599"/>
                </a:lnTo>
                <a:close/>
              </a:path>
            </a:pathLst>
          </a:custGeom>
          <a:solidFill>
            <a:srgbClr val="1873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03" name="object 20903"/>
          <p:cNvSpPr/>
          <p:nvPr/>
        </p:nvSpPr>
        <p:spPr>
          <a:xfrm>
            <a:off x="4422630" y="2406154"/>
            <a:ext cx="20320" cy="10795"/>
          </a:xfrm>
          <a:custGeom>
            <a:avLst/>
            <a:gdLst/>
            <a:ahLst/>
            <a:cxnLst/>
            <a:rect l="l" t="t" r="r" b="b"/>
            <a:pathLst>
              <a:path w="20320" h="10794">
                <a:moveTo>
                  <a:pt x="9535" y="187"/>
                </a:moveTo>
                <a:lnTo>
                  <a:pt x="0" y="0"/>
                </a:lnTo>
                <a:lnTo>
                  <a:pt x="20307" y="10599"/>
                </a:lnTo>
                <a:lnTo>
                  <a:pt x="9535" y="187"/>
                </a:lnTo>
                <a:close/>
              </a:path>
            </a:pathLst>
          </a:custGeom>
          <a:ln w="3175">
            <a:solidFill>
              <a:srgbClr val="1873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04" name="object 20904"/>
          <p:cNvSpPr/>
          <p:nvPr/>
        </p:nvSpPr>
        <p:spPr>
          <a:xfrm>
            <a:off x="4414169" y="2388948"/>
            <a:ext cx="18415" cy="17780"/>
          </a:xfrm>
          <a:custGeom>
            <a:avLst/>
            <a:gdLst/>
            <a:ahLst/>
            <a:cxnLst/>
            <a:rect l="l" t="t" r="r" b="b"/>
            <a:pathLst>
              <a:path w="18414" h="17780">
                <a:moveTo>
                  <a:pt x="17983" y="17383"/>
                </a:moveTo>
                <a:lnTo>
                  <a:pt x="6774" y="16324"/>
                </a:lnTo>
                <a:lnTo>
                  <a:pt x="0" y="0"/>
                </a:lnTo>
                <a:lnTo>
                  <a:pt x="17983" y="17383"/>
                </a:lnTo>
                <a:close/>
              </a:path>
            </a:pathLst>
          </a:custGeom>
          <a:solidFill>
            <a:srgbClr val="1873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05" name="object 20905"/>
          <p:cNvSpPr/>
          <p:nvPr/>
        </p:nvSpPr>
        <p:spPr>
          <a:xfrm>
            <a:off x="4414169" y="2388948"/>
            <a:ext cx="18415" cy="17780"/>
          </a:xfrm>
          <a:custGeom>
            <a:avLst/>
            <a:gdLst/>
            <a:ahLst/>
            <a:cxnLst/>
            <a:rect l="l" t="t" r="r" b="b"/>
            <a:pathLst>
              <a:path w="18414" h="17780">
                <a:moveTo>
                  <a:pt x="0" y="0"/>
                </a:moveTo>
                <a:lnTo>
                  <a:pt x="17983" y="17383"/>
                </a:lnTo>
                <a:lnTo>
                  <a:pt x="6774" y="1632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3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06" name="object 20906"/>
          <p:cNvSpPr/>
          <p:nvPr/>
        </p:nvSpPr>
        <p:spPr>
          <a:xfrm>
            <a:off x="4401213" y="2388948"/>
            <a:ext cx="20320" cy="16510"/>
          </a:xfrm>
          <a:custGeom>
            <a:avLst/>
            <a:gdLst/>
            <a:ahLst/>
            <a:cxnLst/>
            <a:rect l="l" t="t" r="r" b="b"/>
            <a:pathLst>
              <a:path w="20320" h="16510">
                <a:moveTo>
                  <a:pt x="19730" y="16324"/>
                </a:moveTo>
                <a:lnTo>
                  <a:pt x="0" y="6024"/>
                </a:lnTo>
                <a:lnTo>
                  <a:pt x="12956" y="0"/>
                </a:lnTo>
                <a:lnTo>
                  <a:pt x="19730" y="16324"/>
                </a:lnTo>
                <a:close/>
              </a:path>
            </a:pathLst>
          </a:custGeom>
          <a:solidFill>
            <a:srgbClr val="1974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07" name="object 20907"/>
          <p:cNvSpPr/>
          <p:nvPr/>
        </p:nvSpPr>
        <p:spPr>
          <a:xfrm>
            <a:off x="4401213" y="2388948"/>
            <a:ext cx="20320" cy="16510"/>
          </a:xfrm>
          <a:custGeom>
            <a:avLst/>
            <a:gdLst/>
            <a:ahLst/>
            <a:cxnLst/>
            <a:rect l="l" t="t" r="r" b="b"/>
            <a:pathLst>
              <a:path w="20320" h="16510">
                <a:moveTo>
                  <a:pt x="12956" y="0"/>
                </a:moveTo>
                <a:lnTo>
                  <a:pt x="0" y="6024"/>
                </a:lnTo>
                <a:lnTo>
                  <a:pt x="19730" y="16324"/>
                </a:lnTo>
                <a:lnTo>
                  <a:pt x="12956" y="0"/>
                </a:lnTo>
                <a:close/>
              </a:path>
            </a:pathLst>
          </a:custGeom>
          <a:ln w="3175">
            <a:solidFill>
              <a:srgbClr val="1974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08" name="object 20908"/>
          <p:cNvSpPr/>
          <p:nvPr/>
        </p:nvSpPr>
        <p:spPr>
          <a:xfrm>
            <a:off x="4422630" y="2406248"/>
            <a:ext cx="9525" cy="0"/>
          </a:xfrm>
          <a:custGeom>
            <a:avLst/>
            <a:gdLst/>
            <a:ahLst/>
            <a:cxnLst/>
            <a:rect l="l" t="t" r="r" b="b"/>
            <a:pathLst>
              <a:path w="9525" h="0">
                <a:moveTo>
                  <a:pt x="0" y="0"/>
                </a:moveTo>
                <a:lnTo>
                  <a:pt x="9535" y="0"/>
                </a:lnTo>
              </a:path>
            </a:pathLst>
          </a:custGeom>
          <a:ln w="3175">
            <a:solidFill>
              <a:srgbClr val="1873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09" name="object 20909"/>
          <p:cNvSpPr/>
          <p:nvPr/>
        </p:nvSpPr>
        <p:spPr>
          <a:xfrm>
            <a:off x="4422630" y="2406154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9522" y="177"/>
                </a:moveTo>
                <a:lnTo>
                  <a:pt x="0" y="0"/>
                </a:lnTo>
                <a:lnTo>
                  <a:pt x="9522" y="177"/>
                </a:lnTo>
                <a:close/>
              </a:path>
            </a:pathLst>
          </a:custGeom>
          <a:ln w="3175">
            <a:solidFill>
              <a:srgbClr val="1873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10" name="object 20910"/>
          <p:cNvSpPr/>
          <p:nvPr/>
        </p:nvSpPr>
        <p:spPr>
          <a:xfrm>
            <a:off x="4420943" y="2405802"/>
            <a:ext cx="11430" cy="0"/>
          </a:xfrm>
          <a:custGeom>
            <a:avLst/>
            <a:gdLst/>
            <a:ahLst/>
            <a:cxnLst/>
            <a:rect l="l" t="t" r="r" b="b"/>
            <a:pathLst>
              <a:path w="11429" h="0">
                <a:moveTo>
                  <a:pt x="0" y="0"/>
                </a:moveTo>
                <a:lnTo>
                  <a:pt x="11209" y="0"/>
                </a:lnTo>
              </a:path>
            </a:pathLst>
          </a:custGeom>
          <a:ln w="3175">
            <a:solidFill>
              <a:srgbClr val="1873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11" name="object 20911"/>
          <p:cNvSpPr/>
          <p:nvPr/>
        </p:nvSpPr>
        <p:spPr>
          <a:xfrm>
            <a:off x="4420943" y="2405273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11209" y="1059"/>
                </a:moveTo>
                <a:lnTo>
                  <a:pt x="0" y="0"/>
                </a:lnTo>
                <a:lnTo>
                  <a:pt x="1686" y="881"/>
                </a:lnTo>
                <a:lnTo>
                  <a:pt x="11209" y="1059"/>
                </a:lnTo>
                <a:close/>
              </a:path>
            </a:pathLst>
          </a:custGeom>
          <a:ln w="3175">
            <a:solidFill>
              <a:srgbClr val="1873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12" name="object 20912"/>
          <p:cNvSpPr/>
          <p:nvPr/>
        </p:nvSpPr>
        <p:spPr>
          <a:xfrm>
            <a:off x="4422630" y="2406154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9535" y="1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13" name="object 20913"/>
          <p:cNvSpPr/>
          <p:nvPr/>
        </p:nvSpPr>
        <p:spPr>
          <a:xfrm>
            <a:off x="4394281" y="2388560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6931" y="6413"/>
                </a:moveTo>
                <a:lnTo>
                  <a:pt x="0" y="1135"/>
                </a:lnTo>
                <a:lnTo>
                  <a:pt x="424" y="0"/>
                </a:lnTo>
                <a:lnTo>
                  <a:pt x="6931" y="6413"/>
                </a:lnTo>
                <a:close/>
              </a:path>
            </a:pathLst>
          </a:custGeom>
          <a:solidFill>
            <a:srgbClr val="1974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14" name="object 20914"/>
          <p:cNvSpPr/>
          <p:nvPr/>
        </p:nvSpPr>
        <p:spPr>
          <a:xfrm>
            <a:off x="4394281" y="2388560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6931" y="6413"/>
                </a:moveTo>
                <a:lnTo>
                  <a:pt x="0" y="1135"/>
                </a:lnTo>
                <a:lnTo>
                  <a:pt x="424" y="0"/>
                </a:lnTo>
                <a:lnTo>
                  <a:pt x="6931" y="6413"/>
                </a:lnTo>
                <a:close/>
              </a:path>
            </a:pathLst>
          </a:custGeom>
          <a:ln w="3175">
            <a:solidFill>
              <a:srgbClr val="1974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15" name="object 20915"/>
          <p:cNvSpPr/>
          <p:nvPr/>
        </p:nvSpPr>
        <p:spPr>
          <a:xfrm>
            <a:off x="4394705" y="2388560"/>
            <a:ext cx="19685" cy="6985"/>
          </a:xfrm>
          <a:custGeom>
            <a:avLst/>
            <a:gdLst/>
            <a:ahLst/>
            <a:cxnLst/>
            <a:rect l="l" t="t" r="r" b="b"/>
            <a:pathLst>
              <a:path w="19685" h="6985">
                <a:moveTo>
                  <a:pt x="6507" y="6413"/>
                </a:moveTo>
                <a:lnTo>
                  <a:pt x="0" y="0"/>
                </a:lnTo>
                <a:lnTo>
                  <a:pt x="19464" y="388"/>
                </a:lnTo>
                <a:lnTo>
                  <a:pt x="6507" y="6413"/>
                </a:lnTo>
                <a:close/>
              </a:path>
            </a:pathLst>
          </a:custGeom>
          <a:solidFill>
            <a:srgbClr val="1974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16" name="object 20916"/>
          <p:cNvSpPr/>
          <p:nvPr/>
        </p:nvSpPr>
        <p:spPr>
          <a:xfrm>
            <a:off x="4394705" y="2388560"/>
            <a:ext cx="19685" cy="6985"/>
          </a:xfrm>
          <a:custGeom>
            <a:avLst/>
            <a:gdLst/>
            <a:ahLst/>
            <a:cxnLst/>
            <a:rect l="l" t="t" r="r" b="b"/>
            <a:pathLst>
              <a:path w="19685" h="6985">
                <a:moveTo>
                  <a:pt x="6507" y="6413"/>
                </a:moveTo>
                <a:lnTo>
                  <a:pt x="19464" y="388"/>
                </a:lnTo>
                <a:lnTo>
                  <a:pt x="0" y="0"/>
                </a:lnTo>
                <a:lnTo>
                  <a:pt x="6507" y="6413"/>
                </a:lnTo>
                <a:close/>
              </a:path>
            </a:pathLst>
          </a:custGeom>
          <a:ln w="3175">
            <a:solidFill>
              <a:srgbClr val="1974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17" name="object 20917"/>
          <p:cNvSpPr/>
          <p:nvPr/>
        </p:nvSpPr>
        <p:spPr>
          <a:xfrm>
            <a:off x="4402775" y="2382001"/>
            <a:ext cx="11430" cy="6985"/>
          </a:xfrm>
          <a:custGeom>
            <a:avLst/>
            <a:gdLst/>
            <a:ahLst/>
            <a:cxnLst/>
            <a:rect l="l" t="t" r="r" b="b"/>
            <a:pathLst>
              <a:path w="11429" h="6985">
                <a:moveTo>
                  <a:pt x="0" y="0"/>
                </a:moveTo>
                <a:lnTo>
                  <a:pt x="7335" y="4472"/>
                </a:lnTo>
                <a:lnTo>
                  <a:pt x="11394" y="694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73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18" name="object 20918"/>
          <p:cNvSpPr/>
          <p:nvPr/>
        </p:nvSpPr>
        <p:spPr>
          <a:xfrm>
            <a:off x="4402775" y="2382001"/>
            <a:ext cx="11430" cy="6985"/>
          </a:xfrm>
          <a:custGeom>
            <a:avLst/>
            <a:gdLst/>
            <a:ahLst/>
            <a:cxnLst/>
            <a:rect l="l" t="t" r="r" b="b"/>
            <a:pathLst>
              <a:path w="11429" h="6985">
                <a:moveTo>
                  <a:pt x="0" y="0"/>
                </a:moveTo>
                <a:lnTo>
                  <a:pt x="11394" y="694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73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19" name="object 20919"/>
          <p:cNvSpPr/>
          <p:nvPr/>
        </p:nvSpPr>
        <p:spPr>
          <a:xfrm>
            <a:off x="4396635" y="2382001"/>
            <a:ext cx="17780" cy="6985"/>
          </a:xfrm>
          <a:custGeom>
            <a:avLst/>
            <a:gdLst/>
            <a:ahLst/>
            <a:cxnLst/>
            <a:rect l="l" t="t" r="r" b="b"/>
            <a:pathLst>
              <a:path w="17779" h="6985">
                <a:moveTo>
                  <a:pt x="17533" y="6946"/>
                </a:moveTo>
                <a:lnTo>
                  <a:pt x="0" y="2410"/>
                </a:lnTo>
                <a:lnTo>
                  <a:pt x="6139" y="0"/>
                </a:lnTo>
                <a:lnTo>
                  <a:pt x="17533" y="6946"/>
                </a:lnTo>
                <a:close/>
              </a:path>
            </a:pathLst>
          </a:custGeom>
          <a:solidFill>
            <a:srgbClr val="1974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20" name="object 20920"/>
          <p:cNvSpPr/>
          <p:nvPr/>
        </p:nvSpPr>
        <p:spPr>
          <a:xfrm>
            <a:off x="4396635" y="2382001"/>
            <a:ext cx="17780" cy="6985"/>
          </a:xfrm>
          <a:custGeom>
            <a:avLst/>
            <a:gdLst/>
            <a:ahLst/>
            <a:cxnLst/>
            <a:rect l="l" t="t" r="r" b="b"/>
            <a:pathLst>
              <a:path w="17779" h="6985">
                <a:moveTo>
                  <a:pt x="6139" y="0"/>
                </a:moveTo>
                <a:lnTo>
                  <a:pt x="17533" y="6946"/>
                </a:lnTo>
                <a:lnTo>
                  <a:pt x="0" y="2410"/>
                </a:lnTo>
                <a:lnTo>
                  <a:pt x="6139" y="0"/>
                </a:lnTo>
                <a:close/>
              </a:path>
            </a:pathLst>
          </a:custGeom>
          <a:ln w="3175">
            <a:solidFill>
              <a:srgbClr val="1974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21" name="object 20921"/>
          <p:cNvSpPr/>
          <p:nvPr/>
        </p:nvSpPr>
        <p:spPr>
          <a:xfrm>
            <a:off x="4396635" y="2381923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2489"/>
                </a:moveTo>
                <a:lnTo>
                  <a:pt x="2103" y="0"/>
                </a:lnTo>
                <a:lnTo>
                  <a:pt x="6139" y="78"/>
                </a:lnTo>
                <a:lnTo>
                  <a:pt x="0" y="2489"/>
                </a:lnTo>
                <a:close/>
              </a:path>
            </a:pathLst>
          </a:custGeom>
          <a:solidFill>
            <a:srgbClr val="1974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22" name="object 20922"/>
          <p:cNvSpPr/>
          <p:nvPr/>
        </p:nvSpPr>
        <p:spPr>
          <a:xfrm>
            <a:off x="4396635" y="2381923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139" y="78"/>
                </a:moveTo>
                <a:lnTo>
                  <a:pt x="2103" y="0"/>
                </a:lnTo>
                <a:lnTo>
                  <a:pt x="0" y="2489"/>
                </a:lnTo>
                <a:lnTo>
                  <a:pt x="6139" y="78"/>
                </a:lnTo>
                <a:close/>
              </a:path>
            </a:pathLst>
          </a:custGeom>
          <a:ln w="3175">
            <a:solidFill>
              <a:srgbClr val="1974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23" name="object 20923"/>
          <p:cNvSpPr/>
          <p:nvPr/>
        </p:nvSpPr>
        <p:spPr>
          <a:xfrm>
            <a:off x="4399584" y="2380351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905" y="866"/>
                </a:moveTo>
                <a:lnTo>
                  <a:pt x="0" y="568"/>
                </a:lnTo>
                <a:lnTo>
                  <a:pt x="482" y="0"/>
                </a:lnTo>
                <a:lnTo>
                  <a:pt x="1905" y="866"/>
                </a:lnTo>
                <a:close/>
              </a:path>
            </a:pathLst>
          </a:custGeom>
          <a:solidFill>
            <a:srgbClr val="1974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24" name="object 20924"/>
          <p:cNvSpPr/>
          <p:nvPr/>
        </p:nvSpPr>
        <p:spPr>
          <a:xfrm>
            <a:off x="4399584" y="2380351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482" y="0"/>
                </a:moveTo>
                <a:lnTo>
                  <a:pt x="0" y="568"/>
                </a:lnTo>
                <a:lnTo>
                  <a:pt x="1905" y="866"/>
                </a:lnTo>
                <a:lnTo>
                  <a:pt x="482" y="0"/>
                </a:lnTo>
                <a:close/>
              </a:path>
            </a:pathLst>
          </a:custGeom>
          <a:ln w="3175">
            <a:solidFill>
              <a:srgbClr val="1974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25" name="object 20925"/>
          <p:cNvSpPr/>
          <p:nvPr/>
        </p:nvSpPr>
        <p:spPr>
          <a:xfrm>
            <a:off x="4398738" y="2381217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4036" y="784"/>
                </a:moveTo>
                <a:lnTo>
                  <a:pt x="0" y="706"/>
                </a:lnTo>
                <a:lnTo>
                  <a:pt x="2750" y="0"/>
                </a:lnTo>
                <a:lnTo>
                  <a:pt x="4036" y="784"/>
                </a:lnTo>
                <a:close/>
              </a:path>
            </a:pathLst>
          </a:custGeom>
          <a:solidFill>
            <a:srgbClr val="1974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26" name="object 20926"/>
          <p:cNvSpPr/>
          <p:nvPr/>
        </p:nvSpPr>
        <p:spPr>
          <a:xfrm>
            <a:off x="4398738" y="2381217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2750" y="0"/>
                </a:moveTo>
                <a:lnTo>
                  <a:pt x="4036" y="784"/>
                </a:lnTo>
                <a:lnTo>
                  <a:pt x="0" y="706"/>
                </a:lnTo>
                <a:lnTo>
                  <a:pt x="2750" y="0"/>
                </a:lnTo>
                <a:close/>
              </a:path>
            </a:pathLst>
          </a:custGeom>
          <a:ln w="3175">
            <a:solidFill>
              <a:srgbClr val="1974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27" name="object 20927"/>
          <p:cNvSpPr/>
          <p:nvPr/>
        </p:nvSpPr>
        <p:spPr>
          <a:xfrm>
            <a:off x="4398738" y="2380919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1003"/>
                </a:moveTo>
                <a:lnTo>
                  <a:pt x="845" y="0"/>
                </a:lnTo>
                <a:lnTo>
                  <a:pt x="2750" y="297"/>
                </a:lnTo>
                <a:lnTo>
                  <a:pt x="0" y="1003"/>
                </a:lnTo>
                <a:close/>
              </a:path>
            </a:pathLst>
          </a:custGeom>
          <a:solidFill>
            <a:srgbClr val="1974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28" name="object 20928"/>
          <p:cNvSpPr/>
          <p:nvPr/>
        </p:nvSpPr>
        <p:spPr>
          <a:xfrm>
            <a:off x="4398738" y="2380919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750" y="297"/>
                </a:moveTo>
                <a:lnTo>
                  <a:pt x="845" y="0"/>
                </a:lnTo>
                <a:lnTo>
                  <a:pt x="0" y="1003"/>
                </a:lnTo>
                <a:lnTo>
                  <a:pt x="2750" y="297"/>
                </a:lnTo>
                <a:close/>
              </a:path>
            </a:pathLst>
          </a:custGeom>
          <a:ln w="3175">
            <a:solidFill>
              <a:srgbClr val="1974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29" name="object 20929"/>
          <p:cNvSpPr/>
          <p:nvPr/>
        </p:nvSpPr>
        <p:spPr>
          <a:xfrm>
            <a:off x="4398738" y="2381923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036" y="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30" name="object 20930"/>
          <p:cNvSpPr/>
          <p:nvPr/>
        </p:nvSpPr>
        <p:spPr>
          <a:xfrm>
            <a:off x="4394705" y="2384412"/>
            <a:ext cx="19685" cy="5080"/>
          </a:xfrm>
          <a:custGeom>
            <a:avLst/>
            <a:gdLst/>
            <a:ahLst/>
            <a:cxnLst/>
            <a:rect l="l" t="t" r="r" b="b"/>
            <a:pathLst>
              <a:path w="19685" h="5080">
                <a:moveTo>
                  <a:pt x="19464" y="4536"/>
                </a:moveTo>
                <a:lnTo>
                  <a:pt x="0" y="4147"/>
                </a:lnTo>
                <a:lnTo>
                  <a:pt x="1930" y="0"/>
                </a:lnTo>
                <a:lnTo>
                  <a:pt x="19464" y="4536"/>
                </a:lnTo>
                <a:close/>
              </a:path>
            </a:pathLst>
          </a:custGeom>
          <a:solidFill>
            <a:srgbClr val="1974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31" name="object 20931"/>
          <p:cNvSpPr/>
          <p:nvPr/>
        </p:nvSpPr>
        <p:spPr>
          <a:xfrm>
            <a:off x="4394705" y="2384412"/>
            <a:ext cx="19685" cy="5080"/>
          </a:xfrm>
          <a:custGeom>
            <a:avLst/>
            <a:gdLst/>
            <a:ahLst/>
            <a:cxnLst/>
            <a:rect l="l" t="t" r="r" b="b"/>
            <a:pathLst>
              <a:path w="19685" h="5080">
                <a:moveTo>
                  <a:pt x="0" y="4147"/>
                </a:moveTo>
                <a:lnTo>
                  <a:pt x="19464" y="4536"/>
                </a:lnTo>
                <a:lnTo>
                  <a:pt x="1930" y="0"/>
                </a:lnTo>
                <a:lnTo>
                  <a:pt x="0" y="4147"/>
                </a:lnTo>
                <a:close/>
              </a:path>
            </a:pathLst>
          </a:custGeom>
          <a:ln w="3175">
            <a:solidFill>
              <a:srgbClr val="1974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32" name="object 20932"/>
          <p:cNvSpPr/>
          <p:nvPr/>
        </p:nvSpPr>
        <p:spPr>
          <a:xfrm>
            <a:off x="4485259" y="2407592"/>
            <a:ext cx="43815" cy="11430"/>
          </a:xfrm>
          <a:custGeom>
            <a:avLst/>
            <a:gdLst/>
            <a:ahLst/>
            <a:cxnLst/>
            <a:rect l="l" t="t" r="r" b="b"/>
            <a:pathLst>
              <a:path w="43814" h="11430">
                <a:moveTo>
                  <a:pt x="43286" y="11353"/>
                </a:moveTo>
                <a:lnTo>
                  <a:pt x="0" y="0"/>
                </a:lnTo>
                <a:lnTo>
                  <a:pt x="31635" y="744"/>
                </a:lnTo>
                <a:lnTo>
                  <a:pt x="43286" y="11353"/>
                </a:lnTo>
                <a:close/>
              </a:path>
            </a:pathLst>
          </a:custGeom>
          <a:solidFill>
            <a:srgbClr val="186D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33" name="object 20933"/>
          <p:cNvSpPr/>
          <p:nvPr/>
        </p:nvSpPr>
        <p:spPr>
          <a:xfrm>
            <a:off x="4485259" y="2407592"/>
            <a:ext cx="43815" cy="11430"/>
          </a:xfrm>
          <a:custGeom>
            <a:avLst/>
            <a:gdLst/>
            <a:ahLst/>
            <a:cxnLst/>
            <a:rect l="l" t="t" r="r" b="b"/>
            <a:pathLst>
              <a:path w="43814" h="11430">
                <a:moveTo>
                  <a:pt x="0" y="0"/>
                </a:moveTo>
                <a:lnTo>
                  <a:pt x="43286" y="11353"/>
                </a:lnTo>
                <a:lnTo>
                  <a:pt x="31635" y="74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6D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34" name="object 20934"/>
          <p:cNvSpPr/>
          <p:nvPr/>
        </p:nvSpPr>
        <p:spPr>
          <a:xfrm>
            <a:off x="4414169" y="2388948"/>
            <a:ext cx="14604" cy="3810"/>
          </a:xfrm>
          <a:custGeom>
            <a:avLst/>
            <a:gdLst/>
            <a:ahLst/>
            <a:cxnLst/>
            <a:rect l="l" t="t" r="r" b="b"/>
            <a:pathLst>
              <a:path w="14604" h="3810">
                <a:moveTo>
                  <a:pt x="14112" y="3703"/>
                </a:moveTo>
                <a:lnTo>
                  <a:pt x="0" y="0"/>
                </a:lnTo>
                <a:lnTo>
                  <a:pt x="10500" y="256"/>
                </a:lnTo>
                <a:lnTo>
                  <a:pt x="14112" y="3703"/>
                </a:lnTo>
                <a:close/>
              </a:path>
            </a:pathLst>
          </a:custGeom>
          <a:solidFill>
            <a:srgbClr val="1873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35" name="object 20935"/>
          <p:cNvSpPr/>
          <p:nvPr/>
        </p:nvSpPr>
        <p:spPr>
          <a:xfrm>
            <a:off x="4414169" y="2388948"/>
            <a:ext cx="14604" cy="3810"/>
          </a:xfrm>
          <a:custGeom>
            <a:avLst/>
            <a:gdLst/>
            <a:ahLst/>
            <a:cxnLst/>
            <a:rect l="l" t="t" r="r" b="b"/>
            <a:pathLst>
              <a:path w="14604" h="3810">
                <a:moveTo>
                  <a:pt x="10500" y="256"/>
                </a:moveTo>
                <a:lnTo>
                  <a:pt x="0" y="0"/>
                </a:lnTo>
                <a:lnTo>
                  <a:pt x="14112" y="3703"/>
                </a:lnTo>
                <a:lnTo>
                  <a:pt x="10500" y="256"/>
                </a:lnTo>
                <a:close/>
              </a:path>
            </a:pathLst>
          </a:custGeom>
          <a:ln w="3175">
            <a:solidFill>
              <a:srgbClr val="1873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36" name="object 209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937" name="object 209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938" name="object 209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939" name="object 20939"/>
          <p:cNvSpPr/>
          <p:nvPr/>
        </p:nvSpPr>
        <p:spPr>
          <a:xfrm>
            <a:off x="4497842" y="2390996"/>
            <a:ext cx="19050" cy="17780"/>
          </a:xfrm>
          <a:custGeom>
            <a:avLst/>
            <a:gdLst/>
            <a:ahLst/>
            <a:cxnLst/>
            <a:rect l="l" t="t" r="r" b="b"/>
            <a:pathLst>
              <a:path w="19050" h="17780">
                <a:moveTo>
                  <a:pt x="0" y="0"/>
                </a:moveTo>
                <a:lnTo>
                  <a:pt x="19052" y="173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40" name="object 20940"/>
          <p:cNvSpPr/>
          <p:nvPr/>
        </p:nvSpPr>
        <p:spPr>
          <a:xfrm>
            <a:off x="4516894" y="2408336"/>
            <a:ext cx="12065" cy="10795"/>
          </a:xfrm>
          <a:custGeom>
            <a:avLst/>
            <a:gdLst/>
            <a:ahLst/>
            <a:cxnLst/>
            <a:rect l="l" t="t" r="r" b="b"/>
            <a:pathLst>
              <a:path w="12064" h="10794">
                <a:moveTo>
                  <a:pt x="0" y="0"/>
                </a:moveTo>
                <a:lnTo>
                  <a:pt x="11650" y="106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41" name="object 20941"/>
          <p:cNvSpPr/>
          <p:nvPr/>
        </p:nvSpPr>
        <p:spPr>
          <a:xfrm>
            <a:off x="4424669" y="2389205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611" y="34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42" name="object 20942"/>
          <p:cNvSpPr/>
          <p:nvPr/>
        </p:nvSpPr>
        <p:spPr>
          <a:xfrm>
            <a:off x="4485259" y="2407592"/>
            <a:ext cx="31750" cy="1270"/>
          </a:xfrm>
          <a:custGeom>
            <a:avLst/>
            <a:gdLst/>
            <a:ahLst/>
            <a:cxnLst/>
            <a:rect l="l" t="t" r="r" b="b"/>
            <a:pathLst>
              <a:path w="31750" h="1269">
                <a:moveTo>
                  <a:pt x="31635" y="7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43" name="object 20943"/>
          <p:cNvSpPr/>
          <p:nvPr/>
        </p:nvSpPr>
        <p:spPr>
          <a:xfrm>
            <a:off x="4402775" y="2382001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335" y="4472"/>
                </a:moveTo>
                <a:lnTo>
                  <a:pt x="0" y="0"/>
                </a:lnTo>
                <a:lnTo>
                  <a:pt x="3017" y="55"/>
                </a:lnTo>
                <a:lnTo>
                  <a:pt x="7335" y="4472"/>
                </a:lnTo>
                <a:close/>
              </a:path>
            </a:pathLst>
          </a:custGeom>
          <a:solidFill>
            <a:srgbClr val="1974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44" name="object 20944"/>
          <p:cNvSpPr/>
          <p:nvPr/>
        </p:nvSpPr>
        <p:spPr>
          <a:xfrm>
            <a:off x="4402775" y="2382001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3017" y="55"/>
                </a:moveTo>
                <a:lnTo>
                  <a:pt x="0" y="0"/>
                </a:lnTo>
                <a:lnTo>
                  <a:pt x="7335" y="4472"/>
                </a:lnTo>
                <a:lnTo>
                  <a:pt x="3017" y="55"/>
                </a:lnTo>
                <a:close/>
              </a:path>
            </a:pathLst>
          </a:custGeom>
          <a:ln w="3175">
            <a:solidFill>
              <a:srgbClr val="1974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45" name="object 20945"/>
          <p:cNvSpPr/>
          <p:nvPr/>
        </p:nvSpPr>
        <p:spPr>
          <a:xfrm>
            <a:off x="4401489" y="2378123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4107" y="3733"/>
                </a:moveTo>
                <a:lnTo>
                  <a:pt x="0" y="3093"/>
                </a:lnTo>
                <a:lnTo>
                  <a:pt x="457" y="0"/>
                </a:lnTo>
                <a:lnTo>
                  <a:pt x="4107" y="3733"/>
                </a:lnTo>
                <a:close/>
              </a:path>
            </a:pathLst>
          </a:custGeom>
          <a:solidFill>
            <a:srgbClr val="1974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46" name="object 20946"/>
          <p:cNvSpPr/>
          <p:nvPr/>
        </p:nvSpPr>
        <p:spPr>
          <a:xfrm>
            <a:off x="4401489" y="2378123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457" y="0"/>
                </a:moveTo>
                <a:lnTo>
                  <a:pt x="4107" y="3733"/>
                </a:lnTo>
                <a:lnTo>
                  <a:pt x="0" y="3093"/>
                </a:lnTo>
                <a:lnTo>
                  <a:pt x="457" y="0"/>
                </a:lnTo>
                <a:close/>
              </a:path>
            </a:pathLst>
          </a:custGeom>
          <a:ln w="3175">
            <a:solidFill>
              <a:srgbClr val="1974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47" name="object 20947"/>
          <p:cNvSpPr/>
          <p:nvPr/>
        </p:nvSpPr>
        <p:spPr>
          <a:xfrm>
            <a:off x="4400067" y="2378123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422" y="3093"/>
                </a:moveTo>
                <a:lnTo>
                  <a:pt x="0" y="2227"/>
                </a:lnTo>
                <a:lnTo>
                  <a:pt x="1879" y="0"/>
                </a:lnTo>
                <a:lnTo>
                  <a:pt x="1422" y="3093"/>
                </a:lnTo>
                <a:close/>
              </a:path>
            </a:pathLst>
          </a:custGeom>
          <a:solidFill>
            <a:srgbClr val="1974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48" name="object 20948"/>
          <p:cNvSpPr/>
          <p:nvPr/>
        </p:nvSpPr>
        <p:spPr>
          <a:xfrm>
            <a:off x="4400067" y="2378123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879" y="0"/>
                </a:moveTo>
                <a:lnTo>
                  <a:pt x="0" y="2227"/>
                </a:lnTo>
                <a:lnTo>
                  <a:pt x="1422" y="3093"/>
                </a:lnTo>
                <a:lnTo>
                  <a:pt x="1879" y="0"/>
                </a:lnTo>
                <a:close/>
              </a:path>
            </a:pathLst>
          </a:custGeom>
          <a:ln w="3175">
            <a:solidFill>
              <a:srgbClr val="1974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49" name="object 20949"/>
          <p:cNvSpPr/>
          <p:nvPr/>
        </p:nvSpPr>
        <p:spPr>
          <a:xfrm>
            <a:off x="4402775" y="238195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3017" y="0"/>
                </a:lnTo>
              </a:path>
            </a:pathLst>
          </a:custGeom>
          <a:ln w="3175">
            <a:solidFill>
              <a:srgbClr val="1974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50" name="object 20950"/>
          <p:cNvSpPr/>
          <p:nvPr/>
        </p:nvSpPr>
        <p:spPr>
          <a:xfrm>
            <a:off x="4402775" y="2381857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2821" y="0"/>
                </a:moveTo>
                <a:lnTo>
                  <a:pt x="3017" y="200"/>
                </a:lnTo>
                <a:lnTo>
                  <a:pt x="0" y="144"/>
                </a:lnTo>
                <a:lnTo>
                  <a:pt x="2821" y="0"/>
                </a:lnTo>
                <a:close/>
              </a:path>
            </a:pathLst>
          </a:custGeom>
          <a:ln w="3175">
            <a:solidFill>
              <a:srgbClr val="1974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51" name="object 20951"/>
          <p:cNvSpPr/>
          <p:nvPr/>
        </p:nvSpPr>
        <p:spPr>
          <a:xfrm>
            <a:off x="4401489" y="2381217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1285" y="784"/>
                </a:moveTo>
                <a:lnTo>
                  <a:pt x="0" y="0"/>
                </a:lnTo>
                <a:lnTo>
                  <a:pt x="4107" y="640"/>
                </a:lnTo>
                <a:lnTo>
                  <a:pt x="1285" y="784"/>
                </a:lnTo>
                <a:close/>
              </a:path>
            </a:pathLst>
          </a:custGeom>
          <a:solidFill>
            <a:srgbClr val="1974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52" name="object 20952"/>
          <p:cNvSpPr/>
          <p:nvPr/>
        </p:nvSpPr>
        <p:spPr>
          <a:xfrm>
            <a:off x="4401489" y="2381217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4107" y="640"/>
                </a:moveTo>
                <a:lnTo>
                  <a:pt x="0" y="0"/>
                </a:lnTo>
                <a:lnTo>
                  <a:pt x="1285" y="784"/>
                </a:lnTo>
                <a:lnTo>
                  <a:pt x="4107" y="640"/>
                </a:lnTo>
                <a:close/>
              </a:path>
            </a:pathLst>
          </a:custGeom>
          <a:ln w="3175">
            <a:solidFill>
              <a:srgbClr val="1974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53" name="object 20953"/>
          <p:cNvSpPr/>
          <p:nvPr/>
        </p:nvSpPr>
        <p:spPr>
          <a:xfrm>
            <a:off x="4402775" y="2382001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3017" y="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54" name="object 20954"/>
          <p:cNvSpPr/>
          <p:nvPr/>
        </p:nvSpPr>
        <p:spPr>
          <a:xfrm>
            <a:off x="4469592" y="2383635"/>
            <a:ext cx="28575" cy="7620"/>
          </a:xfrm>
          <a:custGeom>
            <a:avLst/>
            <a:gdLst/>
            <a:ahLst/>
            <a:cxnLst/>
            <a:rect l="l" t="t" r="r" b="b"/>
            <a:pathLst>
              <a:path w="28575" h="7619">
                <a:moveTo>
                  <a:pt x="28249" y="7360"/>
                </a:moveTo>
                <a:lnTo>
                  <a:pt x="0" y="0"/>
                </a:lnTo>
                <a:lnTo>
                  <a:pt x="20756" y="510"/>
                </a:lnTo>
                <a:lnTo>
                  <a:pt x="28249" y="7360"/>
                </a:lnTo>
                <a:close/>
              </a:path>
            </a:pathLst>
          </a:custGeom>
          <a:solidFill>
            <a:srgbClr val="186E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55" name="object 20955"/>
          <p:cNvSpPr/>
          <p:nvPr/>
        </p:nvSpPr>
        <p:spPr>
          <a:xfrm>
            <a:off x="4469592" y="2383635"/>
            <a:ext cx="28575" cy="7620"/>
          </a:xfrm>
          <a:custGeom>
            <a:avLst/>
            <a:gdLst/>
            <a:ahLst/>
            <a:cxnLst/>
            <a:rect l="l" t="t" r="r" b="b"/>
            <a:pathLst>
              <a:path w="28575" h="7619">
                <a:moveTo>
                  <a:pt x="0" y="0"/>
                </a:moveTo>
                <a:lnTo>
                  <a:pt x="28249" y="7360"/>
                </a:lnTo>
                <a:lnTo>
                  <a:pt x="20756" y="51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6E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56" name="object 20956"/>
          <p:cNvSpPr/>
          <p:nvPr/>
        </p:nvSpPr>
        <p:spPr>
          <a:xfrm>
            <a:off x="4447938" y="2375390"/>
            <a:ext cx="42545" cy="8890"/>
          </a:xfrm>
          <a:custGeom>
            <a:avLst/>
            <a:gdLst/>
            <a:ahLst/>
            <a:cxnLst/>
            <a:rect l="l" t="t" r="r" b="b"/>
            <a:pathLst>
              <a:path w="42545" h="8889">
                <a:moveTo>
                  <a:pt x="42410" y="8755"/>
                </a:moveTo>
                <a:lnTo>
                  <a:pt x="0" y="0"/>
                </a:lnTo>
                <a:lnTo>
                  <a:pt x="33756" y="848"/>
                </a:lnTo>
                <a:lnTo>
                  <a:pt x="42410" y="8755"/>
                </a:lnTo>
                <a:close/>
              </a:path>
            </a:pathLst>
          </a:custGeom>
          <a:solidFill>
            <a:srgbClr val="186F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57" name="object 20957"/>
          <p:cNvSpPr/>
          <p:nvPr/>
        </p:nvSpPr>
        <p:spPr>
          <a:xfrm>
            <a:off x="4447938" y="2375390"/>
            <a:ext cx="42545" cy="8890"/>
          </a:xfrm>
          <a:custGeom>
            <a:avLst/>
            <a:gdLst/>
            <a:ahLst/>
            <a:cxnLst/>
            <a:rect l="l" t="t" r="r" b="b"/>
            <a:pathLst>
              <a:path w="42545" h="8889">
                <a:moveTo>
                  <a:pt x="0" y="0"/>
                </a:moveTo>
                <a:lnTo>
                  <a:pt x="42410" y="8755"/>
                </a:lnTo>
                <a:lnTo>
                  <a:pt x="33756" y="84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6F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58" name="object 20958"/>
          <p:cNvSpPr/>
          <p:nvPr/>
        </p:nvSpPr>
        <p:spPr>
          <a:xfrm>
            <a:off x="4436889" y="2375113"/>
            <a:ext cx="53975" cy="9525"/>
          </a:xfrm>
          <a:custGeom>
            <a:avLst/>
            <a:gdLst/>
            <a:ahLst/>
            <a:cxnLst/>
            <a:rect l="l" t="t" r="r" b="b"/>
            <a:pathLst>
              <a:path w="53975" h="9525">
                <a:moveTo>
                  <a:pt x="53459" y="9032"/>
                </a:moveTo>
                <a:lnTo>
                  <a:pt x="0" y="0"/>
                </a:lnTo>
                <a:lnTo>
                  <a:pt x="11049" y="276"/>
                </a:lnTo>
                <a:lnTo>
                  <a:pt x="53459" y="9032"/>
                </a:lnTo>
                <a:close/>
              </a:path>
            </a:pathLst>
          </a:custGeom>
          <a:solidFill>
            <a:srgbClr val="1870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59" name="object 20959"/>
          <p:cNvSpPr/>
          <p:nvPr/>
        </p:nvSpPr>
        <p:spPr>
          <a:xfrm>
            <a:off x="4436889" y="2375113"/>
            <a:ext cx="53975" cy="9525"/>
          </a:xfrm>
          <a:custGeom>
            <a:avLst/>
            <a:gdLst/>
            <a:ahLst/>
            <a:cxnLst/>
            <a:rect l="l" t="t" r="r" b="b"/>
            <a:pathLst>
              <a:path w="53975" h="9525">
                <a:moveTo>
                  <a:pt x="0" y="0"/>
                </a:moveTo>
                <a:lnTo>
                  <a:pt x="11049" y="276"/>
                </a:lnTo>
                <a:lnTo>
                  <a:pt x="53459" y="903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0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60" name="object 20960"/>
          <p:cNvSpPr/>
          <p:nvPr/>
        </p:nvSpPr>
        <p:spPr>
          <a:xfrm>
            <a:off x="4436889" y="2375113"/>
            <a:ext cx="53975" cy="9525"/>
          </a:xfrm>
          <a:custGeom>
            <a:avLst/>
            <a:gdLst/>
            <a:ahLst/>
            <a:cxnLst/>
            <a:rect l="l" t="t" r="r" b="b"/>
            <a:pathLst>
              <a:path w="53975" h="9525">
                <a:moveTo>
                  <a:pt x="53459" y="9032"/>
                </a:moveTo>
                <a:lnTo>
                  <a:pt x="32702" y="8521"/>
                </a:lnTo>
                <a:lnTo>
                  <a:pt x="0" y="0"/>
                </a:lnTo>
                <a:lnTo>
                  <a:pt x="53459" y="9032"/>
                </a:lnTo>
                <a:close/>
              </a:path>
            </a:pathLst>
          </a:custGeom>
          <a:solidFill>
            <a:srgbClr val="186F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61" name="object 20961"/>
          <p:cNvSpPr/>
          <p:nvPr/>
        </p:nvSpPr>
        <p:spPr>
          <a:xfrm>
            <a:off x="4436889" y="2375113"/>
            <a:ext cx="53975" cy="9525"/>
          </a:xfrm>
          <a:custGeom>
            <a:avLst/>
            <a:gdLst/>
            <a:ahLst/>
            <a:cxnLst/>
            <a:rect l="l" t="t" r="r" b="b"/>
            <a:pathLst>
              <a:path w="53975" h="9525">
                <a:moveTo>
                  <a:pt x="0" y="0"/>
                </a:moveTo>
                <a:lnTo>
                  <a:pt x="32702" y="8521"/>
                </a:lnTo>
                <a:lnTo>
                  <a:pt x="53459" y="903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6F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62" name="object 20962"/>
          <p:cNvSpPr/>
          <p:nvPr/>
        </p:nvSpPr>
        <p:spPr>
          <a:xfrm>
            <a:off x="4481695" y="2376238"/>
            <a:ext cx="8890" cy="8255"/>
          </a:xfrm>
          <a:custGeom>
            <a:avLst/>
            <a:gdLst/>
            <a:ahLst/>
            <a:cxnLst/>
            <a:rect l="l" t="t" r="r" b="b"/>
            <a:pathLst>
              <a:path w="8889" h="8255">
                <a:moveTo>
                  <a:pt x="0" y="0"/>
                </a:moveTo>
                <a:lnTo>
                  <a:pt x="8653" y="79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63" name="object 20963"/>
          <p:cNvSpPr/>
          <p:nvPr/>
        </p:nvSpPr>
        <p:spPr>
          <a:xfrm>
            <a:off x="4490349" y="2384145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0" y="0"/>
                </a:moveTo>
                <a:lnTo>
                  <a:pt x="7493" y="68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64" name="object 20964"/>
          <p:cNvSpPr/>
          <p:nvPr/>
        </p:nvSpPr>
        <p:spPr>
          <a:xfrm>
            <a:off x="4469592" y="2383635"/>
            <a:ext cx="20955" cy="635"/>
          </a:xfrm>
          <a:custGeom>
            <a:avLst/>
            <a:gdLst/>
            <a:ahLst/>
            <a:cxnLst/>
            <a:rect l="l" t="t" r="r" b="b"/>
            <a:pathLst>
              <a:path w="20954" h="635">
                <a:moveTo>
                  <a:pt x="20756" y="5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65" name="object 20965"/>
          <p:cNvSpPr/>
          <p:nvPr/>
        </p:nvSpPr>
        <p:spPr>
          <a:xfrm>
            <a:off x="4450014" y="245324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4" y="332"/>
                </a:moveTo>
                <a:lnTo>
                  <a:pt x="1150" y="0"/>
                </a:lnTo>
                <a:lnTo>
                  <a:pt x="104" y="332"/>
                </a:lnTo>
                <a:close/>
              </a:path>
            </a:pathLst>
          </a:custGeom>
          <a:solidFill>
            <a:srgbClr val="1873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66" name="object 20966"/>
          <p:cNvSpPr/>
          <p:nvPr/>
        </p:nvSpPr>
        <p:spPr>
          <a:xfrm>
            <a:off x="4450014" y="245324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264"/>
                </a:moveTo>
                <a:lnTo>
                  <a:pt x="1150" y="0"/>
                </a:lnTo>
                <a:lnTo>
                  <a:pt x="0" y="264"/>
                </a:lnTo>
                <a:close/>
              </a:path>
            </a:pathLst>
          </a:custGeom>
          <a:ln w="3175">
            <a:solidFill>
              <a:srgbClr val="1873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67" name="object 20967"/>
          <p:cNvSpPr/>
          <p:nvPr/>
        </p:nvSpPr>
        <p:spPr>
          <a:xfrm>
            <a:off x="4451164" y="2449797"/>
            <a:ext cx="15240" cy="6350"/>
          </a:xfrm>
          <a:custGeom>
            <a:avLst/>
            <a:gdLst/>
            <a:ahLst/>
            <a:cxnLst/>
            <a:rect l="l" t="t" r="r" b="b"/>
            <a:pathLst>
              <a:path w="15239" h="6350">
                <a:moveTo>
                  <a:pt x="2534" y="6159"/>
                </a:moveTo>
                <a:lnTo>
                  <a:pt x="0" y="3446"/>
                </a:lnTo>
                <a:lnTo>
                  <a:pt x="15006" y="0"/>
                </a:lnTo>
                <a:lnTo>
                  <a:pt x="2534" y="6159"/>
                </a:lnTo>
                <a:close/>
              </a:path>
            </a:pathLst>
          </a:custGeom>
          <a:solidFill>
            <a:srgbClr val="1873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68" name="object 20968"/>
          <p:cNvSpPr/>
          <p:nvPr/>
        </p:nvSpPr>
        <p:spPr>
          <a:xfrm>
            <a:off x="4451164" y="2449797"/>
            <a:ext cx="15240" cy="6350"/>
          </a:xfrm>
          <a:custGeom>
            <a:avLst/>
            <a:gdLst/>
            <a:ahLst/>
            <a:cxnLst/>
            <a:rect l="l" t="t" r="r" b="b"/>
            <a:pathLst>
              <a:path w="15239" h="6350">
                <a:moveTo>
                  <a:pt x="0" y="3446"/>
                </a:moveTo>
                <a:lnTo>
                  <a:pt x="15006" y="0"/>
                </a:lnTo>
                <a:lnTo>
                  <a:pt x="2534" y="6159"/>
                </a:lnTo>
                <a:lnTo>
                  <a:pt x="0" y="3446"/>
                </a:lnTo>
                <a:close/>
              </a:path>
            </a:pathLst>
          </a:custGeom>
          <a:ln w="3175">
            <a:solidFill>
              <a:srgbClr val="1873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69" name="object 20969"/>
          <p:cNvSpPr/>
          <p:nvPr/>
        </p:nvSpPr>
        <p:spPr>
          <a:xfrm>
            <a:off x="4450118" y="2453243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581" y="2712"/>
                </a:moveTo>
                <a:lnTo>
                  <a:pt x="0" y="332"/>
                </a:lnTo>
                <a:lnTo>
                  <a:pt x="1046" y="0"/>
                </a:lnTo>
                <a:lnTo>
                  <a:pt x="3581" y="2712"/>
                </a:lnTo>
                <a:close/>
              </a:path>
            </a:pathLst>
          </a:custGeom>
          <a:solidFill>
            <a:srgbClr val="1873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70" name="object 20970"/>
          <p:cNvSpPr/>
          <p:nvPr/>
        </p:nvSpPr>
        <p:spPr>
          <a:xfrm>
            <a:off x="4450118" y="2453243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1046" y="0"/>
                </a:moveTo>
                <a:lnTo>
                  <a:pt x="0" y="332"/>
                </a:lnTo>
                <a:lnTo>
                  <a:pt x="3581" y="2712"/>
                </a:lnTo>
                <a:lnTo>
                  <a:pt x="1046" y="0"/>
                </a:lnTo>
                <a:close/>
              </a:path>
            </a:pathLst>
          </a:custGeom>
          <a:ln w="3175">
            <a:solidFill>
              <a:srgbClr val="1873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71" name="object 20971"/>
          <p:cNvSpPr/>
          <p:nvPr/>
        </p:nvSpPr>
        <p:spPr>
          <a:xfrm>
            <a:off x="4488553" y="2449982"/>
            <a:ext cx="29845" cy="8255"/>
          </a:xfrm>
          <a:custGeom>
            <a:avLst/>
            <a:gdLst/>
            <a:ahLst/>
            <a:cxnLst/>
            <a:rect l="l" t="t" r="r" b="b"/>
            <a:pathLst>
              <a:path w="29845" h="8255">
                <a:moveTo>
                  <a:pt x="29751" y="7912"/>
                </a:moveTo>
                <a:lnTo>
                  <a:pt x="7874" y="7459"/>
                </a:lnTo>
                <a:lnTo>
                  <a:pt x="0" y="0"/>
                </a:lnTo>
                <a:lnTo>
                  <a:pt x="29751" y="7912"/>
                </a:lnTo>
                <a:close/>
              </a:path>
            </a:pathLst>
          </a:custGeom>
          <a:solidFill>
            <a:srgbClr val="1870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72" name="object 20972"/>
          <p:cNvSpPr/>
          <p:nvPr/>
        </p:nvSpPr>
        <p:spPr>
          <a:xfrm>
            <a:off x="4488553" y="2449982"/>
            <a:ext cx="29845" cy="8255"/>
          </a:xfrm>
          <a:custGeom>
            <a:avLst/>
            <a:gdLst/>
            <a:ahLst/>
            <a:cxnLst/>
            <a:rect l="l" t="t" r="r" b="b"/>
            <a:pathLst>
              <a:path w="29845" h="8255">
                <a:moveTo>
                  <a:pt x="7874" y="7459"/>
                </a:moveTo>
                <a:lnTo>
                  <a:pt x="29751" y="7912"/>
                </a:lnTo>
                <a:lnTo>
                  <a:pt x="0" y="0"/>
                </a:lnTo>
                <a:lnTo>
                  <a:pt x="7874" y="7459"/>
                </a:lnTo>
                <a:close/>
              </a:path>
            </a:pathLst>
          </a:custGeom>
          <a:ln w="3175">
            <a:solidFill>
              <a:srgbClr val="1870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73" name="object 20973"/>
          <p:cNvSpPr/>
          <p:nvPr/>
        </p:nvSpPr>
        <p:spPr>
          <a:xfrm>
            <a:off x="4476539" y="2448278"/>
            <a:ext cx="12065" cy="1905"/>
          </a:xfrm>
          <a:custGeom>
            <a:avLst/>
            <a:gdLst/>
            <a:ahLst/>
            <a:cxnLst/>
            <a:rect l="l" t="t" r="r" b="b"/>
            <a:pathLst>
              <a:path w="12064" h="1905">
                <a:moveTo>
                  <a:pt x="12014" y="1704"/>
                </a:moveTo>
                <a:lnTo>
                  <a:pt x="0" y="419"/>
                </a:lnTo>
                <a:lnTo>
                  <a:pt x="5603" y="0"/>
                </a:lnTo>
                <a:lnTo>
                  <a:pt x="12014" y="1704"/>
                </a:lnTo>
                <a:close/>
              </a:path>
            </a:pathLst>
          </a:custGeom>
          <a:solidFill>
            <a:srgbClr val="1871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74" name="object 20974"/>
          <p:cNvSpPr/>
          <p:nvPr/>
        </p:nvSpPr>
        <p:spPr>
          <a:xfrm>
            <a:off x="4476539" y="2448278"/>
            <a:ext cx="12065" cy="1905"/>
          </a:xfrm>
          <a:custGeom>
            <a:avLst/>
            <a:gdLst/>
            <a:ahLst/>
            <a:cxnLst/>
            <a:rect l="l" t="t" r="r" b="b"/>
            <a:pathLst>
              <a:path w="12064" h="1905">
                <a:moveTo>
                  <a:pt x="0" y="419"/>
                </a:moveTo>
                <a:lnTo>
                  <a:pt x="5603" y="0"/>
                </a:lnTo>
                <a:lnTo>
                  <a:pt x="12014" y="1704"/>
                </a:lnTo>
                <a:lnTo>
                  <a:pt x="0" y="419"/>
                </a:lnTo>
                <a:close/>
              </a:path>
            </a:pathLst>
          </a:custGeom>
          <a:ln w="3175">
            <a:solidFill>
              <a:srgbClr val="1871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75" name="object 20975"/>
          <p:cNvSpPr/>
          <p:nvPr/>
        </p:nvSpPr>
        <p:spPr>
          <a:xfrm>
            <a:off x="4476539" y="2448697"/>
            <a:ext cx="12065" cy="8890"/>
          </a:xfrm>
          <a:custGeom>
            <a:avLst/>
            <a:gdLst/>
            <a:ahLst/>
            <a:cxnLst/>
            <a:rect l="l" t="t" r="r" b="b"/>
            <a:pathLst>
              <a:path w="12064" h="8889">
                <a:moveTo>
                  <a:pt x="8930" y="8519"/>
                </a:moveTo>
                <a:lnTo>
                  <a:pt x="0" y="0"/>
                </a:lnTo>
                <a:lnTo>
                  <a:pt x="12014" y="1285"/>
                </a:lnTo>
                <a:lnTo>
                  <a:pt x="8930" y="8519"/>
                </a:lnTo>
                <a:close/>
              </a:path>
            </a:pathLst>
          </a:custGeom>
          <a:solidFill>
            <a:srgbClr val="1871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76" name="object 20976"/>
          <p:cNvSpPr/>
          <p:nvPr/>
        </p:nvSpPr>
        <p:spPr>
          <a:xfrm>
            <a:off x="4476539" y="2448697"/>
            <a:ext cx="12065" cy="8890"/>
          </a:xfrm>
          <a:custGeom>
            <a:avLst/>
            <a:gdLst/>
            <a:ahLst/>
            <a:cxnLst/>
            <a:rect l="l" t="t" r="r" b="b"/>
            <a:pathLst>
              <a:path w="12064" h="8889">
                <a:moveTo>
                  <a:pt x="0" y="0"/>
                </a:moveTo>
                <a:lnTo>
                  <a:pt x="8930" y="8519"/>
                </a:lnTo>
                <a:lnTo>
                  <a:pt x="12014" y="128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1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77" name="object 20977"/>
          <p:cNvSpPr/>
          <p:nvPr/>
        </p:nvSpPr>
        <p:spPr>
          <a:xfrm>
            <a:off x="4485470" y="2449982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19">
                <a:moveTo>
                  <a:pt x="10957" y="7459"/>
                </a:moveTo>
                <a:lnTo>
                  <a:pt x="0" y="7233"/>
                </a:lnTo>
                <a:lnTo>
                  <a:pt x="3083" y="0"/>
                </a:lnTo>
                <a:lnTo>
                  <a:pt x="10957" y="7459"/>
                </a:lnTo>
                <a:close/>
              </a:path>
            </a:pathLst>
          </a:custGeom>
          <a:solidFill>
            <a:srgbClr val="1871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78" name="object 20978"/>
          <p:cNvSpPr/>
          <p:nvPr/>
        </p:nvSpPr>
        <p:spPr>
          <a:xfrm>
            <a:off x="4485470" y="2449982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19">
                <a:moveTo>
                  <a:pt x="3083" y="0"/>
                </a:moveTo>
                <a:lnTo>
                  <a:pt x="0" y="7233"/>
                </a:lnTo>
                <a:lnTo>
                  <a:pt x="10957" y="7459"/>
                </a:lnTo>
                <a:lnTo>
                  <a:pt x="3083" y="0"/>
                </a:lnTo>
                <a:close/>
              </a:path>
            </a:pathLst>
          </a:custGeom>
          <a:ln w="3175">
            <a:solidFill>
              <a:srgbClr val="1871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79" name="object 20979"/>
          <p:cNvSpPr/>
          <p:nvPr/>
        </p:nvSpPr>
        <p:spPr>
          <a:xfrm>
            <a:off x="4488553" y="2449982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19">
                <a:moveTo>
                  <a:pt x="7874" y="74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80" name="object 20980"/>
          <p:cNvSpPr/>
          <p:nvPr/>
        </p:nvSpPr>
        <p:spPr>
          <a:xfrm>
            <a:off x="4466170" y="2448882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69">
                <a:moveTo>
                  <a:pt x="0" y="914"/>
                </a:moveTo>
                <a:lnTo>
                  <a:pt x="6184" y="259"/>
                </a:lnTo>
                <a:lnTo>
                  <a:pt x="8613" y="0"/>
                </a:lnTo>
                <a:lnTo>
                  <a:pt x="0" y="914"/>
                </a:lnTo>
                <a:close/>
              </a:path>
            </a:pathLst>
          </a:custGeom>
          <a:ln w="3175">
            <a:solidFill>
              <a:srgbClr val="1871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81" name="object 20981"/>
          <p:cNvSpPr/>
          <p:nvPr/>
        </p:nvSpPr>
        <p:spPr>
          <a:xfrm>
            <a:off x="4466170" y="2448697"/>
            <a:ext cx="10795" cy="1270"/>
          </a:xfrm>
          <a:custGeom>
            <a:avLst/>
            <a:gdLst/>
            <a:ahLst/>
            <a:cxnLst/>
            <a:rect l="l" t="t" r="r" b="b"/>
            <a:pathLst>
              <a:path w="10795" h="1269">
                <a:moveTo>
                  <a:pt x="0" y="1099"/>
                </a:moveTo>
                <a:lnTo>
                  <a:pt x="10368" y="0"/>
                </a:lnTo>
                <a:lnTo>
                  <a:pt x="8613" y="185"/>
                </a:lnTo>
                <a:lnTo>
                  <a:pt x="0" y="1099"/>
                </a:lnTo>
                <a:close/>
              </a:path>
            </a:pathLst>
          </a:custGeom>
          <a:ln w="3175">
            <a:solidFill>
              <a:srgbClr val="1871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82" name="object 20982"/>
          <p:cNvSpPr/>
          <p:nvPr/>
        </p:nvSpPr>
        <p:spPr>
          <a:xfrm>
            <a:off x="4466170" y="2448697"/>
            <a:ext cx="19685" cy="8890"/>
          </a:xfrm>
          <a:custGeom>
            <a:avLst/>
            <a:gdLst/>
            <a:ahLst/>
            <a:cxnLst/>
            <a:rect l="l" t="t" r="r" b="b"/>
            <a:pathLst>
              <a:path w="19685" h="8889">
                <a:moveTo>
                  <a:pt x="19298" y="8519"/>
                </a:moveTo>
                <a:lnTo>
                  <a:pt x="0" y="1099"/>
                </a:lnTo>
                <a:lnTo>
                  <a:pt x="10368" y="0"/>
                </a:lnTo>
                <a:lnTo>
                  <a:pt x="19298" y="8519"/>
                </a:lnTo>
                <a:close/>
              </a:path>
            </a:pathLst>
          </a:custGeom>
          <a:solidFill>
            <a:srgbClr val="1871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83" name="object 20983"/>
          <p:cNvSpPr/>
          <p:nvPr/>
        </p:nvSpPr>
        <p:spPr>
          <a:xfrm>
            <a:off x="4466170" y="2448697"/>
            <a:ext cx="19685" cy="8890"/>
          </a:xfrm>
          <a:custGeom>
            <a:avLst/>
            <a:gdLst/>
            <a:ahLst/>
            <a:cxnLst/>
            <a:rect l="l" t="t" r="r" b="b"/>
            <a:pathLst>
              <a:path w="19685" h="8889">
                <a:moveTo>
                  <a:pt x="0" y="1099"/>
                </a:moveTo>
                <a:lnTo>
                  <a:pt x="10368" y="0"/>
                </a:lnTo>
                <a:lnTo>
                  <a:pt x="19298" y="8519"/>
                </a:lnTo>
                <a:lnTo>
                  <a:pt x="0" y="1099"/>
                </a:lnTo>
                <a:close/>
              </a:path>
            </a:pathLst>
          </a:custGeom>
          <a:ln w="3175">
            <a:solidFill>
              <a:srgbClr val="1871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84" name="object 20984"/>
          <p:cNvSpPr/>
          <p:nvPr/>
        </p:nvSpPr>
        <p:spPr>
          <a:xfrm>
            <a:off x="4454502" y="2449797"/>
            <a:ext cx="31115" cy="7620"/>
          </a:xfrm>
          <a:custGeom>
            <a:avLst/>
            <a:gdLst/>
            <a:ahLst/>
            <a:cxnLst/>
            <a:rect l="l" t="t" r="r" b="b"/>
            <a:pathLst>
              <a:path w="31114" h="7619">
                <a:moveTo>
                  <a:pt x="30967" y="7419"/>
                </a:moveTo>
                <a:lnTo>
                  <a:pt x="0" y="6781"/>
                </a:lnTo>
                <a:lnTo>
                  <a:pt x="11668" y="0"/>
                </a:lnTo>
                <a:lnTo>
                  <a:pt x="30967" y="7419"/>
                </a:lnTo>
                <a:close/>
              </a:path>
            </a:pathLst>
          </a:custGeom>
          <a:solidFill>
            <a:srgbClr val="1872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85" name="object 20985"/>
          <p:cNvSpPr/>
          <p:nvPr/>
        </p:nvSpPr>
        <p:spPr>
          <a:xfrm>
            <a:off x="4454502" y="2449797"/>
            <a:ext cx="31115" cy="7620"/>
          </a:xfrm>
          <a:custGeom>
            <a:avLst/>
            <a:gdLst/>
            <a:ahLst/>
            <a:cxnLst/>
            <a:rect l="l" t="t" r="r" b="b"/>
            <a:pathLst>
              <a:path w="31114" h="7619">
                <a:moveTo>
                  <a:pt x="11668" y="0"/>
                </a:moveTo>
                <a:lnTo>
                  <a:pt x="0" y="6781"/>
                </a:lnTo>
                <a:lnTo>
                  <a:pt x="30967" y="7419"/>
                </a:lnTo>
                <a:lnTo>
                  <a:pt x="11668" y="0"/>
                </a:lnTo>
                <a:close/>
              </a:path>
            </a:pathLst>
          </a:custGeom>
          <a:ln w="3175">
            <a:solidFill>
              <a:srgbClr val="1872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86" name="object 20986"/>
          <p:cNvSpPr/>
          <p:nvPr/>
        </p:nvSpPr>
        <p:spPr>
          <a:xfrm>
            <a:off x="4453699" y="2449797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5">
                <a:moveTo>
                  <a:pt x="802" y="6781"/>
                </a:moveTo>
                <a:lnTo>
                  <a:pt x="0" y="6159"/>
                </a:lnTo>
                <a:lnTo>
                  <a:pt x="12471" y="0"/>
                </a:lnTo>
                <a:lnTo>
                  <a:pt x="802" y="6781"/>
                </a:lnTo>
                <a:close/>
              </a:path>
            </a:pathLst>
          </a:custGeom>
          <a:solidFill>
            <a:srgbClr val="1873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87" name="object 20987"/>
          <p:cNvSpPr/>
          <p:nvPr/>
        </p:nvSpPr>
        <p:spPr>
          <a:xfrm>
            <a:off x="4453699" y="2449797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5">
                <a:moveTo>
                  <a:pt x="12471" y="0"/>
                </a:moveTo>
                <a:lnTo>
                  <a:pt x="802" y="6781"/>
                </a:lnTo>
                <a:lnTo>
                  <a:pt x="0" y="6159"/>
                </a:lnTo>
                <a:lnTo>
                  <a:pt x="12471" y="0"/>
                </a:lnTo>
                <a:close/>
              </a:path>
            </a:pathLst>
          </a:custGeom>
          <a:ln w="3175">
            <a:solidFill>
              <a:srgbClr val="1873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88" name="object 20988"/>
          <p:cNvSpPr/>
          <p:nvPr/>
        </p:nvSpPr>
        <p:spPr>
          <a:xfrm>
            <a:off x="4482142" y="2448255"/>
            <a:ext cx="6985" cy="1905"/>
          </a:xfrm>
          <a:custGeom>
            <a:avLst/>
            <a:gdLst/>
            <a:ahLst/>
            <a:cxnLst/>
            <a:rect l="l" t="t" r="r" b="b"/>
            <a:pathLst>
              <a:path w="6985" h="1905">
                <a:moveTo>
                  <a:pt x="6410" y="1727"/>
                </a:moveTo>
                <a:lnTo>
                  <a:pt x="0" y="22"/>
                </a:lnTo>
                <a:lnTo>
                  <a:pt x="4587" y="0"/>
                </a:lnTo>
                <a:lnTo>
                  <a:pt x="6410" y="1727"/>
                </a:lnTo>
                <a:close/>
              </a:path>
            </a:pathLst>
          </a:custGeom>
          <a:solidFill>
            <a:srgbClr val="1871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89" name="object 20989"/>
          <p:cNvSpPr/>
          <p:nvPr/>
        </p:nvSpPr>
        <p:spPr>
          <a:xfrm>
            <a:off x="4482142" y="2448255"/>
            <a:ext cx="6985" cy="1905"/>
          </a:xfrm>
          <a:custGeom>
            <a:avLst/>
            <a:gdLst/>
            <a:ahLst/>
            <a:cxnLst/>
            <a:rect l="l" t="t" r="r" b="b"/>
            <a:pathLst>
              <a:path w="6985" h="1905">
                <a:moveTo>
                  <a:pt x="0" y="22"/>
                </a:moveTo>
                <a:lnTo>
                  <a:pt x="6410" y="1727"/>
                </a:lnTo>
                <a:lnTo>
                  <a:pt x="4587" y="0"/>
                </a:lnTo>
                <a:lnTo>
                  <a:pt x="0" y="22"/>
                </a:lnTo>
                <a:close/>
              </a:path>
            </a:pathLst>
          </a:custGeom>
          <a:ln w="3175">
            <a:solidFill>
              <a:srgbClr val="1871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90" name="object 209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991" name="object 209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992" name="object 209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993" name="object 209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994" name="object 20994"/>
          <p:cNvSpPr/>
          <p:nvPr/>
        </p:nvSpPr>
        <p:spPr>
          <a:xfrm>
            <a:off x="4560470" y="2447902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30">
                <a:moveTo>
                  <a:pt x="0" y="0"/>
                </a:moveTo>
                <a:lnTo>
                  <a:pt x="12301" y="111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95" name="object 20995"/>
          <p:cNvSpPr/>
          <p:nvPr/>
        </p:nvSpPr>
        <p:spPr>
          <a:xfrm>
            <a:off x="4486729" y="244825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823" y="17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96" name="object 20996"/>
          <p:cNvSpPr/>
          <p:nvPr/>
        </p:nvSpPr>
        <p:spPr>
          <a:xfrm>
            <a:off x="4413232" y="2374516"/>
            <a:ext cx="24130" cy="4445"/>
          </a:xfrm>
          <a:custGeom>
            <a:avLst/>
            <a:gdLst/>
            <a:ahLst/>
            <a:cxnLst/>
            <a:rect l="l" t="t" r="r" b="b"/>
            <a:pathLst>
              <a:path w="24129" h="4444">
                <a:moveTo>
                  <a:pt x="259" y="3995"/>
                </a:moveTo>
                <a:lnTo>
                  <a:pt x="0" y="0"/>
                </a:lnTo>
                <a:lnTo>
                  <a:pt x="23657" y="596"/>
                </a:lnTo>
                <a:lnTo>
                  <a:pt x="259" y="3995"/>
                </a:lnTo>
                <a:close/>
              </a:path>
            </a:pathLst>
          </a:custGeom>
          <a:solidFill>
            <a:srgbClr val="1872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97" name="object 20997"/>
          <p:cNvSpPr/>
          <p:nvPr/>
        </p:nvSpPr>
        <p:spPr>
          <a:xfrm>
            <a:off x="4413232" y="2374516"/>
            <a:ext cx="24130" cy="4445"/>
          </a:xfrm>
          <a:custGeom>
            <a:avLst/>
            <a:gdLst/>
            <a:ahLst/>
            <a:cxnLst/>
            <a:rect l="l" t="t" r="r" b="b"/>
            <a:pathLst>
              <a:path w="24129" h="4444">
                <a:moveTo>
                  <a:pt x="259" y="3995"/>
                </a:moveTo>
                <a:lnTo>
                  <a:pt x="0" y="0"/>
                </a:lnTo>
                <a:lnTo>
                  <a:pt x="23657" y="596"/>
                </a:lnTo>
                <a:lnTo>
                  <a:pt x="259" y="3995"/>
                </a:lnTo>
                <a:close/>
              </a:path>
            </a:pathLst>
          </a:custGeom>
          <a:ln w="3175">
            <a:solidFill>
              <a:srgbClr val="1872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98" name="object 20998"/>
          <p:cNvSpPr/>
          <p:nvPr/>
        </p:nvSpPr>
        <p:spPr>
          <a:xfrm>
            <a:off x="4413491" y="2375113"/>
            <a:ext cx="56515" cy="8890"/>
          </a:xfrm>
          <a:custGeom>
            <a:avLst/>
            <a:gdLst/>
            <a:ahLst/>
            <a:cxnLst/>
            <a:rect l="l" t="t" r="r" b="b"/>
            <a:pathLst>
              <a:path w="56514" h="8889">
                <a:moveTo>
                  <a:pt x="56100" y="8521"/>
                </a:moveTo>
                <a:lnTo>
                  <a:pt x="0" y="3398"/>
                </a:lnTo>
                <a:lnTo>
                  <a:pt x="23398" y="0"/>
                </a:lnTo>
                <a:lnTo>
                  <a:pt x="56100" y="8521"/>
                </a:lnTo>
                <a:close/>
              </a:path>
            </a:pathLst>
          </a:custGeom>
          <a:solidFill>
            <a:srgbClr val="1871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99" name="object 20999"/>
          <p:cNvSpPr/>
          <p:nvPr/>
        </p:nvSpPr>
        <p:spPr>
          <a:xfrm>
            <a:off x="4413491" y="2375113"/>
            <a:ext cx="56515" cy="8890"/>
          </a:xfrm>
          <a:custGeom>
            <a:avLst/>
            <a:gdLst/>
            <a:ahLst/>
            <a:cxnLst/>
            <a:rect l="l" t="t" r="r" b="b"/>
            <a:pathLst>
              <a:path w="56514" h="8889">
                <a:moveTo>
                  <a:pt x="0" y="3398"/>
                </a:moveTo>
                <a:lnTo>
                  <a:pt x="56100" y="8521"/>
                </a:lnTo>
                <a:lnTo>
                  <a:pt x="23398" y="0"/>
                </a:lnTo>
                <a:lnTo>
                  <a:pt x="0" y="3398"/>
                </a:lnTo>
                <a:close/>
              </a:path>
            </a:pathLst>
          </a:custGeom>
          <a:ln w="3175">
            <a:solidFill>
              <a:srgbClr val="1871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00" name="object 210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001" name="object 21001"/>
          <p:cNvSpPr/>
          <p:nvPr/>
        </p:nvSpPr>
        <p:spPr>
          <a:xfrm>
            <a:off x="4413732" y="2382248"/>
            <a:ext cx="3810" cy="6985"/>
          </a:xfrm>
          <a:custGeom>
            <a:avLst/>
            <a:gdLst/>
            <a:ahLst/>
            <a:cxnLst/>
            <a:rect l="l" t="t" r="r" b="b"/>
            <a:pathLst>
              <a:path w="3810" h="6985">
                <a:moveTo>
                  <a:pt x="436" y="6700"/>
                </a:moveTo>
                <a:lnTo>
                  <a:pt x="0" y="0"/>
                </a:lnTo>
                <a:lnTo>
                  <a:pt x="3761" y="93"/>
                </a:lnTo>
                <a:lnTo>
                  <a:pt x="436" y="6700"/>
                </a:lnTo>
                <a:close/>
              </a:path>
            </a:pathLst>
          </a:custGeom>
          <a:solidFill>
            <a:srgbClr val="1973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02" name="object 21002"/>
          <p:cNvSpPr/>
          <p:nvPr/>
        </p:nvSpPr>
        <p:spPr>
          <a:xfrm>
            <a:off x="4413732" y="2382248"/>
            <a:ext cx="3810" cy="6985"/>
          </a:xfrm>
          <a:custGeom>
            <a:avLst/>
            <a:gdLst/>
            <a:ahLst/>
            <a:cxnLst/>
            <a:rect l="l" t="t" r="r" b="b"/>
            <a:pathLst>
              <a:path w="3810" h="6985">
                <a:moveTo>
                  <a:pt x="436" y="6700"/>
                </a:moveTo>
                <a:lnTo>
                  <a:pt x="3761" y="93"/>
                </a:lnTo>
                <a:lnTo>
                  <a:pt x="0" y="0"/>
                </a:lnTo>
                <a:lnTo>
                  <a:pt x="436" y="6700"/>
                </a:lnTo>
                <a:close/>
              </a:path>
            </a:pathLst>
          </a:custGeom>
          <a:ln w="3175">
            <a:solidFill>
              <a:srgbClr val="1973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03" name="object 21003"/>
          <p:cNvSpPr/>
          <p:nvPr/>
        </p:nvSpPr>
        <p:spPr>
          <a:xfrm>
            <a:off x="4414169" y="2382342"/>
            <a:ext cx="10795" cy="6985"/>
          </a:xfrm>
          <a:custGeom>
            <a:avLst/>
            <a:gdLst/>
            <a:ahLst/>
            <a:cxnLst/>
            <a:rect l="l" t="t" r="r" b="b"/>
            <a:pathLst>
              <a:path w="10795" h="6985">
                <a:moveTo>
                  <a:pt x="10500" y="6863"/>
                </a:moveTo>
                <a:lnTo>
                  <a:pt x="0" y="6606"/>
                </a:lnTo>
                <a:lnTo>
                  <a:pt x="3324" y="0"/>
                </a:lnTo>
                <a:lnTo>
                  <a:pt x="10500" y="6863"/>
                </a:lnTo>
                <a:close/>
              </a:path>
            </a:pathLst>
          </a:custGeom>
          <a:solidFill>
            <a:srgbClr val="1873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04" name="object 21004"/>
          <p:cNvSpPr/>
          <p:nvPr/>
        </p:nvSpPr>
        <p:spPr>
          <a:xfrm>
            <a:off x="4414169" y="2382342"/>
            <a:ext cx="10795" cy="6985"/>
          </a:xfrm>
          <a:custGeom>
            <a:avLst/>
            <a:gdLst/>
            <a:ahLst/>
            <a:cxnLst/>
            <a:rect l="l" t="t" r="r" b="b"/>
            <a:pathLst>
              <a:path w="10795" h="6985">
                <a:moveTo>
                  <a:pt x="3324" y="0"/>
                </a:moveTo>
                <a:lnTo>
                  <a:pt x="0" y="6606"/>
                </a:lnTo>
                <a:lnTo>
                  <a:pt x="10500" y="6863"/>
                </a:lnTo>
                <a:lnTo>
                  <a:pt x="3324" y="0"/>
                </a:lnTo>
                <a:close/>
              </a:path>
            </a:pathLst>
          </a:custGeom>
          <a:ln w="3175">
            <a:solidFill>
              <a:srgbClr val="1873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05" name="object 21005"/>
          <p:cNvSpPr/>
          <p:nvPr/>
        </p:nvSpPr>
        <p:spPr>
          <a:xfrm>
            <a:off x="4413491" y="2378511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4003" y="3830"/>
                </a:moveTo>
                <a:lnTo>
                  <a:pt x="241" y="3736"/>
                </a:lnTo>
                <a:lnTo>
                  <a:pt x="0" y="0"/>
                </a:lnTo>
                <a:lnTo>
                  <a:pt x="4003" y="3830"/>
                </a:lnTo>
                <a:close/>
              </a:path>
            </a:pathLst>
          </a:custGeom>
          <a:solidFill>
            <a:srgbClr val="1873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06" name="object 21006"/>
          <p:cNvSpPr/>
          <p:nvPr/>
        </p:nvSpPr>
        <p:spPr>
          <a:xfrm>
            <a:off x="4413491" y="2378511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241" y="3736"/>
                </a:moveTo>
                <a:lnTo>
                  <a:pt x="4003" y="3830"/>
                </a:lnTo>
                <a:lnTo>
                  <a:pt x="0" y="0"/>
                </a:lnTo>
                <a:lnTo>
                  <a:pt x="241" y="3736"/>
                </a:lnTo>
                <a:close/>
              </a:path>
            </a:pathLst>
          </a:custGeom>
          <a:ln w="3175">
            <a:solidFill>
              <a:srgbClr val="1873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07" name="object 21007"/>
          <p:cNvSpPr/>
          <p:nvPr/>
        </p:nvSpPr>
        <p:spPr>
          <a:xfrm>
            <a:off x="4417494" y="2382342"/>
            <a:ext cx="52705" cy="6985"/>
          </a:xfrm>
          <a:custGeom>
            <a:avLst/>
            <a:gdLst/>
            <a:ahLst/>
            <a:cxnLst/>
            <a:rect l="l" t="t" r="r" b="b"/>
            <a:pathLst>
              <a:path w="52704" h="6985">
                <a:moveTo>
                  <a:pt x="7175" y="6863"/>
                </a:moveTo>
                <a:lnTo>
                  <a:pt x="0" y="0"/>
                </a:lnTo>
                <a:lnTo>
                  <a:pt x="52097" y="1292"/>
                </a:lnTo>
                <a:lnTo>
                  <a:pt x="7175" y="6863"/>
                </a:lnTo>
                <a:close/>
              </a:path>
            </a:pathLst>
          </a:custGeom>
          <a:solidFill>
            <a:srgbClr val="1871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08" name="object 21008"/>
          <p:cNvSpPr/>
          <p:nvPr/>
        </p:nvSpPr>
        <p:spPr>
          <a:xfrm>
            <a:off x="4417494" y="2382342"/>
            <a:ext cx="52705" cy="6985"/>
          </a:xfrm>
          <a:custGeom>
            <a:avLst/>
            <a:gdLst/>
            <a:ahLst/>
            <a:cxnLst/>
            <a:rect l="l" t="t" r="r" b="b"/>
            <a:pathLst>
              <a:path w="52704" h="6985">
                <a:moveTo>
                  <a:pt x="7175" y="6863"/>
                </a:moveTo>
                <a:lnTo>
                  <a:pt x="52097" y="1292"/>
                </a:lnTo>
                <a:lnTo>
                  <a:pt x="0" y="0"/>
                </a:lnTo>
                <a:lnTo>
                  <a:pt x="7175" y="6863"/>
                </a:lnTo>
                <a:close/>
              </a:path>
            </a:pathLst>
          </a:custGeom>
          <a:ln w="3175">
            <a:solidFill>
              <a:srgbClr val="1871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09" name="object 210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010" name="object 21010"/>
          <p:cNvSpPr/>
          <p:nvPr/>
        </p:nvSpPr>
        <p:spPr>
          <a:xfrm>
            <a:off x="4417494" y="2382342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7175" y="686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11" name="object 21011"/>
          <p:cNvSpPr/>
          <p:nvPr/>
        </p:nvSpPr>
        <p:spPr>
          <a:xfrm>
            <a:off x="4413491" y="2378511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4003" y="38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12" name="object 21012"/>
          <p:cNvSpPr/>
          <p:nvPr/>
        </p:nvSpPr>
        <p:spPr>
          <a:xfrm>
            <a:off x="4417494" y="2382342"/>
            <a:ext cx="52705" cy="1905"/>
          </a:xfrm>
          <a:custGeom>
            <a:avLst/>
            <a:gdLst/>
            <a:ahLst/>
            <a:cxnLst/>
            <a:rect l="l" t="t" r="r" b="b"/>
            <a:pathLst>
              <a:path w="52704" h="1905">
                <a:moveTo>
                  <a:pt x="52097" y="129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13" name="object 21013"/>
          <p:cNvSpPr/>
          <p:nvPr/>
        </p:nvSpPr>
        <p:spPr>
          <a:xfrm>
            <a:off x="4413732" y="2382248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3761" y="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14" name="object 21014"/>
          <p:cNvSpPr/>
          <p:nvPr/>
        </p:nvSpPr>
        <p:spPr>
          <a:xfrm>
            <a:off x="4428281" y="2392652"/>
            <a:ext cx="57150" cy="15240"/>
          </a:xfrm>
          <a:custGeom>
            <a:avLst/>
            <a:gdLst/>
            <a:ahLst/>
            <a:cxnLst/>
            <a:rect l="l" t="t" r="r" b="b"/>
            <a:pathLst>
              <a:path w="57150" h="15239">
                <a:moveTo>
                  <a:pt x="56977" y="14940"/>
                </a:moveTo>
                <a:lnTo>
                  <a:pt x="14630" y="13944"/>
                </a:lnTo>
                <a:lnTo>
                  <a:pt x="0" y="0"/>
                </a:lnTo>
                <a:lnTo>
                  <a:pt x="56977" y="14940"/>
                </a:lnTo>
                <a:close/>
              </a:path>
            </a:pathLst>
          </a:custGeom>
          <a:solidFill>
            <a:srgbClr val="1871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15" name="object 21015"/>
          <p:cNvSpPr/>
          <p:nvPr/>
        </p:nvSpPr>
        <p:spPr>
          <a:xfrm>
            <a:off x="4428281" y="2392652"/>
            <a:ext cx="57150" cy="15240"/>
          </a:xfrm>
          <a:custGeom>
            <a:avLst/>
            <a:gdLst/>
            <a:ahLst/>
            <a:cxnLst/>
            <a:rect l="l" t="t" r="r" b="b"/>
            <a:pathLst>
              <a:path w="57150" h="15239">
                <a:moveTo>
                  <a:pt x="14630" y="13944"/>
                </a:moveTo>
                <a:lnTo>
                  <a:pt x="56977" y="14940"/>
                </a:lnTo>
                <a:lnTo>
                  <a:pt x="0" y="0"/>
                </a:lnTo>
                <a:lnTo>
                  <a:pt x="14630" y="13944"/>
                </a:lnTo>
                <a:close/>
              </a:path>
            </a:pathLst>
          </a:custGeom>
          <a:ln w="3175">
            <a:solidFill>
              <a:srgbClr val="1871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16" name="object 21016"/>
          <p:cNvSpPr/>
          <p:nvPr/>
        </p:nvSpPr>
        <p:spPr>
          <a:xfrm>
            <a:off x="4432294" y="2406345"/>
            <a:ext cx="11430" cy="10795"/>
          </a:xfrm>
          <a:custGeom>
            <a:avLst/>
            <a:gdLst/>
            <a:ahLst/>
            <a:cxnLst/>
            <a:rect l="l" t="t" r="r" b="b"/>
            <a:pathLst>
              <a:path w="11429" h="10794">
                <a:moveTo>
                  <a:pt x="11087" y="10642"/>
                </a:moveTo>
                <a:lnTo>
                  <a:pt x="0" y="0"/>
                </a:lnTo>
                <a:lnTo>
                  <a:pt x="10617" y="251"/>
                </a:lnTo>
                <a:lnTo>
                  <a:pt x="11087" y="10642"/>
                </a:lnTo>
                <a:close/>
              </a:path>
            </a:pathLst>
          </a:custGeom>
          <a:solidFill>
            <a:srgbClr val="1872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17" name="object 21017"/>
          <p:cNvSpPr/>
          <p:nvPr/>
        </p:nvSpPr>
        <p:spPr>
          <a:xfrm>
            <a:off x="4432294" y="2406345"/>
            <a:ext cx="11430" cy="10795"/>
          </a:xfrm>
          <a:custGeom>
            <a:avLst/>
            <a:gdLst/>
            <a:ahLst/>
            <a:cxnLst/>
            <a:rect l="l" t="t" r="r" b="b"/>
            <a:pathLst>
              <a:path w="11429" h="10794">
                <a:moveTo>
                  <a:pt x="11087" y="10642"/>
                </a:moveTo>
                <a:lnTo>
                  <a:pt x="10617" y="251"/>
                </a:lnTo>
                <a:lnTo>
                  <a:pt x="0" y="0"/>
                </a:lnTo>
                <a:lnTo>
                  <a:pt x="11087" y="10642"/>
                </a:lnTo>
                <a:close/>
              </a:path>
            </a:pathLst>
          </a:custGeom>
          <a:ln w="3175">
            <a:solidFill>
              <a:srgbClr val="1872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18" name="object 21018"/>
          <p:cNvSpPr/>
          <p:nvPr/>
        </p:nvSpPr>
        <p:spPr>
          <a:xfrm>
            <a:off x="4442912" y="2406596"/>
            <a:ext cx="11430" cy="10795"/>
          </a:xfrm>
          <a:custGeom>
            <a:avLst/>
            <a:gdLst/>
            <a:ahLst/>
            <a:cxnLst/>
            <a:rect l="l" t="t" r="r" b="b"/>
            <a:pathLst>
              <a:path w="11429" h="10794">
                <a:moveTo>
                  <a:pt x="11158" y="10634"/>
                </a:moveTo>
                <a:lnTo>
                  <a:pt x="469" y="10391"/>
                </a:lnTo>
                <a:lnTo>
                  <a:pt x="0" y="0"/>
                </a:lnTo>
                <a:lnTo>
                  <a:pt x="11158" y="10634"/>
                </a:lnTo>
                <a:close/>
              </a:path>
            </a:pathLst>
          </a:custGeom>
          <a:solidFill>
            <a:srgbClr val="1872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19" name="object 21019"/>
          <p:cNvSpPr/>
          <p:nvPr/>
        </p:nvSpPr>
        <p:spPr>
          <a:xfrm>
            <a:off x="4442912" y="2406596"/>
            <a:ext cx="11430" cy="10795"/>
          </a:xfrm>
          <a:custGeom>
            <a:avLst/>
            <a:gdLst/>
            <a:ahLst/>
            <a:cxnLst/>
            <a:rect l="l" t="t" r="r" b="b"/>
            <a:pathLst>
              <a:path w="11429" h="10794">
                <a:moveTo>
                  <a:pt x="0" y="0"/>
                </a:moveTo>
                <a:lnTo>
                  <a:pt x="469" y="10391"/>
                </a:lnTo>
                <a:lnTo>
                  <a:pt x="11158" y="1063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2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20" name="object 21020"/>
          <p:cNvSpPr/>
          <p:nvPr/>
        </p:nvSpPr>
        <p:spPr>
          <a:xfrm>
            <a:off x="4414169" y="2388948"/>
            <a:ext cx="18415" cy="17780"/>
          </a:xfrm>
          <a:custGeom>
            <a:avLst/>
            <a:gdLst/>
            <a:ahLst/>
            <a:cxnLst/>
            <a:rect l="l" t="t" r="r" b="b"/>
            <a:pathLst>
              <a:path w="18414" h="17780">
                <a:moveTo>
                  <a:pt x="18125" y="17396"/>
                </a:moveTo>
                <a:lnTo>
                  <a:pt x="0" y="0"/>
                </a:lnTo>
                <a:lnTo>
                  <a:pt x="14112" y="3703"/>
                </a:lnTo>
                <a:lnTo>
                  <a:pt x="18125" y="17396"/>
                </a:lnTo>
                <a:close/>
              </a:path>
            </a:pathLst>
          </a:custGeom>
          <a:solidFill>
            <a:srgbClr val="1873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21" name="object 21021"/>
          <p:cNvSpPr/>
          <p:nvPr/>
        </p:nvSpPr>
        <p:spPr>
          <a:xfrm>
            <a:off x="4414169" y="2388948"/>
            <a:ext cx="18415" cy="17780"/>
          </a:xfrm>
          <a:custGeom>
            <a:avLst/>
            <a:gdLst/>
            <a:ahLst/>
            <a:cxnLst/>
            <a:rect l="l" t="t" r="r" b="b"/>
            <a:pathLst>
              <a:path w="18414" h="17780">
                <a:moveTo>
                  <a:pt x="18125" y="17396"/>
                </a:moveTo>
                <a:lnTo>
                  <a:pt x="14112" y="3703"/>
                </a:lnTo>
                <a:lnTo>
                  <a:pt x="0" y="0"/>
                </a:lnTo>
                <a:lnTo>
                  <a:pt x="18125" y="17396"/>
                </a:lnTo>
                <a:close/>
              </a:path>
            </a:pathLst>
          </a:custGeom>
          <a:ln w="3175">
            <a:solidFill>
              <a:srgbClr val="1873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22" name="object 21022"/>
          <p:cNvSpPr/>
          <p:nvPr/>
        </p:nvSpPr>
        <p:spPr>
          <a:xfrm>
            <a:off x="4428281" y="2392652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39" h="13969">
                <a:moveTo>
                  <a:pt x="14630" y="13944"/>
                </a:moveTo>
                <a:lnTo>
                  <a:pt x="4013" y="13693"/>
                </a:lnTo>
                <a:lnTo>
                  <a:pt x="0" y="0"/>
                </a:lnTo>
                <a:lnTo>
                  <a:pt x="14630" y="13944"/>
                </a:lnTo>
                <a:close/>
              </a:path>
            </a:pathLst>
          </a:custGeom>
          <a:solidFill>
            <a:srgbClr val="1872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23" name="object 21023"/>
          <p:cNvSpPr/>
          <p:nvPr/>
        </p:nvSpPr>
        <p:spPr>
          <a:xfrm>
            <a:off x="4428281" y="2392652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39" h="13969">
                <a:moveTo>
                  <a:pt x="0" y="0"/>
                </a:moveTo>
                <a:lnTo>
                  <a:pt x="4013" y="13693"/>
                </a:lnTo>
                <a:lnTo>
                  <a:pt x="14630" y="1394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2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24" name="object 21024"/>
          <p:cNvSpPr/>
          <p:nvPr/>
        </p:nvSpPr>
        <p:spPr>
          <a:xfrm>
            <a:off x="4442912" y="2406596"/>
            <a:ext cx="42545" cy="10795"/>
          </a:xfrm>
          <a:custGeom>
            <a:avLst/>
            <a:gdLst/>
            <a:ahLst/>
            <a:cxnLst/>
            <a:rect l="l" t="t" r="r" b="b"/>
            <a:pathLst>
              <a:path w="42545" h="10794">
                <a:moveTo>
                  <a:pt x="11158" y="10634"/>
                </a:moveTo>
                <a:lnTo>
                  <a:pt x="0" y="0"/>
                </a:lnTo>
                <a:lnTo>
                  <a:pt x="42346" y="995"/>
                </a:lnTo>
                <a:lnTo>
                  <a:pt x="11158" y="10634"/>
                </a:lnTo>
                <a:close/>
              </a:path>
            </a:pathLst>
          </a:custGeom>
          <a:solidFill>
            <a:srgbClr val="1871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25" name="object 21025"/>
          <p:cNvSpPr/>
          <p:nvPr/>
        </p:nvSpPr>
        <p:spPr>
          <a:xfrm>
            <a:off x="4442912" y="2406596"/>
            <a:ext cx="42545" cy="10795"/>
          </a:xfrm>
          <a:custGeom>
            <a:avLst/>
            <a:gdLst/>
            <a:ahLst/>
            <a:cxnLst/>
            <a:rect l="l" t="t" r="r" b="b"/>
            <a:pathLst>
              <a:path w="42545" h="10794">
                <a:moveTo>
                  <a:pt x="11158" y="10634"/>
                </a:moveTo>
                <a:lnTo>
                  <a:pt x="42346" y="995"/>
                </a:lnTo>
                <a:lnTo>
                  <a:pt x="0" y="0"/>
                </a:lnTo>
                <a:lnTo>
                  <a:pt x="11158" y="10634"/>
                </a:lnTo>
                <a:close/>
              </a:path>
            </a:pathLst>
          </a:custGeom>
          <a:ln w="3175">
            <a:solidFill>
              <a:srgbClr val="1871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26" name="object 210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027" name="object 21027"/>
          <p:cNvSpPr/>
          <p:nvPr/>
        </p:nvSpPr>
        <p:spPr>
          <a:xfrm>
            <a:off x="4011731" y="2372332"/>
            <a:ext cx="474162" cy="86598"/>
          </a:xfrm>
          <a:prstGeom prst="rect">
            <a:avLst/>
          </a:prstGeom>
          <a:blipFill>
            <a:blip r:embed="rId71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028" name="object 210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029" name="object 210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030" name="object 21030"/>
          <p:cNvSpPr/>
          <p:nvPr/>
        </p:nvSpPr>
        <p:spPr>
          <a:xfrm>
            <a:off x="4035841" y="2404772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707" y="1087"/>
                </a:moveTo>
                <a:lnTo>
                  <a:pt x="0" y="508"/>
                </a:lnTo>
                <a:lnTo>
                  <a:pt x="1805" y="0"/>
                </a:lnTo>
                <a:lnTo>
                  <a:pt x="2707" y="1087"/>
                </a:lnTo>
                <a:close/>
              </a:path>
            </a:pathLst>
          </a:custGeom>
          <a:solidFill>
            <a:srgbClr val="155F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31" name="object 21031"/>
          <p:cNvSpPr/>
          <p:nvPr/>
        </p:nvSpPr>
        <p:spPr>
          <a:xfrm>
            <a:off x="4035841" y="2404772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707" y="1087"/>
                </a:moveTo>
                <a:lnTo>
                  <a:pt x="0" y="508"/>
                </a:lnTo>
                <a:lnTo>
                  <a:pt x="1805" y="0"/>
                </a:lnTo>
                <a:lnTo>
                  <a:pt x="2707" y="1087"/>
                </a:lnTo>
                <a:close/>
              </a:path>
            </a:pathLst>
          </a:custGeom>
          <a:ln w="3175">
            <a:solidFill>
              <a:srgbClr val="155F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32" name="object 21032"/>
          <p:cNvSpPr/>
          <p:nvPr/>
        </p:nvSpPr>
        <p:spPr>
          <a:xfrm>
            <a:off x="4037647" y="240477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901" y="1087"/>
                </a:moveTo>
                <a:lnTo>
                  <a:pt x="0" y="0"/>
                </a:lnTo>
                <a:lnTo>
                  <a:pt x="901" y="1087"/>
                </a:lnTo>
                <a:close/>
              </a:path>
            </a:pathLst>
          </a:custGeom>
          <a:ln w="3175">
            <a:solidFill>
              <a:srgbClr val="155F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33" name="object 21033"/>
          <p:cNvSpPr/>
          <p:nvPr/>
        </p:nvSpPr>
        <p:spPr>
          <a:xfrm>
            <a:off x="4037647" y="240477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901" y="108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5F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34" name="object 21034"/>
          <p:cNvSpPr/>
          <p:nvPr/>
        </p:nvSpPr>
        <p:spPr>
          <a:xfrm>
            <a:off x="4052712" y="2400396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744" y="990"/>
                </a:moveTo>
                <a:lnTo>
                  <a:pt x="0" y="139"/>
                </a:lnTo>
                <a:lnTo>
                  <a:pt x="497" y="0"/>
                </a:lnTo>
                <a:lnTo>
                  <a:pt x="1744" y="990"/>
                </a:lnTo>
                <a:close/>
              </a:path>
            </a:pathLst>
          </a:custGeom>
          <a:solidFill>
            <a:srgbClr val="1562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35" name="object 21035"/>
          <p:cNvSpPr/>
          <p:nvPr/>
        </p:nvSpPr>
        <p:spPr>
          <a:xfrm>
            <a:off x="4052712" y="2400396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139"/>
                </a:moveTo>
                <a:lnTo>
                  <a:pt x="497" y="0"/>
                </a:lnTo>
                <a:lnTo>
                  <a:pt x="1744" y="990"/>
                </a:lnTo>
                <a:lnTo>
                  <a:pt x="0" y="139"/>
                </a:lnTo>
                <a:close/>
              </a:path>
            </a:pathLst>
          </a:custGeom>
          <a:ln w="3175">
            <a:solidFill>
              <a:srgbClr val="1562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36" name="object 210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037" name="object 210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038" name="object 21038"/>
          <p:cNvSpPr/>
          <p:nvPr/>
        </p:nvSpPr>
        <p:spPr>
          <a:xfrm>
            <a:off x="4037647" y="240477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901" y="10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39" name="object 21039"/>
          <p:cNvSpPr/>
          <p:nvPr/>
        </p:nvSpPr>
        <p:spPr>
          <a:xfrm>
            <a:off x="4043995" y="2405867"/>
            <a:ext cx="8255" cy="6350"/>
          </a:xfrm>
          <a:custGeom>
            <a:avLst/>
            <a:gdLst/>
            <a:ahLst/>
            <a:cxnLst/>
            <a:rect l="l" t="t" r="r" b="b"/>
            <a:pathLst>
              <a:path w="8254" h="6350">
                <a:moveTo>
                  <a:pt x="7950" y="0"/>
                </a:moveTo>
                <a:lnTo>
                  <a:pt x="0" y="5869"/>
                </a:lnTo>
                <a:lnTo>
                  <a:pt x="7950" y="0"/>
                </a:lnTo>
                <a:close/>
              </a:path>
            </a:pathLst>
          </a:custGeom>
          <a:ln w="3175">
            <a:solidFill>
              <a:srgbClr val="1561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40" name="object 21040"/>
          <p:cNvSpPr/>
          <p:nvPr/>
        </p:nvSpPr>
        <p:spPr>
          <a:xfrm>
            <a:off x="4043995" y="2401387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4">
                <a:moveTo>
                  <a:pt x="0" y="10350"/>
                </a:moveTo>
                <a:lnTo>
                  <a:pt x="10462" y="0"/>
                </a:lnTo>
                <a:lnTo>
                  <a:pt x="7950" y="4480"/>
                </a:lnTo>
                <a:lnTo>
                  <a:pt x="0" y="10350"/>
                </a:lnTo>
                <a:close/>
              </a:path>
            </a:pathLst>
          </a:custGeom>
          <a:solidFill>
            <a:srgbClr val="1561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41" name="object 21041"/>
          <p:cNvSpPr/>
          <p:nvPr/>
        </p:nvSpPr>
        <p:spPr>
          <a:xfrm>
            <a:off x="4043995" y="2401387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4">
                <a:moveTo>
                  <a:pt x="7950" y="4480"/>
                </a:moveTo>
                <a:lnTo>
                  <a:pt x="10462" y="0"/>
                </a:lnTo>
                <a:lnTo>
                  <a:pt x="0" y="10350"/>
                </a:lnTo>
                <a:lnTo>
                  <a:pt x="7950" y="4480"/>
                </a:lnTo>
                <a:close/>
              </a:path>
            </a:pathLst>
          </a:custGeom>
          <a:ln w="3175">
            <a:solidFill>
              <a:srgbClr val="1561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42" name="object 21042"/>
          <p:cNvSpPr/>
          <p:nvPr/>
        </p:nvSpPr>
        <p:spPr>
          <a:xfrm>
            <a:off x="4051945" y="2401387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0" y="4480"/>
                </a:moveTo>
                <a:lnTo>
                  <a:pt x="2512" y="0"/>
                </a:lnTo>
                <a:lnTo>
                  <a:pt x="1287" y="2181"/>
                </a:lnTo>
                <a:lnTo>
                  <a:pt x="0" y="4480"/>
                </a:lnTo>
                <a:close/>
              </a:path>
            </a:pathLst>
          </a:custGeom>
          <a:ln w="3175">
            <a:solidFill>
              <a:srgbClr val="1562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43" name="object 210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044" name="object 210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045" name="object 21045"/>
          <p:cNvSpPr/>
          <p:nvPr/>
        </p:nvSpPr>
        <p:spPr>
          <a:xfrm>
            <a:off x="4038549" y="2405860"/>
            <a:ext cx="5715" cy="6350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0" y="0"/>
                </a:moveTo>
                <a:lnTo>
                  <a:pt x="5445" y="587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5F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46" name="object 21046"/>
          <p:cNvSpPr/>
          <p:nvPr/>
        </p:nvSpPr>
        <p:spPr>
          <a:xfrm>
            <a:off x="4038549" y="2405860"/>
            <a:ext cx="5715" cy="6350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0" y="0"/>
                </a:moveTo>
                <a:lnTo>
                  <a:pt x="5445" y="58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47" name="object 21047"/>
          <p:cNvSpPr/>
          <p:nvPr/>
        </p:nvSpPr>
        <p:spPr>
          <a:xfrm>
            <a:off x="4043995" y="2405867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0" y="5869"/>
                </a:moveTo>
                <a:lnTo>
                  <a:pt x="7950" y="0"/>
                </a:lnTo>
                <a:lnTo>
                  <a:pt x="8582" y="3622"/>
                </a:lnTo>
                <a:lnTo>
                  <a:pt x="0" y="5869"/>
                </a:lnTo>
                <a:close/>
              </a:path>
            </a:pathLst>
          </a:custGeom>
          <a:solidFill>
            <a:srgbClr val="1561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48" name="object 21048"/>
          <p:cNvSpPr/>
          <p:nvPr/>
        </p:nvSpPr>
        <p:spPr>
          <a:xfrm>
            <a:off x="4043995" y="2405867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7950" y="0"/>
                </a:moveTo>
                <a:lnTo>
                  <a:pt x="0" y="5869"/>
                </a:lnTo>
                <a:lnTo>
                  <a:pt x="8582" y="3622"/>
                </a:lnTo>
                <a:lnTo>
                  <a:pt x="7950" y="0"/>
                </a:lnTo>
                <a:close/>
              </a:path>
            </a:pathLst>
          </a:custGeom>
          <a:ln w="3175">
            <a:solidFill>
              <a:srgbClr val="1561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49" name="object 21049"/>
          <p:cNvSpPr/>
          <p:nvPr/>
        </p:nvSpPr>
        <p:spPr>
          <a:xfrm>
            <a:off x="4043995" y="2409489"/>
            <a:ext cx="9525" cy="2540"/>
          </a:xfrm>
          <a:custGeom>
            <a:avLst/>
            <a:gdLst/>
            <a:ahLst/>
            <a:cxnLst/>
            <a:rect l="l" t="t" r="r" b="b"/>
            <a:pathLst>
              <a:path w="9525" h="2539">
                <a:moveTo>
                  <a:pt x="9011" y="2456"/>
                </a:moveTo>
                <a:lnTo>
                  <a:pt x="0" y="2247"/>
                </a:lnTo>
                <a:lnTo>
                  <a:pt x="8582" y="0"/>
                </a:lnTo>
                <a:lnTo>
                  <a:pt x="9011" y="2456"/>
                </a:lnTo>
                <a:close/>
              </a:path>
            </a:pathLst>
          </a:custGeom>
          <a:solidFill>
            <a:srgbClr val="1561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50" name="object 21050"/>
          <p:cNvSpPr/>
          <p:nvPr/>
        </p:nvSpPr>
        <p:spPr>
          <a:xfrm>
            <a:off x="4043995" y="2409489"/>
            <a:ext cx="9525" cy="2540"/>
          </a:xfrm>
          <a:custGeom>
            <a:avLst/>
            <a:gdLst/>
            <a:ahLst/>
            <a:cxnLst/>
            <a:rect l="l" t="t" r="r" b="b"/>
            <a:pathLst>
              <a:path w="9525" h="2539">
                <a:moveTo>
                  <a:pt x="8582" y="0"/>
                </a:moveTo>
                <a:lnTo>
                  <a:pt x="0" y="2247"/>
                </a:lnTo>
                <a:lnTo>
                  <a:pt x="9011" y="2456"/>
                </a:lnTo>
                <a:lnTo>
                  <a:pt x="8582" y="0"/>
                </a:lnTo>
                <a:close/>
              </a:path>
            </a:pathLst>
          </a:custGeom>
          <a:ln w="3175">
            <a:solidFill>
              <a:srgbClr val="1561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51" name="object 21051"/>
          <p:cNvSpPr/>
          <p:nvPr/>
        </p:nvSpPr>
        <p:spPr>
          <a:xfrm>
            <a:off x="4043995" y="2405867"/>
            <a:ext cx="8255" cy="6350"/>
          </a:xfrm>
          <a:custGeom>
            <a:avLst/>
            <a:gdLst/>
            <a:ahLst/>
            <a:cxnLst/>
            <a:rect l="l" t="t" r="r" b="b"/>
            <a:pathLst>
              <a:path w="8254" h="6350">
                <a:moveTo>
                  <a:pt x="7950" y="0"/>
                </a:moveTo>
                <a:lnTo>
                  <a:pt x="0" y="5869"/>
                </a:lnTo>
                <a:lnTo>
                  <a:pt x="7950" y="0"/>
                </a:lnTo>
                <a:close/>
              </a:path>
            </a:pathLst>
          </a:custGeom>
          <a:ln w="3175">
            <a:solidFill>
              <a:srgbClr val="1561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52" name="object 21052"/>
          <p:cNvSpPr/>
          <p:nvPr/>
        </p:nvSpPr>
        <p:spPr>
          <a:xfrm>
            <a:off x="4043995" y="2405867"/>
            <a:ext cx="8255" cy="6350"/>
          </a:xfrm>
          <a:custGeom>
            <a:avLst/>
            <a:gdLst/>
            <a:ahLst/>
            <a:cxnLst/>
            <a:rect l="l" t="t" r="r" b="b"/>
            <a:pathLst>
              <a:path w="8254" h="6350">
                <a:moveTo>
                  <a:pt x="7950" y="0"/>
                </a:moveTo>
                <a:lnTo>
                  <a:pt x="0" y="5869"/>
                </a:lnTo>
                <a:lnTo>
                  <a:pt x="7950" y="0"/>
                </a:lnTo>
                <a:close/>
              </a:path>
            </a:pathLst>
          </a:custGeom>
          <a:ln w="3175">
            <a:solidFill>
              <a:srgbClr val="1560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53" name="object 21053"/>
          <p:cNvSpPr/>
          <p:nvPr/>
        </p:nvSpPr>
        <p:spPr>
          <a:xfrm>
            <a:off x="4043995" y="2409489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582" y="0"/>
                </a:moveTo>
                <a:lnTo>
                  <a:pt x="0" y="22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54" name="object 21054"/>
          <p:cNvSpPr/>
          <p:nvPr/>
        </p:nvSpPr>
        <p:spPr>
          <a:xfrm>
            <a:off x="4016867" y="2411958"/>
            <a:ext cx="10795" cy="5080"/>
          </a:xfrm>
          <a:custGeom>
            <a:avLst/>
            <a:gdLst/>
            <a:ahLst/>
            <a:cxnLst/>
            <a:rect l="l" t="t" r="r" b="b"/>
            <a:pathLst>
              <a:path w="10795" h="5080">
                <a:moveTo>
                  <a:pt x="10431" y="4688"/>
                </a:moveTo>
                <a:lnTo>
                  <a:pt x="0" y="0"/>
                </a:lnTo>
                <a:lnTo>
                  <a:pt x="10431" y="4688"/>
                </a:lnTo>
                <a:close/>
              </a:path>
            </a:pathLst>
          </a:custGeom>
          <a:ln w="3175">
            <a:solidFill>
              <a:srgbClr val="145B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55" name="object 210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056" name="object 210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057" name="object 21057"/>
          <p:cNvSpPr/>
          <p:nvPr/>
        </p:nvSpPr>
        <p:spPr>
          <a:xfrm>
            <a:off x="4027299" y="2411737"/>
            <a:ext cx="17145" cy="5080"/>
          </a:xfrm>
          <a:custGeom>
            <a:avLst/>
            <a:gdLst/>
            <a:ahLst/>
            <a:cxnLst/>
            <a:rect l="l" t="t" r="r" b="b"/>
            <a:pathLst>
              <a:path w="17145" h="5080">
                <a:moveTo>
                  <a:pt x="16695" y="0"/>
                </a:moveTo>
                <a:lnTo>
                  <a:pt x="0" y="49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58" name="object 210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059" name="object 21059"/>
          <p:cNvSpPr/>
          <p:nvPr/>
        </p:nvSpPr>
        <p:spPr>
          <a:xfrm>
            <a:off x="4011731" y="2411102"/>
            <a:ext cx="48313" cy="37896"/>
          </a:xfrm>
          <a:prstGeom prst="rect">
            <a:avLst/>
          </a:prstGeom>
          <a:blipFill>
            <a:blip r:embed="rId71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060" name="object 21060"/>
          <p:cNvSpPr/>
          <p:nvPr/>
        </p:nvSpPr>
        <p:spPr>
          <a:xfrm>
            <a:off x="4239902" y="243310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77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61" name="object 21061"/>
          <p:cNvSpPr/>
          <p:nvPr/>
        </p:nvSpPr>
        <p:spPr>
          <a:xfrm>
            <a:off x="4239902" y="243310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7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62" name="object 21062"/>
          <p:cNvSpPr/>
          <p:nvPr/>
        </p:nvSpPr>
        <p:spPr>
          <a:xfrm>
            <a:off x="4239902" y="2433106"/>
            <a:ext cx="13335" cy="14604"/>
          </a:xfrm>
          <a:custGeom>
            <a:avLst/>
            <a:gdLst/>
            <a:ahLst/>
            <a:cxnLst/>
            <a:rect l="l" t="t" r="r" b="b"/>
            <a:pathLst>
              <a:path w="13335" h="14605">
                <a:moveTo>
                  <a:pt x="13329" y="14284"/>
                </a:moveTo>
                <a:lnTo>
                  <a:pt x="0" y="0"/>
                </a:lnTo>
                <a:lnTo>
                  <a:pt x="13329" y="14284"/>
                </a:lnTo>
                <a:close/>
              </a:path>
            </a:pathLst>
          </a:custGeom>
          <a:ln w="3175">
            <a:solidFill>
              <a:srgbClr val="1877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63" name="object 21063"/>
          <p:cNvSpPr/>
          <p:nvPr/>
        </p:nvSpPr>
        <p:spPr>
          <a:xfrm>
            <a:off x="4239902" y="243310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77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64" name="object 21064"/>
          <p:cNvSpPr/>
          <p:nvPr/>
        </p:nvSpPr>
        <p:spPr>
          <a:xfrm>
            <a:off x="4239902" y="243310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7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65" name="object 21065"/>
          <p:cNvSpPr/>
          <p:nvPr/>
        </p:nvSpPr>
        <p:spPr>
          <a:xfrm>
            <a:off x="4239902" y="243310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77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66" name="object 21066"/>
          <p:cNvSpPr/>
          <p:nvPr/>
        </p:nvSpPr>
        <p:spPr>
          <a:xfrm>
            <a:off x="4239902" y="243310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7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67" name="object 21067"/>
          <p:cNvSpPr/>
          <p:nvPr/>
        </p:nvSpPr>
        <p:spPr>
          <a:xfrm>
            <a:off x="4243253" y="2436698"/>
            <a:ext cx="10160" cy="10795"/>
          </a:xfrm>
          <a:custGeom>
            <a:avLst/>
            <a:gdLst/>
            <a:ahLst/>
            <a:cxnLst/>
            <a:rect l="l" t="t" r="r" b="b"/>
            <a:pathLst>
              <a:path w="10160" h="10794">
                <a:moveTo>
                  <a:pt x="9979" y="10693"/>
                </a:moveTo>
                <a:lnTo>
                  <a:pt x="0" y="0"/>
                </a:lnTo>
                <a:lnTo>
                  <a:pt x="9979" y="10693"/>
                </a:lnTo>
                <a:close/>
              </a:path>
            </a:pathLst>
          </a:custGeom>
          <a:ln w="3175">
            <a:solidFill>
              <a:srgbClr val="1877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68" name="object 21068"/>
          <p:cNvSpPr/>
          <p:nvPr/>
        </p:nvSpPr>
        <p:spPr>
          <a:xfrm>
            <a:off x="4253232" y="244739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77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69" name="object 21069"/>
          <p:cNvSpPr/>
          <p:nvPr/>
        </p:nvSpPr>
        <p:spPr>
          <a:xfrm>
            <a:off x="4253232" y="244739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7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70" name="object 21070"/>
          <p:cNvSpPr/>
          <p:nvPr/>
        </p:nvSpPr>
        <p:spPr>
          <a:xfrm>
            <a:off x="4239902" y="243310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350" y="3591"/>
                </a:moveTo>
                <a:lnTo>
                  <a:pt x="0" y="0"/>
                </a:lnTo>
                <a:lnTo>
                  <a:pt x="3350" y="3591"/>
                </a:lnTo>
                <a:close/>
              </a:path>
            </a:pathLst>
          </a:custGeom>
          <a:ln w="3175">
            <a:solidFill>
              <a:srgbClr val="1877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71" name="object 21071"/>
          <p:cNvSpPr/>
          <p:nvPr/>
        </p:nvSpPr>
        <p:spPr>
          <a:xfrm>
            <a:off x="4243253" y="2436698"/>
            <a:ext cx="10160" cy="10795"/>
          </a:xfrm>
          <a:custGeom>
            <a:avLst/>
            <a:gdLst/>
            <a:ahLst/>
            <a:cxnLst/>
            <a:rect l="l" t="t" r="r" b="b"/>
            <a:pathLst>
              <a:path w="10160" h="10794">
                <a:moveTo>
                  <a:pt x="9979" y="10693"/>
                </a:moveTo>
                <a:lnTo>
                  <a:pt x="0" y="0"/>
                </a:lnTo>
                <a:lnTo>
                  <a:pt x="9979" y="10693"/>
                </a:lnTo>
                <a:close/>
              </a:path>
            </a:pathLst>
          </a:custGeom>
          <a:ln w="3175">
            <a:solidFill>
              <a:srgbClr val="1877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72" name="object 21072"/>
          <p:cNvSpPr/>
          <p:nvPr/>
        </p:nvSpPr>
        <p:spPr>
          <a:xfrm>
            <a:off x="4253232" y="244739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77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73" name="object 21073"/>
          <p:cNvSpPr/>
          <p:nvPr/>
        </p:nvSpPr>
        <p:spPr>
          <a:xfrm>
            <a:off x="4253232" y="244739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7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74" name="object 21074"/>
          <p:cNvSpPr/>
          <p:nvPr/>
        </p:nvSpPr>
        <p:spPr>
          <a:xfrm>
            <a:off x="4239902" y="243310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350" y="3591"/>
                </a:moveTo>
                <a:lnTo>
                  <a:pt x="0" y="0"/>
                </a:lnTo>
                <a:lnTo>
                  <a:pt x="3350" y="3591"/>
                </a:lnTo>
                <a:close/>
              </a:path>
            </a:pathLst>
          </a:custGeom>
          <a:ln w="3175">
            <a:solidFill>
              <a:srgbClr val="1877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75" name="object 21075"/>
          <p:cNvSpPr/>
          <p:nvPr/>
        </p:nvSpPr>
        <p:spPr>
          <a:xfrm>
            <a:off x="4253232" y="244739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76" name="object 21076"/>
          <p:cNvSpPr/>
          <p:nvPr/>
        </p:nvSpPr>
        <p:spPr>
          <a:xfrm>
            <a:off x="4253232" y="244739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77" name="object 21077"/>
          <p:cNvSpPr/>
          <p:nvPr/>
        </p:nvSpPr>
        <p:spPr>
          <a:xfrm>
            <a:off x="4239902" y="2433106"/>
            <a:ext cx="13335" cy="14604"/>
          </a:xfrm>
          <a:custGeom>
            <a:avLst/>
            <a:gdLst/>
            <a:ahLst/>
            <a:cxnLst/>
            <a:rect l="l" t="t" r="r" b="b"/>
            <a:pathLst>
              <a:path w="13335" h="14605">
                <a:moveTo>
                  <a:pt x="13329" y="1428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78" name="object 21078"/>
          <p:cNvSpPr/>
          <p:nvPr/>
        </p:nvSpPr>
        <p:spPr>
          <a:xfrm>
            <a:off x="4253232" y="244739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77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79" name="object 21079"/>
          <p:cNvSpPr/>
          <p:nvPr/>
        </p:nvSpPr>
        <p:spPr>
          <a:xfrm>
            <a:off x="4253232" y="244739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7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80" name="object 21080"/>
          <p:cNvSpPr/>
          <p:nvPr/>
        </p:nvSpPr>
        <p:spPr>
          <a:xfrm>
            <a:off x="4253232" y="244739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77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81" name="object 21081"/>
          <p:cNvSpPr/>
          <p:nvPr/>
        </p:nvSpPr>
        <p:spPr>
          <a:xfrm>
            <a:off x="4253232" y="244739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7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82" name="object 21082"/>
          <p:cNvSpPr/>
          <p:nvPr/>
        </p:nvSpPr>
        <p:spPr>
          <a:xfrm>
            <a:off x="4253232" y="2447391"/>
            <a:ext cx="10795" cy="11430"/>
          </a:xfrm>
          <a:custGeom>
            <a:avLst/>
            <a:gdLst/>
            <a:ahLst/>
            <a:cxnLst/>
            <a:rect l="l" t="t" r="r" b="b"/>
            <a:pathLst>
              <a:path w="10795" h="11430">
                <a:moveTo>
                  <a:pt x="10177" y="10904"/>
                </a:moveTo>
                <a:lnTo>
                  <a:pt x="0" y="0"/>
                </a:lnTo>
                <a:lnTo>
                  <a:pt x="10177" y="10904"/>
                </a:lnTo>
                <a:close/>
              </a:path>
            </a:pathLst>
          </a:custGeom>
          <a:ln w="3175">
            <a:solidFill>
              <a:srgbClr val="1877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83" name="object 21083"/>
          <p:cNvSpPr/>
          <p:nvPr/>
        </p:nvSpPr>
        <p:spPr>
          <a:xfrm>
            <a:off x="4263410" y="245829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77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84" name="object 21084"/>
          <p:cNvSpPr/>
          <p:nvPr/>
        </p:nvSpPr>
        <p:spPr>
          <a:xfrm>
            <a:off x="4263410" y="245829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7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85" name="object 21085"/>
          <p:cNvSpPr/>
          <p:nvPr/>
        </p:nvSpPr>
        <p:spPr>
          <a:xfrm>
            <a:off x="4263410" y="245829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77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86" name="object 21086"/>
          <p:cNvSpPr/>
          <p:nvPr/>
        </p:nvSpPr>
        <p:spPr>
          <a:xfrm>
            <a:off x="4263410" y="245829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7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87" name="object 21087"/>
          <p:cNvSpPr/>
          <p:nvPr/>
        </p:nvSpPr>
        <p:spPr>
          <a:xfrm>
            <a:off x="4253232" y="244739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77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88" name="object 21088"/>
          <p:cNvSpPr/>
          <p:nvPr/>
        </p:nvSpPr>
        <p:spPr>
          <a:xfrm>
            <a:off x="4253232" y="244739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7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89" name="object 210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090" name="object 210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091" name="object 21091"/>
          <p:cNvSpPr/>
          <p:nvPr/>
        </p:nvSpPr>
        <p:spPr>
          <a:xfrm>
            <a:off x="4012613" y="2373058"/>
            <a:ext cx="277809" cy="92758"/>
          </a:xfrm>
          <a:prstGeom prst="rect">
            <a:avLst/>
          </a:prstGeom>
          <a:blipFill>
            <a:blip r:embed="rId71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092" name="object 210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093" name="object 21093"/>
          <p:cNvSpPr/>
          <p:nvPr/>
        </p:nvSpPr>
        <p:spPr>
          <a:xfrm>
            <a:off x="4124050" y="2383416"/>
            <a:ext cx="22860" cy="9525"/>
          </a:xfrm>
          <a:custGeom>
            <a:avLst/>
            <a:gdLst/>
            <a:ahLst/>
            <a:cxnLst/>
            <a:rect l="l" t="t" r="r" b="b"/>
            <a:pathLst>
              <a:path w="22860" h="9525">
                <a:moveTo>
                  <a:pt x="22301" y="0"/>
                </a:moveTo>
                <a:lnTo>
                  <a:pt x="0" y="8925"/>
                </a:lnTo>
                <a:lnTo>
                  <a:pt x="22301" y="0"/>
                </a:lnTo>
                <a:close/>
              </a:path>
            </a:pathLst>
          </a:custGeom>
          <a:ln w="3175">
            <a:solidFill>
              <a:srgbClr val="176F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94" name="object 210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095" name="object 21095"/>
          <p:cNvSpPr/>
          <p:nvPr/>
        </p:nvSpPr>
        <p:spPr>
          <a:xfrm>
            <a:off x="4117017" y="2391656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7033" y="685"/>
                </a:moveTo>
                <a:lnTo>
                  <a:pt x="0" y="0"/>
                </a:lnTo>
                <a:lnTo>
                  <a:pt x="7033" y="685"/>
                </a:lnTo>
                <a:close/>
              </a:path>
            </a:pathLst>
          </a:custGeom>
          <a:ln w="3175">
            <a:solidFill>
              <a:srgbClr val="176E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96" name="object 21096"/>
          <p:cNvSpPr/>
          <p:nvPr/>
        </p:nvSpPr>
        <p:spPr>
          <a:xfrm>
            <a:off x="4114126" y="2388595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2890" y="30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97" name="object 21097"/>
          <p:cNvSpPr/>
          <p:nvPr/>
        </p:nvSpPr>
        <p:spPr>
          <a:xfrm>
            <a:off x="4102415" y="238905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952" y="1267"/>
                </a:moveTo>
                <a:lnTo>
                  <a:pt x="0" y="213"/>
                </a:lnTo>
                <a:lnTo>
                  <a:pt x="1196" y="0"/>
                </a:lnTo>
                <a:lnTo>
                  <a:pt x="952" y="1267"/>
                </a:lnTo>
                <a:close/>
              </a:path>
            </a:pathLst>
          </a:custGeom>
          <a:solidFill>
            <a:srgbClr val="166C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98" name="object 21098"/>
          <p:cNvSpPr/>
          <p:nvPr/>
        </p:nvSpPr>
        <p:spPr>
          <a:xfrm>
            <a:off x="4102415" y="238905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213"/>
                </a:moveTo>
                <a:lnTo>
                  <a:pt x="952" y="1267"/>
                </a:lnTo>
                <a:lnTo>
                  <a:pt x="1196" y="0"/>
                </a:lnTo>
                <a:lnTo>
                  <a:pt x="0" y="213"/>
                </a:lnTo>
                <a:close/>
              </a:path>
            </a:pathLst>
          </a:custGeom>
          <a:ln w="3175">
            <a:solidFill>
              <a:srgbClr val="166C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99" name="object 21099"/>
          <p:cNvSpPr/>
          <p:nvPr/>
        </p:nvSpPr>
        <p:spPr>
          <a:xfrm>
            <a:off x="4103367" y="2388631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694"/>
                </a:moveTo>
                <a:lnTo>
                  <a:pt x="243" y="426"/>
                </a:lnTo>
                <a:lnTo>
                  <a:pt x="2633" y="0"/>
                </a:lnTo>
                <a:lnTo>
                  <a:pt x="0" y="1694"/>
                </a:lnTo>
                <a:close/>
              </a:path>
            </a:pathLst>
          </a:custGeom>
          <a:solidFill>
            <a:srgbClr val="166C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00" name="object 21100"/>
          <p:cNvSpPr/>
          <p:nvPr/>
        </p:nvSpPr>
        <p:spPr>
          <a:xfrm>
            <a:off x="4103367" y="2388631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43" y="426"/>
                </a:moveTo>
                <a:lnTo>
                  <a:pt x="0" y="1694"/>
                </a:lnTo>
                <a:lnTo>
                  <a:pt x="2633" y="0"/>
                </a:lnTo>
                <a:lnTo>
                  <a:pt x="243" y="426"/>
                </a:lnTo>
                <a:close/>
              </a:path>
            </a:pathLst>
          </a:custGeom>
          <a:ln w="3175">
            <a:solidFill>
              <a:srgbClr val="166C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01" name="object 21101"/>
          <p:cNvSpPr/>
          <p:nvPr/>
        </p:nvSpPr>
        <p:spPr>
          <a:xfrm>
            <a:off x="4145414" y="238233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937" y="107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2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02" name="object 21102"/>
          <p:cNvSpPr/>
          <p:nvPr/>
        </p:nvSpPr>
        <p:spPr>
          <a:xfrm>
            <a:off x="4145366" y="238233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985" y="1079"/>
                </a:moveTo>
                <a:lnTo>
                  <a:pt x="0" y="7"/>
                </a:lnTo>
                <a:lnTo>
                  <a:pt x="985" y="1079"/>
                </a:lnTo>
                <a:close/>
              </a:path>
            </a:pathLst>
          </a:custGeom>
          <a:solidFill>
            <a:srgbClr val="1772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03" name="object 21103"/>
          <p:cNvSpPr/>
          <p:nvPr/>
        </p:nvSpPr>
        <p:spPr>
          <a:xfrm>
            <a:off x="4145366" y="238233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48" y="0"/>
                </a:moveTo>
                <a:lnTo>
                  <a:pt x="985" y="1079"/>
                </a:lnTo>
                <a:lnTo>
                  <a:pt x="48" y="0"/>
                </a:lnTo>
                <a:close/>
              </a:path>
            </a:pathLst>
          </a:custGeom>
          <a:ln w="3175">
            <a:solidFill>
              <a:srgbClr val="1772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04" name="object 21104"/>
          <p:cNvSpPr/>
          <p:nvPr/>
        </p:nvSpPr>
        <p:spPr>
          <a:xfrm>
            <a:off x="4106001" y="238748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0" y="1150"/>
                </a:moveTo>
                <a:lnTo>
                  <a:pt x="2105" y="812"/>
                </a:lnTo>
                <a:lnTo>
                  <a:pt x="7165" y="0"/>
                </a:lnTo>
                <a:lnTo>
                  <a:pt x="0" y="1150"/>
                </a:lnTo>
                <a:close/>
              </a:path>
            </a:pathLst>
          </a:custGeom>
          <a:ln w="3175">
            <a:solidFill>
              <a:srgbClr val="176D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05" name="object 21105"/>
          <p:cNvSpPr/>
          <p:nvPr/>
        </p:nvSpPr>
        <p:spPr>
          <a:xfrm>
            <a:off x="4106001" y="2387480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0" y="1150"/>
                </a:moveTo>
                <a:lnTo>
                  <a:pt x="7165" y="0"/>
                </a:lnTo>
                <a:lnTo>
                  <a:pt x="8125" y="1115"/>
                </a:lnTo>
                <a:lnTo>
                  <a:pt x="0" y="1150"/>
                </a:lnTo>
                <a:close/>
              </a:path>
            </a:pathLst>
          </a:custGeom>
          <a:solidFill>
            <a:srgbClr val="176D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06" name="object 21106"/>
          <p:cNvSpPr/>
          <p:nvPr/>
        </p:nvSpPr>
        <p:spPr>
          <a:xfrm>
            <a:off x="4106001" y="2387480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0" y="1150"/>
                </a:moveTo>
                <a:lnTo>
                  <a:pt x="8125" y="1115"/>
                </a:lnTo>
                <a:lnTo>
                  <a:pt x="7165" y="0"/>
                </a:lnTo>
                <a:lnTo>
                  <a:pt x="0" y="1150"/>
                </a:lnTo>
                <a:close/>
              </a:path>
            </a:pathLst>
          </a:custGeom>
          <a:ln w="3175">
            <a:solidFill>
              <a:srgbClr val="176D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07" name="object 21107"/>
          <p:cNvSpPr/>
          <p:nvPr/>
        </p:nvSpPr>
        <p:spPr>
          <a:xfrm>
            <a:off x="4103367" y="2388595"/>
            <a:ext cx="10795" cy="1905"/>
          </a:xfrm>
          <a:custGeom>
            <a:avLst/>
            <a:gdLst/>
            <a:ahLst/>
            <a:cxnLst/>
            <a:rect l="l" t="t" r="r" b="b"/>
            <a:pathLst>
              <a:path w="10795" h="1905">
                <a:moveTo>
                  <a:pt x="0" y="1729"/>
                </a:moveTo>
                <a:lnTo>
                  <a:pt x="2633" y="35"/>
                </a:lnTo>
                <a:lnTo>
                  <a:pt x="10759" y="0"/>
                </a:lnTo>
                <a:lnTo>
                  <a:pt x="0" y="1729"/>
                </a:lnTo>
                <a:close/>
              </a:path>
            </a:pathLst>
          </a:custGeom>
          <a:solidFill>
            <a:srgbClr val="176C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08" name="object 21108"/>
          <p:cNvSpPr/>
          <p:nvPr/>
        </p:nvSpPr>
        <p:spPr>
          <a:xfrm>
            <a:off x="4103367" y="2388595"/>
            <a:ext cx="10795" cy="1905"/>
          </a:xfrm>
          <a:custGeom>
            <a:avLst/>
            <a:gdLst/>
            <a:ahLst/>
            <a:cxnLst/>
            <a:rect l="l" t="t" r="r" b="b"/>
            <a:pathLst>
              <a:path w="10795" h="1905">
                <a:moveTo>
                  <a:pt x="2633" y="35"/>
                </a:moveTo>
                <a:lnTo>
                  <a:pt x="10759" y="0"/>
                </a:lnTo>
                <a:lnTo>
                  <a:pt x="0" y="1729"/>
                </a:lnTo>
                <a:lnTo>
                  <a:pt x="2633" y="35"/>
                </a:lnTo>
                <a:close/>
              </a:path>
            </a:pathLst>
          </a:custGeom>
          <a:ln w="3175">
            <a:solidFill>
              <a:srgbClr val="176C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09" name="object 21109"/>
          <p:cNvSpPr/>
          <p:nvPr/>
        </p:nvSpPr>
        <p:spPr>
          <a:xfrm>
            <a:off x="4134642" y="2383454"/>
            <a:ext cx="12065" cy="0"/>
          </a:xfrm>
          <a:custGeom>
            <a:avLst/>
            <a:gdLst/>
            <a:ahLst/>
            <a:cxnLst/>
            <a:rect l="l" t="t" r="r" b="b"/>
            <a:pathLst>
              <a:path w="12064" h="0">
                <a:moveTo>
                  <a:pt x="0" y="0"/>
                </a:moveTo>
                <a:lnTo>
                  <a:pt x="11709" y="0"/>
                </a:lnTo>
              </a:path>
            </a:pathLst>
          </a:custGeom>
          <a:ln w="3175">
            <a:solidFill>
              <a:srgbClr val="1771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10" name="object 21110"/>
          <p:cNvSpPr/>
          <p:nvPr/>
        </p:nvSpPr>
        <p:spPr>
          <a:xfrm>
            <a:off x="4134642" y="2382880"/>
            <a:ext cx="12065" cy="1270"/>
          </a:xfrm>
          <a:custGeom>
            <a:avLst/>
            <a:gdLst/>
            <a:ahLst/>
            <a:cxnLst/>
            <a:rect l="l" t="t" r="r" b="b"/>
            <a:pathLst>
              <a:path w="12064" h="1269">
                <a:moveTo>
                  <a:pt x="0" y="1148"/>
                </a:moveTo>
                <a:lnTo>
                  <a:pt x="11709" y="535"/>
                </a:lnTo>
                <a:lnTo>
                  <a:pt x="7152" y="0"/>
                </a:lnTo>
                <a:lnTo>
                  <a:pt x="0" y="1148"/>
                </a:lnTo>
                <a:close/>
              </a:path>
            </a:pathLst>
          </a:custGeom>
          <a:ln w="3175">
            <a:solidFill>
              <a:srgbClr val="1771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11" name="object 211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112" name="object 211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113" name="object 21113"/>
          <p:cNvSpPr/>
          <p:nvPr/>
        </p:nvSpPr>
        <p:spPr>
          <a:xfrm>
            <a:off x="4112531" y="2377412"/>
            <a:ext cx="229885" cy="82712"/>
          </a:xfrm>
          <a:prstGeom prst="rect">
            <a:avLst/>
          </a:prstGeom>
          <a:blipFill>
            <a:blip r:embed="rId71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114" name="object 211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115" name="object 211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116" name="object 211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117" name="object 21117"/>
          <p:cNvSpPr/>
          <p:nvPr/>
        </p:nvSpPr>
        <p:spPr>
          <a:xfrm>
            <a:off x="4122201" y="2392357"/>
            <a:ext cx="125765" cy="68394"/>
          </a:xfrm>
          <a:prstGeom prst="rect">
            <a:avLst/>
          </a:prstGeom>
          <a:blipFill>
            <a:blip r:embed="rId71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118" name="object 211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119" name="object 21119"/>
          <p:cNvSpPr/>
          <p:nvPr/>
        </p:nvSpPr>
        <p:spPr>
          <a:xfrm>
            <a:off x="4140639" y="2409700"/>
            <a:ext cx="29845" cy="8255"/>
          </a:xfrm>
          <a:custGeom>
            <a:avLst/>
            <a:gdLst/>
            <a:ahLst/>
            <a:cxnLst/>
            <a:rect l="l" t="t" r="r" b="b"/>
            <a:pathLst>
              <a:path w="29845" h="8255">
                <a:moveTo>
                  <a:pt x="0" y="8067"/>
                </a:moveTo>
                <a:lnTo>
                  <a:pt x="29814" y="0"/>
                </a:lnTo>
                <a:lnTo>
                  <a:pt x="21940" y="4805"/>
                </a:lnTo>
                <a:lnTo>
                  <a:pt x="0" y="8067"/>
                </a:lnTo>
                <a:close/>
              </a:path>
            </a:pathLst>
          </a:custGeom>
          <a:solidFill>
            <a:srgbClr val="1771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20" name="object 21120"/>
          <p:cNvSpPr/>
          <p:nvPr/>
        </p:nvSpPr>
        <p:spPr>
          <a:xfrm>
            <a:off x="4140639" y="2409700"/>
            <a:ext cx="29845" cy="8255"/>
          </a:xfrm>
          <a:custGeom>
            <a:avLst/>
            <a:gdLst/>
            <a:ahLst/>
            <a:cxnLst/>
            <a:rect l="l" t="t" r="r" b="b"/>
            <a:pathLst>
              <a:path w="29845" h="8255">
                <a:moveTo>
                  <a:pt x="29814" y="0"/>
                </a:moveTo>
                <a:lnTo>
                  <a:pt x="0" y="8067"/>
                </a:lnTo>
                <a:lnTo>
                  <a:pt x="21940" y="4805"/>
                </a:lnTo>
                <a:lnTo>
                  <a:pt x="29814" y="0"/>
                </a:lnTo>
                <a:close/>
              </a:path>
            </a:pathLst>
          </a:custGeom>
          <a:ln w="3175">
            <a:solidFill>
              <a:srgbClr val="1771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21" name="object 21121"/>
          <p:cNvSpPr/>
          <p:nvPr/>
        </p:nvSpPr>
        <p:spPr>
          <a:xfrm>
            <a:off x="4140639" y="2414506"/>
            <a:ext cx="22225" cy="3810"/>
          </a:xfrm>
          <a:custGeom>
            <a:avLst/>
            <a:gdLst/>
            <a:ahLst/>
            <a:cxnLst/>
            <a:rect l="l" t="t" r="r" b="b"/>
            <a:pathLst>
              <a:path w="22225" h="3810">
                <a:moveTo>
                  <a:pt x="21940" y="0"/>
                </a:moveTo>
                <a:lnTo>
                  <a:pt x="0" y="3261"/>
                </a:lnTo>
                <a:lnTo>
                  <a:pt x="21940" y="0"/>
                </a:lnTo>
                <a:close/>
              </a:path>
            </a:pathLst>
          </a:custGeom>
          <a:ln w="3175">
            <a:solidFill>
              <a:srgbClr val="1770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22" name="object 21122"/>
          <p:cNvSpPr/>
          <p:nvPr/>
        </p:nvSpPr>
        <p:spPr>
          <a:xfrm>
            <a:off x="4137634" y="2414572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0"/>
                </a:moveTo>
                <a:lnTo>
                  <a:pt x="3004" y="31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23" name="object 21123"/>
          <p:cNvSpPr/>
          <p:nvPr/>
        </p:nvSpPr>
        <p:spPr>
          <a:xfrm>
            <a:off x="4140639" y="24177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24" name="object 21124"/>
          <p:cNvSpPr/>
          <p:nvPr/>
        </p:nvSpPr>
        <p:spPr>
          <a:xfrm>
            <a:off x="4140639" y="2414506"/>
            <a:ext cx="22225" cy="3810"/>
          </a:xfrm>
          <a:custGeom>
            <a:avLst/>
            <a:gdLst/>
            <a:ahLst/>
            <a:cxnLst/>
            <a:rect l="l" t="t" r="r" b="b"/>
            <a:pathLst>
              <a:path w="22225" h="3810">
                <a:moveTo>
                  <a:pt x="21940" y="0"/>
                </a:moveTo>
                <a:lnTo>
                  <a:pt x="0" y="32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25" name="object 21125"/>
          <p:cNvSpPr/>
          <p:nvPr/>
        </p:nvSpPr>
        <p:spPr>
          <a:xfrm>
            <a:off x="4140639" y="24177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26" name="object 21126"/>
          <p:cNvSpPr/>
          <p:nvPr/>
        </p:nvSpPr>
        <p:spPr>
          <a:xfrm>
            <a:off x="4128714" y="2404579"/>
            <a:ext cx="13970" cy="6985"/>
          </a:xfrm>
          <a:custGeom>
            <a:avLst/>
            <a:gdLst/>
            <a:ahLst/>
            <a:cxnLst/>
            <a:rect l="l" t="t" r="r" b="b"/>
            <a:pathLst>
              <a:path w="13970" h="6985">
                <a:moveTo>
                  <a:pt x="5933" y="6522"/>
                </a:moveTo>
                <a:lnTo>
                  <a:pt x="0" y="0"/>
                </a:lnTo>
                <a:lnTo>
                  <a:pt x="13860" y="1452"/>
                </a:lnTo>
                <a:lnTo>
                  <a:pt x="5933" y="6522"/>
                </a:lnTo>
                <a:close/>
              </a:path>
            </a:pathLst>
          </a:custGeom>
          <a:solidFill>
            <a:srgbClr val="176F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27" name="object 21127"/>
          <p:cNvSpPr/>
          <p:nvPr/>
        </p:nvSpPr>
        <p:spPr>
          <a:xfrm>
            <a:off x="4128714" y="2404579"/>
            <a:ext cx="13970" cy="6985"/>
          </a:xfrm>
          <a:custGeom>
            <a:avLst/>
            <a:gdLst/>
            <a:ahLst/>
            <a:cxnLst/>
            <a:rect l="l" t="t" r="r" b="b"/>
            <a:pathLst>
              <a:path w="13970" h="6985">
                <a:moveTo>
                  <a:pt x="5933" y="6522"/>
                </a:moveTo>
                <a:lnTo>
                  <a:pt x="13860" y="1452"/>
                </a:lnTo>
                <a:lnTo>
                  <a:pt x="0" y="0"/>
                </a:lnTo>
                <a:lnTo>
                  <a:pt x="5933" y="6522"/>
                </a:lnTo>
                <a:close/>
              </a:path>
            </a:pathLst>
          </a:custGeom>
          <a:ln w="3175">
            <a:solidFill>
              <a:srgbClr val="176F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28" name="object 21128"/>
          <p:cNvSpPr/>
          <p:nvPr/>
        </p:nvSpPr>
        <p:spPr>
          <a:xfrm>
            <a:off x="4114906" y="2403129"/>
            <a:ext cx="13970" cy="13335"/>
          </a:xfrm>
          <a:custGeom>
            <a:avLst/>
            <a:gdLst/>
            <a:ahLst/>
            <a:cxnLst/>
            <a:rect l="l" t="t" r="r" b="b"/>
            <a:pathLst>
              <a:path w="13970" h="13335">
                <a:moveTo>
                  <a:pt x="11767" y="13070"/>
                </a:moveTo>
                <a:lnTo>
                  <a:pt x="0" y="0"/>
                </a:lnTo>
                <a:lnTo>
                  <a:pt x="13807" y="1450"/>
                </a:lnTo>
                <a:lnTo>
                  <a:pt x="11767" y="13070"/>
                </a:lnTo>
                <a:close/>
              </a:path>
            </a:pathLst>
          </a:custGeom>
          <a:solidFill>
            <a:srgbClr val="176D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29" name="object 21129"/>
          <p:cNvSpPr/>
          <p:nvPr/>
        </p:nvSpPr>
        <p:spPr>
          <a:xfrm>
            <a:off x="4114906" y="2403129"/>
            <a:ext cx="13970" cy="13335"/>
          </a:xfrm>
          <a:custGeom>
            <a:avLst/>
            <a:gdLst/>
            <a:ahLst/>
            <a:cxnLst/>
            <a:rect l="l" t="t" r="r" b="b"/>
            <a:pathLst>
              <a:path w="13970" h="13335">
                <a:moveTo>
                  <a:pt x="11767" y="13070"/>
                </a:moveTo>
                <a:lnTo>
                  <a:pt x="13807" y="1450"/>
                </a:lnTo>
                <a:lnTo>
                  <a:pt x="0" y="0"/>
                </a:lnTo>
                <a:lnTo>
                  <a:pt x="11767" y="13070"/>
                </a:lnTo>
                <a:close/>
              </a:path>
            </a:pathLst>
          </a:custGeom>
          <a:ln w="3175">
            <a:solidFill>
              <a:srgbClr val="176D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30" name="object 21130"/>
          <p:cNvSpPr/>
          <p:nvPr/>
        </p:nvSpPr>
        <p:spPr>
          <a:xfrm>
            <a:off x="4126674" y="2404579"/>
            <a:ext cx="8255" cy="12065"/>
          </a:xfrm>
          <a:custGeom>
            <a:avLst/>
            <a:gdLst/>
            <a:ahLst/>
            <a:cxnLst/>
            <a:rect l="l" t="t" r="r" b="b"/>
            <a:pathLst>
              <a:path w="8254" h="12064">
                <a:moveTo>
                  <a:pt x="0" y="11620"/>
                </a:moveTo>
                <a:lnTo>
                  <a:pt x="2039" y="0"/>
                </a:lnTo>
                <a:lnTo>
                  <a:pt x="7973" y="6522"/>
                </a:lnTo>
                <a:lnTo>
                  <a:pt x="0" y="11620"/>
                </a:lnTo>
                <a:close/>
              </a:path>
            </a:pathLst>
          </a:custGeom>
          <a:solidFill>
            <a:srgbClr val="176E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31" name="object 21131"/>
          <p:cNvSpPr/>
          <p:nvPr/>
        </p:nvSpPr>
        <p:spPr>
          <a:xfrm>
            <a:off x="4126674" y="2404579"/>
            <a:ext cx="8255" cy="12065"/>
          </a:xfrm>
          <a:custGeom>
            <a:avLst/>
            <a:gdLst/>
            <a:ahLst/>
            <a:cxnLst/>
            <a:rect l="l" t="t" r="r" b="b"/>
            <a:pathLst>
              <a:path w="8254" h="12064">
                <a:moveTo>
                  <a:pt x="2039" y="0"/>
                </a:moveTo>
                <a:lnTo>
                  <a:pt x="0" y="11620"/>
                </a:lnTo>
                <a:lnTo>
                  <a:pt x="7973" y="6522"/>
                </a:lnTo>
                <a:lnTo>
                  <a:pt x="2039" y="0"/>
                </a:lnTo>
                <a:close/>
              </a:path>
            </a:pathLst>
          </a:custGeom>
          <a:ln w="3175">
            <a:solidFill>
              <a:srgbClr val="176E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32" name="object 21132"/>
          <p:cNvSpPr/>
          <p:nvPr/>
        </p:nvSpPr>
        <p:spPr>
          <a:xfrm>
            <a:off x="4128714" y="2404579"/>
            <a:ext cx="6350" cy="6985"/>
          </a:xfrm>
          <a:custGeom>
            <a:avLst/>
            <a:gdLst/>
            <a:ahLst/>
            <a:cxnLst/>
            <a:rect l="l" t="t" r="r" b="b"/>
            <a:pathLst>
              <a:path w="6350" h="6985">
                <a:moveTo>
                  <a:pt x="0" y="0"/>
                </a:moveTo>
                <a:lnTo>
                  <a:pt x="5933" y="65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33" name="object 21133"/>
          <p:cNvSpPr/>
          <p:nvPr/>
        </p:nvSpPr>
        <p:spPr>
          <a:xfrm>
            <a:off x="4169638" y="2402431"/>
            <a:ext cx="3810" cy="6985"/>
          </a:xfrm>
          <a:custGeom>
            <a:avLst/>
            <a:gdLst/>
            <a:ahLst/>
            <a:cxnLst/>
            <a:rect l="l" t="t" r="r" b="b"/>
            <a:pathLst>
              <a:path w="3810" h="6985">
                <a:moveTo>
                  <a:pt x="1188" y="6560"/>
                </a:moveTo>
                <a:lnTo>
                  <a:pt x="0" y="0"/>
                </a:lnTo>
                <a:lnTo>
                  <a:pt x="3627" y="1925"/>
                </a:lnTo>
                <a:lnTo>
                  <a:pt x="1188" y="6560"/>
                </a:lnTo>
                <a:close/>
              </a:path>
            </a:pathLst>
          </a:custGeom>
          <a:solidFill>
            <a:srgbClr val="1773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34" name="object 21134"/>
          <p:cNvSpPr/>
          <p:nvPr/>
        </p:nvSpPr>
        <p:spPr>
          <a:xfrm>
            <a:off x="4169638" y="2402431"/>
            <a:ext cx="3810" cy="6985"/>
          </a:xfrm>
          <a:custGeom>
            <a:avLst/>
            <a:gdLst/>
            <a:ahLst/>
            <a:cxnLst/>
            <a:rect l="l" t="t" r="r" b="b"/>
            <a:pathLst>
              <a:path w="3810" h="6985">
                <a:moveTo>
                  <a:pt x="0" y="0"/>
                </a:moveTo>
                <a:lnTo>
                  <a:pt x="3627" y="1925"/>
                </a:lnTo>
                <a:lnTo>
                  <a:pt x="1188" y="656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3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35" name="object 21135"/>
          <p:cNvSpPr/>
          <p:nvPr/>
        </p:nvSpPr>
        <p:spPr>
          <a:xfrm>
            <a:off x="4169638" y="2402431"/>
            <a:ext cx="1270" cy="7620"/>
          </a:xfrm>
          <a:custGeom>
            <a:avLst/>
            <a:gdLst/>
            <a:ahLst/>
            <a:cxnLst/>
            <a:rect l="l" t="t" r="r" b="b"/>
            <a:pathLst>
              <a:path w="1270" h="7619">
                <a:moveTo>
                  <a:pt x="815" y="7269"/>
                </a:moveTo>
                <a:lnTo>
                  <a:pt x="0" y="0"/>
                </a:lnTo>
                <a:lnTo>
                  <a:pt x="1188" y="6560"/>
                </a:lnTo>
                <a:lnTo>
                  <a:pt x="815" y="7269"/>
                </a:lnTo>
                <a:close/>
              </a:path>
            </a:pathLst>
          </a:custGeom>
          <a:solidFill>
            <a:srgbClr val="1773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36" name="object 21136"/>
          <p:cNvSpPr/>
          <p:nvPr/>
        </p:nvSpPr>
        <p:spPr>
          <a:xfrm>
            <a:off x="4169638" y="2402431"/>
            <a:ext cx="1270" cy="7620"/>
          </a:xfrm>
          <a:custGeom>
            <a:avLst/>
            <a:gdLst/>
            <a:ahLst/>
            <a:cxnLst/>
            <a:rect l="l" t="t" r="r" b="b"/>
            <a:pathLst>
              <a:path w="1270" h="7619">
                <a:moveTo>
                  <a:pt x="0" y="0"/>
                </a:moveTo>
                <a:lnTo>
                  <a:pt x="815" y="7269"/>
                </a:lnTo>
                <a:lnTo>
                  <a:pt x="1188" y="656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3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37" name="object 21137"/>
          <p:cNvSpPr/>
          <p:nvPr/>
        </p:nvSpPr>
        <p:spPr>
          <a:xfrm>
            <a:off x="4164339" y="2402431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6113" y="7269"/>
                </a:moveTo>
                <a:lnTo>
                  <a:pt x="0" y="599"/>
                </a:lnTo>
                <a:lnTo>
                  <a:pt x="5298" y="0"/>
                </a:lnTo>
                <a:lnTo>
                  <a:pt x="6113" y="7269"/>
                </a:lnTo>
                <a:close/>
              </a:path>
            </a:pathLst>
          </a:custGeom>
          <a:solidFill>
            <a:srgbClr val="1773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38" name="object 21138"/>
          <p:cNvSpPr/>
          <p:nvPr/>
        </p:nvSpPr>
        <p:spPr>
          <a:xfrm>
            <a:off x="4164339" y="2402431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5298" y="0"/>
                </a:moveTo>
                <a:lnTo>
                  <a:pt x="6113" y="7269"/>
                </a:lnTo>
                <a:lnTo>
                  <a:pt x="0" y="599"/>
                </a:lnTo>
                <a:lnTo>
                  <a:pt x="5298" y="0"/>
                </a:lnTo>
                <a:close/>
              </a:path>
            </a:pathLst>
          </a:custGeom>
          <a:ln w="3175">
            <a:solidFill>
              <a:srgbClr val="1773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39" name="object 21139"/>
          <p:cNvSpPr/>
          <p:nvPr/>
        </p:nvSpPr>
        <p:spPr>
          <a:xfrm>
            <a:off x="4142575" y="2396426"/>
            <a:ext cx="22225" cy="10160"/>
          </a:xfrm>
          <a:custGeom>
            <a:avLst/>
            <a:gdLst/>
            <a:ahLst/>
            <a:cxnLst/>
            <a:rect l="l" t="t" r="r" b="b"/>
            <a:pathLst>
              <a:path w="22225" h="10160">
                <a:moveTo>
                  <a:pt x="0" y="9606"/>
                </a:moveTo>
                <a:lnTo>
                  <a:pt x="15709" y="0"/>
                </a:lnTo>
                <a:lnTo>
                  <a:pt x="21765" y="6604"/>
                </a:lnTo>
                <a:lnTo>
                  <a:pt x="0" y="9606"/>
                </a:lnTo>
                <a:close/>
              </a:path>
            </a:pathLst>
          </a:custGeom>
          <a:solidFill>
            <a:srgbClr val="1771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40" name="object 21140"/>
          <p:cNvSpPr/>
          <p:nvPr/>
        </p:nvSpPr>
        <p:spPr>
          <a:xfrm>
            <a:off x="4142575" y="2396426"/>
            <a:ext cx="22225" cy="10160"/>
          </a:xfrm>
          <a:custGeom>
            <a:avLst/>
            <a:gdLst/>
            <a:ahLst/>
            <a:cxnLst/>
            <a:rect l="l" t="t" r="r" b="b"/>
            <a:pathLst>
              <a:path w="22225" h="10160">
                <a:moveTo>
                  <a:pt x="0" y="9606"/>
                </a:moveTo>
                <a:lnTo>
                  <a:pt x="21765" y="6604"/>
                </a:lnTo>
                <a:lnTo>
                  <a:pt x="15709" y="0"/>
                </a:lnTo>
                <a:lnTo>
                  <a:pt x="0" y="9606"/>
                </a:lnTo>
                <a:close/>
              </a:path>
            </a:pathLst>
          </a:custGeom>
          <a:ln w="3175">
            <a:solidFill>
              <a:srgbClr val="1771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41" name="object 21141"/>
          <p:cNvSpPr/>
          <p:nvPr/>
        </p:nvSpPr>
        <p:spPr>
          <a:xfrm>
            <a:off x="4158284" y="2396426"/>
            <a:ext cx="11430" cy="6985"/>
          </a:xfrm>
          <a:custGeom>
            <a:avLst/>
            <a:gdLst/>
            <a:ahLst/>
            <a:cxnLst/>
            <a:rect l="l" t="t" r="r" b="b"/>
            <a:pathLst>
              <a:path w="11429" h="6985">
                <a:moveTo>
                  <a:pt x="6055" y="6604"/>
                </a:moveTo>
                <a:lnTo>
                  <a:pt x="0" y="0"/>
                </a:lnTo>
                <a:lnTo>
                  <a:pt x="11353" y="6004"/>
                </a:lnTo>
                <a:lnTo>
                  <a:pt x="6055" y="6604"/>
                </a:lnTo>
                <a:close/>
              </a:path>
            </a:pathLst>
          </a:custGeom>
          <a:solidFill>
            <a:srgbClr val="1773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42" name="object 21142"/>
          <p:cNvSpPr/>
          <p:nvPr/>
        </p:nvSpPr>
        <p:spPr>
          <a:xfrm>
            <a:off x="4158284" y="2396426"/>
            <a:ext cx="11430" cy="6985"/>
          </a:xfrm>
          <a:custGeom>
            <a:avLst/>
            <a:gdLst/>
            <a:ahLst/>
            <a:cxnLst/>
            <a:rect l="l" t="t" r="r" b="b"/>
            <a:pathLst>
              <a:path w="11429" h="6985">
                <a:moveTo>
                  <a:pt x="0" y="0"/>
                </a:moveTo>
                <a:lnTo>
                  <a:pt x="6055" y="6604"/>
                </a:lnTo>
                <a:lnTo>
                  <a:pt x="11353" y="600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3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43" name="object 21143"/>
          <p:cNvSpPr/>
          <p:nvPr/>
        </p:nvSpPr>
        <p:spPr>
          <a:xfrm>
            <a:off x="4126674" y="2411102"/>
            <a:ext cx="11430" cy="5715"/>
          </a:xfrm>
          <a:custGeom>
            <a:avLst/>
            <a:gdLst/>
            <a:ahLst/>
            <a:cxnLst/>
            <a:rect l="l" t="t" r="r" b="b"/>
            <a:pathLst>
              <a:path w="11429" h="5714">
                <a:moveTo>
                  <a:pt x="0" y="5097"/>
                </a:moveTo>
                <a:lnTo>
                  <a:pt x="7973" y="0"/>
                </a:lnTo>
                <a:lnTo>
                  <a:pt x="10960" y="3469"/>
                </a:lnTo>
                <a:lnTo>
                  <a:pt x="0" y="5097"/>
                </a:lnTo>
                <a:close/>
              </a:path>
            </a:pathLst>
          </a:custGeom>
          <a:solidFill>
            <a:srgbClr val="176E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44" name="object 21144"/>
          <p:cNvSpPr/>
          <p:nvPr/>
        </p:nvSpPr>
        <p:spPr>
          <a:xfrm>
            <a:off x="4126674" y="2411102"/>
            <a:ext cx="11430" cy="5715"/>
          </a:xfrm>
          <a:custGeom>
            <a:avLst/>
            <a:gdLst/>
            <a:ahLst/>
            <a:cxnLst/>
            <a:rect l="l" t="t" r="r" b="b"/>
            <a:pathLst>
              <a:path w="11429" h="5714">
                <a:moveTo>
                  <a:pt x="7973" y="0"/>
                </a:moveTo>
                <a:lnTo>
                  <a:pt x="0" y="5097"/>
                </a:lnTo>
                <a:lnTo>
                  <a:pt x="10960" y="3469"/>
                </a:lnTo>
                <a:lnTo>
                  <a:pt x="7973" y="0"/>
                </a:lnTo>
                <a:close/>
              </a:path>
            </a:pathLst>
          </a:custGeom>
          <a:ln w="3175">
            <a:solidFill>
              <a:srgbClr val="176E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45" name="object 21145"/>
          <p:cNvSpPr/>
          <p:nvPr/>
        </p:nvSpPr>
        <p:spPr>
          <a:xfrm>
            <a:off x="4134647" y="2406032"/>
            <a:ext cx="36195" cy="5080"/>
          </a:xfrm>
          <a:custGeom>
            <a:avLst/>
            <a:gdLst/>
            <a:ahLst/>
            <a:cxnLst/>
            <a:rect l="l" t="t" r="r" b="b"/>
            <a:pathLst>
              <a:path w="36195" h="5080">
                <a:moveTo>
                  <a:pt x="0" y="5069"/>
                </a:moveTo>
                <a:lnTo>
                  <a:pt x="7927" y="0"/>
                </a:lnTo>
                <a:lnTo>
                  <a:pt x="35806" y="3667"/>
                </a:lnTo>
                <a:lnTo>
                  <a:pt x="0" y="5069"/>
                </a:lnTo>
                <a:close/>
              </a:path>
            </a:pathLst>
          </a:custGeom>
          <a:solidFill>
            <a:srgbClr val="1770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46" name="object 21146"/>
          <p:cNvSpPr/>
          <p:nvPr/>
        </p:nvSpPr>
        <p:spPr>
          <a:xfrm>
            <a:off x="4134647" y="2406032"/>
            <a:ext cx="36195" cy="5080"/>
          </a:xfrm>
          <a:custGeom>
            <a:avLst/>
            <a:gdLst/>
            <a:ahLst/>
            <a:cxnLst/>
            <a:rect l="l" t="t" r="r" b="b"/>
            <a:pathLst>
              <a:path w="36195" h="5080">
                <a:moveTo>
                  <a:pt x="0" y="5069"/>
                </a:moveTo>
                <a:lnTo>
                  <a:pt x="35806" y="3667"/>
                </a:lnTo>
                <a:lnTo>
                  <a:pt x="7927" y="0"/>
                </a:lnTo>
                <a:lnTo>
                  <a:pt x="0" y="5069"/>
                </a:lnTo>
                <a:close/>
              </a:path>
            </a:pathLst>
          </a:custGeom>
          <a:ln w="3175">
            <a:solidFill>
              <a:srgbClr val="1770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47" name="object 211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148" name="object 21148"/>
          <p:cNvSpPr/>
          <p:nvPr/>
        </p:nvSpPr>
        <p:spPr>
          <a:xfrm>
            <a:off x="4134647" y="2411102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0"/>
                </a:moveTo>
                <a:lnTo>
                  <a:pt x="2987" y="346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49" name="object 21149"/>
          <p:cNvSpPr/>
          <p:nvPr/>
        </p:nvSpPr>
        <p:spPr>
          <a:xfrm>
            <a:off x="4142575" y="2403030"/>
            <a:ext cx="27940" cy="6985"/>
          </a:xfrm>
          <a:custGeom>
            <a:avLst/>
            <a:gdLst/>
            <a:ahLst/>
            <a:cxnLst/>
            <a:rect l="l" t="t" r="r" b="b"/>
            <a:pathLst>
              <a:path w="27939" h="6985">
                <a:moveTo>
                  <a:pt x="27879" y="6670"/>
                </a:moveTo>
                <a:lnTo>
                  <a:pt x="0" y="3002"/>
                </a:lnTo>
                <a:lnTo>
                  <a:pt x="21765" y="0"/>
                </a:lnTo>
                <a:lnTo>
                  <a:pt x="27879" y="6670"/>
                </a:lnTo>
                <a:close/>
              </a:path>
            </a:pathLst>
          </a:custGeom>
          <a:solidFill>
            <a:srgbClr val="1772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50" name="object 21150"/>
          <p:cNvSpPr/>
          <p:nvPr/>
        </p:nvSpPr>
        <p:spPr>
          <a:xfrm>
            <a:off x="4142575" y="2403030"/>
            <a:ext cx="27940" cy="6985"/>
          </a:xfrm>
          <a:custGeom>
            <a:avLst/>
            <a:gdLst/>
            <a:ahLst/>
            <a:cxnLst/>
            <a:rect l="l" t="t" r="r" b="b"/>
            <a:pathLst>
              <a:path w="27939" h="6985">
                <a:moveTo>
                  <a:pt x="21765" y="0"/>
                </a:moveTo>
                <a:lnTo>
                  <a:pt x="0" y="3002"/>
                </a:lnTo>
                <a:lnTo>
                  <a:pt x="27879" y="6670"/>
                </a:lnTo>
                <a:lnTo>
                  <a:pt x="21765" y="0"/>
                </a:lnTo>
                <a:close/>
              </a:path>
            </a:pathLst>
          </a:custGeom>
          <a:ln w="3175">
            <a:solidFill>
              <a:srgbClr val="1772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51" name="object 21151"/>
          <p:cNvSpPr/>
          <p:nvPr/>
        </p:nvSpPr>
        <p:spPr>
          <a:xfrm>
            <a:off x="4114906" y="2401450"/>
            <a:ext cx="13970" cy="3175"/>
          </a:xfrm>
          <a:custGeom>
            <a:avLst/>
            <a:gdLst/>
            <a:ahLst/>
            <a:cxnLst/>
            <a:rect l="l" t="t" r="r" b="b"/>
            <a:pathLst>
              <a:path w="13970" h="3175">
                <a:moveTo>
                  <a:pt x="13807" y="3129"/>
                </a:moveTo>
                <a:lnTo>
                  <a:pt x="0" y="1678"/>
                </a:lnTo>
                <a:lnTo>
                  <a:pt x="10858" y="0"/>
                </a:lnTo>
                <a:lnTo>
                  <a:pt x="13807" y="3129"/>
                </a:lnTo>
                <a:close/>
              </a:path>
            </a:pathLst>
          </a:custGeom>
          <a:solidFill>
            <a:srgbClr val="176E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52" name="object 21152"/>
          <p:cNvSpPr/>
          <p:nvPr/>
        </p:nvSpPr>
        <p:spPr>
          <a:xfrm>
            <a:off x="4114906" y="2401450"/>
            <a:ext cx="13970" cy="3175"/>
          </a:xfrm>
          <a:custGeom>
            <a:avLst/>
            <a:gdLst/>
            <a:ahLst/>
            <a:cxnLst/>
            <a:rect l="l" t="t" r="r" b="b"/>
            <a:pathLst>
              <a:path w="13970" h="3175">
                <a:moveTo>
                  <a:pt x="10858" y="0"/>
                </a:moveTo>
                <a:lnTo>
                  <a:pt x="0" y="1678"/>
                </a:lnTo>
                <a:lnTo>
                  <a:pt x="13807" y="3129"/>
                </a:lnTo>
                <a:lnTo>
                  <a:pt x="10858" y="0"/>
                </a:lnTo>
                <a:close/>
              </a:path>
            </a:pathLst>
          </a:custGeom>
          <a:ln w="3175">
            <a:solidFill>
              <a:srgbClr val="176E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53" name="object 211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154" name="object 21154"/>
          <p:cNvSpPr/>
          <p:nvPr/>
        </p:nvSpPr>
        <p:spPr>
          <a:xfrm>
            <a:off x="4128714" y="2396426"/>
            <a:ext cx="29845" cy="10160"/>
          </a:xfrm>
          <a:custGeom>
            <a:avLst/>
            <a:gdLst/>
            <a:ahLst/>
            <a:cxnLst/>
            <a:rect l="l" t="t" r="r" b="b"/>
            <a:pathLst>
              <a:path w="29845" h="10160">
                <a:moveTo>
                  <a:pt x="13860" y="9606"/>
                </a:moveTo>
                <a:lnTo>
                  <a:pt x="0" y="8153"/>
                </a:lnTo>
                <a:lnTo>
                  <a:pt x="29570" y="0"/>
                </a:lnTo>
                <a:lnTo>
                  <a:pt x="13860" y="9606"/>
                </a:lnTo>
                <a:close/>
              </a:path>
            </a:pathLst>
          </a:custGeom>
          <a:solidFill>
            <a:srgbClr val="1770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55" name="object 21155"/>
          <p:cNvSpPr/>
          <p:nvPr/>
        </p:nvSpPr>
        <p:spPr>
          <a:xfrm>
            <a:off x="4128714" y="2396426"/>
            <a:ext cx="29845" cy="10160"/>
          </a:xfrm>
          <a:custGeom>
            <a:avLst/>
            <a:gdLst/>
            <a:ahLst/>
            <a:cxnLst/>
            <a:rect l="l" t="t" r="r" b="b"/>
            <a:pathLst>
              <a:path w="29845" h="10160">
                <a:moveTo>
                  <a:pt x="29570" y="0"/>
                </a:moveTo>
                <a:lnTo>
                  <a:pt x="0" y="8153"/>
                </a:lnTo>
                <a:lnTo>
                  <a:pt x="13860" y="9606"/>
                </a:lnTo>
                <a:lnTo>
                  <a:pt x="29570" y="0"/>
                </a:lnTo>
                <a:close/>
              </a:path>
            </a:pathLst>
          </a:custGeom>
          <a:ln w="3175">
            <a:solidFill>
              <a:srgbClr val="1770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56" name="object 21156"/>
          <p:cNvSpPr/>
          <p:nvPr/>
        </p:nvSpPr>
        <p:spPr>
          <a:xfrm>
            <a:off x="4125765" y="2401450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2948" y="31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57" name="object 21157"/>
          <p:cNvSpPr/>
          <p:nvPr/>
        </p:nvSpPr>
        <p:spPr>
          <a:xfrm>
            <a:off x="4114815" y="2403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422"/>
                </a:moveTo>
                <a:lnTo>
                  <a:pt x="91" y="0"/>
                </a:lnTo>
                <a:lnTo>
                  <a:pt x="0" y="1422"/>
                </a:lnTo>
                <a:close/>
              </a:path>
            </a:pathLst>
          </a:custGeom>
          <a:ln w="3175">
            <a:solidFill>
              <a:srgbClr val="176C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58" name="object 21158"/>
          <p:cNvSpPr/>
          <p:nvPr/>
        </p:nvSpPr>
        <p:spPr>
          <a:xfrm>
            <a:off x="4114815" y="2403129"/>
            <a:ext cx="12065" cy="13335"/>
          </a:xfrm>
          <a:custGeom>
            <a:avLst/>
            <a:gdLst/>
            <a:ahLst/>
            <a:cxnLst/>
            <a:rect l="l" t="t" r="r" b="b"/>
            <a:pathLst>
              <a:path w="12064" h="13335">
                <a:moveTo>
                  <a:pt x="11859" y="13070"/>
                </a:moveTo>
                <a:lnTo>
                  <a:pt x="0" y="1422"/>
                </a:lnTo>
                <a:lnTo>
                  <a:pt x="91" y="0"/>
                </a:lnTo>
                <a:lnTo>
                  <a:pt x="11859" y="13070"/>
                </a:lnTo>
                <a:close/>
              </a:path>
            </a:pathLst>
          </a:custGeom>
          <a:solidFill>
            <a:srgbClr val="176D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59" name="object 21159"/>
          <p:cNvSpPr/>
          <p:nvPr/>
        </p:nvSpPr>
        <p:spPr>
          <a:xfrm>
            <a:off x="4114815" y="2403129"/>
            <a:ext cx="12065" cy="13335"/>
          </a:xfrm>
          <a:custGeom>
            <a:avLst/>
            <a:gdLst/>
            <a:ahLst/>
            <a:cxnLst/>
            <a:rect l="l" t="t" r="r" b="b"/>
            <a:pathLst>
              <a:path w="12064" h="13335">
                <a:moveTo>
                  <a:pt x="0" y="1422"/>
                </a:moveTo>
                <a:lnTo>
                  <a:pt x="11859" y="13070"/>
                </a:lnTo>
                <a:lnTo>
                  <a:pt x="91" y="0"/>
                </a:lnTo>
                <a:lnTo>
                  <a:pt x="0" y="1422"/>
                </a:lnTo>
                <a:close/>
              </a:path>
            </a:pathLst>
          </a:custGeom>
          <a:ln w="3175">
            <a:solidFill>
              <a:srgbClr val="176D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60" name="object 21160"/>
          <p:cNvSpPr/>
          <p:nvPr/>
        </p:nvSpPr>
        <p:spPr>
          <a:xfrm>
            <a:off x="4114815" y="2404552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11859" y="11648"/>
                </a:moveTo>
                <a:lnTo>
                  <a:pt x="8318" y="11404"/>
                </a:lnTo>
                <a:lnTo>
                  <a:pt x="0" y="0"/>
                </a:lnTo>
                <a:lnTo>
                  <a:pt x="11859" y="11648"/>
                </a:lnTo>
                <a:close/>
              </a:path>
            </a:pathLst>
          </a:custGeom>
          <a:solidFill>
            <a:srgbClr val="176D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61" name="object 21161"/>
          <p:cNvSpPr/>
          <p:nvPr/>
        </p:nvSpPr>
        <p:spPr>
          <a:xfrm>
            <a:off x="4114815" y="2404552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0" y="0"/>
                </a:moveTo>
                <a:lnTo>
                  <a:pt x="11859" y="11648"/>
                </a:lnTo>
                <a:lnTo>
                  <a:pt x="8318" y="1140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6D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62" name="object 21162"/>
          <p:cNvSpPr/>
          <p:nvPr/>
        </p:nvSpPr>
        <p:spPr>
          <a:xfrm>
            <a:off x="4124718" y="241620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1" y="510"/>
                </a:moveTo>
                <a:lnTo>
                  <a:pt x="0" y="401"/>
                </a:lnTo>
                <a:lnTo>
                  <a:pt x="1955" y="0"/>
                </a:lnTo>
                <a:lnTo>
                  <a:pt x="251" y="510"/>
                </a:lnTo>
                <a:close/>
              </a:path>
            </a:pathLst>
          </a:custGeom>
          <a:solidFill>
            <a:srgbClr val="176D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63" name="object 21163"/>
          <p:cNvSpPr/>
          <p:nvPr/>
        </p:nvSpPr>
        <p:spPr>
          <a:xfrm>
            <a:off x="4124718" y="241620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1" y="510"/>
                </a:moveTo>
                <a:lnTo>
                  <a:pt x="1955" y="0"/>
                </a:lnTo>
                <a:lnTo>
                  <a:pt x="0" y="401"/>
                </a:lnTo>
                <a:lnTo>
                  <a:pt x="251" y="510"/>
                </a:lnTo>
                <a:close/>
              </a:path>
            </a:pathLst>
          </a:custGeom>
          <a:ln w="3175">
            <a:solidFill>
              <a:srgbClr val="176D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64" name="object 21164"/>
          <p:cNvSpPr/>
          <p:nvPr/>
        </p:nvSpPr>
        <p:spPr>
          <a:xfrm>
            <a:off x="4124970" y="241620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589" y="764"/>
                </a:moveTo>
                <a:lnTo>
                  <a:pt x="0" y="510"/>
                </a:lnTo>
                <a:lnTo>
                  <a:pt x="1704" y="0"/>
                </a:lnTo>
                <a:lnTo>
                  <a:pt x="589" y="764"/>
                </a:lnTo>
                <a:close/>
              </a:path>
            </a:pathLst>
          </a:custGeom>
          <a:solidFill>
            <a:srgbClr val="176D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65" name="object 21165"/>
          <p:cNvSpPr/>
          <p:nvPr/>
        </p:nvSpPr>
        <p:spPr>
          <a:xfrm>
            <a:off x="4124970" y="241620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589" y="764"/>
                </a:moveTo>
                <a:lnTo>
                  <a:pt x="1704" y="0"/>
                </a:lnTo>
                <a:lnTo>
                  <a:pt x="0" y="510"/>
                </a:lnTo>
                <a:lnTo>
                  <a:pt x="589" y="764"/>
                </a:lnTo>
                <a:close/>
              </a:path>
            </a:pathLst>
          </a:custGeom>
          <a:ln w="3175">
            <a:solidFill>
              <a:srgbClr val="176D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66" name="object 21166"/>
          <p:cNvSpPr/>
          <p:nvPr/>
        </p:nvSpPr>
        <p:spPr>
          <a:xfrm>
            <a:off x="4137751" y="2429731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754" y="4150"/>
                </a:moveTo>
                <a:lnTo>
                  <a:pt x="0" y="0"/>
                </a:lnTo>
                <a:lnTo>
                  <a:pt x="871" y="1173"/>
                </a:lnTo>
                <a:lnTo>
                  <a:pt x="754" y="4150"/>
                </a:lnTo>
                <a:close/>
              </a:path>
            </a:pathLst>
          </a:custGeom>
          <a:solidFill>
            <a:srgbClr val="176E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67" name="object 21167"/>
          <p:cNvSpPr/>
          <p:nvPr/>
        </p:nvSpPr>
        <p:spPr>
          <a:xfrm>
            <a:off x="4137751" y="2429731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0" y="0"/>
                </a:moveTo>
                <a:lnTo>
                  <a:pt x="871" y="1173"/>
                </a:lnTo>
                <a:lnTo>
                  <a:pt x="754" y="415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6E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68" name="object 21168"/>
          <p:cNvSpPr/>
          <p:nvPr/>
        </p:nvSpPr>
        <p:spPr>
          <a:xfrm>
            <a:off x="4135742" y="2429731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2763" y="4150"/>
                </a:moveTo>
                <a:lnTo>
                  <a:pt x="0" y="398"/>
                </a:lnTo>
                <a:lnTo>
                  <a:pt x="2009" y="0"/>
                </a:lnTo>
                <a:lnTo>
                  <a:pt x="2763" y="4150"/>
                </a:lnTo>
                <a:close/>
              </a:path>
            </a:pathLst>
          </a:custGeom>
          <a:solidFill>
            <a:srgbClr val="176E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69" name="object 21169"/>
          <p:cNvSpPr/>
          <p:nvPr/>
        </p:nvSpPr>
        <p:spPr>
          <a:xfrm>
            <a:off x="4135742" y="2429731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2009" y="0"/>
                </a:moveTo>
                <a:lnTo>
                  <a:pt x="0" y="398"/>
                </a:lnTo>
                <a:lnTo>
                  <a:pt x="2763" y="4150"/>
                </a:lnTo>
                <a:lnTo>
                  <a:pt x="2009" y="0"/>
                </a:lnTo>
                <a:close/>
              </a:path>
            </a:pathLst>
          </a:custGeom>
          <a:ln w="3175">
            <a:solidFill>
              <a:srgbClr val="176E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70" name="object 21170"/>
          <p:cNvSpPr/>
          <p:nvPr/>
        </p:nvSpPr>
        <p:spPr>
          <a:xfrm>
            <a:off x="4126674" y="2416200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137" y="3677"/>
                </a:moveTo>
                <a:lnTo>
                  <a:pt x="0" y="0"/>
                </a:lnTo>
                <a:lnTo>
                  <a:pt x="2748" y="3357"/>
                </a:lnTo>
                <a:lnTo>
                  <a:pt x="1137" y="3677"/>
                </a:lnTo>
                <a:close/>
              </a:path>
            </a:pathLst>
          </a:custGeom>
          <a:solidFill>
            <a:srgbClr val="176D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71" name="object 21171"/>
          <p:cNvSpPr/>
          <p:nvPr/>
        </p:nvSpPr>
        <p:spPr>
          <a:xfrm>
            <a:off x="4126674" y="2416200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0"/>
                </a:moveTo>
                <a:lnTo>
                  <a:pt x="2748" y="3357"/>
                </a:lnTo>
                <a:lnTo>
                  <a:pt x="1137" y="367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6D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72" name="object 21172"/>
          <p:cNvSpPr/>
          <p:nvPr/>
        </p:nvSpPr>
        <p:spPr>
          <a:xfrm>
            <a:off x="4125559" y="241620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252" y="3677"/>
                </a:moveTo>
                <a:lnTo>
                  <a:pt x="0" y="764"/>
                </a:lnTo>
                <a:lnTo>
                  <a:pt x="1115" y="0"/>
                </a:lnTo>
                <a:lnTo>
                  <a:pt x="2252" y="3677"/>
                </a:lnTo>
                <a:close/>
              </a:path>
            </a:pathLst>
          </a:custGeom>
          <a:solidFill>
            <a:srgbClr val="176D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73" name="object 21173"/>
          <p:cNvSpPr/>
          <p:nvPr/>
        </p:nvSpPr>
        <p:spPr>
          <a:xfrm>
            <a:off x="4125559" y="241620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1115" y="0"/>
                </a:moveTo>
                <a:lnTo>
                  <a:pt x="0" y="764"/>
                </a:lnTo>
                <a:lnTo>
                  <a:pt x="2252" y="3677"/>
                </a:lnTo>
                <a:lnTo>
                  <a:pt x="1115" y="0"/>
                </a:lnTo>
                <a:close/>
              </a:path>
            </a:pathLst>
          </a:custGeom>
          <a:ln w="3175">
            <a:solidFill>
              <a:srgbClr val="176D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74" name="object 21174"/>
          <p:cNvSpPr/>
          <p:nvPr/>
        </p:nvSpPr>
        <p:spPr>
          <a:xfrm>
            <a:off x="4128150" y="241955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754"/>
                </a:moveTo>
                <a:lnTo>
                  <a:pt x="1272" y="0"/>
                </a:lnTo>
                <a:lnTo>
                  <a:pt x="0" y="754"/>
                </a:lnTo>
                <a:close/>
              </a:path>
            </a:pathLst>
          </a:custGeom>
          <a:solidFill>
            <a:srgbClr val="176D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75" name="object 21175"/>
          <p:cNvSpPr/>
          <p:nvPr/>
        </p:nvSpPr>
        <p:spPr>
          <a:xfrm>
            <a:off x="4128150" y="241955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272" y="0"/>
                </a:moveTo>
                <a:lnTo>
                  <a:pt x="0" y="754"/>
                </a:lnTo>
                <a:lnTo>
                  <a:pt x="1272" y="0"/>
                </a:lnTo>
                <a:close/>
              </a:path>
            </a:pathLst>
          </a:custGeom>
          <a:ln w="3175">
            <a:solidFill>
              <a:srgbClr val="176D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76" name="object 21176"/>
          <p:cNvSpPr/>
          <p:nvPr/>
        </p:nvSpPr>
        <p:spPr>
          <a:xfrm>
            <a:off x="4127812" y="241955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337" y="754"/>
                </a:moveTo>
                <a:lnTo>
                  <a:pt x="0" y="320"/>
                </a:lnTo>
                <a:lnTo>
                  <a:pt x="1610" y="0"/>
                </a:lnTo>
                <a:lnTo>
                  <a:pt x="337" y="754"/>
                </a:lnTo>
                <a:close/>
              </a:path>
            </a:pathLst>
          </a:custGeom>
          <a:solidFill>
            <a:srgbClr val="176D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77" name="object 21177"/>
          <p:cNvSpPr/>
          <p:nvPr/>
        </p:nvSpPr>
        <p:spPr>
          <a:xfrm>
            <a:off x="4127812" y="241955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610" y="0"/>
                </a:moveTo>
                <a:lnTo>
                  <a:pt x="0" y="320"/>
                </a:lnTo>
                <a:lnTo>
                  <a:pt x="337" y="754"/>
                </a:lnTo>
                <a:lnTo>
                  <a:pt x="1610" y="0"/>
                </a:lnTo>
                <a:close/>
              </a:path>
            </a:pathLst>
          </a:custGeom>
          <a:ln w="3175">
            <a:solidFill>
              <a:srgbClr val="176D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78" name="object 21178"/>
          <p:cNvSpPr/>
          <p:nvPr/>
        </p:nvSpPr>
        <p:spPr>
          <a:xfrm>
            <a:off x="4129466" y="2419611"/>
            <a:ext cx="8890" cy="10795"/>
          </a:xfrm>
          <a:custGeom>
            <a:avLst/>
            <a:gdLst/>
            <a:ahLst/>
            <a:cxnLst/>
            <a:rect l="l" t="t" r="r" b="b"/>
            <a:pathLst>
              <a:path w="8889" h="10794">
                <a:moveTo>
                  <a:pt x="6276" y="10518"/>
                </a:moveTo>
                <a:lnTo>
                  <a:pt x="0" y="0"/>
                </a:lnTo>
                <a:lnTo>
                  <a:pt x="8285" y="10119"/>
                </a:lnTo>
                <a:lnTo>
                  <a:pt x="6276" y="10518"/>
                </a:lnTo>
                <a:close/>
              </a:path>
            </a:pathLst>
          </a:custGeom>
          <a:solidFill>
            <a:srgbClr val="176D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79" name="object 21179"/>
          <p:cNvSpPr/>
          <p:nvPr/>
        </p:nvSpPr>
        <p:spPr>
          <a:xfrm>
            <a:off x="4129466" y="2419611"/>
            <a:ext cx="8890" cy="10795"/>
          </a:xfrm>
          <a:custGeom>
            <a:avLst/>
            <a:gdLst/>
            <a:ahLst/>
            <a:cxnLst/>
            <a:rect l="l" t="t" r="r" b="b"/>
            <a:pathLst>
              <a:path w="8889" h="10794">
                <a:moveTo>
                  <a:pt x="0" y="0"/>
                </a:moveTo>
                <a:lnTo>
                  <a:pt x="8285" y="10119"/>
                </a:lnTo>
                <a:lnTo>
                  <a:pt x="6276" y="1051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6D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80" name="object 21180"/>
          <p:cNvSpPr/>
          <p:nvPr/>
        </p:nvSpPr>
        <p:spPr>
          <a:xfrm>
            <a:off x="4128150" y="2419611"/>
            <a:ext cx="7620" cy="10795"/>
          </a:xfrm>
          <a:custGeom>
            <a:avLst/>
            <a:gdLst/>
            <a:ahLst/>
            <a:cxnLst/>
            <a:rect l="l" t="t" r="r" b="b"/>
            <a:pathLst>
              <a:path w="7620" h="10794">
                <a:moveTo>
                  <a:pt x="7592" y="10518"/>
                </a:moveTo>
                <a:lnTo>
                  <a:pt x="0" y="701"/>
                </a:lnTo>
                <a:lnTo>
                  <a:pt x="1315" y="0"/>
                </a:lnTo>
                <a:lnTo>
                  <a:pt x="7592" y="10518"/>
                </a:lnTo>
                <a:close/>
              </a:path>
            </a:pathLst>
          </a:custGeom>
          <a:solidFill>
            <a:srgbClr val="176D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81" name="object 21181"/>
          <p:cNvSpPr/>
          <p:nvPr/>
        </p:nvSpPr>
        <p:spPr>
          <a:xfrm>
            <a:off x="4128150" y="2419611"/>
            <a:ext cx="7620" cy="10795"/>
          </a:xfrm>
          <a:custGeom>
            <a:avLst/>
            <a:gdLst/>
            <a:ahLst/>
            <a:cxnLst/>
            <a:rect l="l" t="t" r="r" b="b"/>
            <a:pathLst>
              <a:path w="7620" h="10794">
                <a:moveTo>
                  <a:pt x="1315" y="0"/>
                </a:moveTo>
                <a:lnTo>
                  <a:pt x="0" y="701"/>
                </a:lnTo>
                <a:lnTo>
                  <a:pt x="7592" y="10518"/>
                </a:lnTo>
                <a:lnTo>
                  <a:pt x="1315" y="0"/>
                </a:lnTo>
                <a:close/>
              </a:path>
            </a:pathLst>
          </a:custGeom>
          <a:ln w="3175">
            <a:solidFill>
              <a:srgbClr val="176D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82" name="object 21182"/>
          <p:cNvSpPr/>
          <p:nvPr/>
        </p:nvSpPr>
        <p:spPr>
          <a:xfrm>
            <a:off x="4127812" y="2419558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610" y="0"/>
                </a:moveTo>
                <a:lnTo>
                  <a:pt x="0" y="3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83" name="object 21183"/>
          <p:cNvSpPr/>
          <p:nvPr/>
        </p:nvSpPr>
        <p:spPr>
          <a:xfrm>
            <a:off x="4123133" y="2415956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1584" y="645"/>
                </a:moveTo>
                <a:lnTo>
                  <a:pt x="0" y="0"/>
                </a:lnTo>
                <a:lnTo>
                  <a:pt x="3540" y="243"/>
                </a:lnTo>
                <a:lnTo>
                  <a:pt x="1584" y="645"/>
                </a:lnTo>
                <a:close/>
              </a:path>
            </a:pathLst>
          </a:custGeom>
          <a:solidFill>
            <a:srgbClr val="176D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84" name="object 21184"/>
          <p:cNvSpPr/>
          <p:nvPr/>
        </p:nvSpPr>
        <p:spPr>
          <a:xfrm>
            <a:off x="4123133" y="2415956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1584" y="645"/>
                </a:moveTo>
                <a:lnTo>
                  <a:pt x="3540" y="243"/>
                </a:lnTo>
                <a:lnTo>
                  <a:pt x="0" y="0"/>
                </a:lnTo>
                <a:lnTo>
                  <a:pt x="1584" y="645"/>
                </a:lnTo>
                <a:close/>
              </a:path>
            </a:pathLst>
          </a:custGeom>
          <a:ln w="3175">
            <a:solidFill>
              <a:srgbClr val="176D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85" name="object 21185"/>
          <p:cNvSpPr/>
          <p:nvPr/>
        </p:nvSpPr>
        <p:spPr>
          <a:xfrm>
            <a:off x="4144817" y="2424430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0" y="4239"/>
                </a:moveTo>
                <a:lnTo>
                  <a:pt x="1874" y="0"/>
                </a:lnTo>
                <a:lnTo>
                  <a:pt x="4919" y="3538"/>
                </a:lnTo>
                <a:lnTo>
                  <a:pt x="0" y="4239"/>
                </a:lnTo>
                <a:close/>
              </a:path>
            </a:pathLst>
          </a:custGeom>
          <a:solidFill>
            <a:srgbClr val="176F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86" name="object 21186"/>
          <p:cNvSpPr/>
          <p:nvPr/>
        </p:nvSpPr>
        <p:spPr>
          <a:xfrm>
            <a:off x="4144817" y="2424430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1874" y="0"/>
                </a:moveTo>
                <a:lnTo>
                  <a:pt x="4919" y="3538"/>
                </a:lnTo>
                <a:lnTo>
                  <a:pt x="0" y="4239"/>
                </a:lnTo>
                <a:lnTo>
                  <a:pt x="1874" y="0"/>
                </a:lnTo>
                <a:close/>
              </a:path>
            </a:pathLst>
          </a:custGeom>
          <a:ln w="3175">
            <a:solidFill>
              <a:srgbClr val="176F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87" name="object 21187"/>
          <p:cNvSpPr/>
          <p:nvPr/>
        </p:nvSpPr>
        <p:spPr>
          <a:xfrm>
            <a:off x="4138676" y="2424430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5115"/>
                </a:moveTo>
                <a:lnTo>
                  <a:pt x="8016" y="0"/>
                </a:lnTo>
                <a:lnTo>
                  <a:pt x="6141" y="4239"/>
                </a:lnTo>
                <a:lnTo>
                  <a:pt x="0" y="5115"/>
                </a:lnTo>
                <a:close/>
              </a:path>
            </a:pathLst>
          </a:custGeom>
          <a:solidFill>
            <a:srgbClr val="176F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88" name="object 21188"/>
          <p:cNvSpPr/>
          <p:nvPr/>
        </p:nvSpPr>
        <p:spPr>
          <a:xfrm>
            <a:off x="4138676" y="2424430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8016" y="0"/>
                </a:moveTo>
                <a:lnTo>
                  <a:pt x="0" y="5115"/>
                </a:lnTo>
                <a:lnTo>
                  <a:pt x="6141" y="4239"/>
                </a:lnTo>
                <a:lnTo>
                  <a:pt x="8016" y="0"/>
                </a:lnTo>
                <a:close/>
              </a:path>
            </a:pathLst>
          </a:custGeom>
          <a:ln w="3175">
            <a:solidFill>
              <a:srgbClr val="176F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89" name="object 21189"/>
          <p:cNvSpPr/>
          <p:nvPr/>
        </p:nvSpPr>
        <p:spPr>
          <a:xfrm>
            <a:off x="4146692" y="2419342"/>
            <a:ext cx="36195" cy="5080"/>
          </a:xfrm>
          <a:custGeom>
            <a:avLst/>
            <a:gdLst/>
            <a:ahLst/>
            <a:cxnLst/>
            <a:rect l="l" t="t" r="r" b="b"/>
            <a:pathLst>
              <a:path w="36195" h="5080">
                <a:moveTo>
                  <a:pt x="0" y="5087"/>
                </a:moveTo>
                <a:lnTo>
                  <a:pt x="7970" y="0"/>
                </a:lnTo>
                <a:lnTo>
                  <a:pt x="36169" y="3901"/>
                </a:lnTo>
                <a:lnTo>
                  <a:pt x="0" y="5087"/>
                </a:lnTo>
                <a:close/>
              </a:path>
            </a:pathLst>
          </a:custGeom>
          <a:solidFill>
            <a:srgbClr val="1771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90" name="object 21190"/>
          <p:cNvSpPr/>
          <p:nvPr/>
        </p:nvSpPr>
        <p:spPr>
          <a:xfrm>
            <a:off x="4146692" y="2419342"/>
            <a:ext cx="36195" cy="5080"/>
          </a:xfrm>
          <a:custGeom>
            <a:avLst/>
            <a:gdLst/>
            <a:ahLst/>
            <a:cxnLst/>
            <a:rect l="l" t="t" r="r" b="b"/>
            <a:pathLst>
              <a:path w="36195" h="5080">
                <a:moveTo>
                  <a:pt x="0" y="5087"/>
                </a:moveTo>
                <a:lnTo>
                  <a:pt x="36169" y="3901"/>
                </a:lnTo>
                <a:lnTo>
                  <a:pt x="7970" y="0"/>
                </a:lnTo>
                <a:lnTo>
                  <a:pt x="0" y="5087"/>
                </a:lnTo>
                <a:close/>
              </a:path>
            </a:pathLst>
          </a:custGeom>
          <a:ln w="3175">
            <a:solidFill>
              <a:srgbClr val="1771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91" name="object 211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192" name="object 21192"/>
          <p:cNvSpPr/>
          <p:nvPr/>
        </p:nvSpPr>
        <p:spPr>
          <a:xfrm>
            <a:off x="4146057" y="2423795"/>
            <a:ext cx="94025" cy="45745"/>
          </a:xfrm>
          <a:prstGeom prst="rect">
            <a:avLst/>
          </a:prstGeom>
          <a:blipFill>
            <a:blip r:embed="rId71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193" name="object 211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194" name="object 21194"/>
          <p:cNvSpPr/>
          <p:nvPr/>
        </p:nvSpPr>
        <p:spPr>
          <a:xfrm>
            <a:off x="4171515" y="2451925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0"/>
                </a:moveTo>
                <a:lnTo>
                  <a:pt x="3169" y="36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95" name="object 21195"/>
          <p:cNvSpPr/>
          <p:nvPr/>
        </p:nvSpPr>
        <p:spPr>
          <a:xfrm>
            <a:off x="4201947" y="2441008"/>
            <a:ext cx="12065" cy="3175"/>
          </a:xfrm>
          <a:custGeom>
            <a:avLst/>
            <a:gdLst/>
            <a:ahLst/>
            <a:cxnLst/>
            <a:rect l="l" t="t" r="r" b="b"/>
            <a:pathLst>
              <a:path w="12064" h="3175">
                <a:moveTo>
                  <a:pt x="0" y="3075"/>
                </a:moveTo>
                <a:lnTo>
                  <a:pt x="11544" y="0"/>
                </a:lnTo>
                <a:lnTo>
                  <a:pt x="10533" y="2049"/>
                </a:lnTo>
                <a:lnTo>
                  <a:pt x="0" y="3075"/>
                </a:lnTo>
                <a:close/>
              </a:path>
            </a:pathLst>
          </a:custGeom>
          <a:solidFill>
            <a:srgbClr val="1874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96" name="object 21196"/>
          <p:cNvSpPr/>
          <p:nvPr/>
        </p:nvSpPr>
        <p:spPr>
          <a:xfrm>
            <a:off x="4201947" y="2441008"/>
            <a:ext cx="12065" cy="3175"/>
          </a:xfrm>
          <a:custGeom>
            <a:avLst/>
            <a:gdLst/>
            <a:ahLst/>
            <a:cxnLst/>
            <a:rect l="l" t="t" r="r" b="b"/>
            <a:pathLst>
              <a:path w="12064" h="3175">
                <a:moveTo>
                  <a:pt x="11544" y="0"/>
                </a:moveTo>
                <a:lnTo>
                  <a:pt x="10533" y="2049"/>
                </a:lnTo>
                <a:lnTo>
                  <a:pt x="0" y="3075"/>
                </a:lnTo>
                <a:lnTo>
                  <a:pt x="11544" y="0"/>
                </a:lnTo>
                <a:close/>
              </a:path>
            </a:pathLst>
          </a:custGeom>
          <a:ln w="3175">
            <a:solidFill>
              <a:srgbClr val="1874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97" name="object 21197"/>
          <p:cNvSpPr/>
          <p:nvPr/>
        </p:nvSpPr>
        <p:spPr>
          <a:xfrm>
            <a:off x="4195521" y="2437066"/>
            <a:ext cx="18415" cy="7620"/>
          </a:xfrm>
          <a:custGeom>
            <a:avLst/>
            <a:gdLst/>
            <a:ahLst/>
            <a:cxnLst/>
            <a:rect l="l" t="t" r="r" b="b"/>
            <a:pathLst>
              <a:path w="18414" h="7619">
                <a:moveTo>
                  <a:pt x="6426" y="7018"/>
                </a:moveTo>
                <a:lnTo>
                  <a:pt x="0" y="0"/>
                </a:lnTo>
                <a:lnTo>
                  <a:pt x="17970" y="3942"/>
                </a:lnTo>
                <a:lnTo>
                  <a:pt x="6426" y="7018"/>
                </a:lnTo>
                <a:close/>
              </a:path>
            </a:pathLst>
          </a:custGeom>
          <a:solidFill>
            <a:srgbClr val="1874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98" name="object 21198"/>
          <p:cNvSpPr/>
          <p:nvPr/>
        </p:nvSpPr>
        <p:spPr>
          <a:xfrm>
            <a:off x="4195521" y="2437066"/>
            <a:ext cx="18415" cy="7620"/>
          </a:xfrm>
          <a:custGeom>
            <a:avLst/>
            <a:gdLst/>
            <a:ahLst/>
            <a:cxnLst/>
            <a:rect l="l" t="t" r="r" b="b"/>
            <a:pathLst>
              <a:path w="18414" h="7619">
                <a:moveTo>
                  <a:pt x="17970" y="3942"/>
                </a:moveTo>
                <a:lnTo>
                  <a:pt x="0" y="0"/>
                </a:lnTo>
                <a:lnTo>
                  <a:pt x="6426" y="7018"/>
                </a:lnTo>
                <a:lnTo>
                  <a:pt x="17970" y="3942"/>
                </a:lnTo>
                <a:close/>
              </a:path>
            </a:pathLst>
          </a:custGeom>
          <a:ln w="3175">
            <a:solidFill>
              <a:srgbClr val="1874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99" name="object 21199"/>
          <p:cNvSpPr/>
          <p:nvPr/>
        </p:nvSpPr>
        <p:spPr>
          <a:xfrm>
            <a:off x="4195521" y="2437066"/>
            <a:ext cx="18415" cy="4445"/>
          </a:xfrm>
          <a:custGeom>
            <a:avLst/>
            <a:gdLst/>
            <a:ahLst/>
            <a:cxnLst/>
            <a:rect l="l" t="t" r="r" b="b"/>
            <a:pathLst>
              <a:path w="18414" h="4444">
                <a:moveTo>
                  <a:pt x="17970" y="3942"/>
                </a:moveTo>
                <a:lnTo>
                  <a:pt x="0" y="0"/>
                </a:lnTo>
                <a:lnTo>
                  <a:pt x="17970" y="3942"/>
                </a:lnTo>
                <a:close/>
              </a:path>
            </a:pathLst>
          </a:custGeom>
          <a:ln w="3175">
            <a:solidFill>
              <a:srgbClr val="1874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00" name="object 21200"/>
          <p:cNvSpPr/>
          <p:nvPr/>
        </p:nvSpPr>
        <p:spPr>
          <a:xfrm>
            <a:off x="4195521" y="2437066"/>
            <a:ext cx="18415" cy="4445"/>
          </a:xfrm>
          <a:custGeom>
            <a:avLst/>
            <a:gdLst/>
            <a:ahLst/>
            <a:cxnLst/>
            <a:rect l="l" t="t" r="r" b="b"/>
            <a:pathLst>
              <a:path w="18414" h="4444">
                <a:moveTo>
                  <a:pt x="17970" y="3942"/>
                </a:moveTo>
                <a:lnTo>
                  <a:pt x="0" y="0"/>
                </a:lnTo>
                <a:lnTo>
                  <a:pt x="15760" y="2654"/>
                </a:lnTo>
                <a:lnTo>
                  <a:pt x="17970" y="3942"/>
                </a:lnTo>
                <a:close/>
              </a:path>
            </a:pathLst>
          </a:custGeom>
          <a:solidFill>
            <a:srgbClr val="1874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01" name="object 21201"/>
          <p:cNvSpPr/>
          <p:nvPr/>
        </p:nvSpPr>
        <p:spPr>
          <a:xfrm>
            <a:off x="4195521" y="2437066"/>
            <a:ext cx="18415" cy="4445"/>
          </a:xfrm>
          <a:custGeom>
            <a:avLst/>
            <a:gdLst/>
            <a:ahLst/>
            <a:cxnLst/>
            <a:rect l="l" t="t" r="r" b="b"/>
            <a:pathLst>
              <a:path w="18414" h="4444">
                <a:moveTo>
                  <a:pt x="17970" y="3942"/>
                </a:moveTo>
                <a:lnTo>
                  <a:pt x="15760" y="2654"/>
                </a:lnTo>
                <a:lnTo>
                  <a:pt x="0" y="0"/>
                </a:lnTo>
                <a:lnTo>
                  <a:pt x="17970" y="3942"/>
                </a:lnTo>
                <a:close/>
              </a:path>
            </a:pathLst>
          </a:custGeom>
          <a:ln w="3175">
            <a:solidFill>
              <a:srgbClr val="1874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02" name="object 21202"/>
          <p:cNvSpPr/>
          <p:nvPr/>
        </p:nvSpPr>
        <p:spPr>
          <a:xfrm>
            <a:off x="4195521" y="2431547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0" y="5519"/>
                </a:moveTo>
                <a:lnTo>
                  <a:pt x="2801" y="0"/>
                </a:lnTo>
                <a:lnTo>
                  <a:pt x="6258" y="1859"/>
                </a:lnTo>
                <a:lnTo>
                  <a:pt x="0" y="5519"/>
                </a:lnTo>
                <a:close/>
              </a:path>
            </a:pathLst>
          </a:custGeom>
          <a:solidFill>
            <a:srgbClr val="1874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03" name="object 21203"/>
          <p:cNvSpPr/>
          <p:nvPr/>
        </p:nvSpPr>
        <p:spPr>
          <a:xfrm>
            <a:off x="4195521" y="2431547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6258" y="1859"/>
                </a:moveTo>
                <a:lnTo>
                  <a:pt x="0" y="5519"/>
                </a:lnTo>
                <a:lnTo>
                  <a:pt x="2801" y="0"/>
                </a:lnTo>
                <a:lnTo>
                  <a:pt x="6258" y="1859"/>
                </a:lnTo>
                <a:close/>
              </a:path>
            </a:pathLst>
          </a:custGeom>
          <a:ln w="3175">
            <a:solidFill>
              <a:srgbClr val="1874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04" name="object 21204"/>
          <p:cNvSpPr/>
          <p:nvPr/>
        </p:nvSpPr>
        <p:spPr>
          <a:xfrm>
            <a:off x="4198322" y="2431547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456" y="1859"/>
                </a:moveTo>
                <a:lnTo>
                  <a:pt x="0" y="0"/>
                </a:lnTo>
                <a:lnTo>
                  <a:pt x="3456" y="1859"/>
                </a:lnTo>
                <a:close/>
              </a:path>
            </a:pathLst>
          </a:custGeom>
          <a:ln w="3175">
            <a:solidFill>
              <a:srgbClr val="1874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05" name="object 21205"/>
          <p:cNvSpPr/>
          <p:nvPr/>
        </p:nvSpPr>
        <p:spPr>
          <a:xfrm>
            <a:off x="4195521" y="243706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74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06" name="object 21206"/>
          <p:cNvSpPr/>
          <p:nvPr/>
        </p:nvSpPr>
        <p:spPr>
          <a:xfrm>
            <a:off x="4195521" y="243706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07" name="object 21207"/>
          <p:cNvSpPr/>
          <p:nvPr/>
        </p:nvSpPr>
        <p:spPr>
          <a:xfrm>
            <a:off x="4195521" y="2434676"/>
            <a:ext cx="7620" cy="2540"/>
          </a:xfrm>
          <a:custGeom>
            <a:avLst/>
            <a:gdLst/>
            <a:ahLst/>
            <a:cxnLst/>
            <a:rect l="l" t="t" r="r" b="b"/>
            <a:pathLst>
              <a:path w="7620" h="2539">
                <a:moveTo>
                  <a:pt x="7096" y="0"/>
                </a:moveTo>
                <a:lnTo>
                  <a:pt x="0" y="2390"/>
                </a:lnTo>
                <a:lnTo>
                  <a:pt x="7096" y="0"/>
                </a:lnTo>
                <a:close/>
              </a:path>
            </a:pathLst>
          </a:custGeom>
          <a:ln w="3175">
            <a:solidFill>
              <a:srgbClr val="187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08" name="object 21208"/>
          <p:cNvSpPr/>
          <p:nvPr/>
        </p:nvSpPr>
        <p:spPr>
          <a:xfrm>
            <a:off x="4195521" y="2433406"/>
            <a:ext cx="7620" cy="3810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0" y="3660"/>
                </a:moveTo>
                <a:lnTo>
                  <a:pt x="6258" y="0"/>
                </a:lnTo>
                <a:lnTo>
                  <a:pt x="7096" y="1270"/>
                </a:lnTo>
                <a:lnTo>
                  <a:pt x="0" y="3660"/>
                </a:lnTo>
                <a:close/>
              </a:path>
            </a:pathLst>
          </a:custGeom>
          <a:solidFill>
            <a:srgbClr val="1874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09" name="object 21209"/>
          <p:cNvSpPr/>
          <p:nvPr/>
        </p:nvSpPr>
        <p:spPr>
          <a:xfrm>
            <a:off x="4195521" y="2433406"/>
            <a:ext cx="7620" cy="3810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7096" y="1270"/>
                </a:moveTo>
                <a:lnTo>
                  <a:pt x="6258" y="0"/>
                </a:lnTo>
                <a:lnTo>
                  <a:pt x="0" y="3660"/>
                </a:lnTo>
                <a:lnTo>
                  <a:pt x="7096" y="1270"/>
                </a:lnTo>
                <a:close/>
              </a:path>
            </a:pathLst>
          </a:custGeom>
          <a:ln w="3175">
            <a:solidFill>
              <a:srgbClr val="1874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10" name="object 21210"/>
          <p:cNvSpPr/>
          <p:nvPr/>
        </p:nvSpPr>
        <p:spPr>
          <a:xfrm>
            <a:off x="4195521" y="2433406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6258" y="0"/>
                </a:moveTo>
                <a:lnTo>
                  <a:pt x="0" y="3660"/>
                </a:lnTo>
                <a:lnTo>
                  <a:pt x="6258" y="0"/>
                </a:lnTo>
                <a:close/>
              </a:path>
            </a:pathLst>
          </a:custGeom>
          <a:ln w="3175">
            <a:solidFill>
              <a:srgbClr val="1874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11" name="object 21211"/>
          <p:cNvSpPr/>
          <p:nvPr/>
        </p:nvSpPr>
        <p:spPr>
          <a:xfrm>
            <a:off x="4147007" y="2443172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1447" y="1681"/>
                </a:moveTo>
                <a:lnTo>
                  <a:pt x="0" y="754"/>
                </a:lnTo>
                <a:lnTo>
                  <a:pt x="3914" y="0"/>
                </a:lnTo>
                <a:lnTo>
                  <a:pt x="1447" y="1681"/>
                </a:lnTo>
                <a:close/>
              </a:path>
            </a:pathLst>
          </a:custGeom>
          <a:solidFill>
            <a:srgbClr val="176E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12" name="object 21212"/>
          <p:cNvSpPr/>
          <p:nvPr/>
        </p:nvSpPr>
        <p:spPr>
          <a:xfrm>
            <a:off x="4147007" y="2443172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1447" y="1681"/>
                </a:moveTo>
                <a:lnTo>
                  <a:pt x="3914" y="0"/>
                </a:lnTo>
                <a:lnTo>
                  <a:pt x="0" y="754"/>
                </a:lnTo>
                <a:lnTo>
                  <a:pt x="1447" y="1681"/>
                </a:lnTo>
                <a:close/>
              </a:path>
            </a:pathLst>
          </a:custGeom>
          <a:ln w="3175">
            <a:solidFill>
              <a:srgbClr val="176E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13" name="object 21213"/>
          <p:cNvSpPr/>
          <p:nvPr/>
        </p:nvSpPr>
        <p:spPr>
          <a:xfrm>
            <a:off x="4148454" y="2444854"/>
            <a:ext cx="10160" cy="13335"/>
          </a:xfrm>
          <a:custGeom>
            <a:avLst/>
            <a:gdLst/>
            <a:ahLst/>
            <a:cxnLst/>
            <a:rect l="l" t="t" r="r" b="b"/>
            <a:pathLst>
              <a:path w="10160" h="13335">
                <a:moveTo>
                  <a:pt x="10063" y="13147"/>
                </a:moveTo>
                <a:lnTo>
                  <a:pt x="0" y="0"/>
                </a:lnTo>
                <a:lnTo>
                  <a:pt x="10063" y="13147"/>
                </a:lnTo>
                <a:close/>
              </a:path>
            </a:pathLst>
          </a:custGeom>
          <a:ln w="3175">
            <a:solidFill>
              <a:srgbClr val="176E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14" name="object 21214"/>
          <p:cNvSpPr/>
          <p:nvPr/>
        </p:nvSpPr>
        <p:spPr>
          <a:xfrm>
            <a:off x="4148454" y="2443172"/>
            <a:ext cx="10160" cy="15240"/>
          </a:xfrm>
          <a:custGeom>
            <a:avLst/>
            <a:gdLst/>
            <a:ahLst/>
            <a:cxnLst/>
            <a:rect l="l" t="t" r="r" b="b"/>
            <a:pathLst>
              <a:path w="10160" h="15239">
                <a:moveTo>
                  <a:pt x="10063" y="14828"/>
                </a:moveTo>
                <a:lnTo>
                  <a:pt x="0" y="1681"/>
                </a:lnTo>
                <a:lnTo>
                  <a:pt x="2466" y="0"/>
                </a:lnTo>
                <a:lnTo>
                  <a:pt x="10063" y="14828"/>
                </a:lnTo>
                <a:close/>
              </a:path>
            </a:pathLst>
          </a:custGeom>
          <a:solidFill>
            <a:srgbClr val="176E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15" name="object 21215"/>
          <p:cNvSpPr/>
          <p:nvPr/>
        </p:nvSpPr>
        <p:spPr>
          <a:xfrm>
            <a:off x="4148454" y="2443172"/>
            <a:ext cx="10160" cy="15240"/>
          </a:xfrm>
          <a:custGeom>
            <a:avLst/>
            <a:gdLst/>
            <a:ahLst/>
            <a:cxnLst/>
            <a:rect l="l" t="t" r="r" b="b"/>
            <a:pathLst>
              <a:path w="10160" h="15239">
                <a:moveTo>
                  <a:pt x="10063" y="14828"/>
                </a:moveTo>
                <a:lnTo>
                  <a:pt x="2466" y="0"/>
                </a:lnTo>
                <a:lnTo>
                  <a:pt x="0" y="1681"/>
                </a:lnTo>
                <a:lnTo>
                  <a:pt x="10063" y="14828"/>
                </a:lnTo>
                <a:close/>
              </a:path>
            </a:pathLst>
          </a:custGeom>
          <a:ln w="3175">
            <a:solidFill>
              <a:srgbClr val="176E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16" name="object 21216"/>
          <p:cNvSpPr/>
          <p:nvPr/>
        </p:nvSpPr>
        <p:spPr>
          <a:xfrm>
            <a:off x="4150921" y="2443172"/>
            <a:ext cx="12700" cy="15240"/>
          </a:xfrm>
          <a:custGeom>
            <a:avLst/>
            <a:gdLst/>
            <a:ahLst/>
            <a:cxnLst/>
            <a:rect l="l" t="t" r="r" b="b"/>
            <a:pathLst>
              <a:path w="12700" h="15239">
                <a:moveTo>
                  <a:pt x="7597" y="14828"/>
                </a:moveTo>
                <a:lnTo>
                  <a:pt x="0" y="0"/>
                </a:lnTo>
                <a:lnTo>
                  <a:pt x="12491" y="13914"/>
                </a:lnTo>
                <a:lnTo>
                  <a:pt x="7597" y="14828"/>
                </a:lnTo>
                <a:close/>
              </a:path>
            </a:pathLst>
          </a:custGeom>
          <a:solidFill>
            <a:srgbClr val="176F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17" name="object 21217"/>
          <p:cNvSpPr/>
          <p:nvPr/>
        </p:nvSpPr>
        <p:spPr>
          <a:xfrm>
            <a:off x="4150921" y="2443172"/>
            <a:ext cx="12700" cy="15240"/>
          </a:xfrm>
          <a:custGeom>
            <a:avLst/>
            <a:gdLst/>
            <a:ahLst/>
            <a:cxnLst/>
            <a:rect l="l" t="t" r="r" b="b"/>
            <a:pathLst>
              <a:path w="12700" h="15239">
                <a:moveTo>
                  <a:pt x="7597" y="14828"/>
                </a:moveTo>
                <a:lnTo>
                  <a:pt x="0" y="0"/>
                </a:lnTo>
                <a:lnTo>
                  <a:pt x="12491" y="13914"/>
                </a:lnTo>
                <a:lnTo>
                  <a:pt x="7597" y="14828"/>
                </a:lnTo>
                <a:close/>
              </a:path>
            </a:pathLst>
          </a:custGeom>
          <a:ln w="3175">
            <a:solidFill>
              <a:srgbClr val="176F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18" name="object 21218"/>
          <p:cNvSpPr/>
          <p:nvPr/>
        </p:nvSpPr>
        <p:spPr>
          <a:xfrm>
            <a:off x="4150921" y="2441643"/>
            <a:ext cx="14604" cy="3810"/>
          </a:xfrm>
          <a:custGeom>
            <a:avLst/>
            <a:gdLst/>
            <a:ahLst/>
            <a:cxnLst/>
            <a:rect l="l" t="t" r="r" b="b"/>
            <a:pathLst>
              <a:path w="14604" h="3810">
                <a:moveTo>
                  <a:pt x="14295" y="3335"/>
                </a:moveTo>
                <a:lnTo>
                  <a:pt x="0" y="1529"/>
                </a:lnTo>
                <a:lnTo>
                  <a:pt x="11165" y="0"/>
                </a:lnTo>
                <a:lnTo>
                  <a:pt x="14295" y="3335"/>
                </a:lnTo>
                <a:close/>
              </a:path>
            </a:pathLst>
          </a:custGeom>
          <a:solidFill>
            <a:srgbClr val="1770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19" name="object 21219"/>
          <p:cNvSpPr/>
          <p:nvPr/>
        </p:nvSpPr>
        <p:spPr>
          <a:xfrm>
            <a:off x="4150921" y="2441643"/>
            <a:ext cx="14604" cy="3810"/>
          </a:xfrm>
          <a:custGeom>
            <a:avLst/>
            <a:gdLst/>
            <a:ahLst/>
            <a:cxnLst/>
            <a:rect l="l" t="t" r="r" b="b"/>
            <a:pathLst>
              <a:path w="14604" h="3810">
                <a:moveTo>
                  <a:pt x="11165" y="0"/>
                </a:moveTo>
                <a:lnTo>
                  <a:pt x="0" y="1529"/>
                </a:lnTo>
                <a:lnTo>
                  <a:pt x="14295" y="3335"/>
                </a:lnTo>
                <a:lnTo>
                  <a:pt x="11165" y="0"/>
                </a:lnTo>
                <a:close/>
              </a:path>
            </a:pathLst>
          </a:custGeom>
          <a:ln w="3175">
            <a:solidFill>
              <a:srgbClr val="1770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20" name="object 212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221" name="object 212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222" name="object 21222"/>
          <p:cNvSpPr/>
          <p:nvPr/>
        </p:nvSpPr>
        <p:spPr>
          <a:xfrm>
            <a:off x="4195521" y="243706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74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23" name="object 21223"/>
          <p:cNvSpPr/>
          <p:nvPr/>
        </p:nvSpPr>
        <p:spPr>
          <a:xfrm>
            <a:off x="4195521" y="243706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24" name="object 21224"/>
          <p:cNvSpPr/>
          <p:nvPr/>
        </p:nvSpPr>
        <p:spPr>
          <a:xfrm>
            <a:off x="4150921" y="2441643"/>
            <a:ext cx="11430" cy="1905"/>
          </a:xfrm>
          <a:custGeom>
            <a:avLst/>
            <a:gdLst/>
            <a:ahLst/>
            <a:cxnLst/>
            <a:rect l="l" t="t" r="r" b="b"/>
            <a:pathLst>
              <a:path w="11429" h="1905">
                <a:moveTo>
                  <a:pt x="0" y="1529"/>
                </a:moveTo>
                <a:lnTo>
                  <a:pt x="11165" y="0"/>
                </a:lnTo>
                <a:lnTo>
                  <a:pt x="0" y="1529"/>
                </a:lnTo>
                <a:close/>
              </a:path>
            </a:pathLst>
          </a:custGeom>
          <a:ln w="3175">
            <a:solidFill>
              <a:srgbClr val="176F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25" name="object 21225"/>
          <p:cNvSpPr/>
          <p:nvPr/>
        </p:nvSpPr>
        <p:spPr>
          <a:xfrm>
            <a:off x="4150921" y="2441643"/>
            <a:ext cx="11430" cy="1905"/>
          </a:xfrm>
          <a:custGeom>
            <a:avLst/>
            <a:gdLst/>
            <a:ahLst/>
            <a:cxnLst/>
            <a:rect l="l" t="t" r="r" b="b"/>
            <a:pathLst>
              <a:path w="11429" h="1905">
                <a:moveTo>
                  <a:pt x="11165" y="0"/>
                </a:moveTo>
                <a:lnTo>
                  <a:pt x="0" y="1529"/>
                </a:lnTo>
                <a:lnTo>
                  <a:pt x="11165" y="0"/>
                </a:lnTo>
                <a:close/>
              </a:path>
            </a:pathLst>
          </a:custGeom>
          <a:ln w="3175">
            <a:solidFill>
              <a:srgbClr val="176F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26" name="object 212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227" name="object 21227"/>
          <p:cNvSpPr/>
          <p:nvPr/>
        </p:nvSpPr>
        <p:spPr>
          <a:xfrm>
            <a:off x="4165216" y="2437066"/>
            <a:ext cx="30480" cy="10160"/>
          </a:xfrm>
          <a:custGeom>
            <a:avLst/>
            <a:gdLst/>
            <a:ahLst/>
            <a:cxnLst/>
            <a:rect l="l" t="t" r="r" b="b"/>
            <a:pathLst>
              <a:path w="30479" h="10160">
                <a:moveTo>
                  <a:pt x="14353" y="9728"/>
                </a:moveTo>
                <a:lnTo>
                  <a:pt x="0" y="7912"/>
                </a:lnTo>
                <a:lnTo>
                  <a:pt x="30304" y="0"/>
                </a:lnTo>
                <a:lnTo>
                  <a:pt x="14353" y="9728"/>
                </a:lnTo>
                <a:close/>
              </a:path>
            </a:pathLst>
          </a:custGeom>
          <a:solidFill>
            <a:srgbClr val="1772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28" name="object 21228"/>
          <p:cNvSpPr/>
          <p:nvPr/>
        </p:nvSpPr>
        <p:spPr>
          <a:xfrm>
            <a:off x="4165216" y="2437066"/>
            <a:ext cx="30480" cy="10160"/>
          </a:xfrm>
          <a:custGeom>
            <a:avLst/>
            <a:gdLst/>
            <a:ahLst/>
            <a:cxnLst/>
            <a:rect l="l" t="t" r="r" b="b"/>
            <a:pathLst>
              <a:path w="30479" h="10160">
                <a:moveTo>
                  <a:pt x="30304" y="0"/>
                </a:moveTo>
                <a:lnTo>
                  <a:pt x="0" y="7912"/>
                </a:lnTo>
                <a:lnTo>
                  <a:pt x="14353" y="9728"/>
                </a:lnTo>
                <a:lnTo>
                  <a:pt x="30304" y="0"/>
                </a:lnTo>
                <a:close/>
              </a:path>
            </a:pathLst>
          </a:custGeom>
          <a:ln w="3175">
            <a:solidFill>
              <a:srgbClr val="1772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29" name="object 21229"/>
          <p:cNvSpPr/>
          <p:nvPr/>
        </p:nvSpPr>
        <p:spPr>
          <a:xfrm>
            <a:off x="4162087" y="244164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30" name="object 21230"/>
          <p:cNvSpPr/>
          <p:nvPr/>
        </p:nvSpPr>
        <p:spPr>
          <a:xfrm>
            <a:off x="4162087" y="2441643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0"/>
                </a:moveTo>
                <a:lnTo>
                  <a:pt x="3129" y="33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31" name="object 21231"/>
          <p:cNvSpPr/>
          <p:nvPr/>
        </p:nvSpPr>
        <p:spPr>
          <a:xfrm>
            <a:off x="4150921" y="2441643"/>
            <a:ext cx="11430" cy="1905"/>
          </a:xfrm>
          <a:custGeom>
            <a:avLst/>
            <a:gdLst/>
            <a:ahLst/>
            <a:cxnLst/>
            <a:rect l="l" t="t" r="r" b="b"/>
            <a:pathLst>
              <a:path w="11429" h="1905">
                <a:moveTo>
                  <a:pt x="0" y="1529"/>
                </a:moveTo>
                <a:lnTo>
                  <a:pt x="111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32" name="object 21232"/>
          <p:cNvSpPr/>
          <p:nvPr/>
        </p:nvSpPr>
        <p:spPr>
          <a:xfrm>
            <a:off x="4162087" y="2437066"/>
            <a:ext cx="33655" cy="5080"/>
          </a:xfrm>
          <a:custGeom>
            <a:avLst/>
            <a:gdLst/>
            <a:ahLst/>
            <a:cxnLst/>
            <a:rect l="l" t="t" r="r" b="b"/>
            <a:pathLst>
              <a:path w="33654" h="5080">
                <a:moveTo>
                  <a:pt x="0" y="4577"/>
                </a:moveTo>
                <a:lnTo>
                  <a:pt x="334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33" name="object 21233"/>
          <p:cNvSpPr/>
          <p:nvPr/>
        </p:nvSpPr>
        <p:spPr>
          <a:xfrm>
            <a:off x="4195521" y="243706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34" name="object 21234"/>
          <p:cNvSpPr/>
          <p:nvPr/>
        </p:nvSpPr>
        <p:spPr>
          <a:xfrm>
            <a:off x="4195521" y="243706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35" name="object 21235"/>
          <p:cNvSpPr/>
          <p:nvPr/>
        </p:nvSpPr>
        <p:spPr>
          <a:xfrm>
            <a:off x="4189160" y="2429558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6360" y="7508"/>
                </a:moveTo>
                <a:lnTo>
                  <a:pt x="0" y="561"/>
                </a:lnTo>
                <a:lnTo>
                  <a:pt x="5473" y="0"/>
                </a:lnTo>
                <a:lnTo>
                  <a:pt x="6360" y="7508"/>
                </a:lnTo>
                <a:close/>
              </a:path>
            </a:pathLst>
          </a:custGeom>
          <a:solidFill>
            <a:srgbClr val="1874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36" name="object 21236"/>
          <p:cNvSpPr/>
          <p:nvPr/>
        </p:nvSpPr>
        <p:spPr>
          <a:xfrm>
            <a:off x="4189160" y="2429558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6360" y="7508"/>
                </a:moveTo>
                <a:lnTo>
                  <a:pt x="0" y="561"/>
                </a:lnTo>
                <a:lnTo>
                  <a:pt x="5473" y="0"/>
                </a:lnTo>
                <a:lnTo>
                  <a:pt x="6360" y="7508"/>
                </a:lnTo>
                <a:close/>
              </a:path>
            </a:pathLst>
          </a:custGeom>
          <a:ln w="3175">
            <a:solidFill>
              <a:srgbClr val="187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37" name="object 21237"/>
          <p:cNvSpPr/>
          <p:nvPr/>
        </p:nvSpPr>
        <p:spPr>
          <a:xfrm>
            <a:off x="4194634" y="2429558"/>
            <a:ext cx="3810" cy="7620"/>
          </a:xfrm>
          <a:custGeom>
            <a:avLst/>
            <a:gdLst/>
            <a:ahLst/>
            <a:cxnLst/>
            <a:rect l="l" t="t" r="r" b="b"/>
            <a:pathLst>
              <a:path w="3810" h="7619">
                <a:moveTo>
                  <a:pt x="886" y="7508"/>
                </a:moveTo>
                <a:lnTo>
                  <a:pt x="0" y="0"/>
                </a:lnTo>
                <a:lnTo>
                  <a:pt x="3688" y="1988"/>
                </a:lnTo>
                <a:lnTo>
                  <a:pt x="886" y="7508"/>
                </a:lnTo>
                <a:close/>
              </a:path>
            </a:pathLst>
          </a:custGeom>
          <a:solidFill>
            <a:srgbClr val="1874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38" name="object 21238"/>
          <p:cNvSpPr/>
          <p:nvPr/>
        </p:nvSpPr>
        <p:spPr>
          <a:xfrm>
            <a:off x="4194634" y="2429558"/>
            <a:ext cx="3810" cy="7620"/>
          </a:xfrm>
          <a:custGeom>
            <a:avLst/>
            <a:gdLst/>
            <a:ahLst/>
            <a:cxnLst/>
            <a:rect l="l" t="t" r="r" b="b"/>
            <a:pathLst>
              <a:path w="3810" h="7619">
                <a:moveTo>
                  <a:pt x="886" y="7508"/>
                </a:moveTo>
                <a:lnTo>
                  <a:pt x="3688" y="1988"/>
                </a:lnTo>
                <a:lnTo>
                  <a:pt x="0" y="0"/>
                </a:lnTo>
                <a:lnTo>
                  <a:pt x="886" y="7508"/>
                </a:lnTo>
                <a:close/>
              </a:path>
            </a:pathLst>
          </a:custGeom>
          <a:ln w="3175">
            <a:solidFill>
              <a:srgbClr val="187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39" name="object 21239"/>
          <p:cNvSpPr/>
          <p:nvPr/>
        </p:nvSpPr>
        <p:spPr>
          <a:xfrm>
            <a:off x="4166991" y="2430119"/>
            <a:ext cx="28575" cy="6985"/>
          </a:xfrm>
          <a:custGeom>
            <a:avLst/>
            <a:gdLst/>
            <a:ahLst/>
            <a:cxnLst/>
            <a:rect l="l" t="t" r="r" b="b"/>
            <a:pathLst>
              <a:path w="28575" h="6985">
                <a:moveTo>
                  <a:pt x="28529" y="6946"/>
                </a:moveTo>
                <a:lnTo>
                  <a:pt x="0" y="2806"/>
                </a:lnTo>
                <a:lnTo>
                  <a:pt x="22169" y="0"/>
                </a:lnTo>
                <a:lnTo>
                  <a:pt x="28529" y="6946"/>
                </a:lnTo>
                <a:close/>
              </a:path>
            </a:pathLst>
          </a:custGeom>
          <a:solidFill>
            <a:srgbClr val="1773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40" name="object 21240"/>
          <p:cNvSpPr/>
          <p:nvPr/>
        </p:nvSpPr>
        <p:spPr>
          <a:xfrm>
            <a:off x="4166991" y="2430119"/>
            <a:ext cx="28575" cy="6985"/>
          </a:xfrm>
          <a:custGeom>
            <a:avLst/>
            <a:gdLst/>
            <a:ahLst/>
            <a:cxnLst/>
            <a:rect l="l" t="t" r="r" b="b"/>
            <a:pathLst>
              <a:path w="28575" h="6985">
                <a:moveTo>
                  <a:pt x="28529" y="6946"/>
                </a:moveTo>
                <a:lnTo>
                  <a:pt x="22169" y="0"/>
                </a:lnTo>
                <a:lnTo>
                  <a:pt x="0" y="2806"/>
                </a:lnTo>
                <a:lnTo>
                  <a:pt x="28529" y="6946"/>
                </a:lnTo>
                <a:close/>
              </a:path>
            </a:pathLst>
          </a:custGeom>
          <a:ln w="3175">
            <a:solidFill>
              <a:srgbClr val="1773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41" name="object 21241"/>
          <p:cNvSpPr/>
          <p:nvPr/>
        </p:nvSpPr>
        <p:spPr>
          <a:xfrm>
            <a:off x="4195521" y="243706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74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42" name="object 21242"/>
          <p:cNvSpPr/>
          <p:nvPr/>
        </p:nvSpPr>
        <p:spPr>
          <a:xfrm>
            <a:off x="4195521" y="243706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43" name="object 21243"/>
          <p:cNvSpPr/>
          <p:nvPr/>
        </p:nvSpPr>
        <p:spPr>
          <a:xfrm>
            <a:off x="4152806" y="2431232"/>
            <a:ext cx="14604" cy="6985"/>
          </a:xfrm>
          <a:custGeom>
            <a:avLst/>
            <a:gdLst/>
            <a:ahLst/>
            <a:cxnLst/>
            <a:rect l="l" t="t" r="r" b="b"/>
            <a:pathLst>
              <a:path w="14604" h="6985">
                <a:moveTo>
                  <a:pt x="6174" y="6802"/>
                </a:moveTo>
                <a:lnTo>
                  <a:pt x="0" y="0"/>
                </a:lnTo>
                <a:lnTo>
                  <a:pt x="14185" y="1694"/>
                </a:lnTo>
                <a:lnTo>
                  <a:pt x="6174" y="6802"/>
                </a:lnTo>
                <a:close/>
              </a:path>
            </a:pathLst>
          </a:custGeom>
          <a:solidFill>
            <a:srgbClr val="1770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44" name="object 21244"/>
          <p:cNvSpPr/>
          <p:nvPr/>
        </p:nvSpPr>
        <p:spPr>
          <a:xfrm>
            <a:off x="4152806" y="2431232"/>
            <a:ext cx="14604" cy="6985"/>
          </a:xfrm>
          <a:custGeom>
            <a:avLst/>
            <a:gdLst/>
            <a:ahLst/>
            <a:cxnLst/>
            <a:rect l="l" t="t" r="r" b="b"/>
            <a:pathLst>
              <a:path w="14604" h="6985">
                <a:moveTo>
                  <a:pt x="6174" y="6802"/>
                </a:moveTo>
                <a:lnTo>
                  <a:pt x="14185" y="1694"/>
                </a:lnTo>
                <a:lnTo>
                  <a:pt x="0" y="0"/>
                </a:lnTo>
                <a:lnTo>
                  <a:pt x="6174" y="6802"/>
                </a:lnTo>
                <a:close/>
              </a:path>
            </a:pathLst>
          </a:custGeom>
          <a:ln w="3175">
            <a:solidFill>
              <a:srgbClr val="1770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45" name="object 21245"/>
          <p:cNvSpPr/>
          <p:nvPr/>
        </p:nvSpPr>
        <p:spPr>
          <a:xfrm>
            <a:off x="4147025" y="2430541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3896" y="12631"/>
                </a:moveTo>
                <a:lnTo>
                  <a:pt x="0" y="0"/>
                </a:lnTo>
                <a:lnTo>
                  <a:pt x="5781" y="690"/>
                </a:lnTo>
                <a:lnTo>
                  <a:pt x="3896" y="12631"/>
                </a:lnTo>
                <a:close/>
              </a:path>
            </a:pathLst>
          </a:custGeom>
          <a:solidFill>
            <a:srgbClr val="176F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46" name="object 21246"/>
          <p:cNvSpPr/>
          <p:nvPr/>
        </p:nvSpPr>
        <p:spPr>
          <a:xfrm>
            <a:off x="4147025" y="2430541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3896" y="12631"/>
                </a:moveTo>
                <a:lnTo>
                  <a:pt x="5781" y="690"/>
                </a:lnTo>
                <a:lnTo>
                  <a:pt x="0" y="0"/>
                </a:lnTo>
                <a:lnTo>
                  <a:pt x="3896" y="12631"/>
                </a:lnTo>
                <a:close/>
              </a:path>
            </a:pathLst>
          </a:custGeom>
          <a:ln w="3175">
            <a:solidFill>
              <a:srgbClr val="176F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47" name="object 21247"/>
          <p:cNvSpPr/>
          <p:nvPr/>
        </p:nvSpPr>
        <p:spPr>
          <a:xfrm>
            <a:off x="4150921" y="2431232"/>
            <a:ext cx="8255" cy="12065"/>
          </a:xfrm>
          <a:custGeom>
            <a:avLst/>
            <a:gdLst/>
            <a:ahLst/>
            <a:cxnLst/>
            <a:rect l="l" t="t" r="r" b="b"/>
            <a:pathLst>
              <a:path w="8254" h="12064">
                <a:moveTo>
                  <a:pt x="0" y="11940"/>
                </a:moveTo>
                <a:lnTo>
                  <a:pt x="1884" y="0"/>
                </a:lnTo>
                <a:lnTo>
                  <a:pt x="8059" y="6802"/>
                </a:lnTo>
                <a:lnTo>
                  <a:pt x="0" y="11940"/>
                </a:lnTo>
                <a:close/>
              </a:path>
            </a:pathLst>
          </a:custGeom>
          <a:solidFill>
            <a:srgbClr val="176F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48" name="object 21248"/>
          <p:cNvSpPr/>
          <p:nvPr/>
        </p:nvSpPr>
        <p:spPr>
          <a:xfrm>
            <a:off x="4150921" y="2431232"/>
            <a:ext cx="8255" cy="12065"/>
          </a:xfrm>
          <a:custGeom>
            <a:avLst/>
            <a:gdLst/>
            <a:ahLst/>
            <a:cxnLst/>
            <a:rect l="l" t="t" r="r" b="b"/>
            <a:pathLst>
              <a:path w="8254" h="12064">
                <a:moveTo>
                  <a:pt x="1884" y="0"/>
                </a:moveTo>
                <a:lnTo>
                  <a:pt x="0" y="11940"/>
                </a:lnTo>
                <a:lnTo>
                  <a:pt x="8059" y="6802"/>
                </a:lnTo>
                <a:lnTo>
                  <a:pt x="1884" y="0"/>
                </a:lnTo>
                <a:close/>
              </a:path>
            </a:pathLst>
          </a:custGeom>
          <a:ln w="3175">
            <a:solidFill>
              <a:srgbClr val="176F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49" name="object 21249"/>
          <p:cNvSpPr/>
          <p:nvPr/>
        </p:nvSpPr>
        <p:spPr>
          <a:xfrm>
            <a:off x="4152806" y="2431232"/>
            <a:ext cx="6350" cy="6985"/>
          </a:xfrm>
          <a:custGeom>
            <a:avLst/>
            <a:gdLst/>
            <a:ahLst/>
            <a:cxnLst/>
            <a:rect l="l" t="t" r="r" b="b"/>
            <a:pathLst>
              <a:path w="6350" h="6985">
                <a:moveTo>
                  <a:pt x="0" y="0"/>
                </a:moveTo>
                <a:lnTo>
                  <a:pt x="6174" y="680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50" name="object 21250"/>
          <p:cNvSpPr/>
          <p:nvPr/>
        </p:nvSpPr>
        <p:spPr>
          <a:xfrm>
            <a:off x="4150921" y="2438034"/>
            <a:ext cx="11430" cy="5715"/>
          </a:xfrm>
          <a:custGeom>
            <a:avLst/>
            <a:gdLst/>
            <a:ahLst/>
            <a:cxnLst/>
            <a:rect l="l" t="t" r="r" b="b"/>
            <a:pathLst>
              <a:path w="11429" h="5714">
                <a:moveTo>
                  <a:pt x="0" y="5138"/>
                </a:moveTo>
                <a:lnTo>
                  <a:pt x="8059" y="0"/>
                </a:lnTo>
                <a:lnTo>
                  <a:pt x="11165" y="3609"/>
                </a:lnTo>
                <a:lnTo>
                  <a:pt x="0" y="5138"/>
                </a:lnTo>
                <a:close/>
              </a:path>
            </a:pathLst>
          </a:custGeom>
          <a:solidFill>
            <a:srgbClr val="176F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51" name="object 21251"/>
          <p:cNvSpPr/>
          <p:nvPr/>
        </p:nvSpPr>
        <p:spPr>
          <a:xfrm>
            <a:off x="4150921" y="2438034"/>
            <a:ext cx="11430" cy="5715"/>
          </a:xfrm>
          <a:custGeom>
            <a:avLst/>
            <a:gdLst/>
            <a:ahLst/>
            <a:cxnLst/>
            <a:rect l="l" t="t" r="r" b="b"/>
            <a:pathLst>
              <a:path w="11429" h="5714">
                <a:moveTo>
                  <a:pt x="8059" y="0"/>
                </a:moveTo>
                <a:lnTo>
                  <a:pt x="0" y="5138"/>
                </a:lnTo>
                <a:lnTo>
                  <a:pt x="11165" y="3609"/>
                </a:lnTo>
                <a:lnTo>
                  <a:pt x="8059" y="0"/>
                </a:lnTo>
                <a:close/>
              </a:path>
            </a:pathLst>
          </a:custGeom>
          <a:ln w="3175">
            <a:solidFill>
              <a:srgbClr val="176F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52" name="object 21252"/>
          <p:cNvSpPr/>
          <p:nvPr/>
        </p:nvSpPr>
        <p:spPr>
          <a:xfrm>
            <a:off x="4158980" y="2432926"/>
            <a:ext cx="36830" cy="5715"/>
          </a:xfrm>
          <a:custGeom>
            <a:avLst/>
            <a:gdLst/>
            <a:ahLst/>
            <a:cxnLst/>
            <a:rect l="l" t="t" r="r" b="b"/>
            <a:pathLst>
              <a:path w="36829" h="5714">
                <a:moveTo>
                  <a:pt x="0" y="5107"/>
                </a:moveTo>
                <a:lnTo>
                  <a:pt x="8011" y="0"/>
                </a:lnTo>
                <a:lnTo>
                  <a:pt x="36540" y="4140"/>
                </a:lnTo>
                <a:lnTo>
                  <a:pt x="0" y="5107"/>
                </a:lnTo>
                <a:close/>
              </a:path>
            </a:pathLst>
          </a:custGeom>
          <a:solidFill>
            <a:srgbClr val="1771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53" name="object 21253"/>
          <p:cNvSpPr/>
          <p:nvPr/>
        </p:nvSpPr>
        <p:spPr>
          <a:xfrm>
            <a:off x="4158980" y="2432926"/>
            <a:ext cx="36830" cy="5715"/>
          </a:xfrm>
          <a:custGeom>
            <a:avLst/>
            <a:gdLst/>
            <a:ahLst/>
            <a:cxnLst/>
            <a:rect l="l" t="t" r="r" b="b"/>
            <a:pathLst>
              <a:path w="36829" h="5714">
                <a:moveTo>
                  <a:pt x="0" y="5107"/>
                </a:moveTo>
                <a:lnTo>
                  <a:pt x="36540" y="4140"/>
                </a:lnTo>
                <a:lnTo>
                  <a:pt x="8011" y="0"/>
                </a:lnTo>
                <a:lnTo>
                  <a:pt x="0" y="5107"/>
                </a:lnTo>
                <a:close/>
              </a:path>
            </a:pathLst>
          </a:custGeom>
          <a:ln w="3175">
            <a:solidFill>
              <a:srgbClr val="1771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54" name="object 212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255" name="object 21255"/>
          <p:cNvSpPr/>
          <p:nvPr/>
        </p:nvSpPr>
        <p:spPr>
          <a:xfrm>
            <a:off x="4150921" y="2438034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8059" y="0"/>
                </a:moveTo>
                <a:lnTo>
                  <a:pt x="0" y="5138"/>
                </a:lnTo>
                <a:lnTo>
                  <a:pt x="8059" y="0"/>
                </a:lnTo>
                <a:close/>
              </a:path>
            </a:pathLst>
          </a:custGeom>
          <a:ln w="3175">
            <a:solidFill>
              <a:srgbClr val="176F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56" name="object 21256"/>
          <p:cNvSpPr/>
          <p:nvPr/>
        </p:nvSpPr>
        <p:spPr>
          <a:xfrm>
            <a:off x="4158980" y="2438034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0"/>
                </a:moveTo>
                <a:lnTo>
                  <a:pt x="3106" y="36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57" name="object 21257"/>
          <p:cNvSpPr/>
          <p:nvPr/>
        </p:nvSpPr>
        <p:spPr>
          <a:xfrm>
            <a:off x="4166991" y="2423243"/>
            <a:ext cx="22225" cy="10160"/>
          </a:xfrm>
          <a:custGeom>
            <a:avLst/>
            <a:gdLst/>
            <a:ahLst/>
            <a:cxnLst/>
            <a:rect l="l" t="t" r="r" b="b"/>
            <a:pathLst>
              <a:path w="22225" h="10160">
                <a:moveTo>
                  <a:pt x="0" y="9682"/>
                </a:moveTo>
                <a:lnTo>
                  <a:pt x="15869" y="0"/>
                </a:lnTo>
                <a:lnTo>
                  <a:pt x="22169" y="6875"/>
                </a:lnTo>
                <a:lnTo>
                  <a:pt x="0" y="9682"/>
                </a:lnTo>
                <a:close/>
              </a:path>
            </a:pathLst>
          </a:custGeom>
          <a:solidFill>
            <a:srgbClr val="1773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58" name="object 21258"/>
          <p:cNvSpPr/>
          <p:nvPr/>
        </p:nvSpPr>
        <p:spPr>
          <a:xfrm>
            <a:off x="4166991" y="2423243"/>
            <a:ext cx="22225" cy="10160"/>
          </a:xfrm>
          <a:custGeom>
            <a:avLst/>
            <a:gdLst/>
            <a:ahLst/>
            <a:cxnLst/>
            <a:rect l="l" t="t" r="r" b="b"/>
            <a:pathLst>
              <a:path w="22225" h="10160">
                <a:moveTo>
                  <a:pt x="0" y="9682"/>
                </a:moveTo>
                <a:lnTo>
                  <a:pt x="22169" y="6875"/>
                </a:lnTo>
                <a:lnTo>
                  <a:pt x="15869" y="0"/>
                </a:lnTo>
                <a:lnTo>
                  <a:pt x="0" y="9682"/>
                </a:lnTo>
                <a:close/>
              </a:path>
            </a:pathLst>
          </a:custGeom>
          <a:ln w="3175">
            <a:solidFill>
              <a:srgbClr val="1773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59" name="object 21259"/>
          <p:cNvSpPr/>
          <p:nvPr/>
        </p:nvSpPr>
        <p:spPr>
          <a:xfrm>
            <a:off x="4182861" y="2423243"/>
            <a:ext cx="6350" cy="6985"/>
          </a:xfrm>
          <a:custGeom>
            <a:avLst/>
            <a:gdLst/>
            <a:ahLst/>
            <a:cxnLst/>
            <a:rect l="l" t="t" r="r" b="b"/>
            <a:pathLst>
              <a:path w="6350" h="6985">
                <a:moveTo>
                  <a:pt x="6299" y="6875"/>
                </a:moveTo>
                <a:lnTo>
                  <a:pt x="0" y="0"/>
                </a:lnTo>
                <a:lnTo>
                  <a:pt x="1587" y="850"/>
                </a:lnTo>
                <a:lnTo>
                  <a:pt x="6299" y="6875"/>
                </a:lnTo>
                <a:close/>
              </a:path>
            </a:pathLst>
          </a:custGeom>
          <a:solidFill>
            <a:srgbClr val="1873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60" name="object 21260"/>
          <p:cNvSpPr/>
          <p:nvPr/>
        </p:nvSpPr>
        <p:spPr>
          <a:xfrm>
            <a:off x="4182861" y="2423243"/>
            <a:ext cx="6350" cy="6985"/>
          </a:xfrm>
          <a:custGeom>
            <a:avLst/>
            <a:gdLst/>
            <a:ahLst/>
            <a:cxnLst/>
            <a:rect l="l" t="t" r="r" b="b"/>
            <a:pathLst>
              <a:path w="6350" h="6985">
                <a:moveTo>
                  <a:pt x="6299" y="6875"/>
                </a:moveTo>
                <a:lnTo>
                  <a:pt x="0" y="0"/>
                </a:lnTo>
                <a:lnTo>
                  <a:pt x="1587" y="850"/>
                </a:lnTo>
                <a:lnTo>
                  <a:pt x="6299" y="6875"/>
                </a:lnTo>
                <a:close/>
              </a:path>
            </a:pathLst>
          </a:custGeom>
          <a:ln w="3175">
            <a:solidFill>
              <a:srgbClr val="1873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61" name="object 21261"/>
          <p:cNvSpPr/>
          <p:nvPr/>
        </p:nvSpPr>
        <p:spPr>
          <a:xfrm>
            <a:off x="4184449" y="2424094"/>
            <a:ext cx="10795" cy="6350"/>
          </a:xfrm>
          <a:custGeom>
            <a:avLst/>
            <a:gdLst/>
            <a:ahLst/>
            <a:cxnLst/>
            <a:rect l="l" t="t" r="r" b="b"/>
            <a:pathLst>
              <a:path w="10795" h="6350">
                <a:moveTo>
                  <a:pt x="4711" y="6024"/>
                </a:moveTo>
                <a:lnTo>
                  <a:pt x="0" y="0"/>
                </a:lnTo>
                <a:lnTo>
                  <a:pt x="10185" y="5463"/>
                </a:lnTo>
                <a:lnTo>
                  <a:pt x="4711" y="6024"/>
                </a:lnTo>
                <a:close/>
              </a:path>
            </a:pathLst>
          </a:custGeom>
          <a:solidFill>
            <a:srgbClr val="1874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62" name="object 21262"/>
          <p:cNvSpPr/>
          <p:nvPr/>
        </p:nvSpPr>
        <p:spPr>
          <a:xfrm>
            <a:off x="4184449" y="2424094"/>
            <a:ext cx="10795" cy="6350"/>
          </a:xfrm>
          <a:custGeom>
            <a:avLst/>
            <a:gdLst/>
            <a:ahLst/>
            <a:cxnLst/>
            <a:rect l="l" t="t" r="r" b="b"/>
            <a:pathLst>
              <a:path w="10795" h="6350">
                <a:moveTo>
                  <a:pt x="4711" y="6024"/>
                </a:moveTo>
                <a:lnTo>
                  <a:pt x="10185" y="5463"/>
                </a:lnTo>
                <a:lnTo>
                  <a:pt x="0" y="0"/>
                </a:lnTo>
                <a:lnTo>
                  <a:pt x="4711" y="6024"/>
                </a:lnTo>
                <a:close/>
              </a:path>
            </a:pathLst>
          </a:custGeom>
          <a:ln w="3175">
            <a:solidFill>
              <a:srgbClr val="187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63" name="object 21263"/>
          <p:cNvSpPr/>
          <p:nvPr/>
        </p:nvSpPr>
        <p:spPr>
          <a:xfrm>
            <a:off x="4144817" y="2427968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2207" y="2573"/>
                </a:moveTo>
                <a:lnTo>
                  <a:pt x="0" y="701"/>
                </a:lnTo>
                <a:lnTo>
                  <a:pt x="4919" y="0"/>
                </a:lnTo>
                <a:lnTo>
                  <a:pt x="2207" y="2573"/>
                </a:lnTo>
                <a:close/>
              </a:path>
            </a:pathLst>
          </a:custGeom>
          <a:solidFill>
            <a:srgbClr val="176F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64" name="object 21264"/>
          <p:cNvSpPr/>
          <p:nvPr/>
        </p:nvSpPr>
        <p:spPr>
          <a:xfrm>
            <a:off x="4144817" y="2427968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2207" y="2573"/>
                </a:moveTo>
                <a:lnTo>
                  <a:pt x="0" y="701"/>
                </a:lnTo>
                <a:lnTo>
                  <a:pt x="4919" y="0"/>
                </a:lnTo>
                <a:lnTo>
                  <a:pt x="2207" y="2573"/>
                </a:lnTo>
                <a:close/>
              </a:path>
            </a:pathLst>
          </a:custGeom>
          <a:ln w="3175">
            <a:solidFill>
              <a:srgbClr val="176F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65" name="object 21265"/>
          <p:cNvSpPr/>
          <p:nvPr/>
        </p:nvSpPr>
        <p:spPr>
          <a:xfrm>
            <a:off x="4147025" y="2427968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5781" y="3263"/>
                </a:moveTo>
                <a:lnTo>
                  <a:pt x="0" y="2573"/>
                </a:lnTo>
                <a:lnTo>
                  <a:pt x="2712" y="0"/>
                </a:lnTo>
                <a:lnTo>
                  <a:pt x="5781" y="3263"/>
                </a:lnTo>
                <a:close/>
              </a:path>
            </a:pathLst>
          </a:custGeom>
          <a:solidFill>
            <a:srgbClr val="176F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66" name="object 21266"/>
          <p:cNvSpPr/>
          <p:nvPr/>
        </p:nvSpPr>
        <p:spPr>
          <a:xfrm>
            <a:off x="4147025" y="2427968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0" y="2573"/>
                </a:moveTo>
                <a:lnTo>
                  <a:pt x="5781" y="3263"/>
                </a:lnTo>
                <a:lnTo>
                  <a:pt x="2712" y="0"/>
                </a:lnTo>
                <a:lnTo>
                  <a:pt x="0" y="2573"/>
                </a:lnTo>
                <a:close/>
              </a:path>
            </a:pathLst>
          </a:custGeom>
          <a:ln w="3175">
            <a:solidFill>
              <a:srgbClr val="176F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67" name="object 212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268" name="object 21268"/>
          <p:cNvSpPr/>
          <p:nvPr/>
        </p:nvSpPr>
        <p:spPr>
          <a:xfrm>
            <a:off x="4152806" y="2423243"/>
            <a:ext cx="30480" cy="10160"/>
          </a:xfrm>
          <a:custGeom>
            <a:avLst/>
            <a:gdLst/>
            <a:ahLst/>
            <a:cxnLst/>
            <a:rect l="l" t="t" r="r" b="b"/>
            <a:pathLst>
              <a:path w="30479" h="10160">
                <a:moveTo>
                  <a:pt x="14185" y="9682"/>
                </a:moveTo>
                <a:lnTo>
                  <a:pt x="0" y="7988"/>
                </a:lnTo>
                <a:lnTo>
                  <a:pt x="30055" y="0"/>
                </a:lnTo>
                <a:lnTo>
                  <a:pt x="14185" y="9682"/>
                </a:lnTo>
                <a:close/>
              </a:path>
            </a:pathLst>
          </a:custGeom>
          <a:solidFill>
            <a:srgbClr val="1771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69" name="object 21269"/>
          <p:cNvSpPr/>
          <p:nvPr/>
        </p:nvSpPr>
        <p:spPr>
          <a:xfrm>
            <a:off x="4152806" y="2423243"/>
            <a:ext cx="30480" cy="10160"/>
          </a:xfrm>
          <a:custGeom>
            <a:avLst/>
            <a:gdLst/>
            <a:ahLst/>
            <a:cxnLst/>
            <a:rect l="l" t="t" r="r" b="b"/>
            <a:pathLst>
              <a:path w="30479" h="10160">
                <a:moveTo>
                  <a:pt x="30055" y="0"/>
                </a:moveTo>
                <a:lnTo>
                  <a:pt x="0" y="7988"/>
                </a:lnTo>
                <a:lnTo>
                  <a:pt x="14185" y="9682"/>
                </a:lnTo>
                <a:lnTo>
                  <a:pt x="30055" y="0"/>
                </a:lnTo>
                <a:close/>
              </a:path>
            </a:pathLst>
          </a:custGeom>
          <a:ln w="3175">
            <a:solidFill>
              <a:srgbClr val="1771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70" name="object 21270"/>
          <p:cNvSpPr/>
          <p:nvPr/>
        </p:nvSpPr>
        <p:spPr>
          <a:xfrm>
            <a:off x="4149737" y="2427968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0"/>
                </a:moveTo>
                <a:lnTo>
                  <a:pt x="3068" y="326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71" name="object 21271"/>
          <p:cNvSpPr/>
          <p:nvPr/>
        </p:nvSpPr>
        <p:spPr>
          <a:xfrm>
            <a:off x="4144980" y="244266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2026" y="1257"/>
                </a:moveTo>
                <a:lnTo>
                  <a:pt x="0" y="0"/>
                </a:lnTo>
                <a:lnTo>
                  <a:pt x="5941" y="502"/>
                </a:lnTo>
                <a:lnTo>
                  <a:pt x="2026" y="1257"/>
                </a:lnTo>
                <a:close/>
              </a:path>
            </a:pathLst>
          </a:custGeom>
          <a:solidFill>
            <a:srgbClr val="176E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72" name="object 21272"/>
          <p:cNvSpPr/>
          <p:nvPr/>
        </p:nvSpPr>
        <p:spPr>
          <a:xfrm>
            <a:off x="4144980" y="244266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2026" y="1257"/>
                </a:moveTo>
                <a:lnTo>
                  <a:pt x="5941" y="502"/>
                </a:lnTo>
                <a:lnTo>
                  <a:pt x="0" y="0"/>
                </a:lnTo>
                <a:lnTo>
                  <a:pt x="2026" y="1257"/>
                </a:lnTo>
                <a:close/>
              </a:path>
            </a:pathLst>
          </a:custGeom>
          <a:ln w="3175">
            <a:solidFill>
              <a:srgbClr val="176E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73" name="object 21273"/>
          <p:cNvSpPr/>
          <p:nvPr/>
        </p:nvSpPr>
        <p:spPr>
          <a:xfrm>
            <a:off x="4147007" y="2443172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0" y="754"/>
                </a:moveTo>
                <a:lnTo>
                  <a:pt x="3914" y="0"/>
                </a:lnTo>
                <a:lnTo>
                  <a:pt x="0" y="754"/>
                </a:lnTo>
                <a:close/>
              </a:path>
            </a:pathLst>
          </a:custGeom>
          <a:ln w="3175">
            <a:solidFill>
              <a:srgbClr val="176E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74" name="object 21274"/>
          <p:cNvSpPr/>
          <p:nvPr/>
        </p:nvSpPr>
        <p:spPr>
          <a:xfrm>
            <a:off x="4147007" y="244392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6E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75" name="object 21275"/>
          <p:cNvSpPr/>
          <p:nvPr/>
        </p:nvSpPr>
        <p:spPr>
          <a:xfrm>
            <a:off x="4147007" y="244392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6E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76" name="object 21276"/>
          <p:cNvSpPr/>
          <p:nvPr/>
        </p:nvSpPr>
        <p:spPr>
          <a:xfrm>
            <a:off x="4150921" y="244317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6F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77" name="object 21277"/>
          <p:cNvSpPr/>
          <p:nvPr/>
        </p:nvSpPr>
        <p:spPr>
          <a:xfrm>
            <a:off x="4150921" y="244317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6F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78" name="object 21278"/>
          <p:cNvSpPr/>
          <p:nvPr/>
        </p:nvSpPr>
        <p:spPr>
          <a:xfrm>
            <a:off x="4147007" y="2443172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0" y="754"/>
                </a:moveTo>
                <a:lnTo>
                  <a:pt x="391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79" name="object 21279"/>
          <p:cNvSpPr/>
          <p:nvPr/>
        </p:nvSpPr>
        <p:spPr>
          <a:xfrm>
            <a:off x="4150921" y="244317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80" name="object 21280"/>
          <p:cNvSpPr/>
          <p:nvPr/>
        </p:nvSpPr>
        <p:spPr>
          <a:xfrm>
            <a:off x="4150921" y="244317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81" name="object 21281"/>
          <p:cNvSpPr/>
          <p:nvPr/>
        </p:nvSpPr>
        <p:spPr>
          <a:xfrm>
            <a:off x="4147025" y="2430541"/>
            <a:ext cx="4445" cy="12700"/>
          </a:xfrm>
          <a:custGeom>
            <a:avLst/>
            <a:gdLst/>
            <a:ahLst/>
            <a:cxnLst/>
            <a:rect l="l" t="t" r="r" b="b"/>
            <a:pathLst>
              <a:path w="4445" h="12700">
                <a:moveTo>
                  <a:pt x="0" y="0"/>
                </a:moveTo>
                <a:lnTo>
                  <a:pt x="3896" y="1263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6F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82" name="object 21282"/>
          <p:cNvSpPr/>
          <p:nvPr/>
        </p:nvSpPr>
        <p:spPr>
          <a:xfrm>
            <a:off x="4138676" y="2429545"/>
            <a:ext cx="12700" cy="13970"/>
          </a:xfrm>
          <a:custGeom>
            <a:avLst/>
            <a:gdLst/>
            <a:ahLst/>
            <a:cxnLst/>
            <a:rect l="l" t="t" r="r" b="b"/>
            <a:pathLst>
              <a:path w="12700" h="13969">
                <a:moveTo>
                  <a:pt x="12245" y="13627"/>
                </a:moveTo>
                <a:lnTo>
                  <a:pt x="0" y="0"/>
                </a:lnTo>
                <a:lnTo>
                  <a:pt x="8348" y="995"/>
                </a:lnTo>
                <a:lnTo>
                  <a:pt x="12245" y="13627"/>
                </a:lnTo>
                <a:close/>
              </a:path>
            </a:pathLst>
          </a:custGeom>
          <a:solidFill>
            <a:srgbClr val="176E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83" name="object 21283"/>
          <p:cNvSpPr/>
          <p:nvPr/>
        </p:nvSpPr>
        <p:spPr>
          <a:xfrm>
            <a:off x="4138676" y="2429545"/>
            <a:ext cx="12700" cy="13970"/>
          </a:xfrm>
          <a:custGeom>
            <a:avLst/>
            <a:gdLst/>
            <a:ahLst/>
            <a:cxnLst/>
            <a:rect l="l" t="t" r="r" b="b"/>
            <a:pathLst>
              <a:path w="12700" h="13969">
                <a:moveTo>
                  <a:pt x="8348" y="995"/>
                </a:moveTo>
                <a:lnTo>
                  <a:pt x="0" y="0"/>
                </a:lnTo>
                <a:lnTo>
                  <a:pt x="12245" y="13627"/>
                </a:lnTo>
                <a:lnTo>
                  <a:pt x="8348" y="995"/>
                </a:lnTo>
                <a:close/>
              </a:path>
            </a:pathLst>
          </a:custGeom>
          <a:ln w="3175">
            <a:solidFill>
              <a:srgbClr val="176E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84" name="object 21284"/>
          <p:cNvSpPr/>
          <p:nvPr/>
        </p:nvSpPr>
        <p:spPr>
          <a:xfrm>
            <a:off x="4138505" y="2430904"/>
            <a:ext cx="6985" cy="12065"/>
          </a:xfrm>
          <a:custGeom>
            <a:avLst/>
            <a:gdLst/>
            <a:ahLst/>
            <a:cxnLst/>
            <a:rect l="l" t="t" r="r" b="b"/>
            <a:pathLst>
              <a:path w="6985" h="12064">
                <a:moveTo>
                  <a:pt x="6474" y="11765"/>
                </a:moveTo>
                <a:lnTo>
                  <a:pt x="0" y="2976"/>
                </a:lnTo>
                <a:lnTo>
                  <a:pt x="116" y="0"/>
                </a:lnTo>
                <a:lnTo>
                  <a:pt x="6474" y="11765"/>
                </a:lnTo>
                <a:close/>
              </a:path>
            </a:pathLst>
          </a:custGeom>
          <a:solidFill>
            <a:srgbClr val="176E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85" name="object 21285"/>
          <p:cNvSpPr/>
          <p:nvPr/>
        </p:nvSpPr>
        <p:spPr>
          <a:xfrm>
            <a:off x="4138505" y="2430904"/>
            <a:ext cx="6985" cy="12065"/>
          </a:xfrm>
          <a:custGeom>
            <a:avLst/>
            <a:gdLst/>
            <a:ahLst/>
            <a:cxnLst/>
            <a:rect l="l" t="t" r="r" b="b"/>
            <a:pathLst>
              <a:path w="6985" h="12064">
                <a:moveTo>
                  <a:pt x="6474" y="11765"/>
                </a:moveTo>
                <a:lnTo>
                  <a:pt x="0" y="2976"/>
                </a:lnTo>
                <a:lnTo>
                  <a:pt x="116" y="0"/>
                </a:lnTo>
                <a:lnTo>
                  <a:pt x="6474" y="11765"/>
                </a:lnTo>
                <a:close/>
              </a:path>
            </a:pathLst>
          </a:custGeom>
          <a:ln w="3175">
            <a:solidFill>
              <a:srgbClr val="176E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86" name="object 21286"/>
          <p:cNvSpPr/>
          <p:nvPr/>
        </p:nvSpPr>
        <p:spPr>
          <a:xfrm>
            <a:off x="4138622" y="2429545"/>
            <a:ext cx="6350" cy="13335"/>
          </a:xfrm>
          <a:custGeom>
            <a:avLst/>
            <a:gdLst/>
            <a:ahLst/>
            <a:cxnLst/>
            <a:rect l="l" t="t" r="r" b="b"/>
            <a:pathLst>
              <a:path w="6350" h="13335">
                <a:moveTo>
                  <a:pt x="6357" y="13124"/>
                </a:moveTo>
                <a:lnTo>
                  <a:pt x="0" y="1358"/>
                </a:lnTo>
                <a:lnTo>
                  <a:pt x="53" y="0"/>
                </a:lnTo>
                <a:lnTo>
                  <a:pt x="6357" y="13124"/>
                </a:lnTo>
                <a:close/>
              </a:path>
            </a:pathLst>
          </a:custGeom>
          <a:solidFill>
            <a:srgbClr val="176E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87" name="object 21287"/>
          <p:cNvSpPr/>
          <p:nvPr/>
        </p:nvSpPr>
        <p:spPr>
          <a:xfrm>
            <a:off x="4138622" y="2429545"/>
            <a:ext cx="6350" cy="13335"/>
          </a:xfrm>
          <a:custGeom>
            <a:avLst/>
            <a:gdLst/>
            <a:ahLst/>
            <a:cxnLst/>
            <a:rect l="l" t="t" r="r" b="b"/>
            <a:pathLst>
              <a:path w="6350" h="13335">
                <a:moveTo>
                  <a:pt x="6357" y="13124"/>
                </a:moveTo>
                <a:lnTo>
                  <a:pt x="53" y="0"/>
                </a:lnTo>
                <a:lnTo>
                  <a:pt x="0" y="1358"/>
                </a:lnTo>
                <a:lnTo>
                  <a:pt x="6357" y="13124"/>
                </a:lnTo>
                <a:close/>
              </a:path>
            </a:pathLst>
          </a:custGeom>
          <a:ln w="3175">
            <a:solidFill>
              <a:srgbClr val="176E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88" name="object 21288"/>
          <p:cNvSpPr/>
          <p:nvPr/>
        </p:nvSpPr>
        <p:spPr>
          <a:xfrm>
            <a:off x="4138676" y="2429545"/>
            <a:ext cx="12700" cy="13970"/>
          </a:xfrm>
          <a:custGeom>
            <a:avLst/>
            <a:gdLst/>
            <a:ahLst/>
            <a:cxnLst/>
            <a:rect l="l" t="t" r="r" b="b"/>
            <a:pathLst>
              <a:path w="12700" h="13969">
                <a:moveTo>
                  <a:pt x="12245" y="13627"/>
                </a:moveTo>
                <a:lnTo>
                  <a:pt x="6304" y="13124"/>
                </a:lnTo>
                <a:lnTo>
                  <a:pt x="0" y="0"/>
                </a:lnTo>
                <a:lnTo>
                  <a:pt x="12245" y="13627"/>
                </a:lnTo>
                <a:close/>
              </a:path>
            </a:pathLst>
          </a:custGeom>
          <a:solidFill>
            <a:srgbClr val="176E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89" name="object 21289"/>
          <p:cNvSpPr/>
          <p:nvPr/>
        </p:nvSpPr>
        <p:spPr>
          <a:xfrm>
            <a:off x="4138676" y="2429545"/>
            <a:ext cx="12700" cy="13970"/>
          </a:xfrm>
          <a:custGeom>
            <a:avLst/>
            <a:gdLst/>
            <a:ahLst/>
            <a:cxnLst/>
            <a:rect l="l" t="t" r="r" b="b"/>
            <a:pathLst>
              <a:path w="12700" h="13969">
                <a:moveTo>
                  <a:pt x="6304" y="13124"/>
                </a:moveTo>
                <a:lnTo>
                  <a:pt x="0" y="0"/>
                </a:lnTo>
                <a:lnTo>
                  <a:pt x="12245" y="13627"/>
                </a:lnTo>
                <a:lnTo>
                  <a:pt x="6304" y="13124"/>
                </a:lnTo>
                <a:close/>
              </a:path>
            </a:pathLst>
          </a:custGeom>
          <a:ln w="3175">
            <a:solidFill>
              <a:srgbClr val="176E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90" name="object 21290"/>
          <p:cNvSpPr/>
          <p:nvPr/>
        </p:nvSpPr>
        <p:spPr>
          <a:xfrm>
            <a:off x="4138676" y="2429545"/>
            <a:ext cx="12700" cy="13970"/>
          </a:xfrm>
          <a:custGeom>
            <a:avLst/>
            <a:gdLst/>
            <a:ahLst/>
            <a:cxnLst/>
            <a:rect l="l" t="t" r="r" b="b"/>
            <a:pathLst>
              <a:path w="12700" h="13969">
                <a:moveTo>
                  <a:pt x="0" y="0"/>
                </a:moveTo>
                <a:lnTo>
                  <a:pt x="12245" y="1362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6E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91" name="object 21291"/>
          <p:cNvSpPr/>
          <p:nvPr/>
        </p:nvSpPr>
        <p:spPr>
          <a:xfrm>
            <a:off x="4138676" y="2428669"/>
            <a:ext cx="8890" cy="1905"/>
          </a:xfrm>
          <a:custGeom>
            <a:avLst/>
            <a:gdLst/>
            <a:ahLst/>
            <a:cxnLst/>
            <a:rect l="l" t="t" r="r" b="b"/>
            <a:pathLst>
              <a:path w="8889" h="1905">
                <a:moveTo>
                  <a:pt x="8348" y="1871"/>
                </a:moveTo>
                <a:lnTo>
                  <a:pt x="0" y="876"/>
                </a:lnTo>
                <a:lnTo>
                  <a:pt x="6141" y="0"/>
                </a:lnTo>
                <a:lnTo>
                  <a:pt x="8348" y="1871"/>
                </a:lnTo>
                <a:close/>
              </a:path>
            </a:pathLst>
          </a:custGeom>
          <a:solidFill>
            <a:srgbClr val="176E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92" name="object 21292"/>
          <p:cNvSpPr/>
          <p:nvPr/>
        </p:nvSpPr>
        <p:spPr>
          <a:xfrm>
            <a:off x="4138676" y="2428669"/>
            <a:ext cx="8890" cy="1905"/>
          </a:xfrm>
          <a:custGeom>
            <a:avLst/>
            <a:gdLst/>
            <a:ahLst/>
            <a:cxnLst/>
            <a:rect l="l" t="t" r="r" b="b"/>
            <a:pathLst>
              <a:path w="8889" h="1905">
                <a:moveTo>
                  <a:pt x="6141" y="0"/>
                </a:moveTo>
                <a:lnTo>
                  <a:pt x="0" y="876"/>
                </a:lnTo>
                <a:lnTo>
                  <a:pt x="8348" y="1871"/>
                </a:lnTo>
                <a:lnTo>
                  <a:pt x="6141" y="0"/>
                </a:lnTo>
                <a:close/>
              </a:path>
            </a:pathLst>
          </a:custGeom>
          <a:ln w="3175">
            <a:solidFill>
              <a:srgbClr val="176E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93" name="object 21293"/>
          <p:cNvSpPr/>
          <p:nvPr/>
        </p:nvSpPr>
        <p:spPr>
          <a:xfrm>
            <a:off x="4098825" y="2389271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810"/>
                </a:moveTo>
                <a:lnTo>
                  <a:pt x="3589" y="0"/>
                </a:lnTo>
                <a:lnTo>
                  <a:pt x="0" y="810"/>
                </a:lnTo>
                <a:close/>
              </a:path>
            </a:pathLst>
          </a:custGeom>
          <a:ln w="3175">
            <a:solidFill>
              <a:srgbClr val="166B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94" name="object 21294"/>
          <p:cNvSpPr/>
          <p:nvPr/>
        </p:nvSpPr>
        <p:spPr>
          <a:xfrm>
            <a:off x="4098825" y="2389271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4541" y="1054"/>
                </a:moveTo>
                <a:lnTo>
                  <a:pt x="0" y="810"/>
                </a:lnTo>
                <a:lnTo>
                  <a:pt x="3589" y="0"/>
                </a:lnTo>
                <a:lnTo>
                  <a:pt x="4541" y="1054"/>
                </a:lnTo>
                <a:close/>
              </a:path>
            </a:pathLst>
          </a:custGeom>
          <a:solidFill>
            <a:srgbClr val="166B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95" name="object 21295"/>
          <p:cNvSpPr/>
          <p:nvPr/>
        </p:nvSpPr>
        <p:spPr>
          <a:xfrm>
            <a:off x="4098825" y="2389271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0" y="810"/>
                </a:moveTo>
                <a:lnTo>
                  <a:pt x="4541" y="1054"/>
                </a:lnTo>
                <a:lnTo>
                  <a:pt x="3589" y="0"/>
                </a:lnTo>
                <a:lnTo>
                  <a:pt x="0" y="810"/>
                </a:lnTo>
                <a:close/>
              </a:path>
            </a:pathLst>
          </a:custGeom>
          <a:ln w="3175">
            <a:solidFill>
              <a:srgbClr val="166B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96" name="object 21296"/>
          <p:cNvSpPr/>
          <p:nvPr/>
        </p:nvSpPr>
        <p:spPr>
          <a:xfrm>
            <a:off x="4072732" y="247686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407" y="9812"/>
                </a:moveTo>
                <a:lnTo>
                  <a:pt x="0" y="0"/>
                </a:lnTo>
                <a:lnTo>
                  <a:pt x="8392" y="259"/>
                </a:lnTo>
                <a:lnTo>
                  <a:pt x="8407" y="9812"/>
                </a:lnTo>
                <a:close/>
              </a:path>
            </a:pathLst>
          </a:custGeom>
          <a:solidFill>
            <a:srgbClr val="156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97" name="object 21297"/>
          <p:cNvSpPr/>
          <p:nvPr/>
        </p:nvSpPr>
        <p:spPr>
          <a:xfrm>
            <a:off x="4072732" y="247686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392" y="259"/>
                </a:moveTo>
                <a:lnTo>
                  <a:pt x="0" y="0"/>
                </a:lnTo>
                <a:lnTo>
                  <a:pt x="8407" y="9812"/>
                </a:lnTo>
                <a:lnTo>
                  <a:pt x="8392" y="259"/>
                </a:lnTo>
                <a:close/>
              </a:path>
            </a:pathLst>
          </a:custGeom>
          <a:ln w="3175">
            <a:solidFill>
              <a:srgbClr val="1560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98" name="object 21298"/>
          <p:cNvSpPr/>
          <p:nvPr/>
        </p:nvSpPr>
        <p:spPr>
          <a:xfrm>
            <a:off x="4072732" y="2476860"/>
            <a:ext cx="6985" cy="11430"/>
          </a:xfrm>
          <a:custGeom>
            <a:avLst/>
            <a:gdLst/>
            <a:ahLst/>
            <a:cxnLst/>
            <a:rect l="l" t="t" r="r" b="b"/>
            <a:pathLst>
              <a:path w="6985" h="11430">
                <a:moveTo>
                  <a:pt x="6802" y="10970"/>
                </a:moveTo>
                <a:lnTo>
                  <a:pt x="0" y="0"/>
                </a:lnTo>
                <a:lnTo>
                  <a:pt x="6802" y="10970"/>
                </a:lnTo>
                <a:close/>
              </a:path>
            </a:pathLst>
          </a:custGeom>
          <a:ln w="3175">
            <a:solidFill>
              <a:srgbClr val="1560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99" name="object 21299"/>
          <p:cNvSpPr/>
          <p:nvPr/>
        </p:nvSpPr>
        <p:spPr>
          <a:xfrm>
            <a:off x="4072732" y="2476860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30">
                <a:moveTo>
                  <a:pt x="6802" y="10970"/>
                </a:moveTo>
                <a:lnTo>
                  <a:pt x="0" y="0"/>
                </a:lnTo>
                <a:lnTo>
                  <a:pt x="8407" y="9812"/>
                </a:lnTo>
                <a:lnTo>
                  <a:pt x="6802" y="10970"/>
                </a:lnTo>
                <a:close/>
              </a:path>
            </a:pathLst>
          </a:custGeom>
          <a:solidFill>
            <a:srgbClr val="156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00" name="object 21300"/>
          <p:cNvSpPr/>
          <p:nvPr/>
        </p:nvSpPr>
        <p:spPr>
          <a:xfrm>
            <a:off x="4072732" y="2476860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30">
                <a:moveTo>
                  <a:pt x="6802" y="10970"/>
                </a:moveTo>
                <a:lnTo>
                  <a:pt x="8407" y="9812"/>
                </a:lnTo>
                <a:lnTo>
                  <a:pt x="0" y="0"/>
                </a:lnTo>
                <a:lnTo>
                  <a:pt x="6802" y="10970"/>
                </a:lnTo>
                <a:close/>
              </a:path>
            </a:pathLst>
          </a:custGeom>
          <a:ln w="3175">
            <a:solidFill>
              <a:srgbClr val="1560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01" name="object 21301"/>
          <p:cNvSpPr/>
          <p:nvPr/>
        </p:nvSpPr>
        <p:spPr>
          <a:xfrm>
            <a:off x="4079534" y="2486672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1158"/>
                </a:moveTo>
                <a:lnTo>
                  <a:pt x="1605" y="0"/>
                </a:lnTo>
                <a:lnTo>
                  <a:pt x="1798" y="627"/>
                </a:lnTo>
                <a:lnTo>
                  <a:pt x="0" y="1158"/>
                </a:lnTo>
                <a:close/>
              </a:path>
            </a:pathLst>
          </a:custGeom>
          <a:solidFill>
            <a:srgbClr val="156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02" name="object 21302"/>
          <p:cNvSpPr/>
          <p:nvPr/>
        </p:nvSpPr>
        <p:spPr>
          <a:xfrm>
            <a:off x="4079534" y="2486672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1158"/>
                </a:moveTo>
                <a:lnTo>
                  <a:pt x="1605" y="0"/>
                </a:lnTo>
                <a:lnTo>
                  <a:pt x="1798" y="627"/>
                </a:lnTo>
                <a:lnTo>
                  <a:pt x="0" y="1158"/>
                </a:lnTo>
                <a:close/>
              </a:path>
            </a:pathLst>
          </a:custGeom>
          <a:ln w="3175">
            <a:solidFill>
              <a:srgbClr val="1560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03" name="object 21303"/>
          <p:cNvSpPr/>
          <p:nvPr/>
        </p:nvSpPr>
        <p:spPr>
          <a:xfrm>
            <a:off x="4068935" y="247686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675" y="1935"/>
                </a:moveTo>
                <a:lnTo>
                  <a:pt x="0" y="1198"/>
                </a:lnTo>
                <a:lnTo>
                  <a:pt x="3797" y="0"/>
                </a:lnTo>
                <a:lnTo>
                  <a:pt x="675" y="1935"/>
                </a:lnTo>
                <a:close/>
              </a:path>
            </a:pathLst>
          </a:custGeom>
          <a:solidFill>
            <a:srgbClr val="155F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04" name="object 21304"/>
          <p:cNvSpPr/>
          <p:nvPr/>
        </p:nvSpPr>
        <p:spPr>
          <a:xfrm>
            <a:off x="4068935" y="247686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797" y="0"/>
                </a:moveTo>
                <a:lnTo>
                  <a:pt x="0" y="1198"/>
                </a:lnTo>
                <a:lnTo>
                  <a:pt x="675" y="1935"/>
                </a:lnTo>
                <a:lnTo>
                  <a:pt x="3797" y="0"/>
                </a:lnTo>
                <a:close/>
              </a:path>
            </a:pathLst>
          </a:custGeom>
          <a:ln w="3175">
            <a:solidFill>
              <a:srgbClr val="155F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05" name="object 21305"/>
          <p:cNvSpPr/>
          <p:nvPr/>
        </p:nvSpPr>
        <p:spPr>
          <a:xfrm>
            <a:off x="4067962" y="247686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972" y="1198"/>
                </a:moveTo>
                <a:lnTo>
                  <a:pt x="0" y="5"/>
                </a:lnTo>
                <a:lnTo>
                  <a:pt x="4770" y="0"/>
                </a:lnTo>
                <a:lnTo>
                  <a:pt x="972" y="1198"/>
                </a:lnTo>
                <a:close/>
              </a:path>
            </a:pathLst>
          </a:custGeom>
          <a:solidFill>
            <a:srgbClr val="155F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06" name="object 21306"/>
          <p:cNvSpPr/>
          <p:nvPr/>
        </p:nvSpPr>
        <p:spPr>
          <a:xfrm>
            <a:off x="4067962" y="247686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972" y="1198"/>
                </a:moveTo>
                <a:lnTo>
                  <a:pt x="4770" y="0"/>
                </a:lnTo>
                <a:lnTo>
                  <a:pt x="0" y="5"/>
                </a:lnTo>
                <a:lnTo>
                  <a:pt x="972" y="1198"/>
                </a:lnTo>
                <a:close/>
              </a:path>
            </a:pathLst>
          </a:custGeom>
          <a:ln w="3175">
            <a:solidFill>
              <a:srgbClr val="155F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07" name="object 21307"/>
          <p:cNvSpPr/>
          <p:nvPr/>
        </p:nvSpPr>
        <p:spPr>
          <a:xfrm>
            <a:off x="4072732" y="2473990"/>
            <a:ext cx="12065" cy="3175"/>
          </a:xfrm>
          <a:custGeom>
            <a:avLst/>
            <a:gdLst/>
            <a:ahLst/>
            <a:cxnLst/>
            <a:rect l="l" t="t" r="r" b="b"/>
            <a:pathLst>
              <a:path w="12064" h="3175">
                <a:moveTo>
                  <a:pt x="8392" y="3129"/>
                </a:moveTo>
                <a:lnTo>
                  <a:pt x="0" y="2870"/>
                </a:lnTo>
                <a:lnTo>
                  <a:pt x="11521" y="0"/>
                </a:lnTo>
                <a:lnTo>
                  <a:pt x="8392" y="3129"/>
                </a:lnTo>
                <a:close/>
              </a:path>
            </a:pathLst>
          </a:custGeom>
          <a:solidFill>
            <a:srgbClr val="1561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08" name="object 21308"/>
          <p:cNvSpPr/>
          <p:nvPr/>
        </p:nvSpPr>
        <p:spPr>
          <a:xfrm>
            <a:off x="4072732" y="2473990"/>
            <a:ext cx="12065" cy="3175"/>
          </a:xfrm>
          <a:custGeom>
            <a:avLst/>
            <a:gdLst/>
            <a:ahLst/>
            <a:cxnLst/>
            <a:rect l="l" t="t" r="r" b="b"/>
            <a:pathLst>
              <a:path w="12064" h="3175">
                <a:moveTo>
                  <a:pt x="11521" y="0"/>
                </a:moveTo>
                <a:lnTo>
                  <a:pt x="0" y="2870"/>
                </a:lnTo>
                <a:lnTo>
                  <a:pt x="8392" y="3129"/>
                </a:lnTo>
                <a:lnTo>
                  <a:pt x="11521" y="0"/>
                </a:lnTo>
                <a:close/>
              </a:path>
            </a:pathLst>
          </a:custGeom>
          <a:ln w="3175">
            <a:solidFill>
              <a:srgbClr val="1561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09" name="object 21309"/>
          <p:cNvSpPr/>
          <p:nvPr/>
        </p:nvSpPr>
        <p:spPr>
          <a:xfrm>
            <a:off x="4061106" y="2463314"/>
            <a:ext cx="18415" cy="13970"/>
          </a:xfrm>
          <a:custGeom>
            <a:avLst/>
            <a:gdLst/>
            <a:ahLst/>
            <a:cxnLst/>
            <a:rect l="l" t="t" r="r" b="b"/>
            <a:pathLst>
              <a:path w="18414" h="13969">
                <a:moveTo>
                  <a:pt x="11625" y="13545"/>
                </a:moveTo>
                <a:lnTo>
                  <a:pt x="0" y="0"/>
                </a:lnTo>
                <a:lnTo>
                  <a:pt x="18186" y="421"/>
                </a:lnTo>
                <a:lnTo>
                  <a:pt x="11625" y="13545"/>
                </a:lnTo>
                <a:close/>
              </a:path>
            </a:pathLst>
          </a:custGeom>
          <a:solidFill>
            <a:srgbClr val="156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10" name="object 21310"/>
          <p:cNvSpPr/>
          <p:nvPr/>
        </p:nvSpPr>
        <p:spPr>
          <a:xfrm>
            <a:off x="4061106" y="2463314"/>
            <a:ext cx="18415" cy="13970"/>
          </a:xfrm>
          <a:custGeom>
            <a:avLst/>
            <a:gdLst/>
            <a:ahLst/>
            <a:cxnLst/>
            <a:rect l="l" t="t" r="r" b="b"/>
            <a:pathLst>
              <a:path w="18414" h="13969">
                <a:moveTo>
                  <a:pt x="11625" y="13545"/>
                </a:moveTo>
                <a:lnTo>
                  <a:pt x="0" y="0"/>
                </a:lnTo>
                <a:lnTo>
                  <a:pt x="18186" y="421"/>
                </a:lnTo>
                <a:lnTo>
                  <a:pt x="11625" y="13545"/>
                </a:lnTo>
                <a:close/>
              </a:path>
            </a:pathLst>
          </a:custGeom>
          <a:ln w="3175">
            <a:solidFill>
              <a:srgbClr val="1560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11" name="object 21311"/>
          <p:cNvSpPr/>
          <p:nvPr/>
        </p:nvSpPr>
        <p:spPr>
          <a:xfrm>
            <a:off x="4072732" y="2463736"/>
            <a:ext cx="7620" cy="13335"/>
          </a:xfrm>
          <a:custGeom>
            <a:avLst/>
            <a:gdLst/>
            <a:ahLst/>
            <a:cxnLst/>
            <a:rect l="l" t="t" r="r" b="b"/>
            <a:pathLst>
              <a:path w="7620" h="13335">
                <a:moveTo>
                  <a:pt x="0" y="13124"/>
                </a:moveTo>
                <a:lnTo>
                  <a:pt x="6560" y="0"/>
                </a:lnTo>
                <a:lnTo>
                  <a:pt x="7099" y="7673"/>
                </a:lnTo>
                <a:lnTo>
                  <a:pt x="0" y="13124"/>
                </a:lnTo>
                <a:close/>
              </a:path>
            </a:pathLst>
          </a:custGeom>
          <a:solidFill>
            <a:srgbClr val="1561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12" name="object 21312"/>
          <p:cNvSpPr/>
          <p:nvPr/>
        </p:nvSpPr>
        <p:spPr>
          <a:xfrm>
            <a:off x="4072732" y="2463736"/>
            <a:ext cx="7620" cy="13335"/>
          </a:xfrm>
          <a:custGeom>
            <a:avLst/>
            <a:gdLst/>
            <a:ahLst/>
            <a:cxnLst/>
            <a:rect l="l" t="t" r="r" b="b"/>
            <a:pathLst>
              <a:path w="7620" h="13335">
                <a:moveTo>
                  <a:pt x="0" y="13124"/>
                </a:moveTo>
                <a:lnTo>
                  <a:pt x="7099" y="7673"/>
                </a:lnTo>
                <a:lnTo>
                  <a:pt x="6560" y="0"/>
                </a:lnTo>
                <a:lnTo>
                  <a:pt x="0" y="13124"/>
                </a:lnTo>
                <a:close/>
              </a:path>
            </a:pathLst>
          </a:custGeom>
          <a:ln w="3175">
            <a:solidFill>
              <a:srgbClr val="1561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13" name="object 21313"/>
          <p:cNvSpPr/>
          <p:nvPr/>
        </p:nvSpPr>
        <p:spPr>
          <a:xfrm>
            <a:off x="4072732" y="2471410"/>
            <a:ext cx="7620" cy="5715"/>
          </a:xfrm>
          <a:custGeom>
            <a:avLst/>
            <a:gdLst/>
            <a:ahLst/>
            <a:cxnLst/>
            <a:rect l="l" t="t" r="r" b="b"/>
            <a:pathLst>
              <a:path w="7620" h="5714">
                <a:moveTo>
                  <a:pt x="0" y="5450"/>
                </a:moveTo>
                <a:lnTo>
                  <a:pt x="7099" y="0"/>
                </a:lnTo>
                <a:lnTo>
                  <a:pt x="0" y="5450"/>
                </a:lnTo>
                <a:close/>
              </a:path>
            </a:pathLst>
          </a:custGeom>
          <a:ln w="3175">
            <a:solidFill>
              <a:srgbClr val="1561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14" name="object 21314"/>
          <p:cNvSpPr/>
          <p:nvPr/>
        </p:nvSpPr>
        <p:spPr>
          <a:xfrm>
            <a:off x="4058305" y="2463314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252"/>
                </a:moveTo>
                <a:lnTo>
                  <a:pt x="101" y="1656"/>
                </a:lnTo>
                <a:lnTo>
                  <a:pt x="2801" y="0"/>
                </a:lnTo>
                <a:lnTo>
                  <a:pt x="0" y="2252"/>
                </a:lnTo>
                <a:close/>
              </a:path>
            </a:pathLst>
          </a:custGeom>
          <a:solidFill>
            <a:srgbClr val="155E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15" name="object 21315"/>
          <p:cNvSpPr/>
          <p:nvPr/>
        </p:nvSpPr>
        <p:spPr>
          <a:xfrm>
            <a:off x="4058305" y="2463314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801" y="0"/>
                </a:moveTo>
                <a:lnTo>
                  <a:pt x="0" y="2252"/>
                </a:lnTo>
                <a:lnTo>
                  <a:pt x="101" y="1656"/>
                </a:lnTo>
                <a:lnTo>
                  <a:pt x="2801" y="0"/>
                </a:lnTo>
                <a:close/>
              </a:path>
            </a:pathLst>
          </a:custGeom>
          <a:ln w="3175">
            <a:solidFill>
              <a:srgbClr val="155E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16" name="object 21316"/>
          <p:cNvSpPr/>
          <p:nvPr/>
        </p:nvSpPr>
        <p:spPr>
          <a:xfrm>
            <a:off x="4058406" y="2463314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656"/>
                </a:moveTo>
                <a:lnTo>
                  <a:pt x="198" y="802"/>
                </a:lnTo>
                <a:lnTo>
                  <a:pt x="2700" y="0"/>
                </a:lnTo>
                <a:lnTo>
                  <a:pt x="0" y="1656"/>
                </a:lnTo>
                <a:close/>
              </a:path>
            </a:pathLst>
          </a:custGeom>
          <a:solidFill>
            <a:srgbClr val="155E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17" name="object 21317"/>
          <p:cNvSpPr/>
          <p:nvPr/>
        </p:nvSpPr>
        <p:spPr>
          <a:xfrm>
            <a:off x="4058406" y="2463314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700" y="0"/>
                </a:moveTo>
                <a:lnTo>
                  <a:pt x="198" y="802"/>
                </a:lnTo>
                <a:lnTo>
                  <a:pt x="0" y="1656"/>
                </a:lnTo>
                <a:lnTo>
                  <a:pt x="2700" y="0"/>
                </a:lnTo>
                <a:close/>
              </a:path>
            </a:pathLst>
          </a:custGeom>
          <a:ln w="3175">
            <a:solidFill>
              <a:srgbClr val="155E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18" name="object 21318"/>
          <p:cNvSpPr/>
          <p:nvPr/>
        </p:nvSpPr>
        <p:spPr>
          <a:xfrm>
            <a:off x="4058604" y="2463314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01" y="0"/>
                </a:moveTo>
                <a:lnTo>
                  <a:pt x="0" y="802"/>
                </a:lnTo>
                <a:lnTo>
                  <a:pt x="2501" y="0"/>
                </a:lnTo>
                <a:close/>
              </a:path>
            </a:pathLst>
          </a:custGeom>
          <a:ln w="3175">
            <a:solidFill>
              <a:srgbClr val="155E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19" name="object 21319"/>
          <p:cNvSpPr/>
          <p:nvPr/>
        </p:nvSpPr>
        <p:spPr>
          <a:xfrm>
            <a:off x="4061106" y="246331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55F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20" name="object 21320"/>
          <p:cNvSpPr/>
          <p:nvPr/>
        </p:nvSpPr>
        <p:spPr>
          <a:xfrm>
            <a:off x="4061106" y="246331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5F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21" name="object 21321"/>
          <p:cNvSpPr/>
          <p:nvPr/>
        </p:nvSpPr>
        <p:spPr>
          <a:xfrm>
            <a:off x="4058277" y="246497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7" y="596"/>
                </a:moveTo>
                <a:lnTo>
                  <a:pt x="129" y="0"/>
                </a:lnTo>
                <a:lnTo>
                  <a:pt x="27" y="596"/>
                </a:lnTo>
                <a:close/>
              </a:path>
            </a:pathLst>
          </a:custGeom>
          <a:solidFill>
            <a:srgbClr val="155E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22" name="object 21322"/>
          <p:cNvSpPr/>
          <p:nvPr/>
        </p:nvSpPr>
        <p:spPr>
          <a:xfrm>
            <a:off x="4058277" y="246497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29" y="0"/>
                </a:moveTo>
                <a:lnTo>
                  <a:pt x="27" y="596"/>
                </a:lnTo>
                <a:lnTo>
                  <a:pt x="129" y="0"/>
                </a:lnTo>
                <a:close/>
              </a:path>
            </a:pathLst>
          </a:custGeom>
          <a:ln w="3175">
            <a:solidFill>
              <a:srgbClr val="155E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23" name="object 21323"/>
          <p:cNvSpPr/>
          <p:nvPr/>
        </p:nvSpPr>
        <p:spPr>
          <a:xfrm>
            <a:off x="4059534" y="2463314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572" y="0"/>
                </a:moveTo>
                <a:lnTo>
                  <a:pt x="0" y="505"/>
                </a:lnTo>
                <a:lnTo>
                  <a:pt x="1572" y="0"/>
                </a:lnTo>
                <a:close/>
              </a:path>
            </a:pathLst>
          </a:custGeom>
          <a:ln w="3175">
            <a:solidFill>
              <a:srgbClr val="155E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24" name="object 21324"/>
          <p:cNvSpPr/>
          <p:nvPr/>
        </p:nvSpPr>
        <p:spPr>
          <a:xfrm>
            <a:off x="4058604" y="246382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929" y="0"/>
                </a:moveTo>
                <a:lnTo>
                  <a:pt x="0" y="297"/>
                </a:lnTo>
                <a:lnTo>
                  <a:pt x="929" y="0"/>
                </a:lnTo>
                <a:close/>
              </a:path>
            </a:pathLst>
          </a:custGeom>
          <a:ln w="3175">
            <a:solidFill>
              <a:srgbClr val="155E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25" name="object 21325"/>
          <p:cNvSpPr/>
          <p:nvPr/>
        </p:nvSpPr>
        <p:spPr>
          <a:xfrm>
            <a:off x="4058604" y="2463314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01" y="0"/>
                </a:moveTo>
                <a:lnTo>
                  <a:pt x="0" y="802"/>
                </a:lnTo>
                <a:lnTo>
                  <a:pt x="2501" y="0"/>
                </a:lnTo>
                <a:close/>
              </a:path>
            </a:pathLst>
          </a:custGeom>
          <a:ln w="3175">
            <a:solidFill>
              <a:srgbClr val="155E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26" name="object 21326"/>
          <p:cNvSpPr/>
          <p:nvPr/>
        </p:nvSpPr>
        <p:spPr>
          <a:xfrm>
            <a:off x="4058604" y="2463314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802"/>
                </a:moveTo>
                <a:lnTo>
                  <a:pt x="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27" name="object 21327"/>
          <p:cNvSpPr/>
          <p:nvPr/>
        </p:nvSpPr>
        <p:spPr>
          <a:xfrm>
            <a:off x="4057469" y="2461669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469" y="1673"/>
                </a:moveTo>
                <a:lnTo>
                  <a:pt x="0" y="0"/>
                </a:lnTo>
                <a:lnTo>
                  <a:pt x="3629" y="1643"/>
                </a:lnTo>
                <a:lnTo>
                  <a:pt x="469" y="1673"/>
                </a:lnTo>
                <a:close/>
              </a:path>
            </a:pathLst>
          </a:custGeom>
          <a:solidFill>
            <a:srgbClr val="155E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28" name="object 21328"/>
          <p:cNvSpPr/>
          <p:nvPr/>
        </p:nvSpPr>
        <p:spPr>
          <a:xfrm>
            <a:off x="4057469" y="2461669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469" y="1673"/>
                </a:moveTo>
                <a:lnTo>
                  <a:pt x="0" y="0"/>
                </a:lnTo>
                <a:lnTo>
                  <a:pt x="3629" y="1643"/>
                </a:lnTo>
                <a:lnTo>
                  <a:pt x="469" y="1673"/>
                </a:lnTo>
                <a:close/>
              </a:path>
            </a:pathLst>
          </a:custGeom>
          <a:ln w="3175">
            <a:solidFill>
              <a:srgbClr val="155E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29" name="object 21329"/>
          <p:cNvSpPr/>
          <p:nvPr/>
        </p:nvSpPr>
        <p:spPr>
          <a:xfrm>
            <a:off x="4057939" y="246332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3167" y="0"/>
                </a:lnTo>
              </a:path>
            </a:pathLst>
          </a:custGeom>
          <a:ln w="3175">
            <a:solidFill>
              <a:srgbClr val="155E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30" name="object 21330"/>
          <p:cNvSpPr/>
          <p:nvPr/>
        </p:nvSpPr>
        <p:spPr>
          <a:xfrm>
            <a:off x="4057939" y="24633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0" y="30"/>
                </a:moveTo>
                <a:lnTo>
                  <a:pt x="3167" y="2"/>
                </a:lnTo>
                <a:lnTo>
                  <a:pt x="0" y="30"/>
                </a:lnTo>
                <a:close/>
              </a:path>
            </a:pathLst>
          </a:custGeom>
          <a:ln w="3175">
            <a:solidFill>
              <a:srgbClr val="155E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31" name="object 21331"/>
          <p:cNvSpPr/>
          <p:nvPr/>
        </p:nvSpPr>
        <p:spPr>
          <a:xfrm>
            <a:off x="4057939" y="2463314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665" y="802"/>
                </a:moveTo>
                <a:lnTo>
                  <a:pt x="0" y="27"/>
                </a:lnTo>
                <a:lnTo>
                  <a:pt x="3167" y="0"/>
                </a:lnTo>
                <a:lnTo>
                  <a:pt x="665" y="802"/>
                </a:lnTo>
                <a:close/>
              </a:path>
            </a:pathLst>
          </a:custGeom>
          <a:solidFill>
            <a:srgbClr val="155E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32" name="object 21332"/>
          <p:cNvSpPr/>
          <p:nvPr/>
        </p:nvSpPr>
        <p:spPr>
          <a:xfrm>
            <a:off x="4057939" y="2463314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665" y="802"/>
                </a:moveTo>
                <a:lnTo>
                  <a:pt x="3167" y="0"/>
                </a:lnTo>
                <a:lnTo>
                  <a:pt x="0" y="27"/>
                </a:lnTo>
                <a:lnTo>
                  <a:pt x="665" y="802"/>
                </a:lnTo>
                <a:close/>
              </a:path>
            </a:pathLst>
          </a:custGeom>
          <a:ln w="3175">
            <a:solidFill>
              <a:srgbClr val="155E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33" name="object 21333"/>
          <p:cNvSpPr/>
          <p:nvPr/>
        </p:nvSpPr>
        <p:spPr>
          <a:xfrm>
            <a:off x="4072732" y="2471410"/>
            <a:ext cx="12065" cy="5715"/>
          </a:xfrm>
          <a:custGeom>
            <a:avLst/>
            <a:gdLst/>
            <a:ahLst/>
            <a:cxnLst/>
            <a:rect l="l" t="t" r="r" b="b"/>
            <a:pathLst>
              <a:path w="12064" h="5714">
                <a:moveTo>
                  <a:pt x="0" y="5450"/>
                </a:moveTo>
                <a:lnTo>
                  <a:pt x="7099" y="0"/>
                </a:lnTo>
                <a:lnTo>
                  <a:pt x="11521" y="2580"/>
                </a:lnTo>
                <a:lnTo>
                  <a:pt x="0" y="5450"/>
                </a:lnTo>
                <a:close/>
              </a:path>
            </a:pathLst>
          </a:custGeom>
          <a:solidFill>
            <a:srgbClr val="1561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34" name="object 21334"/>
          <p:cNvSpPr/>
          <p:nvPr/>
        </p:nvSpPr>
        <p:spPr>
          <a:xfrm>
            <a:off x="4072732" y="2471410"/>
            <a:ext cx="12065" cy="5715"/>
          </a:xfrm>
          <a:custGeom>
            <a:avLst/>
            <a:gdLst/>
            <a:ahLst/>
            <a:cxnLst/>
            <a:rect l="l" t="t" r="r" b="b"/>
            <a:pathLst>
              <a:path w="12064" h="5714">
                <a:moveTo>
                  <a:pt x="7099" y="0"/>
                </a:moveTo>
                <a:lnTo>
                  <a:pt x="0" y="5450"/>
                </a:lnTo>
                <a:lnTo>
                  <a:pt x="11521" y="2580"/>
                </a:lnTo>
                <a:lnTo>
                  <a:pt x="7099" y="0"/>
                </a:lnTo>
                <a:close/>
              </a:path>
            </a:pathLst>
          </a:custGeom>
          <a:ln w="3175">
            <a:solidFill>
              <a:srgbClr val="1561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35" name="object 21335"/>
          <p:cNvSpPr/>
          <p:nvPr/>
        </p:nvSpPr>
        <p:spPr>
          <a:xfrm>
            <a:off x="4072732" y="2471410"/>
            <a:ext cx="7620" cy="5715"/>
          </a:xfrm>
          <a:custGeom>
            <a:avLst/>
            <a:gdLst/>
            <a:ahLst/>
            <a:cxnLst/>
            <a:rect l="l" t="t" r="r" b="b"/>
            <a:pathLst>
              <a:path w="7620" h="5714">
                <a:moveTo>
                  <a:pt x="7099" y="0"/>
                </a:moveTo>
                <a:lnTo>
                  <a:pt x="0" y="5450"/>
                </a:lnTo>
                <a:lnTo>
                  <a:pt x="7099" y="0"/>
                </a:lnTo>
                <a:close/>
              </a:path>
            </a:pathLst>
          </a:custGeom>
          <a:ln w="3175">
            <a:solidFill>
              <a:srgbClr val="1561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36" name="object 213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337" name="object 213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338" name="object 213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339" name="object 21339"/>
          <p:cNvSpPr/>
          <p:nvPr/>
        </p:nvSpPr>
        <p:spPr>
          <a:xfrm>
            <a:off x="4084462" y="24573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56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40" name="object 21340"/>
          <p:cNvSpPr/>
          <p:nvPr/>
        </p:nvSpPr>
        <p:spPr>
          <a:xfrm>
            <a:off x="4084462" y="24573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41" name="object 21341"/>
          <p:cNvSpPr/>
          <p:nvPr/>
        </p:nvSpPr>
        <p:spPr>
          <a:xfrm>
            <a:off x="4083623" y="245734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838" y="0"/>
                </a:moveTo>
                <a:lnTo>
                  <a:pt x="0" y="213"/>
                </a:lnTo>
                <a:lnTo>
                  <a:pt x="838" y="0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42" name="object 21342"/>
          <p:cNvSpPr/>
          <p:nvPr/>
        </p:nvSpPr>
        <p:spPr>
          <a:xfrm>
            <a:off x="4083623" y="245734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838" y="0"/>
                </a:moveTo>
                <a:lnTo>
                  <a:pt x="0" y="213"/>
                </a:lnTo>
                <a:lnTo>
                  <a:pt x="838" y="0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43" name="object 21343"/>
          <p:cNvSpPr/>
          <p:nvPr/>
        </p:nvSpPr>
        <p:spPr>
          <a:xfrm>
            <a:off x="4083623" y="245734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838" y="0"/>
                </a:moveTo>
                <a:lnTo>
                  <a:pt x="0" y="213"/>
                </a:lnTo>
                <a:lnTo>
                  <a:pt x="838" y="0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44" name="object 21344"/>
          <p:cNvSpPr/>
          <p:nvPr/>
        </p:nvSpPr>
        <p:spPr>
          <a:xfrm>
            <a:off x="4084462" y="24573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56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45" name="object 21345"/>
          <p:cNvSpPr/>
          <p:nvPr/>
        </p:nvSpPr>
        <p:spPr>
          <a:xfrm>
            <a:off x="4084462" y="24573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46" name="object 213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347" name="object 21347"/>
          <p:cNvSpPr/>
          <p:nvPr/>
        </p:nvSpPr>
        <p:spPr>
          <a:xfrm>
            <a:off x="4061106" y="246326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75" y="0"/>
                </a:moveTo>
                <a:lnTo>
                  <a:pt x="0" y="45"/>
                </a:lnTo>
                <a:lnTo>
                  <a:pt x="175" y="0"/>
                </a:lnTo>
                <a:close/>
              </a:path>
            </a:pathLst>
          </a:custGeom>
          <a:ln w="3175">
            <a:solidFill>
              <a:srgbClr val="155F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48" name="object 213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349" name="object 213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350" name="object 21350"/>
          <p:cNvSpPr/>
          <p:nvPr/>
        </p:nvSpPr>
        <p:spPr>
          <a:xfrm>
            <a:off x="4083623" y="245734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355" y="596"/>
                </a:moveTo>
                <a:lnTo>
                  <a:pt x="0" y="213"/>
                </a:lnTo>
                <a:lnTo>
                  <a:pt x="838" y="0"/>
                </a:lnTo>
                <a:lnTo>
                  <a:pt x="355" y="596"/>
                </a:lnTo>
                <a:close/>
              </a:path>
            </a:pathLst>
          </a:custGeom>
          <a:solidFill>
            <a:srgbClr val="156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51" name="object 21351"/>
          <p:cNvSpPr/>
          <p:nvPr/>
        </p:nvSpPr>
        <p:spPr>
          <a:xfrm>
            <a:off x="4083623" y="245734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838" y="0"/>
                </a:moveTo>
                <a:lnTo>
                  <a:pt x="0" y="213"/>
                </a:lnTo>
                <a:lnTo>
                  <a:pt x="355" y="596"/>
                </a:lnTo>
                <a:lnTo>
                  <a:pt x="838" y="0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52" name="object 21352"/>
          <p:cNvSpPr/>
          <p:nvPr/>
        </p:nvSpPr>
        <p:spPr>
          <a:xfrm>
            <a:off x="4083623" y="245756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53" name="object 21353"/>
          <p:cNvSpPr/>
          <p:nvPr/>
        </p:nvSpPr>
        <p:spPr>
          <a:xfrm>
            <a:off x="4083623" y="245756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355" y="3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54" name="object 21354"/>
          <p:cNvSpPr/>
          <p:nvPr/>
        </p:nvSpPr>
        <p:spPr>
          <a:xfrm>
            <a:off x="4061106" y="2457561"/>
            <a:ext cx="22860" cy="6350"/>
          </a:xfrm>
          <a:custGeom>
            <a:avLst/>
            <a:gdLst/>
            <a:ahLst/>
            <a:cxnLst/>
            <a:rect l="l" t="t" r="r" b="b"/>
            <a:pathLst>
              <a:path w="22860" h="6350">
                <a:moveTo>
                  <a:pt x="0" y="5753"/>
                </a:moveTo>
                <a:lnTo>
                  <a:pt x="225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55" name="object 21355"/>
          <p:cNvSpPr/>
          <p:nvPr/>
        </p:nvSpPr>
        <p:spPr>
          <a:xfrm>
            <a:off x="4083623" y="245734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213"/>
                </a:moveTo>
                <a:lnTo>
                  <a:pt x="83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56" name="object 21356"/>
          <p:cNvSpPr/>
          <p:nvPr/>
        </p:nvSpPr>
        <p:spPr>
          <a:xfrm>
            <a:off x="4053209" y="2399700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1247" y="1686"/>
                </a:moveTo>
                <a:lnTo>
                  <a:pt x="0" y="695"/>
                </a:lnTo>
                <a:lnTo>
                  <a:pt x="2468" y="0"/>
                </a:lnTo>
                <a:lnTo>
                  <a:pt x="1247" y="1686"/>
                </a:lnTo>
                <a:close/>
              </a:path>
            </a:pathLst>
          </a:custGeom>
          <a:solidFill>
            <a:srgbClr val="156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57" name="object 21357"/>
          <p:cNvSpPr/>
          <p:nvPr/>
        </p:nvSpPr>
        <p:spPr>
          <a:xfrm>
            <a:off x="4053209" y="2399700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1247" y="1686"/>
                </a:moveTo>
                <a:lnTo>
                  <a:pt x="0" y="695"/>
                </a:lnTo>
                <a:lnTo>
                  <a:pt x="2468" y="0"/>
                </a:lnTo>
                <a:lnTo>
                  <a:pt x="1247" y="1686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58" name="object 21358"/>
          <p:cNvSpPr/>
          <p:nvPr/>
        </p:nvSpPr>
        <p:spPr>
          <a:xfrm>
            <a:off x="4054457" y="2399700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0" y="1686"/>
                </a:moveTo>
                <a:lnTo>
                  <a:pt x="1221" y="0"/>
                </a:lnTo>
                <a:lnTo>
                  <a:pt x="5742" y="68"/>
                </a:lnTo>
                <a:lnTo>
                  <a:pt x="0" y="1686"/>
                </a:lnTo>
                <a:close/>
              </a:path>
            </a:pathLst>
          </a:custGeom>
          <a:solidFill>
            <a:srgbClr val="156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59" name="object 21359"/>
          <p:cNvSpPr/>
          <p:nvPr/>
        </p:nvSpPr>
        <p:spPr>
          <a:xfrm>
            <a:off x="4054457" y="2399700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0" y="1686"/>
                </a:moveTo>
                <a:lnTo>
                  <a:pt x="5742" y="68"/>
                </a:lnTo>
                <a:lnTo>
                  <a:pt x="1221" y="0"/>
                </a:lnTo>
                <a:lnTo>
                  <a:pt x="0" y="1686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60" name="object 21360"/>
          <p:cNvSpPr/>
          <p:nvPr/>
        </p:nvSpPr>
        <p:spPr>
          <a:xfrm>
            <a:off x="4056837" y="2412372"/>
            <a:ext cx="14604" cy="6350"/>
          </a:xfrm>
          <a:custGeom>
            <a:avLst/>
            <a:gdLst/>
            <a:ahLst/>
            <a:cxnLst/>
            <a:rect l="l" t="t" r="r" b="b"/>
            <a:pathLst>
              <a:path w="14604" h="6350">
                <a:moveTo>
                  <a:pt x="0" y="5887"/>
                </a:moveTo>
                <a:lnTo>
                  <a:pt x="14503" y="0"/>
                </a:lnTo>
                <a:lnTo>
                  <a:pt x="12169" y="1264"/>
                </a:lnTo>
                <a:lnTo>
                  <a:pt x="0" y="5887"/>
                </a:lnTo>
                <a:close/>
              </a:path>
            </a:pathLst>
          </a:custGeom>
          <a:solidFill>
            <a:srgbClr val="156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61" name="object 21361"/>
          <p:cNvSpPr/>
          <p:nvPr/>
        </p:nvSpPr>
        <p:spPr>
          <a:xfrm>
            <a:off x="4056837" y="2412372"/>
            <a:ext cx="14604" cy="6350"/>
          </a:xfrm>
          <a:custGeom>
            <a:avLst/>
            <a:gdLst/>
            <a:ahLst/>
            <a:cxnLst/>
            <a:rect l="l" t="t" r="r" b="b"/>
            <a:pathLst>
              <a:path w="14604" h="6350">
                <a:moveTo>
                  <a:pt x="14503" y="0"/>
                </a:moveTo>
                <a:lnTo>
                  <a:pt x="12169" y="1264"/>
                </a:lnTo>
                <a:lnTo>
                  <a:pt x="0" y="5887"/>
                </a:lnTo>
                <a:lnTo>
                  <a:pt x="14503" y="0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62" name="object 21362"/>
          <p:cNvSpPr/>
          <p:nvPr/>
        </p:nvSpPr>
        <p:spPr>
          <a:xfrm>
            <a:off x="4056837" y="2412372"/>
            <a:ext cx="14604" cy="6350"/>
          </a:xfrm>
          <a:custGeom>
            <a:avLst/>
            <a:gdLst/>
            <a:ahLst/>
            <a:cxnLst/>
            <a:rect l="l" t="t" r="r" b="b"/>
            <a:pathLst>
              <a:path w="14604" h="6350">
                <a:moveTo>
                  <a:pt x="0" y="5887"/>
                </a:moveTo>
                <a:lnTo>
                  <a:pt x="1605" y="3543"/>
                </a:lnTo>
                <a:lnTo>
                  <a:pt x="14503" y="0"/>
                </a:lnTo>
                <a:lnTo>
                  <a:pt x="0" y="5887"/>
                </a:lnTo>
                <a:close/>
              </a:path>
            </a:pathLst>
          </a:custGeom>
          <a:solidFill>
            <a:srgbClr val="156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63" name="object 21363"/>
          <p:cNvSpPr/>
          <p:nvPr/>
        </p:nvSpPr>
        <p:spPr>
          <a:xfrm>
            <a:off x="4056837" y="2412372"/>
            <a:ext cx="14604" cy="6350"/>
          </a:xfrm>
          <a:custGeom>
            <a:avLst/>
            <a:gdLst/>
            <a:ahLst/>
            <a:cxnLst/>
            <a:rect l="l" t="t" r="r" b="b"/>
            <a:pathLst>
              <a:path w="14604" h="6350">
                <a:moveTo>
                  <a:pt x="14503" y="0"/>
                </a:moveTo>
                <a:lnTo>
                  <a:pt x="1605" y="3543"/>
                </a:lnTo>
                <a:lnTo>
                  <a:pt x="0" y="5887"/>
                </a:lnTo>
                <a:lnTo>
                  <a:pt x="14503" y="0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64" name="object 21364"/>
          <p:cNvSpPr/>
          <p:nvPr/>
        </p:nvSpPr>
        <p:spPr>
          <a:xfrm>
            <a:off x="4053232" y="2399769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10">
                <a:moveTo>
                  <a:pt x="0" y="3799"/>
                </a:moveTo>
                <a:lnTo>
                  <a:pt x="1224" y="1617"/>
                </a:lnTo>
                <a:lnTo>
                  <a:pt x="6967" y="0"/>
                </a:lnTo>
                <a:lnTo>
                  <a:pt x="0" y="3799"/>
                </a:lnTo>
                <a:close/>
              </a:path>
            </a:pathLst>
          </a:custGeom>
          <a:solidFill>
            <a:srgbClr val="156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65" name="object 21365"/>
          <p:cNvSpPr/>
          <p:nvPr/>
        </p:nvSpPr>
        <p:spPr>
          <a:xfrm>
            <a:off x="4053232" y="2399769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10">
                <a:moveTo>
                  <a:pt x="6967" y="0"/>
                </a:moveTo>
                <a:lnTo>
                  <a:pt x="1224" y="1617"/>
                </a:lnTo>
                <a:lnTo>
                  <a:pt x="0" y="3799"/>
                </a:lnTo>
                <a:lnTo>
                  <a:pt x="6967" y="0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66" name="object 21366"/>
          <p:cNvSpPr/>
          <p:nvPr/>
        </p:nvSpPr>
        <p:spPr>
          <a:xfrm>
            <a:off x="4055785" y="2412299"/>
            <a:ext cx="15875" cy="1905"/>
          </a:xfrm>
          <a:custGeom>
            <a:avLst/>
            <a:gdLst/>
            <a:ahLst/>
            <a:cxnLst/>
            <a:rect l="l" t="t" r="r" b="b"/>
            <a:pathLst>
              <a:path w="15875" h="1905">
                <a:moveTo>
                  <a:pt x="0" y="1676"/>
                </a:moveTo>
                <a:lnTo>
                  <a:pt x="12369" y="0"/>
                </a:lnTo>
                <a:lnTo>
                  <a:pt x="15554" y="73"/>
                </a:lnTo>
                <a:lnTo>
                  <a:pt x="0" y="1676"/>
                </a:lnTo>
                <a:close/>
              </a:path>
            </a:pathLst>
          </a:custGeom>
          <a:solidFill>
            <a:srgbClr val="156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67" name="object 21367"/>
          <p:cNvSpPr/>
          <p:nvPr/>
        </p:nvSpPr>
        <p:spPr>
          <a:xfrm>
            <a:off x="4055785" y="2412299"/>
            <a:ext cx="15875" cy="1905"/>
          </a:xfrm>
          <a:custGeom>
            <a:avLst/>
            <a:gdLst/>
            <a:ahLst/>
            <a:cxnLst/>
            <a:rect l="l" t="t" r="r" b="b"/>
            <a:pathLst>
              <a:path w="15875" h="1905">
                <a:moveTo>
                  <a:pt x="0" y="1676"/>
                </a:moveTo>
                <a:lnTo>
                  <a:pt x="12369" y="0"/>
                </a:lnTo>
                <a:lnTo>
                  <a:pt x="15554" y="73"/>
                </a:lnTo>
                <a:lnTo>
                  <a:pt x="0" y="1676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68" name="object 21368"/>
          <p:cNvSpPr/>
          <p:nvPr/>
        </p:nvSpPr>
        <p:spPr>
          <a:xfrm>
            <a:off x="4055785" y="2412372"/>
            <a:ext cx="15875" cy="3810"/>
          </a:xfrm>
          <a:custGeom>
            <a:avLst/>
            <a:gdLst/>
            <a:ahLst/>
            <a:cxnLst/>
            <a:rect l="l" t="t" r="r" b="b"/>
            <a:pathLst>
              <a:path w="15875" h="3810">
                <a:moveTo>
                  <a:pt x="2656" y="3543"/>
                </a:moveTo>
                <a:lnTo>
                  <a:pt x="0" y="1602"/>
                </a:lnTo>
                <a:lnTo>
                  <a:pt x="15554" y="0"/>
                </a:lnTo>
                <a:lnTo>
                  <a:pt x="2656" y="3543"/>
                </a:lnTo>
                <a:close/>
              </a:path>
            </a:pathLst>
          </a:custGeom>
          <a:solidFill>
            <a:srgbClr val="156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69" name="object 21369"/>
          <p:cNvSpPr/>
          <p:nvPr/>
        </p:nvSpPr>
        <p:spPr>
          <a:xfrm>
            <a:off x="4055785" y="2412372"/>
            <a:ext cx="15875" cy="3810"/>
          </a:xfrm>
          <a:custGeom>
            <a:avLst/>
            <a:gdLst/>
            <a:ahLst/>
            <a:cxnLst/>
            <a:rect l="l" t="t" r="r" b="b"/>
            <a:pathLst>
              <a:path w="15875" h="3810">
                <a:moveTo>
                  <a:pt x="0" y="1602"/>
                </a:moveTo>
                <a:lnTo>
                  <a:pt x="2656" y="3543"/>
                </a:lnTo>
                <a:lnTo>
                  <a:pt x="15554" y="0"/>
                </a:lnTo>
                <a:lnTo>
                  <a:pt x="0" y="1602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70" name="object 21370"/>
          <p:cNvSpPr/>
          <p:nvPr/>
        </p:nvSpPr>
        <p:spPr>
          <a:xfrm>
            <a:off x="4060200" y="2399769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4203" y="6621"/>
                </a:moveTo>
                <a:lnTo>
                  <a:pt x="0" y="0"/>
                </a:lnTo>
                <a:lnTo>
                  <a:pt x="4203" y="6621"/>
                </a:lnTo>
                <a:close/>
              </a:path>
            </a:pathLst>
          </a:custGeom>
          <a:ln w="3175">
            <a:solidFill>
              <a:srgbClr val="1564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71" name="object 21371"/>
          <p:cNvSpPr/>
          <p:nvPr/>
        </p:nvSpPr>
        <p:spPr>
          <a:xfrm>
            <a:off x="4060200" y="2399769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4203" y="6621"/>
                </a:moveTo>
                <a:lnTo>
                  <a:pt x="0" y="0"/>
                </a:lnTo>
                <a:lnTo>
                  <a:pt x="5542" y="6271"/>
                </a:lnTo>
                <a:lnTo>
                  <a:pt x="4203" y="6621"/>
                </a:lnTo>
                <a:close/>
              </a:path>
            </a:pathLst>
          </a:custGeom>
          <a:solidFill>
            <a:srgbClr val="1564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72" name="object 21372"/>
          <p:cNvSpPr/>
          <p:nvPr/>
        </p:nvSpPr>
        <p:spPr>
          <a:xfrm>
            <a:off x="4060200" y="2399769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4203" y="6621"/>
                </a:moveTo>
                <a:lnTo>
                  <a:pt x="5542" y="6271"/>
                </a:lnTo>
                <a:lnTo>
                  <a:pt x="0" y="0"/>
                </a:lnTo>
                <a:lnTo>
                  <a:pt x="4203" y="6621"/>
                </a:lnTo>
                <a:close/>
              </a:path>
            </a:pathLst>
          </a:custGeom>
          <a:ln w="3175">
            <a:solidFill>
              <a:srgbClr val="1564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73" name="object 21373"/>
          <p:cNvSpPr/>
          <p:nvPr/>
        </p:nvSpPr>
        <p:spPr>
          <a:xfrm>
            <a:off x="4064403" y="24060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751" y="6258"/>
                </a:moveTo>
                <a:lnTo>
                  <a:pt x="0" y="350"/>
                </a:lnTo>
                <a:lnTo>
                  <a:pt x="1338" y="0"/>
                </a:lnTo>
                <a:lnTo>
                  <a:pt x="3751" y="6258"/>
                </a:lnTo>
                <a:close/>
              </a:path>
            </a:pathLst>
          </a:custGeom>
          <a:solidFill>
            <a:srgbClr val="1564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74" name="object 21374"/>
          <p:cNvSpPr/>
          <p:nvPr/>
        </p:nvSpPr>
        <p:spPr>
          <a:xfrm>
            <a:off x="4064403" y="24060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751" y="6258"/>
                </a:moveTo>
                <a:lnTo>
                  <a:pt x="0" y="350"/>
                </a:lnTo>
                <a:lnTo>
                  <a:pt x="1338" y="0"/>
                </a:lnTo>
                <a:lnTo>
                  <a:pt x="3751" y="6258"/>
                </a:lnTo>
                <a:close/>
              </a:path>
            </a:pathLst>
          </a:custGeom>
          <a:ln w="3175">
            <a:solidFill>
              <a:srgbClr val="1564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75" name="object 21375"/>
          <p:cNvSpPr/>
          <p:nvPr/>
        </p:nvSpPr>
        <p:spPr>
          <a:xfrm>
            <a:off x="4065742" y="2406040"/>
            <a:ext cx="5715" cy="6350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5598" y="6332"/>
                </a:moveTo>
                <a:lnTo>
                  <a:pt x="2413" y="6258"/>
                </a:lnTo>
                <a:lnTo>
                  <a:pt x="0" y="0"/>
                </a:lnTo>
                <a:lnTo>
                  <a:pt x="5598" y="6332"/>
                </a:lnTo>
                <a:close/>
              </a:path>
            </a:pathLst>
          </a:custGeom>
          <a:solidFill>
            <a:srgbClr val="1564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76" name="object 21376"/>
          <p:cNvSpPr/>
          <p:nvPr/>
        </p:nvSpPr>
        <p:spPr>
          <a:xfrm>
            <a:off x="4065742" y="2406040"/>
            <a:ext cx="5715" cy="6350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2413" y="6258"/>
                </a:moveTo>
                <a:lnTo>
                  <a:pt x="5598" y="6332"/>
                </a:lnTo>
                <a:lnTo>
                  <a:pt x="0" y="0"/>
                </a:lnTo>
                <a:lnTo>
                  <a:pt x="2413" y="6258"/>
                </a:lnTo>
                <a:close/>
              </a:path>
            </a:pathLst>
          </a:custGeom>
          <a:ln w="3175">
            <a:solidFill>
              <a:srgbClr val="1564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77" name="object 21377"/>
          <p:cNvSpPr/>
          <p:nvPr/>
        </p:nvSpPr>
        <p:spPr>
          <a:xfrm>
            <a:off x="4064403" y="2406040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338" y="0"/>
                </a:moveTo>
                <a:lnTo>
                  <a:pt x="0" y="3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78" name="object 21378"/>
          <p:cNvSpPr/>
          <p:nvPr/>
        </p:nvSpPr>
        <p:spPr>
          <a:xfrm>
            <a:off x="4069006" y="2412372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264"/>
                </a:moveTo>
                <a:lnTo>
                  <a:pt x="2334" y="0"/>
                </a:lnTo>
                <a:lnTo>
                  <a:pt x="0" y="1264"/>
                </a:lnTo>
                <a:close/>
              </a:path>
            </a:pathLst>
          </a:custGeom>
          <a:ln w="3175">
            <a:solidFill>
              <a:srgbClr val="1664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79" name="object 21379"/>
          <p:cNvSpPr/>
          <p:nvPr/>
        </p:nvSpPr>
        <p:spPr>
          <a:xfrm>
            <a:off x="4069006" y="2412372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264"/>
                </a:moveTo>
                <a:lnTo>
                  <a:pt x="2334" y="0"/>
                </a:lnTo>
                <a:lnTo>
                  <a:pt x="1264" y="784"/>
                </a:lnTo>
                <a:lnTo>
                  <a:pt x="0" y="1264"/>
                </a:lnTo>
                <a:close/>
              </a:path>
            </a:pathLst>
          </a:custGeom>
          <a:solidFill>
            <a:srgbClr val="1564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80" name="object 21380"/>
          <p:cNvSpPr/>
          <p:nvPr/>
        </p:nvSpPr>
        <p:spPr>
          <a:xfrm>
            <a:off x="4069006" y="2412372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264"/>
                </a:moveTo>
                <a:lnTo>
                  <a:pt x="1264" y="784"/>
                </a:lnTo>
                <a:lnTo>
                  <a:pt x="2334" y="0"/>
                </a:lnTo>
                <a:lnTo>
                  <a:pt x="0" y="1264"/>
                </a:lnTo>
                <a:close/>
              </a:path>
            </a:pathLst>
          </a:custGeom>
          <a:ln w="3175">
            <a:solidFill>
              <a:srgbClr val="1564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81" name="object 21381"/>
          <p:cNvSpPr/>
          <p:nvPr/>
        </p:nvSpPr>
        <p:spPr>
          <a:xfrm>
            <a:off x="4059910" y="243068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04"/>
                </a:moveTo>
                <a:lnTo>
                  <a:pt x="335" y="0"/>
                </a:lnTo>
                <a:lnTo>
                  <a:pt x="0" y="104"/>
                </a:lnTo>
                <a:close/>
              </a:path>
            </a:pathLst>
          </a:custGeom>
          <a:ln w="3175">
            <a:solidFill>
              <a:srgbClr val="1561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82" name="object 21382"/>
          <p:cNvSpPr/>
          <p:nvPr/>
        </p:nvSpPr>
        <p:spPr>
          <a:xfrm>
            <a:off x="4059910" y="243068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728" y="477"/>
                </a:moveTo>
                <a:lnTo>
                  <a:pt x="0" y="104"/>
                </a:lnTo>
                <a:lnTo>
                  <a:pt x="335" y="0"/>
                </a:lnTo>
                <a:lnTo>
                  <a:pt x="728" y="477"/>
                </a:lnTo>
                <a:close/>
              </a:path>
            </a:pathLst>
          </a:custGeom>
          <a:solidFill>
            <a:srgbClr val="1561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83" name="object 21383"/>
          <p:cNvSpPr/>
          <p:nvPr/>
        </p:nvSpPr>
        <p:spPr>
          <a:xfrm>
            <a:off x="4059910" y="243068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104"/>
                </a:moveTo>
                <a:lnTo>
                  <a:pt x="728" y="477"/>
                </a:lnTo>
                <a:lnTo>
                  <a:pt x="335" y="0"/>
                </a:lnTo>
                <a:lnTo>
                  <a:pt x="0" y="104"/>
                </a:lnTo>
                <a:close/>
              </a:path>
            </a:pathLst>
          </a:custGeom>
          <a:ln w="3175">
            <a:solidFill>
              <a:srgbClr val="1561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84" name="object 21384"/>
          <p:cNvSpPr/>
          <p:nvPr/>
        </p:nvSpPr>
        <p:spPr>
          <a:xfrm>
            <a:off x="4059910" y="243078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612" y="403"/>
                </a:moveTo>
                <a:lnTo>
                  <a:pt x="0" y="0"/>
                </a:lnTo>
                <a:lnTo>
                  <a:pt x="728" y="373"/>
                </a:lnTo>
                <a:close/>
              </a:path>
            </a:pathLst>
          </a:custGeom>
          <a:solidFill>
            <a:srgbClr val="1561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85" name="object 21385"/>
          <p:cNvSpPr/>
          <p:nvPr/>
        </p:nvSpPr>
        <p:spPr>
          <a:xfrm>
            <a:off x="4059910" y="243078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728" y="37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61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86" name="object 21386"/>
          <p:cNvSpPr/>
          <p:nvPr/>
        </p:nvSpPr>
        <p:spPr>
          <a:xfrm>
            <a:off x="4060245" y="243068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393" y="47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61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87" name="object 213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388" name="object 213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389" name="object 21389"/>
          <p:cNvSpPr/>
          <p:nvPr/>
        </p:nvSpPr>
        <p:spPr>
          <a:xfrm>
            <a:off x="4060245" y="243068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393" y="4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90" name="object 21390"/>
          <p:cNvSpPr/>
          <p:nvPr/>
        </p:nvSpPr>
        <p:spPr>
          <a:xfrm>
            <a:off x="4080992" y="2441689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180"/>
                </a:moveTo>
                <a:lnTo>
                  <a:pt x="680" y="0"/>
                </a:lnTo>
                <a:lnTo>
                  <a:pt x="0" y="180"/>
                </a:lnTo>
                <a:close/>
              </a:path>
            </a:pathLst>
          </a:custGeom>
          <a:solidFill>
            <a:srgbClr val="1564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91" name="object 21391"/>
          <p:cNvSpPr/>
          <p:nvPr/>
        </p:nvSpPr>
        <p:spPr>
          <a:xfrm>
            <a:off x="4080992" y="2441689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609" y="109"/>
                </a:moveTo>
                <a:lnTo>
                  <a:pt x="0" y="180"/>
                </a:lnTo>
                <a:lnTo>
                  <a:pt x="609" y="109"/>
                </a:lnTo>
                <a:close/>
              </a:path>
            </a:pathLst>
          </a:custGeom>
          <a:ln w="3175">
            <a:solidFill>
              <a:srgbClr val="1564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92" name="object 213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393" name="object 213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394" name="object 21394"/>
          <p:cNvSpPr/>
          <p:nvPr/>
        </p:nvSpPr>
        <p:spPr>
          <a:xfrm>
            <a:off x="4060403" y="243116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70"/>
                </a:moveTo>
                <a:lnTo>
                  <a:pt x="119" y="30"/>
                </a:lnTo>
                <a:lnTo>
                  <a:pt x="0" y="170"/>
                </a:lnTo>
                <a:close/>
              </a:path>
            </a:pathLst>
          </a:custGeom>
          <a:solidFill>
            <a:srgbClr val="1561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95" name="object 21395"/>
          <p:cNvSpPr/>
          <p:nvPr/>
        </p:nvSpPr>
        <p:spPr>
          <a:xfrm>
            <a:off x="4060403" y="243116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70"/>
                </a:moveTo>
                <a:lnTo>
                  <a:pt x="236" y="0"/>
                </a:lnTo>
                <a:lnTo>
                  <a:pt x="0" y="170"/>
                </a:lnTo>
                <a:close/>
              </a:path>
            </a:pathLst>
          </a:custGeom>
          <a:ln w="3175">
            <a:solidFill>
              <a:srgbClr val="1561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96" name="object 21396"/>
          <p:cNvSpPr/>
          <p:nvPr/>
        </p:nvSpPr>
        <p:spPr>
          <a:xfrm>
            <a:off x="4060126" y="243133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332"/>
                </a:moveTo>
                <a:lnTo>
                  <a:pt x="276" y="0"/>
                </a:lnTo>
                <a:lnTo>
                  <a:pt x="802" y="142"/>
                </a:lnTo>
                <a:lnTo>
                  <a:pt x="0" y="332"/>
                </a:lnTo>
                <a:close/>
              </a:path>
            </a:pathLst>
          </a:custGeom>
          <a:solidFill>
            <a:srgbClr val="1561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97" name="object 21397"/>
          <p:cNvSpPr/>
          <p:nvPr/>
        </p:nvSpPr>
        <p:spPr>
          <a:xfrm>
            <a:off x="4060126" y="243133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802" y="142"/>
                </a:moveTo>
                <a:lnTo>
                  <a:pt x="0" y="332"/>
                </a:lnTo>
                <a:lnTo>
                  <a:pt x="276" y="0"/>
                </a:lnTo>
                <a:lnTo>
                  <a:pt x="802" y="142"/>
                </a:lnTo>
                <a:close/>
              </a:path>
            </a:pathLst>
          </a:custGeom>
          <a:ln w="3175">
            <a:solidFill>
              <a:srgbClr val="1561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98" name="object 21398"/>
          <p:cNvSpPr/>
          <p:nvPr/>
        </p:nvSpPr>
        <p:spPr>
          <a:xfrm>
            <a:off x="4060403" y="243116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25" y="312"/>
                </a:moveTo>
                <a:lnTo>
                  <a:pt x="0" y="170"/>
                </a:lnTo>
                <a:lnTo>
                  <a:pt x="236" y="0"/>
                </a:lnTo>
                <a:lnTo>
                  <a:pt x="525" y="312"/>
                </a:lnTo>
                <a:close/>
              </a:path>
            </a:pathLst>
          </a:custGeom>
          <a:solidFill>
            <a:srgbClr val="1561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99" name="object 21399"/>
          <p:cNvSpPr/>
          <p:nvPr/>
        </p:nvSpPr>
        <p:spPr>
          <a:xfrm>
            <a:off x="4060403" y="243116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25" y="312"/>
                </a:moveTo>
                <a:lnTo>
                  <a:pt x="236" y="0"/>
                </a:lnTo>
                <a:lnTo>
                  <a:pt x="0" y="170"/>
                </a:lnTo>
                <a:lnTo>
                  <a:pt x="525" y="312"/>
                </a:lnTo>
                <a:close/>
              </a:path>
            </a:pathLst>
          </a:custGeom>
          <a:ln w="3175">
            <a:solidFill>
              <a:srgbClr val="1561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00" name="object 21400"/>
          <p:cNvSpPr/>
          <p:nvPr/>
        </p:nvSpPr>
        <p:spPr>
          <a:xfrm>
            <a:off x="4060639" y="243116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289" y="3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01" name="object 21401"/>
          <p:cNvSpPr/>
          <p:nvPr/>
        </p:nvSpPr>
        <p:spPr>
          <a:xfrm>
            <a:off x="4080992" y="244158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287"/>
                </a:moveTo>
                <a:lnTo>
                  <a:pt x="530" y="0"/>
                </a:lnTo>
                <a:lnTo>
                  <a:pt x="680" y="106"/>
                </a:lnTo>
                <a:lnTo>
                  <a:pt x="0" y="287"/>
                </a:lnTo>
                <a:close/>
              </a:path>
            </a:pathLst>
          </a:custGeom>
          <a:solidFill>
            <a:srgbClr val="1564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02" name="object 21402"/>
          <p:cNvSpPr/>
          <p:nvPr/>
        </p:nvSpPr>
        <p:spPr>
          <a:xfrm>
            <a:off x="4080992" y="244158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287"/>
                </a:moveTo>
                <a:lnTo>
                  <a:pt x="680" y="106"/>
                </a:lnTo>
                <a:lnTo>
                  <a:pt x="530" y="0"/>
                </a:lnTo>
                <a:lnTo>
                  <a:pt x="0" y="287"/>
                </a:lnTo>
                <a:close/>
              </a:path>
            </a:pathLst>
          </a:custGeom>
          <a:ln w="3175">
            <a:solidFill>
              <a:srgbClr val="1564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03" name="object 21403"/>
          <p:cNvSpPr/>
          <p:nvPr/>
        </p:nvSpPr>
        <p:spPr>
          <a:xfrm>
            <a:off x="4055678" y="2398732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4521" y="1036"/>
                </a:moveTo>
                <a:lnTo>
                  <a:pt x="0" y="967"/>
                </a:lnTo>
                <a:lnTo>
                  <a:pt x="3601" y="0"/>
                </a:lnTo>
                <a:lnTo>
                  <a:pt x="4521" y="1036"/>
                </a:lnTo>
                <a:close/>
              </a:path>
            </a:pathLst>
          </a:custGeom>
          <a:solidFill>
            <a:srgbClr val="156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04" name="object 21404"/>
          <p:cNvSpPr/>
          <p:nvPr/>
        </p:nvSpPr>
        <p:spPr>
          <a:xfrm>
            <a:off x="4055678" y="2398732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0" y="967"/>
                </a:moveTo>
                <a:lnTo>
                  <a:pt x="4521" y="1036"/>
                </a:lnTo>
                <a:lnTo>
                  <a:pt x="3601" y="0"/>
                </a:lnTo>
                <a:lnTo>
                  <a:pt x="0" y="967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05" name="object 21405"/>
          <p:cNvSpPr/>
          <p:nvPr/>
        </p:nvSpPr>
        <p:spPr>
          <a:xfrm>
            <a:off x="4056395" y="2450272"/>
            <a:ext cx="7620" cy="13335"/>
          </a:xfrm>
          <a:custGeom>
            <a:avLst/>
            <a:gdLst/>
            <a:ahLst/>
            <a:cxnLst/>
            <a:rect l="l" t="t" r="r" b="b"/>
            <a:pathLst>
              <a:path w="7620" h="13335">
                <a:moveTo>
                  <a:pt x="4701" y="13032"/>
                </a:moveTo>
                <a:lnTo>
                  <a:pt x="0" y="7561"/>
                </a:lnTo>
                <a:lnTo>
                  <a:pt x="7190" y="0"/>
                </a:lnTo>
                <a:lnTo>
                  <a:pt x="4701" y="13032"/>
                </a:lnTo>
                <a:close/>
              </a:path>
            </a:pathLst>
          </a:custGeom>
          <a:solidFill>
            <a:srgbClr val="155F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06" name="object 21406"/>
          <p:cNvSpPr/>
          <p:nvPr/>
        </p:nvSpPr>
        <p:spPr>
          <a:xfrm>
            <a:off x="4056395" y="2450272"/>
            <a:ext cx="7620" cy="13335"/>
          </a:xfrm>
          <a:custGeom>
            <a:avLst/>
            <a:gdLst/>
            <a:ahLst/>
            <a:cxnLst/>
            <a:rect l="l" t="t" r="r" b="b"/>
            <a:pathLst>
              <a:path w="7620" h="13335">
                <a:moveTo>
                  <a:pt x="7190" y="0"/>
                </a:moveTo>
                <a:lnTo>
                  <a:pt x="4701" y="13032"/>
                </a:lnTo>
                <a:lnTo>
                  <a:pt x="0" y="7561"/>
                </a:lnTo>
                <a:lnTo>
                  <a:pt x="7190" y="0"/>
                </a:lnTo>
                <a:close/>
              </a:path>
            </a:pathLst>
          </a:custGeom>
          <a:ln w="3175">
            <a:solidFill>
              <a:srgbClr val="155F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07" name="object 21407"/>
          <p:cNvSpPr/>
          <p:nvPr/>
        </p:nvSpPr>
        <p:spPr>
          <a:xfrm>
            <a:off x="4056395" y="2450165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0" y="7668"/>
                </a:moveTo>
                <a:lnTo>
                  <a:pt x="281" y="0"/>
                </a:lnTo>
                <a:lnTo>
                  <a:pt x="7190" y="106"/>
                </a:lnTo>
                <a:lnTo>
                  <a:pt x="0" y="7668"/>
                </a:lnTo>
                <a:close/>
              </a:path>
            </a:pathLst>
          </a:custGeom>
          <a:solidFill>
            <a:srgbClr val="155F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08" name="object 21408"/>
          <p:cNvSpPr/>
          <p:nvPr/>
        </p:nvSpPr>
        <p:spPr>
          <a:xfrm>
            <a:off x="4056395" y="2450165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7190" y="106"/>
                </a:moveTo>
                <a:lnTo>
                  <a:pt x="281" y="0"/>
                </a:lnTo>
                <a:lnTo>
                  <a:pt x="0" y="7668"/>
                </a:lnTo>
                <a:lnTo>
                  <a:pt x="7190" y="106"/>
                </a:lnTo>
                <a:close/>
              </a:path>
            </a:pathLst>
          </a:custGeom>
          <a:ln w="3175">
            <a:solidFill>
              <a:srgbClr val="155F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09" name="object 21409"/>
          <p:cNvSpPr/>
          <p:nvPr/>
        </p:nvSpPr>
        <p:spPr>
          <a:xfrm>
            <a:off x="4057469" y="2461669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629" y="1643"/>
                </a:moveTo>
                <a:lnTo>
                  <a:pt x="0" y="0"/>
                </a:lnTo>
                <a:lnTo>
                  <a:pt x="3627" y="1635"/>
                </a:lnTo>
                <a:close/>
              </a:path>
            </a:pathLst>
          </a:custGeom>
          <a:solidFill>
            <a:srgbClr val="155E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10" name="object 21410"/>
          <p:cNvSpPr/>
          <p:nvPr/>
        </p:nvSpPr>
        <p:spPr>
          <a:xfrm>
            <a:off x="4057469" y="2461669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627" y="1635"/>
                </a:moveTo>
                <a:lnTo>
                  <a:pt x="0" y="0"/>
                </a:lnTo>
                <a:lnTo>
                  <a:pt x="3627" y="1635"/>
                </a:lnTo>
                <a:close/>
              </a:path>
            </a:pathLst>
          </a:custGeom>
          <a:ln w="3175">
            <a:solidFill>
              <a:srgbClr val="155E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11" name="object 21411"/>
          <p:cNvSpPr/>
          <p:nvPr/>
        </p:nvSpPr>
        <p:spPr>
          <a:xfrm>
            <a:off x="4056395" y="2457833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4701" y="5471"/>
                </a:moveTo>
                <a:lnTo>
                  <a:pt x="1074" y="3835"/>
                </a:lnTo>
                <a:lnTo>
                  <a:pt x="0" y="0"/>
                </a:lnTo>
                <a:lnTo>
                  <a:pt x="4701" y="5471"/>
                </a:lnTo>
                <a:close/>
              </a:path>
            </a:pathLst>
          </a:custGeom>
          <a:solidFill>
            <a:srgbClr val="155E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12" name="object 21412"/>
          <p:cNvSpPr/>
          <p:nvPr/>
        </p:nvSpPr>
        <p:spPr>
          <a:xfrm>
            <a:off x="4056395" y="2457833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4701" y="5471"/>
                </a:moveTo>
                <a:lnTo>
                  <a:pt x="0" y="0"/>
                </a:lnTo>
                <a:lnTo>
                  <a:pt x="1074" y="3835"/>
                </a:lnTo>
                <a:lnTo>
                  <a:pt x="4701" y="5471"/>
                </a:lnTo>
                <a:close/>
              </a:path>
            </a:pathLst>
          </a:custGeom>
          <a:ln w="3175">
            <a:solidFill>
              <a:srgbClr val="155E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13" name="object 214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414" name="object 21414"/>
          <p:cNvSpPr/>
          <p:nvPr/>
        </p:nvSpPr>
        <p:spPr>
          <a:xfrm>
            <a:off x="4083118" y="2456799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343" y="548"/>
                </a:moveTo>
                <a:lnTo>
                  <a:pt x="0" y="147"/>
                </a:lnTo>
                <a:lnTo>
                  <a:pt x="513" y="0"/>
                </a:lnTo>
                <a:lnTo>
                  <a:pt x="1343" y="548"/>
                </a:lnTo>
                <a:close/>
              </a:path>
            </a:pathLst>
          </a:custGeom>
          <a:solidFill>
            <a:srgbClr val="156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15" name="object 21415"/>
          <p:cNvSpPr/>
          <p:nvPr/>
        </p:nvSpPr>
        <p:spPr>
          <a:xfrm>
            <a:off x="4083118" y="2456799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147"/>
                </a:moveTo>
                <a:lnTo>
                  <a:pt x="513" y="0"/>
                </a:lnTo>
                <a:lnTo>
                  <a:pt x="1343" y="548"/>
                </a:lnTo>
                <a:lnTo>
                  <a:pt x="0" y="147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16" name="object 21416"/>
          <p:cNvSpPr/>
          <p:nvPr/>
        </p:nvSpPr>
        <p:spPr>
          <a:xfrm>
            <a:off x="4083118" y="2456947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0"/>
                </a:moveTo>
                <a:lnTo>
                  <a:pt x="1343" y="40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17" name="object 21417"/>
          <p:cNvSpPr/>
          <p:nvPr/>
        </p:nvSpPr>
        <p:spPr>
          <a:xfrm>
            <a:off x="4083118" y="2456947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505" y="614"/>
                </a:moveTo>
                <a:lnTo>
                  <a:pt x="0" y="0"/>
                </a:lnTo>
                <a:lnTo>
                  <a:pt x="1343" y="401"/>
                </a:lnTo>
                <a:lnTo>
                  <a:pt x="505" y="614"/>
                </a:lnTo>
                <a:close/>
              </a:path>
            </a:pathLst>
          </a:custGeom>
          <a:solidFill>
            <a:srgbClr val="156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18" name="object 21418"/>
          <p:cNvSpPr/>
          <p:nvPr/>
        </p:nvSpPr>
        <p:spPr>
          <a:xfrm>
            <a:off x="4083118" y="2456947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0"/>
                </a:moveTo>
                <a:lnTo>
                  <a:pt x="1343" y="401"/>
                </a:lnTo>
                <a:lnTo>
                  <a:pt x="505" y="61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19" name="object 21419"/>
          <p:cNvSpPr/>
          <p:nvPr/>
        </p:nvSpPr>
        <p:spPr>
          <a:xfrm>
            <a:off x="4083118" y="245694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505" y="6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20" name="object 21420"/>
          <p:cNvSpPr/>
          <p:nvPr/>
        </p:nvSpPr>
        <p:spPr>
          <a:xfrm>
            <a:off x="4056677" y="2446363"/>
            <a:ext cx="17780" cy="4445"/>
          </a:xfrm>
          <a:custGeom>
            <a:avLst/>
            <a:gdLst/>
            <a:ahLst/>
            <a:cxnLst/>
            <a:rect l="l" t="t" r="r" b="b"/>
            <a:pathLst>
              <a:path w="17779" h="4444">
                <a:moveTo>
                  <a:pt x="6908" y="3909"/>
                </a:moveTo>
                <a:lnTo>
                  <a:pt x="0" y="3802"/>
                </a:lnTo>
                <a:lnTo>
                  <a:pt x="17317" y="0"/>
                </a:lnTo>
                <a:lnTo>
                  <a:pt x="6908" y="3909"/>
                </a:lnTo>
                <a:close/>
              </a:path>
            </a:pathLst>
          </a:custGeom>
          <a:solidFill>
            <a:srgbClr val="156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21" name="object 21421"/>
          <p:cNvSpPr/>
          <p:nvPr/>
        </p:nvSpPr>
        <p:spPr>
          <a:xfrm>
            <a:off x="4056677" y="2446363"/>
            <a:ext cx="17780" cy="4445"/>
          </a:xfrm>
          <a:custGeom>
            <a:avLst/>
            <a:gdLst/>
            <a:ahLst/>
            <a:cxnLst/>
            <a:rect l="l" t="t" r="r" b="b"/>
            <a:pathLst>
              <a:path w="17779" h="4444">
                <a:moveTo>
                  <a:pt x="17317" y="0"/>
                </a:moveTo>
                <a:lnTo>
                  <a:pt x="6908" y="3909"/>
                </a:lnTo>
                <a:lnTo>
                  <a:pt x="0" y="3802"/>
                </a:lnTo>
                <a:lnTo>
                  <a:pt x="17317" y="0"/>
                </a:lnTo>
                <a:close/>
              </a:path>
            </a:pathLst>
          </a:custGeom>
          <a:ln w="3175">
            <a:solidFill>
              <a:srgbClr val="1560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22" name="object 214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423" name="object 21423"/>
          <p:cNvSpPr/>
          <p:nvPr/>
        </p:nvSpPr>
        <p:spPr>
          <a:xfrm>
            <a:off x="4058536" y="2446363"/>
            <a:ext cx="15875" cy="2540"/>
          </a:xfrm>
          <a:custGeom>
            <a:avLst/>
            <a:gdLst/>
            <a:ahLst/>
            <a:cxnLst/>
            <a:rect l="l" t="t" r="r" b="b"/>
            <a:pathLst>
              <a:path w="15875" h="2539">
                <a:moveTo>
                  <a:pt x="0" y="2001"/>
                </a:moveTo>
                <a:lnTo>
                  <a:pt x="873" y="1158"/>
                </a:lnTo>
                <a:lnTo>
                  <a:pt x="15458" y="0"/>
                </a:lnTo>
                <a:lnTo>
                  <a:pt x="0" y="2001"/>
                </a:lnTo>
                <a:close/>
              </a:path>
            </a:pathLst>
          </a:custGeom>
          <a:solidFill>
            <a:srgbClr val="156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24" name="object 21424"/>
          <p:cNvSpPr/>
          <p:nvPr/>
        </p:nvSpPr>
        <p:spPr>
          <a:xfrm>
            <a:off x="4058536" y="2446363"/>
            <a:ext cx="15875" cy="2540"/>
          </a:xfrm>
          <a:custGeom>
            <a:avLst/>
            <a:gdLst/>
            <a:ahLst/>
            <a:cxnLst/>
            <a:rect l="l" t="t" r="r" b="b"/>
            <a:pathLst>
              <a:path w="15875" h="2539">
                <a:moveTo>
                  <a:pt x="15458" y="0"/>
                </a:moveTo>
                <a:lnTo>
                  <a:pt x="0" y="2001"/>
                </a:lnTo>
                <a:lnTo>
                  <a:pt x="873" y="1158"/>
                </a:lnTo>
                <a:lnTo>
                  <a:pt x="15458" y="0"/>
                </a:lnTo>
                <a:close/>
              </a:path>
            </a:pathLst>
          </a:custGeom>
          <a:ln w="3175">
            <a:solidFill>
              <a:srgbClr val="1560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25" name="object 21425"/>
          <p:cNvSpPr/>
          <p:nvPr/>
        </p:nvSpPr>
        <p:spPr>
          <a:xfrm>
            <a:off x="4059410" y="2444219"/>
            <a:ext cx="14604" cy="3810"/>
          </a:xfrm>
          <a:custGeom>
            <a:avLst/>
            <a:gdLst/>
            <a:ahLst/>
            <a:cxnLst/>
            <a:rect l="l" t="t" r="r" b="b"/>
            <a:pathLst>
              <a:path w="14604" h="3810">
                <a:moveTo>
                  <a:pt x="0" y="3302"/>
                </a:moveTo>
                <a:lnTo>
                  <a:pt x="12606" y="0"/>
                </a:lnTo>
                <a:lnTo>
                  <a:pt x="14584" y="2143"/>
                </a:lnTo>
                <a:lnTo>
                  <a:pt x="0" y="3302"/>
                </a:lnTo>
                <a:close/>
              </a:path>
            </a:pathLst>
          </a:custGeom>
          <a:solidFill>
            <a:srgbClr val="1561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26" name="object 21426"/>
          <p:cNvSpPr/>
          <p:nvPr/>
        </p:nvSpPr>
        <p:spPr>
          <a:xfrm>
            <a:off x="4059410" y="2444219"/>
            <a:ext cx="14604" cy="3810"/>
          </a:xfrm>
          <a:custGeom>
            <a:avLst/>
            <a:gdLst/>
            <a:ahLst/>
            <a:cxnLst/>
            <a:rect l="l" t="t" r="r" b="b"/>
            <a:pathLst>
              <a:path w="14604" h="3810">
                <a:moveTo>
                  <a:pt x="14584" y="2143"/>
                </a:moveTo>
                <a:lnTo>
                  <a:pt x="12606" y="0"/>
                </a:lnTo>
                <a:lnTo>
                  <a:pt x="0" y="3302"/>
                </a:lnTo>
                <a:lnTo>
                  <a:pt x="14584" y="2143"/>
                </a:lnTo>
                <a:close/>
              </a:path>
            </a:pathLst>
          </a:custGeom>
          <a:ln w="3175">
            <a:solidFill>
              <a:srgbClr val="1561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27" name="object 21427"/>
          <p:cNvSpPr/>
          <p:nvPr/>
        </p:nvSpPr>
        <p:spPr>
          <a:xfrm>
            <a:off x="4080108" y="2441798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2268"/>
                </a:moveTo>
                <a:lnTo>
                  <a:pt x="883" y="71"/>
                </a:lnTo>
                <a:lnTo>
                  <a:pt x="1493" y="0"/>
                </a:lnTo>
                <a:lnTo>
                  <a:pt x="0" y="2268"/>
                </a:lnTo>
                <a:close/>
              </a:path>
            </a:pathLst>
          </a:custGeom>
          <a:solidFill>
            <a:srgbClr val="1564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28" name="object 21428"/>
          <p:cNvSpPr/>
          <p:nvPr/>
        </p:nvSpPr>
        <p:spPr>
          <a:xfrm>
            <a:off x="4080108" y="2441798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883" y="71"/>
                </a:moveTo>
                <a:lnTo>
                  <a:pt x="1493" y="0"/>
                </a:lnTo>
                <a:lnTo>
                  <a:pt x="0" y="2268"/>
                </a:lnTo>
                <a:lnTo>
                  <a:pt x="883" y="71"/>
                </a:lnTo>
                <a:close/>
              </a:path>
            </a:pathLst>
          </a:custGeom>
          <a:ln w="3175">
            <a:solidFill>
              <a:srgbClr val="1564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29" name="object 21429"/>
          <p:cNvSpPr/>
          <p:nvPr/>
        </p:nvSpPr>
        <p:spPr>
          <a:xfrm>
            <a:off x="4073994" y="244186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4493"/>
                </a:moveTo>
                <a:lnTo>
                  <a:pt x="6997" y="0"/>
                </a:lnTo>
                <a:lnTo>
                  <a:pt x="6113" y="2197"/>
                </a:lnTo>
                <a:lnTo>
                  <a:pt x="0" y="4493"/>
                </a:lnTo>
                <a:close/>
              </a:path>
            </a:pathLst>
          </a:custGeom>
          <a:solidFill>
            <a:srgbClr val="156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30" name="object 21430"/>
          <p:cNvSpPr/>
          <p:nvPr/>
        </p:nvSpPr>
        <p:spPr>
          <a:xfrm>
            <a:off x="4073994" y="244186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6997" y="0"/>
                </a:moveTo>
                <a:lnTo>
                  <a:pt x="0" y="4493"/>
                </a:lnTo>
                <a:lnTo>
                  <a:pt x="6113" y="2197"/>
                </a:lnTo>
                <a:lnTo>
                  <a:pt x="6997" y="0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31" name="object 21431"/>
          <p:cNvSpPr/>
          <p:nvPr/>
        </p:nvSpPr>
        <p:spPr>
          <a:xfrm>
            <a:off x="4072016" y="2441869"/>
            <a:ext cx="9525" cy="5080"/>
          </a:xfrm>
          <a:custGeom>
            <a:avLst/>
            <a:gdLst/>
            <a:ahLst/>
            <a:cxnLst/>
            <a:rect l="l" t="t" r="r" b="b"/>
            <a:pathLst>
              <a:path w="9525" h="5080">
                <a:moveTo>
                  <a:pt x="1978" y="4493"/>
                </a:moveTo>
                <a:lnTo>
                  <a:pt x="0" y="2349"/>
                </a:lnTo>
                <a:lnTo>
                  <a:pt x="8976" y="0"/>
                </a:lnTo>
                <a:lnTo>
                  <a:pt x="1978" y="4493"/>
                </a:lnTo>
                <a:close/>
              </a:path>
            </a:pathLst>
          </a:custGeom>
          <a:solidFill>
            <a:srgbClr val="156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32" name="object 21432"/>
          <p:cNvSpPr/>
          <p:nvPr/>
        </p:nvSpPr>
        <p:spPr>
          <a:xfrm>
            <a:off x="4072016" y="2441869"/>
            <a:ext cx="9525" cy="5080"/>
          </a:xfrm>
          <a:custGeom>
            <a:avLst/>
            <a:gdLst/>
            <a:ahLst/>
            <a:cxnLst/>
            <a:rect l="l" t="t" r="r" b="b"/>
            <a:pathLst>
              <a:path w="9525" h="5080">
                <a:moveTo>
                  <a:pt x="8976" y="0"/>
                </a:moveTo>
                <a:lnTo>
                  <a:pt x="1978" y="4493"/>
                </a:lnTo>
                <a:lnTo>
                  <a:pt x="0" y="2349"/>
                </a:lnTo>
                <a:lnTo>
                  <a:pt x="8976" y="0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33" name="object 21433"/>
          <p:cNvSpPr/>
          <p:nvPr/>
        </p:nvSpPr>
        <p:spPr>
          <a:xfrm>
            <a:off x="4072016" y="244421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1978" y="21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34" name="object 21434"/>
          <p:cNvSpPr/>
          <p:nvPr/>
        </p:nvSpPr>
        <p:spPr>
          <a:xfrm>
            <a:off x="4055755" y="2437252"/>
            <a:ext cx="5080" cy="8255"/>
          </a:xfrm>
          <a:custGeom>
            <a:avLst/>
            <a:gdLst/>
            <a:ahLst/>
            <a:cxnLst/>
            <a:rect l="l" t="t" r="r" b="b"/>
            <a:pathLst>
              <a:path w="5079" h="8255">
                <a:moveTo>
                  <a:pt x="0" y="8161"/>
                </a:moveTo>
                <a:lnTo>
                  <a:pt x="4749" y="0"/>
                </a:lnTo>
                <a:lnTo>
                  <a:pt x="4721" y="4528"/>
                </a:lnTo>
                <a:lnTo>
                  <a:pt x="0" y="8161"/>
                </a:lnTo>
                <a:close/>
              </a:path>
            </a:pathLst>
          </a:custGeom>
          <a:solidFill>
            <a:srgbClr val="156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35" name="object 21435"/>
          <p:cNvSpPr/>
          <p:nvPr/>
        </p:nvSpPr>
        <p:spPr>
          <a:xfrm>
            <a:off x="4055755" y="2437252"/>
            <a:ext cx="5080" cy="8255"/>
          </a:xfrm>
          <a:custGeom>
            <a:avLst/>
            <a:gdLst/>
            <a:ahLst/>
            <a:cxnLst/>
            <a:rect l="l" t="t" r="r" b="b"/>
            <a:pathLst>
              <a:path w="5079" h="8255">
                <a:moveTo>
                  <a:pt x="4749" y="0"/>
                </a:moveTo>
                <a:lnTo>
                  <a:pt x="4721" y="4528"/>
                </a:lnTo>
                <a:lnTo>
                  <a:pt x="0" y="8161"/>
                </a:lnTo>
                <a:lnTo>
                  <a:pt x="4749" y="0"/>
                </a:lnTo>
                <a:close/>
              </a:path>
            </a:pathLst>
          </a:custGeom>
          <a:ln w="3175">
            <a:solidFill>
              <a:srgbClr val="1560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36" name="object 21436"/>
          <p:cNvSpPr/>
          <p:nvPr/>
        </p:nvSpPr>
        <p:spPr>
          <a:xfrm>
            <a:off x="4055737" y="2437252"/>
            <a:ext cx="5080" cy="8255"/>
          </a:xfrm>
          <a:custGeom>
            <a:avLst/>
            <a:gdLst/>
            <a:ahLst/>
            <a:cxnLst/>
            <a:rect l="l" t="t" r="r" b="b"/>
            <a:pathLst>
              <a:path w="5079" h="8255">
                <a:moveTo>
                  <a:pt x="17" y="8161"/>
                </a:moveTo>
                <a:lnTo>
                  <a:pt x="0" y="7658"/>
                </a:lnTo>
                <a:lnTo>
                  <a:pt x="4767" y="0"/>
                </a:lnTo>
                <a:lnTo>
                  <a:pt x="17" y="8161"/>
                </a:lnTo>
                <a:close/>
              </a:path>
            </a:pathLst>
          </a:custGeom>
          <a:solidFill>
            <a:srgbClr val="156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37" name="object 21437"/>
          <p:cNvSpPr/>
          <p:nvPr/>
        </p:nvSpPr>
        <p:spPr>
          <a:xfrm>
            <a:off x="4055737" y="2437252"/>
            <a:ext cx="5080" cy="8255"/>
          </a:xfrm>
          <a:custGeom>
            <a:avLst/>
            <a:gdLst/>
            <a:ahLst/>
            <a:cxnLst/>
            <a:rect l="l" t="t" r="r" b="b"/>
            <a:pathLst>
              <a:path w="5079" h="8255">
                <a:moveTo>
                  <a:pt x="4767" y="0"/>
                </a:moveTo>
                <a:lnTo>
                  <a:pt x="0" y="7658"/>
                </a:lnTo>
                <a:lnTo>
                  <a:pt x="17" y="8161"/>
                </a:lnTo>
                <a:lnTo>
                  <a:pt x="4767" y="0"/>
                </a:lnTo>
                <a:close/>
              </a:path>
            </a:pathLst>
          </a:custGeom>
          <a:ln w="3175">
            <a:solidFill>
              <a:srgbClr val="1560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38" name="object 21438"/>
          <p:cNvSpPr/>
          <p:nvPr/>
        </p:nvSpPr>
        <p:spPr>
          <a:xfrm>
            <a:off x="4055473" y="2437213"/>
            <a:ext cx="5080" cy="8255"/>
          </a:xfrm>
          <a:custGeom>
            <a:avLst/>
            <a:gdLst/>
            <a:ahLst/>
            <a:cxnLst/>
            <a:rect l="l" t="t" r="r" b="b"/>
            <a:pathLst>
              <a:path w="5079" h="8255">
                <a:moveTo>
                  <a:pt x="264" y="7696"/>
                </a:moveTo>
                <a:lnTo>
                  <a:pt x="0" y="0"/>
                </a:lnTo>
                <a:lnTo>
                  <a:pt x="5031" y="38"/>
                </a:lnTo>
                <a:lnTo>
                  <a:pt x="264" y="7696"/>
                </a:lnTo>
                <a:close/>
              </a:path>
            </a:pathLst>
          </a:custGeom>
          <a:solidFill>
            <a:srgbClr val="156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39" name="object 21439"/>
          <p:cNvSpPr/>
          <p:nvPr/>
        </p:nvSpPr>
        <p:spPr>
          <a:xfrm>
            <a:off x="4055473" y="2437213"/>
            <a:ext cx="5080" cy="8255"/>
          </a:xfrm>
          <a:custGeom>
            <a:avLst/>
            <a:gdLst/>
            <a:ahLst/>
            <a:cxnLst/>
            <a:rect l="l" t="t" r="r" b="b"/>
            <a:pathLst>
              <a:path w="5079" h="8255">
                <a:moveTo>
                  <a:pt x="5031" y="38"/>
                </a:moveTo>
                <a:lnTo>
                  <a:pt x="264" y="7696"/>
                </a:lnTo>
                <a:lnTo>
                  <a:pt x="0" y="0"/>
                </a:lnTo>
                <a:lnTo>
                  <a:pt x="5031" y="38"/>
                </a:lnTo>
                <a:close/>
              </a:path>
            </a:pathLst>
          </a:custGeom>
          <a:ln w="3175">
            <a:solidFill>
              <a:srgbClr val="1560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40" name="object 21440"/>
          <p:cNvSpPr/>
          <p:nvPr/>
        </p:nvSpPr>
        <p:spPr>
          <a:xfrm>
            <a:off x="4059410" y="2441780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0" y="5740"/>
                </a:moveTo>
                <a:lnTo>
                  <a:pt x="1066" y="0"/>
                </a:lnTo>
                <a:lnTo>
                  <a:pt x="12606" y="2438"/>
                </a:lnTo>
                <a:lnTo>
                  <a:pt x="0" y="5740"/>
                </a:lnTo>
                <a:close/>
              </a:path>
            </a:pathLst>
          </a:custGeom>
          <a:solidFill>
            <a:srgbClr val="1561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41" name="object 21441"/>
          <p:cNvSpPr/>
          <p:nvPr/>
        </p:nvSpPr>
        <p:spPr>
          <a:xfrm>
            <a:off x="4059410" y="2441780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12606" y="2438"/>
                </a:moveTo>
                <a:lnTo>
                  <a:pt x="0" y="5740"/>
                </a:lnTo>
                <a:lnTo>
                  <a:pt x="1066" y="0"/>
                </a:lnTo>
                <a:lnTo>
                  <a:pt x="12606" y="2438"/>
                </a:lnTo>
                <a:close/>
              </a:path>
            </a:pathLst>
          </a:custGeom>
          <a:ln w="3175">
            <a:solidFill>
              <a:srgbClr val="1561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42" name="object 21442"/>
          <p:cNvSpPr/>
          <p:nvPr/>
        </p:nvSpPr>
        <p:spPr>
          <a:xfrm>
            <a:off x="4060476" y="2440787"/>
            <a:ext cx="12065" cy="3810"/>
          </a:xfrm>
          <a:custGeom>
            <a:avLst/>
            <a:gdLst/>
            <a:ahLst/>
            <a:cxnLst/>
            <a:rect l="l" t="t" r="r" b="b"/>
            <a:pathLst>
              <a:path w="12064" h="3810">
                <a:moveTo>
                  <a:pt x="11539" y="3431"/>
                </a:moveTo>
                <a:lnTo>
                  <a:pt x="0" y="993"/>
                </a:lnTo>
                <a:lnTo>
                  <a:pt x="8709" y="0"/>
                </a:lnTo>
                <a:lnTo>
                  <a:pt x="11539" y="3431"/>
                </a:lnTo>
                <a:close/>
              </a:path>
            </a:pathLst>
          </a:custGeom>
          <a:solidFill>
            <a:srgbClr val="1561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43" name="object 21443"/>
          <p:cNvSpPr/>
          <p:nvPr/>
        </p:nvSpPr>
        <p:spPr>
          <a:xfrm>
            <a:off x="4060476" y="2440787"/>
            <a:ext cx="12065" cy="3810"/>
          </a:xfrm>
          <a:custGeom>
            <a:avLst/>
            <a:gdLst/>
            <a:ahLst/>
            <a:cxnLst/>
            <a:rect l="l" t="t" r="r" b="b"/>
            <a:pathLst>
              <a:path w="12064" h="3810">
                <a:moveTo>
                  <a:pt x="11539" y="3431"/>
                </a:moveTo>
                <a:lnTo>
                  <a:pt x="8709" y="0"/>
                </a:lnTo>
                <a:lnTo>
                  <a:pt x="0" y="993"/>
                </a:lnTo>
                <a:lnTo>
                  <a:pt x="11539" y="3431"/>
                </a:lnTo>
                <a:close/>
              </a:path>
            </a:pathLst>
          </a:custGeom>
          <a:ln w="3175">
            <a:solidFill>
              <a:srgbClr val="1561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44" name="object 21444"/>
          <p:cNvSpPr/>
          <p:nvPr/>
        </p:nvSpPr>
        <p:spPr>
          <a:xfrm>
            <a:off x="4069186" y="244078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829" y="3431"/>
                </a:moveTo>
                <a:lnTo>
                  <a:pt x="0" y="0"/>
                </a:lnTo>
                <a:lnTo>
                  <a:pt x="2829" y="3431"/>
                </a:lnTo>
                <a:close/>
              </a:path>
            </a:pathLst>
          </a:custGeom>
          <a:ln w="3175">
            <a:solidFill>
              <a:srgbClr val="1562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45" name="object 21445"/>
          <p:cNvSpPr/>
          <p:nvPr/>
        </p:nvSpPr>
        <p:spPr>
          <a:xfrm>
            <a:off x="4055755" y="2441780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728" y="4051"/>
                </a:moveTo>
                <a:lnTo>
                  <a:pt x="0" y="3632"/>
                </a:lnTo>
                <a:lnTo>
                  <a:pt x="4721" y="0"/>
                </a:lnTo>
                <a:lnTo>
                  <a:pt x="728" y="4051"/>
                </a:lnTo>
                <a:close/>
              </a:path>
            </a:pathLst>
          </a:custGeom>
          <a:solidFill>
            <a:srgbClr val="155F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46" name="object 21446"/>
          <p:cNvSpPr/>
          <p:nvPr/>
        </p:nvSpPr>
        <p:spPr>
          <a:xfrm>
            <a:off x="4055755" y="2441780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728" y="4051"/>
                </a:moveTo>
                <a:lnTo>
                  <a:pt x="0" y="3632"/>
                </a:lnTo>
                <a:lnTo>
                  <a:pt x="4721" y="0"/>
                </a:lnTo>
                <a:lnTo>
                  <a:pt x="728" y="4051"/>
                </a:lnTo>
                <a:close/>
              </a:path>
            </a:pathLst>
          </a:custGeom>
          <a:ln w="3175">
            <a:solidFill>
              <a:srgbClr val="155F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47" name="object 21447"/>
          <p:cNvSpPr/>
          <p:nvPr/>
        </p:nvSpPr>
        <p:spPr>
          <a:xfrm>
            <a:off x="4056484" y="2441780"/>
            <a:ext cx="4445" cy="6350"/>
          </a:xfrm>
          <a:custGeom>
            <a:avLst/>
            <a:gdLst/>
            <a:ahLst/>
            <a:cxnLst/>
            <a:rect l="l" t="t" r="r" b="b"/>
            <a:pathLst>
              <a:path w="4445" h="6350">
                <a:moveTo>
                  <a:pt x="2926" y="5740"/>
                </a:moveTo>
                <a:lnTo>
                  <a:pt x="0" y="4051"/>
                </a:lnTo>
                <a:lnTo>
                  <a:pt x="3992" y="0"/>
                </a:lnTo>
                <a:lnTo>
                  <a:pt x="2926" y="5740"/>
                </a:lnTo>
                <a:close/>
              </a:path>
            </a:pathLst>
          </a:custGeom>
          <a:solidFill>
            <a:srgbClr val="156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48" name="object 21448"/>
          <p:cNvSpPr/>
          <p:nvPr/>
        </p:nvSpPr>
        <p:spPr>
          <a:xfrm>
            <a:off x="4056484" y="2441780"/>
            <a:ext cx="4445" cy="6350"/>
          </a:xfrm>
          <a:custGeom>
            <a:avLst/>
            <a:gdLst/>
            <a:ahLst/>
            <a:cxnLst/>
            <a:rect l="l" t="t" r="r" b="b"/>
            <a:pathLst>
              <a:path w="4445" h="6350">
                <a:moveTo>
                  <a:pt x="0" y="4051"/>
                </a:moveTo>
                <a:lnTo>
                  <a:pt x="2926" y="5740"/>
                </a:lnTo>
                <a:lnTo>
                  <a:pt x="3992" y="0"/>
                </a:lnTo>
                <a:lnTo>
                  <a:pt x="0" y="4051"/>
                </a:lnTo>
                <a:close/>
              </a:path>
            </a:pathLst>
          </a:custGeom>
          <a:ln w="3175">
            <a:solidFill>
              <a:srgbClr val="1560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49" name="object 21449"/>
          <p:cNvSpPr/>
          <p:nvPr/>
        </p:nvSpPr>
        <p:spPr>
          <a:xfrm>
            <a:off x="4069186" y="244078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0"/>
                </a:moveTo>
                <a:lnTo>
                  <a:pt x="2829" y="343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62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50" name="object 21450"/>
          <p:cNvSpPr/>
          <p:nvPr/>
        </p:nvSpPr>
        <p:spPr>
          <a:xfrm>
            <a:off x="4072016" y="2441582"/>
            <a:ext cx="9525" cy="3175"/>
          </a:xfrm>
          <a:custGeom>
            <a:avLst/>
            <a:gdLst/>
            <a:ahLst/>
            <a:cxnLst/>
            <a:rect l="l" t="t" r="r" b="b"/>
            <a:pathLst>
              <a:path w="9525" h="3175">
                <a:moveTo>
                  <a:pt x="0" y="2636"/>
                </a:moveTo>
                <a:lnTo>
                  <a:pt x="9507" y="0"/>
                </a:lnTo>
                <a:lnTo>
                  <a:pt x="8976" y="287"/>
                </a:lnTo>
                <a:lnTo>
                  <a:pt x="0" y="2636"/>
                </a:lnTo>
                <a:close/>
              </a:path>
            </a:pathLst>
          </a:custGeom>
          <a:solidFill>
            <a:srgbClr val="156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51" name="object 21451"/>
          <p:cNvSpPr/>
          <p:nvPr/>
        </p:nvSpPr>
        <p:spPr>
          <a:xfrm>
            <a:off x="4072016" y="2441582"/>
            <a:ext cx="9525" cy="3175"/>
          </a:xfrm>
          <a:custGeom>
            <a:avLst/>
            <a:gdLst/>
            <a:ahLst/>
            <a:cxnLst/>
            <a:rect l="l" t="t" r="r" b="b"/>
            <a:pathLst>
              <a:path w="9525" h="3175">
                <a:moveTo>
                  <a:pt x="9507" y="0"/>
                </a:moveTo>
                <a:lnTo>
                  <a:pt x="8976" y="287"/>
                </a:lnTo>
                <a:lnTo>
                  <a:pt x="0" y="2636"/>
                </a:lnTo>
                <a:lnTo>
                  <a:pt x="9507" y="0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52" name="object 21452"/>
          <p:cNvSpPr/>
          <p:nvPr/>
        </p:nvSpPr>
        <p:spPr>
          <a:xfrm>
            <a:off x="4069186" y="2440787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2829" y="3431"/>
                </a:moveTo>
                <a:lnTo>
                  <a:pt x="0" y="0"/>
                </a:lnTo>
                <a:lnTo>
                  <a:pt x="12336" y="795"/>
                </a:lnTo>
                <a:lnTo>
                  <a:pt x="2829" y="3431"/>
                </a:lnTo>
                <a:close/>
              </a:path>
            </a:pathLst>
          </a:custGeom>
          <a:solidFill>
            <a:srgbClr val="156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53" name="object 21453"/>
          <p:cNvSpPr/>
          <p:nvPr/>
        </p:nvSpPr>
        <p:spPr>
          <a:xfrm>
            <a:off x="4069186" y="2440787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12336" y="795"/>
                </a:moveTo>
                <a:lnTo>
                  <a:pt x="0" y="0"/>
                </a:lnTo>
                <a:lnTo>
                  <a:pt x="2829" y="3431"/>
                </a:lnTo>
                <a:lnTo>
                  <a:pt x="12336" y="795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54" name="object 21454"/>
          <p:cNvSpPr/>
          <p:nvPr/>
        </p:nvSpPr>
        <p:spPr>
          <a:xfrm>
            <a:off x="4069186" y="2439680"/>
            <a:ext cx="12700" cy="1905"/>
          </a:xfrm>
          <a:custGeom>
            <a:avLst/>
            <a:gdLst/>
            <a:ahLst/>
            <a:cxnLst/>
            <a:rect l="l" t="t" r="r" b="b"/>
            <a:pathLst>
              <a:path w="12700" h="1905">
                <a:moveTo>
                  <a:pt x="12336" y="1902"/>
                </a:moveTo>
                <a:lnTo>
                  <a:pt x="0" y="1107"/>
                </a:lnTo>
                <a:lnTo>
                  <a:pt x="9707" y="0"/>
                </a:lnTo>
                <a:lnTo>
                  <a:pt x="12336" y="1902"/>
                </a:lnTo>
                <a:close/>
              </a:path>
            </a:pathLst>
          </a:custGeom>
          <a:solidFill>
            <a:srgbClr val="156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55" name="object 21455"/>
          <p:cNvSpPr/>
          <p:nvPr/>
        </p:nvSpPr>
        <p:spPr>
          <a:xfrm>
            <a:off x="4069186" y="2439680"/>
            <a:ext cx="12700" cy="1905"/>
          </a:xfrm>
          <a:custGeom>
            <a:avLst/>
            <a:gdLst/>
            <a:ahLst/>
            <a:cxnLst/>
            <a:rect l="l" t="t" r="r" b="b"/>
            <a:pathLst>
              <a:path w="12700" h="1905">
                <a:moveTo>
                  <a:pt x="12336" y="1902"/>
                </a:moveTo>
                <a:lnTo>
                  <a:pt x="0" y="1107"/>
                </a:lnTo>
                <a:lnTo>
                  <a:pt x="9707" y="0"/>
                </a:lnTo>
                <a:lnTo>
                  <a:pt x="12336" y="1902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56" name="object 21456"/>
          <p:cNvSpPr/>
          <p:nvPr/>
        </p:nvSpPr>
        <p:spPr>
          <a:xfrm>
            <a:off x="4069186" y="244078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0"/>
                </a:moveTo>
                <a:lnTo>
                  <a:pt x="2829" y="343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57" name="object 21457"/>
          <p:cNvSpPr/>
          <p:nvPr/>
        </p:nvSpPr>
        <p:spPr>
          <a:xfrm>
            <a:off x="4055473" y="2435174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5031" y="2077"/>
                </a:moveTo>
                <a:lnTo>
                  <a:pt x="0" y="2039"/>
                </a:lnTo>
                <a:lnTo>
                  <a:pt x="8872" y="0"/>
                </a:lnTo>
                <a:lnTo>
                  <a:pt x="5031" y="2077"/>
                </a:lnTo>
                <a:close/>
              </a:path>
            </a:pathLst>
          </a:custGeom>
          <a:solidFill>
            <a:srgbClr val="1561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58" name="object 21458"/>
          <p:cNvSpPr/>
          <p:nvPr/>
        </p:nvSpPr>
        <p:spPr>
          <a:xfrm>
            <a:off x="4055473" y="2435174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72" y="0"/>
                </a:moveTo>
                <a:lnTo>
                  <a:pt x="5031" y="2077"/>
                </a:lnTo>
                <a:lnTo>
                  <a:pt x="0" y="2039"/>
                </a:lnTo>
                <a:lnTo>
                  <a:pt x="8872" y="0"/>
                </a:lnTo>
                <a:close/>
              </a:path>
            </a:pathLst>
          </a:custGeom>
          <a:ln w="3175">
            <a:solidFill>
              <a:srgbClr val="1561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59" name="object 21459"/>
          <p:cNvSpPr/>
          <p:nvPr/>
        </p:nvSpPr>
        <p:spPr>
          <a:xfrm>
            <a:off x="4055473" y="2435174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72" y="0"/>
                </a:moveTo>
                <a:lnTo>
                  <a:pt x="0" y="2039"/>
                </a:lnTo>
                <a:lnTo>
                  <a:pt x="8872" y="0"/>
                </a:lnTo>
                <a:close/>
              </a:path>
            </a:pathLst>
          </a:custGeom>
          <a:ln w="3175">
            <a:solidFill>
              <a:srgbClr val="1560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60" name="object 21460"/>
          <p:cNvSpPr/>
          <p:nvPr/>
        </p:nvSpPr>
        <p:spPr>
          <a:xfrm>
            <a:off x="4055473" y="2435174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0" y="2039"/>
                </a:moveTo>
                <a:lnTo>
                  <a:pt x="916" y="944"/>
                </a:lnTo>
                <a:lnTo>
                  <a:pt x="8872" y="0"/>
                </a:lnTo>
                <a:lnTo>
                  <a:pt x="0" y="2039"/>
                </a:lnTo>
                <a:close/>
              </a:path>
            </a:pathLst>
          </a:custGeom>
          <a:solidFill>
            <a:srgbClr val="156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61" name="object 21461"/>
          <p:cNvSpPr/>
          <p:nvPr/>
        </p:nvSpPr>
        <p:spPr>
          <a:xfrm>
            <a:off x="4055473" y="2435174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72" y="0"/>
                </a:moveTo>
                <a:lnTo>
                  <a:pt x="0" y="2039"/>
                </a:lnTo>
                <a:lnTo>
                  <a:pt x="916" y="944"/>
                </a:lnTo>
                <a:lnTo>
                  <a:pt x="8872" y="0"/>
                </a:lnTo>
                <a:close/>
              </a:path>
            </a:pathLst>
          </a:custGeom>
          <a:ln w="3175">
            <a:solidFill>
              <a:srgbClr val="1560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62" name="object 21462"/>
          <p:cNvSpPr/>
          <p:nvPr/>
        </p:nvSpPr>
        <p:spPr>
          <a:xfrm>
            <a:off x="4056389" y="2434219"/>
            <a:ext cx="8255" cy="1905"/>
          </a:xfrm>
          <a:custGeom>
            <a:avLst/>
            <a:gdLst/>
            <a:ahLst/>
            <a:cxnLst/>
            <a:rect l="l" t="t" r="r" b="b"/>
            <a:pathLst>
              <a:path w="8254" h="1905">
                <a:moveTo>
                  <a:pt x="0" y="1899"/>
                </a:moveTo>
                <a:lnTo>
                  <a:pt x="7076" y="0"/>
                </a:lnTo>
                <a:lnTo>
                  <a:pt x="7955" y="955"/>
                </a:lnTo>
                <a:lnTo>
                  <a:pt x="0" y="1899"/>
                </a:lnTo>
                <a:close/>
              </a:path>
            </a:pathLst>
          </a:custGeom>
          <a:solidFill>
            <a:srgbClr val="1561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63" name="object 21463"/>
          <p:cNvSpPr/>
          <p:nvPr/>
        </p:nvSpPr>
        <p:spPr>
          <a:xfrm>
            <a:off x="4056389" y="2434219"/>
            <a:ext cx="8255" cy="1905"/>
          </a:xfrm>
          <a:custGeom>
            <a:avLst/>
            <a:gdLst/>
            <a:ahLst/>
            <a:cxnLst/>
            <a:rect l="l" t="t" r="r" b="b"/>
            <a:pathLst>
              <a:path w="8254" h="1905">
                <a:moveTo>
                  <a:pt x="7955" y="955"/>
                </a:moveTo>
                <a:lnTo>
                  <a:pt x="7076" y="0"/>
                </a:lnTo>
                <a:lnTo>
                  <a:pt x="0" y="1899"/>
                </a:lnTo>
                <a:lnTo>
                  <a:pt x="7955" y="955"/>
                </a:lnTo>
                <a:close/>
              </a:path>
            </a:pathLst>
          </a:custGeom>
          <a:ln w="3175">
            <a:solidFill>
              <a:srgbClr val="1561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64" name="object 21464"/>
          <p:cNvSpPr/>
          <p:nvPr/>
        </p:nvSpPr>
        <p:spPr>
          <a:xfrm>
            <a:off x="4063466" y="2432812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878" y="2362"/>
                </a:moveTo>
                <a:lnTo>
                  <a:pt x="0" y="1407"/>
                </a:lnTo>
                <a:lnTo>
                  <a:pt x="5242" y="0"/>
                </a:lnTo>
                <a:lnTo>
                  <a:pt x="878" y="2362"/>
                </a:lnTo>
                <a:close/>
              </a:path>
            </a:pathLst>
          </a:custGeom>
          <a:solidFill>
            <a:srgbClr val="1562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65" name="object 21465"/>
          <p:cNvSpPr/>
          <p:nvPr/>
        </p:nvSpPr>
        <p:spPr>
          <a:xfrm>
            <a:off x="4063466" y="2432812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5242" y="0"/>
                </a:moveTo>
                <a:lnTo>
                  <a:pt x="0" y="1407"/>
                </a:lnTo>
                <a:lnTo>
                  <a:pt x="878" y="2362"/>
                </a:lnTo>
                <a:lnTo>
                  <a:pt x="5242" y="0"/>
                </a:lnTo>
                <a:close/>
              </a:path>
            </a:pathLst>
          </a:custGeom>
          <a:ln w="3175">
            <a:solidFill>
              <a:srgbClr val="1562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66" name="object 214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467" name="object 21467"/>
          <p:cNvSpPr/>
          <p:nvPr/>
        </p:nvSpPr>
        <p:spPr>
          <a:xfrm>
            <a:off x="4060929" y="2428240"/>
            <a:ext cx="15875" cy="6350"/>
          </a:xfrm>
          <a:custGeom>
            <a:avLst/>
            <a:gdLst/>
            <a:ahLst/>
            <a:cxnLst/>
            <a:rect l="l" t="t" r="r" b="b"/>
            <a:pathLst>
              <a:path w="15875" h="6350">
                <a:moveTo>
                  <a:pt x="2537" y="5979"/>
                </a:moveTo>
                <a:lnTo>
                  <a:pt x="0" y="3233"/>
                </a:lnTo>
                <a:lnTo>
                  <a:pt x="15349" y="0"/>
                </a:lnTo>
                <a:lnTo>
                  <a:pt x="2537" y="5979"/>
                </a:lnTo>
                <a:close/>
              </a:path>
            </a:pathLst>
          </a:custGeom>
          <a:solidFill>
            <a:srgbClr val="1562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68" name="object 21468"/>
          <p:cNvSpPr/>
          <p:nvPr/>
        </p:nvSpPr>
        <p:spPr>
          <a:xfrm>
            <a:off x="4060929" y="2428240"/>
            <a:ext cx="15875" cy="6350"/>
          </a:xfrm>
          <a:custGeom>
            <a:avLst/>
            <a:gdLst/>
            <a:ahLst/>
            <a:cxnLst/>
            <a:rect l="l" t="t" r="r" b="b"/>
            <a:pathLst>
              <a:path w="15875" h="6350">
                <a:moveTo>
                  <a:pt x="0" y="3233"/>
                </a:moveTo>
                <a:lnTo>
                  <a:pt x="2537" y="5979"/>
                </a:lnTo>
                <a:lnTo>
                  <a:pt x="15349" y="0"/>
                </a:lnTo>
                <a:lnTo>
                  <a:pt x="0" y="3233"/>
                </a:lnTo>
                <a:close/>
              </a:path>
            </a:pathLst>
          </a:custGeom>
          <a:ln w="3175">
            <a:solidFill>
              <a:srgbClr val="1562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69" name="object 21469"/>
          <p:cNvSpPr/>
          <p:nvPr/>
        </p:nvSpPr>
        <p:spPr>
          <a:xfrm>
            <a:off x="4063466" y="2428913"/>
            <a:ext cx="12700" cy="5715"/>
          </a:xfrm>
          <a:custGeom>
            <a:avLst/>
            <a:gdLst/>
            <a:ahLst/>
            <a:cxnLst/>
            <a:rect l="l" t="t" r="r" b="b"/>
            <a:pathLst>
              <a:path w="12700" h="5714">
                <a:moveTo>
                  <a:pt x="0" y="5306"/>
                </a:moveTo>
                <a:lnTo>
                  <a:pt x="12448" y="0"/>
                </a:lnTo>
                <a:lnTo>
                  <a:pt x="5242" y="3898"/>
                </a:lnTo>
                <a:lnTo>
                  <a:pt x="0" y="5306"/>
                </a:lnTo>
                <a:close/>
              </a:path>
            </a:pathLst>
          </a:custGeom>
          <a:solidFill>
            <a:srgbClr val="156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70" name="object 21470"/>
          <p:cNvSpPr/>
          <p:nvPr/>
        </p:nvSpPr>
        <p:spPr>
          <a:xfrm>
            <a:off x="4063466" y="2428913"/>
            <a:ext cx="12700" cy="5715"/>
          </a:xfrm>
          <a:custGeom>
            <a:avLst/>
            <a:gdLst/>
            <a:ahLst/>
            <a:cxnLst/>
            <a:rect l="l" t="t" r="r" b="b"/>
            <a:pathLst>
              <a:path w="12700" h="5714">
                <a:moveTo>
                  <a:pt x="12448" y="0"/>
                </a:moveTo>
                <a:lnTo>
                  <a:pt x="5242" y="3898"/>
                </a:lnTo>
                <a:lnTo>
                  <a:pt x="0" y="5306"/>
                </a:lnTo>
                <a:lnTo>
                  <a:pt x="12448" y="0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71" name="object 21471"/>
          <p:cNvSpPr/>
          <p:nvPr/>
        </p:nvSpPr>
        <p:spPr>
          <a:xfrm>
            <a:off x="4063466" y="2428240"/>
            <a:ext cx="13335" cy="6350"/>
          </a:xfrm>
          <a:custGeom>
            <a:avLst/>
            <a:gdLst/>
            <a:ahLst/>
            <a:cxnLst/>
            <a:rect l="l" t="t" r="r" b="b"/>
            <a:pathLst>
              <a:path w="13335" h="6350">
                <a:moveTo>
                  <a:pt x="0" y="5979"/>
                </a:moveTo>
                <a:lnTo>
                  <a:pt x="12811" y="0"/>
                </a:lnTo>
                <a:lnTo>
                  <a:pt x="12448" y="673"/>
                </a:lnTo>
                <a:lnTo>
                  <a:pt x="0" y="5979"/>
                </a:lnTo>
                <a:close/>
              </a:path>
            </a:pathLst>
          </a:custGeom>
          <a:solidFill>
            <a:srgbClr val="156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72" name="object 21472"/>
          <p:cNvSpPr/>
          <p:nvPr/>
        </p:nvSpPr>
        <p:spPr>
          <a:xfrm>
            <a:off x="4063466" y="2428240"/>
            <a:ext cx="13335" cy="6350"/>
          </a:xfrm>
          <a:custGeom>
            <a:avLst/>
            <a:gdLst/>
            <a:ahLst/>
            <a:cxnLst/>
            <a:rect l="l" t="t" r="r" b="b"/>
            <a:pathLst>
              <a:path w="13335" h="6350">
                <a:moveTo>
                  <a:pt x="12448" y="673"/>
                </a:moveTo>
                <a:lnTo>
                  <a:pt x="12811" y="0"/>
                </a:lnTo>
                <a:lnTo>
                  <a:pt x="0" y="5979"/>
                </a:lnTo>
                <a:lnTo>
                  <a:pt x="12448" y="673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73" name="object 21473"/>
          <p:cNvSpPr/>
          <p:nvPr/>
        </p:nvSpPr>
        <p:spPr>
          <a:xfrm>
            <a:off x="4056389" y="2434219"/>
            <a:ext cx="7620" cy="1905"/>
          </a:xfrm>
          <a:custGeom>
            <a:avLst/>
            <a:gdLst/>
            <a:ahLst/>
            <a:cxnLst/>
            <a:rect l="l" t="t" r="r" b="b"/>
            <a:pathLst>
              <a:path w="7620" h="1905">
                <a:moveTo>
                  <a:pt x="0" y="1899"/>
                </a:moveTo>
                <a:lnTo>
                  <a:pt x="640" y="1137"/>
                </a:lnTo>
                <a:lnTo>
                  <a:pt x="7076" y="0"/>
                </a:lnTo>
                <a:lnTo>
                  <a:pt x="0" y="1899"/>
                </a:lnTo>
                <a:close/>
              </a:path>
            </a:pathLst>
          </a:custGeom>
          <a:solidFill>
            <a:srgbClr val="156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74" name="object 21474"/>
          <p:cNvSpPr/>
          <p:nvPr/>
        </p:nvSpPr>
        <p:spPr>
          <a:xfrm>
            <a:off x="4056389" y="2434219"/>
            <a:ext cx="7620" cy="1905"/>
          </a:xfrm>
          <a:custGeom>
            <a:avLst/>
            <a:gdLst/>
            <a:ahLst/>
            <a:cxnLst/>
            <a:rect l="l" t="t" r="r" b="b"/>
            <a:pathLst>
              <a:path w="7620" h="1905">
                <a:moveTo>
                  <a:pt x="7076" y="0"/>
                </a:moveTo>
                <a:lnTo>
                  <a:pt x="0" y="1899"/>
                </a:lnTo>
                <a:lnTo>
                  <a:pt x="640" y="1137"/>
                </a:lnTo>
                <a:lnTo>
                  <a:pt x="7076" y="0"/>
                </a:lnTo>
                <a:close/>
              </a:path>
            </a:pathLst>
          </a:custGeom>
          <a:ln w="3175">
            <a:solidFill>
              <a:srgbClr val="1560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75" name="object 21475"/>
          <p:cNvSpPr/>
          <p:nvPr/>
        </p:nvSpPr>
        <p:spPr>
          <a:xfrm>
            <a:off x="4057030" y="2431663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10">
                <a:moveTo>
                  <a:pt x="0" y="3693"/>
                </a:moveTo>
                <a:lnTo>
                  <a:pt x="3096" y="0"/>
                </a:lnTo>
                <a:lnTo>
                  <a:pt x="6436" y="2555"/>
                </a:lnTo>
                <a:lnTo>
                  <a:pt x="0" y="3693"/>
                </a:lnTo>
                <a:close/>
              </a:path>
            </a:pathLst>
          </a:custGeom>
          <a:solidFill>
            <a:srgbClr val="1561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76" name="object 21476"/>
          <p:cNvSpPr/>
          <p:nvPr/>
        </p:nvSpPr>
        <p:spPr>
          <a:xfrm>
            <a:off x="4057030" y="2431663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10">
                <a:moveTo>
                  <a:pt x="6436" y="2555"/>
                </a:moveTo>
                <a:lnTo>
                  <a:pt x="3096" y="0"/>
                </a:lnTo>
                <a:lnTo>
                  <a:pt x="0" y="3693"/>
                </a:lnTo>
                <a:lnTo>
                  <a:pt x="6436" y="2555"/>
                </a:lnTo>
                <a:close/>
              </a:path>
            </a:pathLst>
          </a:custGeom>
          <a:ln w="3175">
            <a:solidFill>
              <a:srgbClr val="1561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77" name="object 21477"/>
          <p:cNvSpPr/>
          <p:nvPr/>
        </p:nvSpPr>
        <p:spPr>
          <a:xfrm>
            <a:off x="4060126" y="2431473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340" y="2745"/>
                </a:moveTo>
                <a:lnTo>
                  <a:pt x="0" y="190"/>
                </a:lnTo>
                <a:lnTo>
                  <a:pt x="802" y="0"/>
                </a:lnTo>
                <a:lnTo>
                  <a:pt x="3340" y="2745"/>
                </a:lnTo>
                <a:close/>
              </a:path>
            </a:pathLst>
          </a:custGeom>
          <a:solidFill>
            <a:srgbClr val="1561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78" name="object 21478"/>
          <p:cNvSpPr/>
          <p:nvPr/>
        </p:nvSpPr>
        <p:spPr>
          <a:xfrm>
            <a:off x="4060126" y="2431473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340" y="2745"/>
                </a:moveTo>
                <a:lnTo>
                  <a:pt x="0" y="190"/>
                </a:lnTo>
                <a:lnTo>
                  <a:pt x="802" y="0"/>
                </a:lnTo>
                <a:lnTo>
                  <a:pt x="3340" y="2745"/>
                </a:lnTo>
                <a:close/>
              </a:path>
            </a:pathLst>
          </a:custGeom>
          <a:ln w="3175">
            <a:solidFill>
              <a:srgbClr val="1561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79" name="object 21479"/>
          <p:cNvSpPr/>
          <p:nvPr/>
        </p:nvSpPr>
        <p:spPr>
          <a:xfrm>
            <a:off x="4060929" y="2431473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0"/>
                </a:moveTo>
                <a:lnTo>
                  <a:pt x="2537" y="27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80" name="object 21480"/>
          <p:cNvSpPr/>
          <p:nvPr/>
        </p:nvSpPr>
        <p:spPr>
          <a:xfrm>
            <a:off x="4063466" y="24342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878" y="9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81" name="object 21481"/>
          <p:cNvSpPr/>
          <p:nvPr/>
        </p:nvSpPr>
        <p:spPr>
          <a:xfrm>
            <a:off x="4063466" y="2432812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5242" y="0"/>
                </a:moveTo>
                <a:lnTo>
                  <a:pt x="0" y="14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82" name="object 21482"/>
          <p:cNvSpPr/>
          <p:nvPr/>
        </p:nvSpPr>
        <p:spPr>
          <a:xfrm>
            <a:off x="4056389" y="2434219"/>
            <a:ext cx="7620" cy="1905"/>
          </a:xfrm>
          <a:custGeom>
            <a:avLst/>
            <a:gdLst/>
            <a:ahLst/>
            <a:cxnLst/>
            <a:rect l="l" t="t" r="r" b="b"/>
            <a:pathLst>
              <a:path w="7620" h="1905">
                <a:moveTo>
                  <a:pt x="7076" y="0"/>
                </a:moveTo>
                <a:lnTo>
                  <a:pt x="0" y="18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83" name="object 21483"/>
          <p:cNvSpPr/>
          <p:nvPr/>
        </p:nvSpPr>
        <p:spPr>
          <a:xfrm>
            <a:off x="4052643" y="2424379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157" y="1727"/>
                </a:moveTo>
                <a:lnTo>
                  <a:pt x="0" y="2"/>
                </a:lnTo>
                <a:lnTo>
                  <a:pt x="2395" y="0"/>
                </a:lnTo>
                <a:lnTo>
                  <a:pt x="157" y="1727"/>
                </a:lnTo>
                <a:close/>
              </a:path>
            </a:pathLst>
          </a:custGeom>
          <a:solidFill>
            <a:srgbClr val="156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84" name="object 21484"/>
          <p:cNvSpPr/>
          <p:nvPr/>
        </p:nvSpPr>
        <p:spPr>
          <a:xfrm>
            <a:off x="4052643" y="2424379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157" y="1727"/>
                </a:moveTo>
                <a:lnTo>
                  <a:pt x="2395" y="0"/>
                </a:lnTo>
                <a:lnTo>
                  <a:pt x="0" y="2"/>
                </a:lnTo>
                <a:lnTo>
                  <a:pt x="157" y="1727"/>
                </a:lnTo>
                <a:close/>
              </a:path>
            </a:pathLst>
          </a:custGeom>
          <a:ln w="3175">
            <a:solidFill>
              <a:srgbClr val="1560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85" name="object 21485"/>
          <p:cNvSpPr/>
          <p:nvPr/>
        </p:nvSpPr>
        <p:spPr>
          <a:xfrm>
            <a:off x="4055038" y="2424379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4871" y="6408"/>
                </a:moveTo>
                <a:lnTo>
                  <a:pt x="0" y="0"/>
                </a:lnTo>
                <a:lnTo>
                  <a:pt x="5207" y="6304"/>
                </a:lnTo>
                <a:lnTo>
                  <a:pt x="4871" y="6408"/>
                </a:lnTo>
                <a:close/>
              </a:path>
            </a:pathLst>
          </a:custGeom>
          <a:solidFill>
            <a:srgbClr val="1561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86" name="object 21486"/>
          <p:cNvSpPr/>
          <p:nvPr/>
        </p:nvSpPr>
        <p:spPr>
          <a:xfrm>
            <a:off x="4055038" y="2424379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0" y="0"/>
                </a:moveTo>
                <a:lnTo>
                  <a:pt x="5207" y="6304"/>
                </a:lnTo>
                <a:lnTo>
                  <a:pt x="4871" y="640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61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87" name="object 21487"/>
          <p:cNvSpPr/>
          <p:nvPr/>
        </p:nvSpPr>
        <p:spPr>
          <a:xfrm>
            <a:off x="4052801" y="2424379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7109" y="6408"/>
                </a:moveTo>
                <a:lnTo>
                  <a:pt x="0" y="1727"/>
                </a:lnTo>
                <a:lnTo>
                  <a:pt x="2237" y="0"/>
                </a:lnTo>
                <a:lnTo>
                  <a:pt x="7109" y="6408"/>
                </a:lnTo>
                <a:close/>
              </a:path>
            </a:pathLst>
          </a:custGeom>
          <a:solidFill>
            <a:srgbClr val="1561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88" name="object 21488"/>
          <p:cNvSpPr/>
          <p:nvPr/>
        </p:nvSpPr>
        <p:spPr>
          <a:xfrm>
            <a:off x="4052801" y="2424379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2237" y="0"/>
                </a:moveTo>
                <a:lnTo>
                  <a:pt x="0" y="1727"/>
                </a:lnTo>
                <a:lnTo>
                  <a:pt x="7109" y="6408"/>
                </a:lnTo>
                <a:lnTo>
                  <a:pt x="2237" y="0"/>
                </a:lnTo>
                <a:close/>
              </a:path>
            </a:pathLst>
          </a:custGeom>
          <a:ln w="3175">
            <a:solidFill>
              <a:srgbClr val="1561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89" name="object 21489"/>
          <p:cNvSpPr/>
          <p:nvPr/>
        </p:nvSpPr>
        <p:spPr>
          <a:xfrm>
            <a:off x="4052801" y="2424379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237" y="0"/>
                </a:moveTo>
                <a:lnTo>
                  <a:pt x="0" y="1727"/>
                </a:lnTo>
                <a:lnTo>
                  <a:pt x="2237" y="0"/>
                </a:lnTo>
                <a:close/>
              </a:path>
            </a:pathLst>
          </a:custGeom>
          <a:ln w="3175">
            <a:solidFill>
              <a:srgbClr val="1560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90" name="object 21490"/>
          <p:cNvSpPr/>
          <p:nvPr/>
        </p:nvSpPr>
        <p:spPr>
          <a:xfrm>
            <a:off x="4060245" y="24306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561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91" name="object 21491"/>
          <p:cNvSpPr/>
          <p:nvPr/>
        </p:nvSpPr>
        <p:spPr>
          <a:xfrm>
            <a:off x="4060245" y="24306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61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92" name="object 21492"/>
          <p:cNvSpPr/>
          <p:nvPr/>
        </p:nvSpPr>
        <p:spPr>
          <a:xfrm>
            <a:off x="4060245" y="24306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561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93" name="object 21493"/>
          <p:cNvSpPr/>
          <p:nvPr/>
        </p:nvSpPr>
        <p:spPr>
          <a:xfrm>
            <a:off x="4060245" y="24306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61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94" name="object 21494"/>
          <p:cNvSpPr/>
          <p:nvPr/>
        </p:nvSpPr>
        <p:spPr>
          <a:xfrm>
            <a:off x="4060245" y="24306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561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95" name="object 21495"/>
          <p:cNvSpPr/>
          <p:nvPr/>
        </p:nvSpPr>
        <p:spPr>
          <a:xfrm>
            <a:off x="4060245" y="24306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61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96" name="object 21496"/>
          <p:cNvSpPr/>
          <p:nvPr/>
        </p:nvSpPr>
        <p:spPr>
          <a:xfrm>
            <a:off x="4060245" y="24306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561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97" name="object 21497"/>
          <p:cNvSpPr/>
          <p:nvPr/>
        </p:nvSpPr>
        <p:spPr>
          <a:xfrm>
            <a:off x="4060245" y="24306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61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98" name="object 21498"/>
          <p:cNvSpPr/>
          <p:nvPr/>
        </p:nvSpPr>
        <p:spPr>
          <a:xfrm>
            <a:off x="4055038" y="2424379"/>
            <a:ext cx="5715" cy="6350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5207" y="6304"/>
                </a:moveTo>
                <a:lnTo>
                  <a:pt x="0" y="0"/>
                </a:lnTo>
                <a:lnTo>
                  <a:pt x="5207" y="6304"/>
                </a:lnTo>
                <a:close/>
              </a:path>
            </a:pathLst>
          </a:custGeom>
          <a:ln w="3175">
            <a:solidFill>
              <a:srgbClr val="1561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99" name="object 21499"/>
          <p:cNvSpPr/>
          <p:nvPr/>
        </p:nvSpPr>
        <p:spPr>
          <a:xfrm>
            <a:off x="4055038" y="2424379"/>
            <a:ext cx="5715" cy="6350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5207" y="6304"/>
                </a:moveTo>
                <a:lnTo>
                  <a:pt x="0" y="0"/>
                </a:lnTo>
                <a:lnTo>
                  <a:pt x="5207" y="6304"/>
                </a:lnTo>
                <a:close/>
              </a:path>
            </a:pathLst>
          </a:custGeom>
          <a:ln w="3175">
            <a:solidFill>
              <a:srgbClr val="1561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00" name="object 215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501" name="object 215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502" name="object 215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503" name="object 215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504" name="object 215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505" name="object 215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506" name="object 215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507" name="object 21507"/>
          <p:cNvSpPr/>
          <p:nvPr/>
        </p:nvSpPr>
        <p:spPr>
          <a:xfrm>
            <a:off x="4052801" y="2424379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1727"/>
                </a:moveTo>
                <a:lnTo>
                  <a:pt x="2237" y="0"/>
                </a:lnTo>
                <a:lnTo>
                  <a:pt x="0" y="1727"/>
                </a:lnTo>
                <a:close/>
              </a:path>
            </a:pathLst>
          </a:custGeom>
          <a:ln w="3175">
            <a:solidFill>
              <a:srgbClr val="1560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08" name="object 21508"/>
          <p:cNvSpPr/>
          <p:nvPr/>
        </p:nvSpPr>
        <p:spPr>
          <a:xfrm>
            <a:off x="4052801" y="2424379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1727"/>
                </a:moveTo>
                <a:lnTo>
                  <a:pt x="2237" y="0"/>
                </a:lnTo>
                <a:lnTo>
                  <a:pt x="0" y="1727"/>
                </a:lnTo>
                <a:close/>
              </a:path>
            </a:pathLst>
          </a:custGeom>
          <a:ln w="3175">
            <a:solidFill>
              <a:srgbClr val="1560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09" name="object 21509"/>
          <p:cNvSpPr/>
          <p:nvPr/>
        </p:nvSpPr>
        <p:spPr>
          <a:xfrm>
            <a:off x="4055038" y="2424379"/>
            <a:ext cx="5715" cy="6350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0" y="0"/>
                </a:moveTo>
                <a:lnTo>
                  <a:pt x="5207" y="630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10" name="object 21510"/>
          <p:cNvSpPr/>
          <p:nvPr/>
        </p:nvSpPr>
        <p:spPr>
          <a:xfrm>
            <a:off x="4052643" y="2422893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1488"/>
                </a:moveTo>
                <a:lnTo>
                  <a:pt x="1021" y="0"/>
                </a:lnTo>
                <a:lnTo>
                  <a:pt x="2395" y="1485"/>
                </a:lnTo>
                <a:lnTo>
                  <a:pt x="0" y="1488"/>
                </a:lnTo>
                <a:close/>
              </a:path>
            </a:pathLst>
          </a:custGeom>
          <a:solidFill>
            <a:srgbClr val="156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11" name="object 21511"/>
          <p:cNvSpPr/>
          <p:nvPr/>
        </p:nvSpPr>
        <p:spPr>
          <a:xfrm>
            <a:off x="4052643" y="2422893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1488"/>
                </a:moveTo>
                <a:lnTo>
                  <a:pt x="2395" y="1485"/>
                </a:lnTo>
                <a:lnTo>
                  <a:pt x="1021" y="0"/>
                </a:lnTo>
                <a:lnTo>
                  <a:pt x="0" y="1488"/>
                </a:lnTo>
                <a:close/>
              </a:path>
            </a:pathLst>
          </a:custGeom>
          <a:ln w="3175">
            <a:solidFill>
              <a:srgbClr val="1560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12" name="object 21512"/>
          <p:cNvSpPr/>
          <p:nvPr/>
        </p:nvSpPr>
        <p:spPr>
          <a:xfrm>
            <a:off x="4056837" y="2413157"/>
            <a:ext cx="13970" cy="5715"/>
          </a:xfrm>
          <a:custGeom>
            <a:avLst/>
            <a:gdLst/>
            <a:ahLst/>
            <a:cxnLst/>
            <a:rect l="l" t="t" r="r" b="b"/>
            <a:pathLst>
              <a:path w="13970" h="5714">
                <a:moveTo>
                  <a:pt x="0" y="5102"/>
                </a:moveTo>
                <a:lnTo>
                  <a:pt x="12169" y="480"/>
                </a:lnTo>
                <a:lnTo>
                  <a:pt x="13434" y="0"/>
                </a:lnTo>
                <a:lnTo>
                  <a:pt x="0" y="5102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13" name="object 215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514" name="object 21514"/>
          <p:cNvSpPr/>
          <p:nvPr/>
        </p:nvSpPr>
        <p:spPr>
          <a:xfrm>
            <a:off x="4053664" y="24182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1374" y="6118"/>
                </a:moveTo>
                <a:lnTo>
                  <a:pt x="0" y="4632"/>
                </a:lnTo>
                <a:lnTo>
                  <a:pt x="3172" y="0"/>
                </a:lnTo>
                <a:lnTo>
                  <a:pt x="1374" y="6118"/>
                </a:lnTo>
                <a:close/>
              </a:path>
            </a:pathLst>
          </a:custGeom>
          <a:solidFill>
            <a:srgbClr val="1561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15" name="object 21515"/>
          <p:cNvSpPr/>
          <p:nvPr/>
        </p:nvSpPr>
        <p:spPr>
          <a:xfrm>
            <a:off x="4053664" y="24182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3172" y="0"/>
                </a:moveTo>
                <a:lnTo>
                  <a:pt x="1374" y="6118"/>
                </a:lnTo>
                <a:lnTo>
                  <a:pt x="0" y="4632"/>
                </a:lnTo>
                <a:lnTo>
                  <a:pt x="3172" y="0"/>
                </a:lnTo>
                <a:close/>
              </a:path>
            </a:pathLst>
          </a:custGeom>
          <a:ln w="3175">
            <a:solidFill>
              <a:srgbClr val="1561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16" name="object 21516"/>
          <p:cNvSpPr/>
          <p:nvPr/>
        </p:nvSpPr>
        <p:spPr>
          <a:xfrm>
            <a:off x="4053664" y="242289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374" y="14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17" name="object 21517"/>
          <p:cNvSpPr/>
          <p:nvPr/>
        </p:nvSpPr>
        <p:spPr>
          <a:xfrm>
            <a:off x="4053232" y="2399769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10">
                <a:moveTo>
                  <a:pt x="0" y="3799"/>
                </a:moveTo>
                <a:lnTo>
                  <a:pt x="6967" y="0"/>
                </a:lnTo>
                <a:lnTo>
                  <a:pt x="0" y="3799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18" name="object 21518"/>
          <p:cNvSpPr/>
          <p:nvPr/>
        </p:nvSpPr>
        <p:spPr>
          <a:xfrm>
            <a:off x="4051945" y="2399769"/>
            <a:ext cx="8255" cy="6350"/>
          </a:xfrm>
          <a:custGeom>
            <a:avLst/>
            <a:gdLst/>
            <a:ahLst/>
            <a:cxnLst/>
            <a:rect l="l" t="t" r="r" b="b"/>
            <a:pathLst>
              <a:path w="8254" h="6350">
                <a:moveTo>
                  <a:pt x="0" y="6098"/>
                </a:moveTo>
                <a:lnTo>
                  <a:pt x="1287" y="3799"/>
                </a:lnTo>
                <a:lnTo>
                  <a:pt x="8255" y="0"/>
                </a:lnTo>
                <a:lnTo>
                  <a:pt x="0" y="6098"/>
                </a:lnTo>
                <a:close/>
              </a:path>
            </a:pathLst>
          </a:custGeom>
          <a:solidFill>
            <a:srgbClr val="1562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19" name="object 21519"/>
          <p:cNvSpPr/>
          <p:nvPr/>
        </p:nvSpPr>
        <p:spPr>
          <a:xfrm>
            <a:off x="4051945" y="2399769"/>
            <a:ext cx="8255" cy="6350"/>
          </a:xfrm>
          <a:custGeom>
            <a:avLst/>
            <a:gdLst/>
            <a:ahLst/>
            <a:cxnLst/>
            <a:rect l="l" t="t" r="r" b="b"/>
            <a:pathLst>
              <a:path w="8254" h="6350">
                <a:moveTo>
                  <a:pt x="1287" y="3799"/>
                </a:moveTo>
                <a:lnTo>
                  <a:pt x="0" y="6098"/>
                </a:lnTo>
                <a:lnTo>
                  <a:pt x="8255" y="0"/>
                </a:lnTo>
                <a:lnTo>
                  <a:pt x="1287" y="3799"/>
                </a:lnTo>
                <a:close/>
              </a:path>
            </a:pathLst>
          </a:custGeom>
          <a:ln w="3175">
            <a:solidFill>
              <a:srgbClr val="1562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20" name="object 21520"/>
          <p:cNvSpPr/>
          <p:nvPr/>
        </p:nvSpPr>
        <p:spPr>
          <a:xfrm>
            <a:off x="4068155" y="241229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564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21" name="object 21521"/>
          <p:cNvSpPr/>
          <p:nvPr/>
        </p:nvSpPr>
        <p:spPr>
          <a:xfrm>
            <a:off x="4068155" y="241229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64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22" name="object 21522"/>
          <p:cNvSpPr/>
          <p:nvPr/>
        </p:nvSpPr>
        <p:spPr>
          <a:xfrm>
            <a:off x="4053006" y="2411945"/>
            <a:ext cx="15240" cy="2540"/>
          </a:xfrm>
          <a:custGeom>
            <a:avLst/>
            <a:gdLst/>
            <a:ahLst/>
            <a:cxnLst/>
            <a:rect l="l" t="t" r="r" b="b"/>
            <a:pathLst>
              <a:path w="15239" h="2539">
                <a:moveTo>
                  <a:pt x="2778" y="2029"/>
                </a:moveTo>
                <a:lnTo>
                  <a:pt x="0" y="0"/>
                </a:lnTo>
                <a:lnTo>
                  <a:pt x="15148" y="353"/>
                </a:lnTo>
                <a:lnTo>
                  <a:pt x="2778" y="2029"/>
                </a:lnTo>
                <a:close/>
              </a:path>
            </a:pathLst>
          </a:custGeom>
          <a:solidFill>
            <a:srgbClr val="1562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23" name="object 21523"/>
          <p:cNvSpPr/>
          <p:nvPr/>
        </p:nvSpPr>
        <p:spPr>
          <a:xfrm>
            <a:off x="4053006" y="2411945"/>
            <a:ext cx="15240" cy="2540"/>
          </a:xfrm>
          <a:custGeom>
            <a:avLst/>
            <a:gdLst/>
            <a:ahLst/>
            <a:cxnLst/>
            <a:rect l="l" t="t" r="r" b="b"/>
            <a:pathLst>
              <a:path w="15239" h="2539">
                <a:moveTo>
                  <a:pt x="15148" y="353"/>
                </a:moveTo>
                <a:lnTo>
                  <a:pt x="2778" y="2029"/>
                </a:lnTo>
                <a:lnTo>
                  <a:pt x="0" y="0"/>
                </a:lnTo>
                <a:lnTo>
                  <a:pt x="15148" y="353"/>
                </a:lnTo>
                <a:close/>
              </a:path>
            </a:pathLst>
          </a:custGeom>
          <a:ln w="3175">
            <a:solidFill>
              <a:srgbClr val="1562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24" name="object 21524"/>
          <p:cNvSpPr/>
          <p:nvPr/>
        </p:nvSpPr>
        <p:spPr>
          <a:xfrm>
            <a:off x="4052577" y="2399769"/>
            <a:ext cx="12065" cy="10160"/>
          </a:xfrm>
          <a:custGeom>
            <a:avLst/>
            <a:gdLst/>
            <a:ahLst/>
            <a:cxnLst/>
            <a:rect l="l" t="t" r="r" b="b"/>
            <a:pathLst>
              <a:path w="12064" h="10160">
                <a:moveTo>
                  <a:pt x="0" y="9720"/>
                </a:moveTo>
                <a:lnTo>
                  <a:pt x="7622" y="0"/>
                </a:lnTo>
                <a:lnTo>
                  <a:pt x="11826" y="6621"/>
                </a:lnTo>
                <a:lnTo>
                  <a:pt x="0" y="9720"/>
                </a:lnTo>
                <a:close/>
              </a:path>
            </a:pathLst>
          </a:custGeom>
          <a:solidFill>
            <a:srgbClr val="156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25" name="object 21525"/>
          <p:cNvSpPr/>
          <p:nvPr/>
        </p:nvSpPr>
        <p:spPr>
          <a:xfrm>
            <a:off x="4052577" y="2399769"/>
            <a:ext cx="12065" cy="10160"/>
          </a:xfrm>
          <a:custGeom>
            <a:avLst/>
            <a:gdLst/>
            <a:ahLst/>
            <a:cxnLst/>
            <a:rect l="l" t="t" r="r" b="b"/>
            <a:pathLst>
              <a:path w="12064" h="10160">
                <a:moveTo>
                  <a:pt x="7622" y="0"/>
                </a:moveTo>
                <a:lnTo>
                  <a:pt x="11826" y="6621"/>
                </a:lnTo>
                <a:lnTo>
                  <a:pt x="0" y="9720"/>
                </a:lnTo>
                <a:lnTo>
                  <a:pt x="7622" y="0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26" name="object 21526"/>
          <p:cNvSpPr/>
          <p:nvPr/>
        </p:nvSpPr>
        <p:spPr>
          <a:xfrm>
            <a:off x="4051945" y="2399769"/>
            <a:ext cx="8255" cy="10160"/>
          </a:xfrm>
          <a:custGeom>
            <a:avLst/>
            <a:gdLst/>
            <a:ahLst/>
            <a:cxnLst/>
            <a:rect l="l" t="t" r="r" b="b"/>
            <a:pathLst>
              <a:path w="8254" h="10160">
                <a:moveTo>
                  <a:pt x="632" y="9720"/>
                </a:moveTo>
                <a:lnTo>
                  <a:pt x="0" y="6098"/>
                </a:lnTo>
                <a:lnTo>
                  <a:pt x="8255" y="0"/>
                </a:lnTo>
                <a:lnTo>
                  <a:pt x="632" y="9720"/>
                </a:lnTo>
                <a:close/>
              </a:path>
            </a:pathLst>
          </a:custGeom>
          <a:solidFill>
            <a:srgbClr val="1562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27" name="object 21527"/>
          <p:cNvSpPr/>
          <p:nvPr/>
        </p:nvSpPr>
        <p:spPr>
          <a:xfrm>
            <a:off x="4051945" y="2399769"/>
            <a:ext cx="8255" cy="10160"/>
          </a:xfrm>
          <a:custGeom>
            <a:avLst/>
            <a:gdLst/>
            <a:ahLst/>
            <a:cxnLst/>
            <a:rect l="l" t="t" r="r" b="b"/>
            <a:pathLst>
              <a:path w="8254" h="10160">
                <a:moveTo>
                  <a:pt x="8255" y="0"/>
                </a:moveTo>
                <a:lnTo>
                  <a:pt x="0" y="6098"/>
                </a:lnTo>
                <a:lnTo>
                  <a:pt x="632" y="9720"/>
                </a:lnTo>
                <a:lnTo>
                  <a:pt x="8255" y="0"/>
                </a:lnTo>
                <a:close/>
              </a:path>
            </a:pathLst>
          </a:custGeom>
          <a:ln w="3175">
            <a:solidFill>
              <a:srgbClr val="1562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28" name="object 21528"/>
          <p:cNvSpPr/>
          <p:nvPr/>
        </p:nvSpPr>
        <p:spPr>
          <a:xfrm>
            <a:off x="4051945" y="2399769"/>
            <a:ext cx="8255" cy="6350"/>
          </a:xfrm>
          <a:custGeom>
            <a:avLst/>
            <a:gdLst/>
            <a:ahLst/>
            <a:cxnLst/>
            <a:rect l="l" t="t" r="r" b="b"/>
            <a:pathLst>
              <a:path w="8254" h="6350">
                <a:moveTo>
                  <a:pt x="8255" y="0"/>
                </a:moveTo>
                <a:lnTo>
                  <a:pt x="0" y="6098"/>
                </a:lnTo>
                <a:lnTo>
                  <a:pt x="8255" y="0"/>
                </a:lnTo>
                <a:close/>
              </a:path>
            </a:pathLst>
          </a:custGeom>
          <a:ln w="3175">
            <a:solidFill>
              <a:srgbClr val="1562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29" name="object 21529"/>
          <p:cNvSpPr/>
          <p:nvPr/>
        </p:nvSpPr>
        <p:spPr>
          <a:xfrm>
            <a:off x="4053006" y="2406391"/>
            <a:ext cx="15240" cy="6350"/>
          </a:xfrm>
          <a:custGeom>
            <a:avLst/>
            <a:gdLst/>
            <a:ahLst/>
            <a:cxnLst/>
            <a:rect l="l" t="t" r="r" b="b"/>
            <a:pathLst>
              <a:path w="15239" h="6350">
                <a:moveTo>
                  <a:pt x="15148" y="5908"/>
                </a:moveTo>
                <a:lnTo>
                  <a:pt x="0" y="5554"/>
                </a:lnTo>
                <a:lnTo>
                  <a:pt x="11396" y="0"/>
                </a:lnTo>
                <a:lnTo>
                  <a:pt x="15148" y="5908"/>
                </a:lnTo>
                <a:close/>
              </a:path>
            </a:pathLst>
          </a:custGeom>
          <a:solidFill>
            <a:srgbClr val="156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30" name="object 21530"/>
          <p:cNvSpPr/>
          <p:nvPr/>
        </p:nvSpPr>
        <p:spPr>
          <a:xfrm>
            <a:off x="4053006" y="2406391"/>
            <a:ext cx="15240" cy="6350"/>
          </a:xfrm>
          <a:custGeom>
            <a:avLst/>
            <a:gdLst/>
            <a:ahLst/>
            <a:cxnLst/>
            <a:rect l="l" t="t" r="r" b="b"/>
            <a:pathLst>
              <a:path w="15239" h="6350">
                <a:moveTo>
                  <a:pt x="11396" y="0"/>
                </a:moveTo>
                <a:lnTo>
                  <a:pt x="15148" y="5908"/>
                </a:lnTo>
                <a:lnTo>
                  <a:pt x="0" y="5554"/>
                </a:lnTo>
                <a:lnTo>
                  <a:pt x="11396" y="0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31" name="object 21531"/>
          <p:cNvSpPr/>
          <p:nvPr/>
        </p:nvSpPr>
        <p:spPr>
          <a:xfrm>
            <a:off x="4052577" y="2406391"/>
            <a:ext cx="12065" cy="5715"/>
          </a:xfrm>
          <a:custGeom>
            <a:avLst/>
            <a:gdLst/>
            <a:ahLst/>
            <a:cxnLst/>
            <a:rect l="l" t="t" r="r" b="b"/>
            <a:pathLst>
              <a:path w="12064" h="5714">
                <a:moveTo>
                  <a:pt x="429" y="5554"/>
                </a:moveTo>
                <a:lnTo>
                  <a:pt x="0" y="3098"/>
                </a:lnTo>
                <a:lnTo>
                  <a:pt x="11826" y="0"/>
                </a:lnTo>
                <a:lnTo>
                  <a:pt x="429" y="5554"/>
                </a:lnTo>
                <a:close/>
              </a:path>
            </a:pathLst>
          </a:custGeom>
          <a:solidFill>
            <a:srgbClr val="1562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32" name="object 21532"/>
          <p:cNvSpPr/>
          <p:nvPr/>
        </p:nvSpPr>
        <p:spPr>
          <a:xfrm>
            <a:off x="4052577" y="2406391"/>
            <a:ext cx="12065" cy="5715"/>
          </a:xfrm>
          <a:custGeom>
            <a:avLst/>
            <a:gdLst/>
            <a:ahLst/>
            <a:cxnLst/>
            <a:rect l="l" t="t" r="r" b="b"/>
            <a:pathLst>
              <a:path w="12064" h="5714">
                <a:moveTo>
                  <a:pt x="11826" y="0"/>
                </a:moveTo>
                <a:lnTo>
                  <a:pt x="0" y="3098"/>
                </a:lnTo>
                <a:lnTo>
                  <a:pt x="429" y="5554"/>
                </a:lnTo>
                <a:lnTo>
                  <a:pt x="11826" y="0"/>
                </a:lnTo>
                <a:close/>
              </a:path>
            </a:pathLst>
          </a:custGeom>
          <a:ln w="3175">
            <a:solidFill>
              <a:srgbClr val="1562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33" name="object 21533"/>
          <p:cNvSpPr/>
          <p:nvPr/>
        </p:nvSpPr>
        <p:spPr>
          <a:xfrm>
            <a:off x="4051945" y="2399769"/>
            <a:ext cx="8255" cy="6350"/>
          </a:xfrm>
          <a:custGeom>
            <a:avLst/>
            <a:gdLst/>
            <a:ahLst/>
            <a:cxnLst/>
            <a:rect l="l" t="t" r="r" b="b"/>
            <a:pathLst>
              <a:path w="8254" h="6350">
                <a:moveTo>
                  <a:pt x="0" y="6098"/>
                </a:moveTo>
                <a:lnTo>
                  <a:pt x="8255" y="0"/>
                </a:lnTo>
                <a:lnTo>
                  <a:pt x="0" y="6098"/>
                </a:lnTo>
                <a:close/>
              </a:path>
            </a:pathLst>
          </a:custGeom>
          <a:ln w="3175">
            <a:solidFill>
              <a:srgbClr val="1562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34" name="object 21534"/>
          <p:cNvSpPr/>
          <p:nvPr/>
        </p:nvSpPr>
        <p:spPr>
          <a:xfrm>
            <a:off x="4052577" y="2406391"/>
            <a:ext cx="12065" cy="3175"/>
          </a:xfrm>
          <a:custGeom>
            <a:avLst/>
            <a:gdLst/>
            <a:ahLst/>
            <a:cxnLst/>
            <a:rect l="l" t="t" r="r" b="b"/>
            <a:pathLst>
              <a:path w="12064" h="3175">
                <a:moveTo>
                  <a:pt x="11826" y="0"/>
                </a:moveTo>
                <a:lnTo>
                  <a:pt x="0" y="30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35" name="object 215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536" name="object 21536"/>
          <p:cNvSpPr/>
          <p:nvPr/>
        </p:nvSpPr>
        <p:spPr>
          <a:xfrm>
            <a:off x="4070271" y="2412372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4561" y="12623"/>
                </a:moveTo>
                <a:lnTo>
                  <a:pt x="0" y="784"/>
                </a:lnTo>
                <a:lnTo>
                  <a:pt x="1069" y="0"/>
                </a:lnTo>
                <a:lnTo>
                  <a:pt x="4561" y="12623"/>
                </a:lnTo>
                <a:close/>
              </a:path>
            </a:pathLst>
          </a:custGeom>
          <a:solidFill>
            <a:srgbClr val="1564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37" name="object 21537"/>
          <p:cNvSpPr/>
          <p:nvPr/>
        </p:nvSpPr>
        <p:spPr>
          <a:xfrm>
            <a:off x="4070271" y="2412372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4561" y="12623"/>
                </a:moveTo>
                <a:lnTo>
                  <a:pt x="1069" y="0"/>
                </a:lnTo>
                <a:lnTo>
                  <a:pt x="0" y="784"/>
                </a:lnTo>
                <a:lnTo>
                  <a:pt x="4561" y="12623"/>
                </a:lnTo>
                <a:close/>
              </a:path>
            </a:pathLst>
          </a:custGeom>
          <a:ln w="3175">
            <a:solidFill>
              <a:srgbClr val="1564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38" name="object 21538"/>
          <p:cNvSpPr/>
          <p:nvPr/>
        </p:nvSpPr>
        <p:spPr>
          <a:xfrm>
            <a:off x="4063636" y="2412372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7703" y="0"/>
                </a:moveTo>
                <a:lnTo>
                  <a:pt x="0" y="5674"/>
                </a:lnTo>
                <a:lnTo>
                  <a:pt x="6634" y="784"/>
                </a:lnTo>
                <a:lnTo>
                  <a:pt x="7703" y="0"/>
                </a:lnTo>
                <a:close/>
              </a:path>
            </a:pathLst>
          </a:custGeom>
          <a:ln w="3175">
            <a:solidFill>
              <a:srgbClr val="1564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39" name="object 21539"/>
          <p:cNvSpPr/>
          <p:nvPr/>
        </p:nvSpPr>
        <p:spPr>
          <a:xfrm>
            <a:off x="4055038" y="2418047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8597" y="0"/>
                </a:moveTo>
                <a:lnTo>
                  <a:pt x="0" y="6332"/>
                </a:lnTo>
                <a:lnTo>
                  <a:pt x="8597" y="0"/>
                </a:lnTo>
                <a:close/>
              </a:path>
            </a:pathLst>
          </a:custGeom>
          <a:ln w="3175">
            <a:solidFill>
              <a:srgbClr val="1561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40" name="object 21540"/>
          <p:cNvSpPr/>
          <p:nvPr/>
        </p:nvSpPr>
        <p:spPr>
          <a:xfrm>
            <a:off x="4055038" y="242437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41" name="object 215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542" name="object 215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543" name="object 215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544" name="object 215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545" name="object 21545"/>
          <p:cNvSpPr/>
          <p:nvPr/>
        </p:nvSpPr>
        <p:spPr>
          <a:xfrm>
            <a:off x="4061096" y="246330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10" y="10"/>
                </a:lnTo>
                <a:lnTo>
                  <a:pt x="10" y="10"/>
                </a:lnTo>
                <a:close/>
              </a:path>
            </a:pathLst>
          </a:custGeom>
          <a:ln w="3175">
            <a:solidFill>
              <a:srgbClr val="155F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46" name="object 21546"/>
          <p:cNvSpPr/>
          <p:nvPr/>
        </p:nvSpPr>
        <p:spPr>
          <a:xfrm>
            <a:off x="4061096" y="246330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2" y="7"/>
                </a:moveTo>
                <a:lnTo>
                  <a:pt x="10" y="1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5F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47" name="object 21547"/>
          <p:cNvSpPr/>
          <p:nvPr/>
        </p:nvSpPr>
        <p:spPr>
          <a:xfrm>
            <a:off x="4061096" y="246330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55F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48" name="object 21548"/>
          <p:cNvSpPr/>
          <p:nvPr/>
        </p:nvSpPr>
        <p:spPr>
          <a:xfrm>
            <a:off x="4061096" y="246330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5F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49" name="object 21549"/>
          <p:cNvSpPr/>
          <p:nvPr/>
        </p:nvSpPr>
        <p:spPr>
          <a:xfrm>
            <a:off x="4061096" y="246330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10" y="1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5F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50" name="object 21550"/>
          <p:cNvSpPr/>
          <p:nvPr/>
        </p:nvSpPr>
        <p:spPr>
          <a:xfrm>
            <a:off x="4061096" y="246330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10" y="10"/>
                </a:lnTo>
                <a:lnTo>
                  <a:pt x="10" y="10"/>
                </a:lnTo>
                <a:close/>
              </a:path>
            </a:pathLst>
          </a:custGeom>
          <a:ln w="3175">
            <a:solidFill>
              <a:srgbClr val="155F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51" name="object 215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552" name="object 215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553" name="object 21553"/>
          <p:cNvSpPr/>
          <p:nvPr/>
        </p:nvSpPr>
        <p:spPr>
          <a:xfrm>
            <a:off x="4076065" y="2451821"/>
            <a:ext cx="7620" cy="5715"/>
          </a:xfrm>
          <a:custGeom>
            <a:avLst/>
            <a:gdLst/>
            <a:ahLst/>
            <a:cxnLst/>
            <a:rect l="l" t="t" r="r" b="b"/>
            <a:pathLst>
              <a:path w="7620" h="5714">
                <a:moveTo>
                  <a:pt x="7053" y="5125"/>
                </a:moveTo>
                <a:lnTo>
                  <a:pt x="0" y="0"/>
                </a:lnTo>
                <a:lnTo>
                  <a:pt x="6182" y="4066"/>
                </a:lnTo>
                <a:lnTo>
                  <a:pt x="7053" y="5125"/>
                </a:lnTo>
                <a:close/>
              </a:path>
            </a:pathLst>
          </a:custGeom>
          <a:solidFill>
            <a:srgbClr val="156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54" name="object 21554"/>
          <p:cNvSpPr/>
          <p:nvPr/>
        </p:nvSpPr>
        <p:spPr>
          <a:xfrm>
            <a:off x="4076065" y="2451821"/>
            <a:ext cx="7620" cy="5715"/>
          </a:xfrm>
          <a:custGeom>
            <a:avLst/>
            <a:gdLst/>
            <a:ahLst/>
            <a:cxnLst/>
            <a:rect l="l" t="t" r="r" b="b"/>
            <a:pathLst>
              <a:path w="7620" h="5714">
                <a:moveTo>
                  <a:pt x="7053" y="5125"/>
                </a:moveTo>
                <a:lnTo>
                  <a:pt x="0" y="0"/>
                </a:lnTo>
                <a:lnTo>
                  <a:pt x="6182" y="4066"/>
                </a:lnTo>
                <a:lnTo>
                  <a:pt x="7053" y="5125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55" name="object 21555"/>
          <p:cNvSpPr/>
          <p:nvPr/>
        </p:nvSpPr>
        <p:spPr>
          <a:xfrm>
            <a:off x="4082247" y="245588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71" y="1059"/>
                </a:moveTo>
                <a:lnTo>
                  <a:pt x="0" y="0"/>
                </a:lnTo>
                <a:lnTo>
                  <a:pt x="871" y="1059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56" name="object 21556"/>
          <p:cNvSpPr/>
          <p:nvPr/>
        </p:nvSpPr>
        <p:spPr>
          <a:xfrm>
            <a:off x="4083118" y="24569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56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57" name="object 21557"/>
          <p:cNvSpPr/>
          <p:nvPr/>
        </p:nvSpPr>
        <p:spPr>
          <a:xfrm>
            <a:off x="4083118" y="24569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58" name="object 21558"/>
          <p:cNvSpPr/>
          <p:nvPr/>
        </p:nvSpPr>
        <p:spPr>
          <a:xfrm>
            <a:off x="4082247" y="245588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71" y="1059"/>
                </a:moveTo>
                <a:lnTo>
                  <a:pt x="0" y="0"/>
                </a:lnTo>
                <a:lnTo>
                  <a:pt x="871" y="1059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59" name="object 21559"/>
          <p:cNvSpPr/>
          <p:nvPr/>
        </p:nvSpPr>
        <p:spPr>
          <a:xfrm>
            <a:off x="4082247" y="245588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71" y="1059"/>
                </a:moveTo>
                <a:lnTo>
                  <a:pt x="0" y="0"/>
                </a:lnTo>
                <a:lnTo>
                  <a:pt x="871" y="1059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60" name="object 21560"/>
          <p:cNvSpPr/>
          <p:nvPr/>
        </p:nvSpPr>
        <p:spPr>
          <a:xfrm>
            <a:off x="4082247" y="245588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871" y="1059"/>
                </a:moveTo>
                <a:lnTo>
                  <a:pt x="0" y="0"/>
                </a:lnTo>
                <a:lnTo>
                  <a:pt x="1384" y="911"/>
                </a:lnTo>
                <a:lnTo>
                  <a:pt x="871" y="1059"/>
                </a:lnTo>
                <a:close/>
              </a:path>
            </a:pathLst>
          </a:custGeom>
          <a:solidFill>
            <a:srgbClr val="156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61" name="object 21561"/>
          <p:cNvSpPr/>
          <p:nvPr/>
        </p:nvSpPr>
        <p:spPr>
          <a:xfrm>
            <a:off x="4082247" y="245588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384" y="911"/>
                </a:moveTo>
                <a:lnTo>
                  <a:pt x="0" y="0"/>
                </a:lnTo>
                <a:lnTo>
                  <a:pt x="871" y="1059"/>
                </a:lnTo>
                <a:lnTo>
                  <a:pt x="1384" y="911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62" name="object 21562"/>
          <p:cNvSpPr/>
          <p:nvPr/>
        </p:nvSpPr>
        <p:spPr>
          <a:xfrm>
            <a:off x="4061106" y="2460889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3157" y="0"/>
                </a:moveTo>
                <a:lnTo>
                  <a:pt x="0" y="2425"/>
                </a:lnTo>
                <a:lnTo>
                  <a:pt x="3157" y="0"/>
                </a:lnTo>
                <a:close/>
              </a:path>
            </a:pathLst>
          </a:custGeom>
          <a:ln w="3175">
            <a:solidFill>
              <a:srgbClr val="155F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63" name="object 21563"/>
          <p:cNvSpPr/>
          <p:nvPr/>
        </p:nvSpPr>
        <p:spPr>
          <a:xfrm>
            <a:off x="4076065" y="245182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562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64" name="object 21564"/>
          <p:cNvSpPr/>
          <p:nvPr/>
        </p:nvSpPr>
        <p:spPr>
          <a:xfrm>
            <a:off x="4076065" y="245182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62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65" name="object 215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566" name="object 215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567" name="object 21567"/>
          <p:cNvSpPr/>
          <p:nvPr/>
        </p:nvSpPr>
        <p:spPr>
          <a:xfrm>
            <a:off x="4082247" y="245588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871" y="10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68" name="object 21568"/>
          <p:cNvSpPr/>
          <p:nvPr/>
        </p:nvSpPr>
        <p:spPr>
          <a:xfrm>
            <a:off x="4063586" y="2446363"/>
            <a:ext cx="13335" cy="4445"/>
          </a:xfrm>
          <a:custGeom>
            <a:avLst/>
            <a:gdLst/>
            <a:ahLst/>
            <a:cxnLst/>
            <a:rect l="l" t="t" r="r" b="b"/>
            <a:pathLst>
              <a:path w="13335" h="4444">
                <a:moveTo>
                  <a:pt x="0" y="3909"/>
                </a:moveTo>
                <a:lnTo>
                  <a:pt x="10408" y="0"/>
                </a:lnTo>
                <a:lnTo>
                  <a:pt x="13091" y="2910"/>
                </a:lnTo>
                <a:lnTo>
                  <a:pt x="0" y="3909"/>
                </a:lnTo>
                <a:close/>
              </a:path>
            </a:pathLst>
          </a:custGeom>
          <a:solidFill>
            <a:srgbClr val="1562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69" name="object 21569"/>
          <p:cNvSpPr/>
          <p:nvPr/>
        </p:nvSpPr>
        <p:spPr>
          <a:xfrm>
            <a:off x="4063586" y="2446363"/>
            <a:ext cx="13335" cy="4445"/>
          </a:xfrm>
          <a:custGeom>
            <a:avLst/>
            <a:gdLst/>
            <a:ahLst/>
            <a:cxnLst/>
            <a:rect l="l" t="t" r="r" b="b"/>
            <a:pathLst>
              <a:path w="13335" h="4444">
                <a:moveTo>
                  <a:pt x="0" y="3909"/>
                </a:moveTo>
                <a:lnTo>
                  <a:pt x="10408" y="0"/>
                </a:lnTo>
                <a:lnTo>
                  <a:pt x="13091" y="2910"/>
                </a:lnTo>
                <a:lnTo>
                  <a:pt x="0" y="3909"/>
                </a:lnTo>
                <a:close/>
              </a:path>
            </a:pathLst>
          </a:custGeom>
          <a:ln w="3175">
            <a:solidFill>
              <a:srgbClr val="1562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70" name="object 21570"/>
          <p:cNvSpPr/>
          <p:nvPr/>
        </p:nvSpPr>
        <p:spPr>
          <a:xfrm>
            <a:off x="4063586" y="2449866"/>
            <a:ext cx="13335" cy="0"/>
          </a:xfrm>
          <a:custGeom>
            <a:avLst/>
            <a:gdLst/>
            <a:ahLst/>
            <a:cxnLst/>
            <a:rect l="l" t="t" r="r" b="b"/>
            <a:pathLst>
              <a:path w="13335" h="0">
                <a:moveTo>
                  <a:pt x="0" y="0"/>
                </a:moveTo>
                <a:lnTo>
                  <a:pt x="13091" y="0"/>
                </a:lnTo>
              </a:path>
            </a:pathLst>
          </a:custGeom>
          <a:ln w="3175">
            <a:solidFill>
              <a:srgbClr val="1562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71" name="object 21571"/>
          <p:cNvSpPr/>
          <p:nvPr/>
        </p:nvSpPr>
        <p:spPr>
          <a:xfrm>
            <a:off x="4063586" y="2449273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5" h="1269">
                <a:moveTo>
                  <a:pt x="0" y="998"/>
                </a:moveTo>
                <a:lnTo>
                  <a:pt x="12308" y="1186"/>
                </a:lnTo>
                <a:lnTo>
                  <a:pt x="13091" y="0"/>
                </a:lnTo>
                <a:lnTo>
                  <a:pt x="0" y="998"/>
                </a:lnTo>
                <a:close/>
              </a:path>
            </a:pathLst>
          </a:custGeom>
          <a:ln w="3175">
            <a:solidFill>
              <a:srgbClr val="1562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72" name="object 21572"/>
          <p:cNvSpPr/>
          <p:nvPr/>
        </p:nvSpPr>
        <p:spPr>
          <a:xfrm>
            <a:off x="4073994" y="2444066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2682" y="5207"/>
                </a:moveTo>
                <a:lnTo>
                  <a:pt x="0" y="2296"/>
                </a:lnTo>
                <a:lnTo>
                  <a:pt x="6113" y="0"/>
                </a:lnTo>
                <a:lnTo>
                  <a:pt x="2682" y="5207"/>
                </a:lnTo>
                <a:close/>
              </a:path>
            </a:pathLst>
          </a:custGeom>
          <a:solidFill>
            <a:srgbClr val="156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73" name="object 21573"/>
          <p:cNvSpPr/>
          <p:nvPr/>
        </p:nvSpPr>
        <p:spPr>
          <a:xfrm>
            <a:off x="4073994" y="2444066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0" y="2296"/>
                </a:moveTo>
                <a:lnTo>
                  <a:pt x="2682" y="5207"/>
                </a:lnTo>
                <a:lnTo>
                  <a:pt x="6113" y="0"/>
                </a:lnTo>
                <a:lnTo>
                  <a:pt x="0" y="2296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74" name="object 21574"/>
          <p:cNvSpPr/>
          <p:nvPr/>
        </p:nvSpPr>
        <p:spPr>
          <a:xfrm>
            <a:off x="4073994" y="2446363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2682" y="29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75" name="object 21575"/>
          <p:cNvSpPr/>
          <p:nvPr/>
        </p:nvSpPr>
        <p:spPr>
          <a:xfrm>
            <a:off x="4060476" y="2437252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0" y="4528"/>
                </a:moveTo>
                <a:lnTo>
                  <a:pt x="27" y="0"/>
                </a:lnTo>
                <a:lnTo>
                  <a:pt x="5829" y="43"/>
                </a:lnTo>
                <a:lnTo>
                  <a:pt x="0" y="4528"/>
                </a:lnTo>
                <a:close/>
              </a:path>
            </a:pathLst>
          </a:custGeom>
          <a:solidFill>
            <a:srgbClr val="1561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76" name="object 21576"/>
          <p:cNvSpPr/>
          <p:nvPr/>
        </p:nvSpPr>
        <p:spPr>
          <a:xfrm>
            <a:off x="4060476" y="2437252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0" y="4528"/>
                </a:moveTo>
                <a:lnTo>
                  <a:pt x="5829" y="43"/>
                </a:lnTo>
                <a:lnTo>
                  <a:pt x="27" y="0"/>
                </a:lnTo>
                <a:lnTo>
                  <a:pt x="0" y="4528"/>
                </a:lnTo>
                <a:close/>
              </a:path>
            </a:pathLst>
          </a:custGeom>
          <a:ln w="3175">
            <a:solidFill>
              <a:srgbClr val="1561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77" name="object 21577"/>
          <p:cNvSpPr/>
          <p:nvPr/>
        </p:nvSpPr>
        <p:spPr>
          <a:xfrm>
            <a:off x="4074525" y="243108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62"/>
                </a:moveTo>
                <a:lnTo>
                  <a:pt x="220" y="0"/>
                </a:lnTo>
                <a:lnTo>
                  <a:pt x="0" y="162"/>
                </a:lnTo>
                <a:close/>
              </a:path>
            </a:pathLst>
          </a:custGeom>
          <a:solidFill>
            <a:srgbClr val="1564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78" name="object 21578"/>
          <p:cNvSpPr/>
          <p:nvPr/>
        </p:nvSpPr>
        <p:spPr>
          <a:xfrm>
            <a:off x="4074525" y="243108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20" y="0"/>
                </a:moveTo>
                <a:lnTo>
                  <a:pt x="0" y="162"/>
                </a:lnTo>
                <a:lnTo>
                  <a:pt x="241" y="101"/>
                </a:lnTo>
                <a:close/>
              </a:path>
            </a:pathLst>
          </a:custGeom>
          <a:ln w="3175">
            <a:solidFill>
              <a:srgbClr val="1564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79" name="object 21579"/>
          <p:cNvSpPr/>
          <p:nvPr/>
        </p:nvSpPr>
        <p:spPr>
          <a:xfrm>
            <a:off x="4066306" y="2431351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9819" y="6327"/>
                </a:moveTo>
                <a:lnTo>
                  <a:pt x="0" y="5943"/>
                </a:lnTo>
                <a:lnTo>
                  <a:pt x="8496" y="0"/>
                </a:lnTo>
                <a:lnTo>
                  <a:pt x="9819" y="6327"/>
                </a:lnTo>
                <a:close/>
              </a:path>
            </a:pathLst>
          </a:custGeom>
          <a:solidFill>
            <a:srgbClr val="156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80" name="object 21580"/>
          <p:cNvSpPr/>
          <p:nvPr/>
        </p:nvSpPr>
        <p:spPr>
          <a:xfrm>
            <a:off x="4066306" y="2431351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8496" y="0"/>
                </a:moveTo>
                <a:lnTo>
                  <a:pt x="9819" y="6327"/>
                </a:lnTo>
                <a:lnTo>
                  <a:pt x="0" y="5943"/>
                </a:lnTo>
                <a:lnTo>
                  <a:pt x="8496" y="0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81" name="object 21581"/>
          <p:cNvSpPr/>
          <p:nvPr/>
        </p:nvSpPr>
        <p:spPr>
          <a:xfrm>
            <a:off x="4066306" y="2431252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0" y="6042"/>
                </a:moveTo>
                <a:lnTo>
                  <a:pt x="8219" y="0"/>
                </a:lnTo>
                <a:lnTo>
                  <a:pt x="8496" y="99"/>
                </a:lnTo>
                <a:lnTo>
                  <a:pt x="0" y="6042"/>
                </a:lnTo>
                <a:close/>
              </a:path>
            </a:pathLst>
          </a:custGeom>
          <a:solidFill>
            <a:srgbClr val="156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82" name="object 21582"/>
          <p:cNvSpPr/>
          <p:nvPr/>
        </p:nvSpPr>
        <p:spPr>
          <a:xfrm>
            <a:off x="4066306" y="2431252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8496" y="99"/>
                </a:moveTo>
                <a:lnTo>
                  <a:pt x="8219" y="0"/>
                </a:lnTo>
                <a:lnTo>
                  <a:pt x="0" y="6042"/>
                </a:lnTo>
                <a:lnTo>
                  <a:pt x="8496" y="99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83" name="object 21583"/>
          <p:cNvSpPr/>
          <p:nvPr/>
        </p:nvSpPr>
        <p:spPr>
          <a:xfrm>
            <a:off x="4074525" y="243119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76" y="160"/>
                </a:moveTo>
                <a:lnTo>
                  <a:pt x="0" y="60"/>
                </a:lnTo>
                <a:lnTo>
                  <a:pt x="241" y="0"/>
                </a:lnTo>
                <a:lnTo>
                  <a:pt x="276" y="160"/>
                </a:lnTo>
                <a:close/>
              </a:path>
            </a:pathLst>
          </a:custGeom>
          <a:solidFill>
            <a:srgbClr val="1564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84" name="object 21584"/>
          <p:cNvSpPr/>
          <p:nvPr/>
        </p:nvSpPr>
        <p:spPr>
          <a:xfrm>
            <a:off x="4074525" y="243119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41" y="0"/>
                </a:moveTo>
                <a:lnTo>
                  <a:pt x="0" y="60"/>
                </a:lnTo>
                <a:lnTo>
                  <a:pt x="276" y="160"/>
                </a:lnTo>
                <a:lnTo>
                  <a:pt x="241" y="0"/>
                </a:lnTo>
                <a:close/>
              </a:path>
            </a:pathLst>
          </a:custGeom>
          <a:ln w="3175">
            <a:solidFill>
              <a:srgbClr val="1564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85" name="object 21585"/>
          <p:cNvSpPr/>
          <p:nvPr/>
        </p:nvSpPr>
        <p:spPr>
          <a:xfrm>
            <a:off x="4074525" y="243119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41" y="0"/>
                </a:moveTo>
                <a:lnTo>
                  <a:pt x="0" y="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86" name="object 21586"/>
          <p:cNvSpPr/>
          <p:nvPr/>
        </p:nvSpPr>
        <p:spPr>
          <a:xfrm>
            <a:off x="4060476" y="2437295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0" y="4485"/>
                </a:moveTo>
                <a:lnTo>
                  <a:pt x="5829" y="0"/>
                </a:lnTo>
                <a:lnTo>
                  <a:pt x="8709" y="3492"/>
                </a:lnTo>
                <a:lnTo>
                  <a:pt x="0" y="4485"/>
                </a:lnTo>
                <a:close/>
              </a:path>
            </a:pathLst>
          </a:custGeom>
          <a:solidFill>
            <a:srgbClr val="1561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87" name="object 21587"/>
          <p:cNvSpPr/>
          <p:nvPr/>
        </p:nvSpPr>
        <p:spPr>
          <a:xfrm>
            <a:off x="4060476" y="2437295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8709" y="3492"/>
                </a:moveTo>
                <a:lnTo>
                  <a:pt x="5829" y="0"/>
                </a:lnTo>
                <a:lnTo>
                  <a:pt x="0" y="4485"/>
                </a:lnTo>
                <a:lnTo>
                  <a:pt x="8709" y="3492"/>
                </a:lnTo>
                <a:close/>
              </a:path>
            </a:pathLst>
          </a:custGeom>
          <a:ln w="3175">
            <a:solidFill>
              <a:srgbClr val="1561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88" name="object 21588"/>
          <p:cNvSpPr/>
          <p:nvPr/>
        </p:nvSpPr>
        <p:spPr>
          <a:xfrm>
            <a:off x="4066306" y="2437295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880" y="3492"/>
                </a:moveTo>
                <a:lnTo>
                  <a:pt x="0" y="0"/>
                </a:lnTo>
                <a:lnTo>
                  <a:pt x="2880" y="3492"/>
                </a:lnTo>
                <a:close/>
              </a:path>
            </a:pathLst>
          </a:custGeom>
          <a:ln w="3175">
            <a:solidFill>
              <a:srgbClr val="1562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89" name="object 21589"/>
          <p:cNvSpPr/>
          <p:nvPr/>
        </p:nvSpPr>
        <p:spPr>
          <a:xfrm>
            <a:off x="4066306" y="2437295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880" y="3492"/>
                </a:moveTo>
                <a:lnTo>
                  <a:pt x="0" y="0"/>
                </a:lnTo>
                <a:lnTo>
                  <a:pt x="2880" y="3492"/>
                </a:lnTo>
                <a:close/>
              </a:path>
            </a:pathLst>
          </a:custGeom>
          <a:ln w="3175">
            <a:solidFill>
              <a:srgbClr val="1562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90" name="object 21590"/>
          <p:cNvSpPr/>
          <p:nvPr/>
        </p:nvSpPr>
        <p:spPr>
          <a:xfrm>
            <a:off x="4069186" y="2437678"/>
            <a:ext cx="10160" cy="3175"/>
          </a:xfrm>
          <a:custGeom>
            <a:avLst/>
            <a:gdLst/>
            <a:ahLst/>
            <a:cxnLst/>
            <a:rect l="l" t="t" r="r" b="b"/>
            <a:pathLst>
              <a:path w="10160" h="3175">
                <a:moveTo>
                  <a:pt x="0" y="3108"/>
                </a:moveTo>
                <a:lnTo>
                  <a:pt x="6939" y="0"/>
                </a:lnTo>
                <a:lnTo>
                  <a:pt x="9707" y="2001"/>
                </a:lnTo>
                <a:lnTo>
                  <a:pt x="0" y="3108"/>
                </a:lnTo>
                <a:close/>
              </a:path>
            </a:pathLst>
          </a:custGeom>
          <a:solidFill>
            <a:srgbClr val="156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91" name="object 21591"/>
          <p:cNvSpPr/>
          <p:nvPr/>
        </p:nvSpPr>
        <p:spPr>
          <a:xfrm>
            <a:off x="4069186" y="2437678"/>
            <a:ext cx="10160" cy="3175"/>
          </a:xfrm>
          <a:custGeom>
            <a:avLst/>
            <a:gdLst/>
            <a:ahLst/>
            <a:cxnLst/>
            <a:rect l="l" t="t" r="r" b="b"/>
            <a:pathLst>
              <a:path w="10160" h="3175">
                <a:moveTo>
                  <a:pt x="6939" y="0"/>
                </a:moveTo>
                <a:lnTo>
                  <a:pt x="9707" y="2001"/>
                </a:lnTo>
                <a:lnTo>
                  <a:pt x="0" y="3108"/>
                </a:lnTo>
                <a:lnTo>
                  <a:pt x="6939" y="0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92" name="object 21592"/>
          <p:cNvSpPr/>
          <p:nvPr/>
        </p:nvSpPr>
        <p:spPr>
          <a:xfrm>
            <a:off x="4069186" y="2437678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939" y="0"/>
                </a:moveTo>
                <a:lnTo>
                  <a:pt x="0" y="3108"/>
                </a:lnTo>
                <a:lnTo>
                  <a:pt x="6939" y="0"/>
                </a:lnTo>
                <a:close/>
              </a:path>
            </a:pathLst>
          </a:custGeom>
          <a:ln w="3175">
            <a:solidFill>
              <a:srgbClr val="1562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93" name="object 21593"/>
          <p:cNvSpPr/>
          <p:nvPr/>
        </p:nvSpPr>
        <p:spPr>
          <a:xfrm>
            <a:off x="4066306" y="2437295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2880" y="3492"/>
                </a:moveTo>
                <a:lnTo>
                  <a:pt x="0" y="0"/>
                </a:lnTo>
                <a:lnTo>
                  <a:pt x="9819" y="383"/>
                </a:lnTo>
                <a:lnTo>
                  <a:pt x="2880" y="3492"/>
                </a:lnTo>
                <a:close/>
              </a:path>
            </a:pathLst>
          </a:custGeom>
          <a:solidFill>
            <a:srgbClr val="1562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94" name="object 21594"/>
          <p:cNvSpPr/>
          <p:nvPr/>
        </p:nvSpPr>
        <p:spPr>
          <a:xfrm>
            <a:off x="4066306" y="2437295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9819" y="383"/>
                </a:moveTo>
                <a:lnTo>
                  <a:pt x="2880" y="3492"/>
                </a:lnTo>
                <a:lnTo>
                  <a:pt x="0" y="0"/>
                </a:lnTo>
                <a:lnTo>
                  <a:pt x="9819" y="383"/>
                </a:lnTo>
                <a:close/>
              </a:path>
            </a:pathLst>
          </a:custGeom>
          <a:ln w="3175">
            <a:solidFill>
              <a:srgbClr val="1562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95" name="object 21595"/>
          <p:cNvSpPr/>
          <p:nvPr/>
        </p:nvSpPr>
        <p:spPr>
          <a:xfrm>
            <a:off x="4066306" y="2437295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0"/>
                </a:moveTo>
                <a:lnTo>
                  <a:pt x="2880" y="34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96" name="object 21596"/>
          <p:cNvSpPr/>
          <p:nvPr/>
        </p:nvSpPr>
        <p:spPr>
          <a:xfrm>
            <a:off x="4060504" y="2435174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5801" y="2120"/>
                </a:moveTo>
                <a:lnTo>
                  <a:pt x="0" y="2077"/>
                </a:lnTo>
                <a:lnTo>
                  <a:pt x="3840" y="0"/>
                </a:lnTo>
                <a:lnTo>
                  <a:pt x="5801" y="2120"/>
                </a:lnTo>
                <a:close/>
              </a:path>
            </a:pathLst>
          </a:custGeom>
          <a:solidFill>
            <a:srgbClr val="1561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97" name="object 21597"/>
          <p:cNvSpPr/>
          <p:nvPr/>
        </p:nvSpPr>
        <p:spPr>
          <a:xfrm>
            <a:off x="4060504" y="2435174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2077"/>
                </a:moveTo>
                <a:lnTo>
                  <a:pt x="5801" y="2120"/>
                </a:lnTo>
                <a:lnTo>
                  <a:pt x="3840" y="0"/>
                </a:lnTo>
                <a:lnTo>
                  <a:pt x="0" y="2077"/>
                </a:lnTo>
                <a:close/>
              </a:path>
            </a:pathLst>
          </a:custGeom>
          <a:ln w="3175">
            <a:solidFill>
              <a:srgbClr val="1561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98" name="object 21598"/>
          <p:cNvSpPr/>
          <p:nvPr/>
        </p:nvSpPr>
        <p:spPr>
          <a:xfrm>
            <a:off x="4064345" y="2431252"/>
            <a:ext cx="10795" cy="4445"/>
          </a:xfrm>
          <a:custGeom>
            <a:avLst/>
            <a:gdLst/>
            <a:ahLst/>
            <a:cxnLst/>
            <a:rect l="l" t="t" r="r" b="b"/>
            <a:pathLst>
              <a:path w="10795" h="4444">
                <a:moveTo>
                  <a:pt x="0" y="3921"/>
                </a:moveTo>
                <a:lnTo>
                  <a:pt x="4363" y="1559"/>
                </a:lnTo>
                <a:lnTo>
                  <a:pt x="10180" y="0"/>
                </a:lnTo>
                <a:lnTo>
                  <a:pt x="0" y="3921"/>
                </a:lnTo>
                <a:close/>
              </a:path>
            </a:pathLst>
          </a:custGeom>
          <a:solidFill>
            <a:srgbClr val="156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99" name="object 21599"/>
          <p:cNvSpPr/>
          <p:nvPr/>
        </p:nvSpPr>
        <p:spPr>
          <a:xfrm>
            <a:off x="4064345" y="2431252"/>
            <a:ext cx="10795" cy="4445"/>
          </a:xfrm>
          <a:custGeom>
            <a:avLst/>
            <a:gdLst/>
            <a:ahLst/>
            <a:cxnLst/>
            <a:rect l="l" t="t" r="r" b="b"/>
            <a:pathLst>
              <a:path w="10795" h="4444">
                <a:moveTo>
                  <a:pt x="0" y="3921"/>
                </a:moveTo>
                <a:lnTo>
                  <a:pt x="4363" y="1559"/>
                </a:lnTo>
                <a:lnTo>
                  <a:pt x="10180" y="0"/>
                </a:lnTo>
                <a:lnTo>
                  <a:pt x="0" y="3921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00" name="object 21600"/>
          <p:cNvSpPr/>
          <p:nvPr/>
        </p:nvSpPr>
        <p:spPr>
          <a:xfrm>
            <a:off x="4064345" y="2431252"/>
            <a:ext cx="10795" cy="6350"/>
          </a:xfrm>
          <a:custGeom>
            <a:avLst/>
            <a:gdLst/>
            <a:ahLst/>
            <a:cxnLst/>
            <a:rect l="l" t="t" r="r" b="b"/>
            <a:pathLst>
              <a:path w="10795" h="6350">
                <a:moveTo>
                  <a:pt x="1960" y="6042"/>
                </a:moveTo>
                <a:lnTo>
                  <a:pt x="0" y="3921"/>
                </a:lnTo>
                <a:lnTo>
                  <a:pt x="10180" y="0"/>
                </a:lnTo>
                <a:lnTo>
                  <a:pt x="1960" y="6042"/>
                </a:lnTo>
                <a:close/>
              </a:path>
            </a:pathLst>
          </a:custGeom>
          <a:solidFill>
            <a:srgbClr val="1562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01" name="object 21601"/>
          <p:cNvSpPr/>
          <p:nvPr/>
        </p:nvSpPr>
        <p:spPr>
          <a:xfrm>
            <a:off x="4064345" y="2431252"/>
            <a:ext cx="10795" cy="6350"/>
          </a:xfrm>
          <a:custGeom>
            <a:avLst/>
            <a:gdLst/>
            <a:ahLst/>
            <a:cxnLst/>
            <a:rect l="l" t="t" r="r" b="b"/>
            <a:pathLst>
              <a:path w="10795" h="6350">
                <a:moveTo>
                  <a:pt x="0" y="3921"/>
                </a:moveTo>
                <a:lnTo>
                  <a:pt x="1960" y="6042"/>
                </a:lnTo>
                <a:lnTo>
                  <a:pt x="10180" y="0"/>
                </a:lnTo>
                <a:lnTo>
                  <a:pt x="0" y="3921"/>
                </a:lnTo>
                <a:close/>
              </a:path>
            </a:pathLst>
          </a:custGeom>
          <a:ln w="3175">
            <a:solidFill>
              <a:srgbClr val="1562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02" name="object 21602"/>
          <p:cNvSpPr/>
          <p:nvPr/>
        </p:nvSpPr>
        <p:spPr>
          <a:xfrm>
            <a:off x="4066306" y="2431252"/>
            <a:ext cx="8255" cy="6350"/>
          </a:xfrm>
          <a:custGeom>
            <a:avLst/>
            <a:gdLst/>
            <a:ahLst/>
            <a:cxnLst/>
            <a:rect l="l" t="t" r="r" b="b"/>
            <a:pathLst>
              <a:path w="8254" h="6350">
                <a:moveTo>
                  <a:pt x="8219" y="0"/>
                </a:moveTo>
                <a:lnTo>
                  <a:pt x="0" y="6042"/>
                </a:lnTo>
                <a:lnTo>
                  <a:pt x="8219" y="0"/>
                </a:lnTo>
                <a:close/>
              </a:path>
            </a:pathLst>
          </a:custGeom>
          <a:ln w="3175">
            <a:solidFill>
              <a:srgbClr val="1562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03" name="object 21603"/>
          <p:cNvSpPr/>
          <p:nvPr/>
        </p:nvSpPr>
        <p:spPr>
          <a:xfrm>
            <a:off x="4068709" y="2428913"/>
            <a:ext cx="7620" cy="4445"/>
          </a:xfrm>
          <a:custGeom>
            <a:avLst/>
            <a:gdLst/>
            <a:ahLst/>
            <a:cxnLst/>
            <a:rect l="l" t="t" r="r" b="b"/>
            <a:pathLst>
              <a:path w="7620" h="4444">
                <a:moveTo>
                  <a:pt x="0" y="3898"/>
                </a:moveTo>
                <a:lnTo>
                  <a:pt x="7205" y="0"/>
                </a:lnTo>
                <a:lnTo>
                  <a:pt x="6037" y="2176"/>
                </a:lnTo>
                <a:lnTo>
                  <a:pt x="0" y="3898"/>
                </a:lnTo>
                <a:close/>
              </a:path>
            </a:pathLst>
          </a:custGeom>
          <a:solidFill>
            <a:srgbClr val="156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04" name="object 21604"/>
          <p:cNvSpPr/>
          <p:nvPr/>
        </p:nvSpPr>
        <p:spPr>
          <a:xfrm>
            <a:off x="4068709" y="2428913"/>
            <a:ext cx="7620" cy="4445"/>
          </a:xfrm>
          <a:custGeom>
            <a:avLst/>
            <a:gdLst/>
            <a:ahLst/>
            <a:cxnLst/>
            <a:rect l="l" t="t" r="r" b="b"/>
            <a:pathLst>
              <a:path w="7620" h="4444">
                <a:moveTo>
                  <a:pt x="0" y="3898"/>
                </a:moveTo>
                <a:lnTo>
                  <a:pt x="7205" y="0"/>
                </a:lnTo>
                <a:lnTo>
                  <a:pt x="6037" y="2176"/>
                </a:lnTo>
                <a:lnTo>
                  <a:pt x="0" y="3898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05" name="object 21605"/>
          <p:cNvSpPr/>
          <p:nvPr/>
        </p:nvSpPr>
        <p:spPr>
          <a:xfrm>
            <a:off x="4068709" y="2431089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0" y="1722"/>
                </a:moveTo>
                <a:lnTo>
                  <a:pt x="6037" y="0"/>
                </a:lnTo>
                <a:lnTo>
                  <a:pt x="0" y="1722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06" name="object 21606"/>
          <p:cNvSpPr/>
          <p:nvPr/>
        </p:nvSpPr>
        <p:spPr>
          <a:xfrm>
            <a:off x="4068709" y="2431089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0" y="1722"/>
                </a:moveTo>
                <a:lnTo>
                  <a:pt x="6037" y="0"/>
                </a:lnTo>
                <a:lnTo>
                  <a:pt x="5816" y="162"/>
                </a:lnTo>
                <a:lnTo>
                  <a:pt x="0" y="1722"/>
                </a:lnTo>
                <a:close/>
              </a:path>
            </a:pathLst>
          </a:custGeom>
          <a:solidFill>
            <a:srgbClr val="156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07" name="object 21607"/>
          <p:cNvSpPr/>
          <p:nvPr/>
        </p:nvSpPr>
        <p:spPr>
          <a:xfrm>
            <a:off x="4068709" y="2431089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0" y="1722"/>
                </a:moveTo>
                <a:lnTo>
                  <a:pt x="6037" y="0"/>
                </a:lnTo>
                <a:lnTo>
                  <a:pt x="5816" y="162"/>
                </a:lnTo>
                <a:lnTo>
                  <a:pt x="0" y="1722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08" name="object 21608"/>
          <p:cNvSpPr/>
          <p:nvPr/>
        </p:nvSpPr>
        <p:spPr>
          <a:xfrm>
            <a:off x="4060504" y="243725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561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09" name="object 21609"/>
          <p:cNvSpPr/>
          <p:nvPr/>
        </p:nvSpPr>
        <p:spPr>
          <a:xfrm>
            <a:off x="4060504" y="243725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61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10" name="object 21610"/>
          <p:cNvSpPr/>
          <p:nvPr/>
        </p:nvSpPr>
        <p:spPr>
          <a:xfrm>
            <a:off x="4060504" y="2437252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0" y="0"/>
                </a:moveTo>
                <a:lnTo>
                  <a:pt x="5801" y="4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61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11" name="object 21611"/>
          <p:cNvSpPr/>
          <p:nvPr/>
        </p:nvSpPr>
        <p:spPr>
          <a:xfrm>
            <a:off x="4060504" y="2437252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0" y="0"/>
                </a:moveTo>
                <a:lnTo>
                  <a:pt x="5801" y="4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61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12" name="object 21612"/>
          <p:cNvSpPr/>
          <p:nvPr/>
        </p:nvSpPr>
        <p:spPr>
          <a:xfrm>
            <a:off x="4064345" y="243517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1960" y="21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13" name="object 21613"/>
          <p:cNvSpPr/>
          <p:nvPr/>
        </p:nvSpPr>
        <p:spPr>
          <a:xfrm>
            <a:off x="4066306" y="243729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14" name="object 21614"/>
          <p:cNvSpPr/>
          <p:nvPr/>
        </p:nvSpPr>
        <p:spPr>
          <a:xfrm>
            <a:off x="4068709" y="2431252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5816" y="0"/>
                </a:moveTo>
                <a:lnTo>
                  <a:pt x="0" y="15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15" name="object 216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616" name="object 216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617" name="object 216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618" name="object 21618"/>
          <p:cNvSpPr/>
          <p:nvPr/>
        </p:nvSpPr>
        <p:spPr>
          <a:xfrm>
            <a:off x="4065742" y="2401285"/>
            <a:ext cx="22225" cy="5080"/>
          </a:xfrm>
          <a:custGeom>
            <a:avLst/>
            <a:gdLst/>
            <a:ahLst/>
            <a:cxnLst/>
            <a:rect l="l" t="t" r="r" b="b"/>
            <a:pathLst>
              <a:path w="22225" h="5080">
                <a:moveTo>
                  <a:pt x="21701" y="0"/>
                </a:moveTo>
                <a:lnTo>
                  <a:pt x="0" y="47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19" name="object 216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620" name="object 216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621" name="object 216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622" name="object 216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623" name="object 21623"/>
          <p:cNvSpPr/>
          <p:nvPr/>
        </p:nvSpPr>
        <p:spPr>
          <a:xfrm>
            <a:off x="4087444" y="2396800"/>
            <a:ext cx="21590" cy="5080"/>
          </a:xfrm>
          <a:custGeom>
            <a:avLst/>
            <a:gdLst/>
            <a:ahLst/>
            <a:cxnLst/>
            <a:rect l="l" t="t" r="r" b="b"/>
            <a:pathLst>
              <a:path w="21589" h="5080">
                <a:moveTo>
                  <a:pt x="21178" y="0"/>
                </a:moveTo>
                <a:lnTo>
                  <a:pt x="0" y="44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24" name="object 21624"/>
          <p:cNvSpPr/>
          <p:nvPr/>
        </p:nvSpPr>
        <p:spPr>
          <a:xfrm>
            <a:off x="4058305" y="2463314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69">
                <a:moveTo>
                  <a:pt x="9657" y="13550"/>
                </a:moveTo>
                <a:lnTo>
                  <a:pt x="0" y="2252"/>
                </a:lnTo>
                <a:lnTo>
                  <a:pt x="2801" y="0"/>
                </a:lnTo>
                <a:lnTo>
                  <a:pt x="9657" y="13550"/>
                </a:lnTo>
                <a:close/>
              </a:path>
            </a:pathLst>
          </a:custGeom>
          <a:solidFill>
            <a:srgbClr val="155E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25" name="object 21625"/>
          <p:cNvSpPr/>
          <p:nvPr/>
        </p:nvSpPr>
        <p:spPr>
          <a:xfrm>
            <a:off x="4058305" y="2463314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69">
                <a:moveTo>
                  <a:pt x="9657" y="13550"/>
                </a:moveTo>
                <a:lnTo>
                  <a:pt x="0" y="2252"/>
                </a:lnTo>
                <a:lnTo>
                  <a:pt x="2801" y="0"/>
                </a:lnTo>
                <a:lnTo>
                  <a:pt x="9657" y="13550"/>
                </a:lnTo>
                <a:close/>
              </a:path>
            </a:pathLst>
          </a:custGeom>
          <a:ln w="3175">
            <a:solidFill>
              <a:srgbClr val="155E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26" name="object 21626"/>
          <p:cNvSpPr/>
          <p:nvPr/>
        </p:nvSpPr>
        <p:spPr>
          <a:xfrm>
            <a:off x="4061106" y="2463314"/>
            <a:ext cx="12065" cy="13970"/>
          </a:xfrm>
          <a:custGeom>
            <a:avLst/>
            <a:gdLst/>
            <a:ahLst/>
            <a:cxnLst/>
            <a:rect l="l" t="t" r="r" b="b"/>
            <a:pathLst>
              <a:path w="12064" h="13969">
                <a:moveTo>
                  <a:pt x="6855" y="13550"/>
                </a:moveTo>
                <a:lnTo>
                  <a:pt x="0" y="0"/>
                </a:lnTo>
                <a:lnTo>
                  <a:pt x="11625" y="13545"/>
                </a:lnTo>
                <a:lnTo>
                  <a:pt x="6855" y="13550"/>
                </a:lnTo>
                <a:close/>
              </a:path>
            </a:pathLst>
          </a:custGeom>
          <a:solidFill>
            <a:srgbClr val="155F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27" name="object 21627"/>
          <p:cNvSpPr/>
          <p:nvPr/>
        </p:nvSpPr>
        <p:spPr>
          <a:xfrm>
            <a:off x="4061106" y="2463314"/>
            <a:ext cx="12065" cy="13970"/>
          </a:xfrm>
          <a:custGeom>
            <a:avLst/>
            <a:gdLst/>
            <a:ahLst/>
            <a:cxnLst/>
            <a:rect l="l" t="t" r="r" b="b"/>
            <a:pathLst>
              <a:path w="12064" h="13969">
                <a:moveTo>
                  <a:pt x="6855" y="13550"/>
                </a:moveTo>
                <a:lnTo>
                  <a:pt x="11625" y="13545"/>
                </a:lnTo>
                <a:lnTo>
                  <a:pt x="0" y="0"/>
                </a:lnTo>
                <a:lnTo>
                  <a:pt x="6855" y="13550"/>
                </a:lnTo>
                <a:close/>
              </a:path>
            </a:pathLst>
          </a:custGeom>
          <a:ln w="3175">
            <a:solidFill>
              <a:srgbClr val="155F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28" name="object 21628"/>
          <p:cNvSpPr/>
          <p:nvPr/>
        </p:nvSpPr>
        <p:spPr>
          <a:xfrm>
            <a:off x="4061106" y="246331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29" name="object 21629"/>
          <p:cNvSpPr/>
          <p:nvPr/>
        </p:nvSpPr>
        <p:spPr>
          <a:xfrm>
            <a:off x="4061106" y="246331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30" name="object 21630"/>
          <p:cNvSpPr/>
          <p:nvPr/>
        </p:nvSpPr>
        <p:spPr>
          <a:xfrm>
            <a:off x="4069913" y="2476860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1958" y="4559"/>
                </a:moveTo>
                <a:lnTo>
                  <a:pt x="0" y="2265"/>
                </a:lnTo>
                <a:lnTo>
                  <a:pt x="2819" y="0"/>
                </a:lnTo>
                <a:lnTo>
                  <a:pt x="1958" y="4559"/>
                </a:lnTo>
                <a:close/>
              </a:path>
            </a:pathLst>
          </a:custGeom>
          <a:solidFill>
            <a:srgbClr val="155F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31" name="object 21631"/>
          <p:cNvSpPr/>
          <p:nvPr/>
        </p:nvSpPr>
        <p:spPr>
          <a:xfrm>
            <a:off x="4069913" y="2476860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1958" y="4559"/>
                </a:moveTo>
                <a:lnTo>
                  <a:pt x="2819" y="0"/>
                </a:lnTo>
                <a:lnTo>
                  <a:pt x="0" y="2265"/>
                </a:lnTo>
                <a:lnTo>
                  <a:pt x="1958" y="4559"/>
                </a:lnTo>
                <a:close/>
              </a:path>
            </a:pathLst>
          </a:custGeom>
          <a:ln w="3175">
            <a:solidFill>
              <a:srgbClr val="155F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32" name="object 21632"/>
          <p:cNvSpPr/>
          <p:nvPr/>
        </p:nvSpPr>
        <p:spPr>
          <a:xfrm>
            <a:off x="4072732" y="2476860"/>
            <a:ext cx="6985" cy="11430"/>
          </a:xfrm>
          <a:custGeom>
            <a:avLst/>
            <a:gdLst/>
            <a:ahLst/>
            <a:cxnLst/>
            <a:rect l="l" t="t" r="r" b="b"/>
            <a:pathLst>
              <a:path w="6985" h="11430">
                <a:moveTo>
                  <a:pt x="6141" y="11165"/>
                </a:moveTo>
                <a:lnTo>
                  <a:pt x="0" y="0"/>
                </a:lnTo>
                <a:lnTo>
                  <a:pt x="6802" y="10970"/>
                </a:lnTo>
                <a:lnTo>
                  <a:pt x="6141" y="11165"/>
                </a:lnTo>
                <a:close/>
              </a:path>
            </a:pathLst>
          </a:custGeom>
          <a:solidFill>
            <a:srgbClr val="156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33" name="object 21633"/>
          <p:cNvSpPr/>
          <p:nvPr/>
        </p:nvSpPr>
        <p:spPr>
          <a:xfrm>
            <a:off x="4072732" y="2476860"/>
            <a:ext cx="6985" cy="11430"/>
          </a:xfrm>
          <a:custGeom>
            <a:avLst/>
            <a:gdLst/>
            <a:ahLst/>
            <a:cxnLst/>
            <a:rect l="l" t="t" r="r" b="b"/>
            <a:pathLst>
              <a:path w="6985" h="11430">
                <a:moveTo>
                  <a:pt x="0" y="0"/>
                </a:moveTo>
                <a:lnTo>
                  <a:pt x="6802" y="10970"/>
                </a:lnTo>
                <a:lnTo>
                  <a:pt x="6141" y="1116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60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34" name="object 21634"/>
          <p:cNvSpPr/>
          <p:nvPr/>
        </p:nvSpPr>
        <p:spPr>
          <a:xfrm>
            <a:off x="4072732" y="2476860"/>
            <a:ext cx="6350" cy="12065"/>
          </a:xfrm>
          <a:custGeom>
            <a:avLst/>
            <a:gdLst/>
            <a:ahLst/>
            <a:cxnLst/>
            <a:rect l="l" t="t" r="r" b="b"/>
            <a:pathLst>
              <a:path w="6350" h="12064">
                <a:moveTo>
                  <a:pt x="5052" y="11488"/>
                </a:moveTo>
                <a:lnTo>
                  <a:pt x="0" y="0"/>
                </a:lnTo>
                <a:lnTo>
                  <a:pt x="6141" y="11165"/>
                </a:lnTo>
                <a:lnTo>
                  <a:pt x="5052" y="11488"/>
                </a:lnTo>
                <a:close/>
              </a:path>
            </a:pathLst>
          </a:custGeom>
          <a:solidFill>
            <a:srgbClr val="156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35" name="object 21635"/>
          <p:cNvSpPr/>
          <p:nvPr/>
        </p:nvSpPr>
        <p:spPr>
          <a:xfrm>
            <a:off x="4072732" y="2476860"/>
            <a:ext cx="6350" cy="12065"/>
          </a:xfrm>
          <a:custGeom>
            <a:avLst/>
            <a:gdLst/>
            <a:ahLst/>
            <a:cxnLst/>
            <a:rect l="l" t="t" r="r" b="b"/>
            <a:pathLst>
              <a:path w="6350" h="12064">
                <a:moveTo>
                  <a:pt x="0" y="0"/>
                </a:moveTo>
                <a:lnTo>
                  <a:pt x="5052" y="11488"/>
                </a:lnTo>
                <a:lnTo>
                  <a:pt x="6141" y="1116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60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36" name="object 21636"/>
          <p:cNvSpPr/>
          <p:nvPr/>
        </p:nvSpPr>
        <p:spPr>
          <a:xfrm>
            <a:off x="4071871" y="2476860"/>
            <a:ext cx="6350" cy="12065"/>
          </a:xfrm>
          <a:custGeom>
            <a:avLst/>
            <a:gdLst/>
            <a:ahLst/>
            <a:cxnLst/>
            <a:rect l="l" t="t" r="r" b="b"/>
            <a:pathLst>
              <a:path w="6350" h="12064">
                <a:moveTo>
                  <a:pt x="5913" y="11488"/>
                </a:moveTo>
                <a:lnTo>
                  <a:pt x="0" y="4559"/>
                </a:lnTo>
                <a:lnTo>
                  <a:pt x="861" y="0"/>
                </a:lnTo>
                <a:lnTo>
                  <a:pt x="5913" y="11488"/>
                </a:lnTo>
                <a:close/>
              </a:path>
            </a:pathLst>
          </a:custGeom>
          <a:solidFill>
            <a:srgbClr val="155F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37" name="object 21637"/>
          <p:cNvSpPr/>
          <p:nvPr/>
        </p:nvSpPr>
        <p:spPr>
          <a:xfrm>
            <a:off x="4071871" y="2476860"/>
            <a:ext cx="6350" cy="12065"/>
          </a:xfrm>
          <a:custGeom>
            <a:avLst/>
            <a:gdLst/>
            <a:ahLst/>
            <a:cxnLst/>
            <a:rect l="l" t="t" r="r" b="b"/>
            <a:pathLst>
              <a:path w="6350" h="12064">
                <a:moveTo>
                  <a:pt x="861" y="0"/>
                </a:moveTo>
                <a:lnTo>
                  <a:pt x="5913" y="11488"/>
                </a:lnTo>
                <a:lnTo>
                  <a:pt x="0" y="4559"/>
                </a:lnTo>
                <a:lnTo>
                  <a:pt x="861" y="0"/>
                </a:lnTo>
                <a:close/>
              </a:path>
            </a:pathLst>
          </a:custGeom>
          <a:ln w="3175">
            <a:solidFill>
              <a:srgbClr val="155F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38" name="object 21638"/>
          <p:cNvSpPr/>
          <p:nvPr/>
        </p:nvSpPr>
        <p:spPr>
          <a:xfrm>
            <a:off x="4069610" y="2476860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1935"/>
                </a:moveTo>
                <a:lnTo>
                  <a:pt x="3121" y="0"/>
                </a:lnTo>
                <a:lnTo>
                  <a:pt x="0" y="1935"/>
                </a:lnTo>
                <a:close/>
              </a:path>
            </a:pathLst>
          </a:custGeom>
          <a:ln w="3175">
            <a:solidFill>
              <a:srgbClr val="155F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39" name="object 21639"/>
          <p:cNvSpPr/>
          <p:nvPr/>
        </p:nvSpPr>
        <p:spPr>
          <a:xfrm>
            <a:off x="4069610" y="2476860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302" y="2265"/>
                </a:moveTo>
                <a:lnTo>
                  <a:pt x="0" y="1935"/>
                </a:lnTo>
                <a:lnTo>
                  <a:pt x="3121" y="0"/>
                </a:lnTo>
                <a:lnTo>
                  <a:pt x="302" y="2265"/>
                </a:lnTo>
                <a:close/>
              </a:path>
            </a:pathLst>
          </a:custGeom>
          <a:solidFill>
            <a:srgbClr val="155F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40" name="object 21640"/>
          <p:cNvSpPr/>
          <p:nvPr/>
        </p:nvSpPr>
        <p:spPr>
          <a:xfrm>
            <a:off x="4069610" y="2476860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1935"/>
                </a:moveTo>
                <a:lnTo>
                  <a:pt x="302" y="2265"/>
                </a:lnTo>
                <a:lnTo>
                  <a:pt x="3121" y="0"/>
                </a:lnTo>
                <a:lnTo>
                  <a:pt x="0" y="1935"/>
                </a:lnTo>
                <a:close/>
              </a:path>
            </a:pathLst>
          </a:custGeom>
          <a:ln w="3175">
            <a:solidFill>
              <a:srgbClr val="155F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41" name="object 216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642" name="object 216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643" name="object 21643"/>
          <p:cNvSpPr/>
          <p:nvPr/>
        </p:nvSpPr>
        <p:spPr>
          <a:xfrm>
            <a:off x="4113928" y="2403337"/>
            <a:ext cx="9525" cy="12700"/>
          </a:xfrm>
          <a:custGeom>
            <a:avLst/>
            <a:gdLst/>
            <a:ahLst/>
            <a:cxnLst/>
            <a:rect l="l" t="t" r="r" b="b"/>
            <a:pathLst>
              <a:path w="9525" h="12700">
                <a:moveTo>
                  <a:pt x="0" y="0"/>
                </a:moveTo>
                <a:lnTo>
                  <a:pt x="886" y="1214"/>
                </a:lnTo>
                <a:lnTo>
                  <a:pt x="9204" y="1261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6C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44" name="object 216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645" name="object 216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1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646" name="object 216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647" name="object 216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648" name="object 216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649" name="object 21649"/>
          <p:cNvSpPr/>
          <p:nvPr/>
        </p:nvSpPr>
        <p:spPr>
          <a:xfrm>
            <a:off x="4081140" y="248667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3" y="627"/>
                </a:moveTo>
                <a:lnTo>
                  <a:pt x="0" y="0"/>
                </a:lnTo>
                <a:lnTo>
                  <a:pt x="469" y="546"/>
                </a:lnTo>
                <a:lnTo>
                  <a:pt x="193" y="627"/>
                </a:lnTo>
                <a:close/>
              </a:path>
            </a:pathLst>
          </a:custGeom>
          <a:solidFill>
            <a:srgbClr val="156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50" name="object 21650"/>
          <p:cNvSpPr/>
          <p:nvPr/>
        </p:nvSpPr>
        <p:spPr>
          <a:xfrm>
            <a:off x="4081140" y="248667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3" y="627"/>
                </a:moveTo>
                <a:lnTo>
                  <a:pt x="469" y="546"/>
                </a:lnTo>
                <a:lnTo>
                  <a:pt x="0" y="0"/>
                </a:lnTo>
                <a:lnTo>
                  <a:pt x="193" y="627"/>
                </a:lnTo>
                <a:close/>
              </a:path>
            </a:pathLst>
          </a:custGeom>
          <a:ln w="3175">
            <a:solidFill>
              <a:srgbClr val="1560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51" name="object 21651"/>
          <p:cNvSpPr/>
          <p:nvPr/>
        </p:nvSpPr>
        <p:spPr>
          <a:xfrm>
            <a:off x="4101490" y="2465537"/>
            <a:ext cx="17145" cy="13335"/>
          </a:xfrm>
          <a:custGeom>
            <a:avLst/>
            <a:gdLst/>
            <a:ahLst/>
            <a:cxnLst/>
            <a:rect l="l" t="t" r="r" b="b"/>
            <a:pathLst>
              <a:path w="17145" h="13335">
                <a:moveTo>
                  <a:pt x="14465" y="13111"/>
                </a:moveTo>
                <a:lnTo>
                  <a:pt x="0" y="12212"/>
                </a:lnTo>
                <a:lnTo>
                  <a:pt x="16682" y="0"/>
                </a:lnTo>
                <a:lnTo>
                  <a:pt x="14465" y="13111"/>
                </a:lnTo>
                <a:close/>
              </a:path>
            </a:pathLst>
          </a:custGeom>
          <a:solidFill>
            <a:srgbClr val="1667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52" name="object 21652"/>
          <p:cNvSpPr/>
          <p:nvPr/>
        </p:nvSpPr>
        <p:spPr>
          <a:xfrm>
            <a:off x="4101490" y="2465537"/>
            <a:ext cx="17145" cy="13335"/>
          </a:xfrm>
          <a:custGeom>
            <a:avLst/>
            <a:gdLst/>
            <a:ahLst/>
            <a:cxnLst/>
            <a:rect l="l" t="t" r="r" b="b"/>
            <a:pathLst>
              <a:path w="17145" h="13335">
                <a:moveTo>
                  <a:pt x="14465" y="13111"/>
                </a:moveTo>
                <a:lnTo>
                  <a:pt x="16682" y="0"/>
                </a:lnTo>
                <a:lnTo>
                  <a:pt x="0" y="12212"/>
                </a:lnTo>
                <a:lnTo>
                  <a:pt x="14465" y="13111"/>
                </a:lnTo>
                <a:close/>
              </a:path>
            </a:pathLst>
          </a:custGeom>
          <a:ln w="3175">
            <a:solidFill>
              <a:srgbClr val="1667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53" name="object 21653"/>
          <p:cNvSpPr/>
          <p:nvPr/>
        </p:nvSpPr>
        <p:spPr>
          <a:xfrm>
            <a:off x="4115955" y="2465537"/>
            <a:ext cx="11430" cy="13335"/>
          </a:xfrm>
          <a:custGeom>
            <a:avLst/>
            <a:gdLst/>
            <a:ahLst/>
            <a:cxnLst/>
            <a:rect l="l" t="t" r="r" b="b"/>
            <a:pathLst>
              <a:path w="11429" h="13335">
                <a:moveTo>
                  <a:pt x="0" y="13111"/>
                </a:moveTo>
                <a:lnTo>
                  <a:pt x="2217" y="0"/>
                </a:lnTo>
                <a:lnTo>
                  <a:pt x="11427" y="10485"/>
                </a:lnTo>
                <a:lnTo>
                  <a:pt x="0" y="13111"/>
                </a:lnTo>
                <a:close/>
              </a:path>
            </a:pathLst>
          </a:custGeom>
          <a:solidFill>
            <a:srgbClr val="1668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54" name="object 21654"/>
          <p:cNvSpPr/>
          <p:nvPr/>
        </p:nvSpPr>
        <p:spPr>
          <a:xfrm>
            <a:off x="4115955" y="2465537"/>
            <a:ext cx="11430" cy="13335"/>
          </a:xfrm>
          <a:custGeom>
            <a:avLst/>
            <a:gdLst/>
            <a:ahLst/>
            <a:cxnLst/>
            <a:rect l="l" t="t" r="r" b="b"/>
            <a:pathLst>
              <a:path w="11429" h="13335">
                <a:moveTo>
                  <a:pt x="2217" y="0"/>
                </a:moveTo>
                <a:lnTo>
                  <a:pt x="0" y="13111"/>
                </a:lnTo>
                <a:lnTo>
                  <a:pt x="11427" y="10485"/>
                </a:lnTo>
                <a:lnTo>
                  <a:pt x="2217" y="0"/>
                </a:lnTo>
                <a:close/>
              </a:path>
            </a:pathLst>
          </a:custGeom>
          <a:ln w="3175">
            <a:solidFill>
              <a:srgbClr val="1668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55" name="object 21655"/>
          <p:cNvSpPr/>
          <p:nvPr/>
        </p:nvSpPr>
        <p:spPr>
          <a:xfrm>
            <a:off x="4093070" y="2477749"/>
            <a:ext cx="12065" cy="6985"/>
          </a:xfrm>
          <a:custGeom>
            <a:avLst/>
            <a:gdLst/>
            <a:ahLst/>
            <a:cxnLst/>
            <a:rect l="l" t="t" r="r" b="b"/>
            <a:pathLst>
              <a:path w="12064" h="6985">
                <a:moveTo>
                  <a:pt x="0" y="6459"/>
                </a:moveTo>
                <a:lnTo>
                  <a:pt x="8420" y="0"/>
                </a:lnTo>
                <a:lnTo>
                  <a:pt x="11447" y="3677"/>
                </a:lnTo>
                <a:lnTo>
                  <a:pt x="0" y="6459"/>
                </a:lnTo>
                <a:close/>
              </a:path>
            </a:pathLst>
          </a:custGeom>
          <a:solidFill>
            <a:srgbClr val="1564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56" name="object 21656"/>
          <p:cNvSpPr/>
          <p:nvPr/>
        </p:nvSpPr>
        <p:spPr>
          <a:xfrm>
            <a:off x="4093070" y="2477749"/>
            <a:ext cx="12065" cy="6985"/>
          </a:xfrm>
          <a:custGeom>
            <a:avLst/>
            <a:gdLst/>
            <a:ahLst/>
            <a:cxnLst/>
            <a:rect l="l" t="t" r="r" b="b"/>
            <a:pathLst>
              <a:path w="12064" h="6985">
                <a:moveTo>
                  <a:pt x="8420" y="0"/>
                </a:moveTo>
                <a:lnTo>
                  <a:pt x="0" y="6459"/>
                </a:lnTo>
                <a:lnTo>
                  <a:pt x="11447" y="3677"/>
                </a:lnTo>
                <a:lnTo>
                  <a:pt x="8420" y="0"/>
                </a:lnTo>
                <a:close/>
              </a:path>
            </a:pathLst>
          </a:custGeom>
          <a:ln w="3175">
            <a:solidFill>
              <a:srgbClr val="1564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57" name="object 21657"/>
          <p:cNvSpPr/>
          <p:nvPr/>
        </p:nvSpPr>
        <p:spPr>
          <a:xfrm>
            <a:off x="4101490" y="2477749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3027" y="3677"/>
                </a:moveTo>
                <a:lnTo>
                  <a:pt x="0" y="0"/>
                </a:lnTo>
                <a:lnTo>
                  <a:pt x="3027" y="3677"/>
                </a:lnTo>
                <a:close/>
              </a:path>
            </a:pathLst>
          </a:custGeom>
          <a:ln w="3175">
            <a:solidFill>
              <a:srgbClr val="1665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58" name="object 21658"/>
          <p:cNvSpPr/>
          <p:nvPr/>
        </p:nvSpPr>
        <p:spPr>
          <a:xfrm>
            <a:off x="4101490" y="2477749"/>
            <a:ext cx="14604" cy="1905"/>
          </a:xfrm>
          <a:custGeom>
            <a:avLst/>
            <a:gdLst/>
            <a:ahLst/>
            <a:cxnLst/>
            <a:rect l="l" t="t" r="r" b="b"/>
            <a:pathLst>
              <a:path w="14604" h="1905">
                <a:moveTo>
                  <a:pt x="12065" y="1483"/>
                </a:moveTo>
                <a:lnTo>
                  <a:pt x="0" y="0"/>
                </a:lnTo>
                <a:lnTo>
                  <a:pt x="14465" y="899"/>
                </a:lnTo>
                <a:lnTo>
                  <a:pt x="12065" y="1483"/>
                </a:lnTo>
                <a:close/>
              </a:path>
            </a:pathLst>
          </a:custGeom>
          <a:solidFill>
            <a:srgbClr val="1666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59" name="object 21659"/>
          <p:cNvSpPr/>
          <p:nvPr/>
        </p:nvSpPr>
        <p:spPr>
          <a:xfrm>
            <a:off x="4101490" y="2477749"/>
            <a:ext cx="14604" cy="1905"/>
          </a:xfrm>
          <a:custGeom>
            <a:avLst/>
            <a:gdLst/>
            <a:ahLst/>
            <a:cxnLst/>
            <a:rect l="l" t="t" r="r" b="b"/>
            <a:pathLst>
              <a:path w="14604" h="1905">
                <a:moveTo>
                  <a:pt x="0" y="0"/>
                </a:moveTo>
                <a:lnTo>
                  <a:pt x="14465" y="899"/>
                </a:lnTo>
                <a:lnTo>
                  <a:pt x="12065" y="148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6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60" name="object 21660"/>
          <p:cNvSpPr/>
          <p:nvPr/>
        </p:nvSpPr>
        <p:spPr>
          <a:xfrm>
            <a:off x="4101490" y="2477749"/>
            <a:ext cx="12065" cy="3810"/>
          </a:xfrm>
          <a:custGeom>
            <a:avLst/>
            <a:gdLst/>
            <a:ahLst/>
            <a:cxnLst/>
            <a:rect l="l" t="t" r="r" b="b"/>
            <a:pathLst>
              <a:path w="12064" h="3810">
                <a:moveTo>
                  <a:pt x="3027" y="3677"/>
                </a:moveTo>
                <a:lnTo>
                  <a:pt x="0" y="0"/>
                </a:lnTo>
                <a:lnTo>
                  <a:pt x="12065" y="1483"/>
                </a:lnTo>
                <a:lnTo>
                  <a:pt x="3027" y="3677"/>
                </a:lnTo>
                <a:close/>
              </a:path>
            </a:pathLst>
          </a:custGeom>
          <a:solidFill>
            <a:srgbClr val="1666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61" name="object 21661"/>
          <p:cNvSpPr/>
          <p:nvPr/>
        </p:nvSpPr>
        <p:spPr>
          <a:xfrm>
            <a:off x="4101490" y="2477749"/>
            <a:ext cx="12065" cy="3810"/>
          </a:xfrm>
          <a:custGeom>
            <a:avLst/>
            <a:gdLst/>
            <a:ahLst/>
            <a:cxnLst/>
            <a:rect l="l" t="t" r="r" b="b"/>
            <a:pathLst>
              <a:path w="12064" h="3810">
                <a:moveTo>
                  <a:pt x="0" y="0"/>
                </a:moveTo>
                <a:lnTo>
                  <a:pt x="3027" y="3677"/>
                </a:lnTo>
                <a:lnTo>
                  <a:pt x="12065" y="148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6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62" name="object 21662"/>
          <p:cNvSpPr/>
          <p:nvPr/>
        </p:nvSpPr>
        <p:spPr>
          <a:xfrm>
            <a:off x="4093070" y="2477749"/>
            <a:ext cx="8890" cy="6985"/>
          </a:xfrm>
          <a:custGeom>
            <a:avLst/>
            <a:gdLst/>
            <a:ahLst/>
            <a:cxnLst/>
            <a:rect l="l" t="t" r="r" b="b"/>
            <a:pathLst>
              <a:path w="8889" h="6985">
                <a:moveTo>
                  <a:pt x="8420" y="0"/>
                </a:moveTo>
                <a:lnTo>
                  <a:pt x="0" y="6459"/>
                </a:lnTo>
                <a:lnTo>
                  <a:pt x="8420" y="0"/>
                </a:lnTo>
                <a:close/>
              </a:path>
            </a:pathLst>
          </a:custGeom>
          <a:ln w="3175">
            <a:solidFill>
              <a:srgbClr val="1564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63" name="object 21663"/>
          <p:cNvSpPr/>
          <p:nvPr/>
        </p:nvSpPr>
        <p:spPr>
          <a:xfrm>
            <a:off x="4101490" y="2477749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0"/>
                </a:moveTo>
                <a:lnTo>
                  <a:pt x="3027" y="36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64" name="object 21664"/>
          <p:cNvSpPr/>
          <p:nvPr/>
        </p:nvSpPr>
        <p:spPr>
          <a:xfrm>
            <a:off x="4081124" y="2471194"/>
            <a:ext cx="14604" cy="6350"/>
          </a:xfrm>
          <a:custGeom>
            <a:avLst/>
            <a:gdLst/>
            <a:ahLst/>
            <a:cxnLst/>
            <a:rect l="l" t="t" r="r" b="b"/>
            <a:pathLst>
              <a:path w="14604" h="6350">
                <a:moveTo>
                  <a:pt x="0" y="5925"/>
                </a:moveTo>
                <a:lnTo>
                  <a:pt x="3129" y="2796"/>
                </a:lnTo>
                <a:lnTo>
                  <a:pt x="14345" y="0"/>
                </a:lnTo>
                <a:lnTo>
                  <a:pt x="0" y="5925"/>
                </a:lnTo>
                <a:close/>
              </a:path>
            </a:pathLst>
          </a:custGeom>
          <a:solidFill>
            <a:srgbClr val="1562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65" name="object 21665"/>
          <p:cNvSpPr/>
          <p:nvPr/>
        </p:nvSpPr>
        <p:spPr>
          <a:xfrm>
            <a:off x="4081124" y="2471194"/>
            <a:ext cx="14604" cy="6350"/>
          </a:xfrm>
          <a:custGeom>
            <a:avLst/>
            <a:gdLst/>
            <a:ahLst/>
            <a:cxnLst/>
            <a:rect l="l" t="t" r="r" b="b"/>
            <a:pathLst>
              <a:path w="14604" h="6350">
                <a:moveTo>
                  <a:pt x="0" y="5925"/>
                </a:moveTo>
                <a:lnTo>
                  <a:pt x="3129" y="2796"/>
                </a:lnTo>
                <a:lnTo>
                  <a:pt x="14345" y="0"/>
                </a:lnTo>
                <a:lnTo>
                  <a:pt x="0" y="5925"/>
                </a:lnTo>
                <a:close/>
              </a:path>
            </a:pathLst>
          </a:custGeom>
          <a:ln w="3175">
            <a:solidFill>
              <a:srgbClr val="1562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66" name="object 216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667" name="object 216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668" name="object 216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669" name="object 21669"/>
          <p:cNvSpPr/>
          <p:nvPr/>
        </p:nvSpPr>
        <p:spPr>
          <a:xfrm>
            <a:off x="4095470" y="2471194"/>
            <a:ext cx="6350" cy="6985"/>
          </a:xfrm>
          <a:custGeom>
            <a:avLst/>
            <a:gdLst/>
            <a:ahLst/>
            <a:cxnLst/>
            <a:rect l="l" t="t" r="r" b="b"/>
            <a:pathLst>
              <a:path w="6350" h="6985">
                <a:moveTo>
                  <a:pt x="0" y="0"/>
                </a:moveTo>
                <a:lnTo>
                  <a:pt x="6019" y="65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70" name="object 21670"/>
          <p:cNvSpPr/>
          <p:nvPr/>
        </p:nvSpPr>
        <p:spPr>
          <a:xfrm>
            <a:off x="4101490" y="247774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71" name="object 21671"/>
          <p:cNvSpPr/>
          <p:nvPr/>
        </p:nvSpPr>
        <p:spPr>
          <a:xfrm>
            <a:off x="4079293" y="2463736"/>
            <a:ext cx="10795" cy="8255"/>
          </a:xfrm>
          <a:custGeom>
            <a:avLst/>
            <a:gdLst/>
            <a:ahLst/>
            <a:cxnLst/>
            <a:rect l="l" t="t" r="r" b="b"/>
            <a:pathLst>
              <a:path w="10795" h="8255">
                <a:moveTo>
                  <a:pt x="538" y="7673"/>
                </a:moveTo>
                <a:lnTo>
                  <a:pt x="0" y="0"/>
                </a:lnTo>
                <a:lnTo>
                  <a:pt x="10231" y="236"/>
                </a:lnTo>
                <a:lnTo>
                  <a:pt x="538" y="7673"/>
                </a:lnTo>
                <a:close/>
              </a:path>
            </a:pathLst>
          </a:custGeom>
          <a:solidFill>
            <a:srgbClr val="1562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72" name="object 21672"/>
          <p:cNvSpPr/>
          <p:nvPr/>
        </p:nvSpPr>
        <p:spPr>
          <a:xfrm>
            <a:off x="4079293" y="2463736"/>
            <a:ext cx="10795" cy="8255"/>
          </a:xfrm>
          <a:custGeom>
            <a:avLst/>
            <a:gdLst/>
            <a:ahLst/>
            <a:cxnLst/>
            <a:rect l="l" t="t" r="r" b="b"/>
            <a:pathLst>
              <a:path w="10795" h="8255">
                <a:moveTo>
                  <a:pt x="538" y="7673"/>
                </a:moveTo>
                <a:lnTo>
                  <a:pt x="10231" y="236"/>
                </a:lnTo>
                <a:lnTo>
                  <a:pt x="0" y="0"/>
                </a:lnTo>
                <a:lnTo>
                  <a:pt x="538" y="7673"/>
                </a:lnTo>
                <a:close/>
              </a:path>
            </a:pathLst>
          </a:custGeom>
          <a:ln w="3175">
            <a:solidFill>
              <a:srgbClr val="1562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73" name="object 216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674" name="object 21674"/>
          <p:cNvSpPr/>
          <p:nvPr/>
        </p:nvSpPr>
        <p:spPr>
          <a:xfrm>
            <a:off x="4084253" y="2463972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0" y="10017"/>
                </a:moveTo>
                <a:lnTo>
                  <a:pt x="5270" y="0"/>
                </a:lnTo>
                <a:lnTo>
                  <a:pt x="11216" y="7221"/>
                </a:lnTo>
                <a:lnTo>
                  <a:pt x="0" y="10017"/>
                </a:lnTo>
                <a:close/>
              </a:path>
            </a:pathLst>
          </a:custGeom>
          <a:solidFill>
            <a:srgbClr val="156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75" name="object 21675"/>
          <p:cNvSpPr/>
          <p:nvPr/>
        </p:nvSpPr>
        <p:spPr>
          <a:xfrm>
            <a:off x="4084253" y="2463972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5270" y="0"/>
                </a:moveTo>
                <a:lnTo>
                  <a:pt x="11216" y="7221"/>
                </a:lnTo>
                <a:lnTo>
                  <a:pt x="0" y="10017"/>
                </a:lnTo>
                <a:lnTo>
                  <a:pt x="5270" y="0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76" name="object 21676"/>
          <p:cNvSpPr/>
          <p:nvPr/>
        </p:nvSpPr>
        <p:spPr>
          <a:xfrm>
            <a:off x="4079831" y="2463972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4422" y="10017"/>
                </a:moveTo>
                <a:lnTo>
                  <a:pt x="0" y="7437"/>
                </a:lnTo>
                <a:lnTo>
                  <a:pt x="9692" y="0"/>
                </a:lnTo>
                <a:lnTo>
                  <a:pt x="4422" y="10017"/>
                </a:lnTo>
                <a:close/>
              </a:path>
            </a:pathLst>
          </a:custGeom>
          <a:solidFill>
            <a:srgbClr val="1562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77" name="object 21677"/>
          <p:cNvSpPr/>
          <p:nvPr/>
        </p:nvSpPr>
        <p:spPr>
          <a:xfrm>
            <a:off x="4079831" y="2463972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9692" y="0"/>
                </a:moveTo>
                <a:lnTo>
                  <a:pt x="0" y="7437"/>
                </a:lnTo>
                <a:lnTo>
                  <a:pt x="4422" y="10017"/>
                </a:lnTo>
                <a:lnTo>
                  <a:pt x="9692" y="0"/>
                </a:lnTo>
                <a:close/>
              </a:path>
            </a:pathLst>
          </a:custGeom>
          <a:ln w="3175">
            <a:solidFill>
              <a:srgbClr val="1562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78" name="object 21678"/>
          <p:cNvSpPr/>
          <p:nvPr/>
        </p:nvSpPr>
        <p:spPr>
          <a:xfrm>
            <a:off x="4079831" y="2463972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19">
                <a:moveTo>
                  <a:pt x="9692" y="0"/>
                </a:moveTo>
                <a:lnTo>
                  <a:pt x="0" y="7437"/>
                </a:lnTo>
                <a:lnTo>
                  <a:pt x="9692" y="0"/>
                </a:lnTo>
                <a:close/>
              </a:path>
            </a:pathLst>
          </a:custGeom>
          <a:ln w="3175">
            <a:solidFill>
              <a:srgbClr val="1562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79" name="object 21679"/>
          <p:cNvSpPr/>
          <p:nvPr/>
        </p:nvSpPr>
        <p:spPr>
          <a:xfrm>
            <a:off x="4079831" y="2463972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19">
                <a:moveTo>
                  <a:pt x="0" y="7437"/>
                </a:moveTo>
                <a:lnTo>
                  <a:pt x="9692" y="0"/>
                </a:lnTo>
                <a:lnTo>
                  <a:pt x="0" y="7437"/>
                </a:lnTo>
                <a:close/>
              </a:path>
            </a:pathLst>
          </a:custGeom>
          <a:ln w="3175">
            <a:solidFill>
              <a:srgbClr val="1562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80" name="object 21680"/>
          <p:cNvSpPr/>
          <p:nvPr/>
        </p:nvSpPr>
        <p:spPr>
          <a:xfrm>
            <a:off x="4079831" y="2463972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19">
                <a:moveTo>
                  <a:pt x="0" y="7437"/>
                </a:moveTo>
                <a:lnTo>
                  <a:pt x="9692" y="0"/>
                </a:lnTo>
                <a:lnTo>
                  <a:pt x="0" y="7437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81" name="object 21681"/>
          <p:cNvSpPr/>
          <p:nvPr/>
        </p:nvSpPr>
        <p:spPr>
          <a:xfrm>
            <a:off x="4089524" y="2463972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5946" y="7221"/>
                </a:moveTo>
                <a:lnTo>
                  <a:pt x="0" y="0"/>
                </a:lnTo>
                <a:lnTo>
                  <a:pt x="5946" y="7221"/>
                </a:lnTo>
                <a:close/>
              </a:path>
            </a:pathLst>
          </a:custGeom>
          <a:ln w="3175">
            <a:solidFill>
              <a:srgbClr val="1564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82" name="object 216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683" name="object 21683"/>
          <p:cNvSpPr/>
          <p:nvPr/>
        </p:nvSpPr>
        <p:spPr>
          <a:xfrm>
            <a:off x="4089524" y="2463972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0" y="0"/>
                </a:moveTo>
                <a:lnTo>
                  <a:pt x="5946" y="72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84" name="object 21684"/>
          <p:cNvSpPr/>
          <p:nvPr/>
        </p:nvSpPr>
        <p:spPr>
          <a:xfrm>
            <a:off x="4079293" y="2457945"/>
            <a:ext cx="10795" cy="6350"/>
          </a:xfrm>
          <a:custGeom>
            <a:avLst/>
            <a:gdLst/>
            <a:ahLst/>
            <a:cxnLst/>
            <a:rect l="l" t="t" r="r" b="b"/>
            <a:pathLst>
              <a:path w="10795" h="6350">
                <a:moveTo>
                  <a:pt x="10231" y="6027"/>
                </a:moveTo>
                <a:lnTo>
                  <a:pt x="0" y="5791"/>
                </a:lnTo>
                <a:lnTo>
                  <a:pt x="4686" y="0"/>
                </a:lnTo>
                <a:lnTo>
                  <a:pt x="10231" y="6027"/>
                </a:lnTo>
                <a:close/>
              </a:path>
            </a:pathLst>
          </a:custGeom>
          <a:solidFill>
            <a:srgbClr val="156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85" name="object 21685"/>
          <p:cNvSpPr/>
          <p:nvPr/>
        </p:nvSpPr>
        <p:spPr>
          <a:xfrm>
            <a:off x="4079293" y="2457945"/>
            <a:ext cx="10795" cy="6350"/>
          </a:xfrm>
          <a:custGeom>
            <a:avLst/>
            <a:gdLst/>
            <a:ahLst/>
            <a:cxnLst/>
            <a:rect l="l" t="t" r="r" b="b"/>
            <a:pathLst>
              <a:path w="10795" h="6350">
                <a:moveTo>
                  <a:pt x="0" y="5791"/>
                </a:moveTo>
                <a:lnTo>
                  <a:pt x="10231" y="6027"/>
                </a:lnTo>
                <a:lnTo>
                  <a:pt x="4686" y="0"/>
                </a:lnTo>
                <a:lnTo>
                  <a:pt x="0" y="5791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86" name="object 216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687" name="object 216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688" name="object 216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689" name="object 216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690" name="object 216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691" name="object 21691"/>
          <p:cNvSpPr/>
          <p:nvPr/>
        </p:nvSpPr>
        <p:spPr>
          <a:xfrm>
            <a:off x="4083979" y="2457945"/>
            <a:ext cx="5715" cy="6350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0" y="0"/>
                </a:moveTo>
                <a:lnTo>
                  <a:pt x="5544" y="60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92" name="object 21692"/>
          <p:cNvSpPr/>
          <p:nvPr/>
        </p:nvSpPr>
        <p:spPr>
          <a:xfrm>
            <a:off x="4089524" y="246397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93" name="object 21693"/>
          <p:cNvSpPr/>
          <p:nvPr/>
        </p:nvSpPr>
        <p:spPr>
          <a:xfrm>
            <a:off x="4084462" y="2451816"/>
            <a:ext cx="22225" cy="5715"/>
          </a:xfrm>
          <a:custGeom>
            <a:avLst/>
            <a:gdLst/>
            <a:ahLst/>
            <a:cxnLst/>
            <a:rect l="l" t="t" r="r" b="b"/>
            <a:pathLst>
              <a:path w="22225" h="5714">
                <a:moveTo>
                  <a:pt x="0" y="5532"/>
                </a:moveTo>
                <a:lnTo>
                  <a:pt x="216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94" name="object 21694"/>
          <p:cNvSpPr/>
          <p:nvPr/>
        </p:nvSpPr>
        <p:spPr>
          <a:xfrm>
            <a:off x="4100286" y="2451829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5824" y="0"/>
                </a:lnTo>
              </a:path>
            </a:pathLst>
          </a:custGeom>
          <a:ln w="3175">
            <a:solidFill>
              <a:srgbClr val="1667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95" name="object 21695"/>
          <p:cNvSpPr/>
          <p:nvPr/>
        </p:nvSpPr>
        <p:spPr>
          <a:xfrm>
            <a:off x="4100286" y="2451679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0" y="299"/>
                </a:moveTo>
                <a:lnTo>
                  <a:pt x="2880" y="0"/>
                </a:lnTo>
                <a:lnTo>
                  <a:pt x="5824" y="137"/>
                </a:lnTo>
                <a:lnTo>
                  <a:pt x="0" y="299"/>
                </a:lnTo>
                <a:close/>
              </a:path>
            </a:pathLst>
          </a:custGeom>
          <a:ln w="3175">
            <a:solidFill>
              <a:srgbClr val="1667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96" name="object 216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697" name="object 216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698" name="object 216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699" name="object 21699"/>
          <p:cNvSpPr/>
          <p:nvPr/>
        </p:nvSpPr>
        <p:spPr>
          <a:xfrm>
            <a:off x="4094286" y="2438387"/>
            <a:ext cx="8890" cy="13335"/>
          </a:xfrm>
          <a:custGeom>
            <a:avLst/>
            <a:gdLst/>
            <a:ahLst/>
            <a:cxnLst/>
            <a:rect l="l" t="t" r="r" b="b"/>
            <a:pathLst>
              <a:path w="8889" h="13335">
                <a:moveTo>
                  <a:pt x="8879" y="13291"/>
                </a:moveTo>
                <a:lnTo>
                  <a:pt x="0" y="0"/>
                </a:lnTo>
                <a:lnTo>
                  <a:pt x="8879" y="13291"/>
                </a:lnTo>
                <a:close/>
              </a:path>
            </a:pathLst>
          </a:custGeom>
          <a:ln w="3175">
            <a:solidFill>
              <a:srgbClr val="1667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00" name="object 21700"/>
          <p:cNvSpPr/>
          <p:nvPr/>
        </p:nvSpPr>
        <p:spPr>
          <a:xfrm>
            <a:off x="4094286" y="2438387"/>
            <a:ext cx="12065" cy="13970"/>
          </a:xfrm>
          <a:custGeom>
            <a:avLst/>
            <a:gdLst/>
            <a:ahLst/>
            <a:cxnLst/>
            <a:rect l="l" t="t" r="r" b="b"/>
            <a:pathLst>
              <a:path w="12064" h="13969">
                <a:moveTo>
                  <a:pt x="11823" y="13428"/>
                </a:moveTo>
                <a:lnTo>
                  <a:pt x="8879" y="13291"/>
                </a:lnTo>
                <a:lnTo>
                  <a:pt x="0" y="0"/>
                </a:lnTo>
                <a:lnTo>
                  <a:pt x="11823" y="13428"/>
                </a:lnTo>
                <a:close/>
              </a:path>
            </a:pathLst>
          </a:custGeom>
          <a:solidFill>
            <a:srgbClr val="1667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01" name="object 21701"/>
          <p:cNvSpPr/>
          <p:nvPr/>
        </p:nvSpPr>
        <p:spPr>
          <a:xfrm>
            <a:off x="4094286" y="2438387"/>
            <a:ext cx="12065" cy="13970"/>
          </a:xfrm>
          <a:custGeom>
            <a:avLst/>
            <a:gdLst/>
            <a:ahLst/>
            <a:cxnLst/>
            <a:rect l="l" t="t" r="r" b="b"/>
            <a:pathLst>
              <a:path w="12064" h="13969">
                <a:moveTo>
                  <a:pt x="8879" y="13291"/>
                </a:moveTo>
                <a:lnTo>
                  <a:pt x="11823" y="13428"/>
                </a:lnTo>
                <a:lnTo>
                  <a:pt x="0" y="0"/>
                </a:lnTo>
                <a:lnTo>
                  <a:pt x="8879" y="13291"/>
                </a:lnTo>
                <a:close/>
              </a:path>
            </a:pathLst>
          </a:custGeom>
          <a:ln w="3175">
            <a:solidFill>
              <a:srgbClr val="1667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02" name="object 21702"/>
          <p:cNvSpPr/>
          <p:nvPr/>
        </p:nvSpPr>
        <p:spPr>
          <a:xfrm>
            <a:off x="4080108" y="2438387"/>
            <a:ext cx="14604" cy="5715"/>
          </a:xfrm>
          <a:custGeom>
            <a:avLst/>
            <a:gdLst/>
            <a:ahLst/>
            <a:cxnLst/>
            <a:rect l="l" t="t" r="r" b="b"/>
            <a:pathLst>
              <a:path w="14604" h="5714">
                <a:moveTo>
                  <a:pt x="0" y="5679"/>
                </a:moveTo>
                <a:lnTo>
                  <a:pt x="14178" y="0"/>
                </a:lnTo>
                <a:lnTo>
                  <a:pt x="12009" y="1170"/>
                </a:lnTo>
                <a:lnTo>
                  <a:pt x="0" y="5679"/>
                </a:lnTo>
                <a:close/>
              </a:path>
            </a:pathLst>
          </a:custGeom>
          <a:solidFill>
            <a:srgbClr val="1666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03" name="object 21703"/>
          <p:cNvSpPr/>
          <p:nvPr/>
        </p:nvSpPr>
        <p:spPr>
          <a:xfrm>
            <a:off x="4080108" y="2438387"/>
            <a:ext cx="14604" cy="5715"/>
          </a:xfrm>
          <a:custGeom>
            <a:avLst/>
            <a:gdLst/>
            <a:ahLst/>
            <a:cxnLst/>
            <a:rect l="l" t="t" r="r" b="b"/>
            <a:pathLst>
              <a:path w="14604" h="5714">
                <a:moveTo>
                  <a:pt x="14178" y="0"/>
                </a:moveTo>
                <a:lnTo>
                  <a:pt x="12009" y="1170"/>
                </a:lnTo>
                <a:lnTo>
                  <a:pt x="0" y="5679"/>
                </a:lnTo>
                <a:lnTo>
                  <a:pt x="14178" y="0"/>
                </a:lnTo>
                <a:close/>
              </a:path>
            </a:pathLst>
          </a:custGeom>
          <a:ln w="3175">
            <a:solidFill>
              <a:srgbClr val="1666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04" name="object 21704"/>
          <p:cNvSpPr/>
          <p:nvPr/>
        </p:nvSpPr>
        <p:spPr>
          <a:xfrm>
            <a:off x="4080108" y="2438387"/>
            <a:ext cx="14604" cy="5715"/>
          </a:xfrm>
          <a:custGeom>
            <a:avLst/>
            <a:gdLst/>
            <a:ahLst/>
            <a:cxnLst/>
            <a:rect l="l" t="t" r="r" b="b"/>
            <a:pathLst>
              <a:path w="14604" h="5714">
                <a:moveTo>
                  <a:pt x="0" y="5679"/>
                </a:moveTo>
                <a:lnTo>
                  <a:pt x="1493" y="3411"/>
                </a:lnTo>
                <a:lnTo>
                  <a:pt x="14178" y="0"/>
                </a:lnTo>
                <a:lnTo>
                  <a:pt x="0" y="5679"/>
                </a:lnTo>
                <a:close/>
              </a:path>
            </a:pathLst>
          </a:custGeom>
          <a:solidFill>
            <a:srgbClr val="1665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05" name="object 21705"/>
          <p:cNvSpPr/>
          <p:nvPr/>
        </p:nvSpPr>
        <p:spPr>
          <a:xfrm>
            <a:off x="4080108" y="2438387"/>
            <a:ext cx="14604" cy="5715"/>
          </a:xfrm>
          <a:custGeom>
            <a:avLst/>
            <a:gdLst/>
            <a:ahLst/>
            <a:cxnLst/>
            <a:rect l="l" t="t" r="r" b="b"/>
            <a:pathLst>
              <a:path w="14604" h="5714">
                <a:moveTo>
                  <a:pt x="14178" y="0"/>
                </a:moveTo>
                <a:lnTo>
                  <a:pt x="1493" y="3411"/>
                </a:lnTo>
                <a:lnTo>
                  <a:pt x="0" y="5679"/>
                </a:lnTo>
                <a:lnTo>
                  <a:pt x="14178" y="0"/>
                </a:lnTo>
                <a:close/>
              </a:path>
            </a:pathLst>
          </a:custGeom>
          <a:ln w="3175">
            <a:solidFill>
              <a:srgbClr val="1665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06" name="object 21706"/>
          <p:cNvSpPr/>
          <p:nvPr/>
        </p:nvSpPr>
        <p:spPr>
          <a:xfrm>
            <a:off x="4081602" y="2438387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0" y="3411"/>
                </a:moveTo>
                <a:lnTo>
                  <a:pt x="12684" y="0"/>
                </a:lnTo>
                <a:lnTo>
                  <a:pt x="0" y="3411"/>
                </a:lnTo>
                <a:close/>
              </a:path>
            </a:pathLst>
          </a:custGeom>
          <a:solidFill>
            <a:srgbClr val="1665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07" name="object 21707"/>
          <p:cNvSpPr/>
          <p:nvPr/>
        </p:nvSpPr>
        <p:spPr>
          <a:xfrm>
            <a:off x="4081602" y="2438387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12684" y="0"/>
                </a:moveTo>
                <a:lnTo>
                  <a:pt x="0" y="3411"/>
                </a:lnTo>
                <a:lnTo>
                  <a:pt x="12684" y="0"/>
                </a:lnTo>
                <a:close/>
              </a:path>
            </a:pathLst>
          </a:custGeom>
          <a:ln w="3175">
            <a:solidFill>
              <a:srgbClr val="1665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08" name="object 21708"/>
          <p:cNvSpPr/>
          <p:nvPr/>
        </p:nvSpPr>
        <p:spPr>
          <a:xfrm>
            <a:off x="4074833" y="2424996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245" y="1755"/>
                </a:moveTo>
                <a:lnTo>
                  <a:pt x="977" y="764"/>
                </a:lnTo>
                <a:lnTo>
                  <a:pt x="0" y="0"/>
                </a:lnTo>
                <a:lnTo>
                  <a:pt x="2245" y="1755"/>
                </a:lnTo>
                <a:close/>
              </a:path>
            </a:pathLst>
          </a:custGeom>
          <a:ln w="3175">
            <a:solidFill>
              <a:srgbClr val="1564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09" name="object 21709"/>
          <p:cNvSpPr/>
          <p:nvPr/>
        </p:nvSpPr>
        <p:spPr>
          <a:xfrm>
            <a:off x="4074833" y="2424996"/>
            <a:ext cx="8255" cy="1905"/>
          </a:xfrm>
          <a:custGeom>
            <a:avLst/>
            <a:gdLst/>
            <a:ahLst/>
            <a:cxnLst/>
            <a:rect l="l" t="t" r="r" b="b"/>
            <a:pathLst>
              <a:path w="8254" h="1905">
                <a:moveTo>
                  <a:pt x="2245" y="1755"/>
                </a:moveTo>
                <a:lnTo>
                  <a:pt x="0" y="0"/>
                </a:lnTo>
                <a:lnTo>
                  <a:pt x="7866" y="246"/>
                </a:lnTo>
                <a:lnTo>
                  <a:pt x="2245" y="1755"/>
                </a:lnTo>
                <a:close/>
              </a:path>
            </a:pathLst>
          </a:custGeom>
          <a:solidFill>
            <a:srgbClr val="1665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10" name="object 21710"/>
          <p:cNvSpPr/>
          <p:nvPr/>
        </p:nvSpPr>
        <p:spPr>
          <a:xfrm>
            <a:off x="4074833" y="2424996"/>
            <a:ext cx="8255" cy="1905"/>
          </a:xfrm>
          <a:custGeom>
            <a:avLst/>
            <a:gdLst/>
            <a:ahLst/>
            <a:cxnLst/>
            <a:rect l="l" t="t" r="r" b="b"/>
            <a:pathLst>
              <a:path w="8254" h="1905">
                <a:moveTo>
                  <a:pt x="2245" y="1755"/>
                </a:moveTo>
                <a:lnTo>
                  <a:pt x="7866" y="246"/>
                </a:lnTo>
                <a:lnTo>
                  <a:pt x="0" y="0"/>
                </a:lnTo>
                <a:lnTo>
                  <a:pt x="2245" y="1755"/>
                </a:lnTo>
                <a:close/>
              </a:path>
            </a:pathLst>
          </a:custGeom>
          <a:ln w="3175">
            <a:solidFill>
              <a:srgbClr val="1665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11" name="object 21711"/>
          <p:cNvSpPr/>
          <p:nvPr/>
        </p:nvSpPr>
        <p:spPr>
          <a:xfrm>
            <a:off x="4076278" y="2426751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1488"/>
                </a:moveTo>
                <a:lnTo>
                  <a:pt x="254" y="1010"/>
                </a:lnTo>
                <a:lnTo>
                  <a:pt x="800" y="0"/>
                </a:lnTo>
                <a:lnTo>
                  <a:pt x="0" y="1488"/>
                </a:lnTo>
                <a:close/>
              </a:path>
            </a:pathLst>
          </a:custGeom>
          <a:ln w="3175">
            <a:solidFill>
              <a:srgbClr val="1564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12" name="object 21712"/>
          <p:cNvSpPr/>
          <p:nvPr/>
        </p:nvSpPr>
        <p:spPr>
          <a:xfrm>
            <a:off x="4076278" y="2425242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2997"/>
                </a:moveTo>
                <a:lnTo>
                  <a:pt x="800" y="1508"/>
                </a:lnTo>
                <a:lnTo>
                  <a:pt x="6421" y="0"/>
                </a:lnTo>
                <a:lnTo>
                  <a:pt x="0" y="2997"/>
                </a:lnTo>
                <a:close/>
              </a:path>
            </a:pathLst>
          </a:custGeom>
          <a:solidFill>
            <a:srgbClr val="1665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13" name="object 21713"/>
          <p:cNvSpPr/>
          <p:nvPr/>
        </p:nvSpPr>
        <p:spPr>
          <a:xfrm>
            <a:off x="4076278" y="2425242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2997"/>
                </a:moveTo>
                <a:lnTo>
                  <a:pt x="6421" y="0"/>
                </a:lnTo>
                <a:lnTo>
                  <a:pt x="800" y="1508"/>
                </a:lnTo>
                <a:lnTo>
                  <a:pt x="0" y="2997"/>
                </a:lnTo>
                <a:close/>
              </a:path>
            </a:pathLst>
          </a:custGeom>
          <a:ln w="3175">
            <a:solidFill>
              <a:srgbClr val="1665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14" name="object 21714"/>
          <p:cNvSpPr/>
          <p:nvPr/>
        </p:nvSpPr>
        <p:spPr>
          <a:xfrm>
            <a:off x="4075915" y="2425242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10">
                <a:moveTo>
                  <a:pt x="0" y="3670"/>
                </a:moveTo>
                <a:lnTo>
                  <a:pt x="363" y="2997"/>
                </a:lnTo>
                <a:lnTo>
                  <a:pt x="6784" y="0"/>
                </a:lnTo>
                <a:lnTo>
                  <a:pt x="0" y="3670"/>
                </a:lnTo>
                <a:close/>
              </a:path>
            </a:pathLst>
          </a:custGeom>
          <a:solidFill>
            <a:srgbClr val="1665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15" name="object 21715"/>
          <p:cNvSpPr/>
          <p:nvPr/>
        </p:nvSpPr>
        <p:spPr>
          <a:xfrm>
            <a:off x="4075915" y="2425242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10">
                <a:moveTo>
                  <a:pt x="6784" y="0"/>
                </a:moveTo>
                <a:lnTo>
                  <a:pt x="363" y="2997"/>
                </a:lnTo>
                <a:lnTo>
                  <a:pt x="0" y="3670"/>
                </a:lnTo>
                <a:lnTo>
                  <a:pt x="6784" y="0"/>
                </a:lnTo>
                <a:close/>
              </a:path>
            </a:pathLst>
          </a:custGeom>
          <a:ln w="3175">
            <a:solidFill>
              <a:srgbClr val="1665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16" name="object 21716"/>
          <p:cNvSpPr/>
          <p:nvPr/>
        </p:nvSpPr>
        <p:spPr>
          <a:xfrm>
            <a:off x="4078894" y="2438975"/>
            <a:ext cx="15875" cy="0"/>
          </a:xfrm>
          <a:custGeom>
            <a:avLst/>
            <a:gdLst/>
            <a:ahLst/>
            <a:cxnLst/>
            <a:rect l="l" t="t" r="r" b="b"/>
            <a:pathLst>
              <a:path w="15875" h="0">
                <a:moveTo>
                  <a:pt x="0" y="0"/>
                </a:moveTo>
                <a:lnTo>
                  <a:pt x="15392" y="0"/>
                </a:lnTo>
              </a:path>
            </a:pathLst>
          </a:custGeom>
          <a:ln w="3175">
            <a:solidFill>
              <a:srgbClr val="1666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17" name="object 21717"/>
          <p:cNvSpPr/>
          <p:nvPr/>
        </p:nvSpPr>
        <p:spPr>
          <a:xfrm>
            <a:off x="4078894" y="2438270"/>
            <a:ext cx="15875" cy="1905"/>
          </a:xfrm>
          <a:custGeom>
            <a:avLst/>
            <a:gdLst/>
            <a:ahLst/>
            <a:cxnLst/>
            <a:rect l="l" t="t" r="r" b="b"/>
            <a:pathLst>
              <a:path w="15875" h="1905">
                <a:moveTo>
                  <a:pt x="0" y="1409"/>
                </a:moveTo>
                <a:lnTo>
                  <a:pt x="12374" y="0"/>
                </a:lnTo>
                <a:lnTo>
                  <a:pt x="15392" y="116"/>
                </a:lnTo>
                <a:lnTo>
                  <a:pt x="0" y="1409"/>
                </a:lnTo>
                <a:close/>
              </a:path>
            </a:pathLst>
          </a:custGeom>
          <a:ln w="3175">
            <a:solidFill>
              <a:srgbClr val="1666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18" name="object 21718"/>
          <p:cNvSpPr/>
          <p:nvPr/>
        </p:nvSpPr>
        <p:spPr>
          <a:xfrm>
            <a:off x="4078894" y="2438387"/>
            <a:ext cx="15875" cy="3810"/>
          </a:xfrm>
          <a:custGeom>
            <a:avLst/>
            <a:gdLst/>
            <a:ahLst/>
            <a:cxnLst/>
            <a:rect l="l" t="t" r="r" b="b"/>
            <a:pathLst>
              <a:path w="15875" h="3810">
                <a:moveTo>
                  <a:pt x="2778" y="3302"/>
                </a:moveTo>
                <a:lnTo>
                  <a:pt x="0" y="1292"/>
                </a:lnTo>
                <a:lnTo>
                  <a:pt x="15392" y="0"/>
                </a:lnTo>
                <a:lnTo>
                  <a:pt x="2778" y="3302"/>
                </a:lnTo>
                <a:close/>
              </a:path>
            </a:pathLst>
          </a:custGeom>
          <a:solidFill>
            <a:srgbClr val="1665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19" name="object 21719"/>
          <p:cNvSpPr/>
          <p:nvPr/>
        </p:nvSpPr>
        <p:spPr>
          <a:xfrm>
            <a:off x="4078894" y="2438387"/>
            <a:ext cx="15875" cy="3810"/>
          </a:xfrm>
          <a:custGeom>
            <a:avLst/>
            <a:gdLst/>
            <a:ahLst/>
            <a:cxnLst/>
            <a:rect l="l" t="t" r="r" b="b"/>
            <a:pathLst>
              <a:path w="15875" h="3810">
                <a:moveTo>
                  <a:pt x="0" y="1292"/>
                </a:moveTo>
                <a:lnTo>
                  <a:pt x="2778" y="3302"/>
                </a:lnTo>
                <a:lnTo>
                  <a:pt x="15392" y="0"/>
                </a:lnTo>
                <a:lnTo>
                  <a:pt x="0" y="1292"/>
                </a:lnTo>
                <a:close/>
              </a:path>
            </a:pathLst>
          </a:custGeom>
          <a:ln w="3175">
            <a:solidFill>
              <a:srgbClr val="1665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20" name="object 21720"/>
          <p:cNvSpPr/>
          <p:nvPr/>
        </p:nvSpPr>
        <p:spPr>
          <a:xfrm>
            <a:off x="4078894" y="2439680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0"/>
                </a:moveTo>
                <a:lnTo>
                  <a:pt x="2778" y="2009"/>
                </a:lnTo>
                <a:lnTo>
                  <a:pt x="2628" y="190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64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21" name="object 21721"/>
          <p:cNvSpPr/>
          <p:nvPr/>
        </p:nvSpPr>
        <p:spPr>
          <a:xfrm>
            <a:off x="4082699" y="2425242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247" y="3416"/>
                </a:moveTo>
                <a:lnTo>
                  <a:pt x="0" y="0"/>
                </a:lnTo>
                <a:lnTo>
                  <a:pt x="2247" y="3416"/>
                </a:lnTo>
                <a:close/>
              </a:path>
            </a:pathLst>
          </a:custGeom>
          <a:ln w="3175">
            <a:solidFill>
              <a:srgbClr val="1666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22" name="object 21722"/>
          <p:cNvSpPr/>
          <p:nvPr/>
        </p:nvSpPr>
        <p:spPr>
          <a:xfrm>
            <a:off x="4082699" y="2425242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247" y="3416"/>
                </a:moveTo>
                <a:lnTo>
                  <a:pt x="0" y="0"/>
                </a:lnTo>
                <a:lnTo>
                  <a:pt x="2875" y="3261"/>
                </a:lnTo>
                <a:lnTo>
                  <a:pt x="2247" y="3416"/>
                </a:lnTo>
                <a:close/>
              </a:path>
            </a:pathLst>
          </a:custGeom>
          <a:solidFill>
            <a:srgbClr val="1666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23" name="object 21723"/>
          <p:cNvSpPr/>
          <p:nvPr/>
        </p:nvSpPr>
        <p:spPr>
          <a:xfrm>
            <a:off x="4082699" y="2425242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247" y="3416"/>
                </a:moveTo>
                <a:lnTo>
                  <a:pt x="2875" y="3261"/>
                </a:lnTo>
                <a:lnTo>
                  <a:pt x="0" y="0"/>
                </a:lnTo>
                <a:lnTo>
                  <a:pt x="2247" y="3416"/>
                </a:lnTo>
                <a:close/>
              </a:path>
            </a:pathLst>
          </a:custGeom>
          <a:ln w="3175">
            <a:solidFill>
              <a:srgbClr val="1666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24" name="object 21724"/>
          <p:cNvSpPr/>
          <p:nvPr/>
        </p:nvSpPr>
        <p:spPr>
          <a:xfrm>
            <a:off x="4090431" y="2436995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3855" y="1391"/>
                </a:moveTo>
                <a:lnTo>
                  <a:pt x="838" y="1275"/>
                </a:lnTo>
                <a:lnTo>
                  <a:pt x="0" y="0"/>
                </a:lnTo>
                <a:lnTo>
                  <a:pt x="3855" y="1391"/>
                </a:lnTo>
                <a:close/>
              </a:path>
            </a:pathLst>
          </a:custGeom>
          <a:solidFill>
            <a:srgbClr val="1666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25" name="object 21725"/>
          <p:cNvSpPr/>
          <p:nvPr/>
        </p:nvSpPr>
        <p:spPr>
          <a:xfrm>
            <a:off x="4090431" y="2436995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838" y="1275"/>
                </a:moveTo>
                <a:lnTo>
                  <a:pt x="3855" y="1391"/>
                </a:lnTo>
                <a:lnTo>
                  <a:pt x="0" y="0"/>
                </a:lnTo>
                <a:lnTo>
                  <a:pt x="838" y="1275"/>
                </a:lnTo>
                <a:close/>
              </a:path>
            </a:pathLst>
          </a:custGeom>
          <a:ln w="3175">
            <a:solidFill>
              <a:srgbClr val="1666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26" name="object 21726"/>
          <p:cNvSpPr/>
          <p:nvPr/>
        </p:nvSpPr>
        <p:spPr>
          <a:xfrm>
            <a:off x="4084947" y="2428504"/>
            <a:ext cx="5715" cy="8890"/>
          </a:xfrm>
          <a:custGeom>
            <a:avLst/>
            <a:gdLst/>
            <a:ahLst/>
            <a:cxnLst/>
            <a:rect l="l" t="t" r="r" b="b"/>
            <a:pathLst>
              <a:path w="5714" h="8889">
                <a:moveTo>
                  <a:pt x="5483" y="8491"/>
                </a:moveTo>
                <a:lnTo>
                  <a:pt x="0" y="154"/>
                </a:lnTo>
                <a:lnTo>
                  <a:pt x="627" y="0"/>
                </a:lnTo>
                <a:lnTo>
                  <a:pt x="5483" y="8491"/>
                </a:lnTo>
                <a:close/>
              </a:path>
            </a:pathLst>
          </a:custGeom>
          <a:solidFill>
            <a:srgbClr val="1666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27" name="object 21727"/>
          <p:cNvSpPr/>
          <p:nvPr/>
        </p:nvSpPr>
        <p:spPr>
          <a:xfrm>
            <a:off x="4084947" y="2428504"/>
            <a:ext cx="5715" cy="8890"/>
          </a:xfrm>
          <a:custGeom>
            <a:avLst/>
            <a:gdLst/>
            <a:ahLst/>
            <a:cxnLst/>
            <a:rect l="l" t="t" r="r" b="b"/>
            <a:pathLst>
              <a:path w="5714" h="8889">
                <a:moveTo>
                  <a:pt x="5483" y="8491"/>
                </a:moveTo>
                <a:lnTo>
                  <a:pt x="0" y="154"/>
                </a:lnTo>
                <a:lnTo>
                  <a:pt x="627" y="0"/>
                </a:lnTo>
                <a:lnTo>
                  <a:pt x="5483" y="8491"/>
                </a:lnTo>
                <a:close/>
              </a:path>
            </a:pathLst>
          </a:custGeom>
          <a:ln w="3175">
            <a:solidFill>
              <a:srgbClr val="1666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28" name="object 21728"/>
          <p:cNvSpPr/>
          <p:nvPr/>
        </p:nvSpPr>
        <p:spPr>
          <a:xfrm>
            <a:off x="4085574" y="2428504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712" y="9883"/>
                </a:moveTo>
                <a:lnTo>
                  <a:pt x="4856" y="8491"/>
                </a:lnTo>
                <a:lnTo>
                  <a:pt x="0" y="0"/>
                </a:lnTo>
                <a:lnTo>
                  <a:pt x="8712" y="9883"/>
                </a:lnTo>
                <a:close/>
              </a:path>
            </a:pathLst>
          </a:custGeom>
          <a:solidFill>
            <a:srgbClr val="1666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29" name="object 21729"/>
          <p:cNvSpPr/>
          <p:nvPr/>
        </p:nvSpPr>
        <p:spPr>
          <a:xfrm>
            <a:off x="4085574" y="2428504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4856" y="8491"/>
                </a:moveTo>
                <a:lnTo>
                  <a:pt x="8712" y="9883"/>
                </a:lnTo>
                <a:lnTo>
                  <a:pt x="0" y="0"/>
                </a:lnTo>
                <a:lnTo>
                  <a:pt x="4856" y="8491"/>
                </a:lnTo>
                <a:close/>
              </a:path>
            </a:pathLst>
          </a:custGeom>
          <a:ln w="3175">
            <a:solidFill>
              <a:srgbClr val="1666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30" name="object 21730"/>
          <p:cNvSpPr/>
          <p:nvPr/>
        </p:nvSpPr>
        <p:spPr>
          <a:xfrm>
            <a:off x="4084947" y="242850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627" y="0"/>
                </a:moveTo>
                <a:lnTo>
                  <a:pt x="0" y="1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31" name="object 21731"/>
          <p:cNvSpPr/>
          <p:nvPr/>
        </p:nvSpPr>
        <p:spPr>
          <a:xfrm>
            <a:off x="4100286" y="2451603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0" y="375"/>
                </a:moveTo>
                <a:lnTo>
                  <a:pt x="1290" y="0"/>
                </a:lnTo>
                <a:lnTo>
                  <a:pt x="2880" y="76"/>
                </a:lnTo>
                <a:lnTo>
                  <a:pt x="0" y="375"/>
                </a:lnTo>
                <a:close/>
              </a:path>
            </a:pathLst>
          </a:custGeom>
          <a:solidFill>
            <a:srgbClr val="1667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32" name="object 21732"/>
          <p:cNvSpPr/>
          <p:nvPr/>
        </p:nvSpPr>
        <p:spPr>
          <a:xfrm>
            <a:off x="4100286" y="2451603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2880" y="76"/>
                </a:moveTo>
                <a:lnTo>
                  <a:pt x="1290" y="0"/>
                </a:lnTo>
                <a:lnTo>
                  <a:pt x="0" y="375"/>
                </a:lnTo>
                <a:lnTo>
                  <a:pt x="2880" y="76"/>
                </a:lnTo>
                <a:close/>
              </a:path>
            </a:pathLst>
          </a:custGeom>
          <a:ln w="3175">
            <a:solidFill>
              <a:srgbClr val="1667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33" name="object 21733"/>
          <p:cNvSpPr/>
          <p:nvPr/>
        </p:nvSpPr>
        <p:spPr>
          <a:xfrm>
            <a:off x="4094286" y="2438387"/>
            <a:ext cx="8890" cy="13335"/>
          </a:xfrm>
          <a:custGeom>
            <a:avLst/>
            <a:gdLst/>
            <a:ahLst/>
            <a:cxnLst/>
            <a:rect l="l" t="t" r="r" b="b"/>
            <a:pathLst>
              <a:path w="8889" h="13335">
                <a:moveTo>
                  <a:pt x="8879" y="13291"/>
                </a:moveTo>
                <a:lnTo>
                  <a:pt x="7289" y="13215"/>
                </a:lnTo>
                <a:lnTo>
                  <a:pt x="0" y="0"/>
                </a:lnTo>
                <a:lnTo>
                  <a:pt x="8879" y="13291"/>
                </a:lnTo>
                <a:close/>
              </a:path>
            </a:pathLst>
          </a:custGeom>
          <a:solidFill>
            <a:srgbClr val="1667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34" name="object 21734"/>
          <p:cNvSpPr/>
          <p:nvPr/>
        </p:nvSpPr>
        <p:spPr>
          <a:xfrm>
            <a:off x="4094286" y="2438387"/>
            <a:ext cx="8890" cy="13335"/>
          </a:xfrm>
          <a:custGeom>
            <a:avLst/>
            <a:gdLst/>
            <a:ahLst/>
            <a:cxnLst/>
            <a:rect l="l" t="t" r="r" b="b"/>
            <a:pathLst>
              <a:path w="8889" h="13335">
                <a:moveTo>
                  <a:pt x="0" y="0"/>
                </a:moveTo>
                <a:lnTo>
                  <a:pt x="8879" y="13291"/>
                </a:lnTo>
                <a:lnTo>
                  <a:pt x="7289" y="1321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7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35" name="object 21735"/>
          <p:cNvSpPr/>
          <p:nvPr/>
        </p:nvSpPr>
        <p:spPr>
          <a:xfrm>
            <a:off x="4093296" y="2438387"/>
            <a:ext cx="8890" cy="13335"/>
          </a:xfrm>
          <a:custGeom>
            <a:avLst/>
            <a:gdLst/>
            <a:ahLst/>
            <a:cxnLst/>
            <a:rect l="l" t="t" r="r" b="b"/>
            <a:pathLst>
              <a:path w="8889" h="13335">
                <a:moveTo>
                  <a:pt x="8280" y="13215"/>
                </a:moveTo>
                <a:lnTo>
                  <a:pt x="0" y="726"/>
                </a:lnTo>
                <a:lnTo>
                  <a:pt x="990" y="0"/>
                </a:lnTo>
                <a:lnTo>
                  <a:pt x="8280" y="13215"/>
                </a:lnTo>
                <a:close/>
              </a:path>
            </a:pathLst>
          </a:custGeom>
          <a:solidFill>
            <a:srgbClr val="1667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36" name="object 21736"/>
          <p:cNvSpPr/>
          <p:nvPr/>
        </p:nvSpPr>
        <p:spPr>
          <a:xfrm>
            <a:off x="4093296" y="2438387"/>
            <a:ext cx="8890" cy="13335"/>
          </a:xfrm>
          <a:custGeom>
            <a:avLst/>
            <a:gdLst/>
            <a:ahLst/>
            <a:cxnLst/>
            <a:rect l="l" t="t" r="r" b="b"/>
            <a:pathLst>
              <a:path w="8889" h="13335">
                <a:moveTo>
                  <a:pt x="990" y="0"/>
                </a:moveTo>
                <a:lnTo>
                  <a:pt x="0" y="726"/>
                </a:lnTo>
                <a:lnTo>
                  <a:pt x="8280" y="13215"/>
                </a:lnTo>
                <a:lnTo>
                  <a:pt x="990" y="0"/>
                </a:lnTo>
                <a:close/>
              </a:path>
            </a:pathLst>
          </a:custGeom>
          <a:ln w="3175">
            <a:solidFill>
              <a:srgbClr val="1667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37" name="object 21737"/>
          <p:cNvSpPr/>
          <p:nvPr/>
        </p:nvSpPr>
        <p:spPr>
          <a:xfrm>
            <a:off x="4092117" y="2438387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170"/>
                </a:moveTo>
                <a:lnTo>
                  <a:pt x="2169" y="0"/>
                </a:lnTo>
                <a:lnTo>
                  <a:pt x="0" y="1170"/>
                </a:lnTo>
                <a:close/>
              </a:path>
            </a:pathLst>
          </a:custGeom>
          <a:ln w="3175">
            <a:solidFill>
              <a:srgbClr val="1667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38" name="object 21738"/>
          <p:cNvSpPr/>
          <p:nvPr/>
        </p:nvSpPr>
        <p:spPr>
          <a:xfrm>
            <a:off x="4092117" y="2438387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170"/>
                </a:moveTo>
                <a:lnTo>
                  <a:pt x="2169" y="0"/>
                </a:lnTo>
                <a:lnTo>
                  <a:pt x="1178" y="726"/>
                </a:lnTo>
                <a:lnTo>
                  <a:pt x="0" y="1170"/>
                </a:lnTo>
                <a:close/>
              </a:path>
            </a:pathLst>
          </a:custGeom>
          <a:solidFill>
            <a:srgbClr val="1666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39" name="object 21739"/>
          <p:cNvSpPr/>
          <p:nvPr/>
        </p:nvSpPr>
        <p:spPr>
          <a:xfrm>
            <a:off x="4092117" y="2438387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170"/>
                </a:moveTo>
                <a:lnTo>
                  <a:pt x="1178" y="726"/>
                </a:lnTo>
                <a:lnTo>
                  <a:pt x="2169" y="0"/>
                </a:lnTo>
                <a:lnTo>
                  <a:pt x="0" y="1170"/>
                </a:lnTo>
                <a:close/>
              </a:path>
            </a:pathLst>
          </a:custGeom>
          <a:ln w="3175">
            <a:solidFill>
              <a:srgbClr val="1666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40" name="object 21740"/>
          <p:cNvSpPr/>
          <p:nvPr/>
        </p:nvSpPr>
        <p:spPr>
          <a:xfrm>
            <a:off x="4071340" y="2412372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3492" y="12623"/>
                </a:moveTo>
                <a:lnTo>
                  <a:pt x="0" y="0"/>
                </a:lnTo>
                <a:lnTo>
                  <a:pt x="3492" y="12623"/>
                </a:lnTo>
                <a:close/>
              </a:path>
            </a:pathLst>
          </a:custGeom>
          <a:ln w="3175">
            <a:solidFill>
              <a:srgbClr val="1664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41" name="object 21741"/>
          <p:cNvSpPr/>
          <p:nvPr/>
        </p:nvSpPr>
        <p:spPr>
          <a:xfrm>
            <a:off x="4071340" y="2412372"/>
            <a:ext cx="11430" cy="13335"/>
          </a:xfrm>
          <a:custGeom>
            <a:avLst/>
            <a:gdLst/>
            <a:ahLst/>
            <a:cxnLst/>
            <a:rect l="l" t="t" r="r" b="b"/>
            <a:pathLst>
              <a:path w="11429" h="13335">
                <a:moveTo>
                  <a:pt x="11358" y="12870"/>
                </a:moveTo>
                <a:lnTo>
                  <a:pt x="3492" y="12623"/>
                </a:lnTo>
                <a:lnTo>
                  <a:pt x="0" y="0"/>
                </a:lnTo>
                <a:lnTo>
                  <a:pt x="11358" y="12870"/>
                </a:lnTo>
                <a:close/>
              </a:path>
            </a:pathLst>
          </a:custGeom>
          <a:solidFill>
            <a:srgbClr val="1665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42" name="object 21742"/>
          <p:cNvSpPr/>
          <p:nvPr/>
        </p:nvSpPr>
        <p:spPr>
          <a:xfrm>
            <a:off x="4071340" y="2412372"/>
            <a:ext cx="11430" cy="13335"/>
          </a:xfrm>
          <a:custGeom>
            <a:avLst/>
            <a:gdLst/>
            <a:ahLst/>
            <a:cxnLst/>
            <a:rect l="l" t="t" r="r" b="b"/>
            <a:pathLst>
              <a:path w="11429" h="13335">
                <a:moveTo>
                  <a:pt x="3492" y="12623"/>
                </a:moveTo>
                <a:lnTo>
                  <a:pt x="11358" y="12870"/>
                </a:lnTo>
                <a:lnTo>
                  <a:pt x="0" y="0"/>
                </a:lnTo>
                <a:lnTo>
                  <a:pt x="3492" y="12623"/>
                </a:lnTo>
                <a:close/>
              </a:path>
            </a:pathLst>
          </a:custGeom>
          <a:ln w="3175">
            <a:solidFill>
              <a:srgbClr val="1665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43" name="object 21743"/>
          <p:cNvSpPr/>
          <p:nvPr/>
        </p:nvSpPr>
        <p:spPr>
          <a:xfrm>
            <a:off x="4075895" y="2450459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70" y="1361"/>
                </a:moveTo>
                <a:lnTo>
                  <a:pt x="0" y="0"/>
                </a:lnTo>
                <a:lnTo>
                  <a:pt x="1902" y="30"/>
                </a:lnTo>
                <a:lnTo>
                  <a:pt x="170" y="1361"/>
                </a:lnTo>
                <a:close/>
              </a:path>
            </a:pathLst>
          </a:custGeom>
          <a:solidFill>
            <a:srgbClr val="1562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44" name="object 21744"/>
          <p:cNvSpPr/>
          <p:nvPr/>
        </p:nvSpPr>
        <p:spPr>
          <a:xfrm>
            <a:off x="4075895" y="2450459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70" y="1361"/>
                </a:moveTo>
                <a:lnTo>
                  <a:pt x="1902" y="30"/>
                </a:lnTo>
                <a:lnTo>
                  <a:pt x="0" y="0"/>
                </a:lnTo>
                <a:lnTo>
                  <a:pt x="170" y="1361"/>
                </a:lnTo>
                <a:close/>
              </a:path>
            </a:pathLst>
          </a:custGeom>
          <a:ln w="3175">
            <a:solidFill>
              <a:srgbClr val="1562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45" name="object 21745"/>
          <p:cNvSpPr/>
          <p:nvPr/>
        </p:nvSpPr>
        <p:spPr>
          <a:xfrm>
            <a:off x="4093296" y="243911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666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46" name="object 21746"/>
          <p:cNvSpPr/>
          <p:nvPr/>
        </p:nvSpPr>
        <p:spPr>
          <a:xfrm>
            <a:off x="4093296" y="243911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6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47" name="object 21747"/>
          <p:cNvSpPr/>
          <p:nvPr/>
        </p:nvSpPr>
        <p:spPr>
          <a:xfrm>
            <a:off x="4093296" y="2439113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0"/>
                </a:moveTo>
                <a:lnTo>
                  <a:pt x="8280" y="1248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7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48" name="object 217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749" name="object 21749"/>
          <p:cNvSpPr/>
          <p:nvPr/>
        </p:nvSpPr>
        <p:spPr>
          <a:xfrm>
            <a:off x="4076065" y="2451821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6182" y="4066"/>
                </a:moveTo>
                <a:lnTo>
                  <a:pt x="0" y="0"/>
                </a:lnTo>
                <a:lnTo>
                  <a:pt x="6182" y="4066"/>
                </a:lnTo>
                <a:close/>
              </a:path>
            </a:pathLst>
          </a:custGeom>
          <a:ln w="3175">
            <a:solidFill>
              <a:srgbClr val="1562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50" name="object 21750"/>
          <p:cNvSpPr/>
          <p:nvPr/>
        </p:nvSpPr>
        <p:spPr>
          <a:xfrm>
            <a:off x="4076065" y="2450490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6182" y="5397"/>
                </a:moveTo>
                <a:lnTo>
                  <a:pt x="0" y="1330"/>
                </a:lnTo>
                <a:lnTo>
                  <a:pt x="1732" y="0"/>
                </a:lnTo>
                <a:lnTo>
                  <a:pt x="6182" y="5397"/>
                </a:lnTo>
                <a:close/>
              </a:path>
            </a:pathLst>
          </a:custGeom>
          <a:solidFill>
            <a:srgbClr val="156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51" name="object 21751"/>
          <p:cNvSpPr/>
          <p:nvPr/>
        </p:nvSpPr>
        <p:spPr>
          <a:xfrm>
            <a:off x="4076065" y="2450490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6182" y="5397"/>
                </a:moveTo>
                <a:lnTo>
                  <a:pt x="1732" y="0"/>
                </a:lnTo>
                <a:lnTo>
                  <a:pt x="0" y="1330"/>
                </a:lnTo>
                <a:lnTo>
                  <a:pt x="6182" y="5397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52" name="object 21752"/>
          <p:cNvSpPr/>
          <p:nvPr/>
        </p:nvSpPr>
        <p:spPr>
          <a:xfrm>
            <a:off x="4077797" y="2450490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4">
                <a:moveTo>
                  <a:pt x="4450" y="5397"/>
                </a:moveTo>
                <a:lnTo>
                  <a:pt x="0" y="0"/>
                </a:lnTo>
                <a:lnTo>
                  <a:pt x="4450" y="5397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53" name="object 21753"/>
          <p:cNvSpPr/>
          <p:nvPr/>
        </p:nvSpPr>
        <p:spPr>
          <a:xfrm>
            <a:off x="4077797" y="2450490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4">
                <a:moveTo>
                  <a:pt x="4450" y="5397"/>
                </a:moveTo>
                <a:lnTo>
                  <a:pt x="0" y="0"/>
                </a:lnTo>
                <a:lnTo>
                  <a:pt x="4450" y="5397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54" name="object 217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755" name="object 217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756" name="object 217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757" name="object 217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758" name="object 21758"/>
          <p:cNvSpPr/>
          <p:nvPr/>
        </p:nvSpPr>
        <p:spPr>
          <a:xfrm>
            <a:off x="4076065" y="245049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330"/>
                </a:moveTo>
                <a:lnTo>
                  <a:pt x="1732" y="0"/>
                </a:lnTo>
                <a:lnTo>
                  <a:pt x="0" y="1330"/>
                </a:lnTo>
                <a:close/>
              </a:path>
            </a:pathLst>
          </a:custGeom>
          <a:ln w="3175">
            <a:solidFill>
              <a:srgbClr val="1562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59" name="object 21759"/>
          <p:cNvSpPr/>
          <p:nvPr/>
        </p:nvSpPr>
        <p:spPr>
          <a:xfrm>
            <a:off x="4076065" y="245182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562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60" name="object 21760"/>
          <p:cNvSpPr/>
          <p:nvPr/>
        </p:nvSpPr>
        <p:spPr>
          <a:xfrm>
            <a:off x="4076065" y="245182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62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61" name="object 21761"/>
          <p:cNvSpPr/>
          <p:nvPr/>
        </p:nvSpPr>
        <p:spPr>
          <a:xfrm>
            <a:off x="4076065" y="245049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330"/>
                </a:moveTo>
                <a:lnTo>
                  <a:pt x="1732" y="0"/>
                </a:lnTo>
                <a:lnTo>
                  <a:pt x="0" y="1330"/>
                </a:lnTo>
                <a:close/>
              </a:path>
            </a:pathLst>
          </a:custGeom>
          <a:ln w="3175">
            <a:solidFill>
              <a:srgbClr val="1562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62" name="object 21762"/>
          <p:cNvSpPr/>
          <p:nvPr/>
        </p:nvSpPr>
        <p:spPr>
          <a:xfrm>
            <a:off x="4076065" y="245049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330"/>
                </a:moveTo>
                <a:lnTo>
                  <a:pt x="1732" y="0"/>
                </a:lnTo>
                <a:lnTo>
                  <a:pt x="0" y="1330"/>
                </a:lnTo>
                <a:close/>
              </a:path>
            </a:pathLst>
          </a:custGeom>
          <a:ln w="3175">
            <a:solidFill>
              <a:srgbClr val="1563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63" name="object 21763"/>
          <p:cNvSpPr/>
          <p:nvPr/>
        </p:nvSpPr>
        <p:spPr>
          <a:xfrm>
            <a:off x="4077797" y="2450490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4">
                <a:moveTo>
                  <a:pt x="0" y="0"/>
                </a:moveTo>
                <a:lnTo>
                  <a:pt x="4450" y="53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64" name="object 21764"/>
          <p:cNvSpPr/>
          <p:nvPr/>
        </p:nvSpPr>
        <p:spPr>
          <a:xfrm>
            <a:off x="4075895" y="2449273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902" y="1216"/>
                </a:moveTo>
                <a:lnTo>
                  <a:pt x="0" y="1186"/>
                </a:lnTo>
                <a:lnTo>
                  <a:pt x="782" y="0"/>
                </a:lnTo>
                <a:lnTo>
                  <a:pt x="1902" y="1216"/>
                </a:lnTo>
                <a:close/>
              </a:path>
            </a:pathLst>
          </a:custGeom>
          <a:solidFill>
            <a:srgbClr val="1563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65" name="object 21765"/>
          <p:cNvSpPr/>
          <p:nvPr/>
        </p:nvSpPr>
        <p:spPr>
          <a:xfrm>
            <a:off x="4075895" y="2449273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1186"/>
                </a:moveTo>
                <a:lnTo>
                  <a:pt x="1902" y="1216"/>
                </a:lnTo>
                <a:lnTo>
                  <a:pt x="782" y="0"/>
                </a:lnTo>
                <a:lnTo>
                  <a:pt x="0" y="1186"/>
                </a:lnTo>
                <a:close/>
              </a:path>
            </a:pathLst>
          </a:custGeom>
          <a:ln w="3175">
            <a:solidFill>
              <a:srgbClr val="1563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66" name="object 21766"/>
          <p:cNvSpPr/>
          <p:nvPr/>
        </p:nvSpPr>
        <p:spPr>
          <a:xfrm>
            <a:off x="4080108" y="2439113"/>
            <a:ext cx="13335" cy="5080"/>
          </a:xfrm>
          <a:custGeom>
            <a:avLst/>
            <a:gdLst/>
            <a:ahLst/>
            <a:cxnLst/>
            <a:rect l="l" t="t" r="r" b="b"/>
            <a:pathLst>
              <a:path w="13335" h="5080">
                <a:moveTo>
                  <a:pt x="0" y="4953"/>
                </a:moveTo>
                <a:lnTo>
                  <a:pt x="12009" y="444"/>
                </a:lnTo>
                <a:lnTo>
                  <a:pt x="13187" y="0"/>
                </a:lnTo>
                <a:lnTo>
                  <a:pt x="0" y="4953"/>
                </a:lnTo>
                <a:close/>
              </a:path>
            </a:pathLst>
          </a:custGeom>
          <a:ln w="3175">
            <a:solidFill>
              <a:srgbClr val="1666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67" name="object 217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768" name="object 21768"/>
          <p:cNvSpPr/>
          <p:nvPr/>
        </p:nvSpPr>
        <p:spPr>
          <a:xfrm>
            <a:off x="4076677" y="2444066"/>
            <a:ext cx="3810" cy="6985"/>
          </a:xfrm>
          <a:custGeom>
            <a:avLst/>
            <a:gdLst/>
            <a:ahLst/>
            <a:cxnLst/>
            <a:rect l="l" t="t" r="r" b="b"/>
            <a:pathLst>
              <a:path w="3810" h="6985">
                <a:moveTo>
                  <a:pt x="1120" y="6423"/>
                </a:moveTo>
                <a:lnTo>
                  <a:pt x="0" y="5207"/>
                </a:lnTo>
                <a:lnTo>
                  <a:pt x="3431" y="0"/>
                </a:lnTo>
                <a:lnTo>
                  <a:pt x="1120" y="6423"/>
                </a:lnTo>
                <a:close/>
              </a:path>
            </a:pathLst>
          </a:custGeom>
          <a:solidFill>
            <a:srgbClr val="156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69" name="object 21769"/>
          <p:cNvSpPr/>
          <p:nvPr/>
        </p:nvSpPr>
        <p:spPr>
          <a:xfrm>
            <a:off x="4076677" y="2444066"/>
            <a:ext cx="3810" cy="6985"/>
          </a:xfrm>
          <a:custGeom>
            <a:avLst/>
            <a:gdLst/>
            <a:ahLst/>
            <a:cxnLst/>
            <a:rect l="l" t="t" r="r" b="b"/>
            <a:pathLst>
              <a:path w="3810" h="6985">
                <a:moveTo>
                  <a:pt x="3431" y="0"/>
                </a:moveTo>
                <a:lnTo>
                  <a:pt x="1120" y="6423"/>
                </a:lnTo>
                <a:lnTo>
                  <a:pt x="0" y="5207"/>
                </a:lnTo>
                <a:lnTo>
                  <a:pt x="3431" y="0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70" name="object 21770"/>
          <p:cNvSpPr/>
          <p:nvPr/>
        </p:nvSpPr>
        <p:spPr>
          <a:xfrm>
            <a:off x="4093296" y="243911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666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71" name="object 21771"/>
          <p:cNvSpPr/>
          <p:nvPr/>
        </p:nvSpPr>
        <p:spPr>
          <a:xfrm>
            <a:off x="4093296" y="243911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6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72" name="object 217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773" name="object 217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774" name="object 21774"/>
          <p:cNvSpPr/>
          <p:nvPr/>
        </p:nvSpPr>
        <p:spPr>
          <a:xfrm>
            <a:off x="4076677" y="244927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1120" y="12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75" name="object 21775"/>
          <p:cNvSpPr/>
          <p:nvPr/>
        </p:nvSpPr>
        <p:spPr>
          <a:xfrm>
            <a:off x="4077797" y="245049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76" name="object 21776"/>
          <p:cNvSpPr/>
          <p:nvPr/>
        </p:nvSpPr>
        <p:spPr>
          <a:xfrm>
            <a:off x="4075915" y="2425242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10">
                <a:moveTo>
                  <a:pt x="0" y="3670"/>
                </a:moveTo>
                <a:lnTo>
                  <a:pt x="6784" y="0"/>
                </a:lnTo>
                <a:lnTo>
                  <a:pt x="0" y="3670"/>
                </a:lnTo>
                <a:close/>
              </a:path>
            </a:pathLst>
          </a:custGeom>
          <a:ln w="3175">
            <a:solidFill>
              <a:srgbClr val="1665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77" name="object 21777"/>
          <p:cNvSpPr/>
          <p:nvPr/>
        </p:nvSpPr>
        <p:spPr>
          <a:xfrm>
            <a:off x="4074746" y="2425242"/>
            <a:ext cx="8255" cy="6350"/>
          </a:xfrm>
          <a:custGeom>
            <a:avLst/>
            <a:gdLst/>
            <a:ahLst/>
            <a:cxnLst/>
            <a:rect l="l" t="t" r="r" b="b"/>
            <a:pathLst>
              <a:path w="8254" h="6350">
                <a:moveTo>
                  <a:pt x="0" y="5847"/>
                </a:moveTo>
                <a:lnTo>
                  <a:pt x="1168" y="3670"/>
                </a:lnTo>
                <a:lnTo>
                  <a:pt x="7952" y="0"/>
                </a:lnTo>
                <a:lnTo>
                  <a:pt x="0" y="5847"/>
                </a:lnTo>
                <a:close/>
              </a:path>
            </a:pathLst>
          </a:custGeom>
          <a:solidFill>
            <a:srgbClr val="1664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78" name="object 21778"/>
          <p:cNvSpPr/>
          <p:nvPr/>
        </p:nvSpPr>
        <p:spPr>
          <a:xfrm>
            <a:off x="4074746" y="2425242"/>
            <a:ext cx="8255" cy="6350"/>
          </a:xfrm>
          <a:custGeom>
            <a:avLst/>
            <a:gdLst/>
            <a:ahLst/>
            <a:cxnLst/>
            <a:rect l="l" t="t" r="r" b="b"/>
            <a:pathLst>
              <a:path w="8254" h="6350">
                <a:moveTo>
                  <a:pt x="1168" y="3670"/>
                </a:moveTo>
                <a:lnTo>
                  <a:pt x="0" y="5847"/>
                </a:lnTo>
                <a:lnTo>
                  <a:pt x="7952" y="0"/>
                </a:lnTo>
                <a:lnTo>
                  <a:pt x="1168" y="3670"/>
                </a:lnTo>
                <a:close/>
              </a:path>
            </a:pathLst>
          </a:custGeom>
          <a:ln w="3175">
            <a:solidFill>
              <a:srgbClr val="1664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79" name="object 21779"/>
          <p:cNvSpPr/>
          <p:nvPr/>
        </p:nvSpPr>
        <p:spPr>
          <a:xfrm>
            <a:off x="4076126" y="2437678"/>
            <a:ext cx="15240" cy="2540"/>
          </a:xfrm>
          <a:custGeom>
            <a:avLst/>
            <a:gdLst/>
            <a:ahLst/>
            <a:cxnLst/>
            <a:rect l="l" t="t" r="r" b="b"/>
            <a:pathLst>
              <a:path w="15239" h="2539">
                <a:moveTo>
                  <a:pt x="2768" y="2001"/>
                </a:moveTo>
                <a:lnTo>
                  <a:pt x="0" y="0"/>
                </a:lnTo>
                <a:lnTo>
                  <a:pt x="15143" y="591"/>
                </a:lnTo>
                <a:lnTo>
                  <a:pt x="2768" y="2001"/>
                </a:lnTo>
                <a:close/>
              </a:path>
            </a:pathLst>
          </a:custGeom>
          <a:solidFill>
            <a:srgbClr val="1564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80" name="object 21780"/>
          <p:cNvSpPr/>
          <p:nvPr/>
        </p:nvSpPr>
        <p:spPr>
          <a:xfrm>
            <a:off x="4076126" y="2437678"/>
            <a:ext cx="15240" cy="2540"/>
          </a:xfrm>
          <a:custGeom>
            <a:avLst/>
            <a:gdLst/>
            <a:ahLst/>
            <a:cxnLst/>
            <a:rect l="l" t="t" r="r" b="b"/>
            <a:pathLst>
              <a:path w="15239" h="2539">
                <a:moveTo>
                  <a:pt x="15143" y="591"/>
                </a:moveTo>
                <a:lnTo>
                  <a:pt x="0" y="0"/>
                </a:lnTo>
                <a:lnTo>
                  <a:pt x="2768" y="2001"/>
                </a:lnTo>
                <a:lnTo>
                  <a:pt x="15143" y="591"/>
                </a:lnTo>
                <a:close/>
              </a:path>
            </a:pathLst>
          </a:custGeom>
          <a:ln w="3175">
            <a:solidFill>
              <a:srgbClr val="1564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81" name="object 21781"/>
          <p:cNvSpPr/>
          <p:nvPr/>
        </p:nvSpPr>
        <p:spPr>
          <a:xfrm>
            <a:off x="4074767" y="2425242"/>
            <a:ext cx="10795" cy="6350"/>
          </a:xfrm>
          <a:custGeom>
            <a:avLst/>
            <a:gdLst/>
            <a:ahLst/>
            <a:cxnLst/>
            <a:rect l="l" t="t" r="r" b="b"/>
            <a:pathLst>
              <a:path w="10795" h="6350">
                <a:moveTo>
                  <a:pt x="0" y="5948"/>
                </a:moveTo>
                <a:lnTo>
                  <a:pt x="7932" y="0"/>
                </a:lnTo>
                <a:lnTo>
                  <a:pt x="10180" y="3416"/>
                </a:lnTo>
                <a:lnTo>
                  <a:pt x="0" y="5948"/>
                </a:lnTo>
                <a:close/>
              </a:path>
            </a:pathLst>
          </a:custGeom>
          <a:solidFill>
            <a:srgbClr val="1665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82" name="object 21782"/>
          <p:cNvSpPr/>
          <p:nvPr/>
        </p:nvSpPr>
        <p:spPr>
          <a:xfrm>
            <a:off x="4074767" y="2425242"/>
            <a:ext cx="10795" cy="6350"/>
          </a:xfrm>
          <a:custGeom>
            <a:avLst/>
            <a:gdLst/>
            <a:ahLst/>
            <a:cxnLst/>
            <a:rect l="l" t="t" r="r" b="b"/>
            <a:pathLst>
              <a:path w="10795" h="6350">
                <a:moveTo>
                  <a:pt x="7932" y="0"/>
                </a:moveTo>
                <a:lnTo>
                  <a:pt x="10180" y="3416"/>
                </a:lnTo>
                <a:lnTo>
                  <a:pt x="0" y="5948"/>
                </a:lnTo>
                <a:lnTo>
                  <a:pt x="7932" y="0"/>
                </a:lnTo>
                <a:close/>
              </a:path>
            </a:pathLst>
          </a:custGeom>
          <a:ln w="3175">
            <a:solidFill>
              <a:srgbClr val="1665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83" name="object 21783"/>
          <p:cNvSpPr/>
          <p:nvPr/>
        </p:nvSpPr>
        <p:spPr>
          <a:xfrm>
            <a:off x="4074746" y="2425242"/>
            <a:ext cx="8255" cy="6350"/>
          </a:xfrm>
          <a:custGeom>
            <a:avLst/>
            <a:gdLst/>
            <a:ahLst/>
            <a:cxnLst/>
            <a:rect l="l" t="t" r="r" b="b"/>
            <a:pathLst>
              <a:path w="8254" h="6350">
                <a:moveTo>
                  <a:pt x="20" y="5948"/>
                </a:moveTo>
                <a:lnTo>
                  <a:pt x="7952" y="0"/>
                </a:lnTo>
                <a:lnTo>
                  <a:pt x="20" y="5948"/>
                </a:lnTo>
                <a:close/>
              </a:path>
            </a:pathLst>
          </a:custGeom>
          <a:solidFill>
            <a:srgbClr val="1564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84" name="object 21784"/>
          <p:cNvSpPr/>
          <p:nvPr/>
        </p:nvSpPr>
        <p:spPr>
          <a:xfrm>
            <a:off x="4074746" y="2425242"/>
            <a:ext cx="8255" cy="6350"/>
          </a:xfrm>
          <a:custGeom>
            <a:avLst/>
            <a:gdLst/>
            <a:ahLst/>
            <a:cxnLst/>
            <a:rect l="l" t="t" r="r" b="b"/>
            <a:pathLst>
              <a:path w="8254" h="6350">
                <a:moveTo>
                  <a:pt x="7952" y="0"/>
                </a:moveTo>
                <a:lnTo>
                  <a:pt x="0" y="5847"/>
                </a:lnTo>
                <a:lnTo>
                  <a:pt x="7952" y="0"/>
                </a:lnTo>
                <a:close/>
              </a:path>
            </a:pathLst>
          </a:custGeom>
          <a:ln w="3175">
            <a:solidFill>
              <a:srgbClr val="1564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85" name="object 21785"/>
          <p:cNvSpPr/>
          <p:nvPr/>
        </p:nvSpPr>
        <p:spPr>
          <a:xfrm>
            <a:off x="4074746" y="2425242"/>
            <a:ext cx="8255" cy="6350"/>
          </a:xfrm>
          <a:custGeom>
            <a:avLst/>
            <a:gdLst/>
            <a:ahLst/>
            <a:cxnLst/>
            <a:rect l="l" t="t" r="r" b="b"/>
            <a:pathLst>
              <a:path w="8254" h="6350">
                <a:moveTo>
                  <a:pt x="7952" y="0"/>
                </a:moveTo>
                <a:lnTo>
                  <a:pt x="0" y="5847"/>
                </a:lnTo>
                <a:lnTo>
                  <a:pt x="7952" y="0"/>
                </a:lnTo>
                <a:close/>
              </a:path>
            </a:pathLst>
          </a:custGeom>
          <a:ln w="3175">
            <a:solidFill>
              <a:srgbClr val="1564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86" name="object 21786"/>
          <p:cNvSpPr/>
          <p:nvPr/>
        </p:nvSpPr>
        <p:spPr>
          <a:xfrm>
            <a:off x="4076126" y="2437632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 h="0">
                <a:moveTo>
                  <a:pt x="0" y="0"/>
                </a:moveTo>
                <a:lnTo>
                  <a:pt x="15143" y="0"/>
                </a:lnTo>
              </a:path>
            </a:pathLst>
          </a:custGeom>
          <a:ln w="3175">
            <a:solidFill>
              <a:srgbClr val="1665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87" name="object 21787"/>
          <p:cNvSpPr/>
          <p:nvPr/>
        </p:nvSpPr>
        <p:spPr>
          <a:xfrm>
            <a:off x="4076126" y="2436995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69">
                <a:moveTo>
                  <a:pt x="14305" y="0"/>
                </a:moveTo>
                <a:lnTo>
                  <a:pt x="15143" y="1275"/>
                </a:lnTo>
                <a:lnTo>
                  <a:pt x="0" y="683"/>
                </a:lnTo>
                <a:lnTo>
                  <a:pt x="14305" y="0"/>
                </a:lnTo>
                <a:close/>
              </a:path>
            </a:pathLst>
          </a:custGeom>
          <a:ln w="3175">
            <a:solidFill>
              <a:srgbClr val="1665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88" name="object 21788"/>
          <p:cNvSpPr/>
          <p:nvPr/>
        </p:nvSpPr>
        <p:spPr>
          <a:xfrm>
            <a:off x="4074802" y="2431351"/>
            <a:ext cx="15875" cy="6350"/>
          </a:xfrm>
          <a:custGeom>
            <a:avLst/>
            <a:gdLst/>
            <a:ahLst/>
            <a:cxnLst/>
            <a:rect l="l" t="t" r="r" b="b"/>
            <a:pathLst>
              <a:path w="15875" h="6350">
                <a:moveTo>
                  <a:pt x="1323" y="6327"/>
                </a:moveTo>
                <a:lnTo>
                  <a:pt x="0" y="0"/>
                </a:lnTo>
                <a:lnTo>
                  <a:pt x="15628" y="5643"/>
                </a:lnTo>
                <a:lnTo>
                  <a:pt x="1323" y="6327"/>
                </a:lnTo>
                <a:close/>
              </a:path>
            </a:pathLst>
          </a:custGeom>
          <a:solidFill>
            <a:srgbClr val="1564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89" name="object 21789"/>
          <p:cNvSpPr/>
          <p:nvPr/>
        </p:nvSpPr>
        <p:spPr>
          <a:xfrm>
            <a:off x="4074802" y="2431351"/>
            <a:ext cx="15875" cy="6350"/>
          </a:xfrm>
          <a:custGeom>
            <a:avLst/>
            <a:gdLst/>
            <a:ahLst/>
            <a:cxnLst/>
            <a:rect l="l" t="t" r="r" b="b"/>
            <a:pathLst>
              <a:path w="15875" h="6350">
                <a:moveTo>
                  <a:pt x="15628" y="5643"/>
                </a:moveTo>
                <a:lnTo>
                  <a:pt x="0" y="0"/>
                </a:lnTo>
                <a:lnTo>
                  <a:pt x="1323" y="6327"/>
                </a:lnTo>
                <a:lnTo>
                  <a:pt x="15628" y="5643"/>
                </a:lnTo>
                <a:close/>
              </a:path>
            </a:pathLst>
          </a:custGeom>
          <a:ln w="3175">
            <a:solidFill>
              <a:srgbClr val="1564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90" name="object 21790"/>
          <p:cNvSpPr/>
          <p:nvPr/>
        </p:nvSpPr>
        <p:spPr>
          <a:xfrm>
            <a:off x="4074802" y="2428659"/>
            <a:ext cx="15875" cy="8890"/>
          </a:xfrm>
          <a:custGeom>
            <a:avLst/>
            <a:gdLst/>
            <a:ahLst/>
            <a:cxnLst/>
            <a:rect l="l" t="t" r="r" b="b"/>
            <a:pathLst>
              <a:path w="15875" h="8889">
                <a:moveTo>
                  <a:pt x="15628" y="8336"/>
                </a:moveTo>
                <a:lnTo>
                  <a:pt x="0" y="2692"/>
                </a:lnTo>
                <a:lnTo>
                  <a:pt x="10144" y="0"/>
                </a:lnTo>
                <a:lnTo>
                  <a:pt x="15628" y="8336"/>
                </a:lnTo>
                <a:close/>
              </a:path>
            </a:pathLst>
          </a:custGeom>
          <a:solidFill>
            <a:srgbClr val="1665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91" name="object 21791"/>
          <p:cNvSpPr/>
          <p:nvPr/>
        </p:nvSpPr>
        <p:spPr>
          <a:xfrm>
            <a:off x="4074802" y="2428659"/>
            <a:ext cx="15875" cy="8890"/>
          </a:xfrm>
          <a:custGeom>
            <a:avLst/>
            <a:gdLst/>
            <a:ahLst/>
            <a:cxnLst/>
            <a:rect l="l" t="t" r="r" b="b"/>
            <a:pathLst>
              <a:path w="15875" h="8889">
                <a:moveTo>
                  <a:pt x="10144" y="0"/>
                </a:moveTo>
                <a:lnTo>
                  <a:pt x="15628" y="8336"/>
                </a:lnTo>
                <a:lnTo>
                  <a:pt x="0" y="2692"/>
                </a:lnTo>
                <a:lnTo>
                  <a:pt x="10144" y="0"/>
                </a:lnTo>
                <a:close/>
              </a:path>
            </a:pathLst>
          </a:custGeom>
          <a:ln w="3175">
            <a:solidFill>
              <a:srgbClr val="1665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92" name="object 21792"/>
          <p:cNvSpPr/>
          <p:nvPr/>
        </p:nvSpPr>
        <p:spPr>
          <a:xfrm>
            <a:off x="4074767" y="2428659"/>
            <a:ext cx="10795" cy="3175"/>
          </a:xfrm>
          <a:custGeom>
            <a:avLst/>
            <a:gdLst/>
            <a:ahLst/>
            <a:cxnLst/>
            <a:rect l="l" t="t" r="r" b="b"/>
            <a:pathLst>
              <a:path w="10795" h="3175">
                <a:moveTo>
                  <a:pt x="35" y="2692"/>
                </a:moveTo>
                <a:lnTo>
                  <a:pt x="0" y="2532"/>
                </a:lnTo>
                <a:lnTo>
                  <a:pt x="10180" y="0"/>
                </a:lnTo>
                <a:lnTo>
                  <a:pt x="35" y="2692"/>
                </a:lnTo>
                <a:close/>
              </a:path>
            </a:pathLst>
          </a:custGeom>
          <a:solidFill>
            <a:srgbClr val="1564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93" name="object 21793"/>
          <p:cNvSpPr/>
          <p:nvPr/>
        </p:nvSpPr>
        <p:spPr>
          <a:xfrm>
            <a:off x="4074767" y="2428659"/>
            <a:ext cx="10795" cy="3175"/>
          </a:xfrm>
          <a:custGeom>
            <a:avLst/>
            <a:gdLst/>
            <a:ahLst/>
            <a:cxnLst/>
            <a:rect l="l" t="t" r="r" b="b"/>
            <a:pathLst>
              <a:path w="10795" h="3175">
                <a:moveTo>
                  <a:pt x="10180" y="0"/>
                </a:moveTo>
                <a:lnTo>
                  <a:pt x="0" y="2532"/>
                </a:lnTo>
                <a:lnTo>
                  <a:pt x="35" y="2692"/>
                </a:lnTo>
                <a:lnTo>
                  <a:pt x="10180" y="0"/>
                </a:lnTo>
                <a:close/>
              </a:path>
            </a:pathLst>
          </a:custGeom>
          <a:ln w="3175">
            <a:solidFill>
              <a:srgbClr val="1564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94" name="object 21794"/>
          <p:cNvSpPr/>
          <p:nvPr/>
        </p:nvSpPr>
        <p:spPr>
          <a:xfrm>
            <a:off x="4074767" y="2428659"/>
            <a:ext cx="10795" cy="2540"/>
          </a:xfrm>
          <a:custGeom>
            <a:avLst/>
            <a:gdLst/>
            <a:ahLst/>
            <a:cxnLst/>
            <a:rect l="l" t="t" r="r" b="b"/>
            <a:pathLst>
              <a:path w="10795" h="2539">
                <a:moveTo>
                  <a:pt x="10180" y="0"/>
                </a:moveTo>
                <a:lnTo>
                  <a:pt x="0" y="25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95" name="object 21795"/>
          <p:cNvSpPr/>
          <p:nvPr/>
        </p:nvSpPr>
        <p:spPr>
          <a:xfrm>
            <a:off x="4107271" y="2451592"/>
            <a:ext cx="11430" cy="13970"/>
          </a:xfrm>
          <a:custGeom>
            <a:avLst/>
            <a:gdLst/>
            <a:ahLst/>
            <a:cxnLst/>
            <a:rect l="l" t="t" r="r" b="b"/>
            <a:pathLst>
              <a:path w="11429" h="13969">
                <a:moveTo>
                  <a:pt x="0" y="0"/>
                </a:moveTo>
                <a:lnTo>
                  <a:pt x="10901" y="1394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8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96" name="object 21796"/>
          <p:cNvSpPr/>
          <p:nvPr/>
        </p:nvSpPr>
        <p:spPr>
          <a:xfrm>
            <a:off x="4106110" y="2451592"/>
            <a:ext cx="12065" cy="13970"/>
          </a:xfrm>
          <a:custGeom>
            <a:avLst/>
            <a:gdLst/>
            <a:ahLst/>
            <a:cxnLst/>
            <a:rect l="l" t="t" r="r" b="b"/>
            <a:pathLst>
              <a:path w="12064" h="13969">
                <a:moveTo>
                  <a:pt x="12062" y="13944"/>
                </a:moveTo>
                <a:lnTo>
                  <a:pt x="0" y="223"/>
                </a:lnTo>
                <a:lnTo>
                  <a:pt x="1160" y="0"/>
                </a:lnTo>
                <a:lnTo>
                  <a:pt x="12062" y="13944"/>
                </a:lnTo>
                <a:close/>
              </a:path>
            </a:pathLst>
          </a:custGeom>
          <a:solidFill>
            <a:srgbClr val="1668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97" name="object 21797"/>
          <p:cNvSpPr/>
          <p:nvPr/>
        </p:nvSpPr>
        <p:spPr>
          <a:xfrm>
            <a:off x="4106110" y="2451592"/>
            <a:ext cx="12065" cy="13970"/>
          </a:xfrm>
          <a:custGeom>
            <a:avLst/>
            <a:gdLst/>
            <a:ahLst/>
            <a:cxnLst/>
            <a:rect l="l" t="t" r="r" b="b"/>
            <a:pathLst>
              <a:path w="12064" h="13969">
                <a:moveTo>
                  <a:pt x="1160" y="0"/>
                </a:moveTo>
                <a:lnTo>
                  <a:pt x="0" y="223"/>
                </a:lnTo>
                <a:lnTo>
                  <a:pt x="12062" y="13944"/>
                </a:lnTo>
                <a:lnTo>
                  <a:pt x="1160" y="0"/>
                </a:lnTo>
                <a:close/>
              </a:path>
            </a:pathLst>
          </a:custGeom>
          <a:ln w="3175">
            <a:solidFill>
              <a:srgbClr val="1668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98" name="object 21798"/>
          <p:cNvSpPr/>
          <p:nvPr/>
        </p:nvSpPr>
        <p:spPr>
          <a:xfrm>
            <a:off x="4085574" y="2428316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712" y="10071"/>
                </a:moveTo>
                <a:lnTo>
                  <a:pt x="0" y="187"/>
                </a:lnTo>
                <a:lnTo>
                  <a:pt x="914" y="0"/>
                </a:lnTo>
                <a:lnTo>
                  <a:pt x="8712" y="10071"/>
                </a:lnTo>
                <a:close/>
              </a:path>
            </a:pathLst>
          </a:custGeom>
          <a:solidFill>
            <a:srgbClr val="1666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99" name="object 21799"/>
          <p:cNvSpPr/>
          <p:nvPr/>
        </p:nvSpPr>
        <p:spPr>
          <a:xfrm>
            <a:off x="4085574" y="2428316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712" y="10071"/>
                </a:moveTo>
                <a:lnTo>
                  <a:pt x="0" y="187"/>
                </a:lnTo>
                <a:lnTo>
                  <a:pt x="914" y="0"/>
                </a:lnTo>
                <a:lnTo>
                  <a:pt x="8712" y="10071"/>
                </a:lnTo>
                <a:close/>
              </a:path>
            </a:pathLst>
          </a:custGeom>
          <a:ln w="3175">
            <a:solidFill>
              <a:srgbClr val="1666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00" name="object 21800"/>
          <p:cNvSpPr/>
          <p:nvPr/>
        </p:nvSpPr>
        <p:spPr>
          <a:xfrm>
            <a:off x="4083916" y="2424991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1658" y="3512"/>
                </a:moveTo>
                <a:lnTo>
                  <a:pt x="0" y="0"/>
                </a:lnTo>
                <a:lnTo>
                  <a:pt x="2519" y="3253"/>
                </a:lnTo>
                <a:lnTo>
                  <a:pt x="1658" y="3512"/>
                </a:lnTo>
                <a:close/>
              </a:path>
            </a:pathLst>
          </a:custGeom>
          <a:solidFill>
            <a:srgbClr val="1666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01" name="object 21801"/>
          <p:cNvSpPr/>
          <p:nvPr/>
        </p:nvSpPr>
        <p:spPr>
          <a:xfrm>
            <a:off x="4083916" y="2424991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0"/>
                </a:moveTo>
                <a:lnTo>
                  <a:pt x="2519" y="3253"/>
                </a:lnTo>
                <a:lnTo>
                  <a:pt x="1658" y="351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6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02" name="object 21802"/>
          <p:cNvSpPr/>
          <p:nvPr/>
        </p:nvSpPr>
        <p:spPr>
          <a:xfrm>
            <a:off x="4082699" y="2424991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875" y="3512"/>
                </a:moveTo>
                <a:lnTo>
                  <a:pt x="0" y="251"/>
                </a:lnTo>
                <a:lnTo>
                  <a:pt x="1216" y="0"/>
                </a:lnTo>
                <a:lnTo>
                  <a:pt x="2875" y="3512"/>
                </a:lnTo>
                <a:close/>
              </a:path>
            </a:pathLst>
          </a:custGeom>
          <a:solidFill>
            <a:srgbClr val="1666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03" name="object 21803"/>
          <p:cNvSpPr/>
          <p:nvPr/>
        </p:nvSpPr>
        <p:spPr>
          <a:xfrm>
            <a:off x="4082699" y="2424991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216" y="0"/>
                </a:moveTo>
                <a:lnTo>
                  <a:pt x="0" y="251"/>
                </a:lnTo>
                <a:lnTo>
                  <a:pt x="2875" y="3512"/>
                </a:lnTo>
                <a:lnTo>
                  <a:pt x="1216" y="0"/>
                </a:lnTo>
                <a:close/>
              </a:path>
            </a:pathLst>
          </a:custGeom>
          <a:ln w="3175">
            <a:solidFill>
              <a:srgbClr val="1666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04" name="object 21804"/>
          <p:cNvSpPr/>
          <p:nvPr/>
        </p:nvSpPr>
        <p:spPr>
          <a:xfrm>
            <a:off x="4085574" y="242824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259"/>
                </a:moveTo>
                <a:lnTo>
                  <a:pt x="861" y="0"/>
                </a:lnTo>
                <a:lnTo>
                  <a:pt x="0" y="259"/>
                </a:lnTo>
                <a:close/>
              </a:path>
            </a:pathLst>
          </a:custGeom>
          <a:solidFill>
            <a:srgbClr val="1666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05" name="object 21805"/>
          <p:cNvSpPr/>
          <p:nvPr/>
        </p:nvSpPr>
        <p:spPr>
          <a:xfrm>
            <a:off x="4085574" y="242824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861" y="0"/>
                </a:moveTo>
                <a:lnTo>
                  <a:pt x="0" y="259"/>
                </a:lnTo>
                <a:lnTo>
                  <a:pt x="914" y="71"/>
                </a:lnTo>
                <a:close/>
              </a:path>
            </a:pathLst>
          </a:custGeom>
          <a:ln w="3175">
            <a:solidFill>
              <a:srgbClr val="1666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06" name="object 21806"/>
          <p:cNvSpPr/>
          <p:nvPr/>
        </p:nvSpPr>
        <p:spPr>
          <a:xfrm>
            <a:off x="4085574" y="242831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914" y="0"/>
                </a:moveTo>
                <a:lnTo>
                  <a:pt x="0" y="1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07" name="object 21807"/>
          <p:cNvSpPr/>
          <p:nvPr/>
        </p:nvSpPr>
        <p:spPr>
          <a:xfrm>
            <a:off x="4098498" y="2438743"/>
            <a:ext cx="8890" cy="13335"/>
          </a:xfrm>
          <a:custGeom>
            <a:avLst/>
            <a:gdLst/>
            <a:ahLst/>
            <a:cxnLst/>
            <a:rect l="l" t="t" r="r" b="b"/>
            <a:pathLst>
              <a:path w="8889" h="13335">
                <a:moveTo>
                  <a:pt x="7612" y="13073"/>
                </a:moveTo>
                <a:lnTo>
                  <a:pt x="0" y="0"/>
                </a:lnTo>
                <a:lnTo>
                  <a:pt x="8773" y="12849"/>
                </a:lnTo>
                <a:lnTo>
                  <a:pt x="7612" y="13073"/>
                </a:lnTo>
                <a:close/>
              </a:path>
            </a:pathLst>
          </a:custGeom>
          <a:solidFill>
            <a:srgbClr val="1668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08" name="object 21808"/>
          <p:cNvSpPr/>
          <p:nvPr/>
        </p:nvSpPr>
        <p:spPr>
          <a:xfrm>
            <a:off x="4098498" y="2438743"/>
            <a:ext cx="8890" cy="13335"/>
          </a:xfrm>
          <a:custGeom>
            <a:avLst/>
            <a:gdLst/>
            <a:ahLst/>
            <a:cxnLst/>
            <a:rect l="l" t="t" r="r" b="b"/>
            <a:pathLst>
              <a:path w="8889" h="13335">
                <a:moveTo>
                  <a:pt x="0" y="0"/>
                </a:moveTo>
                <a:lnTo>
                  <a:pt x="8773" y="12849"/>
                </a:lnTo>
                <a:lnTo>
                  <a:pt x="7612" y="1307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8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09" name="object 21809"/>
          <p:cNvSpPr/>
          <p:nvPr/>
        </p:nvSpPr>
        <p:spPr>
          <a:xfrm>
            <a:off x="4094286" y="2438387"/>
            <a:ext cx="12065" cy="13970"/>
          </a:xfrm>
          <a:custGeom>
            <a:avLst/>
            <a:gdLst/>
            <a:ahLst/>
            <a:cxnLst/>
            <a:rect l="l" t="t" r="r" b="b"/>
            <a:pathLst>
              <a:path w="12064" h="13969">
                <a:moveTo>
                  <a:pt x="11823" y="13428"/>
                </a:moveTo>
                <a:lnTo>
                  <a:pt x="0" y="0"/>
                </a:lnTo>
                <a:lnTo>
                  <a:pt x="4211" y="355"/>
                </a:lnTo>
                <a:lnTo>
                  <a:pt x="11823" y="13428"/>
                </a:lnTo>
                <a:close/>
              </a:path>
            </a:pathLst>
          </a:custGeom>
          <a:solidFill>
            <a:srgbClr val="1667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10" name="object 21810"/>
          <p:cNvSpPr/>
          <p:nvPr/>
        </p:nvSpPr>
        <p:spPr>
          <a:xfrm>
            <a:off x="4094286" y="2438387"/>
            <a:ext cx="12065" cy="13970"/>
          </a:xfrm>
          <a:custGeom>
            <a:avLst/>
            <a:gdLst/>
            <a:ahLst/>
            <a:cxnLst/>
            <a:rect l="l" t="t" r="r" b="b"/>
            <a:pathLst>
              <a:path w="12064" h="13969">
                <a:moveTo>
                  <a:pt x="4211" y="355"/>
                </a:moveTo>
                <a:lnTo>
                  <a:pt x="0" y="0"/>
                </a:lnTo>
                <a:lnTo>
                  <a:pt x="11823" y="13428"/>
                </a:lnTo>
                <a:lnTo>
                  <a:pt x="4211" y="355"/>
                </a:lnTo>
                <a:close/>
              </a:path>
            </a:pathLst>
          </a:custGeom>
          <a:ln w="3175">
            <a:solidFill>
              <a:srgbClr val="1667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11" name="object 21811"/>
          <p:cNvSpPr/>
          <p:nvPr/>
        </p:nvSpPr>
        <p:spPr>
          <a:xfrm>
            <a:off x="4094286" y="2438387"/>
            <a:ext cx="12065" cy="13970"/>
          </a:xfrm>
          <a:custGeom>
            <a:avLst/>
            <a:gdLst/>
            <a:ahLst/>
            <a:cxnLst/>
            <a:rect l="l" t="t" r="r" b="b"/>
            <a:pathLst>
              <a:path w="12064" h="13969">
                <a:moveTo>
                  <a:pt x="0" y="0"/>
                </a:moveTo>
                <a:lnTo>
                  <a:pt x="11823" y="1342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7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12" name="object 21812"/>
          <p:cNvSpPr/>
          <p:nvPr/>
        </p:nvSpPr>
        <p:spPr>
          <a:xfrm>
            <a:off x="4107271" y="24515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668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13" name="object 21813"/>
          <p:cNvSpPr/>
          <p:nvPr/>
        </p:nvSpPr>
        <p:spPr>
          <a:xfrm>
            <a:off x="4107271" y="24515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8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14" name="object 21814"/>
          <p:cNvSpPr/>
          <p:nvPr/>
        </p:nvSpPr>
        <p:spPr>
          <a:xfrm>
            <a:off x="4106110" y="245159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160" y="0"/>
                </a:moveTo>
                <a:lnTo>
                  <a:pt x="0" y="223"/>
                </a:lnTo>
                <a:lnTo>
                  <a:pt x="1160" y="0"/>
                </a:lnTo>
                <a:close/>
              </a:path>
            </a:pathLst>
          </a:custGeom>
          <a:ln w="3175">
            <a:solidFill>
              <a:srgbClr val="1668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15" name="object 21815"/>
          <p:cNvSpPr/>
          <p:nvPr/>
        </p:nvSpPr>
        <p:spPr>
          <a:xfrm>
            <a:off x="4106110" y="245159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160" y="0"/>
                </a:moveTo>
                <a:lnTo>
                  <a:pt x="0" y="223"/>
                </a:lnTo>
                <a:lnTo>
                  <a:pt x="1160" y="0"/>
                </a:lnTo>
                <a:close/>
              </a:path>
            </a:pathLst>
          </a:custGeom>
          <a:ln w="3175">
            <a:solidFill>
              <a:srgbClr val="1668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16" name="object 21816"/>
          <p:cNvSpPr/>
          <p:nvPr/>
        </p:nvSpPr>
        <p:spPr>
          <a:xfrm>
            <a:off x="4106110" y="245159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160" y="0"/>
                </a:moveTo>
                <a:lnTo>
                  <a:pt x="0" y="223"/>
                </a:lnTo>
                <a:lnTo>
                  <a:pt x="1160" y="0"/>
                </a:lnTo>
                <a:close/>
              </a:path>
            </a:pathLst>
          </a:custGeom>
          <a:ln w="3175">
            <a:solidFill>
              <a:srgbClr val="1668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17" name="object 21817"/>
          <p:cNvSpPr/>
          <p:nvPr/>
        </p:nvSpPr>
        <p:spPr>
          <a:xfrm>
            <a:off x="4107271" y="24515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668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18" name="object 21818"/>
          <p:cNvSpPr/>
          <p:nvPr/>
        </p:nvSpPr>
        <p:spPr>
          <a:xfrm>
            <a:off x="4107271" y="24515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8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19" name="object 21819"/>
          <p:cNvSpPr/>
          <p:nvPr/>
        </p:nvSpPr>
        <p:spPr>
          <a:xfrm>
            <a:off x="4106110" y="245181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20" name="object 21820"/>
          <p:cNvSpPr/>
          <p:nvPr/>
        </p:nvSpPr>
        <p:spPr>
          <a:xfrm>
            <a:off x="4106110" y="245159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223"/>
                </a:moveTo>
                <a:lnTo>
                  <a:pt x="1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21" name="object 21821"/>
          <p:cNvSpPr/>
          <p:nvPr/>
        </p:nvSpPr>
        <p:spPr>
          <a:xfrm>
            <a:off x="4095615" y="243747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203" y="9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7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22" name="object 21822"/>
          <p:cNvSpPr/>
          <p:nvPr/>
        </p:nvSpPr>
        <p:spPr>
          <a:xfrm>
            <a:off x="4094286" y="243747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909"/>
                </a:moveTo>
                <a:lnTo>
                  <a:pt x="1328" y="0"/>
                </a:lnTo>
                <a:lnTo>
                  <a:pt x="1531" y="91"/>
                </a:lnTo>
                <a:lnTo>
                  <a:pt x="0" y="909"/>
                </a:lnTo>
                <a:close/>
              </a:path>
            </a:pathLst>
          </a:custGeom>
          <a:solidFill>
            <a:srgbClr val="1667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23" name="object 21823"/>
          <p:cNvSpPr/>
          <p:nvPr/>
        </p:nvSpPr>
        <p:spPr>
          <a:xfrm>
            <a:off x="4094286" y="243747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328" y="0"/>
                </a:moveTo>
                <a:lnTo>
                  <a:pt x="0" y="909"/>
                </a:lnTo>
                <a:lnTo>
                  <a:pt x="1531" y="91"/>
                </a:lnTo>
                <a:lnTo>
                  <a:pt x="1328" y="0"/>
                </a:lnTo>
                <a:close/>
              </a:path>
            </a:pathLst>
          </a:custGeom>
          <a:ln w="3175">
            <a:solidFill>
              <a:srgbClr val="1667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24" name="object 21824"/>
          <p:cNvSpPr/>
          <p:nvPr/>
        </p:nvSpPr>
        <p:spPr>
          <a:xfrm>
            <a:off x="4095818" y="2437569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792" y="35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7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25" name="object 21825"/>
          <p:cNvSpPr/>
          <p:nvPr/>
        </p:nvSpPr>
        <p:spPr>
          <a:xfrm>
            <a:off x="4094286" y="24375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817"/>
                </a:moveTo>
                <a:lnTo>
                  <a:pt x="1531" y="0"/>
                </a:lnTo>
                <a:lnTo>
                  <a:pt x="2324" y="355"/>
                </a:lnTo>
                <a:lnTo>
                  <a:pt x="0" y="817"/>
                </a:lnTo>
                <a:close/>
              </a:path>
            </a:pathLst>
          </a:custGeom>
          <a:solidFill>
            <a:srgbClr val="1667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26" name="object 21826"/>
          <p:cNvSpPr/>
          <p:nvPr/>
        </p:nvSpPr>
        <p:spPr>
          <a:xfrm>
            <a:off x="4094286" y="24375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1531" y="0"/>
                </a:moveTo>
                <a:lnTo>
                  <a:pt x="0" y="817"/>
                </a:lnTo>
                <a:lnTo>
                  <a:pt x="2324" y="355"/>
                </a:lnTo>
                <a:lnTo>
                  <a:pt x="1531" y="0"/>
                </a:lnTo>
                <a:close/>
              </a:path>
            </a:pathLst>
          </a:custGeom>
          <a:ln w="3175">
            <a:solidFill>
              <a:srgbClr val="1667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27" name="object 21827"/>
          <p:cNvSpPr/>
          <p:nvPr/>
        </p:nvSpPr>
        <p:spPr>
          <a:xfrm>
            <a:off x="4094286" y="2437925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4211" y="817"/>
                </a:moveTo>
                <a:lnTo>
                  <a:pt x="0" y="462"/>
                </a:lnTo>
                <a:lnTo>
                  <a:pt x="2324" y="0"/>
                </a:lnTo>
                <a:lnTo>
                  <a:pt x="4211" y="817"/>
                </a:lnTo>
                <a:close/>
              </a:path>
            </a:pathLst>
          </a:custGeom>
          <a:solidFill>
            <a:srgbClr val="1667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28" name="object 21828"/>
          <p:cNvSpPr/>
          <p:nvPr/>
        </p:nvSpPr>
        <p:spPr>
          <a:xfrm>
            <a:off x="4094286" y="2437925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2324" y="0"/>
                </a:moveTo>
                <a:lnTo>
                  <a:pt x="0" y="462"/>
                </a:lnTo>
                <a:lnTo>
                  <a:pt x="4211" y="817"/>
                </a:lnTo>
                <a:lnTo>
                  <a:pt x="2324" y="0"/>
                </a:lnTo>
                <a:close/>
              </a:path>
            </a:pathLst>
          </a:custGeom>
          <a:ln w="3175">
            <a:solidFill>
              <a:srgbClr val="1667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29" name="object 21829"/>
          <p:cNvSpPr/>
          <p:nvPr/>
        </p:nvSpPr>
        <p:spPr>
          <a:xfrm>
            <a:off x="4086489" y="2427876"/>
            <a:ext cx="8255" cy="10795"/>
          </a:xfrm>
          <a:custGeom>
            <a:avLst/>
            <a:gdLst/>
            <a:ahLst/>
            <a:cxnLst/>
            <a:rect l="l" t="t" r="r" b="b"/>
            <a:pathLst>
              <a:path w="8254" h="10794">
                <a:moveTo>
                  <a:pt x="7797" y="10510"/>
                </a:moveTo>
                <a:lnTo>
                  <a:pt x="0" y="439"/>
                </a:lnTo>
                <a:lnTo>
                  <a:pt x="2131" y="0"/>
                </a:lnTo>
                <a:lnTo>
                  <a:pt x="7797" y="10510"/>
                </a:lnTo>
                <a:close/>
              </a:path>
            </a:pathLst>
          </a:custGeom>
          <a:solidFill>
            <a:srgbClr val="1666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30" name="object 21830"/>
          <p:cNvSpPr/>
          <p:nvPr/>
        </p:nvSpPr>
        <p:spPr>
          <a:xfrm>
            <a:off x="4086489" y="2427876"/>
            <a:ext cx="8255" cy="10795"/>
          </a:xfrm>
          <a:custGeom>
            <a:avLst/>
            <a:gdLst/>
            <a:ahLst/>
            <a:cxnLst/>
            <a:rect l="l" t="t" r="r" b="b"/>
            <a:pathLst>
              <a:path w="8254" h="10794">
                <a:moveTo>
                  <a:pt x="7797" y="10510"/>
                </a:moveTo>
                <a:lnTo>
                  <a:pt x="0" y="439"/>
                </a:lnTo>
                <a:lnTo>
                  <a:pt x="2131" y="0"/>
                </a:lnTo>
                <a:lnTo>
                  <a:pt x="7797" y="10510"/>
                </a:lnTo>
                <a:close/>
              </a:path>
            </a:pathLst>
          </a:custGeom>
          <a:ln w="3175">
            <a:solidFill>
              <a:srgbClr val="1666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31" name="object 21831"/>
          <p:cNvSpPr/>
          <p:nvPr/>
        </p:nvSpPr>
        <p:spPr>
          <a:xfrm>
            <a:off x="4088620" y="2427876"/>
            <a:ext cx="5715" cy="10795"/>
          </a:xfrm>
          <a:custGeom>
            <a:avLst/>
            <a:gdLst/>
            <a:ahLst/>
            <a:cxnLst/>
            <a:rect l="l" t="t" r="r" b="b"/>
            <a:pathLst>
              <a:path w="5714" h="10794">
                <a:moveTo>
                  <a:pt x="5666" y="10510"/>
                </a:moveTo>
                <a:lnTo>
                  <a:pt x="0" y="0"/>
                </a:lnTo>
                <a:lnTo>
                  <a:pt x="5666" y="10510"/>
                </a:lnTo>
                <a:close/>
              </a:path>
            </a:pathLst>
          </a:custGeom>
          <a:ln w="3175">
            <a:solidFill>
              <a:srgbClr val="1667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32" name="object 21832"/>
          <p:cNvSpPr/>
          <p:nvPr/>
        </p:nvSpPr>
        <p:spPr>
          <a:xfrm>
            <a:off x="4088620" y="2427876"/>
            <a:ext cx="6985" cy="10795"/>
          </a:xfrm>
          <a:custGeom>
            <a:avLst/>
            <a:gdLst/>
            <a:ahLst/>
            <a:cxnLst/>
            <a:rect l="l" t="t" r="r" b="b"/>
            <a:pathLst>
              <a:path w="6985" h="10794">
                <a:moveTo>
                  <a:pt x="5666" y="10510"/>
                </a:moveTo>
                <a:lnTo>
                  <a:pt x="0" y="0"/>
                </a:lnTo>
                <a:lnTo>
                  <a:pt x="6995" y="9601"/>
                </a:lnTo>
                <a:lnTo>
                  <a:pt x="5666" y="10510"/>
                </a:lnTo>
                <a:close/>
              </a:path>
            </a:pathLst>
          </a:custGeom>
          <a:solidFill>
            <a:srgbClr val="1667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33" name="object 21833"/>
          <p:cNvSpPr/>
          <p:nvPr/>
        </p:nvSpPr>
        <p:spPr>
          <a:xfrm>
            <a:off x="4088620" y="2427876"/>
            <a:ext cx="6985" cy="10795"/>
          </a:xfrm>
          <a:custGeom>
            <a:avLst/>
            <a:gdLst/>
            <a:ahLst/>
            <a:cxnLst/>
            <a:rect l="l" t="t" r="r" b="b"/>
            <a:pathLst>
              <a:path w="6985" h="10794">
                <a:moveTo>
                  <a:pt x="5666" y="10510"/>
                </a:moveTo>
                <a:lnTo>
                  <a:pt x="0" y="0"/>
                </a:lnTo>
                <a:lnTo>
                  <a:pt x="6995" y="9601"/>
                </a:lnTo>
                <a:lnTo>
                  <a:pt x="5666" y="10510"/>
                </a:lnTo>
                <a:close/>
              </a:path>
            </a:pathLst>
          </a:custGeom>
          <a:ln w="3175">
            <a:solidFill>
              <a:srgbClr val="1667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34" name="object 21834"/>
          <p:cNvSpPr/>
          <p:nvPr/>
        </p:nvSpPr>
        <p:spPr>
          <a:xfrm>
            <a:off x="4083916" y="2424526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519" y="3718"/>
                </a:moveTo>
                <a:lnTo>
                  <a:pt x="0" y="464"/>
                </a:lnTo>
                <a:lnTo>
                  <a:pt x="2263" y="0"/>
                </a:lnTo>
                <a:lnTo>
                  <a:pt x="2519" y="3718"/>
                </a:lnTo>
                <a:close/>
              </a:path>
            </a:pathLst>
          </a:custGeom>
          <a:solidFill>
            <a:srgbClr val="1666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35" name="object 21835"/>
          <p:cNvSpPr/>
          <p:nvPr/>
        </p:nvSpPr>
        <p:spPr>
          <a:xfrm>
            <a:off x="4083916" y="2424526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519" y="3718"/>
                </a:moveTo>
                <a:lnTo>
                  <a:pt x="0" y="464"/>
                </a:lnTo>
                <a:lnTo>
                  <a:pt x="2263" y="0"/>
                </a:lnTo>
                <a:lnTo>
                  <a:pt x="2519" y="3718"/>
                </a:lnTo>
                <a:close/>
              </a:path>
            </a:pathLst>
          </a:custGeom>
          <a:ln w="3175">
            <a:solidFill>
              <a:srgbClr val="1666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36" name="object 21836"/>
          <p:cNvSpPr/>
          <p:nvPr/>
        </p:nvSpPr>
        <p:spPr>
          <a:xfrm>
            <a:off x="4086179" y="2424526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56" y="3718"/>
                </a:moveTo>
                <a:lnTo>
                  <a:pt x="0" y="0"/>
                </a:lnTo>
                <a:lnTo>
                  <a:pt x="2270" y="3116"/>
                </a:lnTo>
                <a:lnTo>
                  <a:pt x="256" y="3718"/>
                </a:lnTo>
                <a:close/>
              </a:path>
            </a:pathLst>
          </a:custGeom>
          <a:solidFill>
            <a:srgbClr val="1666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37" name="object 21837"/>
          <p:cNvSpPr/>
          <p:nvPr/>
        </p:nvSpPr>
        <p:spPr>
          <a:xfrm>
            <a:off x="4086179" y="2424526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56" y="3718"/>
                </a:moveTo>
                <a:lnTo>
                  <a:pt x="2270" y="3116"/>
                </a:lnTo>
                <a:lnTo>
                  <a:pt x="0" y="0"/>
                </a:lnTo>
                <a:lnTo>
                  <a:pt x="256" y="3718"/>
                </a:lnTo>
                <a:close/>
              </a:path>
            </a:pathLst>
          </a:custGeom>
          <a:ln w="3175">
            <a:solidFill>
              <a:srgbClr val="1666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38" name="object 21838"/>
          <p:cNvSpPr/>
          <p:nvPr/>
        </p:nvSpPr>
        <p:spPr>
          <a:xfrm>
            <a:off x="4086435" y="2427643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53" y="673"/>
                </a:moveTo>
                <a:lnTo>
                  <a:pt x="2014" y="0"/>
                </a:lnTo>
                <a:lnTo>
                  <a:pt x="53" y="673"/>
                </a:lnTo>
                <a:close/>
              </a:path>
            </a:pathLst>
          </a:custGeom>
          <a:solidFill>
            <a:srgbClr val="1666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39" name="object 21839"/>
          <p:cNvSpPr/>
          <p:nvPr/>
        </p:nvSpPr>
        <p:spPr>
          <a:xfrm>
            <a:off x="4086435" y="2427643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53" y="673"/>
                </a:moveTo>
                <a:lnTo>
                  <a:pt x="2014" y="0"/>
                </a:lnTo>
                <a:lnTo>
                  <a:pt x="53" y="673"/>
                </a:lnTo>
                <a:close/>
              </a:path>
            </a:pathLst>
          </a:custGeom>
          <a:ln w="3175">
            <a:solidFill>
              <a:srgbClr val="1666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40" name="object 21840"/>
          <p:cNvSpPr/>
          <p:nvPr/>
        </p:nvSpPr>
        <p:spPr>
          <a:xfrm>
            <a:off x="4086489" y="2427643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673"/>
                </a:moveTo>
                <a:lnTo>
                  <a:pt x="1960" y="0"/>
                </a:lnTo>
                <a:lnTo>
                  <a:pt x="2131" y="233"/>
                </a:lnTo>
                <a:lnTo>
                  <a:pt x="0" y="673"/>
                </a:lnTo>
                <a:close/>
              </a:path>
            </a:pathLst>
          </a:custGeom>
          <a:solidFill>
            <a:srgbClr val="1666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41" name="object 21841"/>
          <p:cNvSpPr/>
          <p:nvPr/>
        </p:nvSpPr>
        <p:spPr>
          <a:xfrm>
            <a:off x="4086489" y="2427643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673"/>
                </a:moveTo>
                <a:lnTo>
                  <a:pt x="2131" y="233"/>
                </a:lnTo>
                <a:lnTo>
                  <a:pt x="1960" y="0"/>
                </a:lnTo>
                <a:lnTo>
                  <a:pt x="0" y="673"/>
                </a:lnTo>
                <a:close/>
              </a:path>
            </a:pathLst>
          </a:custGeom>
          <a:ln w="3175">
            <a:solidFill>
              <a:srgbClr val="1666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42" name="object 21842"/>
          <p:cNvSpPr/>
          <p:nvPr/>
        </p:nvSpPr>
        <p:spPr>
          <a:xfrm>
            <a:off x="4086489" y="2427876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131" y="0"/>
                </a:moveTo>
                <a:lnTo>
                  <a:pt x="0" y="4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43" name="object 21843"/>
          <p:cNvSpPr/>
          <p:nvPr/>
        </p:nvSpPr>
        <p:spPr>
          <a:xfrm>
            <a:off x="4078310" y="2412855"/>
            <a:ext cx="8255" cy="12700"/>
          </a:xfrm>
          <a:custGeom>
            <a:avLst/>
            <a:gdLst/>
            <a:ahLst/>
            <a:cxnLst/>
            <a:rect l="l" t="t" r="r" b="b"/>
            <a:pathLst>
              <a:path w="8254" h="12700">
                <a:moveTo>
                  <a:pt x="5605" y="12136"/>
                </a:moveTo>
                <a:lnTo>
                  <a:pt x="0" y="0"/>
                </a:lnTo>
                <a:lnTo>
                  <a:pt x="7868" y="11671"/>
                </a:lnTo>
                <a:lnTo>
                  <a:pt x="5605" y="12136"/>
                </a:lnTo>
                <a:close/>
              </a:path>
            </a:pathLst>
          </a:custGeom>
          <a:solidFill>
            <a:srgbClr val="1666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44" name="object 21844"/>
          <p:cNvSpPr/>
          <p:nvPr/>
        </p:nvSpPr>
        <p:spPr>
          <a:xfrm>
            <a:off x="4078310" y="2412855"/>
            <a:ext cx="8255" cy="12700"/>
          </a:xfrm>
          <a:custGeom>
            <a:avLst/>
            <a:gdLst/>
            <a:ahLst/>
            <a:cxnLst/>
            <a:rect l="l" t="t" r="r" b="b"/>
            <a:pathLst>
              <a:path w="8254" h="12700">
                <a:moveTo>
                  <a:pt x="0" y="0"/>
                </a:moveTo>
                <a:lnTo>
                  <a:pt x="7868" y="11671"/>
                </a:lnTo>
                <a:lnTo>
                  <a:pt x="5605" y="1213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6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45" name="object 21845"/>
          <p:cNvSpPr/>
          <p:nvPr/>
        </p:nvSpPr>
        <p:spPr>
          <a:xfrm>
            <a:off x="4078310" y="2412855"/>
            <a:ext cx="5715" cy="12700"/>
          </a:xfrm>
          <a:custGeom>
            <a:avLst/>
            <a:gdLst/>
            <a:ahLst/>
            <a:cxnLst/>
            <a:rect l="l" t="t" r="r" b="b"/>
            <a:pathLst>
              <a:path w="5714" h="12700">
                <a:moveTo>
                  <a:pt x="4389" y="12387"/>
                </a:moveTo>
                <a:lnTo>
                  <a:pt x="0" y="0"/>
                </a:lnTo>
                <a:lnTo>
                  <a:pt x="5605" y="12136"/>
                </a:lnTo>
                <a:lnTo>
                  <a:pt x="4389" y="12387"/>
                </a:lnTo>
                <a:close/>
              </a:path>
            </a:pathLst>
          </a:custGeom>
          <a:solidFill>
            <a:srgbClr val="1666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46" name="object 21846"/>
          <p:cNvSpPr/>
          <p:nvPr/>
        </p:nvSpPr>
        <p:spPr>
          <a:xfrm>
            <a:off x="4078310" y="2412855"/>
            <a:ext cx="5715" cy="12700"/>
          </a:xfrm>
          <a:custGeom>
            <a:avLst/>
            <a:gdLst/>
            <a:ahLst/>
            <a:cxnLst/>
            <a:rect l="l" t="t" r="r" b="b"/>
            <a:pathLst>
              <a:path w="5714" h="12700">
                <a:moveTo>
                  <a:pt x="0" y="0"/>
                </a:moveTo>
                <a:lnTo>
                  <a:pt x="4389" y="12387"/>
                </a:lnTo>
                <a:lnTo>
                  <a:pt x="5605" y="1213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6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47" name="object 21847"/>
          <p:cNvSpPr/>
          <p:nvPr/>
        </p:nvSpPr>
        <p:spPr>
          <a:xfrm>
            <a:off x="4071340" y="2412372"/>
            <a:ext cx="11430" cy="13335"/>
          </a:xfrm>
          <a:custGeom>
            <a:avLst/>
            <a:gdLst/>
            <a:ahLst/>
            <a:cxnLst/>
            <a:rect l="l" t="t" r="r" b="b"/>
            <a:pathLst>
              <a:path w="11429" h="13335">
                <a:moveTo>
                  <a:pt x="11358" y="12870"/>
                </a:moveTo>
                <a:lnTo>
                  <a:pt x="0" y="0"/>
                </a:lnTo>
                <a:lnTo>
                  <a:pt x="6969" y="482"/>
                </a:lnTo>
                <a:lnTo>
                  <a:pt x="11358" y="12870"/>
                </a:lnTo>
                <a:close/>
              </a:path>
            </a:pathLst>
          </a:custGeom>
          <a:solidFill>
            <a:srgbClr val="1666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48" name="object 21848"/>
          <p:cNvSpPr/>
          <p:nvPr/>
        </p:nvSpPr>
        <p:spPr>
          <a:xfrm>
            <a:off x="4071340" y="2412372"/>
            <a:ext cx="11430" cy="13335"/>
          </a:xfrm>
          <a:custGeom>
            <a:avLst/>
            <a:gdLst/>
            <a:ahLst/>
            <a:cxnLst/>
            <a:rect l="l" t="t" r="r" b="b"/>
            <a:pathLst>
              <a:path w="11429" h="13335">
                <a:moveTo>
                  <a:pt x="6969" y="482"/>
                </a:moveTo>
                <a:lnTo>
                  <a:pt x="11358" y="12870"/>
                </a:lnTo>
                <a:lnTo>
                  <a:pt x="0" y="0"/>
                </a:lnTo>
                <a:lnTo>
                  <a:pt x="6969" y="482"/>
                </a:lnTo>
                <a:close/>
              </a:path>
            </a:pathLst>
          </a:custGeom>
          <a:ln w="3175">
            <a:solidFill>
              <a:srgbClr val="1666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49" name="object 21849"/>
          <p:cNvSpPr/>
          <p:nvPr/>
        </p:nvSpPr>
        <p:spPr>
          <a:xfrm>
            <a:off x="4127383" y="2475075"/>
            <a:ext cx="5715" cy="1270"/>
          </a:xfrm>
          <a:custGeom>
            <a:avLst/>
            <a:gdLst/>
            <a:ahLst/>
            <a:cxnLst/>
            <a:rect l="l" t="t" r="r" b="b"/>
            <a:pathLst>
              <a:path w="5714" h="1269">
                <a:moveTo>
                  <a:pt x="5252" y="0"/>
                </a:moveTo>
                <a:lnTo>
                  <a:pt x="3568" y="304"/>
                </a:lnTo>
                <a:lnTo>
                  <a:pt x="0" y="947"/>
                </a:lnTo>
                <a:lnTo>
                  <a:pt x="5252" y="0"/>
                </a:lnTo>
                <a:close/>
              </a:path>
            </a:pathLst>
          </a:custGeom>
          <a:ln w="3175">
            <a:solidFill>
              <a:srgbClr val="166A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50" name="object 21850"/>
          <p:cNvSpPr/>
          <p:nvPr/>
        </p:nvSpPr>
        <p:spPr>
          <a:xfrm>
            <a:off x="4118173" y="2465537"/>
            <a:ext cx="14604" cy="10795"/>
          </a:xfrm>
          <a:custGeom>
            <a:avLst/>
            <a:gdLst/>
            <a:ahLst/>
            <a:cxnLst/>
            <a:rect l="l" t="t" r="r" b="b"/>
            <a:pathLst>
              <a:path w="14604" h="10794">
                <a:moveTo>
                  <a:pt x="9210" y="10485"/>
                </a:moveTo>
                <a:lnTo>
                  <a:pt x="0" y="0"/>
                </a:lnTo>
                <a:lnTo>
                  <a:pt x="14462" y="9537"/>
                </a:lnTo>
                <a:lnTo>
                  <a:pt x="9210" y="10485"/>
                </a:lnTo>
                <a:close/>
              </a:path>
            </a:pathLst>
          </a:custGeom>
          <a:solidFill>
            <a:srgbClr val="1669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51" name="object 21851"/>
          <p:cNvSpPr/>
          <p:nvPr/>
        </p:nvSpPr>
        <p:spPr>
          <a:xfrm>
            <a:off x="4118173" y="2465537"/>
            <a:ext cx="14604" cy="10795"/>
          </a:xfrm>
          <a:custGeom>
            <a:avLst/>
            <a:gdLst/>
            <a:ahLst/>
            <a:cxnLst/>
            <a:rect l="l" t="t" r="r" b="b"/>
            <a:pathLst>
              <a:path w="14604" h="10794">
                <a:moveTo>
                  <a:pt x="14462" y="9537"/>
                </a:moveTo>
                <a:lnTo>
                  <a:pt x="0" y="0"/>
                </a:lnTo>
                <a:lnTo>
                  <a:pt x="9210" y="10485"/>
                </a:lnTo>
                <a:lnTo>
                  <a:pt x="14462" y="9537"/>
                </a:lnTo>
                <a:close/>
              </a:path>
            </a:pathLst>
          </a:custGeom>
          <a:ln w="3175">
            <a:solidFill>
              <a:srgbClr val="1669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52" name="object 218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853" name="object 218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854" name="object 21854"/>
          <p:cNvSpPr/>
          <p:nvPr/>
        </p:nvSpPr>
        <p:spPr>
          <a:xfrm>
            <a:off x="4158518" y="245800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6F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55" name="object 21855"/>
          <p:cNvSpPr/>
          <p:nvPr/>
        </p:nvSpPr>
        <p:spPr>
          <a:xfrm>
            <a:off x="4158518" y="245800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6F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56" name="object 21856"/>
          <p:cNvSpPr/>
          <p:nvPr/>
        </p:nvSpPr>
        <p:spPr>
          <a:xfrm>
            <a:off x="4158518" y="2458001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4">
                <a:moveTo>
                  <a:pt x="0" y="0"/>
                </a:moveTo>
                <a:lnTo>
                  <a:pt x="3987" y="536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6F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57" name="object 21857"/>
          <p:cNvSpPr/>
          <p:nvPr/>
        </p:nvSpPr>
        <p:spPr>
          <a:xfrm>
            <a:off x="4158518" y="2458001"/>
            <a:ext cx="4445" cy="12065"/>
          </a:xfrm>
          <a:custGeom>
            <a:avLst/>
            <a:gdLst/>
            <a:ahLst/>
            <a:cxnLst/>
            <a:rect l="l" t="t" r="r" b="b"/>
            <a:pathLst>
              <a:path w="4445" h="12064">
                <a:moveTo>
                  <a:pt x="3055" y="11849"/>
                </a:moveTo>
                <a:lnTo>
                  <a:pt x="0" y="0"/>
                </a:lnTo>
                <a:lnTo>
                  <a:pt x="3987" y="5367"/>
                </a:lnTo>
                <a:lnTo>
                  <a:pt x="3055" y="11849"/>
                </a:lnTo>
                <a:close/>
              </a:path>
            </a:pathLst>
          </a:custGeom>
          <a:solidFill>
            <a:srgbClr val="176E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58" name="object 21858"/>
          <p:cNvSpPr/>
          <p:nvPr/>
        </p:nvSpPr>
        <p:spPr>
          <a:xfrm>
            <a:off x="4158518" y="2458001"/>
            <a:ext cx="4445" cy="12065"/>
          </a:xfrm>
          <a:custGeom>
            <a:avLst/>
            <a:gdLst/>
            <a:ahLst/>
            <a:cxnLst/>
            <a:rect l="l" t="t" r="r" b="b"/>
            <a:pathLst>
              <a:path w="4445" h="12064">
                <a:moveTo>
                  <a:pt x="0" y="0"/>
                </a:moveTo>
                <a:lnTo>
                  <a:pt x="3987" y="5367"/>
                </a:lnTo>
                <a:lnTo>
                  <a:pt x="3055" y="1184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6E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59" name="object 218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860" name="object 21860"/>
          <p:cNvSpPr/>
          <p:nvPr/>
        </p:nvSpPr>
        <p:spPr>
          <a:xfrm>
            <a:off x="4161574" y="2463368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0" y="6482"/>
                </a:moveTo>
                <a:lnTo>
                  <a:pt x="932" y="0"/>
                </a:lnTo>
                <a:lnTo>
                  <a:pt x="5046" y="5537"/>
                </a:lnTo>
                <a:lnTo>
                  <a:pt x="0" y="6482"/>
                </a:lnTo>
                <a:close/>
              </a:path>
            </a:pathLst>
          </a:custGeom>
          <a:solidFill>
            <a:srgbClr val="176F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61" name="object 21861"/>
          <p:cNvSpPr/>
          <p:nvPr/>
        </p:nvSpPr>
        <p:spPr>
          <a:xfrm>
            <a:off x="4161574" y="2463368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932" y="0"/>
                </a:moveTo>
                <a:lnTo>
                  <a:pt x="0" y="6482"/>
                </a:lnTo>
                <a:lnTo>
                  <a:pt x="5046" y="5537"/>
                </a:lnTo>
                <a:lnTo>
                  <a:pt x="932" y="0"/>
                </a:lnTo>
                <a:close/>
              </a:path>
            </a:pathLst>
          </a:custGeom>
          <a:ln w="3175">
            <a:solidFill>
              <a:srgbClr val="176F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62" name="object 218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863" name="object 218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864" name="object 218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865" name="object 218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866" name="object 218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867" name="object 21867"/>
          <p:cNvSpPr/>
          <p:nvPr/>
        </p:nvSpPr>
        <p:spPr>
          <a:xfrm>
            <a:off x="4107271" y="24515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668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68" name="object 21868"/>
          <p:cNvSpPr/>
          <p:nvPr/>
        </p:nvSpPr>
        <p:spPr>
          <a:xfrm>
            <a:off x="4107271" y="24515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8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69" name="object 21869"/>
          <p:cNvSpPr/>
          <p:nvPr/>
        </p:nvSpPr>
        <p:spPr>
          <a:xfrm>
            <a:off x="4107271" y="24515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668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70" name="object 21870"/>
          <p:cNvSpPr/>
          <p:nvPr/>
        </p:nvSpPr>
        <p:spPr>
          <a:xfrm>
            <a:off x="4107271" y="24515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8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71" name="object 21871"/>
          <p:cNvSpPr/>
          <p:nvPr/>
        </p:nvSpPr>
        <p:spPr>
          <a:xfrm>
            <a:off x="4107271" y="24515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668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72" name="object 21872"/>
          <p:cNvSpPr/>
          <p:nvPr/>
        </p:nvSpPr>
        <p:spPr>
          <a:xfrm>
            <a:off x="4107271" y="24515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8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73" name="object 21873"/>
          <p:cNvSpPr/>
          <p:nvPr/>
        </p:nvSpPr>
        <p:spPr>
          <a:xfrm>
            <a:off x="4107271" y="24515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668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74" name="object 21874"/>
          <p:cNvSpPr/>
          <p:nvPr/>
        </p:nvSpPr>
        <p:spPr>
          <a:xfrm>
            <a:off x="4107271" y="24515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8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75" name="object 218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876" name="object 218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877" name="object 218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878" name="object 218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879" name="object 218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880" name="object 218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881" name="object 218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882" name="object 21882"/>
          <p:cNvSpPr/>
          <p:nvPr/>
        </p:nvSpPr>
        <p:spPr>
          <a:xfrm>
            <a:off x="4107271" y="2443927"/>
            <a:ext cx="40005" cy="8255"/>
          </a:xfrm>
          <a:custGeom>
            <a:avLst/>
            <a:gdLst/>
            <a:ahLst/>
            <a:cxnLst/>
            <a:rect l="l" t="t" r="r" b="b"/>
            <a:pathLst>
              <a:path w="40004" h="8255">
                <a:moveTo>
                  <a:pt x="0" y="7665"/>
                </a:moveTo>
                <a:lnTo>
                  <a:pt x="397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83" name="object 218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884" name="object 218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885" name="object 218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886" name="object 21886"/>
          <p:cNvSpPr/>
          <p:nvPr/>
        </p:nvSpPr>
        <p:spPr>
          <a:xfrm>
            <a:off x="4088620" y="2427876"/>
            <a:ext cx="6985" cy="10160"/>
          </a:xfrm>
          <a:custGeom>
            <a:avLst/>
            <a:gdLst/>
            <a:ahLst/>
            <a:cxnLst/>
            <a:rect l="l" t="t" r="r" b="b"/>
            <a:pathLst>
              <a:path w="6985" h="10160">
                <a:moveTo>
                  <a:pt x="6995" y="9601"/>
                </a:moveTo>
                <a:lnTo>
                  <a:pt x="0" y="0"/>
                </a:lnTo>
                <a:lnTo>
                  <a:pt x="6995" y="9601"/>
                </a:lnTo>
                <a:close/>
              </a:path>
            </a:pathLst>
          </a:custGeom>
          <a:ln w="3175">
            <a:solidFill>
              <a:srgbClr val="1667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87" name="object 21887"/>
          <p:cNvSpPr/>
          <p:nvPr/>
        </p:nvSpPr>
        <p:spPr>
          <a:xfrm>
            <a:off x="4088620" y="2427876"/>
            <a:ext cx="6985" cy="10160"/>
          </a:xfrm>
          <a:custGeom>
            <a:avLst/>
            <a:gdLst/>
            <a:ahLst/>
            <a:cxnLst/>
            <a:rect l="l" t="t" r="r" b="b"/>
            <a:pathLst>
              <a:path w="6985" h="10160">
                <a:moveTo>
                  <a:pt x="6995" y="9601"/>
                </a:moveTo>
                <a:lnTo>
                  <a:pt x="0" y="0"/>
                </a:lnTo>
                <a:lnTo>
                  <a:pt x="6995" y="9601"/>
                </a:lnTo>
                <a:close/>
              </a:path>
            </a:pathLst>
          </a:custGeom>
          <a:ln w="3175">
            <a:solidFill>
              <a:srgbClr val="1667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88" name="object 218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889" name="object 218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890" name="object 218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891" name="object 21891"/>
          <p:cNvSpPr/>
          <p:nvPr/>
        </p:nvSpPr>
        <p:spPr>
          <a:xfrm>
            <a:off x="4088450" y="242764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70" y="233"/>
                </a:moveTo>
                <a:lnTo>
                  <a:pt x="0" y="0"/>
                </a:lnTo>
                <a:lnTo>
                  <a:pt x="170" y="233"/>
                </a:lnTo>
                <a:close/>
              </a:path>
            </a:pathLst>
          </a:custGeom>
          <a:ln w="3175">
            <a:solidFill>
              <a:srgbClr val="1667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92" name="object 218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893" name="object 218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894" name="object 218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895" name="object 21895"/>
          <p:cNvSpPr/>
          <p:nvPr/>
        </p:nvSpPr>
        <p:spPr>
          <a:xfrm>
            <a:off x="4088620" y="2421699"/>
            <a:ext cx="30480" cy="6350"/>
          </a:xfrm>
          <a:custGeom>
            <a:avLst/>
            <a:gdLst/>
            <a:ahLst/>
            <a:cxnLst/>
            <a:rect l="l" t="t" r="r" b="b"/>
            <a:pathLst>
              <a:path w="30479" h="6350">
                <a:moveTo>
                  <a:pt x="30027" y="0"/>
                </a:moveTo>
                <a:lnTo>
                  <a:pt x="0" y="6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96" name="object 21896"/>
          <p:cNvSpPr/>
          <p:nvPr/>
        </p:nvSpPr>
        <p:spPr>
          <a:xfrm>
            <a:off x="4118648" y="2416965"/>
            <a:ext cx="9525" cy="5080"/>
          </a:xfrm>
          <a:custGeom>
            <a:avLst/>
            <a:gdLst/>
            <a:ahLst/>
            <a:cxnLst/>
            <a:rect l="l" t="t" r="r" b="b"/>
            <a:pathLst>
              <a:path w="9525" h="5080">
                <a:moveTo>
                  <a:pt x="0" y="4734"/>
                </a:moveTo>
                <a:lnTo>
                  <a:pt x="6911" y="0"/>
                </a:lnTo>
                <a:lnTo>
                  <a:pt x="9164" y="2913"/>
                </a:lnTo>
                <a:lnTo>
                  <a:pt x="0" y="4734"/>
                </a:lnTo>
                <a:close/>
              </a:path>
            </a:pathLst>
          </a:custGeom>
          <a:solidFill>
            <a:srgbClr val="176D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97" name="object 21897"/>
          <p:cNvSpPr/>
          <p:nvPr/>
        </p:nvSpPr>
        <p:spPr>
          <a:xfrm>
            <a:off x="4118648" y="2416965"/>
            <a:ext cx="9525" cy="5080"/>
          </a:xfrm>
          <a:custGeom>
            <a:avLst/>
            <a:gdLst/>
            <a:ahLst/>
            <a:cxnLst/>
            <a:rect l="l" t="t" r="r" b="b"/>
            <a:pathLst>
              <a:path w="9525" h="5080">
                <a:moveTo>
                  <a:pt x="6911" y="0"/>
                </a:moveTo>
                <a:lnTo>
                  <a:pt x="0" y="4734"/>
                </a:lnTo>
                <a:lnTo>
                  <a:pt x="9164" y="2913"/>
                </a:lnTo>
                <a:lnTo>
                  <a:pt x="6911" y="0"/>
                </a:lnTo>
                <a:close/>
              </a:path>
            </a:pathLst>
          </a:custGeom>
          <a:ln w="3175">
            <a:solidFill>
              <a:srgbClr val="176D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98" name="object 21898"/>
          <p:cNvSpPr/>
          <p:nvPr/>
        </p:nvSpPr>
        <p:spPr>
          <a:xfrm>
            <a:off x="4095615" y="243747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03" y="91"/>
                </a:moveTo>
                <a:lnTo>
                  <a:pt x="0" y="0"/>
                </a:lnTo>
                <a:lnTo>
                  <a:pt x="203" y="91"/>
                </a:lnTo>
                <a:close/>
              </a:path>
            </a:pathLst>
          </a:custGeom>
          <a:ln w="3175">
            <a:solidFill>
              <a:srgbClr val="1667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99" name="object 21899"/>
          <p:cNvSpPr/>
          <p:nvPr/>
        </p:nvSpPr>
        <p:spPr>
          <a:xfrm>
            <a:off x="4095615" y="243747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03" y="91"/>
                </a:moveTo>
                <a:lnTo>
                  <a:pt x="0" y="0"/>
                </a:lnTo>
                <a:lnTo>
                  <a:pt x="203" y="91"/>
                </a:lnTo>
                <a:close/>
              </a:path>
            </a:pathLst>
          </a:custGeom>
          <a:ln w="3175">
            <a:solidFill>
              <a:srgbClr val="1667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00" name="object 21900"/>
          <p:cNvSpPr/>
          <p:nvPr/>
        </p:nvSpPr>
        <p:spPr>
          <a:xfrm>
            <a:off x="4095615" y="243747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03" y="91"/>
                </a:moveTo>
                <a:lnTo>
                  <a:pt x="0" y="0"/>
                </a:lnTo>
                <a:lnTo>
                  <a:pt x="203" y="91"/>
                </a:lnTo>
                <a:close/>
              </a:path>
            </a:pathLst>
          </a:custGeom>
          <a:ln w="3175">
            <a:solidFill>
              <a:srgbClr val="1667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01" name="object 219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902" name="object 219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903" name="object 219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904" name="object 21904"/>
          <p:cNvSpPr/>
          <p:nvPr/>
        </p:nvSpPr>
        <p:spPr>
          <a:xfrm>
            <a:off x="4095818" y="2437569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792" y="355"/>
                </a:moveTo>
                <a:lnTo>
                  <a:pt x="0" y="0"/>
                </a:lnTo>
                <a:lnTo>
                  <a:pt x="792" y="355"/>
                </a:lnTo>
                <a:close/>
              </a:path>
            </a:pathLst>
          </a:custGeom>
          <a:ln w="3175">
            <a:solidFill>
              <a:srgbClr val="1667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05" name="object 219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906" name="object 219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907" name="object 21907"/>
          <p:cNvSpPr/>
          <p:nvPr/>
        </p:nvSpPr>
        <p:spPr>
          <a:xfrm>
            <a:off x="4118648" y="2419878"/>
            <a:ext cx="9525" cy="1905"/>
          </a:xfrm>
          <a:custGeom>
            <a:avLst/>
            <a:gdLst/>
            <a:ahLst/>
            <a:cxnLst/>
            <a:rect l="l" t="t" r="r" b="b"/>
            <a:pathLst>
              <a:path w="9525" h="1905">
                <a:moveTo>
                  <a:pt x="9164" y="0"/>
                </a:moveTo>
                <a:lnTo>
                  <a:pt x="0" y="18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08" name="object 219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909" name="object 219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910" name="object 219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911" name="object 219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912" name="object 219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913" name="object 219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914" name="object 21914"/>
          <p:cNvSpPr/>
          <p:nvPr/>
        </p:nvSpPr>
        <p:spPr>
          <a:xfrm>
            <a:off x="3783134" y="2510970"/>
            <a:ext cx="19685" cy="8255"/>
          </a:xfrm>
          <a:custGeom>
            <a:avLst/>
            <a:gdLst/>
            <a:ahLst/>
            <a:cxnLst/>
            <a:rect l="l" t="t" r="r" b="b"/>
            <a:pathLst>
              <a:path w="19685" h="8255">
                <a:moveTo>
                  <a:pt x="19682" y="0"/>
                </a:moveTo>
                <a:lnTo>
                  <a:pt x="0" y="78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15" name="object 21915"/>
          <p:cNvSpPr/>
          <p:nvPr/>
        </p:nvSpPr>
        <p:spPr>
          <a:xfrm>
            <a:off x="3757579" y="2519273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436" y="721"/>
                </a:moveTo>
                <a:lnTo>
                  <a:pt x="0" y="0"/>
                </a:lnTo>
                <a:lnTo>
                  <a:pt x="1755" y="693"/>
                </a:lnTo>
                <a:lnTo>
                  <a:pt x="436" y="721"/>
                </a:lnTo>
                <a:close/>
              </a:path>
            </a:pathLst>
          </a:custGeom>
          <a:solidFill>
            <a:srgbClr val="171A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16" name="object 21916"/>
          <p:cNvSpPr/>
          <p:nvPr/>
        </p:nvSpPr>
        <p:spPr>
          <a:xfrm>
            <a:off x="3757579" y="2519273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755" y="693"/>
                </a:moveTo>
                <a:lnTo>
                  <a:pt x="436" y="721"/>
                </a:lnTo>
                <a:lnTo>
                  <a:pt x="0" y="0"/>
                </a:lnTo>
                <a:lnTo>
                  <a:pt x="1755" y="693"/>
                </a:lnTo>
                <a:close/>
              </a:path>
            </a:pathLst>
          </a:custGeom>
          <a:ln w="3175">
            <a:solidFill>
              <a:srgbClr val="171A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17" name="object 21917"/>
          <p:cNvSpPr/>
          <p:nvPr/>
        </p:nvSpPr>
        <p:spPr>
          <a:xfrm>
            <a:off x="3757579" y="2519273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755" y="693"/>
                </a:moveTo>
                <a:lnTo>
                  <a:pt x="0" y="0"/>
                </a:lnTo>
                <a:lnTo>
                  <a:pt x="1755" y="693"/>
                </a:lnTo>
                <a:close/>
              </a:path>
            </a:pathLst>
          </a:custGeom>
          <a:ln w="3175">
            <a:solidFill>
              <a:srgbClr val="171A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18" name="object 219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919" name="object 219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920" name="object 219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921" name="object 219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922" name="object 21922"/>
          <p:cNvSpPr/>
          <p:nvPr/>
        </p:nvSpPr>
        <p:spPr>
          <a:xfrm>
            <a:off x="3809491" y="2497897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1905" y="4325"/>
                </a:moveTo>
                <a:lnTo>
                  <a:pt x="0" y="1409"/>
                </a:lnTo>
                <a:lnTo>
                  <a:pt x="3093" y="0"/>
                </a:lnTo>
                <a:lnTo>
                  <a:pt x="1905" y="4325"/>
                </a:lnTo>
                <a:close/>
              </a:path>
            </a:pathLst>
          </a:custGeom>
          <a:solidFill>
            <a:srgbClr val="1426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23" name="object 21923"/>
          <p:cNvSpPr/>
          <p:nvPr/>
        </p:nvSpPr>
        <p:spPr>
          <a:xfrm>
            <a:off x="3809491" y="2497897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3093" y="0"/>
                </a:moveTo>
                <a:lnTo>
                  <a:pt x="0" y="1409"/>
                </a:lnTo>
                <a:lnTo>
                  <a:pt x="1905" y="4325"/>
                </a:lnTo>
                <a:lnTo>
                  <a:pt x="3093" y="0"/>
                </a:lnTo>
                <a:close/>
              </a:path>
            </a:pathLst>
          </a:custGeom>
          <a:ln w="3175">
            <a:solidFill>
              <a:srgbClr val="1426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24" name="object 219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925" name="object 219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926" name="object 219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927" name="object 21927"/>
          <p:cNvSpPr/>
          <p:nvPr/>
        </p:nvSpPr>
        <p:spPr>
          <a:xfrm>
            <a:off x="3809880" y="2502222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1516" y="0"/>
                </a:moveTo>
                <a:lnTo>
                  <a:pt x="264" y="4564"/>
                </a:lnTo>
                <a:lnTo>
                  <a:pt x="0" y="5527"/>
                </a:lnTo>
                <a:lnTo>
                  <a:pt x="1516" y="0"/>
                </a:lnTo>
                <a:close/>
              </a:path>
            </a:pathLst>
          </a:custGeom>
          <a:ln w="3175">
            <a:solidFill>
              <a:srgbClr val="1425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28" name="object 219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929" name="object 219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930" name="object 21930"/>
          <p:cNvSpPr/>
          <p:nvPr/>
        </p:nvSpPr>
        <p:spPr>
          <a:xfrm>
            <a:off x="3809491" y="2499306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905" y="291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31" name="object 21931"/>
          <p:cNvSpPr/>
          <p:nvPr/>
        </p:nvSpPr>
        <p:spPr>
          <a:xfrm>
            <a:off x="3802816" y="2507749"/>
            <a:ext cx="7620" cy="3810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7063" y="0"/>
                </a:moveTo>
                <a:lnTo>
                  <a:pt x="0" y="32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32" name="object 219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933" name="object 219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934" name="object 21934"/>
          <p:cNvSpPr/>
          <p:nvPr/>
        </p:nvSpPr>
        <p:spPr>
          <a:xfrm>
            <a:off x="3808770" y="2497419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721" y="1887"/>
                </a:moveTo>
                <a:lnTo>
                  <a:pt x="0" y="833"/>
                </a:lnTo>
                <a:lnTo>
                  <a:pt x="1826" y="0"/>
                </a:lnTo>
                <a:lnTo>
                  <a:pt x="721" y="1887"/>
                </a:lnTo>
                <a:close/>
              </a:path>
            </a:pathLst>
          </a:custGeom>
          <a:solidFill>
            <a:srgbClr val="1425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35" name="object 21935"/>
          <p:cNvSpPr/>
          <p:nvPr/>
        </p:nvSpPr>
        <p:spPr>
          <a:xfrm>
            <a:off x="3808770" y="2497419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833"/>
                </a:moveTo>
                <a:lnTo>
                  <a:pt x="721" y="1887"/>
                </a:lnTo>
                <a:lnTo>
                  <a:pt x="1826" y="0"/>
                </a:lnTo>
                <a:lnTo>
                  <a:pt x="0" y="833"/>
                </a:lnTo>
                <a:close/>
              </a:path>
            </a:pathLst>
          </a:custGeom>
          <a:ln w="3175">
            <a:solidFill>
              <a:srgbClr val="1425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36" name="object 21936"/>
          <p:cNvSpPr/>
          <p:nvPr/>
        </p:nvSpPr>
        <p:spPr>
          <a:xfrm>
            <a:off x="3809491" y="249581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3495"/>
                </a:moveTo>
                <a:lnTo>
                  <a:pt x="4638" y="0"/>
                </a:lnTo>
                <a:lnTo>
                  <a:pt x="3093" y="2085"/>
                </a:lnTo>
                <a:lnTo>
                  <a:pt x="0" y="3495"/>
                </a:lnTo>
                <a:close/>
              </a:path>
            </a:pathLst>
          </a:custGeom>
          <a:solidFill>
            <a:srgbClr val="1426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37" name="object 21937"/>
          <p:cNvSpPr/>
          <p:nvPr/>
        </p:nvSpPr>
        <p:spPr>
          <a:xfrm>
            <a:off x="3809491" y="249581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4638" y="0"/>
                </a:moveTo>
                <a:lnTo>
                  <a:pt x="3093" y="2085"/>
                </a:lnTo>
                <a:lnTo>
                  <a:pt x="0" y="3495"/>
                </a:lnTo>
                <a:lnTo>
                  <a:pt x="4638" y="0"/>
                </a:lnTo>
                <a:close/>
              </a:path>
            </a:pathLst>
          </a:custGeom>
          <a:ln w="3175">
            <a:solidFill>
              <a:srgbClr val="1426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38" name="object 21938"/>
          <p:cNvSpPr/>
          <p:nvPr/>
        </p:nvSpPr>
        <p:spPr>
          <a:xfrm>
            <a:off x="3809491" y="249581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3495"/>
                </a:moveTo>
                <a:lnTo>
                  <a:pt x="1104" y="1607"/>
                </a:lnTo>
                <a:lnTo>
                  <a:pt x="4638" y="0"/>
                </a:lnTo>
                <a:lnTo>
                  <a:pt x="0" y="3495"/>
                </a:lnTo>
                <a:close/>
              </a:path>
            </a:pathLst>
          </a:custGeom>
          <a:solidFill>
            <a:srgbClr val="1426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39" name="object 21939"/>
          <p:cNvSpPr/>
          <p:nvPr/>
        </p:nvSpPr>
        <p:spPr>
          <a:xfrm>
            <a:off x="3809491" y="249581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4638" y="0"/>
                </a:moveTo>
                <a:lnTo>
                  <a:pt x="1104" y="1607"/>
                </a:lnTo>
                <a:lnTo>
                  <a:pt x="0" y="3495"/>
                </a:lnTo>
                <a:lnTo>
                  <a:pt x="4638" y="0"/>
                </a:lnTo>
                <a:close/>
              </a:path>
            </a:pathLst>
          </a:custGeom>
          <a:ln w="3175">
            <a:solidFill>
              <a:srgbClr val="1426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40" name="object 21940"/>
          <p:cNvSpPr/>
          <p:nvPr/>
        </p:nvSpPr>
        <p:spPr>
          <a:xfrm>
            <a:off x="3808770" y="249825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721" y="105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41" name="object 21941"/>
          <p:cNvSpPr/>
          <p:nvPr/>
        </p:nvSpPr>
        <p:spPr>
          <a:xfrm>
            <a:off x="3797813" y="2502656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711" y="1645"/>
                </a:moveTo>
                <a:lnTo>
                  <a:pt x="0" y="538"/>
                </a:lnTo>
                <a:lnTo>
                  <a:pt x="1219" y="0"/>
                </a:lnTo>
                <a:lnTo>
                  <a:pt x="711" y="1645"/>
                </a:lnTo>
                <a:close/>
              </a:path>
            </a:pathLst>
          </a:custGeom>
          <a:solidFill>
            <a:srgbClr val="1523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42" name="object 21942"/>
          <p:cNvSpPr/>
          <p:nvPr/>
        </p:nvSpPr>
        <p:spPr>
          <a:xfrm>
            <a:off x="3797813" y="2502656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538"/>
                </a:moveTo>
                <a:lnTo>
                  <a:pt x="711" y="1645"/>
                </a:lnTo>
                <a:lnTo>
                  <a:pt x="1219" y="0"/>
                </a:lnTo>
                <a:lnTo>
                  <a:pt x="0" y="538"/>
                </a:lnTo>
                <a:close/>
              </a:path>
            </a:pathLst>
          </a:custGeom>
          <a:ln w="3175">
            <a:solidFill>
              <a:srgbClr val="1523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43" name="object 21943"/>
          <p:cNvSpPr/>
          <p:nvPr/>
        </p:nvSpPr>
        <p:spPr>
          <a:xfrm>
            <a:off x="3798524" y="2501580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2722"/>
                </a:moveTo>
                <a:lnTo>
                  <a:pt x="508" y="1076"/>
                </a:lnTo>
                <a:lnTo>
                  <a:pt x="2943" y="0"/>
                </a:lnTo>
                <a:lnTo>
                  <a:pt x="0" y="2722"/>
                </a:lnTo>
                <a:close/>
              </a:path>
            </a:pathLst>
          </a:custGeom>
          <a:solidFill>
            <a:srgbClr val="1523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44" name="object 21944"/>
          <p:cNvSpPr/>
          <p:nvPr/>
        </p:nvSpPr>
        <p:spPr>
          <a:xfrm>
            <a:off x="3798524" y="2501580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508" y="1076"/>
                </a:moveTo>
                <a:lnTo>
                  <a:pt x="0" y="2722"/>
                </a:lnTo>
                <a:lnTo>
                  <a:pt x="2943" y="0"/>
                </a:lnTo>
                <a:lnTo>
                  <a:pt x="508" y="1076"/>
                </a:lnTo>
                <a:close/>
              </a:path>
            </a:pathLst>
          </a:custGeom>
          <a:ln w="3175">
            <a:solidFill>
              <a:srgbClr val="1523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45" name="object 219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946" name="object 219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947" name="object 219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948" name="object 219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949" name="object 21949"/>
          <p:cNvSpPr/>
          <p:nvPr/>
        </p:nvSpPr>
        <p:spPr>
          <a:xfrm>
            <a:off x="3791475" y="257719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61B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50" name="object 21950"/>
          <p:cNvSpPr/>
          <p:nvPr/>
        </p:nvSpPr>
        <p:spPr>
          <a:xfrm>
            <a:off x="3791475" y="257719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1B6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51" name="object 219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952" name="object 21952"/>
          <p:cNvSpPr/>
          <p:nvPr/>
        </p:nvSpPr>
        <p:spPr>
          <a:xfrm>
            <a:off x="3830964" y="2560680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69">
                <a:moveTo>
                  <a:pt x="0" y="0"/>
                </a:moveTo>
                <a:lnTo>
                  <a:pt x="5377" y="1378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25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53" name="object 219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954" name="object 219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955" name="object 21955"/>
          <p:cNvSpPr/>
          <p:nvPr/>
        </p:nvSpPr>
        <p:spPr>
          <a:xfrm>
            <a:off x="3792210" y="2560680"/>
            <a:ext cx="39370" cy="17780"/>
          </a:xfrm>
          <a:custGeom>
            <a:avLst/>
            <a:gdLst/>
            <a:ahLst/>
            <a:cxnLst/>
            <a:rect l="l" t="t" r="r" b="b"/>
            <a:pathLst>
              <a:path w="39370" h="17780">
                <a:moveTo>
                  <a:pt x="0" y="17711"/>
                </a:moveTo>
                <a:lnTo>
                  <a:pt x="387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56" name="object 219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957" name="object 219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958" name="object 219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959" name="object 219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960" name="object 21960"/>
          <p:cNvSpPr/>
          <p:nvPr/>
        </p:nvSpPr>
        <p:spPr>
          <a:xfrm>
            <a:off x="3784556" y="2565412"/>
            <a:ext cx="6985" cy="12065"/>
          </a:xfrm>
          <a:custGeom>
            <a:avLst/>
            <a:gdLst/>
            <a:ahLst/>
            <a:cxnLst/>
            <a:rect l="l" t="t" r="r" b="b"/>
            <a:pathLst>
              <a:path w="6985" h="12064">
                <a:moveTo>
                  <a:pt x="0" y="0"/>
                </a:moveTo>
                <a:lnTo>
                  <a:pt x="6918" y="1177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1B6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61" name="object 21961"/>
          <p:cNvSpPr/>
          <p:nvPr/>
        </p:nvSpPr>
        <p:spPr>
          <a:xfrm>
            <a:off x="3836342" y="2574465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0"/>
                </a:moveTo>
                <a:lnTo>
                  <a:pt x="2748" y="119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25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62" name="object 21962"/>
          <p:cNvSpPr/>
          <p:nvPr/>
        </p:nvSpPr>
        <p:spPr>
          <a:xfrm>
            <a:off x="3836342" y="2574465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0"/>
                </a:moveTo>
                <a:lnTo>
                  <a:pt x="2748" y="119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25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63" name="object 219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964" name="object 219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965" name="object 219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966" name="object 219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967" name="object 219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968" name="object 21968"/>
          <p:cNvSpPr/>
          <p:nvPr/>
        </p:nvSpPr>
        <p:spPr>
          <a:xfrm>
            <a:off x="3839090" y="257566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1198" y="60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25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69" name="object 219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970" name="object 219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971" name="object 219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972" name="object 219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973" name="object 21973"/>
          <p:cNvSpPr/>
          <p:nvPr/>
        </p:nvSpPr>
        <p:spPr>
          <a:xfrm>
            <a:off x="3840289" y="257627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264" y="13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25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74" name="object 219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975" name="object 219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976" name="object 219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977" name="object 219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978" name="object 219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979" name="object 219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980" name="object 219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981" name="object 219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982" name="object 219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983" name="object 21983"/>
          <p:cNvSpPr/>
          <p:nvPr/>
        </p:nvSpPr>
        <p:spPr>
          <a:xfrm>
            <a:off x="3803317" y="2534747"/>
            <a:ext cx="15240" cy="6985"/>
          </a:xfrm>
          <a:custGeom>
            <a:avLst/>
            <a:gdLst/>
            <a:ahLst/>
            <a:cxnLst/>
            <a:rect l="l" t="t" r="r" b="b"/>
            <a:pathLst>
              <a:path w="15239" h="6985">
                <a:moveTo>
                  <a:pt x="14853" y="0"/>
                </a:moveTo>
                <a:lnTo>
                  <a:pt x="0" y="63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84" name="object 21984"/>
          <p:cNvSpPr/>
          <p:nvPr/>
        </p:nvSpPr>
        <p:spPr>
          <a:xfrm>
            <a:off x="3824920" y="2545181"/>
            <a:ext cx="6350" cy="15875"/>
          </a:xfrm>
          <a:custGeom>
            <a:avLst/>
            <a:gdLst/>
            <a:ahLst/>
            <a:cxnLst/>
            <a:rect l="l" t="t" r="r" b="b"/>
            <a:pathLst>
              <a:path w="6350" h="15875">
                <a:moveTo>
                  <a:pt x="6045" y="15499"/>
                </a:moveTo>
                <a:lnTo>
                  <a:pt x="0" y="0"/>
                </a:lnTo>
                <a:lnTo>
                  <a:pt x="6045" y="15499"/>
                </a:lnTo>
                <a:close/>
              </a:path>
            </a:pathLst>
          </a:custGeom>
          <a:ln w="3175">
            <a:solidFill>
              <a:srgbClr val="1425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85" name="object 21985"/>
          <p:cNvSpPr/>
          <p:nvPr/>
        </p:nvSpPr>
        <p:spPr>
          <a:xfrm>
            <a:off x="3824920" y="2545181"/>
            <a:ext cx="9525" cy="15875"/>
          </a:xfrm>
          <a:custGeom>
            <a:avLst/>
            <a:gdLst/>
            <a:ahLst/>
            <a:cxnLst/>
            <a:rect l="l" t="t" r="r" b="b"/>
            <a:pathLst>
              <a:path w="9525" h="15875">
                <a:moveTo>
                  <a:pt x="6045" y="15499"/>
                </a:moveTo>
                <a:lnTo>
                  <a:pt x="0" y="0"/>
                </a:lnTo>
                <a:lnTo>
                  <a:pt x="9156" y="14079"/>
                </a:lnTo>
                <a:lnTo>
                  <a:pt x="6045" y="15499"/>
                </a:lnTo>
                <a:close/>
              </a:path>
            </a:pathLst>
          </a:custGeom>
          <a:solidFill>
            <a:srgbClr val="1425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86" name="object 21986"/>
          <p:cNvSpPr/>
          <p:nvPr/>
        </p:nvSpPr>
        <p:spPr>
          <a:xfrm>
            <a:off x="3824920" y="2545181"/>
            <a:ext cx="9525" cy="15875"/>
          </a:xfrm>
          <a:custGeom>
            <a:avLst/>
            <a:gdLst/>
            <a:ahLst/>
            <a:cxnLst/>
            <a:rect l="l" t="t" r="r" b="b"/>
            <a:pathLst>
              <a:path w="9525" h="15875">
                <a:moveTo>
                  <a:pt x="6045" y="15499"/>
                </a:moveTo>
                <a:lnTo>
                  <a:pt x="9156" y="14079"/>
                </a:lnTo>
                <a:lnTo>
                  <a:pt x="0" y="0"/>
                </a:lnTo>
                <a:lnTo>
                  <a:pt x="6045" y="15499"/>
                </a:lnTo>
                <a:close/>
              </a:path>
            </a:pathLst>
          </a:custGeom>
          <a:ln w="3175">
            <a:solidFill>
              <a:srgbClr val="1425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87" name="object 21987"/>
          <p:cNvSpPr/>
          <p:nvPr/>
        </p:nvSpPr>
        <p:spPr>
          <a:xfrm>
            <a:off x="3836342" y="25744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425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88" name="object 21988"/>
          <p:cNvSpPr/>
          <p:nvPr/>
        </p:nvSpPr>
        <p:spPr>
          <a:xfrm>
            <a:off x="3836342" y="25744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25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89" name="object 21989"/>
          <p:cNvSpPr/>
          <p:nvPr/>
        </p:nvSpPr>
        <p:spPr>
          <a:xfrm>
            <a:off x="3830964" y="2560680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69">
                <a:moveTo>
                  <a:pt x="5377" y="13784"/>
                </a:moveTo>
                <a:lnTo>
                  <a:pt x="0" y="0"/>
                </a:lnTo>
                <a:lnTo>
                  <a:pt x="5377" y="13784"/>
                </a:lnTo>
                <a:close/>
              </a:path>
            </a:pathLst>
          </a:custGeom>
          <a:ln w="3175">
            <a:solidFill>
              <a:srgbClr val="1425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90" name="object 21990"/>
          <p:cNvSpPr/>
          <p:nvPr/>
        </p:nvSpPr>
        <p:spPr>
          <a:xfrm>
            <a:off x="3830964" y="2559260"/>
            <a:ext cx="5715" cy="15240"/>
          </a:xfrm>
          <a:custGeom>
            <a:avLst/>
            <a:gdLst/>
            <a:ahLst/>
            <a:cxnLst/>
            <a:rect l="l" t="t" r="r" b="b"/>
            <a:pathLst>
              <a:path w="5714" h="15239">
                <a:moveTo>
                  <a:pt x="5377" y="15204"/>
                </a:moveTo>
                <a:lnTo>
                  <a:pt x="0" y="1419"/>
                </a:lnTo>
                <a:lnTo>
                  <a:pt x="3111" y="0"/>
                </a:lnTo>
                <a:lnTo>
                  <a:pt x="5377" y="15204"/>
                </a:lnTo>
                <a:close/>
              </a:path>
            </a:pathLst>
          </a:custGeom>
          <a:solidFill>
            <a:srgbClr val="1425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91" name="object 21991"/>
          <p:cNvSpPr/>
          <p:nvPr/>
        </p:nvSpPr>
        <p:spPr>
          <a:xfrm>
            <a:off x="3830964" y="2559260"/>
            <a:ext cx="5715" cy="15240"/>
          </a:xfrm>
          <a:custGeom>
            <a:avLst/>
            <a:gdLst/>
            <a:ahLst/>
            <a:cxnLst/>
            <a:rect l="l" t="t" r="r" b="b"/>
            <a:pathLst>
              <a:path w="5714" h="15239">
                <a:moveTo>
                  <a:pt x="5377" y="15204"/>
                </a:moveTo>
                <a:lnTo>
                  <a:pt x="0" y="1419"/>
                </a:lnTo>
                <a:lnTo>
                  <a:pt x="3111" y="0"/>
                </a:lnTo>
                <a:lnTo>
                  <a:pt x="5377" y="15204"/>
                </a:lnTo>
                <a:close/>
              </a:path>
            </a:pathLst>
          </a:custGeom>
          <a:ln w="3175">
            <a:solidFill>
              <a:srgbClr val="1425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92" name="object 21992"/>
          <p:cNvSpPr/>
          <p:nvPr/>
        </p:nvSpPr>
        <p:spPr>
          <a:xfrm>
            <a:off x="3834076" y="2559260"/>
            <a:ext cx="9525" cy="15240"/>
          </a:xfrm>
          <a:custGeom>
            <a:avLst/>
            <a:gdLst/>
            <a:ahLst/>
            <a:cxnLst/>
            <a:rect l="l" t="t" r="r" b="b"/>
            <a:pathLst>
              <a:path w="9525" h="15239">
                <a:moveTo>
                  <a:pt x="2265" y="15204"/>
                </a:moveTo>
                <a:lnTo>
                  <a:pt x="0" y="0"/>
                </a:lnTo>
                <a:lnTo>
                  <a:pt x="9347" y="14368"/>
                </a:lnTo>
                <a:lnTo>
                  <a:pt x="2265" y="15204"/>
                </a:lnTo>
                <a:close/>
              </a:path>
            </a:pathLst>
          </a:custGeom>
          <a:solidFill>
            <a:srgbClr val="1425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93" name="object 21993"/>
          <p:cNvSpPr/>
          <p:nvPr/>
        </p:nvSpPr>
        <p:spPr>
          <a:xfrm>
            <a:off x="3834076" y="2559260"/>
            <a:ext cx="9525" cy="15240"/>
          </a:xfrm>
          <a:custGeom>
            <a:avLst/>
            <a:gdLst/>
            <a:ahLst/>
            <a:cxnLst/>
            <a:rect l="l" t="t" r="r" b="b"/>
            <a:pathLst>
              <a:path w="9525" h="15239">
                <a:moveTo>
                  <a:pt x="2265" y="15204"/>
                </a:moveTo>
                <a:lnTo>
                  <a:pt x="9347" y="14368"/>
                </a:lnTo>
                <a:lnTo>
                  <a:pt x="0" y="0"/>
                </a:lnTo>
                <a:lnTo>
                  <a:pt x="2265" y="15204"/>
                </a:lnTo>
                <a:close/>
              </a:path>
            </a:pathLst>
          </a:custGeom>
          <a:ln w="3175">
            <a:solidFill>
              <a:srgbClr val="1425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94" name="object 21994"/>
          <p:cNvSpPr/>
          <p:nvPr/>
        </p:nvSpPr>
        <p:spPr>
          <a:xfrm>
            <a:off x="3830964" y="2559260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419"/>
                </a:moveTo>
                <a:lnTo>
                  <a:pt x="3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95" name="object 219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2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996" name="object 219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997" name="object 219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998" name="object 219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999" name="object 219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000" name="object 220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001" name="object 220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002" name="object 220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003" name="object 220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004" name="object 220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005" name="object 220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006" name="object 220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007" name="object 220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008" name="object 22008"/>
          <p:cNvSpPr/>
          <p:nvPr/>
        </p:nvSpPr>
        <p:spPr>
          <a:xfrm>
            <a:off x="3845483" y="2553710"/>
            <a:ext cx="6350" cy="9525"/>
          </a:xfrm>
          <a:custGeom>
            <a:avLst/>
            <a:gdLst/>
            <a:ahLst/>
            <a:cxnLst/>
            <a:rect l="l" t="t" r="r" b="b"/>
            <a:pathLst>
              <a:path w="6350" h="9525">
                <a:moveTo>
                  <a:pt x="5908" y="89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09" name="object 22009"/>
          <p:cNvSpPr/>
          <p:nvPr/>
        </p:nvSpPr>
        <p:spPr>
          <a:xfrm>
            <a:off x="3838511" y="2543167"/>
            <a:ext cx="6985" cy="10795"/>
          </a:xfrm>
          <a:custGeom>
            <a:avLst/>
            <a:gdLst/>
            <a:ahLst/>
            <a:cxnLst/>
            <a:rect l="l" t="t" r="r" b="b"/>
            <a:pathLst>
              <a:path w="6985" h="10794">
                <a:moveTo>
                  <a:pt x="6972" y="1054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10" name="object 22010"/>
          <p:cNvSpPr/>
          <p:nvPr/>
        </p:nvSpPr>
        <p:spPr>
          <a:xfrm>
            <a:off x="3834076" y="2553710"/>
            <a:ext cx="11430" cy="5715"/>
          </a:xfrm>
          <a:custGeom>
            <a:avLst/>
            <a:gdLst/>
            <a:ahLst/>
            <a:cxnLst/>
            <a:rect l="l" t="t" r="r" b="b"/>
            <a:pathLst>
              <a:path w="11429" h="5714">
                <a:moveTo>
                  <a:pt x="0" y="5549"/>
                </a:moveTo>
                <a:lnTo>
                  <a:pt x="114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11" name="object 22011"/>
          <p:cNvSpPr/>
          <p:nvPr/>
        </p:nvSpPr>
        <p:spPr>
          <a:xfrm>
            <a:off x="3845483" y="2544386"/>
            <a:ext cx="19685" cy="9525"/>
          </a:xfrm>
          <a:custGeom>
            <a:avLst/>
            <a:gdLst/>
            <a:ahLst/>
            <a:cxnLst/>
            <a:rect l="l" t="t" r="r" b="b"/>
            <a:pathLst>
              <a:path w="19685" h="9525">
                <a:moveTo>
                  <a:pt x="0" y="9324"/>
                </a:moveTo>
                <a:lnTo>
                  <a:pt x="191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12" name="object 220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013" name="object 220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014" name="object 220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015" name="object 220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016" name="object 220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017" name="object 22017"/>
          <p:cNvSpPr/>
          <p:nvPr/>
        </p:nvSpPr>
        <p:spPr>
          <a:xfrm>
            <a:off x="3915128" y="2502052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291" y="3017"/>
                </a:moveTo>
                <a:lnTo>
                  <a:pt x="0" y="0"/>
                </a:lnTo>
                <a:lnTo>
                  <a:pt x="2291" y="3017"/>
                </a:lnTo>
                <a:close/>
              </a:path>
            </a:pathLst>
          </a:custGeom>
          <a:ln w="3175">
            <a:solidFill>
              <a:srgbClr val="113E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18" name="object 22018"/>
          <p:cNvSpPr/>
          <p:nvPr/>
        </p:nvSpPr>
        <p:spPr>
          <a:xfrm>
            <a:off x="3836212" y="2539781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298" y="338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19" name="object 220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020" name="object 220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021" name="object 220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022" name="object 220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023" name="object 220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024" name="object 220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025" name="object 220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026" name="object 22026"/>
          <p:cNvSpPr/>
          <p:nvPr/>
        </p:nvSpPr>
        <p:spPr>
          <a:xfrm>
            <a:off x="3829380" y="2529390"/>
            <a:ext cx="6985" cy="10795"/>
          </a:xfrm>
          <a:custGeom>
            <a:avLst/>
            <a:gdLst/>
            <a:ahLst/>
            <a:cxnLst/>
            <a:rect l="l" t="t" r="r" b="b"/>
            <a:pathLst>
              <a:path w="6985" h="10794">
                <a:moveTo>
                  <a:pt x="6832" y="103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27" name="object 22027"/>
          <p:cNvSpPr/>
          <p:nvPr/>
        </p:nvSpPr>
        <p:spPr>
          <a:xfrm>
            <a:off x="3820431" y="2515776"/>
            <a:ext cx="9525" cy="13970"/>
          </a:xfrm>
          <a:custGeom>
            <a:avLst/>
            <a:gdLst/>
            <a:ahLst/>
            <a:cxnLst/>
            <a:rect l="l" t="t" r="r" b="b"/>
            <a:pathLst>
              <a:path w="9525" h="13969">
                <a:moveTo>
                  <a:pt x="8948" y="1361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28" name="object 22028"/>
          <p:cNvSpPr/>
          <p:nvPr/>
        </p:nvSpPr>
        <p:spPr>
          <a:xfrm>
            <a:off x="3829380" y="2507988"/>
            <a:ext cx="45085" cy="21590"/>
          </a:xfrm>
          <a:custGeom>
            <a:avLst/>
            <a:gdLst/>
            <a:ahLst/>
            <a:cxnLst/>
            <a:rect l="l" t="t" r="r" b="b"/>
            <a:pathLst>
              <a:path w="45085" h="21589">
                <a:moveTo>
                  <a:pt x="44790" y="0"/>
                </a:moveTo>
                <a:lnTo>
                  <a:pt x="0" y="2140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29" name="object 22029"/>
          <p:cNvSpPr/>
          <p:nvPr/>
        </p:nvSpPr>
        <p:spPr>
          <a:xfrm>
            <a:off x="3818171" y="2529390"/>
            <a:ext cx="11430" cy="5715"/>
          </a:xfrm>
          <a:custGeom>
            <a:avLst/>
            <a:gdLst/>
            <a:ahLst/>
            <a:cxnLst/>
            <a:rect l="l" t="t" r="r" b="b"/>
            <a:pathLst>
              <a:path w="11429" h="5714">
                <a:moveTo>
                  <a:pt x="11209" y="0"/>
                </a:moveTo>
                <a:lnTo>
                  <a:pt x="0" y="53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30" name="object 220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031" name="object 220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032" name="object 220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033" name="object 220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034" name="object 22034"/>
          <p:cNvSpPr/>
          <p:nvPr/>
        </p:nvSpPr>
        <p:spPr>
          <a:xfrm>
            <a:off x="3895597" y="2476355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10">
                <a:moveTo>
                  <a:pt x="0" y="0"/>
                </a:moveTo>
                <a:lnTo>
                  <a:pt x="12113" y="1594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13C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35" name="object 220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036" name="object 220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037" name="object 22037"/>
          <p:cNvSpPr/>
          <p:nvPr/>
        </p:nvSpPr>
        <p:spPr>
          <a:xfrm>
            <a:off x="3818221" y="2512524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209" y="32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38" name="object 22038"/>
          <p:cNvSpPr/>
          <p:nvPr/>
        </p:nvSpPr>
        <p:spPr>
          <a:xfrm>
            <a:off x="3874170" y="2492296"/>
            <a:ext cx="33655" cy="15875"/>
          </a:xfrm>
          <a:custGeom>
            <a:avLst/>
            <a:gdLst/>
            <a:ahLst/>
            <a:cxnLst/>
            <a:rect l="l" t="t" r="r" b="b"/>
            <a:pathLst>
              <a:path w="33654" h="15875">
                <a:moveTo>
                  <a:pt x="33540" y="0"/>
                </a:moveTo>
                <a:lnTo>
                  <a:pt x="0" y="156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39" name="object 220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040" name="object 220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041" name="object 220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042" name="object 220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043" name="object 22043"/>
          <p:cNvSpPr/>
          <p:nvPr/>
        </p:nvSpPr>
        <p:spPr>
          <a:xfrm>
            <a:off x="3915128" y="2502052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291" y="3017"/>
                </a:moveTo>
                <a:lnTo>
                  <a:pt x="0" y="0"/>
                </a:lnTo>
                <a:lnTo>
                  <a:pt x="2291" y="3017"/>
                </a:lnTo>
                <a:close/>
              </a:path>
            </a:pathLst>
          </a:custGeom>
          <a:ln w="3175">
            <a:solidFill>
              <a:srgbClr val="113E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44" name="object 22044"/>
          <p:cNvSpPr/>
          <p:nvPr/>
        </p:nvSpPr>
        <p:spPr>
          <a:xfrm>
            <a:off x="3915128" y="2502052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291" y="3017"/>
                </a:moveTo>
                <a:lnTo>
                  <a:pt x="0" y="0"/>
                </a:lnTo>
                <a:lnTo>
                  <a:pt x="2291" y="3017"/>
                </a:lnTo>
                <a:close/>
              </a:path>
            </a:pathLst>
          </a:custGeom>
          <a:ln w="3175">
            <a:solidFill>
              <a:srgbClr val="113E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45" name="object 22045"/>
          <p:cNvSpPr/>
          <p:nvPr/>
        </p:nvSpPr>
        <p:spPr>
          <a:xfrm>
            <a:off x="3917419" y="250506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13E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46" name="object 22046"/>
          <p:cNvSpPr/>
          <p:nvPr/>
        </p:nvSpPr>
        <p:spPr>
          <a:xfrm>
            <a:off x="3917419" y="250506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13E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47" name="object 22047"/>
          <p:cNvSpPr/>
          <p:nvPr/>
        </p:nvSpPr>
        <p:spPr>
          <a:xfrm>
            <a:off x="3915128" y="2502052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291" y="3017"/>
                </a:moveTo>
                <a:lnTo>
                  <a:pt x="0" y="0"/>
                </a:lnTo>
                <a:lnTo>
                  <a:pt x="2291" y="3017"/>
                </a:lnTo>
                <a:close/>
              </a:path>
            </a:pathLst>
          </a:custGeom>
          <a:ln w="3175">
            <a:solidFill>
              <a:srgbClr val="113E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48" name="object 22048"/>
          <p:cNvSpPr/>
          <p:nvPr/>
        </p:nvSpPr>
        <p:spPr>
          <a:xfrm>
            <a:off x="3895597" y="2476355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10">
                <a:moveTo>
                  <a:pt x="12113" y="15941"/>
                </a:moveTo>
                <a:lnTo>
                  <a:pt x="0" y="0"/>
                </a:lnTo>
                <a:lnTo>
                  <a:pt x="12113" y="15941"/>
                </a:lnTo>
                <a:close/>
              </a:path>
            </a:pathLst>
          </a:custGeom>
          <a:ln w="3175">
            <a:solidFill>
              <a:srgbClr val="113C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49" name="object 22049"/>
          <p:cNvSpPr/>
          <p:nvPr/>
        </p:nvSpPr>
        <p:spPr>
          <a:xfrm>
            <a:off x="3895597" y="2476355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10">
                <a:moveTo>
                  <a:pt x="0" y="0"/>
                </a:moveTo>
                <a:lnTo>
                  <a:pt x="12113" y="1594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13D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50" name="object 22050"/>
          <p:cNvSpPr/>
          <p:nvPr/>
        </p:nvSpPr>
        <p:spPr>
          <a:xfrm>
            <a:off x="3907711" y="2492296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7416" y="9756"/>
                </a:moveTo>
                <a:lnTo>
                  <a:pt x="0" y="0"/>
                </a:lnTo>
                <a:lnTo>
                  <a:pt x="7416" y="9756"/>
                </a:lnTo>
                <a:close/>
              </a:path>
            </a:pathLst>
          </a:custGeom>
          <a:ln w="3175">
            <a:solidFill>
              <a:srgbClr val="113D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51" name="object 22051"/>
          <p:cNvSpPr/>
          <p:nvPr/>
        </p:nvSpPr>
        <p:spPr>
          <a:xfrm>
            <a:off x="3907711" y="2492296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0" y="0"/>
                </a:moveTo>
                <a:lnTo>
                  <a:pt x="7416" y="975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13D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52" name="object 22052"/>
          <p:cNvSpPr/>
          <p:nvPr/>
        </p:nvSpPr>
        <p:spPr>
          <a:xfrm>
            <a:off x="3895597" y="2476355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10">
                <a:moveTo>
                  <a:pt x="0" y="0"/>
                </a:moveTo>
                <a:lnTo>
                  <a:pt x="12113" y="159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53" name="object 22053"/>
          <p:cNvSpPr/>
          <p:nvPr/>
        </p:nvSpPr>
        <p:spPr>
          <a:xfrm>
            <a:off x="3907711" y="2492296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0" y="0"/>
                </a:moveTo>
                <a:lnTo>
                  <a:pt x="7416" y="97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54" name="object 22054"/>
          <p:cNvSpPr/>
          <p:nvPr/>
        </p:nvSpPr>
        <p:spPr>
          <a:xfrm>
            <a:off x="3915128" y="250205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55" name="object 22055"/>
          <p:cNvSpPr/>
          <p:nvPr/>
        </p:nvSpPr>
        <p:spPr>
          <a:xfrm>
            <a:off x="3915128" y="2502052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0"/>
                </a:moveTo>
                <a:lnTo>
                  <a:pt x="2291" y="30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56" name="object 22056"/>
          <p:cNvSpPr/>
          <p:nvPr/>
        </p:nvSpPr>
        <p:spPr>
          <a:xfrm>
            <a:off x="3907711" y="249229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57" name="object 220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058" name="object 220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059" name="object 220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060" name="object 220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061" name="object 220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062" name="object 220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063" name="object 220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064" name="object 220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065" name="object 220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066" name="object 22066"/>
          <p:cNvSpPr/>
          <p:nvPr/>
        </p:nvSpPr>
        <p:spPr>
          <a:xfrm>
            <a:off x="3907711" y="2485672"/>
            <a:ext cx="15240" cy="6985"/>
          </a:xfrm>
          <a:custGeom>
            <a:avLst/>
            <a:gdLst/>
            <a:ahLst/>
            <a:cxnLst/>
            <a:rect l="l" t="t" r="r" b="b"/>
            <a:pathLst>
              <a:path w="15239" h="6985">
                <a:moveTo>
                  <a:pt x="14932" y="0"/>
                </a:moveTo>
                <a:lnTo>
                  <a:pt x="0" y="6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67" name="object 22067"/>
          <p:cNvSpPr/>
          <p:nvPr/>
        </p:nvSpPr>
        <p:spPr>
          <a:xfrm>
            <a:off x="3912793" y="245996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332"/>
                </a:moveTo>
                <a:lnTo>
                  <a:pt x="358" y="0"/>
                </a:lnTo>
                <a:lnTo>
                  <a:pt x="439" y="147"/>
                </a:lnTo>
                <a:lnTo>
                  <a:pt x="0" y="332"/>
                </a:lnTo>
                <a:close/>
              </a:path>
            </a:pathLst>
          </a:custGeom>
          <a:solidFill>
            <a:srgbClr val="124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68" name="object 22068"/>
          <p:cNvSpPr/>
          <p:nvPr/>
        </p:nvSpPr>
        <p:spPr>
          <a:xfrm>
            <a:off x="3912793" y="245996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8" y="0"/>
                </a:moveTo>
                <a:lnTo>
                  <a:pt x="0" y="332"/>
                </a:lnTo>
                <a:lnTo>
                  <a:pt x="439" y="147"/>
                </a:lnTo>
                <a:lnTo>
                  <a:pt x="358" y="0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69" name="object 220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070" name="object 220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071" name="object 220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072" name="object 22072"/>
          <p:cNvSpPr/>
          <p:nvPr/>
        </p:nvSpPr>
        <p:spPr>
          <a:xfrm>
            <a:off x="3912793" y="246017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825" y="627"/>
                </a:moveTo>
                <a:lnTo>
                  <a:pt x="0" y="129"/>
                </a:lnTo>
                <a:lnTo>
                  <a:pt x="472" y="0"/>
                </a:lnTo>
                <a:lnTo>
                  <a:pt x="825" y="627"/>
                </a:lnTo>
                <a:close/>
              </a:path>
            </a:pathLst>
          </a:custGeom>
          <a:solidFill>
            <a:srgbClr val="124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73" name="object 22073"/>
          <p:cNvSpPr/>
          <p:nvPr/>
        </p:nvSpPr>
        <p:spPr>
          <a:xfrm>
            <a:off x="3912793" y="246017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825" y="627"/>
                </a:moveTo>
                <a:lnTo>
                  <a:pt x="472" y="0"/>
                </a:lnTo>
                <a:lnTo>
                  <a:pt x="0" y="129"/>
                </a:lnTo>
                <a:lnTo>
                  <a:pt x="825" y="627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74" name="object 22074"/>
          <p:cNvSpPr/>
          <p:nvPr/>
        </p:nvSpPr>
        <p:spPr>
          <a:xfrm>
            <a:off x="3912793" y="246011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85"/>
                </a:moveTo>
                <a:lnTo>
                  <a:pt x="439" y="0"/>
                </a:lnTo>
                <a:lnTo>
                  <a:pt x="0" y="185"/>
                </a:lnTo>
                <a:close/>
              </a:path>
            </a:pathLst>
          </a:custGeom>
          <a:solidFill>
            <a:srgbClr val="124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75" name="object 22075"/>
          <p:cNvSpPr/>
          <p:nvPr/>
        </p:nvSpPr>
        <p:spPr>
          <a:xfrm>
            <a:off x="3912793" y="246011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39" y="0"/>
                </a:moveTo>
                <a:lnTo>
                  <a:pt x="0" y="185"/>
                </a:lnTo>
                <a:lnTo>
                  <a:pt x="472" y="55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76" name="object 22076"/>
          <p:cNvSpPr/>
          <p:nvPr/>
        </p:nvSpPr>
        <p:spPr>
          <a:xfrm>
            <a:off x="3912793" y="246011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39" y="0"/>
                </a:moveTo>
                <a:lnTo>
                  <a:pt x="0" y="1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77" name="object 22077"/>
          <p:cNvSpPr/>
          <p:nvPr/>
        </p:nvSpPr>
        <p:spPr>
          <a:xfrm>
            <a:off x="3890929" y="2470048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4668" y="6306"/>
                </a:moveTo>
                <a:lnTo>
                  <a:pt x="0" y="0"/>
                </a:lnTo>
                <a:lnTo>
                  <a:pt x="4668" y="6306"/>
                </a:lnTo>
                <a:close/>
              </a:path>
            </a:pathLst>
          </a:custGeom>
          <a:ln w="3175">
            <a:solidFill>
              <a:srgbClr val="113B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78" name="object 220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079" name="object 22079"/>
          <p:cNvSpPr/>
          <p:nvPr/>
        </p:nvSpPr>
        <p:spPr>
          <a:xfrm>
            <a:off x="3885542" y="2459022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30">
                <a:moveTo>
                  <a:pt x="5377" y="11013"/>
                </a:moveTo>
                <a:lnTo>
                  <a:pt x="0" y="3746"/>
                </a:lnTo>
                <a:lnTo>
                  <a:pt x="8407" y="0"/>
                </a:lnTo>
                <a:lnTo>
                  <a:pt x="5377" y="11013"/>
                </a:lnTo>
                <a:close/>
              </a:path>
            </a:pathLst>
          </a:custGeom>
          <a:solidFill>
            <a:srgbClr val="113C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80" name="object 22080"/>
          <p:cNvSpPr/>
          <p:nvPr/>
        </p:nvSpPr>
        <p:spPr>
          <a:xfrm>
            <a:off x="3885542" y="2459022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30">
                <a:moveTo>
                  <a:pt x="5377" y="11013"/>
                </a:moveTo>
                <a:lnTo>
                  <a:pt x="0" y="3746"/>
                </a:lnTo>
                <a:lnTo>
                  <a:pt x="8407" y="0"/>
                </a:lnTo>
                <a:lnTo>
                  <a:pt x="5377" y="11013"/>
                </a:lnTo>
                <a:close/>
              </a:path>
            </a:pathLst>
          </a:custGeom>
          <a:ln w="3175">
            <a:solidFill>
              <a:srgbClr val="113C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81" name="object 220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082" name="object 220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083" name="object 220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084" name="object 220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085" name="object 22085"/>
          <p:cNvSpPr/>
          <p:nvPr/>
        </p:nvSpPr>
        <p:spPr>
          <a:xfrm>
            <a:off x="3890919" y="2470035"/>
            <a:ext cx="0" cy="635"/>
          </a:xfrm>
          <a:custGeom>
            <a:avLst/>
            <a:gdLst/>
            <a:ahLst/>
            <a:cxnLst/>
            <a:rect l="l" t="t" r="r" b="b"/>
            <a:pathLst>
              <a:path w="0" h="635">
                <a:moveTo>
                  <a:pt x="10" y="12"/>
                </a:moveTo>
                <a:lnTo>
                  <a:pt x="10" y="1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13B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86" name="object 220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087" name="object 220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088" name="object 220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089" name="object 220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090" name="object 220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091" name="object 22091"/>
          <p:cNvSpPr/>
          <p:nvPr/>
        </p:nvSpPr>
        <p:spPr>
          <a:xfrm>
            <a:off x="3890929" y="2460302"/>
            <a:ext cx="22225" cy="10160"/>
          </a:xfrm>
          <a:custGeom>
            <a:avLst/>
            <a:gdLst/>
            <a:ahLst/>
            <a:cxnLst/>
            <a:rect l="l" t="t" r="r" b="b"/>
            <a:pathLst>
              <a:path w="22225" h="10160">
                <a:moveTo>
                  <a:pt x="21864" y="0"/>
                </a:moveTo>
                <a:lnTo>
                  <a:pt x="0" y="97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92" name="object 22092"/>
          <p:cNvSpPr/>
          <p:nvPr/>
        </p:nvSpPr>
        <p:spPr>
          <a:xfrm>
            <a:off x="3836342" y="2574465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748" y="1196"/>
                </a:moveTo>
                <a:lnTo>
                  <a:pt x="0" y="0"/>
                </a:lnTo>
                <a:lnTo>
                  <a:pt x="2748" y="1196"/>
                </a:lnTo>
                <a:close/>
              </a:path>
            </a:pathLst>
          </a:custGeom>
          <a:ln w="3175">
            <a:solidFill>
              <a:srgbClr val="1425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93" name="object 22093"/>
          <p:cNvSpPr/>
          <p:nvPr/>
        </p:nvSpPr>
        <p:spPr>
          <a:xfrm>
            <a:off x="3836342" y="2574465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748" y="1196"/>
                </a:moveTo>
                <a:lnTo>
                  <a:pt x="0" y="0"/>
                </a:lnTo>
                <a:lnTo>
                  <a:pt x="2748" y="1196"/>
                </a:lnTo>
                <a:close/>
              </a:path>
            </a:pathLst>
          </a:custGeom>
          <a:ln w="3175">
            <a:solidFill>
              <a:srgbClr val="1425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94" name="object 220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095" name="object 22095"/>
          <p:cNvSpPr/>
          <p:nvPr/>
        </p:nvSpPr>
        <p:spPr>
          <a:xfrm>
            <a:off x="3840614" y="2573629"/>
            <a:ext cx="4445" cy="13970"/>
          </a:xfrm>
          <a:custGeom>
            <a:avLst/>
            <a:gdLst/>
            <a:ahLst/>
            <a:cxnLst/>
            <a:rect l="l" t="t" r="r" b="b"/>
            <a:pathLst>
              <a:path w="4445" h="13969">
                <a:moveTo>
                  <a:pt x="4229" y="13667"/>
                </a:moveTo>
                <a:lnTo>
                  <a:pt x="0" y="2806"/>
                </a:lnTo>
                <a:lnTo>
                  <a:pt x="2809" y="0"/>
                </a:lnTo>
                <a:lnTo>
                  <a:pt x="4229" y="13667"/>
                </a:lnTo>
                <a:close/>
              </a:path>
            </a:pathLst>
          </a:custGeom>
          <a:solidFill>
            <a:srgbClr val="1426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96" name="object 22096"/>
          <p:cNvSpPr/>
          <p:nvPr/>
        </p:nvSpPr>
        <p:spPr>
          <a:xfrm>
            <a:off x="3840614" y="2573629"/>
            <a:ext cx="4445" cy="13970"/>
          </a:xfrm>
          <a:custGeom>
            <a:avLst/>
            <a:gdLst/>
            <a:ahLst/>
            <a:cxnLst/>
            <a:rect l="l" t="t" r="r" b="b"/>
            <a:pathLst>
              <a:path w="4445" h="13969">
                <a:moveTo>
                  <a:pt x="4229" y="13667"/>
                </a:moveTo>
                <a:lnTo>
                  <a:pt x="0" y="2806"/>
                </a:lnTo>
                <a:lnTo>
                  <a:pt x="2809" y="0"/>
                </a:lnTo>
                <a:lnTo>
                  <a:pt x="4229" y="13667"/>
                </a:lnTo>
                <a:close/>
              </a:path>
            </a:pathLst>
          </a:custGeom>
          <a:ln w="3175">
            <a:solidFill>
              <a:srgbClr val="1426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97" name="object 22097"/>
          <p:cNvSpPr/>
          <p:nvPr/>
        </p:nvSpPr>
        <p:spPr>
          <a:xfrm>
            <a:off x="3843423" y="2573629"/>
            <a:ext cx="7620" cy="13970"/>
          </a:xfrm>
          <a:custGeom>
            <a:avLst/>
            <a:gdLst/>
            <a:ahLst/>
            <a:cxnLst/>
            <a:rect l="l" t="t" r="r" b="b"/>
            <a:pathLst>
              <a:path w="7620" h="13969">
                <a:moveTo>
                  <a:pt x="1419" y="13667"/>
                </a:moveTo>
                <a:lnTo>
                  <a:pt x="0" y="0"/>
                </a:lnTo>
                <a:lnTo>
                  <a:pt x="7137" y="10914"/>
                </a:lnTo>
                <a:lnTo>
                  <a:pt x="1419" y="13667"/>
                </a:lnTo>
                <a:close/>
              </a:path>
            </a:pathLst>
          </a:custGeom>
          <a:solidFill>
            <a:srgbClr val="1426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98" name="object 22098"/>
          <p:cNvSpPr/>
          <p:nvPr/>
        </p:nvSpPr>
        <p:spPr>
          <a:xfrm>
            <a:off x="3843423" y="2573629"/>
            <a:ext cx="7620" cy="13970"/>
          </a:xfrm>
          <a:custGeom>
            <a:avLst/>
            <a:gdLst/>
            <a:ahLst/>
            <a:cxnLst/>
            <a:rect l="l" t="t" r="r" b="b"/>
            <a:pathLst>
              <a:path w="7620" h="13969">
                <a:moveTo>
                  <a:pt x="1419" y="13667"/>
                </a:moveTo>
                <a:lnTo>
                  <a:pt x="7137" y="10914"/>
                </a:lnTo>
                <a:lnTo>
                  <a:pt x="0" y="0"/>
                </a:lnTo>
                <a:lnTo>
                  <a:pt x="1419" y="13667"/>
                </a:lnTo>
                <a:close/>
              </a:path>
            </a:pathLst>
          </a:custGeom>
          <a:ln w="3175">
            <a:solidFill>
              <a:srgbClr val="1426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99" name="object 22099"/>
          <p:cNvSpPr/>
          <p:nvPr/>
        </p:nvSpPr>
        <p:spPr>
          <a:xfrm>
            <a:off x="3935460" y="2526929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882"/>
                </a:moveTo>
                <a:lnTo>
                  <a:pt x="2217" y="0"/>
                </a:lnTo>
                <a:lnTo>
                  <a:pt x="2692" y="779"/>
                </a:lnTo>
                <a:lnTo>
                  <a:pt x="0" y="1882"/>
                </a:lnTo>
                <a:close/>
              </a:path>
            </a:pathLst>
          </a:custGeom>
          <a:solidFill>
            <a:srgbClr val="1240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00" name="object 22100"/>
          <p:cNvSpPr/>
          <p:nvPr/>
        </p:nvSpPr>
        <p:spPr>
          <a:xfrm>
            <a:off x="3935460" y="2526929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882"/>
                </a:moveTo>
                <a:lnTo>
                  <a:pt x="2692" y="779"/>
                </a:lnTo>
                <a:lnTo>
                  <a:pt x="2217" y="0"/>
                </a:lnTo>
                <a:lnTo>
                  <a:pt x="0" y="1882"/>
                </a:lnTo>
                <a:close/>
              </a:path>
            </a:pathLst>
          </a:custGeom>
          <a:ln w="3175">
            <a:solidFill>
              <a:srgbClr val="1240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01" name="object 22101"/>
          <p:cNvSpPr/>
          <p:nvPr/>
        </p:nvSpPr>
        <p:spPr>
          <a:xfrm>
            <a:off x="3938153" y="252770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240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02" name="object 22102"/>
          <p:cNvSpPr/>
          <p:nvPr/>
        </p:nvSpPr>
        <p:spPr>
          <a:xfrm>
            <a:off x="3938153" y="252770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0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03" name="object 22103"/>
          <p:cNvSpPr/>
          <p:nvPr/>
        </p:nvSpPr>
        <p:spPr>
          <a:xfrm>
            <a:off x="3938153" y="2527709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81" y="78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0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04" name="object 22104"/>
          <p:cNvSpPr/>
          <p:nvPr/>
        </p:nvSpPr>
        <p:spPr>
          <a:xfrm>
            <a:off x="3935460" y="2527709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1102"/>
                </a:moveTo>
                <a:lnTo>
                  <a:pt x="2692" y="0"/>
                </a:lnTo>
                <a:lnTo>
                  <a:pt x="2773" y="789"/>
                </a:lnTo>
                <a:lnTo>
                  <a:pt x="0" y="1102"/>
                </a:lnTo>
                <a:close/>
              </a:path>
            </a:pathLst>
          </a:custGeom>
          <a:solidFill>
            <a:srgbClr val="1240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05" name="object 22105"/>
          <p:cNvSpPr/>
          <p:nvPr/>
        </p:nvSpPr>
        <p:spPr>
          <a:xfrm>
            <a:off x="3935460" y="2527709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692" y="0"/>
                </a:moveTo>
                <a:lnTo>
                  <a:pt x="2773" y="789"/>
                </a:lnTo>
                <a:lnTo>
                  <a:pt x="0" y="1102"/>
                </a:lnTo>
                <a:lnTo>
                  <a:pt x="2692" y="0"/>
                </a:lnTo>
                <a:close/>
              </a:path>
            </a:pathLst>
          </a:custGeom>
          <a:ln w="3175">
            <a:solidFill>
              <a:srgbClr val="1240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06" name="object 221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107" name="object 221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108" name="object 221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109" name="object 22109"/>
          <p:cNvSpPr/>
          <p:nvPr/>
        </p:nvSpPr>
        <p:spPr>
          <a:xfrm>
            <a:off x="3857340" y="2571549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4831" y="72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10" name="object 22110"/>
          <p:cNvSpPr/>
          <p:nvPr/>
        </p:nvSpPr>
        <p:spPr>
          <a:xfrm>
            <a:off x="3840553" y="257362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2776"/>
                </a:moveTo>
                <a:lnTo>
                  <a:pt x="2870" y="0"/>
                </a:lnTo>
                <a:lnTo>
                  <a:pt x="0" y="2776"/>
                </a:lnTo>
                <a:close/>
              </a:path>
            </a:pathLst>
          </a:custGeom>
          <a:ln w="3175">
            <a:solidFill>
              <a:srgbClr val="1426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11" name="object 22111"/>
          <p:cNvSpPr/>
          <p:nvPr/>
        </p:nvSpPr>
        <p:spPr>
          <a:xfrm>
            <a:off x="3840553" y="257362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60" y="2806"/>
                </a:moveTo>
                <a:lnTo>
                  <a:pt x="2870" y="0"/>
                </a:lnTo>
                <a:lnTo>
                  <a:pt x="60" y="2806"/>
                </a:lnTo>
                <a:close/>
              </a:path>
            </a:pathLst>
          </a:custGeom>
          <a:solidFill>
            <a:srgbClr val="1426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12" name="object 22112"/>
          <p:cNvSpPr/>
          <p:nvPr/>
        </p:nvSpPr>
        <p:spPr>
          <a:xfrm>
            <a:off x="3840553" y="257362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2776"/>
                </a:moveTo>
                <a:lnTo>
                  <a:pt x="2870" y="0"/>
                </a:lnTo>
                <a:lnTo>
                  <a:pt x="0" y="2776"/>
                </a:lnTo>
                <a:close/>
              </a:path>
            </a:pathLst>
          </a:custGeom>
          <a:ln w="3175">
            <a:solidFill>
              <a:srgbClr val="1426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13" name="object 221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114" name="object 221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115" name="object 221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116" name="object 221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117" name="object 221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118" name="object 22118"/>
          <p:cNvSpPr/>
          <p:nvPr/>
        </p:nvSpPr>
        <p:spPr>
          <a:xfrm>
            <a:off x="3935460" y="2528811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19">
                <a:moveTo>
                  <a:pt x="5425" y="7137"/>
                </a:moveTo>
                <a:lnTo>
                  <a:pt x="0" y="0"/>
                </a:lnTo>
                <a:lnTo>
                  <a:pt x="5425" y="7137"/>
                </a:lnTo>
                <a:close/>
              </a:path>
            </a:pathLst>
          </a:custGeom>
          <a:ln w="3175">
            <a:solidFill>
              <a:srgbClr val="1240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19" name="object 22119"/>
          <p:cNvSpPr/>
          <p:nvPr/>
        </p:nvSpPr>
        <p:spPr>
          <a:xfrm>
            <a:off x="3854945" y="2568018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395" y="35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20" name="object 221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121" name="object 221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122" name="object 221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123" name="object 221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124" name="object 221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125" name="object 22125"/>
          <p:cNvSpPr/>
          <p:nvPr/>
        </p:nvSpPr>
        <p:spPr>
          <a:xfrm>
            <a:off x="3851391" y="2562646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3553" y="53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26" name="object 22126"/>
          <p:cNvSpPr/>
          <p:nvPr/>
        </p:nvSpPr>
        <p:spPr>
          <a:xfrm>
            <a:off x="3864645" y="2537074"/>
            <a:ext cx="15240" cy="7620"/>
          </a:xfrm>
          <a:custGeom>
            <a:avLst/>
            <a:gdLst/>
            <a:ahLst/>
            <a:cxnLst/>
            <a:rect l="l" t="t" r="r" b="b"/>
            <a:pathLst>
              <a:path w="15239" h="7619">
                <a:moveTo>
                  <a:pt x="0" y="7312"/>
                </a:moveTo>
                <a:lnTo>
                  <a:pt x="1502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27" name="object 22127"/>
          <p:cNvSpPr/>
          <p:nvPr/>
        </p:nvSpPr>
        <p:spPr>
          <a:xfrm>
            <a:off x="3839090" y="257566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198" y="609"/>
                </a:moveTo>
                <a:lnTo>
                  <a:pt x="0" y="0"/>
                </a:lnTo>
                <a:lnTo>
                  <a:pt x="1198" y="609"/>
                </a:lnTo>
                <a:close/>
              </a:path>
            </a:pathLst>
          </a:custGeom>
          <a:ln w="3175">
            <a:solidFill>
              <a:srgbClr val="1425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28" name="object 22128"/>
          <p:cNvSpPr/>
          <p:nvPr/>
        </p:nvSpPr>
        <p:spPr>
          <a:xfrm>
            <a:off x="3839090" y="2573629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1198" y="2641"/>
                </a:moveTo>
                <a:lnTo>
                  <a:pt x="0" y="2032"/>
                </a:lnTo>
                <a:lnTo>
                  <a:pt x="4333" y="0"/>
                </a:lnTo>
                <a:lnTo>
                  <a:pt x="1198" y="2641"/>
                </a:lnTo>
                <a:close/>
              </a:path>
            </a:pathLst>
          </a:custGeom>
          <a:solidFill>
            <a:srgbClr val="1426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29" name="object 22129"/>
          <p:cNvSpPr/>
          <p:nvPr/>
        </p:nvSpPr>
        <p:spPr>
          <a:xfrm>
            <a:off x="3839090" y="2573629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1198" y="2641"/>
                </a:moveTo>
                <a:lnTo>
                  <a:pt x="4333" y="0"/>
                </a:lnTo>
                <a:lnTo>
                  <a:pt x="0" y="2032"/>
                </a:lnTo>
                <a:lnTo>
                  <a:pt x="1198" y="2641"/>
                </a:lnTo>
                <a:close/>
              </a:path>
            </a:pathLst>
          </a:custGeom>
          <a:ln w="3175">
            <a:solidFill>
              <a:srgbClr val="1426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30" name="object 22130"/>
          <p:cNvSpPr/>
          <p:nvPr/>
        </p:nvSpPr>
        <p:spPr>
          <a:xfrm>
            <a:off x="3840289" y="257362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64" y="2776"/>
                </a:moveTo>
                <a:lnTo>
                  <a:pt x="0" y="2641"/>
                </a:lnTo>
                <a:lnTo>
                  <a:pt x="3134" y="0"/>
                </a:lnTo>
                <a:lnTo>
                  <a:pt x="264" y="2776"/>
                </a:lnTo>
                <a:close/>
              </a:path>
            </a:pathLst>
          </a:custGeom>
          <a:solidFill>
            <a:srgbClr val="1426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31" name="object 22131"/>
          <p:cNvSpPr/>
          <p:nvPr/>
        </p:nvSpPr>
        <p:spPr>
          <a:xfrm>
            <a:off x="3840289" y="257362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134" y="0"/>
                </a:moveTo>
                <a:lnTo>
                  <a:pt x="0" y="2641"/>
                </a:lnTo>
                <a:lnTo>
                  <a:pt x="264" y="2776"/>
                </a:lnTo>
                <a:lnTo>
                  <a:pt x="3134" y="0"/>
                </a:lnTo>
                <a:close/>
              </a:path>
            </a:pathLst>
          </a:custGeom>
          <a:ln w="3175">
            <a:solidFill>
              <a:srgbClr val="1426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32" name="object 221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133" name="object 221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134" name="object 221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135" name="object 221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136" name="object 221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137" name="object 221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138" name="object 22138"/>
          <p:cNvSpPr/>
          <p:nvPr/>
        </p:nvSpPr>
        <p:spPr>
          <a:xfrm>
            <a:off x="3879672" y="2515296"/>
            <a:ext cx="45720" cy="22225"/>
          </a:xfrm>
          <a:custGeom>
            <a:avLst/>
            <a:gdLst/>
            <a:ahLst/>
            <a:cxnLst/>
            <a:rect l="l" t="t" r="r" b="b"/>
            <a:pathLst>
              <a:path w="45720" h="22225">
                <a:moveTo>
                  <a:pt x="0" y="21777"/>
                </a:moveTo>
                <a:lnTo>
                  <a:pt x="455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39" name="object 22139"/>
          <p:cNvSpPr/>
          <p:nvPr/>
        </p:nvSpPr>
        <p:spPr>
          <a:xfrm>
            <a:off x="3935460" y="2528498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19">
                <a:moveTo>
                  <a:pt x="5425" y="7449"/>
                </a:moveTo>
                <a:lnTo>
                  <a:pt x="0" y="312"/>
                </a:lnTo>
                <a:lnTo>
                  <a:pt x="2773" y="0"/>
                </a:lnTo>
                <a:lnTo>
                  <a:pt x="5425" y="7449"/>
                </a:lnTo>
                <a:close/>
              </a:path>
            </a:pathLst>
          </a:custGeom>
          <a:solidFill>
            <a:srgbClr val="1240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40" name="object 22140"/>
          <p:cNvSpPr/>
          <p:nvPr/>
        </p:nvSpPr>
        <p:spPr>
          <a:xfrm>
            <a:off x="3935460" y="2528498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19">
                <a:moveTo>
                  <a:pt x="2773" y="0"/>
                </a:moveTo>
                <a:lnTo>
                  <a:pt x="0" y="312"/>
                </a:lnTo>
                <a:lnTo>
                  <a:pt x="5425" y="7449"/>
                </a:lnTo>
                <a:lnTo>
                  <a:pt x="2773" y="0"/>
                </a:lnTo>
                <a:close/>
              </a:path>
            </a:pathLst>
          </a:custGeom>
          <a:ln w="3175">
            <a:solidFill>
              <a:srgbClr val="1240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41" name="object 22141"/>
          <p:cNvSpPr/>
          <p:nvPr/>
        </p:nvSpPr>
        <p:spPr>
          <a:xfrm>
            <a:off x="3935460" y="2526929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217" y="0"/>
                </a:moveTo>
                <a:lnTo>
                  <a:pt x="0" y="1882"/>
                </a:lnTo>
                <a:lnTo>
                  <a:pt x="2217" y="0"/>
                </a:lnTo>
                <a:close/>
              </a:path>
            </a:pathLst>
          </a:custGeom>
          <a:ln w="3175">
            <a:solidFill>
              <a:srgbClr val="1240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42" name="object 22142"/>
          <p:cNvSpPr/>
          <p:nvPr/>
        </p:nvSpPr>
        <p:spPr>
          <a:xfrm>
            <a:off x="3935460" y="252678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026"/>
                </a:moveTo>
                <a:lnTo>
                  <a:pt x="2128" y="0"/>
                </a:lnTo>
                <a:lnTo>
                  <a:pt x="2217" y="144"/>
                </a:lnTo>
                <a:lnTo>
                  <a:pt x="0" y="2026"/>
                </a:lnTo>
                <a:close/>
              </a:path>
            </a:pathLst>
          </a:custGeom>
          <a:solidFill>
            <a:srgbClr val="1240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43" name="object 22143"/>
          <p:cNvSpPr/>
          <p:nvPr/>
        </p:nvSpPr>
        <p:spPr>
          <a:xfrm>
            <a:off x="3935460" y="252678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217" y="144"/>
                </a:moveTo>
                <a:lnTo>
                  <a:pt x="2128" y="0"/>
                </a:lnTo>
                <a:lnTo>
                  <a:pt x="0" y="2026"/>
                </a:lnTo>
                <a:lnTo>
                  <a:pt x="2217" y="144"/>
                </a:lnTo>
                <a:close/>
              </a:path>
            </a:pathLst>
          </a:custGeom>
          <a:ln w="3175">
            <a:solidFill>
              <a:srgbClr val="1240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44" name="object 221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145" name="object 221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146" name="object 22146"/>
          <p:cNvSpPr/>
          <p:nvPr/>
        </p:nvSpPr>
        <p:spPr>
          <a:xfrm>
            <a:off x="3938508" y="2532822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377" y="3126"/>
                </a:moveTo>
                <a:lnTo>
                  <a:pt x="0" y="0"/>
                </a:lnTo>
                <a:lnTo>
                  <a:pt x="2377" y="3126"/>
                </a:lnTo>
                <a:close/>
              </a:path>
            </a:pathLst>
          </a:custGeom>
          <a:ln w="3175">
            <a:solidFill>
              <a:srgbClr val="1240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47" name="object 22147"/>
          <p:cNvSpPr/>
          <p:nvPr/>
        </p:nvSpPr>
        <p:spPr>
          <a:xfrm>
            <a:off x="3940886" y="2535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240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48" name="object 22148"/>
          <p:cNvSpPr/>
          <p:nvPr/>
        </p:nvSpPr>
        <p:spPr>
          <a:xfrm>
            <a:off x="3940886" y="25359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0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49" name="object 22149"/>
          <p:cNvSpPr/>
          <p:nvPr/>
        </p:nvSpPr>
        <p:spPr>
          <a:xfrm>
            <a:off x="3935460" y="2528811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3048" y="4010"/>
                </a:moveTo>
                <a:lnTo>
                  <a:pt x="0" y="0"/>
                </a:lnTo>
                <a:lnTo>
                  <a:pt x="3048" y="4010"/>
                </a:lnTo>
                <a:close/>
              </a:path>
            </a:pathLst>
          </a:custGeom>
          <a:ln w="3175">
            <a:solidFill>
              <a:srgbClr val="1240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50" name="object 22150"/>
          <p:cNvSpPr/>
          <p:nvPr/>
        </p:nvSpPr>
        <p:spPr>
          <a:xfrm>
            <a:off x="3917419" y="250506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13E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51" name="object 22151"/>
          <p:cNvSpPr/>
          <p:nvPr/>
        </p:nvSpPr>
        <p:spPr>
          <a:xfrm>
            <a:off x="3917419" y="250506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13E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52" name="object 22152"/>
          <p:cNvSpPr/>
          <p:nvPr/>
        </p:nvSpPr>
        <p:spPr>
          <a:xfrm>
            <a:off x="3917419" y="2505069"/>
            <a:ext cx="8255" cy="10795"/>
          </a:xfrm>
          <a:custGeom>
            <a:avLst/>
            <a:gdLst/>
            <a:ahLst/>
            <a:cxnLst/>
            <a:rect l="l" t="t" r="r" b="b"/>
            <a:pathLst>
              <a:path w="8254" h="10794">
                <a:moveTo>
                  <a:pt x="0" y="0"/>
                </a:moveTo>
                <a:lnTo>
                  <a:pt x="7772" y="1022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13E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53" name="object 22153"/>
          <p:cNvSpPr/>
          <p:nvPr/>
        </p:nvSpPr>
        <p:spPr>
          <a:xfrm>
            <a:off x="3917419" y="2505069"/>
            <a:ext cx="8255" cy="10795"/>
          </a:xfrm>
          <a:custGeom>
            <a:avLst/>
            <a:gdLst/>
            <a:ahLst/>
            <a:cxnLst/>
            <a:rect l="l" t="t" r="r" b="b"/>
            <a:pathLst>
              <a:path w="8254" h="10794">
                <a:moveTo>
                  <a:pt x="0" y="0"/>
                </a:moveTo>
                <a:lnTo>
                  <a:pt x="7772" y="1022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13E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54" name="object 22154"/>
          <p:cNvSpPr/>
          <p:nvPr/>
        </p:nvSpPr>
        <p:spPr>
          <a:xfrm>
            <a:off x="3917419" y="2505069"/>
            <a:ext cx="8255" cy="10795"/>
          </a:xfrm>
          <a:custGeom>
            <a:avLst/>
            <a:gdLst/>
            <a:ahLst/>
            <a:cxnLst/>
            <a:rect l="l" t="t" r="r" b="b"/>
            <a:pathLst>
              <a:path w="8254" h="10794">
                <a:moveTo>
                  <a:pt x="0" y="0"/>
                </a:moveTo>
                <a:lnTo>
                  <a:pt x="7772" y="1022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13E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55" name="object 22155"/>
          <p:cNvSpPr/>
          <p:nvPr/>
        </p:nvSpPr>
        <p:spPr>
          <a:xfrm>
            <a:off x="3925191" y="2515296"/>
            <a:ext cx="10795" cy="13970"/>
          </a:xfrm>
          <a:custGeom>
            <a:avLst/>
            <a:gdLst/>
            <a:ahLst/>
            <a:cxnLst/>
            <a:rect l="l" t="t" r="r" b="b"/>
            <a:pathLst>
              <a:path w="10795" h="13969">
                <a:moveTo>
                  <a:pt x="10269" y="13515"/>
                </a:moveTo>
                <a:lnTo>
                  <a:pt x="0" y="0"/>
                </a:lnTo>
                <a:lnTo>
                  <a:pt x="10269" y="13515"/>
                </a:lnTo>
                <a:close/>
              </a:path>
            </a:pathLst>
          </a:custGeom>
          <a:ln w="3175">
            <a:solidFill>
              <a:srgbClr val="123F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56" name="object 22156"/>
          <p:cNvSpPr/>
          <p:nvPr/>
        </p:nvSpPr>
        <p:spPr>
          <a:xfrm>
            <a:off x="3925191" y="2515296"/>
            <a:ext cx="10795" cy="13970"/>
          </a:xfrm>
          <a:custGeom>
            <a:avLst/>
            <a:gdLst/>
            <a:ahLst/>
            <a:cxnLst/>
            <a:rect l="l" t="t" r="r" b="b"/>
            <a:pathLst>
              <a:path w="10795" h="13969">
                <a:moveTo>
                  <a:pt x="0" y="0"/>
                </a:moveTo>
                <a:lnTo>
                  <a:pt x="10269" y="1351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0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57" name="object 22157"/>
          <p:cNvSpPr/>
          <p:nvPr/>
        </p:nvSpPr>
        <p:spPr>
          <a:xfrm>
            <a:off x="3932326" y="2512151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4">
                <a:moveTo>
                  <a:pt x="3134" y="16659"/>
                </a:moveTo>
                <a:lnTo>
                  <a:pt x="0" y="0"/>
                </a:lnTo>
                <a:lnTo>
                  <a:pt x="5262" y="14632"/>
                </a:lnTo>
                <a:lnTo>
                  <a:pt x="3134" y="16659"/>
                </a:lnTo>
                <a:close/>
              </a:path>
            </a:pathLst>
          </a:custGeom>
          <a:solidFill>
            <a:srgbClr val="1240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58" name="object 22158"/>
          <p:cNvSpPr/>
          <p:nvPr/>
        </p:nvSpPr>
        <p:spPr>
          <a:xfrm>
            <a:off x="3932326" y="2512151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4">
                <a:moveTo>
                  <a:pt x="0" y="0"/>
                </a:moveTo>
                <a:lnTo>
                  <a:pt x="5262" y="14632"/>
                </a:lnTo>
                <a:lnTo>
                  <a:pt x="3134" y="1665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0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59" name="object 22159"/>
          <p:cNvSpPr/>
          <p:nvPr/>
        </p:nvSpPr>
        <p:spPr>
          <a:xfrm>
            <a:off x="3925191" y="2512151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4">
                <a:moveTo>
                  <a:pt x="10269" y="16659"/>
                </a:moveTo>
                <a:lnTo>
                  <a:pt x="0" y="3144"/>
                </a:lnTo>
                <a:lnTo>
                  <a:pt x="7134" y="0"/>
                </a:lnTo>
                <a:lnTo>
                  <a:pt x="10269" y="16659"/>
                </a:lnTo>
                <a:close/>
              </a:path>
            </a:pathLst>
          </a:custGeom>
          <a:solidFill>
            <a:srgbClr val="1240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60" name="object 22160"/>
          <p:cNvSpPr/>
          <p:nvPr/>
        </p:nvSpPr>
        <p:spPr>
          <a:xfrm>
            <a:off x="3925191" y="2512151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4">
                <a:moveTo>
                  <a:pt x="7134" y="0"/>
                </a:moveTo>
                <a:lnTo>
                  <a:pt x="0" y="3144"/>
                </a:lnTo>
                <a:lnTo>
                  <a:pt x="10269" y="16659"/>
                </a:lnTo>
                <a:lnTo>
                  <a:pt x="7134" y="0"/>
                </a:lnTo>
                <a:close/>
              </a:path>
            </a:pathLst>
          </a:custGeom>
          <a:ln w="3175">
            <a:solidFill>
              <a:srgbClr val="1240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61" name="object 22161"/>
          <p:cNvSpPr/>
          <p:nvPr/>
        </p:nvSpPr>
        <p:spPr>
          <a:xfrm>
            <a:off x="3935460" y="252678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28" y="0"/>
                </a:moveTo>
                <a:lnTo>
                  <a:pt x="0" y="2026"/>
                </a:lnTo>
                <a:lnTo>
                  <a:pt x="2128" y="0"/>
                </a:lnTo>
                <a:close/>
              </a:path>
            </a:pathLst>
          </a:custGeom>
          <a:ln w="3175">
            <a:solidFill>
              <a:srgbClr val="1240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62" name="object 22162"/>
          <p:cNvSpPr/>
          <p:nvPr/>
        </p:nvSpPr>
        <p:spPr>
          <a:xfrm>
            <a:off x="3917419" y="2505069"/>
            <a:ext cx="8255" cy="10795"/>
          </a:xfrm>
          <a:custGeom>
            <a:avLst/>
            <a:gdLst/>
            <a:ahLst/>
            <a:cxnLst/>
            <a:rect l="l" t="t" r="r" b="b"/>
            <a:pathLst>
              <a:path w="8254" h="10794">
                <a:moveTo>
                  <a:pt x="0" y="0"/>
                </a:moveTo>
                <a:lnTo>
                  <a:pt x="7772" y="102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63" name="object 22163"/>
          <p:cNvSpPr/>
          <p:nvPr/>
        </p:nvSpPr>
        <p:spPr>
          <a:xfrm>
            <a:off x="3925191" y="2515296"/>
            <a:ext cx="10795" cy="13970"/>
          </a:xfrm>
          <a:custGeom>
            <a:avLst/>
            <a:gdLst/>
            <a:ahLst/>
            <a:cxnLst/>
            <a:rect l="l" t="t" r="r" b="b"/>
            <a:pathLst>
              <a:path w="10795" h="13969">
                <a:moveTo>
                  <a:pt x="0" y="0"/>
                </a:moveTo>
                <a:lnTo>
                  <a:pt x="10269" y="1351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64" name="object 22164"/>
          <p:cNvSpPr/>
          <p:nvPr/>
        </p:nvSpPr>
        <p:spPr>
          <a:xfrm>
            <a:off x="3935460" y="252881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65" name="object 22165"/>
          <p:cNvSpPr/>
          <p:nvPr/>
        </p:nvSpPr>
        <p:spPr>
          <a:xfrm>
            <a:off x="3935460" y="2528811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19">
                <a:moveTo>
                  <a:pt x="0" y="0"/>
                </a:moveTo>
                <a:lnTo>
                  <a:pt x="5425" y="71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66" name="object 22166"/>
          <p:cNvSpPr/>
          <p:nvPr/>
        </p:nvSpPr>
        <p:spPr>
          <a:xfrm>
            <a:off x="3925191" y="251529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67" name="object 22167"/>
          <p:cNvSpPr/>
          <p:nvPr/>
        </p:nvSpPr>
        <p:spPr>
          <a:xfrm>
            <a:off x="3925191" y="2512151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0" y="3144"/>
                </a:moveTo>
                <a:lnTo>
                  <a:pt x="71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68" name="object 221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169" name="object 221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170" name="object 221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171" name="object 221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172" name="object 221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173" name="object 221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174" name="object 22174"/>
          <p:cNvSpPr/>
          <p:nvPr/>
        </p:nvSpPr>
        <p:spPr>
          <a:xfrm>
            <a:off x="3895597" y="247635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75" name="object 22175"/>
          <p:cNvSpPr/>
          <p:nvPr/>
        </p:nvSpPr>
        <p:spPr>
          <a:xfrm>
            <a:off x="3816022" y="2509291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199" y="32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76" name="object 22176"/>
          <p:cNvSpPr/>
          <p:nvPr/>
        </p:nvSpPr>
        <p:spPr>
          <a:xfrm>
            <a:off x="3824848" y="2480360"/>
            <a:ext cx="44450" cy="20955"/>
          </a:xfrm>
          <a:custGeom>
            <a:avLst/>
            <a:gdLst/>
            <a:ahLst/>
            <a:cxnLst/>
            <a:rect l="l" t="t" r="r" b="b"/>
            <a:pathLst>
              <a:path w="44450" h="20955">
                <a:moveTo>
                  <a:pt x="44010" y="0"/>
                </a:moveTo>
                <a:lnTo>
                  <a:pt x="0" y="205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77" name="object 221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178" name="object 221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179" name="object 221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180" name="object 221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181" name="object 221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182" name="object 221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183" name="object 221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184" name="object 221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185" name="object 221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186" name="object 22186"/>
          <p:cNvSpPr/>
          <p:nvPr/>
        </p:nvSpPr>
        <p:spPr>
          <a:xfrm>
            <a:off x="3777023" y="2549220"/>
            <a:ext cx="7620" cy="3810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7485" y="0"/>
                </a:moveTo>
                <a:lnTo>
                  <a:pt x="0" y="33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87" name="object 221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188" name="object 221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189" name="object 221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190" name="object 221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191" name="object 221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192" name="object 221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193" name="object 22193"/>
          <p:cNvSpPr/>
          <p:nvPr/>
        </p:nvSpPr>
        <p:spPr>
          <a:xfrm>
            <a:off x="3784508" y="2541135"/>
            <a:ext cx="19050" cy="8255"/>
          </a:xfrm>
          <a:custGeom>
            <a:avLst/>
            <a:gdLst/>
            <a:ahLst/>
            <a:cxnLst/>
            <a:rect l="l" t="t" r="r" b="b"/>
            <a:pathLst>
              <a:path w="19050" h="8255">
                <a:moveTo>
                  <a:pt x="18808" y="0"/>
                </a:moveTo>
                <a:lnTo>
                  <a:pt x="0" y="808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94" name="object 221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3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195" name="object 22195"/>
          <p:cNvSpPr/>
          <p:nvPr/>
        </p:nvSpPr>
        <p:spPr>
          <a:xfrm>
            <a:off x="3762357" y="2527419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446" y="5951"/>
                </a:moveTo>
                <a:lnTo>
                  <a:pt x="2118" y="3657"/>
                </a:lnTo>
                <a:lnTo>
                  <a:pt x="0" y="0"/>
                </a:lnTo>
                <a:lnTo>
                  <a:pt x="3446" y="5951"/>
                </a:lnTo>
                <a:close/>
              </a:path>
            </a:pathLst>
          </a:custGeom>
          <a:ln w="3175">
            <a:solidFill>
              <a:srgbClr val="171A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96" name="object 221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197" name="object 221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198" name="object 221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199" name="object 22199"/>
          <p:cNvSpPr/>
          <p:nvPr/>
        </p:nvSpPr>
        <p:spPr>
          <a:xfrm>
            <a:off x="3762357" y="2519789"/>
            <a:ext cx="18415" cy="7620"/>
          </a:xfrm>
          <a:custGeom>
            <a:avLst/>
            <a:gdLst/>
            <a:ahLst/>
            <a:cxnLst/>
            <a:rect l="l" t="t" r="r" b="b"/>
            <a:pathLst>
              <a:path w="18414" h="7619">
                <a:moveTo>
                  <a:pt x="18397" y="0"/>
                </a:moveTo>
                <a:lnTo>
                  <a:pt x="0" y="76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00" name="object 222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201" name="object 222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202" name="object 222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203" name="object 222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204" name="object 22204"/>
          <p:cNvSpPr/>
          <p:nvPr/>
        </p:nvSpPr>
        <p:spPr>
          <a:xfrm>
            <a:off x="3758257" y="2519967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680" y="1549"/>
                </a:moveTo>
                <a:lnTo>
                  <a:pt x="0" y="429"/>
                </a:lnTo>
                <a:lnTo>
                  <a:pt x="1076" y="0"/>
                </a:lnTo>
                <a:lnTo>
                  <a:pt x="680" y="1549"/>
                </a:lnTo>
                <a:close/>
              </a:path>
            </a:pathLst>
          </a:custGeom>
          <a:solidFill>
            <a:srgbClr val="171A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05" name="object 22205"/>
          <p:cNvSpPr/>
          <p:nvPr/>
        </p:nvSpPr>
        <p:spPr>
          <a:xfrm>
            <a:off x="3758257" y="2519967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1076" y="0"/>
                </a:moveTo>
                <a:lnTo>
                  <a:pt x="680" y="1549"/>
                </a:lnTo>
                <a:lnTo>
                  <a:pt x="0" y="429"/>
                </a:lnTo>
                <a:lnTo>
                  <a:pt x="1076" y="0"/>
                </a:lnTo>
                <a:close/>
              </a:path>
            </a:pathLst>
          </a:custGeom>
          <a:ln w="3175">
            <a:solidFill>
              <a:srgbClr val="171A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06" name="object 22206"/>
          <p:cNvSpPr/>
          <p:nvPr/>
        </p:nvSpPr>
        <p:spPr>
          <a:xfrm>
            <a:off x="3780754" y="25188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949"/>
                </a:moveTo>
                <a:lnTo>
                  <a:pt x="1018" y="63"/>
                </a:lnTo>
                <a:lnTo>
                  <a:pt x="2379" y="0"/>
                </a:lnTo>
                <a:lnTo>
                  <a:pt x="0" y="949"/>
                </a:lnTo>
                <a:close/>
              </a:path>
            </a:pathLst>
          </a:custGeom>
          <a:solidFill>
            <a:srgbClr val="161E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07" name="object 22207"/>
          <p:cNvSpPr/>
          <p:nvPr/>
        </p:nvSpPr>
        <p:spPr>
          <a:xfrm>
            <a:off x="3780754" y="25188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1018" y="63"/>
                </a:moveTo>
                <a:lnTo>
                  <a:pt x="0" y="949"/>
                </a:lnTo>
                <a:lnTo>
                  <a:pt x="2379" y="0"/>
                </a:lnTo>
                <a:lnTo>
                  <a:pt x="1018" y="63"/>
                </a:lnTo>
                <a:close/>
              </a:path>
            </a:pathLst>
          </a:custGeom>
          <a:ln w="3175">
            <a:solidFill>
              <a:srgbClr val="161E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08" name="object 22208"/>
          <p:cNvSpPr/>
          <p:nvPr/>
        </p:nvSpPr>
        <p:spPr>
          <a:xfrm>
            <a:off x="3780754" y="25188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379" y="0"/>
                </a:moveTo>
                <a:lnTo>
                  <a:pt x="0" y="9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09" name="object 22209"/>
          <p:cNvSpPr/>
          <p:nvPr/>
        </p:nvSpPr>
        <p:spPr>
          <a:xfrm>
            <a:off x="3890929" y="2470048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0" y="0"/>
                </a:moveTo>
                <a:lnTo>
                  <a:pt x="4668" y="630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13B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10" name="object 22210"/>
          <p:cNvSpPr/>
          <p:nvPr/>
        </p:nvSpPr>
        <p:spPr>
          <a:xfrm>
            <a:off x="3890929" y="2470048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0" y="0"/>
                </a:moveTo>
                <a:lnTo>
                  <a:pt x="4668" y="630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13C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11" name="object 22211"/>
          <p:cNvSpPr/>
          <p:nvPr/>
        </p:nvSpPr>
        <p:spPr>
          <a:xfrm>
            <a:off x="3890838" y="2470048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4759" y="6306"/>
                </a:moveTo>
                <a:lnTo>
                  <a:pt x="0" y="40"/>
                </a:lnTo>
                <a:lnTo>
                  <a:pt x="4759" y="6306"/>
                </a:lnTo>
                <a:close/>
              </a:path>
            </a:pathLst>
          </a:custGeom>
          <a:solidFill>
            <a:srgbClr val="113B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12" name="object 22212"/>
          <p:cNvSpPr/>
          <p:nvPr/>
        </p:nvSpPr>
        <p:spPr>
          <a:xfrm>
            <a:off x="3890838" y="2470048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91" y="0"/>
                </a:moveTo>
                <a:lnTo>
                  <a:pt x="4759" y="6306"/>
                </a:lnTo>
                <a:lnTo>
                  <a:pt x="0" y="40"/>
                </a:lnTo>
                <a:close/>
              </a:path>
            </a:pathLst>
          </a:custGeom>
          <a:ln w="3175">
            <a:solidFill>
              <a:srgbClr val="113B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13" name="object 22213"/>
          <p:cNvSpPr/>
          <p:nvPr/>
        </p:nvSpPr>
        <p:spPr>
          <a:xfrm>
            <a:off x="3885542" y="2462768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19">
                <a:moveTo>
                  <a:pt x="5295" y="7320"/>
                </a:moveTo>
                <a:lnTo>
                  <a:pt x="0" y="0"/>
                </a:lnTo>
                <a:lnTo>
                  <a:pt x="5377" y="7266"/>
                </a:lnTo>
                <a:close/>
              </a:path>
            </a:pathLst>
          </a:custGeom>
          <a:solidFill>
            <a:srgbClr val="113B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14" name="object 22214"/>
          <p:cNvSpPr/>
          <p:nvPr/>
        </p:nvSpPr>
        <p:spPr>
          <a:xfrm>
            <a:off x="3885542" y="2462768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19">
                <a:moveTo>
                  <a:pt x="0" y="0"/>
                </a:moveTo>
                <a:lnTo>
                  <a:pt x="5377" y="726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13B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15" name="object 22215"/>
          <p:cNvSpPr/>
          <p:nvPr/>
        </p:nvSpPr>
        <p:spPr>
          <a:xfrm>
            <a:off x="3885341" y="2462768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19">
                <a:moveTo>
                  <a:pt x="5496" y="7320"/>
                </a:moveTo>
                <a:lnTo>
                  <a:pt x="0" y="88"/>
                </a:lnTo>
                <a:lnTo>
                  <a:pt x="200" y="0"/>
                </a:lnTo>
                <a:lnTo>
                  <a:pt x="5496" y="7320"/>
                </a:lnTo>
                <a:close/>
              </a:path>
            </a:pathLst>
          </a:custGeom>
          <a:solidFill>
            <a:srgbClr val="113B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16" name="object 22216"/>
          <p:cNvSpPr/>
          <p:nvPr/>
        </p:nvSpPr>
        <p:spPr>
          <a:xfrm>
            <a:off x="3885341" y="2462768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19">
                <a:moveTo>
                  <a:pt x="200" y="0"/>
                </a:moveTo>
                <a:lnTo>
                  <a:pt x="0" y="88"/>
                </a:lnTo>
                <a:lnTo>
                  <a:pt x="5496" y="7320"/>
                </a:lnTo>
                <a:lnTo>
                  <a:pt x="200" y="0"/>
                </a:lnTo>
                <a:close/>
              </a:path>
            </a:pathLst>
          </a:custGeom>
          <a:ln w="3175">
            <a:solidFill>
              <a:srgbClr val="113B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17" name="object 22217"/>
          <p:cNvSpPr/>
          <p:nvPr/>
        </p:nvSpPr>
        <p:spPr>
          <a:xfrm>
            <a:off x="3890919" y="2470035"/>
            <a:ext cx="0" cy="635"/>
          </a:xfrm>
          <a:custGeom>
            <a:avLst/>
            <a:gdLst/>
            <a:ahLst/>
            <a:cxnLst/>
            <a:rect l="l" t="t" r="r" b="b"/>
            <a:pathLst>
              <a:path w="0" h="635">
                <a:moveTo>
                  <a:pt x="0" y="0"/>
                </a:moveTo>
                <a:lnTo>
                  <a:pt x="10" y="12"/>
                </a:lnTo>
                <a:lnTo>
                  <a:pt x="10" y="12"/>
                </a:lnTo>
                <a:close/>
              </a:path>
            </a:pathLst>
          </a:custGeom>
          <a:ln w="3175">
            <a:solidFill>
              <a:srgbClr val="113B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18" name="object 22218"/>
          <p:cNvSpPr/>
          <p:nvPr/>
        </p:nvSpPr>
        <p:spPr>
          <a:xfrm>
            <a:off x="3890838" y="247003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53"/>
                </a:moveTo>
                <a:close/>
              </a:path>
            </a:pathLst>
          </a:custGeom>
          <a:solidFill>
            <a:srgbClr val="113B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19" name="object 22219"/>
          <p:cNvSpPr/>
          <p:nvPr/>
        </p:nvSpPr>
        <p:spPr>
          <a:xfrm>
            <a:off x="3890838" y="247003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81" y="0"/>
                </a:moveTo>
                <a:lnTo>
                  <a:pt x="0" y="53"/>
                </a:lnTo>
                <a:lnTo>
                  <a:pt x="91" y="12"/>
                </a:lnTo>
                <a:close/>
              </a:path>
            </a:pathLst>
          </a:custGeom>
          <a:ln w="3175">
            <a:solidFill>
              <a:srgbClr val="113B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20" name="object 22220"/>
          <p:cNvSpPr/>
          <p:nvPr/>
        </p:nvSpPr>
        <p:spPr>
          <a:xfrm>
            <a:off x="3890838" y="247004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91" y="0"/>
                </a:moveTo>
                <a:lnTo>
                  <a:pt x="0" y="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21" name="object 222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222" name="object 22222"/>
          <p:cNvSpPr/>
          <p:nvPr/>
        </p:nvSpPr>
        <p:spPr>
          <a:xfrm>
            <a:off x="3890838" y="2470089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4759" y="6266"/>
                </a:moveTo>
                <a:lnTo>
                  <a:pt x="0" y="0"/>
                </a:lnTo>
                <a:lnTo>
                  <a:pt x="4759" y="6266"/>
                </a:lnTo>
                <a:close/>
              </a:path>
            </a:pathLst>
          </a:custGeom>
          <a:ln w="3175">
            <a:solidFill>
              <a:srgbClr val="113B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23" name="object 22223"/>
          <p:cNvSpPr/>
          <p:nvPr/>
        </p:nvSpPr>
        <p:spPr>
          <a:xfrm>
            <a:off x="3890838" y="2470089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0" y="0"/>
                </a:moveTo>
                <a:lnTo>
                  <a:pt x="4759" y="626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13C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24" name="object 222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225" name="object 222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226" name="object 222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227" name="object 222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228" name="object 222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229" name="object 222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230" name="object 22230"/>
          <p:cNvSpPr/>
          <p:nvPr/>
        </p:nvSpPr>
        <p:spPr>
          <a:xfrm>
            <a:off x="3885341" y="24628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13B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31" name="object 22231"/>
          <p:cNvSpPr/>
          <p:nvPr/>
        </p:nvSpPr>
        <p:spPr>
          <a:xfrm>
            <a:off x="3885341" y="24628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13B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32" name="object 22232"/>
          <p:cNvSpPr/>
          <p:nvPr/>
        </p:nvSpPr>
        <p:spPr>
          <a:xfrm>
            <a:off x="3885341" y="2462857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19">
                <a:moveTo>
                  <a:pt x="0" y="0"/>
                </a:moveTo>
                <a:lnTo>
                  <a:pt x="5496" y="723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13B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33" name="object 22233"/>
          <p:cNvSpPr/>
          <p:nvPr/>
        </p:nvSpPr>
        <p:spPr>
          <a:xfrm>
            <a:off x="3885341" y="2462857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19">
                <a:moveTo>
                  <a:pt x="0" y="0"/>
                </a:moveTo>
                <a:lnTo>
                  <a:pt x="5496" y="723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13B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34" name="object 22234"/>
          <p:cNvSpPr/>
          <p:nvPr/>
        </p:nvSpPr>
        <p:spPr>
          <a:xfrm>
            <a:off x="3885341" y="2462857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19">
                <a:moveTo>
                  <a:pt x="0" y="0"/>
                </a:moveTo>
                <a:lnTo>
                  <a:pt x="5496" y="723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13B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35" name="object 22235"/>
          <p:cNvSpPr/>
          <p:nvPr/>
        </p:nvSpPr>
        <p:spPr>
          <a:xfrm>
            <a:off x="3885341" y="2462857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19">
                <a:moveTo>
                  <a:pt x="0" y="0"/>
                </a:moveTo>
                <a:lnTo>
                  <a:pt x="5496" y="723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36" name="object 22236"/>
          <p:cNvSpPr/>
          <p:nvPr/>
        </p:nvSpPr>
        <p:spPr>
          <a:xfrm>
            <a:off x="3890838" y="2470089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0" y="0"/>
                </a:moveTo>
                <a:lnTo>
                  <a:pt x="4759" y="62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37" name="object 22237"/>
          <p:cNvSpPr/>
          <p:nvPr/>
        </p:nvSpPr>
        <p:spPr>
          <a:xfrm>
            <a:off x="3890838" y="247008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38" name="object 22238"/>
          <p:cNvSpPr/>
          <p:nvPr/>
        </p:nvSpPr>
        <p:spPr>
          <a:xfrm>
            <a:off x="3868859" y="2470089"/>
            <a:ext cx="22225" cy="10795"/>
          </a:xfrm>
          <a:custGeom>
            <a:avLst/>
            <a:gdLst/>
            <a:ahLst/>
            <a:cxnLst/>
            <a:rect l="l" t="t" r="r" b="b"/>
            <a:pathLst>
              <a:path w="22225" h="10794">
                <a:moveTo>
                  <a:pt x="21978" y="0"/>
                </a:moveTo>
                <a:lnTo>
                  <a:pt x="0" y="102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39" name="object 222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240" name="object 222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241" name="object 222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242" name="object 222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243" name="object 222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244" name="object 222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245" name="object 22245"/>
          <p:cNvSpPr/>
          <p:nvPr/>
        </p:nvSpPr>
        <p:spPr>
          <a:xfrm>
            <a:off x="3810144" y="250475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029"/>
                </a:moveTo>
                <a:lnTo>
                  <a:pt x="2910" y="0"/>
                </a:lnTo>
                <a:lnTo>
                  <a:pt x="3690" y="1188"/>
                </a:lnTo>
                <a:lnTo>
                  <a:pt x="0" y="2029"/>
                </a:lnTo>
                <a:close/>
              </a:path>
            </a:pathLst>
          </a:custGeom>
          <a:solidFill>
            <a:srgbClr val="1425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46" name="object 22246"/>
          <p:cNvSpPr/>
          <p:nvPr/>
        </p:nvSpPr>
        <p:spPr>
          <a:xfrm>
            <a:off x="3810144" y="250475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029"/>
                </a:moveTo>
                <a:lnTo>
                  <a:pt x="2910" y="0"/>
                </a:lnTo>
                <a:lnTo>
                  <a:pt x="3690" y="1188"/>
                </a:lnTo>
                <a:lnTo>
                  <a:pt x="0" y="2029"/>
                </a:lnTo>
                <a:close/>
              </a:path>
            </a:pathLst>
          </a:custGeom>
          <a:ln w="3175">
            <a:solidFill>
              <a:srgbClr val="1425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47" name="object 22247"/>
          <p:cNvSpPr/>
          <p:nvPr/>
        </p:nvSpPr>
        <p:spPr>
          <a:xfrm>
            <a:off x="3809880" y="2505946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0" y="1803"/>
                </a:moveTo>
                <a:lnTo>
                  <a:pt x="264" y="840"/>
                </a:lnTo>
                <a:lnTo>
                  <a:pt x="3954" y="0"/>
                </a:lnTo>
                <a:lnTo>
                  <a:pt x="0" y="1803"/>
                </a:lnTo>
                <a:close/>
              </a:path>
            </a:pathLst>
          </a:custGeom>
          <a:solidFill>
            <a:srgbClr val="1425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48" name="object 22248"/>
          <p:cNvSpPr/>
          <p:nvPr/>
        </p:nvSpPr>
        <p:spPr>
          <a:xfrm>
            <a:off x="3809880" y="2505946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264" y="840"/>
                </a:moveTo>
                <a:lnTo>
                  <a:pt x="0" y="1803"/>
                </a:lnTo>
                <a:lnTo>
                  <a:pt x="3954" y="0"/>
                </a:lnTo>
                <a:lnTo>
                  <a:pt x="264" y="840"/>
                </a:lnTo>
                <a:close/>
              </a:path>
            </a:pathLst>
          </a:custGeom>
          <a:ln w="3175">
            <a:solidFill>
              <a:srgbClr val="1425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49" name="object 22249"/>
          <p:cNvSpPr/>
          <p:nvPr/>
        </p:nvSpPr>
        <p:spPr>
          <a:xfrm>
            <a:off x="3813835" y="2505946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186" y="33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50" name="object 22250"/>
          <p:cNvSpPr/>
          <p:nvPr/>
        </p:nvSpPr>
        <p:spPr>
          <a:xfrm>
            <a:off x="3813055" y="250475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779" y="11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51" name="object 22251"/>
          <p:cNvSpPr/>
          <p:nvPr/>
        </p:nvSpPr>
        <p:spPr>
          <a:xfrm>
            <a:off x="3813835" y="2500927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80">
                <a:moveTo>
                  <a:pt x="11013" y="0"/>
                </a:moveTo>
                <a:lnTo>
                  <a:pt x="0" y="50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52" name="object 22252"/>
          <p:cNvSpPr/>
          <p:nvPr/>
        </p:nvSpPr>
        <p:spPr>
          <a:xfrm>
            <a:off x="3809880" y="2505946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3954" y="0"/>
                </a:moveTo>
                <a:lnTo>
                  <a:pt x="0" y="18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53" name="object 22253"/>
          <p:cNvSpPr/>
          <p:nvPr/>
        </p:nvSpPr>
        <p:spPr>
          <a:xfrm>
            <a:off x="3837968" y="2483274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0" y="1676"/>
                </a:moveTo>
                <a:lnTo>
                  <a:pt x="1282" y="1087"/>
                </a:lnTo>
                <a:lnTo>
                  <a:pt x="3647" y="0"/>
                </a:lnTo>
                <a:lnTo>
                  <a:pt x="0" y="1676"/>
                </a:lnTo>
                <a:close/>
              </a:path>
            </a:pathLst>
          </a:custGeom>
          <a:ln w="3175">
            <a:solidFill>
              <a:srgbClr val="132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54" name="object 22254"/>
          <p:cNvSpPr/>
          <p:nvPr/>
        </p:nvSpPr>
        <p:spPr>
          <a:xfrm>
            <a:off x="3837968" y="2483274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0" y="1676"/>
                </a:moveTo>
                <a:lnTo>
                  <a:pt x="3647" y="0"/>
                </a:lnTo>
                <a:lnTo>
                  <a:pt x="4394" y="1056"/>
                </a:lnTo>
                <a:lnTo>
                  <a:pt x="0" y="1676"/>
                </a:lnTo>
                <a:close/>
              </a:path>
            </a:pathLst>
          </a:custGeom>
          <a:solidFill>
            <a:srgbClr val="132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55" name="object 22255"/>
          <p:cNvSpPr/>
          <p:nvPr/>
        </p:nvSpPr>
        <p:spPr>
          <a:xfrm>
            <a:off x="3837968" y="2483274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0" y="1676"/>
                </a:moveTo>
                <a:lnTo>
                  <a:pt x="4394" y="1056"/>
                </a:lnTo>
                <a:lnTo>
                  <a:pt x="3647" y="0"/>
                </a:lnTo>
                <a:lnTo>
                  <a:pt x="0" y="1676"/>
                </a:lnTo>
                <a:close/>
              </a:path>
            </a:pathLst>
          </a:custGeom>
          <a:ln w="3175">
            <a:solidFill>
              <a:srgbClr val="132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56" name="object 22256"/>
          <p:cNvSpPr/>
          <p:nvPr/>
        </p:nvSpPr>
        <p:spPr>
          <a:xfrm>
            <a:off x="3758016" y="2519967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241" y="429"/>
                </a:moveTo>
                <a:lnTo>
                  <a:pt x="0" y="27"/>
                </a:lnTo>
                <a:lnTo>
                  <a:pt x="1318" y="0"/>
                </a:lnTo>
                <a:lnTo>
                  <a:pt x="241" y="429"/>
                </a:lnTo>
                <a:close/>
              </a:path>
            </a:pathLst>
          </a:custGeom>
          <a:solidFill>
            <a:srgbClr val="171A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57" name="object 22257"/>
          <p:cNvSpPr/>
          <p:nvPr/>
        </p:nvSpPr>
        <p:spPr>
          <a:xfrm>
            <a:off x="3758016" y="2519967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27"/>
                </a:moveTo>
                <a:lnTo>
                  <a:pt x="241" y="429"/>
                </a:lnTo>
                <a:lnTo>
                  <a:pt x="1318" y="0"/>
                </a:lnTo>
                <a:lnTo>
                  <a:pt x="0" y="27"/>
                </a:lnTo>
                <a:close/>
              </a:path>
            </a:pathLst>
          </a:custGeom>
          <a:ln w="3175">
            <a:solidFill>
              <a:srgbClr val="171A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58" name="object 22258"/>
          <p:cNvSpPr/>
          <p:nvPr/>
        </p:nvSpPr>
        <p:spPr>
          <a:xfrm>
            <a:off x="3842361" y="2481620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819" y="0"/>
                </a:moveTo>
                <a:lnTo>
                  <a:pt x="0" y="2710"/>
                </a:lnTo>
                <a:lnTo>
                  <a:pt x="2819" y="0"/>
                </a:lnTo>
                <a:close/>
              </a:path>
            </a:pathLst>
          </a:custGeom>
          <a:ln w="3175">
            <a:solidFill>
              <a:srgbClr val="132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59" name="object 22259"/>
          <p:cNvSpPr/>
          <p:nvPr/>
        </p:nvSpPr>
        <p:spPr>
          <a:xfrm>
            <a:off x="3841615" y="2481620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746" y="2710"/>
                </a:moveTo>
                <a:lnTo>
                  <a:pt x="0" y="1653"/>
                </a:lnTo>
                <a:lnTo>
                  <a:pt x="3566" y="0"/>
                </a:lnTo>
                <a:lnTo>
                  <a:pt x="746" y="2710"/>
                </a:lnTo>
                <a:close/>
              </a:path>
            </a:pathLst>
          </a:custGeom>
          <a:solidFill>
            <a:srgbClr val="132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60" name="object 22260"/>
          <p:cNvSpPr/>
          <p:nvPr/>
        </p:nvSpPr>
        <p:spPr>
          <a:xfrm>
            <a:off x="3841615" y="2481620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566" y="0"/>
                </a:moveTo>
                <a:lnTo>
                  <a:pt x="0" y="1653"/>
                </a:lnTo>
                <a:lnTo>
                  <a:pt x="746" y="2710"/>
                </a:lnTo>
                <a:lnTo>
                  <a:pt x="3566" y="0"/>
                </a:lnTo>
                <a:close/>
              </a:path>
            </a:pathLst>
          </a:custGeom>
          <a:ln w="3175">
            <a:solidFill>
              <a:srgbClr val="132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61" name="object 222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262" name="object 222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263" name="object 222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264" name="object 222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265" name="object 222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266" name="object 22266"/>
          <p:cNvSpPr/>
          <p:nvPr/>
        </p:nvSpPr>
        <p:spPr>
          <a:xfrm>
            <a:off x="3810144" y="2502222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4564"/>
                </a:moveTo>
                <a:lnTo>
                  <a:pt x="1252" y="0"/>
                </a:lnTo>
                <a:lnTo>
                  <a:pt x="2910" y="2534"/>
                </a:lnTo>
                <a:lnTo>
                  <a:pt x="0" y="4564"/>
                </a:lnTo>
                <a:close/>
              </a:path>
            </a:pathLst>
          </a:custGeom>
          <a:solidFill>
            <a:srgbClr val="1425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67" name="object 22267"/>
          <p:cNvSpPr/>
          <p:nvPr/>
        </p:nvSpPr>
        <p:spPr>
          <a:xfrm>
            <a:off x="3810144" y="2502222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2910" y="2534"/>
                </a:moveTo>
                <a:lnTo>
                  <a:pt x="1252" y="0"/>
                </a:lnTo>
                <a:lnTo>
                  <a:pt x="0" y="4564"/>
                </a:lnTo>
                <a:lnTo>
                  <a:pt x="2910" y="2534"/>
                </a:lnTo>
                <a:close/>
              </a:path>
            </a:pathLst>
          </a:custGeom>
          <a:ln w="3175">
            <a:solidFill>
              <a:srgbClr val="1425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68" name="object 22268"/>
          <p:cNvSpPr/>
          <p:nvPr/>
        </p:nvSpPr>
        <p:spPr>
          <a:xfrm>
            <a:off x="3811397" y="2502222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658" y="25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69" name="object 22269"/>
          <p:cNvSpPr/>
          <p:nvPr/>
        </p:nvSpPr>
        <p:spPr>
          <a:xfrm>
            <a:off x="3842361" y="2481582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2748"/>
                </a:moveTo>
                <a:lnTo>
                  <a:pt x="2819" y="38"/>
                </a:lnTo>
                <a:lnTo>
                  <a:pt x="0" y="2748"/>
                </a:lnTo>
                <a:close/>
              </a:path>
            </a:pathLst>
          </a:custGeom>
          <a:solidFill>
            <a:srgbClr val="132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70" name="object 22270"/>
          <p:cNvSpPr/>
          <p:nvPr/>
        </p:nvSpPr>
        <p:spPr>
          <a:xfrm>
            <a:off x="3842361" y="2481582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2748"/>
                </a:moveTo>
                <a:lnTo>
                  <a:pt x="2900" y="0"/>
                </a:lnTo>
                <a:lnTo>
                  <a:pt x="0" y="2748"/>
                </a:lnTo>
                <a:close/>
              </a:path>
            </a:pathLst>
          </a:custGeom>
          <a:ln w="3175">
            <a:solidFill>
              <a:srgbClr val="132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71" name="object 22271"/>
          <p:cNvSpPr/>
          <p:nvPr/>
        </p:nvSpPr>
        <p:spPr>
          <a:xfrm>
            <a:off x="3940886" y="2535948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1440" y="3662"/>
                </a:moveTo>
                <a:lnTo>
                  <a:pt x="0" y="0"/>
                </a:lnTo>
                <a:lnTo>
                  <a:pt x="2418" y="3185"/>
                </a:lnTo>
                <a:lnTo>
                  <a:pt x="1440" y="3662"/>
                </a:lnTo>
                <a:close/>
              </a:path>
            </a:pathLst>
          </a:custGeom>
          <a:solidFill>
            <a:srgbClr val="1240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72" name="object 22272"/>
          <p:cNvSpPr/>
          <p:nvPr/>
        </p:nvSpPr>
        <p:spPr>
          <a:xfrm>
            <a:off x="3940886" y="2535948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1440" y="3662"/>
                </a:moveTo>
                <a:lnTo>
                  <a:pt x="2418" y="3185"/>
                </a:lnTo>
                <a:lnTo>
                  <a:pt x="0" y="0"/>
                </a:lnTo>
                <a:lnTo>
                  <a:pt x="1440" y="3662"/>
                </a:lnTo>
                <a:close/>
              </a:path>
            </a:pathLst>
          </a:custGeom>
          <a:ln w="3175">
            <a:solidFill>
              <a:srgbClr val="1240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73" name="object 222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274" name="object 222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275" name="object 22275"/>
          <p:cNvSpPr/>
          <p:nvPr/>
        </p:nvSpPr>
        <p:spPr>
          <a:xfrm>
            <a:off x="4047157" y="249325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0" y="4467"/>
                </a:moveTo>
                <a:lnTo>
                  <a:pt x="3576" y="0"/>
                </a:lnTo>
                <a:lnTo>
                  <a:pt x="3713" y="1346"/>
                </a:lnTo>
                <a:lnTo>
                  <a:pt x="0" y="4467"/>
                </a:lnTo>
                <a:close/>
              </a:path>
            </a:pathLst>
          </a:custGeom>
          <a:solidFill>
            <a:srgbClr val="1459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76" name="object 22276"/>
          <p:cNvSpPr/>
          <p:nvPr/>
        </p:nvSpPr>
        <p:spPr>
          <a:xfrm>
            <a:off x="4047157" y="249325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576" y="0"/>
                </a:moveTo>
                <a:lnTo>
                  <a:pt x="3713" y="1346"/>
                </a:lnTo>
                <a:lnTo>
                  <a:pt x="0" y="4467"/>
                </a:lnTo>
                <a:lnTo>
                  <a:pt x="3576" y="0"/>
                </a:lnTo>
                <a:close/>
              </a:path>
            </a:pathLst>
          </a:custGeom>
          <a:ln w="3175">
            <a:solidFill>
              <a:srgbClr val="1459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77" name="object 22277"/>
          <p:cNvSpPr/>
          <p:nvPr/>
        </p:nvSpPr>
        <p:spPr>
          <a:xfrm>
            <a:off x="4038734" y="2493259"/>
            <a:ext cx="12065" cy="7620"/>
          </a:xfrm>
          <a:custGeom>
            <a:avLst/>
            <a:gdLst/>
            <a:ahLst/>
            <a:cxnLst/>
            <a:rect l="l" t="t" r="r" b="b"/>
            <a:pathLst>
              <a:path w="12064" h="7619">
                <a:moveTo>
                  <a:pt x="0" y="7244"/>
                </a:moveTo>
                <a:lnTo>
                  <a:pt x="11998" y="0"/>
                </a:lnTo>
                <a:lnTo>
                  <a:pt x="8422" y="4467"/>
                </a:lnTo>
                <a:lnTo>
                  <a:pt x="0" y="7244"/>
                </a:lnTo>
                <a:close/>
              </a:path>
            </a:pathLst>
          </a:custGeom>
          <a:solidFill>
            <a:srgbClr val="1458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78" name="object 22278"/>
          <p:cNvSpPr/>
          <p:nvPr/>
        </p:nvSpPr>
        <p:spPr>
          <a:xfrm>
            <a:off x="4038734" y="2493259"/>
            <a:ext cx="12065" cy="7620"/>
          </a:xfrm>
          <a:custGeom>
            <a:avLst/>
            <a:gdLst/>
            <a:ahLst/>
            <a:cxnLst/>
            <a:rect l="l" t="t" r="r" b="b"/>
            <a:pathLst>
              <a:path w="12064" h="7619">
                <a:moveTo>
                  <a:pt x="11998" y="0"/>
                </a:moveTo>
                <a:lnTo>
                  <a:pt x="0" y="7244"/>
                </a:lnTo>
                <a:lnTo>
                  <a:pt x="8422" y="4467"/>
                </a:lnTo>
                <a:lnTo>
                  <a:pt x="11998" y="0"/>
                </a:lnTo>
                <a:close/>
              </a:path>
            </a:pathLst>
          </a:custGeom>
          <a:ln w="3175">
            <a:solidFill>
              <a:srgbClr val="1458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79" name="object 222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280" name="object 222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281" name="object 222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282" name="object 222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283" name="object 22283"/>
          <p:cNvSpPr/>
          <p:nvPr/>
        </p:nvSpPr>
        <p:spPr>
          <a:xfrm>
            <a:off x="4015763" y="2498968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0" y="10035"/>
                </a:moveTo>
                <a:lnTo>
                  <a:pt x="2722" y="0"/>
                </a:lnTo>
                <a:lnTo>
                  <a:pt x="8371" y="6885"/>
                </a:lnTo>
                <a:lnTo>
                  <a:pt x="0" y="10035"/>
                </a:lnTo>
                <a:close/>
              </a:path>
            </a:pathLst>
          </a:custGeom>
          <a:solidFill>
            <a:srgbClr val="1352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84" name="object 22284"/>
          <p:cNvSpPr/>
          <p:nvPr/>
        </p:nvSpPr>
        <p:spPr>
          <a:xfrm>
            <a:off x="4015763" y="2498968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2722" y="0"/>
                </a:moveTo>
                <a:lnTo>
                  <a:pt x="8371" y="6885"/>
                </a:lnTo>
                <a:lnTo>
                  <a:pt x="0" y="10035"/>
                </a:lnTo>
                <a:lnTo>
                  <a:pt x="2722" y="0"/>
                </a:lnTo>
                <a:close/>
              </a:path>
            </a:pathLst>
          </a:custGeom>
          <a:ln w="3175">
            <a:solidFill>
              <a:srgbClr val="1352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85" name="object 222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286" name="object 22286"/>
          <p:cNvSpPr/>
          <p:nvPr/>
        </p:nvSpPr>
        <p:spPr>
          <a:xfrm>
            <a:off x="4018485" y="2491254"/>
            <a:ext cx="8890" cy="14604"/>
          </a:xfrm>
          <a:custGeom>
            <a:avLst/>
            <a:gdLst/>
            <a:ahLst/>
            <a:cxnLst/>
            <a:rect l="l" t="t" r="r" b="b"/>
            <a:pathLst>
              <a:path w="8889" h="14605">
                <a:moveTo>
                  <a:pt x="5648" y="14599"/>
                </a:moveTo>
                <a:lnTo>
                  <a:pt x="0" y="7713"/>
                </a:lnTo>
                <a:lnTo>
                  <a:pt x="8628" y="0"/>
                </a:lnTo>
                <a:lnTo>
                  <a:pt x="5648" y="14599"/>
                </a:lnTo>
                <a:close/>
              </a:path>
            </a:pathLst>
          </a:custGeom>
          <a:solidFill>
            <a:srgbClr val="1354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87" name="object 22287"/>
          <p:cNvSpPr/>
          <p:nvPr/>
        </p:nvSpPr>
        <p:spPr>
          <a:xfrm>
            <a:off x="4018485" y="2491254"/>
            <a:ext cx="8890" cy="14604"/>
          </a:xfrm>
          <a:custGeom>
            <a:avLst/>
            <a:gdLst/>
            <a:ahLst/>
            <a:cxnLst/>
            <a:rect l="l" t="t" r="r" b="b"/>
            <a:pathLst>
              <a:path w="8889" h="14605">
                <a:moveTo>
                  <a:pt x="5648" y="14599"/>
                </a:moveTo>
                <a:lnTo>
                  <a:pt x="8628" y="0"/>
                </a:lnTo>
                <a:lnTo>
                  <a:pt x="0" y="7713"/>
                </a:lnTo>
                <a:lnTo>
                  <a:pt x="5648" y="14599"/>
                </a:lnTo>
                <a:close/>
              </a:path>
            </a:pathLst>
          </a:custGeom>
          <a:ln w="3175">
            <a:solidFill>
              <a:srgbClr val="1354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88" name="object 22288"/>
          <p:cNvSpPr/>
          <p:nvPr/>
        </p:nvSpPr>
        <p:spPr>
          <a:xfrm>
            <a:off x="4024134" y="2491254"/>
            <a:ext cx="12065" cy="14604"/>
          </a:xfrm>
          <a:custGeom>
            <a:avLst/>
            <a:gdLst/>
            <a:ahLst/>
            <a:cxnLst/>
            <a:rect l="l" t="t" r="r" b="b"/>
            <a:pathLst>
              <a:path w="12064" h="14605">
                <a:moveTo>
                  <a:pt x="0" y="14599"/>
                </a:moveTo>
                <a:lnTo>
                  <a:pt x="2979" y="0"/>
                </a:lnTo>
                <a:lnTo>
                  <a:pt x="11516" y="10264"/>
                </a:lnTo>
                <a:lnTo>
                  <a:pt x="0" y="14599"/>
                </a:lnTo>
                <a:close/>
              </a:path>
            </a:pathLst>
          </a:custGeom>
          <a:solidFill>
            <a:srgbClr val="1455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89" name="object 22289"/>
          <p:cNvSpPr/>
          <p:nvPr/>
        </p:nvSpPr>
        <p:spPr>
          <a:xfrm>
            <a:off x="4024134" y="2491254"/>
            <a:ext cx="12065" cy="14604"/>
          </a:xfrm>
          <a:custGeom>
            <a:avLst/>
            <a:gdLst/>
            <a:ahLst/>
            <a:cxnLst/>
            <a:rect l="l" t="t" r="r" b="b"/>
            <a:pathLst>
              <a:path w="12064" h="14605">
                <a:moveTo>
                  <a:pt x="2979" y="0"/>
                </a:moveTo>
                <a:lnTo>
                  <a:pt x="0" y="14599"/>
                </a:lnTo>
                <a:lnTo>
                  <a:pt x="11516" y="10264"/>
                </a:lnTo>
                <a:lnTo>
                  <a:pt x="2979" y="0"/>
                </a:lnTo>
                <a:close/>
              </a:path>
            </a:pathLst>
          </a:custGeom>
          <a:ln w="3175">
            <a:solidFill>
              <a:srgbClr val="1455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90" name="object 22290"/>
          <p:cNvSpPr/>
          <p:nvPr/>
        </p:nvSpPr>
        <p:spPr>
          <a:xfrm>
            <a:off x="4018485" y="2498968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0" y="0"/>
                </a:moveTo>
                <a:lnTo>
                  <a:pt x="5648" y="68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91" name="object 222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292" name="object 222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293" name="object 222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294" name="object 222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295" name="object 22295"/>
          <p:cNvSpPr/>
          <p:nvPr/>
        </p:nvSpPr>
        <p:spPr>
          <a:xfrm>
            <a:off x="3940886" y="253594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12" y="1071"/>
                </a:moveTo>
                <a:lnTo>
                  <a:pt x="0" y="0"/>
                </a:lnTo>
                <a:lnTo>
                  <a:pt x="812" y="1071"/>
                </a:lnTo>
                <a:close/>
              </a:path>
            </a:pathLst>
          </a:custGeom>
          <a:ln w="3175">
            <a:solidFill>
              <a:srgbClr val="1240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96" name="object 22296"/>
          <p:cNvSpPr/>
          <p:nvPr/>
        </p:nvSpPr>
        <p:spPr>
          <a:xfrm>
            <a:off x="3941698" y="2537020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605" y="2113"/>
                </a:moveTo>
                <a:lnTo>
                  <a:pt x="0" y="0"/>
                </a:lnTo>
                <a:lnTo>
                  <a:pt x="1605" y="2113"/>
                </a:lnTo>
                <a:close/>
              </a:path>
            </a:pathLst>
          </a:custGeom>
          <a:ln w="3175">
            <a:solidFill>
              <a:srgbClr val="1241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97" name="object 22297"/>
          <p:cNvSpPr/>
          <p:nvPr/>
        </p:nvSpPr>
        <p:spPr>
          <a:xfrm>
            <a:off x="3940886" y="2535948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0"/>
                </a:moveTo>
                <a:lnTo>
                  <a:pt x="2418" y="31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98" name="object 222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299" name="object 222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300" name="object 223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301" name="object 223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302" name="object 223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303" name="object 22303"/>
          <p:cNvSpPr/>
          <p:nvPr/>
        </p:nvSpPr>
        <p:spPr>
          <a:xfrm>
            <a:off x="4057345" y="246452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960" y="1043"/>
                </a:moveTo>
                <a:lnTo>
                  <a:pt x="607" y="657"/>
                </a:lnTo>
                <a:lnTo>
                  <a:pt x="0" y="0"/>
                </a:lnTo>
                <a:lnTo>
                  <a:pt x="960" y="1043"/>
                </a:lnTo>
                <a:close/>
              </a:path>
            </a:pathLst>
          </a:custGeom>
          <a:ln w="3175">
            <a:solidFill>
              <a:srgbClr val="155E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04" name="object 22304"/>
          <p:cNvSpPr/>
          <p:nvPr/>
        </p:nvSpPr>
        <p:spPr>
          <a:xfrm>
            <a:off x="4057952" y="246518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3" y="386"/>
                </a:moveTo>
                <a:lnTo>
                  <a:pt x="0" y="0"/>
                </a:lnTo>
                <a:lnTo>
                  <a:pt x="325" y="355"/>
                </a:lnTo>
                <a:close/>
              </a:path>
            </a:pathLst>
          </a:custGeom>
          <a:ln w="3175">
            <a:solidFill>
              <a:srgbClr val="155E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05" name="object 223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306" name="object 223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307" name="object 223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308" name="object 223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309" name="object 223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310" name="object 223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311" name="object 22311"/>
          <p:cNvSpPr/>
          <p:nvPr/>
        </p:nvSpPr>
        <p:spPr>
          <a:xfrm>
            <a:off x="4047708" y="2464523"/>
            <a:ext cx="10160" cy="3175"/>
          </a:xfrm>
          <a:custGeom>
            <a:avLst/>
            <a:gdLst/>
            <a:ahLst/>
            <a:cxnLst/>
            <a:rect l="l" t="t" r="r" b="b"/>
            <a:pathLst>
              <a:path w="10160" h="3175">
                <a:moveTo>
                  <a:pt x="9636" y="0"/>
                </a:moveTo>
                <a:lnTo>
                  <a:pt x="0" y="3096"/>
                </a:lnTo>
                <a:lnTo>
                  <a:pt x="9636" y="0"/>
                </a:lnTo>
                <a:close/>
              </a:path>
            </a:pathLst>
          </a:custGeom>
          <a:ln w="3175">
            <a:solidFill>
              <a:srgbClr val="155D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12" name="object 223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313" name="object 22313"/>
          <p:cNvSpPr/>
          <p:nvPr/>
        </p:nvSpPr>
        <p:spPr>
          <a:xfrm>
            <a:off x="4033121" y="2464523"/>
            <a:ext cx="24765" cy="8255"/>
          </a:xfrm>
          <a:custGeom>
            <a:avLst/>
            <a:gdLst/>
            <a:ahLst/>
            <a:cxnLst/>
            <a:rect l="l" t="t" r="r" b="b"/>
            <a:pathLst>
              <a:path w="24764" h="8255">
                <a:moveTo>
                  <a:pt x="0" y="7782"/>
                </a:moveTo>
                <a:lnTo>
                  <a:pt x="242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14" name="object 22314"/>
          <p:cNvSpPr/>
          <p:nvPr/>
        </p:nvSpPr>
        <p:spPr>
          <a:xfrm>
            <a:off x="4039219" y="2452298"/>
            <a:ext cx="8255" cy="11430"/>
          </a:xfrm>
          <a:custGeom>
            <a:avLst/>
            <a:gdLst/>
            <a:ahLst/>
            <a:cxnLst/>
            <a:rect l="l" t="t" r="r" b="b"/>
            <a:pathLst>
              <a:path w="8254" h="11430">
                <a:moveTo>
                  <a:pt x="0" y="11209"/>
                </a:moveTo>
                <a:lnTo>
                  <a:pt x="2258" y="4384"/>
                </a:lnTo>
                <a:lnTo>
                  <a:pt x="7708" y="0"/>
                </a:lnTo>
                <a:lnTo>
                  <a:pt x="0" y="11209"/>
                </a:lnTo>
                <a:close/>
              </a:path>
            </a:pathLst>
          </a:custGeom>
          <a:solidFill>
            <a:srgbClr val="145B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15" name="object 22315"/>
          <p:cNvSpPr/>
          <p:nvPr/>
        </p:nvSpPr>
        <p:spPr>
          <a:xfrm>
            <a:off x="4039219" y="2452298"/>
            <a:ext cx="8255" cy="11430"/>
          </a:xfrm>
          <a:custGeom>
            <a:avLst/>
            <a:gdLst/>
            <a:ahLst/>
            <a:cxnLst/>
            <a:rect l="l" t="t" r="r" b="b"/>
            <a:pathLst>
              <a:path w="8254" h="11430">
                <a:moveTo>
                  <a:pt x="0" y="11209"/>
                </a:moveTo>
                <a:lnTo>
                  <a:pt x="2258" y="4384"/>
                </a:lnTo>
                <a:lnTo>
                  <a:pt x="7708" y="0"/>
                </a:lnTo>
                <a:lnTo>
                  <a:pt x="0" y="11209"/>
                </a:lnTo>
                <a:close/>
              </a:path>
            </a:pathLst>
          </a:custGeom>
          <a:ln w="3175">
            <a:solidFill>
              <a:srgbClr val="145B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16" name="object 22316"/>
          <p:cNvSpPr/>
          <p:nvPr/>
        </p:nvSpPr>
        <p:spPr>
          <a:xfrm>
            <a:off x="4039219" y="2452298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30">
                <a:moveTo>
                  <a:pt x="0" y="11209"/>
                </a:moveTo>
                <a:lnTo>
                  <a:pt x="7708" y="0"/>
                </a:lnTo>
                <a:lnTo>
                  <a:pt x="8669" y="1120"/>
                </a:lnTo>
                <a:lnTo>
                  <a:pt x="0" y="11209"/>
                </a:lnTo>
                <a:close/>
              </a:path>
            </a:pathLst>
          </a:custGeom>
          <a:solidFill>
            <a:srgbClr val="145C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17" name="object 22317"/>
          <p:cNvSpPr/>
          <p:nvPr/>
        </p:nvSpPr>
        <p:spPr>
          <a:xfrm>
            <a:off x="4039219" y="2452298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30">
                <a:moveTo>
                  <a:pt x="0" y="11209"/>
                </a:moveTo>
                <a:lnTo>
                  <a:pt x="8669" y="1120"/>
                </a:lnTo>
                <a:lnTo>
                  <a:pt x="7708" y="0"/>
                </a:lnTo>
                <a:lnTo>
                  <a:pt x="0" y="11209"/>
                </a:lnTo>
                <a:close/>
              </a:path>
            </a:pathLst>
          </a:custGeom>
          <a:ln w="3175">
            <a:solidFill>
              <a:srgbClr val="145C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18" name="object 223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319" name="object 223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320" name="object 223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321" name="object 223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322" name="object 223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323" name="object 22323"/>
          <p:cNvSpPr/>
          <p:nvPr/>
        </p:nvSpPr>
        <p:spPr>
          <a:xfrm>
            <a:off x="4041477" y="245127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0" y="5405"/>
                </a:moveTo>
                <a:lnTo>
                  <a:pt x="4511" y="0"/>
                </a:lnTo>
                <a:lnTo>
                  <a:pt x="5450" y="1021"/>
                </a:lnTo>
                <a:lnTo>
                  <a:pt x="0" y="5405"/>
                </a:lnTo>
                <a:close/>
              </a:path>
            </a:pathLst>
          </a:custGeom>
          <a:solidFill>
            <a:srgbClr val="145C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24" name="object 22324"/>
          <p:cNvSpPr/>
          <p:nvPr/>
        </p:nvSpPr>
        <p:spPr>
          <a:xfrm>
            <a:off x="4041477" y="245127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5450" y="1021"/>
                </a:moveTo>
                <a:lnTo>
                  <a:pt x="0" y="5405"/>
                </a:lnTo>
                <a:lnTo>
                  <a:pt x="4511" y="0"/>
                </a:lnTo>
                <a:lnTo>
                  <a:pt x="5450" y="1021"/>
                </a:lnTo>
                <a:close/>
              </a:path>
            </a:pathLst>
          </a:custGeom>
          <a:ln w="3175">
            <a:solidFill>
              <a:srgbClr val="145C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25" name="object 22325"/>
          <p:cNvSpPr/>
          <p:nvPr/>
        </p:nvSpPr>
        <p:spPr>
          <a:xfrm>
            <a:off x="4045988" y="245127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939" y="1021"/>
                </a:moveTo>
                <a:lnTo>
                  <a:pt x="642" y="698"/>
                </a:lnTo>
                <a:lnTo>
                  <a:pt x="0" y="0"/>
                </a:lnTo>
                <a:lnTo>
                  <a:pt x="939" y="1021"/>
                </a:lnTo>
                <a:close/>
              </a:path>
            </a:pathLst>
          </a:custGeom>
          <a:ln w="3175">
            <a:solidFill>
              <a:srgbClr val="155D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26" name="object 22326"/>
          <p:cNvSpPr/>
          <p:nvPr/>
        </p:nvSpPr>
        <p:spPr>
          <a:xfrm>
            <a:off x="4046631" y="245197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97" y="322"/>
                </a:moveTo>
                <a:lnTo>
                  <a:pt x="0" y="0"/>
                </a:lnTo>
                <a:lnTo>
                  <a:pt x="226" y="246"/>
                </a:lnTo>
                <a:close/>
              </a:path>
            </a:pathLst>
          </a:custGeom>
          <a:ln w="3175">
            <a:solidFill>
              <a:srgbClr val="155D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27" name="object 22327"/>
          <p:cNvSpPr/>
          <p:nvPr/>
        </p:nvSpPr>
        <p:spPr>
          <a:xfrm>
            <a:off x="4041376" y="2452786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63" y="2418"/>
                </a:moveTo>
                <a:lnTo>
                  <a:pt x="0" y="0"/>
                </a:lnTo>
                <a:lnTo>
                  <a:pt x="63" y="2418"/>
                </a:lnTo>
                <a:close/>
              </a:path>
            </a:pathLst>
          </a:custGeom>
          <a:ln w="3175">
            <a:solidFill>
              <a:srgbClr val="145C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28" name="object 22328"/>
          <p:cNvSpPr/>
          <p:nvPr/>
        </p:nvSpPr>
        <p:spPr>
          <a:xfrm>
            <a:off x="4041376" y="2451277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63" y="3926"/>
                </a:moveTo>
                <a:lnTo>
                  <a:pt x="0" y="1508"/>
                </a:lnTo>
                <a:lnTo>
                  <a:pt x="4612" y="0"/>
                </a:lnTo>
                <a:lnTo>
                  <a:pt x="63" y="3926"/>
                </a:lnTo>
                <a:close/>
              </a:path>
            </a:pathLst>
          </a:custGeom>
          <a:solidFill>
            <a:srgbClr val="145C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29" name="object 22329"/>
          <p:cNvSpPr/>
          <p:nvPr/>
        </p:nvSpPr>
        <p:spPr>
          <a:xfrm>
            <a:off x="4041376" y="2451277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63" y="3926"/>
                </a:moveTo>
                <a:lnTo>
                  <a:pt x="4612" y="0"/>
                </a:lnTo>
                <a:lnTo>
                  <a:pt x="0" y="1508"/>
                </a:lnTo>
                <a:lnTo>
                  <a:pt x="63" y="3926"/>
                </a:lnTo>
                <a:close/>
              </a:path>
            </a:pathLst>
          </a:custGeom>
          <a:ln w="3175">
            <a:solidFill>
              <a:srgbClr val="145C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30" name="object 22330"/>
          <p:cNvSpPr/>
          <p:nvPr/>
        </p:nvSpPr>
        <p:spPr>
          <a:xfrm>
            <a:off x="4041439" y="2451277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38" y="5405"/>
                </a:moveTo>
                <a:lnTo>
                  <a:pt x="0" y="3926"/>
                </a:lnTo>
                <a:lnTo>
                  <a:pt x="4549" y="0"/>
                </a:lnTo>
                <a:lnTo>
                  <a:pt x="38" y="5405"/>
                </a:lnTo>
                <a:close/>
              </a:path>
            </a:pathLst>
          </a:custGeom>
          <a:solidFill>
            <a:srgbClr val="145C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31" name="object 22331"/>
          <p:cNvSpPr/>
          <p:nvPr/>
        </p:nvSpPr>
        <p:spPr>
          <a:xfrm>
            <a:off x="4041439" y="2451277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0" y="3926"/>
                </a:moveTo>
                <a:lnTo>
                  <a:pt x="4549" y="0"/>
                </a:lnTo>
                <a:lnTo>
                  <a:pt x="38" y="5405"/>
                </a:lnTo>
                <a:lnTo>
                  <a:pt x="0" y="3926"/>
                </a:lnTo>
                <a:close/>
              </a:path>
            </a:pathLst>
          </a:custGeom>
          <a:ln w="3175">
            <a:solidFill>
              <a:srgbClr val="145C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32" name="object 22332"/>
          <p:cNvSpPr/>
          <p:nvPr/>
        </p:nvSpPr>
        <p:spPr>
          <a:xfrm>
            <a:off x="4043334" y="2448750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412"/>
                </a:moveTo>
                <a:lnTo>
                  <a:pt x="533" y="0"/>
                </a:lnTo>
                <a:lnTo>
                  <a:pt x="0" y="1412"/>
                </a:lnTo>
                <a:close/>
              </a:path>
            </a:pathLst>
          </a:custGeom>
          <a:ln w="3175">
            <a:solidFill>
              <a:srgbClr val="145C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33" name="object 22333"/>
          <p:cNvSpPr/>
          <p:nvPr/>
        </p:nvSpPr>
        <p:spPr>
          <a:xfrm>
            <a:off x="4043334" y="244875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412"/>
                </a:moveTo>
                <a:lnTo>
                  <a:pt x="533" y="0"/>
                </a:lnTo>
                <a:lnTo>
                  <a:pt x="1719" y="1384"/>
                </a:lnTo>
                <a:lnTo>
                  <a:pt x="0" y="1412"/>
                </a:lnTo>
                <a:close/>
              </a:path>
            </a:pathLst>
          </a:custGeom>
          <a:solidFill>
            <a:srgbClr val="145C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34" name="object 22334"/>
          <p:cNvSpPr/>
          <p:nvPr/>
        </p:nvSpPr>
        <p:spPr>
          <a:xfrm>
            <a:off x="4043334" y="244875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412"/>
                </a:moveTo>
                <a:lnTo>
                  <a:pt x="1719" y="1384"/>
                </a:lnTo>
                <a:lnTo>
                  <a:pt x="533" y="0"/>
                </a:lnTo>
                <a:lnTo>
                  <a:pt x="0" y="1412"/>
                </a:lnTo>
                <a:close/>
              </a:path>
            </a:pathLst>
          </a:custGeom>
          <a:ln w="3175">
            <a:solidFill>
              <a:srgbClr val="145C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35" name="object 22335"/>
          <p:cNvSpPr/>
          <p:nvPr/>
        </p:nvSpPr>
        <p:spPr>
          <a:xfrm>
            <a:off x="4041376" y="2450134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2651"/>
                </a:moveTo>
                <a:lnTo>
                  <a:pt x="1958" y="27"/>
                </a:lnTo>
                <a:lnTo>
                  <a:pt x="3677" y="0"/>
                </a:lnTo>
                <a:lnTo>
                  <a:pt x="0" y="2651"/>
                </a:lnTo>
                <a:close/>
              </a:path>
            </a:pathLst>
          </a:custGeom>
          <a:solidFill>
            <a:srgbClr val="145C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36" name="object 22336"/>
          <p:cNvSpPr/>
          <p:nvPr/>
        </p:nvSpPr>
        <p:spPr>
          <a:xfrm>
            <a:off x="4041376" y="2450134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2651"/>
                </a:moveTo>
                <a:lnTo>
                  <a:pt x="1958" y="27"/>
                </a:lnTo>
                <a:lnTo>
                  <a:pt x="3677" y="0"/>
                </a:lnTo>
                <a:lnTo>
                  <a:pt x="0" y="2651"/>
                </a:lnTo>
                <a:close/>
              </a:path>
            </a:pathLst>
          </a:custGeom>
          <a:ln w="3175">
            <a:solidFill>
              <a:srgbClr val="145C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37" name="object 22337"/>
          <p:cNvSpPr/>
          <p:nvPr/>
        </p:nvSpPr>
        <p:spPr>
          <a:xfrm>
            <a:off x="4041376" y="2450134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2651"/>
                </a:moveTo>
                <a:lnTo>
                  <a:pt x="3677" y="0"/>
                </a:lnTo>
                <a:lnTo>
                  <a:pt x="4612" y="1143"/>
                </a:lnTo>
                <a:lnTo>
                  <a:pt x="0" y="2651"/>
                </a:lnTo>
                <a:close/>
              </a:path>
            </a:pathLst>
          </a:custGeom>
          <a:solidFill>
            <a:srgbClr val="145C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38" name="object 22338"/>
          <p:cNvSpPr/>
          <p:nvPr/>
        </p:nvSpPr>
        <p:spPr>
          <a:xfrm>
            <a:off x="4041376" y="2450134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2651"/>
                </a:moveTo>
                <a:lnTo>
                  <a:pt x="4612" y="1143"/>
                </a:lnTo>
                <a:lnTo>
                  <a:pt x="3677" y="0"/>
                </a:lnTo>
                <a:lnTo>
                  <a:pt x="0" y="2651"/>
                </a:lnTo>
                <a:close/>
              </a:path>
            </a:pathLst>
          </a:custGeom>
          <a:ln w="3175">
            <a:solidFill>
              <a:srgbClr val="145C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39" name="object 22339"/>
          <p:cNvSpPr/>
          <p:nvPr/>
        </p:nvSpPr>
        <p:spPr>
          <a:xfrm>
            <a:off x="4041376" y="2451277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1508"/>
                </a:moveTo>
                <a:lnTo>
                  <a:pt x="4612" y="0"/>
                </a:lnTo>
                <a:lnTo>
                  <a:pt x="0" y="1508"/>
                </a:lnTo>
                <a:close/>
              </a:path>
            </a:pathLst>
          </a:custGeom>
          <a:ln w="3175">
            <a:solidFill>
              <a:srgbClr val="145C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40" name="object 22340"/>
          <p:cNvSpPr/>
          <p:nvPr/>
        </p:nvSpPr>
        <p:spPr>
          <a:xfrm>
            <a:off x="4027114" y="2477249"/>
            <a:ext cx="6350" cy="14604"/>
          </a:xfrm>
          <a:custGeom>
            <a:avLst/>
            <a:gdLst/>
            <a:ahLst/>
            <a:cxnLst/>
            <a:rect l="l" t="t" r="r" b="b"/>
            <a:pathLst>
              <a:path w="6350" h="14605">
                <a:moveTo>
                  <a:pt x="0" y="14005"/>
                </a:moveTo>
                <a:lnTo>
                  <a:pt x="4592" y="3840"/>
                </a:lnTo>
                <a:lnTo>
                  <a:pt x="6327" y="0"/>
                </a:lnTo>
                <a:lnTo>
                  <a:pt x="0" y="14005"/>
                </a:lnTo>
                <a:close/>
              </a:path>
            </a:pathLst>
          </a:custGeom>
          <a:ln w="3175">
            <a:solidFill>
              <a:srgbClr val="1457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41" name="object 223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342" name="object 223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343" name="object 22343"/>
          <p:cNvSpPr/>
          <p:nvPr/>
        </p:nvSpPr>
        <p:spPr>
          <a:xfrm>
            <a:off x="4069913" y="2479126"/>
            <a:ext cx="2540" cy="12065"/>
          </a:xfrm>
          <a:custGeom>
            <a:avLst/>
            <a:gdLst/>
            <a:ahLst/>
            <a:cxnLst/>
            <a:rect l="l" t="t" r="r" b="b"/>
            <a:pathLst>
              <a:path w="2539" h="12064">
                <a:moveTo>
                  <a:pt x="220" y="11485"/>
                </a:moveTo>
                <a:lnTo>
                  <a:pt x="0" y="0"/>
                </a:lnTo>
                <a:lnTo>
                  <a:pt x="1958" y="2293"/>
                </a:lnTo>
                <a:lnTo>
                  <a:pt x="220" y="11485"/>
                </a:lnTo>
                <a:close/>
              </a:path>
            </a:pathLst>
          </a:custGeom>
          <a:solidFill>
            <a:srgbClr val="155F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44" name="object 22344"/>
          <p:cNvSpPr/>
          <p:nvPr/>
        </p:nvSpPr>
        <p:spPr>
          <a:xfrm>
            <a:off x="4069913" y="2479126"/>
            <a:ext cx="2540" cy="12065"/>
          </a:xfrm>
          <a:custGeom>
            <a:avLst/>
            <a:gdLst/>
            <a:ahLst/>
            <a:cxnLst/>
            <a:rect l="l" t="t" r="r" b="b"/>
            <a:pathLst>
              <a:path w="2539" h="12064">
                <a:moveTo>
                  <a:pt x="0" y="0"/>
                </a:moveTo>
                <a:lnTo>
                  <a:pt x="1958" y="2293"/>
                </a:lnTo>
                <a:lnTo>
                  <a:pt x="220" y="1148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5F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45" name="object 223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346" name="object 22346"/>
          <p:cNvSpPr/>
          <p:nvPr/>
        </p:nvSpPr>
        <p:spPr>
          <a:xfrm>
            <a:off x="4071871" y="2481420"/>
            <a:ext cx="6350" cy="6985"/>
          </a:xfrm>
          <a:custGeom>
            <a:avLst/>
            <a:gdLst/>
            <a:ahLst/>
            <a:cxnLst/>
            <a:rect l="l" t="t" r="r" b="b"/>
            <a:pathLst>
              <a:path w="6350" h="6985">
                <a:moveTo>
                  <a:pt x="5722" y="6985"/>
                </a:moveTo>
                <a:lnTo>
                  <a:pt x="0" y="0"/>
                </a:lnTo>
                <a:lnTo>
                  <a:pt x="5913" y="6929"/>
                </a:lnTo>
                <a:lnTo>
                  <a:pt x="5722" y="6985"/>
                </a:lnTo>
                <a:close/>
              </a:path>
            </a:pathLst>
          </a:custGeom>
          <a:solidFill>
            <a:srgbClr val="155F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47" name="object 22347"/>
          <p:cNvSpPr/>
          <p:nvPr/>
        </p:nvSpPr>
        <p:spPr>
          <a:xfrm>
            <a:off x="4071871" y="2481420"/>
            <a:ext cx="6350" cy="6985"/>
          </a:xfrm>
          <a:custGeom>
            <a:avLst/>
            <a:gdLst/>
            <a:ahLst/>
            <a:cxnLst/>
            <a:rect l="l" t="t" r="r" b="b"/>
            <a:pathLst>
              <a:path w="6350" h="6985">
                <a:moveTo>
                  <a:pt x="0" y="0"/>
                </a:moveTo>
                <a:lnTo>
                  <a:pt x="5913" y="6929"/>
                </a:lnTo>
                <a:lnTo>
                  <a:pt x="5722" y="698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5F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48" name="object 22348"/>
          <p:cNvSpPr/>
          <p:nvPr/>
        </p:nvSpPr>
        <p:spPr>
          <a:xfrm>
            <a:off x="4070134" y="2481420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0" y="9192"/>
                </a:moveTo>
                <a:lnTo>
                  <a:pt x="1737" y="0"/>
                </a:lnTo>
                <a:lnTo>
                  <a:pt x="7459" y="6985"/>
                </a:lnTo>
                <a:lnTo>
                  <a:pt x="0" y="9192"/>
                </a:lnTo>
                <a:close/>
              </a:path>
            </a:pathLst>
          </a:custGeom>
          <a:solidFill>
            <a:srgbClr val="155F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49" name="object 22349"/>
          <p:cNvSpPr/>
          <p:nvPr/>
        </p:nvSpPr>
        <p:spPr>
          <a:xfrm>
            <a:off x="4070134" y="2481420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1737" y="0"/>
                </a:moveTo>
                <a:lnTo>
                  <a:pt x="0" y="9192"/>
                </a:lnTo>
                <a:lnTo>
                  <a:pt x="7459" y="6985"/>
                </a:lnTo>
                <a:lnTo>
                  <a:pt x="1737" y="0"/>
                </a:lnTo>
                <a:close/>
              </a:path>
            </a:pathLst>
          </a:custGeom>
          <a:ln w="3175">
            <a:solidFill>
              <a:srgbClr val="155F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50" name="object 22350"/>
          <p:cNvSpPr/>
          <p:nvPr/>
        </p:nvSpPr>
        <p:spPr>
          <a:xfrm>
            <a:off x="4050466" y="2490520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266" y="2738"/>
                </a:moveTo>
                <a:lnTo>
                  <a:pt x="0" y="134"/>
                </a:lnTo>
                <a:lnTo>
                  <a:pt x="5267" y="0"/>
                </a:lnTo>
                <a:lnTo>
                  <a:pt x="266" y="2738"/>
                </a:lnTo>
                <a:close/>
              </a:path>
            </a:pathLst>
          </a:custGeom>
          <a:solidFill>
            <a:srgbClr val="145A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51" name="object 22351"/>
          <p:cNvSpPr/>
          <p:nvPr/>
        </p:nvSpPr>
        <p:spPr>
          <a:xfrm>
            <a:off x="4050466" y="2490520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266" y="2738"/>
                </a:moveTo>
                <a:lnTo>
                  <a:pt x="5267" y="0"/>
                </a:lnTo>
                <a:lnTo>
                  <a:pt x="0" y="134"/>
                </a:lnTo>
                <a:lnTo>
                  <a:pt x="266" y="2738"/>
                </a:lnTo>
                <a:close/>
              </a:path>
            </a:pathLst>
          </a:custGeom>
          <a:ln w="3175">
            <a:solidFill>
              <a:srgbClr val="145A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52" name="object 22352"/>
          <p:cNvSpPr/>
          <p:nvPr/>
        </p:nvSpPr>
        <p:spPr>
          <a:xfrm>
            <a:off x="4050733" y="2490520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137" y="4084"/>
                </a:moveTo>
                <a:lnTo>
                  <a:pt x="0" y="2738"/>
                </a:lnTo>
                <a:lnTo>
                  <a:pt x="5001" y="0"/>
                </a:lnTo>
                <a:lnTo>
                  <a:pt x="137" y="4084"/>
                </a:lnTo>
                <a:close/>
              </a:path>
            </a:pathLst>
          </a:custGeom>
          <a:solidFill>
            <a:srgbClr val="145A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53" name="object 22353"/>
          <p:cNvSpPr/>
          <p:nvPr/>
        </p:nvSpPr>
        <p:spPr>
          <a:xfrm>
            <a:off x="4050733" y="2490520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137" y="4084"/>
                </a:moveTo>
                <a:lnTo>
                  <a:pt x="5001" y="0"/>
                </a:lnTo>
                <a:lnTo>
                  <a:pt x="0" y="2738"/>
                </a:lnTo>
                <a:lnTo>
                  <a:pt x="137" y="4084"/>
                </a:lnTo>
                <a:close/>
              </a:path>
            </a:pathLst>
          </a:custGeom>
          <a:ln w="3175">
            <a:solidFill>
              <a:srgbClr val="145A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54" name="object 22354"/>
          <p:cNvSpPr/>
          <p:nvPr/>
        </p:nvSpPr>
        <p:spPr>
          <a:xfrm>
            <a:off x="4050870" y="2490520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4">
                <a:moveTo>
                  <a:pt x="0" y="4084"/>
                </a:moveTo>
                <a:lnTo>
                  <a:pt x="4864" y="0"/>
                </a:lnTo>
                <a:lnTo>
                  <a:pt x="10906" y="2679"/>
                </a:lnTo>
                <a:lnTo>
                  <a:pt x="0" y="4084"/>
                </a:lnTo>
                <a:close/>
              </a:path>
            </a:pathLst>
          </a:custGeom>
          <a:solidFill>
            <a:srgbClr val="145B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55" name="object 22355"/>
          <p:cNvSpPr/>
          <p:nvPr/>
        </p:nvSpPr>
        <p:spPr>
          <a:xfrm>
            <a:off x="4050870" y="2490520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4">
                <a:moveTo>
                  <a:pt x="10906" y="2679"/>
                </a:moveTo>
                <a:lnTo>
                  <a:pt x="0" y="4084"/>
                </a:lnTo>
                <a:lnTo>
                  <a:pt x="4864" y="0"/>
                </a:lnTo>
                <a:lnTo>
                  <a:pt x="10906" y="2679"/>
                </a:lnTo>
                <a:close/>
              </a:path>
            </a:pathLst>
          </a:custGeom>
          <a:ln w="3175">
            <a:solidFill>
              <a:srgbClr val="145B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56" name="object 22356"/>
          <p:cNvSpPr/>
          <p:nvPr/>
        </p:nvSpPr>
        <p:spPr>
          <a:xfrm>
            <a:off x="4055735" y="2490520"/>
            <a:ext cx="14604" cy="3175"/>
          </a:xfrm>
          <a:custGeom>
            <a:avLst/>
            <a:gdLst/>
            <a:ahLst/>
            <a:cxnLst/>
            <a:rect l="l" t="t" r="r" b="b"/>
            <a:pathLst>
              <a:path w="14604" h="3175">
                <a:moveTo>
                  <a:pt x="6042" y="2679"/>
                </a:moveTo>
                <a:lnTo>
                  <a:pt x="0" y="0"/>
                </a:lnTo>
                <a:lnTo>
                  <a:pt x="14399" y="91"/>
                </a:lnTo>
                <a:lnTo>
                  <a:pt x="6042" y="2679"/>
                </a:lnTo>
                <a:close/>
              </a:path>
            </a:pathLst>
          </a:custGeom>
          <a:solidFill>
            <a:srgbClr val="145C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57" name="object 22357"/>
          <p:cNvSpPr/>
          <p:nvPr/>
        </p:nvSpPr>
        <p:spPr>
          <a:xfrm>
            <a:off x="4055735" y="2490520"/>
            <a:ext cx="14604" cy="3175"/>
          </a:xfrm>
          <a:custGeom>
            <a:avLst/>
            <a:gdLst/>
            <a:ahLst/>
            <a:cxnLst/>
            <a:rect l="l" t="t" r="r" b="b"/>
            <a:pathLst>
              <a:path w="14604" h="3175">
                <a:moveTo>
                  <a:pt x="6042" y="2679"/>
                </a:moveTo>
                <a:lnTo>
                  <a:pt x="14399" y="91"/>
                </a:lnTo>
                <a:lnTo>
                  <a:pt x="0" y="0"/>
                </a:lnTo>
                <a:lnTo>
                  <a:pt x="6042" y="2679"/>
                </a:lnTo>
                <a:close/>
              </a:path>
            </a:pathLst>
          </a:custGeom>
          <a:ln w="3175">
            <a:solidFill>
              <a:srgbClr val="145C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58" name="object 22358"/>
          <p:cNvSpPr/>
          <p:nvPr/>
        </p:nvSpPr>
        <p:spPr>
          <a:xfrm>
            <a:off x="4061777" y="2490612"/>
            <a:ext cx="8890" cy="3175"/>
          </a:xfrm>
          <a:custGeom>
            <a:avLst/>
            <a:gdLst/>
            <a:ahLst/>
            <a:cxnLst/>
            <a:rect l="l" t="t" r="r" b="b"/>
            <a:pathLst>
              <a:path w="8889" h="3175">
                <a:moveTo>
                  <a:pt x="0" y="2588"/>
                </a:moveTo>
                <a:lnTo>
                  <a:pt x="8356" y="0"/>
                </a:lnTo>
                <a:lnTo>
                  <a:pt x="264" y="2506"/>
                </a:lnTo>
                <a:lnTo>
                  <a:pt x="0" y="2588"/>
                </a:lnTo>
                <a:close/>
              </a:path>
            </a:pathLst>
          </a:custGeom>
          <a:ln w="3175">
            <a:solidFill>
              <a:srgbClr val="145D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59" name="object 223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360" name="object 223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361" name="object 223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362" name="object 223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363" name="object 223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364" name="object 223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365" name="object 223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366" name="object 22366"/>
          <p:cNvSpPr/>
          <p:nvPr/>
        </p:nvSpPr>
        <p:spPr>
          <a:xfrm>
            <a:off x="4015678" y="2495941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2806" y="30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67" name="object 223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368" name="object 223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369" name="object 22369"/>
          <p:cNvSpPr/>
          <p:nvPr/>
        </p:nvSpPr>
        <p:spPr>
          <a:xfrm>
            <a:off x="4016816" y="2426604"/>
            <a:ext cx="8255" cy="11430"/>
          </a:xfrm>
          <a:custGeom>
            <a:avLst/>
            <a:gdLst/>
            <a:ahLst/>
            <a:cxnLst/>
            <a:rect l="l" t="t" r="r" b="b"/>
            <a:pathLst>
              <a:path w="8254" h="11430">
                <a:moveTo>
                  <a:pt x="0" y="11005"/>
                </a:moveTo>
                <a:lnTo>
                  <a:pt x="2047" y="4820"/>
                </a:lnTo>
                <a:lnTo>
                  <a:pt x="8034" y="0"/>
                </a:lnTo>
                <a:lnTo>
                  <a:pt x="0" y="11005"/>
                </a:lnTo>
                <a:close/>
              </a:path>
            </a:pathLst>
          </a:custGeom>
          <a:solidFill>
            <a:srgbClr val="1459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70" name="object 22370"/>
          <p:cNvSpPr/>
          <p:nvPr/>
        </p:nvSpPr>
        <p:spPr>
          <a:xfrm>
            <a:off x="4016816" y="2426604"/>
            <a:ext cx="8255" cy="11430"/>
          </a:xfrm>
          <a:custGeom>
            <a:avLst/>
            <a:gdLst/>
            <a:ahLst/>
            <a:cxnLst/>
            <a:rect l="l" t="t" r="r" b="b"/>
            <a:pathLst>
              <a:path w="8254" h="11430">
                <a:moveTo>
                  <a:pt x="0" y="11005"/>
                </a:moveTo>
                <a:lnTo>
                  <a:pt x="2047" y="4820"/>
                </a:lnTo>
                <a:lnTo>
                  <a:pt x="8034" y="0"/>
                </a:lnTo>
                <a:lnTo>
                  <a:pt x="0" y="11005"/>
                </a:lnTo>
                <a:close/>
              </a:path>
            </a:pathLst>
          </a:custGeom>
          <a:ln w="3175">
            <a:solidFill>
              <a:srgbClr val="1459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71" name="object 223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372" name="object 223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373" name="object 223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374" name="object 223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375" name="object 22375"/>
          <p:cNvSpPr/>
          <p:nvPr/>
        </p:nvSpPr>
        <p:spPr>
          <a:xfrm>
            <a:off x="3983708" y="249024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34D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76" name="object 22376"/>
          <p:cNvSpPr/>
          <p:nvPr/>
        </p:nvSpPr>
        <p:spPr>
          <a:xfrm>
            <a:off x="3983708" y="249024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4D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77" name="object 223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378" name="object 22378"/>
          <p:cNvSpPr/>
          <p:nvPr/>
        </p:nvSpPr>
        <p:spPr>
          <a:xfrm>
            <a:off x="3970619" y="2490241"/>
            <a:ext cx="13335" cy="5080"/>
          </a:xfrm>
          <a:custGeom>
            <a:avLst/>
            <a:gdLst/>
            <a:ahLst/>
            <a:cxnLst/>
            <a:rect l="l" t="t" r="r" b="b"/>
            <a:pathLst>
              <a:path w="13335" h="5080">
                <a:moveTo>
                  <a:pt x="0" y="5044"/>
                </a:moveTo>
                <a:lnTo>
                  <a:pt x="130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79" name="object 22379"/>
          <p:cNvSpPr/>
          <p:nvPr/>
        </p:nvSpPr>
        <p:spPr>
          <a:xfrm>
            <a:off x="4018660" y="242741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203" y="4010"/>
                </a:moveTo>
                <a:lnTo>
                  <a:pt x="127" y="2473"/>
                </a:lnTo>
                <a:lnTo>
                  <a:pt x="0" y="0"/>
                </a:lnTo>
                <a:lnTo>
                  <a:pt x="203" y="4010"/>
                </a:lnTo>
                <a:close/>
              </a:path>
            </a:pathLst>
          </a:custGeom>
          <a:ln w="3175">
            <a:solidFill>
              <a:srgbClr val="1459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80" name="object 22380"/>
          <p:cNvSpPr/>
          <p:nvPr/>
        </p:nvSpPr>
        <p:spPr>
          <a:xfrm>
            <a:off x="4018660" y="2425626"/>
            <a:ext cx="5715" cy="6350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203" y="5798"/>
                </a:moveTo>
                <a:lnTo>
                  <a:pt x="0" y="1788"/>
                </a:lnTo>
                <a:lnTo>
                  <a:pt x="5285" y="0"/>
                </a:lnTo>
                <a:lnTo>
                  <a:pt x="203" y="5798"/>
                </a:lnTo>
                <a:close/>
              </a:path>
            </a:pathLst>
          </a:custGeom>
          <a:solidFill>
            <a:srgbClr val="145A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81" name="object 22381"/>
          <p:cNvSpPr/>
          <p:nvPr/>
        </p:nvSpPr>
        <p:spPr>
          <a:xfrm>
            <a:off x="4018660" y="2425626"/>
            <a:ext cx="5715" cy="6350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203" y="5798"/>
                </a:moveTo>
                <a:lnTo>
                  <a:pt x="5285" y="0"/>
                </a:lnTo>
                <a:lnTo>
                  <a:pt x="0" y="1788"/>
                </a:lnTo>
                <a:lnTo>
                  <a:pt x="203" y="5798"/>
                </a:lnTo>
                <a:close/>
              </a:path>
            </a:pathLst>
          </a:custGeom>
          <a:ln w="3175">
            <a:solidFill>
              <a:srgbClr val="145A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82" name="object 22382"/>
          <p:cNvSpPr/>
          <p:nvPr/>
        </p:nvSpPr>
        <p:spPr>
          <a:xfrm>
            <a:off x="4018864" y="2425626"/>
            <a:ext cx="5715" cy="6350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0" y="5798"/>
                </a:moveTo>
                <a:lnTo>
                  <a:pt x="5082" y="0"/>
                </a:lnTo>
                <a:lnTo>
                  <a:pt x="5694" y="660"/>
                </a:lnTo>
                <a:lnTo>
                  <a:pt x="0" y="5798"/>
                </a:lnTo>
                <a:close/>
              </a:path>
            </a:pathLst>
          </a:custGeom>
          <a:solidFill>
            <a:srgbClr val="145A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83" name="object 22383"/>
          <p:cNvSpPr/>
          <p:nvPr/>
        </p:nvSpPr>
        <p:spPr>
          <a:xfrm>
            <a:off x="4018864" y="2425626"/>
            <a:ext cx="5715" cy="6350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0" y="5798"/>
                </a:moveTo>
                <a:lnTo>
                  <a:pt x="5082" y="0"/>
                </a:lnTo>
                <a:lnTo>
                  <a:pt x="5694" y="660"/>
                </a:lnTo>
                <a:lnTo>
                  <a:pt x="0" y="5798"/>
                </a:lnTo>
                <a:close/>
              </a:path>
            </a:pathLst>
          </a:custGeom>
          <a:ln w="3175">
            <a:solidFill>
              <a:srgbClr val="145A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84" name="object 22384"/>
          <p:cNvSpPr/>
          <p:nvPr/>
        </p:nvSpPr>
        <p:spPr>
          <a:xfrm>
            <a:off x="4018864" y="2426286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0" y="5138"/>
                </a:moveTo>
                <a:lnTo>
                  <a:pt x="5694" y="0"/>
                </a:lnTo>
                <a:lnTo>
                  <a:pt x="5986" y="317"/>
                </a:lnTo>
                <a:lnTo>
                  <a:pt x="0" y="5138"/>
                </a:lnTo>
                <a:close/>
              </a:path>
            </a:pathLst>
          </a:custGeom>
          <a:solidFill>
            <a:srgbClr val="145A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85" name="object 22385"/>
          <p:cNvSpPr/>
          <p:nvPr/>
        </p:nvSpPr>
        <p:spPr>
          <a:xfrm>
            <a:off x="4018864" y="2426286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0" y="5138"/>
                </a:moveTo>
                <a:lnTo>
                  <a:pt x="5986" y="317"/>
                </a:lnTo>
                <a:lnTo>
                  <a:pt x="5694" y="0"/>
                </a:lnTo>
                <a:lnTo>
                  <a:pt x="0" y="5138"/>
                </a:lnTo>
                <a:close/>
              </a:path>
            </a:pathLst>
          </a:custGeom>
          <a:ln w="3175">
            <a:solidFill>
              <a:srgbClr val="145A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86" name="object 22386"/>
          <p:cNvSpPr/>
          <p:nvPr/>
        </p:nvSpPr>
        <p:spPr>
          <a:xfrm>
            <a:off x="4020784" y="2422723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1882"/>
                </a:moveTo>
                <a:lnTo>
                  <a:pt x="708" y="0"/>
                </a:lnTo>
                <a:lnTo>
                  <a:pt x="2265" y="1811"/>
                </a:lnTo>
                <a:lnTo>
                  <a:pt x="0" y="1882"/>
                </a:lnTo>
                <a:close/>
              </a:path>
            </a:pathLst>
          </a:custGeom>
          <a:solidFill>
            <a:srgbClr val="145A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87" name="object 22387"/>
          <p:cNvSpPr/>
          <p:nvPr/>
        </p:nvSpPr>
        <p:spPr>
          <a:xfrm>
            <a:off x="4020784" y="2422723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1882"/>
                </a:moveTo>
                <a:lnTo>
                  <a:pt x="2265" y="1811"/>
                </a:lnTo>
                <a:lnTo>
                  <a:pt x="708" y="0"/>
                </a:lnTo>
                <a:lnTo>
                  <a:pt x="0" y="1882"/>
                </a:lnTo>
                <a:close/>
              </a:path>
            </a:pathLst>
          </a:custGeom>
          <a:ln w="3175">
            <a:solidFill>
              <a:srgbClr val="145A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88" name="object 22388"/>
          <p:cNvSpPr/>
          <p:nvPr/>
        </p:nvSpPr>
        <p:spPr>
          <a:xfrm>
            <a:off x="4018660" y="2424534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0" y="2880"/>
                </a:moveTo>
                <a:lnTo>
                  <a:pt x="2123" y="71"/>
                </a:lnTo>
                <a:lnTo>
                  <a:pt x="4389" y="0"/>
                </a:lnTo>
                <a:lnTo>
                  <a:pt x="0" y="2880"/>
                </a:lnTo>
                <a:close/>
              </a:path>
            </a:pathLst>
          </a:custGeom>
          <a:solidFill>
            <a:srgbClr val="145A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89" name="object 22389"/>
          <p:cNvSpPr/>
          <p:nvPr/>
        </p:nvSpPr>
        <p:spPr>
          <a:xfrm>
            <a:off x="4018660" y="2424534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0" y="2880"/>
                </a:moveTo>
                <a:lnTo>
                  <a:pt x="2123" y="71"/>
                </a:lnTo>
                <a:lnTo>
                  <a:pt x="4389" y="0"/>
                </a:lnTo>
                <a:lnTo>
                  <a:pt x="0" y="2880"/>
                </a:lnTo>
                <a:close/>
              </a:path>
            </a:pathLst>
          </a:custGeom>
          <a:ln w="3175">
            <a:solidFill>
              <a:srgbClr val="145A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90" name="object 22390"/>
          <p:cNvSpPr/>
          <p:nvPr/>
        </p:nvSpPr>
        <p:spPr>
          <a:xfrm>
            <a:off x="4018660" y="2424534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0" y="2880"/>
                </a:moveTo>
                <a:lnTo>
                  <a:pt x="4389" y="0"/>
                </a:lnTo>
                <a:lnTo>
                  <a:pt x="5285" y="1092"/>
                </a:lnTo>
                <a:lnTo>
                  <a:pt x="0" y="2880"/>
                </a:lnTo>
                <a:close/>
              </a:path>
            </a:pathLst>
          </a:custGeom>
          <a:solidFill>
            <a:srgbClr val="145A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91" name="object 22391"/>
          <p:cNvSpPr/>
          <p:nvPr/>
        </p:nvSpPr>
        <p:spPr>
          <a:xfrm>
            <a:off x="4018660" y="2424534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0" y="2880"/>
                </a:moveTo>
                <a:lnTo>
                  <a:pt x="5285" y="1092"/>
                </a:lnTo>
                <a:lnTo>
                  <a:pt x="4389" y="0"/>
                </a:lnTo>
                <a:lnTo>
                  <a:pt x="0" y="2880"/>
                </a:lnTo>
                <a:close/>
              </a:path>
            </a:pathLst>
          </a:custGeom>
          <a:ln w="3175">
            <a:solidFill>
              <a:srgbClr val="145A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92" name="object 223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393" name="object 223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394" name="object 223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395" name="object 22395"/>
          <p:cNvSpPr/>
          <p:nvPr/>
        </p:nvSpPr>
        <p:spPr>
          <a:xfrm>
            <a:off x="3932326" y="2495285"/>
            <a:ext cx="38735" cy="17145"/>
          </a:xfrm>
          <a:custGeom>
            <a:avLst/>
            <a:gdLst/>
            <a:ahLst/>
            <a:cxnLst/>
            <a:rect l="l" t="t" r="r" b="b"/>
            <a:pathLst>
              <a:path w="38735" h="17144">
                <a:moveTo>
                  <a:pt x="0" y="16865"/>
                </a:moveTo>
                <a:lnTo>
                  <a:pt x="382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96" name="object 22396"/>
          <p:cNvSpPr/>
          <p:nvPr/>
        </p:nvSpPr>
        <p:spPr>
          <a:xfrm>
            <a:off x="4010688" y="243761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0" y="8745"/>
                </a:moveTo>
                <a:lnTo>
                  <a:pt x="4076" y="2926"/>
                </a:lnTo>
                <a:lnTo>
                  <a:pt x="6129" y="0"/>
                </a:lnTo>
                <a:lnTo>
                  <a:pt x="0" y="8745"/>
                </a:lnTo>
                <a:close/>
              </a:path>
            </a:pathLst>
          </a:custGeom>
          <a:ln w="3175">
            <a:solidFill>
              <a:srgbClr val="1457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97" name="object 223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398" name="object 223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399" name="object 223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400" name="object 22400"/>
          <p:cNvSpPr/>
          <p:nvPr/>
        </p:nvSpPr>
        <p:spPr>
          <a:xfrm>
            <a:off x="4031866" y="2476591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531" y="0"/>
                </a:moveTo>
                <a:lnTo>
                  <a:pt x="0" y="711"/>
                </a:lnTo>
                <a:lnTo>
                  <a:pt x="1531" y="0"/>
                </a:lnTo>
                <a:close/>
              </a:path>
            </a:pathLst>
          </a:custGeom>
          <a:ln w="3175">
            <a:solidFill>
              <a:srgbClr val="1457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01" name="object 22401"/>
          <p:cNvSpPr/>
          <p:nvPr/>
        </p:nvSpPr>
        <p:spPr>
          <a:xfrm>
            <a:off x="4031866" y="2476591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531" y="0"/>
                </a:moveTo>
                <a:lnTo>
                  <a:pt x="0" y="711"/>
                </a:lnTo>
                <a:lnTo>
                  <a:pt x="1531" y="0"/>
                </a:lnTo>
                <a:close/>
              </a:path>
            </a:pathLst>
          </a:custGeom>
          <a:ln w="3175">
            <a:solidFill>
              <a:srgbClr val="1457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02" name="object 224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403" name="object 224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404" name="object 224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405" name="object 22405"/>
          <p:cNvSpPr/>
          <p:nvPr/>
        </p:nvSpPr>
        <p:spPr>
          <a:xfrm>
            <a:off x="4033121" y="247230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458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06" name="object 22406"/>
          <p:cNvSpPr/>
          <p:nvPr/>
        </p:nvSpPr>
        <p:spPr>
          <a:xfrm>
            <a:off x="4033121" y="247230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8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07" name="object 224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408" name="object 224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409" name="object 22409"/>
          <p:cNvSpPr/>
          <p:nvPr/>
        </p:nvSpPr>
        <p:spPr>
          <a:xfrm>
            <a:off x="4033121" y="247230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458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10" name="object 22410"/>
          <p:cNvSpPr/>
          <p:nvPr/>
        </p:nvSpPr>
        <p:spPr>
          <a:xfrm>
            <a:off x="4033121" y="247230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8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11" name="object 224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412" name="object 22412"/>
          <p:cNvSpPr/>
          <p:nvPr/>
        </p:nvSpPr>
        <p:spPr>
          <a:xfrm>
            <a:off x="4015933" y="2472306"/>
            <a:ext cx="17780" cy="5715"/>
          </a:xfrm>
          <a:custGeom>
            <a:avLst/>
            <a:gdLst/>
            <a:ahLst/>
            <a:cxnLst/>
            <a:rect l="l" t="t" r="r" b="b"/>
            <a:pathLst>
              <a:path w="17779" h="5714">
                <a:moveTo>
                  <a:pt x="0" y="5521"/>
                </a:moveTo>
                <a:lnTo>
                  <a:pt x="171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13" name="object 22413"/>
          <p:cNvSpPr/>
          <p:nvPr/>
        </p:nvSpPr>
        <p:spPr>
          <a:xfrm>
            <a:off x="4008295" y="2464554"/>
            <a:ext cx="8255" cy="13335"/>
          </a:xfrm>
          <a:custGeom>
            <a:avLst/>
            <a:gdLst/>
            <a:ahLst/>
            <a:cxnLst/>
            <a:rect l="l" t="t" r="r" b="b"/>
            <a:pathLst>
              <a:path w="8254" h="13335">
                <a:moveTo>
                  <a:pt x="0" y="0"/>
                </a:moveTo>
                <a:lnTo>
                  <a:pt x="7637" y="1327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54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14" name="object 22414"/>
          <p:cNvSpPr/>
          <p:nvPr/>
        </p:nvSpPr>
        <p:spPr>
          <a:xfrm>
            <a:off x="4004978" y="2464554"/>
            <a:ext cx="11430" cy="13335"/>
          </a:xfrm>
          <a:custGeom>
            <a:avLst/>
            <a:gdLst/>
            <a:ahLst/>
            <a:cxnLst/>
            <a:rect l="l" t="t" r="r" b="b"/>
            <a:pathLst>
              <a:path w="11429" h="13335">
                <a:moveTo>
                  <a:pt x="10955" y="13274"/>
                </a:moveTo>
                <a:lnTo>
                  <a:pt x="0" y="134"/>
                </a:lnTo>
                <a:lnTo>
                  <a:pt x="3317" y="0"/>
                </a:lnTo>
                <a:lnTo>
                  <a:pt x="10955" y="13274"/>
                </a:lnTo>
                <a:close/>
              </a:path>
            </a:pathLst>
          </a:custGeom>
          <a:solidFill>
            <a:srgbClr val="1353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15" name="object 22415"/>
          <p:cNvSpPr/>
          <p:nvPr/>
        </p:nvSpPr>
        <p:spPr>
          <a:xfrm>
            <a:off x="4004978" y="2464554"/>
            <a:ext cx="11430" cy="13335"/>
          </a:xfrm>
          <a:custGeom>
            <a:avLst/>
            <a:gdLst/>
            <a:ahLst/>
            <a:cxnLst/>
            <a:rect l="l" t="t" r="r" b="b"/>
            <a:pathLst>
              <a:path w="11429" h="13335">
                <a:moveTo>
                  <a:pt x="3317" y="0"/>
                </a:moveTo>
                <a:lnTo>
                  <a:pt x="0" y="134"/>
                </a:lnTo>
                <a:lnTo>
                  <a:pt x="10955" y="13274"/>
                </a:lnTo>
                <a:lnTo>
                  <a:pt x="3317" y="0"/>
                </a:lnTo>
                <a:close/>
              </a:path>
            </a:pathLst>
          </a:custGeom>
          <a:ln w="3175">
            <a:solidFill>
              <a:srgbClr val="1353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16" name="object 224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417" name="object 224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418" name="object 224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419" name="object 22419"/>
          <p:cNvSpPr/>
          <p:nvPr/>
        </p:nvSpPr>
        <p:spPr>
          <a:xfrm>
            <a:off x="3983708" y="2481575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0" y="8666"/>
                </a:moveTo>
                <a:lnTo>
                  <a:pt x="2306" y="0"/>
                </a:lnTo>
                <a:lnTo>
                  <a:pt x="0" y="8666"/>
                </a:lnTo>
                <a:close/>
              </a:path>
            </a:pathLst>
          </a:custGeom>
          <a:ln w="3175">
            <a:solidFill>
              <a:srgbClr val="134D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20" name="object 224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421" name="object 224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422" name="object 22422"/>
          <p:cNvSpPr/>
          <p:nvPr/>
        </p:nvSpPr>
        <p:spPr>
          <a:xfrm>
            <a:off x="3996461" y="2464689"/>
            <a:ext cx="8890" cy="17780"/>
          </a:xfrm>
          <a:custGeom>
            <a:avLst/>
            <a:gdLst/>
            <a:ahLst/>
            <a:cxnLst/>
            <a:rect l="l" t="t" r="r" b="b"/>
            <a:pathLst>
              <a:path w="8889" h="17780">
                <a:moveTo>
                  <a:pt x="8153" y="17500"/>
                </a:moveTo>
                <a:lnTo>
                  <a:pt x="0" y="7584"/>
                </a:lnTo>
                <a:lnTo>
                  <a:pt x="8516" y="0"/>
                </a:lnTo>
                <a:lnTo>
                  <a:pt x="8153" y="17500"/>
                </a:lnTo>
                <a:close/>
              </a:path>
            </a:pathLst>
          </a:custGeom>
          <a:solidFill>
            <a:srgbClr val="1352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23" name="object 22423"/>
          <p:cNvSpPr/>
          <p:nvPr/>
        </p:nvSpPr>
        <p:spPr>
          <a:xfrm>
            <a:off x="3996461" y="2464689"/>
            <a:ext cx="8890" cy="17780"/>
          </a:xfrm>
          <a:custGeom>
            <a:avLst/>
            <a:gdLst/>
            <a:ahLst/>
            <a:cxnLst/>
            <a:rect l="l" t="t" r="r" b="b"/>
            <a:pathLst>
              <a:path w="8889" h="17780">
                <a:moveTo>
                  <a:pt x="8153" y="17500"/>
                </a:moveTo>
                <a:lnTo>
                  <a:pt x="8516" y="0"/>
                </a:lnTo>
                <a:lnTo>
                  <a:pt x="0" y="7584"/>
                </a:lnTo>
                <a:lnTo>
                  <a:pt x="8153" y="17500"/>
                </a:lnTo>
                <a:close/>
              </a:path>
            </a:pathLst>
          </a:custGeom>
          <a:ln w="3175">
            <a:solidFill>
              <a:srgbClr val="1352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24" name="object 22424"/>
          <p:cNvSpPr/>
          <p:nvPr/>
        </p:nvSpPr>
        <p:spPr>
          <a:xfrm>
            <a:off x="4004614" y="2464689"/>
            <a:ext cx="11430" cy="17780"/>
          </a:xfrm>
          <a:custGeom>
            <a:avLst/>
            <a:gdLst/>
            <a:ahLst/>
            <a:cxnLst/>
            <a:rect l="l" t="t" r="r" b="b"/>
            <a:pathLst>
              <a:path w="11429" h="17780">
                <a:moveTo>
                  <a:pt x="0" y="17500"/>
                </a:moveTo>
                <a:lnTo>
                  <a:pt x="363" y="0"/>
                </a:lnTo>
                <a:lnTo>
                  <a:pt x="11318" y="13139"/>
                </a:lnTo>
                <a:lnTo>
                  <a:pt x="0" y="17500"/>
                </a:lnTo>
                <a:close/>
              </a:path>
            </a:pathLst>
          </a:custGeom>
          <a:solidFill>
            <a:srgbClr val="1353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25" name="object 22425"/>
          <p:cNvSpPr/>
          <p:nvPr/>
        </p:nvSpPr>
        <p:spPr>
          <a:xfrm>
            <a:off x="4004614" y="2464689"/>
            <a:ext cx="11430" cy="17780"/>
          </a:xfrm>
          <a:custGeom>
            <a:avLst/>
            <a:gdLst/>
            <a:ahLst/>
            <a:cxnLst/>
            <a:rect l="l" t="t" r="r" b="b"/>
            <a:pathLst>
              <a:path w="11429" h="17780">
                <a:moveTo>
                  <a:pt x="363" y="0"/>
                </a:moveTo>
                <a:lnTo>
                  <a:pt x="0" y="17500"/>
                </a:lnTo>
                <a:lnTo>
                  <a:pt x="11318" y="13139"/>
                </a:lnTo>
                <a:lnTo>
                  <a:pt x="363" y="0"/>
                </a:lnTo>
                <a:close/>
              </a:path>
            </a:pathLst>
          </a:custGeom>
          <a:ln w="3175">
            <a:solidFill>
              <a:srgbClr val="1353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26" name="object 22426"/>
          <p:cNvSpPr/>
          <p:nvPr/>
        </p:nvSpPr>
        <p:spPr>
          <a:xfrm>
            <a:off x="3996461" y="2472273"/>
            <a:ext cx="8255" cy="10160"/>
          </a:xfrm>
          <a:custGeom>
            <a:avLst/>
            <a:gdLst/>
            <a:ahLst/>
            <a:cxnLst/>
            <a:rect l="l" t="t" r="r" b="b"/>
            <a:pathLst>
              <a:path w="8254" h="10160">
                <a:moveTo>
                  <a:pt x="0" y="0"/>
                </a:moveTo>
                <a:lnTo>
                  <a:pt x="8153" y="99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27" name="object 224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428" name="object 224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429" name="object 224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430" name="object 22430"/>
          <p:cNvSpPr/>
          <p:nvPr/>
        </p:nvSpPr>
        <p:spPr>
          <a:xfrm>
            <a:off x="3983708" y="249024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34D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31" name="object 22431"/>
          <p:cNvSpPr/>
          <p:nvPr/>
        </p:nvSpPr>
        <p:spPr>
          <a:xfrm>
            <a:off x="3983708" y="249024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4D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32" name="object 224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433" name="object 224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434" name="object 224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435" name="object 22435"/>
          <p:cNvSpPr/>
          <p:nvPr/>
        </p:nvSpPr>
        <p:spPr>
          <a:xfrm>
            <a:off x="4004614" y="2477828"/>
            <a:ext cx="11430" cy="14604"/>
          </a:xfrm>
          <a:custGeom>
            <a:avLst/>
            <a:gdLst/>
            <a:ahLst/>
            <a:cxnLst/>
            <a:rect l="l" t="t" r="r" b="b"/>
            <a:pathLst>
              <a:path w="11429" h="14605">
                <a:moveTo>
                  <a:pt x="8280" y="14439"/>
                </a:moveTo>
                <a:lnTo>
                  <a:pt x="0" y="4361"/>
                </a:lnTo>
                <a:lnTo>
                  <a:pt x="11318" y="0"/>
                </a:lnTo>
                <a:lnTo>
                  <a:pt x="8280" y="14439"/>
                </a:lnTo>
                <a:close/>
              </a:path>
            </a:pathLst>
          </a:custGeom>
          <a:solidFill>
            <a:srgbClr val="1352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36" name="object 22436"/>
          <p:cNvSpPr/>
          <p:nvPr/>
        </p:nvSpPr>
        <p:spPr>
          <a:xfrm>
            <a:off x="4004614" y="2477828"/>
            <a:ext cx="11430" cy="14604"/>
          </a:xfrm>
          <a:custGeom>
            <a:avLst/>
            <a:gdLst/>
            <a:ahLst/>
            <a:cxnLst/>
            <a:rect l="l" t="t" r="r" b="b"/>
            <a:pathLst>
              <a:path w="11429" h="14605">
                <a:moveTo>
                  <a:pt x="8280" y="14439"/>
                </a:moveTo>
                <a:lnTo>
                  <a:pt x="11318" y="0"/>
                </a:lnTo>
                <a:lnTo>
                  <a:pt x="0" y="4361"/>
                </a:lnTo>
                <a:lnTo>
                  <a:pt x="8280" y="14439"/>
                </a:lnTo>
                <a:close/>
              </a:path>
            </a:pathLst>
          </a:custGeom>
          <a:ln w="3175">
            <a:solidFill>
              <a:srgbClr val="1352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37" name="object 22437"/>
          <p:cNvSpPr/>
          <p:nvPr/>
        </p:nvSpPr>
        <p:spPr>
          <a:xfrm>
            <a:off x="4012895" y="2477828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5">
                <a:moveTo>
                  <a:pt x="0" y="14439"/>
                </a:moveTo>
                <a:lnTo>
                  <a:pt x="3037" y="0"/>
                </a:lnTo>
                <a:lnTo>
                  <a:pt x="14218" y="13426"/>
                </a:lnTo>
                <a:lnTo>
                  <a:pt x="0" y="14439"/>
                </a:lnTo>
                <a:close/>
              </a:path>
            </a:pathLst>
          </a:custGeom>
          <a:solidFill>
            <a:srgbClr val="1354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38" name="object 22438"/>
          <p:cNvSpPr/>
          <p:nvPr/>
        </p:nvSpPr>
        <p:spPr>
          <a:xfrm>
            <a:off x="4012895" y="2477828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5">
                <a:moveTo>
                  <a:pt x="3037" y="0"/>
                </a:moveTo>
                <a:lnTo>
                  <a:pt x="0" y="14439"/>
                </a:lnTo>
                <a:lnTo>
                  <a:pt x="14218" y="13426"/>
                </a:lnTo>
                <a:lnTo>
                  <a:pt x="3037" y="0"/>
                </a:lnTo>
                <a:close/>
              </a:path>
            </a:pathLst>
          </a:custGeom>
          <a:ln w="3175">
            <a:solidFill>
              <a:srgbClr val="1354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39" name="object 22439"/>
          <p:cNvSpPr/>
          <p:nvPr/>
        </p:nvSpPr>
        <p:spPr>
          <a:xfrm>
            <a:off x="4004614" y="248218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40" name="object 22440"/>
          <p:cNvSpPr/>
          <p:nvPr/>
        </p:nvSpPr>
        <p:spPr>
          <a:xfrm>
            <a:off x="4004614" y="248218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0" y="0"/>
                </a:moveTo>
                <a:lnTo>
                  <a:pt x="8280" y="100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41" name="object 22441"/>
          <p:cNvSpPr/>
          <p:nvPr/>
        </p:nvSpPr>
        <p:spPr>
          <a:xfrm>
            <a:off x="3983708" y="2482189"/>
            <a:ext cx="20955" cy="8255"/>
          </a:xfrm>
          <a:custGeom>
            <a:avLst/>
            <a:gdLst/>
            <a:ahLst/>
            <a:cxnLst/>
            <a:rect l="l" t="t" r="r" b="b"/>
            <a:pathLst>
              <a:path w="20954" h="8255">
                <a:moveTo>
                  <a:pt x="0" y="8051"/>
                </a:moveTo>
                <a:lnTo>
                  <a:pt x="209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42" name="object 22442"/>
          <p:cNvSpPr/>
          <p:nvPr/>
        </p:nvSpPr>
        <p:spPr>
          <a:xfrm>
            <a:off x="4004614" y="2477828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4">
                <a:moveTo>
                  <a:pt x="0" y="4361"/>
                </a:moveTo>
                <a:lnTo>
                  <a:pt x="11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43" name="object 224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444" name="object 224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445" name="object 22445"/>
          <p:cNvSpPr/>
          <p:nvPr/>
        </p:nvSpPr>
        <p:spPr>
          <a:xfrm>
            <a:off x="4032570" y="2452786"/>
            <a:ext cx="8890" cy="8255"/>
          </a:xfrm>
          <a:custGeom>
            <a:avLst/>
            <a:gdLst/>
            <a:ahLst/>
            <a:cxnLst/>
            <a:rect l="l" t="t" r="r" b="b"/>
            <a:pathLst>
              <a:path w="8889" h="8255">
                <a:moveTo>
                  <a:pt x="0" y="7934"/>
                </a:moveTo>
                <a:lnTo>
                  <a:pt x="8806" y="0"/>
                </a:lnTo>
                <a:lnTo>
                  <a:pt x="8869" y="2418"/>
                </a:lnTo>
                <a:lnTo>
                  <a:pt x="0" y="7934"/>
                </a:lnTo>
                <a:close/>
              </a:path>
            </a:pathLst>
          </a:custGeom>
          <a:solidFill>
            <a:srgbClr val="145B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46" name="object 22446"/>
          <p:cNvSpPr/>
          <p:nvPr/>
        </p:nvSpPr>
        <p:spPr>
          <a:xfrm>
            <a:off x="4032570" y="2452786"/>
            <a:ext cx="8890" cy="8255"/>
          </a:xfrm>
          <a:custGeom>
            <a:avLst/>
            <a:gdLst/>
            <a:ahLst/>
            <a:cxnLst/>
            <a:rect l="l" t="t" r="r" b="b"/>
            <a:pathLst>
              <a:path w="8889" h="8255">
                <a:moveTo>
                  <a:pt x="0" y="7934"/>
                </a:moveTo>
                <a:lnTo>
                  <a:pt x="8806" y="0"/>
                </a:lnTo>
                <a:lnTo>
                  <a:pt x="8869" y="2418"/>
                </a:lnTo>
                <a:lnTo>
                  <a:pt x="0" y="7934"/>
                </a:lnTo>
                <a:close/>
              </a:path>
            </a:pathLst>
          </a:custGeom>
          <a:ln w="3175">
            <a:solidFill>
              <a:srgbClr val="145B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47" name="object 22447"/>
          <p:cNvSpPr/>
          <p:nvPr/>
        </p:nvSpPr>
        <p:spPr>
          <a:xfrm>
            <a:off x="4010688" y="2444623"/>
            <a:ext cx="12065" cy="3810"/>
          </a:xfrm>
          <a:custGeom>
            <a:avLst/>
            <a:gdLst/>
            <a:ahLst/>
            <a:cxnLst/>
            <a:rect l="l" t="t" r="r" b="b"/>
            <a:pathLst>
              <a:path w="12064" h="3810">
                <a:moveTo>
                  <a:pt x="154" y="3451"/>
                </a:moveTo>
                <a:lnTo>
                  <a:pt x="0" y="1732"/>
                </a:lnTo>
                <a:lnTo>
                  <a:pt x="11526" y="0"/>
                </a:lnTo>
                <a:lnTo>
                  <a:pt x="154" y="3451"/>
                </a:lnTo>
                <a:close/>
              </a:path>
            </a:pathLst>
          </a:custGeom>
          <a:solidFill>
            <a:srgbClr val="1456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48" name="object 22448"/>
          <p:cNvSpPr/>
          <p:nvPr/>
        </p:nvSpPr>
        <p:spPr>
          <a:xfrm>
            <a:off x="4010688" y="2444623"/>
            <a:ext cx="12065" cy="3810"/>
          </a:xfrm>
          <a:custGeom>
            <a:avLst/>
            <a:gdLst/>
            <a:ahLst/>
            <a:cxnLst/>
            <a:rect l="l" t="t" r="r" b="b"/>
            <a:pathLst>
              <a:path w="12064" h="3810">
                <a:moveTo>
                  <a:pt x="11526" y="0"/>
                </a:moveTo>
                <a:lnTo>
                  <a:pt x="154" y="3451"/>
                </a:lnTo>
                <a:lnTo>
                  <a:pt x="0" y="1732"/>
                </a:lnTo>
                <a:lnTo>
                  <a:pt x="11526" y="0"/>
                </a:lnTo>
                <a:close/>
              </a:path>
            </a:pathLst>
          </a:custGeom>
          <a:ln w="3175">
            <a:solidFill>
              <a:srgbClr val="1456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49" name="object 224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450" name="object 224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451" name="object 224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452" name="object 22452"/>
          <p:cNvSpPr/>
          <p:nvPr/>
        </p:nvSpPr>
        <p:spPr>
          <a:xfrm>
            <a:off x="4033397" y="2438646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2585"/>
                </a:moveTo>
                <a:lnTo>
                  <a:pt x="1767" y="0"/>
                </a:lnTo>
                <a:lnTo>
                  <a:pt x="2062" y="320"/>
                </a:lnTo>
                <a:lnTo>
                  <a:pt x="0" y="2585"/>
                </a:lnTo>
                <a:close/>
              </a:path>
            </a:pathLst>
          </a:custGeom>
          <a:solidFill>
            <a:srgbClr val="145B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53" name="object 22453"/>
          <p:cNvSpPr/>
          <p:nvPr/>
        </p:nvSpPr>
        <p:spPr>
          <a:xfrm>
            <a:off x="4033397" y="2438646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2585"/>
                </a:moveTo>
                <a:lnTo>
                  <a:pt x="2062" y="320"/>
                </a:lnTo>
                <a:lnTo>
                  <a:pt x="1767" y="0"/>
                </a:lnTo>
                <a:lnTo>
                  <a:pt x="0" y="2585"/>
                </a:lnTo>
                <a:close/>
              </a:path>
            </a:pathLst>
          </a:custGeom>
          <a:ln w="3175">
            <a:solidFill>
              <a:srgbClr val="145B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54" name="object 22454"/>
          <p:cNvSpPr/>
          <p:nvPr/>
        </p:nvSpPr>
        <p:spPr>
          <a:xfrm>
            <a:off x="4033397" y="24389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265"/>
                </a:moveTo>
                <a:lnTo>
                  <a:pt x="2062" y="0"/>
                </a:lnTo>
                <a:lnTo>
                  <a:pt x="2382" y="347"/>
                </a:lnTo>
                <a:lnTo>
                  <a:pt x="0" y="2265"/>
                </a:lnTo>
                <a:close/>
              </a:path>
            </a:pathLst>
          </a:custGeom>
          <a:solidFill>
            <a:srgbClr val="145B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55" name="object 22455"/>
          <p:cNvSpPr/>
          <p:nvPr/>
        </p:nvSpPr>
        <p:spPr>
          <a:xfrm>
            <a:off x="4033397" y="24389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265"/>
                </a:moveTo>
                <a:lnTo>
                  <a:pt x="2062" y="0"/>
                </a:lnTo>
                <a:lnTo>
                  <a:pt x="2382" y="347"/>
                </a:lnTo>
                <a:lnTo>
                  <a:pt x="0" y="2265"/>
                </a:lnTo>
                <a:close/>
              </a:path>
            </a:pathLst>
          </a:custGeom>
          <a:ln w="3175">
            <a:solidFill>
              <a:srgbClr val="145B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56" name="object 22456"/>
          <p:cNvSpPr/>
          <p:nvPr/>
        </p:nvSpPr>
        <p:spPr>
          <a:xfrm>
            <a:off x="4004978" y="2463010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1678"/>
                </a:moveTo>
                <a:lnTo>
                  <a:pt x="754" y="0"/>
                </a:lnTo>
                <a:lnTo>
                  <a:pt x="1155" y="708"/>
                </a:lnTo>
                <a:lnTo>
                  <a:pt x="0" y="1678"/>
                </a:lnTo>
                <a:close/>
              </a:path>
            </a:pathLst>
          </a:custGeom>
          <a:solidFill>
            <a:srgbClr val="1353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57" name="object 22457"/>
          <p:cNvSpPr/>
          <p:nvPr/>
        </p:nvSpPr>
        <p:spPr>
          <a:xfrm>
            <a:off x="4004978" y="2463010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754" y="0"/>
                </a:moveTo>
                <a:lnTo>
                  <a:pt x="0" y="1678"/>
                </a:lnTo>
                <a:lnTo>
                  <a:pt x="1155" y="708"/>
                </a:lnTo>
                <a:lnTo>
                  <a:pt x="754" y="0"/>
                </a:lnTo>
                <a:close/>
              </a:path>
            </a:pathLst>
          </a:custGeom>
          <a:ln w="3175">
            <a:solidFill>
              <a:srgbClr val="1353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58" name="object 224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459" name="object 224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4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460" name="object 22460"/>
          <p:cNvSpPr/>
          <p:nvPr/>
        </p:nvSpPr>
        <p:spPr>
          <a:xfrm>
            <a:off x="4033011" y="2450162"/>
            <a:ext cx="10795" cy="3175"/>
          </a:xfrm>
          <a:custGeom>
            <a:avLst/>
            <a:gdLst/>
            <a:ahLst/>
            <a:cxnLst/>
            <a:rect l="l" t="t" r="r" b="b"/>
            <a:pathLst>
              <a:path w="10795" h="3175">
                <a:moveTo>
                  <a:pt x="8364" y="2623"/>
                </a:moveTo>
                <a:lnTo>
                  <a:pt x="0" y="170"/>
                </a:lnTo>
                <a:lnTo>
                  <a:pt x="10322" y="0"/>
                </a:lnTo>
                <a:lnTo>
                  <a:pt x="8364" y="2623"/>
                </a:lnTo>
                <a:close/>
              </a:path>
            </a:pathLst>
          </a:custGeom>
          <a:solidFill>
            <a:srgbClr val="145B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61" name="object 22461"/>
          <p:cNvSpPr/>
          <p:nvPr/>
        </p:nvSpPr>
        <p:spPr>
          <a:xfrm>
            <a:off x="4033011" y="2450162"/>
            <a:ext cx="10795" cy="3175"/>
          </a:xfrm>
          <a:custGeom>
            <a:avLst/>
            <a:gdLst/>
            <a:ahLst/>
            <a:cxnLst/>
            <a:rect l="l" t="t" r="r" b="b"/>
            <a:pathLst>
              <a:path w="10795" h="3175">
                <a:moveTo>
                  <a:pt x="8364" y="2623"/>
                </a:moveTo>
                <a:lnTo>
                  <a:pt x="0" y="170"/>
                </a:lnTo>
                <a:lnTo>
                  <a:pt x="10322" y="0"/>
                </a:lnTo>
                <a:lnTo>
                  <a:pt x="8364" y="2623"/>
                </a:lnTo>
                <a:close/>
              </a:path>
            </a:pathLst>
          </a:custGeom>
          <a:ln w="3175">
            <a:solidFill>
              <a:srgbClr val="145B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62" name="object 22462"/>
          <p:cNvSpPr/>
          <p:nvPr/>
        </p:nvSpPr>
        <p:spPr>
          <a:xfrm>
            <a:off x="4041376" y="2450162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2623"/>
                </a:moveTo>
                <a:lnTo>
                  <a:pt x="1958" y="0"/>
                </a:lnTo>
                <a:lnTo>
                  <a:pt x="0" y="2623"/>
                </a:lnTo>
                <a:close/>
              </a:path>
            </a:pathLst>
          </a:custGeom>
          <a:ln w="3175">
            <a:solidFill>
              <a:srgbClr val="145C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63" name="object 22463"/>
          <p:cNvSpPr/>
          <p:nvPr/>
        </p:nvSpPr>
        <p:spPr>
          <a:xfrm>
            <a:off x="4031706" y="2477302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60" y="0"/>
                </a:moveTo>
                <a:lnTo>
                  <a:pt x="0" y="3787"/>
                </a:lnTo>
                <a:lnTo>
                  <a:pt x="160" y="0"/>
                </a:lnTo>
                <a:close/>
              </a:path>
            </a:pathLst>
          </a:custGeom>
          <a:ln w="3175">
            <a:solidFill>
              <a:srgbClr val="1457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64" name="object 22464"/>
          <p:cNvSpPr/>
          <p:nvPr/>
        </p:nvSpPr>
        <p:spPr>
          <a:xfrm>
            <a:off x="4027114" y="2477302"/>
            <a:ext cx="5080" cy="13970"/>
          </a:xfrm>
          <a:custGeom>
            <a:avLst/>
            <a:gdLst/>
            <a:ahLst/>
            <a:cxnLst/>
            <a:rect l="l" t="t" r="r" b="b"/>
            <a:pathLst>
              <a:path w="5079" h="13969">
                <a:moveTo>
                  <a:pt x="0" y="13952"/>
                </a:moveTo>
                <a:lnTo>
                  <a:pt x="4752" y="0"/>
                </a:lnTo>
                <a:lnTo>
                  <a:pt x="4592" y="3787"/>
                </a:lnTo>
                <a:lnTo>
                  <a:pt x="0" y="13952"/>
                </a:lnTo>
                <a:close/>
              </a:path>
            </a:pathLst>
          </a:custGeom>
          <a:solidFill>
            <a:srgbClr val="1456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65" name="object 22465"/>
          <p:cNvSpPr/>
          <p:nvPr/>
        </p:nvSpPr>
        <p:spPr>
          <a:xfrm>
            <a:off x="4027114" y="2477302"/>
            <a:ext cx="5080" cy="13970"/>
          </a:xfrm>
          <a:custGeom>
            <a:avLst/>
            <a:gdLst/>
            <a:ahLst/>
            <a:cxnLst/>
            <a:rect l="l" t="t" r="r" b="b"/>
            <a:pathLst>
              <a:path w="5079" h="13969">
                <a:moveTo>
                  <a:pt x="4752" y="0"/>
                </a:moveTo>
                <a:lnTo>
                  <a:pt x="0" y="13952"/>
                </a:lnTo>
                <a:lnTo>
                  <a:pt x="4592" y="3787"/>
                </a:lnTo>
                <a:lnTo>
                  <a:pt x="4752" y="0"/>
                </a:lnTo>
                <a:close/>
              </a:path>
            </a:pathLst>
          </a:custGeom>
          <a:ln w="3175">
            <a:solidFill>
              <a:srgbClr val="1456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66" name="object 22466"/>
          <p:cNvSpPr/>
          <p:nvPr/>
        </p:nvSpPr>
        <p:spPr>
          <a:xfrm>
            <a:off x="4027114" y="2477302"/>
            <a:ext cx="5080" cy="13970"/>
          </a:xfrm>
          <a:custGeom>
            <a:avLst/>
            <a:gdLst/>
            <a:ahLst/>
            <a:cxnLst/>
            <a:rect l="l" t="t" r="r" b="b"/>
            <a:pathLst>
              <a:path w="5079" h="13969">
                <a:moveTo>
                  <a:pt x="4752" y="0"/>
                </a:moveTo>
                <a:lnTo>
                  <a:pt x="0" y="13952"/>
                </a:lnTo>
                <a:lnTo>
                  <a:pt x="4752" y="0"/>
                </a:lnTo>
                <a:close/>
              </a:path>
            </a:pathLst>
          </a:custGeom>
          <a:ln w="3175">
            <a:solidFill>
              <a:srgbClr val="1456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67" name="object 224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468" name="object 224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469" name="object 22469"/>
          <p:cNvSpPr/>
          <p:nvPr/>
        </p:nvSpPr>
        <p:spPr>
          <a:xfrm>
            <a:off x="4015933" y="247782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70" name="object 22470"/>
          <p:cNvSpPr/>
          <p:nvPr/>
        </p:nvSpPr>
        <p:spPr>
          <a:xfrm>
            <a:off x="4027662" y="246377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0"/>
                </a:moveTo>
                <a:lnTo>
                  <a:pt x="304" y="394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7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71" name="object 224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472" name="object 224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473" name="object 22473"/>
          <p:cNvSpPr/>
          <p:nvPr/>
        </p:nvSpPr>
        <p:spPr>
          <a:xfrm>
            <a:off x="4015933" y="247782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354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74" name="object 22474"/>
          <p:cNvSpPr/>
          <p:nvPr/>
        </p:nvSpPr>
        <p:spPr>
          <a:xfrm>
            <a:off x="4015933" y="247782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54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75" name="object 224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476" name="object 224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477" name="object 22477"/>
          <p:cNvSpPr/>
          <p:nvPr/>
        </p:nvSpPr>
        <p:spPr>
          <a:xfrm>
            <a:off x="4027967" y="2467084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333" y="0"/>
                </a:moveTo>
                <a:lnTo>
                  <a:pt x="0" y="640"/>
                </a:lnTo>
                <a:lnTo>
                  <a:pt x="4333" y="0"/>
                </a:lnTo>
                <a:close/>
              </a:path>
            </a:pathLst>
          </a:custGeom>
          <a:ln w="3175">
            <a:solidFill>
              <a:srgbClr val="1458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78" name="object 224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479" name="object 224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480" name="object 22480"/>
          <p:cNvSpPr/>
          <p:nvPr/>
        </p:nvSpPr>
        <p:spPr>
          <a:xfrm>
            <a:off x="4005732" y="2455359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89">
                <a:moveTo>
                  <a:pt x="401" y="8359"/>
                </a:moveTo>
                <a:lnTo>
                  <a:pt x="0" y="7650"/>
                </a:lnTo>
                <a:lnTo>
                  <a:pt x="3431" y="0"/>
                </a:lnTo>
                <a:lnTo>
                  <a:pt x="401" y="8359"/>
                </a:lnTo>
                <a:close/>
              </a:path>
            </a:pathLst>
          </a:custGeom>
          <a:solidFill>
            <a:srgbClr val="1354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81" name="object 22481"/>
          <p:cNvSpPr/>
          <p:nvPr/>
        </p:nvSpPr>
        <p:spPr>
          <a:xfrm>
            <a:off x="4005732" y="2455359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89">
                <a:moveTo>
                  <a:pt x="401" y="8359"/>
                </a:moveTo>
                <a:lnTo>
                  <a:pt x="0" y="7650"/>
                </a:lnTo>
                <a:lnTo>
                  <a:pt x="3431" y="0"/>
                </a:lnTo>
                <a:lnTo>
                  <a:pt x="401" y="8359"/>
                </a:lnTo>
                <a:close/>
              </a:path>
            </a:pathLst>
          </a:custGeom>
          <a:ln w="3175">
            <a:solidFill>
              <a:srgbClr val="1354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82" name="object 22482"/>
          <p:cNvSpPr/>
          <p:nvPr/>
        </p:nvSpPr>
        <p:spPr>
          <a:xfrm>
            <a:off x="4006133" y="2451026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692"/>
                </a:moveTo>
                <a:lnTo>
                  <a:pt x="3030" y="4333"/>
                </a:lnTo>
                <a:lnTo>
                  <a:pt x="4975" y="0"/>
                </a:lnTo>
                <a:lnTo>
                  <a:pt x="0" y="12692"/>
                </a:lnTo>
                <a:close/>
              </a:path>
            </a:pathLst>
          </a:custGeom>
          <a:solidFill>
            <a:srgbClr val="1454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83" name="object 22483"/>
          <p:cNvSpPr/>
          <p:nvPr/>
        </p:nvSpPr>
        <p:spPr>
          <a:xfrm>
            <a:off x="4006133" y="2451026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692"/>
                </a:moveTo>
                <a:lnTo>
                  <a:pt x="4975" y="0"/>
                </a:lnTo>
                <a:lnTo>
                  <a:pt x="3030" y="4333"/>
                </a:lnTo>
                <a:lnTo>
                  <a:pt x="0" y="12692"/>
                </a:lnTo>
                <a:close/>
              </a:path>
            </a:pathLst>
          </a:custGeom>
          <a:ln w="3175">
            <a:solidFill>
              <a:srgbClr val="1454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84" name="object 224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485" name="object 22485"/>
          <p:cNvSpPr/>
          <p:nvPr/>
        </p:nvSpPr>
        <p:spPr>
          <a:xfrm>
            <a:off x="4011033" y="2450170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76" y="855"/>
                </a:moveTo>
                <a:lnTo>
                  <a:pt x="17" y="198"/>
                </a:lnTo>
                <a:lnTo>
                  <a:pt x="0" y="0"/>
                </a:lnTo>
                <a:lnTo>
                  <a:pt x="76" y="855"/>
                </a:lnTo>
                <a:close/>
              </a:path>
            </a:pathLst>
          </a:custGeom>
          <a:ln w="3175">
            <a:solidFill>
              <a:srgbClr val="1455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86" name="object 224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487" name="object 224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488" name="object 224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489" name="object 22489"/>
          <p:cNvSpPr/>
          <p:nvPr/>
        </p:nvSpPr>
        <p:spPr>
          <a:xfrm>
            <a:off x="4010842" y="244807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154" y="172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5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90" name="object 22490"/>
          <p:cNvSpPr/>
          <p:nvPr/>
        </p:nvSpPr>
        <p:spPr>
          <a:xfrm>
            <a:off x="4022214" y="2441232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0" y="3390"/>
                </a:moveTo>
                <a:lnTo>
                  <a:pt x="11183" y="0"/>
                </a:lnTo>
                <a:lnTo>
                  <a:pt x="8013" y="2550"/>
                </a:lnTo>
                <a:lnTo>
                  <a:pt x="0" y="3390"/>
                </a:lnTo>
                <a:close/>
              </a:path>
            </a:pathLst>
          </a:custGeom>
          <a:solidFill>
            <a:srgbClr val="145A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91" name="object 22491"/>
          <p:cNvSpPr/>
          <p:nvPr/>
        </p:nvSpPr>
        <p:spPr>
          <a:xfrm>
            <a:off x="4022214" y="2441232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0" y="3390"/>
                </a:moveTo>
                <a:lnTo>
                  <a:pt x="11183" y="0"/>
                </a:lnTo>
                <a:lnTo>
                  <a:pt x="8013" y="2550"/>
                </a:lnTo>
                <a:lnTo>
                  <a:pt x="0" y="3390"/>
                </a:lnTo>
                <a:close/>
              </a:path>
            </a:pathLst>
          </a:custGeom>
          <a:ln w="3175">
            <a:solidFill>
              <a:srgbClr val="145A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92" name="object 224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493" name="object 224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494" name="object 22494"/>
          <p:cNvSpPr/>
          <p:nvPr/>
        </p:nvSpPr>
        <p:spPr>
          <a:xfrm>
            <a:off x="4011033" y="2443782"/>
            <a:ext cx="19685" cy="6985"/>
          </a:xfrm>
          <a:custGeom>
            <a:avLst/>
            <a:gdLst/>
            <a:ahLst/>
            <a:cxnLst/>
            <a:rect l="l" t="t" r="r" b="b"/>
            <a:pathLst>
              <a:path w="19685" h="6985">
                <a:moveTo>
                  <a:pt x="19194" y="0"/>
                </a:moveTo>
                <a:lnTo>
                  <a:pt x="0" y="63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95" name="object 224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496" name="object 22496"/>
          <p:cNvSpPr/>
          <p:nvPr/>
        </p:nvSpPr>
        <p:spPr>
          <a:xfrm>
            <a:off x="4030228" y="2441232"/>
            <a:ext cx="7620" cy="2540"/>
          </a:xfrm>
          <a:custGeom>
            <a:avLst/>
            <a:gdLst/>
            <a:ahLst/>
            <a:cxnLst/>
            <a:rect l="l" t="t" r="r" b="b"/>
            <a:pathLst>
              <a:path w="7620" h="2539">
                <a:moveTo>
                  <a:pt x="0" y="2550"/>
                </a:moveTo>
                <a:lnTo>
                  <a:pt x="3169" y="0"/>
                </a:lnTo>
                <a:lnTo>
                  <a:pt x="7393" y="231"/>
                </a:lnTo>
                <a:lnTo>
                  <a:pt x="0" y="2550"/>
                </a:lnTo>
                <a:close/>
              </a:path>
            </a:pathLst>
          </a:custGeom>
          <a:solidFill>
            <a:srgbClr val="145B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97" name="object 22497"/>
          <p:cNvSpPr/>
          <p:nvPr/>
        </p:nvSpPr>
        <p:spPr>
          <a:xfrm>
            <a:off x="4030228" y="2441232"/>
            <a:ext cx="7620" cy="2540"/>
          </a:xfrm>
          <a:custGeom>
            <a:avLst/>
            <a:gdLst/>
            <a:ahLst/>
            <a:cxnLst/>
            <a:rect l="l" t="t" r="r" b="b"/>
            <a:pathLst>
              <a:path w="7620" h="2539">
                <a:moveTo>
                  <a:pt x="7393" y="231"/>
                </a:moveTo>
                <a:lnTo>
                  <a:pt x="0" y="2550"/>
                </a:lnTo>
                <a:lnTo>
                  <a:pt x="3169" y="0"/>
                </a:lnTo>
                <a:lnTo>
                  <a:pt x="7393" y="231"/>
                </a:lnTo>
                <a:close/>
              </a:path>
            </a:pathLst>
          </a:custGeom>
          <a:ln w="3175">
            <a:solidFill>
              <a:srgbClr val="145B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98" name="object 22498"/>
          <p:cNvSpPr/>
          <p:nvPr/>
        </p:nvSpPr>
        <p:spPr>
          <a:xfrm>
            <a:off x="4033397" y="2439314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4224" y="2148"/>
                </a:moveTo>
                <a:lnTo>
                  <a:pt x="0" y="1917"/>
                </a:lnTo>
                <a:lnTo>
                  <a:pt x="2382" y="0"/>
                </a:lnTo>
                <a:lnTo>
                  <a:pt x="4224" y="2148"/>
                </a:lnTo>
                <a:close/>
              </a:path>
            </a:pathLst>
          </a:custGeom>
          <a:solidFill>
            <a:srgbClr val="145B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99" name="object 22499"/>
          <p:cNvSpPr/>
          <p:nvPr/>
        </p:nvSpPr>
        <p:spPr>
          <a:xfrm>
            <a:off x="4033397" y="2439314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4224" y="2148"/>
                </a:moveTo>
                <a:lnTo>
                  <a:pt x="2382" y="0"/>
                </a:lnTo>
                <a:lnTo>
                  <a:pt x="0" y="1917"/>
                </a:lnTo>
                <a:lnTo>
                  <a:pt x="4224" y="2148"/>
                </a:lnTo>
                <a:close/>
              </a:path>
            </a:pathLst>
          </a:custGeom>
          <a:ln w="3175">
            <a:solidFill>
              <a:srgbClr val="145B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00" name="object 22500"/>
          <p:cNvSpPr/>
          <p:nvPr/>
        </p:nvSpPr>
        <p:spPr>
          <a:xfrm>
            <a:off x="4033011" y="2448750"/>
            <a:ext cx="11430" cy="1905"/>
          </a:xfrm>
          <a:custGeom>
            <a:avLst/>
            <a:gdLst/>
            <a:ahLst/>
            <a:cxnLst/>
            <a:rect l="l" t="t" r="r" b="b"/>
            <a:pathLst>
              <a:path w="11429" h="1905">
                <a:moveTo>
                  <a:pt x="0" y="1582"/>
                </a:moveTo>
                <a:lnTo>
                  <a:pt x="10855" y="0"/>
                </a:lnTo>
                <a:lnTo>
                  <a:pt x="10322" y="1412"/>
                </a:lnTo>
                <a:lnTo>
                  <a:pt x="0" y="1582"/>
                </a:lnTo>
                <a:close/>
              </a:path>
            </a:pathLst>
          </a:custGeom>
          <a:solidFill>
            <a:srgbClr val="145C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01" name="object 22501"/>
          <p:cNvSpPr/>
          <p:nvPr/>
        </p:nvSpPr>
        <p:spPr>
          <a:xfrm>
            <a:off x="4033011" y="2448750"/>
            <a:ext cx="11430" cy="1905"/>
          </a:xfrm>
          <a:custGeom>
            <a:avLst/>
            <a:gdLst/>
            <a:ahLst/>
            <a:cxnLst/>
            <a:rect l="l" t="t" r="r" b="b"/>
            <a:pathLst>
              <a:path w="11429" h="1905">
                <a:moveTo>
                  <a:pt x="10855" y="0"/>
                </a:moveTo>
                <a:lnTo>
                  <a:pt x="10322" y="1412"/>
                </a:lnTo>
                <a:lnTo>
                  <a:pt x="0" y="1582"/>
                </a:lnTo>
                <a:lnTo>
                  <a:pt x="10855" y="0"/>
                </a:lnTo>
                <a:close/>
              </a:path>
            </a:pathLst>
          </a:custGeom>
          <a:ln w="3175">
            <a:solidFill>
              <a:srgbClr val="145C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02" name="object 225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503" name="object 225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504" name="object 22504"/>
          <p:cNvSpPr/>
          <p:nvPr/>
        </p:nvSpPr>
        <p:spPr>
          <a:xfrm>
            <a:off x="4030228" y="2443782"/>
            <a:ext cx="13970" cy="5080"/>
          </a:xfrm>
          <a:custGeom>
            <a:avLst/>
            <a:gdLst/>
            <a:ahLst/>
            <a:cxnLst/>
            <a:rect l="l" t="t" r="r" b="b"/>
            <a:pathLst>
              <a:path w="13970" h="5080">
                <a:moveTo>
                  <a:pt x="13639" y="4968"/>
                </a:moveTo>
                <a:lnTo>
                  <a:pt x="0" y="0"/>
                </a:lnTo>
                <a:lnTo>
                  <a:pt x="12959" y="4175"/>
                </a:lnTo>
                <a:lnTo>
                  <a:pt x="13639" y="4968"/>
                </a:lnTo>
                <a:close/>
              </a:path>
            </a:pathLst>
          </a:custGeom>
          <a:solidFill>
            <a:srgbClr val="145C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05" name="object 22505"/>
          <p:cNvSpPr/>
          <p:nvPr/>
        </p:nvSpPr>
        <p:spPr>
          <a:xfrm>
            <a:off x="4030228" y="2443782"/>
            <a:ext cx="13970" cy="5080"/>
          </a:xfrm>
          <a:custGeom>
            <a:avLst/>
            <a:gdLst/>
            <a:ahLst/>
            <a:cxnLst/>
            <a:rect l="l" t="t" r="r" b="b"/>
            <a:pathLst>
              <a:path w="13970" h="5080">
                <a:moveTo>
                  <a:pt x="13639" y="4968"/>
                </a:moveTo>
                <a:lnTo>
                  <a:pt x="12959" y="4175"/>
                </a:lnTo>
                <a:lnTo>
                  <a:pt x="0" y="0"/>
                </a:lnTo>
                <a:lnTo>
                  <a:pt x="13639" y="4968"/>
                </a:lnTo>
                <a:close/>
              </a:path>
            </a:pathLst>
          </a:custGeom>
          <a:ln w="3175">
            <a:solidFill>
              <a:srgbClr val="145C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06" name="object 22506"/>
          <p:cNvSpPr/>
          <p:nvPr/>
        </p:nvSpPr>
        <p:spPr>
          <a:xfrm>
            <a:off x="4037622" y="2441463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0" y="0"/>
                </a:moveTo>
                <a:lnTo>
                  <a:pt x="4556" y="5316"/>
                </a:lnTo>
                <a:lnTo>
                  <a:pt x="5565" y="649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C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07" name="object 22507"/>
          <p:cNvSpPr/>
          <p:nvPr/>
        </p:nvSpPr>
        <p:spPr>
          <a:xfrm>
            <a:off x="4030228" y="2441463"/>
            <a:ext cx="13335" cy="6985"/>
          </a:xfrm>
          <a:custGeom>
            <a:avLst/>
            <a:gdLst/>
            <a:ahLst/>
            <a:cxnLst/>
            <a:rect l="l" t="t" r="r" b="b"/>
            <a:pathLst>
              <a:path w="13335" h="6985">
                <a:moveTo>
                  <a:pt x="12959" y="6494"/>
                </a:moveTo>
                <a:lnTo>
                  <a:pt x="0" y="2319"/>
                </a:lnTo>
                <a:lnTo>
                  <a:pt x="7393" y="0"/>
                </a:lnTo>
                <a:lnTo>
                  <a:pt x="12959" y="6494"/>
                </a:lnTo>
                <a:close/>
              </a:path>
            </a:pathLst>
          </a:custGeom>
          <a:solidFill>
            <a:srgbClr val="145B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08" name="object 22508"/>
          <p:cNvSpPr/>
          <p:nvPr/>
        </p:nvSpPr>
        <p:spPr>
          <a:xfrm>
            <a:off x="4030228" y="2441463"/>
            <a:ext cx="13335" cy="6985"/>
          </a:xfrm>
          <a:custGeom>
            <a:avLst/>
            <a:gdLst/>
            <a:ahLst/>
            <a:cxnLst/>
            <a:rect l="l" t="t" r="r" b="b"/>
            <a:pathLst>
              <a:path w="13335" h="6985">
                <a:moveTo>
                  <a:pt x="7393" y="0"/>
                </a:moveTo>
                <a:lnTo>
                  <a:pt x="0" y="2319"/>
                </a:lnTo>
                <a:lnTo>
                  <a:pt x="12959" y="6494"/>
                </a:lnTo>
                <a:lnTo>
                  <a:pt x="7393" y="0"/>
                </a:lnTo>
                <a:close/>
              </a:path>
            </a:pathLst>
          </a:custGeom>
          <a:ln w="3175">
            <a:solidFill>
              <a:srgbClr val="145B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09" name="object 22509"/>
          <p:cNvSpPr/>
          <p:nvPr/>
        </p:nvSpPr>
        <p:spPr>
          <a:xfrm>
            <a:off x="4030228" y="2441463"/>
            <a:ext cx="7620" cy="2540"/>
          </a:xfrm>
          <a:custGeom>
            <a:avLst/>
            <a:gdLst/>
            <a:ahLst/>
            <a:cxnLst/>
            <a:rect l="l" t="t" r="r" b="b"/>
            <a:pathLst>
              <a:path w="7620" h="2539">
                <a:moveTo>
                  <a:pt x="7393" y="0"/>
                </a:moveTo>
                <a:lnTo>
                  <a:pt x="0" y="23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10" name="object 22510"/>
          <p:cNvSpPr/>
          <p:nvPr/>
        </p:nvSpPr>
        <p:spPr>
          <a:xfrm>
            <a:off x="4031866" y="2476591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711"/>
                </a:moveTo>
                <a:lnTo>
                  <a:pt x="1531" y="0"/>
                </a:lnTo>
                <a:lnTo>
                  <a:pt x="0" y="711"/>
                </a:lnTo>
                <a:close/>
              </a:path>
            </a:pathLst>
          </a:custGeom>
          <a:ln w="3175">
            <a:solidFill>
              <a:srgbClr val="1457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11" name="object 22511"/>
          <p:cNvSpPr/>
          <p:nvPr/>
        </p:nvSpPr>
        <p:spPr>
          <a:xfrm>
            <a:off x="4031866" y="2476591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711"/>
                </a:moveTo>
                <a:lnTo>
                  <a:pt x="1531" y="0"/>
                </a:lnTo>
                <a:lnTo>
                  <a:pt x="1574" y="657"/>
                </a:lnTo>
                <a:lnTo>
                  <a:pt x="0" y="711"/>
                </a:lnTo>
                <a:close/>
              </a:path>
            </a:pathLst>
          </a:custGeom>
          <a:solidFill>
            <a:srgbClr val="1458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12" name="object 22512"/>
          <p:cNvSpPr/>
          <p:nvPr/>
        </p:nvSpPr>
        <p:spPr>
          <a:xfrm>
            <a:off x="4031866" y="2476591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711"/>
                </a:moveTo>
                <a:lnTo>
                  <a:pt x="1574" y="657"/>
                </a:lnTo>
                <a:lnTo>
                  <a:pt x="1531" y="0"/>
                </a:lnTo>
                <a:lnTo>
                  <a:pt x="0" y="711"/>
                </a:lnTo>
                <a:close/>
              </a:path>
            </a:pathLst>
          </a:custGeom>
          <a:ln w="3175">
            <a:solidFill>
              <a:srgbClr val="1458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13" name="object 22513"/>
          <p:cNvSpPr/>
          <p:nvPr/>
        </p:nvSpPr>
        <p:spPr>
          <a:xfrm>
            <a:off x="4037406" y="2456682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320" y="6837"/>
                </a:moveTo>
                <a:lnTo>
                  <a:pt x="0" y="3276"/>
                </a:lnTo>
                <a:lnTo>
                  <a:pt x="4071" y="0"/>
                </a:lnTo>
                <a:lnTo>
                  <a:pt x="320" y="6837"/>
                </a:lnTo>
                <a:close/>
              </a:path>
            </a:pathLst>
          </a:custGeom>
          <a:solidFill>
            <a:srgbClr val="145A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14" name="object 22514"/>
          <p:cNvSpPr/>
          <p:nvPr/>
        </p:nvSpPr>
        <p:spPr>
          <a:xfrm>
            <a:off x="4037406" y="2456682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320" y="6837"/>
                </a:moveTo>
                <a:lnTo>
                  <a:pt x="0" y="3276"/>
                </a:lnTo>
                <a:lnTo>
                  <a:pt x="4071" y="0"/>
                </a:lnTo>
                <a:lnTo>
                  <a:pt x="320" y="6837"/>
                </a:lnTo>
                <a:close/>
              </a:path>
            </a:pathLst>
          </a:custGeom>
          <a:ln w="3175">
            <a:solidFill>
              <a:srgbClr val="145A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15" name="object 22515"/>
          <p:cNvSpPr/>
          <p:nvPr/>
        </p:nvSpPr>
        <p:spPr>
          <a:xfrm>
            <a:off x="4037726" y="2456682"/>
            <a:ext cx="3810" cy="6985"/>
          </a:xfrm>
          <a:custGeom>
            <a:avLst/>
            <a:gdLst/>
            <a:ahLst/>
            <a:cxnLst/>
            <a:rect l="l" t="t" r="r" b="b"/>
            <a:pathLst>
              <a:path w="3810" h="6985">
                <a:moveTo>
                  <a:pt x="0" y="6837"/>
                </a:moveTo>
                <a:lnTo>
                  <a:pt x="3751" y="0"/>
                </a:lnTo>
                <a:lnTo>
                  <a:pt x="1493" y="6824"/>
                </a:lnTo>
                <a:lnTo>
                  <a:pt x="0" y="6837"/>
                </a:lnTo>
                <a:close/>
              </a:path>
            </a:pathLst>
          </a:custGeom>
          <a:solidFill>
            <a:srgbClr val="145A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16" name="object 22516"/>
          <p:cNvSpPr/>
          <p:nvPr/>
        </p:nvSpPr>
        <p:spPr>
          <a:xfrm>
            <a:off x="4037726" y="2456682"/>
            <a:ext cx="3810" cy="6985"/>
          </a:xfrm>
          <a:custGeom>
            <a:avLst/>
            <a:gdLst/>
            <a:ahLst/>
            <a:cxnLst/>
            <a:rect l="l" t="t" r="r" b="b"/>
            <a:pathLst>
              <a:path w="3810" h="6985">
                <a:moveTo>
                  <a:pt x="0" y="6837"/>
                </a:moveTo>
                <a:lnTo>
                  <a:pt x="1493" y="6824"/>
                </a:lnTo>
                <a:lnTo>
                  <a:pt x="3751" y="0"/>
                </a:lnTo>
                <a:lnTo>
                  <a:pt x="0" y="6837"/>
                </a:lnTo>
                <a:close/>
              </a:path>
            </a:pathLst>
          </a:custGeom>
          <a:ln w="3175">
            <a:solidFill>
              <a:srgbClr val="145A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17" name="object 22517"/>
          <p:cNvSpPr/>
          <p:nvPr/>
        </p:nvSpPr>
        <p:spPr>
          <a:xfrm>
            <a:off x="4032300" y="2463507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10">
                <a:moveTo>
                  <a:pt x="0" y="3576"/>
                </a:moveTo>
                <a:lnTo>
                  <a:pt x="5425" y="12"/>
                </a:lnTo>
                <a:lnTo>
                  <a:pt x="6918" y="0"/>
                </a:lnTo>
                <a:lnTo>
                  <a:pt x="0" y="3576"/>
                </a:lnTo>
                <a:close/>
              </a:path>
            </a:pathLst>
          </a:custGeom>
          <a:solidFill>
            <a:srgbClr val="145A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18" name="object 22518"/>
          <p:cNvSpPr/>
          <p:nvPr/>
        </p:nvSpPr>
        <p:spPr>
          <a:xfrm>
            <a:off x="4032300" y="2463507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10">
                <a:moveTo>
                  <a:pt x="0" y="3576"/>
                </a:moveTo>
                <a:lnTo>
                  <a:pt x="5425" y="12"/>
                </a:lnTo>
                <a:lnTo>
                  <a:pt x="6918" y="0"/>
                </a:lnTo>
                <a:lnTo>
                  <a:pt x="0" y="3576"/>
                </a:lnTo>
                <a:close/>
              </a:path>
            </a:pathLst>
          </a:custGeom>
          <a:ln w="3175">
            <a:solidFill>
              <a:srgbClr val="145A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19" name="object 22519"/>
          <p:cNvSpPr/>
          <p:nvPr/>
        </p:nvSpPr>
        <p:spPr>
          <a:xfrm>
            <a:off x="4032300" y="2463507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10">
                <a:moveTo>
                  <a:pt x="0" y="3576"/>
                </a:moveTo>
                <a:lnTo>
                  <a:pt x="6918" y="0"/>
                </a:lnTo>
                <a:lnTo>
                  <a:pt x="4947" y="2844"/>
                </a:lnTo>
                <a:lnTo>
                  <a:pt x="0" y="3576"/>
                </a:lnTo>
                <a:close/>
              </a:path>
            </a:pathLst>
          </a:custGeom>
          <a:solidFill>
            <a:srgbClr val="1459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20" name="object 22520"/>
          <p:cNvSpPr/>
          <p:nvPr/>
        </p:nvSpPr>
        <p:spPr>
          <a:xfrm>
            <a:off x="4032300" y="2463507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10">
                <a:moveTo>
                  <a:pt x="0" y="3576"/>
                </a:moveTo>
                <a:lnTo>
                  <a:pt x="4947" y="2844"/>
                </a:lnTo>
                <a:lnTo>
                  <a:pt x="6918" y="0"/>
                </a:lnTo>
                <a:lnTo>
                  <a:pt x="0" y="3576"/>
                </a:lnTo>
                <a:close/>
              </a:path>
            </a:pathLst>
          </a:custGeom>
          <a:ln w="3175">
            <a:solidFill>
              <a:srgbClr val="1459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21" name="object 22521"/>
          <p:cNvSpPr/>
          <p:nvPr/>
        </p:nvSpPr>
        <p:spPr>
          <a:xfrm>
            <a:off x="4032570" y="2455204"/>
            <a:ext cx="8890" cy="5715"/>
          </a:xfrm>
          <a:custGeom>
            <a:avLst/>
            <a:gdLst/>
            <a:ahLst/>
            <a:cxnLst/>
            <a:rect l="l" t="t" r="r" b="b"/>
            <a:pathLst>
              <a:path w="8889" h="5714">
                <a:moveTo>
                  <a:pt x="0" y="5516"/>
                </a:moveTo>
                <a:lnTo>
                  <a:pt x="8869" y="0"/>
                </a:lnTo>
                <a:lnTo>
                  <a:pt x="4836" y="4754"/>
                </a:lnTo>
                <a:lnTo>
                  <a:pt x="0" y="5516"/>
                </a:lnTo>
                <a:close/>
              </a:path>
            </a:pathLst>
          </a:custGeom>
          <a:solidFill>
            <a:srgbClr val="145A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22" name="object 22522"/>
          <p:cNvSpPr/>
          <p:nvPr/>
        </p:nvSpPr>
        <p:spPr>
          <a:xfrm>
            <a:off x="4032570" y="2455204"/>
            <a:ext cx="8890" cy="5715"/>
          </a:xfrm>
          <a:custGeom>
            <a:avLst/>
            <a:gdLst/>
            <a:ahLst/>
            <a:cxnLst/>
            <a:rect l="l" t="t" r="r" b="b"/>
            <a:pathLst>
              <a:path w="8889" h="5714">
                <a:moveTo>
                  <a:pt x="4836" y="4754"/>
                </a:moveTo>
                <a:lnTo>
                  <a:pt x="0" y="5516"/>
                </a:lnTo>
                <a:lnTo>
                  <a:pt x="8869" y="0"/>
                </a:lnTo>
                <a:lnTo>
                  <a:pt x="4836" y="4754"/>
                </a:lnTo>
                <a:close/>
              </a:path>
            </a:pathLst>
          </a:custGeom>
          <a:ln w="3175">
            <a:solidFill>
              <a:srgbClr val="145A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23" name="object 22523"/>
          <p:cNvSpPr/>
          <p:nvPr/>
        </p:nvSpPr>
        <p:spPr>
          <a:xfrm>
            <a:off x="4037406" y="2455204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0" y="4754"/>
                </a:moveTo>
                <a:lnTo>
                  <a:pt x="4033" y="0"/>
                </a:lnTo>
                <a:lnTo>
                  <a:pt x="4071" y="1478"/>
                </a:lnTo>
                <a:lnTo>
                  <a:pt x="0" y="4754"/>
                </a:lnTo>
                <a:close/>
              </a:path>
            </a:pathLst>
          </a:custGeom>
          <a:solidFill>
            <a:srgbClr val="145B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24" name="object 22524"/>
          <p:cNvSpPr/>
          <p:nvPr/>
        </p:nvSpPr>
        <p:spPr>
          <a:xfrm>
            <a:off x="4037406" y="2455204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0" y="4754"/>
                </a:moveTo>
                <a:lnTo>
                  <a:pt x="4071" y="1478"/>
                </a:lnTo>
                <a:lnTo>
                  <a:pt x="4033" y="0"/>
                </a:lnTo>
                <a:lnTo>
                  <a:pt x="0" y="4754"/>
                </a:lnTo>
                <a:close/>
              </a:path>
            </a:pathLst>
          </a:custGeom>
          <a:ln w="3175">
            <a:solidFill>
              <a:srgbClr val="145B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25" name="object 22525"/>
          <p:cNvSpPr/>
          <p:nvPr/>
        </p:nvSpPr>
        <p:spPr>
          <a:xfrm>
            <a:off x="4031706" y="2477249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0" y="3840"/>
                </a:moveTo>
                <a:lnTo>
                  <a:pt x="160" y="53"/>
                </a:lnTo>
                <a:lnTo>
                  <a:pt x="1734" y="0"/>
                </a:lnTo>
                <a:lnTo>
                  <a:pt x="0" y="3840"/>
                </a:lnTo>
                <a:close/>
              </a:path>
            </a:pathLst>
          </a:custGeom>
          <a:solidFill>
            <a:srgbClr val="1457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26" name="object 22526"/>
          <p:cNvSpPr/>
          <p:nvPr/>
        </p:nvSpPr>
        <p:spPr>
          <a:xfrm>
            <a:off x="4031706" y="2477249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0" y="3840"/>
                </a:moveTo>
                <a:lnTo>
                  <a:pt x="1734" y="0"/>
                </a:lnTo>
                <a:lnTo>
                  <a:pt x="160" y="53"/>
                </a:lnTo>
                <a:lnTo>
                  <a:pt x="0" y="3840"/>
                </a:lnTo>
                <a:close/>
              </a:path>
            </a:pathLst>
          </a:custGeom>
          <a:ln w="3175">
            <a:solidFill>
              <a:srgbClr val="1457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27" name="object 22527"/>
          <p:cNvSpPr/>
          <p:nvPr/>
        </p:nvSpPr>
        <p:spPr>
          <a:xfrm>
            <a:off x="4032923" y="245995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3604"/>
                </a:moveTo>
                <a:lnTo>
                  <a:pt x="4483" y="0"/>
                </a:lnTo>
                <a:lnTo>
                  <a:pt x="4803" y="3561"/>
                </a:lnTo>
                <a:lnTo>
                  <a:pt x="0" y="3604"/>
                </a:lnTo>
                <a:close/>
              </a:path>
            </a:pathLst>
          </a:custGeom>
          <a:solidFill>
            <a:srgbClr val="145A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28" name="object 22528"/>
          <p:cNvSpPr/>
          <p:nvPr/>
        </p:nvSpPr>
        <p:spPr>
          <a:xfrm>
            <a:off x="4032923" y="245995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4483" y="0"/>
                </a:moveTo>
                <a:lnTo>
                  <a:pt x="0" y="3604"/>
                </a:lnTo>
                <a:lnTo>
                  <a:pt x="4803" y="3561"/>
                </a:lnTo>
                <a:lnTo>
                  <a:pt x="4483" y="0"/>
                </a:lnTo>
                <a:close/>
              </a:path>
            </a:pathLst>
          </a:custGeom>
          <a:ln w="3175">
            <a:solidFill>
              <a:srgbClr val="145A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29" name="object 22529"/>
          <p:cNvSpPr/>
          <p:nvPr/>
        </p:nvSpPr>
        <p:spPr>
          <a:xfrm>
            <a:off x="4027662" y="2463563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304" y="4160"/>
                </a:moveTo>
                <a:lnTo>
                  <a:pt x="0" y="210"/>
                </a:lnTo>
                <a:lnTo>
                  <a:pt x="5260" y="0"/>
                </a:lnTo>
                <a:lnTo>
                  <a:pt x="304" y="4160"/>
                </a:lnTo>
                <a:close/>
              </a:path>
            </a:pathLst>
          </a:custGeom>
          <a:solidFill>
            <a:srgbClr val="1458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30" name="object 22530"/>
          <p:cNvSpPr/>
          <p:nvPr/>
        </p:nvSpPr>
        <p:spPr>
          <a:xfrm>
            <a:off x="4027662" y="2463563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304" y="4160"/>
                </a:moveTo>
                <a:lnTo>
                  <a:pt x="5260" y="0"/>
                </a:lnTo>
                <a:lnTo>
                  <a:pt x="0" y="210"/>
                </a:lnTo>
                <a:lnTo>
                  <a:pt x="304" y="4160"/>
                </a:lnTo>
                <a:close/>
              </a:path>
            </a:pathLst>
          </a:custGeom>
          <a:ln w="3175">
            <a:solidFill>
              <a:srgbClr val="1458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31" name="object 22531"/>
          <p:cNvSpPr/>
          <p:nvPr/>
        </p:nvSpPr>
        <p:spPr>
          <a:xfrm>
            <a:off x="4027967" y="2463520"/>
            <a:ext cx="10160" cy="4445"/>
          </a:xfrm>
          <a:custGeom>
            <a:avLst/>
            <a:gdLst/>
            <a:ahLst/>
            <a:cxnLst/>
            <a:rect l="l" t="t" r="r" b="b"/>
            <a:pathLst>
              <a:path w="10160" h="4444">
                <a:moveTo>
                  <a:pt x="0" y="4203"/>
                </a:moveTo>
                <a:lnTo>
                  <a:pt x="9758" y="0"/>
                </a:lnTo>
                <a:lnTo>
                  <a:pt x="4333" y="3563"/>
                </a:lnTo>
                <a:lnTo>
                  <a:pt x="0" y="4203"/>
                </a:lnTo>
                <a:close/>
              </a:path>
            </a:pathLst>
          </a:custGeom>
          <a:solidFill>
            <a:srgbClr val="1458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32" name="object 22532"/>
          <p:cNvSpPr/>
          <p:nvPr/>
        </p:nvSpPr>
        <p:spPr>
          <a:xfrm>
            <a:off x="4027967" y="2463520"/>
            <a:ext cx="10160" cy="4445"/>
          </a:xfrm>
          <a:custGeom>
            <a:avLst/>
            <a:gdLst/>
            <a:ahLst/>
            <a:cxnLst/>
            <a:rect l="l" t="t" r="r" b="b"/>
            <a:pathLst>
              <a:path w="10160" h="4444">
                <a:moveTo>
                  <a:pt x="9758" y="0"/>
                </a:moveTo>
                <a:lnTo>
                  <a:pt x="4333" y="3563"/>
                </a:lnTo>
                <a:lnTo>
                  <a:pt x="0" y="4203"/>
                </a:lnTo>
                <a:lnTo>
                  <a:pt x="9758" y="0"/>
                </a:lnTo>
                <a:close/>
              </a:path>
            </a:pathLst>
          </a:custGeom>
          <a:ln w="3175">
            <a:solidFill>
              <a:srgbClr val="1458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33" name="object 22533"/>
          <p:cNvSpPr/>
          <p:nvPr/>
        </p:nvSpPr>
        <p:spPr>
          <a:xfrm>
            <a:off x="4027967" y="2463520"/>
            <a:ext cx="10160" cy="4445"/>
          </a:xfrm>
          <a:custGeom>
            <a:avLst/>
            <a:gdLst/>
            <a:ahLst/>
            <a:cxnLst/>
            <a:rect l="l" t="t" r="r" b="b"/>
            <a:pathLst>
              <a:path w="10160" h="4444">
                <a:moveTo>
                  <a:pt x="9758" y="0"/>
                </a:moveTo>
                <a:lnTo>
                  <a:pt x="0" y="4203"/>
                </a:lnTo>
                <a:lnTo>
                  <a:pt x="9758" y="0"/>
                </a:lnTo>
                <a:close/>
              </a:path>
            </a:pathLst>
          </a:custGeom>
          <a:ln w="3175">
            <a:solidFill>
              <a:srgbClr val="1458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34" name="object 22534"/>
          <p:cNvSpPr/>
          <p:nvPr/>
        </p:nvSpPr>
        <p:spPr>
          <a:xfrm>
            <a:off x="4027967" y="2463520"/>
            <a:ext cx="10160" cy="4445"/>
          </a:xfrm>
          <a:custGeom>
            <a:avLst/>
            <a:gdLst/>
            <a:ahLst/>
            <a:cxnLst/>
            <a:rect l="l" t="t" r="r" b="b"/>
            <a:pathLst>
              <a:path w="10160" h="4444">
                <a:moveTo>
                  <a:pt x="0" y="4203"/>
                </a:moveTo>
                <a:lnTo>
                  <a:pt x="4955" y="43"/>
                </a:lnTo>
                <a:lnTo>
                  <a:pt x="9758" y="0"/>
                </a:lnTo>
                <a:lnTo>
                  <a:pt x="0" y="4203"/>
                </a:lnTo>
                <a:close/>
              </a:path>
            </a:pathLst>
          </a:custGeom>
          <a:solidFill>
            <a:srgbClr val="1459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35" name="object 22535"/>
          <p:cNvSpPr/>
          <p:nvPr/>
        </p:nvSpPr>
        <p:spPr>
          <a:xfrm>
            <a:off x="4027967" y="2463520"/>
            <a:ext cx="10160" cy="4445"/>
          </a:xfrm>
          <a:custGeom>
            <a:avLst/>
            <a:gdLst/>
            <a:ahLst/>
            <a:cxnLst/>
            <a:rect l="l" t="t" r="r" b="b"/>
            <a:pathLst>
              <a:path w="10160" h="4444">
                <a:moveTo>
                  <a:pt x="9758" y="0"/>
                </a:moveTo>
                <a:lnTo>
                  <a:pt x="0" y="4203"/>
                </a:lnTo>
                <a:lnTo>
                  <a:pt x="4955" y="43"/>
                </a:lnTo>
                <a:lnTo>
                  <a:pt x="9758" y="0"/>
                </a:lnTo>
                <a:close/>
              </a:path>
            </a:pathLst>
          </a:custGeom>
          <a:ln w="3175">
            <a:solidFill>
              <a:srgbClr val="1459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36" name="object 22536"/>
          <p:cNvSpPr/>
          <p:nvPr/>
        </p:nvSpPr>
        <p:spPr>
          <a:xfrm>
            <a:off x="4027967" y="2463563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0" y="4160"/>
                </a:moveTo>
                <a:lnTo>
                  <a:pt x="4955" y="0"/>
                </a:lnTo>
                <a:lnTo>
                  <a:pt x="0" y="4160"/>
                </a:lnTo>
                <a:close/>
              </a:path>
            </a:pathLst>
          </a:custGeom>
          <a:ln w="3175">
            <a:solidFill>
              <a:srgbClr val="1458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37" name="object 22537"/>
          <p:cNvSpPr/>
          <p:nvPr/>
        </p:nvSpPr>
        <p:spPr>
          <a:xfrm>
            <a:off x="4032570" y="245995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353" y="3604"/>
                </a:moveTo>
                <a:lnTo>
                  <a:pt x="0" y="762"/>
                </a:lnTo>
                <a:lnTo>
                  <a:pt x="4836" y="0"/>
                </a:lnTo>
                <a:lnTo>
                  <a:pt x="353" y="3604"/>
                </a:lnTo>
                <a:close/>
              </a:path>
            </a:pathLst>
          </a:custGeom>
          <a:solidFill>
            <a:srgbClr val="1459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38" name="object 22538"/>
          <p:cNvSpPr/>
          <p:nvPr/>
        </p:nvSpPr>
        <p:spPr>
          <a:xfrm>
            <a:off x="4032570" y="245995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762"/>
                </a:moveTo>
                <a:lnTo>
                  <a:pt x="4836" y="0"/>
                </a:lnTo>
                <a:lnTo>
                  <a:pt x="353" y="3604"/>
                </a:lnTo>
                <a:lnTo>
                  <a:pt x="0" y="762"/>
                </a:lnTo>
                <a:close/>
              </a:path>
            </a:pathLst>
          </a:custGeom>
          <a:ln w="3175">
            <a:solidFill>
              <a:srgbClr val="1459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39" name="object 22539"/>
          <p:cNvSpPr/>
          <p:nvPr/>
        </p:nvSpPr>
        <p:spPr>
          <a:xfrm>
            <a:off x="4027662" y="2460721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0" y="3053"/>
                </a:moveTo>
                <a:lnTo>
                  <a:pt x="4907" y="0"/>
                </a:lnTo>
                <a:lnTo>
                  <a:pt x="5260" y="2842"/>
                </a:lnTo>
                <a:lnTo>
                  <a:pt x="0" y="3053"/>
                </a:lnTo>
                <a:close/>
              </a:path>
            </a:pathLst>
          </a:custGeom>
          <a:solidFill>
            <a:srgbClr val="1458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40" name="object 22540"/>
          <p:cNvSpPr/>
          <p:nvPr/>
        </p:nvSpPr>
        <p:spPr>
          <a:xfrm>
            <a:off x="4027662" y="2460721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4907" y="0"/>
                </a:moveTo>
                <a:lnTo>
                  <a:pt x="0" y="3053"/>
                </a:lnTo>
                <a:lnTo>
                  <a:pt x="5260" y="2842"/>
                </a:lnTo>
                <a:lnTo>
                  <a:pt x="4907" y="0"/>
                </a:lnTo>
                <a:close/>
              </a:path>
            </a:pathLst>
          </a:custGeom>
          <a:ln w="3175">
            <a:solidFill>
              <a:srgbClr val="1458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41" name="object 225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542" name="object 225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543" name="object 225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544" name="object 225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545" name="object 225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546" name="object 225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547" name="object 225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548" name="object 225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549" name="object 22549"/>
          <p:cNvSpPr/>
          <p:nvPr/>
        </p:nvSpPr>
        <p:spPr>
          <a:xfrm>
            <a:off x="4012895" y="2492268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0"/>
                </a:moveTo>
                <a:lnTo>
                  <a:pt x="2783" y="36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50" name="object 225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551" name="object 225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552" name="object 225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553" name="object 225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554" name="object 225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555" name="object 225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556" name="object 22556"/>
          <p:cNvSpPr/>
          <p:nvPr/>
        </p:nvSpPr>
        <p:spPr>
          <a:xfrm>
            <a:off x="3993766" y="2469350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2694" y="29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57" name="object 22557"/>
          <p:cNvSpPr/>
          <p:nvPr/>
        </p:nvSpPr>
        <p:spPr>
          <a:xfrm>
            <a:off x="3970619" y="24952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58" name="object 225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559" name="object 225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560" name="object 225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561" name="object 225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562" name="object 225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563" name="object 225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564" name="object 22564"/>
          <p:cNvSpPr/>
          <p:nvPr/>
        </p:nvSpPr>
        <p:spPr>
          <a:xfrm>
            <a:off x="3922643" y="2477434"/>
            <a:ext cx="19050" cy="8255"/>
          </a:xfrm>
          <a:custGeom>
            <a:avLst/>
            <a:gdLst/>
            <a:ahLst/>
            <a:cxnLst/>
            <a:rect l="l" t="t" r="r" b="b"/>
            <a:pathLst>
              <a:path w="19050" h="8255">
                <a:moveTo>
                  <a:pt x="18562" y="0"/>
                </a:moveTo>
                <a:lnTo>
                  <a:pt x="0" y="82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65" name="object 225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566" name="object 225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567" name="object 225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568" name="object 225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569" name="object 225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570" name="object 22570"/>
          <p:cNvSpPr/>
          <p:nvPr/>
        </p:nvSpPr>
        <p:spPr>
          <a:xfrm>
            <a:off x="3975308" y="2439243"/>
            <a:ext cx="8890" cy="17145"/>
          </a:xfrm>
          <a:custGeom>
            <a:avLst/>
            <a:gdLst/>
            <a:ahLst/>
            <a:cxnLst/>
            <a:rect l="l" t="t" r="r" b="b"/>
            <a:pathLst>
              <a:path w="8889" h="17144">
                <a:moveTo>
                  <a:pt x="7830" y="16954"/>
                </a:moveTo>
                <a:lnTo>
                  <a:pt x="0" y="7454"/>
                </a:lnTo>
                <a:lnTo>
                  <a:pt x="8407" y="0"/>
                </a:lnTo>
                <a:lnTo>
                  <a:pt x="7830" y="16954"/>
                </a:lnTo>
                <a:close/>
              </a:path>
            </a:pathLst>
          </a:custGeom>
          <a:solidFill>
            <a:srgbClr val="134F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71" name="object 22571"/>
          <p:cNvSpPr/>
          <p:nvPr/>
        </p:nvSpPr>
        <p:spPr>
          <a:xfrm>
            <a:off x="3975308" y="2439243"/>
            <a:ext cx="8890" cy="17145"/>
          </a:xfrm>
          <a:custGeom>
            <a:avLst/>
            <a:gdLst/>
            <a:ahLst/>
            <a:cxnLst/>
            <a:rect l="l" t="t" r="r" b="b"/>
            <a:pathLst>
              <a:path w="8889" h="17144">
                <a:moveTo>
                  <a:pt x="7830" y="16954"/>
                </a:moveTo>
                <a:lnTo>
                  <a:pt x="8407" y="0"/>
                </a:lnTo>
                <a:lnTo>
                  <a:pt x="0" y="7454"/>
                </a:lnTo>
                <a:lnTo>
                  <a:pt x="7830" y="16954"/>
                </a:lnTo>
                <a:close/>
              </a:path>
            </a:pathLst>
          </a:custGeom>
          <a:ln w="3175">
            <a:solidFill>
              <a:srgbClr val="134F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72" name="object 22572"/>
          <p:cNvSpPr/>
          <p:nvPr/>
        </p:nvSpPr>
        <p:spPr>
          <a:xfrm>
            <a:off x="3983139" y="2439243"/>
            <a:ext cx="11430" cy="17145"/>
          </a:xfrm>
          <a:custGeom>
            <a:avLst/>
            <a:gdLst/>
            <a:ahLst/>
            <a:cxnLst/>
            <a:rect l="l" t="t" r="r" b="b"/>
            <a:pathLst>
              <a:path w="11429" h="17144">
                <a:moveTo>
                  <a:pt x="0" y="16954"/>
                </a:moveTo>
                <a:lnTo>
                  <a:pt x="576" y="0"/>
                </a:lnTo>
                <a:lnTo>
                  <a:pt x="11102" y="12585"/>
                </a:lnTo>
                <a:lnTo>
                  <a:pt x="0" y="16954"/>
                </a:lnTo>
                <a:close/>
              </a:path>
            </a:pathLst>
          </a:custGeom>
          <a:solidFill>
            <a:srgbClr val="1351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73" name="object 22573"/>
          <p:cNvSpPr/>
          <p:nvPr/>
        </p:nvSpPr>
        <p:spPr>
          <a:xfrm>
            <a:off x="3983139" y="2439243"/>
            <a:ext cx="11430" cy="17145"/>
          </a:xfrm>
          <a:custGeom>
            <a:avLst/>
            <a:gdLst/>
            <a:ahLst/>
            <a:cxnLst/>
            <a:rect l="l" t="t" r="r" b="b"/>
            <a:pathLst>
              <a:path w="11429" h="17144">
                <a:moveTo>
                  <a:pt x="576" y="0"/>
                </a:moveTo>
                <a:lnTo>
                  <a:pt x="0" y="16954"/>
                </a:lnTo>
                <a:lnTo>
                  <a:pt x="11102" y="12585"/>
                </a:lnTo>
                <a:lnTo>
                  <a:pt x="576" y="0"/>
                </a:lnTo>
                <a:close/>
              </a:path>
            </a:pathLst>
          </a:custGeom>
          <a:ln w="3175">
            <a:solidFill>
              <a:srgbClr val="1351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74" name="object 22574"/>
          <p:cNvSpPr/>
          <p:nvPr/>
        </p:nvSpPr>
        <p:spPr>
          <a:xfrm>
            <a:off x="3975308" y="2446698"/>
            <a:ext cx="8255" cy="9525"/>
          </a:xfrm>
          <a:custGeom>
            <a:avLst/>
            <a:gdLst/>
            <a:ahLst/>
            <a:cxnLst/>
            <a:rect l="l" t="t" r="r" b="b"/>
            <a:pathLst>
              <a:path w="8254" h="9525">
                <a:moveTo>
                  <a:pt x="0" y="0"/>
                </a:moveTo>
                <a:lnTo>
                  <a:pt x="7830" y="94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75" name="object 225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576" name="object 225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577" name="object 225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578" name="object 225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579" name="object 22579"/>
          <p:cNvSpPr/>
          <p:nvPr/>
        </p:nvSpPr>
        <p:spPr>
          <a:xfrm>
            <a:off x="3991092" y="2456355"/>
            <a:ext cx="2540" cy="9525"/>
          </a:xfrm>
          <a:custGeom>
            <a:avLst/>
            <a:gdLst/>
            <a:ahLst/>
            <a:cxnLst/>
            <a:rect l="l" t="t" r="r" b="b"/>
            <a:pathLst>
              <a:path w="2539" h="9525">
                <a:moveTo>
                  <a:pt x="0" y="9499"/>
                </a:moveTo>
                <a:lnTo>
                  <a:pt x="2418" y="0"/>
                </a:lnTo>
                <a:lnTo>
                  <a:pt x="1270" y="7132"/>
                </a:lnTo>
                <a:lnTo>
                  <a:pt x="0" y="9499"/>
                </a:lnTo>
                <a:close/>
              </a:path>
            </a:pathLst>
          </a:custGeom>
          <a:solidFill>
            <a:srgbClr val="1351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80" name="object 22580"/>
          <p:cNvSpPr/>
          <p:nvPr/>
        </p:nvSpPr>
        <p:spPr>
          <a:xfrm>
            <a:off x="3991092" y="2456355"/>
            <a:ext cx="2540" cy="9525"/>
          </a:xfrm>
          <a:custGeom>
            <a:avLst/>
            <a:gdLst/>
            <a:ahLst/>
            <a:cxnLst/>
            <a:rect l="l" t="t" r="r" b="b"/>
            <a:pathLst>
              <a:path w="2539" h="9525">
                <a:moveTo>
                  <a:pt x="2418" y="0"/>
                </a:moveTo>
                <a:lnTo>
                  <a:pt x="1270" y="7132"/>
                </a:lnTo>
                <a:lnTo>
                  <a:pt x="0" y="9499"/>
                </a:lnTo>
                <a:lnTo>
                  <a:pt x="2418" y="0"/>
                </a:lnTo>
                <a:close/>
              </a:path>
            </a:pathLst>
          </a:custGeom>
          <a:ln w="3175">
            <a:solidFill>
              <a:srgbClr val="1351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81" name="object 22581"/>
          <p:cNvSpPr/>
          <p:nvPr/>
        </p:nvSpPr>
        <p:spPr>
          <a:xfrm>
            <a:off x="3985778" y="2456355"/>
            <a:ext cx="8255" cy="9525"/>
          </a:xfrm>
          <a:custGeom>
            <a:avLst/>
            <a:gdLst/>
            <a:ahLst/>
            <a:cxnLst/>
            <a:rect l="l" t="t" r="r" b="b"/>
            <a:pathLst>
              <a:path w="8254" h="9525">
                <a:moveTo>
                  <a:pt x="5313" y="9499"/>
                </a:moveTo>
                <a:lnTo>
                  <a:pt x="0" y="3045"/>
                </a:lnTo>
                <a:lnTo>
                  <a:pt x="7731" y="0"/>
                </a:lnTo>
                <a:lnTo>
                  <a:pt x="5313" y="9499"/>
                </a:lnTo>
                <a:close/>
              </a:path>
            </a:pathLst>
          </a:custGeom>
          <a:solidFill>
            <a:srgbClr val="1350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82" name="object 22582"/>
          <p:cNvSpPr/>
          <p:nvPr/>
        </p:nvSpPr>
        <p:spPr>
          <a:xfrm>
            <a:off x="3985778" y="2456355"/>
            <a:ext cx="8255" cy="9525"/>
          </a:xfrm>
          <a:custGeom>
            <a:avLst/>
            <a:gdLst/>
            <a:ahLst/>
            <a:cxnLst/>
            <a:rect l="l" t="t" r="r" b="b"/>
            <a:pathLst>
              <a:path w="8254" h="9525">
                <a:moveTo>
                  <a:pt x="7731" y="0"/>
                </a:moveTo>
                <a:lnTo>
                  <a:pt x="0" y="3045"/>
                </a:lnTo>
                <a:lnTo>
                  <a:pt x="5313" y="9499"/>
                </a:lnTo>
                <a:lnTo>
                  <a:pt x="7731" y="0"/>
                </a:lnTo>
                <a:close/>
              </a:path>
            </a:pathLst>
          </a:custGeom>
          <a:ln w="3175">
            <a:solidFill>
              <a:srgbClr val="1350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83" name="object 22583"/>
          <p:cNvSpPr/>
          <p:nvPr/>
        </p:nvSpPr>
        <p:spPr>
          <a:xfrm>
            <a:off x="3991092" y="2463487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367"/>
                </a:moveTo>
                <a:lnTo>
                  <a:pt x="1270" y="0"/>
                </a:lnTo>
                <a:lnTo>
                  <a:pt x="899" y="2291"/>
                </a:lnTo>
                <a:lnTo>
                  <a:pt x="0" y="2367"/>
                </a:lnTo>
                <a:close/>
              </a:path>
            </a:pathLst>
          </a:custGeom>
          <a:solidFill>
            <a:srgbClr val="1350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84" name="object 22584"/>
          <p:cNvSpPr/>
          <p:nvPr/>
        </p:nvSpPr>
        <p:spPr>
          <a:xfrm>
            <a:off x="3991092" y="2463487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2367"/>
                </a:lnTo>
                <a:lnTo>
                  <a:pt x="899" y="2291"/>
                </a:lnTo>
                <a:lnTo>
                  <a:pt x="1270" y="0"/>
                </a:lnTo>
                <a:close/>
              </a:path>
            </a:pathLst>
          </a:custGeom>
          <a:ln w="3175">
            <a:solidFill>
              <a:srgbClr val="1350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85" name="object 22585"/>
          <p:cNvSpPr/>
          <p:nvPr/>
        </p:nvSpPr>
        <p:spPr>
          <a:xfrm>
            <a:off x="3983139" y="2451829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19">
                <a:moveTo>
                  <a:pt x="2639" y="7571"/>
                </a:moveTo>
                <a:lnTo>
                  <a:pt x="0" y="4368"/>
                </a:lnTo>
                <a:lnTo>
                  <a:pt x="11102" y="0"/>
                </a:lnTo>
                <a:lnTo>
                  <a:pt x="2639" y="7571"/>
                </a:lnTo>
                <a:close/>
              </a:path>
            </a:pathLst>
          </a:custGeom>
          <a:solidFill>
            <a:srgbClr val="1350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86" name="object 22586"/>
          <p:cNvSpPr/>
          <p:nvPr/>
        </p:nvSpPr>
        <p:spPr>
          <a:xfrm>
            <a:off x="3983139" y="2451829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19">
                <a:moveTo>
                  <a:pt x="2639" y="7571"/>
                </a:moveTo>
                <a:lnTo>
                  <a:pt x="11102" y="0"/>
                </a:lnTo>
                <a:lnTo>
                  <a:pt x="0" y="4368"/>
                </a:lnTo>
                <a:lnTo>
                  <a:pt x="2639" y="7571"/>
                </a:lnTo>
                <a:close/>
              </a:path>
            </a:pathLst>
          </a:custGeom>
          <a:ln w="3175">
            <a:solidFill>
              <a:srgbClr val="1350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87" name="object 22587"/>
          <p:cNvSpPr/>
          <p:nvPr/>
        </p:nvSpPr>
        <p:spPr>
          <a:xfrm>
            <a:off x="3985778" y="2451829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19">
                <a:moveTo>
                  <a:pt x="0" y="7571"/>
                </a:moveTo>
                <a:lnTo>
                  <a:pt x="8463" y="0"/>
                </a:lnTo>
                <a:lnTo>
                  <a:pt x="7731" y="4526"/>
                </a:lnTo>
                <a:lnTo>
                  <a:pt x="0" y="7571"/>
                </a:lnTo>
                <a:close/>
              </a:path>
            </a:pathLst>
          </a:custGeom>
          <a:solidFill>
            <a:srgbClr val="1351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88" name="object 22588"/>
          <p:cNvSpPr/>
          <p:nvPr/>
        </p:nvSpPr>
        <p:spPr>
          <a:xfrm>
            <a:off x="3985778" y="2451829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19">
                <a:moveTo>
                  <a:pt x="8463" y="0"/>
                </a:moveTo>
                <a:lnTo>
                  <a:pt x="0" y="7571"/>
                </a:lnTo>
                <a:lnTo>
                  <a:pt x="7731" y="4526"/>
                </a:lnTo>
                <a:lnTo>
                  <a:pt x="8463" y="0"/>
                </a:lnTo>
                <a:close/>
              </a:path>
            </a:pathLst>
          </a:custGeom>
          <a:ln w="3175">
            <a:solidFill>
              <a:srgbClr val="1351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89" name="object 22589"/>
          <p:cNvSpPr/>
          <p:nvPr/>
        </p:nvSpPr>
        <p:spPr>
          <a:xfrm>
            <a:off x="3983139" y="245619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0"/>
                </a:moveTo>
                <a:lnTo>
                  <a:pt x="2639" y="320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90" name="object 22590"/>
          <p:cNvSpPr/>
          <p:nvPr/>
        </p:nvSpPr>
        <p:spPr>
          <a:xfrm>
            <a:off x="3985778" y="2459400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0" y="0"/>
                </a:moveTo>
                <a:lnTo>
                  <a:pt x="5313" y="64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91" name="object 22591"/>
          <p:cNvSpPr/>
          <p:nvPr/>
        </p:nvSpPr>
        <p:spPr>
          <a:xfrm>
            <a:off x="3985778" y="2456355"/>
            <a:ext cx="8255" cy="3175"/>
          </a:xfrm>
          <a:custGeom>
            <a:avLst/>
            <a:gdLst/>
            <a:ahLst/>
            <a:cxnLst/>
            <a:rect l="l" t="t" r="r" b="b"/>
            <a:pathLst>
              <a:path w="8254" h="3175">
                <a:moveTo>
                  <a:pt x="7731" y="0"/>
                </a:moveTo>
                <a:lnTo>
                  <a:pt x="0" y="30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92" name="object 22592"/>
          <p:cNvSpPr/>
          <p:nvPr/>
        </p:nvSpPr>
        <p:spPr>
          <a:xfrm>
            <a:off x="3963504" y="2459400"/>
            <a:ext cx="22860" cy="8890"/>
          </a:xfrm>
          <a:custGeom>
            <a:avLst/>
            <a:gdLst/>
            <a:ahLst/>
            <a:cxnLst/>
            <a:rect l="l" t="t" r="r" b="b"/>
            <a:pathLst>
              <a:path w="22860" h="8889">
                <a:moveTo>
                  <a:pt x="22273" y="0"/>
                </a:moveTo>
                <a:lnTo>
                  <a:pt x="0" y="87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93" name="object 225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594" name="object 225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595" name="object 225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596" name="object 225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597" name="object 225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598" name="object 225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599" name="object 225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600" name="object 226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601" name="object 226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602" name="object 226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603" name="object 22603"/>
          <p:cNvSpPr/>
          <p:nvPr/>
        </p:nvSpPr>
        <p:spPr>
          <a:xfrm>
            <a:off x="3987934" y="2425250"/>
            <a:ext cx="12700" cy="4445"/>
          </a:xfrm>
          <a:custGeom>
            <a:avLst/>
            <a:gdLst/>
            <a:ahLst/>
            <a:cxnLst/>
            <a:rect l="l" t="t" r="r" b="b"/>
            <a:pathLst>
              <a:path w="12700" h="4444">
                <a:moveTo>
                  <a:pt x="12451" y="0"/>
                </a:moveTo>
                <a:lnTo>
                  <a:pt x="0" y="44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04" name="object 226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605" name="object 226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606" name="object 226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607" name="object 22607"/>
          <p:cNvSpPr/>
          <p:nvPr/>
        </p:nvSpPr>
        <p:spPr>
          <a:xfrm>
            <a:off x="4005927" y="2440536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4759" y="5819"/>
                </a:moveTo>
                <a:lnTo>
                  <a:pt x="0" y="1483"/>
                </a:lnTo>
                <a:lnTo>
                  <a:pt x="8836" y="0"/>
                </a:lnTo>
                <a:lnTo>
                  <a:pt x="4759" y="5819"/>
                </a:lnTo>
                <a:close/>
              </a:path>
            </a:pathLst>
          </a:custGeom>
          <a:solidFill>
            <a:srgbClr val="1456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08" name="object 22608"/>
          <p:cNvSpPr/>
          <p:nvPr/>
        </p:nvSpPr>
        <p:spPr>
          <a:xfrm>
            <a:off x="4005927" y="2440536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0" y="1483"/>
                </a:moveTo>
                <a:lnTo>
                  <a:pt x="8836" y="0"/>
                </a:lnTo>
                <a:lnTo>
                  <a:pt x="4759" y="5819"/>
                </a:lnTo>
                <a:lnTo>
                  <a:pt x="0" y="1483"/>
                </a:lnTo>
                <a:close/>
              </a:path>
            </a:pathLst>
          </a:custGeom>
          <a:ln w="3175">
            <a:solidFill>
              <a:srgbClr val="1456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09" name="object 226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610" name="object 22610"/>
          <p:cNvSpPr/>
          <p:nvPr/>
        </p:nvSpPr>
        <p:spPr>
          <a:xfrm>
            <a:off x="3992361" y="245501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0" y="8468"/>
                </a:moveTo>
                <a:lnTo>
                  <a:pt x="1148" y="1336"/>
                </a:lnTo>
                <a:lnTo>
                  <a:pt x="4541" y="0"/>
                </a:lnTo>
                <a:lnTo>
                  <a:pt x="0" y="8468"/>
                </a:lnTo>
                <a:close/>
              </a:path>
            </a:pathLst>
          </a:custGeom>
          <a:solidFill>
            <a:srgbClr val="1351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11" name="object 22611"/>
          <p:cNvSpPr/>
          <p:nvPr/>
        </p:nvSpPr>
        <p:spPr>
          <a:xfrm>
            <a:off x="3992361" y="245501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0" y="8468"/>
                </a:moveTo>
                <a:lnTo>
                  <a:pt x="4541" y="0"/>
                </a:lnTo>
                <a:lnTo>
                  <a:pt x="1148" y="1336"/>
                </a:lnTo>
                <a:lnTo>
                  <a:pt x="0" y="8468"/>
                </a:lnTo>
                <a:close/>
              </a:path>
            </a:pathLst>
          </a:custGeom>
          <a:ln w="3175">
            <a:solidFill>
              <a:srgbClr val="1351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12" name="object 22612"/>
          <p:cNvSpPr/>
          <p:nvPr/>
        </p:nvSpPr>
        <p:spPr>
          <a:xfrm>
            <a:off x="3991990" y="2455019"/>
            <a:ext cx="5080" cy="10795"/>
          </a:xfrm>
          <a:custGeom>
            <a:avLst/>
            <a:gdLst/>
            <a:ahLst/>
            <a:cxnLst/>
            <a:rect l="l" t="t" r="r" b="b"/>
            <a:pathLst>
              <a:path w="5079" h="10794">
                <a:moveTo>
                  <a:pt x="0" y="10759"/>
                </a:moveTo>
                <a:lnTo>
                  <a:pt x="370" y="8468"/>
                </a:lnTo>
                <a:lnTo>
                  <a:pt x="4912" y="0"/>
                </a:lnTo>
                <a:lnTo>
                  <a:pt x="0" y="10759"/>
                </a:lnTo>
                <a:close/>
              </a:path>
            </a:pathLst>
          </a:custGeom>
          <a:solidFill>
            <a:srgbClr val="1351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13" name="object 22613"/>
          <p:cNvSpPr/>
          <p:nvPr/>
        </p:nvSpPr>
        <p:spPr>
          <a:xfrm>
            <a:off x="3991990" y="2455019"/>
            <a:ext cx="5080" cy="10795"/>
          </a:xfrm>
          <a:custGeom>
            <a:avLst/>
            <a:gdLst/>
            <a:ahLst/>
            <a:cxnLst/>
            <a:rect l="l" t="t" r="r" b="b"/>
            <a:pathLst>
              <a:path w="5079" h="10794">
                <a:moveTo>
                  <a:pt x="0" y="10759"/>
                </a:moveTo>
                <a:lnTo>
                  <a:pt x="370" y="8468"/>
                </a:lnTo>
                <a:lnTo>
                  <a:pt x="4912" y="0"/>
                </a:lnTo>
                <a:lnTo>
                  <a:pt x="0" y="10759"/>
                </a:lnTo>
                <a:close/>
              </a:path>
            </a:pathLst>
          </a:custGeom>
          <a:ln w="3175">
            <a:solidFill>
              <a:srgbClr val="1351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14" name="object 22614"/>
          <p:cNvSpPr/>
          <p:nvPr/>
        </p:nvSpPr>
        <p:spPr>
          <a:xfrm>
            <a:off x="3991990" y="2455019"/>
            <a:ext cx="13335" cy="10795"/>
          </a:xfrm>
          <a:custGeom>
            <a:avLst/>
            <a:gdLst/>
            <a:ahLst/>
            <a:cxnLst/>
            <a:rect l="l" t="t" r="r" b="b"/>
            <a:pathLst>
              <a:path w="13335" h="10794">
                <a:moveTo>
                  <a:pt x="0" y="10759"/>
                </a:moveTo>
                <a:lnTo>
                  <a:pt x="4912" y="0"/>
                </a:lnTo>
                <a:lnTo>
                  <a:pt x="12987" y="9669"/>
                </a:lnTo>
                <a:lnTo>
                  <a:pt x="0" y="10759"/>
                </a:lnTo>
                <a:close/>
              </a:path>
            </a:pathLst>
          </a:custGeom>
          <a:solidFill>
            <a:srgbClr val="1352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15" name="object 22615"/>
          <p:cNvSpPr/>
          <p:nvPr/>
        </p:nvSpPr>
        <p:spPr>
          <a:xfrm>
            <a:off x="3991990" y="2455019"/>
            <a:ext cx="13335" cy="10795"/>
          </a:xfrm>
          <a:custGeom>
            <a:avLst/>
            <a:gdLst/>
            <a:ahLst/>
            <a:cxnLst/>
            <a:rect l="l" t="t" r="r" b="b"/>
            <a:pathLst>
              <a:path w="13335" h="10794">
                <a:moveTo>
                  <a:pt x="0" y="10759"/>
                </a:moveTo>
                <a:lnTo>
                  <a:pt x="12987" y="9669"/>
                </a:lnTo>
                <a:lnTo>
                  <a:pt x="4912" y="0"/>
                </a:lnTo>
                <a:lnTo>
                  <a:pt x="0" y="10759"/>
                </a:lnTo>
                <a:close/>
              </a:path>
            </a:pathLst>
          </a:custGeom>
          <a:ln w="3175">
            <a:solidFill>
              <a:srgbClr val="1352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16" name="object 22616"/>
          <p:cNvSpPr/>
          <p:nvPr/>
        </p:nvSpPr>
        <p:spPr>
          <a:xfrm>
            <a:off x="3993510" y="2451829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80">
                <a:moveTo>
                  <a:pt x="0" y="4526"/>
                </a:moveTo>
                <a:lnTo>
                  <a:pt x="731" y="0"/>
                </a:lnTo>
                <a:lnTo>
                  <a:pt x="0" y="4526"/>
                </a:lnTo>
                <a:close/>
              </a:path>
            </a:pathLst>
          </a:custGeom>
          <a:ln w="3175">
            <a:solidFill>
              <a:srgbClr val="1352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17" name="object 22617"/>
          <p:cNvSpPr/>
          <p:nvPr/>
        </p:nvSpPr>
        <p:spPr>
          <a:xfrm>
            <a:off x="3993510" y="245182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0" y="4526"/>
                </a:moveTo>
                <a:lnTo>
                  <a:pt x="731" y="0"/>
                </a:lnTo>
                <a:lnTo>
                  <a:pt x="3393" y="3190"/>
                </a:lnTo>
                <a:lnTo>
                  <a:pt x="0" y="4526"/>
                </a:lnTo>
                <a:close/>
              </a:path>
            </a:pathLst>
          </a:custGeom>
          <a:solidFill>
            <a:srgbClr val="1352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18" name="object 22618"/>
          <p:cNvSpPr/>
          <p:nvPr/>
        </p:nvSpPr>
        <p:spPr>
          <a:xfrm>
            <a:off x="3993510" y="245182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0" y="4526"/>
                </a:moveTo>
                <a:lnTo>
                  <a:pt x="3393" y="3190"/>
                </a:lnTo>
                <a:lnTo>
                  <a:pt x="731" y="0"/>
                </a:lnTo>
                <a:lnTo>
                  <a:pt x="0" y="4526"/>
                </a:lnTo>
                <a:close/>
              </a:path>
            </a:pathLst>
          </a:custGeom>
          <a:ln w="3175">
            <a:solidFill>
              <a:srgbClr val="1352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19" name="object 22619"/>
          <p:cNvSpPr/>
          <p:nvPr/>
        </p:nvSpPr>
        <p:spPr>
          <a:xfrm>
            <a:off x="3993510" y="2455019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393" y="0"/>
                </a:moveTo>
                <a:lnTo>
                  <a:pt x="0" y="13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20" name="object 226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621" name="object 22621"/>
          <p:cNvSpPr/>
          <p:nvPr/>
        </p:nvSpPr>
        <p:spPr>
          <a:xfrm>
            <a:off x="3996903" y="2451173"/>
            <a:ext cx="11430" cy="13970"/>
          </a:xfrm>
          <a:custGeom>
            <a:avLst/>
            <a:gdLst/>
            <a:ahLst/>
            <a:cxnLst/>
            <a:rect l="l" t="t" r="r" b="b"/>
            <a:pathLst>
              <a:path w="11429" h="13969">
                <a:moveTo>
                  <a:pt x="8074" y="13515"/>
                </a:moveTo>
                <a:lnTo>
                  <a:pt x="0" y="3845"/>
                </a:lnTo>
                <a:lnTo>
                  <a:pt x="11117" y="0"/>
                </a:lnTo>
                <a:lnTo>
                  <a:pt x="8074" y="13515"/>
                </a:lnTo>
                <a:close/>
              </a:path>
            </a:pathLst>
          </a:custGeom>
          <a:solidFill>
            <a:srgbClr val="1353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22" name="object 22622"/>
          <p:cNvSpPr/>
          <p:nvPr/>
        </p:nvSpPr>
        <p:spPr>
          <a:xfrm>
            <a:off x="3996903" y="2451173"/>
            <a:ext cx="11430" cy="13970"/>
          </a:xfrm>
          <a:custGeom>
            <a:avLst/>
            <a:gdLst/>
            <a:ahLst/>
            <a:cxnLst/>
            <a:rect l="l" t="t" r="r" b="b"/>
            <a:pathLst>
              <a:path w="11429" h="13969">
                <a:moveTo>
                  <a:pt x="8074" y="13515"/>
                </a:moveTo>
                <a:lnTo>
                  <a:pt x="11117" y="0"/>
                </a:lnTo>
                <a:lnTo>
                  <a:pt x="0" y="3845"/>
                </a:lnTo>
                <a:lnTo>
                  <a:pt x="8074" y="13515"/>
                </a:lnTo>
                <a:close/>
              </a:path>
            </a:pathLst>
          </a:custGeom>
          <a:ln w="3175">
            <a:solidFill>
              <a:srgbClr val="1353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23" name="object 22623"/>
          <p:cNvSpPr/>
          <p:nvPr/>
        </p:nvSpPr>
        <p:spPr>
          <a:xfrm>
            <a:off x="4005732" y="2451105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904"/>
                </a:moveTo>
                <a:lnTo>
                  <a:pt x="3741" y="0"/>
                </a:lnTo>
                <a:lnTo>
                  <a:pt x="3431" y="4254"/>
                </a:lnTo>
                <a:lnTo>
                  <a:pt x="0" y="11904"/>
                </a:lnTo>
                <a:close/>
              </a:path>
            </a:pathLst>
          </a:custGeom>
          <a:solidFill>
            <a:srgbClr val="1354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24" name="object 22624"/>
          <p:cNvSpPr/>
          <p:nvPr/>
        </p:nvSpPr>
        <p:spPr>
          <a:xfrm>
            <a:off x="4005732" y="2451105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3741" y="0"/>
                </a:moveTo>
                <a:lnTo>
                  <a:pt x="3431" y="4254"/>
                </a:lnTo>
                <a:lnTo>
                  <a:pt x="0" y="11904"/>
                </a:lnTo>
                <a:lnTo>
                  <a:pt x="3741" y="0"/>
                </a:lnTo>
                <a:close/>
              </a:path>
            </a:pathLst>
          </a:custGeom>
          <a:ln w="3175">
            <a:solidFill>
              <a:srgbClr val="1354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25" name="object 22625"/>
          <p:cNvSpPr/>
          <p:nvPr/>
        </p:nvSpPr>
        <p:spPr>
          <a:xfrm>
            <a:off x="4004978" y="2451105"/>
            <a:ext cx="5080" cy="13970"/>
          </a:xfrm>
          <a:custGeom>
            <a:avLst/>
            <a:gdLst/>
            <a:ahLst/>
            <a:cxnLst/>
            <a:rect l="l" t="t" r="r" b="b"/>
            <a:pathLst>
              <a:path w="5079" h="13969">
                <a:moveTo>
                  <a:pt x="0" y="13583"/>
                </a:moveTo>
                <a:lnTo>
                  <a:pt x="4495" y="0"/>
                </a:lnTo>
                <a:lnTo>
                  <a:pt x="754" y="11904"/>
                </a:lnTo>
                <a:lnTo>
                  <a:pt x="0" y="13583"/>
                </a:lnTo>
                <a:close/>
              </a:path>
            </a:pathLst>
          </a:custGeom>
          <a:solidFill>
            <a:srgbClr val="1354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26" name="object 22626"/>
          <p:cNvSpPr/>
          <p:nvPr/>
        </p:nvSpPr>
        <p:spPr>
          <a:xfrm>
            <a:off x="4004978" y="2451105"/>
            <a:ext cx="5080" cy="13970"/>
          </a:xfrm>
          <a:custGeom>
            <a:avLst/>
            <a:gdLst/>
            <a:ahLst/>
            <a:cxnLst/>
            <a:rect l="l" t="t" r="r" b="b"/>
            <a:pathLst>
              <a:path w="5079" h="13969">
                <a:moveTo>
                  <a:pt x="4495" y="0"/>
                </a:moveTo>
                <a:lnTo>
                  <a:pt x="0" y="13583"/>
                </a:lnTo>
                <a:lnTo>
                  <a:pt x="754" y="11904"/>
                </a:lnTo>
                <a:lnTo>
                  <a:pt x="4495" y="0"/>
                </a:lnTo>
                <a:close/>
              </a:path>
            </a:pathLst>
          </a:custGeom>
          <a:ln w="3175">
            <a:solidFill>
              <a:srgbClr val="1354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27" name="object 22627"/>
          <p:cNvSpPr/>
          <p:nvPr/>
        </p:nvSpPr>
        <p:spPr>
          <a:xfrm>
            <a:off x="4004978" y="2451105"/>
            <a:ext cx="5080" cy="13970"/>
          </a:xfrm>
          <a:custGeom>
            <a:avLst/>
            <a:gdLst/>
            <a:ahLst/>
            <a:cxnLst/>
            <a:rect l="l" t="t" r="r" b="b"/>
            <a:pathLst>
              <a:path w="5079" h="13969">
                <a:moveTo>
                  <a:pt x="4495" y="0"/>
                </a:moveTo>
                <a:lnTo>
                  <a:pt x="0" y="13583"/>
                </a:lnTo>
                <a:lnTo>
                  <a:pt x="4495" y="0"/>
                </a:lnTo>
                <a:close/>
              </a:path>
            </a:pathLst>
          </a:custGeom>
          <a:ln w="3175">
            <a:solidFill>
              <a:srgbClr val="1354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28" name="object 22628"/>
          <p:cNvSpPr/>
          <p:nvPr/>
        </p:nvSpPr>
        <p:spPr>
          <a:xfrm>
            <a:off x="4004978" y="2451105"/>
            <a:ext cx="5080" cy="13970"/>
          </a:xfrm>
          <a:custGeom>
            <a:avLst/>
            <a:gdLst/>
            <a:ahLst/>
            <a:cxnLst/>
            <a:rect l="l" t="t" r="r" b="b"/>
            <a:pathLst>
              <a:path w="5079" h="13969">
                <a:moveTo>
                  <a:pt x="0" y="13583"/>
                </a:moveTo>
                <a:lnTo>
                  <a:pt x="3042" y="68"/>
                </a:lnTo>
                <a:lnTo>
                  <a:pt x="4495" y="0"/>
                </a:lnTo>
                <a:lnTo>
                  <a:pt x="0" y="13583"/>
                </a:lnTo>
                <a:close/>
              </a:path>
            </a:pathLst>
          </a:custGeom>
          <a:solidFill>
            <a:srgbClr val="1354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29" name="object 22629"/>
          <p:cNvSpPr/>
          <p:nvPr/>
        </p:nvSpPr>
        <p:spPr>
          <a:xfrm>
            <a:off x="4004978" y="2451105"/>
            <a:ext cx="5080" cy="13970"/>
          </a:xfrm>
          <a:custGeom>
            <a:avLst/>
            <a:gdLst/>
            <a:ahLst/>
            <a:cxnLst/>
            <a:rect l="l" t="t" r="r" b="b"/>
            <a:pathLst>
              <a:path w="5079" h="13969">
                <a:moveTo>
                  <a:pt x="4495" y="0"/>
                </a:moveTo>
                <a:lnTo>
                  <a:pt x="3042" y="68"/>
                </a:lnTo>
                <a:lnTo>
                  <a:pt x="0" y="13583"/>
                </a:lnTo>
                <a:lnTo>
                  <a:pt x="4495" y="0"/>
                </a:lnTo>
                <a:close/>
              </a:path>
            </a:pathLst>
          </a:custGeom>
          <a:ln w="3175">
            <a:solidFill>
              <a:srgbClr val="1354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30" name="object 22630"/>
          <p:cNvSpPr/>
          <p:nvPr/>
        </p:nvSpPr>
        <p:spPr>
          <a:xfrm>
            <a:off x="3996903" y="2451173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4">
                <a:moveTo>
                  <a:pt x="11117" y="0"/>
                </a:moveTo>
                <a:lnTo>
                  <a:pt x="0" y="38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31" name="object 22631"/>
          <p:cNvSpPr/>
          <p:nvPr/>
        </p:nvSpPr>
        <p:spPr>
          <a:xfrm>
            <a:off x="4008020" y="2450368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805"/>
                </a:moveTo>
                <a:lnTo>
                  <a:pt x="3030" y="0"/>
                </a:lnTo>
                <a:lnTo>
                  <a:pt x="1452" y="736"/>
                </a:lnTo>
                <a:lnTo>
                  <a:pt x="0" y="805"/>
                </a:lnTo>
                <a:close/>
              </a:path>
            </a:pathLst>
          </a:custGeom>
          <a:solidFill>
            <a:srgbClr val="1455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32" name="object 22632"/>
          <p:cNvSpPr/>
          <p:nvPr/>
        </p:nvSpPr>
        <p:spPr>
          <a:xfrm>
            <a:off x="4008020" y="2450368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3030" y="0"/>
                </a:moveTo>
                <a:lnTo>
                  <a:pt x="1452" y="736"/>
                </a:lnTo>
                <a:lnTo>
                  <a:pt x="0" y="805"/>
                </a:lnTo>
                <a:lnTo>
                  <a:pt x="3030" y="0"/>
                </a:lnTo>
                <a:close/>
              </a:path>
            </a:pathLst>
          </a:custGeom>
          <a:ln w="3175">
            <a:solidFill>
              <a:srgbClr val="1455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33" name="object 22633"/>
          <p:cNvSpPr/>
          <p:nvPr/>
        </p:nvSpPr>
        <p:spPr>
          <a:xfrm>
            <a:off x="4008020" y="2450170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1003"/>
                </a:moveTo>
                <a:lnTo>
                  <a:pt x="3012" y="0"/>
                </a:lnTo>
                <a:lnTo>
                  <a:pt x="3030" y="198"/>
                </a:lnTo>
                <a:lnTo>
                  <a:pt x="0" y="1003"/>
                </a:lnTo>
                <a:close/>
              </a:path>
            </a:pathLst>
          </a:custGeom>
          <a:solidFill>
            <a:srgbClr val="1455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34" name="object 22634"/>
          <p:cNvSpPr/>
          <p:nvPr/>
        </p:nvSpPr>
        <p:spPr>
          <a:xfrm>
            <a:off x="4008020" y="2450170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3030" y="198"/>
                </a:moveTo>
                <a:lnTo>
                  <a:pt x="3012" y="0"/>
                </a:lnTo>
                <a:lnTo>
                  <a:pt x="0" y="1003"/>
                </a:lnTo>
                <a:lnTo>
                  <a:pt x="3030" y="198"/>
                </a:lnTo>
                <a:close/>
              </a:path>
            </a:pathLst>
          </a:custGeom>
          <a:ln w="3175">
            <a:solidFill>
              <a:srgbClr val="1455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35" name="object 226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636" name="object 22636"/>
          <p:cNvSpPr/>
          <p:nvPr/>
        </p:nvSpPr>
        <p:spPr>
          <a:xfrm>
            <a:off x="4008020" y="2446355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4818"/>
                </a:moveTo>
                <a:lnTo>
                  <a:pt x="2667" y="0"/>
                </a:lnTo>
                <a:lnTo>
                  <a:pt x="2821" y="1719"/>
                </a:lnTo>
                <a:lnTo>
                  <a:pt x="0" y="4818"/>
                </a:lnTo>
                <a:close/>
              </a:path>
            </a:pathLst>
          </a:custGeom>
          <a:solidFill>
            <a:srgbClr val="1455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37" name="object 22637"/>
          <p:cNvSpPr/>
          <p:nvPr/>
        </p:nvSpPr>
        <p:spPr>
          <a:xfrm>
            <a:off x="4008020" y="2446355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4818"/>
                </a:moveTo>
                <a:lnTo>
                  <a:pt x="2821" y="1719"/>
                </a:lnTo>
                <a:lnTo>
                  <a:pt x="2667" y="0"/>
                </a:lnTo>
                <a:lnTo>
                  <a:pt x="0" y="4818"/>
                </a:lnTo>
                <a:close/>
              </a:path>
            </a:pathLst>
          </a:custGeom>
          <a:ln w="3175">
            <a:solidFill>
              <a:srgbClr val="1455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38" name="object 22638"/>
          <p:cNvSpPr/>
          <p:nvPr/>
        </p:nvSpPr>
        <p:spPr>
          <a:xfrm>
            <a:off x="4008020" y="2448074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98"/>
                </a:moveTo>
                <a:lnTo>
                  <a:pt x="2821" y="0"/>
                </a:lnTo>
                <a:lnTo>
                  <a:pt x="2976" y="1724"/>
                </a:lnTo>
                <a:lnTo>
                  <a:pt x="0" y="3098"/>
                </a:lnTo>
                <a:close/>
              </a:path>
            </a:pathLst>
          </a:custGeom>
          <a:solidFill>
            <a:srgbClr val="1455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39" name="object 22639"/>
          <p:cNvSpPr/>
          <p:nvPr/>
        </p:nvSpPr>
        <p:spPr>
          <a:xfrm>
            <a:off x="4008020" y="2448074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98"/>
                </a:moveTo>
                <a:lnTo>
                  <a:pt x="2821" y="0"/>
                </a:lnTo>
                <a:lnTo>
                  <a:pt x="2976" y="1724"/>
                </a:lnTo>
                <a:lnTo>
                  <a:pt x="0" y="3098"/>
                </a:lnTo>
                <a:close/>
              </a:path>
            </a:pathLst>
          </a:custGeom>
          <a:ln w="3175">
            <a:solidFill>
              <a:srgbClr val="1455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40" name="object 22640"/>
          <p:cNvSpPr/>
          <p:nvPr/>
        </p:nvSpPr>
        <p:spPr>
          <a:xfrm>
            <a:off x="4010997" y="244979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35" y="37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5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41" name="object 22641"/>
          <p:cNvSpPr/>
          <p:nvPr/>
        </p:nvSpPr>
        <p:spPr>
          <a:xfrm>
            <a:off x="4008020" y="2449799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374"/>
                </a:moveTo>
                <a:lnTo>
                  <a:pt x="2976" y="0"/>
                </a:lnTo>
                <a:lnTo>
                  <a:pt x="3012" y="370"/>
                </a:lnTo>
                <a:lnTo>
                  <a:pt x="0" y="1374"/>
                </a:lnTo>
                <a:close/>
              </a:path>
            </a:pathLst>
          </a:custGeom>
          <a:solidFill>
            <a:srgbClr val="1455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42" name="object 22642"/>
          <p:cNvSpPr/>
          <p:nvPr/>
        </p:nvSpPr>
        <p:spPr>
          <a:xfrm>
            <a:off x="4008020" y="2449799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976" y="0"/>
                </a:moveTo>
                <a:lnTo>
                  <a:pt x="0" y="1374"/>
                </a:lnTo>
                <a:lnTo>
                  <a:pt x="3012" y="370"/>
                </a:lnTo>
                <a:lnTo>
                  <a:pt x="2976" y="0"/>
                </a:lnTo>
                <a:close/>
              </a:path>
            </a:pathLst>
          </a:custGeom>
          <a:ln w="3175">
            <a:solidFill>
              <a:srgbClr val="1455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43" name="object 22643"/>
          <p:cNvSpPr/>
          <p:nvPr/>
        </p:nvSpPr>
        <p:spPr>
          <a:xfrm>
            <a:off x="4008020" y="2450170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3012" y="0"/>
                </a:moveTo>
                <a:lnTo>
                  <a:pt x="0" y="10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44" name="object 226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645" name="object 22645"/>
          <p:cNvSpPr/>
          <p:nvPr/>
        </p:nvSpPr>
        <p:spPr>
          <a:xfrm>
            <a:off x="4020784" y="242460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45A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46" name="object 22646"/>
          <p:cNvSpPr/>
          <p:nvPr/>
        </p:nvSpPr>
        <p:spPr>
          <a:xfrm>
            <a:off x="4020784" y="242460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A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47" name="object 226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648" name="object 226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649" name="object 226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650" name="object 226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651" name="object 226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652" name="object 226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653" name="object 22653"/>
          <p:cNvSpPr/>
          <p:nvPr/>
        </p:nvSpPr>
        <p:spPr>
          <a:xfrm>
            <a:off x="4000385" y="2419327"/>
            <a:ext cx="18415" cy="6350"/>
          </a:xfrm>
          <a:custGeom>
            <a:avLst/>
            <a:gdLst/>
            <a:ahLst/>
            <a:cxnLst/>
            <a:rect l="l" t="t" r="r" b="b"/>
            <a:pathLst>
              <a:path w="18414" h="6350">
                <a:moveTo>
                  <a:pt x="18186" y="0"/>
                </a:moveTo>
                <a:lnTo>
                  <a:pt x="0" y="59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54" name="object 22654"/>
          <p:cNvSpPr/>
          <p:nvPr/>
        </p:nvSpPr>
        <p:spPr>
          <a:xfrm>
            <a:off x="4000385" y="242525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55" name="object 22655"/>
          <p:cNvSpPr/>
          <p:nvPr/>
        </p:nvSpPr>
        <p:spPr>
          <a:xfrm>
            <a:off x="4005729" y="2437747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198" y="4272"/>
                </a:moveTo>
                <a:lnTo>
                  <a:pt x="0" y="289"/>
                </a:lnTo>
                <a:lnTo>
                  <a:pt x="5285" y="0"/>
                </a:lnTo>
                <a:lnTo>
                  <a:pt x="198" y="4272"/>
                </a:lnTo>
                <a:close/>
              </a:path>
            </a:pathLst>
          </a:custGeom>
          <a:solidFill>
            <a:srgbClr val="1456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56" name="object 22656"/>
          <p:cNvSpPr/>
          <p:nvPr/>
        </p:nvSpPr>
        <p:spPr>
          <a:xfrm>
            <a:off x="4005729" y="2437747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198" y="4272"/>
                </a:moveTo>
                <a:lnTo>
                  <a:pt x="5285" y="0"/>
                </a:lnTo>
                <a:lnTo>
                  <a:pt x="0" y="289"/>
                </a:lnTo>
                <a:lnTo>
                  <a:pt x="198" y="4272"/>
                </a:lnTo>
                <a:close/>
              </a:path>
            </a:pathLst>
          </a:custGeom>
          <a:ln w="3175">
            <a:solidFill>
              <a:srgbClr val="1456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57" name="object 22657"/>
          <p:cNvSpPr/>
          <p:nvPr/>
        </p:nvSpPr>
        <p:spPr>
          <a:xfrm>
            <a:off x="4011015" y="2431425"/>
            <a:ext cx="8255" cy="6350"/>
          </a:xfrm>
          <a:custGeom>
            <a:avLst/>
            <a:gdLst/>
            <a:ahLst/>
            <a:cxnLst/>
            <a:rect l="l" t="t" r="r" b="b"/>
            <a:pathLst>
              <a:path w="8254" h="6350">
                <a:moveTo>
                  <a:pt x="0" y="6322"/>
                </a:moveTo>
                <a:lnTo>
                  <a:pt x="7848" y="0"/>
                </a:lnTo>
                <a:lnTo>
                  <a:pt x="5801" y="6184"/>
                </a:lnTo>
                <a:lnTo>
                  <a:pt x="0" y="6322"/>
                </a:lnTo>
                <a:close/>
              </a:path>
            </a:pathLst>
          </a:custGeom>
          <a:solidFill>
            <a:srgbClr val="1458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58" name="object 22658"/>
          <p:cNvSpPr/>
          <p:nvPr/>
        </p:nvSpPr>
        <p:spPr>
          <a:xfrm>
            <a:off x="4011015" y="2431425"/>
            <a:ext cx="8255" cy="6350"/>
          </a:xfrm>
          <a:custGeom>
            <a:avLst/>
            <a:gdLst/>
            <a:ahLst/>
            <a:cxnLst/>
            <a:rect l="l" t="t" r="r" b="b"/>
            <a:pathLst>
              <a:path w="8254" h="6350">
                <a:moveTo>
                  <a:pt x="7848" y="0"/>
                </a:moveTo>
                <a:lnTo>
                  <a:pt x="0" y="6322"/>
                </a:lnTo>
                <a:lnTo>
                  <a:pt x="5801" y="6184"/>
                </a:lnTo>
                <a:lnTo>
                  <a:pt x="7848" y="0"/>
                </a:lnTo>
                <a:close/>
              </a:path>
            </a:pathLst>
          </a:custGeom>
          <a:ln w="3175">
            <a:solidFill>
              <a:srgbClr val="1458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59" name="object 226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660" name="object 226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661" name="object 22661"/>
          <p:cNvSpPr/>
          <p:nvPr/>
        </p:nvSpPr>
        <p:spPr>
          <a:xfrm>
            <a:off x="4005927" y="2437747"/>
            <a:ext cx="8890" cy="4445"/>
          </a:xfrm>
          <a:custGeom>
            <a:avLst/>
            <a:gdLst/>
            <a:ahLst/>
            <a:cxnLst/>
            <a:rect l="l" t="t" r="r" b="b"/>
            <a:pathLst>
              <a:path w="8889" h="4444">
                <a:moveTo>
                  <a:pt x="0" y="4272"/>
                </a:moveTo>
                <a:lnTo>
                  <a:pt x="5087" y="0"/>
                </a:lnTo>
                <a:lnTo>
                  <a:pt x="8836" y="2788"/>
                </a:lnTo>
                <a:lnTo>
                  <a:pt x="0" y="4272"/>
                </a:lnTo>
                <a:close/>
              </a:path>
            </a:pathLst>
          </a:custGeom>
          <a:solidFill>
            <a:srgbClr val="1456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62" name="object 22662"/>
          <p:cNvSpPr/>
          <p:nvPr/>
        </p:nvSpPr>
        <p:spPr>
          <a:xfrm>
            <a:off x="4005927" y="2437747"/>
            <a:ext cx="8890" cy="4445"/>
          </a:xfrm>
          <a:custGeom>
            <a:avLst/>
            <a:gdLst/>
            <a:ahLst/>
            <a:cxnLst/>
            <a:rect l="l" t="t" r="r" b="b"/>
            <a:pathLst>
              <a:path w="8889" h="4444">
                <a:moveTo>
                  <a:pt x="8836" y="2788"/>
                </a:moveTo>
                <a:lnTo>
                  <a:pt x="0" y="4272"/>
                </a:lnTo>
                <a:lnTo>
                  <a:pt x="5087" y="0"/>
                </a:lnTo>
                <a:lnTo>
                  <a:pt x="8836" y="2788"/>
                </a:lnTo>
                <a:close/>
              </a:path>
            </a:pathLst>
          </a:custGeom>
          <a:ln w="3175">
            <a:solidFill>
              <a:srgbClr val="1456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63" name="object 22663"/>
          <p:cNvSpPr/>
          <p:nvPr/>
        </p:nvSpPr>
        <p:spPr>
          <a:xfrm>
            <a:off x="4011015" y="2437610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3749" y="2926"/>
                </a:moveTo>
                <a:lnTo>
                  <a:pt x="0" y="137"/>
                </a:lnTo>
                <a:lnTo>
                  <a:pt x="5801" y="0"/>
                </a:lnTo>
                <a:lnTo>
                  <a:pt x="3749" y="2926"/>
                </a:lnTo>
                <a:close/>
              </a:path>
            </a:pathLst>
          </a:custGeom>
          <a:solidFill>
            <a:srgbClr val="1457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64" name="object 22664"/>
          <p:cNvSpPr/>
          <p:nvPr/>
        </p:nvSpPr>
        <p:spPr>
          <a:xfrm>
            <a:off x="4011015" y="2437610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3749" y="2926"/>
                </a:moveTo>
                <a:lnTo>
                  <a:pt x="5801" y="0"/>
                </a:lnTo>
                <a:lnTo>
                  <a:pt x="0" y="137"/>
                </a:lnTo>
                <a:lnTo>
                  <a:pt x="3749" y="2926"/>
                </a:lnTo>
                <a:close/>
              </a:path>
            </a:pathLst>
          </a:custGeom>
          <a:ln w="3175">
            <a:solidFill>
              <a:srgbClr val="1457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65" name="object 22665"/>
          <p:cNvSpPr/>
          <p:nvPr/>
        </p:nvSpPr>
        <p:spPr>
          <a:xfrm>
            <a:off x="4009163" y="2451026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0" y="4333"/>
                </a:moveTo>
                <a:lnTo>
                  <a:pt x="309" y="78"/>
                </a:lnTo>
                <a:lnTo>
                  <a:pt x="1945" y="0"/>
                </a:lnTo>
                <a:lnTo>
                  <a:pt x="0" y="4333"/>
                </a:lnTo>
                <a:close/>
              </a:path>
            </a:pathLst>
          </a:custGeom>
          <a:solidFill>
            <a:srgbClr val="1455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66" name="object 22666"/>
          <p:cNvSpPr/>
          <p:nvPr/>
        </p:nvSpPr>
        <p:spPr>
          <a:xfrm>
            <a:off x="4009163" y="2451026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0" y="4333"/>
                </a:moveTo>
                <a:lnTo>
                  <a:pt x="1945" y="0"/>
                </a:lnTo>
                <a:lnTo>
                  <a:pt x="309" y="78"/>
                </a:lnTo>
                <a:lnTo>
                  <a:pt x="0" y="4333"/>
                </a:lnTo>
                <a:close/>
              </a:path>
            </a:pathLst>
          </a:custGeom>
          <a:ln w="3175">
            <a:solidFill>
              <a:srgbClr val="1455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67" name="object 22667"/>
          <p:cNvSpPr/>
          <p:nvPr/>
        </p:nvSpPr>
        <p:spPr>
          <a:xfrm>
            <a:off x="4009473" y="245036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736"/>
                </a:moveTo>
                <a:lnTo>
                  <a:pt x="1577" y="0"/>
                </a:lnTo>
                <a:lnTo>
                  <a:pt x="1635" y="657"/>
                </a:lnTo>
                <a:lnTo>
                  <a:pt x="0" y="736"/>
                </a:lnTo>
                <a:close/>
              </a:path>
            </a:pathLst>
          </a:custGeom>
          <a:solidFill>
            <a:srgbClr val="1455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68" name="object 22668"/>
          <p:cNvSpPr/>
          <p:nvPr/>
        </p:nvSpPr>
        <p:spPr>
          <a:xfrm>
            <a:off x="4009473" y="245036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736"/>
                </a:moveTo>
                <a:lnTo>
                  <a:pt x="1635" y="657"/>
                </a:lnTo>
                <a:lnTo>
                  <a:pt x="1577" y="0"/>
                </a:lnTo>
                <a:lnTo>
                  <a:pt x="0" y="736"/>
                </a:lnTo>
                <a:close/>
              </a:path>
            </a:pathLst>
          </a:custGeom>
          <a:ln w="3175">
            <a:solidFill>
              <a:srgbClr val="1455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69" name="object 22669"/>
          <p:cNvSpPr/>
          <p:nvPr/>
        </p:nvSpPr>
        <p:spPr>
          <a:xfrm>
            <a:off x="3991092" y="2465778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674" y="3571"/>
                </a:moveTo>
                <a:lnTo>
                  <a:pt x="0" y="76"/>
                </a:lnTo>
                <a:lnTo>
                  <a:pt x="899" y="0"/>
                </a:lnTo>
                <a:lnTo>
                  <a:pt x="2674" y="3571"/>
                </a:lnTo>
                <a:close/>
              </a:path>
            </a:pathLst>
          </a:custGeom>
          <a:solidFill>
            <a:srgbClr val="1350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70" name="object 22670"/>
          <p:cNvSpPr/>
          <p:nvPr/>
        </p:nvSpPr>
        <p:spPr>
          <a:xfrm>
            <a:off x="3991092" y="2465778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674" y="3571"/>
                </a:moveTo>
                <a:lnTo>
                  <a:pt x="0" y="76"/>
                </a:lnTo>
                <a:lnTo>
                  <a:pt x="899" y="0"/>
                </a:lnTo>
                <a:lnTo>
                  <a:pt x="2674" y="3571"/>
                </a:lnTo>
                <a:close/>
              </a:path>
            </a:pathLst>
          </a:custGeom>
          <a:ln w="3175">
            <a:solidFill>
              <a:srgbClr val="1350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71" name="object 226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672" name="object 226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673" name="object 226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674" name="object 226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675" name="object 226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676" name="object 226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677" name="object 226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678" name="object 226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679" name="object 22679"/>
          <p:cNvSpPr/>
          <p:nvPr/>
        </p:nvSpPr>
        <p:spPr>
          <a:xfrm>
            <a:off x="3991092" y="2465854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0"/>
                </a:moveTo>
                <a:lnTo>
                  <a:pt x="2674" y="34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80" name="object 22680"/>
          <p:cNvSpPr/>
          <p:nvPr/>
        </p:nvSpPr>
        <p:spPr>
          <a:xfrm>
            <a:off x="3941206" y="2468168"/>
            <a:ext cx="22860" cy="9525"/>
          </a:xfrm>
          <a:custGeom>
            <a:avLst/>
            <a:gdLst/>
            <a:ahLst/>
            <a:cxnLst/>
            <a:rect l="l" t="t" r="r" b="b"/>
            <a:pathLst>
              <a:path w="22860" h="9525">
                <a:moveTo>
                  <a:pt x="22298" y="0"/>
                </a:moveTo>
                <a:lnTo>
                  <a:pt x="0" y="92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81" name="object 226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682" name="object 22682"/>
          <p:cNvSpPr/>
          <p:nvPr/>
        </p:nvSpPr>
        <p:spPr>
          <a:xfrm>
            <a:off x="3917253" y="2467234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944" y="6187"/>
                </a:moveTo>
                <a:lnTo>
                  <a:pt x="800" y="5242"/>
                </a:lnTo>
                <a:lnTo>
                  <a:pt x="0" y="0"/>
                </a:lnTo>
                <a:lnTo>
                  <a:pt x="944" y="6187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83" name="object 226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684" name="object 226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685" name="object 226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686" name="object 226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687" name="object 22687"/>
          <p:cNvSpPr/>
          <p:nvPr/>
        </p:nvSpPr>
        <p:spPr>
          <a:xfrm>
            <a:off x="3972719" y="2443873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2588" y="28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88" name="object 22688"/>
          <p:cNvSpPr/>
          <p:nvPr/>
        </p:nvSpPr>
        <p:spPr>
          <a:xfrm>
            <a:off x="3925354" y="244231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2707"/>
                </a:moveTo>
                <a:lnTo>
                  <a:pt x="6360" y="0"/>
                </a:lnTo>
                <a:lnTo>
                  <a:pt x="4452" y="2100"/>
                </a:lnTo>
                <a:lnTo>
                  <a:pt x="0" y="2707"/>
                </a:lnTo>
                <a:close/>
              </a:path>
            </a:pathLst>
          </a:custGeom>
          <a:solidFill>
            <a:srgbClr val="1245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89" name="object 22689"/>
          <p:cNvSpPr/>
          <p:nvPr/>
        </p:nvSpPr>
        <p:spPr>
          <a:xfrm>
            <a:off x="3925354" y="244231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2707"/>
                </a:moveTo>
                <a:lnTo>
                  <a:pt x="4452" y="2100"/>
                </a:lnTo>
                <a:lnTo>
                  <a:pt x="6360" y="0"/>
                </a:lnTo>
                <a:lnTo>
                  <a:pt x="0" y="2707"/>
                </a:lnTo>
                <a:close/>
              </a:path>
            </a:pathLst>
          </a:custGeom>
          <a:ln w="3175">
            <a:solidFill>
              <a:srgbClr val="1245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90" name="object 22690"/>
          <p:cNvSpPr/>
          <p:nvPr/>
        </p:nvSpPr>
        <p:spPr>
          <a:xfrm>
            <a:off x="3931714" y="244193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388"/>
                </a:moveTo>
                <a:lnTo>
                  <a:pt x="909" y="0"/>
                </a:lnTo>
                <a:lnTo>
                  <a:pt x="0" y="388"/>
                </a:lnTo>
                <a:close/>
              </a:path>
            </a:pathLst>
          </a:custGeom>
          <a:ln w="3175">
            <a:solidFill>
              <a:srgbClr val="1246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91" name="object 22691"/>
          <p:cNvSpPr/>
          <p:nvPr/>
        </p:nvSpPr>
        <p:spPr>
          <a:xfrm>
            <a:off x="3931714" y="244193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388"/>
                </a:moveTo>
                <a:lnTo>
                  <a:pt x="909" y="0"/>
                </a:lnTo>
                <a:lnTo>
                  <a:pt x="0" y="388"/>
                </a:lnTo>
                <a:close/>
              </a:path>
            </a:pathLst>
          </a:custGeom>
          <a:ln w="3175">
            <a:solidFill>
              <a:srgbClr val="1246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92" name="object 22692"/>
          <p:cNvSpPr/>
          <p:nvPr/>
        </p:nvSpPr>
        <p:spPr>
          <a:xfrm>
            <a:off x="3929806" y="2441930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489"/>
                </a:moveTo>
                <a:lnTo>
                  <a:pt x="1907" y="388"/>
                </a:lnTo>
                <a:lnTo>
                  <a:pt x="2816" y="0"/>
                </a:lnTo>
                <a:lnTo>
                  <a:pt x="0" y="2489"/>
                </a:lnTo>
                <a:close/>
              </a:path>
            </a:pathLst>
          </a:custGeom>
          <a:solidFill>
            <a:srgbClr val="1246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93" name="object 22693"/>
          <p:cNvSpPr/>
          <p:nvPr/>
        </p:nvSpPr>
        <p:spPr>
          <a:xfrm>
            <a:off x="3929806" y="2441930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1907" y="388"/>
                </a:moveTo>
                <a:lnTo>
                  <a:pt x="2816" y="0"/>
                </a:lnTo>
                <a:lnTo>
                  <a:pt x="0" y="2489"/>
                </a:lnTo>
                <a:lnTo>
                  <a:pt x="1907" y="388"/>
                </a:lnTo>
                <a:close/>
              </a:path>
            </a:pathLst>
          </a:custGeom>
          <a:ln w="3175">
            <a:solidFill>
              <a:srgbClr val="12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94" name="object 22694"/>
          <p:cNvSpPr/>
          <p:nvPr/>
        </p:nvSpPr>
        <p:spPr>
          <a:xfrm>
            <a:off x="3910167" y="2451796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1635" y="4483"/>
                </a:moveTo>
                <a:lnTo>
                  <a:pt x="0" y="0"/>
                </a:lnTo>
                <a:lnTo>
                  <a:pt x="1635" y="4483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95" name="object 226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696" name="object 226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697" name="object 22697"/>
          <p:cNvSpPr/>
          <p:nvPr/>
        </p:nvSpPr>
        <p:spPr>
          <a:xfrm>
            <a:off x="3911803" y="2456279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348" y="3690"/>
                </a:moveTo>
                <a:lnTo>
                  <a:pt x="0" y="0"/>
                </a:lnTo>
                <a:lnTo>
                  <a:pt x="1348" y="3690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98" name="object 22698"/>
          <p:cNvSpPr/>
          <p:nvPr/>
        </p:nvSpPr>
        <p:spPr>
          <a:xfrm>
            <a:off x="3911803" y="2456279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348" y="3690"/>
                </a:moveTo>
                <a:lnTo>
                  <a:pt x="0" y="0"/>
                </a:lnTo>
                <a:lnTo>
                  <a:pt x="1348" y="3690"/>
                </a:lnTo>
                <a:close/>
              </a:path>
            </a:pathLst>
          </a:custGeom>
          <a:ln w="3175">
            <a:solidFill>
              <a:srgbClr val="124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99" name="object 226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700" name="object 227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701" name="object 227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702" name="object 227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703" name="object 22703"/>
          <p:cNvSpPr/>
          <p:nvPr/>
        </p:nvSpPr>
        <p:spPr>
          <a:xfrm>
            <a:off x="3961663" y="2429908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843" y="1381"/>
                </a:moveTo>
                <a:lnTo>
                  <a:pt x="0" y="365"/>
                </a:lnTo>
                <a:lnTo>
                  <a:pt x="906" y="0"/>
                </a:lnTo>
                <a:lnTo>
                  <a:pt x="843" y="1381"/>
                </a:lnTo>
                <a:close/>
              </a:path>
            </a:pathLst>
          </a:custGeom>
          <a:solidFill>
            <a:srgbClr val="134D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04" name="object 22704"/>
          <p:cNvSpPr/>
          <p:nvPr/>
        </p:nvSpPr>
        <p:spPr>
          <a:xfrm>
            <a:off x="3961663" y="2429908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365"/>
                </a:moveTo>
                <a:lnTo>
                  <a:pt x="843" y="1381"/>
                </a:lnTo>
                <a:lnTo>
                  <a:pt x="906" y="0"/>
                </a:lnTo>
                <a:lnTo>
                  <a:pt x="0" y="365"/>
                </a:lnTo>
                <a:close/>
              </a:path>
            </a:pathLst>
          </a:custGeom>
          <a:ln w="3175">
            <a:solidFill>
              <a:srgbClr val="134D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05" name="object 22705"/>
          <p:cNvSpPr/>
          <p:nvPr/>
        </p:nvSpPr>
        <p:spPr>
          <a:xfrm>
            <a:off x="3962570" y="2425905"/>
            <a:ext cx="10160" cy="4445"/>
          </a:xfrm>
          <a:custGeom>
            <a:avLst/>
            <a:gdLst/>
            <a:ahLst/>
            <a:cxnLst/>
            <a:rect l="l" t="t" r="r" b="b"/>
            <a:pathLst>
              <a:path w="10160" h="4444">
                <a:moveTo>
                  <a:pt x="0" y="4003"/>
                </a:moveTo>
                <a:lnTo>
                  <a:pt x="9974" y="0"/>
                </a:lnTo>
                <a:lnTo>
                  <a:pt x="0" y="4003"/>
                </a:lnTo>
                <a:close/>
              </a:path>
            </a:pathLst>
          </a:custGeom>
          <a:ln w="3175">
            <a:solidFill>
              <a:srgbClr val="134F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06" name="object 227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707" name="object 227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708" name="object 22708"/>
          <p:cNvSpPr/>
          <p:nvPr/>
        </p:nvSpPr>
        <p:spPr>
          <a:xfrm>
            <a:off x="3961663" y="243027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843" y="10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09" name="object 227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710" name="object 227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711" name="object 22711"/>
          <p:cNvSpPr/>
          <p:nvPr/>
        </p:nvSpPr>
        <p:spPr>
          <a:xfrm>
            <a:off x="3956641" y="2431290"/>
            <a:ext cx="11430" cy="10795"/>
          </a:xfrm>
          <a:custGeom>
            <a:avLst/>
            <a:gdLst/>
            <a:ahLst/>
            <a:cxnLst/>
            <a:rect l="l" t="t" r="r" b="b"/>
            <a:pathLst>
              <a:path w="11429" h="10794">
                <a:moveTo>
                  <a:pt x="0" y="10551"/>
                </a:moveTo>
                <a:lnTo>
                  <a:pt x="5864" y="0"/>
                </a:lnTo>
                <a:lnTo>
                  <a:pt x="10947" y="6154"/>
                </a:lnTo>
                <a:lnTo>
                  <a:pt x="0" y="10551"/>
                </a:lnTo>
                <a:close/>
              </a:path>
            </a:pathLst>
          </a:custGeom>
          <a:solidFill>
            <a:srgbClr val="134D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12" name="object 22712"/>
          <p:cNvSpPr/>
          <p:nvPr/>
        </p:nvSpPr>
        <p:spPr>
          <a:xfrm>
            <a:off x="3956641" y="2431290"/>
            <a:ext cx="11430" cy="10795"/>
          </a:xfrm>
          <a:custGeom>
            <a:avLst/>
            <a:gdLst/>
            <a:ahLst/>
            <a:cxnLst/>
            <a:rect l="l" t="t" r="r" b="b"/>
            <a:pathLst>
              <a:path w="11429" h="10794">
                <a:moveTo>
                  <a:pt x="5864" y="0"/>
                </a:moveTo>
                <a:lnTo>
                  <a:pt x="0" y="10551"/>
                </a:lnTo>
                <a:lnTo>
                  <a:pt x="10947" y="6154"/>
                </a:lnTo>
                <a:lnTo>
                  <a:pt x="5864" y="0"/>
                </a:lnTo>
                <a:close/>
              </a:path>
            </a:pathLst>
          </a:custGeom>
          <a:ln w="3175">
            <a:solidFill>
              <a:srgbClr val="134D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13" name="object 22713"/>
          <p:cNvSpPr/>
          <p:nvPr/>
        </p:nvSpPr>
        <p:spPr>
          <a:xfrm>
            <a:off x="3970149" y="2435788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0" y="4754"/>
                </a:moveTo>
                <a:lnTo>
                  <a:pt x="1564" y="0"/>
                </a:lnTo>
                <a:lnTo>
                  <a:pt x="800" y="4038"/>
                </a:lnTo>
                <a:lnTo>
                  <a:pt x="0" y="4754"/>
                </a:lnTo>
                <a:close/>
              </a:path>
            </a:pathLst>
          </a:custGeom>
          <a:solidFill>
            <a:srgbClr val="134E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14" name="object 22714"/>
          <p:cNvSpPr/>
          <p:nvPr/>
        </p:nvSpPr>
        <p:spPr>
          <a:xfrm>
            <a:off x="3970149" y="2435788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1564" y="0"/>
                </a:moveTo>
                <a:lnTo>
                  <a:pt x="800" y="4038"/>
                </a:lnTo>
                <a:lnTo>
                  <a:pt x="0" y="4754"/>
                </a:lnTo>
                <a:lnTo>
                  <a:pt x="1564" y="0"/>
                </a:lnTo>
                <a:close/>
              </a:path>
            </a:pathLst>
          </a:custGeom>
          <a:ln w="3175">
            <a:solidFill>
              <a:srgbClr val="134E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15" name="object 22715"/>
          <p:cNvSpPr/>
          <p:nvPr/>
        </p:nvSpPr>
        <p:spPr>
          <a:xfrm>
            <a:off x="3967589" y="2435788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2560" y="4754"/>
                </a:moveTo>
                <a:lnTo>
                  <a:pt x="0" y="1656"/>
                </a:lnTo>
                <a:lnTo>
                  <a:pt x="4124" y="0"/>
                </a:lnTo>
                <a:lnTo>
                  <a:pt x="2560" y="4754"/>
                </a:lnTo>
                <a:close/>
              </a:path>
            </a:pathLst>
          </a:custGeom>
          <a:solidFill>
            <a:srgbClr val="134E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16" name="object 22716"/>
          <p:cNvSpPr/>
          <p:nvPr/>
        </p:nvSpPr>
        <p:spPr>
          <a:xfrm>
            <a:off x="3967589" y="2435788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4124" y="0"/>
                </a:moveTo>
                <a:lnTo>
                  <a:pt x="0" y="1656"/>
                </a:lnTo>
                <a:lnTo>
                  <a:pt x="2560" y="4754"/>
                </a:lnTo>
                <a:lnTo>
                  <a:pt x="4124" y="0"/>
                </a:lnTo>
                <a:close/>
              </a:path>
            </a:pathLst>
          </a:custGeom>
          <a:ln w="3175">
            <a:solidFill>
              <a:srgbClr val="134E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17" name="object 22717"/>
          <p:cNvSpPr/>
          <p:nvPr/>
        </p:nvSpPr>
        <p:spPr>
          <a:xfrm>
            <a:off x="3970149" y="243982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716"/>
                </a:moveTo>
                <a:lnTo>
                  <a:pt x="800" y="0"/>
                </a:lnTo>
                <a:lnTo>
                  <a:pt x="675" y="652"/>
                </a:lnTo>
                <a:lnTo>
                  <a:pt x="0" y="716"/>
                </a:lnTo>
                <a:close/>
              </a:path>
            </a:pathLst>
          </a:custGeom>
          <a:solidFill>
            <a:srgbClr val="134E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18" name="object 22718"/>
          <p:cNvSpPr/>
          <p:nvPr/>
        </p:nvSpPr>
        <p:spPr>
          <a:xfrm>
            <a:off x="3970149" y="243982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00" y="0"/>
                </a:moveTo>
                <a:lnTo>
                  <a:pt x="0" y="716"/>
                </a:lnTo>
                <a:lnTo>
                  <a:pt x="675" y="652"/>
                </a:lnTo>
                <a:lnTo>
                  <a:pt x="800" y="0"/>
                </a:lnTo>
                <a:close/>
              </a:path>
            </a:pathLst>
          </a:custGeom>
          <a:ln w="3175">
            <a:solidFill>
              <a:srgbClr val="134E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19" name="object 22719"/>
          <p:cNvSpPr/>
          <p:nvPr/>
        </p:nvSpPr>
        <p:spPr>
          <a:xfrm>
            <a:off x="3962506" y="2426919"/>
            <a:ext cx="11430" cy="10795"/>
          </a:xfrm>
          <a:custGeom>
            <a:avLst/>
            <a:gdLst/>
            <a:ahLst/>
            <a:cxnLst/>
            <a:rect l="l" t="t" r="r" b="b"/>
            <a:pathLst>
              <a:path w="11429" h="10794">
                <a:moveTo>
                  <a:pt x="5082" y="10525"/>
                </a:moveTo>
                <a:lnTo>
                  <a:pt x="0" y="4371"/>
                </a:lnTo>
                <a:lnTo>
                  <a:pt x="10888" y="0"/>
                </a:lnTo>
                <a:lnTo>
                  <a:pt x="5082" y="10525"/>
                </a:lnTo>
                <a:close/>
              </a:path>
            </a:pathLst>
          </a:custGeom>
          <a:solidFill>
            <a:srgbClr val="134E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20" name="object 22720"/>
          <p:cNvSpPr/>
          <p:nvPr/>
        </p:nvSpPr>
        <p:spPr>
          <a:xfrm>
            <a:off x="3962506" y="2426919"/>
            <a:ext cx="11430" cy="10795"/>
          </a:xfrm>
          <a:custGeom>
            <a:avLst/>
            <a:gdLst/>
            <a:ahLst/>
            <a:cxnLst/>
            <a:rect l="l" t="t" r="r" b="b"/>
            <a:pathLst>
              <a:path w="11429" h="10794">
                <a:moveTo>
                  <a:pt x="5082" y="10525"/>
                </a:moveTo>
                <a:lnTo>
                  <a:pt x="10888" y="0"/>
                </a:lnTo>
                <a:lnTo>
                  <a:pt x="0" y="4371"/>
                </a:lnTo>
                <a:lnTo>
                  <a:pt x="5082" y="10525"/>
                </a:lnTo>
                <a:close/>
              </a:path>
            </a:pathLst>
          </a:custGeom>
          <a:ln w="3175">
            <a:solidFill>
              <a:srgbClr val="134E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21" name="object 22721"/>
          <p:cNvSpPr/>
          <p:nvPr/>
        </p:nvSpPr>
        <p:spPr>
          <a:xfrm>
            <a:off x="3967589" y="2426919"/>
            <a:ext cx="6350" cy="10795"/>
          </a:xfrm>
          <a:custGeom>
            <a:avLst/>
            <a:gdLst/>
            <a:ahLst/>
            <a:cxnLst/>
            <a:rect l="l" t="t" r="r" b="b"/>
            <a:pathLst>
              <a:path w="6350" h="10794">
                <a:moveTo>
                  <a:pt x="0" y="10525"/>
                </a:moveTo>
                <a:lnTo>
                  <a:pt x="5806" y="0"/>
                </a:lnTo>
                <a:lnTo>
                  <a:pt x="4124" y="8869"/>
                </a:lnTo>
                <a:lnTo>
                  <a:pt x="0" y="10525"/>
                </a:lnTo>
                <a:close/>
              </a:path>
            </a:pathLst>
          </a:custGeom>
          <a:solidFill>
            <a:srgbClr val="134F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22" name="object 22722"/>
          <p:cNvSpPr/>
          <p:nvPr/>
        </p:nvSpPr>
        <p:spPr>
          <a:xfrm>
            <a:off x="3967589" y="2426919"/>
            <a:ext cx="6350" cy="10795"/>
          </a:xfrm>
          <a:custGeom>
            <a:avLst/>
            <a:gdLst/>
            <a:ahLst/>
            <a:cxnLst/>
            <a:rect l="l" t="t" r="r" b="b"/>
            <a:pathLst>
              <a:path w="6350" h="10794">
                <a:moveTo>
                  <a:pt x="5806" y="0"/>
                </a:moveTo>
                <a:lnTo>
                  <a:pt x="0" y="10525"/>
                </a:lnTo>
                <a:lnTo>
                  <a:pt x="4124" y="8869"/>
                </a:lnTo>
                <a:lnTo>
                  <a:pt x="5806" y="0"/>
                </a:lnTo>
                <a:close/>
              </a:path>
            </a:pathLst>
          </a:custGeom>
          <a:ln w="3175">
            <a:solidFill>
              <a:srgbClr val="134F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23" name="object 22723"/>
          <p:cNvSpPr/>
          <p:nvPr/>
        </p:nvSpPr>
        <p:spPr>
          <a:xfrm>
            <a:off x="3962506" y="2431290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0" y="0"/>
                </a:moveTo>
                <a:lnTo>
                  <a:pt x="5082" y="61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24" name="object 22724"/>
          <p:cNvSpPr/>
          <p:nvPr/>
        </p:nvSpPr>
        <p:spPr>
          <a:xfrm>
            <a:off x="3967589" y="2437445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2560" y="30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25" name="object 22725"/>
          <p:cNvSpPr/>
          <p:nvPr/>
        </p:nvSpPr>
        <p:spPr>
          <a:xfrm>
            <a:off x="3967589" y="2435788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4124" y="0"/>
                </a:moveTo>
                <a:lnTo>
                  <a:pt x="0" y="16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26" name="object 22726"/>
          <p:cNvSpPr/>
          <p:nvPr/>
        </p:nvSpPr>
        <p:spPr>
          <a:xfrm>
            <a:off x="3956641" y="2437445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4">
                <a:moveTo>
                  <a:pt x="10947" y="0"/>
                </a:moveTo>
                <a:lnTo>
                  <a:pt x="0" y="43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27" name="object 22727"/>
          <p:cNvSpPr/>
          <p:nvPr/>
        </p:nvSpPr>
        <p:spPr>
          <a:xfrm>
            <a:off x="3972544" y="2424592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850" y="2326"/>
                </a:moveTo>
                <a:lnTo>
                  <a:pt x="0" y="1313"/>
                </a:lnTo>
                <a:lnTo>
                  <a:pt x="3624" y="0"/>
                </a:lnTo>
                <a:lnTo>
                  <a:pt x="850" y="2326"/>
                </a:lnTo>
                <a:close/>
              </a:path>
            </a:pathLst>
          </a:custGeom>
          <a:solidFill>
            <a:srgbClr val="1350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28" name="object 22728"/>
          <p:cNvSpPr/>
          <p:nvPr/>
        </p:nvSpPr>
        <p:spPr>
          <a:xfrm>
            <a:off x="3972544" y="2424592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1313"/>
                </a:moveTo>
                <a:lnTo>
                  <a:pt x="850" y="2326"/>
                </a:lnTo>
                <a:lnTo>
                  <a:pt x="3624" y="0"/>
                </a:lnTo>
                <a:lnTo>
                  <a:pt x="0" y="1313"/>
                </a:lnTo>
                <a:close/>
              </a:path>
            </a:pathLst>
          </a:custGeom>
          <a:ln w="3175">
            <a:solidFill>
              <a:srgbClr val="1350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29" name="object 227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730" name="object 227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731" name="object 227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732" name="object 22732"/>
          <p:cNvSpPr/>
          <p:nvPr/>
        </p:nvSpPr>
        <p:spPr>
          <a:xfrm>
            <a:off x="3970949" y="2433050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0" y="6776"/>
                </a:moveTo>
                <a:lnTo>
                  <a:pt x="764" y="2738"/>
                </a:lnTo>
                <a:lnTo>
                  <a:pt x="7579" y="0"/>
                </a:lnTo>
                <a:lnTo>
                  <a:pt x="0" y="6776"/>
                </a:lnTo>
                <a:close/>
              </a:path>
            </a:pathLst>
          </a:custGeom>
          <a:solidFill>
            <a:srgbClr val="134F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33" name="object 22733"/>
          <p:cNvSpPr/>
          <p:nvPr/>
        </p:nvSpPr>
        <p:spPr>
          <a:xfrm>
            <a:off x="3970949" y="2433050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0" y="6776"/>
                </a:moveTo>
                <a:lnTo>
                  <a:pt x="7579" y="0"/>
                </a:lnTo>
                <a:lnTo>
                  <a:pt x="764" y="2738"/>
                </a:lnTo>
                <a:lnTo>
                  <a:pt x="0" y="6776"/>
                </a:lnTo>
                <a:close/>
              </a:path>
            </a:pathLst>
          </a:custGeom>
          <a:ln w="3175">
            <a:solidFill>
              <a:srgbClr val="134F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34" name="object 22734"/>
          <p:cNvSpPr/>
          <p:nvPr/>
        </p:nvSpPr>
        <p:spPr>
          <a:xfrm>
            <a:off x="3970825" y="2433050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19">
                <a:moveTo>
                  <a:pt x="0" y="7429"/>
                </a:moveTo>
                <a:lnTo>
                  <a:pt x="124" y="6776"/>
                </a:lnTo>
                <a:lnTo>
                  <a:pt x="7703" y="0"/>
                </a:lnTo>
                <a:lnTo>
                  <a:pt x="0" y="7429"/>
                </a:lnTo>
                <a:close/>
              </a:path>
            </a:pathLst>
          </a:custGeom>
          <a:solidFill>
            <a:srgbClr val="134F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35" name="object 22735"/>
          <p:cNvSpPr/>
          <p:nvPr/>
        </p:nvSpPr>
        <p:spPr>
          <a:xfrm>
            <a:off x="3970825" y="2433050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19">
                <a:moveTo>
                  <a:pt x="0" y="7429"/>
                </a:moveTo>
                <a:lnTo>
                  <a:pt x="124" y="6776"/>
                </a:lnTo>
                <a:lnTo>
                  <a:pt x="7703" y="0"/>
                </a:lnTo>
                <a:lnTo>
                  <a:pt x="0" y="7429"/>
                </a:lnTo>
                <a:close/>
              </a:path>
            </a:pathLst>
          </a:custGeom>
          <a:ln w="3175">
            <a:solidFill>
              <a:srgbClr val="134F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36" name="object 227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737" name="object 22737"/>
          <p:cNvSpPr/>
          <p:nvPr/>
        </p:nvSpPr>
        <p:spPr>
          <a:xfrm>
            <a:off x="3971714" y="2426919"/>
            <a:ext cx="1905" cy="8890"/>
          </a:xfrm>
          <a:custGeom>
            <a:avLst/>
            <a:gdLst/>
            <a:ahLst/>
            <a:cxnLst/>
            <a:rect l="l" t="t" r="r" b="b"/>
            <a:pathLst>
              <a:path w="1904" h="8889">
                <a:moveTo>
                  <a:pt x="0" y="8869"/>
                </a:moveTo>
                <a:lnTo>
                  <a:pt x="1681" y="0"/>
                </a:lnTo>
                <a:lnTo>
                  <a:pt x="0" y="8869"/>
                </a:lnTo>
                <a:close/>
              </a:path>
            </a:pathLst>
          </a:custGeom>
          <a:ln w="3175">
            <a:solidFill>
              <a:srgbClr val="134F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38" name="object 22738"/>
          <p:cNvSpPr/>
          <p:nvPr/>
        </p:nvSpPr>
        <p:spPr>
          <a:xfrm>
            <a:off x="3971714" y="2426919"/>
            <a:ext cx="6985" cy="8890"/>
          </a:xfrm>
          <a:custGeom>
            <a:avLst/>
            <a:gdLst/>
            <a:ahLst/>
            <a:cxnLst/>
            <a:rect l="l" t="t" r="r" b="b"/>
            <a:pathLst>
              <a:path w="6985" h="8889">
                <a:moveTo>
                  <a:pt x="0" y="8869"/>
                </a:moveTo>
                <a:lnTo>
                  <a:pt x="1681" y="0"/>
                </a:lnTo>
                <a:lnTo>
                  <a:pt x="6814" y="6131"/>
                </a:lnTo>
                <a:lnTo>
                  <a:pt x="0" y="8869"/>
                </a:lnTo>
                <a:close/>
              </a:path>
            </a:pathLst>
          </a:custGeom>
          <a:solidFill>
            <a:srgbClr val="1350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39" name="object 22739"/>
          <p:cNvSpPr/>
          <p:nvPr/>
        </p:nvSpPr>
        <p:spPr>
          <a:xfrm>
            <a:off x="3971714" y="2426919"/>
            <a:ext cx="6985" cy="8890"/>
          </a:xfrm>
          <a:custGeom>
            <a:avLst/>
            <a:gdLst/>
            <a:ahLst/>
            <a:cxnLst/>
            <a:rect l="l" t="t" r="r" b="b"/>
            <a:pathLst>
              <a:path w="6985" h="8889">
                <a:moveTo>
                  <a:pt x="0" y="8869"/>
                </a:moveTo>
                <a:lnTo>
                  <a:pt x="6814" y="6131"/>
                </a:lnTo>
                <a:lnTo>
                  <a:pt x="1681" y="0"/>
                </a:lnTo>
                <a:lnTo>
                  <a:pt x="0" y="8869"/>
                </a:lnTo>
                <a:close/>
              </a:path>
            </a:pathLst>
          </a:custGeom>
          <a:ln w="3175">
            <a:solidFill>
              <a:srgbClr val="1350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40" name="object 22740"/>
          <p:cNvSpPr/>
          <p:nvPr/>
        </p:nvSpPr>
        <p:spPr>
          <a:xfrm>
            <a:off x="3971714" y="2433050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814" y="0"/>
                </a:moveTo>
                <a:lnTo>
                  <a:pt x="0" y="273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41" name="object 227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742" name="object 227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5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743" name="object 22743"/>
          <p:cNvSpPr/>
          <p:nvPr/>
        </p:nvSpPr>
        <p:spPr>
          <a:xfrm>
            <a:off x="3983715" y="2429695"/>
            <a:ext cx="4445" cy="10160"/>
          </a:xfrm>
          <a:custGeom>
            <a:avLst/>
            <a:gdLst/>
            <a:ahLst/>
            <a:cxnLst/>
            <a:rect l="l" t="t" r="r" b="b"/>
            <a:pathLst>
              <a:path w="4445" h="10160">
                <a:moveTo>
                  <a:pt x="4218" y="0"/>
                </a:moveTo>
                <a:lnTo>
                  <a:pt x="0" y="9547"/>
                </a:lnTo>
                <a:lnTo>
                  <a:pt x="4218" y="0"/>
                </a:lnTo>
                <a:close/>
              </a:path>
            </a:pathLst>
          </a:custGeom>
          <a:ln w="3175">
            <a:solidFill>
              <a:srgbClr val="1351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44" name="object 22744"/>
          <p:cNvSpPr/>
          <p:nvPr/>
        </p:nvSpPr>
        <p:spPr>
          <a:xfrm>
            <a:off x="3978528" y="2429695"/>
            <a:ext cx="9525" cy="10160"/>
          </a:xfrm>
          <a:custGeom>
            <a:avLst/>
            <a:gdLst/>
            <a:ahLst/>
            <a:cxnLst/>
            <a:rect l="l" t="t" r="r" b="b"/>
            <a:pathLst>
              <a:path w="9525" h="10160">
                <a:moveTo>
                  <a:pt x="5186" y="9547"/>
                </a:moveTo>
                <a:lnTo>
                  <a:pt x="0" y="3355"/>
                </a:lnTo>
                <a:lnTo>
                  <a:pt x="9405" y="0"/>
                </a:lnTo>
                <a:lnTo>
                  <a:pt x="5186" y="9547"/>
                </a:lnTo>
                <a:close/>
              </a:path>
            </a:pathLst>
          </a:custGeom>
          <a:solidFill>
            <a:srgbClr val="1351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45" name="object 22745"/>
          <p:cNvSpPr/>
          <p:nvPr/>
        </p:nvSpPr>
        <p:spPr>
          <a:xfrm>
            <a:off x="3978528" y="2429695"/>
            <a:ext cx="9525" cy="10160"/>
          </a:xfrm>
          <a:custGeom>
            <a:avLst/>
            <a:gdLst/>
            <a:ahLst/>
            <a:cxnLst/>
            <a:rect l="l" t="t" r="r" b="b"/>
            <a:pathLst>
              <a:path w="9525" h="10160">
                <a:moveTo>
                  <a:pt x="9405" y="0"/>
                </a:moveTo>
                <a:lnTo>
                  <a:pt x="0" y="3355"/>
                </a:lnTo>
                <a:lnTo>
                  <a:pt x="5186" y="9547"/>
                </a:lnTo>
                <a:lnTo>
                  <a:pt x="9405" y="0"/>
                </a:lnTo>
                <a:close/>
              </a:path>
            </a:pathLst>
          </a:custGeom>
          <a:ln w="3175">
            <a:solidFill>
              <a:srgbClr val="1351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46" name="object 22746"/>
          <p:cNvSpPr/>
          <p:nvPr/>
        </p:nvSpPr>
        <p:spPr>
          <a:xfrm>
            <a:off x="3978528" y="2429695"/>
            <a:ext cx="9525" cy="3810"/>
          </a:xfrm>
          <a:custGeom>
            <a:avLst/>
            <a:gdLst/>
            <a:ahLst/>
            <a:cxnLst/>
            <a:rect l="l" t="t" r="r" b="b"/>
            <a:pathLst>
              <a:path w="9525" h="3810">
                <a:moveTo>
                  <a:pt x="9405" y="0"/>
                </a:moveTo>
                <a:lnTo>
                  <a:pt x="0" y="33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47" name="object 22747"/>
          <p:cNvSpPr/>
          <p:nvPr/>
        </p:nvSpPr>
        <p:spPr>
          <a:xfrm>
            <a:off x="3970149" y="2440480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570" y="3393"/>
                </a:moveTo>
                <a:lnTo>
                  <a:pt x="0" y="63"/>
                </a:lnTo>
                <a:lnTo>
                  <a:pt x="675" y="0"/>
                </a:lnTo>
                <a:lnTo>
                  <a:pt x="2570" y="3393"/>
                </a:lnTo>
                <a:close/>
              </a:path>
            </a:pathLst>
          </a:custGeom>
          <a:solidFill>
            <a:srgbClr val="134E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48" name="object 22748"/>
          <p:cNvSpPr/>
          <p:nvPr/>
        </p:nvSpPr>
        <p:spPr>
          <a:xfrm>
            <a:off x="3970149" y="2440480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570" y="3393"/>
                </a:moveTo>
                <a:lnTo>
                  <a:pt x="0" y="63"/>
                </a:lnTo>
                <a:lnTo>
                  <a:pt x="675" y="0"/>
                </a:lnTo>
                <a:lnTo>
                  <a:pt x="2570" y="3393"/>
                </a:lnTo>
                <a:close/>
              </a:path>
            </a:pathLst>
          </a:custGeom>
          <a:ln w="3175">
            <a:solidFill>
              <a:srgbClr val="134E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49" name="object 227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750" name="object 227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751" name="object 227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752" name="object 227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753" name="object 227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754" name="object 227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755" name="object 227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756" name="object 227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757" name="object 227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758" name="object 22758"/>
          <p:cNvSpPr/>
          <p:nvPr/>
        </p:nvSpPr>
        <p:spPr>
          <a:xfrm>
            <a:off x="3970149" y="2440543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0"/>
                </a:moveTo>
                <a:lnTo>
                  <a:pt x="2570" y="33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59" name="object 22759"/>
          <p:cNvSpPr/>
          <p:nvPr/>
        </p:nvSpPr>
        <p:spPr>
          <a:xfrm>
            <a:off x="3913233" y="2441841"/>
            <a:ext cx="43815" cy="18415"/>
          </a:xfrm>
          <a:custGeom>
            <a:avLst/>
            <a:gdLst/>
            <a:ahLst/>
            <a:cxnLst/>
            <a:rect l="l" t="t" r="r" b="b"/>
            <a:pathLst>
              <a:path w="43814" h="18414">
                <a:moveTo>
                  <a:pt x="43408" y="0"/>
                </a:moveTo>
                <a:lnTo>
                  <a:pt x="0" y="182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60" name="object 22760"/>
          <p:cNvSpPr/>
          <p:nvPr/>
        </p:nvSpPr>
        <p:spPr>
          <a:xfrm>
            <a:off x="3577531" y="251552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192" y="1094"/>
                </a:moveTo>
                <a:lnTo>
                  <a:pt x="180" y="932"/>
                </a:lnTo>
                <a:lnTo>
                  <a:pt x="0" y="0"/>
                </a:lnTo>
                <a:lnTo>
                  <a:pt x="2192" y="1094"/>
                </a:lnTo>
                <a:close/>
              </a:path>
            </a:pathLst>
          </a:custGeom>
          <a:solidFill>
            <a:srgbClr val="1D32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61" name="object 22761"/>
          <p:cNvSpPr/>
          <p:nvPr/>
        </p:nvSpPr>
        <p:spPr>
          <a:xfrm>
            <a:off x="3577531" y="251552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180" y="932"/>
                </a:moveTo>
                <a:lnTo>
                  <a:pt x="2192" y="1094"/>
                </a:lnTo>
                <a:lnTo>
                  <a:pt x="0" y="0"/>
                </a:lnTo>
                <a:lnTo>
                  <a:pt x="180" y="932"/>
                </a:lnTo>
                <a:close/>
              </a:path>
            </a:pathLst>
          </a:custGeom>
          <a:ln w="3175">
            <a:solidFill>
              <a:srgbClr val="1D32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62" name="object 227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763" name="object 227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764" name="object 227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765" name="object 22765"/>
          <p:cNvSpPr/>
          <p:nvPr/>
        </p:nvSpPr>
        <p:spPr>
          <a:xfrm>
            <a:off x="3602499" y="25366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66" name="object 227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767" name="object 227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768" name="object 227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769" name="object 22769"/>
          <p:cNvSpPr/>
          <p:nvPr/>
        </p:nvSpPr>
        <p:spPr>
          <a:xfrm>
            <a:off x="3580670" y="252652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D30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70" name="object 22770"/>
          <p:cNvSpPr/>
          <p:nvPr/>
        </p:nvSpPr>
        <p:spPr>
          <a:xfrm>
            <a:off x="3580670" y="252652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30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71" name="object 227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772" name="object 227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773" name="object 22773"/>
          <p:cNvSpPr/>
          <p:nvPr/>
        </p:nvSpPr>
        <p:spPr>
          <a:xfrm>
            <a:off x="3580670" y="2526527"/>
            <a:ext cx="22225" cy="10160"/>
          </a:xfrm>
          <a:custGeom>
            <a:avLst/>
            <a:gdLst/>
            <a:ahLst/>
            <a:cxnLst/>
            <a:rect l="l" t="t" r="r" b="b"/>
            <a:pathLst>
              <a:path w="22225" h="10160">
                <a:moveTo>
                  <a:pt x="21828" y="101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74" name="object 227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775" name="object 22775"/>
          <p:cNvSpPr/>
          <p:nvPr/>
        </p:nvSpPr>
        <p:spPr>
          <a:xfrm>
            <a:off x="3608580" y="253592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623"/>
                </a:moveTo>
                <a:lnTo>
                  <a:pt x="858" y="0"/>
                </a:lnTo>
                <a:lnTo>
                  <a:pt x="0" y="2623"/>
                </a:lnTo>
                <a:close/>
              </a:path>
            </a:pathLst>
          </a:custGeom>
          <a:ln w="3175">
            <a:solidFill>
              <a:srgbClr val="1F22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76" name="object 22776"/>
          <p:cNvSpPr/>
          <p:nvPr/>
        </p:nvSpPr>
        <p:spPr>
          <a:xfrm>
            <a:off x="3609438" y="253592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F22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77" name="object 22777"/>
          <p:cNvSpPr/>
          <p:nvPr/>
        </p:nvSpPr>
        <p:spPr>
          <a:xfrm>
            <a:off x="3609438" y="253592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F22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78" name="object 227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779" name="object 227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780" name="object 227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781" name="object 227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782" name="object 22782"/>
          <p:cNvSpPr/>
          <p:nvPr/>
        </p:nvSpPr>
        <p:spPr>
          <a:xfrm>
            <a:off x="3609438" y="253592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F22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83" name="object 22783"/>
          <p:cNvSpPr/>
          <p:nvPr/>
        </p:nvSpPr>
        <p:spPr>
          <a:xfrm>
            <a:off x="3609438" y="253592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F22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84" name="object 227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785" name="object 227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786" name="object 22786"/>
          <p:cNvSpPr/>
          <p:nvPr/>
        </p:nvSpPr>
        <p:spPr>
          <a:xfrm>
            <a:off x="3602499" y="2536667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6080" y="18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87" name="object 227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788" name="object 227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789" name="object 227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790" name="object 227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791" name="object 227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792" name="object 227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793" name="object 227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794" name="object 22794"/>
          <p:cNvSpPr/>
          <p:nvPr/>
        </p:nvSpPr>
        <p:spPr>
          <a:xfrm>
            <a:off x="3581722" y="2517434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568" y="1442"/>
                </a:moveTo>
                <a:lnTo>
                  <a:pt x="2395" y="1069"/>
                </a:lnTo>
                <a:lnTo>
                  <a:pt x="0" y="0"/>
                </a:lnTo>
                <a:lnTo>
                  <a:pt x="3568" y="1442"/>
                </a:lnTo>
                <a:close/>
              </a:path>
            </a:pathLst>
          </a:custGeom>
          <a:solidFill>
            <a:srgbClr val="1D2F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95" name="object 22795"/>
          <p:cNvSpPr/>
          <p:nvPr/>
        </p:nvSpPr>
        <p:spPr>
          <a:xfrm>
            <a:off x="3581722" y="2517434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2395" y="1069"/>
                </a:moveTo>
                <a:lnTo>
                  <a:pt x="3568" y="1442"/>
                </a:lnTo>
                <a:lnTo>
                  <a:pt x="0" y="0"/>
                </a:lnTo>
                <a:lnTo>
                  <a:pt x="2395" y="1069"/>
                </a:lnTo>
                <a:close/>
              </a:path>
            </a:pathLst>
          </a:custGeom>
          <a:ln w="3175">
            <a:solidFill>
              <a:srgbClr val="1D2F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96" name="object 22796"/>
          <p:cNvSpPr/>
          <p:nvPr/>
        </p:nvSpPr>
        <p:spPr>
          <a:xfrm>
            <a:off x="3579032" y="25168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D31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97" name="object 22797"/>
          <p:cNvSpPr/>
          <p:nvPr/>
        </p:nvSpPr>
        <p:spPr>
          <a:xfrm>
            <a:off x="3579032" y="25168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31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98" name="object 227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799" name="object 22799"/>
          <p:cNvSpPr/>
          <p:nvPr/>
        </p:nvSpPr>
        <p:spPr>
          <a:xfrm>
            <a:off x="3585923" y="2538046"/>
            <a:ext cx="1905" cy="8255"/>
          </a:xfrm>
          <a:custGeom>
            <a:avLst/>
            <a:gdLst/>
            <a:ahLst/>
            <a:cxnLst/>
            <a:rect l="l" t="t" r="r" b="b"/>
            <a:pathLst>
              <a:path w="1904" h="8255">
                <a:moveTo>
                  <a:pt x="523" y="7754"/>
                </a:moveTo>
                <a:lnTo>
                  <a:pt x="0" y="0"/>
                </a:lnTo>
                <a:lnTo>
                  <a:pt x="1866" y="1399"/>
                </a:lnTo>
                <a:lnTo>
                  <a:pt x="523" y="7754"/>
                </a:lnTo>
                <a:close/>
              </a:path>
            </a:pathLst>
          </a:custGeom>
          <a:solidFill>
            <a:srgbClr val="1D2C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00" name="object 22800"/>
          <p:cNvSpPr/>
          <p:nvPr/>
        </p:nvSpPr>
        <p:spPr>
          <a:xfrm>
            <a:off x="3585923" y="2538046"/>
            <a:ext cx="1905" cy="8255"/>
          </a:xfrm>
          <a:custGeom>
            <a:avLst/>
            <a:gdLst/>
            <a:ahLst/>
            <a:cxnLst/>
            <a:rect l="l" t="t" r="r" b="b"/>
            <a:pathLst>
              <a:path w="1904" h="8255">
                <a:moveTo>
                  <a:pt x="523" y="7754"/>
                </a:moveTo>
                <a:lnTo>
                  <a:pt x="1866" y="1399"/>
                </a:lnTo>
                <a:lnTo>
                  <a:pt x="0" y="0"/>
                </a:lnTo>
                <a:lnTo>
                  <a:pt x="523" y="7754"/>
                </a:lnTo>
                <a:close/>
              </a:path>
            </a:pathLst>
          </a:custGeom>
          <a:ln w="3175">
            <a:solidFill>
              <a:srgbClr val="1D2C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01" name="object 228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02" name="object 228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03" name="object 228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04" name="object 228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05" name="object 22805"/>
          <p:cNvSpPr/>
          <p:nvPr/>
        </p:nvSpPr>
        <p:spPr>
          <a:xfrm>
            <a:off x="3586446" y="2545801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0"/>
                </a:moveTo>
                <a:lnTo>
                  <a:pt x="2656" y="1140"/>
                </a:lnTo>
                <a:lnTo>
                  <a:pt x="889" y="38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2B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06" name="object 22806"/>
          <p:cNvSpPr/>
          <p:nvPr/>
        </p:nvSpPr>
        <p:spPr>
          <a:xfrm>
            <a:off x="3583096" y="2535926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1676" y="4937"/>
                </a:moveTo>
                <a:lnTo>
                  <a:pt x="0" y="0"/>
                </a:lnTo>
                <a:lnTo>
                  <a:pt x="1676" y="4937"/>
                </a:lnTo>
                <a:close/>
              </a:path>
            </a:pathLst>
          </a:custGeom>
          <a:ln w="3175">
            <a:solidFill>
              <a:srgbClr val="1D2E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07" name="object 22807"/>
          <p:cNvSpPr/>
          <p:nvPr/>
        </p:nvSpPr>
        <p:spPr>
          <a:xfrm>
            <a:off x="3584773" y="2540863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1673" y="4937"/>
                </a:moveTo>
                <a:lnTo>
                  <a:pt x="0" y="0"/>
                </a:lnTo>
                <a:lnTo>
                  <a:pt x="1673" y="4937"/>
                </a:lnTo>
                <a:close/>
              </a:path>
            </a:pathLst>
          </a:custGeom>
          <a:ln w="3175">
            <a:solidFill>
              <a:srgbClr val="1D2C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08" name="object 22808"/>
          <p:cNvSpPr/>
          <p:nvPr/>
        </p:nvSpPr>
        <p:spPr>
          <a:xfrm>
            <a:off x="3583096" y="253592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09" name="object 22809"/>
          <p:cNvSpPr/>
          <p:nvPr/>
        </p:nvSpPr>
        <p:spPr>
          <a:xfrm>
            <a:off x="3583096" y="253592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10" name="object 22810"/>
          <p:cNvSpPr/>
          <p:nvPr/>
        </p:nvSpPr>
        <p:spPr>
          <a:xfrm>
            <a:off x="3583096" y="2535926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60">
                <a:moveTo>
                  <a:pt x="0" y="0"/>
                </a:moveTo>
                <a:lnTo>
                  <a:pt x="3350" y="98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11" name="object 228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12" name="object 228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13" name="object 228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14" name="object 228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15" name="object 228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16" name="object 228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17" name="object 228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18" name="object 228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19" name="object 228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20" name="object 228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21" name="object 228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22" name="object 228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23" name="object 228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24" name="object 228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25" name="object 228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26" name="object 228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27" name="object 228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28" name="object 228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29" name="object 228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30" name="object 228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31" name="object 228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32" name="object 228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33" name="object 228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34" name="object 228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35" name="object 228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36" name="object 22836"/>
          <p:cNvSpPr/>
          <p:nvPr/>
        </p:nvSpPr>
        <p:spPr>
          <a:xfrm>
            <a:off x="3593305" y="2561432"/>
            <a:ext cx="10160" cy="4445"/>
          </a:xfrm>
          <a:custGeom>
            <a:avLst/>
            <a:gdLst/>
            <a:ahLst/>
            <a:cxnLst/>
            <a:rect l="l" t="t" r="r" b="b"/>
            <a:pathLst>
              <a:path w="10160" h="4444">
                <a:moveTo>
                  <a:pt x="9763" y="38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37" name="object 228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38" name="object 228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39" name="object 228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40" name="object 228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41" name="object 228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42" name="object 228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43" name="object 228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44" name="object 228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45" name="object 228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46" name="object 228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47" name="object 228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48" name="object 228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49" name="object 228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50" name="object 228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51" name="object 22851"/>
          <p:cNvSpPr/>
          <p:nvPr/>
        </p:nvSpPr>
        <p:spPr>
          <a:xfrm>
            <a:off x="3603068" y="2565283"/>
            <a:ext cx="13335" cy="4445"/>
          </a:xfrm>
          <a:custGeom>
            <a:avLst/>
            <a:gdLst/>
            <a:ahLst/>
            <a:cxnLst/>
            <a:rect l="l" t="t" r="r" b="b"/>
            <a:pathLst>
              <a:path w="13335" h="4444">
                <a:moveTo>
                  <a:pt x="13086" y="436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52" name="object 228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53" name="object 228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54" name="object 228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55" name="object 228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56" name="object 228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57" name="object 228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58" name="object 228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59" name="object 228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60" name="object 228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61" name="object 228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62" name="object 22862"/>
          <p:cNvSpPr/>
          <p:nvPr/>
        </p:nvSpPr>
        <p:spPr>
          <a:xfrm>
            <a:off x="3624102" y="254335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F1C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63" name="object 22863"/>
          <p:cNvSpPr/>
          <p:nvPr/>
        </p:nvSpPr>
        <p:spPr>
          <a:xfrm>
            <a:off x="3624102" y="254335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F1C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64" name="object 228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65" name="object 228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66" name="object 22866"/>
          <p:cNvSpPr/>
          <p:nvPr/>
        </p:nvSpPr>
        <p:spPr>
          <a:xfrm>
            <a:off x="3608580" y="2538547"/>
            <a:ext cx="15875" cy="5080"/>
          </a:xfrm>
          <a:custGeom>
            <a:avLst/>
            <a:gdLst/>
            <a:ahLst/>
            <a:cxnLst/>
            <a:rect l="l" t="t" r="r" b="b"/>
            <a:pathLst>
              <a:path w="15875" h="5080">
                <a:moveTo>
                  <a:pt x="15521" y="48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67" name="object 228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68" name="object 228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69" name="object 228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70" name="object 228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71" name="object 228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72" name="object 228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73" name="object 228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74" name="object 22874"/>
          <p:cNvSpPr/>
          <p:nvPr/>
        </p:nvSpPr>
        <p:spPr>
          <a:xfrm>
            <a:off x="3628590" y="255273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408" y="1051"/>
                </a:moveTo>
                <a:lnTo>
                  <a:pt x="0" y="0"/>
                </a:lnTo>
                <a:lnTo>
                  <a:pt x="355" y="381"/>
                </a:lnTo>
                <a:lnTo>
                  <a:pt x="408" y="1051"/>
                </a:lnTo>
                <a:close/>
              </a:path>
            </a:pathLst>
          </a:custGeom>
          <a:solidFill>
            <a:srgbClr val="1F1A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75" name="object 22875"/>
          <p:cNvSpPr/>
          <p:nvPr/>
        </p:nvSpPr>
        <p:spPr>
          <a:xfrm>
            <a:off x="3628590" y="255273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408" y="1051"/>
                </a:lnTo>
                <a:lnTo>
                  <a:pt x="355" y="38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F1A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76" name="object 228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77" name="object 228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78" name="object 228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79" name="object 228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80" name="object 228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81" name="object 228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6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82" name="object 22882"/>
          <p:cNvSpPr/>
          <p:nvPr/>
        </p:nvSpPr>
        <p:spPr>
          <a:xfrm>
            <a:off x="3627267" y="2552738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652" y="2951"/>
                </a:moveTo>
                <a:lnTo>
                  <a:pt x="0" y="200"/>
                </a:lnTo>
                <a:lnTo>
                  <a:pt x="1323" y="0"/>
                </a:lnTo>
                <a:lnTo>
                  <a:pt x="652" y="2951"/>
                </a:lnTo>
                <a:close/>
              </a:path>
            </a:pathLst>
          </a:custGeom>
          <a:solidFill>
            <a:srgbClr val="1F1A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83" name="object 22883"/>
          <p:cNvSpPr/>
          <p:nvPr/>
        </p:nvSpPr>
        <p:spPr>
          <a:xfrm>
            <a:off x="3627267" y="2552738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652" y="2951"/>
                </a:moveTo>
                <a:lnTo>
                  <a:pt x="0" y="200"/>
                </a:lnTo>
                <a:lnTo>
                  <a:pt x="1323" y="0"/>
                </a:lnTo>
                <a:lnTo>
                  <a:pt x="652" y="2951"/>
                </a:lnTo>
                <a:close/>
              </a:path>
            </a:pathLst>
          </a:custGeom>
          <a:ln w="3175">
            <a:solidFill>
              <a:srgbClr val="1F1A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84" name="object 22884"/>
          <p:cNvSpPr/>
          <p:nvPr/>
        </p:nvSpPr>
        <p:spPr>
          <a:xfrm>
            <a:off x="3627920" y="255273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951"/>
                </a:moveTo>
                <a:lnTo>
                  <a:pt x="670" y="0"/>
                </a:lnTo>
                <a:lnTo>
                  <a:pt x="1079" y="1051"/>
                </a:lnTo>
                <a:lnTo>
                  <a:pt x="0" y="2951"/>
                </a:lnTo>
                <a:close/>
              </a:path>
            </a:pathLst>
          </a:custGeom>
          <a:solidFill>
            <a:srgbClr val="1F1A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85" name="object 22885"/>
          <p:cNvSpPr/>
          <p:nvPr/>
        </p:nvSpPr>
        <p:spPr>
          <a:xfrm>
            <a:off x="3627920" y="255273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951"/>
                </a:moveTo>
                <a:lnTo>
                  <a:pt x="1079" y="1051"/>
                </a:lnTo>
                <a:lnTo>
                  <a:pt x="670" y="0"/>
                </a:lnTo>
                <a:lnTo>
                  <a:pt x="0" y="2951"/>
                </a:lnTo>
                <a:close/>
              </a:path>
            </a:pathLst>
          </a:custGeom>
          <a:ln w="3175">
            <a:solidFill>
              <a:srgbClr val="1F1A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86" name="object 228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87" name="object 228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88" name="object 228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89" name="object 228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90" name="object 228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91" name="object 228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92" name="object 22892"/>
          <p:cNvSpPr/>
          <p:nvPr/>
        </p:nvSpPr>
        <p:spPr>
          <a:xfrm>
            <a:off x="3621602" y="2533855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762"/>
                </a:moveTo>
                <a:lnTo>
                  <a:pt x="3152" y="0"/>
                </a:lnTo>
                <a:lnTo>
                  <a:pt x="2832" y="518"/>
                </a:lnTo>
                <a:lnTo>
                  <a:pt x="0" y="762"/>
                </a:lnTo>
                <a:close/>
              </a:path>
            </a:pathLst>
          </a:custGeom>
          <a:solidFill>
            <a:srgbClr val="1F1C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93" name="object 22893"/>
          <p:cNvSpPr/>
          <p:nvPr/>
        </p:nvSpPr>
        <p:spPr>
          <a:xfrm>
            <a:off x="3621602" y="2533855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832" y="518"/>
                </a:moveTo>
                <a:lnTo>
                  <a:pt x="0" y="762"/>
                </a:lnTo>
                <a:lnTo>
                  <a:pt x="3152" y="0"/>
                </a:lnTo>
                <a:lnTo>
                  <a:pt x="2832" y="518"/>
                </a:lnTo>
                <a:close/>
              </a:path>
            </a:pathLst>
          </a:custGeom>
          <a:ln w="3175">
            <a:solidFill>
              <a:srgbClr val="1F1C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94" name="object 22894"/>
          <p:cNvSpPr/>
          <p:nvPr/>
        </p:nvSpPr>
        <p:spPr>
          <a:xfrm>
            <a:off x="3624435" y="2533855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0" y="518"/>
                </a:moveTo>
                <a:lnTo>
                  <a:pt x="320" y="0"/>
                </a:lnTo>
                <a:lnTo>
                  <a:pt x="2735" y="281"/>
                </a:lnTo>
                <a:lnTo>
                  <a:pt x="0" y="518"/>
                </a:lnTo>
                <a:close/>
              </a:path>
            </a:pathLst>
          </a:custGeom>
          <a:solidFill>
            <a:srgbClr val="1F1C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95" name="object 22895"/>
          <p:cNvSpPr/>
          <p:nvPr/>
        </p:nvSpPr>
        <p:spPr>
          <a:xfrm>
            <a:off x="3624435" y="2533855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0" y="518"/>
                </a:moveTo>
                <a:lnTo>
                  <a:pt x="2735" y="281"/>
                </a:lnTo>
                <a:lnTo>
                  <a:pt x="320" y="0"/>
                </a:lnTo>
                <a:lnTo>
                  <a:pt x="0" y="518"/>
                </a:lnTo>
                <a:close/>
              </a:path>
            </a:pathLst>
          </a:custGeom>
          <a:ln w="3175">
            <a:solidFill>
              <a:srgbClr val="1F1C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96" name="object 228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97" name="object 22897"/>
          <p:cNvSpPr/>
          <p:nvPr/>
        </p:nvSpPr>
        <p:spPr>
          <a:xfrm>
            <a:off x="3624745" y="2536159"/>
            <a:ext cx="3810" cy="7620"/>
          </a:xfrm>
          <a:custGeom>
            <a:avLst/>
            <a:gdLst/>
            <a:ahLst/>
            <a:cxnLst/>
            <a:rect l="l" t="t" r="r" b="b"/>
            <a:pathLst>
              <a:path w="3810" h="7619">
                <a:moveTo>
                  <a:pt x="335" y="7490"/>
                </a:moveTo>
                <a:lnTo>
                  <a:pt x="0" y="0"/>
                </a:lnTo>
                <a:lnTo>
                  <a:pt x="3439" y="1691"/>
                </a:lnTo>
                <a:lnTo>
                  <a:pt x="335" y="7490"/>
                </a:lnTo>
                <a:close/>
              </a:path>
            </a:pathLst>
          </a:custGeom>
          <a:solidFill>
            <a:srgbClr val="1F1B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98" name="object 22898"/>
          <p:cNvSpPr/>
          <p:nvPr/>
        </p:nvSpPr>
        <p:spPr>
          <a:xfrm>
            <a:off x="3624745" y="2536159"/>
            <a:ext cx="3810" cy="7620"/>
          </a:xfrm>
          <a:custGeom>
            <a:avLst/>
            <a:gdLst/>
            <a:ahLst/>
            <a:cxnLst/>
            <a:rect l="l" t="t" r="r" b="b"/>
            <a:pathLst>
              <a:path w="3810" h="7619">
                <a:moveTo>
                  <a:pt x="3439" y="1691"/>
                </a:moveTo>
                <a:lnTo>
                  <a:pt x="0" y="0"/>
                </a:lnTo>
                <a:lnTo>
                  <a:pt x="335" y="7490"/>
                </a:lnTo>
                <a:lnTo>
                  <a:pt x="3439" y="1691"/>
                </a:lnTo>
                <a:close/>
              </a:path>
            </a:pathLst>
          </a:custGeom>
          <a:ln w="3175">
            <a:solidFill>
              <a:srgbClr val="1F1B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99" name="object 22899"/>
          <p:cNvSpPr/>
          <p:nvPr/>
        </p:nvSpPr>
        <p:spPr>
          <a:xfrm>
            <a:off x="3625080" y="25378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988" y="5963"/>
                </a:moveTo>
                <a:lnTo>
                  <a:pt x="0" y="5798"/>
                </a:lnTo>
                <a:lnTo>
                  <a:pt x="3103" y="0"/>
                </a:lnTo>
                <a:lnTo>
                  <a:pt x="988" y="5963"/>
                </a:lnTo>
                <a:close/>
              </a:path>
            </a:pathLst>
          </a:custGeom>
          <a:solidFill>
            <a:srgbClr val="1F1B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00" name="object 22900"/>
          <p:cNvSpPr/>
          <p:nvPr/>
        </p:nvSpPr>
        <p:spPr>
          <a:xfrm>
            <a:off x="3625080" y="25378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3103" y="0"/>
                </a:moveTo>
                <a:lnTo>
                  <a:pt x="988" y="5963"/>
                </a:lnTo>
                <a:lnTo>
                  <a:pt x="0" y="5798"/>
                </a:lnTo>
                <a:lnTo>
                  <a:pt x="3103" y="0"/>
                </a:lnTo>
                <a:close/>
              </a:path>
            </a:pathLst>
          </a:custGeom>
          <a:ln w="3175">
            <a:solidFill>
              <a:srgbClr val="1F1B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01" name="object 22901"/>
          <p:cNvSpPr/>
          <p:nvPr/>
        </p:nvSpPr>
        <p:spPr>
          <a:xfrm>
            <a:off x="3626068" y="2537851"/>
            <a:ext cx="2540" cy="6985"/>
          </a:xfrm>
          <a:custGeom>
            <a:avLst/>
            <a:gdLst/>
            <a:ahLst/>
            <a:cxnLst/>
            <a:rect l="l" t="t" r="r" b="b"/>
            <a:pathLst>
              <a:path w="2539" h="6985">
                <a:moveTo>
                  <a:pt x="2522" y="6380"/>
                </a:moveTo>
                <a:lnTo>
                  <a:pt x="0" y="5963"/>
                </a:lnTo>
                <a:lnTo>
                  <a:pt x="2115" y="0"/>
                </a:lnTo>
                <a:lnTo>
                  <a:pt x="2522" y="6380"/>
                </a:lnTo>
                <a:close/>
              </a:path>
            </a:pathLst>
          </a:custGeom>
          <a:solidFill>
            <a:srgbClr val="1F1B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02" name="object 22902"/>
          <p:cNvSpPr/>
          <p:nvPr/>
        </p:nvSpPr>
        <p:spPr>
          <a:xfrm>
            <a:off x="3626068" y="2537851"/>
            <a:ext cx="2540" cy="6985"/>
          </a:xfrm>
          <a:custGeom>
            <a:avLst/>
            <a:gdLst/>
            <a:ahLst/>
            <a:cxnLst/>
            <a:rect l="l" t="t" r="r" b="b"/>
            <a:pathLst>
              <a:path w="2539" h="6985">
                <a:moveTo>
                  <a:pt x="2115" y="0"/>
                </a:moveTo>
                <a:lnTo>
                  <a:pt x="0" y="5963"/>
                </a:lnTo>
                <a:lnTo>
                  <a:pt x="2522" y="6380"/>
                </a:lnTo>
                <a:lnTo>
                  <a:pt x="2115" y="0"/>
                </a:lnTo>
                <a:close/>
              </a:path>
            </a:pathLst>
          </a:custGeom>
          <a:ln w="3175">
            <a:solidFill>
              <a:srgbClr val="1F1B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03" name="object 22903"/>
          <p:cNvSpPr/>
          <p:nvPr/>
        </p:nvSpPr>
        <p:spPr>
          <a:xfrm>
            <a:off x="3625080" y="254365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988" y="16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F1B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04" name="object 22904"/>
          <p:cNvSpPr/>
          <p:nvPr/>
        </p:nvSpPr>
        <p:spPr>
          <a:xfrm>
            <a:off x="3625080" y="2543650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0" y="0"/>
                </a:moveTo>
                <a:lnTo>
                  <a:pt x="3510" y="581"/>
                </a:lnTo>
                <a:lnTo>
                  <a:pt x="988" y="16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F1B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05" name="object 22905"/>
          <p:cNvSpPr/>
          <p:nvPr/>
        </p:nvSpPr>
        <p:spPr>
          <a:xfrm>
            <a:off x="3625080" y="2543650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3510" y="581"/>
                </a:moveTo>
                <a:lnTo>
                  <a:pt x="988" y="165"/>
                </a:lnTo>
                <a:lnTo>
                  <a:pt x="0" y="0"/>
                </a:lnTo>
                <a:lnTo>
                  <a:pt x="3510" y="581"/>
                </a:lnTo>
                <a:close/>
              </a:path>
            </a:pathLst>
          </a:custGeom>
          <a:ln w="3175">
            <a:solidFill>
              <a:srgbClr val="1F1B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06" name="object 229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907" name="object 22907"/>
          <p:cNvSpPr/>
          <p:nvPr/>
        </p:nvSpPr>
        <p:spPr>
          <a:xfrm>
            <a:off x="3625080" y="2543650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3510" y="5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08" name="object 229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909" name="object 22909"/>
          <p:cNvSpPr/>
          <p:nvPr/>
        </p:nvSpPr>
        <p:spPr>
          <a:xfrm>
            <a:off x="3628590" y="2548484"/>
            <a:ext cx="635" cy="0"/>
          </a:xfrm>
          <a:custGeom>
            <a:avLst/>
            <a:gdLst/>
            <a:ahLst/>
            <a:cxnLst/>
            <a:rect l="l" t="t" r="r" b="b"/>
            <a:pathLst>
              <a:path w="635" h="0">
                <a:moveTo>
                  <a:pt x="0" y="0"/>
                </a:moveTo>
                <a:lnTo>
                  <a:pt x="375" y="0"/>
                </a:lnTo>
              </a:path>
            </a:pathLst>
          </a:custGeom>
          <a:ln w="8506">
            <a:solidFill>
              <a:srgbClr val="1F1A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10" name="object 22910"/>
          <p:cNvSpPr/>
          <p:nvPr/>
        </p:nvSpPr>
        <p:spPr>
          <a:xfrm>
            <a:off x="3628590" y="2544231"/>
            <a:ext cx="635" cy="8890"/>
          </a:xfrm>
          <a:custGeom>
            <a:avLst/>
            <a:gdLst/>
            <a:ahLst/>
            <a:cxnLst/>
            <a:rect l="l" t="t" r="r" b="b"/>
            <a:pathLst>
              <a:path w="635" h="8889">
                <a:moveTo>
                  <a:pt x="0" y="8506"/>
                </a:moveTo>
                <a:lnTo>
                  <a:pt x="375" y="8399"/>
                </a:lnTo>
                <a:lnTo>
                  <a:pt x="0" y="0"/>
                </a:lnTo>
                <a:lnTo>
                  <a:pt x="0" y="8506"/>
                </a:lnTo>
                <a:close/>
              </a:path>
            </a:pathLst>
          </a:custGeom>
          <a:ln w="3175">
            <a:solidFill>
              <a:srgbClr val="1F1A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11" name="object 22911"/>
          <p:cNvSpPr/>
          <p:nvPr/>
        </p:nvSpPr>
        <p:spPr>
          <a:xfrm>
            <a:off x="3628590" y="255270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22" y="0"/>
                </a:moveTo>
                <a:lnTo>
                  <a:pt x="0" y="38"/>
                </a:lnTo>
                <a:lnTo>
                  <a:pt x="322" y="0"/>
                </a:lnTo>
                <a:close/>
              </a:path>
            </a:pathLst>
          </a:custGeom>
          <a:ln w="3175">
            <a:solidFill>
              <a:srgbClr val="1F1A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12" name="object 22912"/>
          <p:cNvSpPr/>
          <p:nvPr/>
        </p:nvSpPr>
        <p:spPr>
          <a:xfrm>
            <a:off x="3628590" y="255263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06"/>
                </a:moveTo>
                <a:lnTo>
                  <a:pt x="375" y="0"/>
                </a:lnTo>
                <a:lnTo>
                  <a:pt x="0" y="106"/>
                </a:lnTo>
                <a:close/>
              </a:path>
            </a:pathLst>
          </a:custGeom>
          <a:solidFill>
            <a:srgbClr val="1F1A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13" name="object 22913"/>
          <p:cNvSpPr/>
          <p:nvPr/>
        </p:nvSpPr>
        <p:spPr>
          <a:xfrm>
            <a:off x="3628590" y="255263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22" y="68"/>
                </a:moveTo>
                <a:lnTo>
                  <a:pt x="0" y="106"/>
                </a:lnTo>
                <a:lnTo>
                  <a:pt x="322" y="68"/>
                </a:lnTo>
                <a:close/>
              </a:path>
            </a:pathLst>
          </a:custGeom>
          <a:ln w="3175">
            <a:solidFill>
              <a:srgbClr val="1F1A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14" name="object 229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915" name="object 22915"/>
          <p:cNvSpPr/>
          <p:nvPr/>
        </p:nvSpPr>
        <p:spPr>
          <a:xfrm>
            <a:off x="3624435" y="2534137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3032" y="396"/>
                </a:moveTo>
                <a:lnTo>
                  <a:pt x="0" y="236"/>
                </a:lnTo>
                <a:lnTo>
                  <a:pt x="2735" y="0"/>
                </a:lnTo>
                <a:lnTo>
                  <a:pt x="3032" y="396"/>
                </a:lnTo>
                <a:close/>
              </a:path>
            </a:pathLst>
          </a:custGeom>
          <a:solidFill>
            <a:srgbClr val="1F1C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16" name="object 22916"/>
          <p:cNvSpPr/>
          <p:nvPr/>
        </p:nvSpPr>
        <p:spPr>
          <a:xfrm>
            <a:off x="3624435" y="2534137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3032" y="396"/>
                </a:moveTo>
                <a:lnTo>
                  <a:pt x="0" y="236"/>
                </a:lnTo>
                <a:lnTo>
                  <a:pt x="2735" y="0"/>
                </a:lnTo>
                <a:lnTo>
                  <a:pt x="3032" y="396"/>
                </a:lnTo>
                <a:close/>
              </a:path>
            </a:pathLst>
          </a:custGeom>
          <a:ln w="3175">
            <a:solidFill>
              <a:srgbClr val="1F1C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17" name="object 22917"/>
          <p:cNvSpPr/>
          <p:nvPr/>
        </p:nvSpPr>
        <p:spPr>
          <a:xfrm>
            <a:off x="3627170" y="25341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97" y="396"/>
                </a:moveTo>
                <a:lnTo>
                  <a:pt x="0" y="0"/>
                </a:lnTo>
                <a:lnTo>
                  <a:pt x="629" y="73"/>
                </a:lnTo>
                <a:lnTo>
                  <a:pt x="297" y="396"/>
                </a:lnTo>
                <a:close/>
              </a:path>
            </a:pathLst>
          </a:custGeom>
          <a:solidFill>
            <a:srgbClr val="1F1B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18" name="object 22918"/>
          <p:cNvSpPr/>
          <p:nvPr/>
        </p:nvSpPr>
        <p:spPr>
          <a:xfrm>
            <a:off x="3627170" y="25341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97" y="396"/>
                </a:moveTo>
                <a:lnTo>
                  <a:pt x="629" y="73"/>
                </a:lnTo>
                <a:lnTo>
                  <a:pt x="0" y="0"/>
                </a:lnTo>
                <a:lnTo>
                  <a:pt x="297" y="396"/>
                </a:lnTo>
                <a:close/>
              </a:path>
            </a:pathLst>
          </a:custGeom>
          <a:ln w="3175">
            <a:solidFill>
              <a:srgbClr val="1F1B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19" name="object 22919"/>
          <p:cNvSpPr/>
          <p:nvPr/>
        </p:nvSpPr>
        <p:spPr>
          <a:xfrm>
            <a:off x="3628590" y="255273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5" y="381"/>
                </a:moveTo>
                <a:lnTo>
                  <a:pt x="0" y="0"/>
                </a:lnTo>
                <a:lnTo>
                  <a:pt x="355" y="381"/>
                </a:lnTo>
                <a:close/>
              </a:path>
            </a:pathLst>
          </a:custGeom>
          <a:ln w="3175">
            <a:solidFill>
              <a:srgbClr val="1F1A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20" name="object 22920"/>
          <p:cNvSpPr/>
          <p:nvPr/>
        </p:nvSpPr>
        <p:spPr>
          <a:xfrm>
            <a:off x="3628590" y="255273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5" y="381"/>
                </a:moveTo>
                <a:lnTo>
                  <a:pt x="0" y="0"/>
                </a:lnTo>
                <a:lnTo>
                  <a:pt x="337" y="157"/>
                </a:lnTo>
                <a:lnTo>
                  <a:pt x="355" y="381"/>
                </a:lnTo>
                <a:close/>
              </a:path>
            </a:pathLst>
          </a:custGeom>
          <a:solidFill>
            <a:srgbClr val="1F1A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21" name="object 22921"/>
          <p:cNvSpPr/>
          <p:nvPr/>
        </p:nvSpPr>
        <p:spPr>
          <a:xfrm>
            <a:off x="3628590" y="255273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5" y="381"/>
                </a:moveTo>
                <a:lnTo>
                  <a:pt x="337" y="157"/>
                </a:lnTo>
                <a:lnTo>
                  <a:pt x="0" y="0"/>
                </a:lnTo>
                <a:lnTo>
                  <a:pt x="355" y="381"/>
                </a:lnTo>
                <a:close/>
              </a:path>
            </a:pathLst>
          </a:custGeom>
          <a:ln w="3175">
            <a:solidFill>
              <a:srgbClr val="1F1A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22" name="object 229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923" name="object 229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924" name="object 229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925" name="object 22925"/>
          <p:cNvSpPr/>
          <p:nvPr/>
        </p:nvSpPr>
        <p:spPr>
          <a:xfrm>
            <a:off x="3624102" y="254335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977" y="29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F1C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26" name="object 22926"/>
          <p:cNvSpPr/>
          <p:nvPr/>
        </p:nvSpPr>
        <p:spPr>
          <a:xfrm>
            <a:off x="3624102" y="254335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977" y="29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F1B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27" name="object 22927"/>
          <p:cNvSpPr/>
          <p:nvPr/>
        </p:nvSpPr>
        <p:spPr>
          <a:xfrm>
            <a:off x="3624102" y="254335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977" y="29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F1C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28" name="object 22928"/>
          <p:cNvSpPr/>
          <p:nvPr/>
        </p:nvSpPr>
        <p:spPr>
          <a:xfrm>
            <a:off x="3624102" y="254335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977" y="29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29" name="object 22929"/>
          <p:cNvSpPr/>
          <p:nvPr/>
        </p:nvSpPr>
        <p:spPr>
          <a:xfrm>
            <a:off x="3624102" y="2543350"/>
            <a:ext cx="1905" cy="7620"/>
          </a:xfrm>
          <a:custGeom>
            <a:avLst/>
            <a:gdLst/>
            <a:ahLst/>
            <a:cxnLst/>
            <a:rect l="l" t="t" r="r" b="b"/>
            <a:pathLst>
              <a:path w="1904" h="7619">
                <a:moveTo>
                  <a:pt x="1363" y="7465"/>
                </a:moveTo>
                <a:lnTo>
                  <a:pt x="0" y="0"/>
                </a:lnTo>
                <a:lnTo>
                  <a:pt x="1363" y="7465"/>
                </a:lnTo>
                <a:close/>
              </a:path>
            </a:pathLst>
          </a:custGeom>
          <a:ln w="3175">
            <a:solidFill>
              <a:srgbClr val="1F1C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30" name="object 22930"/>
          <p:cNvSpPr/>
          <p:nvPr/>
        </p:nvSpPr>
        <p:spPr>
          <a:xfrm>
            <a:off x="3624102" y="2543350"/>
            <a:ext cx="1905" cy="7620"/>
          </a:xfrm>
          <a:custGeom>
            <a:avLst/>
            <a:gdLst/>
            <a:ahLst/>
            <a:cxnLst/>
            <a:rect l="l" t="t" r="r" b="b"/>
            <a:pathLst>
              <a:path w="1904" h="7619">
                <a:moveTo>
                  <a:pt x="1363" y="7465"/>
                </a:moveTo>
                <a:lnTo>
                  <a:pt x="0" y="0"/>
                </a:lnTo>
                <a:lnTo>
                  <a:pt x="977" y="299"/>
                </a:lnTo>
                <a:lnTo>
                  <a:pt x="1363" y="7465"/>
                </a:lnTo>
                <a:close/>
              </a:path>
            </a:pathLst>
          </a:custGeom>
          <a:solidFill>
            <a:srgbClr val="1F1B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31" name="object 22931"/>
          <p:cNvSpPr/>
          <p:nvPr/>
        </p:nvSpPr>
        <p:spPr>
          <a:xfrm>
            <a:off x="3624102" y="2543350"/>
            <a:ext cx="1905" cy="7620"/>
          </a:xfrm>
          <a:custGeom>
            <a:avLst/>
            <a:gdLst/>
            <a:ahLst/>
            <a:cxnLst/>
            <a:rect l="l" t="t" r="r" b="b"/>
            <a:pathLst>
              <a:path w="1904" h="7619">
                <a:moveTo>
                  <a:pt x="1363" y="7465"/>
                </a:moveTo>
                <a:lnTo>
                  <a:pt x="977" y="299"/>
                </a:lnTo>
                <a:lnTo>
                  <a:pt x="0" y="0"/>
                </a:lnTo>
                <a:lnTo>
                  <a:pt x="1363" y="7465"/>
                </a:lnTo>
                <a:close/>
              </a:path>
            </a:pathLst>
          </a:custGeom>
          <a:ln w="3175">
            <a:solidFill>
              <a:srgbClr val="1F1B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32" name="object 229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933" name="object 229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934" name="object 229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935" name="object 22935"/>
          <p:cNvSpPr/>
          <p:nvPr/>
        </p:nvSpPr>
        <p:spPr>
          <a:xfrm>
            <a:off x="3621191" y="253314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411" y="147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F1D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36" name="object 22936"/>
          <p:cNvSpPr/>
          <p:nvPr/>
        </p:nvSpPr>
        <p:spPr>
          <a:xfrm>
            <a:off x="3621026" y="253311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576" y="1503"/>
                </a:moveTo>
                <a:lnTo>
                  <a:pt x="0" y="0"/>
                </a:lnTo>
                <a:lnTo>
                  <a:pt x="165" y="33"/>
                </a:lnTo>
                <a:lnTo>
                  <a:pt x="576" y="1503"/>
                </a:lnTo>
                <a:close/>
              </a:path>
            </a:pathLst>
          </a:custGeom>
          <a:solidFill>
            <a:srgbClr val="1F1D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37" name="object 22937"/>
          <p:cNvSpPr/>
          <p:nvPr/>
        </p:nvSpPr>
        <p:spPr>
          <a:xfrm>
            <a:off x="3621026" y="253311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65" y="33"/>
                </a:moveTo>
                <a:lnTo>
                  <a:pt x="0" y="0"/>
                </a:lnTo>
                <a:lnTo>
                  <a:pt x="576" y="1503"/>
                </a:lnTo>
                <a:lnTo>
                  <a:pt x="165" y="33"/>
                </a:lnTo>
                <a:close/>
              </a:path>
            </a:pathLst>
          </a:custGeom>
          <a:ln w="3175">
            <a:solidFill>
              <a:srgbClr val="1F1D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38" name="object 22938"/>
          <p:cNvSpPr/>
          <p:nvPr/>
        </p:nvSpPr>
        <p:spPr>
          <a:xfrm>
            <a:off x="3628590" y="255270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71" y="60"/>
                </a:moveTo>
                <a:lnTo>
                  <a:pt x="0" y="38"/>
                </a:lnTo>
                <a:lnTo>
                  <a:pt x="322" y="0"/>
                </a:lnTo>
                <a:close/>
              </a:path>
            </a:pathLst>
          </a:custGeom>
          <a:solidFill>
            <a:srgbClr val="1F1A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39" name="object 22939"/>
          <p:cNvSpPr/>
          <p:nvPr/>
        </p:nvSpPr>
        <p:spPr>
          <a:xfrm>
            <a:off x="3628590" y="255270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38"/>
                </a:moveTo>
                <a:lnTo>
                  <a:pt x="271" y="60"/>
                </a:lnTo>
                <a:lnTo>
                  <a:pt x="0" y="38"/>
                </a:lnTo>
                <a:close/>
              </a:path>
            </a:pathLst>
          </a:custGeom>
          <a:ln w="3175">
            <a:solidFill>
              <a:srgbClr val="1F1A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40" name="object 229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941" name="object 22941"/>
          <p:cNvSpPr/>
          <p:nvPr/>
        </p:nvSpPr>
        <p:spPr>
          <a:xfrm>
            <a:off x="3628590" y="255273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37" y="157"/>
                </a:moveTo>
                <a:lnTo>
                  <a:pt x="0" y="0"/>
                </a:lnTo>
                <a:lnTo>
                  <a:pt x="271" y="22"/>
                </a:lnTo>
                <a:lnTo>
                  <a:pt x="337" y="157"/>
                </a:lnTo>
                <a:close/>
              </a:path>
            </a:pathLst>
          </a:custGeom>
          <a:solidFill>
            <a:srgbClr val="1F1A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42" name="object 22942"/>
          <p:cNvSpPr/>
          <p:nvPr/>
        </p:nvSpPr>
        <p:spPr>
          <a:xfrm>
            <a:off x="3628590" y="255273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71" y="22"/>
                </a:moveTo>
                <a:lnTo>
                  <a:pt x="0" y="0"/>
                </a:lnTo>
                <a:lnTo>
                  <a:pt x="337" y="157"/>
                </a:lnTo>
                <a:lnTo>
                  <a:pt x="271" y="22"/>
                </a:lnTo>
                <a:close/>
              </a:path>
            </a:pathLst>
          </a:custGeom>
          <a:ln w="3175">
            <a:solidFill>
              <a:srgbClr val="1F1A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43" name="object 229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944" name="object 229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945" name="object 229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946" name="object 229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947" name="object 229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948" name="object 229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949" name="object 229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950" name="object 229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951" name="object 229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952" name="object 229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953" name="object 229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954" name="object 229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955" name="object 229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956" name="object 229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957" name="object 22957"/>
          <p:cNvSpPr/>
          <p:nvPr/>
        </p:nvSpPr>
        <p:spPr>
          <a:xfrm>
            <a:off x="3624435" y="2534373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326" y="843"/>
                </a:moveTo>
                <a:lnTo>
                  <a:pt x="0" y="0"/>
                </a:lnTo>
                <a:lnTo>
                  <a:pt x="3032" y="160"/>
                </a:lnTo>
                <a:lnTo>
                  <a:pt x="2326" y="843"/>
                </a:lnTo>
                <a:close/>
              </a:path>
            </a:pathLst>
          </a:custGeom>
          <a:solidFill>
            <a:srgbClr val="1F1C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58" name="object 22958"/>
          <p:cNvSpPr/>
          <p:nvPr/>
        </p:nvSpPr>
        <p:spPr>
          <a:xfrm>
            <a:off x="3624435" y="2534373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0"/>
                </a:moveTo>
                <a:lnTo>
                  <a:pt x="3032" y="160"/>
                </a:lnTo>
                <a:lnTo>
                  <a:pt x="2326" y="84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F1C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59" name="object 229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960" name="object 229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961" name="object 229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962" name="object 229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963" name="object 229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964" name="object 229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965" name="object 22965"/>
          <p:cNvSpPr/>
          <p:nvPr/>
        </p:nvSpPr>
        <p:spPr>
          <a:xfrm>
            <a:off x="3596688" y="257582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66" name="object 22966"/>
          <p:cNvSpPr/>
          <p:nvPr/>
        </p:nvSpPr>
        <p:spPr>
          <a:xfrm>
            <a:off x="3596688" y="257582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67" name="object 22967"/>
          <p:cNvSpPr/>
          <p:nvPr/>
        </p:nvSpPr>
        <p:spPr>
          <a:xfrm>
            <a:off x="3596688" y="2575824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60">
                <a:moveTo>
                  <a:pt x="0" y="0"/>
                </a:moveTo>
                <a:lnTo>
                  <a:pt x="3479" y="1014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68" name="object 22968"/>
          <p:cNvSpPr/>
          <p:nvPr/>
        </p:nvSpPr>
        <p:spPr>
          <a:xfrm>
            <a:off x="3642974" y="2589654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840" y="2133"/>
                </a:moveTo>
                <a:lnTo>
                  <a:pt x="0" y="0"/>
                </a:lnTo>
                <a:lnTo>
                  <a:pt x="736" y="751"/>
                </a:lnTo>
                <a:lnTo>
                  <a:pt x="840" y="2133"/>
                </a:lnTo>
                <a:close/>
              </a:path>
            </a:pathLst>
          </a:custGeom>
          <a:solidFill>
            <a:srgbClr val="2014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69" name="object 22969"/>
          <p:cNvSpPr/>
          <p:nvPr/>
        </p:nvSpPr>
        <p:spPr>
          <a:xfrm>
            <a:off x="3642974" y="2589654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0"/>
                </a:moveTo>
                <a:lnTo>
                  <a:pt x="840" y="2133"/>
                </a:lnTo>
                <a:lnTo>
                  <a:pt x="736" y="75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014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70" name="object 22970"/>
          <p:cNvSpPr/>
          <p:nvPr/>
        </p:nvSpPr>
        <p:spPr>
          <a:xfrm>
            <a:off x="3640813" y="2589654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19">
                <a:moveTo>
                  <a:pt x="231" y="7157"/>
                </a:moveTo>
                <a:lnTo>
                  <a:pt x="0" y="515"/>
                </a:lnTo>
                <a:lnTo>
                  <a:pt x="2161" y="0"/>
                </a:lnTo>
                <a:lnTo>
                  <a:pt x="231" y="7157"/>
                </a:lnTo>
                <a:close/>
              </a:path>
            </a:pathLst>
          </a:custGeom>
          <a:solidFill>
            <a:srgbClr val="2014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71" name="object 22971"/>
          <p:cNvSpPr/>
          <p:nvPr/>
        </p:nvSpPr>
        <p:spPr>
          <a:xfrm>
            <a:off x="3640813" y="2589654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19">
                <a:moveTo>
                  <a:pt x="231" y="7157"/>
                </a:moveTo>
                <a:lnTo>
                  <a:pt x="0" y="515"/>
                </a:lnTo>
                <a:lnTo>
                  <a:pt x="2161" y="0"/>
                </a:lnTo>
                <a:lnTo>
                  <a:pt x="231" y="7157"/>
                </a:lnTo>
                <a:close/>
              </a:path>
            </a:pathLst>
          </a:custGeom>
          <a:ln w="3175">
            <a:solidFill>
              <a:srgbClr val="2014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72" name="object 22972"/>
          <p:cNvSpPr/>
          <p:nvPr/>
        </p:nvSpPr>
        <p:spPr>
          <a:xfrm>
            <a:off x="3641044" y="2589654"/>
            <a:ext cx="3175" cy="7620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7157"/>
                </a:moveTo>
                <a:lnTo>
                  <a:pt x="1930" y="0"/>
                </a:lnTo>
                <a:lnTo>
                  <a:pt x="2771" y="2133"/>
                </a:lnTo>
                <a:lnTo>
                  <a:pt x="0" y="7157"/>
                </a:lnTo>
                <a:close/>
              </a:path>
            </a:pathLst>
          </a:custGeom>
          <a:solidFill>
            <a:srgbClr val="2014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73" name="object 22973"/>
          <p:cNvSpPr/>
          <p:nvPr/>
        </p:nvSpPr>
        <p:spPr>
          <a:xfrm>
            <a:off x="3641044" y="2589654"/>
            <a:ext cx="3175" cy="7620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7157"/>
                </a:moveTo>
                <a:lnTo>
                  <a:pt x="2771" y="2133"/>
                </a:lnTo>
                <a:lnTo>
                  <a:pt x="1930" y="0"/>
                </a:lnTo>
                <a:lnTo>
                  <a:pt x="0" y="7157"/>
                </a:lnTo>
                <a:close/>
              </a:path>
            </a:pathLst>
          </a:custGeom>
          <a:ln w="3175">
            <a:solidFill>
              <a:srgbClr val="2014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74" name="object 22974"/>
          <p:cNvSpPr/>
          <p:nvPr/>
        </p:nvSpPr>
        <p:spPr>
          <a:xfrm>
            <a:off x="3640813" y="258923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939"/>
                </a:moveTo>
                <a:lnTo>
                  <a:pt x="746" y="0"/>
                </a:lnTo>
                <a:lnTo>
                  <a:pt x="2161" y="424"/>
                </a:lnTo>
                <a:lnTo>
                  <a:pt x="0" y="939"/>
                </a:lnTo>
                <a:close/>
              </a:path>
            </a:pathLst>
          </a:custGeom>
          <a:solidFill>
            <a:srgbClr val="2014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75" name="object 22975"/>
          <p:cNvSpPr/>
          <p:nvPr/>
        </p:nvSpPr>
        <p:spPr>
          <a:xfrm>
            <a:off x="3640813" y="258923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939"/>
                </a:moveTo>
                <a:lnTo>
                  <a:pt x="2161" y="424"/>
                </a:lnTo>
                <a:lnTo>
                  <a:pt x="746" y="0"/>
                </a:lnTo>
                <a:lnTo>
                  <a:pt x="0" y="939"/>
                </a:lnTo>
                <a:close/>
              </a:path>
            </a:pathLst>
          </a:custGeom>
          <a:ln w="3175">
            <a:solidFill>
              <a:srgbClr val="2014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76" name="object 22976"/>
          <p:cNvSpPr/>
          <p:nvPr/>
        </p:nvSpPr>
        <p:spPr>
          <a:xfrm>
            <a:off x="3641095" y="258860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879" y="1046"/>
                </a:moveTo>
                <a:lnTo>
                  <a:pt x="464" y="622"/>
                </a:lnTo>
                <a:lnTo>
                  <a:pt x="0" y="0"/>
                </a:lnTo>
                <a:lnTo>
                  <a:pt x="1879" y="1046"/>
                </a:lnTo>
                <a:close/>
              </a:path>
            </a:pathLst>
          </a:custGeom>
          <a:solidFill>
            <a:srgbClr val="2014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77" name="object 22977"/>
          <p:cNvSpPr/>
          <p:nvPr/>
        </p:nvSpPr>
        <p:spPr>
          <a:xfrm>
            <a:off x="3641095" y="258860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464" y="622"/>
                </a:moveTo>
                <a:lnTo>
                  <a:pt x="1879" y="1046"/>
                </a:lnTo>
                <a:lnTo>
                  <a:pt x="0" y="0"/>
                </a:lnTo>
                <a:lnTo>
                  <a:pt x="464" y="622"/>
                </a:lnTo>
                <a:close/>
              </a:path>
            </a:pathLst>
          </a:custGeom>
          <a:ln w="3175">
            <a:solidFill>
              <a:srgbClr val="2014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78" name="object 229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979" name="object 229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980" name="object 229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981" name="object 22981"/>
          <p:cNvSpPr/>
          <p:nvPr/>
        </p:nvSpPr>
        <p:spPr>
          <a:xfrm>
            <a:off x="3642921" y="2580065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508" y="670"/>
                </a:moveTo>
                <a:lnTo>
                  <a:pt x="0" y="619"/>
                </a:lnTo>
                <a:lnTo>
                  <a:pt x="469" y="0"/>
                </a:lnTo>
                <a:lnTo>
                  <a:pt x="508" y="670"/>
                </a:lnTo>
                <a:close/>
              </a:path>
            </a:pathLst>
          </a:custGeom>
          <a:solidFill>
            <a:srgbClr val="1F14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82" name="object 22982"/>
          <p:cNvSpPr/>
          <p:nvPr/>
        </p:nvSpPr>
        <p:spPr>
          <a:xfrm>
            <a:off x="3642921" y="2580065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619"/>
                </a:moveTo>
                <a:lnTo>
                  <a:pt x="508" y="670"/>
                </a:lnTo>
                <a:lnTo>
                  <a:pt x="469" y="0"/>
                </a:lnTo>
                <a:lnTo>
                  <a:pt x="0" y="619"/>
                </a:lnTo>
                <a:close/>
              </a:path>
            </a:pathLst>
          </a:custGeom>
          <a:ln w="3175">
            <a:solidFill>
              <a:srgbClr val="1F14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83" name="object 22983"/>
          <p:cNvSpPr/>
          <p:nvPr/>
        </p:nvSpPr>
        <p:spPr>
          <a:xfrm>
            <a:off x="3642974" y="258952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670" y="0"/>
                </a:moveTo>
                <a:lnTo>
                  <a:pt x="0" y="132"/>
                </a:lnTo>
                <a:lnTo>
                  <a:pt x="670" y="0"/>
                </a:lnTo>
                <a:close/>
              </a:path>
            </a:pathLst>
          </a:custGeom>
          <a:ln w="3175">
            <a:solidFill>
              <a:srgbClr val="2014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84" name="object 22984"/>
          <p:cNvSpPr/>
          <p:nvPr/>
        </p:nvSpPr>
        <p:spPr>
          <a:xfrm>
            <a:off x="3642974" y="258936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289"/>
                </a:moveTo>
                <a:lnTo>
                  <a:pt x="784" y="0"/>
                </a:lnTo>
                <a:lnTo>
                  <a:pt x="670" y="157"/>
                </a:lnTo>
                <a:lnTo>
                  <a:pt x="0" y="289"/>
                </a:lnTo>
                <a:close/>
              </a:path>
            </a:pathLst>
          </a:custGeom>
          <a:solidFill>
            <a:srgbClr val="2014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85" name="object 22985"/>
          <p:cNvSpPr/>
          <p:nvPr/>
        </p:nvSpPr>
        <p:spPr>
          <a:xfrm>
            <a:off x="3642974" y="258936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670" y="157"/>
                </a:moveTo>
                <a:lnTo>
                  <a:pt x="784" y="0"/>
                </a:lnTo>
                <a:lnTo>
                  <a:pt x="0" y="289"/>
                </a:lnTo>
                <a:lnTo>
                  <a:pt x="670" y="157"/>
                </a:lnTo>
                <a:close/>
              </a:path>
            </a:pathLst>
          </a:custGeom>
          <a:ln w="3175">
            <a:solidFill>
              <a:srgbClr val="2014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86" name="object 22986"/>
          <p:cNvSpPr/>
          <p:nvPr/>
        </p:nvSpPr>
        <p:spPr>
          <a:xfrm>
            <a:off x="3642974" y="258965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736" y="751"/>
                </a:moveTo>
                <a:lnTo>
                  <a:pt x="0" y="0"/>
                </a:lnTo>
                <a:lnTo>
                  <a:pt x="701" y="281"/>
                </a:lnTo>
                <a:lnTo>
                  <a:pt x="736" y="751"/>
                </a:lnTo>
                <a:close/>
              </a:path>
            </a:pathLst>
          </a:custGeom>
          <a:solidFill>
            <a:srgbClr val="2014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87" name="object 22987"/>
          <p:cNvSpPr/>
          <p:nvPr/>
        </p:nvSpPr>
        <p:spPr>
          <a:xfrm>
            <a:off x="3642974" y="258965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701" y="281"/>
                </a:moveTo>
                <a:lnTo>
                  <a:pt x="736" y="751"/>
                </a:lnTo>
                <a:lnTo>
                  <a:pt x="0" y="0"/>
                </a:lnTo>
                <a:lnTo>
                  <a:pt x="701" y="281"/>
                </a:lnTo>
                <a:close/>
              </a:path>
            </a:pathLst>
          </a:custGeom>
          <a:ln w="3175">
            <a:solidFill>
              <a:srgbClr val="2014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88" name="object 22988"/>
          <p:cNvSpPr/>
          <p:nvPr/>
        </p:nvSpPr>
        <p:spPr>
          <a:xfrm>
            <a:off x="3642974" y="258965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701" y="281"/>
                </a:moveTo>
                <a:lnTo>
                  <a:pt x="0" y="0"/>
                </a:lnTo>
                <a:lnTo>
                  <a:pt x="701" y="281"/>
                </a:lnTo>
                <a:close/>
              </a:path>
            </a:pathLst>
          </a:custGeom>
          <a:ln w="3175">
            <a:solidFill>
              <a:srgbClr val="2014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89" name="object 229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990" name="object 229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991" name="object 229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992" name="object 22992"/>
          <p:cNvSpPr/>
          <p:nvPr/>
        </p:nvSpPr>
        <p:spPr>
          <a:xfrm>
            <a:off x="3642974" y="258965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701" y="281"/>
                </a:moveTo>
                <a:lnTo>
                  <a:pt x="0" y="0"/>
                </a:lnTo>
                <a:lnTo>
                  <a:pt x="566" y="10"/>
                </a:lnTo>
                <a:lnTo>
                  <a:pt x="701" y="281"/>
                </a:lnTo>
                <a:close/>
              </a:path>
            </a:pathLst>
          </a:custGeom>
          <a:solidFill>
            <a:srgbClr val="2014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93" name="object 22993"/>
          <p:cNvSpPr/>
          <p:nvPr/>
        </p:nvSpPr>
        <p:spPr>
          <a:xfrm>
            <a:off x="3642974" y="258965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566" y="10"/>
                </a:moveTo>
                <a:lnTo>
                  <a:pt x="0" y="0"/>
                </a:lnTo>
                <a:lnTo>
                  <a:pt x="701" y="281"/>
                </a:lnTo>
                <a:lnTo>
                  <a:pt x="566" y="10"/>
                </a:lnTo>
                <a:close/>
              </a:path>
            </a:pathLst>
          </a:custGeom>
          <a:ln w="3175">
            <a:solidFill>
              <a:srgbClr val="2014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94" name="object 22994"/>
          <p:cNvSpPr/>
          <p:nvPr/>
        </p:nvSpPr>
        <p:spPr>
          <a:xfrm>
            <a:off x="3642974" y="258952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132"/>
                </a:moveTo>
                <a:lnTo>
                  <a:pt x="670" y="0"/>
                </a:lnTo>
                <a:lnTo>
                  <a:pt x="0" y="132"/>
                </a:lnTo>
                <a:close/>
              </a:path>
            </a:pathLst>
          </a:custGeom>
          <a:solidFill>
            <a:srgbClr val="2014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95" name="object 22995"/>
          <p:cNvSpPr/>
          <p:nvPr/>
        </p:nvSpPr>
        <p:spPr>
          <a:xfrm>
            <a:off x="3642974" y="258952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132"/>
                </a:moveTo>
                <a:lnTo>
                  <a:pt x="617" y="71"/>
                </a:lnTo>
                <a:lnTo>
                  <a:pt x="0" y="132"/>
                </a:lnTo>
                <a:close/>
              </a:path>
            </a:pathLst>
          </a:custGeom>
          <a:ln w="3175">
            <a:solidFill>
              <a:srgbClr val="2014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96" name="object 22996"/>
          <p:cNvSpPr/>
          <p:nvPr/>
        </p:nvSpPr>
        <p:spPr>
          <a:xfrm>
            <a:off x="3642974" y="258959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66" y="71"/>
                </a:moveTo>
                <a:lnTo>
                  <a:pt x="0" y="60"/>
                </a:lnTo>
                <a:lnTo>
                  <a:pt x="617" y="0"/>
                </a:lnTo>
                <a:close/>
              </a:path>
            </a:pathLst>
          </a:custGeom>
          <a:solidFill>
            <a:srgbClr val="2014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97" name="object 22997"/>
          <p:cNvSpPr/>
          <p:nvPr/>
        </p:nvSpPr>
        <p:spPr>
          <a:xfrm>
            <a:off x="3642974" y="258959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617" y="0"/>
                </a:moveTo>
                <a:lnTo>
                  <a:pt x="0" y="60"/>
                </a:lnTo>
                <a:lnTo>
                  <a:pt x="566" y="71"/>
                </a:lnTo>
                <a:close/>
              </a:path>
            </a:pathLst>
          </a:custGeom>
          <a:ln w="3175">
            <a:solidFill>
              <a:srgbClr val="2014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98" name="object 22998"/>
          <p:cNvSpPr/>
          <p:nvPr/>
        </p:nvSpPr>
        <p:spPr>
          <a:xfrm>
            <a:off x="3647541" y="254735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11" y="144"/>
                </a:moveTo>
                <a:lnTo>
                  <a:pt x="0" y="0"/>
                </a:lnTo>
                <a:lnTo>
                  <a:pt x="429" y="15"/>
                </a:lnTo>
                <a:lnTo>
                  <a:pt x="411" y="144"/>
                </a:lnTo>
                <a:close/>
              </a:path>
            </a:pathLst>
          </a:custGeom>
          <a:solidFill>
            <a:srgbClr val="1F15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99" name="object 22999"/>
          <p:cNvSpPr/>
          <p:nvPr/>
        </p:nvSpPr>
        <p:spPr>
          <a:xfrm>
            <a:off x="3647541" y="254735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29" y="15"/>
                </a:moveTo>
                <a:lnTo>
                  <a:pt x="0" y="0"/>
                </a:lnTo>
                <a:lnTo>
                  <a:pt x="411" y="144"/>
                </a:lnTo>
                <a:lnTo>
                  <a:pt x="429" y="15"/>
                </a:lnTo>
                <a:close/>
              </a:path>
            </a:pathLst>
          </a:custGeom>
          <a:ln w="3175">
            <a:solidFill>
              <a:srgbClr val="1F15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00" name="object 23000"/>
          <p:cNvSpPr/>
          <p:nvPr/>
        </p:nvSpPr>
        <p:spPr>
          <a:xfrm>
            <a:off x="3647970" y="254737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F15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01" name="object 23001"/>
          <p:cNvSpPr/>
          <p:nvPr/>
        </p:nvSpPr>
        <p:spPr>
          <a:xfrm>
            <a:off x="3647970" y="254737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F15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02" name="object 23002"/>
          <p:cNvSpPr/>
          <p:nvPr/>
        </p:nvSpPr>
        <p:spPr>
          <a:xfrm>
            <a:off x="3647541" y="254735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29" y="15"/>
                </a:moveTo>
                <a:lnTo>
                  <a:pt x="0" y="0"/>
                </a:lnTo>
                <a:lnTo>
                  <a:pt x="429" y="15"/>
                </a:lnTo>
                <a:close/>
              </a:path>
            </a:pathLst>
          </a:custGeom>
          <a:ln w="3175">
            <a:solidFill>
              <a:srgbClr val="1F15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03" name="object 23003"/>
          <p:cNvSpPr/>
          <p:nvPr/>
        </p:nvSpPr>
        <p:spPr>
          <a:xfrm>
            <a:off x="3647541" y="254735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29" y="15"/>
                </a:moveTo>
                <a:lnTo>
                  <a:pt x="0" y="0"/>
                </a:lnTo>
                <a:lnTo>
                  <a:pt x="429" y="15"/>
                </a:lnTo>
                <a:close/>
              </a:path>
            </a:pathLst>
          </a:custGeom>
          <a:ln w="3175">
            <a:solidFill>
              <a:srgbClr val="1F15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04" name="object 23004"/>
          <p:cNvSpPr/>
          <p:nvPr/>
        </p:nvSpPr>
        <p:spPr>
          <a:xfrm>
            <a:off x="3647541" y="254735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29" y="15"/>
                </a:moveTo>
                <a:lnTo>
                  <a:pt x="0" y="0"/>
                </a:lnTo>
                <a:lnTo>
                  <a:pt x="429" y="15"/>
                </a:lnTo>
                <a:close/>
              </a:path>
            </a:pathLst>
          </a:custGeom>
          <a:ln w="3175">
            <a:solidFill>
              <a:srgbClr val="1F15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05" name="object 23005"/>
          <p:cNvSpPr/>
          <p:nvPr/>
        </p:nvSpPr>
        <p:spPr>
          <a:xfrm>
            <a:off x="3647541" y="254735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29" y="1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06" name="object 23006"/>
          <p:cNvSpPr/>
          <p:nvPr/>
        </p:nvSpPr>
        <p:spPr>
          <a:xfrm>
            <a:off x="3647541" y="25473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07" name="object 23007"/>
          <p:cNvSpPr/>
          <p:nvPr/>
        </p:nvSpPr>
        <p:spPr>
          <a:xfrm>
            <a:off x="3640510" y="2593973"/>
            <a:ext cx="635" cy="0"/>
          </a:xfrm>
          <a:custGeom>
            <a:avLst/>
            <a:gdLst/>
            <a:ahLst/>
            <a:cxnLst/>
            <a:rect l="l" t="t" r="r" b="b"/>
            <a:pathLst>
              <a:path w="635" h="0">
                <a:moveTo>
                  <a:pt x="0" y="0"/>
                </a:moveTo>
                <a:lnTo>
                  <a:pt x="533" y="0"/>
                </a:lnTo>
              </a:path>
            </a:pathLst>
          </a:custGeom>
          <a:ln w="7607">
            <a:solidFill>
              <a:srgbClr val="2014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08" name="object 23008"/>
          <p:cNvSpPr/>
          <p:nvPr/>
        </p:nvSpPr>
        <p:spPr>
          <a:xfrm>
            <a:off x="3640510" y="2590170"/>
            <a:ext cx="635" cy="7620"/>
          </a:xfrm>
          <a:custGeom>
            <a:avLst/>
            <a:gdLst/>
            <a:ahLst/>
            <a:cxnLst/>
            <a:rect l="l" t="t" r="r" b="b"/>
            <a:pathLst>
              <a:path w="635" h="7619">
                <a:moveTo>
                  <a:pt x="302" y="0"/>
                </a:moveTo>
                <a:lnTo>
                  <a:pt x="533" y="6642"/>
                </a:lnTo>
                <a:lnTo>
                  <a:pt x="0" y="7607"/>
                </a:lnTo>
                <a:lnTo>
                  <a:pt x="302" y="0"/>
                </a:lnTo>
                <a:close/>
              </a:path>
            </a:pathLst>
          </a:custGeom>
          <a:ln w="3175">
            <a:solidFill>
              <a:srgbClr val="2014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09" name="object 230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10" name="object 230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11" name="object 230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12" name="object 230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13" name="object 230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14" name="object 230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15" name="object 230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16" name="object 230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17" name="object 230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18" name="object 230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19" name="object 230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20" name="object 230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21" name="object 230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22" name="object 230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23" name="object 230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24" name="object 230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25" name="object 230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26" name="object 23026"/>
          <p:cNvSpPr/>
          <p:nvPr/>
        </p:nvSpPr>
        <p:spPr>
          <a:xfrm>
            <a:off x="3642812" y="2568595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1348"/>
                </a:moveTo>
                <a:lnTo>
                  <a:pt x="508" y="0"/>
                </a:lnTo>
                <a:lnTo>
                  <a:pt x="680" y="612"/>
                </a:lnTo>
                <a:lnTo>
                  <a:pt x="0" y="1348"/>
                </a:lnTo>
                <a:close/>
              </a:path>
            </a:pathLst>
          </a:custGeom>
          <a:solidFill>
            <a:srgbClr val="1F15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27" name="object 23027"/>
          <p:cNvSpPr/>
          <p:nvPr/>
        </p:nvSpPr>
        <p:spPr>
          <a:xfrm>
            <a:off x="3642812" y="2568595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1348"/>
                </a:moveTo>
                <a:lnTo>
                  <a:pt x="508" y="0"/>
                </a:lnTo>
                <a:lnTo>
                  <a:pt x="680" y="612"/>
                </a:lnTo>
                <a:lnTo>
                  <a:pt x="0" y="1348"/>
                </a:lnTo>
                <a:close/>
              </a:path>
            </a:pathLst>
          </a:custGeom>
          <a:ln w="3175">
            <a:solidFill>
              <a:srgbClr val="1F15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28" name="object 230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29" name="object 230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30" name="object 230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31" name="object 230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32" name="object 230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33" name="object 230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34" name="object 23034"/>
          <p:cNvSpPr/>
          <p:nvPr/>
        </p:nvSpPr>
        <p:spPr>
          <a:xfrm>
            <a:off x="3637516" y="2575699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656" y="5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35" name="object 230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36" name="object 230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37" name="object 230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38" name="object 230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39" name="object 230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40" name="object 230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41" name="object 230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42" name="object 230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43" name="object 23043"/>
          <p:cNvSpPr/>
          <p:nvPr/>
        </p:nvSpPr>
        <p:spPr>
          <a:xfrm>
            <a:off x="3626063" y="2572961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29" h="3175">
                <a:moveTo>
                  <a:pt x="10972" y="262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44" name="object 230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45" name="object 230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46" name="object 230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47" name="object 230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48" name="object 23048"/>
          <p:cNvSpPr/>
          <p:nvPr/>
        </p:nvSpPr>
        <p:spPr>
          <a:xfrm>
            <a:off x="3619886" y="257089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177" y="20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49" name="object 230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50" name="object 230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51" name="object 23051"/>
          <p:cNvSpPr/>
          <p:nvPr/>
        </p:nvSpPr>
        <p:spPr>
          <a:xfrm>
            <a:off x="3632136" y="2556563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4">
                <a:moveTo>
                  <a:pt x="988" y="5448"/>
                </a:moveTo>
                <a:lnTo>
                  <a:pt x="0" y="5318"/>
                </a:lnTo>
                <a:lnTo>
                  <a:pt x="20" y="0"/>
                </a:lnTo>
                <a:lnTo>
                  <a:pt x="988" y="5448"/>
                </a:lnTo>
                <a:close/>
              </a:path>
            </a:pathLst>
          </a:custGeom>
          <a:solidFill>
            <a:srgbClr val="1F18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52" name="object 23052"/>
          <p:cNvSpPr/>
          <p:nvPr/>
        </p:nvSpPr>
        <p:spPr>
          <a:xfrm>
            <a:off x="3632136" y="2556563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4">
                <a:moveTo>
                  <a:pt x="20" y="0"/>
                </a:moveTo>
                <a:lnTo>
                  <a:pt x="988" y="5448"/>
                </a:lnTo>
                <a:lnTo>
                  <a:pt x="0" y="5318"/>
                </a:lnTo>
                <a:lnTo>
                  <a:pt x="20" y="0"/>
                </a:lnTo>
                <a:close/>
              </a:path>
            </a:pathLst>
          </a:custGeom>
          <a:ln w="3175">
            <a:solidFill>
              <a:srgbClr val="1F18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53" name="object 230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54" name="object 230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55" name="object 23055"/>
          <p:cNvSpPr/>
          <p:nvPr/>
        </p:nvSpPr>
        <p:spPr>
          <a:xfrm>
            <a:off x="3638364" y="2580109"/>
            <a:ext cx="1905" cy="8255"/>
          </a:xfrm>
          <a:custGeom>
            <a:avLst/>
            <a:gdLst/>
            <a:ahLst/>
            <a:cxnLst/>
            <a:rect l="l" t="t" r="r" b="b"/>
            <a:pathLst>
              <a:path w="1904" h="8255">
                <a:moveTo>
                  <a:pt x="1518" y="7825"/>
                </a:moveTo>
                <a:lnTo>
                  <a:pt x="0" y="0"/>
                </a:lnTo>
                <a:lnTo>
                  <a:pt x="962" y="228"/>
                </a:lnTo>
                <a:lnTo>
                  <a:pt x="1518" y="7825"/>
                </a:lnTo>
                <a:close/>
              </a:path>
            </a:pathLst>
          </a:custGeom>
          <a:solidFill>
            <a:srgbClr val="2015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56" name="object 23056"/>
          <p:cNvSpPr/>
          <p:nvPr/>
        </p:nvSpPr>
        <p:spPr>
          <a:xfrm>
            <a:off x="3638364" y="2580109"/>
            <a:ext cx="1905" cy="8255"/>
          </a:xfrm>
          <a:custGeom>
            <a:avLst/>
            <a:gdLst/>
            <a:ahLst/>
            <a:cxnLst/>
            <a:rect l="l" t="t" r="r" b="b"/>
            <a:pathLst>
              <a:path w="1904" h="8255">
                <a:moveTo>
                  <a:pt x="1518" y="7825"/>
                </a:moveTo>
                <a:lnTo>
                  <a:pt x="0" y="0"/>
                </a:lnTo>
                <a:lnTo>
                  <a:pt x="962" y="228"/>
                </a:lnTo>
                <a:lnTo>
                  <a:pt x="1518" y="7825"/>
                </a:lnTo>
                <a:close/>
              </a:path>
            </a:pathLst>
          </a:custGeom>
          <a:ln w="3175">
            <a:solidFill>
              <a:srgbClr val="2015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57" name="object 23057"/>
          <p:cNvSpPr/>
          <p:nvPr/>
        </p:nvSpPr>
        <p:spPr>
          <a:xfrm>
            <a:off x="3639327" y="2580337"/>
            <a:ext cx="1905" cy="7620"/>
          </a:xfrm>
          <a:custGeom>
            <a:avLst/>
            <a:gdLst/>
            <a:ahLst/>
            <a:cxnLst/>
            <a:rect l="l" t="t" r="r" b="b"/>
            <a:pathLst>
              <a:path w="1904" h="7619">
                <a:moveTo>
                  <a:pt x="556" y="7597"/>
                </a:moveTo>
                <a:lnTo>
                  <a:pt x="0" y="0"/>
                </a:lnTo>
                <a:lnTo>
                  <a:pt x="1386" y="3540"/>
                </a:lnTo>
                <a:lnTo>
                  <a:pt x="556" y="7597"/>
                </a:lnTo>
                <a:close/>
              </a:path>
            </a:pathLst>
          </a:custGeom>
          <a:solidFill>
            <a:srgbClr val="2015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58" name="object 23058"/>
          <p:cNvSpPr/>
          <p:nvPr/>
        </p:nvSpPr>
        <p:spPr>
          <a:xfrm>
            <a:off x="3639327" y="2580337"/>
            <a:ext cx="1905" cy="7620"/>
          </a:xfrm>
          <a:custGeom>
            <a:avLst/>
            <a:gdLst/>
            <a:ahLst/>
            <a:cxnLst/>
            <a:rect l="l" t="t" r="r" b="b"/>
            <a:pathLst>
              <a:path w="1904" h="7619">
                <a:moveTo>
                  <a:pt x="556" y="7597"/>
                </a:moveTo>
                <a:lnTo>
                  <a:pt x="1386" y="3540"/>
                </a:lnTo>
                <a:lnTo>
                  <a:pt x="0" y="0"/>
                </a:lnTo>
                <a:lnTo>
                  <a:pt x="556" y="7597"/>
                </a:lnTo>
                <a:close/>
              </a:path>
            </a:pathLst>
          </a:custGeom>
          <a:ln w="3175">
            <a:solidFill>
              <a:srgbClr val="2015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59" name="object 23059"/>
          <p:cNvSpPr/>
          <p:nvPr/>
        </p:nvSpPr>
        <p:spPr>
          <a:xfrm>
            <a:off x="3639883" y="2583878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80">
                <a:moveTo>
                  <a:pt x="1211" y="4729"/>
                </a:moveTo>
                <a:lnTo>
                  <a:pt x="0" y="4056"/>
                </a:lnTo>
                <a:lnTo>
                  <a:pt x="830" y="0"/>
                </a:lnTo>
                <a:lnTo>
                  <a:pt x="1211" y="4729"/>
                </a:lnTo>
                <a:close/>
              </a:path>
            </a:pathLst>
          </a:custGeom>
          <a:solidFill>
            <a:srgbClr val="2015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60" name="object 23060"/>
          <p:cNvSpPr/>
          <p:nvPr/>
        </p:nvSpPr>
        <p:spPr>
          <a:xfrm>
            <a:off x="3639883" y="2583878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80">
                <a:moveTo>
                  <a:pt x="0" y="4056"/>
                </a:moveTo>
                <a:lnTo>
                  <a:pt x="830" y="0"/>
                </a:lnTo>
                <a:lnTo>
                  <a:pt x="1211" y="4729"/>
                </a:lnTo>
                <a:lnTo>
                  <a:pt x="0" y="4056"/>
                </a:lnTo>
                <a:close/>
              </a:path>
            </a:pathLst>
          </a:custGeom>
          <a:ln w="3175">
            <a:solidFill>
              <a:srgbClr val="2015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61" name="object 23061"/>
          <p:cNvSpPr/>
          <p:nvPr/>
        </p:nvSpPr>
        <p:spPr>
          <a:xfrm>
            <a:off x="3639327" y="2580337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386" y="3540"/>
                </a:moveTo>
                <a:lnTo>
                  <a:pt x="0" y="0"/>
                </a:lnTo>
                <a:lnTo>
                  <a:pt x="1805" y="2931"/>
                </a:lnTo>
                <a:lnTo>
                  <a:pt x="1386" y="3540"/>
                </a:lnTo>
                <a:close/>
              </a:path>
            </a:pathLst>
          </a:custGeom>
          <a:solidFill>
            <a:srgbClr val="2015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62" name="object 23062"/>
          <p:cNvSpPr/>
          <p:nvPr/>
        </p:nvSpPr>
        <p:spPr>
          <a:xfrm>
            <a:off x="3639327" y="2580337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805" y="2931"/>
                </a:moveTo>
                <a:lnTo>
                  <a:pt x="1386" y="3540"/>
                </a:lnTo>
                <a:lnTo>
                  <a:pt x="0" y="0"/>
                </a:lnTo>
                <a:lnTo>
                  <a:pt x="1805" y="2931"/>
                </a:lnTo>
                <a:close/>
              </a:path>
            </a:pathLst>
          </a:custGeom>
          <a:ln w="3175">
            <a:solidFill>
              <a:srgbClr val="2015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63" name="object 230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64" name="object 23064"/>
          <p:cNvSpPr/>
          <p:nvPr/>
        </p:nvSpPr>
        <p:spPr>
          <a:xfrm>
            <a:off x="3635712" y="2571082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1323" y="4500"/>
                </a:moveTo>
                <a:lnTo>
                  <a:pt x="0" y="0"/>
                </a:lnTo>
                <a:lnTo>
                  <a:pt x="1323" y="4500"/>
                </a:lnTo>
                <a:close/>
              </a:path>
            </a:pathLst>
          </a:custGeom>
          <a:ln w="3175">
            <a:solidFill>
              <a:srgbClr val="1F16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65" name="object 23065"/>
          <p:cNvSpPr/>
          <p:nvPr/>
        </p:nvSpPr>
        <p:spPr>
          <a:xfrm>
            <a:off x="3635712" y="2571082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1803" y="4617"/>
                </a:moveTo>
                <a:lnTo>
                  <a:pt x="1323" y="4500"/>
                </a:lnTo>
                <a:lnTo>
                  <a:pt x="0" y="0"/>
                </a:lnTo>
                <a:lnTo>
                  <a:pt x="1803" y="4617"/>
                </a:lnTo>
                <a:close/>
              </a:path>
            </a:pathLst>
          </a:custGeom>
          <a:solidFill>
            <a:srgbClr val="2016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66" name="object 23066"/>
          <p:cNvSpPr/>
          <p:nvPr/>
        </p:nvSpPr>
        <p:spPr>
          <a:xfrm>
            <a:off x="3635712" y="2571082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1323" y="4500"/>
                </a:moveTo>
                <a:lnTo>
                  <a:pt x="1803" y="4617"/>
                </a:lnTo>
                <a:lnTo>
                  <a:pt x="0" y="0"/>
                </a:lnTo>
                <a:lnTo>
                  <a:pt x="1323" y="4500"/>
                </a:lnTo>
                <a:close/>
              </a:path>
            </a:pathLst>
          </a:custGeom>
          <a:ln w="3175">
            <a:solidFill>
              <a:srgbClr val="2016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67" name="object 23067"/>
          <p:cNvSpPr/>
          <p:nvPr/>
        </p:nvSpPr>
        <p:spPr>
          <a:xfrm>
            <a:off x="3637064" y="2575681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300" y="4427"/>
                </a:moveTo>
                <a:lnTo>
                  <a:pt x="0" y="0"/>
                </a:lnTo>
                <a:lnTo>
                  <a:pt x="452" y="17"/>
                </a:lnTo>
                <a:lnTo>
                  <a:pt x="1300" y="4427"/>
                </a:lnTo>
                <a:close/>
              </a:path>
            </a:pathLst>
          </a:custGeom>
          <a:solidFill>
            <a:srgbClr val="2016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68" name="object 23068"/>
          <p:cNvSpPr/>
          <p:nvPr/>
        </p:nvSpPr>
        <p:spPr>
          <a:xfrm>
            <a:off x="3637064" y="2575681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300" y="4427"/>
                </a:moveTo>
                <a:lnTo>
                  <a:pt x="0" y="0"/>
                </a:lnTo>
                <a:lnTo>
                  <a:pt x="452" y="17"/>
                </a:lnTo>
                <a:lnTo>
                  <a:pt x="1300" y="4427"/>
                </a:lnTo>
                <a:close/>
              </a:path>
            </a:pathLst>
          </a:custGeom>
          <a:ln w="3175">
            <a:solidFill>
              <a:srgbClr val="2016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69" name="object 23069"/>
          <p:cNvSpPr/>
          <p:nvPr/>
        </p:nvSpPr>
        <p:spPr>
          <a:xfrm>
            <a:off x="3637516" y="2575699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1811" y="4638"/>
                </a:moveTo>
                <a:lnTo>
                  <a:pt x="848" y="4409"/>
                </a:lnTo>
                <a:lnTo>
                  <a:pt x="0" y="0"/>
                </a:lnTo>
                <a:lnTo>
                  <a:pt x="1811" y="4638"/>
                </a:lnTo>
                <a:close/>
              </a:path>
            </a:pathLst>
          </a:custGeom>
          <a:solidFill>
            <a:srgbClr val="2016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70" name="object 23070"/>
          <p:cNvSpPr/>
          <p:nvPr/>
        </p:nvSpPr>
        <p:spPr>
          <a:xfrm>
            <a:off x="3637516" y="2575699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848" y="4409"/>
                </a:moveTo>
                <a:lnTo>
                  <a:pt x="1811" y="4638"/>
                </a:lnTo>
                <a:lnTo>
                  <a:pt x="0" y="0"/>
                </a:lnTo>
                <a:lnTo>
                  <a:pt x="848" y="4409"/>
                </a:lnTo>
                <a:close/>
              </a:path>
            </a:pathLst>
          </a:custGeom>
          <a:ln w="3175">
            <a:solidFill>
              <a:srgbClr val="2016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71" name="object 23071"/>
          <p:cNvSpPr/>
          <p:nvPr/>
        </p:nvSpPr>
        <p:spPr>
          <a:xfrm>
            <a:off x="3637036" y="257558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80" y="116"/>
                </a:moveTo>
                <a:lnTo>
                  <a:pt x="27" y="99"/>
                </a:lnTo>
                <a:lnTo>
                  <a:pt x="480" y="116"/>
                </a:lnTo>
                <a:close/>
              </a:path>
            </a:pathLst>
          </a:custGeom>
          <a:solidFill>
            <a:srgbClr val="2016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72" name="object 23072"/>
          <p:cNvSpPr/>
          <p:nvPr/>
        </p:nvSpPr>
        <p:spPr>
          <a:xfrm>
            <a:off x="3637036" y="257558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7" y="99"/>
                </a:moveTo>
                <a:lnTo>
                  <a:pt x="480" y="11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016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73" name="object 23073"/>
          <p:cNvSpPr/>
          <p:nvPr/>
        </p:nvSpPr>
        <p:spPr>
          <a:xfrm>
            <a:off x="3637036" y="257558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80" y="11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74" name="object 230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75" name="object 230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76" name="object 230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77" name="object 230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78" name="object 230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79" name="object 230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80" name="object 230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81" name="object 230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82" name="object 230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83" name="object 230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84" name="object 230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85" name="object 23085"/>
          <p:cNvSpPr/>
          <p:nvPr/>
        </p:nvSpPr>
        <p:spPr>
          <a:xfrm>
            <a:off x="3616154" y="2569652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731" y="124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86" name="object 230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87" name="object 230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88" name="object 230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89" name="object 230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90" name="object 230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91" name="object 230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7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92" name="object 230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93" name="object 230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94" name="object 230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95" name="object 230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96" name="object 23096"/>
          <p:cNvSpPr/>
          <p:nvPr/>
        </p:nvSpPr>
        <p:spPr>
          <a:xfrm>
            <a:off x="3628590" y="2544231"/>
            <a:ext cx="19050" cy="3175"/>
          </a:xfrm>
          <a:custGeom>
            <a:avLst/>
            <a:gdLst/>
            <a:ahLst/>
            <a:cxnLst/>
            <a:rect l="l" t="t" r="r" b="b"/>
            <a:pathLst>
              <a:path w="19050" h="3175">
                <a:moveTo>
                  <a:pt x="18950" y="31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97" name="object 23097"/>
          <p:cNvSpPr/>
          <p:nvPr/>
        </p:nvSpPr>
        <p:spPr>
          <a:xfrm>
            <a:off x="3647541" y="254717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29" y="198"/>
                </a:moveTo>
                <a:lnTo>
                  <a:pt x="0" y="182"/>
                </a:lnTo>
                <a:lnTo>
                  <a:pt x="454" y="0"/>
                </a:lnTo>
                <a:lnTo>
                  <a:pt x="429" y="198"/>
                </a:lnTo>
                <a:close/>
              </a:path>
            </a:pathLst>
          </a:custGeom>
          <a:solidFill>
            <a:srgbClr val="1F15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98" name="object 23098"/>
          <p:cNvSpPr/>
          <p:nvPr/>
        </p:nvSpPr>
        <p:spPr>
          <a:xfrm>
            <a:off x="3647541" y="254717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54" y="0"/>
                </a:moveTo>
                <a:lnTo>
                  <a:pt x="0" y="182"/>
                </a:lnTo>
                <a:lnTo>
                  <a:pt x="429" y="198"/>
                </a:lnTo>
                <a:lnTo>
                  <a:pt x="454" y="0"/>
                </a:lnTo>
                <a:close/>
              </a:path>
            </a:pathLst>
          </a:custGeom>
          <a:ln w="3175">
            <a:solidFill>
              <a:srgbClr val="1F15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99" name="object 230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100" name="object 23100"/>
          <p:cNvSpPr/>
          <p:nvPr/>
        </p:nvSpPr>
        <p:spPr>
          <a:xfrm>
            <a:off x="3647541" y="254735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0" y="193"/>
                </a:moveTo>
                <a:lnTo>
                  <a:pt x="0" y="0"/>
                </a:lnTo>
                <a:lnTo>
                  <a:pt x="411" y="144"/>
                </a:lnTo>
                <a:close/>
              </a:path>
            </a:pathLst>
          </a:custGeom>
          <a:solidFill>
            <a:srgbClr val="1F15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01" name="object 23101"/>
          <p:cNvSpPr/>
          <p:nvPr/>
        </p:nvSpPr>
        <p:spPr>
          <a:xfrm>
            <a:off x="3647541" y="254735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11" y="144"/>
                </a:moveTo>
                <a:lnTo>
                  <a:pt x="0" y="0"/>
                </a:lnTo>
                <a:lnTo>
                  <a:pt x="350" y="193"/>
                </a:lnTo>
                <a:close/>
              </a:path>
            </a:pathLst>
          </a:custGeom>
          <a:ln w="3175">
            <a:solidFill>
              <a:srgbClr val="1F15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02" name="object 231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103" name="object 231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104" name="object 231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105" name="object 231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106" name="object 231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107" name="object 231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108" name="object 231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109" name="object 231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110" name="object 23110"/>
          <p:cNvSpPr/>
          <p:nvPr/>
        </p:nvSpPr>
        <p:spPr>
          <a:xfrm>
            <a:off x="3647541" y="254698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22" y="0"/>
                </a:moveTo>
                <a:lnTo>
                  <a:pt x="0" y="375"/>
                </a:lnTo>
                <a:lnTo>
                  <a:pt x="322" y="0"/>
                </a:lnTo>
                <a:close/>
              </a:path>
            </a:pathLst>
          </a:custGeom>
          <a:ln w="3175">
            <a:solidFill>
              <a:srgbClr val="1F15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11" name="object 23111"/>
          <p:cNvSpPr/>
          <p:nvPr/>
        </p:nvSpPr>
        <p:spPr>
          <a:xfrm>
            <a:off x="3647541" y="254698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22" y="0"/>
                </a:moveTo>
                <a:lnTo>
                  <a:pt x="0" y="375"/>
                </a:lnTo>
                <a:lnTo>
                  <a:pt x="322" y="0"/>
                </a:lnTo>
                <a:close/>
              </a:path>
            </a:pathLst>
          </a:custGeom>
          <a:ln w="3175">
            <a:solidFill>
              <a:srgbClr val="1F15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12" name="object 23112"/>
          <p:cNvSpPr/>
          <p:nvPr/>
        </p:nvSpPr>
        <p:spPr>
          <a:xfrm>
            <a:off x="3647541" y="254698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375"/>
                </a:moveTo>
                <a:lnTo>
                  <a:pt x="322" y="0"/>
                </a:lnTo>
                <a:lnTo>
                  <a:pt x="454" y="193"/>
                </a:lnTo>
                <a:lnTo>
                  <a:pt x="0" y="375"/>
                </a:lnTo>
                <a:close/>
              </a:path>
            </a:pathLst>
          </a:custGeom>
          <a:solidFill>
            <a:srgbClr val="1F15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13" name="object 23113"/>
          <p:cNvSpPr/>
          <p:nvPr/>
        </p:nvSpPr>
        <p:spPr>
          <a:xfrm>
            <a:off x="3647541" y="254698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22" y="0"/>
                </a:moveTo>
                <a:lnTo>
                  <a:pt x="0" y="375"/>
                </a:lnTo>
                <a:lnTo>
                  <a:pt x="454" y="193"/>
                </a:lnTo>
                <a:lnTo>
                  <a:pt x="322" y="0"/>
                </a:lnTo>
                <a:close/>
              </a:path>
            </a:pathLst>
          </a:custGeom>
          <a:ln w="3175">
            <a:solidFill>
              <a:srgbClr val="1F15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14" name="object 231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115" name="object 23115"/>
          <p:cNvSpPr/>
          <p:nvPr/>
        </p:nvSpPr>
        <p:spPr>
          <a:xfrm>
            <a:off x="3642865" y="2559334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468" y="4142"/>
                </a:moveTo>
                <a:lnTo>
                  <a:pt x="0" y="0"/>
                </a:lnTo>
                <a:lnTo>
                  <a:pt x="1356" y="627"/>
                </a:lnTo>
                <a:lnTo>
                  <a:pt x="1468" y="4142"/>
                </a:lnTo>
                <a:close/>
              </a:path>
            </a:pathLst>
          </a:custGeom>
          <a:solidFill>
            <a:srgbClr val="1F16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16" name="object 23116"/>
          <p:cNvSpPr/>
          <p:nvPr/>
        </p:nvSpPr>
        <p:spPr>
          <a:xfrm>
            <a:off x="3642865" y="2559334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0" y="0"/>
                </a:moveTo>
                <a:lnTo>
                  <a:pt x="1356" y="627"/>
                </a:lnTo>
                <a:lnTo>
                  <a:pt x="1468" y="414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F16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17" name="object 231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118" name="object 231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119" name="object 231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120" name="object 231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121" name="object 231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122" name="object 23122"/>
          <p:cNvSpPr/>
          <p:nvPr/>
        </p:nvSpPr>
        <p:spPr>
          <a:xfrm>
            <a:off x="3643320" y="2563477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4">
                <a:moveTo>
                  <a:pt x="0" y="5118"/>
                </a:moveTo>
                <a:lnTo>
                  <a:pt x="1013" y="0"/>
                </a:lnTo>
                <a:lnTo>
                  <a:pt x="1054" y="4775"/>
                </a:lnTo>
                <a:lnTo>
                  <a:pt x="0" y="5118"/>
                </a:lnTo>
                <a:close/>
              </a:path>
            </a:pathLst>
          </a:custGeom>
          <a:solidFill>
            <a:srgbClr val="1F15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23" name="object 23123"/>
          <p:cNvSpPr/>
          <p:nvPr/>
        </p:nvSpPr>
        <p:spPr>
          <a:xfrm>
            <a:off x="3643320" y="2563477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4">
                <a:moveTo>
                  <a:pt x="0" y="5118"/>
                </a:moveTo>
                <a:lnTo>
                  <a:pt x="1054" y="4775"/>
                </a:lnTo>
                <a:lnTo>
                  <a:pt x="1013" y="0"/>
                </a:lnTo>
                <a:lnTo>
                  <a:pt x="0" y="5118"/>
                </a:lnTo>
                <a:close/>
              </a:path>
            </a:pathLst>
          </a:custGeom>
          <a:ln w="3175">
            <a:solidFill>
              <a:srgbClr val="1F15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24" name="object 23124"/>
          <p:cNvSpPr/>
          <p:nvPr/>
        </p:nvSpPr>
        <p:spPr>
          <a:xfrm>
            <a:off x="3643320" y="256825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72" y="955"/>
                </a:moveTo>
                <a:lnTo>
                  <a:pt x="0" y="342"/>
                </a:lnTo>
                <a:lnTo>
                  <a:pt x="1054" y="0"/>
                </a:lnTo>
                <a:lnTo>
                  <a:pt x="172" y="955"/>
                </a:lnTo>
                <a:close/>
              </a:path>
            </a:pathLst>
          </a:custGeom>
          <a:solidFill>
            <a:srgbClr val="1F15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25" name="object 23125"/>
          <p:cNvSpPr/>
          <p:nvPr/>
        </p:nvSpPr>
        <p:spPr>
          <a:xfrm>
            <a:off x="3643320" y="256825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72" y="955"/>
                </a:moveTo>
                <a:lnTo>
                  <a:pt x="1054" y="0"/>
                </a:lnTo>
                <a:lnTo>
                  <a:pt x="0" y="342"/>
                </a:lnTo>
                <a:lnTo>
                  <a:pt x="172" y="955"/>
                </a:lnTo>
                <a:close/>
              </a:path>
            </a:pathLst>
          </a:custGeom>
          <a:ln w="3175">
            <a:solidFill>
              <a:srgbClr val="1F15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26" name="object 231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127" name="object 231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128" name="object 231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129" name="object 231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130" name="object 23130"/>
          <p:cNvSpPr/>
          <p:nvPr/>
        </p:nvSpPr>
        <p:spPr>
          <a:xfrm>
            <a:off x="3591115" y="252233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60" y="93"/>
                </a:moveTo>
                <a:lnTo>
                  <a:pt x="0" y="53"/>
                </a:lnTo>
                <a:lnTo>
                  <a:pt x="360" y="93"/>
                </a:lnTo>
                <a:close/>
              </a:path>
            </a:pathLst>
          </a:custGeom>
          <a:solidFill>
            <a:srgbClr val="1D2C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31" name="object 23131"/>
          <p:cNvSpPr/>
          <p:nvPr/>
        </p:nvSpPr>
        <p:spPr>
          <a:xfrm>
            <a:off x="3591115" y="252233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53"/>
                </a:moveTo>
                <a:lnTo>
                  <a:pt x="360" y="93"/>
                </a:lnTo>
                <a:lnTo>
                  <a:pt x="124" y="0"/>
                </a:lnTo>
                <a:close/>
              </a:path>
            </a:pathLst>
          </a:custGeom>
          <a:ln w="3175">
            <a:solidFill>
              <a:srgbClr val="1D2C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32" name="object 23132"/>
          <p:cNvSpPr/>
          <p:nvPr/>
        </p:nvSpPr>
        <p:spPr>
          <a:xfrm>
            <a:off x="3591087" y="252222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88" y="205"/>
                </a:moveTo>
                <a:lnTo>
                  <a:pt x="152" y="111"/>
                </a:lnTo>
                <a:lnTo>
                  <a:pt x="0" y="0"/>
                </a:lnTo>
                <a:lnTo>
                  <a:pt x="388" y="205"/>
                </a:lnTo>
                <a:close/>
              </a:path>
            </a:pathLst>
          </a:custGeom>
          <a:solidFill>
            <a:srgbClr val="1D2C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33" name="object 23133"/>
          <p:cNvSpPr/>
          <p:nvPr/>
        </p:nvSpPr>
        <p:spPr>
          <a:xfrm>
            <a:off x="3591087" y="252222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52" y="111"/>
                </a:moveTo>
                <a:lnTo>
                  <a:pt x="388" y="205"/>
                </a:lnTo>
                <a:lnTo>
                  <a:pt x="0" y="0"/>
                </a:lnTo>
                <a:lnTo>
                  <a:pt x="152" y="111"/>
                </a:lnTo>
                <a:close/>
              </a:path>
            </a:pathLst>
          </a:custGeom>
          <a:ln w="3175">
            <a:solidFill>
              <a:srgbClr val="1D2C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34" name="object 231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135" name="object 231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136" name="object 231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137" name="object 231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138" name="object 231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139" name="object 231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140" name="object 231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141" name="object 231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142" name="object 231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143" name="object 231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144" name="object 231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145" name="object 231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146" name="object 231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147" name="object 231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148" name="object 231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149" name="object 231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150" name="object 231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151" name="object 231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152" name="object 231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153" name="object 231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154" name="object 231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155" name="object 231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156" name="object 231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157" name="object 23157"/>
          <p:cNvSpPr/>
          <p:nvPr/>
        </p:nvSpPr>
        <p:spPr>
          <a:xfrm>
            <a:off x="3610810" y="261681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58" name="object 23158"/>
          <p:cNvSpPr/>
          <p:nvPr/>
        </p:nvSpPr>
        <p:spPr>
          <a:xfrm>
            <a:off x="3610810" y="261681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59" name="object 23159"/>
          <p:cNvSpPr/>
          <p:nvPr/>
        </p:nvSpPr>
        <p:spPr>
          <a:xfrm>
            <a:off x="3610810" y="2616814"/>
            <a:ext cx="3810" cy="10795"/>
          </a:xfrm>
          <a:custGeom>
            <a:avLst/>
            <a:gdLst/>
            <a:ahLst/>
            <a:cxnLst/>
            <a:rect l="l" t="t" r="r" b="b"/>
            <a:pathLst>
              <a:path w="3810" h="10794">
                <a:moveTo>
                  <a:pt x="0" y="0"/>
                </a:moveTo>
                <a:lnTo>
                  <a:pt x="3619" y="104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60" name="object 23160"/>
          <p:cNvSpPr/>
          <p:nvPr/>
        </p:nvSpPr>
        <p:spPr>
          <a:xfrm>
            <a:off x="3576492" y="25155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219" y="932"/>
                </a:moveTo>
                <a:lnTo>
                  <a:pt x="0" y="833"/>
                </a:lnTo>
                <a:lnTo>
                  <a:pt x="1038" y="0"/>
                </a:lnTo>
                <a:lnTo>
                  <a:pt x="1219" y="932"/>
                </a:lnTo>
                <a:close/>
              </a:path>
            </a:pathLst>
          </a:custGeom>
          <a:solidFill>
            <a:srgbClr val="1D32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61" name="object 23161"/>
          <p:cNvSpPr/>
          <p:nvPr/>
        </p:nvSpPr>
        <p:spPr>
          <a:xfrm>
            <a:off x="3576492" y="25155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038" y="0"/>
                </a:moveTo>
                <a:lnTo>
                  <a:pt x="1219" y="932"/>
                </a:lnTo>
                <a:lnTo>
                  <a:pt x="0" y="833"/>
                </a:lnTo>
                <a:lnTo>
                  <a:pt x="1038" y="0"/>
                </a:lnTo>
                <a:close/>
              </a:path>
            </a:pathLst>
          </a:custGeom>
          <a:ln w="3175">
            <a:solidFill>
              <a:srgbClr val="1D32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62" name="object 23162"/>
          <p:cNvSpPr/>
          <p:nvPr/>
        </p:nvSpPr>
        <p:spPr>
          <a:xfrm>
            <a:off x="3576492" y="25155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038" y="0"/>
                </a:moveTo>
                <a:lnTo>
                  <a:pt x="0" y="833"/>
                </a:lnTo>
                <a:lnTo>
                  <a:pt x="1038" y="0"/>
                </a:lnTo>
                <a:close/>
              </a:path>
            </a:pathLst>
          </a:custGeom>
          <a:ln w="3175">
            <a:solidFill>
              <a:srgbClr val="1D33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63" name="object 23163"/>
          <p:cNvSpPr/>
          <p:nvPr/>
        </p:nvSpPr>
        <p:spPr>
          <a:xfrm>
            <a:off x="3575949" y="2514739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543" y="1623"/>
                </a:moveTo>
                <a:lnTo>
                  <a:pt x="0" y="0"/>
                </a:lnTo>
                <a:lnTo>
                  <a:pt x="1582" y="789"/>
                </a:lnTo>
                <a:lnTo>
                  <a:pt x="543" y="1623"/>
                </a:lnTo>
                <a:close/>
              </a:path>
            </a:pathLst>
          </a:custGeom>
          <a:solidFill>
            <a:srgbClr val="1D33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64" name="object 23164"/>
          <p:cNvSpPr/>
          <p:nvPr/>
        </p:nvSpPr>
        <p:spPr>
          <a:xfrm>
            <a:off x="3575949" y="2514739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82" y="789"/>
                </a:moveTo>
                <a:lnTo>
                  <a:pt x="543" y="1623"/>
                </a:lnTo>
                <a:lnTo>
                  <a:pt x="0" y="0"/>
                </a:lnTo>
                <a:lnTo>
                  <a:pt x="1582" y="789"/>
                </a:lnTo>
                <a:close/>
              </a:path>
            </a:pathLst>
          </a:custGeom>
          <a:ln w="3175">
            <a:solidFill>
              <a:srgbClr val="1D33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65" name="object 23165"/>
          <p:cNvSpPr/>
          <p:nvPr/>
        </p:nvSpPr>
        <p:spPr>
          <a:xfrm>
            <a:off x="3575949" y="251473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543" y="16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33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66" name="object 23166"/>
          <p:cNvSpPr/>
          <p:nvPr/>
        </p:nvSpPr>
        <p:spPr>
          <a:xfrm>
            <a:off x="3575949" y="251473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543" y="16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33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67" name="object 23167"/>
          <p:cNvSpPr/>
          <p:nvPr/>
        </p:nvSpPr>
        <p:spPr>
          <a:xfrm>
            <a:off x="3575949" y="25147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C33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68" name="object 23168"/>
          <p:cNvSpPr/>
          <p:nvPr/>
        </p:nvSpPr>
        <p:spPr>
          <a:xfrm>
            <a:off x="3575949" y="25147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33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69" name="object 23169"/>
          <p:cNvSpPr/>
          <p:nvPr/>
        </p:nvSpPr>
        <p:spPr>
          <a:xfrm>
            <a:off x="3575949" y="251473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543" y="16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33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70" name="object 23170"/>
          <p:cNvSpPr/>
          <p:nvPr/>
        </p:nvSpPr>
        <p:spPr>
          <a:xfrm>
            <a:off x="3575949" y="251473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543" y="16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71" name="object 23171"/>
          <p:cNvSpPr/>
          <p:nvPr/>
        </p:nvSpPr>
        <p:spPr>
          <a:xfrm>
            <a:off x="3576492" y="251636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72" name="object 23172"/>
          <p:cNvSpPr/>
          <p:nvPr/>
        </p:nvSpPr>
        <p:spPr>
          <a:xfrm>
            <a:off x="3576492" y="251636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73" name="object 23173"/>
          <p:cNvSpPr/>
          <p:nvPr/>
        </p:nvSpPr>
        <p:spPr>
          <a:xfrm>
            <a:off x="3676710" y="2547333"/>
            <a:ext cx="23495" cy="7620"/>
          </a:xfrm>
          <a:custGeom>
            <a:avLst/>
            <a:gdLst/>
            <a:ahLst/>
            <a:cxnLst/>
            <a:rect l="l" t="t" r="r" b="b"/>
            <a:pathLst>
              <a:path w="23495" h="7619">
                <a:moveTo>
                  <a:pt x="0" y="7447"/>
                </a:moveTo>
                <a:lnTo>
                  <a:pt x="22877" y="0"/>
                </a:lnTo>
                <a:lnTo>
                  <a:pt x="1864" y="7399"/>
                </a:lnTo>
                <a:lnTo>
                  <a:pt x="0" y="7447"/>
                </a:lnTo>
                <a:close/>
              </a:path>
            </a:pathLst>
          </a:custGeom>
          <a:solidFill>
            <a:srgbClr val="1D12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74" name="object 23174"/>
          <p:cNvSpPr/>
          <p:nvPr/>
        </p:nvSpPr>
        <p:spPr>
          <a:xfrm>
            <a:off x="3676710" y="2547333"/>
            <a:ext cx="23495" cy="7620"/>
          </a:xfrm>
          <a:custGeom>
            <a:avLst/>
            <a:gdLst/>
            <a:ahLst/>
            <a:cxnLst/>
            <a:rect l="l" t="t" r="r" b="b"/>
            <a:pathLst>
              <a:path w="23495" h="7619">
                <a:moveTo>
                  <a:pt x="22877" y="0"/>
                </a:moveTo>
                <a:lnTo>
                  <a:pt x="1864" y="7399"/>
                </a:lnTo>
                <a:lnTo>
                  <a:pt x="0" y="7447"/>
                </a:lnTo>
                <a:lnTo>
                  <a:pt x="22877" y="0"/>
                </a:lnTo>
                <a:close/>
              </a:path>
            </a:pathLst>
          </a:custGeom>
          <a:ln w="3175">
            <a:solidFill>
              <a:srgbClr val="1D12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75" name="object 23175"/>
          <p:cNvSpPr/>
          <p:nvPr/>
        </p:nvSpPr>
        <p:spPr>
          <a:xfrm>
            <a:off x="3676710" y="2546299"/>
            <a:ext cx="23495" cy="8890"/>
          </a:xfrm>
          <a:custGeom>
            <a:avLst/>
            <a:gdLst/>
            <a:ahLst/>
            <a:cxnLst/>
            <a:rect l="l" t="t" r="r" b="b"/>
            <a:pathLst>
              <a:path w="23495" h="8889">
                <a:moveTo>
                  <a:pt x="0" y="8481"/>
                </a:moveTo>
                <a:lnTo>
                  <a:pt x="15473" y="0"/>
                </a:lnTo>
                <a:lnTo>
                  <a:pt x="22877" y="1033"/>
                </a:lnTo>
                <a:lnTo>
                  <a:pt x="0" y="8481"/>
                </a:lnTo>
                <a:close/>
              </a:path>
            </a:pathLst>
          </a:custGeom>
          <a:solidFill>
            <a:srgbClr val="1D12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76" name="object 23176"/>
          <p:cNvSpPr/>
          <p:nvPr/>
        </p:nvSpPr>
        <p:spPr>
          <a:xfrm>
            <a:off x="3676710" y="2546299"/>
            <a:ext cx="23495" cy="8890"/>
          </a:xfrm>
          <a:custGeom>
            <a:avLst/>
            <a:gdLst/>
            <a:ahLst/>
            <a:cxnLst/>
            <a:rect l="l" t="t" r="r" b="b"/>
            <a:pathLst>
              <a:path w="23495" h="8889">
                <a:moveTo>
                  <a:pt x="22877" y="1033"/>
                </a:moveTo>
                <a:lnTo>
                  <a:pt x="15473" y="0"/>
                </a:lnTo>
                <a:lnTo>
                  <a:pt x="0" y="8481"/>
                </a:lnTo>
                <a:lnTo>
                  <a:pt x="22877" y="1033"/>
                </a:lnTo>
                <a:close/>
              </a:path>
            </a:pathLst>
          </a:custGeom>
          <a:ln w="3175">
            <a:solidFill>
              <a:srgbClr val="1D12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77" name="object 23177"/>
          <p:cNvSpPr/>
          <p:nvPr/>
        </p:nvSpPr>
        <p:spPr>
          <a:xfrm>
            <a:off x="3692184" y="254629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78" name="object 231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179" name="object 23179"/>
          <p:cNvSpPr/>
          <p:nvPr/>
        </p:nvSpPr>
        <p:spPr>
          <a:xfrm>
            <a:off x="3675047" y="254761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125" y="0"/>
                </a:moveTo>
                <a:lnTo>
                  <a:pt x="0" y="91"/>
                </a:lnTo>
                <a:lnTo>
                  <a:pt x="1125" y="0"/>
                </a:lnTo>
                <a:close/>
              </a:path>
            </a:pathLst>
          </a:custGeom>
          <a:ln w="3175">
            <a:solidFill>
              <a:srgbClr val="1E12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80" name="object 23180"/>
          <p:cNvSpPr/>
          <p:nvPr/>
        </p:nvSpPr>
        <p:spPr>
          <a:xfrm>
            <a:off x="3676172" y="2546299"/>
            <a:ext cx="16510" cy="1905"/>
          </a:xfrm>
          <a:custGeom>
            <a:avLst/>
            <a:gdLst/>
            <a:ahLst/>
            <a:cxnLst/>
            <a:rect l="l" t="t" r="r" b="b"/>
            <a:pathLst>
              <a:path w="16510" h="1905">
                <a:moveTo>
                  <a:pt x="16012" y="0"/>
                </a:moveTo>
                <a:lnTo>
                  <a:pt x="0" y="1310"/>
                </a:lnTo>
                <a:lnTo>
                  <a:pt x="16012" y="0"/>
                </a:lnTo>
                <a:close/>
              </a:path>
            </a:pathLst>
          </a:custGeom>
          <a:ln w="3175">
            <a:solidFill>
              <a:srgbClr val="1D12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81" name="object 23181"/>
          <p:cNvSpPr/>
          <p:nvPr/>
        </p:nvSpPr>
        <p:spPr>
          <a:xfrm>
            <a:off x="3675047" y="2546299"/>
            <a:ext cx="17145" cy="1905"/>
          </a:xfrm>
          <a:custGeom>
            <a:avLst/>
            <a:gdLst/>
            <a:ahLst/>
            <a:cxnLst/>
            <a:rect l="l" t="t" r="r" b="b"/>
            <a:pathLst>
              <a:path w="17145" h="1905">
                <a:moveTo>
                  <a:pt x="17137" y="0"/>
                </a:moveTo>
                <a:lnTo>
                  <a:pt x="0" y="140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82" name="object 23182"/>
          <p:cNvSpPr/>
          <p:nvPr/>
        </p:nvSpPr>
        <p:spPr>
          <a:xfrm>
            <a:off x="3692184" y="2544721"/>
            <a:ext cx="8890" cy="3175"/>
          </a:xfrm>
          <a:custGeom>
            <a:avLst/>
            <a:gdLst/>
            <a:ahLst/>
            <a:cxnLst/>
            <a:rect l="l" t="t" r="r" b="b"/>
            <a:pathLst>
              <a:path w="8889" h="3175">
                <a:moveTo>
                  <a:pt x="7404" y="2611"/>
                </a:moveTo>
                <a:lnTo>
                  <a:pt x="0" y="1577"/>
                </a:lnTo>
                <a:lnTo>
                  <a:pt x="8656" y="0"/>
                </a:lnTo>
                <a:lnTo>
                  <a:pt x="7404" y="2611"/>
                </a:lnTo>
                <a:close/>
              </a:path>
            </a:pathLst>
          </a:custGeom>
          <a:solidFill>
            <a:srgbClr val="1C12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83" name="object 23183"/>
          <p:cNvSpPr/>
          <p:nvPr/>
        </p:nvSpPr>
        <p:spPr>
          <a:xfrm>
            <a:off x="3692184" y="2544721"/>
            <a:ext cx="8890" cy="3175"/>
          </a:xfrm>
          <a:custGeom>
            <a:avLst/>
            <a:gdLst/>
            <a:ahLst/>
            <a:cxnLst/>
            <a:rect l="l" t="t" r="r" b="b"/>
            <a:pathLst>
              <a:path w="8889" h="3175">
                <a:moveTo>
                  <a:pt x="8656" y="0"/>
                </a:moveTo>
                <a:lnTo>
                  <a:pt x="0" y="1577"/>
                </a:lnTo>
                <a:lnTo>
                  <a:pt x="7404" y="2611"/>
                </a:lnTo>
                <a:lnTo>
                  <a:pt x="8656" y="0"/>
                </a:lnTo>
                <a:close/>
              </a:path>
            </a:pathLst>
          </a:custGeom>
          <a:ln w="3175">
            <a:solidFill>
              <a:srgbClr val="1C12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84" name="object 23184"/>
          <p:cNvSpPr/>
          <p:nvPr/>
        </p:nvSpPr>
        <p:spPr>
          <a:xfrm>
            <a:off x="3692184" y="2544721"/>
            <a:ext cx="8890" cy="1905"/>
          </a:xfrm>
          <a:custGeom>
            <a:avLst/>
            <a:gdLst/>
            <a:ahLst/>
            <a:cxnLst/>
            <a:rect l="l" t="t" r="r" b="b"/>
            <a:pathLst>
              <a:path w="8889" h="1905">
                <a:moveTo>
                  <a:pt x="0" y="1577"/>
                </a:moveTo>
                <a:lnTo>
                  <a:pt x="8656" y="0"/>
                </a:lnTo>
                <a:lnTo>
                  <a:pt x="0" y="1577"/>
                </a:lnTo>
                <a:close/>
              </a:path>
            </a:pathLst>
          </a:custGeom>
          <a:ln w="3175">
            <a:solidFill>
              <a:srgbClr val="1C12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85" name="object 23185"/>
          <p:cNvSpPr/>
          <p:nvPr/>
        </p:nvSpPr>
        <p:spPr>
          <a:xfrm>
            <a:off x="3692184" y="2544721"/>
            <a:ext cx="8890" cy="1905"/>
          </a:xfrm>
          <a:custGeom>
            <a:avLst/>
            <a:gdLst/>
            <a:ahLst/>
            <a:cxnLst/>
            <a:rect l="l" t="t" r="r" b="b"/>
            <a:pathLst>
              <a:path w="8889" h="1905">
                <a:moveTo>
                  <a:pt x="0" y="1577"/>
                </a:moveTo>
                <a:lnTo>
                  <a:pt x="8656" y="0"/>
                </a:lnTo>
                <a:lnTo>
                  <a:pt x="0" y="1577"/>
                </a:lnTo>
                <a:close/>
              </a:path>
            </a:pathLst>
          </a:custGeom>
          <a:ln w="3175">
            <a:solidFill>
              <a:srgbClr val="1C12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86" name="object 23186"/>
          <p:cNvSpPr/>
          <p:nvPr/>
        </p:nvSpPr>
        <p:spPr>
          <a:xfrm>
            <a:off x="3692184" y="2544721"/>
            <a:ext cx="8890" cy="1905"/>
          </a:xfrm>
          <a:custGeom>
            <a:avLst/>
            <a:gdLst/>
            <a:ahLst/>
            <a:cxnLst/>
            <a:rect l="l" t="t" r="r" b="b"/>
            <a:pathLst>
              <a:path w="8889" h="1905">
                <a:moveTo>
                  <a:pt x="0" y="1577"/>
                </a:moveTo>
                <a:lnTo>
                  <a:pt x="8656" y="0"/>
                </a:lnTo>
                <a:lnTo>
                  <a:pt x="0" y="1577"/>
                </a:lnTo>
                <a:close/>
              </a:path>
            </a:pathLst>
          </a:custGeom>
          <a:ln w="3175">
            <a:solidFill>
              <a:srgbClr val="1C12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87" name="object 23187"/>
          <p:cNvSpPr/>
          <p:nvPr/>
        </p:nvSpPr>
        <p:spPr>
          <a:xfrm>
            <a:off x="3692184" y="2544721"/>
            <a:ext cx="8890" cy="1905"/>
          </a:xfrm>
          <a:custGeom>
            <a:avLst/>
            <a:gdLst/>
            <a:ahLst/>
            <a:cxnLst/>
            <a:rect l="l" t="t" r="r" b="b"/>
            <a:pathLst>
              <a:path w="8889" h="1905">
                <a:moveTo>
                  <a:pt x="8656" y="0"/>
                </a:moveTo>
                <a:lnTo>
                  <a:pt x="0" y="1577"/>
                </a:lnTo>
                <a:lnTo>
                  <a:pt x="8656" y="0"/>
                </a:lnTo>
                <a:close/>
              </a:path>
            </a:pathLst>
          </a:custGeom>
          <a:ln w="3175">
            <a:solidFill>
              <a:srgbClr val="1C12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88" name="object 23188"/>
          <p:cNvSpPr/>
          <p:nvPr/>
        </p:nvSpPr>
        <p:spPr>
          <a:xfrm>
            <a:off x="3692184" y="2544721"/>
            <a:ext cx="8890" cy="1905"/>
          </a:xfrm>
          <a:custGeom>
            <a:avLst/>
            <a:gdLst/>
            <a:ahLst/>
            <a:cxnLst/>
            <a:rect l="l" t="t" r="r" b="b"/>
            <a:pathLst>
              <a:path w="8889" h="1905">
                <a:moveTo>
                  <a:pt x="8656" y="0"/>
                </a:moveTo>
                <a:lnTo>
                  <a:pt x="0" y="15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89" name="object 231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190" name="object 23190"/>
          <p:cNvSpPr/>
          <p:nvPr/>
        </p:nvSpPr>
        <p:spPr>
          <a:xfrm>
            <a:off x="3700841" y="2539227"/>
            <a:ext cx="2540" cy="5715"/>
          </a:xfrm>
          <a:custGeom>
            <a:avLst/>
            <a:gdLst/>
            <a:ahLst/>
            <a:cxnLst/>
            <a:rect l="l" t="t" r="r" b="b"/>
            <a:pathLst>
              <a:path w="2539" h="5714">
                <a:moveTo>
                  <a:pt x="0" y="5494"/>
                </a:moveTo>
                <a:lnTo>
                  <a:pt x="2435" y="0"/>
                </a:lnTo>
                <a:lnTo>
                  <a:pt x="0" y="5494"/>
                </a:lnTo>
                <a:close/>
              </a:path>
            </a:pathLst>
          </a:custGeom>
          <a:ln w="3175">
            <a:solidFill>
              <a:srgbClr val="1C12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91" name="object 23191"/>
          <p:cNvSpPr/>
          <p:nvPr/>
        </p:nvSpPr>
        <p:spPr>
          <a:xfrm>
            <a:off x="3703276" y="253922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C13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92" name="object 23192"/>
          <p:cNvSpPr/>
          <p:nvPr/>
        </p:nvSpPr>
        <p:spPr>
          <a:xfrm>
            <a:off x="3703276" y="253922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13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93" name="object 23193"/>
          <p:cNvSpPr/>
          <p:nvPr/>
        </p:nvSpPr>
        <p:spPr>
          <a:xfrm>
            <a:off x="3703276" y="253922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C13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94" name="object 23194"/>
          <p:cNvSpPr/>
          <p:nvPr/>
        </p:nvSpPr>
        <p:spPr>
          <a:xfrm>
            <a:off x="3703276" y="253922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13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95" name="object 231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196" name="object 231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197" name="object 231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198" name="object 231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199" name="object 231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200" name="object 232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201" name="object 23201"/>
          <p:cNvSpPr/>
          <p:nvPr/>
        </p:nvSpPr>
        <p:spPr>
          <a:xfrm>
            <a:off x="3673848" y="2537259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1468" y="647"/>
                </a:moveTo>
                <a:lnTo>
                  <a:pt x="0" y="449"/>
                </a:lnTo>
                <a:lnTo>
                  <a:pt x="3825" y="0"/>
                </a:lnTo>
                <a:lnTo>
                  <a:pt x="1468" y="647"/>
                </a:lnTo>
                <a:close/>
              </a:path>
            </a:pathLst>
          </a:custGeom>
          <a:solidFill>
            <a:srgbClr val="1D13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02" name="object 23202"/>
          <p:cNvSpPr/>
          <p:nvPr/>
        </p:nvSpPr>
        <p:spPr>
          <a:xfrm>
            <a:off x="3673848" y="2537259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1468" y="647"/>
                </a:moveTo>
                <a:lnTo>
                  <a:pt x="0" y="449"/>
                </a:lnTo>
                <a:lnTo>
                  <a:pt x="3825" y="0"/>
                </a:lnTo>
                <a:lnTo>
                  <a:pt x="1468" y="647"/>
                </a:lnTo>
                <a:close/>
              </a:path>
            </a:pathLst>
          </a:custGeom>
          <a:ln w="3175">
            <a:solidFill>
              <a:srgbClr val="1D13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03" name="object 23203"/>
          <p:cNvSpPr/>
          <p:nvPr/>
        </p:nvSpPr>
        <p:spPr>
          <a:xfrm>
            <a:off x="3675316" y="2536400"/>
            <a:ext cx="10160" cy="1905"/>
          </a:xfrm>
          <a:custGeom>
            <a:avLst/>
            <a:gdLst/>
            <a:ahLst/>
            <a:cxnLst/>
            <a:rect l="l" t="t" r="r" b="b"/>
            <a:pathLst>
              <a:path w="10160" h="1905">
                <a:moveTo>
                  <a:pt x="0" y="1506"/>
                </a:moveTo>
                <a:lnTo>
                  <a:pt x="2357" y="858"/>
                </a:lnTo>
                <a:lnTo>
                  <a:pt x="9667" y="0"/>
                </a:lnTo>
                <a:lnTo>
                  <a:pt x="0" y="1506"/>
                </a:lnTo>
                <a:close/>
              </a:path>
            </a:pathLst>
          </a:custGeom>
          <a:solidFill>
            <a:srgbClr val="1D13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04" name="object 23204"/>
          <p:cNvSpPr/>
          <p:nvPr/>
        </p:nvSpPr>
        <p:spPr>
          <a:xfrm>
            <a:off x="3675316" y="2536400"/>
            <a:ext cx="10160" cy="1905"/>
          </a:xfrm>
          <a:custGeom>
            <a:avLst/>
            <a:gdLst/>
            <a:ahLst/>
            <a:cxnLst/>
            <a:rect l="l" t="t" r="r" b="b"/>
            <a:pathLst>
              <a:path w="10160" h="1905">
                <a:moveTo>
                  <a:pt x="0" y="1506"/>
                </a:moveTo>
                <a:lnTo>
                  <a:pt x="9667" y="0"/>
                </a:lnTo>
                <a:lnTo>
                  <a:pt x="2357" y="858"/>
                </a:lnTo>
                <a:lnTo>
                  <a:pt x="0" y="1506"/>
                </a:lnTo>
                <a:close/>
              </a:path>
            </a:pathLst>
          </a:custGeom>
          <a:ln w="3175">
            <a:solidFill>
              <a:srgbClr val="1D13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05" name="object 232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206" name="object 23206"/>
          <p:cNvSpPr/>
          <p:nvPr/>
        </p:nvSpPr>
        <p:spPr>
          <a:xfrm>
            <a:off x="3680475" y="2561140"/>
            <a:ext cx="19685" cy="3810"/>
          </a:xfrm>
          <a:custGeom>
            <a:avLst/>
            <a:gdLst/>
            <a:ahLst/>
            <a:cxnLst/>
            <a:rect l="l" t="t" r="r" b="b"/>
            <a:pathLst>
              <a:path w="19685" h="3810">
                <a:moveTo>
                  <a:pt x="0" y="3398"/>
                </a:moveTo>
                <a:lnTo>
                  <a:pt x="13858" y="0"/>
                </a:lnTo>
                <a:lnTo>
                  <a:pt x="19364" y="1236"/>
                </a:lnTo>
                <a:lnTo>
                  <a:pt x="0" y="3398"/>
                </a:lnTo>
                <a:close/>
              </a:path>
            </a:pathLst>
          </a:custGeom>
          <a:solidFill>
            <a:srgbClr val="1D11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07" name="object 23207"/>
          <p:cNvSpPr/>
          <p:nvPr/>
        </p:nvSpPr>
        <p:spPr>
          <a:xfrm>
            <a:off x="3680475" y="2561140"/>
            <a:ext cx="19685" cy="3810"/>
          </a:xfrm>
          <a:custGeom>
            <a:avLst/>
            <a:gdLst/>
            <a:ahLst/>
            <a:cxnLst/>
            <a:rect l="l" t="t" r="r" b="b"/>
            <a:pathLst>
              <a:path w="19685" h="3810">
                <a:moveTo>
                  <a:pt x="0" y="3398"/>
                </a:moveTo>
                <a:lnTo>
                  <a:pt x="19364" y="1236"/>
                </a:lnTo>
                <a:lnTo>
                  <a:pt x="13858" y="0"/>
                </a:lnTo>
                <a:lnTo>
                  <a:pt x="0" y="3398"/>
                </a:lnTo>
                <a:close/>
              </a:path>
            </a:pathLst>
          </a:custGeom>
          <a:ln w="3175">
            <a:solidFill>
              <a:srgbClr val="1D11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08" name="object 23208"/>
          <p:cNvSpPr/>
          <p:nvPr/>
        </p:nvSpPr>
        <p:spPr>
          <a:xfrm>
            <a:off x="3680475" y="2562377"/>
            <a:ext cx="19685" cy="2540"/>
          </a:xfrm>
          <a:custGeom>
            <a:avLst/>
            <a:gdLst/>
            <a:ahLst/>
            <a:cxnLst/>
            <a:rect l="l" t="t" r="r" b="b"/>
            <a:pathLst>
              <a:path w="19685" h="2539">
                <a:moveTo>
                  <a:pt x="0" y="2161"/>
                </a:moveTo>
                <a:lnTo>
                  <a:pt x="19364" y="0"/>
                </a:lnTo>
                <a:lnTo>
                  <a:pt x="12796" y="734"/>
                </a:lnTo>
                <a:lnTo>
                  <a:pt x="0" y="2161"/>
                </a:lnTo>
                <a:close/>
              </a:path>
            </a:pathLst>
          </a:custGeom>
          <a:ln w="3175">
            <a:solidFill>
              <a:srgbClr val="1D11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09" name="object 232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210" name="object 232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211" name="object 232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212" name="object 232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213" name="object 232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214" name="object 23214"/>
          <p:cNvSpPr/>
          <p:nvPr/>
        </p:nvSpPr>
        <p:spPr>
          <a:xfrm>
            <a:off x="3726035" y="25391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A14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15" name="object 23215"/>
          <p:cNvSpPr/>
          <p:nvPr/>
        </p:nvSpPr>
        <p:spPr>
          <a:xfrm>
            <a:off x="3726035" y="25391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14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16" name="object 232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217" name="object 23217"/>
          <p:cNvSpPr/>
          <p:nvPr/>
        </p:nvSpPr>
        <p:spPr>
          <a:xfrm>
            <a:off x="3714396" y="2539156"/>
            <a:ext cx="12065" cy="3175"/>
          </a:xfrm>
          <a:custGeom>
            <a:avLst/>
            <a:gdLst/>
            <a:ahLst/>
            <a:cxnLst/>
            <a:rect l="l" t="t" r="r" b="b"/>
            <a:pathLst>
              <a:path w="12064" h="3175">
                <a:moveTo>
                  <a:pt x="11638" y="0"/>
                </a:moveTo>
                <a:lnTo>
                  <a:pt x="0" y="30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18" name="object 232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219" name="object 232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220" name="object 232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221" name="object 232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222" name="object 232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223" name="object 23223"/>
          <p:cNvSpPr/>
          <p:nvPr/>
        </p:nvSpPr>
        <p:spPr>
          <a:xfrm>
            <a:off x="3716975" y="2570170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892"/>
                </a:moveTo>
                <a:lnTo>
                  <a:pt x="2674" y="0"/>
                </a:lnTo>
                <a:lnTo>
                  <a:pt x="2052" y="1409"/>
                </a:lnTo>
                <a:lnTo>
                  <a:pt x="0" y="1892"/>
                </a:lnTo>
                <a:close/>
              </a:path>
            </a:pathLst>
          </a:custGeom>
          <a:solidFill>
            <a:srgbClr val="1B11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24" name="object 23224"/>
          <p:cNvSpPr/>
          <p:nvPr/>
        </p:nvSpPr>
        <p:spPr>
          <a:xfrm>
            <a:off x="3716975" y="2570170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674" y="0"/>
                </a:moveTo>
                <a:lnTo>
                  <a:pt x="0" y="1892"/>
                </a:lnTo>
                <a:lnTo>
                  <a:pt x="2052" y="1409"/>
                </a:lnTo>
                <a:lnTo>
                  <a:pt x="2674" y="0"/>
                </a:lnTo>
                <a:close/>
              </a:path>
            </a:pathLst>
          </a:custGeom>
          <a:ln w="3175">
            <a:solidFill>
              <a:srgbClr val="1B11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25" name="object 232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226" name="object 232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227" name="object 23227"/>
          <p:cNvSpPr/>
          <p:nvPr/>
        </p:nvSpPr>
        <p:spPr>
          <a:xfrm>
            <a:off x="3716975" y="257157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1765" y="652"/>
                </a:moveTo>
                <a:lnTo>
                  <a:pt x="0" y="482"/>
                </a:lnTo>
                <a:lnTo>
                  <a:pt x="2052" y="0"/>
                </a:lnTo>
                <a:lnTo>
                  <a:pt x="1765" y="652"/>
                </a:lnTo>
                <a:close/>
              </a:path>
            </a:pathLst>
          </a:custGeom>
          <a:solidFill>
            <a:srgbClr val="1B11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28" name="object 23228"/>
          <p:cNvSpPr/>
          <p:nvPr/>
        </p:nvSpPr>
        <p:spPr>
          <a:xfrm>
            <a:off x="3716975" y="257157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052" y="0"/>
                </a:moveTo>
                <a:lnTo>
                  <a:pt x="0" y="482"/>
                </a:lnTo>
                <a:lnTo>
                  <a:pt x="1765" y="652"/>
                </a:lnTo>
                <a:lnTo>
                  <a:pt x="2052" y="0"/>
                </a:lnTo>
                <a:close/>
              </a:path>
            </a:pathLst>
          </a:custGeom>
          <a:ln w="3175">
            <a:solidFill>
              <a:srgbClr val="1B11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29" name="object 23229"/>
          <p:cNvSpPr/>
          <p:nvPr/>
        </p:nvSpPr>
        <p:spPr>
          <a:xfrm>
            <a:off x="3716975" y="2571579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052" y="0"/>
                </a:moveTo>
                <a:lnTo>
                  <a:pt x="0" y="4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30" name="object 232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231" name="object 232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232" name="object 232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233" name="object 232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234" name="object 23234"/>
          <p:cNvSpPr/>
          <p:nvPr/>
        </p:nvSpPr>
        <p:spPr>
          <a:xfrm>
            <a:off x="3709088" y="2570170"/>
            <a:ext cx="10795" cy="3810"/>
          </a:xfrm>
          <a:custGeom>
            <a:avLst/>
            <a:gdLst/>
            <a:ahLst/>
            <a:cxnLst/>
            <a:rect l="l" t="t" r="r" b="b"/>
            <a:pathLst>
              <a:path w="10795" h="3810">
                <a:moveTo>
                  <a:pt x="0" y="3266"/>
                </a:moveTo>
                <a:lnTo>
                  <a:pt x="10561" y="0"/>
                </a:lnTo>
                <a:lnTo>
                  <a:pt x="7886" y="1892"/>
                </a:lnTo>
                <a:lnTo>
                  <a:pt x="0" y="3266"/>
                </a:lnTo>
                <a:close/>
              </a:path>
            </a:pathLst>
          </a:custGeom>
          <a:solidFill>
            <a:srgbClr val="1B11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35" name="object 23235"/>
          <p:cNvSpPr/>
          <p:nvPr/>
        </p:nvSpPr>
        <p:spPr>
          <a:xfrm>
            <a:off x="3709088" y="2570170"/>
            <a:ext cx="10795" cy="3810"/>
          </a:xfrm>
          <a:custGeom>
            <a:avLst/>
            <a:gdLst/>
            <a:ahLst/>
            <a:cxnLst/>
            <a:rect l="l" t="t" r="r" b="b"/>
            <a:pathLst>
              <a:path w="10795" h="3810">
                <a:moveTo>
                  <a:pt x="0" y="3266"/>
                </a:moveTo>
                <a:lnTo>
                  <a:pt x="7886" y="1892"/>
                </a:lnTo>
                <a:lnTo>
                  <a:pt x="10561" y="0"/>
                </a:lnTo>
                <a:lnTo>
                  <a:pt x="0" y="3266"/>
                </a:lnTo>
                <a:close/>
              </a:path>
            </a:pathLst>
          </a:custGeom>
          <a:ln w="3175">
            <a:solidFill>
              <a:srgbClr val="1B11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36" name="object 23236"/>
          <p:cNvSpPr/>
          <p:nvPr/>
        </p:nvSpPr>
        <p:spPr>
          <a:xfrm>
            <a:off x="3709088" y="2572062"/>
            <a:ext cx="8255" cy="1905"/>
          </a:xfrm>
          <a:custGeom>
            <a:avLst/>
            <a:gdLst/>
            <a:ahLst/>
            <a:cxnLst/>
            <a:rect l="l" t="t" r="r" b="b"/>
            <a:pathLst>
              <a:path w="8254" h="1905">
                <a:moveTo>
                  <a:pt x="7886" y="0"/>
                </a:moveTo>
                <a:lnTo>
                  <a:pt x="0" y="13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37" name="object 23237"/>
          <p:cNvSpPr/>
          <p:nvPr/>
        </p:nvSpPr>
        <p:spPr>
          <a:xfrm>
            <a:off x="3699568" y="2577287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0" y="2517"/>
                </a:moveTo>
                <a:lnTo>
                  <a:pt x="1198" y="0"/>
                </a:lnTo>
                <a:lnTo>
                  <a:pt x="8079" y="1379"/>
                </a:lnTo>
                <a:lnTo>
                  <a:pt x="0" y="2517"/>
                </a:lnTo>
                <a:close/>
              </a:path>
            </a:pathLst>
          </a:custGeom>
          <a:solidFill>
            <a:srgbClr val="1C10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38" name="object 23238"/>
          <p:cNvSpPr/>
          <p:nvPr/>
        </p:nvSpPr>
        <p:spPr>
          <a:xfrm>
            <a:off x="3699568" y="2577287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0" y="2517"/>
                </a:moveTo>
                <a:lnTo>
                  <a:pt x="8079" y="1379"/>
                </a:lnTo>
                <a:lnTo>
                  <a:pt x="1198" y="0"/>
                </a:lnTo>
                <a:lnTo>
                  <a:pt x="0" y="2517"/>
                </a:lnTo>
                <a:close/>
              </a:path>
            </a:pathLst>
          </a:custGeom>
          <a:ln w="3175">
            <a:solidFill>
              <a:srgbClr val="1C10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39" name="object 232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240" name="object 232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241" name="object 232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242" name="object 232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243" name="object 232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244" name="object 232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245" name="object 232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246" name="object 232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247" name="object 23247"/>
          <p:cNvSpPr/>
          <p:nvPr/>
        </p:nvSpPr>
        <p:spPr>
          <a:xfrm>
            <a:off x="3690914" y="2563111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0" y="4503"/>
                </a:moveTo>
                <a:lnTo>
                  <a:pt x="2357" y="0"/>
                </a:lnTo>
                <a:lnTo>
                  <a:pt x="0" y="4503"/>
                </a:lnTo>
                <a:close/>
              </a:path>
            </a:pathLst>
          </a:custGeom>
          <a:ln w="3175">
            <a:solidFill>
              <a:srgbClr val="1D11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48" name="object 23248"/>
          <p:cNvSpPr/>
          <p:nvPr/>
        </p:nvSpPr>
        <p:spPr>
          <a:xfrm>
            <a:off x="3690914" y="2562377"/>
            <a:ext cx="9525" cy="5715"/>
          </a:xfrm>
          <a:custGeom>
            <a:avLst/>
            <a:gdLst/>
            <a:ahLst/>
            <a:cxnLst/>
            <a:rect l="l" t="t" r="r" b="b"/>
            <a:pathLst>
              <a:path w="9525" h="5714">
                <a:moveTo>
                  <a:pt x="0" y="5237"/>
                </a:moveTo>
                <a:lnTo>
                  <a:pt x="2357" y="734"/>
                </a:lnTo>
                <a:lnTo>
                  <a:pt x="8925" y="0"/>
                </a:lnTo>
                <a:lnTo>
                  <a:pt x="0" y="5237"/>
                </a:lnTo>
                <a:close/>
              </a:path>
            </a:pathLst>
          </a:custGeom>
          <a:solidFill>
            <a:srgbClr val="1D11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49" name="object 23249"/>
          <p:cNvSpPr/>
          <p:nvPr/>
        </p:nvSpPr>
        <p:spPr>
          <a:xfrm>
            <a:off x="3690914" y="2562377"/>
            <a:ext cx="9525" cy="5715"/>
          </a:xfrm>
          <a:custGeom>
            <a:avLst/>
            <a:gdLst/>
            <a:ahLst/>
            <a:cxnLst/>
            <a:rect l="l" t="t" r="r" b="b"/>
            <a:pathLst>
              <a:path w="9525" h="5714">
                <a:moveTo>
                  <a:pt x="0" y="5237"/>
                </a:moveTo>
                <a:lnTo>
                  <a:pt x="8925" y="0"/>
                </a:lnTo>
                <a:lnTo>
                  <a:pt x="2357" y="734"/>
                </a:lnTo>
                <a:lnTo>
                  <a:pt x="0" y="5237"/>
                </a:lnTo>
                <a:close/>
              </a:path>
            </a:pathLst>
          </a:custGeom>
          <a:ln w="3175">
            <a:solidFill>
              <a:srgbClr val="1D11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50" name="object 232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251" name="object 23251"/>
          <p:cNvSpPr/>
          <p:nvPr/>
        </p:nvSpPr>
        <p:spPr>
          <a:xfrm>
            <a:off x="3686482" y="2574731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0" y="2379"/>
                </a:moveTo>
                <a:lnTo>
                  <a:pt x="1544" y="0"/>
                </a:lnTo>
                <a:lnTo>
                  <a:pt x="7884" y="1270"/>
                </a:lnTo>
                <a:lnTo>
                  <a:pt x="0" y="2379"/>
                </a:lnTo>
                <a:close/>
              </a:path>
            </a:pathLst>
          </a:custGeom>
          <a:solidFill>
            <a:srgbClr val="1D10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52" name="object 23252"/>
          <p:cNvSpPr/>
          <p:nvPr/>
        </p:nvSpPr>
        <p:spPr>
          <a:xfrm>
            <a:off x="3686482" y="2574731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0" y="2379"/>
                </a:moveTo>
                <a:lnTo>
                  <a:pt x="7884" y="1270"/>
                </a:lnTo>
                <a:lnTo>
                  <a:pt x="1544" y="0"/>
                </a:lnTo>
                <a:lnTo>
                  <a:pt x="0" y="2379"/>
                </a:lnTo>
                <a:close/>
              </a:path>
            </a:pathLst>
          </a:custGeom>
          <a:ln w="3175">
            <a:solidFill>
              <a:srgbClr val="1D10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53" name="object 23253"/>
          <p:cNvSpPr/>
          <p:nvPr/>
        </p:nvSpPr>
        <p:spPr>
          <a:xfrm>
            <a:off x="3685425" y="2576002"/>
            <a:ext cx="9525" cy="3175"/>
          </a:xfrm>
          <a:custGeom>
            <a:avLst/>
            <a:gdLst/>
            <a:ahLst/>
            <a:cxnLst/>
            <a:rect l="l" t="t" r="r" b="b"/>
            <a:pathLst>
              <a:path w="9525" h="3175">
                <a:moveTo>
                  <a:pt x="0" y="2738"/>
                </a:moveTo>
                <a:lnTo>
                  <a:pt x="1056" y="1109"/>
                </a:lnTo>
                <a:lnTo>
                  <a:pt x="8940" y="0"/>
                </a:lnTo>
                <a:lnTo>
                  <a:pt x="0" y="2738"/>
                </a:lnTo>
                <a:close/>
              </a:path>
            </a:pathLst>
          </a:custGeom>
          <a:solidFill>
            <a:srgbClr val="1D1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54" name="object 23254"/>
          <p:cNvSpPr/>
          <p:nvPr/>
        </p:nvSpPr>
        <p:spPr>
          <a:xfrm>
            <a:off x="3685425" y="2576002"/>
            <a:ext cx="9525" cy="3175"/>
          </a:xfrm>
          <a:custGeom>
            <a:avLst/>
            <a:gdLst/>
            <a:ahLst/>
            <a:cxnLst/>
            <a:rect l="l" t="t" r="r" b="b"/>
            <a:pathLst>
              <a:path w="9525" h="3175">
                <a:moveTo>
                  <a:pt x="0" y="2738"/>
                </a:moveTo>
                <a:lnTo>
                  <a:pt x="1056" y="1109"/>
                </a:lnTo>
                <a:lnTo>
                  <a:pt x="8940" y="0"/>
                </a:lnTo>
                <a:lnTo>
                  <a:pt x="0" y="2738"/>
                </a:lnTo>
                <a:close/>
              </a:path>
            </a:pathLst>
          </a:custGeom>
          <a:ln w="3175">
            <a:solidFill>
              <a:srgbClr val="1D10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55" name="object 23255"/>
          <p:cNvSpPr/>
          <p:nvPr/>
        </p:nvSpPr>
        <p:spPr>
          <a:xfrm>
            <a:off x="3685425" y="2576002"/>
            <a:ext cx="9525" cy="5715"/>
          </a:xfrm>
          <a:custGeom>
            <a:avLst/>
            <a:gdLst/>
            <a:ahLst/>
            <a:cxnLst/>
            <a:rect l="l" t="t" r="r" b="b"/>
            <a:pathLst>
              <a:path w="9525" h="5714">
                <a:moveTo>
                  <a:pt x="492" y="5262"/>
                </a:moveTo>
                <a:lnTo>
                  <a:pt x="0" y="2738"/>
                </a:lnTo>
                <a:lnTo>
                  <a:pt x="8940" y="0"/>
                </a:lnTo>
                <a:lnTo>
                  <a:pt x="492" y="5262"/>
                </a:lnTo>
                <a:close/>
              </a:path>
            </a:pathLst>
          </a:custGeom>
          <a:solidFill>
            <a:srgbClr val="1D1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56" name="object 23256"/>
          <p:cNvSpPr/>
          <p:nvPr/>
        </p:nvSpPr>
        <p:spPr>
          <a:xfrm>
            <a:off x="3685425" y="2576002"/>
            <a:ext cx="9525" cy="5715"/>
          </a:xfrm>
          <a:custGeom>
            <a:avLst/>
            <a:gdLst/>
            <a:ahLst/>
            <a:cxnLst/>
            <a:rect l="l" t="t" r="r" b="b"/>
            <a:pathLst>
              <a:path w="9525" h="5714">
                <a:moveTo>
                  <a:pt x="0" y="2738"/>
                </a:moveTo>
                <a:lnTo>
                  <a:pt x="492" y="5262"/>
                </a:lnTo>
                <a:lnTo>
                  <a:pt x="8940" y="0"/>
                </a:lnTo>
                <a:lnTo>
                  <a:pt x="0" y="2738"/>
                </a:lnTo>
                <a:close/>
              </a:path>
            </a:pathLst>
          </a:custGeom>
          <a:ln w="3175">
            <a:solidFill>
              <a:srgbClr val="1D10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57" name="object 23257"/>
          <p:cNvSpPr/>
          <p:nvPr/>
        </p:nvSpPr>
        <p:spPr>
          <a:xfrm>
            <a:off x="3686007" y="2577287"/>
            <a:ext cx="15240" cy="4445"/>
          </a:xfrm>
          <a:custGeom>
            <a:avLst/>
            <a:gdLst/>
            <a:ahLst/>
            <a:cxnLst/>
            <a:rect l="l" t="t" r="r" b="b"/>
            <a:pathLst>
              <a:path w="15239" h="4444">
                <a:moveTo>
                  <a:pt x="0" y="4429"/>
                </a:moveTo>
                <a:lnTo>
                  <a:pt x="14759" y="0"/>
                </a:lnTo>
                <a:lnTo>
                  <a:pt x="13561" y="2517"/>
                </a:lnTo>
                <a:lnTo>
                  <a:pt x="0" y="4429"/>
                </a:lnTo>
                <a:close/>
              </a:path>
            </a:pathLst>
          </a:custGeom>
          <a:solidFill>
            <a:srgbClr val="1D10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58" name="object 23258"/>
          <p:cNvSpPr/>
          <p:nvPr/>
        </p:nvSpPr>
        <p:spPr>
          <a:xfrm>
            <a:off x="3686007" y="2577287"/>
            <a:ext cx="15240" cy="4445"/>
          </a:xfrm>
          <a:custGeom>
            <a:avLst/>
            <a:gdLst/>
            <a:ahLst/>
            <a:cxnLst/>
            <a:rect l="l" t="t" r="r" b="b"/>
            <a:pathLst>
              <a:path w="15239" h="4444">
                <a:moveTo>
                  <a:pt x="14759" y="0"/>
                </a:moveTo>
                <a:lnTo>
                  <a:pt x="13561" y="2517"/>
                </a:lnTo>
                <a:lnTo>
                  <a:pt x="0" y="4429"/>
                </a:lnTo>
                <a:lnTo>
                  <a:pt x="14759" y="0"/>
                </a:lnTo>
                <a:close/>
              </a:path>
            </a:pathLst>
          </a:custGeom>
          <a:ln w="3175">
            <a:solidFill>
              <a:srgbClr val="1D10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59" name="object 232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260" name="object 232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261" name="object 23261"/>
          <p:cNvSpPr/>
          <p:nvPr/>
        </p:nvSpPr>
        <p:spPr>
          <a:xfrm>
            <a:off x="3686482" y="2576002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7884" y="0"/>
                </a:moveTo>
                <a:lnTo>
                  <a:pt x="0" y="11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62" name="object 232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263" name="object 232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264" name="object 232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265" name="object 23265"/>
          <p:cNvSpPr/>
          <p:nvPr/>
        </p:nvSpPr>
        <p:spPr>
          <a:xfrm>
            <a:off x="3688026" y="2573332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399"/>
                </a:moveTo>
                <a:lnTo>
                  <a:pt x="1595" y="129"/>
                </a:lnTo>
                <a:lnTo>
                  <a:pt x="2791" y="0"/>
                </a:lnTo>
                <a:lnTo>
                  <a:pt x="0" y="1399"/>
                </a:lnTo>
                <a:close/>
              </a:path>
            </a:pathLst>
          </a:custGeom>
          <a:solidFill>
            <a:srgbClr val="1D1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66" name="object 23266"/>
          <p:cNvSpPr/>
          <p:nvPr/>
        </p:nvSpPr>
        <p:spPr>
          <a:xfrm>
            <a:off x="3688026" y="2573332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399"/>
                </a:moveTo>
                <a:lnTo>
                  <a:pt x="1595" y="129"/>
                </a:lnTo>
                <a:lnTo>
                  <a:pt x="2791" y="0"/>
                </a:lnTo>
                <a:lnTo>
                  <a:pt x="0" y="1399"/>
                </a:lnTo>
                <a:close/>
              </a:path>
            </a:pathLst>
          </a:custGeom>
          <a:ln w="3175">
            <a:solidFill>
              <a:srgbClr val="1D10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67" name="object 232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268" name="object 232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269" name="object 232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270" name="object 232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271" name="object 23271"/>
          <p:cNvSpPr/>
          <p:nvPr/>
        </p:nvSpPr>
        <p:spPr>
          <a:xfrm>
            <a:off x="3694366" y="2573436"/>
            <a:ext cx="15240" cy="3175"/>
          </a:xfrm>
          <a:custGeom>
            <a:avLst/>
            <a:gdLst/>
            <a:ahLst/>
            <a:cxnLst/>
            <a:rect l="l" t="t" r="r" b="b"/>
            <a:pathLst>
              <a:path w="15239" h="3175">
                <a:moveTo>
                  <a:pt x="14721" y="0"/>
                </a:moveTo>
                <a:lnTo>
                  <a:pt x="0" y="25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72" name="object 232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273" name="object 232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274" name="object 23274"/>
          <p:cNvSpPr/>
          <p:nvPr/>
        </p:nvSpPr>
        <p:spPr>
          <a:xfrm>
            <a:off x="3700546" y="2551994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0" y="3451"/>
                </a:moveTo>
                <a:lnTo>
                  <a:pt x="3766" y="0"/>
                </a:lnTo>
                <a:lnTo>
                  <a:pt x="10810" y="2633"/>
                </a:lnTo>
                <a:lnTo>
                  <a:pt x="0" y="3451"/>
                </a:lnTo>
                <a:close/>
              </a:path>
            </a:pathLst>
          </a:custGeom>
          <a:solidFill>
            <a:srgbClr val="1C12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75" name="object 23275"/>
          <p:cNvSpPr/>
          <p:nvPr/>
        </p:nvSpPr>
        <p:spPr>
          <a:xfrm>
            <a:off x="3700546" y="2551994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10810" y="2633"/>
                </a:moveTo>
                <a:lnTo>
                  <a:pt x="0" y="3451"/>
                </a:lnTo>
                <a:lnTo>
                  <a:pt x="3766" y="0"/>
                </a:lnTo>
                <a:lnTo>
                  <a:pt x="10810" y="2633"/>
                </a:lnTo>
                <a:close/>
              </a:path>
            </a:pathLst>
          </a:custGeom>
          <a:ln w="3175">
            <a:solidFill>
              <a:srgbClr val="1C12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76" name="object 232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277" name="object 232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278" name="object 232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279" name="object 23279"/>
          <p:cNvSpPr/>
          <p:nvPr/>
        </p:nvSpPr>
        <p:spPr>
          <a:xfrm>
            <a:off x="3718308" y="2549949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19">
                <a:moveTo>
                  <a:pt x="5504" y="7297"/>
                </a:moveTo>
                <a:lnTo>
                  <a:pt x="0" y="0"/>
                </a:lnTo>
                <a:lnTo>
                  <a:pt x="5552" y="3614"/>
                </a:lnTo>
                <a:lnTo>
                  <a:pt x="5504" y="7297"/>
                </a:lnTo>
                <a:close/>
              </a:path>
            </a:pathLst>
          </a:custGeom>
          <a:solidFill>
            <a:srgbClr val="1A13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80" name="object 23280"/>
          <p:cNvSpPr/>
          <p:nvPr/>
        </p:nvSpPr>
        <p:spPr>
          <a:xfrm>
            <a:off x="3718308" y="2549949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19">
                <a:moveTo>
                  <a:pt x="0" y="0"/>
                </a:moveTo>
                <a:lnTo>
                  <a:pt x="5552" y="3614"/>
                </a:lnTo>
                <a:lnTo>
                  <a:pt x="5504" y="729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13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81" name="object 23281"/>
          <p:cNvSpPr/>
          <p:nvPr/>
        </p:nvSpPr>
        <p:spPr>
          <a:xfrm>
            <a:off x="3718308" y="2549949"/>
            <a:ext cx="5715" cy="8255"/>
          </a:xfrm>
          <a:custGeom>
            <a:avLst/>
            <a:gdLst/>
            <a:ahLst/>
            <a:cxnLst/>
            <a:rect l="l" t="t" r="r" b="b"/>
            <a:pathLst>
              <a:path w="5714" h="8255">
                <a:moveTo>
                  <a:pt x="3952" y="7747"/>
                </a:moveTo>
                <a:lnTo>
                  <a:pt x="0" y="0"/>
                </a:lnTo>
                <a:lnTo>
                  <a:pt x="5504" y="7297"/>
                </a:lnTo>
                <a:lnTo>
                  <a:pt x="3952" y="7747"/>
                </a:lnTo>
                <a:close/>
              </a:path>
            </a:pathLst>
          </a:custGeom>
          <a:solidFill>
            <a:srgbClr val="1B13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82" name="object 23282"/>
          <p:cNvSpPr/>
          <p:nvPr/>
        </p:nvSpPr>
        <p:spPr>
          <a:xfrm>
            <a:off x="3718308" y="2549949"/>
            <a:ext cx="5715" cy="8255"/>
          </a:xfrm>
          <a:custGeom>
            <a:avLst/>
            <a:gdLst/>
            <a:ahLst/>
            <a:cxnLst/>
            <a:rect l="l" t="t" r="r" b="b"/>
            <a:pathLst>
              <a:path w="5714" h="8255">
                <a:moveTo>
                  <a:pt x="0" y="0"/>
                </a:moveTo>
                <a:lnTo>
                  <a:pt x="3952" y="7747"/>
                </a:lnTo>
                <a:lnTo>
                  <a:pt x="5504" y="729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13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83" name="object 23283"/>
          <p:cNvSpPr/>
          <p:nvPr/>
        </p:nvSpPr>
        <p:spPr>
          <a:xfrm>
            <a:off x="3722260" y="2557246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437" y="3261"/>
                </a:moveTo>
                <a:lnTo>
                  <a:pt x="0" y="449"/>
                </a:lnTo>
                <a:lnTo>
                  <a:pt x="1551" y="0"/>
                </a:lnTo>
                <a:lnTo>
                  <a:pt x="1437" y="3261"/>
                </a:lnTo>
                <a:close/>
              </a:path>
            </a:pathLst>
          </a:custGeom>
          <a:solidFill>
            <a:srgbClr val="1A12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84" name="object 23284"/>
          <p:cNvSpPr/>
          <p:nvPr/>
        </p:nvSpPr>
        <p:spPr>
          <a:xfrm>
            <a:off x="3722260" y="2557246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551" y="0"/>
                </a:moveTo>
                <a:lnTo>
                  <a:pt x="0" y="449"/>
                </a:lnTo>
                <a:lnTo>
                  <a:pt x="1437" y="3261"/>
                </a:lnTo>
                <a:lnTo>
                  <a:pt x="1551" y="0"/>
                </a:lnTo>
                <a:close/>
              </a:path>
            </a:pathLst>
          </a:custGeom>
          <a:ln w="3175">
            <a:solidFill>
              <a:srgbClr val="1A12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85" name="object 23285"/>
          <p:cNvSpPr/>
          <p:nvPr/>
        </p:nvSpPr>
        <p:spPr>
          <a:xfrm>
            <a:off x="3702784" y="2547780"/>
            <a:ext cx="15875" cy="4445"/>
          </a:xfrm>
          <a:custGeom>
            <a:avLst/>
            <a:gdLst/>
            <a:ahLst/>
            <a:cxnLst/>
            <a:rect l="l" t="t" r="r" b="b"/>
            <a:pathLst>
              <a:path w="15875" h="4444">
                <a:moveTo>
                  <a:pt x="1529" y="4213"/>
                </a:moveTo>
                <a:lnTo>
                  <a:pt x="0" y="0"/>
                </a:lnTo>
                <a:lnTo>
                  <a:pt x="15524" y="2169"/>
                </a:lnTo>
                <a:lnTo>
                  <a:pt x="1529" y="4213"/>
                </a:lnTo>
                <a:close/>
              </a:path>
            </a:pathLst>
          </a:custGeom>
          <a:solidFill>
            <a:srgbClr val="1B12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86" name="object 23286"/>
          <p:cNvSpPr/>
          <p:nvPr/>
        </p:nvSpPr>
        <p:spPr>
          <a:xfrm>
            <a:off x="3702784" y="2547780"/>
            <a:ext cx="15875" cy="4445"/>
          </a:xfrm>
          <a:custGeom>
            <a:avLst/>
            <a:gdLst/>
            <a:ahLst/>
            <a:cxnLst/>
            <a:rect l="l" t="t" r="r" b="b"/>
            <a:pathLst>
              <a:path w="15875" h="4444">
                <a:moveTo>
                  <a:pt x="1529" y="4213"/>
                </a:moveTo>
                <a:lnTo>
                  <a:pt x="15524" y="2169"/>
                </a:lnTo>
                <a:lnTo>
                  <a:pt x="0" y="0"/>
                </a:lnTo>
                <a:lnTo>
                  <a:pt x="1529" y="4213"/>
                </a:lnTo>
                <a:close/>
              </a:path>
            </a:pathLst>
          </a:custGeom>
          <a:ln w="3175">
            <a:solidFill>
              <a:srgbClr val="1B12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87" name="object 232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288" name="object 23288"/>
          <p:cNvSpPr/>
          <p:nvPr/>
        </p:nvSpPr>
        <p:spPr>
          <a:xfrm>
            <a:off x="3710818" y="2542255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7490" y="7693"/>
                </a:moveTo>
                <a:lnTo>
                  <a:pt x="0" y="650"/>
                </a:lnTo>
                <a:lnTo>
                  <a:pt x="3578" y="0"/>
                </a:lnTo>
                <a:lnTo>
                  <a:pt x="7490" y="7693"/>
                </a:lnTo>
                <a:close/>
              </a:path>
            </a:pathLst>
          </a:custGeom>
          <a:solidFill>
            <a:srgbClr val="1B13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89" name="object 23289"/>
          <p:cNvSpPr/>
          <p:nvPr/>
        </p:nvSpPr>
        <p:spPr>
          <a:xfrm>
            <a:off x="3710818" y="2542255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7490" y="7693"/>
                </a:moveTo>
                <a:lnTo>
                  <a:pt x="3578" y="0"/>
                </a:lnTo>
                <a:lnTo>
                  <a:pt x="0" y="650"/>
                </a:lnTo>
                <a:lnTo>
                  <a:pt x="7490" y="7693"/>
                </a:lnTo>
                <a:close/>
              </a:path>
            </a:pathLst>
          </a:custGeom>
          <a:ln w="3175">
            <a:solidFill>
              <a:srgbClr val="1B13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90" name="object 23290"/>
          <p:cNvSpPr/>
          <p:nvPr/>
        </p:nvSpPr>
        <p:spPr>
          <a:xfrm>
            <a:off x="3710818" y="2542255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650"/>
                </a:moveTo>
                <a:lnTo>
                  <a:pt x="3578" y="0"/>
                </a:lnTo>
                <a:lnTo>
                  <a:pt x="0" y="650"/>
                </a:lnTo>
                <a:close/>
              </a:path>
            </a:pathLst>
          </a:custGeom>
          <a:ln w="3175">
            <a:solidFill>
              <a:srgbClr val="1B13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91" name="object 23291"/>
          <p:cNvSpPr/>
          <p:nvPr/>
        </p:nvSpPr>
        <p:spPr>
          <a:xfrm>
            <a:off x="3710818" y="254290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B13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92" name="object 23292"/>
          <p:cNvSpPr/>
          <p:nvPr/>
        </p:nvSpPr>
        <p:spPr>
          <a:xfrm>
            <a:off x="3710818" y="254290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13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93" name="object 23293"/>
          <p:cNvSpPr/>
          <p:nvPr/>
        </p:nvSpPr>
        <p:spPr>
          <a:xfrm>
            <a:off x="3710818" y="254290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B13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94" name="object 23294"/>
          <p:cNvSpPr/>
          <p:nvPr/>
        </p:nvSpPr>
        <p:spPr>
          <a:xfrm>
            <a:off x="3710818" y="254290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13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95" name="object 23295"/>
          <p:cNvSpPr/>
          <p:nvPr/>
        </p:nvSpPr>
        <p:spPr>
          <a:xfrm>
            <a:off x="3710818" y="2542255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650"/>
                </a:moveTo>
                <a:lnTo>
                  <a:pt x="3578" y="0"/>
                </a:lnTo>
                <a:lnTo>
                  <a:pt x="0" y="650"/>
                </a:lnTo>
                <a:close/>
              </a:path>
            </a:pathLst>
          </a:custGeom>
          <a:ln w="3175">
            <a:solidFill>
              <a:srgbClr val="1B13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96" name="object 23296"/>
          <p:cNvSpPr/>
          <p:nvPr/>
        </p:nvSpPr>
        <p:spPr>
          <a:xfrm>
            <a:off x="3710818" y="2542255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650"/>
                </a:moveTo>
                <a:lnTo>
                  <a:pt x="3578" y="0"/>
                </a:lnTo>
                <a:lnTo>
                  <a:pt x="0" y="650"/>
                </a:lnTo>
                <a:close/>
              </a:path>
            </a:pathLst>
          </a:custGeom>
          <a:ln w="3175">
            <a:solidFill>
              <a:srgbClr val="1B13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97" name="object 23297"/>
          <p:cNvSpPr/>
          <p:nvPr/>
        </p:nvSpPr>
        <p:spPr>
          <a:xfrm>
            <a:off x="3710818" y="2542255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578" y="0"/>
                </a:moveTo>
                <a:lnTo>
                  <a:pt x="0" y="6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98" name="object 23298"/>
          <p:cNvSpPr/>
          <p:nvPr/>
        </p:nvSpPr>
        <p:spPr>
          <a:xfrm>
            <a:off x="3707508" y="2534607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89">
                <a:moveTo>
                  <a:pt x="3309" y="8298"/>
                </a:moveTo>
                <a:lnTo>
                  <a:pt x="0" y="5077"/>
                </a:lnTo>
                <a:lnTo>
                  <a:pt x="3012" y="0"/>
                </a:lnTo>
                <a:lnTo>
                  <a:pt x="3309" y="8298"/>
                </a:lnTo>
                <a:close/>
              </a:path>
            </a:pathLst>
          </a:custGeom>
          <a:solidFill>
            <a:srgbClr val="1B13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99" name="object 23299"/>
          <p:cNvSpPr/>
          <p:nvPr/>
        </p:nvSpPr>
        <p:spPr>
          <a:xfrm>
            <a:off x="3707508" y="2534607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89">
                <a:moveTo>
                  <a:pt x="3309" y="8298"/>
                </a:moveTo>
                <a:lnTo>
                  <a:pt x="0" y="5077"/>
                </a:lnTo>
                <a:lnTo>
                  <a:pt x="3012" y="0"/>
                </a:lnTo>
                <a:lnTo>
                  <a:pt x="3309" y="8298"/>
                </a:lnTo>
                <a:close/>
              </a:path>
            </a:pathLst>
          </a:custGeom>
          <a:ln w="3175">
            <a:solidFill>
              <a:srgbClr val="1B13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00" name="object 23300"/>
          <p:cNvSpPr/>
          <p:nvPr/>
        </p:nvSpPr>
        <p:spPr>
          <a:xfrm>
            <a:off x="3710520" y="2534607"/>
            <a:ext cx="635" cy="8890"/>
          </a:xfrm>
          <a:custGeom>
            <a:avLst/>
            <a:gdLst/>
            <a:ahLst/>
            <a:cxnLst/>
            <a:rect l="l" t="t" r="r" b="b"/>
            <a:pathLst>
              <a:path w="635" h="8889">
                <a:moveTo>
                  <a:pt x="297" y="8298"/>
                </a:moveTo>
                <a:lnTo>
                  <a:pt x="0" y="0"/>
                </a:lnTo>
                <a:lnTo>
                  <a:pt x="297" y="8298"/>
                </a:lnTo>
                <a:close/>
              </a:path>
            </a:pathLst>
          </a:custGeom>
          <a:ln w="3175">
            <a:solidFill>
              <a:srgbClr val="1B13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01" name="object 23301"/>
          <p:cNvSpPr/>
          <p:nvPr/>
        </p:nvSpPr>
        <p:spPr>
          <a:xfrm>
            <a:off x="3710520" y="2534607"/>
            <a:ext cx="4445" cy="8890"/>
          </a:xfrm>
          <a:custGeom>
            <a:avLst/>
            <a:gdLst/>
            <a:ahLst/>
            <a:cxnLst/>
            <a:rect l="l" t="t" r="r" b="b"/>
            <a:pathLst>
              <a:path w="4445" h="8889">
                <a:moveTo>
                  <a:pt x="297" y="8298"/>
                </a:moveTo>
                <a:lnTo>
                  <a:pt x="0" y="0"/>
                </a:lnTo>
                <a:lnTo>
                  <a:pt x="3876" y="7647"/>
                </a:lnTo>
                <a:lnTo>
                  <a:pt x="297" y="8298"/>
                </a:lnTo>
                <a:close/>
              </a:path>
            </a:pathLst>
          </a:custGeom>
          <a:solidFill>
            <a:srgbClr val="1B13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02" name="object 23302"/>
          <p:cNvSpPr/>
          <p:nvPr/>
        </p:nvSpPr>
        <p:spPr>
          <a:xfrm>
            <a:off x="3710520" y="2534607"/>
            <a:ext cx="4445" cy="8890"/>
          </a:xfrm>
          <a:custGeom>
            <a:avLst/>
            <a:gdLst/>
            <a:ahLst/>
            <a:cxnLst/>
            <a:rect l="l" t="t" r="r" b="b"/>
            <a:pathLst>
              <a:path w="4445" h="8889">
                <a:moveTo>
                  <a:pt x="297" y="8298"/>
                </a:moveTo>
                <a:lnTo>
                  <a:pt x="0" y="0"/>
                </a:lnTo>
                <a:lnTo>
                  <a:pt x="3876" y="7647"/>
                </a:lnTo>
                <a:lnTo>
                  <a:pt x="297" y="8298"/>
                </a:lnTo>
                <a:close/>
              </a:path>
            </a:pathLst>
          </a:custGeom>
          <a:ln w="3175">
            <a:solidFill>
              <a:srgbClr val="1B13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03" name="object 233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304" name="object 233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305" name="object 233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306" name="object 233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8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307" name="object 23307"/>
          <p:cNvSpPr/>
          <p:nvPr/>
        </p:nvSpPr>
        <p:spPr>
          <a:xfrm>
            <a:off x="3704966" y="2542905"/>
            <a:ext cx="13335" cy="7620"/>
          </a:xfrm>
          <a:custGeom>
            <a:avLst/>
            <a:gdLst/>
            <a:ahLst/>
            <a:cxnLst/>
            <a:rect l="l" t="t" r="r" b="b"/>
            <a:pathLst>
              <a:path w="13335" h="7619">
                <a:moveTo>
                  <a:pt x="13342" y="7043"/>
                </a:moveTo>
                <a:lnTo>
                  <a:pt x="0" y="1066"/>
                </a:lnTo>
                <a:lnTo>
                  <a:pt x="5852" y="0"/>
                </a:lnTo>
                <a:lnTo>
                  <a:pt x="13342" y="7043"/>
                </a:lnTo>
                <a:close/>
              </a:path>
            </a:pathLst>
          </a:custGeom>
          <a:solidFill>
            <a:srgbClr val="1B13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08" name="object 23308"/>
          <p:cNvSpPr/>
          <p:nvPr/>
        </p:nvSpPr>
        <p:spPr>
          <a:xfrm>
            <a:off x="3704966" y="2542905"/>
            <a:ext cx="13335" cy="7620"/>
          </a:xfrm>
          <a:custGeom>
            <a:avLst/>
            <a:gdLst/>
            <a:ahLst/>
            <a:cxnLst/>
            <a:rect l="l" t="t" r="r" b="b"/>
            <a:pathLst>
              <a:path w="13335" h="7619">
                <a:moveTo>
                  <a:pt x="0" y="1066"/>
                </a:moveTo>
                <a:lnTo>
                  <a:pt x="5852" y="0"/>
                </a:lnTo>
                <a:lnTo>
                  <a:pt x="13342" y="7043"/>
                </a:lnTo>
                <a:lnTo>
                  <a:pt x="0" y="1066"/>
                </a:lnTo>
                <a:close/>
              </a:path>
            </a:pathLst>
          </a:custGeom>
          <a:ln w="3175">
            <a:solidFill>
              <a:srgbClr val="1B13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09" name="object 23309"/>
          <p:cNvSpPr/>
          <p:nvPr/>
        </p:nvSpPr>
        <p:spPr>
          <a:xfrm>
            <a:off x="3704966" y="2543972"/>
            <a:ext cx="13335" cy="6350"/>
          </a:xfrm>
          <a:custGeom>
            <a:avLst/>
            <a:gdLst/>
            <a:ahLst/>
            <a:cxnLst/>
            <a:rect l="l" t="t" r="r" b="b"/>
            <a:pathLst>
              <a:path w="13335" h="6350">
                <a:moveTo>
                  <a:pt x="0" y="0"/>
                </a:moveTo>
                <a:lnTo>
                  <a:pt x="13342" y="597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13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10" name="object 23310"/>
          <p:cNvSpPr/>
          <p:nvPr/>
        </p:nvSpPr>
        <p:spPr>
          <a:xfrm>
            <a:off x="3704966" y="254397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C13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11" name="object 23311"/>
          <p:cNvSpPr/>
          <p:nvPr/>
        </p:nvSpPr>
        <p:spPr>
          <a:xfrm>
            <a:off x="3704966" y="254397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13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12" name="object 23312"/>
          <p:cNvSpPr/>
          <p:nvPr/>
        </p:nvSpPr>
        <p:spPr>
          <a:xfrm>
            <a:off x="3704966" y="2542905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1066"/>
                </a:moveTo>
                <a:lnTo>
                  <a:pt x="5852" y="0"/>
                </a:lnTo>
                <a:lnTo>
                  <a:pt x="0" y="1066"/>
                </a:lnTo>
                <a:close/>
              </a:path>
            </a:pathLst>
          </a:custGeom>
          <a:ln w="3175">
            <a:solidFill>
              <a:srgbClr val="1B13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13" name="object 23313"/>
          <p:cNvSpPr/>
          <p:nvPr/>
        </p:nvSpPr>
        <p:spPr>
          <a:xfrm>
            <a:off x="3702784" y="2543972"/>
            <a:ext cx="15875" cy="6350"/>
          </a:xfrm>
          <a:custGeom>
            <a:avLst/>
            <a:gdLst/>
            <a:ahLst/>
            <a:cxnLst/>
            <a:rect l="l" t="t" r="r" b="b"/>
            <a:pathLst>
              <a:path w="15875" h="6350">
                <a:moveTo>
                  <a:pt x="15524" y="5976"/>
                </a:moveTo>
                <a:lnTo>
                  <a:pt x="0" y="3807"/>
                </a:lnTo>
                <a:lnTo>
                  <a:pt x="2181" y="0"/>
                </a:lnTo>
                <a:lnTo>
                  <a:pt x="15524" y="5976"/>
                </a:lnTo>
                <a:close/>
              </a:path>
            </a:pathLst>
          </a:custGeom>
          <a:solidFill>
            <a:srgbClr val="1B12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14" name="object 23314"/>
          <p:cNvSpPr/>
          <p:nvPr/>
        </p:nvSpPr>
        <p:spPr>
          <a:xfrm>
            <a:off x="3702784" y="2543972"/>
            <a:ext cx="15875" cy="6350"/>
          </a:xfrm>
          <a:custGeom>
            <a:avLst/>
            <a:gdLst/>
            <a:ahLst/>
            <a:cxnLst/>
            <a:rect l="l" t="t" r="r" b="b"/>
            <a:pathLst>
              <a:path w="15875" h="6350">
                <a:moveTo>
                  <a:pt x="2181" y="0"/>
                </a:moveTo>
                <a:lnTo>
                  <a:pt x="15524" y="5976"/>
                </a:lnTo>
                <a:lnTo>
                  <a:pt x="0" y="3807"/>
                </a:lnTo>
                <a:lnTo>
                  <a:pt x="2181" y="0"/>
                </a:lnTo>
                <a:close/>
              </a:path>
            </a:pathLst>
          </a:custGeom>
          <a:ln w="3175">
            <a:solidFill>
              <a:srgbClr val="1B12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15" name="object 23315"/>
          <p:cNvSpPr/>
          <p:nvPr/>
        </p:nvSpPr>
        <p:spPr>
          <a:xfrm>
            <a:off x="3704966" y="2542905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5852" y="0"/>
                </a:moveTo>
                <a:lnTo>
                  <a:pt x="0" y="1066"/>
                </a:lnTo>
                <a:lnTo>
                  <a:pt x="5852" y="0"/>
                </a:lnTo>
                <a:close/>
              </a:path>
            </a:pathLst>
          </a:custGeom>
          <a:ln w="3175">
            <a:solidFill>
              <a:srgbClr val="1B13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16" name="object 23316"/>
          <p:cNvSpPr/>
          <p:nvPr/>
        </p:nvSpPr>
        <p:spPr>
          <a:xfrm>
            <a:off x="3704966" y="2542905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5852" y="0"/>
                </a:moveTo>
                <a:lnTo>
                  <a:pt x="0" y="1066"/>
                </a:lnTo>
                <a:lnTo>
                  <a:pt x="5852" y="0"/>
                </a:lnTo>
                <a:close/>
              </a:path>
            </a:pathLst>
          </a:custGeom>
          <a:ln w="3175">
            <a:solidFill>
              <a:srgbClr val="1B13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17" name="object 23317"/>
          <p:cNvSpPr/>
          <p:nvPr/>
        </p:nvSpPr>
        <p:spPr>
          <a:xfrm>
            <a:off x="3704966" y="2542905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5852" y="0"/>
                </a:moveTo>
                <a:lnTo>
                  <a:pt x="0" y="1066"/>
                </a:lnTo>
                <a:lnTo>
                  <a:pt x="5852" y="0"/>
                </a:lnTo>
                <a:close/>
              </a:path>
            </a:pathLst>
          </a:custGeom>
          <a:ln w="3175">
            <a:solidFill>
              <a:srgbClr val="1B13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18" name="object 23318"/>
          <p:cNvSpPr/>
          <p:nvPr/>
        </p:nvSpPr>
        <p:spPr>
          <a:xfrm>
            <a:off x="3704966" y="2542905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5852" y="0"/>
                </a:moveTo>
                <a:lnTo>
                  <a:pt x="0" y="10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19" name="object 23319"/>
          <p:cNvSpPr/>
          <p:nvPr/>
        </p:nvSpPr>
        <p:spPr>
          <a:xfrm>
            <a:off x="3704966" y="2539685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0" y="4287"/>
                </a:moveTo>
                <a:lnTo>
                  <a:pt x="2542" y="0"/>
                </a:lnTo>
                <a:lnTo>
                  <a:pt x="5852" y="3220"/>
                </a:lnTo>
                <a:lnTo>
                  <a:pt x="0" y="4287"/>
                </a:lnTo>
                <a:close/>
              </a:path>
            </a:pathLst>
          </a:custGeom>
          <a:solidFill>
            <a:srgbClr val="1B13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20" name="object 23320"/>
          <p:cNvSpPr/>
          <p:nvPr/>
        </p:nvSpPr>
        <p:spPr>
          <a:xfrm>
            <a:off x="3704966" y="2539685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2542" y="0"/>
                </a:moveTo>
                <a:lnTo>
                  <a:pt x="0" y="4287"/>
                </a:lnTo>
                <a:lnTo>
                  <a:pt x="5852" y="3220"/>
                </a:lnTo>
                <a:lnTo>
                  <a:pt x="2542" y="0"/>
                </a:lnTo>
                <a:close/>
              </a:path>
            </a:pathLst>
          </a:custGeom>
          <a:ln w="3175">
            <a:solidFill>
              <a:srgbClr val="1B13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21" name="object 23321"/>
          <p:cNvSpPr/>
          <p:nvPr/>
        </p:nvSpPr>
        <p:spPr>
          <a:xfrm>
            <a:off x="3718308" y="2549949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5552" y="3614"/>
                </a:moveTo>
                <a:lnTo>
                  <a:pt x="0" y="0"/>
                </a:lnTo>
                <a:lnTo>
                  <a:pt x="5552" y="3614"/>
                </a:lnTo>
                <a:close/>
              </a:path>
            </a:pathLst>
          </a:custGeom>
          <a:ln w="3175">
            <a:solidFill>
              <a:srgbClr val="1B13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22" name="object 23322"/>
          <p:cNvSpPr/>
          <p:nvPr/>
        </p:nvSpPr>
        <p:spPr>
          <a:xfrm>
            <a:off x="3718308" y="2549949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5552" y="3614"/>
                </a:moveTo>
                <a:lnTo>
                  <a:pt x="0" y="0"/>
                </a:lnTo>
                <a:lnTo>
                  <a:pt x="5595" y="269"/>
                </a:lnTo>
                <a:lnTo>
                  <a:pt x="5552" y="3614"/>
                </a:lnTo>
                <a:close/>
              </a:path>
            </a:pathLst>
          </a:custGeom>
          <a:solidFill>
            <a:srgbClr val="1A13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23" name="object 23323"/>
          <p:cNvSpPr/>
          <p:nvPr/>
        </p:nvSpPr>
        <p:spPr>
          <a:xfrm>
            <a:off x="3718308" y="2549949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5552" y="3614"/>
                </a:moveTo>
                <a:lnTo>
                  <a:pt x="5595" y="269"/>
                </a:lnTo>
                <a:lnTo>
                  <a:pt x="0" y="0"/>
                </a:lnTo>
                <a:lnTo>
                  <a:pt x="5552" y="3614"/>
                </a:lnTo>
                <a:close/>
              </a:path>
            </a:pathLst>
          </a:custGeom>
          <a:ln w="3175">
            <a:solidFill>
              <a:srgbClr val="1A13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24" name="object 233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325" name="object 233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326" name="object 23326"/>
          <p:cNvSpPr/>
          <p:nvPr/>
        </p:nvSpPr>
        <p:spPr>
          <a:xfrm>
            <a:off x="3684145" y="2569380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7355" y="0"/>
                </a:moveTo>
                <a:lnTo>
                  <a:pt x="0" y="2816"/>
                </a:lnTo>
                <a:lnTo>
                  <a:pt x="7355" y="0"/>
                </a:lnTo>
                <a:close/>
              </a:path>
            </a:pathLst>
          </a:custGeom>
          <a:ln w="3175">
            <a:solidFill>
              <a:srgbClr val="1D10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27" name="object 23327"/>
          <p:cNvSpPr/>
          <p:nvPr/>
        </p:nvSpPr>
        <p:spPr>
          <a:xfrm>
            <a:off x="3682532" y="2569380"/>
            <a:ext cx="9525" cy="3175"/>
          </a:xfrm>
          <a:custGeom>
            <a:avLst/>
            <a:gdLst/>
            <a:ahLst/>
            <a:cxnLst/>
            <a:rect l="l" t="t" r="r" b="b"/>
            <a:pathLst>
              <a:path w="9525" h="3175">
                <a:moveTo>
                  <a:pt x="0" y="3149"/>
                </a:moveTo>
                <a:lnTo>
                  <a:pt x="8968" y="0"/>
                </a:lnTo>
                <a:lnTo>
                  <a:pt x="1612" y="2816"/>
                </a:lnTo>
                <a:lnTo>
                  <a:pt x="0" y="3149"/>
                </a:lnTo>
                <a:close/>
              </a:path>
            </a:pathLst>
          </a:custGeom>
          <a:solidFill>
            <a:srgbClr val="1D1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28" name="object 23328"/>
          <p:cNvSpPr/>
          <p:nvPr/>
        </p:nvSpPr>
        <p:spPr>
          <a:xfrm>
            <a:off x="3682532" y="2569380"/>
            <a:ext cx="9525" cy="3175"/>
          </a:xfrm>
          <a:custGeom>
            <a:avLst/>
            <a:gdLst/>
            <a:ahLst/>
            <a:cxnLst/>
            <a:rect l="l" t="t" r="r" b="b"/>
            <a:pathLst>
              <a:path w="9525" h="3175">
                <a:moveTo>
                  <a:pt x="8968" y="0"/>
                </a:moveTo>
                <a:lnTo>
                  <a:pt x="0" y="3149"/>
                </a:lnTo>
                <a:lnTo>
                  <a:pt x="1612" y="2816"/>
                </a:lnTo>
                <a:lnTo>
                  <a:pt x="8968" y="0"/>
                </a:lnTo>
                <a:close/>
              </a:path>
            </a:pathLst>
          </a:custGeom>
          <a:ln w="3175">
            <a:solidFill>
              <a:srgbClr val="1D10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29" name="object 23329"/>
          <p:cNvSpPr/>
          <p:nvPr/>
        </p:nvSpPr>
        <p:spPr>
          <a:xfrm>
            <a:off x="3682532" y="2567614"/>
            <a:ext cx="9525" cy="5080"/>
          </a:xfrm>
          <a:custGeom>
            <a:avLst/>
            <a:gdLst/>
            <a:ahLst/>
            <a:cxnLst/>
            <a:rect l="l" t="t" r="r" b="b"/>
            <a:pathLst>
              <a:path w="9525" h="5080">
                <a:moveTo>
                  <a:pt x="0" y="4914"/>
                </a:moveTo>
                <a:lnTo>
                  <a:pt x="8382" y="0"/>
                </a:lnTo>
                <a:lnTo>
                  <a:pt x="8968" y="1765"/>
                </a:lnTo>
                <a:lnTo>
                  <a:pt x="0" y="4914"/>
                </a:lnTo>
                <a:close/>
              </a:path>
            </a:pathLst>
          </a:custGeom>
          <a:solidFill>
            <a:srgbClr val="1D1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30" name="object 23330"/>
          <p:cNvSpPr/>
          <p:nvPr/>
        </p:nvSpPr>
        <p:spPr>
          <a:xfrm>
            <a:off x="3682532" y="2567614"/>
            <a:ext cx="9525" cy="5080"/>
          </a:xfrm>
          <a:custGeom>
            <a:avLst/>
            <a:gdLst/>
            <a:ahLst/>
            <a:cxnLst/>
            <a:rect l="l" t="t" r="r" b="b"/>
            <a:pathLst>
              <a:path w="9525" h="5080">
                <a:moveTo>
                  <a:pt x="8968" y="1765"/>
                </a:moveTo>
                <a:lnTo>
                  <a:pt x="0" y="4914"/>
                </a:lnTo>
                <a:lnTo>
                  <a:pt x="8382" y="0"/>
                </a:lnTo>
                <a:lnTo>
                  <a:pt x="8968" y="1765"/>
                </a:lnTo>
                <a:close/>
              </a:path>
            </a:pathLst>
          </a:custGeom>
          <a:ln w="3175">
            <a:solidFill>
              <a:srgbClr val="1D10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31" name="object 23331"/>
          <p:cNvSpPr/>
          <p:nvPr/>
        </p:nvSpPr>
        <p:spPr>
          <a:xfrm>
            <a:off x="3690914" y="256761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586" y="1765"/>
                </a:moveTo>
                <a:lnTo>
                  <a:pt x="0" y="0"/>
                </a:lnTo>
                <a:lnTo>
                  <a:pt x="586" y="1765"/>
                </a:lnTo>
                <a:close/>
              </a:path>
            </a:pathLst>
          </a:custGeom>
          <a:ln w="3175">
            <a:solidFill>
              <a:srgbClr val="1D10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32" name="object 233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333" name="object 233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334" name="object 233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335" name="object 233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336" name="object 23336"/>
          <p:cNvSpPr/>
          <p:nvPr/>
        </p:nvSpPr>
        <p:spPr>
          <a:xfrm>
            <a:off x="3680475" y="2563111"/>
            <a:ext cx="13335" cy="1905"/>
          </a:xfrm>
          <a:custGeom>
            <a:avLst/>
            <a:gdLst/>
            <a:ahLst/>
            <a:cxnLst/>
            <a:rect l="l" t="t" r="r" b="b"/>
            <a:pathLst>
              <a:path w="13335" h="1905">
                <a:moveTo>
                  <a:pt x="40" y="1584"/>
                </a:moveTo>
                <a:lnTo>
                  <a:pt x="0" y="1427"/>
                </a:lnTo>
                <a:lnTo>
                  <a:pt x="12796" y="0"/>
                </a:lnTo>
                <a:lnTo>
                  <a:pt x="40" y="1584"/>
                </a:lnTo>
                <a:close/>
              </a:path>
            </a:pathLst>
          </a:custGeom>
          <a:solidFill>
            <a:srgbClr val="1D1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37" name="object 23337"/>
          <p:cNvSpPr/>
          <p:nvPr/>
        </p:nvSpPr>
        <p:spPr>
          <a:xfrm>
            <a:off x="3680475" y="2563111"/>
            <a:ext cx="13335" cy="1905"/>
          </a:xfrm>
          <a:custGeom>
            <a:avLst/>
            <a:gdLst/>
            <a:ahLst/>
            <a:cxnLst/>
            <a:rect l="l" t="t" r="r" b="b"/>
            <a:pathLst>
              <a:path w="13335" h="1905">
                <a:moveTo>
                  <a:pt x="12796" y="0"/>
                </a:moveTo>
                <a:lnTo>
                  <a:pt x="40" y="1584"/>
                </a:lnTo>
                <a:lnTo>
                  <a:pt x="0" y="1427"/>
                </a:lnTo>
                <a:lnTo>
                  <a:pt x="12796" y="0"/>
                </a:lnTo>
                <a:close/>
              </a:path>
            </a:pathLst>
          </a:custGeom>
          <a:ln w="3175">
            <a:solidFill>
              <a:srgbClr val="1D1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38" name="object 23338"/>
          <p:cNvSpPr/>
          <p:nvPr/>
        </p:nvSpPr>
        <p:spPr>
          <a:xfrm>
            <a:off x="3685143" y="2574731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2567"/>
                </a:moveTo>
                <a:lnTo>
                  <a:pt x="2882" y="0"/>
                </a:lnTo>
                <a:lnTo>
                  <a:pt x="1338" y="2379"/>
                </a:lnTo>
                <a:lnTo>
                  <a:pt x="0" y="2567"/>
                </a:lnTo>
                <a:close/>
              </a:path>
            </a:pathLst>
          </a:custGeom>
          <a:solidFill>
            <a:srgbClr val="1D1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39" name="object 23339"/>
          <p:cNvSpPr/>
          <p:nvPr/>
        </p:nvSpPr>
        <p:spPr>
          <a:xfrm>
            <a:off x="3685143" y="2574731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882" y="0"/>
                </a:moveTo>
                <a:lnTo>
                  <a:pt x="1338" y="2379"/>
                </a:lnTo>
                <a:lnTo>
                  <a:pt x="0" y="2567"/>
                </a:lnTo>
                <a:lnTo>
                  <a:pt x="2882" y="0"/>
                </a:lnTo>
                <a:close/>
              </a:path>
            </a:pathLst>
          </a:custGeom>
          <a:ln w="3175">
            <a:solidFill>
              <a:srgbClr val="1D10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40" name="object 23340"/>
          <p:cNvSpPr/>
          <p:nvPr/>
        </p:nvSpPr>
        <p:spPr>
          <a:xfrm>
            <a:off x="3684986" y="2574731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157" y="2567"/>
                </a:moveTo>
                <a:lnTo>
                  <a:pt x="0" y="1757"/>
                </a:lnTo>
                <a:lnTo>
                  <a:pt x="3040" y="0"/>
                </a:lnTo>
                <a:lnTo>
                  <a:pt x="157" y="2567"/>
                </a:lnTo>
                <a:close/>
              </a:path>
            </a:pathLst>
          </a:custGeom>
          <a:solidFill>
            <a:srgbClr val="1D1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41" name="object 23341"/>
          <p:cNvSpPr/>
          <p:nvPr/>
        </p:nvSpPr>
        <p:spPr>
          <a:xfrm>
            <a:off x="3684986" y="2574731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0" y="0"/>
                </a:moveTo>
                <a:lnTo>
                  <a:pt x="0" y="1757"/>
                </a:lnTo>
                <a:lnTo>
                  <a:pt x="157" y="2567"/>
                </a:lnTo>
                <a:lnTo>
                  <a:pt x="3040" y="0"/>
                </a:lnTo>
                <a:close/>
              </a:path>
            </a:pathLst>
          </a:custGeom>
          <a:ln w="3175">
            <a:solidFill>
              <a:srgbClr val="1D10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42" name="object 23342"/>
          <p:cNvSpPr/>
          <p:nvPr/>
        </p:nvSpPr>
        <p:spPr>
          <a:xfrm>
            <a:off x="3684503" y="2574023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482" y="2466"/>
                </a:moveTo>
                <a:lnTo>
                  <a:pt x="0" y="0"/>
                </a:lnTo>
                <a:lnTo>
                  <a:pt x="3522" y="708"/>
                </a:lnTo>
                <a:lnTo>
                  <a:pt x="482" y="2466"/>
                </a:lnTo>
                <a:close/>
              </a:path>
            </a:pathLst>
          </a:custGeom>
          <a:solidFill>
            <a:srgbClr val="1D1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43" name="object 23343"/>
          <p:cNvSpPr/>
          <p:nvPr/>
        </p:nvSpPr>
        <p:spPr>
          <a:xfrm>
            <a:off x="3684503" y="2574023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522" y="708"/>
                </a:moveTo>
                <a:lnTo>
                  <a:pt x="482" y="2466"/>
                </a:lnTo>
                <a:lnTo>
                  <a:pt x="0" y="0"/>
                </a:lnTo>
                <a:lnTo>
                  <a:pt x="3522" y="708"/>
                </a:lnTo>
                <a:close/>
              </a:path>
            </a:pathLst>
          </a:custGeom>
          <a:ln w="3175">
            <a:solidFill>
              <a:srgbClr val="1D10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44" name="object 23344"/>
          <p:cNvSpPr/>
          <p:nvPr/>
        </p:nvSpPr>
        <p:spPr>
          <a:xfrm>
            <a:off x="3685143" y="257711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281" y="1628"/>
                </a:moveTo>
                <a:lnTo>
                  <a:pt x="0" y="187"/>
                </a:lnTo>
                <a:lnTo>
                  <a:pt x="1338" y="0"/>
                </a:lnTo>
                <a:lnTo>
                  <a:pt x="281" y="1628"/>
                </a:lnTo>
                <a:close/>
              </a:path>
            </a:pathLst>
          </a:custGeom>
          <a:solidFill>
            <a:srgbClr val="1D1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45" name="object 23345"/>
          <p:cNvSpPr/>
          <p:nvPr/>
        </p:nvSpPr>
        <p:spPr>
          <a:xfrm>
            <a:off x="3685143" y="257711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338" y="0"/>
                </a:moveTo>
                <a:lnTo>
                  <a:pt x="0" y="187"/>
                </a:lnTo>
                <a:lnTo>
                  <a:pt x="281" y="1628"/>
                </a:lnTo>
                <a:lnTo>
                  <a:pt x="1338" y="0"/>
                </a:lnTo>
                <a:close/>
              </a:path>
            </a:pathLst>
          </a:custGeom>
          <a:ln w="3175">
            <a:solidFill>
              <a:srgbClr val="1D10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46" name="object 23346"/>
          <p:cNvSpPr/>
          <p:nvPr/>
        </p:nvSpPr>
        <p:spPr>
          <a:xfrm>
            <a:off x="3685143" y="2577112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338" y="0"/>
                </a:moveTo>
                <a:lnTo>
                  <a:pt x="0" y="1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47" name="object 23347"/>
          <p:cNvSpPr/>
          <p:nvPr/>
        </p:nvSpPr>
        <p:spPr>
          <a:xfrm>
            <a:off x="3684503" y="2573462"/>
            <a:ext cx="5715" cy="1270"/>
          </a:xfrm>
          <a:custGeom>
            <a:avLst/>
            <a:gdLst/>
            <a:ahLst/>
            <a:cxnLst/>
            <a:rect l="l" t="t" r="r" b="b"/>
            <a:pathLst>
              <a:path w="5714" h="1269">
                <a:moveTo>
                  <a:pt x="3522" y="1270"/>
                </a:moveTo>
                <a:lnTo>
                  <a:pt x="0" y="561"/>
                </a:lnTo>
                <a:lnTo>
                  <a:pt x="5118" y="0"/>
                </a:lnTo>
                <a:lnTo>
                  <a:pt x="3522" y="1270"/>
                </a:lnTo>
                <a:close/>
              </a:path>
            </a:pathLst>
          </a:custGeom>
          <a:solidFill>
            <a:srgbClr val="1D1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48" name="object 23348"/>
          <p:cNvSpPr/>
          <p:nvPr/>
        </p:nvSpPr>
        <p:spPr>
          <a:xfrm>
            <a:off x="3684503" y="2573462"/>
            <a:ext cx="5715" cy="1270"/>
          </a:xfrm>
          <a:custGeom>
            <a:avLst/>
            <a:gdLst/>
            <a:ahLst/>
            <a:cxnLst/>
            <a:rect l="l" t="t" r="r" b="b"/>
            <a:pathLst>
              <a:path w="5714" h="1269">
                <a:moveTo>
                  <a:pt x="5118" y="0"/>
                </a:moveTo>
                <a:lnTo>
                  <a:pt x="0" y="561"/>
                </a:lnTo>
                <a:lnTo>
                  <a:pt x="3522" y="1270"/>
                </a:lnTo>
                <a:lnTo>
                  <a:pt x="5118" y="0"/>
                </a:lnTo>
                <a:close/>
              </a:path>
            </a:pathLst>
          </a:custGeom>
          <a:ln w="3175">
            <a:solidFill>
              <a:srgbClr val="1D10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49" name="object 23349"/>
          <p:cNvSpPr/>
          <p:nvPr/>
        </p:nvSpPr>
        <p:spPr>
          <a:xfrm>
            <a:off x="3684145" y="2569380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0" y="2816"/>
                </a:moveTo>
                <a:lnTo>
                  <a:pt x="7355" y="0"/>
                </a:lnTo>
                <a:lnTo>
                  <a:pt x="6187" y="1536"/>
                </a:lnTo>
                <a:lnTo>
                  <a:pt x="0" y="2816"/>
                </a:lnTo>
                <a:close/>
              </a:path>
            </a:pathLst>
          </a:custGeom>
          <a:solidFill>
            <a:srgbClr val="1D1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50" name="object 23350"/>
          <p:cNvSpPr/>
          <p:nvPr/>
        </p:nvSpPr>
        <p:spPr>
          <a:xfrm>
            <a:off x="3684145" y="2569380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6187" y="1536"/>
                </a:moveTo>
                <a:lnTo>
                  <a:pt x="0" y="2816"/>
                </a:lnTo>
                <a:lnTo>
                  <a:pt x="7355" y="0"/>
                </a:lnTo>
                <a:lnTo>
                  <a:pt x="6187" y="1536"/>
                </a:lnTo>
                <a:close/>
              </a:path>
            </a:pathLst>
          </a:custGeom>
          <a:ln w="3175">
            <a:solidFill>
              <a:srgbClr val="1D10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51" name="object 23351"/>
          <p:cNvSpPr/>
          <p:nvPr/>
        </p:nvSpPr>
        <p:spPr>
          <a:xfrm>
            <a:off x="3690332" y="256938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36"/>
                </a:moveTo>
                <a:lnTo>
                  <a:pt x="1168" y="0"/>
                </a:lnTo>
                <a:lnTo>
                  <a:pt x="1569" y="1214"/>
                </a:lnTo>
                <a:lnTo>
                  <a:pt x="0" y="1536"/>
                </a:lnTo>
                <a:close/>
              </a:path>
            </a:pathLst>
          </a:custGeom>
          <a:solidFill>
            <a:srgbClr val="1D11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52" name="object 23352"/>
          <p:cNvSpPr/>
          <p:nvPr/>
        </p:nvSpPr>
        <p:spPr>
          <a:xfrm>
            <a:off x="3690332" y="256938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36"/>
                </a:moveTo>
                <a:lnTo>
                  <a:pt x="1569" y="1214"/>
                </a:lnTo>
                <a:lnTo>
                  <a:pt x="1168" y="0"/>
                </a:lnTo>
                <a:lnTo>
                  <a:pt x="0" y="1536"/>
                </a:lnTo>
                <a:close/>
              </a:path>
            </a:pathLst>
          </a:custGeom>
          <a:ln w="3175">
            <a:solidFill>
              <a:srgbClr val="1D11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53" name="object 23353"/>
          <p:cNvSpPr/>
          <p:nvPr/>
        </p:nvSpPr>
        <p:spPr>
          <a:xfrm>
            <a:off x="3681158" y="2556179"/>
            <a:ext cx="19685" cy="0"/>
          </a:xfrm>
          <a:custGeom>
            <a:avLst/>
            <a:gdLst/>
            <a:ahLst/>
            <a:cxnLst/>
            <a:rect l="l" t="t" r="r" b="b"/>
            <a:pathLst>
              <a:path w="19685" h="0">
                <a:moveTo>
                  <a:pt x="0" y="0"/>
                </a:moveTo>
                <a:lnTo>
                  <a:pt x="19387" y="0"/>
                </a:lnTo>
              </a:path>
            </a:pathLst>
          </a:custGeom>
          <a:ln w="3175">
            <a:solidFill>
              <a:srgbClr val="1D12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54" name="object 23354"/>
          <p:cNvSpPr/>
          <p:nvPr/>
        </p:nvSpPr>
        <p:spPr>
          <a:xfrm>
            <a:off x="3681158" y="2555445"/>
            <a:ext cx="19685" cy="1905"/>
          </a:xfrm>
          <a:custGeom>
            <a:avLst/>
            <a:gdLst/>
            <a:ahLst/>
            <a:cxnLst/>
            <a:rect l="l" t="t" r="r" b="b"/>
            <a:pathLst>
              <a:path w="19685" h="1905">
                <a:moveTo>
                  <a:pt x="19387" y="0"/>
                </a:moveTo>
                <a:lnTo>
                  <a:pt x="0" y="1468"/>
                </a:lnTo>
                <a:lnTo>
                  <a:pt x="1750" y="756"/>
                </a:lnTo>
                <a:lnTo>
                  <a:pt x="19387" y="0"/>
                </a:lnTo>
                <a:close/>
              </a:path>
            </a:pathLst>
          </a:custGeom>
          <a:ln w="3175">
            <a:solidFill>
              <a:srgbClr val="1D12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55" name="object 23355"/>
          <p:cNvSpPr/>
          <p:nvPr/>
        </p:nvSpPr>
        <p:spPr>
          <a:xfrm>
            <a:off x="3682908" y="2555363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 h="0">
                <a:moveTo>
                  <a:pt x="0" y="0"/>
                </a:moveTo>
                <a:lnTo>
                  <a:pt x="17637" y="0"/>
                </a:lnTo>
              </a:path>
            </a:pathLst>
          </a:custGeom>
          <a:ln w="3175">
            <a:solidFill>
              <a:srgbClr val="1D12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56" name="object 23356"/>
          <p:cNvSpPr/>
          <p:nvPr/>
        </p:nvSpPr>
        <p:spPr>
          <a:xfrm>
            <a:off x="3682908" y="2554523"/>
            <a:ext cx="17780" cy="1905"/>
          </a:xfrm>
          <a:custGeom>
            <a:avLst/>
            <a:gdLst/>
            <a:ahLst/>
            <a:cxnLst/>
            <a:rect l="l" t="t" r="r" b="b"/>
            <a:pathLst>
              <a:path w="17779" h="1905">
                <a:moveTo>
                  <a:pt x="17637" y="922"/>
                </a:moveTo>
                <a:lnTo>
                  <a:pt x="4140" y="0"/>
                </a:lnTo>
                <a:lnTo>
                  <a:pt x="0" y="1678"/>
                </a:lnTo>
                <a:lnTo>
                  <a:pt x="17637" y="922"/>
                </a:lnTo>
                <a:close/>
              </a:path>
            </a:pathLst>
          </a:custGeom>
          <a:ln w="3175">
            <a:solidFill>
              <a:srgbClr val="1D12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57" name="object 23357"/>
          <p:cNvSpPr/>
          <p:nvPr/>
        </p:nvSpPr>
        <p:spPr>
          <a:xfrm>
            <a:off x="3687048" y="2554979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 h="0">
                <a:moveTo>
                  <a:pt x="0" y="0"/>
                </a:moveTo>
                <a:lnTo>
                  <a:pt x="13497" y="0"/>
                </a:lnTo>
              </a:path>
            </a:pathLst>
          </a:custGeom>
          <a:ln w="3175">
            <a:solidFill>
              <a:srgbClr val="1D12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58" name="object 23358"/>
          <p:cNvSpPr/>
          <p:nvPr/>
        </p:nvSpPr>
        <p:spPr>
          <a:xfrm>
            <a:off x="3687048" y="2554513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69">
                <a:moveTo>
                  <a:pt x="13497" y="932"/>
                </a:moveTo>
                <a:lnTo>
                  <a:pt x="0" y="10"/>
                </a:lnTo>
                <a:lnTo>
                  <a:pt x="13497" y="932"/>
                </a:lnTo>
                <a:close/>
              </a:path>
            </a:pathLst>
          </a:custGeom>
          <a:ln w="3175">
            <a:solidFill>
              <a:srgbClr val="1D12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59" name="object 23359"/>
          <p:cNvSpPr/>
          <p:nvPr/>
        </p:nvSpPr>
        <p:spPr>
          <a:xfrm>
            <a:off x="3687074" y="2551994"/>
            <a:ext cx="17780" cy="3810"/>
          </a:xfrm>
          <a:custGeom>
            <a:avLst/>
            <a:gdLst/>
            <a:ahLst/>
            <a:cxnLst/>
            <a:rect l="l" t="t" r="r" b="b"/>
            <a:pathLst>
              <a:path w="17779" h="3810">
                <a:moveTo>
                  <a:pt x="13472" y="3451"/>
                </a:moveTo>
                <a:lnTo>
                  <a:pt x="0" y="2519"/>
                </a:lnTo>
                <a:lnTo>
                  <a:pt x="17238" y="0"/>
                </a:lnTo>
                <a:lnTo>
                  <a:pt x="13472" y="3451"/>
                </a:lnTo>
                <a:close/>
              </a:path>
            </a:pathLst>
          </a:custGeom>
          <a:solidFill>
            <a:srgbClr val="1C12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60" name="object 23360"/>
          <p:cNvSpPr/>
          <p:nvPr/>
        </p:nvSpPr>
        <p:spPr>
          <a:xfrm>
            <a:off x="3687074" y="2551994"/>
            <a:ext cx="17780" cy="3810"/>
          </a:xfrm>
          <a:custGeom>
            <a:avLst/>
            <a:gdLst/>
            <a:ahLst/>
            <a:cxnLst/>
            <a:rect l="l" t="t" r="r" b="b"/>
            <a:pathLst>
              <a:path w="17779" h="3810">
                <a:moveTo>
                  <a:pt x="13472" y="3451"/>
                </a:moveTo>
                <a:lnTo>
                  <a:pt x="17238" y="0"/>
                </a:lnTo>
                <a:lnTo>
                  <a:pt x="0" y="2519"/>
                </a:lnTo>
                <a:lnTo>
                  <a:pt x="13472" y="3451"/>
                </a:lnTo>
                <a:close/>
              </a:path>
            </a:pathLst>
          </a:custGeom>
          <a:ln w="3175">
            <a:solidFill>
              <a:srgbClr val="1C12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61" name="object 23361"/>
          <p:cNvSpPr/>
          <p:nvPr/>
        </p:nvSpPr>
        <p:spPr>
          <a:xfrm>
            <a:off x="3687074" y="2547780"/>
            <a:ext cx="17780" cy="6985"/>
          </a:xfrm>
          <a:custGeom>
            <a:avLst/>
            <a:gdLst/>
            <a:ahLst/>
            <a:cxnLst/>
            <a:rect l="l" t="t" r="r" b="b"/>
            <a:pathLst>
              <a:path w="17779" h="6985">
                <a:moveTo>
                  <a:pt x="0" y="6733"/>
                </a:moveTo>
                <a:lnTo>
                  <a:pt x="15709" y="0"/>
                </a:lnTo>
                <a:lnTo>
                  <a:pt x="17238" y="4213"/>
                </a:lnTo>
                <a:lnTo>
                  <a:pt x="0" y="6733"/>
                </a:lnTo>
                <a:close/>
              </a:path>
            </a:pathLst>
          </a:custGeom>
          <a:solidFill>
            <a:srgbClr val="1C12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62" name="object 23362"/>
          <p:cNvSpPr/>
          <p:nvPr/>
        </p:nvSpPr>
        <p:spPr>
          <a:xfrm>
            <a:off x="3687074" y="2547780"/>
            <a:ext cx="17780" cy="6985"/>
          </a:xfrm>
          <a:custGeom>
            <a:avLst/>
            <a:gdLst/>
            <a:ahLst/>
            <a:cxnLst/>
            <a:rect l="l" t="t" r="r" b="b"/>
            <a:pathLst>
              <a:path w="17779" h="6985">
                <a:moveTo>
                  <a:pt x="15709" y="0"/>
                </a:moveTo>
                <a:lnTo>
                  <a:pt x="17238" y="4213"/>
                </a:lnTo>
                <a:lnTo>
                  <a:pt x="0" y="6733"/>
                </a:lnTo>
                <a:lnTo>
                  <a:pt x="15709" y="0"/>
                </a:lnTo>
                <a:close/>
              </a:path>
            </a:pathLst>
          </a:custGeom>
          <a:ln w="3175">
            <a:solidFill>
              <a:srgbClr val="1C12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63" name="object 23363"/>
          <p:cNvSpPr/>
          <p:nvPr/>
        </p:nvSpPr>
        <p:spPr>
          <a:xfrm>
            <a:off x="3687048" y="2547780"/>
            <a:ext cx="15875" cy="6985"/>
          </a:xfrm>
          <a:custGeom>
            <a:avLst/>
            <a:gdLst/>
            <a:ahLst/>
            <a:cxnLst/>
            <a:rect l="l" t="t" r="r" b="b"/>
            <a:pathLst>
              <a:path w="15875" h="6985">
                <a:moveTo>
                  <a:pt x="25" y="6733"/>
                </a:moveTo>
                <a:lnTo>
                  <a:pt x="15735" y="0"/>
                </a:lnTo>
                <a:lnTo>
                  <a:pt x="25" y="6733"/>
                </a:lnTo>
                <a:close/>
              </a:path>
            </a:pathLst>
          </a:custGeom>
          <a:solidFill>
            <a:srgbClr val="1D12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64" name="object 23364"/>
          <p:cNvSpPr/>
          <p:nvPr/>
        </p:nvSpPr>
        <p:spPr>
          <a:xfrm>
            <a:off x="3687048" y="2547780"/>
            <a:ext cx="15875" cy="6985"/>
          </a:xfrm>
          <a:custGeom>
            <a:avLst/>
            <a:gdLst/>
            <a:ahLst/>
            <a:cxnLst/>
            <a:rect l="l" t="t" r="r" b="b"/>
            <a:pathLst>
              <a:path w="15875" h="6985">
                <a:moveTo>
                  <a:pt x="15735" y="0"/>
                </a:moveTo>
                <a:lnTo>
                  <a:pt x="0" y="6733"/>
                </a:lnTo>
                <a:lnTo>
                  <a:pt x="15735" y="0"/>
                </a:lnTo>
                <a:close/>
              </a:path>
            </a:pathLst>
          </a:custGeom>
          <a:ln w="3175">
            <a:solidFill>
              <a:srgbClr val="1D12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65" name="object 23365"/>
          <p:cNvSpPr/>
          <p:nvPr/>
        </p:nvSpPr>
        <p:spPr>
          <a:xfrm>
            <a:off x="3683358" y="2547780"/>
            <a:ext cx="19685" cy="6985"/>
          </a:xfrm>
          <a:custGeom>
            <a:avLst/>
            <a:gdLst/>
            <a:ahLst/>
            <a:cxnLst/>
            <a:rect l="l" t="t" r="r" b="b"/>
            <a:pathLst>
              <a:path w="19685" h="6985">
                <a:moveTo>
                  <a:pt x="0" y="6827"/>
                </a:moveTo>
                <a:lnTo>
                  <a:pt x="19425" y="0"/>
                </a:lnTo>
                <a:lnTo>
                  <a:pt x="3690" y="6733"/>
                </a:lnTo>
                <a:lnTo>
                  <a:pt x="0" y="6827"/>
                </a:lnTo>
                <a:close/>
              </a:path>
            </a:pathLst>
          </a:custGeom>
          <a:solidFill>
            <a:srgbClr val="1D12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66" name="object 23366"/>
          <p:cNvSpPr/>
          <p:nvPr/>
        </p:nvSpPr>
        <p:spPr>
          <a:xfrm>
            <a:off x="3683358" y="2547780"/>
            <a:ext cx="19685" cy="6985"/>
          </a:xfrm>
          <a:custGeom>
            <a:avLst/>
            <a:gdLst/>
            <a:ahLst/>
            <a:cxnLst/>
            <a:rect l="l" t="t" r="r" b="b"/>
            <a:pathLst>
              <a:path w="19685" h="6985">
                <a:moveTo>
                  <a:pt x="19425" y="0"/>
                </a:moveTo>
                <a:lnTo>
                  <a:pt x="3690" y="6733"/>
                </a:lnTo>
                <a:lnTo>
                  <a:pt x="0" y="6827"/>
                </a:lnTo>
                <a:lnTo>
                  <a:pt x="19425" y="0"/>
                </a:lnTo>
                <a:close/>
              </a:path>
            </a:pathLst>
          </a:custGeom>
          <a:ln w="3175">
            <a:solidFill>
              <a:srgbClr val="1D12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67" name="object 23367"/>
          <p:cNvSpPr/>
          <p:nvPr/>
        </p:nvSpPr>
        <p:spPr>
          <a:xfrm>
            <a:off x="3681646" y="2547780"/>
            <a:ext cx="21590" cy="6985"/>
          </a:xfrm>
          <a:custGeom>
            <a:avLst/>
            <a:gdLst/>
            <a:ahLst/>
            <a:cxnLst/>
            <a:rect l="l" t="t" r="r" b="b"/>
            <a:pathLst>
              <a:path w="21589" h="6985">
                <a:moveTo>
                  <a:pt x="0" y="6873"/>
                </a:moveTo>
                <a:lnTo>
                  <a:pt x="21137" y="0"/>
                </a:lnTo>
                <a:lnTo>
                  <a:pt x="1711" y="6827"/>
                </a:lnTo>
                <a:lnTo>
                  <a:pt x="0" y="6873"/>
                </a:lnTo>
                <a:close/>
              </a:path>
            </a:pathLst>
          </a:custGeom>
          <a:solidFill>
            <a:srgbClr val="1D12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68" name="object 23368"/>
          <p:cNvSpPr/>
          <p:nvPr/>
        </p:nvSpPr>
        <p:spPr>
          <a:xfrm>
            <a:off x="3681646" y="2547780"/>
            <a:ext cx="21590" cy="6985"/>
          </a:xfrm>
          <a:custGeom>
            <a:avLst/>
            <a:gdLst/>
            <a:ahLst/>
            <a:cxnLst/>
            <a:rect l="l" t="t" r="r" b="b"/>
            <a:pathLst>
              <a:path w="21589" h="6985">
                <a:moveTo>
                  <a:pt x="21137" y="0"/>
                </a:moveTo>
                <a:lnTo>
                  <a:pt x="0" y="6873"/>
                </a:lnTo>
                <a:lnTo>
                  <a:pt x="1711" y="6827"/>
                </a:lnTo>
                <a:lnTo>
                  <a:pt x="21137" y="0"/>
                </a:lnTo>
                <a:close/>
              </a:path>
            </a:pathLst>
          </a:custGeom>
          <a:ln w="3175">
            <a:solidFill>
              <a:srgbClr val="1D12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69" name="object 23369"/>
          <p:cNvSpPr/>
          <p:nvPr/>
        </p:nvSpPr>
        <p:spPr>
          <a:xfrm>
            <a:off x="3678575" y="2547780"/>
            <a:ext cx="24765" cy="6985"/>
          </a:xfrm>
          <a:custGeom>
            <a:avLst/>
            <a:gdLst/>
            <a:ahLst/>
            <a:cxnLst/>
            <a:rect l="l" t="t" r="r" b="b"/>
            <a:pathLst>
              <a:path w="24764" h="6985">
                <a:moveTo>
                  <a:pt x="0" y="6951"/>
                </a:moveTo>
                <a:lnTo>
                  <a:pt x="24208" y="0"/>
                </a:lnTo>
                <a:lnTo>
                  <a:pt x="3070" y="6873"/>
                </a:lnTo>
                <a:lnTo>
                  <a:pt x="0" y="6951"/>
                </a:lnTo>
                <a:close/>
              </a:path>
            </a:pathLst>
          </a:custGeom>
          <a:solidFill>
            <a:srgbClr val="1D12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70" name="object 23370"/>
          <p:cNvSpPr/>
          <p:nvPr/>
        </p:nvSpPr>
        <p:spPr>
          <a:xfrm>
            <a:off x="3678575" y="2547780"/>
            <a:ext cx="24765" cy="6985"/>
          </a:xfrm>
          <a:custGeom>
            <a:avLst/>
            <a:gdLst/>
            <a:ahLst/>
            <a:cxnLst/>
            <a:rect l="l" t="t" r="r" b="b"/>
            <a:pathLst>
              <a:path w="24764" h="6985">
                <a:moveTo>
                  <a:pt x="24208" y="0"/>
                </a:moveTo>
                <a:lnTo>
                  <a:pt x="3070" y="6873"/>
                </a:lnTo>
                <a:lnTo>
                  <a:pt x="0" y="6951"/>
                </a:lnTo>
                <a:lnTo>
                  <a:pt x="24208" y="0"/>
                </a:lnTo>
                <a:close/>
              </a:path>
            </a:pathLst>
          </a:custGeom>
          <a:ln w="3175">
            <a:solidFill>
              <a:srgbClr val="1D12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71" name="object 23371"/>
          <p:cNvSpPr/>
          <p:nvPr/>
        </p:nvSpPr>
        <p:spPr>
          <a:xfrm>
            <a:off x="3678575" y="2547333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19">
                <a:moveTo>
                  <a:pt x="0" y="7399"/>
                </a:moveTo>
                <a:lnTo>
                  <a:pt x="21013" y="0"/>
                </a:lnTo>
                <a:lnTo>
                  <a:pt x="24208" y="447"/>
                </a:lnTo>
                <a:lnTo>
                  <a:pt x="0" y="7399"/>
                </a:lnTo>
                <a:close/>
              </a:path>
            </a:pathLst>
          </a:custGeom>
          <a:solidFill>
            <a:srgbClr val="1C12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72" name="object 23372"/>
          <p:cNvSpPr/>
          <p:nvPr/>
        </p:nvSpPr>
        <p:spPr>
          <a:xfrm>
            <a:off x="3678575" y="2547333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19">
                <a:moveTo>
                  <a:pt x="24208" y="447"/>
                </a:moveTo>
                <a:lnTo>
                  <a:pt x="21013" y="0"/>
                </a:lnTo>
                <a:lnTo>
                  <a:pt x="0" y="7399"/>
                </a:lnTo>
                <a:lnTo>
                  <a:pt x="24208" y="447"/>
                </a:lnTo>
                <a:close/>
              </a:path>
            </a:pathLst>
          </a:custGeom>
          <a:ln w="3175">
            <a:solidFill>
              <a:srgbClr val="1C12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73" name="object 23373"/>
          <p:cNvSpPr/>
          <p:nvPr/>
        </p:nvSpPr>
        <p:spPr>
          <a:xfrm>
            <a:off x="3699588" y="2543972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3195" y="3807"/>
                </a:moveTo>
                <a:lnTo>
                  <a:pt x="0" y="3360"/>
                </a:lnTo>
                <a:lnTo>
                  <a:pt x="5377" y="0"/>
                </a:lnTo>
                <a:lnTo>
                  <a:pt x="3195" y="3807"/>
                </a:lnTo>
                <a:close/>
              </a:path>
            </a:pathLst>
          </a:custGeom>
          <a:solidFill>
            <a:srgbClr val="1C12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74" name="object 23374"/>
          <p:cNvSpPr/>
          <p:nvPr/>
        </p:nvSpPr>
        <p:spPr>
          <a:xfrm>
            <a:off x="3699588" y="2543972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5377" y="0"/>
                </a:moveTo>
                <a:lnTo>
                  <a:pt x="3195" y="3807"/>
                </a:lnTo>
                <a:lnTo>
                  <a:pt x="0" y="3360"/>
                </a:lnTo>
                <a:lnTo>
                  <a:pt x="5377" y="0"/>
                </a:lnTo>
                <a:close/>
              </a:path>
            </a:pathLst>
          </a:custGeom>
          <a:ln w="3175">
            <a:solidFill>
              <a:srgbClr val="1C12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75" name="object 23375"/>
          <p:cNvSpPr/>
          <p:nvPr/>
        </p:nvSpPr>
        <p:spPr>
          <a:xfrm>
            <a:off x="3699588" y="2543972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0" y="3360"/>
                </a:moveTo>
                <a:lnTo>
                  <a:pt x="1252" y="749"/>
                </a:lnTo>
                <a:lnTo>
                  <a:pt x="5377" y="0"/>
                </a:lnTo>
                <a:lnTo>
                  <a:pt x="0" y="3360"/>
                </a:lnTo>
                <a:close/>
              </a:path>
            </a:pathLst>
          </a:custGeom>
          <a:solidFill>
            <a:srgbClr val="1C12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76" name="object 23376"/>
          <p:cNvSpPr/>
          <p:nvPr/>
        </p:nvSpPr>
        <p:spPr>
          <a:xfrm>
            <a:off x="3699588" y="2543972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5377" y="0"/>
                </a:moveTo>
                <a:lnTo>
                  <a:pt x="1252" y="749"/>
                </a:lnTo>
                <a:lnTo>
                  <a:pt x="0" y="3360"/>
                </a:lnTo>
                <a:lnTo>
                  <a:pt x="5377" y="0"/>
                </a:lnTo>
                <a:close/>
              </a:path>
            </a:pathLst>
          </a:custGeom>
          <a:ln w="3175">
            <a:solidFill>
              <a:srgbClr val="1C12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77" name="object 23377"/>
          <p:cNvSpPr/>
          <p:nvPr/>
        </p:nvSpPr>
        <p:spPr>
          <a:xfrm>
            <a:off x="3700841" y="2543972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4124" y="0"/>
                </a:moveTo>
                <a:lnTo>
                  <a:pt x="0" y="749"/>
                </a:lnTo>
                <a:lnTo>
                  <a:pt x="4124" y="0"/>
                </a:lnTo>
                <a:close/>
              </a:path>
            </a:pathLst>
          </a:custGeom>
          <a:ln w="3175">
            <a:solidFill>
              <a:srgbClr val="1C12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78" name="object 23378"/>
          <p:cNvSpPr/>
          <p:nvPr/>
        </p:nvSpPr>
        <p:spPr>
          <a:xfrm>
            <a:off x="3704966" y="254397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C12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79" name="object 23379"/>
          <p:cNvSpPr/>
          <p:nvPr/>
        </p:nvSpPr>
        <p:spPr>
          <a:xfrm>
            <a:off x="3704966" y="254397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12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80" name="object 23380"/>
          <p:cNvSpPr/>
          <p:nvPr/>
        </p:nvSpPr>
        <p:spPr>
          <a:xfrm>
            <a:off x="3700841" y="2543972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4124" y="0"/>
                </a:moveTo>
                <a:lnTo>
                  <a:pt x="0" y="749"/>
                </a:lnTo>
                <a:lnTo>
                  <a:pt x="4124" y="0"/>
                </a:lnTo>
                <a:close/>
              </a:path>
            </a:pathLst>
          </a:custGeom>
          <a:ln w="3175">
            <a:solidFill>
              <a:srgbClr val="1C12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81" name="object 23381"/>
          <p:cNvSpPr/>
          <p:nvPr/>
        </p:nvSpPr>
        <p:spPr>
          <a:xfrm>
            <a:off x="3700841" y="2543972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4124" y="0"/>
                </a:moveTo>
                <a:lnTo>
                  <a:pt x="0" y="749"/>
                </a:lnTo>
                <a:lnTo>
                  <a:pt x="4124" y="0"/>
                </a:lnTo>
                <a:close/>
              </a:path>
            </a:pathLst>
          </a:custGeom>
          <a:ln w="3175">
            <a:solidFill>
              <a:srgbClr val="1C12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82" name="object 23382"/>
          <p:cNvSpPr/>
          <p:nvPr/>
        </p:nvSpPr>
        <p:spPr>
          <a:xfrm>
            <a:off x="3700841" y="2543972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4124" y="0"/>
                </a:moveTo>
                <a:lnTo>
                  <a:pt x="0" y="749"/>
                </a:lnTo>
                <a:lnTo>
                  <a:pt x="4124" y="0"/>
                </a:lnTo>
                <a:close/>
              </a:path>
            </a:pathLst>
          </a:custGeom>
          <a:ln w="3175">
            <a:solidFill>
              <a:srgbClr val="1C12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83" name="object 23383"/>
          <p:cNvSpPr/>
          <p:nvPr/>
        </p:nvSpPr>
        <p:spPr>
          <a:xfrm>
            <a:off x="3700841" y="2543972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4124" y="0"/>
                </a:moveTo>
                <a:lnTo>
                  <a:pt x="0" y="749"/>
                </a:lnTo>
                <a:lnTo>
                  <a:pt x="4124" y="0"/>
                </a:lnTo>
                <a:close/>
              </a:path>
            </a:pathLst>
          </a:custGeom>
          <a:ln w="3175">
            <a:solidFill>
              <a:srgbClr val="1C12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84" name="object 23384"/>
          <p:cNvSpPr/>
          <p:nvPr/>
        </p:nvSpPr>
        <p:spPr>
          <a:xfrm>
            <a:off x="3700841" y="2543972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4124" y="0"/>
                </a:moveTo>
                <a:lnTo>
                  <a:pt x="0" y="749"/>
                </a:lnTo>
                <a:lnTo>
                  <a:pt x="4124" y="0"/>
                </a:lnTo>
                <a:close/>
              </a:path>
            </a:pathLst>
          </a:custGeom>
          <a:ln w="3175">
            <a:solidFill>
              <a:srgbClr val="1C12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85" name="object 23385"/>
          <p:cNvSpPr/>
          <p:nvPr/>
        </p:nvSpPr>
        <p:spPr>
          <a:xfrm>
            <a:off x="3700841" y="2543972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4124" y="0"/>
                </a:moveTo>
                <a:lnTo>
                  <a:pt x="0" y="7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86" name="object 23386"/>
          <p:cNvSpPr/>
          <p:nvPr/>
        </p:nvSpPr>
        <p:spPr>
          <a:xfrm>
            <a:off x="3703276" y="253460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4231" y="5077"/>
                </a:moveTo>
                <a:lnTo>
                  <a:pt x="0" y="4620"/>
                </a:lnTo>
                <a:lnTo>
                  <a:pt x="7244" y="0"/>
                </a:lnTo>
                <a:lnTo>
                  <a:pt x="4231" y="5077"/>
                </a:lnTo>
                <a:close/>
              </a:path>
            </a:pathLst>
          </a:custGeom>
          <a:solidFill>
            <a:srgbClr val="1B13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87" name="object 23387"/>
          <p:cNvSpPr/>
          <p:nvPr/>
        </p:nvSpPr>
        <p:spPr>
          <a:xfrm>
            <a:off x="3703276" y="253460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4620"/>
                </a:moveTo>
                <a:lnTo>
                  <a:pt x="7244" y="0"/>
                </a:lnTo>
                <a:lnTo>
                  <a:pt x="4231" y="5077"/>
                </a:lnTo>
                <a:lnTo>
                  <a:pt x="0" y="4620"/>
                </a:lnTo>
                <a:close/>
              </a:path>
            </a:pathLst>
          </a:custGeom>
          <a:ln w="3175">
            <a:solidFill>
              <a:srgbClr val="1B13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88" name="object 23388"/>
          <p:cNvSpPr/>
          <p:nvPr/>
        </p:nvSpPr>
        <p:spPr>
          <a:xfrm>
            <a:off x="3703276" y="2539227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1689" y="4744"/>
                </a:moveTo>
                <a:lnTo>
                  <a:pt x="0" y="0"/>
                </a:lnTo>
                <a:lnTo>
                  <a:pt x="4231" y="457"/>
                </a:lnTo>
                <a:lnTo>
                  <a:pt x="1689" y="4744"/>
                </a:lnTo>
                <a:close/>
              </a:path>
            </a:pathLst>
          </a:custGeom>
          <a:solidFill>
            <a:srgbClr val="1C13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89" name="object 23389"/>
          <p:cNvSpPr/>
          <p:nvPr/>
        </p:nvSpPr>
        <p:spPr>
          <a:xfrm>
            <a:off x="3703276" y="2539227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0" y="0"/>
                </a:moveTo>
                <a:lnTo>
                  <a:pt x="1689" y="4744"/>
                </a:lnTo>
                <a:lnTo>
                  <a:pt x="4231" y="45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13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90" name="object 23390"/>
          <p:cNvSpPr/>
          <p:nvPr/>
        </p:nvSpPr>
        <p:spPr>
          <a:xfrm>
            <a:off x="3703276" y="2539227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0" y="0"/>
                </a:moveTo>
                <a:lnTo>
                  <a:pt x="1689" y="474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13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91" name="object 23391"/>
          <p:cNvSpPr/>
          <p:nvPr/>
        </p:nvSpPr>
        <p:spPr>
          <a:xfrm>
            <a:off x="3700841" y="2539227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4">
                <a:moveTo>
                  <a:pt x="0" y="5494"/>
                </a:moveTo>
                <a:lnTo>
                  <a:pt x="2435" y="0"/>
                </a:lnTo>
                <a:lnTo>
                  <a:pt x="4124" y="4744"/>
                </a:lnTo>
                <a:lnTo>
                  <a:pt x="0" y="5494"/>
                </a:lnTo>
                <a:close/>
              </a:path>
            </a:pathLst>
          </a:custGeom>
          <a:solidFill>
            <a:srgbClr val="1C12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92" name="object 23392"/>
          <p:cNvSpPr/>
          <p:nvPr/>
        </p:nvSpPr>
        <p:spPr>
          <a:xfrm>
            <a:off x="3700841" y="2539227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4">
                <a:moveTo>
                  <a:pt x="2435" y="0"/>
                </a:moveTo>
                <a:lnTo>
                  <a:pt x="0" y="5494"/>
                </a:lnTo>
                <a:lnTo>
                  <a:pt x="4124" y="4744"/>
                </a:lnTo>
                <a:lnTo>
                  <a:pt x="2435" y="0"/>
                </a:lnTo>
                <a:close/>
              </a:path>
            </a:pathLst>
          </a:custGeom>
          <a:ln w="3175">
            <a:solidFill>
              <a:srgbClr val="1C12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93" name="object 23393"/>
          <p:cNvSpPr/>
          <p:nvPr/>
        </p:nvSpPr>
        <p:spPr>
          <a:xfrm>
            <a:off x="3698549" y="2534607"/>
            <a:ext cx="12065" cy="5080"/>
          </a:xfrm>
          <a:custGeom>
            <a:avLst/>
            <a:gdLst/>
            <a:ahLst/>
            <a:cxnLst/>
            <a:rect l="l" t="t" r="r" b="b"/>
            <a:pathLst>
              <a:path w="12064" h="5080">
                <a:moveTo>
                  <a:pt x="0" y="4818"/>
                </a:moveTo>
                <a:lnTo>
                  <a:pt x="11971" y="0"/>
                </a:lnTo>
                <a:lnTo>
                  <a:pt x="0" y="4818"/>
                </a:lnTo>
                <a:close/>
              </a:path>
            </a:pathLst>
          </a:custGeom>
          <a:ln w="3175">
            <a:solidFill>
              <a:srgbClr val="1B13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94" name="object 23394"/>
          <p:cNvSpPr/>
          <p:nvPr/>
        </p:nvSpPr>
        <p:spPr>
          <a:xfrm>
            <a:off x="3698549" y="2534607"/>
            <a:ext cx="12065" cy="5080"/>
          </a:xfrm>
          <a:custGeom>
            <a:avLst/>
            <a:gdLst/>
            <a:ahLst/>
            <a:cxnLst/>
            <a:rect l="l" t="t" r="r" b="b"/>
            <a:pathLst>
              <a:path w="12064" h="5080">
                <a:moveTo>
                  <a:pt x="0" y="4818"/>
                </a:moveTo>
                <a:lnTo>
                  <a:pt x="11971" y="0"/>
                </a:lnTo>
                <a:lnTo>
                  <a:pt x="4726" y="4620"/>
                </a:lnTo>
                <a:lnTo>
                  <a:pt x="0" y="4818"/>
                </a:lnTo>
                <a:close/>
              </a:path>
            </a:pathLst>
          </a:custGeom>
          <a:solidFill>
            <a:srgbClr val="1C13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95" name="object 23395"/>
          <p:cNvSpPr/>
          <p:nvPr/>
        </p:nvSpPr>
        <p:spPr>
          <a:xfrm>
            <a:off x="3698549" y="2534607"/>
            <a:ext cx="12065" cy="5080"/>
          </a:xfrm>
          <a:custGeom>
            <a:avLst/>
            <a:gdLst/>
            <a:ahLst/>
            <a:cxnLst/>
            <a:rect l="l" t="t" r="r" b="b"/>
            <a:pathLst>
              <a:path w="12064" h="5080">
                <a:moveTo>
                  <a:pt x="0" y="4818"/>
                </a:moveTo>
                <a:lnTo>
                  <a:pt x="4726" y="4620"/>
                </a:lnTo>
                <a:lnTo>
                  <a:pt x="11971" y="0"/>
                </a:lnTo>
                <a:lnTo>
                  <a:pt x="0" y="4818"/>
                </a:lnTo>
                <a:close/>
              </a:path>
            </a:pathLst>
          </a:custGeom>
          <a:ln w="3175">
            <a:solidFill>
              <a:srgbClr val="1C13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96" name="object 23396"/>
          <p:cNvSpPr/>
          <p:nvPr/>
        </p:nvSpPr>
        <p:spPr>
          <a:xfrm>
            <a:off x="3706200" y="2533337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4320" y="1270"/>
                </a:moveTo>
                <a:lnTo>
                  <a:pt x="0" y="571"/>
                </a:lnTo>
                <a:lnTo>
                  <a:pt x="3680" y="0"/>
                </a:lnTo>
                <a:lnTo>
                  <a:pt x="4320" y="1270"/>
                </a:lnTo>
                <a:close/>
              </a:path>
            </a:pathLst>
          </a:custGeom>
          <a:solidFill>
            <a:srgbClr val="1B13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97" name="object 23397"/>
          <p:cNvSpPr/>
          <p:nvPr/>
        </p:nvSpPr>
        <p:spPr>
          <a:xfrm>
            <a:off x="3706200" y="2533337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0" y="571"/>
                </a:moveTo>
                <a:lnTo>
                  <a:pt x="4320" y="1270"/>
                </a:lnTo>
                <a:lnTo>
                  <a:pt x="3680" y="0"/>
                </a:lnTo>
                <a:lnTo>
                  <a:pt x="0" y="571"/>
                </a:lnTo>
                <a:close/>
              </a:path>
            </a:pathLst>
          </a:custGeom>
          <a:ln w="3175">
            <a:solidFill>
              <a:srgbClr val="1B13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98" name="object 233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399" name="object 233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400" name="object 23400"/>
          <p:cNvSpPr/>
          <p:nvPr/>
        </p:nvSpPr>
        <p:spPr>
          <a:xfrm>
            <a:off x="3675316" y="2534269"/>
            <a:ext cx="27940" cy="3810"/>
          </a:xfrm>
          <a:custGeom>
            <a:avLst/>
            <a:gdLst/>
            <a:ahLst/>
            <a:cxnLst/>
            <a:rect l="l" t="t" r="r" b="b"/>
            <a:pathLst>
              <a:path w="27939" h="3810">
                <a:moveTo>
                  <a:pt x="0" y="3637"/>
                </a:moveTo>
                <a:lnTo>
                  <a:pt x="9667" y="2131"/>
                </a:lnTo>
                <a:lnTo>
                  <a:pt x="27800" y="0"/>
                </a:lnTo>
                <a:lnTo>
                  <a:pt x="0" y="3637"/>
                </a:lnTo>
                <a:close/>
              </a:path>
            </a:pathLst>
          </a:custGeom>
          <a:solidFill>
            <a:srgbClr val="1D13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01" name="object 23401"/>
          <p:cNvSpPr/>
          <p:nvPr/>
        </p:nvSpPr>
        <p:spPr>
          <a:xfrm>
            <a:off x="3675316" y="2534269"/>
            <a:ext cx="27940" cy="3810"/>
          </a:xfrm>
          <a:custGeom>
            <a:avLst/>
            <a:gdLst/>
            <a:ahLst/>
            <a:cxnLst/>
            <a:rect l="l" t="t" r="r" b="b"/>
            <a:pathLst>
              <a:path w="27939" h="3810">
                <a:moveTo>
                  <a:pt x="0" y="3637"/>
                </a:moveTo>
                <a:lnTo>
                  <a:pt x="9667" y="2131"/>
                </a:lnTo>
                <a:lnTo>
                  <a:pt x="27800" y="0"/>
                </a:lnTo>
                <a:lnTo>
                  <a:pt x="0" y="3637"/>
                </a:lnTo>
                <a:close/>
              </a:path>
            </a:pathLst>
          </a:custGeom>
          <a:ln w="3175">
            <a:solidFill>
              <a:srgbClr val="1D13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02" name="object 234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403" name="object 234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404" name="object 234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405" name="object 23405"/>
          <p:cNvSpPr/>
          <p:nvPr/>
        </p:nvSpPr>
        <p:spPr>
          <a:xfrm>
            <a:off x="3709880" y="2532446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640" y="2161"/>
                </a:moveTo>
                <a:lnTo>
                  <a:pt x="0" y="891"/>
                </a:lnTo>
                <a:lnTo>
                  <a:pt x="3675" y="0"/>
                </a:lnTo>
                <a:lnTo>
                  <a:pt x="640" y="2161"/>
                </a:lnTo>
                <a:close/>
              </a:path>
            </a:pathLst>
          </a:custGeom>
          <a:solidFill>
            <a:srgbClr val="1B13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06" name="object 23406"/>
          <p:cNvSpPr/>
          <p:nvPr/>
        </p:nvSpPr>
        <p:spPr>
          <a:xfrm>
            <a:off x="3709880" y="2532446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891"/>
                </a:moveTo>
                <a:lnTo>
                  <a:pt x="640" y="2161"/>
                </a:lnTo>
                <a:lnTo>
                  <a:pt x="3675" y="0"/>
                </a:lnTo>
                <a:lnTo>
                  <a:pt x="0" y="891"/>
                </a:lnTo>
                <a:close/>
              </a:path>
            </a:pathLst>
          </a:custGeom>
          <a:ln w="3175">
            <a:solidFill>
              <a:srgbClr val="1B13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07" name="object 23407"/>
          <p:cNvSpPr/>
          <p:nvPr/>
        </p:nvSpPr>
        <p:spPr>
          <a:xfrm>
            <a:off x="3708801" y="2594165"/>
            <a:ext cx="6985" cy="2540"/>
          </a:xfrm>
          <a:custGeom>
            <a:avLst/>
            <a:gdLst/>
            <a:ahLst/>
            <a:cxnLst/>
            <a:rect l="l" t="t" r="r" b="b"/>
            <a:pathLst>
              <a:path w="6985" h="2539">
                <a:moveTo>
                  <a:pt x="0" y="2164"/>
                </a:moveTo>
                <a:lnTo>
                  <a:pt x="1107" y="0"/>
                </a:lnTo>
                <a:lnTo>
                  <a:pt x="6812" y="1008"/>
                </a:lnTo>
                <a:lnTo>
                  <a:pt x="0" y="2164"/>
                </a:lnTo>
                <a:close/>
              </a:path>
            </a:pathLst>
          </a:custGeom>
          <a:solidFill>
            <a:srgbClr val="1C0F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08" name="object 23408"/>
          <p:cNvSpPr/>
          <p:nvPr/>
        </p:nvSpPr>
        <p:spPr>
          <a:xfrm>
            <a:off x="3708801" y="2594165"/>
            <a:ext cx="6985" cy="2540"/>
          </a:xfrm>
          <a:custGeom>
            <a:avLst/>
            <a:gdLst/>
            <a:ahLst/>
            <a:cxnLst/>
            <a:rect l="l" t="t" r="r" b="b"/>
            <a:pathLst>
              <a:path w="6985" h="2539">
                <a:moveTo>
                  <a:pt x="6812" y="1008"/>
                </a:moveTo>
                <a:lnTo>
                  <a:pt x="0" y="2164"/>
                </a:lnTo>
                <a:lnTo>
                  <a:pt x="1107" y="0"/>
                </a:lnTo>
                <a:lnTo>
                  <a:pt x="6812" y="1008"/>
                </a:lnTo>
                <a:close/>
              </a:path>
            </a:pathLst>
          </a:custGeom>
          <a:ln w="3175">
            <a:solidFill>
              <a:srgbClr val="1C0F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09" name="object 234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410" name="object 234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411" name="object 234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412" name="object 234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413" name="object 23413"/>
          <p:cNvSpPr/>
          <p:nvPr/>
        </p:nvSpPr>
        <p:spPr>
          <a:xfrm>
            <a:off x="3673612" y="2554732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963" y="0"/>
                </a:moveTo>
                <a:lnTo>
                  <a:pt x="0" y="1747"/>
                </a:lnTo>
                <a:lnTo>
                  <a:pt x="4963" y="0"/>
                </a:lnTo>
                <a:close/>
              </a:path>
            </a:pathLst>
          </a:custGeom>
          <a:ln w="3175">
            <a:solidFill>
              <a:srgbClr val="1E12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14" name="object 23414"/>
          <p:cNvSpPr/>
          <p:nvPr/>
        </p:nvSpPr>
        <p:spPr>
          <a:xfrm>
            <a:off x="3673612" y="2554732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1747"/>
                </a:moveTo>
                <a:lnTo>
                  <a:pt x="3098" y="48"/>
                </a:lnTo>
                <a:lnTo>
                  <a:pt x="4963" y="0"/>
                </a:lnTo>
                <a:lnTo>
                  <a:pt x="0" y="1747"/>
                </a:lnTo>
                <a:close/>
              </a:path>
            </a:pathLst>
          </a:custGeom>
          <a:solidFill>
            <a:srgbClr val="1E12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15" name="object 23415"/>
          <p:cNvSpPr/>
          <p:nvPr/>
        </p:nvSpPr>
        <p:spPr>
          <a:xfrm>
            <a:off x="3673612" y="2554732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963" y="0"/>
                </a:moveTo>
                <a:lnTo>
                  <a:pt x="3098" y="48"/>
                </a:lnTo>
                <a:lnTo>
                  <a:pt x="0" y="1747"/>
                </a:lnTo>
                <a:lnTo>
                  <a:pt x="4963" y="0"/>
                </a:lnTo>
                <a:close/>
              </a:path>
            </a:pathLst>
          </a:custGeom>
          <a:ln w="3175">
            <a:solidFill>
              <a:srgbClr val="1E12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16" name="object 23416"/>
          <p:cNvSpPr/>
          <p:nvPr/>
        </p:nvSpPr>
        <p:spPr>
          <a:xfrm>
            <a:off x="3667623" y="2537902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0" y="1203"/>
                </a:moveTo>
                <a:lnTo>
                  <a:pt x="4572" y="0"/>
                </a:lnTo>
                <a:lnTo>
                  <a:pt x="1597" y="955"/>
                </a:lnTo>
                <a:lnTo>
                  <a:pt x="0" y="1203"/>
                </a:lnTo>
                <a:close/>
              </a:path>
            </a:pathLst>
          </a:custGeom>
          <a:solidFill>
            <a:srgbClr val="1E13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17" name="object 23417"/>
          <p:cNvSpPr/>
          <p:nvPr/>
        </p:nvSpPr>
        <p:spPr>
          <a:xfrm>
            <a:off x="3667623" y="2537902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4572" y="0"/>
                </a:moveTo>
                <a:lnTo>
                  <a:pt x="1597" y="955"/>
                </a:lnTo>
                <a:lnTo>
                  <a:pt x="0" y="1203"/>
                </a:lnTo>
                <a:lnTo>
                  <a:pt x="4572" y="0"/>
                </a:lnTo>
                <a:close/>
              </a:path>
            </a:pathLst>
          </a:custGeom>
          <a:ln w="3175">
            <a:solidFill>
              <a:srgbClr val="1E13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18" name="object 23418"/>
          <p:cNvSpPr/>
          <p:nvPr/>
        </p:nvSpPr>
        <p:spPr>
          <a:xfrm>
            <a:off x="3667623" y="2537902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0" y="1203"/>
                </a:moveTo>
                <a:lnTo>
                  <a:pt x="1696" y="337"/>
                </a:lnTo>
                <a:lnTo>
                  <a:pt x="4572" y="0"/>
                </a:lnTo>
                <a:lnTo>
                  <a:pt x="0" y="1203"/>
                </a:lnTo>
                <a:close/>
              </a:path>
            </a:pathLst>
          </a:custGeom>
          <a:solidFill>
            <a:srgbClr val="1E13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19" name="object 23419"/>
          <p:cNvSpPr/>
          <p:nvPr/>
        </p:nvSpPr>
        <p:spPr>
          <a:xfrm>
            <a:off x="3667623" y="2537902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4572" y="0"/>
                </a:moveTo>
                <a:lnTo>
                  <a:pt x="1696" y="337"/>
                </a:lnTo>
                <a:lnTo>
                  <a:pt x="0" y="1203"/>
                </a:lnTo>
                <a:lnTo>
                  <a:pt x="4572" y="0"/>
                </a:lnTo>
                <a:close/>
              </a:path>
            </a:pathLst>
          </a:custGeom>
          <a:ln w="3175">
            <a:solidFill>
              <a:srgbClr val="1E13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20" name="object 23420"/>
          <p:cNvSpPr/>
          <p:nvPr/>
        </p:nvSpPr>
        <p:spPr>
          <a:xfrm>
            <a:off x="3667429" y="2538239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93" y="866"/>
                </a:moveTo>
                <a:lnTo>
                  <a:pt x="0" y="99"/>
                </a:lnTo>
                <a:lnTo>
                  <a:pt x="1889" y="0"/>
                </a:lnTo>
                <a:lnTo>
                  <a:pt x="193" y="866"/>
                </a:lnTo>
                <a:close/>
              </a:path>
            </a:pathLst>
          </a:custGeom>
          <a:solidFill>
            <a:srgbClr val="1E13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21" name="object 23421"/>
          <p:cNvSpPr/>
          <p:nvPr/>
        </p:nvSpPr>
        <p:spPr>
          <a:xfrm>
            <a:off x="3667429" y="2538239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93" y="866"/>
                </a:moveTo>
                <a:lnTo>
                  <a:pt x="1889" y="0"/>
                </a:lnTo>
                <a:lnTo>
                  <a:pt x="0" y="99"/>
                </a:lnTo>
                <a:lnTo>
                  <a:pt x="193" y="866"/>
                </a:lnTo>
                <a:close/>
              </a:path>
            </a:pathLst>
          </a:custGeom>
          <a:ln w="3175">
            <a:solidFill>
              <a:srgbClr val="1E13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22" name="object 234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423" name="object 23423"/>
          <p:cNvSpPr/>
          <p:nvPr/>
        </p:nvSpPr>
        <p:spPr>
          <a:xfrm>
            <a:off x="3669555" y="2540645"/>
            <a:ext cx="4445" cy="7620"/>
          </a:xfrm>
          <a:custGeom>
            <a:avLst/>
            <a:gdLst/>
            <a:ahLst/>
            <a:cxnLst/>
            <a:rect l="l" t="t" r="r" b="b"/>
            <a:pathLst>
              <a:path w="4445" h="7619">
                <a:moveTo>
                  <a:pt x="1389" y="7391"/>
                </a:moveTo>
                <a:lnTo>
                  <a:pt x="0" y="0"/>
                </a:lnTo>
                <a:lnTo>
                  <a:pt x="4345" y="1087"/>
                </a:lnTo>
                <a:lnTo>
                  <a:pt x="1389" y="7391"/>
                </a:lnTo>
                <a:close/>
              </a:path>
            </a:pathLst>
          </a:custGeom>
          <a:solidFill>
            <a:srgbClr val="1E13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24" name="object 23424"/>
          <p:cNvSpPr/>
          <p:nvPr/>
        </p:nvSpPr>
        <p:spPr>
          <a:xfrm>
            <a:off x="3669555" y="2540645"/>
            <a:ext cx="4445" cy="7620"/>
          </a:xfrm>
          <a:custGeom>
            <a:avLst/>
            <a:gdLst/>
            <a:ahLst/>
            <a:cxnLst/>
            <a:rect l="l" t="t" r="r" b="b"/>
            <a:pathLst>
              <a:path w="4445" h="7619">
                <a:moveTo>
                  <a:pt x="1389" y="7391"/>
                </a:moveTo>
                <a:lnTo>
                  <a:pt x="4345" y="1087"/>
                </a:lnTo>
                <a:lnTo>
                  <a:pt x="0" y="0"/>
                </a:lnTo>
                <a:lnTo>
                  <a:pt x="1389" y="7391"/>
                </a:lnTo>
                <a:close/>
              </a:path>
            </a:pathLst>
          </a:custGeom>
          <a:ln w="3175">
            <a:solidFill>
              <a:srgbClr val="1E13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25" name="object 23425"/>
          <p:cNvSpPr/>
          <p:nvPr/>
        </p:nvSpPr>
        <p:spPr>
          <a:xfrm>
            <a:off x="3670945" y="2541732"/>
            <a:ext cx="4445" cy="6350"/>
          </a:xfrm>
          <a:custGeom>
            <a:avLst/>
            <a:gdLst/>
            <a:ahLst/>
            <a:cxnLst/>
            <a:rect l="l" t="t" r="r" b="b"/>
            <a:pathLst>
              <a:path w="4445" h="6350">
                <a:moveTo>
                  <a:pt x="0" y="6304"/>
                </a:moveTo>
                <a:lnTo>
                  <a:pt x="2956" y="0"/>
                </a:lnTo>
                <a:lnTo>
                  <a:pt x="4102" y="5969"/>
                </a:lnTo>
                <a:lnTo>
                  <a:pt x="0" y="6304"/>
                </a:lnTo>
                <a:close/>
              </a:path>
            </a:pathLst>
          </a:custGeom>
          <a:solidFill>
            <a:srgbClr val="1E12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26" name="object 23426"/>
          <p:cNvSpPr/>
          <p:nvPr/>
        </p:nvSpPr>
        <p:spPr>
          <a:xfrm>
            <a:off x="3670945" y="2541732"/>
            <a:ext cx="4445" cy="6350"/>
          </a:xfrm>
          <a:custGeom>
            <a:avLst/>
            <a:gdLst/>
            <a:ahLst/>
            <a:cxnLst/>
            <a:rect l="l" t="t" r="r" b="b"/>
            <a:pathLst>
              <a:path w="4445" h="6350">
                <a:moveTo>
                  <a:pt x="0" y="6304"/>
                </a:moveTo>
                <a:lnTo>
                  <a:pt x="2956" y="0"/>
                </a:lnTo>
                <a:lnTo>
                  <a:pt x="4102" y="5969"/>
                </a:lnTo>
                <a:lnTo>
                  <a:pt x="0" y="6304"/>
                </a:lnTo>
                <a:close/>
              </a:path>
            </a:pathLst>
          </a:custGeom>
          <a:ln w="3175">
            <a:solidFill>
              <a:srgbClr val="1E12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27" name="object 23427"/>
          <p:cNvSpPr/>
          <p:nvPr/>
        </p:nvSpPr>
        <p:spPr>
          <a:xfrm>
            <a:off x="3670945" y="254770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102" y="0"/>
                </a:moveTo>
                <a:lnTo>
                  <a:pt x="0" y="335"/>
                </a:lnTo>
                <a:lnTo>
                  <a:pt x="4102" y="0"/>
                </a:lnTo>
                <a:close/>
              </a:path>
            </a:pathLst>
          </a:custGeom>
          <a:ln w="3175">
            <a:solidFill>
              <a:srgbClr val="1E12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28" name="object 23428"/>
          <p:cNvSpPr/>
          <p:nvPr/>
        </p:nvSpPr>
        <p:spPr>
          <a:xfrm>
            <a:off x="3670945" y="254770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102" y="0"/>
                </a:moveTo>
                <a:lnTo>
                  <a:pt x="0" y="3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29" name="object 234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430" name="object 234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431" name="object 234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432" name="object 23432"/>
          <p:cNvSpPr/>
          <p:nvPr/>
        </p:nvSpPr>
        <p:spPr>
          <a:xfrm>
            <a:off x="3669555" y="2540383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4345" y="1348"/>
                </a:moveTo>
                <a:lnTo>
                  <a:pt x="0" y="261"/>
                </a:lnTo>
                <a:lnTo>
                  <a:pt x="6240" y="0"/>
                </a:lnTo>
                <a:lnTo>
                  <a:pt x="4345" y="1348"/>
                </a:lnTo>
                <a:close/>
              </a:path>
            </a:pathLst>
          </a:custGeom>
          <a:solidFill>
            <a:srgbClr val="1E13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33" name="object 23433"/>
          <p:cNvSpPr/>
          <p:nvPr/>
        </p:nvSpPr>
        <p:spPr>
          <a:xfrm>
            <a:off x="3669555" y="2540383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0" y="261"/>
                </a:moveTo>
                <a:lnTo>
                  <a:pt x="4345" y="1348"/>
                </a:lnTo>
                <a:lnTo>
                  <a:pt x="6240" y="0"/>
                </a:lnTo>
                <a:lnTo>
                  <a:pt x="0" y="261"/>
                </a:lnTo>
                <a:close/>
              </a:path>
            </a:pathLst>
          </a:custGeom>
          <a:ln w="3175">
            <a:solidFill>
              <a:srgbClr val="1E13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34" name="object 23434"/>
          <p:cNvSpPr/>
          <p:nvPr/>
        </p:nvSpPr>
        <p:spPr>
          <a:xfrm>
            <a:off x="3669220" y="25377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0" y="1148"/>
                </a:moveTo>
                <a:lnTo>
                  <a:pt x="2974" y="193"/>
                </a:lnTo>
                <a:lnTo>
                  <a:pt x="4627" y="0"/>
                </a:lnTo>
                <a:lnTo>
                  <a:pt x="0" y="1148"/>
                </a:lnTo>
                <a:close/>
              </a:path>
            </a:pathLst>
          </a:custGeom>
          <a:solidFill>
            <a:srgbClr val="1E13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35" name="object 23435"/>
          <p:cNvSpPr/>
          <p:nvPr/>
        </p:nvSpPr>
        <p:spPr>
          <a:xfrm>
            <a:off x="3669220" y="25377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0" y="1148"/>
                </a:moveTo>
                <a:lnTo>
                  <a:pt x="2974" y="193"/>
                </a:lnTo>
                <a:lnTo>
                  <a:pt x="4627" y="0"/>
                </a:lnTo>
                <a:lnTo>
                  <a:pt x="0" y="1148"/>
                </a:lnTo>
                <a:close/>
              </a:path>
            </a:pathLst>
          </a:custGeom>
          <a:ln w="3175">
            <a:solidFill>
              <a:srgbClr val="1E13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36" name="object 23436"/>
          <p:cNvSpPr/>
          <p:nvPr/>
        </p:nvSpPr>
        <p:spPr>
          <a:xfrm>
            <a:off x="3669220" y="253770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1148"/>
                </a:moveTo>
                <a:lnTo>
                  <a:pt x="4627" y="0"/>
                </a:lnTo>
                <a:lnTo>
                  <a:pt x="6096" y="198"/>
                </a:lnTo>
                <a:lnTo>
                  <a:pt x="0" y="1148"/>
                </a:lnTo>
                <a:close/>
              </a:path>
            </a:pathLst>
          </a:custGeom>
          <a:solidFill>
            <a:srgbClr val="1E13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37" name="object 23437"/>
          <p:cNvSpPr/>
          <p:nvPr/>
        </p:nvSpPr>
        <p:spPr>
          <a:xfrm>
            <a:off x="3669220" y="253770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1148"/>
                </a:moveTo>
                <a:lnTo>
                  <a:pt x="6096" y="198"/>
                </a:lnTo>
                <a:lnTo>
                  <a:pt x="4627" y="0"/>
                </a:lnTo>
                <a:lnTo>
                  <a:pt x="0" y="1148"/>
                </a:lnTo>
                <a:close/>
              </a:path>
            </a:pathLst>
          </a:custGeom>
          <a:ln w="3175">
            <a:solidFill>
              <a:srgbClr val="1E13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38" name="object 234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439" name="object 234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440" name="object 23440"/>
          <p:cNvSpPr/>
          <p:nvPr/>
        </p:nvSpPr>
        <p:spPr>
          <a:xfrm>
            <a:off x="3754594" y="2520124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1737"/>
                </a:moveTo>
                <a:lnTo>
                  <a:pt x="772" y="0"/>
                </a:lnTo>
                <a:lnTo>
                  <a:pt x="675" y="1148"/>
                </a:lnTo>
                <a:lnTo>
                  <a:pt x="0" y="1737"/>
                </a:lnTo>
                <a:close/>
              </a:path>
            </a:pathLst>
          </a:custGeom>
          <a:solidFill>
            <a:srgbClr val="1719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41" name="object 23441"/>
          <p:cNvSpPr/>
          <p:nvPr/>
        </p:nvSpPr>
        <p:spPr>
          <a:xfrm>
            <a:off x="3754594" y="2520124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772" y="0"/>
                </a:moveTo>
                <a:lnTo>
                  <a:pt x="675" y="1148"/>
                </a:lnTo>
                <a:lnTo>
                  <a:pt x="0" y="1737"/>
                </a:lnTo>
                <a:lnTo>
                  <a:pt x="772" y="0"/>
                </a:lnTo>
                <a:close/>
              </a:path>
            </a:pathLst>
          </a:custGeom>
          <a:ln w="3175">
            <a:solidFill>
              <a:srgbClr val="1719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42" name="object 23442"/>
          <p:cNvSpPr/>
          <p:nvPr/>
        </p:nvSpPr>
        <p:spPr>
          <a:xfrm>
            <a:off x="3753916" y="252012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678" y="1737"/>
                </a:moveTo>
                <a:lnTo>
                  <a:pt x="0" y="556"/>
                </a:lnTo>
                <a:lnTo>
                  <a:pt x="1450" y="0"/>
                </a:lnTo>
                <a:lnTo>
                  <a:pt x="678" y="1737"/>
                </a:lnTo>
                <a:close/>
              </a:path>
            </a:pathLst>
          </a:custGeom>
          <a:solidFill>
            <a:srgbClr val="1719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43" name="object 23443"/>
          <p:cNvSpPr/>
          <p:nvPr/>
        </p:nvSpPr>
        <p:spPr>
          <a:xfrm>
            <a:off x="3753916" y="252012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450" y="0"/>
                </a:moveTo>
                <a:lnTo>
                  <a:pt x="0" y="556"/>
                </a:lnTo>
                <a:lnTo>
                  <a:pt x="678" y="1737"/>
                </a:lnTo>
                <a:lnTo>
                  <a:pt x="1450" y="0"/>
                </a:lnTo>
                <a:close/>
              </a:path>
            </a:pathLst>
          </a:custGeom>
          <a:ln w="3175">
            <a:solidFill>
              <a:srgbClr val="1719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44" name="object 234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445" name="object 234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446" name="object 234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447" name="object 234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448" name="object 234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449" name="object 234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450" name="object 234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451" name="object 23451"/>
          <p:cNvSpPr/>
          <p:nvPr/>
        </p:nvSpPr>
        <p:spPr>
          <a:xfrm>
            <a:off x="3728572" y="2565892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10955" y="0"/>
                </a:moveTo>
                <a:lnTo>
                  <a:pt x="0" y="34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52" name="object 23452"/>
          <p:cNvSpPr/>
          <p:nvPr/>
        </p:nvSpPr>
        <p:spPr>
          <a:xfrm>
            <a:off x="3728377" y="2573794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5971" y="7462"/>
                </a:moveTo>
                <a:lnTo>
                  <a:pt x="71" y="1889"/>
                </a:lnTo>
                <a:lnTo>
                  <a:pt x="0" y="0"/>
                </a:lnTo>
                <a:lnTo>
                  <a:pt x="5971" y="7462"/>
                </a:lnTo>
                <a:close/>
              </a:path>
            </a:pathLst>
          </a:custGeom>
          <a:solidFill>
            <a:srgbClr val="1A12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53" name="object 23453"/>
          <p:cNvSpPr/>
          <p:nvPr/>
        </p:nvSpPr>
        <p:spPr>
          <a:xfrm>
            <a:off x="3728377" y="2573794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5971" y="7462"/>
                </a:moveTo>
                <a:lnTo>
                  <a:pt x="71" y="1889"/>
                </a:lnTo>
                <a:lnTo>
                  <a:pt x="0" y="0"/>
                </a:lnTo>
                <a:lnTo>
                  <a:pt x="5971" y="7462"/>
                </a:lnTo>
                <a:close/>
              </a:path>
            </a:pathLst>
          </a:custGeom>
          <a:ln w="3175">
            <a:solidFill>
              <a:srgbClr val="1A12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54" name="object 23454"/>
          <p:cNvSpPr/>
          <p:nvPr/>
        </p:nvSpPr>
        <p:spPr>
          <a:xfrm>
            <a:off x="3728377" y="2573347"/>
            <a:ext cx="6350" cy="8255"/>
          </a:xfrm>
          <a:custGeom>
            <a:avLst/>
            <a:gdLst/>
            <a:ahLst/>
            <a:cxnLst/>
            <a:rect l="l" t="t" r="r" b="b"/>
            <a:pathLst>
              <a:path w="6350" h="8255">
                <a:moveTo>
                  <a:pt x="5971" y="7909"/>
                </a:moveTo>
                <a:lnTo>
                  <a:pt x="0" y="447"/>
                </a:lnTo>
                <a:lnTo>
                  <a:pt x="1902" y="0"/>
                </a:lnTo>
                <a:lnTo>
                  <a:pt x="5971" y="7909"/>
                </a:lnTo>
                <a:close/>
              </a:path>
            </a:pathLst>
          </a:custGeom>
          <a:solidFill>
            <a:srgbClr val="1A12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55" name="object 23455"/>
          <p:cNvSpPr/>
          <p:nvPr/>
        </p:nvSpPr>
        <p:spPr>
          <a:xfrm>
            <a:off x="3728377" y="2573347"/>
            <a:ext cx="6350" cy="8255"/>
          </a:xfrm>
          <a:custGeom>
            <a:avLst/>
            <a:gdLst/>
            <a:ahLst/>
            <a:cxnLst/>
            <a:rect l="l" t="t" r="r" b="b"/>
            <a:pathLst>
              <a:path w="6350" h="8255">
                <a:moveTo>
                  <a:pt x="5971" y="7909"/>
                </a:moveTo>
                <a:lnTo>
                  <a:pt x="1902" y="0"/>
                </a:lnTo>
                <a:lnTo>
                  <a:pt x="0" y="447"/>
                </a:lnTo>
                <a:lnTo>
                  <a:pt x="5971" y="7909"/>
                </a:lnTo>
                <a:close/>
              </a:path>
            </a:pathLst>
          </a:custGeom>
          <a:ln w="3175">
            <a:solidFill>
              <a:srgbClr val="1A12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56" name="object 234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457" name="object 23457"/>
          <p:cNvSpPr/>
          <p:nvPr/>
        </p:nvSpPr>
        <p:spPr>
          <a:xfrm>
            <a:off x="3739527" y="2564640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500" y="1386"/>
                </a:moveTo>
                <a:lnTo>
                  <a:pt x="0" y="1252"/>
                </a:lnTo>
                <a:lnTo>
                  <a:pt x="3764" y="0"/>
                </a:lnTo>
                <a:lnTo>
                  <a:pt x="4500" y="1386"/>
                </a:lnTo>
                <a:close/>
              </a:path>
            </a:pathLst>
          </a:custGeom>
          <a:solidFill>
            <a:srgbClr val="1914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58" name="object 23458"/>
          <p:cNvSpPr/>
          <p:nvPr/>
        </p:nvSpPr>
        <p:spPr>
          <a:xfrm>
            <a:off x="3739527" y="2564640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3764" y="0"/>
                </a:moveTo>
                <a:lnTo>
                  <a:pt x="0" y="1252"/>
                </a:lnTo>
                <a:lnTo>
                  <a:pt x="4500" y="1386"/>
                </a:lnTo>
                <a:lnTo>
                  <a:pt x="3764" y="0"/>
                </a:lnTo>
                <a:close/>
              </a:path>
            </a:pathLst>
          </a:custGeom>
          <a:ln w="3175">
            <a:solidFill>
              <a:srgbClr val="1914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59" name="object 234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460" name="object 234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461" name="object 234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462" name="object 23462"/>
          <p:cNvSpPr/>
          <p:nvPr/>
        </p:nvSpPr>
        <p:spPr>
          <a:xfrm>
            <a:off x="3739527" y="2564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764" y="0"/>
                </a:moveTo>
                <a:lnTo>
                  <a:pt x="0" y="12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63" name="object 234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464" name="object 234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465" name="object 23465"/>
          <p:cNvSpPr/>
          <p:nvPr/>
        </p:nvSpPr>
        <p:spPr>
          <a:xfrm>
            <a:off x="3728372" y="2573164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5" y="629"/>
                </a:moveTo>
                <a:lnTo>
                  <a:pt x="0" y="0"/>
                </a:lnTo>
                <a:lnTo>
                  <a:pt x="1907" y="182"/>
                </a:lnTo>
                <a:lnTo>
                  <a:pt x="5" y="629"/>
                </a:lnTo>
                <a:close/>
              </a:path>
            </a:pathLst>
          </a:custGeom>
          <a:solidFill>
            <a:srgbClr val="1A12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66" name="object 23466"/>
          <p:cNvSpPr/>
          <p:nvPr/>
        </p:nvSpPr>
        <p:spPr>
          <a:xfrm>
            <a:off x="3728372" y="2573164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5" y="629"/>
                </a:moveTo>
                <a:lnTo>
                  <a:pt x="1907" y="182"/>
                </a:lnTo>
                <a:lnTo>
                  <a:pt x="0" y="0"/>
                </a:lnTo>
                <a:lnTo>
                  <a:pt x="5" y="629"/>
                </a:lnTo>
                <a:close/>
              </a:path>
            </a:pathLst>
          </a:custGeom>
          <a:ln w="3175">
            <a:solidFill>
              <a:srgbClr val="1A12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67" name="object 23467"/>
          <p:cNvSpPr/>
          <p:nvPr/>
        </p:nvSpPr>
        <p:spPr>
          <a:xfrm>
            <a:off x="3728334" y="2569558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1945" y="3789"/>
                </a:moveTo>
                <a:lnTo>
                  <a:pt x="38" y="3606"/>
                </a:lnTo>
                <a:lnTo>
                  <a:pt x="0" y="0"/>
                </a:lnTo>
                <a:lnTo>
                  <a:pt x="1945" y="3789"/>
                </a:lnTo>
                <a:close/>
              </a:path>
            </a:pathLst>
          </a:custGeom>
          <a:solidFill>
            <a:srgbClr val="1A12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68" name="object 23468"/>
          <p:cNvSpPr/>
          <p:nvPr/>
        </p:nvSpPr>
        <p:spPr>
          <a:xfrm>
            <a:off x="3728334" y="2569558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38" y="3606"/>
                </a:moveTo>
                <a:lnTo>
                  <a:pt x="1945" y="3789"/>
                </a:lnTo>
                <a:lnTo>
                  <a:pt x="0" y="0"/>
                </a:lnTo>
                <a:lnTo>
                  <a:pt x="38" y="3606"/>
                </a:lnTo>
                <a:close/>
              </a:path>
            </a:pathLst>
          </a:custGeom>
          <a:ln w="3175">
            <a:solidFill>
              <a:srgbClr val="1A12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69" name="object 234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470" name="object 234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471" name="object 234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472" name="object 234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473" name="object 234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474" name="object 234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475" name="object 234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476" name="object 234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477" name="object 23477"/>
          <p:cNvSpPr/>
          <p:nvPr/>
        </p:nvSpPr>
        <p:spPr>
          <a:xfrm>
            <a:off x="3738458" y="2589220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2070" y="3995"/>
                </a:moveTo>
                <a:lnTo>
                  <a:pt x="0" y="0"/>
                </a:lnTo>
                <a:lnTo>
                  <a:pt x="2070" y="3995"/>
                </a:lnTo>
                <a:close/>
              </a:path>
            </a:pathLst>
          </a:custGeom>
          <a:ln w="3175">
            <a:solidFill>
              <a:srgbClr val="1A11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78" name="object 23478"/>
          <p:cNvSpPr/>
          <p:nvPr/>
        </p:nvSpPr>
        <p:spPr>
          <a:xfrm>
            <a:off x="3740528" y="259321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A11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79" name="object 23479"/>
          <p:cNvSpPr/>
          <p:nvPr/>
        </p:nvSpPr>
        <p:spPr>
          <a:xfrm>
            <a:off x="3740528" y="259321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11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80" name="object 23480"/>
          <p:cNvSpPr/>
          <p:nvPr/>
        </p:nvSpPr>
        <p:spPr>
          <a:xfrm>
            <a:off x="3740528" y="259321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A11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81" name="object 23481"/>
          <p:cNvSpPr/>
          <p:nvPr/>
        </p:nvSpPr>
        <p:spPr>
          <a:xfrm>
            <a:off x="3740528" y="259321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11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82" name="object 23482"/>
          <p:cNvSpPr/>
          <p:nvPr/>
        </p:nvSpPr>
        <p:spPr>
          <a:xfrm>
            <a:off x="3740528" y="259321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A11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83" name="object 23483"/>
          <p:cNvSpPr/>
          <p:nvPr/>
        </p:nvSpPr>
        <p:spPr>
          <a:xfrm>
            <a:off x="3740528" y="259321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11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84" name="object 23484"/>
          <p:cNvSpPr/>
          <p:nvPr/>
        </p:nvSpPr>
        <p:spPr>
          <a:xfrm>
            <a:off x="3740528" y="259321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A11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85" name="object 23485"/>
          <p:cNvSpPr/>
          <p:nvPr/>
        </p:nvSpPr>
        <p:spPr>
          <a:xfrm>
            <a:off x="3740528" y="259321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11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86" name="object 23486"/>
          <p:cNvSpPr/>
          <p:nvPr/>
        </p:nvSpPr>
        <p:spPr>
          <a:xfrm>
            <a:off x="3734348" y="2581257"/>
            <a:ext cx="6985" cy="7620"/>
          </a:xfrm>
          <a:custGeom>
            <a:avLst/>
            <a:gdLst/>
            <a:ahLst/>
            <a:cxnLst/>
            <a:rect l="l" t="t" r="r" b="b"/>
            <a:pathLst>
              <a:path w="6985" h="7619">
                <a:moveTo>
                  <a:pt x="6428" y="7185"/>
                </a:moveTo>
                <a:lnTo>
                  <a:pt x="0" y="0"/>
                </a:lnTo>
                <a:lnTo>
                  <a:pt x="6520" y="4074"/>
                </a:lnTo>
                <a:lnTo>
                  <a:pt x="6428" y="7185"/>
                </a:lnTo>
                <a:close/>
              </a:path>
            </a:pathLst>
          </a:custGeom>
          <a:solidFill>
            <a:srgbClr val="1A12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87" name="object 23487"/>
          <p:cNvSpPr/>
          <p:nvPr/>
        </p:nvSpPr>
        <p:spPr>
          <a:xfrm>
            <a:off x="3734348" y="2581257"/>
            <a:ext cx="6985" cy="7620"/>
          </a:xfrm>
          <a:custGeom>
            <a:avLst/>
            <a:gdLst/>
            <a:ahLst/>
            <a:cxnLst/>
            <a:rect l="l" t="t" r="r" b="b"/>
            <a:pathLst>
              <a:path w="6985" h="7619">
                <a:moveTo>
                  <a:pt x="0" y="0"/>
                </a:moveTo>
                <a:lnTo>
                  <a:pt x="6520" y="4074"/>
                </a:lnTo>
                <a:lnTo>
                  <a:pt x="6428" y="718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12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88" name="object 23488"/>
          <p:cNvSpPr/>
          <p:nvPr/>
        </p:nvSpPr>
        <p:spPr>
          <a:xfrm>
            <a:off x="3734348" y="2581257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4109" y="7962"/>
                </a:moveTo>
                <a:lnTo>
                  <a:pt x="0" y="0"/>
                </a:lnTo>
                <a:lnTo>
                  <a:pt x="6428" y="7185"/>
                </a:lnTo>
                <a:lnTo>
                  <a:pt x="4109" y="7962"/>
                </a:lnTo>
                <a:close/>
              </a:path>
            </a:pathLst>
          </a:custGeom>
          <a:solidFill>
            <a:srgbClr val="1A12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89" name="object 23489"/>
          <p:cNvSpPr/>
          <p:nvPr/>
        </p:nvSpPr>
        <p:spPr>
          <a:xfrm>
            <a:off x="3734348" y="2581257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0" y="0"/>
                </a:moveTo>
                <a:lnTo>
                  <a:pt x="4109" y="7962"/>
                </a:lnTo>
                <a:lnTo>
                  <a:pt x="6428" y="718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12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90" name="object 23490"/>
          <p:cNvSpPr/>
          <p:nvPr/>
        </p:nvSpPr>
        <p:spPr>
          <a:xfrm>
            <a:off x="3738458" y="2588442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2070" y="4772"/>
                </a:moveTo>
                <a:lnTo>
                  <a:pt x="0" y="777"/>
                </a:lnTo>
                <a:lnTo>
                  <a:pt x="2319" y="0"/>
                </a:lnTo>
                <a:lnTo>
                  <a:pt x="2070" y="4772"/>
                </a:lnTo>
                <a:close/>
              </a:path>
            </a:pathLst>
          </a:custGeom>
          <a:solidFill>
            <a:srgbClr val="1A12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91" name="object 23491"/>
          <p:cNvSpPr/>
          <p:nvPr/>
        </p:nvSpPr>
        <p:spPr>
          <a:xfrm>
            <a:off x="3738458" y="2588442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2319" y="0"/>
                </a:moveTo>
                <a:lnTo>
                  <a:pt x="0" y="777"/>
                </a:lnTo>
                <a:lnTo>
                  <a:pt x="2070" y="4772"/>
                </a:lnTo>
                <a:lnTo>
                  <a:pt x="2319" y="0"/>
                </a:lnTo>
                <a:close/>
              </a:path>
            </a:pathLst>
          </a:custGeom>
          <a:ln w="3175">
            <a:solidFill>
              <a:srgbClr val="1A12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92" name="object 23492"/>
          <p:cNvSpPr/>
          <p:nvPr/>
        </p:nvSpPr>
        <p:spPr>
          <a:xfrm>
            <a:off x="3728636" y="2580701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1483" y="1407"/>
                </a:moveTo>
                <a:lnTo>
                  <a:pt x="0" y="0"/>
                </a:lnTo>
                <a:lnTo>
                  <a:pt x="5712" y="556"/>
                </a:lnTo>
                <a:lnTo>
                  <a:pt x="1483" y="1407"/>
                </a:lnTo>
                <a:close/>
              </a:path>
            </a:pathLst>
          </a:custGeom>
          <a:solidFill>
            <a:srgbClr val="1A12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93" name="object 23493"/>
          <p:cNvSpPr/>
          <p:nvPr/>
        </p:nvSpPr>
        <p:spPr>
          <a:xfrm>
            <a:off x="3728636" y="2580701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1483" y="1407"/>
                </a:moveTo>
                <a:lnTo>
                  <a:pt x="5712" y="556"/>
                </a:lnTo>
                <a:lnTo>
                  <a:pt x="0" y="0"/>
                </a:lnTo>
                <a:lnTo>
                  <a:pt x="1483" y="1407"/>
                </a:lnTo>
                <a:close/>
              </a:path>
            </a:pathLst>
          </a:custGeom>
          <a:ln w="3175">
            <a:solidFill>
              <a:srgbClr val="1A12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94" name="object 23494"/>
          <p:cNvSpPr/>
          <p:nvPr/>
        </p:nvSpPr>
        <p:spPr>
          <a:xfrm>
            <a:off x="3728448" y="2575684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0" y="0"/>
                </a:moveTo>
                <a:lnTo>
                  <a:pt x="5900" y="557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12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95" name="object 23495"/>
          <p:cNvSpPr/>
          <p:nvPr/>
        </p:nvSpPr>
        <p:spPr>
          <a:xfrm>
            <a:off x="3728448" y="2575684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5900" y="5572"/>
                </a:moveTo>
                <a:lnTo>
                  <a:pt x="187" y="5016"/>
                </a:lnTo>
                <a:lnTo>
                  <a:pt x="0" y="0"/>
                </a:lnTo>
                <a:lnTo>
                  <a:pt x="5900" y="5572"/>
                </a:lnTo>
                <a:close/>
              </a:path>
            </a:pathLst>
          </a:custGeom>
          <a:solidFill>
            <a:srgbClr val="1A12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96" name="object 23496"/>
          <p:cNvSpPr/>
          <p:nvPr/>
        </p:nvSpPr>
        <p:spPr>
          <a:xfrm>
            <a:off x="3728448" y="2575684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0" y="0"/>
                </a:moveTo>
                <a:lnTo>
                  <a:pt x="187" y="5016"/>
                </a:lnTo>
                <a:lnTo>
                  <a:pt x="5900" y="557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12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97" name="object 23497"/>
          <p:cNvSpPr/>
          <p:nvPr/>
        </p:nvSpPr>
        <p:spPr>
          <a:xfrm>
            <a:off x="3734348" y="2581257"/>
            <a:ext cx="6985" cy="4445"/>
          </a:xfrm>
          <a:custGeom>
            <a:avLst/>
            <a:gdLst/>
            <a:ahLst/>
            <a:cxnLst/>
            <a:rect l="l" t="t" r="r" b="b"/>
            <a:pathLst>
              <a:path w="6985" h="4444">
                <a:moveTo>
                  <a:pt x="6520" y="4074"/>
                </a:moveTo>
                <a:lnTo>
                  <a:pt x="0" y="0"/>
                </a:lnTo>
                <a:lnTo>
                  <a:pt x="6520" y="4074"/>
                </a:lnTo>
                <a:close/>
              </a:path>
            </a:pathLst>
          </a:custGeom>
          <a:ln w="3175">
            <a:solidFill>
              <a:srgbClr val="1A12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98" name="object 234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499" name="object 234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500" name="object 235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501" name="object 23501"/>
          <p:cNvSpPr/>
          <p:nvPr/>
        </p:nvSpPr>
        <p:spPr>
          <a:xfrm>
            <a:off x="3720526" y="2611907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3233" y="4373"/>
                </a:moveTo>
                <a:lnTo>
                  <a:pt x="0" y="2247"/>
                </a:lnTo>
                <a:lnTo>
                  <a:pt x="3210" y="0"/>
                </a:lnTo>
                <a:lnTo>
                  <a:pt x="3233" y="4373"/>
                </a:lnTo>
                <a:close/>
              </a:path>
            </a:pathLst>
          </a:custGeom>
          <a:solidFill>
            <a:srgbClr val="1C0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02" name="object 23502"/>
          <p:cNvSpPr/>
          <p:nvPr/>
        </p:nvSpPr>
        <p:spPr>
          <a:xfrm>
            <a:off x="3720526" y="2611907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3233" y="4373"/>
                </a:moveTo>
                <a:lnTo>
                  <a:pt x="0" y="2247"/>
                </a:lnTo>
                <a:lnTo>
                  <a:pt x="3210" y="0"/>
                </a:lnTo>
                <a:lnTo>
                  <a:pt x="3233" y="4373"/>
                </a:lnTo>
                <a:close/>
              </a:path>
            </a:pathLst>
          </a:custGeom>
          <a:ln w="3175">
            <a:solidFill>
              <a:srgbClr val="1C0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03" name="object 235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504" name="object 23504"/>
          <p:cNvSpPr/>
          <p:nvPr/>
        </p:nvSpPr>
        <p:spPr>
          <a:xfrm>
            <a:off x="3720904" y="2611508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960"/>
                </a:moveTo>
                <a:lnTo>
                  <a:pt x="233" y="0"/>
                </a:lnTo>
                <a:lnTo>
                  <a:pt x="2832" y="398"/>
                </a:lnTo>
                <a:lnTo>
                  <a:pt x="0" y="960"/>
                </a:lnTo>
                <a:close/>
              </a:path>
            </a:pathLst>
          </a:custGeom>
          <a:solidFill>
            <a:srgbClr val="1B0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05" name="object 23505"/>
          <p:cNvSpPr/>
          <p:nvPr/>
        </p:nvSpPr>
        <p:spPr>
          <a:xfrm>
            <a:off x="3720904" y="2611508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960"/>
                </a:moveTo>
                <a:lnTo>
                  <a:pt x="2832" y="398"/>
                </a:lnTo>
                <a:lnTo>
                  <a:pt x="233" y="0"/>
                </a:lnTo>
                <a:lnTo>
                  <a:pt x="0" y="960"/>
                </a:lnTo>
                <a:close/>
              </a:path>
            </a:pathLst>
          </a:custGeom>
          <a:ln w="3175">
            <a:solidFill>
              <a:srgbClr val="1B0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06" name="object 235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507" name="object 235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508" name="object 23508"/>
          <p:cNvSpPr/>
          <p:nvPr/>
        </p:nvSpPr>
        <p:spPr>
          <a:xfrm>
            <a:off x="3720526" y="261190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247"/>
                </a:moveTo>
                <a:lnTo>
                  <a:pt x="378" y="561"/>
                </a:lnTo>
                <a:lnTo>
                  <a:pt x="3210" y="0"/>
                </a:lnTo>
                <a:lnTo>
                  <a:pt x="0" y="2247"/>
                </a:lnTo>
                <a:close/>
              </a:path>
            </a:pathLst>
          </a:custGeom>
          <a:solidFill>
            <a:srgbClr val="1C0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09" name="object 23509"/>
          <p:cNvSpPr/>
          <p:nvPr/>
        </p:nvSpPr>
        <p:spPr>
          <a:xfrm>
            <a:off x="3720526" y="261190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247"/>
                </a:moveTo>
                <a:lnTo>
                  <a:pt x="3210" y="0"/>
                </a:lnTo>
                <a:lnTo>
                  <a:pt x="378" y="561"/>
                </a:lnTo>
                <a:lnTo>
                  <a:pt x="0" y="2247"/>
                </a:lnTo>
                <a:close/>
              </a:path>
            </a:pathLst>
          </a:custGeom>
          <a:ln w="3175">
            <a:solidFill>
              <a:srgbClr val="1C0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10" name="object 235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511" name="object 23511"/>
          <p:cNvSpPr/>
          <p:nvPr/>
        </p:nvSpPr>
        <p:spPr>
          <a:xfrm>
            <a:off x="3743480" y="25512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258"/>
                </a:moveTo>
                <a:lnTo>
                  <a:pt x="1148" y="0"/>
                </a:lnTo>
                <a:lnTo>
                  <a:pt x="2755" y="2672"/>
                </a:lnTo>
                <a:lnTo>
                  <a:pt x="0" y="6258"/>
                </a:lnTo>
                <a:close/>
              </a:path>
            </a:pathLst>
          </a:custGeom>
          <a:solidFill>
            <a:srgbClr val="1915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12" name="object 23512"/>
          <p:cNvSpPr/>
          <p:nvPr/>
        </p:nvSpPr>
        <p:spPr>
          <a:xfrm>
            <a:off x="3743480" y="25512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258"/>
                </a:moveTo>
                <a:lnTo>
                  <a:pt x="2755" y="2672"/>
                </a:lnTo>
                <a:lnTo>
                  <a:pt x="1148" y="0"/>
                </a:lnTo>
                <a:lnTo>
                  <a:pt x="0" y="6258"/>
                </a:lnTo>
                <a:close/>
              </a:path>
            </a:pathLst>
          </a:custGeom>
          <a:ln w="3175">
            <a:solidFill>
              <a:srgbClr val="1915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13" name="object 23513"/>
          <p:cNvSpPr/>
          <p:nvPr/>
        </p:nvSpPr>
        <p:spPr>
          <a:xfrm>
            <a:off x="3746235" y="255388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16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14" name="object 23514"/>
          <p:cNvSpPr/>
          <p:nvPr/>
        </p:nvSpPr>
        <p:spPr>
          <a:xfrm>
            <a:off x="3746235" y="255388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16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15" name="object 23515"/>
          <p:cNvSpPr/>
          <p:nvPr/>
        </p:nvSpPr>
        <p:spPr>
          <a:xfrm>
            <a:off x="3744628" y="2551216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607" y="2672"/>
                </a:moveTo>
                <a:lnTo>
                  <a:pt x="0" y="0"/>
                </a:lnTo>
                <a:lnTo>
                  <a:pt x="1607" y="2672"/>
                </a:lnTo>
                <a:close/>
              </a:path>
            </a:pathLst>
          </a:custGeom>
          <a:ln w="3175">
            <a:solidFill>
              <a:srgbClr val="1916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16" name="object 23516"/>
          <p:cNvSpPr/>
          <p:nvPr/>
        </p:nvSpPr>
        <p:spPr>
          <a:xfrm>
            <a:off x="3744628" y="2551216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607" y="2672"/>
                </a:moveTo>
                <a:lnTo>
                  <a:pt x="0" y="0"/>
                </a:lnTo>
                <a:lnTo>
                  <a:pt x="1607" y="2672"/>
                </a:lnTo>
                <a:close/>
              </a:path>
            </a:pathLst>
          </a:custGeom>
          <a:ln w="3175">
            <a:solidFill>
              <a:srgbClr val="1915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17" name="object 23517"/>
          <p:cNvSpPr/>
          <p:nvPr/>
        </p:nvSpPr>
        <p:spPr>
          <a:xfrm>
            <a:off x="3746235" y="2551122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123" y="0"/>
                </a:moveTo>
                <a:lnTo>
                  <a:pt x="0" y="2766"/>
                </a:lnTo>
                <a:lnTo>
                  <a:pt x="2123" y="0"/>
                </a:lnTo>
                <a:close/>
              </a:path>
            </a:pathLst>
          </a:custGeom>
          <a:ln w="3175">
            <a:solidFill>
              <a:srgbClr val="1916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18" name="object 23518"/>
          <p:cNvSpPr/>
          <p:nvPr/>
        </p:nvSpPr>
        <p:spPr>
          <a:xfrm>
            <a:off x="3744628" y="2551122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1607" y="2766"/>
                </a:moveTo>
                <a:lnTo>
                  <a:pt x="0" y="93"/>
                </a:lnTo>
                <a:lnTo>
                  <a:pt x="3731" y="0"/>
                </a:lnTo>
                <a:lnTo>
                  <a:pt x="1607" y="2766"/>
                </a:lnTo>
                <a:close/>
              </a:path>
            </a:pathLst>
          </a:custGeom>
          <a:solidFill>
            <a:srgbClr val="1916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19" name="object 23519"/>
          <p:cNvSpPr/>
          <p:nvPr/>
        </p:nvSpPr>
        <p:spPr>
          <a:xfrm>
            <a:off x="3744628" y="2551122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731" y="0"/>
                </a:moveTo>
                <a:lnTo>
                  <a:pt x="0" y="93"/>
                </a:lnTo>
                <a:lnTo>
                  <a:pt x="1607" y="2766"/>
                </a:lnTo>
                <a:lnTo>
                  <a:pt x="3731" y="0"/>
                </a:lnTo>
                <a:close/>
              </a:path>
            </a:pathLst>
          </a:custGeom>
          <a:ln w="3175">
            <a:solidFill>
              <a:srgbClr val="1916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20" name="object 23520"/>
          <p:cNvSpPr/>
          <p:nvPr/>
        </p:nvSpPr>
        <p:spPr>
          <a:xfrm>
            <a:off x="3744628" y="2551216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607" y="26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21" name="object 23521"/>
          <p:cNvSpPr/>
          <p:nvPr/>
        </p:nvSpPr>
        <p:spPr>
          <a:xfrm>
            <a:off x="3744628" y="255121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22" name="object 23522"/>
          <p:cNvSpPr/>
          <p:nvPr/>
        </p:nvSpPr>
        <p:spPr>
          <a:xfrm>
            <a:off x="3744628" y="255121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23" name="object 235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524" name="object 23524"/>
          <p:cNvSpPr/>
          <p:nvPr/>
        </p:nvSpPr>
        <p:spPr>
          <a:xfrm>
            <a:off x="3742885" y="254769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16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25" name="object 23525"/>
          <p:cNvSpPr/>
          <p:nvPr/>
        </p:nvSpPr>
        <p:spPr>
          <a:xfrm>
            <a:off x="3742885" y="254769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16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26" name="object 23526"/>
          <p:cNvSpPr/>
          <p:nvPr/>
        </p:nvSpPr>
        <p:spPr>
          <a:xfrm>
            <a:off x="3742885" y="2547696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0"/>
                </a:moveTo>
                <a:lnTo>
                  <a:pt x="1742" y="352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16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27" name="object 23527"/>
          <p:cNvSpPr/>
          <p:nvPr/>
        </p:nvSpPr>
        <p:spPr>
          <a:xfrm>
            <a:off x="3742885" y="2547696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0"/>
                </a:moveTo>
                <a:lnTo>
                  <a:pt x="1742" y="352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15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28" name="object 235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529" name="object 235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530" name="object 23530"/>
          <p:cNvSpPr/>
          <p:nvPr/>
        </p:nvSpPr>
        <p:spPr>
          <a:xfrm>
            <a:off x="3742885" y="2547696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742" y="35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31" name="object 235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532" name="object 235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533" name="object 235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534" name="object 235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535" name="object 235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536" name="object 235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537" name="object 235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538" name="object 23538"/>
          <p:cNvSpPr/>
          <p:nvPr/>
        </p:nvSpPr>
        <p:spPr>
          <a:xfrm>
            <a:off x="3750609" y="2531069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1724" y="0"/>
                </a:moveTo>
                <a:lnTo>
                  <a:pt x="0" y="5148"/>
                </a:lnTo>
                <a:lnTo>
                  <a:pt x="1724" y="0"/>
                </a:lnTo>
                <a:close/>
              </a:path>
            </a:pathLst>
          </a:custGeom>
          <a:ln w="3175">
            <a:solidFill>
              <a:srgbClr val="1818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39" name="object 235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540" name="object 23540"/>
          <p:cNvSpPr/>
          <p:nvPr/>
        </p:nvSpPr>
        <p:spPr>
          <a:xfrm>
            <a:off x="3736556" y="253635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15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41" name="object 23541"/>
          <p:cNvSpPr/>
          <p:nvPr/>
        </p:nvSpPr>
        <p:spPr>
          <a:xfrm>
            <a:off x="3736556" y="253635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15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42" name="object 23542"/>
          <p:cNvSpPr/>
          <p:nvPr/>
        </p:nvSpPr>
        <p:spPr>
          <a:xfrm>
            <a:off x="3736556" y="253635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43" name="object 23543"/>
          <p:cNvSpPr/>
          <p:nvPr/>
        </p:nvSpPr>
        <p:spPr>
          <a:xfrm>
            <a:off x="3736556" y="253635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44" name="object 23544"/>
          <p:cNvSpPr/>
          <p:nvPr/>
        </p:nvSpPr>
        <p:spPr>
          <a:xfrm>
            <a:off x="3736556" y="253635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45" name="object 23545"/>
          <p:cNvSpPr/>
          <p:nvPr/>
        </p:nvSpPr>
        <p:spPr>
          <a:xfrm>
            <a:off x="3736556" y="2531069"/>
            <a:ext cx="15875" cy="5715"/>
          </a:xfrm>
          <a:custGeom>
            <a:avLst/>
            <a:gdLst/>
            <a:ahLst/>
            <a:cxnLst/>
            <a:rect l="l" t="t" r="r" b="b"/>
            <a:pathLst>
              <a:path w="15875" h="5714">
                <a:moveTo>
                  <a:pt x="15778" y="0"/>
                </a:moveTo>
                <a:lnTo>
                  <a:pt x="0" y="52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46" name="object 23546"/>
          <p:cNvSpPr/>
          <p:nvPr/>
        </p:nvSpPr>
        <p:spPr>
          <a:xfrm>
            <a:off x="3736556" y="253635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47" name="object 23547"/>
          <p:cNvSpPr/>
          <p:nvPr/>
        </p:nvSpPr>
        <p:spPr>
          <a:xfrm>
            <a:off x="3736556" y="253635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48" name="object 235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549" name="object 235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550" name="object 235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551" name="object 235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552" name="object 235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553" name="object 235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554" name="object 235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555" name="object 235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556" name="object 235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557" name="object 235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558" name="object 235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559" name="object 235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560" name="object 23560"/>
          <p:cNvSpPr/>
          <p:nvPr/>
        </p:nvSpPr>
        <p:spPr>
          <a:xfrm>
            <a:off x="3720155" y="2580701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0" y="3416"/>
                </a:moveTo>
                <a:lnTo>
                  <a:pt x="8481" y="0"/>
                </a:lnTo>
                <a:lnTo>
                  <a:pt x="9964" y="1407"/>
                </a:lnTo>
                <a:lnTo>
                  <a:pt x="0" y="3416"/>
                </a:lnTo>
                <a:close/>
              </a:path>
            </a:pathLst>
          </a:custGeom>
          <a:solidFill>
            <a:srgbClr val="1B11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61" name="object 23561"/>
          <p:cNvSpPr/>
          <p:nvPr/>
        </p:nvSpPr>
        <p:spPr>
          <a:xfrm>
            <a:off x="3720155" y="2580701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0" y="3416"/>
                </a:moveTo>
                <a:lnTo>
                  <a:pt x="9964" y="1407"/>
                </a:lnTo>
                <a:lnTo>
                  <a:pt x="8481" y="0"/>
                </a:lnTo>
                <a:lnTo>
                  <a:pt x="0" y="3416"/>
                </a:lnTo>
                <a:close/>
              </a:path>
            </a:pathLst>
          </a:custGeom>
          <a:ln w="3175">
            <a:solidFill>
              <a:srgbClr val="1B11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62" name="object 235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563" name="object 235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564" name="object 23564"/>
          <p:cNvSpPr/>
          <p:nvPr/>
        </p:nvSpPr>
        <p:spPr>
          <a:xfrm>
            <a:off x="3728260" y="256938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73" y="177"/>
                </a:moveTo>
                <a:lnTo>
                  <a:pt x="0" y="33"/>
                </a:lnTo>
                <a:lnTo>
                  <a:pt x="248" y="0"/>
                </a:lnTo>
                <a:lnTo>
                  <a:pt x="73" y="177"/>
                </a:lnTo>
                <a:close/>
              </a:path>
            </a:pathLst>
          </a:custGeom>
          <a:solidFill>
            <a:srgbClr val="1A12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65" name="object 23565"/>
          <p:cNvSpPr/>
          <p:nvPr/>
        </p:nvSpPr>
        <p:spPr>
          <a:xfrm>
            <a:off x="3728260" y="256938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48" y="0"/>
                </a:moveTo>
                <a:lnTo>
                  <a:pt x="0" y="33"/>
                </a:lnTo>
                <a:lnTo>
                  <a:pt x="73" y="177"/>
                </a:lnTo>
                <a:lnTo>
                  <a:pt x="248" y="0"/>
                </a:lnTo>
                <a:close/>
              </a:path>
            </a:pathLst>
          </a:custGeom>
          <a:ln w="3175">
            <a:solidFill>
              <a:srgbClr val="1A12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66" name="object 23566"/>
          <p:cNvSpPr/>
          <p:nvPr/>
        </p:nvSpPr>
        <p:spPr>
          <a:xfrm>
            <a:off x="3728260" y="256931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99"/>
                </a:moveTo>
                <a:lnTo>
                  <a:pt x="312" y="0"/>
                </a:lnTo>
                <a:lnTo>
                  <a:pt x="0" y="99"/>
                </a:lnTo>
                <a:close/>
              </a:path>
            </a:pathLst>
          </a:custGeom>
          <a:solidFill>
            <a:srgbClr val="1A12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67" name="object 23567"/>
          <p:cNvSpPr/>
          <p:nvPr/>
        </p:nvSpPr>
        <p:spPr>
          <a:xfrm>
            <a:off x="3728260" y="256931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12" y="0"/>
                </a:moveTo>
                <a:lnTo>
                  <a:pt x="0" y="99"/>
                </a:lnTo>
                <a:lnTo>
                  <a:pt x="248" y="66"/>
                </a:lnTo>
                <a:close/>
              </a:path>
            </a:pathLst>
          </a:custGeom>
          <a:ln w="3175">
            <a:solidFill>
              <a:srgbClr val="1A12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68" name="object 23568"/>
          <p:cNvSpPr/>
          <p:nvPr/>
        </p:nvSpPr>
        <p:spPr>
          <a:xfrm>
            <a:off x="3728260" y="256931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12" y="0"/>
                </a:moveTo>
                <a:lnTo>
                  <a:pt x="0" y="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69" name="object 235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570" name="object 235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571" name="object 235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572" name="object 23572"/>
          <p:cNvSpPr/>
          <p:nvPr/>
        </p:nvSpPr>
        <p:spPr>
          <a:xfrm>
            <a:off x="3723464" y="2565496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5041"/>
                </a:moveTo>
                <a:lnTo>
                  <a:pt x="2786" y="0"/>
                </a:lnTo>
                <a:lnTo>
                  <a:pt x="0" y="5041"/>
                </a:lnTo>
                <a:close/>
              </a:path>
            </a:pathLst>
          </a:custGeom>
          <a:ln w="3175">
            <a:solidFill>
              <a:srgbClr val="1A12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73" name="object 23573"/>
          <p:cNvSpPr/>
          <p:nvPr/>
        </p:nvSpPr>
        <p:spPr>
          <a:xfrm>
            <a:off x="3723464" y="256549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5041"/>
                </a:moveTo>
                <a:lnTo>
                  <a:pt x="2786" y="0"/>
                </a:lnTo>
                <a:lnTo>
                  <a:pt x="4795" y="3916"/>
                </a:lnTo>
                <a:lnTo>
                  <a:pt x="0" y="5041"/>
                </a:lnTo>
                <a:close/>
              </a:path>
            </a:pathLst>
          </a:custGeom>
          <a:solidFill>
            <a:srgbClr val="1A12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74" name="object 23574"/>
          <p:cNvSpPr/>
          <p:nvPr/>
        </p:nvSpPr>
        <p:spPr>
          <a:xfrm>
            <a:off x="3723464" y="256549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5041"/>
                </a:moveTo>
                <a:lnTo>
                  <a:pt x="4795" y="3916"/>
                </a:lnTo>
                <a:lnTo>
                  <a:pt x="2786" y="0"/>
                </a:lnTo>
                <a:lnTo>
                  <a:pt x="0" y="5041"/>
                </a:lnTo>
                <a:close/>
              </a:path>
            </a:pathLst>
          </a:custGeom>
          <a:ln w="3175">
            <a:solidFill>
              <a:srgbClr val="1A12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75" name="object 23575"/>
          <p:cNvSpPr/>
          <p:nvPr/>
        </p:nvSpPr>
        <p:spPr>
          <a:xfrm>
            <a:off x="3720663" y="2572580"/>
            <a:ext cx="8255" cy="3175"/>
          </a:xfrm>
          <a:custGeom>
            <a:avLst/>
            <a:gdLst/>
            <a:ahLst/>
            <a:cxnLst/>
            <a:rect l="l" t="t" r="r" b="b"/>
            <a:pathLst>
              <a:path w="8254" h="3175">
                <a:moveTo>
                  <a:pt x="0" y="3027"/>
                </a:moveTo>
                <a:lnTo>
                  <a:pt x="1673" y="0"/>
                </a:lnTo>
                <a:lnTo>
                  <a:pt x="7708" y="584"/>
                </a:lnTo>
                <a:lnTo>
                  <a:pt x="0" y="3027"/>
                </a:lnTo>
                <a:close/>
              </a:path>
            </a:pathLst>
          </a:custGeom>
          <a:solidFill>
            <a:srgbClr val="1B11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76" name="object 23576"/>
          <p:cNvSpPr/>
          <p:nvPr/>
        </p:nvSpPr>
        <p:spPr>
          <a:xfrm>
            <a:off x="3720663" y="2572580"/>
            <a:ext cx="8255" cy="3175"/>
          </a:xfrm>
          <a:custGeom>
            <a:avLst/>
            <a:gdLst/>
            <a:ahLst/>
            <a:cxnLst/>
            <a:rect l="l" t="t" r="r" b="b"/>
            <a:pathLst>
              <a:path w="8254" h="3175">
                <a:moveTo>
                  <a:pt x="0" y="3027"/>
                </a:moveTo>
                <a:lnTo>
                  <a:pt x="1673" y="0"/>
                </a:lnTo>
                <a:lnTo>
                  <a:pt x="7708" y="584"/>
                </a:lnTo>
                <a:lnTo>
                  <a:pt x="0" y="3027"/>
                </a:lnTo>
                <a:close/>
              </a:path>
            </a:pathLst>
          </a:custGeom>
          <a:ln w="3175">
            <a:solidFill>
              <a:srgbClr val="1B11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77" name="object 235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578" name="object 23578"/>
          <p:cNvSpPr/>
          <p:nvPr/>
        </p:nvSpPr>
        <p:spPr>
          <a:xfrm>
            <a:off x="3722337" y="2569413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167"/>
                </a:moveTo>
                <a:lnTo>
                  <a:pt x="1127" y="1125"/>
                </a:lnTo>
                <a:lnTo>
                  <a:pt x="5923" y="0"/>
                </a:lnTo>
                <a:lnTo>
                  <a:pt x="0" y="3167"/>
                </a:lnTo>
                <a:close/>
              </a:path>
            </a:pathLst>
          </a:custGeom>
          <a:solidFill>
            <a:srgbClr val="1B12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79" name="object 23579"/>
          <p:cNvSpPr/>
          <p:nvPr/>
        </p:nvSpPr>
        <p:spPr>
          <a:xfrm>
            <a:off x="3722337" y="2569413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167"/>
                </a:moveTo>
                <a:lnTo>
                  <a:pt x="1127" y="1125"/>
                </a:lnTo>
                <a:lnTo>
                  <a:pt x="5923" y="0"/>
                </a:lnTo>
                <a:lnTo>
                  <a:pt x="0" y="3167"/>
                </a:lnTo>
                <a:close/>
              </a:path>
            </a:pathLst>
          </a:custGeom>
          <a:ln w="3175">
            <a:solidFill>
              <a:srgbClr val="1B12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80" name="object 235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581" name="object 23581"/>
          <p:cNvSpPr/>
          <p:nvPr/>
        </p:nvSpPr>
        <p:spPr>
          <a:xfrm>
            <a:off x="3722337" y="2569558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6035" y="3606"/>
                </a:moveTo>
                <a:lnTo>
                  <a:pt x="0" y="3022"/>
                </a:lnTo>
                <a:lnTo>
                  <a:pt x="5996" y="0"/>
                </a:lnTo>
                <a:lnTo>
                  <a:pt x="6035" y="3606"/>
                </a:lnTo>
                <a:close/>
              </a:path>
            </a:pathLst>
          </a:custGeom>
          <a:solidFill>
            <a:srgbClr val="1A12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82" name="object 23582"/>
          <p:cNvSpPr/>
          <p:nvPr/>
        </p:nvSpPr>
        <p:spPr>
          <a:xfrm>
            <a:off x="3722337" y="2569558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0" y="3022"/>
                </a:moveTo>
                <a:lnTo>
                  <a:pt x="5996" y="0"/>
                </a:lnTo>
                <a:lnTo>
                  <a:pt x="6035" y="3606"/>
                </a:lnTo>
                <a:lnTo>
                  <a:pt x="0" y="3022"/>
                </a:lnTo>
                <a:close/>
              </a:path>
            </a:pathLst>
          </a:custGeom>
          <a:ln w="3175">
            <a:solidFill>
              <a:srgbClr val="1A12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83" name="object 23583"/>
          <p:cNvSpPr/>
          <p:nvPr/>
        </p:nvSpPr>
        <p:spPr>
          <a:xfrm>
            <a:off x="3723464" y="2569413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4795" y="0"/>
                </a:moveTo>
                <a:lnTo>
                  <a:pt x="0" y="11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84" name="object 235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585" name="object 235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586" name="object 235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587" name="object 235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588" name="object 235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589" name="object 23589"/>
          <p:cNvSpPr/>
          <p:nvPr/>
        </p:nvSpPr>
        <p:spPr>
          <a:xfrm>
            <a:off x="3720526" y="2614155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007" y="2232"/>
                </a:moveTo>
                <a:lnTo>
                  <a:pt x="0" y="0"/>
                </a:lnTo>
                <a:lnTo>
                  <a:pt x="3233" y="2125"/>
                </a:lnTo>
                <a:lnTo>
                  <a:pt x="3007" y="2232"/>
                </a:lnTo>
                <a:close/>
              </a:path>
            </a:pathLst>
          </a:custGeom>
          <a:solidFill>
            <a:srgbClr val="1C0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90" name="object 23590"/>
          <p:cNvSpPr/>
          <p:nvPr/>
        </p:nvSpPr>
        <p:spPr>
          <a:xfrm>
            <a:off x="3720526" y="2614155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0"/>
                </a:moveTo>
                <a:lnTo>
                  <a:pt x="3233" y="2125"/>
                </a:lnTo>
                <a:lnTo>
                  <a:pt x="3007" y="223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0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91" name="object 235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592" name="object 235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593" name="object 235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594" name="object 235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595" name="object 235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596" name="object 235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597" name="object 235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598" name="object 235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599" name="object 235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00" name="object 236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01" name="object 23601"/>
          <p:cNvSpPr/>
          <p:nvPr/>
        </p:nvSpPr>
        <p:spPr>
          <a:xfrm>
            <a:off x="3726035" y="25391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A14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02" name="object 23602"/>
          <p:cNvSpPr/>
          <p:nvPr/>
        </p:nvSpPr>
        <p:spPr>
          <a:xfrm>
            <a:off x="3726035" y="25391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14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03" name="object 236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04" name="object 236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05" name="object 236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06" name="object 23606"/>
          <p:cNvSpPr/>
          <p:nvPr/>
        </p:nvSpPr>
        <p:spPr>
          <a:xfrm>
            <a:off x="3726035" y="2536355"/>
            <a:ext cx="10795" cy="3175"/>
          </a:xfrm>
          <a:custGeom>
            <a:avLst/>
            <a:gdLst/>
            <a:ahLst/>
            <a:cxnLst/>
            <a:rect l="l" t="t" r="r" b="b"/>
            <a:pathLst>
              <a:path w="10795" h="3175">
                <a:moveTo>
                  <a:pt x="10520" y="0"/>
                </a:moveTo>
                <a:lnTo>
                  <a:pt x="0" y="28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07" name="object 236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08" name="object 236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09" name="object 236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79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10" name="object 23610"/>
          <p:cNvSpPr/>
          <p:nvPr/>
        </p:nvSpPr>
        <p:spPr>
          <a:xfrm>
            <a:off x="3698047" y="26068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D0D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11" name="object 23611"/>
          <p:cNvSpPr/>
          <p:nvPr/>
        </p:nvSpPr>
        <p:spPr>
          <a:xfrm>
            <a:off x="3698047" y="26068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0D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12" name="object 236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13" name="object 236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14" name="object 236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15" name="object 236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16" name="object 236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17" name="object 236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18" name="object 236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19" name="object 236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20" name="object 236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21" name="object 236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22" name="object 236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23" name="object 23623"/>
          <p:cNvSpPr/>
          <p:nvPr/>
        </p:nvSpPr>
        <p:spPr>
          <a:xfrm>
            <a:off x="3715466" y="2575608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0" y="3817"/>
                </a:moveTo>
                <a:lnTo>
                  <a:pt x="1389" y="894"/>
                </a:lnTo>
                <a:lnTo>
                  <a:pt x="5196" y="0"/>
                </a:lnTo>
                <a:lnTo>
                  <a:pt x="0" y="3817"/>
                </a:lnTo>
                <a:close/>
              </a:path>
            </a:pathLst>
          </a:custGeom>
          <a:solidFill>
            <a:srgbClr val="1B11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24" name="object 23624"/>
          <p:cNvSpPr/>
          <p:nvPr/>
        </p:nvSpPr>
        <p:spPr>
          <a:xfrm>
            <a:off x="3715466" y="2575608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5196" y="0"/>
                </a:moveTo>
                <a:lnTo>
                  <a:pt x="1389" y="894"/>
                </a:lnTo>
                <a:lnTo>
                  <a:pt x="0" y="3817"/>
                </a:lnTo>
                <a:lnTo>
                  <a:pt x="5196" y="0"/>
                </a:lnTo>
                <a:close/>
              </a:path>
            </a:pathLst>
          </a:custGeom>
          <a:ln w="3175">
            <a:solidFill>
              <a:srgbClr val="1B11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25" name="object 236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26" name="object 236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27" name="object 23627"/>
          <p:cNvSpPr/>
          <p:nvPr/>
        </p:nvSpPr>
        <p:spPr>
          <a:xfrm>
            <a:off x="3716855" y="2572580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0" y="3921"/>
                </a:moveTo>
                <a:lnTo>
                  <a:pt x="5481" y="0"/>
                </a:lnTo>
                <a:lnTo>
                  <a:pt x="3807" y="3027"/>
                </a:lnTo>
                <a:lnTo>
                  <a:pt x="0" y="3921"/>
                </a:lnTo>
                <a:close/>
              </a:path>
            </a:pathLst>
          </a:custGeom>
          <a:solidFill>
            <a:srgbClr val="1B11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28" name="object 23628"/>
          <p:cNvSpPr/>
          <p:nvPr/>
        </p:nvSpPr>
        <p:spPr>
          <a:xfrm>
            <a:off x="3716855" y="2572580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5481" y="0"/>
                </a:moveTo>
                <a:lnTo>
                  <a:pt x="3807" y="3027"/>
                </a:lnTo>
                <a:lnTo>
                  <a:pt x="0" y="3921"/>
                </a:lnTo>
                <a:lnTo>
                  <a:pt x="5481" y="0"/>
                </a:lnTo>
                <a:close/>
              </a:path>
            </a:pathLst>
          </a:custGeom>
          <a:ln w="3175">
            <a:solidFill>
              <a:srgbClr val="1B11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29" name="object 236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30" name="object 23630"/>
          <p:cNvSpPr/>
          <p:nvPr/>
        </p:nvSpPr>
        <p:spPr>
          <a:xfrm>
            <a:off x="3718740" y="2570538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3596" y="2042"/>
                </a:moveTo>
                <a:lnTo>
                  <a:pt x="0" y="1694"/>
                </a:lnTo>
                <a:lnTo>
                  <a:pt x="4724" y="0"/>
                </a:lnTo>
                <a:lnTo>
                  <a:pt x="3596" y="2042"/>
                </a:lnTo>
                <a:close/>
              </a:path>
            </a:pathLst>
          </a:custGeom>
          <a:solidFill>
            <a:srgbClr val="1B11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31" name="object 23631"/>
          <p:cNvSpPr/>
          <p:nvPr/>
        </p:nvSpPr>
        <p:spPr>
          <a:xfrm>
            <a:off x="3718740" y="2570538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4724" y="0"/>
                </a:moveTo>
                <a:lnTo>
                  <a:pt x="3596" y="2042"/>
                </a:lnTo>
                <a:lnTo>
                  <a:pt x="0" y="1694"/>
                </a:lnTo>
                <a:lnTo>
                  <a:pt x="4724" y="0"/>
                </a:lnTo>
                <a:close/>
              </a:path>
            </a:pathLst>
          </a:custGeom>
          <a:ln w="3175">
            <a:solidFill>
              <a:srgbClr val="1B11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32" name="object 23632"/>
          <p:cNvSpPr/>
          <p:nvPr/>
        </p:nvSpPr>
        <p:spPr>
          <a:xfrm>
            <a:off x="3718740" y="2570538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1694"/>
                </a:moveTo>
                <a:lnTo>
                  <a:pt x="287" y="1041"/>
                </a:lnTo>
                <a:lnTo>
                  <a:pt x="4724" y="0"/>
                </a:lnTo>
                <a:lnTo>
                  <a:pt x="0" y="1694"/>
                </a:lnTo>
                <a:close/>
              </a:path>
            </a:pathLst>
          </a:custGeom>
          <a:solidFill>
            <a:srgbClr val="1B11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33" name="object 23633"/>
          <p:cNvSpPr/>
          <p:nvPr/>
        </p:nvSpPr>
        <p:spPr>
          <a:xfrm>
            <a:off x="3718740" y="2570538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724" y="0"/>
                </a:moveTo>
                <a:lnTo>
                  <a:pt x="287" y="1041"/>
                </a:lnTo>
                <a:lnTo>
                  <a:pt x="0" y="1694"/>
                </a:lnTo>
                <a:lnTo>
                  <a:pt x="4724" y="0"/>
                </a:lnTo>
                <a:close/>
              </a:path>
            </a:pathLst>
          </a:custGeom>
          <a:ln w="3175">
            <a:solidFill>
              <a:srgbClr val="1B11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34" name="object 23634"/>
          <p:cNvSpPr/>
          <p:nvPr/>
        </p:nvSpPr>
        <p:spPr>
          <a:xfrm>
            <a:off x="3719027" y="2570538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4437" y="0"/>
                </a:moveTo>
                <a:lnTo>
                  <a:pt x="0" y="10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35" name="object 236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36" name="object 236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37" name="object 23637"/>
          <p:cNvSpPr/>
          <p:nvPr/>
        </p:nvSpPr>
        <p:spPr>
          <a:xfrm>
            <a:off x="3720078" y="2560508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6172" y="4988"/>
                </a:moveTo>
                <a:lnTo>
                  <a:pt x="0" y="4259"/>
                </a:lnTo>
                <a:lnTo>
                  <a:pt x="3619" y="0"/>
                </a:lnTo>
                <a:lnTo>
                  <a:pt x="6172" y="4988"/>
                </a:lnTo>
                <a:close/>
              </a:path>
            </a:pathLst>
          </a:custGeom>
          <a:solidFill>
            <a:srgbClr val="1B12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38" name="object 23638"/>
          <p:cNvSpPr/>
          <p:nvPr/>
        </p:nvSpPr>
        <p:spPr>
          <a:xfrm>
            <a:off x="3720078" y="2560508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0" y="4259"/>
                </a:moveTo>
                <a:lnTo>
                  <a:pt x="6172" y="4988"/>
                </a:lnTo>
                <a:lnTo>
                  <a:pt x="3619" y="0"/>
                </a:lnTo>
                <a:lnTo>
                  <a:pt x="0" y="4259"/>
                </a:lnTo>
                <a:close/>
              </a:path>
            </a:pathLst>
          </a:custGeom>
          <a:ln w="3175">
            <a:solidFill>
              <a:srgbClr val="1B12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39" name="object 236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40" name="object 236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41" name="object 236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42" name="object 236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43" name="object 236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44" name="object 23644"/>
          <p:cNvSpPr/>
          <p:nvPr/>
        </p:nvSpPr>
        <p:spPr>
          <a:xfrm>
            <a:off x="3736556" y="2536355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4010" y="66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45" name="object 23645"/>
          <p:cNvSpPr/>
          <p:nvPr/>
        </p:nvSpPr>
        <p:spPr>
          <a:xfrm>
            <a:off x="3754594" y="252186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523" y="909"/>
                </a:moveTo>
                <a:lnTo>
                  <a:pt x="0" y="0"/>
                </a:lnTo>
                <a:lnTo>
                  <a:pt x="533" y="345"/>
                </a:lnTo>
                <a:lnTo>
                  <a:pt x="523" y="909"/>
                </a:lnTo>
                <a:close/>
              </a:path>
            </a:pathLst>
          </a:custGeom>
          <a:solidFill>
            <a:srgbClr val="1719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46" name="object 23646"/>
          <p:cNvSpPr/>
          <p:nvPr/>
        </p:nvSpPr>
        <p:spPr>
          <a:xfrm>
            <a:off x="3754594" y="252186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523" y="909"/>
                </a:lnTo>
                <a:lnTo>
                  <a:pt x="533" y="34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19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47" name="object 236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48" name="object 236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49" name="object 236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50" name="object 236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51" name="object 236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52" name="object 236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53" name="object 23653"/>
          <p:cNvSpPr/>
          <p:nvPr/>
        </p:nvSpPr>
        <p:spPr>
          <a:xfrm>
            <a:off x="3732573" y="2528229"/>
            <a:ext cx="4445" cy="8255"/>
          </a:xfrm>
          <a:custGeom>
            <a:avLst/>
            <a:gdLst/>
            <a:ahLst/>
            <a:cxnLst/>
            <a:rect l="l" t="t" r="r" b="b"/>
            <a:pathLst>
              <a:path w="4445" h="8255">
                <a:moveTo>
                  <a:pt x="3982" y="81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54" name="object 236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55" name="object 236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56" name="object 236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57" name="object 236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58" name="object 236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59" name="object 23659"/>
          <p:cNvSpPr/>
          <p:nvPr/>
        </p:nvSpPr>
        <p:spPr>
          <a:xfrm>
            <a:off x="3740566" y="2541513"/>
            <a:ext cx="7620" cy="3810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7132" y="3378"/>
                </a:moveTo>
                <a:lnTo>
                  <a:pt x="0" y="1506"/>
                </a:lnTo>
                <a:lnTo>
                  <a:pt x="4843" y="0"/>
                </a:lnTo>
                <a:lnTo>
                  <a:pt x="7132" y="3378"/>
                </a:lnTo>
                <a:close/>
              </a:path>
            </a:pathLst>
          </a:custGeom>
          <a:solidFill>
            <a:srgbClr val="1917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60" name="object 23660"/>
          <p:cNvSpPr/>
          <p:nvPr/>
        </p:nvSpPr>
        <p:spPr>
          <a:xfrm>
            <a:off x="3740566" y="2541513"/>
            <a:ext cx="7620" cy="3810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7132" y="3378"/>
                </a:moveTo>
                <a:lnTo>
                  <a:pt x="4843" y="0"/>
                </a:lnTo>
                <a:lnTo>
                  <a:pt x="0" y="1506"/>
                </a:lnTo>
                <a:lnTo>
                  <a:pt x="7132" y="3378"/>
                </a:lnTo>
                <a:close/>
              </a:path>
            </a:pathLst>
          </a:custGeom>
          <a:ln w="3175">
            <a:solidFill>
              <a:srgbClr val="1917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61" name="object 23661"/>
          <p:cNvSpPr/>
          <p:nvPr/>
        </p:nvSpPr>
        <p:spPr>
          <a:xfrm>
            <a:off x="3740566" y="2543020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2319" y="467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62" name="object 236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63" name="object 236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64" name="object 236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65" name="object 236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66" name="object 236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67" name="object 236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68" name="object 236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69" name="object 236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70" name="object 236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71" name="object 236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72" name="object 236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73" name="object 236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74" name="object 236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75" name="object 236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76" name="object 23676"/>
          <p:cNvSpPr/>
          <p:nvPr/>
        </p:nvSpPr>
        <p:spPr>
          <a:xfrm>
            <a:off x="3700061" y="260827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513" y="2542"/>
                </a:moveTo>
                <a:lnTo>
                  <a:pt x="0" y="0"/>
                </a:lnTo>
                <a:lnTo>
                  <a:pt x="3413" y="523"/>
                </a:lnTo>
                <a:lnTo>
                  <a:pt x="513" y="2542"/>
                </a:lnTo>
                <a:close/>
              </a:path>
            </a:pathLst>
          </a:custGeom>
          <a:solidFill>
            <a:srgbClr val="1D0D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77" name="object 23677"/>
          <p:cNvSpPr/>
          <p:nvPr/>
        </p:nvSpPr>
        <p:spPr>
          <a:xfrm>
            <a:off x="3700061" y="260827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413" y="523"/>
                </a:moveTo>
                <a:lnTo>
                  <a:pt x="0" y="0"/>
                </a:lnTo>
                <a:lnTo>
                  <a:pt x="513" y="2542"/>
                </a:lnTo>
                <a:lnTo>
                  <a:pt x="3413" y="523"/>
                </a:lnTo>
                <a:close/>
              </a:path>
            </a:pathLst>
          </a:custGeom>
          <a:ln w="3175">
            <a:solidFill>
              <a:srgbClr val="1D0D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78" name="object 236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79" name="object 236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80" name="object 236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81" name="object 23681"/>
          <p:cNvSpPr/>
          <p:nvPr/>
        </p:nvSpPr>
        <p:spPr>
          <a:xfrm>
            <a:off x="3731915" y="252713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657" y="109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16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82" name="object 236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83" name="object 236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84" name="object 23684"/>
          <p:cNvSpPr/>
          <p:nvPr/>
        </p:nvSpPr>
        <p:spPr>
          <a:xfrm>
            <a:off x="3746616" y="2521861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0" y="1023"/>
                </a:moveTo>
                <a:lnTo>
                  <a:pt x="1899" y="472"/>
                </a:lnTo>
                <a:lnTo>
                  <a:pt x="7978" y="0"/>
                </a:lnTo>
                <a:lnTo>
                  <a:pt x="0" y="1023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85" name="object 23685"/>
          <p:cNvSpPr/>
          <p:nvPr/>
        </p:nvSpPr>
        <p:spPr>
          <a:xfrm>
            <a:off x="3746616" y="2521861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7978" y="0"/>
                </a:moveTo>
                <a:lnTo>
                  <a:pt x="0" y="1023"/>
                </a:lnTo>
                <a:lnTo>
                  <a:pt x="1899" y="472"/>
                </a:lnTo>
                <a:lnTo>
                  <a:pt x="7978" y="0"/>
                </a:lnTo>
                <a:close/>
              </a:path>
            </a:pathLst>
          </a:custGeom>
          <a:ln w="3175">
            <a:solidFill>
              <a:srgbClr val="1818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86" name="object 23686"/>
          <p:cNvSpPr/>
          <p:nvPr/>
        </p:nvSpPr>
        <p:spPr>
          <a:xfrm>
            <a:off x="3748516" y="2522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078" y="0"/>
                </a:lnTo>
              </a:path>
            </a:pathLst>
          </a:custGeom>
          <a:ln w="3175">
            <a:solidFill>
              <a:srgbClr val="1819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87" name="object 23687"/>
          <p:cNvSpPr/>
          <p:nvPr/>
        </p:nvSpPr>
        <p:spPr>
          <a:xfrm>
            <a:off x="3748516" y="2521834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6078" y="27"/>
                </a:moveTo>
                <a:lnTo>
                  <a:pt x="1737" y="0"/>
                </a:lnTo>
                <a:lnTo>
                  <a:pt x="0" y="500"/>
                </a:lnTo>
                <a:lnTo>
                  <a:pt x="6078" y="27"/>
                </a:lnTo>
                <a:close/>
              </a:path>
            </a:pathLst>
          </a:custGeom>
          <a:ln w="3175">
            <a:solidFill>
              <a:srgbClr val="1819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88" name="object 236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89" name="object 23689"/>
          <p:cNvSpPr/>
          <p:nvPr/>
        </p:nvSpPr>
        <p:spPr>
          <a:xfrm>
            <a:off x="3731915" y="252713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657" y="109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90" name="object 23690"/>
          <p:cNvSpPr/>
          <p:nvPr/>
        </p:nvSpPr>
        <p:spPr>
          <a:xfrm>
            <a:off x="3690332" y="2570594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737" y="500"/>
                </a:moveTo>
                <a:lnTo>
                  <a:pt x="0" y="322"/>
                </a:lnTo>
                <a:lnTo>
                  <a:pt x="1569" y="0"/>
                </a:lnTo>
                <a:lnTo>
                  <a:pt x="1737" y="500"/>
                </a:lnTo>
                <a:close/>
              </a:path>
            </a:pathLst>
          </a:custGeom>
          <a:solidFill>
            <a:srgbClr val="1D11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91" name="object 23691"/>
          <p:cNvSpPr/>
          <p:nvPr/>
        </p:nvSpPr>
        <p:spPr>
          <a:xfrm>
            <a:off x="3690332" y="2570594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737" y="500"/>
                </a:moveTo>
                <a:lnTo>
                  <a:pt x="0" y="322"/>
                </a:lnTo>
                <a:lnTo>
                  <a:pt x="1569" y="0"/>
                </a:lnTo>
                <a:lnTo>
                  <a:pt x="1737" y="500"/>
                </a:lnTo>
                <a:close/>
              </a:path>
            </a:pathLst>
          </a:custGeom>
          <a:ln w="3175">
            <a:solidFill>
              <a:srgbClr val="1D11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92" name="object 23692"/>
          <p:cNvSpPr/>
          <p:nvPr/>
        </p:nvSpPr>
        <p:spPr>
          <a:xfrm>
            <a:off x="3687048" y="2554513"/>
            <a:ext cx="635" cy="0"/>
          </a:xfrm>
          <a:custGeom>
            <a:avLst/>
            <a:gdLst/>
            <a:ahLst/>
            <a:cxnLst/>
            <a:rect l="l" t="t" r="r" b="b"/>
            <a:pathLst>
              <a:path w="635" h="0">
                <a:moveTo>
                  <a:pt x="0" y="10"/>
                </a:moveTo>
                <a:lnTo>
                  <a:pt x="25" y="0"/>
                </a:lnTo>
                <a:lnTo>
                  <a:pt x="7" y="2"/>
                </a:lnTo>
                <a:close/>
              </a:path>
            </a:pathLst>
          </a:custGeom>
          <a:ln w="3175">
            <a:solidFill>
              <a:srgbClr val="1D12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93" name="object 23693"/>
          <p:cNvSpPr/>
          <p:nvPr/>
        </p:nvSpPr>
        <p:spPr>
          <a:xfrm>
            <a:off x="3687048" y="2554513"/>
            <a:ext cx="635" cy="0"/>
          </a:xfrm>
          <a:custGeom>
            <a:avLst/>
            <a:gdLst/>
            <a:ahLst/>
            <a:cxnLst/>
            <a:rect l="l" t="t" r="r" b="b"/>
            <a:pathLst>
              <a:path w="635" h="0">
                <a:moveTo>
                  <a:pt x="7" y="2"/>
                </a:moveTo>
                <a:lnTo>
                  <a:pt x="25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12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94" name="object 23694"/>
          <p:cNvSpPr/>
          <p:nvPr/>
        </p:nvSpPr>
        <p:spPr>
          <a:xfrm>
            <a:off x="3750254" y="2521788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340" y="0"/>
                </a:lnTo>
              </a:path>
            </a:pathLst>
          </a:custGeom>
          <a:ln w="3175">
            <a:solidFill>
              <a:srgbClr val="1819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95" name="object 23695"/>
          <p:cNvSpPr/>
          <p:nvPr/>
        </p:nvSpPr>
        <p:spPr>
          <a:xfrm>
            <a:off x="3750254" y="2521714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340" y="147"/>
                </a:moveTo>
                <a:lnTo>
                  <a:pt x="0" y="119"/>
                </a:lnTo>
                <a:lnTo>
                  <a:pt x="373" y="0"/>
                </a:lnTo>
                <a:lnTo>
                  <a:pt x="4340" y="147"/>
                </a:lnTo>
                <a:close/>
              </a:path>
            </a:pathLst>
          </a:custGeom>
          <a:ln w="3175">
            <a:solidFill>
              <a:srgbClr val="1819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96" name="object 23696"/>
          <p:cNvSpPr/>
          <p:nvPr/>
        </p:nvSpPr>
        <p:spPr>
          <a:xfrm>
            <a:off x="3750627" y="2520680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3967" y="1181"/>
                </a:moveTo>
                <a:lnTo>
                  <a:pt x="0" y="1033"/>
                </a:lnTo>
                <a:lnTo>
                  <a:pt x="3289" y="0"/>
                </a:lnTo>
                <a:lnTo>
                  <a:pt x="3967" y="1181"/>
                </a:lnTo>
                <a:close/>
              </a:path>
            </a:pathLst>
          </a:custGeom>
          <a:solidFill>
            <a:srgbClr val="1819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97" name="object 23697"/>
          <p:cNvSpPr/>
          <p:nvPr/>
        </p:nvSpPr>
        <p:spPr>
          <a:xfrm>
            <a:off x="3750627" y="2520680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3967" y="1181"/>
                </a:moveTo>
                <a:lnTo>
                  <a:pt x="3289" y="0"/>
                </a:lnTo>
                <a:lnTo>
                  <a:pt x="0" y="1033"/>
                </a:lnTo>
                <a:lnTo>
                  <a:pt x="3967" y="1181"/>
                </a:lnTo>
                <a:close/>
              </a:path>
            </a:pathLst>
          </a:custGeom>
          <a:ln w="3175">
            <a:solidFill>
              <a:srgbClr val="1819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98" name="object 23698"/>
          <p:cNvSpPr/>
          <p:nvPr/>
        </p:nvSpPr>
        <p:spPr>
          <a:xfrm>
            <a:off x="3754594" y="252127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589"/>
                </a:moveTo>
                <a:lnTo>
                  <a:pt x="675" y="0"/>
                </a:lnTo>
                <a:lnTo>
                  <a:pt x="591" y="350"/>
                </a:lnTo>
                <a:lnTo>
                  <a:pt x="0" y="589"/>
                </a:lnTo>
                <a:close/>
              </a:path>
            </a:pathLst>
          </a:custGeom>
          <a:solidFill>
            <a:srgbClr val="1719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99" name="object 23699"/>
          <p:cNvSpPr/>
          <p:nvPr/>
        </p:nvSpPr>
        <p:spPr>
          <a:xfrm>
            <a:off x="3754594" y="252127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675" y="0"/>
                </a:moveTo>
                <a:lnTo>
                  <a:pt x="0" y="589"/>
                </a:lnTo>
                <a:lnTo>
                  <a:pt x="591" y="350"/>
                </a:lnTo>
                <a:lnTo>
                  <a:pt x="675" y="0"/>
                </a:lnTo>
                <a:close/>
              </a:path>
            </a:pathLst>
          </a:custGeom>
          <a:ln w="3175">
            <a:solidFill>
              <a:srgbClr val="1719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00" name="object 23700"/>
          <p:cNvSpPr/>
          <p:nvPr/>
        </p:nvSpPr>
        <p:spPr>
          <a:xfrm>
            <a:off x="3754594" y="252162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238"/>
                </a:moveTo>
                <a:lnTo>
                  <a:pt x="591" y="0"/>
                </a:lnTo>
                <a:lnTo>
                  <a:pt x="543" y="195"/>
                </a:lnTo>
                <a:lnTo>
                  <a:pt x="0" y="238"/>
                </a:lnTo>
                <a:close/>
              </a:path>
            </a:pathLst>
          </a:custGeom>
          <a:solidFill>
            <a:srgbClr val="1719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01" name="object 23701"/>
          <p:cNvSpPr/>
          <p:nvPr/>
        </p:nvSpPr>
        <p:spPr>
          <a:xfrm>
            <a:off x="3754594" y="252162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91" y="0"/>
                </a:moveTo>
                <a:lnTo>
                  <a:pt x="0" y="238"/>
                </a:lnTo>
                <a:lnTo>
                  <a:pt x="543" y="195"/>
                </a:lnTo>
                <a:lnTo>
                  <a:pt x="591" y="0"/>
                </a:lnTo>
                <a:close/>
              </a:path>
            </a:pathLst>
          </a:custGeom>
          <a:ln w="3175">
            <a:solidFill>
              <a:srgbClr val="1719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02" name="object 23702"/>
          <p:cNvSpPr/>
          <p:nvPr/>
        </p:nvSpPr>
        <p:spPr>
          <a:xfrm>
            <a:off x="3754594" y="252186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33" y="345"/>
                </a:moveTo>
                <a:lnTo>
                  <a:pt x="0" y="0"/>
                </a:lnTo>
                <a:lnTo>
                  <a:pt x="533" y="345"/>
                </a:lnTo>
                <a:close/>
              </a:path>
            </a:pathLst>
          </a:custGeom>
          <a:ln w="3175">
            <a:solidFill>
              <a:srgbClr val="1719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03" name="object 23703"/>
          <p:cNvSpPr/>
          <p:nvPr/>
        </p:nvSpPr>
        <p:spPr>
          <a:xfrm>
            <a:off x="3754594" y="252181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33" y="388"/>
                </a:moveTo>
                <a:lnTo>
                  <a:pt x="0" y="43"/>
                </a:lnTo>
                <a:lnTo>
                  <a:pt x="543" y="0"/>
                </a:lnTo>
                <a:lnTo>
                  <a:pt x="533" y="388"/>
                </a:lnTo>
                <a:close/>
              </a:path>
            </a:pathLst>
          </a:custGeom>
          <a:solidFill>
            <a:srgbClr val="1719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04" name="object 23704"/>
          <p:cNvSpPr/>
          <p:nvPr/>
        </p:nvSpPr>
        <p:spPr>
          <a:xfrm>
            <a:off x="3754594" y="252181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33" y="388"/>
                </a:moveTo>
                <a:lnTo>
                  <a:pt x="543" y="0"/>
                </a:lnTo>
                <a:lnTo>
                  <a:pt x="0" y="43"/>
                </a:lnTo>
                <a:lnTo>
                  <a:pt x="533" y="388"/>
                </a:lnTo>
                <a:close/>
              </a:path>
            </a:pathLst>
          </a:custGeom>
          <a:ln w="3175">
            <a:solidFill>
              <a:srgbClr val="1719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05" name="object 237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06" name="object 237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07" name="object 237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08" name="object 23708"/>
          <p:cNvSpPr/>
          <p:nvPr/>
        </p:nvSpPr>
        <p:spPr>
          <a:xfrm>
            <a:off x="3756629" y="251927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1" y="751"/>
                </a:moveTo>
                <a:lnTo>
                  <a:pt x="0" y="365"/>
                </a:lnTo>
                <a:lnTo>
                  <a:pt x="949" y="0"/>
                </a:lnTo>
                <a:lnTo>
                  <a:pt x="81" y="751"/>
                </a:lnTo>
                <a:close/>
              </a:path>
            </a:pathLst>
          </a:custGeom>
          <a:solidFill>
            <a:srgbClr val="171A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09" name="object 23709"/>
          <p:cNvSpPr/>
          <p:nvPr/>
        </p:nvSpPr>
        <p:spPr>
          <a:xfrm>
            <a:off x="3756629" y="251927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1" y="751"/>
                </a:moveTo>
                <a:lnTo>
                  <a:pt x="949" y="0"/>
                </a:lnTo>
                <a:lnTo>
                  <a:pt x="0" y="365"/>
                </a:lnTo>
                <a:lnTo>
                  <a:pt x="81" y="751"/>
                </a:lnTo>
                <a:close/>
              </a:path>
            </a:pathLst>
          </a:custGeom>
          <a:ln w="3175">
            <a:solidFill>
              <a:srgbClr val="171A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10" name="object 23710"/>
          <p:cNvSpPr/>
          <p:nvPr/>
        </p:nvSpPr>
        <p:spPr>
          <a:xfrm>
            <a:off x="3756711" y="2519273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751"/>
                </a:moveTo>
                <a:lnTo>
                  <a:pt x="868" y="0"/>
                </a:lnTo>
                <a:lnTo>
                  <a:pt x="1305" y="721"/>
                </a:lnTo>
                <a:lnTo>
                  <a:pt x="0" y="751"/>
                </a:lnTo>
                <a:close/>
              </a:path>
            </a:pathLst>
          </a:custGeom>
          <a:solidFill>
            <a:srgbClr val="171A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11" name="object 23711"/>
          <p:cNvSpPr/>
          <p:nvPr/>
        </p:nvSpPr>
        <p:spPr>
          <a:xfrm>
            <a:off x="3756711" y="2519273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305" y="721"/>
                </a:moveTo>
                <a:lnTo>
                  <a:pt x="868" y="0"/>
                </a:lnTo>
                <a:lnTo>
                  <a:pt x="0" y="751"/>
                </a:lnTo>
                <a:lnTo>
                  <a:pt x="1305" y="721"/>
                </a:lnTo>
                <a:close/>
              </a:path>
            </a:pathLst>
          </a:custGeom>
          <a:ln w="3175">
            <a:solidFill>
              <a:srgbClr val="171A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12" name="object 23712"/>
          <p:cNvSpPr/>
          <p:nvPr/>
        </p:nvSpPr>
        <p:spPr>
          <a:xfrm>
            <a:off x="3766494" y="2534566"/>
            <a:ext cx="8255" cy="16510"/>
          </a:xfrm>
          <a:custGeom>
            <a:avLst/>
            <a:gdLst/>
            <a:ahLst/>
            <a:cxnLst/>
            <a:rect l="l" t="t" r="r" b="b"/>
            <a:pathLst>
              <a:path w="8254" h="16510">
                <a:moveTo>
                  <a:pt x="4665" y="15986"/>
                </a:moveTo>
                <a:lnTo>
                  <a:pt x="0" y="0"/>
                </a:lnTo>
                <a:lnTo>
                  <a:pt x="7696" y="13220"/>
                </a:lnTo>
                <a:lnTo>
                  <a:pt x="4665" y="15986"/>
                </a:lnTo>
                <a:close/>
              </a:path>
            </a:pathLst>
          </a:custGeom>
          <a:solidFill>
            <a:srgbClr val="171A6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13" name="object 23713"/>
          <p:cNvSpPr/>
          <p:nvPr/>
        </p:nvSpPr>
        <p:spPr>
          <a:xfrm>
            <a:off x="3766494" y="2534566"/>
            <a:ext cx="8255" cy="16510"/>
          </a:xfrm>
          <a:custGeom>
            <a:avLst/>
            <a:gdLst/>
            <a:ahLst/>
            <a:cxnLst/>
            <a:rect l="l" t="t" r="r" b="b"/>
            <a:pathLst>
              <a:path w="8254" h="16510">
                <a:moveTo>
                  <a:pt x="0" y="0"/>
                </a:moveTo>
                <a:lnTo>
                  <a:pt x="7696" y="13220"/>
                </a:lnTo>
                <a:lnTo>
                  <a:pt x="4665" y="1598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1A6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14" name="object 23714"/>
          <p:cNvSpPr/>
          <p:nvPr/>
        </p:nvSpPr>
        <p:spPr>
          <a:xfrm>
            <a:off x="3762796" y="2534566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10">
                <a:moveTo>
                  <a:pt x="8364" y="15986"/>
                </a:moveTo>
                <a:lnTo>
                  <a:pt x="0" y="1534"/>
                </a:lnTo>
                <a:lnTo>
                  <a:pt x="3698" y="0"/>
                </a:lnTo>
                <a:lnTo>
                  <a:pt x="8364" y="15986"/>
                </a:lnTo>
                <a:close/>
              </a:path>
            </a:pathLst>
          </a:custGeom>
          <a:solidFill>
            <a:srgbClr val="171A6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15" name="object 23715"/>
          <p:cNvSpPr/>
          <p:nvPr/>
        </p:nvSpPr>
        <p:spPr>
          <a:xfrm>
            <a:off x="3762796" y="2534566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10">
                <a:moveTo>
                  <a:pt x="3698" y="0"/>
                </a:moveTo>
                <a:lnTo>
                  <a:pt x="0" y="1534"/>
                </a:lnTo>
                <a:lnTo>
                  <a:pt x="8364" y="15986"/>
                </a:lnTo>
                <a:lnTo>
                  <a:pt x="3698" y="0"/>
                </a:lnTo>
                <a:close/>
              </a:path>
            </a:pathLst>
          </a:custGeom>
          <a:ln w="3175">
            <a:solidFill>
              <a:srgbClr val="171A6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16" name="object 23716"/>
          <p:cNvSpPr/>
          <p:nvPr/>
        </p:nvSpPr>
        <p:spPr>
          <a:xfrm>
            <a:off x="3762796" y="2534566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698" y="0"/>
                </a:moveTo>
                <a:lnTo>
                  <a:pt x="0" y="1534"/>
                </a:lnTo>
                <a:lnTo>
                  <a:pt x="2473" y="508"/>
                </a:lnTo>
                <a:lnTo>
                  <a:pt x="3698" y="0"/>
                </a:lnTo>
                <a:close/>
              </a:path>
            </a:pathLst>
          </a:custGeom>
          <a:ln w="3175">
            <a:solidFill>
              <a:srgbClr val="171A6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17" name="object 23717"/>
          <p:cNvSpPr/>
          <p:nvPr/>
        </p:nvSpPr>
        <p:spPr>
          <a:xfrm>
            <a:off x="3755270" y="2519639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633"/>
                </a:moveTo>
                <a:lnTo>
                  <a:pt x="1358" y="0"/>
                </a:lnTo>
                <a:lnTo>
                  <a:pt x="1440" y="386"/>
                </a:lnTo>
                <a:lnTo>
                  <a:pt x="0" y="1633"/>
                </a:lnTo>
                <a:close/>
              </a:path>
            </a:pathLst>
          </a:custGeom>
          <a:solidFill>
            <a:srgbClr val="171A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18" name="object 23718"/>
          <p:cNvSpPr/>
          <p:nvPr/>
        </p:nvSpPr>
        <p:spPr>
          <a:xfrm>
            <a:off x="3755270" y="2519639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358" y="0"/>
                </a:moveTo>
                <a:lnTo>
                  <a:pt x="1440" y="386"/>
                </a:lnTo>
                <a:lnTo>
                  <a:pt x="0" y="1633"/>
                </a:lnTo>
                <a:lnTo>
                  <a:pt x="1358" y="0"/>
                </a:lnTo>
                <a:close/>
              </a:path>
            </a:pathLst>
          </a:custGeom>
          <a:ln w="3175">
            <a:solidFill>
              <a:srgbClr val="171A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19" name="object 23719"/>
          <p:cNvSpPr/>
          <p:nvPr/>
        </p:nvSpPr>
        <p:spPr>
          <a:xfrm>
            <a:off x="3755270" y="2519639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633"/>
                </a:moveTo>
                <a:lnTo>
                  <a:pt x="96" y="485"/>
                </a:lnTo>
                <a:lnTo>
                  <a:pt x="1358" y="0"/>
                </a:lnTo>
                <a:lnTo>
                  <a:pt x="0" y="1633"/>
                </a:lnTo>
                <a:close/>
              </a:path>
            </a:pathLst>
          </a:custGeom>
          <a:solidFill>
            <a:srgbClr val="1719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20" name="object 23720"/>
          <p:cNvSpPr/>
          <p:nvPr/>
        </p:nvSpPr>
        <p:spPr>
          <a:xfrm>
            <a:off x="3755270" y="2519639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358" y="0"/>
                </a:moveTo>
                <a:lnTo>
                  <a:pt x="96" y="485"/>
                </a:lnTo>
                <a:lnTo>
                  <a:pt x="0" y="1633"/>
                </a:lnTo>
                <a:lnTo>
                  <a:pt x="1358" y="0"/>
                </a:lnTo>
                <a:close/>
              </a:path>
            </a:pathLst>
          </a:custGeom>
          <a:ln w="3175">
            <a:solidFill>
              <a:srgbClr val="1719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21" name="object 237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22" name="object 237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23" name="object 237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24" name="object 237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25" name="object 237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26" name="object 237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27" name="object 237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28" name="object 237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29" name="object 237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30" name="object 237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31" name="object 237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32" name="object 237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33" name="object 237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34" name="object 237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35" name="object 237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36" name="object 237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37" name="object 237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38" name="object 237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39" name="object 237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40" name="object 237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41" name="object 237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42" name="object 237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43" name="object 237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44" name="object 237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45" name="object 237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46" name="object 237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47" name="object 237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48" name="object 237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49" name="object 237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50" name="object 237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51" name="object 237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52" name="object 23752"/>
          <p:cNvSpPr/>
          <p:nvPr/>
        </p:nvSpPr>
        <p:spPr>
          <a:xfrm>
            <a:off x="3593858" y="25755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E27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53" name="object 23753"/>
          <p:cNvSpPr/>
          <p:nvPr/>
        </p:nvSpPr>
        <p:spPr>
          <a:xfrm>
            <a:off x="3593858" y="25755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27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54" name="object 237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55" name="object 237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56" name="object 23756"/>
          <p:cNvSpPr/>
          <p:nvPr/>
        </p:nvSpPr>
        <p:spPr>
          <a:xfrm>
            <a:off x="3593858" y="25755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E27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57" name="object 23757"/>
          <p:cNvSpPr/>
          <p:nvPr/>
        </p:nvSpPr>
        <p:spPr>
          <a:xfrm>
            <a:off x="3593858" y="257551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27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58" name="object 237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59" name="object 237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60" name="object 237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61" name="object 237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62" name="object 237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63" name="object 237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64" name="object 237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65" name="object 237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66" name="object 237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67" name="object 237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68" name="object 237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69" name="object 237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0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70" name="object 237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71" name="object 237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72" name="object 237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73" name="object 237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74" name="object 237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75" name="object 237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76" name="object 237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77" name="object 237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78" name="object 237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79" name="object 237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80" name="object 237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81" name="object 237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82" name="object 237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83" name="object 237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84" name="object 237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85" name="object 237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86" name="object 237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87" name="object 237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88" name="object 237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89" name="object 237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90" name="object 237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91" name="object 237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92" name="object 237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93" name="object 237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94" name="object 237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95" name="object 23795"/>
          <p:cNvSpPr/>
          <p:nvPr/>
        </p:nvSpPr>
        <p:spPr>
          <a:xfrm>
            <a:off x="3579934" y="2554244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357" y="18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96" name="object 237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97" name="object 237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98" name="object 237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99" name="object 237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00" name="object 238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01" name="object 238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02" name="object 238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03" name="object 238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04" name="object 238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05" name="object 238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06" name="object 238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07" name="object 238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08" name="object 238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09" name="object 23809"/>
          <p:cNvSpPr/>
          <p:nvPr/>
        </p:nvSpPr>
        <p:spPr>
          <a:xfrm>
            <a:off x="3563373" y="2528841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3258"/>
                </a:moveTo>
                <a:lnTo>
                  <a:pt x="472" y="0"/>
                </a:lnTo>
                <a:lnTo>
                  <a:pt x="2486" y="741"/>
                </a:lnTo>
                <a:lnTo>
                  <a:pt x="0" y="3258"/>
                </a:lnTo>
                <a:close/>
              </a:path>
            </a:pathLst>
          </a:custGeom>
          <a:solidFill>
            <a:srgbClr val="1B3A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10" name="object 23810"/>
          <p:cNvSpPr/>
          <p:nvPr/>
        </p:nvSpPr>
        <p:spPr>
          <a:xfrm>
            <a:off x="3563373" y="2528841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3258"/>
                </a:moveTo>
                <a:lnTo>
                  <a:pt x="2486" y="741"/>
                </a:lnTo>
                <a:lnTo>
                  <a:pt x="472" y="0"/>
                </a:lnTo>
                <a:lnTo>
                  <a:pt x="0" y="3258"/>
                </a:lnTo>
                <a:close/>
              </a:path>
            </a:pathLst>
          </a:custGeom>
          <a:ln w="3175">
            <a:solidFill>
              <a:srgbClr val="1B3A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11" name="object 238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12" name="object 238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13" name="object 238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14" name="object 238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15" name="object 238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16" name="object 238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17" name="object 238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18" name="object 23818"/>
          <p:cNvSpPr/>
          <p:nvPr/>
        </p:nvSpPr>
        <p:spPr>
          <a:xfrm>
            <a:off x="3563094" y="2543098"/>
            <a:ext cx="17145" cy="11430"/>
          </a:xfrm>
          <a:custGeom>
            <a:avLst/>
            <a:gdLst/>
            <a:ahLst/>
            <a:cxnLst/>
            <a:rect l="l" t="t" r="r" b="b"/>
            <a:pathLst>
              <a:path w="17145" h="11430">
                <a:moveTo>
                  <a:pt x="16840" y="111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19" name="object 238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20" name="object 238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21" name="object 23821"/>
          <p:cNvSpPr/>
          <p:nvPr/>
        </p:nvSpPr>
        <p:spPr>
          <a:xfrm>
            <a:off x="3555527" y="2540922"/>
            <a:ext cx="3175" cy="7620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7228"/>
                </a:moveTo>
                <a:lnTo>
                  <a:pt x="3114" y="0"/>
                </a:lnTo>
                <a:lnTo>
                  <a:pt x="0" y="7228"/>
                </a:lnTo>
                <a:close/>
              </a:path>
            </a:pathLst>
          </a:custGeom>
          <a:ln w="3175">
            <a:solidFill>
              <a:srgbClr val="1B3E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22" name="object 238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23" name="object 238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24" name="object 238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25" name="object 238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26" name="object 238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27" name="object 238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28" name="object 238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29" name="object 23829"/>
          <p:cNvSpPr/>
          <p:nvPr/>
        </p:nvSpPr>
        <p:spPr>
          <a:xfrm>
            <a:off x="3553779" y="2552407"/>
            <a:ext cx="3175" cy="15875"/>
          </a:xfrm>
          <a:custGeom>
            <a:avLst/>
            <a:gdLst/>
            <a:ahLst/>
            <a:cxnLst/>
            <a:rect l="l" t="t" r="r" b="b"/>
            <a:pathLst>
              <a:path w="3175" h="15875">
                <a:moveTo>
                  <a:pt x="2578" y="15646"/>
                </a:moveTo>
                <a:lnTo>
                  <a:pt x="0" y="2212"/>
                </a:lnTo>
                <a:lnTo>
                  <a:pt x="1981" y="0"/>
                </a:lnTo>
                <a:lnTo>
                  <a:pt x="2578" y="15646"/>
                </a:lnTo>
                <a:close/>
              </a:path>
            </a:pathLst>
          </a:custGeom>
          <a:solidFill>
            <a:srgbClr val="1A40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30" name="object 23830"/>
          <p:cNvSpPr/>
          <p:nvPr/>
        </p:nvSpPr>
        <p:spPr>
          <a:xfrm>
            <a:off x="3553779" y="2552407"/>
            <a:ext cx="3175" cy="15875"/>
          </a:xfrm>
          <a:custGeom>
            <a:avLst/>
            <a:gdLst/>
            <a:ahLst/>
            <a:cxnLst/>
            <a:rect l="l" t="t" r="r" b="b"/>
            <a:pathLst>
              <a:path w="3175" h="15875">
                <a:moveTo>
                  <a:pt x="2578" y="15646"/>
                </a:moveTo>
                <a:lnTo>
                  <a:pt x="0" y="2212"/>
                </a:lnTo>
                <a:lnTo>
                  <a:pt x="1981" y="0"/>
                </a:lnTo>
                <a:lnTo>
                  <a:pt x="2578" y="15646"/>
                </a:lnTo>
                <a:close/>
              </a:path>
            </a:pathLst>
          </a:custGeom>
          <a:ln w="3175">
            <a:solidFill>
              <a:srgbClr val="1A40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31" name="object 238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32" name="object 238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33" name="object 238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34" name="object 238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35" name="object 238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36" name="object 238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37" name="object 23837"/>
          <p:cNvSpPr/>
          <p:nvPr/>
        </p:nvSpPr>
        <p:spPr>
          <a:xfrm>
            <a:off x="3556358" y="256805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38" name="object 23838"/>
          <p:cNvSpPr/>
          <p:nvPr/>
        </p:nvSpPr>
        <p:spPr>
          <a:xfrm>
            <a:off x="3556358" y="256805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39" name="object 23839"/>
          <p:cNvSpPr/>
          <p:nvPr/>
        </p:nvSpPr>
        <p:spPr>
          <a:xfrm>
            <a:off x="3554603" y="259539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452" y="1623"/>
                </a:moveTo>
                <a:lnTo>
                  <a:pt x="447" y="728"/>
                </a:lnTo>
                <a:lnTo>
                  <a:pt x="0" y="0"/>
                </a:lnTo>
                <a:lnTo>
                  <a:pt x="1452" y="1623"/>
                </a:lnTo>
                <a:close/>
              </a:path>
            </a:pathLst>
          </a:custGeom>
          <a:solidFill>
            <a:srgbClr val="1A3F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40" name="object 23840"/>
          <p:cNvSpPr/>
          <p:nvPr/>
        </p:nvSpPr>
        <p:spPr>
          <a:xfrm>
            <a:off x="3554603" y="259539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447" y="728"/>
                </a:moveTo>
                <a:lnTo>
                  <a:pt x="1452" y="1623"/>
                </a:lnTo>
                <a:lnTo>
                  <a:pt x="0" y="0"/>
                </a:lnTo>
                <a:lnTo>
                  <a:pt x="447" y="728"/>
                </a:lnTo>
                <a:close/>
              </a:path>
            </a:pathLst>
          </a:custGeom>
          <a:ln w="3175">
            <a:solidFill>
              <a:srgbClr val="1A3F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41" name="object 238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42" name="object 238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43" name="object 238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44" name="object 238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45" name="object 238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46" name="object 238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47" name="object 238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48" name="object 238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49" name="object 23849"/>
          <p:cNvSpPr/>
          <p:nvPr/>
        </p:nvSpPr>
        <p:spPr>
          <a:xfrm>
            <a:off x="3553429" y="2566733"/>
            <a:ext cx="3175" cy="13970"/>
          </a:xfrm>
          <a:custGeom>
            <a:avLst/>
            <a:gdLst/>
            <a:ahLst/>
            <a:cxnLst/>
            <a:rect l="l" t="t" r="r" b="b"/>
            <a:pathLst>
              <a:path w="3175" h="13969">
                <a:moveTo>
                  <a:pt x="1242" y="13764"/>
                </a:moveTo>
                <a:lnTo>
                  <a:pt x="0" y="0"/>
                </a:lnTo>
                <a:lnTo>
                  <a:pt x="2928" y="1320"/>
                </a:lnTo>
                <a:lnTo>
                  <a:pt x="1242" y="13764"/>
                </a:lnTo>
                <a:close/>
              </a:path>
            </a:pathLst>
          </a:custGeom>
          <a:solidFill>
            <a:srgbClr val="1A40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50" name="object 23850"/>
          <p:cNvSpPr/>
          <p:nvPr/>
        </p:nvSpPr>
        <p:spPr>
          <a:xfrm>
            <a:off x="3553429" y="2566733"/>
            <a:ext cx="3175" cy="13970"/>
          </a:xfrm>
          <a:custGeom>
            <a:avLst/>
            <a:gdLst/>
            <a:ahLst/>
            <a:cxnLst/>
            <a:rect l="l" t="t" r="r" b="b"/>
            <a:pathLst>
              <a:path w="3175" h="13969">
                <a:moveTo>
                  <a:pt x="2928" y="1320"/>
                </a:moveTo>
                <a:lnTo>
                  <a:pt x="1242" y="13764"/>
                </a:lnTo>
                <a:lnTo>
                  <a:pt x="0" y="0"/>
                </a:lnTo>
                <a:lnTo>
                  <a:pt x="2928" y="1320"/>
                </a:lnTo>
                <a:close/>
              </a:path>
            </a:pathLst>
          </a:custGeom>
          <a:ln w="3175">
            <a:solidFill>
              <a:srgbClr val="1A40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51" name="object 238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52" name="object 238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53" name="object 238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54" name="object 238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55" name="object 238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56" name="object 238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57" name="object 238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58" name="object 23858"/>
          <p:cNvSpPr/>
          <p:nvPr/>
        </p:nvSpPr>
        <p:spPr>
          <a:xfrm>
            <a:off x="3583292" y="2556124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6139" y="34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59" name="object 238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60" name="object 23860"/>
          <p:cNvSpPr/>
          <p:nvPr/>
        </p:nvSpPr>
        <p:spPr>
          <a:xfrm>
            <a:off x="3571745" y="2579306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439" y="4119"/>
                </a:moveTo>
                <a:lnTo>
                  <a:pt x="0" y="3934"/>
                </a:lnTo>
                <a:lnTo>
                  <a:pt x="111" y="0"/>
                </a:lnTo>
                <a:lnTo>
                  <a:pt x="439" y="4119"/>
                </a:lnTo>
                <a:close/>
              </a:path>
            </a:pathLst>
          </a:custGeom>
          <a:solidFill>
            <a:srgbClr val="1C34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61" name="object 23861"/>
          <p:cNvSpPr/>
          <p:nvPr/>
        </p:nvSpPr>
        <p:spPr>
          <a:xfrm>
            <a:off x="3571745" y="2579306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111" y="0"/>
                </a:moveTo>
                <a:lnTo>
                  <a:pt x="439" y="4119"/>
                </a:lnTo>
                <a:lnTo>
                  <a:pt x="0" y="3934"/>
                </a:lnTo>
                <a:lnTo>
                  <a:pt x="111" y="0"/>
                </a:lnTo>
                <a:close/>
              </a:path>
            </a:pathLst>
          </a:custGeom>
          <a:ln w="3175">
            <a:solidFill>
              <a:srgbClr val="1C3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62" name="object 238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63" name="object 238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64" name="object 238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65" name="object 238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66" name="object 23866"/>
          <p:cNvSpPr/>
          <p:nvPr/>
        </p:nvSpPr>
        <p:spPr>
          <a:xfrm>
            <a:off x="3565598" y="26018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690" y="0"/>
                </a:lnTo>
              </a:path>
            </a:pathLst>
          </a:custGeom>
          <a:ln w="6962">
            <a:solidFill>
              <a:srgbClr val="1C37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67" name="object 23867"/>
          <p:cNvSpPr/>
          <p:nvPr/>
        </p:nvSpPr>
        <p:spPr>
          <a:xfrm>
            <a:off x="3565598" y="2598376"/>
            <a:ext cx="1270" cy="6985"/>
          </a:xfrm>
          <a:custGeom>
            <a:avLst/>
            <a:gdLst/>
            <a:ahLst/>
            <a:cxnLst/>
            <a:rect l="l" t="t" r="r" b="b"/>
            <a:pathLst>
              <a:path w="1270" h="6985">
                <a:moveTo>
                  <a:pt x="241" y="6596"/>
                </a:moveTo>
                <a:lnTo>
                  <a:pt x="0" y="0"/>
                </a:lnTo>
                <a:lnTo>
                  <a:pt x="690" y="6962"/>
                </a:lnTo>
                <a:lnTo>
                  <a:pt x="241" y="6596"/>
                </a:lnTo>
                <a:close/>
              </a:path>
            </a:pathLst>
          </a:custGeom>
          <a:ln w="3175">
            <a:solidFill>
              <a:srgbClr val="1C37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68" name="object 238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69" name="object 238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70" name="object 238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71" name="object 238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72" name="object 238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73" name="object 238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74" name="object 238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75" name="object 238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76" name="object 238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77" name="object 238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78" name="object 23878"/>
          <p:cNvSpPr/>
          <p:nvPr/>
        </p:nvSpPr>
        <p:spPr>
          <a:xfrm>
            <a:off x="3588549" y="260436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E2A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79" name="object 23879"/>
          <p:cNvSpPr/>
          <p:nvPr/>
        </p:nvSpPr>
        <p:spPr>
          <a:xfrm>
            <a:off x="3588549" y="260436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2A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80" name="object 23880"/>
          <p:cNvSpPr/>
          <p:nvPr/>
        </p:nvSpPr>
        <p:spPr>
          <a:xfrm>
            <a:off x="3588549" y="260436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E2A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81" name="object 23881"/>
          <p:cNvSpPr/>
          <p:nvPr/>
        </p:nvSpPr>
        <p:spPr>
          <a:xfrm>
            <a:off x="3588549" y="260436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2A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82" name="object 23882"/>
          <p:cNvSpPr/>
          <p:nvPr/>
        </p:nvSpPr>
        <p:spPr>
          <a:xfrm>
            <a:off x="3588549" y="260436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E2A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83" name="object 23883"/>
          <p:cNvSpPr/>
          <p:nvPr/>
        </p:nvSpPr>
        <p:spPr>
          <a:xfrm>
            <a:off x="3588549" y="260436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2A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84" name="object 238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85" name="object 238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86" name="object 238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87" name="object 238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88" name="object 238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89" name="object 238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90" name="object 23890"/>
          <p:cNvSpPr/>
          <p:nvPr/>
        </p:nvSpPr>
        <p:spPr>
          <a:xfrm>
            <a:off x="3587138" y="2554856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0"/>
                </a:moveTo>
                <a:lnTo>
                  <a:pt x="1422" y="69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2B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91" name="object 238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92" name="object 238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93" name="object 238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94" name="object 238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1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95" name="object 238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96" name="object 238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97" name="object 238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98" name="object 238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99" name="object 238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900" name="object 239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901" name="object 239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902" name="object 239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903" name="object 239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904" name="object 239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905" name="object 239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906" name="object 239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907" name="object 239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908" name="object 239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909" name="object 239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910" name="object 23910"/>
          <p:cNvSpPr/>
          <p:nvPr/>
        </p:nvSpPr>
        <p:spPr>
          <a:xfrm>
            <a:off x="3588549" y="260436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E2A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11" name="object 23911"/>
          <p:cNvSpPr/>
          <p:nvPr/>
        </p:nvSpPr>
        <p:spPr>
          <a:xfrm>
            <a:off x="3588549" y="260436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2A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12" name="object 239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913" name="object 239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914" name="object 239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915" name="object 239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916" name="object 239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917" name="object 239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918" name="object 239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919" name="object 239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920" name="object 239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921" name="object 239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922" name="object 239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923" name="object 239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924" name="object 239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925" name="object 239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926" name="object 239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927" name="object 23927"/>
          <p:cNvSpPr/>
          <p:nvPr/>
        </p:nvSpPr>
        <p:spPr>
          <a:xfrm>
            <a:off x="3556358" y="2568054"/>
            <a:ext cx="24765" cy="14604"/>
          </a:xfrm>
          <a:custGeom>
            <a:avLst/>
            <a:gdLst/>
            <a:ahLst/>
            <a:cxnLst/>
            <a:rect l="l" t="t" r="r" b="b"/>
            <a:pathLst>
              <a:path w="24764" h="14605">
                <a:moveTo>
                  <a:pt x="0" y="0"/>
                </a:moveTo>
                <a:lnTo>
                  <a:pt x="24193" y="143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28" name="object 239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929" name="object 239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930" name="object 239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931" name="object 23931"/>
          <p:cNvSpPr/>
          <p:nvPr/>
        </p:nvSpPr>
        <p:spPr>
          <a:xfrm>
            <a:off x="3554288" y="2566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A40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32" name="object 23932"/>
          <p:cNvSpPr/>
          <p:nvPr/>
        </p:nvSpPr>
        <p:spPr>
          <a:xfrm>
            <a:off x="3554288" y="2566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40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33" name="object 23933"/>
          <p:cNvSpPr/>
          <p:nvPr/>
        </p:nvSpPr>
        <p:spPr>
          <a:xfrm>
            <a:off x="3554288" y="256608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2070" y="196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3F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34" name="object 23934"/>
          <p:cNvSpPr/>
          <p:nvPr/>
        </p:nvSpPr>
        <p:spPr>
          <a:xfrm>
            <a:off x="3554288" y="256608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2070" y="196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3F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35" name="object 23935"/>
          <p:cNvSpPr/>
          <p:nvPr/>
        </p:nvSpPr>
        <p:spPr>
          <a:xfrm>
            <a:off x="3554288" y="256608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2070" y="196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3F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36" name="object 23936"/>
          <p:cNvSpPr/>
          <p:nvPr/>
        </p:nvSpPr>
        <p:spPr>
          <a:xfrm>
            <a:off x="3554288" y="2566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A40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37" name="object 23937"/>
          <p:cNvSpPr/>
          <p:nvPr/>
        </p:nvSpPr>
        <p:spPr>
          <a:xfrm>
            <a:off x="3554288" y="2566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40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38" name="object 23938"/>
          <p:cNvSpPr/>
          <p:nvPr/>
        </p:nvSpPr>
        <p:spPr>
          <a:xfrm>
            <a:off x="3554288" y="256608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2070" y="19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39" name="object 23939"/>
          <p:cNvSpPr/>
          <p:nvPr/>
        </p:nvSpPr>
        <p:spPr>
          <a:xfrm>
            <a:off x="3552662" y="25558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A41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40" name="object 23940"/>
          <p:cNvSpPr/>
          <p:nvPr/>
        </p:nvSpPr>
        <p:spPr>
          <a:xfrm>
            <a:off x="3552662" y="25558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41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41" name="object 239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942" name="object 239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943" name="object 23943"/>
          <p:cNvSpPr/>
          <p:nvPr/>
        </p:nvSpPr>
        <p:spPr>
          <a:xfrm>
            <a:off x="3552662" y="25558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A41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44" name="object 23944"/>
          <p:cNvSpPr/>
          <p:nvPr/>
        </p:nvSpPr>
        <p:spPr>
          <a:xfrm>
            <a:off x="3552662" y="25558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41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45" name="object 239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946" name="object 23946"/>
          <p:cNvSpPr/>
          <p:nvPr/>
        </p:nvSpPr>
        <p:spPr>
          <a:xfrm>
            <a:off x="3552662" y="2555867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96" y="2959"/>
                </a:moveTo>
                <a:lnTo>
                  <a:pt x="0" y="0"/>
                </a:lnTo>
                <a:lnTo>
                  <a:pt x="896" y="2959"/>
                </a:lnTo>
                <a:close/>
              </a:path>
            </a:pathLst>
          </a:custGeom>
          <a:ln w="3175">
            <a:solidFill>
              <a:srgbClr val="1A41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47" name="object 239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948" name="object 239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949" name="object 239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950" name="object 239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951" name="object 239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952" name="object 239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953" name="object 239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954" name="object 239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955" name="object 239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956" name="object 239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957" name="object 239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958" name="object 239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959" name="object 239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960" name="object 239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961" name="object 239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962" name="object 239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963" name="object 23963"/>
          <p:cNvSpPr/>
          <p:nvPr/>
        </p:nvSpPr>
        <p:spPr>
          <a:xfrm>
            <a:off x="3579428" y="252589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0" y="220"/>
                </a:moveTo>
                <a:lnTo>
                  <a:pt x="0" y="0"/>
                </a:lnTo>
                <a:lnTo>
                  <a:pt x="350" y="220"/>
                </a:lnTo>
                <a:close/>
              </a:path>
            </a:pathLst>
          </a:custGeom>
          <a:ln w="3175">
            <a:solidFill>
              <a:srgbClr val="1D30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64" name="object 239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965" name="object 239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966" name="object 239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967" name="object 239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968" name="object 23968"/>
          <p:cNvSpPr/>
          <p:nvPr/>
        </p:nvSpPr>
        <p:spPr>
          <a:xfrm>
            <a:off x="3582050" y="253495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046" y="967"/>
                </a:moveTo>
                <a:lnTo>
                  <a:pt x="0" y="0"/>
                </a:lnTo>
                <a:lnTo>
                  <a:pt x="1046" y="967"/>
                </a:lnTo>
                <a:close/>
              </a:path>
            </a:pathLst>
          </a:custGeom>
          <a:ln w="3175">
            <a:solidFill>
              <a:srgbClr val="1D2E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69" name="object 23969"/>
          <p:cNvSpPr/>
          <p:nvPr/>
        </p:nvSpPr>
        <p:spPr>
          <a:xfrm>
            <a:off x="3579779" y="252611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70" name="object 23970"/>
          <p:cNvSpPr/>
          <p:nvPr/>
        </p:nvSpPr>
        <p:spPr>
          <a:xfrm>
            <a:off x="3579779" y="2526113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60">
                <a:moveTo>
                  <a:pt x="0" y="0"/>
                </a:moveTo>
                <a:lnTo>
                  <a:pt x="3317" y="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71" name="object 23971"/>
          <p:cNvSpPr/>
          <p:nvPr/>
        </p:nvSpPr>
        <p:spPr>
          <a:xfrm>
            <a:off x="3579779" y="252611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72" name="object 23972"/>
          <p:cNvSpPr/>
          <p:nvPr/>
        </p:nvSpPr>
        <p:spPr>
          <a:xfrm>
            <a:off x="3556899" y="2511752"/>
            <a:ext cx="23495" cy="14604"/>
          </a:xfrm>
          <a:custGeom>
            <a:avLst/>
            <a:gdLst/>
            <a:ahLst/>
            <a:cxnLst/>
            <a:rect l="l" t="t" r="r" b="b"/>
            <a:pathLst>
              <a:path w="23495" h="14605">
                <a:moveTo>
                  <a:pt x="22880" y="143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73" name="object 23973"/>
          <p:cNvSpPr/>
          <p:nvPr/>
        </p:nvSpPr>
        <p:spPr>
          <a:xfrm>
            <a:off x="3556899" y="251175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74" name="object 23974"/>
          <p:cNvSpPr/>
          <p:nvPr/>
        </p:nvSpPr>
        <p:spPr>
          <a:xfrm>
            <a:off x="3694198" y="2626964"/>
            <a:ext cx="7620" cy="2540"/>
          </a:xfrm>
          <a:custGeom>
            <a:avLst/>
            <a:gdLst/>
            <a:ahLst/>
            <a:cxnLst/>
            <a:rect l="l" t="t" r="r" b="b"/>
            <a:pathLst>
              <a:path w="7620" h="2539">
                <a:moveTo>
                  <a:pt x="0" y="2128"/>
                </a:moveTo>
                <a:lnTo>
                  <a:pt x="5831" y="0"/>
                </a:lnTo>
                <a:lnTo>
                  <a:pt x="7520" y="88"/>
                </a:lnTo>
                <a:lnTo>
                  <a:pt x="0" y="2128"/>
                </a:lnTo>
                <a:close/>
              </a:path>
            </a:pathLst>
          </a:custGeom>
          <a:solidFill>
            <a:srgbClr val="1D0C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75" name="object 23975"/>
          <p:cNvSpPr/>
          <p:nvPr/>
        </p:nvSpPr>
        <p:spPr>
          <a:xfrm>
            <a:off x="3694198" y="2626964"/>
            <a:ext cx="7620" cy="2540"/>
          </a:xfrm>
          <a:custGeom>
            <a:avLst/>
            <a:gdLst/>
            <a:ahLst/>
            <a:cxnLst/>
            <a:rect l="l" t="t" r="r" b="b"/>
            <a:pathLst>
              <a:path w="7620" h="2539">
                <a:moveTo>
                  <a:pt x="0" y="2128"/>
                </a:moveTo>
                <a:lnTo>
                  <a:pt x="5831" y="0"/>
                </a:lnTo>
                <a:lnTo>
                  <a:pt x="7520" y="88"/>
                </a:lnTo>
                <a:lnTo>
                  <a:pt x="0" y="2128"/>
                </a:lnTo>
                <a:close/>
              </a:path>
            </a:pathLst>
          </a:custGeom>
          <a:ln w="3175">
            <a:solidFill>
              <a:srgbClr val="1D0C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76" name="object 23976"/>
          <p:cNvSpPr/>
          <p:nvPr/>
        </p:nvSpPr>
        <p:spPr>
          <a:xfrm>
            <a:off x="3694198" y="2627053"/>
            <a:ext cx="7620" cy="4445"/>
          </a:xfrm>
          <a:custGeom>
            <a:avLst/>
            <a:gdLst/>
            <a:ahLst/>
            <a:cxnLst/>
            <a:rect l="l" t="t" r="r" b="b"/>
            <a:pathLst>
              <a:path w="7620" h="4444">
                <a:moveTo>
                  <a:pt x="777" y="4097"/>
                </a:moveTo>
                <a:lnTo>
                  <a:pt x="0" y="2039"/>
                </a:lnTo>
                <a:lnTo>
                  <a:pt x="7520" y="0"/>
                </a:lnTo>
                <a:lnTo>
                  <a:pt x="777" y="4097"/>
                </a:lnTo>
                <a:close/>
              </a:path>
            </a:pathLst>
          </a:custGeom>
          <a:solidFill>
            <a:srgbClr val="1E0C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77" name="object 23977"/>
          <p:cNvSpPr/>
          <p:nvPr/>
        </p:nvSpPr>
        <p:spPr>
          <a:xfrm>
            <a:off x="3694198" y="2627053"/>
            <a:ext cx="7620" cy="4445"/>
          </a:xfrm>
          <a:custGeom>
            <a:avLst/>
            <a:gdLst/>
            <a:ahLst/>
            <a:cxnLst/>
            <a:rect l="l" t="t" r="r" b="b"/>
            <a:pathLst>
              <a:path w="7620" h="4444">
                <a:moveTo>
                  <a:pt x="0" y="2039"/>
                </a:moveTo>
                <a:lnTo>
                  <a:pt x="777" y="4097"/>
                </a:lnTo>
                <a:lnTo>
                  <a:pt x="7520" y="0"/>
                </a:lnTo>
                <a:lnTo>
                  <a:pt x="0" y="2039"/>
                </a:lnTo>
                <a:close/>
              </a:path>
            </a:pathLst>
          </a:custGeom>
          <a:ln w="3175">
            <a:solidFill>
              <a:srgbClr val="1E0C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78" name="object 239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979" name="object 23979"/>
          <p:cNvSpPr/>
          <p:nvPr/>
        </p:nvSpPr>
        <p:spPr>
          <a:xfrm>
            <a:off x="3689578" y="2629093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5397" y="2057"/>
                </a:moveTo>
                <a:lnTo>
                  <a:pt x="0" y="1686"/>
                </a:lnTo>
                <a:lnTo>
                  <a:pt x="4620" y="0"/>
                </a:lnTo>
                <a:lnTo>
                  <a:pt x="5397" y="2057"/>
                </a:lnTo>
                <a:close/>
              </a:path>
            </a:pathLst>
          </a:custGeom>
          <a:solidFill>
            <a:srgbClr val="1E0C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80" name="object 23980"/>
          <p:cNvSpPr/>
          <p:nvPr/>
        </p:nvSpPr>
        <p:spPr>
          <a:xfrm>
            <a:off x="3689578" y="2629093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0" y="1686"/>
                </a:moveTo>
                <a:lnTo>
                  <a:pt x="4620" y="0"/>
                </a:lnTo>
                <a:lnTo>
                  <a:pt x="5397" y="2057"/>
                </a:lnTo>
                <a:lnTo>
                  <a:pt x="0" y="1686"/>
                </a:lnTo>
                <a:close/>
              </a:path>
            </a:pathLst>
          </a:custGeom>
          <a:ln w="3175">
            <a:solidFill>
              <a:srgbClr val="1E0C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81" name="object 239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982" name="object 23982"/>
          <p:cNvSpPr/>
          <p:nvPr/>
        </p:nvSpPr>
        <p:spPr>
          <a:xfrm>
            <a:off x="3694198" y="2629093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0"/>
                </a:moveTo>
                <a:lnTo>
                  <a:pt x="777" y="205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83" name="object 239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984" name="object 23984"/>
          <p:cNvSpPr/>
          <p:nvPr/>
        </p:nvSpPr>
        <p:spPr>
          <a:xfrm>
            <a:off x="3694976" y="262930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8318" y="3662"/>
                </a:moveTo>
                <a:lnTo>
                  <a:pt x="0" y="1841"/>
                </a:lnTo>
                <a:lnTo>
                  <a:pt x="7343" y="0"/>
                </a:lnTo>
                <a:lnTo>
                  <a:pt x="8318" y="3662"/>
                </a:lnTo>
                <a:close/>
              </a:path>
            </a:pathLst>
          </a:custGeom>
          <a:solidFill>
            <a:srgbClr val="1D0C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85" name="object 23985"/>
          <p:cNvSpPr/>
          <p:nvPr/>
        </p:nvSpPr>
        <p:spPr>
          <a:xfrm>
            <a:off x="3694976" y="262930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7343" y="0"/>
                </a:moveTo>
                <a:lnTo>
                  <a:pt x="8318" y="3662"/>
                </a:lnTo>
                <a:lnTo>
                  <a:pt x="0" y="1841"/>
                </a:lnTo>
                <a:lnTo>
                  <a:pt x="7343" y="0"/>
                </a:lnTo>
                <a:close/>
              </a:path>
            </a:pathLst>
          </a:custGeom>
          <a:ln w="3175">
            <a:solidFill>
              <a:srgbClr val="1D0C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86" name="object 23986"/>
          <p:cNvSpPr/>
          <p:nvPr/>
        </p:nvSpPr>
        <p:spPr>
          <a:xfrm>
            <a:off x="3694976" y="2627053"/>
            <a:ext cx="7620" cy="4445"/>
          </a:xfrm>
          <a:custGeom>
            <a:avLst/>
            <a:gdLst/>
            <a:ahLst/>
            <a:cxnLst/>
            <a:rect l="l" t="t" r="r" b="b"/>
            <a:pathLst>
              <a:path w="7620" h="4444">
                <a:moveTo>
                  <a:pt x="0" y="4097"/>
                </a:moveTo>
                <a:lnTo>
                  <a:pt x="6743" y="0"/>
                </a:lnTo>
                <a:lnTo>
                  <a:pt x="7343" y="2255"/>
                </a:lnTo>
                <a:lnTo>
                  <a:pt x="0" y="4097"/>
                </a:lnTo>
                <a:close/>
              </a:path>
            </a:pathLst>
          </a:custGeom>
          <a:solidFill>
            <a:srgbClr val="1D0C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87" name="object 23987"/>
          <p:cNvSpPr/>
          <p:nvPr/>
        </p:nvSpPr>
        <p:spPr>
          <a:xfrm>
            <a:off x="3694976" y="2627053"/>
            <a:ext cx="7620" cy="4445"/>
          </a:xfrm>
          <a:custGeom>
            <a:avLst/>
            <a:gdLst/>
            <a:ahLst/>
            <a:cxnLst/>
            <a:rect l="l" t="t" r="r" b="b"/>
            <a:pathLst>
              <a:path w="7620" h="4444">
                <a:moveTo>
                  <a:pt x="7343" y="2255"/>
                </a:moveTo>
                <a:lnTo>
                  <a:pt x="6743" y="0"/>
                </a:lnTo>
                <a:lnTo>
                  <a:pt x="0" y="4097"/>
                </a:lnTo>
                <a:lnTo>
                  <a:pt x="7343" y="2255"/>
                </a:lnTo>
                <a:close/>
              </a:path>
            </a:pathLst>
          </a:custGeom>
          <a:ln w="3175">
            <a:solidFill>
              <a:srgbClr val="1D0C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88" name="object 23988"/>
          <p:cNvSpPr/>
          <p:nvPr/>
        </p:nvSpPr>
        <p:spPr>
          <a:xfrm>
            <a:off x="3696977" y="2632971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2628"/>
                </a:moveTo>
                <a:lnTo>
                  <a:pt x="6316" y="0"/>
                </a:lnTo>
                <a:lnTo>
                  <a:pt x="6791" y="1788"/>
                </a:lnTo>
                <a:lnTo>
                  <a:pt x="0" y="2628"/>
                </a:lnTo>
                <a:close/>
              </a:path>
            </a:pathLst>
          </a:custGeom>
          <a:solidFill>
            <a:srgbClr val="1D0B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89" name="object 23989"/>
          <p:cNvSpPr/>
          <p:nvPr/>
        </p:nvSpPr>
        <p:spPr>
          <a:xfrm>
            <a:off x="3696977" y="2632971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316" y="0"/>
                </a:moveTo>
                <a:lnTo>
                  <a:pt x="6791" y="1788"/>
                </a:lnTo>
                <a:lnTo>
                  <a:pt x="0" y="2628"/>
                </a:lnTo>
                <a:lnTo>
                  <a:pt x="6316" y="0"/>
                </a:lnTo>
                <a:close/>
              </a:path>
            </a:pathLst>
          </a:custGeom>
          <a:ln w="3175">
            <a:solidFill>
              <a:srgbClr val="1D0B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90" name="object 23990"/>
          <p:cNvSpPr/>
          <p:nvPr/>
        </p:nvSpPr>
        <p:spPr>
          <a:xfrm>
            <a:off x="3694976" y="2631150"/>
            <a:ext cx="8890" cy="4445"/>
          </a:xfrm>
          <a:custGeom>
            <a:avLst/>
            <a:gdLst/>
            <a:ahLst/>
            <a:cxnLst/>
            <a:rect l="l" t="t" r="r" b="b"/>
            <a:pathLst>
              <a:path w="8889" h="4444">
                <a:moveTo>
                  <a:pt x="2001" y="4450"/>
                </a:moveTo>
                <a:lnTo>
                  <a:pt x="0" y="0"/>
                </a:lnTo>
                <a:lnTo>
                  <a:pt x="8318" y="1821"/>
                </a:lnTo>
                <a:lnTo>
                  <a:pt x="2001" y="4450"/>
                </a:lnTo>
                <a:close/>
              </a:path>
            </a:pathLst>
          </a:custGeom>
          <a:solidFill>
            <a:srgbClr val="1E0B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91" name="object 23991"/>
          <p:cNvSpPr/>
          <p:nvPr/>
        </p:nvSpPr>
        <p:spPr>
          <a:xfrm>
            <a:off x="3694976" y="2631150"/>
            <a:ext cx="8890" cy="4445"/>
          </a:xfrm>
          <a:custGeom>
            <a:avLst/>
            <a:gdLst/>
            <a:ahLst/>
            <a:cxnLst/>
            <a:rect l="l" t="t" r="r" b="b"/>
            <a:pathLst>
              <a:path w="8889" h="4444">
                <a:moveTo>
                  <a:pt x="8318" y="1821"/>
                </a:moveTo>
                <a:lnTo>
                  <a:pt x="0" y="0"/>
                </a:lnTo>
                <a:lnTo>
                  <a:pt x="2001" y="4450"/>
                </a:lnTo>
                <a:lnTo>
                  <a:pt x="8318" y="1821"/>
                </a:lnTo>
                <a:close/>
              </a:path>
            </a:pathLst>
          </a:custGeom>
          <a:ln w="3175">
            <a:solidFill>
              <a:srgbClr val="1E0B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92" name="object 23992"/>
          <p:cNvSpPr/>
          <p:nvPr/>
        </p:nvSpPr>
        <p:spPr>
          <a:xfrm>
            <a:off x="3694976" y="2631150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0" y="0"/>
                </a:moveTo>
                <a:lnTo>
                  <a:pt x="2001" y="44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93" name="object 239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994" name="object 23994"/>
          <p:cNvSpPr/>
          <p:nvPr/>
        </p:nvSpPr>
        <p:spPr>
          <a:xfrm>
            <a:off x="3676073" y="2637051"/>
            <a:ext cx="9525" cy="5080"/>
          </a:xfrm>
          <a:custGeom>
            <a:avLst/>
            <a:gdLst/>
            <a:ahLst/>
            <a:cxnLst/>
            <a:rect l="l" t="t" r="r" b="b"/>
            <a:pathLst>
              <a:path w="9525" h="5080">
                <a:moveTo>
                  <a:pt x="2425" y="4640"/>
                </a:moveTo>
                <a:lnTo>
                  <a:pt x="0" y="4584"/>
                </a:lnTo>
                <a:lnTo>
                  <a:pt x="9192" y="0"/>
                </a:lnTo>
                <a:lnTo>
                  <a:pt x="2425" y="4640"/>
                </a:lnTo>
                <a:close/>
              </a:path>
            </a:pathLst>
          </a:custGeom>
          <a:solidFill>
            <a:srgbClr val="1F0B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95" name="object 23995"/>
          <p:cNvSpPr/>
          <p:nvPr/>
        </p:nvSpPr>
        <p:spPr>
          <a:xfrm>
            <a:off x="3676073" y="2637051"/>
            <a:ext cx="9525" cy="5080"/>
          </a:xfrm>
          <a:custGeom>
            <a:avLst/>
            <a:gdLst/>
            <a:ahLst/>
            <a:cxnLst/>
            <a:rect l="l" t="t" r="r" b="b"/>
            <a:pathLst>
              <a:path w="9525" h="5080">
                <a:moveTo>
                  <a:pt x="2425" y="4640"/>
                </a:moveTo>
                <a:lnTo>
                  <a:pt x="0" y="4584"/>
                </a:lnTo>
                <a:lnTo>
                  <a:pt x="9192" y="0"/>
                </a:lnTo>
                <a:lnTo>
                  <a:pt x="2425" y="4640"/>
                </a:lnTo>
                <a:close/>
              </a:path>
            </a:pathLst>
          </a:custGeom>
          <a:ln w="3175">
            <a:solidFill>
              <a:srgbClr val="1F0B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96" name="object 239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997" name="object 23997"/>
          <p:cNvSpPr/>
          <p:nvPr/>
        </p:nvSpPr>
        <p:spPr>
          <a:xfrm>
            <a:off x="3698991" y="263475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0" y="5298"/>
                </a:moveTo>
                <a:lnTo>
                  <a:pt x="4777" y="0"/>
                </a:lnTo>
                <a:lnTo>
                  <a:pt x="5260" y="2090"/>
                </a:lnTo>
                <a:lnTo>
                  <a:pt x="0" y="5298"/>
                </a:lnTo>
                <a:close/>
              </a:path>
            </a:pathLst>
          </a:custGeom>
          <a:solidFill>
            <a:srgbClr val="1D0B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98" name="object 23998"/>
          <p:cNvSpPr/>
          <p:nvPr/>
        </p:nvSpPr>
        <p:spPr>
          <a:xfrm>
            <a:off x="3698991" y="263475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4777" y="0"/>
                </a:moveTo>
                <a:lnTo>
                  <a:pt x="5260" y="2090"/>
                </a:lnTo>
                <a:lnTo>
                  <a:pt x="0" y="5298"/>
                </a:lnTo>
                <a:lnTo>
                  <a:pt x="4777" y="0"/>
                </a:lnTo>
                <a:close/>
              </a:path>
            </a:pathLst>
          </a:custGeom>
          <a:ln w="3175">
            <a:solidFill>
              <a:srgbClr val="1D0B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99" name="object 23999"/>
          <p:cNvSpPr/>
          <p:nvPr/>
        </p:nvSpPr>
        <p:spPr>
          <a:xfrm>
            <a:off x="3696977" y="2634759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2014" y="5298"/>
                </a:moveTo>
                <a:lnTo>
                  <a:pt x="0" y="840"/>
                </a:lnTo>
                <a:lnTo>
                  <a:pt x="6791" y="0"/>
                </a:lnTo>
                <a:lnTo>
                  <a:pt x="2014" y="5298"/>
                </a:lnTo>
                <a:close/>
              </a:path>
            </a:pathLst>
          </a:custGeom>
          <a:solidFill>
            <a:srgbClr val="1E0B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00" name="object 24000"/>
          <p:cNvSpPr/>
          <p:nvPr/>
        </p:nvSpPr>
        <p:spPr>
          <a:xfrm>
            <a:off x="3696977" y="2634759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6791" y="0"/>
                </a:moveTo>
                <a:lnTo>
                  <a:pt x="0" y="840"/>
                </a:lnTo>
                <a:lnTo>
                  <a:pt x="2014" y="5298"/>
                </a:lnTo>
                <a:lnTo>
                  <a:pt x="6791" y="0"/>
                </a:lnTo>
                <a:close/>
              </a:path>
            </a:pathLst>
          </a:custGeom>
          <a:ln w="3175">
            <a:solidFill>
              <a:srgbClr val="1E0B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01" name="object 24001"/>
          <p:cNvSpPr/>
          <p:nvPr/>
        </p:nvSpPr>
        <p:spPr>
          <a:xfrm>
            <a:off x="3698991" y="263685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0" y="3208"/>
                </a:moveTo>
                <a:lnTo>
                  <a:pt x="5260" y="0"/>
                </a:lnTo>
                <a:lnTo>
                  <a:pt x="5834" y="2484"/>
                </a:lnTo>
                <a:lnTo>
                  <a:pt x="0" y="3208"/>
                </a:lnTo>
                <a:close/>
              </a:path>
            </a:pathLst>
          </a:custGeom>
          <a:solidFill>
            <a:srgbClr val="1D0B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02" name="object 24002"/>
          <p:cNvSpPr/>
          <p:nvPr/>
        </p:nvSpPr>
        <p:spPr>
          <a:xfrm>
            <a:off x="3698991" y="263685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5260" y="0"/>
                </a:moveTo>
                <a:lnTo>
                  <a:pt x="0" y="3208"/>
                </a:lnTo>
                <a:lnTo>
                  <a:pt x="5834" y="2484"/>
                </a:lnTo>
                <a:lnTo>
                  <a:pt x="5260" y="0"/>
                </a:lnTo>
                <a:close/>
              </a:path>
            </a:pathLst>
          </a:custGeom>
          <a:ln w="3175">
            <a:solidFill>
              <a:srgbClr val="1D0B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03" name="object 24003"/>
          <p:cNvSpPr/>
          <p:nvPr/>
        </p:nvSpPr>
        <p:spPr>
          <a:xfrm>
            <a:off x="3685265" y="2635600"/>
            <a:ext cx="13970" cy="5080"/>
          </a:xfrm>
          <a:custGeom>
            <a:avLst/>
            <a:gdLst/>
            <a:ahLst/>
            <a:cxnLst/>
            <a:rect l="l" t="t" r="r" b="b"/>
            <a:pathLst>
              <a:path w="13970" h="5080">
                <a:moveTo>
                  <a:pt x="13726" y="4457"/>
                </a:moveTo>
                <a:lnTo>
                  <a:pt x="0" y="1450"/>
                </a:lnTo>
                <a:lnTo>
                  <a:pt x="11711" y="0"/>
                </a:lnTo>
                <a:lnTo>
                  <a:pt x="13726" y="4457"/>
                </a:lnTo>
                <a:close/>
              </a:path>
            </a:pathLst>
          </a:custGeom>
          <a:solidFill>
            <a:srgbClr val="1E0B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04" name="object 24004"/>
          <p:cNvSpPr/>
          <p:nvPr/>
        </p:nvSpPr>
        <p:spPr>
          <a:xfrm>
            <a:off x="3685265" y="2635600"/>
            <a:ext cx="13970" cy="5080"/>
          </a:xfrm>
          <a:custGeom>
            <a:avLst/>
            <a:gdLst/>
            <a:ahLst/>
            <a:cxnLst/>
            <a:rect l="l" t="t" r="r" b="b"/>
            <a:pathLst>
              <a:path w="13970" h="5080">
                <a:moveTo>
                  <a:pt x="13726" y="4457"/>
                </a:moveTo>
                <a:lnTo>
                  <a:pt x="11711" y="0"/>
                </a:lnTo>
                <a:lnTo>
                  <a:pt x="0" y="1450"/>
                </a:lnTo>
                <a:lnTo>
                  <a:pt x="13726" y="4457"/>
                </a:lnTo>
                <a:close/>
              </a:path>
            </a:pathLst>
          </a:custGeom>
          <a:ln w="3175">
            <a:solidFill>
              <a:srgbClr val="1E0B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05" name="object 24005"/>
          <p:cNvSpPr/>
          <p:nvPr/>
        </p:nvSpPr>
        <p:spPr>
          <a:xfrm>
            <a:off x="3696977" y="2635600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0" y="0"/>
                </a:moveTo>
                <a:lnTo>
                  <a:pt x="2014" y="445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0B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06" name="object 24006"/>
          <p:cNvSpPr/>
          <p:nvPr/>
        </p:nvSpPr>
        <p:spPr>
          <a:xfrm>
            <a:off x="3696977" y="2635600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0" y="0"/>
                </a:moveTo>
                <a:lnTo>
                  <a:pt x="2014" y="445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07" name="object 240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008" name="object 24008"/>
          <p:cNvSpPr/>
          <p:nvPr/>
        </p:nvSpPr>
        <p:spPr>
          <a:xfrm>
            <a:off x="3677419" y="2617564"/>
            <a:ext cx="13970" cy="4445"/>
          </a:xfrm>
          <a:custGeom>
            <a:avLst/>
            <a:gdLst/>
            <a:ahLst/>
            <a:cxnLst/>
            <a:rect l="l" t="t" r="r" b="b"/>
            <a:pathLst>
              <a:path w="13970" h="4444">
                <a:moveTo>
                  <a:pt x="13576" y="4394"/>
                </a:moveTo>
                <a:lnTo>
                  <a:pt x="0" y="1079"/>
                </a:lnTo>
                <a:lnTo>
                  <a:pt x="11602" y="0"/>
                </a:lnTo>
                <a:lnTo>
                  <a:pt x="13576" y="4394"/>
                </a:lnTo>
                <a:close/>
              </a:path>
            </a:pathLst>
          </a:custGeom>
          <a:solidFill>
            <a:srgbClr val="1E0D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09" name="object 24009"/>
          <p:cNvSpPr/>
          <p:nvPr/>
        </p:nvSpPr>
        <p:spPr>
          <a:xfrm>
            <a:off x="3677419" y="2617564"/>
            <a:ext cx="13970" cy="4445"/>
          </a:xfrm>
          <a:custGeom>
            <a:avLst/>
            <a:gdLst/>
            <a:ahLst/>
            <a:cxnLst/>
            <a:rect l="l" t="t" r="r" b="b"/>
            <a:pathLst>
              <a:path w="13970" h="4444">
                <a:moveTo>
                  <a:pt x="11602" y="0"/>
                </a:moveTo>
                <a:lnTo>
                  <a:pt x="0" y="1079"/>
                </a:lnTo>
                <a:lnTo>
                  <a:pt x="13576" y="4394"/>
                </a:lnTo>
                <a:lnTo>
                  <a:pt x="11602" y="0"/>
                </a:lnTo>
                <a:close/>
              </a:path>
            </a:pathLst>
          </a:custGeom>
          <a:ln w="3175">
            <a:solidFill>
              <a:srgbClr val="1E0D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10" name="object 24010"/>
          <p:cNvSpPr/>
          <p:nvPr/>
        </p:nvSpPr>
        <p:spPr>
          <a:xfrm>
            <a:off x="3690996" y="2616758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0" y="5199"/>
                </a:moveTo>
                <a:lnTo>
                  <a:pt x="6697" y="0"/>
                </a:lnTo>
                <a:lnTo>
                  <a:pt x="6979" y="1229"/>
                </a:lnTo>
                <a:lnTo>
                  <a:pt x="0" y="5199"/>
                </a:lnTo>
                <a:close/>
              </a:path>
            </a:pathLst>
          </a:custGeom>
          <a:solidFill>
            <a:srgbClr val="1E0D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11" name="object 24011"/>
          <p:cNvSpPr/>
          <p:nvPr/>
        </p:nvSpPr>
        <p:spPr>
          <a:xfrm>
            <a:off x="3690996" y="2616758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6697" y="0"/>
                </a:moveTo>
                <a:lnTo>
                  <a:pt x="6979" y="1229"/>
                </a:lnTo>
                <a:lnTo>
                  <a:pt x="0" y="5199"/>
                </a:lnTo>
                <a:lnTo>
                  <a:pt x="6697" y="0"/>
                </a:lnTo>
                <a:close/>
              </a:path>
            </a:pathLst>
          </a:custGeom>
          <a:ln w="3175">
            <a:solidFill>
              <a:srgbClr val="1E0D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12" name="object 24012"/>
          <p:cNvSpPr/>
          <p:nvPr/>
        </p:nvSpPr>
        <p:spPr>
          <a:xfrm>
            <a:off x="3689022" y="2616758"/>
            <a:ext cx="8890" cy="5715"/>
          </a:xfrm>
          <a:custGeom>
            <a:avLst/>
            <a:gdLst/>
            <a:ahLst/>
            <a:cxnLst/>
            <a:rect l="l" t="t" r="r" b="b"/>
            <a:pathLst>
              <a:path w="8889" h="5714">
                <a:moveTo>
                  <a:pt x="1973" y="5199"/>
                </a:moveTo>
                <a:lnTo>
                  <a:pt x="0" y="805"/>
                </a:lnTo>
                <a:lnTo>
                  <a:pt x="8671" y="0"/>
                </a:lnTo>
                <a:lnTo>
                  <a:pt x="1973" y="5199"/>
                </a:lnTo>
                <a:close/>
              </a:path>
            </a:pathLst>
          </a:custGeom>
          <a:solidFill>
            <a:srgbClr val="1E0D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13" name="object 24013"/>
          <p:cNvSpPr/>
          <p:nvPr/>
        </p:nvSpPr>
        <p:spPr>
          <a:xfrm>
            <a:off x="3689022" y="2616758"/>
            <a:ext cx="8890" cy="5715"/>
          </a:xfrm>
          <a:custGeom>
            <a:avLst/>
            <a:gdLst/>
            <a:ahLst/>
            <a:cxnLst/>
            <a:rect l="l" t="t" r="r" b="b"/>
            <a:pathLst>
              <a:path w="8889" h="5714">
                <a:moveTo>
                  <a:pt x="8671" y="0"/>
                </a:moveTo>
                <a:lnTo>
                  <a:pt x="0" y="805"/>
                </a:lnTo>
                <a:lnTo>
                  <a:pt x="1973" y="5199"/>
                </a:lnTo>
                <a:lnTo>
                  <a:pt x="8671" y="0"/>
                </a:lnTo>
                <a:close/>
              </a:path>
            </a:pathLst>
          </a:custGeom>
          <a:ln w="3175">
            <a:solidFill>
              <a:srgbClr val="1E0D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14" name="object 24014"/>
          <p:cNvSpPr/>
          <p:nvPr/>
        </p:nvSpPr>
        <p:spPr>
          <a:xfrm>
            <a:off x="3697975" y="2617988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1376" y="6012"/>
                </a:moveTo>
                <a:lnTo>
                  <a:pt x="561" y="5811"/>
                </a:lnTo>
                <a:lnTo>
                  <a:pt x="0" y="0"/>
                </a:lnTo>
                <a:lnTo>
                  <a:pt x="1376" y="6012"/>
                </a:lnTo>
                <a:close/>
              </a:path>
            </a:pathLst>
          </a:custGeom>
          <a:solidFill>
            <a:srgbClr val="1D0C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15" name="object 24015"/>
          <p:cNvSpPr/>
          <p:nvPr/>
        </p:nvSpPr>
        <p:spPr>
          <a:xfrm>
            <a:off x="3697975" y="2617988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0" y="0"/>
                </a:moveTo>
                <a:lnTo>
                  <a:pt x="1376" y="6012"/>
                </a:lnTo>
                <a:lnTo>
                  <a:pt x="561" y="58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0C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16" name="object 24016"/>
          <p:cNvSpPr/>
          <p:nvPr/>
        </p:nvSpPr>
        <p:spPr>
          <a:xfrm>
            <a:off x="3690996" y="2617988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541" y="5811"/>
                </a:moveTo>
                <a:lnTo>
                  <a:pt x="0" y="3970"/>
                </a:lnTo>
                <a:lnTo>
                  <a:pt x="6979" y="0"/>
                </a:lnTo>
                <a:lnTo>
                  <a:pt x="7541" y="5811"/>
                </a:lnTo>
                <a:close/>
              </a:path>
            </a:pathLst>
          </a:custGeom>
          <a:solidFill>
            <a:srgbClr val="1E0C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17" name="object 24017"/>
          <p:cNvSpPr/>
          <p:nvPr/>
        </p:nvSpPr>
        <p:spPr>
          <a:xfrm>
            <a:off x="3690996" y="2617988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6979" y="0"/>
                </a:moveTo>
                <a:lnTo>
                  <a:pt x="0" y="3970"/>
                </a:lnTo>
                <a:lnTo>
                  <a:pt x="7541" y="5811"/>
                </a:lnTo>
                <a:lnTo>
                  <a:pt x="6979" y="0"/>
                </a:lnTo>
                <a:close/>
              </a:path>
            </a:pathLst>
          </a:custGeom>
          <a:ln w="3175">
            <a:solidFill>
              <a:srgbClr val="1E0C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18" name="object 24018"/>
          <p:cNvSpPr/>
          <p:nvPr/>
        </p:nvSpPr>
        <p:spPr>
          <a:xfrm>
            <a:off x="3689022" y="2617564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0" y="0"/>
                </a:moveTo>
                <a:lnTo>
                  <a:pt x="1973" y="43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19" name="object 24019"/>
          <p:cNvSpPr/>
          <p:nvPr/>
        </p:nvSpPr>
        <p:spPr>
          <a:xfrm>
            <a:off x="3678562" y="2591793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736" y="3649"/>
                </a:moveTo>
                <a:lnTo>
                  <a:pt x="0" y="1656"/>
                </a:lnTo>
                <a:lnTo>
                  <a:pt x="5636" y="0"/>
                </a:lnTo>
                <a:lnTo>
                  <a:pt x="736" y="3649"/>
                </a:lnTo>
                <a:close/>
              </a:path>
            </a:pathLst>
          </a:custGeom>
          <a:solidFill>
            <a:srgbClr val="1E0F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20" name="object 24020"/>
          <p:cNvSpPr/>
          <p:nvPr/>
        </p:nvSpPr>
        <p:spPr>
          <a:xfrm>
            <a:off x="3678562" y="2591793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736" y="3649"/>
                </a:moveTo>
                <a:lnTo>
                  <a:pt x="0" y="1656"/>
                </a:lnTo>
                <a:lnTo>
                  <a:pt x="5636" y="0"/>
                </a:lnTo>
                <a:lnTo>
                  <a:pt x="736" y="3649"/>
                </a:lnTo>
                <a:close/>
              </a:path>
            </a:pathLst>
          </a:custGeom>
          <a:ln w="3175">
            <a:solidFill>
              <a:srgbClr val="1E0F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21" name="object 24021"/>
          <p:cNvSpPr/>
          <p:nvPr/>
        </p:nvSpPr>
        <p:spPr>
          <a:xfrm>
            <a:off x="3679299" y="2590434"/>
            <a:ext cx="9525" cy="5080"/>
          </a:xfrm>
          <a:custGeom>
            <a:avLst/>
            <a:gdLst/>
            <a:ahLst/>
            <a:cxnLst/>
            <a:rect l="l" t="t" r="r" b="b"/>
            <a:pathLst>
              <a:path w="9525" h="5080">
                <a:moveTo>
                  <a:pt x="0" y="5008"/>
                </a:moveTo>
                <a:lnTo>
                  <a:pt x="4899" y="1358"/>
                </a:lnTo>
                <a:lnTo>
                  <a:pt x="9514" y="0"/>
                </a:lnTo>
                <a:lnTo>
                  <a:pt x="0" y="5008"/>
                </a:lnTo>
                <a:close/>
              </a:path>
            </a:pathLst>
          </a:custGeom>
          <a:solidFill>
            <a:srgbClr val="1E0F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22" name="object 24022"/>
          <p:cNvSpPr/>
          <p:nvPr/>
        </p:nvSpPr>
        <p:spPr>
          <a:xfrm>
            <a:off x="3679299" y="2590434"/>
            <a:ext cx="9525" cy="5080"/>
          </a:xfrm>
          <a:custGeom>
            <a:avLst/>
            <a:gdLst/>
            <a:ahLst/>
            <a:cxnLst/>
            <a:rect l="l" t="t" r="r" b="b"/>
            <a:pathLst>
              <a:path w="9525" h="5080">
                <a:moveTo>
                  <a:pt x="0" y="5008"/>
                </a:moveTo>
                <a:lnTo>
                  <a:pt x="9514" y="0"/>
                </a:lnTo>
                <a:lnTo>
                  <a:pt x="4899" y="1358"/>
                </a:lnTo>
                <a:lnTo>
                  <a:pt x="0" y="5008"/>
                </a:lnTo>
                <a:close/>
              </a:path>
            </a:pathLst>
          </a:custGeom>
          <a:ln w="3175">
            <a:solidFill>
              <a:srgbClr val="1E0F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23" name="object 240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024" name="object 240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025" name="object 240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026" name="object 24026"/>
          <p:cNvSpPr/>
          <p:nvPr/>
        </p:nvSpPr>
        <p:spPr>
          <a:xfrm>
            <a:off x="3678562" y="2593449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0"/>
                </a:moveTo>
                <a:lnTo>
                  <a:pt x="736" y="19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27" name="object 24027"/>
          <p:cNvSpPr/>
          <p:nvPr/>
        </p:nvSpPr>
        <p:spPr>
          <a:xfrm>
            <a:off x="3677419" y="2613177"/>
            <a:ext cx="12065" cy="5715"/>
          </a:xfrm>
          <a:custGeom>
            <a:avLst/>
            <a:gdLst/>
            <a:ahLst/>
            <a:cxnLst/>
            <a:rect l="l" t="t" r="r" b="b"/>
            <a:pathLst>
              <a:path w="12064" h="5714">
                <a:moveTo>
                  <a:pt x="0" y="5466"/>
                </a:moveTo>
                <a:lnTo>
                  <a:pt x="9639" y="0"/>
                </a:lnTo>
                <a:lnTo>
                  <a:pt x="11602" y="4386"/>
                </a:lnTo>
                <a:lnTo>
                  <a:pt x="0" y="5466"/>
                </a:lnTo>
                <a:close/>
              </a:path>
            </a:pathLst>
          </a:custGeom>
          <a:solidFill>
            <a:srgbClr val="1E0D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28" name="object 24028"/>
          <p:cNvSpPr/>
          <p:nvPr/>
        </p:nvSpPr>
        <p:spPr>
          <a:xfrm>
            <a:off x="3677419" y="2613177"/>
            <a:ext cx="12065" cy="5715"/>
          </a:xfrm>
          <a:custGeom>
            <a:avLst/>
            <a:gdLst/>
            <a:ahLst/>
            <a:cxnLst/>
            <a:rect l="l" t="t" r="r" b="b"/>
            <a:pathLst>
              <a:path w="12064" h="5714">
                <a:moveTo>
                  <a:pt x="9639" y="0"/>
                </a:moveTo>
                <a:lnTo>
                  <a:pt x="0" y="5466"/>
                </a:lnTo>
                <a:lnTo>
                  <a:pt x="11602" y="4386"/>
                </a:lnTo>
                <a:lnTo>
                  <a:pt x="9639" y="0"/>
                </a:lnTo>
                <a:close/>
              </a:path>
            </a:pathLst>
          </a:custGeom>
          <a:ln w="3175">
            <a:solidFill>
              <a:srgbClr val="1E0D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29" name="object 240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030" name="object 24030"/>
          <p:cNvSpPr/>
          <p:nvPr/>
        </p:nvSpPr>
        <p:spPr>
          <a:xfrm>
            <a:off x="3689022" y="2615699"/>
            <a:ext cx="8890" cy="1905"/>
          </a:xfrm>
          <a:custGeom>
            <a:avLst/>
            <a:gdLst/>
            <a:ahLst/>
            <a:cxnLst/>
            <a:rect l="l" t="t" r="r" b="b"/>
            <a:pathLst>
              <a:path w="8889" h="1905">
                <a:moveTo>
                  <a:pt x="0" y="1864"/>
                </a:moveTo>
                <a:lnTo>
                  <a:pt x="8371" y="0"/>
                </a:lnTo>
                <a:lnTo>
                  <a:pt x="8671" y="1059"/>
                </a:lnTo>
                <a:lnTo>
                  <a:pt x="0" y="1864"/>
                </a:lnTo>
                <a:close/>
              </a:path>
            </a:pathLst>
          </a:custGeom>
          <a:solidFill>
            <a:srgbClr val="1E0D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31" name="object 24031"/>
          <p:cNvSpPr/>
          <p:nvPr/>
        </p:nvSpPr>
        <p:spPr>
          <a:xfrm>
            <a:off x="3689022" y="2615699"/>
            <a:ext cx="8890" cy="1905"/>
          </a:xfrm>
          <a:custGeom>
            <a:avLst/>
            <a:gdLst/>
            <a:ahLst/>
            <a:cxnLst/>
            <a:rect l="l" t="t" r="r" b="b"/>
            <a:pathLst>
              <a:path w="8889" h="1905">
                <a:moveTo>
                  <a:pt x="8371" y="0"/>
                </a:moveTo>
                <a:lnTo>
                  <a:pt x="8671" y="1059"/>
                </a:lnTo>
                <a:lnTo>
                  <a:pt x="0" y="1864"/>
                </a:lnTo>
                <a:lnTo>
                  <a:pt x="8371" y="0"/>
                </a:lnTo>
                <a:close/>
              </a:path>
            </a:pathLst>
          </a:custGeom>
          <a:ln w="3175">
            <a:solidFill>
              <a:srgbClr val="1E0D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32" name="object 24032"/>
          <p:cNvSpPr/>
          <p:nvPr/>
        </p:nvSpPr>
        <p:spPr>
          <a:xfrm>
            <a:off x="3687059" y="2613177"/>
            <a:ext cx="10795" cy="4445"/>
          </a:xfrm>
          <a:custGeom>
            <a:avLst/>
            <a:gdLst/>
            <a:ahLst/>
            <a:cxnLst/>
            <a:rect l="l" t="t" r="r" b="b"/>
            <a:pathLst>
              <a:path w="10795" h="4444">
                <a:moveTo>
                  <a:pt x="1963" y="4386"/>
                </a:moveTo>
                <a:lnTo>
                  <a:pt x="0" y="0"/>
                </a:lnTo>
                <a:lnTo>
                  <a:pt x="10335" y="2522"/>
                </a:lnTo>
                <a:lnTo>
                  <a:pt x="1963" y="4386"/>
                </a:lnTo>
                <a:close/>
              </a:path>
            </a:pathLst>
          </a:custGeom>
          <a:solidFill>
            <a:srgbClr val="1E0D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33" name="object 24033"/>
          <p:cNvSpPr/>
          <p:nvPr/>
        </p:nvSpPr>
        <p:spPr>
          <a:xfrm>
            <a:off x="3687059" y="2613177"/>
            <a:ext cx="10795" cy="4445"/>
          </a:xfrm>
          <a:custGeom>
            <a:avLst/>
            <a:gdLst/>
            <a:ahLst/>
            <a:cxnLst/>
            <a:rect l="l" t="t" r="r" b="b"/>
            <a:pathLst>
              <a:path w="10795" h="4444">
                <a:moveTo>
                  <a:pt x="10335" y="2522"/>
                </a:moveTo>
                <a:lnTo>
                  <a:pt x="0" y="0"/>
                </a:lnTo>
                <a:lnTo>
                  <a:pt x="1963" y="4386"/>
                </a:lnTo>
                <a:lnTo>
                  <a:pt x="10335" y="2522"/>
                </a:lnTo>
                <a:close/>
              </a:path>
            </a:pathLst>
          </a:custGeom>
          <a:ln w="3175">
            <a:solidFill>
              <a:srgbClr val="1E0D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34" name="object 24034"/>
          <p:cNvSpPr/>
          <p:nvPr/>
        </p:nvSpPr>
        <p:spPr>
          <a:xfrm>
            <a:off x="3687059" y="2613177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0" y="0"/>
                </a:moveTo>
                <a:lnTo>
                  <a:pt x="1963" y="43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35" name="object 240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036" name="object 24036"/>
          <p:cNvSpPr/>
          <p:nvPr/>
        </p:nvSpPr>
        <p:spPr>
          <a:xfrm>
            <a:off x="3686390" y="2608476"/>
            <a:ext cx="9525" cy="3175"/>
          </a:xfrm>
          <a:custGeom>
            <a:avLst/>
            <a:gdLst/>
            <a:ahLst/>
            <a:cxnLst/>
            <a:rect l="l" t="t" r="r" b="b"/>
            <a:pathLst>
              <a:path w="9525" h="3175">
                <a:moveTo>
                  <a:pt x="0" y="2913"/>
                </a:moveTo>
                <a:lnTo>
                  <a:pt x="8524" y="50"/>
                </a:lnTo>
                <a:lnTo>
                  <a:pt x="8961" y="0"/>
                </a:lnTo>
                <a:lnTo>
                  <a:pt x="0" y="2913"/>
                </a:lnTo>
                <a:close/>
              </a:path>
            </a:pathLst>
          </a:custGeom>
          <a:solidFill>
            <a:srgbClr val="1E0D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37" name="object 24037"/>
          <p:cNvSpPr/>
          <p:nvPr/>
        </p:nvSpPr>
        <p:spPr>
          <a:xfrm>
            <a:off x="3686390" y="2608476"/>
            <a:ext cx="9525" cy="3175"/>
          </a:xfrm>
          <a:custGeom>
            <a:avLst/>
            <a:gdLst/>
            <a:ahLst/>
            <a:cxnLst/>
            <a:rect l="l" t="t" r="r" b="b"/>
            <a:pathLst>
              <a:path w="9525" h="3175">
                <a:moveTo>
                  <a:pt x="0" y="2913"/>
                </a:moveTo>
                <a:lnTo>
                  <a:pt x="8524" y="50"/>
                </a:lnTo>
                <a:lnTo>
                  <a:pt x="8961" y="0"/>
                </a:lnTo>
                <a:lnTo>
                  <a:pt x="0" y="2913"/>
                </a:lnTo>
                <a:close/>
              </a:path>
            </a:pathLst>
          </a:custGeom>
          <a:ln w="3175">
            <a:solidFill>
              <a:srgbClr val="1E0D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38" name="object 24038"/>
          <p:cNvSpPr/>
          <p:nvPr/>
        </p:nvSpPr>
        <p:spPr>
          <a:xfrm>
            <a:off x="3686390" y="2608476"/>
            <a:ext cx="9525" cy="5080"/>
          </a:xfrm>
          <a:custGeom>
            <a:avLst/>
            <a:gdLst/>
            <a:ahLst/>
            <a:cxnLst/>
            <a:rect l="l" t="t" r="r" b="b"/>
            <a:pathLst>
              <a:path w="9525" h="5080">
                <a:moveTo>
                  <a:pt x="668" y="4701"/>
                </a:moveTo>
                <a:lnTo>
                  <a:pt x="0" y="2913"/>
                </a:lnTo>
                <a:lnTo>
                  <a:pt x="8961" y="0"/>
                </a:lnTo>
                <a:lnTo>
                  <a:pt x="668" y="4701"/>
                </a:lnTo>
                <a:close/>
              </a:path>
            </a:pathLst>
          </a:custGeom>
          <a:solidFill>
            <a:srgbClr val="1E0D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39" name="object 24039"/>
          <p:cNvSpPr/>
          <p:nvPr/>
        </p:nvSpPr>
        <p:spPr>
          <a:xfrm>
            <a:off x="3686390" y="2608476"/>
            <a:ext cx="9525" cy="5080"/>
          </a:xfrm>
          <a:custGeom>
            <a:avLst/>
            <a:gdLst/>
            <a:ahLst/>
            <a:cxnLst/>
            <a:rect l="l" t="t" r="r" b="b"/>
            <a:pathLst>
              <a:path w="9525" h="5080">
                <a:moveTo>
                  <a:pt x="0" y="2913"/>
                </a:moveTo>
                <a:lnTo>
                  <a:pt x="668" y="4701"/>
                </a:lnTo>
                <a:lnTo>
                  <a:pt x="8961" y="0"/>
                </a:lnTo>
                <a:lnTo>
                  <a:pt x="0" y="2913"/>
                </a:lnTo>
                <a:close/>
              </a:path>
            </a:pathLst>
          </a:custGeom>
          <a:ln w="3175">
            <a:solidFill>
              <a:srgbClr val="1E0D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40" name="object 240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041" name="object 24041"/>
          <p:cNvSpPr/>
          <p:nvPr/>
        </p:nvSpPr>
        <p:spPr>
          <a:xfrm>
            <a:off x="3681417" y="2611389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5641" y="1788"/>
                </a:moveTo>
                <a:lnTo>
                  <a:pt x="0" y="1671"/>
                </a:lnTo>
                <a:lnTo>
                  <a:pt x="4973" y="0"/>
                </a:lnTo>
                <a:lnTo>
                  <a:pt x="5641" y="1788"/>
                </a:lnTo>
                <a:close/>
              </a:path>
            </a:pathLst>
          </a:custGeom>
          <a:solidFill>
            <a:srgbClr val="1E0D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42" name="object 24042"/>
          <p:cNvSpPr/>
          <p:nvPr/>
        </p:nvSpPr>
        <p:spPr>
          <a:xfrm>
            <a:off x="3681417" y="2611389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0" y="1671"/>
                </a:moveTo>
                <a:lnTo>
                  <a:pt x="4973" y="0"/>
                </a:lnTo>
                <a:lnTo>
                  <a:pt x="5641" y="1788"/>
                </a:lnTo>
                <a:lnTo>
                  <a:pt x="0" y="1671"/>
                </a:lnTo>
                <a:close/>
              </a:path>
            </a:pathLst>
          </a:custGeom>
          <a:ln w="3175">
            <a:solidFill>
              <a:srgbClr val="1E0D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43" name="object 240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044" name="object 24044"/>
          <p:cNvSpPr/>
          <p:nvPr/>
        </p:nvSpPr>
        <p:spPr>
          <a:xfrm>
            <a:off x="3686390" y="2611389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668" y="17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45" name="object 240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046" name="object 24046"/>
          <p:cNvSpPr/>
          <p:nvPr/>
        </p:nvSpPr>
        <p:spPr>
          <a:xfrm>
            <a:off x="3690996" y="2621958"/>
            <a:ext cx="7620" cy="1905"/>
          </a:xfrm>
          <a:custGeom>
            <a:avLst/>
            <a:gdLst/>
            <a:ahLst/>
            <a:cxnLst/>
            <a:rect l="l" t="t" r="r" b="b"/>
            <a:pathLst>
              <a:path w="7620" h="1905">
                <a:moveTo>
                  <a:pt x="7541" y="1841"/>
                </a:moveTo>
                <a:lnTo>
                  <a:pt x="756" y="1490"/>
                </a:lnTo>
                <a:lnTo>
                  <a:pt x="0" y="0"/>
                </a:lnTo>
                <a:lnTo>
                  <a:pt x="7541" y="1841"/>
                </a:lnTo>
                <a:close/>
              </a:path>
            </a:pathLst>
          </a:custGeom>
          <a:solidFill>
            <a:srgbClr val="1E0C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47" name="object 24047"/>
          <p:cNvSpPr/>
          <p:nvPr/>
        </p:nvSpPr>
        <p:spPr>
          <a:xfrm>
            <a:off x="3690996" y="2621958"/>
            <a:ext cx="7620" cy="1905"/>
          </a:xfrm>
          <a:custGeom>
            <a:avLst/>
            <a:gdLst/>
            <a:ahLst/>
            <a:cxnLst/>
            <a:rect l="l" t="t" r="r" b="b"/>
            <a:pathLst>
              <a:path w="7620" h="1905">
                <a:moveTo>
                  <a:pt x="7541" y="1841"/>
                </a:moveTo>
                <a:lnTo>
                  <a:pt x="0" y="0"/>
                </a:lnTo>
                <a:lnTo>
                  <a:pt x="756" y="1490"/>
                </a:lnTo>
                <a:lnTo>
                  <a:pt x="7541" y="1841"/>
                </a:lnTo>
                <a:close/>
              </a:path>
            </a:pathLst>
          </a:custGeom>
          <a:ln w="3175">
            <a:solidFill>
              <a:srgbClr val="1E0C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48" name="object 240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049" name="object 24049"/>
          <p:cNvSpPr/>
          <p:nvPr/>
        </p:nvSpPr>
        <p:spPr>
          <a:xfrm>
            <a:off x="3677419" y="2618643"/>
            <a:ext cx="13970" cy="4445"/>
          </a:xfrm>
          <a:custGeom>
            <a:avLst/>
            <a:gdLst/>
            <a:ahLst/>
            <a:cxnLst/>
            <a:rect l="l" t="t" r="r" b="b"/>
            <a:pathLst>
              <a:path w="13970" h="4444">
                <a:moveTo>
                  <a:pt x="6990" y="4424"/>
                </a:moveTo>
                <a:lnTo>
                  <a:pt x="0" y="0"/>
                </a:lnTo>
                <a:lnTo>
                  <a:pt x="13576" y="3314"/>
                </a:lnTo>
                <a:lnTo>
                  <a:pt x="6990" y="4424"/>
                </a:lnTo>
                <a:close/>
              </a:path>
            </a:pathLst>
          </a:custGeom>
          <a:solidFill>
            <a:srgbClr val="1E0D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50" name="object 24050"/>
          <p:cNvSpPr/>
          <p:nvPr/>
        </p:nvSpPr>
        <p:spPr>
          <a:xfrm>
            <a:off x="3677419" y="2618643"/>
            <a:ext cx="13970" cy="4445"/>
          </a:xfrm>
          <a:custGeom>
            <a:avLst/>
            <a:gdLst/>
            <a:ahLst/>
            <a:cxnLst/>
            <a:rect l="l" t="t" r="r" b="b"/>
            <a:pathLst>
              <a:path w="13970" h="4444">
                <a:moveTo>
                  <a:pt x="6990" y="4424"/>
                </a:moveTo>
                <a:lnTo>
                  <a:pt x="13576" y="3314"/>
                </a:lnTo>
                <a:lnTo>
                  <a:pt x="0" y="0"/>
                </a:lnTo>
                <a:lnTo>
                  <a:pt x="6990" y="4424"/>
                </a:lnTo>
                <a:close/>
              </a:path>
            </a:pathLst>
          </a:custGeom>
          <a:ln w="3175">
            <a:solidFill>
              <a:srgbClr val="1E0D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51" name="object 24051"/>
          <p:cNvSpPr/>
          <p:nvPr/>
        </p:nvSpPr>
        <p:spPr>
          <a:xfrm>
            <a:off x="3684409" y="2621958"/>
            <a:ext cx="7620" cy="1905"/>
          </a:xfrm>
          <a:custGeom>
            <a:avLst/>
            <a:gdLst/>
            <a:ahLst/>
            <a:cxnLst/>
            <a:rect l="l" t="t" r="r" b="b"/>
            <a:pathLst>
              <a:path w="7620" h="1905">
                <a:moveTo>
                  <a:pt x="7343" y="1490"/>
                </a:moveTo>
                <a:lnTo>
                  <a:pt x="0" y="1109"/>
                </a:lnTo>
                <a:lnTo>
                  <a:pt x="6586" y="0"/>
                </a:lnTo>
                <a:lnTo>
                  <a:pt x="7343" y="1490"/>
                </a:lnTo>
                <a:close/>
              </a:path>
            </a:pathLst>
          </a:custGeom>
          <a:solidFill>
            <a:srgbClr val="1E0D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52" name="object 24052"/>
          <p:cNvSpPr/>
          <p:nvPr/>
        </p:nvSpPr>
        <p:spPr>
          <a:xfrm>
            <a:off x="3684409" y="2621958"/>
            <a:ext cx="7620" cy="1905"/>
          </a:xfrm>
          <a:custGeom>
            <a:avLst/>
            <a:gdLst/>
            <a:ahLst/>
            <a:cxnLst/>
            <a:rect l="l" t="t" r="r" b="b"/>
            <a:pathLst>
              <a:path w="7620" h="1905">
                <a:moveTo>
                  <a:pt x="7343" y="1490"/>
                </a:moveTo>
                <a:lnTo>
                  <a:pt x="6586" y="0"/>
                </a:lnTo>
                <a:lnTo>
                  <a:pt x="0" y="1109"/>
                </a:lnTo>
                <a:lnTo>
                  <a:pt x="7343" y="1490"/>
                </a:lnTo>
                <a:close/>
              </a:path>
            </a:pathLst>
          </a:custGeom>
          <a:ln w="3175">
            <a:solidFill>
              <a:srgbClr val="1E0D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53" name="object 24053"/>
          <p:cNvSpPr/>
          <p:nvPr/>
        </p:nvSpPr>
        <p:spPr>
          <a:xfrm>
            <a:off x="3690996" y="2621958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756" y="149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54" name="object 24054"/>
          <p:cNvSpPr/>
          <p:nvPr/>
        </p:nvSpPr>
        <p:spPr>
          <a:xfrm>
            <a:off x="3669728" y="2595443"/>
            <a:ext cx="12065" cy="5080"/>
          </a:xfrm>
          <a:custGeom>
            <a:avLst/>
            <a:gdLst/>
            <a:ahLst/>
            <a:cxnLst/>
            <a:rect l="l" t="t" r="r" b="b"/>
            <a:pathLst>
              <a:path w="12064" h="5080">
                <a:moveTo>
                  <a:pt x="0" y="5036"/>
                </a:moveTo>
                <a:lnTo>
                  <a:pt x="9570" y="0"/>
                </a:lnTo>
                <a:lnTo>
                  <a:pt x="11496" y="4328"/>
                </a:lnTo>
                <a:lnTo>
                  <a:pt x="0" y="5036"/>
                </a:lnTo>
                <a:close/>
              </a:path>
            </a:pathLst>
          </a:custGeom>
          <a:solidFill>
            <a:srgbClr val="1E0F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55" name="object 24055"/>
          <p:cNvSpPr/>
          <p:nvPr/>
        </p:nvSpPr>
        <p:spPr>
          <a:xfrm>
            <a:off x="3669728" y="2595443"/>
            <a:ext cx="12065" cy="5080"/>
          </a:xfrm>
          <a:custGeom>
            <a:avLst/>
            <a:gdLst/>
            <a:ahLst/>
            <a:cxnLst/>
            <a:rect l="l" t="t" r="r" b="b"/>
            <a:pathLst>
              <a:path w="12064" h="5080">
                <a:moveTo>
                  <a:pt x="9570" y="0"/>
                </a:moveTo>
                <a:lnTo>
                  <a:pt x="0" y="5036"/>
                </a:lnTo>
                <a:lnTo>
                  <a:pt x="11496" y="4328"/>
                </a:lnTo>
                <a:lnTo>
                  <a:pt x="9570" y="0"/>
                </a:lnTo>
                <a:close/>
              </a:path>
            </a:pathLst>
          </a:custGeom>
          <a:ln w="3175">
            <a:solidFill>
              <a:srgbClr val="1E0F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56" name="object 240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057" name="object 24057"/>
          <p:cNvSpPr/>
          <p:nvPr/>
        </p:nvSpPr>
        <p:spPr>
          <a:xfrm>
            <a:off x="3681224" y="2599269"/>
            <a:ext cx="10795" cy="0"/>
          </a:xfrm>
          <a:custGeom>
            <a:avLst/>
            <a:gdLst/>
            <a:ahLst/>
            <a:cxnLst/>
            <a:rect l="l" t="t" r="r" b="b"/>
            <a:pathLst>
              <a:path w="10795" h="0">
                <a:moveTo>
                  <a:pt x="0" y="0"/>
                </a:moveTo>
                <a:lnTo>
                  <a:pt x="10518" y="0"/>
                </a:lnTo>
              </a:path>
            </a:pathLst>
          </a:custGeom>
          <a:ln w="3175">
            <a:solidFill>
              <a:srgbClr val="1E0E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58" name="object 24058"/>
          <p:cNvSpPr/>
          <p:nvPr/>
        </p:nvSpPr>
        <p:spPr>
          <a:xfrm>
            <a:off x="3681224" y="2598768"/>
            <a:ext cx="10795" cy="1270"/>
          </a:xfrm>
          <a:custGeom>
            <a:avLst/>
            <a:gdLst/>
            <a:ahLst/>
            <a:cxnLst/>
            <a:rect l="l" t="t" r="r" b="b"/>
            <a:pathLst>
              <a:path w="10795" h="1269">
                <a:moveTo>
                  <a:pt x="10398" y="0"/>
                </a:moveTo>
                <a:lnTo>
                  <a:pt x="10518" y="353"/>
                </a:lnTo>
                <a:lnTo>
                  <a:pt x="0" y="1003"/>
                </a:lnTo>
                <a:lnTo>
                  <a:pt x="10398" y="0"/>
                </a:lnTo>
                <a:close/>
              </a:path>
            </a:pathLst>
          </a:custGeom>
          <a:ln w="3175">
            <a:solidFill>
              <a:srgbClr val="1E0E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59" name="object 240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060" name="object 24060"/>
          <p:cNvSpPr/>
          <p:nvPr/>
        </p:nvSpPr>
        <p:spPr>
          <a:xfrm>
            <a:off x="3679299" y="2595443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0" y="0"/>
                </a:moveTo>
                <a:lnTo>
                  <a:pt x="1925" y="43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61" name="object 240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062" name="object 240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063" name="object 240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064" name="object 24064"/>
          <p:cNvSpPr/>
          <p:nvPr/>
        </p:nvSpPr>
        <p:spPr>
          <a:xfrm>
            <a:off x="3685728" y="2608526"/>
            <a:ext cx="9525" cy="3175"/>
          </a:xfrm>
          <a:custGeom>
            <a:avLst/>
            <a:gdLst/>
            <a:ahLst/>
            <a:cxnLst/>
            <a:rect l="l" t="t" r="r" b="b"/>
            <a:pathLst>
              <a:path w="9525" h="3175">
                <a:moveTo>
                  <a:pt x="662" y="2862"/>
                </a:moveTo>
                <a:lnTo>
                  <a:pt x="0" y="1087"/>
                </a:lnTo>
                <a:lnTo>
                  <a:pt x="9187" y="0"/>
                </a:lnTo>
                <a:lnTo>
                  <a:pt x="662" y="2862"/>
                </a:lnTo>
                <a:close/>
              </a:path>
            </a:pathLst>
          </a:custGeom>
          <a:solidFill>
            <a:srgbClr val="1E0D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65" name="object 24065"/>
          <p:cNvSpPr/>
          <p:nvPr/>
        </p:nvSpPr>
        <p:spPr>
          <a:xfrm>
            <a:off x="3685728" y="2608526"/>
            <a:ext cx="9525" cy="3175"/>
          </a:xfrm>
          <a:custGeom>
            <a:avLst/>
            <a:gdLst/>
            <a:ahLst/>
            <a:cxnLst/>
            <a:rect l="l" t="t" r="r" b="b"/>
            <a:pathLst>
              <a:path w="9525" h="3175">
                <a:moveTo>
                  <a:pt x="9187" y="0"/>
                </a:moveTo>
                <a:lnTo>
                  <a:pt x="662" y="2862"/>
                </a:lnTo>
                <a:lnTo>
                  <a:pt x="0" y="1087"/>
                </a:lnTo>
                <a:lnTo>
                  <a:pt x="9187" y="0"/>
                </a:lnTo>
                <a:close/>
              </a:path>
            </a:pathLst>
          </a:custGeom>
          <a:ln w="3175">
            <a:solidFill>
              <a:srgbClr val="1E0D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66" name="object 240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067" name="object 240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068" name="object 240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069" name="object 24069"/>
          <p:cNvSpPr/>
          <p:nvPr/>
        </p:nvSpPr>
        <p:spPr>
          <a:xfrm>
            <a:off x="3681417" y="2609852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3208"/>
                </a:moveTo>
                <a:lnTo>
                  <a:pt x="2296" y="0"/>
                </a:lnTo>
                <a:lnTo>
                  <a:pt x="4973" y="1536"/>
                </a:lnTo>
                <a:lnTo>
                  <a:pt x="0" y="3208"/>
                </a:lnTo>
                <a:close/>
              </a:path>
            </a:pathLst>
          </a:custGeom>
          <a:solidFill>
            <a:srgbClr val="1E0E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70" name="object 24070"/>
          <p:cNvSpPr/>
          <p:nvPr/>
        </p:nvSpPr>
        <p:spPr>
          <a:xfrm>
            <a:off x="3681417" y="2609852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4973" y="1536"/>
                </a:moveTo>
                <a:lnTo>
                  <a:pt x="0" y="3208"/>
                </a:lnTo>
                <a:lnTo>
                  <a:pt x="2296" y="0"/>
                </a:lnTo>
                <a:lnTo>
                  <a:pt x="4973" y="1536"/>
                </a:lnTo>
                <a:close/>
              </a:path>
            </a:pathLst>
          </a:custGeom>
          <a:ln w="3175">
            <a:solidFill>
              <a:srgbClr val="1E0E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71" name="object 24071"/>
          <p:cNvSpPr/>
          <p:nvPr/>
        </p:nvSpPr>
        <p:spPr>
          <a:xfrm>
            <a:off x="3683713" y="2609613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677" y="1775"/>
                </a:moveTo>
                <a:lnTo>
                  <a:pt x="0" y="238"/>
                </a:lnTo>
                <a:lnTo>
                  <a:pt x="2014" y="0"/>
                </a:lnTo>
                <a:lnTo>
                  <a:pt x="2677" y="1775"/>
                </a:lnTo>
                <a:close/>
              </a:path>
            </a:pathLst>
          </a:custGeom>
          <a:solidFill>
            <a:srgbClr val="1E0E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72" name="object 24072"/>
          <p:cNvSpPr/>
          <p:nvPr/>
        </p:nvSpPr>
        <p:spPr>
          <a:xfrm>
            <a:off x="3683713" y="2609613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677" y="1775"/>
                </a:moveTo>
                <a:lnTo>
                  <a:pt x="2014" y="0"/>
                </a:lnTo>
                <a:lnTo>
                  <a:pt x="0" y="238"/>
                </a:lnTo>
                <a:lnTo>
                  <a:pt x="2677" y="1775"/>
                </a:lnTo>
                <a:close/>
              </a:path>
            </a:pathLst>
          </a:custGeom>
          <a:ln w="3175">
            <a:solidFill>
              <a:srgbClr val="1E0E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73" name="object 24073"/>
          <p:cNvSpPr/>
          <p:nvPr/>
        </p:nvSpPr>
        <p:spPr>
          <a:xfrm>
            <a:off x="3685728" y="2609613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662" y="17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74" name="object 240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075" name="object 240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076" name="object 240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077" name="object 24077"/>
          <p:cNvSpPr/>
          <p:nvPr/>
        </p:nvSpPr>
        <p:spPr>
          <a:xfrm>
            <a:off x="3691752" y="2623724"/>
            <a:ext cx="7620" cy="0"/>
          </a:xfrm>
          <a:custGeom>
            <a:avLst/>
            <a:gdLst/>
            <a:ahLst/>
            <a:cxnLst/>
            <a:rect l="l" t="t" r="r" b="b"/>
            <a:pathLst>
              <a:path w="7620" h="0">
                <a:moveTo>
                  <a:pt x="0" y="0"/>
                </a:moveTo>
                <a:lnTo>
                  <a:pt x="7599" y="0"/>
                </a:lnTo>
              </a:path>
            </a:pathLst>
          </a:custGeom>
          <a:ln w="3175">
            <a:solidFill>
              <a:srgbClr val="1E0C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78" name="object 24078"/>
          <p:cNvSpPr/>
          <p:nvPr/>
        </p:nvSpPr>
        <p:spPr>
          <a:xfrm>
            <a:off x="3691752" y="2623449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0" y="0"/>
                </a:moveTo>
                <a:lnTo>
                  <a:pt x="6784" y="350"/>
                </a:lnTo>
                <a:lnTo>
                  <a:pt x="7599" y="55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0C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79" name="object 24079"/>
          <p:cNvSpPr/>
          <p:nvPr/>
        </p:nvSpPr>
        <p:spPr>
          <a:xfrm>
            <a:off x="3691752" y="2623449"/>
            <a:ext cx="7620" cy="1905"/>
          </a:xfrm>
          <a:custGeom>
            <a:avLst/>
            <a:gdLst/>
            <a:ahLst/>
            <a:cxnLst/>
            <a:rect l="l" t="t" r="r" b="b"/>
            <a:pathLst>
              <a:path w="7620" h="1905">
                <a:moveTo>
                  <a:pt x="828" y="1628"/>
                </a:moveTo>
                <a:lnTo>
                  <a:pt x="0" y="0"/>
                </a:lnTo>
                <a:lnTo>
                  <a:pt x="7599" y="551"/>
                </a:lnTo>
                <a:lnTo>
                  <a:pt x="828" y="1628"/>
                </a:lnTo>
                <a:close/>
              </a:path>
            </a:pathLst>
          </a:custGeom>
          <a:solidFill>
            <a:srgbClr val="1E0C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80" name="object 24080"/>
          <p:cNvSpPr/>
          <p:nvPr/>
        </p:nvSpPr>
        <p:spPr>
          <a:xfrm>
            <a:off x="3691752" y="2623449"/>
            <a:ext cx="7620" cy="1905"/>
          </a:xfrm>
          <a:custGeom>
            <a:avLst/>
            <a:gdLst/>
            <a:ahLst/>
            <a:cxnLst/>
            <a:rect l="l" t="t" r="r" b="b"/>
            <a:pathLst>
              <a:path w="7620" h="1905">
                <a:moveTo>
                  <a:pt x="0" y="0"/>
                </a:moveTo>
                <a:lnTo>
                  <a:pt x="828" y="1628"/>
                </a:lnTo>
                <a:lnTo>
                  <a:pt x="7599" y="55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0C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81" name="object 240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082" name="object 24082"/>
          <p:cNvSpPr/>
          <p:nvPr/>
        </p:nvSpPr>
        <p:spPr>
          <a:xfrm>
            <a:off x="3684409" y="2623068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8171" y="2009"/>
                </a:moveTo>
                <a:lnTo>
                  <a:pt x="0" y="0"/>
                </a:lnTo>
                <a:lnTo>
                  <a:pt x="7343" y="381"/>
                </a:lnTo>
                <a:lnTo>
                  <a:pt x="8171" y="2009"/>
                </a:lnTo>
                <a:close/>
              </a:path>
            </a:pathLst>
          </a:custGeom>
          <a:solidFill>
            <a:srgbClr val="1E0D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83" name="object 24083"/>
          <p:cNvSpPr/>
          <p:nvPr/>
        </p:nvSpPr>
        <p:spPr>
          <a:xfrm>
            <a:off x="3684409" y="2623068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0" y="0"/>
                </a:moveTo>
                <a:lnTo>
                  <a:pt x="7343" y="381"/>
                </a:lnTo>
                <a:lnTo>
                  <a:pt x="8171" y="200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0D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84" name="object 24084"/>
          <p:cNvSpPr/>
          <p:nvPr/>
        </p:nvSpPr>
        <p:spPr>
          <a:xfrm>
            <a:off x="3684409" y="2623068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7152" y="2171"/>
                </a:moveTo>
                <a:lnTo>
                  <a:pt x="0" y="0"/>
                </a:lnTo>
                <a:lnTo>
                  <a:pt x="8171" y="2009"/>
                </a:lnTo>
                <a:lnTo>
                  <a:pt x="7152" y="2171"/>
                </a:lnTo>
                <a:close/>
              </a:path>
            </a:pathLst>
          </a:custGeom>
          <a:solidFill>
            <a:srgbClr val="1E0D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85" name="object 24085"/>
          <p:cNvSpPr/>
          <p:nvPr/>
        </p:nvSpPr>
        <p:spPr>
          <a:xfrm>
            <a:off x="3684409" y="2623068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0" y="0"/>
                </a:moveTo>
                <a:lnTo>
                  <a:pt x="7152" y="2171"/>
                </a:lnTo>
                <a:lnTo>
                  <a:pt x="8171" y="200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0D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86" name="object 24086"/>
          <p:cNvSpPr/>
          <p:nvPr/>
        </p:nvSpPr>
        <p:spPr>
          <a:xfrm>
            <a:off x="3684409" y="2623068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1089" y="3134"/>
                </a:moveTo>
                <a:lnTo>
                  <a:pt x="0" y="0"/>
                </a:lnTo>
                <a:lnTo>
                  <a:pt x="7152" y="2171"/>
                </a:lnTo>
                <a:lnTo>
                  <a:pt x="1089" y="3134"/>
                </a:lnTo>
                <a:close/>
              </a:path>
            </a:pathLst>
          </a:custGeom>
          <a:solidFill>
            <a:srgbClr val="1E0D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87" name="object 24087"/>
          <p:cNvSpPr/>
          <p:nvPr/>
        </p:nvSpPr>
        <p:spPr>
          <a:xfrm>
            <a:off x="3684409" y="2623068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0" y="0"/>
                </a:moveTo>
                <a:lnTo>
                  <a:pt x="7152" y="2171"/>
                </a:lnTo>
                <a:lnTo>
                  <a:pt x="1089" y="313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0D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88" name="object 240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089" name="object 24089"/>
          <p:cNvSpPr/>
          <p:nvPr/>
        </p:nvSpPr>
        <p:spPr>
          <a:xfrm>
            <a:off x="3691752" y="2623449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828" y="16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90" name="object 240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091" name="object 240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092" name="object 24092"/>
          <p:cNvSpPr/>
          <p:nvPr/>
        </p:nvSpPr>
        <p:spPr>
          <a:xfrm>
            <a:off x="3693507" y="260689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D0D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93" name="object 24093"/>
          <p:cNvSpPr/>
          <p:nvPr/>
        </p:nvSpPr>
        <p:spPr>
          <a:xfrm>
            <a:off x="3693507" y="260689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0D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94" name="object 240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095" name="object 240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096" name="object 240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097" name="object 24097"/>
          <p:cNvSpPr/>
          <p:nvPr/>
        </p:nvSpPr>
        <p:spPr>
          <a:xfrm>
            <a:off x="3683157" y="2604104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0"/>
                </a:moveTo>
                <a:lnTo>
                  <a:pt x="1008" y="19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98" name="object 240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099" name="object 240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00" name="object 24100"/>
          <p:cNvSpPr/>
          <p:nvPr/>
        </p:nvSpPr>
        <p:spPr>
          <a:xfrm>
            <a:off x="3683157" y="2599121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0" y="4983"/>
                </a:moveTo>
                <a:lnTo>
                  <a:pt x="8585" y="0"/>
                </a:lnTo>
                <a:lnTo>
                  <a:pt x="8676" y="401"/>
                </a:lnTo>
                <a:lnTo>
                  <a:pt x="0" y="4983"/>
                </a:lnTo>
                <a:close/>
              </a:path>
            </a:pathLst>
          </a:custGeom>
          <a:solidFill>
            <a:srgbClr val="1E0E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01" name="object 24101"/>
          <p:cNvSpPr/>
          <p:nvPr/>
        </p:nvSpPr>
        <p:spPr>
          <a:xfrm>
            <a:off x="3683157" y="2599121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8585" y="0"/>
                </a:moveTo>
                <a:lnTo>
                  <a:pt x="8676" y="401"/>
                </a:lnTo>
                <a:lnTo>
                  <a:pt x="0" y="4983"/>
                </a:lnTo>
                <a:lnTo>
                  <a:pt x="8585" y="0"/>
                </a:lnTo>
                <a:close/>
              </a:path>
            </a:pathLst>
          </a:custGeom>
          <a:ln w="3175">
            <a:solidFill>
              <a:srgbClr val="1E0E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02" name="object 24102"/>
          <p:cNvSpPr/>
          <p:nvPr/>
        </p:nvSpPr>
        <p:spPr>
          <a:xfrm>
            <a:off x="3681224" y="2599121"/>
            <a:ext cx="10795" cy="5080"/>
          </a:xfrm>
          <a:custGeom>
            <a:avLst/>
            <a:gdLst/>
            <a:ahLst/>
            <a:cxnLst/>
            <a:rect l="l" t="t" r="r" b="b"/>
            <a:pathLst>
              <a:path w="10795" h="5080">
                <a:moveTo>
                  <a:pt x="1932" y="4983"/>
                </a:moveTo>
                <a:lnTo>
                  <a:pt x="0" y="650"/>
                </a:lnTo>
                <a:lnTo>
                  <a:pt x="10518" y="0"/>
                </a:lnTo>
                <a:lnTo>
                  <a:pt x="1932" y="4983"/>
                </a:lnTo>
                <a:close/>
              </a:path>
            </a:pathLst>
          </a:custGeom>
          <a:solidFill>
            <a:srgbClr val="1E0E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03" name="object 24103"/>
          <p:cNvSpPr/>
          <p:nvPr/>
        </p:nvSpPr>
        <p:spPr>
          <a:xfrm>
            <a:off x="3681224" y="2599121"/>
            <a:ext cx="10795" cy="5080"/>
          </a:xfrm>
          <a:custGeom>
            <a:avLst/>
            <a:gdLst/>
            <a:ahLst/>
            <a:cxnLst/>
            <a:rect l="l" t="t" r="r" b="b"/>
            <a:pathLst>
              <a:path w="10795" h="5080">
                <a:moveTo>
                  <a:pt x="10518" y="0"/>
                </a:moveTo>
                <a:lnTo>
                  <a:pt x="0" y="650"/>
                </a:lnTo>
                <a:lnTo>
                  <a:pt x="1932" y="4983"/>
                </a:lnTo>
                <a:lnTo>
                  <a:pt x="10518" y="0"/>
                </a:lnTo>
                <a:close/>
              </a:path>
            </a:pathLst>
          </a:custGeom>
          <a:ln w="3175">
            <a:solidFill>
              <a:srgbClr val="1E0E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04" name="object 241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05" name="object 24105"/>
          <p:cNvSpPr/>
          <p:nvPr/>
        </p:nvSpPr>
        <p:spPr>
          <a:xfrm>
            <a:off x="3683157" y="2599522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80">
                <a:moveTo>
                  <a:pt x="0" y="4582"/>
                </a:moveTo>
                <a:lnTo>
                  <a:pt x="8676" y="0"/>
                </a:lnTo>
                <a:lnTo>
                  <a:pt x="9618" y="4152"/>
                </a:lnTo>
                <a:lnTo>
                  <a:pt x="0" y="4582"/>
                </a:lnTo>
                <a:close/>
              </a:path>
            </a:pathLst>
          </a:custGeom>
          <a:solidFill>
            <a:srgbClr val="1E0E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06" name="object 24106"/>
          <p:cNvSpPr/>
          <p:nvPr/>
        </p:nvSpPr>
        <p:spPr>
          <a:xfrm>
            <a:off x="3683157" y="2599522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80">
                <a:moveTo>
                  <a:pt x="9618" y="4152"/>
                </a:moveTo>
                <a:lnTo>
                  <a:pt x="8676" y="0"/>
                </a:lnTo>
                <a:lnTo>
                  <a:pt x="0" y="4582"/>
                </a:lnTo>
                <a:lnTo>
                  <a:pt x="9618" y="4152"/>
                </a:lnTo>
                <a:close/>
              </a:path>
            </a:pathLst>
          </a:custGeom>
          <a:ln w="3175">
            <a:solidFill>
              <a:srgbClr val="1E0E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07" name="object 24107"/>
          <p:cNvSpPr/>
          <p:nvPr/>
        </p:nvSpPr>
        <p:spPr>
          <a:xfrm>
            <a:off x="3681224" y="2599771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0" y="0"/>
                </a:moveTo>
                <a:lnTo>
                  <a:pt x="1932" y="43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08" name="object 241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09" name="object 241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10" name="object 241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11" name="object 241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12" name="object 241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13" name="object 241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14" name="object 241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15" name="object 241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2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16" name="object 24116"/>
          <p:cNvSpPr/>
          <p:nvPr/>
        </p:nvSpPr>
        <p:spPr>
          <a:xfrm>
            <a:off x="3693261" y="2626611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0"/>
                </a:moveTo>
                <a:lnTo>
                  <a:pt x="937" y="248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17" name="object 241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18" name="object 241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19" name="object 241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20" name="object 241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21" name="object 24121"/>
          <p:cNvSpPr/>
          <p:nvPr/>
        </p:nvSpPr>
        <p:spPr>
          <a:xfrm>
            <a:off x="3655631" y="2636337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49" y="2788"/>
                </a:moveTo>
                <a:lnTo>
                  <a:pt x="0" y="0"/>
                </a:lnTo>
                <a:lnTo>
                  <a:pt x="149" y="2788"/>
                </a:lnTo>
                <a:close/>
              </a:path>
            </a:pathLst>
          </a:custGeom>
          <a:ln w="3175">
            <a:solidFill>
              <a:srgbClr val="200E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22" name="object 241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23" name="object 241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24" name="object 241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25" name="object 24125"/>
          <p:cNvSpPr/>
          <p:nvPr/>
        </p:nvSpPr>
        <p:spPr>
          <a:xfrm>
            <a:off x="3669238" y="2640368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0" y="1590"/>
                </a:moveTo>
                <a:lnTo>
                  <a:pt x="1760" y="0"/>
                </a:lnTo>
                <a:lnTo>
                  <a:pt x="3350" y="1574"/>
                </a:lnTo>
                <a:lnTo>
                  <a:pt x="0" y="1590"/>
                </a:lnTo>
                <a:close/>
              </a:path>
            </a:pathLst>
          </a:custGeom>
          <a:solidFill>
            <a:srgbClr val="1F0C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26" name="object 24126"/>
          <p:cNvSpPr/>
          <p:nvPr/>
        </p:nvSpPr>
        <p:spPr>
          <a:xfrm>
            <a:off x="3669238" y="2640368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1760" y="0"/>
                </a:moveTo>
                <a:lnTo>
                  <a:pt x="3350" y="1574"/>
                </a:lnTo>
                <a:lnTo>
                  <a:pt x="0" y="1590"/>
                </a:lnTo>
                <a:lnTo>
                  <a:pt x="1760" y="0"/>
                </a:lnTo>
                <a:close/>
              </a:path>
            </a:pathLst>
          </a:custGeom>
          <a:ln w="3175">
            <a:solidFill>
              <a:srgbClr val="1F0C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27" name="object 241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28" name="object 241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29" name="object 241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30" name="object 241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31" name="object 241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32" name="object 241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33" name="object 241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34" name="object 241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35" name="object 241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36" name="object 24136"/>
          <p:cNvSpPr/>
          <p:nvPr/>
        </p:nvSpPr>
        <p:spPr>
          <a:xfrm>
            <a:off x="3676073" y="264174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25" y="0"/>
                </a:lnTo>
              </a:path>
            </a:pathLst>
          </a:custGeom>
          <a:ln w="3175">
            <a:solidFill>
              <a:srgbClr val="1F0B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37" name="object 24137"/>
          <p:cNvSpPr/>
          <p:nvPr/>
        </p:nvSpPr>
        <p:spPr>
          <a:xfrm>
            <a:off x="3676073" y="2641635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0"/>
                </a:moveTo>
                <a:lnTo>
                  <a:pt x="2425" y="55"/>
                </a:lnTo>
                <a:lnTo>
                  <a:pt x="276" y="22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F0B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38" name="object 24138"/>
          <p:cNvSpPr/>
          <p:nvPr/>
        </p:nvSpPr>
        <p:spPr>
          <a:xfrm>
            <a:off x="3675481" y="264163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294"/>
                </a:moveTo>
                <a:lnTo>
                  <a:pt x="591" y="0"/>
                </a:lnTo>
                <a:lnTo>
                  <a:pt x="868" y="226"/>
                </a:lnTo>
                <a:lnTo>
                  <a:pt x="0" y="294"/>
                </a:lnTo>
                <a:close/>
              </a:path>
            </a:pathLst>
          </a:custGeom>
          <a:solidFill>
            <a:srgbClr val="1F0B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39" name="object 24139"/>
          <p:cNvSpPr/>
          <p:nvPr/>
        </p:nvSpPr>
        <p:spPr>
          <a:xfrm>
            <a:off x="3675481" y="264163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591" y="0"/>
                </a:moveTo>
                <a:lnTo>
                  <a:pt x="0" y="294"/>
                </a:lnTo>
                <a:lnTo>
                  <a:pt x="868" y="226"/>
                </a:lnTo>
                <a:lnTo>
                  <a:pt x="591" y="0"/>
                </a:lnTo>
                <a:close/>
              </a:path>
            </a:pathLst>
          </a:custGeom>
          <a:ln w="3175">
            <a:solidFill>
              <a:srgbClr val="1F0B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40" name="object 241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41" name="object 241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42" name="object 241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43" name="object 241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44" name="object 241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45" name="object 241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46" name="object 24146"/>
          <p:cNvSpPr/>
          <p:nvPr/>
        </p:nvSpPr>
        <p:spPr>
          <a:xfrm>
            <a:off x="3670518" y="2582207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4958" y="4277"/>
                </a:moveTo>
                <a:lnTo>
                  <a:pt x="0" y="93"/>
                </a:lnTo>
                <a:lnTo>
                  <a:pt x="3060" y="0"/>
                </a:lnTo>
                <a:lnTo>
                  <a:pt x="4958" y="4277"/>
                </a:lnTo>
                <a:close/>
              </a:path>
            </a:pathLst>
          </a:custGeom>
          <a:solidFill>
            <a:srgbClr val="1E10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47" name="object 24147"/>
          <p:cNvSpPr/>
          <p:nvPr/>
        </p:nvSpPr>
        <p:spPr>
          <a:xfrm>
            <a:off x="3670518" y="2582207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4958" y="4277"/>
                </a:moveTo>
                <a:lnTo>
                  <a:pt x="0" y="93"/>
                </a:lnTo>
                <a:lnTo>
                  <a:pt x="3060" y="0"/>
                </a:lnTo>
                <a:lnTo>
                  <a:pt x="4958" y="4277"/>
                </a:lnTo>
                <a:close/>
              </a:path>
            </a:pathLst>
          </a:custGeom>
          <a:ln w="3175">
            <a:solidFill>
              <a:srgbClr val="1E10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48" name="object 241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49" name="object 24149"/>
          <p:cNvSpPr/>
          <p:nvPr/>
        </p:nvSpPr>
        <p:spPr>
          <a:xfrm>
            <a:off x="3668915" y="2582321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32" y="2260"/>
                </a:moveTo>
                <a:lnTo>
                  <a:pt x="0" y="2219"/>
                </a:lnTo>
                <a:lnTo>
                  <a:pt x="916" y="0"/>
                </a:lnTo>
                <a:lnTo>
                  <a:pt x="132" y="2260"/>
                </a:lnTo>
                <a:close/>
              </a:path>
            </a:pathLst>
          </a:custGeom>
          <a:solidFill>
            <a:srgbClr val="1E10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50" name="object 24150"/>
          <p:cNvSpPr/>
          <p:nvPr/>
        </p:nvSpPr>
        <p:spPr>
          <a:xfrm>
            <a:off x="3668915" y="2582321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219"/>
                </a:moveTo>
                <a:lnTo>
                  <a:pt x="132" y="2260"/>
                </a:lnTo>
                <a:lnTo>
                  <a:pt x="916" y="0"/>
                </a:lnTo>
                <a:lnTo>
                  <a:pt x="0" y="2219"/>
                </a:lnTo>
                <a:close/>
              </a:path>
            </a:pathLst>
          </a:custGeom>
          <a:ln w="3175">
            <a:solidFill>
              <a:srgbClr val="1E10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51" name="object 24151"/>
          <p:cNvSpPr/>
          <p:nvPr/>
        </p:nvSpPr>
        <p:spPr>
          <a:xfrm>
            <a:off x="3673579" y="2581953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1897" y="4531"/>
                </a:moveTo>
                <a:lnTo>
                  <a:pt x="0" y="254"/>
                </a:lnTo>
                <a:lnTo>
                  <a:pt x="8453" y="0"/>
                </a:lnTo>
                <a:lnTo>
                  <a:pt x="1897" y="4531"/>
                </a:lnTo>
                <a:close/>
              </a:path>
            </a:pathLst>
          </a:custGeom>
          <a:solidFill>
            <a:srgbClr val="1E10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52" name="object 24152"/>
          <p:cNvSpPr/>
          <p:nvPr/>
        </p:nvSpPr>
        <p:spPr>
          <a:xfrm>
            <a:off x="3673579" y="2581953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1897" y="4531"/>
                </a:moveTo>
                <a:lnTo>
                  <a:pt x="0" y="254"/>
                </a:lnTo>
                <a:lnTo>
                  <a:pt x="8453" y="0"/>
                </a:lnTo>
                <a:lnTo>
                  <a:pt x="1897" y="4531"/>
                </a:lnTo>
                <a:close/>
              </a:path>
            </a:pathLst>
          </a:custGeom>
          <a:ln w="3175">
            <a:solidFill>
              <a:srgbClr val="1E10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53" name="object 24153"/>
          <p:cNvSpPr/>
          <p:nvPr/>
        </p:nvSpPr>
        <p:spPr>
          <a:xfrm>
            <a:off x="3675476" y="2581864"/>
            <a:ext cx="9525" cy="5080"/>
          </a:xfrm>
          <a:custGeom>
            <a:avLst/>
            <a:gdLst/>
            <a:ahLst/>
            <a:cxnLst/>
            <a:rect l="l" t="t" r="r" b="b"/>
            <a:pathLst>
              <a:path w="9525" h="5080">
                <a:moveTo>
                  <a:pt x="0" y="4620"/>
                </a:moveTo>
                <a:lnTo>
                  <a:pt x="6555" y="88"/>
                </a:lnTo>
                <a:lnTo>
                  <a:pt x="9479" y="0"/>
                </a:lnTo>
                <a:lnTo>
                  <a:pt x="0" y="4620"/>
                </a:lnTo>
                <a:close/>
              </a:path>
            </a:pathLst>
          </a:custGeom>
          <a:solidFill>
            <a:srgbClr val="1E0F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54" name="object 24154"/>
          <p:cNvSpPr/>
          <p:nvPr/>
        </p:nvSpPr>
        <p:spPr>
          <a:xfrm>
            <a:off x="3675476" y="2581864"/>
            <a:ext cx="9525" cy="5080"/>
          </a:xfrm>
          <a:custGeom>
            <a:avLst/>
            <a:gdLst/>
            <a:ahLst/>
            <a:cxnLst/>
            <a:rect l="l" t="t" r="r" b="b"/>
            <a:pathLst>
              <a:path w="9525" h="5080">
                <a:moveTo>
                  <a:pt x="0" y="4620"/>
                </a:moveTo>
                <a:lnTo>
                  <a:pt x="9479" y="0"/>
                </a:lnTo>
                <a:lnTo>
                  <a:pt x="6555" y="88"/>
                </a:lnTo>
                <a:lnTo>
                  <a:pt x="0" y="4620"/>
                </a:lnTo>
                <a:close/>
              </a:path>
            </a:pathLst>
          </a:custGeom>
          <a:ln w="3175">
            <a:solidFill>
              <a:srgbClr val="1E0F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55" name="object 241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56" name="object 241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57" name="object 24157"/>
          <p:cNvSpPr/>
          <p:nvPr/>
        </p:nvSpPr>
        <p:spPr>
          <a:xfrm>
            <a:off x="3673579" y="2582207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0" y="0"/>
                </a:moveTo>
                <a:lnTo>
                  <a:pt x="1897" y="42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58" name="object 241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59" name="object 241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60" name="object 241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61" name="object 241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62" name="object 24162"/>
          <p:cNvSpPr/>
          <p:nvPr/>
        </p:nvSpPr>
        <p:spPr>
          <a:xfrm>
            <a:off x="3608049" y="261676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F1E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63" name="object 24163"/>
          <p:cNvSpPr/>
          <p:nvPr/>
        </p:nvSpPr>
        <p:spPr>
          <a:xfrm>
            <a:off x="3608049" y="261676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F1E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64" name="object 241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65" name="object 241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66" name="object 241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67" name="object 241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68" name="object 241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69" name="object 241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70" name="object 241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71" name="object 241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72" name="object 24172"/>
          <p:cNvSpPr/>
          <p:nvPr/>
        </p:nvSpPr>
        <p:spPr>
          <a:xfrm>
            <a:off x="3604691" y="261568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779" y="0"/>
                </a:moveTo>
                <a:lnTo>
                  <a:pt x="0" y="1013"/>
                </a:lnTo>
                <a:lnTo>
                  <a:pt x="779" y="0"/>
                </a:lnTo>
                <a:close/>
              </a:path>
            </a:pathLst>
          </a:custGeom>
          <a:ln w="3175">
            <a:solidFill>
              <a:srgbClr val="1F20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73" name="object 241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74" name="object 24174"/>
          <p:cNvSpPr/>
          <p:nvPr/>
        </p:nvSpPr>
        <p:spPr>
          <a:xfrm>
            <a:off x="3604478" y="2605118"/>
            <a:ext cx="1905" cy="8255"/>
          </a:xfrm>
          <a:custGeom>
            <a:avLst/>
            <a:gdLst/>
            <a:ahLst/>
            <a:cxnLst/>
            <a:rect l="l" t="t" r="r" b="b"/>
            <a:pathLst>
              <a:path w="1904" h="8255">
                <a:moveTo>
                  <a:pt x="1414" y="7741"/>
                </a:moveTo>
                <a:lnTo>
                  <a:pt x="678" y="7150"/>
                </a:lnTo>
                <a:lnTo>
                  <a:pt x="0" y="0"/>
                </a:lnTo>
                <a:lnTo>
                  <a:pt x="1414" y="7741"/>
                </a:lnTo>
                <a:close/>
              </a:path>
            </a:pathLst>
          </a:custGeom>
          <a:solidFill>
            <a:srgbClr val="1F20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75" name="object 24175"/>
          <p:cNvSpPr/>
          <p:nvPr/>
        </p:nvSpPr>
        <p:spPr>
          <a:xfrm>
            <a:off x="3604478" y="2605118"/>
            <a:ext cx="1905" cy="8255"/>
          </a:xfrm>
          <a:custGeom>
            <a:avLst/>
            <a:gdLst/>
            <a:ahLst/>
            <a:cxnLst/>
            <a:rect l="l" t="t" r="r" b="b"/>
            <a:pathLst>
              <a:path w="1904" h="8255">
                <a:moveTo>
                  <a:pt x="0" y="0"/>
                </a:moveTo>
                <a:lnTo>
                  <a:pt x="1414" y="7741"/>
                </a:lnTo>
                <a:lnTo>
                  <a:pt x="678" y="715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F20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76" name="object 241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77" name="object 241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78" name="object 241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79" name="object 241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80" name="object 241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81" name="object 241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82" name="object 241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83" name="object 241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84" name="object 241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85" name="object 241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86" name="object 241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87" name="object 241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88" name="object 241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89" name="object 241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90" name="object 241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91" name="object 241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92" name="object 241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93" name="object 24193"/>
          <p:cNvSpPr/>
          <p:nvPr/>
        </p:nvSpPr>
        <p:spPr>
          <a:xfrm>
            <a:off x="3605471" y="261553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977" y="355"/>
                </a:moveTo>
                <a:lnTo>
                  <a:pt x="0" y="149"/>
                </a:lnTo>
                <a:lnTo>
                  <a:pt x="320" y="0"/>
                </a:lnTo>
                <a:lnTo>
                  <a:pt x="977" y="35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94" name="object 24194"/>
          <p:cNvSpPr/>
          <p:nvPr/>
        </p:nvSpPr>
        <p:spPr>
          <a:xfrm>
            <a:off x="3605471" y="261553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149"/>
                </a:moveTo>
                <a:lnTo>
                  <a:pt x="320" y="0"/>
                </a:lnTo>
                <a:lnTo>
                  <a:pt x="977" y="355"/>
                </a:lnTo>
                <a:lnTo>
                  <a:pt x="0" y="149"/>
                </a:lnTo>
                <a:close/>
              </a:path>
            </a:pathLst>
          </a:custGeom>
          <a:ln w="3175">
            <a:solidFill>
              <a:srgbClr val="1F1F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95" name="object 241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96" name="object 241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97" name="object 241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98" name="object 241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99" name="object 241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200" name="object 242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201" name="object 242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202" name="object 242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203" name="object 242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204" name="object 24204"/>
          <p:cNvSpPr/>
          <p:nvPr/>
        </p:nvSpPr>
        <p:spPr>
          <a:xfrm>
            <a:off x="3591699" y="2565750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594" y="6276"/>
                </a:moveTo>
                <a:lnTo>
                  <a:pt x="0" y="5763"/>
                </a:lnTo>
                <a:lnTo>
                  <a:pt x="1541" y="0"/>
                </a:lnTo>
                <a:lnTo>
                  <a:pt x="594" y="6276"/>
                </a:lnTo>
                <a:close/>
              </a:path>
            </a:pathLst>
          </a:custGeom>
          <a:solidFill>
            <a:srgbClr val="1E28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05" name="object 24205"/>
          <p:cNvSpPr/>
          <p:nvPr/>
        </p:nvSpPr>
        <p:spPr>
          <a:xfrm>
            <a:off x="3591699" y="2565750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1541" y="0"/>
                </a:moveTo>
                <a:lnTo>
                  <a:pt x="594" y="6276"/>
                </a:lnTo>
                <a:lnTo>
                  <a:pt x="0" y="5763"/>
                </a:lnTo>
                <a:lnTo>
                  <a:pt x="1541" y="0"/>
                </a:lnTo>
                <a:close/>
              </a:path>
            </a:pathLst>
          </a:custGeom>
          <a:ln w="3175">
            <a:solidFill>
              <a:srgbClr val="1E28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06" name="object 242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207" name="object 242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208" name="object 242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209" name="object 242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210" name="object 24210"/>
          <p:cNvSpPr/>
          <p:nvPr/>
        </p:nvSpPr>
        <p:spPr>
          <a:xfrm>
            <a:off x="3593241" y="2565750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530" y="1551"/>
                </a:moveTo>
                <a:lnTo>
                  <a:pt x="0" y="0"/>
                </a:lnTo>
                <a:lnTo>
                  <a:pt x="530" y="1551"/>
                </a:lnTo>
                <a:close/>
              </a:path>
            </a:pathLst>
          </a:custGeom>
          <a:ln w="3175">
            <a:solidFill>
              <a:srgbClr val="1E27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11" name="object 24211"/>
          <p:cNvSpPr/>
          <p:nvPr/>
        </p:nvSpPr>
        <p:spPr>
          <a:xfrm>
            <a:off x="3593241" y="256575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60">
                <a:moveTo>
                  <a:pt x="0" y="0"/>
                </a:moveTo>
                <a:lnTo>
                  <a:pt x="3446" y="100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12" name="object 242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213" name="object 242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214" name="object 242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215" name="object 242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216" name="object 24216"/>
          <p:cNvSpPr/>
          <p:nvPr/>
        </p:nvSpPr>
        <p:spPr>
          <a:xfrm>
            <a:off x="3608049" y="261676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F1E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17" name="object 24217"/>
          <p:cNvSpPr/>
          <p:nvPr/>
        </p:nvSpPr>
        <p:spPr>
          <a:xfrm>
            <a:off x="3608049" y="261676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F1E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18" name="object 24218"/>
          <p:cNvSpPr/>
          <p:nvPr/>
        </p:nvSpPr>
        <p:spPr>
          <a:xfrm>
            <a:off x="3613602" y="262722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838" y="4432"/>
                </a:moveTo>
                <a:lnTo>
                  <a:pt x="43" y="4074"/>
                </a:lnTo>
                <a:lnTo>
                  <a:pt x="0" y="0"/>
                </a:lnTo>
                <a:lnTo>
                  <a:pt x="838" y="4432"/>
                </a:lnTo>
                <a:close/>
              </a:path>
            </a:pathLst>
          </a:custGeom>
          <a:solidFill>
            <a:srgbClr val="201B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19" name="object 24219"/>
          <p:cNvSpPr/>
          <p:nvPr/>
        </p:nvSpPr>
        <p:spPr>
          <a:xfrm>
            <a:off x="3613602" y="262722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0" y="0"/>
                </a:moveTo>
                <a:lnTo>
                  <a:pt x="838" y="4432"/>
                </a:lnTo>
                <a:lnTo>
                  <a:pt x="43" y="407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01B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20" name="object 242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221" name="object 242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222" name="object 242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223" name="object 242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224" name="object 24224"/>
          <p:cNvSpPr/>
          <p:nvPr/>
        </p:nvSpPr>
        <p:spPr>
          <a:xfrm>
            <a:off x="3610810" y="261681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201D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25" name="object 24225"/>
          <p:cNvSpPr/>
          <p:nvPr/>
        </p:nvSpPr>
        <p:spPr>
          <a:xfrm>
            <a:off x="3610810" y="261681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01D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26" name="object 242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227" name="object 242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228" name="object 242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229" name="object 24229"/>
          <p:cNvSpPr/>
          <p:nvPr/>
        </p:nvSpPr>
        <p:spPr>
          <a:xfrm>
            <a:off x="3605893" y="2606461"/>
            <a:ext cx="1905" cy="6985"/>
          </a:xfrm>
          <a:custGeom>
            <a:avLst/>
            <a:gdLst/>
            <a:ahLst/>
            <a:cxnLst/>
            <a:rect l="l" t="t" r="r" b="b"/>
            <a:pathLst>
              <a:path w="1904" h="6985">
                <a:moveTo>
                  <a:pt x="441" y="6753"/>
                </a:moveTo>
                <a:lnTo>
                  <a:pt x="0" y="6398"/>
                </a:lnTo>
                <a:lnTo>
                  <a:pt x="1336" y="0"/>
                </a:lnTo>
                <a:lnTo>
                  <a:pt x="441" y="6753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30" name="object 24230"/>
          <p:cNvSpPr/>
          <p:nvPr/>
        </p:nvSpPr>
        <p:spPr>
          <a:xfrm>
            <a:off x="3605893" y="2606461"/>
            <a:ext cx="1905" cy="6985"/>
          </a:xfrm>
          <a:custGeom>
            <a:avLst/>
            <a:gdLst/>
            <a:ahLst/>
            <a:cxnLst/>
            <a:rect l="l" t="t" r="r" b="b"/>
            <a:pathLst>
              <a:path w="1904" h="6985">
                <a:moveTo>
                  <a:pt x="1336" y="0"/>
                </a:moveTo>
                <a:lnTo>
                  <a:pt x="441" y="6753"/>
                </a:lnTo>
                <a:lnTo>
                  <a:pt x="0" y="6398"/>
                </a:lnTo>
                <a:lnTo>
                  <a:pt x="1336" y="0"/>
                </a:lnTo>
                <a:close/>
              </a:path>
            </a:pathLst>
          </a:custGeom>
          <a:ln w="3175">
            <a:solidFill>
              <a:srgbClr val="1F1F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31" name="object 242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232" name="object 242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233" name="object 242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234" name="object 242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235" name="object 242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236" name="object 24236"/>
          <p:cNvSpPr/>
          <p:nvPr/>
        </p:nvSpPr>
        <p:spPr>
          <a:xfrm>
            <a:off x="3607229" y="2606461"/>
            <a:ext cx="3810" cy="10795"/>
          </a:xfrm>
          <a:custGeom>
            <a:avLst/>
            <a:gdLst/>
            <a:ahLst/>
            <a:cxnLst/>
            <a:rect l="l" t="t" r="r" b="b"/>
            <a:pathLst>
              <a:path w="3810" h="10794">
                <a:moveTo>
                  <a:pt x="0" y="0"/>
                </a:moveTo>
                <a:lnTo>
                  <a:pt x="3581" y="103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37" name="object 24237"/>
          <p:cNvSpPr/>
          <p:nvPr/>
        </p:nvSpPr>
        <p:spPr>
          <a:xfrm>
            <a:off x="3646058" y="2575801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870" y="1005"/>
                </a:moveTo>
                <a:lnTo>
                  <a:pt x="0" y="726"/>
                </a:lnTo>
                <a:lnTo>
                  <a:pt x="548" y="0"/>
                </a:lnTo>
                <a:lnTo>
                  <a:pt x="2870" y="1005"/>
                </a:lnTo>
                <a:close/>
              </a:path>
            </a:pathLst>
          </a:custGeom>
          <a:solidFill>
            <a:srgbClr val="1F14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38" name="object 24238"/>
          <p:cNvSpPr/>
          <p:nvPr/>
        </p:nvSpPr>
        <p:spPr>
          <a:xfrm>
            <a:off x="3646058" y="2575801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726"/>
                </a:moveTo>
                <a:lnTo>
                  <a:pt x="2870" y="1005"/>
                </a:lnTo>
                <a:lnTo>
                  <a:pt x="548" y="0"/>
                </a:lnTo>
                <a:lnTo>
                  <a:pt x="0" y="726"/>
                </a:lnTo>
                <a:close/>
              </a:path>
            </a:pathLst>
          </a:custGeom>
          <a:ln w="3175">
            <a:solidFill>
              <a:srgbClr val="1F14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39" name="object 242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240" name="object 242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241" name="object 24241"/>
          <p:cNvSpPr/>
          <p:nvPr/>
        </p:nvSpPr>
        <p:spPr>
          <a:xfrm>
            <a:off x="3645095" y="2576527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0" y="1275"/>
                </a:moveTo>
                <a:lnTo>
                  <a:pt x="962" y="0"/>
                </a:lnTo>
                <a:lnTo>
                  <a:pt x="3832" y="279"/>
                </a:lnTo>
                <a:lnTo>
                  <a:pt x="0" y="1275"/>
                </a:lnTo>
                <a:close/>
              </a:path>
            </a:pathLst>
          </a:custGeom>
          <a:solidFill>
            <a:srgbClr val="1F14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42" name="object 24242"/>
          <p:cNvSpPr/>
          <p:nvPr/>
        </p:nvSpPr>
        <p:spPr>
          <a:xfrm>
            <a:off x="3645095" y="2576527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0" y="1275"/>
                </a:moveTo>
                <a:lnTo>
                  <a:pt x="962" y="0"/>
                </a:lnTo>
                <a:lnTo>
                  <a:pt x="3832" y="279"/>
                </a:lnTo>
                <a:lnTo>
                  <a:pt x="0" y="1275"/>
                </a:lnTo>
                <a:close/>
              </a:path>
            </a:pathLst>
          </a:custGeom>
          <a:ln w="3175">
            <a:solidFill>
              <a:srgbClr val="1F14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43" name="object 242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244" name="object 24244"/>
          <p:cNvSpPr/>
          <p:nvPr/>
        </p:nvSpPr>
        <p:spPr>
          <a:xfrm>
            <a:off x="3646058" y="2576527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2870" y="2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45" name="object 242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246" name="object 242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247" name="object 24247"/>
          <p:cNvSpPr/>
          <p:nvPr/>
        </p:nvSpPr>
        <p:spPr>
          <a:xfrm>
            <a:off x="3662189" y="2578062"/>
            <a:ext cx="9525" cy="5080"/>
          </a:xfrm>
          <a:custGeom>
            <a:avLst/>
            <a:gdLst/>
            <a:ahLst/>
            <a:cxnLst/>
            <a:rect l="l" t="t" r="r" b="b"/>
            <a:pathLst>
              <a:path w="9525" h="5080">
                <a:moveTo>
                  <a:pt x="9245" y="0"/>
                </a:moveTo>
                <a:lnTo>
                  <a:pt x="0" y="4488"/>
                </a:lnTo>
                <a:lnTo>
                  <a:pt x="9245" y="0"/>
                </a:lnTo>
                <a:close/>
              </a:path>
            </a:pathLst>
          </a:custGeom>
          <a:ln w="3175">
            <a:solidFill>
              <a:srgbClr val="1E11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48" name="object 242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249" name="object 242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250" name="object 24250"/>
          <p:cNvSpPr/>
          <p:nvPr/>
        </p:nvSpPr>
        <p:spPr>
          <a:xfrm>
            <a:off x="3662189" y="2577869"/>
            <a:ext cx="9525" cy="5080"/>
          </a:xfrm>
          <a:custGeom>
            <a:avLst/>
            <a:gdLst/>
            <a:ahLst/>
            <a:cxnLst/>
            <a:rect l="l" t="t" r="r" b="b"/>
            <a:pathLst>
              <a:path w="9525" h="5080">
                <a:moveTo>
                  <a:pt x="0" y="4681"/>
                </a:moveTo>
                <a:lnTo>
                  <a:pt x="8122" y="0"/>
                </a:lnTo>
                <a:lnTo>
                  <a:pt x="9245" y="193"/>
                </a:lnTo>
                <a:lnTo>
                  <a:pt x="0" y="4681"/>
                </a:lnTo>
                <a:close/>
              </a:path>
            </a:pathLst>
          </a:custGeom>
          <a:solidFill>
            <a:srgbClr val="1E11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51" name="object 24251"/>
          <p:cNvSpPr/>
          <p:nvPr/>
        </p:nvSpPr>
        <p:spPr>
          <a:xfrm>
            <a:off x="3662189" y="2577869"/>
            <a:ext cx="9525" cy="5080"/>
          </a:xfrm>
          <a:custGeom>
            <a:avLst/>
            <a:gdLst/>
            <a:ahLst/>
            <a:cxnLst/>
            <a:rect l="l" t="t" r="r" b="b"/>
            <a:pathLst>
              <a:path w="9525" h="5080">
                <a:moveTo>
                  <a:pt x="8122" y="0"/>
                </a:moveTo>
                <a:lnTo>
                  <a:pt x="9245" y="193"/>
                </a:lnTo>
                <a:lnTo>
                  <a:pt x="0" y="4681"/>
                </a:lnTo>
                <a:lnTo>
                  <a:pt x="8122" y="0"/>
                </a:lnTo>
                <a:close/>
              </a:path>
            </a:pathLst>
          </a:custGeom>
          <a:ln w="3175">
            <a:solidFill>
              <a:srgbClr val="1E11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52" name="object 242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253" name="object 242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254" name="object 242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255" name="object 242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256" name="object 24256"/>
          <p:cNvSpPr/>
          <p:nvPr/>
        </p:nvSpPr>
        <p:spPr>
          <a:xfrm>
            <a:off x="3648928" y="2576807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21384" y="10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57" name="object 24257"/>
          <p:cNvSpPr/>
          <p:nvPr/>
        </p:nvSpPr>
        <p:spPr>
          <a:xfrm>
            <a:off x="3657384" y="2596494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494" y="0"/>
                </a:moveTo>
                <a:lnTo>
                  <a:pt x="0" y="3208"/>
                </a:lnTo>
                <a:lnTo>
                  <a:pt x="2494" y="0"/>
                </a:lnTo>
                <a:close/>
              </a:path>
            </a:pathLst>
          </a:custGeom>
          <a:ln w="3175">
            <a:solidFill>
              <a:srgbClr val="1F11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58" name="object 242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259" name="object 242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260" name="object 242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261" name="object 242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262" name="object 24262"/>
          <p:cNvSpPr/>
          <p:nvPr/>
        </p:nvSpPr>
        <p:spPr>
          <a:xfrm>
            <a:off x="3671691" y="2576827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109"/>
                </a:moveTo>
                <a:lnTo>
                  <a:pt x="2280" y="0"/>
                </a:lnTo>
                <a:lnTo>
                  <a:pt x="1612" y="1061"/>
                </a:lnTo>
                <a:lnTo>
                  <a:pt x="0" y="1109"/>
                </a:lnTo>
                <a:close/>
              </a:path>
            </a:pathLst>
          </a:custGeom>
          <a:solidFill>
            <a:srgbClr val="1E10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63" name="object 24263"/>
          <p:cNvSpPr/>
          <p:nvPr/>
        </p:nvSpPr>
        <p:spPr>
          <a:xfrm>
            <a:off x="3671691" y="2576827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280" y="0"/>
                </a:moveTo>
                <a:lnTo>
                  <a:pt x="0" y="1109"/>
                </a:lnTo>
                <a:lnTo>
                  <a:pt x="1612" y="1061"/>
                </a:lnTo>
                <a:lnTo>
                  <a:pt x="2280" y="0"/>
                </a:lnTo>
                <a:close/>
              </a:path>
            </a:pathLst>
          </a:custGeom>
          <a:ln w="3175">
            <a:solidFill>
              <a:srgbClr val="1E10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64" name="object 24264"/>
          <p:cNvSpPr/>
          <p:nvPr/>
        </p:nvSpPr>
        <p:spPr>
          <a:xfrm>
            <a:off x="3669832" y="2577937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0" y="4384"/>
                </a:moveTo>
                <a:lnTo>
                  <a:pt x="1602" y="124"/>
                </a:lnTo>
                <a:lnTo>
                  <a:pt x="1859" y="0"/>
                </a:lnTo>
                <a:lnTo>
                  <a:pt x="0" y="4384"/>
                </a:lnTo>
                <a:close/>
              </a:path>
            </a:pathLst>
          </a:custGeom>
          <a:solidFill>
            <a:srgbClr val="1E10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65" name="object 24265"/>
          <p:cNvSpPr/>
          <p:nvPr/>
        </p:nvSpPr>
        <p:spPr>
          <a:xfrm>
            <a:off x="3669832" y="2577937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0" y="4384"/>
                </a:moveTo>
                <a:lnTo>
                  <a:pt x="1602" y="124"/>
                </a:lnTo>
                <a:lnTo>
                  <a:pt x="1859" y="0"/>
                </a:lnTo>
                <a:lnTo>
                  <a:pt x="0" y="4384"/>
                </a:lnTo>
                <a:close/>
              </a:path>
            </a:pathLst>
          </a:custGeom>
          <a:ln w="3175">
            <a:solidFill>
              <a:srgbClr val="1E10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66" name="object 24266"/>
          <p:cNvSpPr/>
          <p:nvPr/>
        </p:nvSpPr>
        <p:spPr>
          <a:xfrm>
            <a:off x="3669832" y="2577937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0" y="4384"/>
                </a:moveTo>
                <a:lnTo>
                  <a:pt x="1859" y="0"/>
                </a:lnTo>
                <a:lnTo>
                  <a:pt x="2512" y="1473"/>
                </a:lnTo>
                <a:lnTo>
                  <a:pt x="0" y="4384"/>
                </a:lnTo>
                <a:close/>
              </a:path>
            </a:pathLst>
          </a:custGeom>
          <a:solidFill>
            <a:srgbClr val="1E10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67" name="object 24267"/>
          <p:cNvSpPr/>
          <p:nvPr/>
        </p:nvSpPr>
        <p:spPr>
          <a:xfrm>
            <a:off x="3669832" y="2577937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0" y="4384"/>
                </a:moveTo>
                <a:lnTo>
                  <a:pt x="2512" y="1473"/>
                </a:lnTo>
                <a:lnTo>
                  <a:pt x="1859" y="0"/>
                </a:lnTo>
                <a:lnTo>
                  <a:pt x="0" y="4384"/>
                </a:lnTo>
                <a:close/>
              </a:path>
            </a:pathLst>
          </a:custGeom>
          <a:ln w="3175">
            <a:solidFill>
              <a:srgbClr val="1E10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68" name="object 24268"/>
          <p:cNvSpPr/>
          <p:nvPr/>
        </p:nvSpPr>
        <p:spPr>
          <a:xfrm>
            <a:off x="3669832" y="2579410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2910"/>
                </a:moveTo>
                <a:lnTo>
                  <a:pt x="2512" y="0"/>
                </a:lnTo>
                <a:lnTo>
                  <a:pt x="685" y="2890"/>
                </a:lnTo>
                <a:lnTo>
                  <a:pt x="0" y="2910"/>
                </a:lnTo>
                <a:close/>
              </a:path>
            </a:pathLst>
          </a:custGeom>
          <a:solidFill>
            <a:srgbClr val="1E10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69" name="object 24269"/>
          <p:cNvSpPr/>
          <p:nvPr/>
        </p:nvSpPr>
        <p:spPr>
          <a:xfrm>
            <a:off x="3669832" y="2579410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2910"/>
                </a:moveTo>
                <a:lnTo>
                  <a:pt x="2512" y="0"/>
                </a:lnTo>
                <a:lnTo>
                  <a:pt x="685" y="2890"/>
                </a:lnTo>
                <a:lnTo>
                  <a:pt x="0" y="2910"/>
                </a:lnTo>
                <a:close/>
              </a:path>
            </a:pathLst>
          </a:custGeom>
          <a:ln w="3175">
            <a:solidFill>
              <a:srgbClr val="1E10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70" name="object 24270"/>
          <p:cNvSpPr/>
          <p:nvPr/>
        </p:nvSpPr>
        <p:spPr>
          <a:xfrm>
            <a:off x="3671435" y="257806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E10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71" name="object 24271"/>
          <p:cNvSpPr/>
          <p:nvPr/>
        </p:nvSpPr>
        <p:spPr>
          <a:xfrm>
            <a:off x="3671435" y="257806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10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72" name="object 24272"/>
          <p:cNvSpPr/>
          <p:nvPr/>
        </p:nvSpPr>
        <p:spPr>
          <a:xfrm>
            <a:off x="3671435" y="25779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24"/>
                </a:moveTo>
                <a:lnTo>
                  <a:pt x="256" y="0"/>
                </a:lnTo>
                <a:lnTo>
                  <a:pt x="0" y="124"/>
                </a:lnTo>
                <a:close/>
              </a:path>
            </a:pathLst>
          </a:custGeom>
          <a:ln w="3175">
            <a:solidFill>
              <a:srgbClr val="1E10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73" name="object 24273"/>
          <p:cNvSpPr/>
          <p:nvPr/>
        </p:nvSpPr>
        <p:spPr>
          <a:xfrm>
            <a:off x="3671435" y="25779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24"/>
                </a:moveTo>
                <a:lnTo>
                  <a:pt x="256" y="0"/>
                </a:lnTo>
                <a:lnTo>
                  <a:pt x="0" y="124"/>
                </a:lnTo>
                <a:close/>
              </a:path>
            </a:pathLst>
          </a:custGeom>
          <a:ln w="3175">
            <a:solidFill>
              <a:srgbClr val="1E10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74" name="object 24274"/>
          <p:cNvSpPr/>
          <p:nvPr/>
        </p:nvSpPr>
        <p:spPr>
          <a:xfrm>
            <a:off x="3673304" y="257788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E10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75" name="object 24275"/>
          <p:cNvSpPr/>
          <p:nvPr/>
        </p:nvSpPr>
        <p:spPr>
          <a:xfrm>
            <a:off x="3673304" y="257788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10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76" name="object 24276"/>
          <p:cNvSpPr/>
          <p:nvPr/>
        </p:nvSpPr>
        <p:spPr>
          <a:xfrm>
            <a:off x="3671691" y="2577889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612" y="0"/>
                </a:moveTo>
                <a:lnTo>
                  <a:pt x="0" y="48"/>
                </a:lnTo>
                <a:lnTo>
                  <a:pt x="1612" y="0"/>
                </a:lnTo>
                <a:close/>
              </a:path>
            </a:pathLst>
          </a:custGeom>
          <a:ln w="3175">
            <a:solidFill>
              <a:srgbClr val="1E10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77" name="object 24277"/>
          <p:cNvSpPr/>
          <p:nvPr/>
        </p:nvSpPr>
        <p:spPr>
          <a:xfrm>
            <a:off x="3671691" y="2577889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612" y="0"/>
                </a:moveTo>
                <a:lnTo>
                  <a:pt x="0" y="48"/>
                </a:lnTo>
                <a:lnTo>
                  <a:pt x="1612" y="0"/>
                </a:lnTo>
                <a:close/>
              </a:path>
            </a:pathLst>
          </a:custGeom>
          <a:ln w="3175">
            <a:solidFill>
              <a:srgbClr val="1E10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78" name="object 24278"/>
          <p:cNvSpPr/>
          <p:nvPr/>
        </p:nvSpPr>
        <p:spPr>
          <a:xfrm>
            <a:off x="3671691" y="2577889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333" y="441"/>
                </a:moveTo>
                <a:lnTo>
                  <a:pt x="0" y="48"/>
                </a:lnTo>
                <a:lnTo>
                  <a:pt x="1612" y="0"/>
                </a:lnTo>
                <a:lnTo>
                  <a:pt x="1333" y="441"/>
                </a:lnTo>
                <a:close/>
              </a:path>
            </a:pathLst>
          </a:custGeom>
          <a:solidFill>
            <a:srgbClr val="1E10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79" name="object 24279"/>
          <p:cNvSpPr/>
          <p:nvPr/>
        </p:nvSpPr>
        <p:spPr>
          <a:xfrm>
            <a:off x="3671691" y="2577889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612" y="0"/>
                </a:moveTo>
                <a:lnTo>
                  <a:pt x="0" y="48"/>
                </a:lnTo>
                <a:lnTo>
                  <a:pt x="1333" y="441"/>
                </a:lnTo>
                <a:lnTo>
                  <a:pt x="1612" y="0"/>
                </a:lnTo>
                <a:close/>
              </a:path>
            </a:pathLst>
          </a:custGeom>
          <a:ln w="3175">
            <a:solidFill>
              <a:srgbClr val="1E10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80" name="object 24280"/>
          <p:cNvSpPr/>
          <p:nvPr/>
        </p:nvSpPr>
        <p:spPr>
          <a:xfrm>
            <a:off x="3671691" y="257793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652" y="1473"/>
                </a:moveTo>
                <a:lnTo>
                  <a:pt x="0" y="0"/>
                </a:lnTo>
                <a:lnTo>
                  <a:pt x="1333" y="393"/>
                </a:lnTo>
                <a:lnTo>
                  <a:pt x="652" y="1473"/>
                </a:lnTo>
                <a:close/>
              </a:path>
            </a:pathLst>
          </a:custGeom>
          <a:solidFill>
            <a:srgbClr val="1E10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81" name="object 24281"/>
          <p:cNvSpPr/>
          <p:nvPr/>
        </p:nvSpPr>
        <p:spPr>
          <a:xfrm>
            <a:off x="3671691" y="257793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333" y="393"/>
                </a:moveTo>
                <a:lnTo>
                  <a:pt x="0" y="0"/>
                </a:lnTo>
                <a:lnTo>
                  <a:pt x="652" y="1473"/>
                </a:lnTo>
                <a:lnTo>
                  <a:pt x="1333" y="393"/>
                </a:lnTo>
                <a:close/>
              </a:path>
            </a:pathLst>
          </a:custGeom>
          <a:ln w="3175">
            <a:solidFill>
              <a:srgbClr val="1E10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82" name="object 24282"/>
          <p:cNvSpPr/>
          <p:nvPr/>
        </p:nvSpPr>
        <p:spPr>
          <a:xfrm>
            <a:off x="3671691" y="257793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83" name="object 24283"/>
          <p:cNvSpPr/>
          <p:nvPr/>
        </p:nvSpPr>
        <p:spPr>
          <a:xfrm>
            <a:off x="3671691" y="2577937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652" y="14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84" name="object 24284"/>
          <p:cNvSpPr/>
          <p:nvPr/>
        </p:nvSpPr>
        <p:spPr>
          <a:xfrm>
            <a:off x="3671691" y="2577889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612" y="0"/>
                </a:moveTo>
                <a:lnTo>
                  <a:pt x="0" y="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85" name="object 24285"/>
          <p:cNvSpPr/>
          <p:nvPr/>
        </p:nvSpPr>
        <p:spPr>
          <a:xfrm>
            <a:off x="3671691" y="257793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86" name="object 24286"/>
          <p:cNvSpPr/>
          <p:nvPr/>
        </p:nvSpPr>
        <p:spPr>
          <a:xfrm>
            <a:off x="3641044" y="25917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35" y="6106"/>
                </a:moveTo>
                <a:lnTo>
                  <a:pt x="0" y="5024"/>
                </a:lnTo>
                <a:lnTo>
                  <a:pt x="2771" y="0"/>
                </a:lnTo>
                <a:lnTo>
                  <a:pt x="35" y="6106"/>
                </a:lnTo>
                <a:close/>
              </a:path>
            </a:pathLst>
          </a:custGeom>
          <a:solidFill>
            <a:srgbClr val="2014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87" name="object 24287"/>
          <p:cNvSpPr/>
          <p:nvPr/>
        </p:nvSpPr>
        <p:spPr>
          <a:xfrm>
            <a:off x="3641044" y="25917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35" y="6106"/>
                </a:moveTo>
                <a:lnTo>
                  <a:pt x="0" y="5024"/>
                </a:lnTo>
                <a:lnTo>
                  <a:pt x="2771" y="0"/>
                </a:lnTo>
                <a:lnTo>
                  <a:pt x="35" y="6106"/>
                </a:lnTo>
                <a:close/>
              </a:path>
            </a:pathLst>
          </a:custGeom>
          <a:ln w="3175">
            <a:solidFill>
              <a:srgbClr val="2014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88" name="object 242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3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289" name="object 242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290" name="object 24290"/>
          <p:cNvSpPr/>
          <p:nvPr/>
        </p:nvSpPr>
        <p:spPr>
          <a:xfrm>
            <a:off x="3670312" y="2577869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122" y="193"/>
                </a:moveTo>
                <a:lnTo>
                  <a:pt x="0" y="0"/>
                </a:lnTo>
                <a:lnTo>
                  <a:pt x="1379" y="68"/>
                </a:lnTo>
                <a:lnTo>
                  <a:pt x="1122" y="193"/>
                </a:lnTo>
                <a:close/>
              </a:path>
            </a:pathLst>
          </a:custGeom>
          <a:solidFill>
            <a:srgbClr val="1E10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91" name="object 24291"/>
          <p:cNvSpPr/>
          <p:nvPr/>
        </p:nvSpPr>
        <p:spPr>
          <a:xfrm>
            <a:off x="3670312" y="2577869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122" y="193"/>
                </a:moveTo>
                <a:lnTo>
                  <a:pt x="1379" y="68"/>
                </a:lnTo>
                <a:lnTo>
                  <a:pt x="0" y="0"/>
                </a:lnTo>
                <a:lnTo>
                  <a:pt x="1122" y="193"/>
                </a:lnTo>
                <a:close/>
              </a:path>
            </a:pathLst>
          </a:custGeom>
          <a:ln w="3175">
            <a:solidFill>
              <a:srgbClr val="1E10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92" name="object 24292"/>
          <p:cNvSpPr/>
          <p:nvPr/>
        </p:nvSpPr>
        <p:spPr>
          <a:xfrm>
            <a:off x="3655494" y="2575224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622" y="195"/>
                </a:moveTo>
                <a:lnTo>
                  <a:pt x="0" y="88"/>
                </a:lnTo>
                <a:lnTo>
                  <a:pt x="1645" y="0"/>
                </a:lnTo>
                <a:lnTo>
                  <a:pt x="622" y="195"/>
                </a:lnTo>
                <a:close/>
              </a:path>
            </a:pathLst>
          </a:custGeom>
          <a:solidFill>
            <a:srgbClr val="1F13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93" name="object 24293"/>
          <p:cNvSpPr/>
          <p:nvPr/>
        </p:nvSpPr>
        <p:spPr>
          <a:xfrm>
            <a:off x="3655494" y="2575224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622" y="195"/>
                </a:moveTo>
                <a:lnTo>
                  <a:pt x="1645" y="0"/>
                </a:lnTo>
                <a:lnTo>
                  <a:pt x="0" y="88"/>
                </a:lnTo>
                <a:lnTo>
                  <a:pt x="622" y="195"/>
                </a:lnTo>
                <a:close/>
              </a:path>
            </a:pathLst>
          </a:custGeom>
          <a:ln w="3175">
            <a:solidFill>
              <a:srgbClr val="1F13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94" name="object 242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295" name="object 242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296" name="object 242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297" name="object 242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298" name="object 24298"/>
          <p:cNvSpPr/>
          <p:nvPr/>
        </p:nvSpPr>
        <p:spPr>
          <a:xfrm>
            <a:off x="3670312" y="2577869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379" y="6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99" name="object 242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00" name="object 243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01" name="object 24301"/>
          <p:cNvSpPr/>
          <p:nvPr/>
        </p:nvSpPr>
        <p:spPr>
          <a:xfrm>
            <a:off x="3670432" y="257449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0"/>
                </a:moveTo>
                <a:lnTo>
                  <a:pt x="1259" y="34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02" name="object 24302"/>
          <p:cNvSpPr/>
          <p:nvPr/>
        </p:nvSpPr>
        <p:spPr>
          <a:xfrm>
            <a:off x="3671691" y="2574292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3644"/>
                </a:moveTo>
                <a:lnTo>
                  <a:pt x="2438" y="0"/>
                </a:lnTo>
                <a:lnTo>
                  <a:pt x="2280" y="2534"/>
                </a:lnTo>
                <a:lnTo>
                  <a:pt x="0" y="3644"/>
                </a:lnTo>
                <a:close/>
              </a:path>
            </a:pathLst>
          </a:custGeom>
          <a:solidFill>
            <a:srgbClr val="1E10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03" name="object 24303"/>
          <p:cNvSpPr/>
          <p:nvPr/>
        </p:nvSpPr>
        <p:spPr>
          <a:xfrm>
            <a:off x="3671691" y="2574292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438" y="0"/>
                </a:moveTo>
                <a:lnTo>
                  <a:pt x="2280" y="2534"/>
                </a:lnTo>
                <a:lnTo>
                  <a:pt x="0" y="3644"/>
                </a:lnTo>
                <a:lnTo>
                  <a:pt x="2438" y="0"/>
                </a:lnTo>
                <a:close/>
              </a:path>
            </a:pathLst>
          </a:custGeom>
          <a:ln w="3175">
            <a:solidFill>
              <a:srgbClr val="1E10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04" name="object 243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05" name="object 243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06" name="object 243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07" name="object 243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08" name="object 243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09" name="object 243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10" name="object 243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11" name="object 243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12" name="object 24312"/>
          <p:cNvSpPr/>
          <p:nvPr/>
        </p:nvSpPr>
        <p:spPr>
          <a:xfrm>
            <a:off x="3650381" y="2599702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7002" y="0"/>
                </a:moveTo>
                <a:lnTo>
                  <a:pt x="0" y="8763"/>
                </a:lnTo>
                <a:lnTo>
                  <a:pt x="7002" y="0"/>
                </a:lnTo>
                <a:close/>
              </a:path>
            </a:pathLst>
          </a:custGeom>
          <a:ln w="3175">
            <a:solidFill>
              <a:srgbClr val="2011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13" name="object 243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14" name="object 243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15" name="object 243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16" name="object 243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17" name="object 243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18" name="object 243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19" name="object 243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20" name="object 243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21" name="object 243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22" name="object 243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23" name="object 243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24" name="object 24324"/>
          <p:cNvSpPr/>
          <p:nvPr/>
        </p:nvSpPr>
        <p:spPr>
          <a:xfrm>
            <a:off x="3667942" y="2569090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944" y="18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25" name="object 243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26" name="object 243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27" name="object 243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28" name="object 243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29" name="object 243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30" name="object 24330"/>
          <p:cNvSpPr/>
          <p:nvPr/>
        </p:nvSpPr>
        <p:spPr>
          <a:xfrm>
            <a:off x="3663528" y="2558714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0"/>
                </a:moveTo>
                <a:lnTo>
                  <a:pt x="703" y="19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31" name="object 243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32" name="object 243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33" name="object 243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34" name="object 243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35" name="object 24335"/>
          <p:cNvSpPr/>
          <p:nvPr/>
        </p:nvSpPr>
        <p:spPr>
          <a:xfrm>
            <a:off x="3664231" y="2560650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0" y="0"/>
                </a:moveTo>
                <a:lnTo>
                  <a:pt x="1851" y="42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36" name="object 243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37" name="object 243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38" name="object 243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39" name="object 243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40" name="object 243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41" name="object 243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42" name="object 24342"/>
          <p:cNvSpPr/>
          <p:nvPr/>
        </p:nvSpPr>
        <p:spPr>
          <a:xfrm>
            <a:off x="3666083" y="2564866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0" y="0"/>
                </a:moveTo>
                <a:lnTo>
                  <a:pt x="1859" y="42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43" name="object 243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44" name="object 243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45" name="object 24345"/>
          <p:cNvSpPr/>
          <p:nvPr/>
        </p:nvSpPr>
        <p:spPr>
          <a:xfrm>
            <a:off x="3643858" y="26067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2013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46" name="object 24346"/>
          <p:cNvSpPr/>
          <p:nvPr/>
        </p:nvSpPr>
        <p:spPr>
          <a:xfrm>
            <a:off x="3643858" y="26067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013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47" name="object 243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48" name="object 243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49" name="object 243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50" name="object 24350"/>
          <p:cNvSpPr/>
          <p:nvPr/>
        </p:nvSpPr>
        <p:spPr>
          <a:xfrm>
            <a:off x="3643858" y="26067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2013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51" name="object 24351"/>
          <p:cNvSpPr/>
          <p:nvPr/>
        </p:nvSpPr>
        <p:spPr>
          <a:xfrm>
            <a:off x="3643858" y="26067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013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52" name="object 24352"/>
          <p:cNvSpPr/>
          <p:nvPr/>
        </p:nvSpPr>
        <p:spPr>
          <a:xfrm>
            <a:off x="3643858" y="2606748"/>
            <a:ext cx="6985" cy="1905"/>
          </a:xfrm>
          <a:custGeom>
            <a:avLst/>
            <a:gdLst/>
            <a:ahLst/>
            <a:cxnLst/>
            <a:rect l="l" t="t" r="r" b="b"/>
            <a:pathLst>
              <a:path w="6985" h="1905">
                <a:moveTo>
                  <a:pt x="0" y="0"/>
                </a:moveTo>
                <a:lnTo>
                  <a:pt x="6522" y="17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53" name="object 24353"/>
          <p:cNvSpPr/>
          <p:nvPr/>
        </p:nvSpPr>
        <p:spPr>
          <a:xfrm>
            <a:off x="3650381" y="26084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54" name="object 24354"/>
          <p:cNvSpPr/>
          <p:nvPr/>
        </p:nvSpPr>
        <p:spPr>
          <a:xfrm>
            <a:off x="3650381" y="26084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55" name="object 24355"/>
          <p:cNvSpPr/>
          <p:nvPr/>
        </p:nvSpPr>
        <p:spPr>
          <a:xfrm>
            <a:off x="3673304" y="2573980"/>
            <a:ext cx="6985" cy="4445"/>
          </a:xfrm>
          <a:custGeom>
            <a:avLst/>
            <a:gdLst/>
            <a:ahLst/>
            <a:cxnLst/>
            <a:rect l="l" t="t" r="r" b="b"/>
            <a:pathLst>
              <a:path w="6985" h="4444">
                <a:moveTo>
                  <a:pt x="0" y="3909"/>
                </a:moveTo>
                <a:lnTo>
                  <a:pt x="668" y="2847"/>
                </a:lnTo>
                <a:lnTo>
                  <a:pt x="6535" y="0"/>
                </a:lnTo>
                <a:lnTo>
                  <a:pt x="0" y="3909"/>
                </a:lnTo>
                <a:close/>
              </a:path>
            </a:pathLst>
          </a:custGeom>
          <a:solidFill>
            <a:srgbClr val="1E10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56" name="object 24356"/>
          <p:cNvSpPr/>
          <p:nvPr/>
        </p:nvSpPr>
        <p:spPr>
          <a:xfrm>
            <a:off x="3673304" y="2573980"/>
            <a:ext cx="6985" cy="4445"/>
          </a:xfrm>
          <a:custGeom>
            <a:avLst/>
            <a:gdLst/>
            <a:ahLst/>
            <a:cxnLst/>
            <a:rect l="l" t="t" r="r" b="b"/>
            <a:pathLst>
              <a:path w="6985" h="4444">
                <a:moveTo>
                  <a:pt x="0" y="3909"/>
                </a:moveTo>
                <a:lnTo>
                  <a:pt x="668" y="2847"/>
                </a:lnTo>
                <a:lnTo>
                  <a:pt x="6535" y="0"/>
                </a:lnTo>
                <a:lnTo>
                  <a:pt x="0" y="3909"/>
                </a:lnTo>
                <a:close/>
              </a:path>
            </a:pathLst>
          </a:custGeom>
          <a:ln w="3175">
            <a:solidFill>
              <a:srgbClr val="1E10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57" name="object 24357"/>
          <p:cNvSpPr/>
          <p:nvPr/>
        </p:nvSpPr>
        <p:spPr>
          <a:xfrm>
            <a:off x="3673304" y="2573980"/>
            <a:ext cx="7620" cy="4445"/>
          </a:xfrm>
          <a:custGeom>
            <a:avLst/>
            <a:gdLst/>
            <a:ahLst/>
            <a:cxnLst/>
            <a:rect l="l" t="t" r="r" b="b"/>
            <a:pathLst>
              <a:path w="7620" h="4444">
                <a:moveTo>
                  <a:pt x="0" y="3909"/>
                </a:moveTo>
                <a:lnTo>
                  <a:pt x="6535" y="0"/>
                </a:lnTo>
                <a:lnTo>
                  <a:pt x="7548" y="3683"/>
                </a:lnTo>
                <a:lnTo>
                  <a:pt x="0" y="3909"/>
                </a:lnTo>
                <a:close/>
              </a:path>
            </a:pathLst>
          </a:custGeom>
          <a:solidFill>
            <a:srgbClr val="1E10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58" name="object 24358"/>
          <p:cNvSpPr/>
          <p:nvPr/>
        </p:nvSpPr>
        <p:spPr>
          <a:xfrm>
            <a:off x="3673304" y="2573980"/>
            <a:ext cx="7620" cy="4445"/>
          </a:xfrm>
          <a:custGeom>
            <a:avLst/>
            <a:gdLst/>
            <a:ahLst/>
            <a:cxnLst/>
            <a:rect l="l" t="t" r="r" b="b"/>
            <a:pathLst>
              <a:path w="7620" h="4444">
                <a:moveTo>
                  <a:pt x="0" y="3909"/>
                </a:moveTo>
                <a:lnTo>
                  <a:pt x="7548" y="3683"/>
                </a:lnTo>
                <a:lnTo>
                  <a:pt x="6535" y="0"/>
                </a:lnTo>
                <a:lnTo>
                  <a:pt x="0" y="3909"/>
                </a:lnTo>
                <a:close/>
              </a:path>
            </a:pathLst>
          </a:custGeom>
          <a:ln w="3175">
            <a:solidFill>
              <a:srgbClr val="1E10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59" name="object 24359"/>
          <p:cNvSpPr/>
          <p:nvPr/>
        </p:nvSpPr>
        <p:spPr>
          <a:xfrm>
            <a:off x="3670518" y="2579410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2890"/>
                </a:moveTo>
                <a:lnTo>
                  <a:pt x="1826" y="0"/>
                </a:lnTo>
                <a:lnTo>
                  <a:pt x="3060" y="2796"/>
                </a:lnTo>
                <a:lnTo>
                  <a:pt x="0" y="2890"/>
                </a:lnTo>
                <a:close/>
              </a:path>
            </a:pathLst>
          </a:custGeom>
          <a:solidFill>
            <a:srgbClr val="1E10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60" name="object 24360"/>
          <p:cNvSpPr/>
          <p:nvPr/>
        </p:nvSpPr>
        <p:spPr>
          <a:xfrm>
            <a:off x="3670518" y="2579410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2890"/>
                </a:moveTo>
                <a:lnTo>
                  <a:pt x="3060" y="2796"/>
                </a:lnTo>
                <a:lnTo>
                  <a:pt x="1826" y="0"/>
                </a:lnTo>
                <a:lnTo>
                  <a:pt x="0" y="2890"/>
                </a:lnTo>
                <a:close/>
              </a:path>
            </a:pathLst>
          </a:custGeom>
          <a:ln w="3175">
            <a:solidFill>
              <a:srgbClr val="1E10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61" name="object 243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62" name="object 243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63" name="object 243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64" name="object 243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65" name="object 243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66" name="object 24366"/>
          <p:cNvSpPr/>
          <p:nvPr/>
        </p:nvSpPr>
        <p:spPr>
          <a:xfrm>
            <a:off x="3672344" y="257941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1234" y="27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67" name="object 24367"/>
          <p:cNvSpPr/>
          <p:nvPr/>
        </p:nvSpPr>
        <p:spPr>
          <a:xfrm>
            <a:off x="3673304" y="2577663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7548" y="0"/>
                </a:moveTo>
                <a:lnTo>
                  <a:pt x="0" y="2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68" name="object 243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69" name="object 243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70" name="object 243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71" name="object 243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72" name="object 243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73" name="object 243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74" name="object 24374"/>
          <p:cNvSpPr/>
          <p:nvPr/>
        </p:nvSpPr>
        <p:spPr>
          <a:xfrm>
            <a:off x="3675476" y="2586484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473" y="29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75" name="object 243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76" name="object 243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77" name="object 24377"/>
          <p:cNvSpPr/>
          <p:nvPr/>
        </p:nvSpPr>
        <p:spPr>
          <a:xfrm>
            <a:off x="3678562" y="2591696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0" y="1752"/>
                </a:moveTo>
                <a:lnTo>
                  <a:pt x="4747" y="0"/>
                </a:lnTo>
                <a:lnTo>
                  <a:pt x="5636" y="96"/>
                </a:lnTo>
                <a:lnTo>
                  <a:pt x="0" y="1752"/>
                </a:lnTo>
                <a:close/>
              </a:path>
            </a:pathLst>
          </a:custGeom>
          <a:solidFill>
            <a:srgbClr val="1E0F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78" name="object 24378"/>
          <p:cNvSpPr/>
          <p:nvPr/>
        </p:nvSpPr>
        <p:spPr>
          <a:xfrm>
            <a:off x="3678562" y="2591696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0" y="1752"/>
                </a:moveTo>
                <a:lnTo>
                  <a:pt x="5636" y="96"/>
                </a:lnTo>
                <a:lnTo>
                  <a:pt x="4747" y="0"/>
                </a:lnTo>
                <a:lnTo>
                  <a:pt x="0" y="1752"/>
                </a:lnTo>
                <a:close/>
              </a:path>
            </a:pathLst>
          </a:custGeom>
          <a:ln w="3175">
            <a:solidFill>
              <a:srgbClr val="1E0F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79" name="object 243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80" name="object 243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81" name="object 243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82" name="object 243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83" name="object 243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84" name="object 243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85" name="object 24385"/>
          <p:cNvSpPr/>
          <p:nvPr/>
        </p:nvSpPr>
        <p:spPr>
          <a:xfrm>
            <a:off x="3673967" y="2590998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3804"/>
                </a:moveTo>
                <a:lnTo>
                  <a:pt x="2839" y="0"/>
                </a:lnTo>
                <a:lnTo>
                  <a:pt x="4594" y="2451"/>
                </a:lnTo>
                <a:lnTo>
                  <a:pt x="0" y="3804"/>
                </a:lnTo>
                <a:close/>
              </a:path>
            </a:pathLst>
          </a:custGeom>
          <a:solidFill>
            <a:srgbClr val="1E0F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86" name="object 24386"/>
          <p:cNvSpPr/>
          <p:nvPr/>
        </p:nvSpPr>
        <p:spPr>
          <a:xfrm>
            <a:off x="3673967" y="2590998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2839" y="0"/>
                </a:moveTo>
                <a:lnTo>
                  <a:pt x="0" y="3804"/>
                </a:lnTo>
                <a:lnTo>
                  <a:pt x="4594" y="2451"/>
                </a:lnTo>
                <a:lnTo>
                  <a:pt x="2839" y="0"/>
                </a:lnTo>
                <a:close/>
              </a:path>
            </a:pathLst>
          </a:custGeom>
          <a:ln w="3175">
            <a:solidFill>
              <a:srgbClr val="1E0F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87" name="object 24387"/>
          <p:cNvSpPr/>
          <p:nvPr/>
        </p:nvSpPr>
        <p:spPr>
          <a:xfrm>
            <a:off x="3677688" y="2591092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0"/>
                </a:moveTo>
                <a:lnTo>
                  <a:pt x="873" y="235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88" name="object 24388"/>
          <p:cNvSpPr/>
          <p:nvPr/>
        </p:nvSpPr>
        <p:spPr>
          <a:xfrm>
            <a:off x="3654137" y="2612524"/>
            <a:ext cx="7620" cy="5715"/>
          </a:xfrm>
          <a:custGeom>
            <a:avLst/>
            <a:gdLst/>
            <a:ahLst/>
            <a:cxnLst/>
            <a:rect l="l" t="t" r="r" b="b"/>
            <a:pathLst>
              <a:path w="7620" h="5714">
                <a:moveTo>
                  <a:pt x="2997" y="5527"/>
                </a:moveTo>
                <a:lnTo>
                  <a:pt x="0" y="5438"/>
                </a:lnTo>
                <a:lnTo>
                  <a:pt x="7025" y="0"/>
                </a:lnTo>
                <a:lnTo>
                  <a:pt x="2997" y="5527"/>
                </a:lnTo>
                <a:close/>
              </a:path>
            </a:pathLst>
          </a:custGeom>
          <a:solidFill>
            <a:srgbClr val="200F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89" name="object 24389"/>
          <p:cNvSpPr/>
          <p:nvPr/>
        </p:nvSpPr>
        <p:spPr>
          <a:xfrm>
            <a:off x="3654137" y="2612524"/>
            <a:ext cx="7620" cy="5715"/>
          </a:xfrm>
          <a:custGeom>
            <a:avLst/>
            <a:gdLst/>
            <a:ahLst/>
            <a:cxnLst/>
            <a:rect l="l" t="t" r="r" b="b"/>
            <a:pathLst>
              <a:path w="7620" h="5714">
                <a:moveTo>
                  <a:pt x="7025" y="0"/>
                </a:moveTo>
                <a:lnTo>
                  <a:pt x="2997" y="5527"/>
                </a:lnTo>
                <a:lnTo>
                  <a:pt x="0" y="5438"/>
                </a:lnTo>
                <a:lnTo>
                  <a:pt x="7025" y="0"/>
                </a:lnTo>
                <a:close/>
              </a:path>
            </a:pathLst>
          </a:custGeom>
          <a:ln w="3175">
            <a:solidFill>
              <a:srgbClr val="200F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90" name="object 243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91" name="object 243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92" name="object 243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93" name="object 243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94" name="object 243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95" name="object 243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96" name="object 243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97" name="object 243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98" name="object 243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99" name="object 243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400" name="object 244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401" name="object 244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402" name="object 24402"/>
          <p:cNvSpPr/>
          <p:nvPr/>
        </p:nvSpPr>
        <p:spPr>
          <a:xfrm>
            <a:off x="3655781" y="2639126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96" y="182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00E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03" name="object 24403"/>
          <p:cNvSpPr/>
          <p:nvPr/>
        </p:nvSpPr>
        <p:spPr>
          <a:xfrm>
            <a:off x="3653759" y="2639126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118" y="1821"/>
                </a:moveTo>
                <a:lnTo>
                  <a:pt x="0" y="1541"/>
                </a:lnTo>
                <a:lnTo>
                  <a:pt x="2021" y="0"/>
                </a:lnTo>
                <a:lnTo>
                  <a:pt x="2118" y="1821"/>
                </a:lnTo>
                <a:close/>
              </a:path>
            </a:pathLst>
          </a:custGeom>
          <a:solidFill>
            <a:srgbClr val="200E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04" name="object 24404"/>
          <p:cNvSpPr/>
          <p:nvPr/>
        </p:nvSpPr>
        <p:spPr>
          <a:xfrm>
            <a:off x="3653759" y="2639126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021" y="0"/>
                </a:moveTo>
                <a:lnTo>
                  <a:pt x="0" y="1541"/>
                </a:lnTo>
                <a:lnTo>
                  <a:pt x="2118" y="1821"/>
                </a:lnTo>
                <a:lnTo>
                  <a:pt x="2021" y="0"/>
                </a:lnTo>
                <a:close/>
              </a:path>
            </a:pathLst>
          </a:custGeom>
          <a:ln w="3175">
            <a:solidFill>
              <a:srgbClr val="200E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05" name="object 244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406" name="object 244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407" name="object 244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408" name="object 244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409" name="object 24409"/>
          <p:cNvSpPr/>
          <p:nvPr/>
        </p:nvSpPr>
        <p:spPr>
          <a:xfrm>
            <a:off x="3642702" y="2621996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0"/>
                </a:moveTo>
                <a:lnTo>
                  <a:pt x="2362" y="260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012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10" name="object 244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411" name="object 244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412" name="object 244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413" name="object 244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414" name="object 24414"/>
          <p:cNvSpPr/>
          <p:nvPr/>
        </p:nvSpPr>
        <p:spPr>
          <a:xfrm>
            <a:off x="3685354" y="2608620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373" y="993"/>
                </a:moveTo>
                <a:lnTo>
                  <a:pt x="0" y="0"/>
                </a:lnTo>
                <a:lnTo>
                  <a:pt x="2707" y="718"/>
                </a:lnTo>
                <a:lnTo>
                  <a:pt x="373" y="993"/>
                </a:lnTo>
                <a:close/>
              </a:path>
            </a:pathLst>
          </a:custGeom>
          <a:solidFill>
            <a:srgbClr val="1E0E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15" name="object 24415"/>
          <p:cNvSpPr/>
          <p:nvPr/>
        </p:nvSpPr>
        <p:spPr>
          <a:xfrm>
            <a:off x="3685354" y="2608620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0"/>
                </a:moveTo>
                <a:lnTo>
                  <a:pt x="373" y="993"/>
                </a:lnTo>
                <a:lnTo>
                  <a:pt x="2707" y="71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0E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16" name="object 24416"/>
          <p:cNvSpPr/>
          <p:nvPr/>
        </p:nvSpPr>
        <p:spPr>
          <a:xfrm>
            <a:off x="3682865" y="2607957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0"/>
                </a:moveTo>
                <a:lnTo>
                  <a:pt x="1851" y="49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0E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17" name="object 24417"/>
          <p:cNvSpPr/>
          <p:nvPr/>
        </p:nvSpPr>
        <p:spPr>
          <a:xfrm>
            <a:off x="3682865" y="260795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848" y="1894"/>
                </a:moveTo>
                <a:lnTo>
                  <a:pt x="0" y="0"/>
                </a:lnTo>
                <a:lnTo>
                  <a:pt x="1851" y="492"/>
                </a:lnTo>
                <a:lnTo>
                  <a:pt x="848" y="1894"/>
                </a:lnTo>
                <a:close/>
              </a:path>
            </a:pathLst>
          </a:custGeom>
          <a:solidFill>
            <a:srgbClr val="1E0E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18" name="object 24418"/>
          <p:cNvSpPr/>
          <p:nvPr/>
        </p:nvSpPr>
        <p:spPr>
          <a:xfrm>
            <a:off x="3682865" y="260795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848" y="1894"/>
                </a:lnTo>
                <a:lnTo>
                  <a:pt x="1851" y="49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0E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19" name="object 244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420" name="object 244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421" name="object 244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422" name="object 24422"/>
          <p:cNvSpPr/>
          <p:nvPr/>
        </p:nvSpPr>
        <p:spPr>
          <a:xfrm>
            <a:off x="3684716" y="260845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010" y="1163"/>
                </a:moveTo>
                <a:lnTo>
                  <a:pt x="0" y="0"/>
                </a:lnTo>
                <a:lnTo>
                  <a:pt x="637" y="170"/>
                </a:lnTo>
                <a:lnTo>
                  <a:pt x="1010" y="1163"/>
                </a:lnTo>
                <a:close/>
              </a:path>
            </a:pathLst>
          </a:custGeom>
          <a:solidFill>
            <a:srgbClr val="1E0E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23" name="object 24423"/>
          <p:cNvSpPr/>
          <p:nvPr/>
        </p:nvSpPr>
        <p:spPr>
          <a:xfrm>
            <a:off x="3684716" y="260845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637" y="170"/>
                </a:lnTo>
                <a:lnTo>
                  <a:pt x="1010" y="116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0E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24" name="object 24424"/>
          <p:cNvSpPr/>
          <p:nvPr/>
        </p:nvSpPr>
        <p:spPr>
          <a:xfrm>
            <a:off x="3683713" y="2608450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1402"/>
                </a:moveTo>
                <a:lnTo>
                  <a:pt x="1003" y="0"/>
                </a:lnTo>
                <a:lnTo>
                  <a:pt x="2014" y="1163"/>
                </a:lnTo>
                <a:lnTo>
                  <a:pt x="0" y="1402"/>
                </a:lnTo>
                <a:close/>
              </a:path>
            </a:pathLst>
          </a:custGeom>
          <a:solidFill>
            <a:srgbClr val="1E0E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25" name="object 24425"/>
          <p:cNvSpPr/>
          <p:nvPr/>
        </p:nvSpPr>
        <p:spPr>
          <a:xfrm>
            <a:off x="3683713" y="2608450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1003" y="0"/>
                </a:moveTo>
                <a:lnTo>
                  <a:pt x="0" y="1402"/>
                </a:lnTo>
                <a:lnTo>
                  <a:pt x="2014" y="1163"/>
                </a:lnTo>
                <a:lnTo>
                  <a:pt x="1003" y="0"/>
                </a:lnTo>
                <a:close/>
              </a:path>
            </a:pathLst>
          </a:custGeom>
          <a:ln w="3175">
            <a:solidFill>
              <a:srgbClr val="1E0E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26" name="object 24426"/>
          <p:cNvSpPr/>
          <p:nvPr/>
        </p:nvSpPr>
        <p:spPr>
          <a:xfrm>
            <a:off x="3685354" y="2608620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373" y="9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27" name="object 24427"/>
          <p:cNvSpPr/>
          <p:nvPr/>
        </p:nvSpPr>
        <p:spPr>
          <a:xfrm>
            <a:off x="3654137" y="2617962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1132" y="2857"/>
                </a:moveTo>
                <a:lnTo>
                  <a:pt x="0" y="0"/>
                </a:lnTo>
                <a:lnTo>
                  <a:pt x="2997" y="88"/>
                </a:lnTo>
                <a:lnTo>
                  <a:pt x="1132" y="2857"/>
                </a:lnTo>
                <a:close/>
              </a:path>
            </a:pathLst>
          </a:custGeom>
          <a:solidFill>
            <a:srgbClr val="200F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28" name="object 24428"/>
          <p:cNvSpPr/>
          <p:nvPr/>
        </p:nvSpPr>
        <p:spPr>
          <a:xfrm>
            <a:off x="3654137" y="2617962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997" y="88"/>
                </a:moveTo>
                <a:lnTo>
                  <a:pt x="0" y="0"/>
                </a:lnTo>
                <a:lnTo>
                  <a:pt x="1132" y="2857"/>
                </a:lnTo>
                <a:lnTo>
                  <a:pt x="2997" y="88"/>
                </a:lnTo>
                <a:close/>
              </a:path>
            </a:pathLst>
          </a:custGeom>
          <a:ln w="3175">
            <a:solidFill>
              <a:srgbClr val="200F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29" name="object 244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430" name="object 244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431" name="object 24431"/>
          <p:cNvSpPr/>
          <p:nvPr/>
        </p:nvSpPr>
        <p:spPr>
          <a:xfrm>
            <a:off x="3685499" y="2626249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347" y="0"/>
                </a:lnTo>
              </a:path>
            </a:pathLst>
          </a:custGeom>
          <a:ln w="3175">
            <a:solidFill>
              <a:srgbClr val="1E0D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32" name="object 24432"/>
          <p:cNvSpPr/>
          <p:nvPr/>
        </p:nvSpPr>
        <p:spPr>
          <a:xfrm>
            <a:off x="3685499" y="2625963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4986" y="0"/>
                </a:moveTo>
                <a:lnTo>
                  <a:pt x="0" y="238"/>
                </a:lnTo>
                <a:lnTo>
                  <a:pt x="6347" y="571"/>
                </a:lnTo>
                <a:lnTo>
                  <a:pt x="4986" y="0"/>
                </a:lnTo>
                <a:close/>
              </a:path>
            </a:pathLst>
          </a:custGeom>
          <a:ln w="3175">
            <a:solidFill>
              <a:srgbClr val="1E0D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33" name="object 24433"/>
          <p:cNvSpPr/>
          <p:nvPr/>
        </p:nvSpPr>
        <p:spPr>
          <a:xfrm>
            <a:off x="3685499" y="262523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962"/>
                </a:moveTo>
                <a:lnTo>
                  <a:pt x="6062" y="0"/>
                </a:lnTo>
                <a:lnTo>
                  <a:pt x="4986" y="723"/>
                </a:lnTo>
                <a:lnTo>
                  <a:pt x="0" y="962"/>
                </a:lnTo>
                <a:close/>
              </a:path>
            </a:pathLst>
          </a:custGeom>
          <a:solidFill>
            <a:srgbClr val="1E0D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34" name="object 24434"/>
          <p:cNvSpPr/>
          <p:nvPr/>
        </p:nvSpPr>
        <p:spPr>
          <a:xfrm>
            <a:off x="3685499" y="262523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6062" y="0"/>
                </a:moveTo>
                <a:lnTo>
                  <a:pt x="0" y="962"/>
                </a:lnTo>
                <a:lnTo>
                  <a:pt x="4986" y="723"/>
                </a:lnTo>
                <a:lnTo>
                  <a:pt x="6062" y="0"/>
                </a:lnTo>
                <a:close/>
              </a:path>
            </a:pathLst>
          </a:custGeom>
          <a:ln w="3175">
            <a:solidFill>
              <a:srgbClr val="1E0D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35" name="object 24435"/>
          <p:cNvSpPr/>
          <p:nvPr/>
        </p:nvSpPr>
        <p:spPr>
          <a:xfrm>
            <a:off x="3684165" y="2606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609" y="1201"/>
                </a:moveTo>
                <a:lnTo>
                  <a:pt x="0" y="0"/>
                </a:lnTo>
                <a:lnTo>
                  <a:pt x="3243" y="279"/>
                </a:lnTo>
                <a:lnTo>
                  <a:pt x="609" y="1201"/>
                </a:lnTo>
                <a:close/>
              </a:path>
            </a:pathLst>
          </a:custGeom>
          <a:solidFill>
            <a:srgbClr val="1E0E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36" name="object 24436"/>
          <p:cNvSpPr/>
          <p:nvPr/>
        </p:nvSpPr>
        <p:spPr>
          <a:xfrm>
            <a:off x="3684165" y="2606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243" y="279"/>
                </a:moveTo>
                <a:lnTo>
                  <a:pt x="0" y="0"/>
                </a:lnTo>
                <a:lnTo>
                  <a:pt x="609" y="1201"/>
                </a:lnTo>
                <a:lnTo>
                  <a:pt x="3243" y="279"/>
                </a:lnTo>
                <a:close/>
              </a:path>
            </a:pathLst>
          </a:custGeom>
          <a:ln w="3175">
            <a:solidFill>
              <a:srgbClr val="1E0E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37" name="object 244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438" name="object 24438"/>
          <p:cNvSpPr/>
          <p:nvPr/>
        </p:nvSpPr>
        <p:spPr>
          <a:xfrm>
            <a:off x="3682865" y="2607292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910" y="0"/>
                </a:moveTo>
                <a:lnTo>
                  <a:pt x="0" y="665"/>
                </a:lnTo>
                <a:lnTo>
                  <a:pt x="1910" y="0"/>
                </a:lnTo>
                <a:close/>
              </a:path>
            </a:pathLst>
          </a:custGeom>
          <a:ln w="3175">
            <a:solidFill>
              <a:srgbClr val="1E0E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39" name="object 244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440" name="object 244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441" name="object 244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442" name="object 244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443" name="object 244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444" name="object 244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445" name="object 244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446" name="object 24446"/>
          <p:cNvSpPr/>
          <p:nvPr/>
        </p:nvSpPr>
        <p:spPr>
          <a:xfrm>
            <a:off x="3684165" y="2606090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609" y="12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47" name="object 24447"/>
          <p:cNvSpPr/>
          <p:nvPr/>
        </p:nvSpPr>
        <p:spPr>
          <a:xfrm>
            <a:off x="3650381" y="2607957"/>
            <a:ext cx="33020" cy="635"/>
          </a:xfrm>
          <a:custGeom>
            <a:avLst/>
            <a:gdLst/>
            <a:ahLst/>
            <a:cxnLst/>
            <a:rect l="l" t="t" r="r" b="b"/>
            <a:pathLst>
              <a:path w="33020" h="635">
                <a:moveTo>
                  <a:pt x="0" y="508"/>
                </a:moveTo>
                <a:lnTo>
                  <a:pt x="324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48" name="object 244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449" name="object 244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4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450" name="object 244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451" name="object 24451"/>
          <p:cNvSpPr/>
          <p:nvPr/>
        </p:nvSpPr>
        <p:spPr>
          <a:xfrm>
            <a:off x="3657384" y="2596494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3208"/>
                </a:moveTo>
                <a:lnTo>
                  <a:pt x="2494" y="0"/>
                </a:lnTo>
                <a:lnTo>
                  <a:pt x="0" y="3208"/>
                </a:lnTo>
                <a:close/>
              </a:path>
            </a:pathLst>
          </a:custGeom>
          <a:ln w="3175">
            <a:solidFill>
              <a:srgbClr val="1F11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52" name="object 244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453" name="object 244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454" name="object 244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455" name="object 244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456" name="object 244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457" name="object 244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458" name="object 24458"/>
          <p:cNvSpPr/>
          <p:nvPr/>
        </p:nvSpPr>
        <p:spPr>
          <a:xfrm>
            <a:off x="3676205" y="2571884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808" y="457"/>
                </a:moveTo>
                <a:lnTo>
                  <a:pt x="0" y="182"/>
                </a:lnTo>
                <a:lnTo>
                  <a:pt x="391" y="0"/>
                </a:lnTo>
                <a:lnTo>
                  <a:pt x="1808" y="457"/>
                </a:lnTo>
                <a:close/>
              </a:path>
            </a:pathLst>
          </a:custGeom>
          <a:solidFill>
            <a:srgbClr val="1E10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59" name="object 24459"/>
          <p:cNvSpPr/>
          <p:nvPr/>
        </p:nvSpPr>
        <p:spPr>
          <a:xfrm>
            <a:off x="3676205" y="2571884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182"/>
                </a:moveTo>
                <a:lnTo>
                  <a:pt x="1808" y="457"/>
                </a:lnTo>
                <a:lnTo>
                  <a:pt x="391" y="0"/>
                </a:lnTo>
                <a:lnTo>
                  <a:pt x="0" y="182"/>
                </a:lnTo>
                <a:close/>
              </a:path>
            </a:pathLst>
          </a:custGeom>
          <a:ln w="3175">
            <a:solidFill>
              <a:srgbClr val="1E10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60" name="object 24460"/>
          <p:cNvSpPr/>
          <p:nvPr/>
        </p:nvSpPr>
        <p:spPr>
          <a:xfrm>
            <a:off x="3676596" y="257054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417" y="1793"/>
                </a:moveTo>
                <a:lnTo>
                  <a:pt x="0" y="1336"/>
                </a:lnTo>
                <a:lnTo>
                  <a:pt x="1026" y="0"/>
                </a:lnTo>
                <a:lnTo>
                  <a:pt x="1417" y="1793"/>
                </a:lnTo>
                <a:close/>
              </a:path>
            </a:pathLst>
          </a:custGeom>
          <a:solidFill>
            <a:srgbClr val="1E10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61" name="object 24461"/>
          <p:cNvSpPr/>
          <p:nvPr/>
        </p:nvSpPr>
        <p:spPr>
          <a:xfrm>
            <a:off x="3676596" y="257054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336"/>
                </a:moveTo>
                <a:lnTo>
                  <a:pt x="1417" y="1793"/>
                </a:lnTo>
                <a:lnTo>
                  <a:pt x="1026" y="0"/>
                </a:lnTo>
                <a:lnTo>
                  <a:pt x="0" y="1336"/>
                </a:lnTo>
                <a:close/>
              </a:path>
            </a:pathLst>
          </a:custGeom>
          <a:ln w="3175">
            <a:solidFill>
              <a:srgbClr val="1E10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62" name="object 244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463" name="object 244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464" name="object 244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465" name="object 24465"/>
          <p:cNvSpPr/>
          <p:nvPr/>
        </p:nvSpPr>
        <p:spPr>
          <a:xfrm>
            <a:off x="3654516" y="2547597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213" y="142"/>
                </a:moveTo>
                <a:lnTo>
                  <a:pt x="0" y="0"/>
                </a:lnTo>
                <a:lnTo>
                  <a:pt x="4213" y="142"/>
                </a:lnTo>
                <a:close/>
              </a:path>
            </a:pathLst>
          </a:custGeom>
          <a:ln w="3175">
            <a:solidFill>
              <a:srgbClr val="1E14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66" name="object 244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467" name="object 244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468" name="object 244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469" name="object 244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470" name="object 24470"/>
          <p:cNvSpPr/>
          <p:nvPr/>
        </p:nvSpPr>
        <p:spPr>
          <a:xfrm>
            <a:off x="3658730" y="25477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71" name="object 24471"/>
          <p:cNvSpPr/>
          <p:nvPr/>
        </p:nvSpPr>
        <p:spPr>
          <a:xfrm>
            <a:off x="3658730" y="2547739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0" y="0"/>
                </a:moveTo>
                <a:lnTo>
                  <a:pt x="1823" y="41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72" name="object 24472"/>
          <p:cNvSpPr/>
          <p:nvPr/>
        </p:nvSpPr>
        <p:spPr>
          <a:xfrm>
            <a:off x="3658730" y="2547739"/>
            <a:ext cx="11430" cy="635"/>
          </a:xfrm>
          <a:custGeom>
            <a:avLst/>
            <a:gdLst/>
            <a:ahLst/>
            <a:cxnLst/>
            <a:rect l="l" t="t" r="r" b="b"/>
            <a:pathLst>
              <a:path w="11429" h="635">
                <a:moveTo>
                  <a:pt x="11173" y="38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73" name="object 24473"/>
          <p:cNvSpPr/>
          <p:nvPr/>
        </p:nvSpPr>
        <p:spPr>
          <a:xfrm>
            <a:off x="3647970" y="2547373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0759" y="36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74" name="object 244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475" name="object 24475"/>
          <p:cNvSpPr/>
          <p:nvPr/>
        </p:nvSpPr>
        <p:spPr>
          <a:xfrm>
            <a:off x="3785745" y="2581663"/>
            <a:ext cx="5715" cy="14604"/>
          </a:xfrm>
          <a:custGeom>
            <a:avLst/>
            <a:gdLst/>
            <a:ahLst/>
            <a:cxnLst/>
            <a:rect l="l" t="t" r="r" b="b"/>
            <a:pathLst>
              <a:path w="5714" h="14605">
                <a:moveTo>
                  <a:pt x="5245" y="14036"/>
                </a:moveTo>
                <a:lnTo>
                  <a:pt x="0" y="896"/>
                </a:lnTo>
                <a:lnTo>
                  <a:pt x="980" y="0"/>
                </a:lnTo>
                <a:lnTo>
                  <a:pt x="5245" y="14036"/>
                </a:lnTo>
                <a:close/>
              </a:path>
            </a:pathLst>
          </a:custGeom>
          <a:solidFill>
            <a:srgbClr val="1719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76" name="object 24476"/>
          <p:cNvSpPr/>
          <p:nvPr/>
        </p:nvSpPr>
        <p:spPr>
          <a:xfrm>
            <a:off x="3785745" y="2581663"/>
            <a:ext cx="5715" cy="14604"/>
          </a:xfrm>
          <a:custGeom>
            <a:avLst/>
            <a:gdLst/>
            <a:ahLst/>
            <a:cxnLst/>
            <a:rect l="l" t="t" r="r" b="b"/>
            <a:pathLst>
              <a:path w="5714" h="14605">
                <a:moveTo>
                  <a:pt x="5245" y="14036"/>
                </a:moveTo>
                <a:lnTo>
                  <a:pt x="980" y="0"/>
                </a:lnTo>
                <a:lnTo>
                  <a:pt x="0" y="896"/>
                </a:lnTo>
                <a:lnTo>
                  <a:pt x="5245" y="14036"/>
                </a:lnTo>
                <a:close/>
              </a:path>
            </a:pathLst>
          </a:custGeom>
          <a:ln w="3175">
            <a:solidFill>
              <a:srgbClr val="1719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77" name="object 24477"/>
          <p:cNvSpPr/>
          <p:nvPr/>
        </p:nvSpPr>
        <p:spPr>
          <a:xfrm>
            <a:off x="3769829" y="259711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78" name="object 24478"/>
          <p:cNvSpPr/>
          <p:nvPr/>
        </p:nvSpPr>
        <p:spPr>
          <a:xfrm>
            <a:off x="3769829" y="259711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79" name="object 244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480" name="object 24480"/>
          <p:cNvSpPr/>
          <p:nvPr/>
        </p:nvSpPr>
        <p:spPr>
          <a:xfrm>
            <a:off x="3759385" y="257787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166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81" name="object 24481"/>
          <p:cNvSpPr/>
          <p:nvPr/>
        </p:nvSpPr>
        <p:spPr>
          <a:xfrm>
            <a:off x="3759385" y="257787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166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82" name="object 24482"/>
          <p:cNvSpPr/>
          <p:nvPr/>
        </p:nvSpPr>
        <p:spPr>
          <a:xfrm>
            <a:off x="3759385" y="2577879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0"/>
                </a:moveTo>
                <a:lnTo>
                  <a:pt x="1874" y="370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156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83" name="object 24483"/>
          <p:cNvSpPr/>
          <p:nvPr/>
        </p:nvSpPr>
        <p:spPr>
          <a:xfrm>
            <a:off x="3759385" y="2577879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0"/>
                </a:moveTo>
                <a:lnTo>
                  <a:pt x="1874" y="370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156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84" name="object 244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485" name="object 244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486" name="object 24486"/>
          <p:cNvSpPr/>
          <p:nvPr/>
        </p:nvSpPr>
        <p:spPr>
          <a:xfrm>
            <a:off x="3761259" y="258158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87" name="object 24487"/>
          <p:cNvSpPr/>
          <p:nvPr/>
        </p:nvSpPr>
        <p:spPr>
          <a:xfrm>
            <a:off x="3761259" y="258158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88" name="object 24488"/>
          <p:cNvSpPr/>
          <p:nvPr/>
        </p:nvSpPr>
        <p:spPr>
          <a:xfrm>
            <a:off x="3759385" y="2577879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874" y="370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89" name="object 244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490" name="object 244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491" name="object 244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492" name="object 244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493" name="object 24493"/>
          <p:cNvSpPr/>
          <p:nvPr/>
        </p:nvSpPr>
        <p:spPr>
          <a:xfrm>
            <a:off x="3778572" y="2612070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2052" y="4165"/>
                </a:moveTo>
                <a:lnTo>
                  <a:pt x="0" y="0"/>
                </a:lnTo>
                <a:lnTo>
                  <a:pt x="2214" y="4099"/>
                </a:lnTo>
                <a:lnTo>
                  <a:pt x="2052" y="4165"/>
                </a:lnTo>
                <a:close/>
              </a:path>
            </a:pathLst>
          </a:custGeom>
          <a:solidFill>
            <a:srgbClr val="1716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94" name="object 24494"/>
          <p:cNvSpPr/>
          <p:nvPr/>
        </p:nvSpPr>
        <p:spPr>
          <a:xfrm>
            <a:off x="3778572" y="2612070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0" y="0"/>
                </a:moveTo>
                <a:lnTo>
                  <a:pt x="2214" y="4099"/>
                </a:lnTo>
                <a:lnTo>
                  <a:pt x="2052" y="416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166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95" name="object 244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496" name="object 244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497" name="object 244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498" name="object 24498"/>
          <p:cNvSpPr/>
          <p:nvPr/>
        </p:nvSpPr>
        <p:spPr>
          <a:xfrm>
            <a:off x="3778572" y="2612070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2214" y="409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99" name="object 244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00" name="object 245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01" name="object 245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02" name="object 245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03" name="object 245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04" name="object 245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05" name="object 24505"/>
          <p:cNvSpPr/>
          <p:nvPr/>
        </p:nvSpPr>
        <p:spPr>
          <a:xfrm>
            <a:off x="3769829" y="2597117"/>
            <a:ext cx="4445" cy="7620"/>
          </a:xfrm>
          <a:custGeom>
            <a:avLst/>
            <a:gdLst/>
            <a:ahLst/>
            <a:cxnLst/>
            <a:rect l="l" t="t" r="r" b="b"/>
            <a:pathLst>
              <a:path w="4445" h="7619">
                <a:moveTo>
                  <a:pt x="4348" y="72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06" name="object 245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07" name="object 24507"/>
          <p:cNvSpPr/>
          <p:nvPr/>
        </p:nvSpPr>
        <p:spPr>
          <a:xfrm>
            <a:off x="3767955" y="259344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15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08" name="object 24508"/>
          <p:cNvSpPr/>
          <p:nvPr/>
        </p:nvSpPr>
        <p:spPr>
          <a:xfrm>
            <a:off x="3767955" y="259344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156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09" name="object 24509"/>
          <p:cNvSpPr/>
          <p:nvPr/>
        </p:nvSpPr>
        <p:spPr>
          <a:xfrm>
            <a:off x="3767955" y="2593444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0"/>
                </a:moveTo>
                <a:lnTo>
                  <a:pt x="1874" y="367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156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10" name="object 24510"/>
          <p:cNvSpPr/>
          <p:nvPr/>
        </p:nvSpPr>
        <p:spPr>
          <a:xfrm>
            <a:off x="3767955" y="2593444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0"/>
                </a:moveTo>
                <a:lnTo>
                  <a:pt x="1874" y="367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156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11" name="object 245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12" name="object 24512"/>
          <p:cNvSpPr/>
          <p:nvPr/>
        </p:nvSpPr>
        <p:spPr>
          <a:xfrm>
            <a:off x="3767955" y="2593444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874" y="36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13" name="object 245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14" name="object 245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15" name="object 245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16" name="object 245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17" name="object 245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18" name="object 245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19" name="object 245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20" name="object 24520"/>
          <p:cNvSpPr/>
          <p:nvPr/>
        </p:nvSpPr>
        <p:spPr>
          <a:xfrm>
            <a:off x="3774178" y="2604361"/>
            <a:ext cx="4445" cy="8255"/>
          </a:xfrm>
          <a:custGeom>
            <a:avLst/>
            <a:gdLst/>
            <a:ahLst/>
            <a:cxnLst/>
            <a:rect l="l" t="t" r="r" b="b"/>
            <a:pathLst>
              <a:path w="4445" h="8255">
                <a:moveTo>
                  <a:pt x="4394" y="770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21" name="object 245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22" name="object 245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23" name="object 245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24" name="object 245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25" name="object 245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26" name="object 24526"/>
          <p:cNvSpPr/>
          <p:nvPr/>
        </p:nvSpPr>
        <p:spPr>
          <a:xfrm>
            <a:off x="3744170" y="2613065"/>
            <a:ext cx="6985" cy="1905"/>
          </a:xfrm>
          <a:custGeom>
            <a:avLst/>
            <a:gdLst/>
            <a:ahLst/>
            <a:cxnLst/>
            <a:rect l="l" t="t" r="r" b="b"/>
            <a:pathLst>
              <a:path w="6985" h="1905">
                <a:moveTo>
                  <a:pt x="1803" y="1681"/>
                </a:moveTo>
                <a:lnTo>
                  <a:pt x="0" y="0"/>
                </a:lnTo>
                <a:lnTo>
                  <a:pt x="6870" y="391"/>
                </a:lnTo>
                <a:lnTo>
                  <a:pt x="1803" y="1681"/>
                </a:lnTo>
                <a:close/>
              </a:path>
            </a:pathLst>
          </a:custGeom>
          <a:solidFill>
            <a:srgbClr val="1A11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27" name="object 24527"/>
          <p:cNvSpPr/>
          <p:nvPr/>
        </p:nvSpPr>
        <p:spPr>
          <a:xfrm>
            <a:off x="3744170" y="2613065"/>
            <a:ext cx="6985" cy="1905"/>
          </a:xfrm>
          <a:custGeom>
            <a:avLst/>
            <a:gdLst/>
            <a:ahLst/>
            <a:cxnLst/>
            <a:rect l="l" t="t" r="r" b="b"/>
            <a:pathLst>
              <a:path w="6985" h="1905">
                <a:moveTo>
                  <a:pt x="1803" y="1681"/>
                </a:moveTo>
                <a:lnTo>
                  <a:pt x="6870" y="391"/>
                </a:lnTo>
                <a:lnTo>
                  <a:pt x="0" y="0"/>
                </a:lnTo>
                <a:lnTo>
                  <a:pt x="1803" y="1681"/>
                </a:lnTo>
                <a:close/>
              </a:path>
            </a:pathLst>
          </a:custGeom>
          <a:ln w="3175">
            <a:solidFill>
              <a:srgbClr val="1A11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28" name="object 245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29" name="object 245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30" name="object 24530"/>
          <p:cNvSpPr/>
          <p:nvPr/>
        </p:nvSpPr>
        <p:spPr>
          <a:xfrm>
            <a:off x="3744023" y="26000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78"/>
                </a:moveTo>
                <a:lnTo>
                  <a:pt x="38" y="0"/>
                </a:lnTo>
                <a:lnTo>
                  <a:pt x="2781" y="5283"/>
                </a:lnTo>
                <a:lnTo>
                  <a:pt x="0" y="6078"/>
                </a:lnTo>
                <a:close/>
              </a:path>
            </a:pathLst>
          </a:custGeom>
          <a:solidFill>
            <a:srgbClr val="1A11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31" name="object 24531"/>
          <p:cNvSpPr/>
          <p:nvPr/>
        </p:nvSpPr>
        <p:spPr>
          <a:xfrm>
            <a:off x="3744023" y="26000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78"/>
                </a:moveTo>
                <a:lnTo>
                  <a:pt x="2781" y="5283"/>
                </a:lnTo>
                <a:lnTo>
                  <a:pt x="38" y="0"/>
                </a:lnTo>
                <a:lnTo>
                  <a:pt x="0" y="6078"/>
                </a:lnTo>
                <a:close/>
              </a:path>
            </a:pathLst>
          </a:custGeom>
          <a:ln w="3175">
            <a:solidFill>
              <a:srgbClr val="1A11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32" name="object 245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33" name="object 245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34" name="object 24534"/>
          <p:cNvSpPr/>
          <p:nvPr/>
        </p:nvSpPr>
        <p:spPr>
          <a:xfrm>
            <a:off x="3766068" y="2589753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887" y="3690"/>
                </a:moveTo>
                <a:lnTo>
                  <a:pt x="0" y="0"/>
                </a:lnTo>
                <a:lnTo>
                  <a:pt x="1887" y="3690"/>
                </a:lnTo>
                <a:close/>
              </a:path>
            </a:pathLst>
          </a:custGeom>
          <a:ln w="3175">
            <a:solidFill>
              <a:srgbClr val="18166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35" name="object 24535"/>
          <p:cNvSpPr/>
          <p:nvPr/>
        </p:nvSpPr>
        <p:spPr>
          <a:xfrm>
            <a:off x="3766068" y="2589753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887" y="3690"/>
                </a:moveTo>
                <a:lnTo>
                  <a:pt x="0" y="0"/>
                </a:lnTo>
                <a:lnTo>
                  <a:pt x="1887" y="3690"/>
                </a:lnTo>
                <a:close/>
              </a:path>
            </a:pathLst>
          </a:custGeom>
          <a:ln w="3175">
            <a:solidFill>
              <a:srgbClr val="18166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36" name="object 24536"/>
          <p:cNvSpPr/>
          <p:nvPr/>
        </p:nvSpPr>
        <p:spPr>
          <a:xfrm>
            <a:off x="3766068" y="2589753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887" y="3690"/>
                </a:moveTo>
                <a:lnTo>
                  <a:pt x="0" y="0"/>
                </a:lnTo>
                <a:lnTo>
                  <a:pt x="1887" y="3690"/>
                </a:lnTo>
                <a:close/>
              </a:path>
            </a:pathLst>
          </a:custGeom>
          <a:ln w="3175">
            <a:solidFill>
              <a:srgbClr val="18166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37" name="object 24537"/>
          <p:cNvSpPr/>
          <p:nvPr/>
        </p:nvSpPr>
        <p:spPr>
          <a:xfrm>
            <a:off x="3766068" y="2589753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887" y="3690"/>
                </a:moveTo>
                <a:lnTo>
                  <a:pt x="0" y="0"/>
                </a:lnTo>
                <a:lnTo>
                  <a:pt x="1887" y="3690"/>
                </a:lnTo>
                <a:close/>
              </a:path>
            </a:pathLst>
          </a:custGeom>
          <a:ln w="3175">
            <a:solidFill>
              <a:srgbClr val="18166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38" name="object 245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39" name="object 245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40" name="object 245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41" name="object 24541"/>
          <p:cNvSpPr/>
          <p:nvPr/>
        </p:nvSpPr>
        <p:spPr>
          <a:xfrm>
            <a:off x="3766068" y="2589753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887" y="36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42" name="object 245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43" name="object 245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44" name="object 245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45" name="object 245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46" name="object 245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47" name="object 245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48" name="object 245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49" name="object 24549"/>
          <p:cNvSpPr/>
          <p:nvPr/>
        </p:nvSpPr>
        <p:spPr>
          <a:xfrm>
            <a:off x="3761259" y="2581587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3373" y="5615"/>
                </a:moveTo>
                <a:lnTo>
                  <a:pt x="0" y="0"/>
                </a:lnTo>
                <a:lnTo>
                  <a:pt x="3373" y="5615"/>
                </a:lnTo>
                <a:close/>
              </a:path>
            </a:pathLst>
          </a:custGeom>
          <a:ln w="3175">
            <a:solidFill>
              <a:srgbClr val="18166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50" name="object 24550"/>
          <p:cNvSpPr/>
          <p:nvPr/>
        </p:nvSpPr>
        <p:spPr>
          <a:xfrm>
            <a:off x="3761259" y="2581587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3373" y="5615"/>
                </a:moveTo>
                <a:lnTo>
                  <a:pt x="0" y="0"/>
                </a:lnTo>
                <a:lnTo>
                  <a:pt x="3373" y="5615"/>
                </a:lnTo>
                <a:close/>
              </a:path>
            </a:pathLst>
          </a:custGeom>
          <a:ln w="3175">
            <a:solidFill>
              <a:srgbClr val="18156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51" name="object 245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52" name="object 245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53" name="object 24553"/>
          <p:cNvSpPr/>
          <p:nvPr/>
        </p:nvSpPr>
        <p:spPr>
          <a:xfrm>
            <a:off x="3761259" y="2581587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3373" y="561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54" name="object 245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55" name="object 245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56" name="object 245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57" name="object 245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58" name="object 245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59" name="object 24559"/>
          <p:cNvSpPr/>
          <p:nvPr/>
        </p:nvSpPr>
        <p:spPr>
          <a:xfrm>
            <a:off x="3769519" y="2550553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759" y="3639"/>
                </a:moveTo>
                <a:lnTo>
                  <a:pt x="0" y="1412"/>
                </a:lnTo>
                <a:lnTo>
                  <a:pt x="1640" y="0"/>
                </a:lnTo>
                <a:lnTo>
                  <a:pt x="3759" y="3639"/>
                </a:lnTo>
                <a:close/>
              </a:path>
            </a:pathLst>
          </a:custGeom>
          <a:solidFill>
            <a:srgbClr val="1719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60" name="object 24560"/>
          <p:cNvSpPr/>
          <p:nvPr/>
        </p:nvSpPr>
        <p:spPr>
          <a:xfrm>
            <a:off x="3769519" y="2550553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759" y="3639"/>
                </a:moveTo>
                <a:lnTo>
                  <a:pt x="1640" y="0"/>
                </a:lnTo>
                <a:lnTo>
                  <a:pt x="0" y="1412"/>
                </a:lnTo>
                <a:lnTo>
                  <a:pt x="3759" y="3639"/>
                </a:lnTo>
                <a:close/>
              </a:path>
            </a:pathLst>
          </a:custGeom>
          <a:ln w="3175">
            <a:solidFill>
              <a:srgbClr val="17196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61" name="object 24561"/>
          <p:cNvSpPr/>
          <p:nvPr/>
        </p:nvSpPr>
        <p:spPr>
          <a:xfrm>
            <a:off x="3771160" y="2550553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118" y="3639"/>
                </a:moveTo>
                <a:lnTo>
                  <a:pt x="0" y="0"/>
                </a:lnTo>
                <a:lnTo>
                  <a:pt x="375" y="645"/>
                </a:lnTo>
                <a:lnTo>
                  <a:pt x="2118" y="3639"/>
                </a:lnTo>
                <a:close/>
              </a:path>
            </a:pathLst>
          </a:custGeom>
          <a:ln w="3175">
            <a:solidFill>
              <a:srgbClr val="17196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62" name="object 245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63" name="object 245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64" name="object 245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65" name="object 245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66" name="object 24566"/>
          <p:cNvSpPr/>
          <p:nvPr/>
        </p:nvSpPr>
        <p:spPr>
          <a:xfrm>
            <a:off x="3752862" y="256629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67" name="object 24567"/>
          <p:cNvSpPr/>
          <p:nvPr/>
        </p:nvSpPr>
        <p:spPr>
          <a:xfrm>
            <a:off x="3752862" y="256629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68" name="object 24568"/>
          <p:cNvSpPr/>
          <p:nvPr/>
        </p:nvSpPr>
        <p:spPr>
          <a:xfrm>
            <a:off x="3762037" y="2554193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4">
                <a:moveTo>
                  <a:pt x="11242" y="0"/>
                </a:moveTo>
                <a:lnTo>
                  <a:pt x="0" y="4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69" name="object 24569"/>
          <p:cNvSpPr/>
          <p:nvPr/>
        </p:nvSpPr>
        <p:spPr>
          <a:xfrm>
            <a:off x="3786725" y="2580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4264" y="15567"/>
                </a:moveTo>
                <a:lnTo>
                  <a:pt x="0" y="1531"/>
                </a:lnTo>
                <a:lnTo>
                  <a:pt x="1676" y="0"/>
                </a:lnTo>
                <a:lnTo>
                  <a:pt x="4264" y="15567"/>
                </a:lnTo>
                <a:close/>
              </a:path>
            </a:pathLst>
          </a:custGeom>
          <a:solidFill>
            <a:srgbClr val="161A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70" name="object 24570"/>
          <p:cNvSpPr/>
          <p:nvPr/>
        </p:nvSpPr>
        <p:spPr>
          <a:xfrm>
            <a:off x="3786725" y="2580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4264" y="15567"/>
                </a:moveTo>
                <a:lnTo>
                  <a:pt x="0" y="1531"/>
                </a:lnTo>
                <a:lnTo>
                  <a:pt x="1676" y="0"/>
                </a:lnTo>
                <a:lnTo>
                  <a:pt x="4264" y="15567"/>
                </a:lnTo>
                <a:close/>
              </a:path>
            </a:pathLst>
          </a:custGeom>
          <a:ln w="3175">
            <a:solidFill>
              <a:srgbClr val="161A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71" name="object 245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72" name="object 24572"/>
          <p:cNvSpPr/>
          <p:nvPr/>
        </p:nvSpPr>
        <p:spPr>
          <a:xfrm>
            <a:off x="3788402" y="258013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73" name="object 24573"/>
          <p:cNvSpPr/>
          <p:nvPr/>
        </p:nvSpPr>
        <p:spPr>
          <a:xfrm>
            <a:off x="3788402" y="258013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74" name="object 245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75" name="object 245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76" name="object 245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77" name="object 24577"/>
          <p:cNvSpPr/>
          <p:nvPr/>
        </p:nvSpPr>
        <p:spPr>
          <a:xfrm>
            <a:off x="3756375" y="257214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16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78" name="object 24578"/>
          <p:cNvSpPr/>
          <p:nvPr/>
        </p:nvSpPr>
        <p:spPr>
          <a:xfrm>
            <a:off x="3756375" y="257214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16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79" name="object 24579"/>
          <p:cNvSpPr/>
          <p:nvPr/>
        </p:nvSpPr>
        <p:spPr>
          <a:xfrm>
            <a:off x="3752862" y="2566291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512" y="5849"/>
                </a:moveTo>
                <a:lnTo>
                  <a:pt x="0" y="0"/>
                </a:lnTo>
                <a:lnTo>
                  <a:pt x="3512" y="5849"/>
                </a:lnTo>
                <a:close/>
              </a:path>
            </a:pathLst>
          </a:custGeom>
          <a:ln w="3175">
            <a:solidFill>
              <a:srgbClr val="1816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80" name="object 24580"/>
          <p:cNvSpPr/>
          <p:nvPr/>
        </p:nvSpPr>
        <p:spPr>
          <a:xfrm>
            <a:off x="3752862" y="2566291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512" y="5849"/>
                </a:moveTo>
                <a:lnTo>
                  <a:pt x="0" y="0"/>
                </a:lnTo>
                <a:lnTo>
                  <a:pt x="3512" y="5849"/>
                </a:lnTo>
                <a:close/>
              </a:path>
            </a:pathLst>
          </a:custGeom>
          <a:ln w="3175">
            <a:solidFill>
              <a:srgbClr val="1815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81" name="object 245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82" name="object 245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83" name="object 24583"/>
          <p:cNvSpPr/>
          <p:nvPr/>
        </p:nvSpPr>
        <p:spPr>
          <a:xfrm>
            <a:off x="3752862" y="2566291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512" y="584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84" name="object 245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85" name="object 245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86" name="object 24586"/>
          <p:cNvSpPr/>
          <p:nvPr/>
        </p:nvSpPr>
        <p:spPr>
          <a:xfrm>
            <a:off x="3750785" y="2562146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2077" y="4145"/>
                </a:moveTo>
                <a:lnTo>
                  <a:pt x="0" y="0"/>
                </a:lnTo>
                <a:lnTo>
                  <a:pt x="2077" y="4145"/>
                </a:lnTo>
                <a:close/>
              </a:path>
            </a:pathLst>
          </a:custGeom>
          <a:ln w="3175">
            <a:solidFill>
              <a:srgbClr val="1815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87" name="object 245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88" name="object 245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89" name="object 245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90" name="object 245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91" name="object 245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92" name="object 24592"/>
          <p:cNvSpPr/>
          <p:nvPr/>
        </p:nvSpPr>
        <p:spPr>
          <a:xfrm>
            <a:off x="3745504" y="2559349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5280" y="2796"/>
                </a:moveTo>
                <a:lnTo>
                  <a:pt x="0" y="1424"/>
                </a:lnTo>
                <a:lnTo>
                  <a:pt x="3881" y="0"/>
                </a:lnTo>
                <a:lnTo>
                  <a:pt x="5280" y="2796"/>
                </a:lnTo>
                <a:close/>
              </a:path>
            </a:pathLst>
          </a:custGeom>
          <a:solidFill>
            <a:srgbClr val="1916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93" name="object 24593"/>
          <p:cNvSpPr/>
          <p:nvPr/>
        </p:nvSpPr>
        <p:spPr>
          <a:xfrm>
            <a:off x="3745504" y="2559349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0" y="1424"/>
                </a:moveTo>
                <a:lnTo>
                  <a:pt x="3881" y="0"/>
                </a:lnTo>
                <a:lnTo>
                  <a:pt x="5280" y="2796"/>
                </a:lnTo>
                <a:lnTo>
                  <a:pt x="0" y="1424"/>
                </a:lnTo>
                <a:close/>
              </a:path>
            </a:pathLst>
          </a:custGeom>
          <a:ln w="3175">
            <a:solidFill>
              <a:srgbClr val="1916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94" name="object 245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95" name="object 245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96" name="object 24596"/>
          <p:cNvSpPr/>
          <p:nvPr/>
        </p:nvSpPr>
        <p:spPr>
          <a:xfrm>
            <a:off x="3750785" y="2562146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2077" y="41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97" name="object 24597"/>
          <p:cNvSpPr/>
          <p:nvPr/>
        </p:nvSpPr>
        <p:spPr>
          <a:xfrm>
            <a:off x="3749385" y="2559349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399" y="27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98" name="object 24598"/>
          <p:cNvSpPr/>
          <p:nvPr/>
        </p:nvSpPr>
        <p:spPr>
          <a:xfrm>
            <a:off x="3750785" y="2558399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11252" y="0"/>
                </a:moveTo>
                <a:lnTo>
                  <a:pt x="0" y="37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99" name="object 24599"/>
          <p:cNvSpPr/>
          <p:nvPr/>
        </p:nvSpPr>
        <p:spPr>
          <a:xfrm>
            <a:off x="3743292" y="2562146"/>
            <a:ext cx="7620" cy="2540"/>
          </a:xfrm>
          <a:custGeom>
            <a:avLst/>
            <a:gdLst/>
            <a:ahLst/>
            <a:cxnLst/>
            <a:rect l="l" t="t" r="r" b="b"/>
            <a:pathLst>
              <a:path w="7620" h="2539">
                <a:moveTo>
                  <a:pt x="7493" y="0"/>
                </a:moveTo>
                <a:lnTo>
                  <a:pt x="0" y="24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00" name="object 246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601" name="object 246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602" name="object 246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603" name="object 246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604" name="object 246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605" name="object 24605"/>
          <p:cNvSpPr/>
          <p:nvPr/>
        </p:nvSpPr>
        <p:spPr>
          <a:xfrm>
            <a:off x="3729614" y="2596842"/>
            <a:ext cx="8255" cy="3175"/>
          </a:xfrm>
          <a:custGeom>
            <a:avLst/>
            <a:gdLst/>
            <a:ahLst/>
            <a:cxnLst/>
            <a:rect l="l" t="t" r="r" b="b"/>
            <a:pathLst>
              <a:path w="8254" h="3175">
                <a:moveTo>
                  <a:pt x="1330" y="3063"/>
                </a:moveTo>
                <a:lnTo>
                  <a:pt x="0" y="1976"/>
                </a:lnTo>
                <a:lnTo>
                  <a:pt x="7810" y="0"/>
                </a:lnTo>
                <a:lnTo>
                  <a:pt x="1330" y="3063"/>
                </a:lnTo>
                <a:close/>
              </a:path>
            </a:pathLst>
          </a:custGeom>
          <a:solidFill>
            <a:srgbClr val="1B11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06" name="object 24606"/>
          <p:cNvSpPr/>
          <p:nvPr/>
        </p:nvSpPr>
        <p:spPr>
          <a:xfrm>
            <a:off x="3729614" y="2596842"/>
            <a:ext cx="8255" cy="3175"/>
          </a:xfrm>
          <a:custGeom>
            <a:avLst/>
            <a:gdLst/>
            <a:ahLst/>
            <a:cxnLst/>
            <a:rect l="l" t="t" r="r" b="b"/>
            <a:pathLst>
              <a:path w="8254" h="3175">
                <a:moveTo>
                  <a:pt x="1330" y="3063"/>
                </a:moveTo>
                <a:lnTo>
                  <a:pt x="0" y="1976"/>
                </a:lnTo>
                <a:lnTo>
                  <a:pt x="7810" y="0"/>
                </a:lnTo>
                <a:lnTo>
                  <a:pt x="1330" y="3063"/>
                </a:lnTo>
                <a:close/>
              </a:path>
            </a:pathLst>
          </a:custGeom>
          <a:ln w="3175">
            <a:solidFill>
              <a:srgbClr val="1B11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07" name="object 246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608" name="object 24608"/>
          <p:cNvSpPr/>
          <p:nvPr/>
        </p:nvSpPr>
        <p:spPr>
          <a:xfrm>
            <a:off x="3737424" y="2593215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3627"/>
                </a:moveTo>
                <a:lnTo>
                  <a:pt x="3103" y="0"/>
                </a:lnTo>
                <a:lnTo>
                  <a:pt x="0" y="3627"/>
                </a:lnTo>
                <a:close/>
              </a:path>
            </a:pathLst>
          </a:custGeom>
          <a:ln w="3175">
            <a:solidFill>
              <a:srgbClr val="1A11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09" name="object 24609"/>
          <p:cNvSpPr/>
          <p:nvPr/>
        </p:nvSpPr>
        <p:spPr>
          <a:xfrm>
            <a:off x="3737424" y="2593215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5186" y="4023"/>
                </a:moveTo>
                <a:lnTo>
                  <a:pt x="0" y="3627"/>
                </a:lnTo>
                <a:lnTo>
                  <a:pt x="3103" y="0"/>
                </a:lnTo>
                <a:lnTo>
                  <a:pt x="5186" y="4023"/>
                </a:lnTo>
                <a:close/>
              </a:path>
            </a:pathLst>
          </a:custGeom>
          <a:solidFill>
            <a:srgbClr val="1A11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10" name="object 24610"/>
          <p:cNvSpPr/>
          <p:nvPr/>
        </p:nvSpPr>
        <p:spPr>
          <a:xfrm>
            <a:off x="3737424" y="2593215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0" y="3627"/>
                </a:moveTo>
                <a:lnTo>
                  <a:pt x="5186" y="4023"/>
                </a:lnTo>
                <a:lnTo>
                  <a:pt x="3103" y="0"/>
                </a:lnTo>
                <a:lnTo>
                  <a:pt x="0" y="3627"/>
                </a:lnTo>
                <a:close/>
              </a:path>
            </a:pathLst>
          </a:custGeom>
          <a:ln w="3175">
            <a:solidFill>
              <a:srgbClr val="1A11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11" name="object 24611"/>
          <p:cNvSpPr/>
          <p:nvPr/>
        </p:nvSpPr>
        <p:spPr>
          <a:xfrm>
            <a:off x="3740528" y="2593215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2082" y="4023"/>
                </a:moveTo>
                <a:lnTo>
                  <a:pt x="0" y="0"/>
                </a:lnTo>
                <a:lnTo>
                  <a:pt x="2082" y="4023"/>
                </a:lnTo>
                <a:close/>
              </a:path>
            </a:pathLst>
          </a:custGeom>
          <a:ln w="3175">
            <a:solidFill>
              <a:srgbClr val="1A11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12" name="object 24612"/>
          <p:cNvSpPr/>
          <p:nvPr/>
        </p:nvSpPr>
        <p:spPr>
          <a:xfrm>
            <a:off x="3742611" y="25972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A11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13" name="object 24613"/>
          <p:cNvSpPr/>
          <p:nvPr/>
        </p:nvSpPr>
        <p:spPr>
          <a:xfrm>
            <a:off x="3742611" y="25972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11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14" name="object 24614"/>
          <p:cNvSpPr/>
          <p:nvPr/>
        </p:nvSpPr>
        <p:spPr>
          <a:xfrm>
            <a:off x="3740528" y="2593215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0" y="0"/>
                </a:moveTo>
                <a:lnTo>
                  <a:pt x="2082" y="4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11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15" name="object 24615"/>
          <p:cNvSpPr/>
          <p:nvPr/>
        </p:nvSpPr>
        <p:spPr>
          <a:xfrm>
            <a:off x="3740528" y="259321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A11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16" name="object 24616"/>
          <p:cNvSpPr/>
          <p:nvPr/>
        </p:nvSpPr>
        <p:spPr>
          <a:xfrm>
            <a:off x="3740528" y="259321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11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17" name="object 246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618" name="object 246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619" name="object 246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620" name="object 246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621" name="object 246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622" name="object 246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623" name="object 246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624" name="object 246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625" name="object 246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5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626" name="object 24626"/>
          <p:cNvSpPr/>
          <p:nvPr/>
        </p:nvSpPr>
        <p:spPr>
          <a:xfrm>
            <a:off x="3730945" y="259990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B11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27" name="object 24627"/>
          <p:cNvSpPr/>
          <p:nvPr/>
        </p:nvSpPr>
        <p:spPr>
          <a:xfrm>
            <a:off x="3730945" y="259990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11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28" name="object 246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629" name="object 24629"/>
          <p:cNvSpPr/>
          <p:nvPr/>
        </p:nvSpPr>
        <p:spPr>
          <a:xfrm>
            <a:off x="3730945" y="259990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B11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30" name="object 24630"/>
          <p:cNvSpPr/>
          <p:nvPr/>
        </p:nvSpPr>
        <p:spPr>
          <a:xfrm>
            <a:off x="3730945" y="259990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11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31" name="object 24631"/>
          <p:cNvSpPr/>
          <p:nvPr/>
        </p:nvSpPr>
        <p:spPr>
          <a:xfrm>
            <a:off x="3730945" y="259990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B11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32" name="object 24632"/>
          <p:cNvSpPr/>
          <p:nvPr/>
        </p:nvSpPr>
        <p:spPr>
          <a:xfrm>
            <a:off x="3730945" y="259990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11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33" name="object 246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634" name="object 246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635" name="object 24635"/>
          <p:cNvSpPr/>
          <p:nvPr/>
        </p:nvSpPr>
        <p:spPr>
          <a:xfrm>
            <a:off x="3730945" y="2597238"/>
            <a:ext cx="12065" cy="3175"/>
          </a:xfrm>
          <a:custGeom>
            <a:avLst/>
            <a:gdLst/>
            <a:ahLst/>
            <a:cxnLst/>
            <a:rect l="l" t="t" r="r" b="b"/>
            <a:pathLst>
              <a:path w="12064" h="3175">
                <a:moveTo>
                  <a:pt x="0" y="2667"/>
                </a:moveTo>
                <a:lnTo>
                  <a:pt x="116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36" name="object 24636"/>
          <p:cNvSpPr/>
          <p:nvPr/>
        </p:nvSpPr>
        <p:spPr>
          <a:xfrm>
            <a:off x="3742611" y="25972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37" name="object 24637"/>
          <p:cNvSpPr/>
          <p:nvPr/>
        </p:nvSpPr>
        <p:spPr>
          <a:xfrm>
            <a:off x="3742611" y="25972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38" name="object 24638"/>
          <p:cNvSpPr/>
          <p:nvPr/>
        </p:nvSpPr>
        <p:spPr>
          <a:xfrm>
            <a:off x="3754353" y="2572141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044"/>
                </a:moveTo>
                <a:lnTo>
                  <a:pt x="2021" y="0"/>
                </a:lnTo>
                <a:lnTo>
                  <a:pt x="2682" y="1094"/>
                </a:lnTo>
                <a:lnTo>
                  <a:pt x="0" y="2044"/>
                </a:lnTo>
                <a:close/>
              </a:path>
            </a:pathLst>
          </a:custGeom>
          <a:solidFill>
            <a:srgbClr val="1816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39" name="object 24639"/>
          <p:cNvSpPr/>
          <p:nvPr/>
        </p:nvSpPr>
        <p:spPr>
          <a:xfrm>
            <a:off x="3754353" y="2572141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044"/>
                </a:moveTo>
                <a:lnTo>
                  <a:pt x="2682" y="1094"/>
                </a:lnTo>
                <a:lnTo>
                  <a:pt x="2021" y="0"/>
                </a:lnTo>
                <a:lnTo>
                  <a:pt x="0" y="2044"/>
                </a:lnTo>
                <a:close/>
              </a:path>
            </a:pathLst>
          </a:custGeom>
          <a:ln w="3175">
            <a:solidFill>
              <a:srgbClr val="1816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40" name="object 246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641" name="object 246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642" name="object 246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643" name="object 24643"/>
          <p:cNvSpPr/>
          <p:nvPr/>
        </p:nvSpPr>
        <p:spPr>
          <a:xfrm>
            <a:off x="3756375" y="257214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660" y="10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44" name="object 246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645" name="object 246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646" name="object 246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647" name="object 246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648" name="object 246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649" name="object 24649"/>
          <p:cNvSpPr/>
          <p:nvPr/>
        </p:nvSpPr>
        <p:spPr>
          <a:xfrm>
            <a:off x="3757035" y="2573235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2349" y="464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50" name="object 246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651" name="object 246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652" name="object 246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653" name="object 246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654" name="object 246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655" name="object 246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656" name="object 246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657" name="object 246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658" name="object 246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659" name="object 246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660" name="object 246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661" name="object 246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662" name="object 246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663" name="object 246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664" name="object 246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665" name="object 246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666" name="object 246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667" name="object 246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668" name="object 246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669" name="object 246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670" name="object 246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671" name="object 246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672" name="object 24672"/>
          <p:cNvSpPr/>
          <p:nvPr/>
        </p:nvSpPr>
        <p:spPr>
          <a:xfrm>
            <a:off x="3776845" y="258445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0"/>
                </a:moveTo>
                <a:lnTo>
                  <a:pt x="2458" y="11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186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73" name="object 246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674" name="object 246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675" name="object 24675"/>
          <p:cNvSpPr/>
          <p:nvPr/>
        </p:nvSpPr>
        <p:spPr>
          <a:xfrm>
            <a:off x="3765519" y="258868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548" y="107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76" name="object 24676"/>
          <p:cNvSpPr/>
          <p:nvPr/>
        </p:nvSpPr>
        <p:spPr>
          <a:xfrm>
            <a:off x="3744485" y="2597218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660" y="1775"/>
                </a:moveTo>
                <a:lnTo>
                  <a:pt x="0" y="12"/>
                </a:lnTo>
                <a:lnTo>
                  <a:pt x="2512" y="0"/>
                </a:lnTo>
                <a:lnTo>
                  <a:pt x="660" y="1775"/>
                </a:lnTo>
                <a:close/>
              </a:path>
            </a:pathLst>
          </a:custGeom>
          <a:solidFill>
            <a:srgbClr val="1912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77" name="object 24677"/>
          <p:cNvSpPr/>
          <p:nvPr/>
        </p:nvSpPr>
        <p:spPr>
          <a:xfrm>
            <a:off x="3744485" y="2597218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660" y="1775"/>
                </a:moveTo>
                <a:lnTo>
                  <a:pt x="2512" y="0"/>
                </a:lnTo>
                <a:lnTo>
                  <a:pt x="0" y="12"/>
                </a:lnTo>
                <a:lnTo>
                  <a:pt x="660" y="1775"/>
                </a:lnTo>
                <a:close/>
              </a:path>
            </a:pathLst>
          </a:custGeom>
          <a:ln w="3175">
            <a:solidFill>
              <a:srgbClr val="1912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78" name="object 24678"/>
          <p:cNvSpPr/>
          <p:nvPr/>
        </p:nvSpPr>
        <p:spPr>
          <a:xfrm>
            <a:off x="3784861" y="2604076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349"/>
                </a:moveTo>
                <a:lnTo>
                  <a:pt x="299" y="0"/>
                </a:lnTo>
                <a:lnTo>
                  <a:pt x="576" y="1833"/>
                </a:lnTo>
                <a:lnTo>
                  <a:pt x="0" y="2349"/>
                </a:lnTo>
                <a:close/>
              </a:path>
            </a:pathLst>
          </a:custGeom>
          <a:solidFill>
            <a:srgbClr val="1718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79" name="object 24679"/>
          <p:cNvSpPr/>
          <p:nvPr/>
        </p:nvSpPr>
        <p:spPr>
          <a:xfrm>
            <a:off x="3784861" y="2604076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299" y="0"/>
                </a:moveTo>
                <a:lnTo>
                  <a:pt x="0" y="2349"/>
                </a:lnTo>
                <a:lnTo>
                  <a:pt x="576" y="1833"/>
                </a:lnTo>
                <a:lnTo>
                  <a:pt x="299" y="0"/>
                </a:lnTo>
                <a:close/>
              </a:path>
            </a:pathLst>
          </a:custGeom>
          <a:ln w="3175">
            <a:solidFill>
              <a:srgbClr val="17186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80" name="object 24680"/>
          <p:cNvSpPr/>
          <p:nvPr/>
        </p:nvSpPr>
        <p:spPr>
          <a:xfrm>
            <a:off x="3784181" y="260591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0" y="5877"/>
                </a:moveTo>
                <a:lnTo>
                  <a:pt x="1257" y="0"/>
                </a:lnTo>
                <a:lnTo>
                  <a:pt x="2131" y="5770"/>
                </a:lnTo>
                <a:lnTo>
                  <a:pt x="0" y="5877"/>
                </a:lnTo>
                <a:close/>
              </a:path>
            </a:pathLst>
          </a:custGeom>
          <a:solidFill>
            <a:srgbClr val="1717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81" name="object 24681"/>
          <p:cNvSpPr/>
          <p:nvPr/>
        </p:nvSpPr>
        <p:spPr>
          <a:xfrm>
            <a:off x="3784181" y="260591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1257" y="0"/>
                </a:moveTo>
                <a:lnTo>
                  <a:pt x="2131" y="5770"/>
                </a:lnTo>
                <a:lnTo>
                  <a:pt x="0" y="5877"/>
                </a:lnTo>
                <a:lnTo>
                  <a:pt x="1257" y="0"/>
                </a:lnTo>
                <a:close/>
              </a:path>
            </a:pathLst>
          </a:custGeom>
          <a:ln w="3175">
            <a:solidFill>
              <a:srgbClr val="1717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82" name="object 24682"/>
          <p:cNvSpPr/>
          <p:nvPr/>
        </p:nvSpPr>
        <p:spPr>
          <a:xfrm>
            <a:off x="3784181" y="2605910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0" y="5877"/>
                </a:moveTo>
                <a:lnTo>
                  <a:pt x="680" y="515"/>
                </a:lnTo>
                <a:lnTo>
                  <a:pt x="1257" y="0"/>
                </a:lnTo>
                <a:lnTo>
                  <a:pt x="0" y="5877"/>
                </a:lnTo>
                <a:close/>
              </a:path>
            </a:pathLst>
          </a:custGeom>
          <a:solidFill>
            <a:srgbClr val="1717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83" name="object 24683"/>
          <p:cNvSpPr/>
          <p:nvPr/>
        </p:nvSpPr>
        <p:spPr>
          <a:xfrm>
            <a:off x="3784181" y="2605910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1257" y="0"/>
                </a:moveTo>
                <a:lnTo>
                  <a:pt x="680" y="515"/>
                </a:lnTo>
                <a:lnTo>
                  <a:pt x="0" y="5877"/>
                </a:lnTo>
                <a:lnTo>
                  <a:pt x="1257" y="0"/>
                </a:lnTo>
                <a:close/>
              </a:path>
            </a:pathLst>
          </a:custGeom>
          <a:ln w="3175">
            <a:solidFill>
              <a:srgbClr val="17176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84" name="object 24684"/>
          <p:cNvSpPr/>
          <p:nvPr/>
        </p:nvSpPr>
        <p:spPr>
          <a:xfrm>
            <a:off x="3784181" y="2611681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652" y="1303"/>
                </a:moveTo>
                <a:lnTo>
                  <a:pt x="0" y="106"/>
                </a:lnTo>
                <a:lnTo>
                  <a:pt x="2131" y="0"/>
                </a:lnTo>
                <a:lnTo>
                  <a:pt x="3652" y="1303"/>
                </a:lnTo>
                <a:close/>
              </a:path>
            </a:pathLst>
          </a:custGeom>
          <a:solidFill>
            <a:srgbClr val="1717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85" name="object 24685"/>
          <p:cNvSpPr/>
          <p:nvPr/>
        </p:nvSpPr>
        <p:spPr>
          <a:xfrm>
            <a:off x="3784181" y="2611681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2131" y="0"/>
                </a:moveTo>
                <a:lnTo>
                  <a:pt x="0" y="106"/>
                </a:lnTo>
                <a:lnTo>
                  <a:pt x="3652" y="1303"/>
                </a:lnTo>
                <a:lnTo>
                  <a:pt x="2131" y="0"/>
                </a:lnTo>
                <a:close/>
              </a:path>
            </a:pathLst>
          </a:custGeom>
          <a:ln w="3175">
            <a:solidFill>
              <a:srgbClr val="1717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86" name="object 24686"/>
          <p:cNvSpPr/>
          <p:nvPr/>
        </p:nvSpPr>
        <p:spPr>
          <a:xfrm>
            <a:off x="3744061" y="259723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04"/>
                </a:moveTo>
                <a:lnTo>
                  <a:pt x="424" y="0"/>
                </a:lnTo>
                <a:lnTo>
                  <a:pt x="1084" y="1762"/>
                </a:lnTo>
                <a:lnTo>
                  <a:pt x="0" y="2804"/>
                </a:lnTo>
                <a:close/>
              </a:path>
            </a:pathLst>
          </a:custGeom>
          <a:solidFill>
            <a:srgbClr val="1A11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87" name="object 24687"/>
          <p:cNvSpPr/>
          <p:nvPr/>
        </p:nvSpPr>
        <p:spPr>
          <a:xfrm>
            <a:off x="3744061" y="259723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424" y="0"/>
                </a:moveTo>
                <a:lnTo>
                  <a:pt x="1084" y="1762"/>
                </a:lnTo>
                <a:lnTo>
                  <a:pt x="0" y="2804"/>
                </a:lnTo>
                <a:lnTo>
                  <a:pt x="424" y="0"/>
                </a:lnTo>
                <a:close/>
              </a:path>
            </a:pathLst>
          </a:custGeom>
          <a:ln w="3175">
            <a:solidFill>
              <a:srgbClr val="1A11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88" name="object 24688"/>
          <p:cNvSpPr/>
          <p:nvPr/>
        </p:nvSpPr>
        <p:spPr>
          <a:xfrm>
            <a:off x="3742611" y="2597231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450" y="2804"/>
                </a:moveTo>
                <a:lnTo>
                  <a:pt x="0" y="7"/>
                </a:lnTo>
                <a:lnTo>
                  <a:pt x="1874" y="0"/>
                </a:lnTo>
                <a:lnTo>
                  <a:pt x="1450" y="2804"/>
                </a:lnTo>
                <a:close/>
              </a:path>
            </a:pathLst>
          </a:custGeom>
          <a:solidFill>
            <a:srgbClr val="1A11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89" name="object 24689"/>
          <p:cNvSpPr/>
          <p:nvPr/>
        </p:nvSpPr>
        <p:spPr>
          <a:xfrm>
            <a:off x="3742611" y="2597231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874" y="0"/>
                </a:moveTo>
                <a:lnTo>
                  <a:pt x="0" y="7"/>
                </a:lnTo>
                <a:lnTo>
                  <a:pt x="1450" y="2804"/>
                </a:lnTo>
                <a:lnTo>
                  <a:pt x="1874" y="0"/>
                </a:lnTo>
                <a:close/>
              </a:path>
            </a:pathLst>
          </a:custGeom>
          <a:ln w="3175">
            <a:solidFill>
              <a:srgbClr val="1A11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90" name="object 24690"/>
          <p:cNvSpPr/>
          <p:nvPr/>
        </p:nvSpPr>
        <p:spPr>
          <a:xfrm>
            <a:off x="3742611" y="25972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1874" y="0"/>
                </a:moveTo>
                <a:lnTo>
                  <a:pt x="0" y="7"/>
                </a:lnTo>
                <a:lnTo>
                  <a:pt x="1874" y="0"/>
                </a:lnTo>
                <a:close/>
              </a:path>
            </a:pathLst>
          </a:custGeom>
          <a:ln w="3175">
            <a:solidFill>
              <a:srgbClr val="1A11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91" name="object 246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692" name="object 246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693" name="object 246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694" name="object 24694"/>
          <p:cNvSpPr/>
          <p:nvPr/>
        </p:nvSpPr>
        <p:spPr>
          <a:xfrm>
            <a:off x="3764633" y="2587203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886" y="147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166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95" name="object 24695"/>
          <p:cNvSpPr/>
          <p:nvPr/>
        </p:nvSpPr>
        <p:spPr>
          <a:xfrm>
            <a:off x="3776845" y="2582324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785" y="0"/>
                </a:moveTo>
                <a:lnTo>
                  <a:pt x="0" y="2125"/>
                </a:lnTo>
                <a:lnTo>
                  <a:pt x="1785" y="0"/>
                </a:lnTo>
                <a:close/>
              </a:path>
            </a:pathLst>
          </a:custGeom>
          <a:ln w="3175">
            <a:solidFill>
              <a:srgbClr val="17186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96" name="object 246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697" name="object 246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698" name="object 246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699" name="object 246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700" name="object 24700"/>
          <p:cNvSpPr/>
          <p:nvPr/>
        </p:nvSpPr>
        <p:spPr>
          <a:xfrm>
            <a:off x="3776845" y="258445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18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01" name="object 24701"/>
          <p:cNvSpPr/>
          <p:nvPr/>
        </p:nvSpPr>
        <p:spPr>
          <a:xfrm>
            <a:off x="3776845" y="258445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186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02" name="object 247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703" name="object 247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704" name="object 247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705" name="object 24705"/>
          <p:cNvSpPr/>
          <p:nvPr/>
        </p:nvSpPr>
        <p:spPr>
          <a:xfrm>
            <a:off x="3765519" y="25886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06" name="object 24706"/>
          <p:cNvSpPr/>
          <p:nvPr/>
        </p:nvSpPr>
        <p:spPr>
          <a:xfrm>
            <a:off x="3764633" y="2587203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886" y="1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07" name="object 24707"/>
          <p:cNvSpPr/>
          <p:nvPr/>
        </p:nvSpPr>
        <p:spPr>
          <a:xfrm>
            <a:off x="3742611" y="2588681"/>
            <a:ext cx="23495" cy="8890"/>
          </a:xfrm>
          <a:custGeom>
            <a:avLst/>
            <a:gdLst/>
            <a:ahLst/>
            <a:cxnLst/>
            <a:rect l="l" t="t" r="r" b="b"/>
            <a:pathLst>
              <a:path w="23495" h="8889">
                <a:moveTo>
                  <a:pt x="0" y="8557"/>
                </a:moveTo>
                <a:lnTo>
                  <a:pt x="22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08" name="object 24708"/>
          <p:cNvSpPr/>
          <p:nvPr/>
        </p:nvSpPr>
        <p:spPr>
          <a:xfrm>
            <a:off x="3765519" y="2584450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4">
                <a:moveTo>
                  <a:pt x="0" y="4231"/>
                </a:moveTo>
                <a:lnTo>
                  <a:pt x="113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09" name="object 24709"/>
          <p:cNvSpPr/>
          <p:nvPr/>
        </p:nvSpPr>
        <p:spPr>
          <a:xfrm>
            <a:off x="3751762" y="2581483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3284"/>
                </a:moveTo>
                <a:lnTo>
                  <a:pt x="1026" y="0"/>
                </a:lnTo>
                <a:lnTo>
                  <a:pt x="1821" y="10"/>
                </a:lnTo>
                <a:lnTo>
                  <a:pt x="0" y="3284"/>
                </a:lnTo>
                <a:close/>
              </a:path>
            </a:pathLst>
          </a:custGeom>
          <a:solidFill>
            <a:srgbClr val="1914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10" name="object 24710"/>
          <p:cNvSpPr/>
          <p:nvPr/>
        </p:nvSpPr>
        <p:spPr>
          <a:xfrm>
            <a:off x="3751762" y="2581483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026" y="0"/>
                </a:moveTo>
                <a:lnTo>
                  <a:pt x="1821" y="10"/>
                </a:lnTo>
                <a:lnTo>
                  <a:pt x="0" y="3284"/>
                </a:lnTo>
                <a:lnTo>
                  <a:pt x="1026" y="0"/>
                </a:lnTo>
                <a:close/>
              </a:path>
            </a:pathLst>
          </a:custGeom>
          <a:ln w="3175">
            <a:solidFill>
              <a:srgbClr val="1914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11" name="object 24711"/>
          <p:cNvSpPr/>
          <p:nvPr/>
        </p:nvSpPr>
        <p:spPr>
          <a:xfrm>
            <a:off x="3751762" y="25814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1026" y="0"/>
                </a:moveTo>
                <a:lnTo>
                  <a:pt x="0" y="3284"/>
                </a:lnTo>
                <a:lnTo>
                  <a:pt x="1026" y="0"/>
                </a:lnTo>
                <a:close/>
              </a:path>
            </a:pathLst>
          </a:custGeom>
          <a:ln w="3175">
            <a:solidFill>
              <a:srgbClr val="1914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12" name="object 24712"/>
          <p:cNvSpPr/>
          <p:nvPr/>
        </p:nvSpPr>
        <p:spPr>
          <a:xfrm>
            <a:off x="3750424" y="2581483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3731"/>
                </a:moveTo>
                <a:lnTo>
                  <a:pt x="2364" y="0"/>
                </a:lnTo>
                <a:lnTo>
                  <a:pt x="1338" y="3284"/>
                </a:lnTo>
                <a:lnTo>
                  <a:pt x="0" y="3731"/>
                </a:lnTo>
                <a:close/>
              </a:path>
            </a:pathLst>
          </a:custGeom>
          <a:solidFill>
            <a:srgbClr val="1914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13" name="object 24713"/>
          <p:cNvSpPr/>
          <p:nvPr/>
        </p:nvSpPr>
        <p:spPr>
          <a:xfrm>
            <a:off x="3750424" y="2581483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364" y="0"/>
                </a:moveTo>
                <a:lnTo>
                  <a:pt x="1338" y="3284"/>
                </a:lnTo>
                <a:lnTo>
                  <a:pt x="0" y="3731"/>
                </a:lnTo>
                <a:lnTo>
                  <a:pt x="2364" y="0"/>
                </a:lnTo>
                <a:close/>
              </a:path>
            </a:pathLst>
          </a:custGeom>
          <a:ln w="3175">
            <a:solidFill>
              <a:srgbClr val="1914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14" name="object 247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715" name="object 247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716" name="object 247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717" name="object 24717"/>
          <p:cNvSpPr/>
          <p:nvPr/>
        </p:nvSpPr>
        <p:spPr>
          <a:xfrm>
            <a:off x="3743480" y="2553888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0" y="3586"/>
                </a:moveTo>
                <a:lnTo>
                  <a:pt x="2755" y="0"/>
                </a:lnTo>
                <a:lnTo>
                  <a:pt x="4185" y="2379"/>
                </a:lnTo>
                <a:lnTo>
                  <a:pt x="0" y="3586"/>
                </a:lnTo>
                <a:close/>
              </a:path>
            </a:pathLst>
          </a:custGeom>
          <a:solidFill>
            <a:srgbClr val="1916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18" name="object 24718"/>
          <p:cNvSpPr/>
          <p:nvPr/>
        </p:nvSpPr>
        <p:spPr>
          <a:xfrm>
            <a:off x="3743480" y="2553888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4185" y="2379"/>
                </a:moveTo>
                <a:lnTo>
                  <a:pt x="2755" y="0"/>
                </a:lnTo>
                <a:lnTo>
                  <a:pt x="0" y="3586"/>
                </a:lnTo>
                <a:lnTo>
                  <a:pt x="4185" y="2379"/>
                </a:lnTo>
                <a:close/>
              </a:path>
            </a:pathLst>
          </a:custGeom>
          <a:ln w="3175">
            <a:solidFill>
              <a:srgbClr val="1916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19" name="object 24719"/>
          <p:cNvSpPr/>
          <p:nvPr/>
        </p:nvSpPr>
        <p:spPr>
          <a:xfrm>
            <a:off x="3746235" y="2553888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430" y="2379"/>
                </a:moveTo>
                <a:lnTo>
                  <a:pt x="0" y="0"/>
                </a:lnTo>
                <a:lnTo>
                  <a:pt x="1430" y="2379"/>
                </a:lnTo>
                <a:close/>
              </a:path>
            </a:pathLst>
          </a:custGeom>
          <a:ln w="3175">
            <a:solidFill>
              <a:srgbClr val="1916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20" name="object 24720"/>
          <p:cNvSpPr/>
          <p:nvPr/>
        </p:nvSpPr>
        <p:spPr>
          <a:xfrm>
            <a:off x="3746235" y="2553888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430" y="2379"/>
                </a:moveTo>
                <a:lnTo>
                  <a:pt x="0" y="0"/>
                </a:lnTo>
                <a:lnTo>
                  <a:pt x="1430" y="2379"/>
                </a:lnTo>
                <a:close/>
              </a:path>
            </a:pathLst>
          </a:custGeom>
          <a:ln w="3175">
            <a:solidFill>
              <a:srgbClr val="1916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21" name="object 24721"/>
          <p:cNvSpPr/>
          <p:nvPr/>
        </p:nvSpPr>
        <p:spPr>
          <a:xfrm>
            <a:off x="3746235" y="2553888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430" y="2379"/>
                </a:moveTo>
                <a:lnTo>
                  <a:pt x="0" y="0"/>
                </a:lnTo>
                <a:lnTo>
                  <a:pt x="1430" y="2379"/>
                </a:lnTo>
                <a:close/>
              </a:path>
            </a:pathLst>
          </a:custGeom>
          <a:ln w="3175">
            <a:solidFill>
              <a:srgbClr val="1916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22" name="object 247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723" name="object 24723"/>
          <p:cNvSpPr/>
          <p:nvPr/>
        </p:nvSpPr>
        <p:spPr>
          <a:xfrm>
            <a:off x="3747665" y="2551122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4">
                <a:moveTo>
                  <a:pt x="693" y="0"/>
                </a:moveTo>
                <a:lnTo>
                  <a:pt x="0" y="5146"/>
                </a:lnTo>
                <a:lnTo>
                  <a:pt x="693" y="0"/>
                </a:lnTo>
                <a:close/>
              </a:path>
            </a:pathLst>
          </a:custGeom>
          <a:ln w="3175">
            <a:solidFill>
              <a:srgbClr val="1916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24" name="object 24724"/>
          <p:cNvSpPr/>
          <p:nvPr/>
        </p:nvSpPr>
        <p:spPr>
          <a:xfrm>
            <a:off x="3746235" y="2551122"/>
            <a:ext cx="2540" cy="5715"/>
          </a:xfrm>
          <a:custGeom>
            <a:avLst/>
            <a:gdLst/>
            <a:ahLst/>
            <a:cxnLst/>
            <a:rect l="l" t="t" r="r" b="b"/>
            <a:pathLst>
              <a:path w="2539" h="5714">
                <a:moveTo>
                  <a:pt x="1430" y="5146"/>
                </a:moveTo>
                <a:lnTo>
                  <a:pt x="0" y="2766"/>
                </a:lnTo>
                <a:lnTo>
                  <a:pt x="2123" y="0"/>
                </a:lnTo>
                <a:lnTo>
                  <a:pt x="1430" y="5146"/>
                </a:lnTo>
                <a:close/>
              </a:path>
            </a:pathLst>
          </a:custGeom>
          <a:solidFill>
            <a:srgbClr val="1916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25" name="object 24725"/>
          <p:cNvSpPr/>
          <p:nvPr/>
        </p:nvSpPr>
        <p:spPr>
          <a:xfrm>
            <a:off x="3746235" y="2551122"/>
            <a:ext cx="2540" cy="5715"/>
          </a:xfrm>
          <a:custGeom>
            <a:avLst/>
            <a:gdLst/>
            <a:ahLst/>
            <a:cxnLst/>
            <a:rect l="l" t="t" r="r" b="b"/>
            <a:pathLst>
              <a:path w="2539" h="5714">
                <a:moveTo>
                  <a:pt x="2123" y="0"/>
                </a:moveTo>
                <a:lnTo>
                  <a:pt x="1430" y="5146"/>
                </a:lnTo>
                <a:lnTo>
                  <a:pt x="0" y="2766"/>
                </a:lnTo>
                <a:lnTo>
                  <a:pt x="2123" y="0"/>
                </a:lnTo>
                <a:close/>
              </a:path>
            </a:pathLst>
          </a:custGeom>
          <a:ln w="3175">
            <a:solidFill>
              <a:srgbClr val="1916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26" name="object 24726"/>
          <p:cNvSpPr/>
          <p:nvPr/>
        </p:nvSpPr>
        <p:spPr>
          <a:xfrm>
            <a:off x="3767147" y="255065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196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27" name="object 24727"/>
          <p:cNvSpPr/>
          <p:nvPr/>
        </p:nvSpPr>
        <p:spPr>
          <a:xfrm>
            <a:off x="3767147" y="255065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196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28" name="object 24728"/>
          <p:cNvSpPr/>
          <p:nvPr/>
        </p:nvSpPr>
        <p:spPr>
          <a:xfrm>
            <a:off x="3746235" y="2553888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430" y="23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29" name="object 247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730" name="object 247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731" name="object 247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732" name="object 247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733" name="object 247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734" name="object 247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735" name="object 247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736" name="object 247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737" name="object 247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738" name="object 24738"/>
          <p:cNvSpPr/>
          <p:nvPr/>
        </p:nvSpPr>
        <p:spPr>
          <a:xfrm>
            <a:off x="3752334" y="2528946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39" y="0"/>
                </a:moveTo>
                <a:lnTo>
                  <a:pt x="0" y="2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39" name="object 24739"/>
          <p:cNvSpPr/>
          <p:nvPr/>
        </p:nvSpPr>
        <p:spPr>
          <a:xfrm>
            <a:off x="3643172" y="2575801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2885" y="726"/>
                </a:moveTo>
                <a:lnTo>
                  <a:pt x="0" y="447"/>
                </a:lnTo>
                <a:lnTo>
                  <a:pt x="3434" y="0"/>
                </a:lnTo>
                <a:lnTo>
                  <a:pt x="2885" y="726"/>
                </a:lnTo>
                <a:close/>
              </a:path>
            </a:pathLst>
          </a:custGeom>
          <a:solidFill>
            <a:srgbClr val="1F14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40" name="object 24740"/>
          <p:cNvSpPr/>
          <p:nvPr/>
        </p:nvSpPr>
        <p:spPr>
          <a:xfrm>
            <a:off x="3643172" y="2575801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434" y="0"/>
                </a:moveTo>
                <a:lnTo>
                  <a:pt x="2885" y="726"/>
                </a:lnTo>
                <a:lnTo>
                  <a:pt x="0" y="447"/>
                </a:lnTo>
                <a:lnTo>
                  <a:pt x="3434" y="0"/>
                </a:lnTo>
                <a:close/>
              </a:path>
            </a:pathLst>
          </a:custGeom>
          <a:ln w="3175">
            <a:solidFill>
              <a:srgbClr val="1F14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41" name="object 247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742" name="object 24742"/>
          <p:cNvSpPr/>
          <p:nvPr/>
        </p:nvSpPr>
        <p:spPr>
          <a:xfrm>
            <a:off x="3643231" y="2577287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60" y="2778"/>
                </a:moveTo>
                <a:lnTo>
                  <a:pt x="0" y="0"/>
                </a:lnTo>
                <a:lnTo>
                  <a:pt x="1864" y="515"/>
                </a:lnTo>
                <a:lnTo>
                  <a:pt x="160" y="2778"/>
                </a:lnTo>
                <a:close/>
              </a:path>
            </a:pathLst>
          </a:custGeom>
          <a:solidFill>
            <a:srgbClr val="1F14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43" name="object 24743"/>
          <p:cNvSpPr/>
          <p:nvPr/>
        </p:nvSpPr>
        <p:spPr>
          <a:xfrm>
            <a:off x="3643231" y="2577287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864" y="515"/>
                </a:moveTo>
                <a:lnTo>
                  <a:pt x="0" y="0"/>
                </a:lnTo>
                <a:lnTo>
                  <a:pt x="160" y="2778"/>
                </a:lnTo>
                <a:lnTo>
                  <a:pt x="1864" y="515"/>
                </a:lnTo>
                <a:close/>
              </a:path>
            </a:pathLst>
          </a:custGeom>
          <a:ln w="3175">
            <a:solidFill>
              <a:srgbClr val="1F14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44" name="object 24744"/>
          <p:cNvSpPr/>
          <p:nvPr/>
        </p:nvSpPr>
        <p:spPr>
          <a:xfrm>
            <a:off x="3643231" y="2576527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1864" y="1275"/>
                </a:moveTo>
                <a:lnTo>
                  <a:pt x="0" y="759"/>
                </a:lnTo>
                <a:lnTo>
                  <a:pt x="2827" y="0"/>
                </a:lnTo>
                <a:lnTo>
                  <a:pt x="1864" y="1275"/>
                </a:lnTo>
                <a:close/>
              </a:path>
            </a:pathLst>
          </a:custGeom>
          <a:solidFill>
            <a:srgbClr val="1F14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45" name="object 24745"/>
          <p:cNvSpPr/>
          <p:nvPr/>
        </p:nvSpPr>
        <p:spPr>
          <a:xfrm>
            <a:off x="3643231" y="2576527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827" y="0"/>
                </a:moveTo>
                <a:lnTo>
                  <a:pt x="1864" y="1275"/>
                </a:lnTo>
                <a:lnTo>
                  <a:pt x="0" y="759"/>
                </a:lnTo>
                <a:lnTo>
                  <a:pt x="2827" y="0"/>
                </a:lnTo>
                <a:close/>
              </a:path>
            </a:pathLst>
          </a:custGeom>
          <a:ln w="3175">
            <a:solidFill>
              <a:srgbClr val="1F14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46" name="object 24746"/>
          <p:cNvSpPr/>
          <p:nvPr/>
        </p:nvSpPr>
        <p:spPr>
          <a:xfrm>
            <a:off x="3643172" y="2576248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58" y="1038"/>
                </a:moveTo>
                <a:lnTo>
                  <a:pt x="0" y="0"/>
                </a:lnTo>
                <a:lnTo>
                  <a:pt x="2885" y="279"/>
                </a:lnTo>
                <a:lnTo>
                  <a:pt x="58" y="1038"/>
                </a:lnTo>
                <a:close/>
              </a:path>
            </a:pathLst>
          </a:custGeom>
          <a:solidFill>
            <a:srgbClr val="1F15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47" name="object 24747"/>
          <p:cNvSpPr/>
          <p:nvPr/>
        </p:nvSpPr>
        <p:spPr>
          <a:xfrm>
            <a:off x="3643172" y="2576248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885" y="279"/>
                </a:moveTo>
                <a:lnTo>
                  <a:pt x="0" y="0"/>
                </a:lnTo>
                <a:lnTo>
                  <a:pt x="58" y="1038"/>
                </a:lnTo>
                <a:lnTo>
                  <a:pt x="2885" y="279"/>
                </a:lnTo>
                <a:close/>
              </a:path>
            </a:pathLst>
          </a:custGeom>
          <a:ln w="3175">
            <a:solidFill>
              <a:srgbClr val="1F15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48" name="object 24748"/>
          <p:cNvSpPr/>
          <p:nvPr/>
        </p:nvSpPr>
        <p:spPr>
          <a:xfrm>
            <a:off x="3643172" y="2576248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2885" y="2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49" name="object 24749"/>
          <p:cNvSpPr/>
          <p:nvPr/>
        </p:nvSpPr>
        <p:spPr>
          <a:xfrm>
            <a:off x="3640510" y="259681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568" y="1082"/>
                </a:moveTo>
                <a:lnTo>
                  <a:pt x="0" y="965"/>
                </a:lnTo>
                <a:lnTo>
                  <a:pt x="533" y="0"/>
                </a:lnTo>
                <a:lnTo>
                  <a:pt x="568" y="1082"/>
                </a:lnTo>
                <a:close/>
              </a:path>
            </a:pathLst>
          </a:custGeom>
          <a:solidFill>
            <a:srgbClr val="2014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50" name="object 24750"/>
          <p:cNvSpPr/>
          <p:nvPr/>
        </p:nvSpPr>
        <p:spPr>
          <a:xfrm>
            <a:off x="3640510" y="259681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533" y="0"/>
                </a:moveTo>
                <a:lnTo>
                  <a:pt x="0" y="965"/>
                </a:lnTo>
                <a:lnTo>
                  <a:pt x="568" y="1082"/>
                </a:lnTo>
                <a:lnTo>
                  <a:pt x="533" y="0"/>
                </a:lnTo>
                <a:close/>
              </a:path>
            </a:pathLst>
          </a:custGeom>
          <a:ln w="3175">
            <a:solidFill>
              <a:srgbClr val="2014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51" name="object 247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752" name="object 247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753" name="object 247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754" name="object 247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755" name="object 247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756" name="object 247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757" name="object 247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758" name="object 247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759" name="object 24759"/>
          <p:cNvSpPr/>
          <p:nvPr/>
        </p:nvSpPr>
        <p:spPr>
          <a:xfrm>
            <a:off x="3669802" y="2572783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629" y="1711"/>
                </a:moveTo>
                <a:lnTo>
                  <a:pt x="0" y="0"/>
                </a:lnTo>
                <a:lnTo>
                  <a:pt x="629" y="1711"/>
                </a:lnTo>
                <a:close/>
              </a:path>
            </a:pathLst>
          </a:custGeom>
          <a:ln w="3175">
            <a:solidFill>
              <a:srgbClr val="1E11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60" name="object 24760"/>
          <p:cNvSpPr/>
          <p:nvPr/>
        </p:nvSpPr>
        <p:spPr>
          <a:xfrm>
            <a:off x="3669802" y="2572783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629" y="17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61" name="object 24761"/>
          <p:cNvSpPr/>
          <p:nvPr/>
        </p:nvSpPr>
        <p:spPr>
          <a:xfrm>
            <a:off x="3670432" y="2573002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0" y="1493"/>
                </a:moveTo>
                <a:lnTo>
                  <a:pt x="3776" y="0"/>
                </a:lnTo>
                <a:lnTo>
                  <a:pt x="3698" y="1290"/>
                </a:lnTo>
                <a:lnTo>
                  <a:pt x="0" y="1493"/>
                </a:lnTo>
                <a:close/>
              </a:path>
            </a:pathLst>
          </a:custGeom>
          <a:solidFill>
            <a:srgbClr val="1E11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62" name="object 24762"/>
          <p:cNvSpPr/>
          <p:nvPr/>
        </p:nvSpPr>
        <p:spPr>
          <a:xfrm>
            <a:off x="3670432" y="2573002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776" y="0"/>
                </a:moveTo>
                <a:lnTo>
                  <a:pt x="3698" y="1290"/>
                </a:lnTo>
                <a:lnTo>
                  <a:pt x="0" y="1493"/>
                </a:lnTo>
                <a:lnTo>
                  <a:pt x="3776" y="0"/>
                </a:lnTo>
                <a:close/>
              </a:path>
            </a:pathLst>
          </a:custGeom>
          <a:ln w="3175">
            <a:solidFill>
              <a:srgbClr val="1E11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63" name="object 24763"/>
          <p:cNvSpPr/>
          <p:nvPr/>
        </p:nvSpPr>
        <p:spPr>
          <a:xfrm>
            <a:off x="3670432" y="2573002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776" y="0"/>
                </a:moveTo>
                <a:lnTo>
                  <a:pt x="0" y="1493"/>
                </a:lnTo>
                <a:lnTo>
                  <a:pt x="3776" y="0"/>
                </a:lnTo>
                <a:close/>
              </a:path>
            </a:pathLst>
          </a:custGeom>
          <a:ln w="3175">
            <a:solidFill>
              <a:srgbClr val="1E11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64" name="object 24764"/>
          <p:cNvSpPr/>
          <p:nvPr/>
        </p:nvSpPr>
        <p:spPr>
          <a:xfrm>
            <a:off x="3669802" y="2572783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629" y="1711"/>
                </a:moveTo>
                <a:lnTo>
                  <a:pt x="0" y="0"/>
                </a:lnTo>
                <a:lnTo>
                  <a:pt x="4406" y="218"/>
                </a:lnTo>
                <a:lnTo>
                  <a:pt x="629" y="1711"/>
                </a:lnTo>
                <a:close/>
              </a:path>
            </a:pathLst>
          </a:custGeom>
          <a:solidFill>
            <a:srgbClr val="1E11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65" name="object 24765"/>
          <p:cNvSpPr/>
          <p:nvPr/>
        </p:nvSpPr>
        <p:spPr>
          <a:xfrm>
            <a:off x="3669802" y="2572783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4406" y="218"/>
                </a:moveTo>
                <a:lnTo>
                  <a:pt x="629" y="1711"/>
                </a:lnTo>
                <a:lnTo>
                  <a:pt x="0" y="0"/>
                </a:lnTo>
                <a:lnTo>
                  <a:pt x="4406" y="218"/>
                </a:lnTo>
                <a:close/>
              </a:path>
            </a:pathLst>
          </a:custGeom>
          <a:ln w="3175">
            <a:solidFill>
              <a:srgbClr val="1E11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66" name="object 247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767" name="object 24767"/>
          <p:cNvSpPr/>
          <p:nvPr/>
        </p:nvSpPr>
        <p:spPr>
          <a:xfrm>
            <a:off x="3637976" y="2597777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0" y="4163"/>
                </a:moveTo>
                <a:lnTo>
                  <a:pt x="2534" y="0"/>
                </a:lnTo>
                <a:lnTo>
                  <a:pt x="3103" y="116"/>
                </a:lnTo>
                <a:lnTo>
                  <a:pt x="0" y="4163"/>
                </a:lnTo>
                <a:close/>
              </a:path>
            </a:pathLst>
          </a:custGeom>
          <a:solidFill>
            <a:srgbClr val="2014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68" name="object 24768"/>
          <p:cNvSpPr/>
          <p:nvPr/>
        </p:nvSpPr>
        <p:spPr>
          <a:xfrm>
            <a:off x="3637976" y="2597777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3103" y="116"/>
                </a:moveTo>
                <a:lnTo>
                  <a:pt x="2534" y="0"/>
                </a:lnTo>
                <a:lnTo>
                  <a:pt x="0" y="4163"/>
                </a:lnTo>
                <a:lnTo>
                  <a:pt x="3103" y="116"/>
                </a:lnTo>
                <a:close/>
              </a:path>
            </a:pathLst>
          </a:custGeom>
          <a:ln w="3175">
            <a:solidFill>
              <a:srgbClr val="2014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69" name="object 247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770" name="object 247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771" name="object 247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772" name="object 247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773" name="object 247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774" name="object 24774"/>
          <p:cNvSpPr/>
          <p:nvPr/>
        </p:nvSpPr>
        <p:spPr>
          <a:xfrm>
            <a:off x="3643492" y="2567582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625"/>
                </a:moveTo>
                <a:lnTo>
                  <a:pt x="881" y="670"/>
                </a:lnTo>
                <a:lnTo>
                  <a:pt x="2928" y="0"/>
                </a:lnTo>
                <a:lnTo>
                  <a:pt x="0" y="1625"/>
                </a:lnTo>
                <a:close/>
              </a:path>
            </a:pathLst>
          </a:custGeom>
          <a:solidFill>
            <a:srgbClr val="1F15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75" name="object 24775"/>
          <p:cNvSpPr/>
          <p:nvPr/>
        </p:nvSpPr>
        <p:spPr>
          <a:xfrm>
            <a:off x="3643492" y="2567582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928" y="0"/>
                </a:moveTo>
                <a:lnTo>
                  <a:pt x="881" y="670"/>
                </a:lnTo>
                <a:lnTo>
                  <a:pt x="0" y="1625"/>
                </a:lnTo>
                <a:lnTo>
                  <a:pt x="2928" y="0"/>
                </a:lnTo>
                <a:close/>
              </a:path>
            </a:pathLst>
          </a:custGeom>
          <a:ln w="3175">
            <a:solidFill>
              <a:srgbClr val="1F15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76" name="object 247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777" name="object 247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778" name="object 247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779" name="object 24779"/>
          <p:cNvSpPr/>
          <p:nvPr/>
        </p:nvSpPr>
        <p:spPr>
          <a:xfrm>
            <a:off x="3668887" y="2570965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914" y="18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80" name="object 24780"/>
          <p:cNvSpPr/>
          <p:nvPr/>
        </p:nvSpPr>
        <p:spPr>
          <a:xfrm>
            <a:off x="3681849" y="255527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059" y="927"/>
                </a:moveTo>
                <a:lnTo>
                  <a:pt x="0" y="0"/>
                </a:lnTo>
                <a:lnTo>
                  <a:pt x="1069" y="812"/>
                </a:lnTo>
                <a:close/>
              </a:path>
            </a:pathLst>
          </a:custGeom>
          <a:solidFill>
            <a:srgbClr val="1D12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81" name="object 24781"/>
          <p:cNvSpPr/>
          <p:nvPr/>
        </p:nvSpPr>
        <p:spPr>
          <a:xfrm>
            <a:off x="3681849" y="255527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1069" y="81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12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82" name="object 24782"/>
          <p:cNvSpPr/>
          <p:nvPr/>
        </p:nvSpPr>
        <p:spPr>
          <a:xfrm>
            <a:off x="3681158" y="255527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638"/>
                </a:moveTo>
                <a:lnTo>
                  <a:pt x="690" y="0"/>
                </a:lnTo>
                <a:lnTo>
                  <a:pt x="1750" y="927"/>
                </a:lnTo>
                <a:lnTo>
                  <a:pt x="0" y="1638"/>
                </a:lnTo>
                <a:close/>
              </a:path>
            </a:pathLst>
          </a:custGeom>
          <a:solidFill>
            <a:srgbClr val="1D12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83" name="object 24783"/>
          <p:cNvSpPr/>
          <p:nvPr/>
        </p:nvSpPr>
        <p:spPr>
          <a:xfrm>
            <a:off x="3681158" y="255527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690" y="0"/>
                </a:moveTo>
                <a:lnTo>
                  <a:pt x="0" y="1638"/>
                </a:lnTo>
                <a:lnTo>
                  <a:pt x="1750" y="927"/>
                </a:lnTo>
                <a:lnTo>
                  <a:pt x="690" y="0"/>
                </a:lnTo>
                <a:close/>
              </a:path>
            </a:pathLst>
          </a:custGeom>
          <a:ln w="3175">
            <a:solidFill>
              <a:srgbClr val="1D12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84" name="object 24784"/>
          <p:cNvSpPr/>
          <p:nvPr/>
        </p:nvSpPr>
        <p:spPr>
          <a:xfrm>
            <a:off x="3679154" y="2555275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451"/>
                </a:moveTo>
                <a:lnTo>
                  <a:pt x="2694" y="0"/>
                </a:lnTo>
                <a:lnTo>
                  <a:pt x="2004" y="1638"/>
                </a:lnTo>
                <a:lnTo>
                  <a:pt x="0" y="2451"/>
                </a:lnTo>
                <a:close/>
              </a:path>
            </a:pathLst>
          </a:custGeom>
          <a:solidFill>
            <a:srgbClr val="1D12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85" name="object 24785"/>
          <p:cNvSpPr/>
          <p:nvPr/>
        </p:nvSpPr>
        <p:spPr>
          <a:xfrm>
            <a:off x="3679154" y="2555275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694" y="0"/>
                </a:moveTo>
                <a:lnTo>
                  <a:pt x="2004" y="1638"/>
                </a:lnTo>
                <a:lnTo>
                  <a:pt x="0" y="2451"/>
                </a:lnTo>
                <a:lnTo>
                  <a:pt x="2694" y="0"/>
                </a:lnTo>
                <a:close/>
              </a:path>
            </a:pathLst>
          </a:custGeom>
          <a:ln w="3175">
            <a:solidFill>
              <a:srgbClr val="1D12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86" name="object 24786"/>
          <p:cNvSpPr/>
          <p:nvPr/>
        </p:nvSpPr>
        <p:spPr>
          <a:xfrm>
            <a:off x="3673612" y="2555275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5542" y="2451"/>
                </a:moveTo>
                <a:lnTo>
                  <a:pt x="0" y="1203"/>
                </a:lnTo>
                <a:lnTo>
                  <a:pt x="8237" y="0"/>
                </a:lnTo>
                <a:lnTo>
                  <a:pt x="5542" y="2451"/>
                </a:lnTo>
                <a:close/>
              </a:path>
            </a:pathLst>
          </a:custGeom>
          <a:solidFill>
            <a:srgbClr val="1E12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87" name="object 24787"/>
          <p:cNvSpPr/>
          <p:nvPr/>
        </p:nvSpPr>
        <p:spPr>
          <a:xfrm>
            <a:off x="3673612" y="2555275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8237" y="0"/>
                </a:moveTo>
                <a:lnTo>
                  <a:pt x="0" y="1203"/>
                </a:lnTo>
                <a:lnTo>
                  <a:pt x="5542" y="2451"/>
                </a:lnTo>
                <a:lnTo>
                  <a:pt x="8237" y="0"/>
                </a:lnTo>
                <a:close/>
              </a:path>
            </a:pathLst>
          </a:custGeom>
          <a:ln w="3175">
            <a:solidFill>
              <a:srgbClr val="1E12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88" name="object 24788"/>
          <p:cNvSpPr/>
          <p:nvPr/>
        </p:nvSpPr>
        <p:spPr>
          <a:xfrm>
            <a:off x="3679372" y="256453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3274"/>
                </a:moveTo>
                <a:lnTo>
                  <a:pt x="1102" y="0"/>
                </a:lnTo>
                <a:lnTo>
                  <a:pt x="1143" y="157"/>
                </a:lnTo>
                <a:lnTo>
                  <a:pt x="0" y="3274"/>
                </a:lnTo>
                <a:close/>
              </a:path>
            </a:pathLst>
          </a:custGeom>
          <a:solidFill>
            <a:srgbClr val="1E11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89" name="object 24789"/>
          <p:cNvSpPr/>
          <p:nvPr/>
        </p:nvSpPr>
        <p:spPr>
          <a:xfrm>
            <a:off x="3679372" y="256453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1102" y="0"/>
                </a:moveTo>
                <a:lnTo>
                  <a:pt x="1143" y="157"/>
                </a:lnTo>
                <a:lnTo>
                  <a:pt x="0" y="3274"/>
                </a:lnTo>
                <a:lnTo>
                  <a:pt x="1102" y="0"/>
                </a:lnTo>
                <a:close/>
              </a:path>
            </a:pathLst>
          </a:custGeom>
          <a:ln w="3175">
            <a:solidFill>
              <a:srgbClr val="1E11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90" name="object 24790"/>
          <p:cNvSpPr/>
          <p:nvPr/>
        </p:nvSpPr>
        <p:spPr>
          <a:xfrm>
            <a:off x="3679052" y="2564539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0" y="4142"/>
                </a:moveTo>
                <a:lnTo>
                  <a:pt x="1422" y="0"/>
                </a:lnTo>
                <a:lnTo>
                  <a:pt x="320" y="3274"/>
                </a:lnTo>
                <a:lnTo>
                  <a:pt x="0" y="4142"/>
                </a:lnTo>
                <a:close/>
              </a:path>
            </a:pathLst>
          </a:custGeom>
          <a:solidFill>
            <a:srgbClr val="1E11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91" name="object 24791"/>
          <p:cNvSpPr/>
          <p:nvPr/>
        </p:nvSpPr>
        <p:spPr>
          <a:xfrm>
            <a:off x="3679052" y="2564539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422" y="0"/>
                </a:moveTo>
                <a:lnTo>
                  <a:pt x="0" y="4142"/>
                </a:lnTo>
                <a:lnTo>
                  <a:pt x="320" y="3274"/>
                </a:lnTo>
                <a:lnTo>
                  <a:pt x="1422" y="0"/>
                </a:lnTo>
                <a:close/>
              </a:path>
            </a:pathLst>
          </a:custGeom>
          <a:ln w="3175">
            <a:solidFill>
              <a:srgbClr val="1E11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92" name="object 24792"/>
          <p:cNvSpPr/>
          <p:nvPr/>
        </p:nvSpPr>
        <p:spPr>
          <a:xfrm>
            <a:off x="3677356" y="2564539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1696" y="4142"/>
                </a:moveTo>
                <a:lnTo>
                  <a:pt x="0" y="347"/>
                </a:lnTo>
                <a:lnTo>
                  <a:pt x="3119" y="0"/>
                </a:lnTo>
                <a:lnTo>
                  <a:pt x="1696" y="4142"/>
                </a:lnTo>
                <a:close/>
              </a:path>
            </a:pathLst>
          </a:custGeom>
          <a:solidFill>
            <a:srgbClr val="1E11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93" name="object 24793"/>
          <p:cNvSpPr/>
          <p:nvPr/>
        </p:nvSpPr>
        <p:spPr>
          <a:xfrm>
            <a:off x="3677356" y="2564539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3119" y="0"/>
                </a:moveTo>
                <a:lnTo>
                  <a:pt x="1696" y="4142"/>
                </a:lnTo>
                <a:lnTo>
                  <a:pt x="0" y="347"/>
                </a:lnTo>
                <a:lnTo>
                  <a:pt x="3119" y="0"/>
                </a:lnTo>
                <a:close/>
              </a:path>
            </a:pathLst>
          </a:custGeom>
          <a:ln w="3175">
            <a:solidFill>
              <a:srgbClr val="1E11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94" name="object 247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795" name="object 247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796" name="object 24796"/>
          <p:cNvSpPr/>
          <p:nvPr/>
        </p:nvSpPr>
        <p:spPr>
          <a:xfrm>
            <a:off x="3676274" y="2564539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82" y="347"/>
                </a:moveTo>
                <a:lnTo>
                  <a:pt x="114" y="347"/>
                </a:lnTo>
                <a:lnTo>
                  <a:pt x="0" y="0"/>
                </a:lnTo>
                <a:lnTo>
                  <a:pt x="1082" y="347"/>
                </a:lnTo>
                <a:close/>
              </a:path>
            </a:pathLst>
          </a:custGeom>
          <a:solidFill>
            <a:srgbClr val="1E11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97" name="object 24797"/>
          <p:cNvSpPr/>
          <p:nvPr/>
        </p:nvSpPr>
        <p:spPr>
          <a:xfrm>
            <a:off x="3676274" y="2564539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14" y="347"/>
                </a:moveTo>
                <a:lnTo>
                  <a:pt x="1082" y="347"/>
                </a:lnTo>
                <a:lnTo>
                  <a:pt x="0" y="0"/>
                </a:lnTo>
                <a:lnTo>
                  <a:pt x="114" y="347"/>
                </a:lnTo>
                <a:close/>
              </a:path>
            </a:pathLst>
          </a:custGeom>
          <a:ln w="3175">
            <a:solidFill>
              <a:srgbClr val="1E11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98" name="object 24798"/>
          <p:cNvSpPr/>
          <p:nvPr/>
        </p:nvSpPr>
        <p:spPr>
          <a:xfrm>
            <a:off x="3676388" y="256488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86" y="393"/>
                </a:moveTo>
                <a:lnTo>
                  <a:pt x="0" y="0"/>
                </a:lnTo>
                <a:lnTo>
                  <a:pt x="967" y="0"/>
                </a:lnTo>
                <a:lnTo>
                  <a:pt x="86" y="393"/>
                </a:lnTo>
                <a:close/>
              </a:path>
            </a:pathLst>
          </a:custGeom>
          <a:solidFill>
            <a:srgbClr val="1E11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99" name="object 24799"/>
          <p:cNvSpPr/>
          <p:nvPr/>
        </p:nvSpPr>
        <p:spPr>
          <a:xfrm>
            <a:off x="3676388" y="256488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86" y="393"/>
                </a:moveTo>
                <a:lnTo>
                  <a:pt x="967" y="0"/>
                </a:lnTo>
                <a:lnTo>
                  <a:pt x="0" y="0"/>
                </a:lnTo>
                <a:lnTo>
                  <a:pt x="86" y="393"/>
                </a:lnTo>
                <a:close/>
              </a:path>
            </a:pathLst>
          </a:custGeom>
          <a:ln w="3175">
            <a:solidFill>
              <a:srgbClr val="1E11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00" name="object 24800"/>
          <p:cNvSpPr/>
          <p:nvPr/>
        </p:nvSpPr>
        <p:spPr>
          <a:xfrm>
            <a:off x="3676474" y="2565280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1148" y="5267"/>
                </a:moveTo>
                <a:lnTo>
                  <a:pt x="0" y="0"/>
                </a:lnTo>
                <a:lnTo>
                  <a:pt x="2578" y="3401"/>
                </a:lnTo>
                <a:lnTo>
                  <a:pt x="1148" y="5267"/>
                </a:lnTo>
                <a:close/>
              </a:path>
            </a:pathLst>
          </a:custGeom>
          <a:solidFill>
            <a:srgbClr val="1E11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01" name="object 24801"/>
          <p:cNvSpPr/>
          <p:nvPr/>
        </p:nvSpPr>
        <p:spPr>
          <a:xfrm>
            <a:off x="3676474" y="2565280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2578" y="3401"/>
                </a:moveTo>
                <a:lnTo>
                  <a:pt x="1148" y="5267"/>
                </a:lnTo>
                <a:lnTo>
                  <a:pt x="0" y="0"/>
                </a:lnTo>
                <a:lnTo>
                  <a:pt x="2578" y="3401"/>
                </a:lnTo>
                <a:close/>
              </a:path>
            </a:pathLst>
          </a:custGeom>
          <a:ln w="3175">
            <a:solidFill>
              <a:srgbClr val="1E11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02" name="object 24802"/>
          <p:cNvSpPr/>
          <p:nvPr/>
        </p:nvSpPr>
        <p:spPr>
          <a:xfrm>
            <a:off x="3676474" y="256488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578" y="3794"/>
                </a:moveTo>
                <a:lnTo>
                  <a:pt x="0" y="393"/>
                </a:lnTo>
                <a:lnTo>
                  <a:pt x="881" y="0"/>
                </a:lnTo>
                <a:lnTo>
                  <a:pt x="2578" y="3794"/>
                </a:lnTo>
                <a:close/>
              </a:path>
            </a:pathLst>
          </a:custGeom>
          <a:solidFill>
            <a:srgbClr val="1E11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03" name="object 24803"/>
          <p:cNvSpPr/>
          <p:nvPr/>
        </p:nvSpPr>
        <p:spPr>
          <a:xfrm>
            <a:off x="3676474" y="256488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578" y="3794"/>
                </a:moveTo>
                <a:lnTo>
                  <a:pt x="881" y="0"/>
                </a:lnTo>
                <a:lnTo>
                  <a:pt x="0" y="393"/>
                </a:lnTo>
                <a:lnTo>
                  <a:pt x="2578" y="3794"/>
                </a:lnTo>
                <a:close/>
              </a:path>
            </a:pathLst>
          </a:custGeom>
          <a:ln w="3175">
            <a:solidFill>
              <a:srgbClr val="1E11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04" name="object 24804"/>
          <p:cNvSpPr/>
          <p:nvPr/>
        </p:nvSpPr>
        <p:spPr>
          <a:xfrm>
            <a:off x="3673612" y="2554653"/>
            <a:ext cx="8255" cy="1905"/>
          </a:xfrm>
          <a:custGeom>
            <a:avLst/>
            <a:gdLst/>
            <a:ahLst/>
            <a:cxnLst/>
            <a:rect l="l" t="t" r="r" b="b"/>
            <a:pathLst>
              <a:path w="8254" h="1905">
                <a:moveTo>
                  <a:pt x="0" y="1826"/>
                </a:moveTo>
                <a:lnTo>
                  <a:pt x="8034" y="0"/>
                </a:lnTo>
                <a:lnTo>
                  <a:pt x="8237" y="622"/>
                </a:lnTo>
                <a:lnTo>
                  <a:pt x="0" y="1826"/>
                </a:lnTo>
                <a:close/>
              </a:path>
            </a:pathLst>
          </a:custGeom>
          <a:solidFill>
            <a:srgbClr val="1E12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05" name="object 24805"/>
          <p:cNvSpPr/>
          <p:nvPr/>
        </p:nvSpPr>
        <p:spPr>
          <a:xfrm>
            <a:off x="3673612" y="2554653"/>
            <a:ext cx="8255" cy="1905"/>
          </a:xfrm>
          <a:custGeom>
            <a:avLst/>
            <a:gdLst/>
            <a:ahLst/>
            <a:cxnLst/>
            <a:rect l="l" t="t" r="r" b="b"/>
            <a:pathLst>
              <a:path w="8254" h="1905">
                <a:moveTo>
                  <a:pt x="8034" y="0"/>
                </a:moveTo>
                <a:lnTo>
                  <a:pt x="8237" y="622"/>
                </a:lnTo>
                <a:lnTo>
                  <a:pt x="0" y="1826"/>
                </a:lnTo>
                <a:lnTo>
                  <a:pt x="8034" y="0"/>
                </a:lnTo>
                <a:close/>
              </a:path>
            </a:pathLst>
          </a:custGeom>
          <a:ln w="3175">
            <a:solidFill>
              <a:srgbClr val="1E12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06" name="object 24806"/>
          <p:cNvSpPr/>
          <p:nvPr/>
        </p:nvSpPr>
        <p:spPr>
          <a:xfrm>
            <a:off x="3673612" y="2554653"/>
            <a:ext cx="8255" cy="1905"/>
          </a:xfrm>
          <a:custGeom>
            <a:avLst/>
            <a:gdLst/>
            <a:ahLst/>
            <a:cxnLst/>
            <a:rect l="l" t="t" r="r" b="b"/>
            <a:pathLst>
              <a:path w="8254" h="1905">
                <a:moveTo>
                  <a:pt x="0" y="1826"/>
                </a:moveTo>
                <a:lnTo>
                  <a:pt x="4963" y="78"/>
                </a:lnTo>
                <a:lnTo>
                  <a:pt x="8034" y="0"/>
                </a:lnTo>
                <a:lnTo>
                  <a:pt x="0" y="1826"/>
                </a:lnTo>
                <a:close/>
              </a:path>
            </a:pathLst>
          </a:custGeom>
          <a:solidFill>
            <a:srgbClr val="1E12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07" name="object 24807"/>
          <p:cNvSpPr/>
          <p:nvPr/>
        </p:nvSpPr>
        <p:spPr>
          <a:xfrm>
            <a:off x="3673612" y="2554653"/>
            <a:ext cx="8255" cy="1905"/>
          </a:xfrm>
          <a:custGeom>
            <a:avLst/>
            <a:gdLst/>
            <a:ahLst/>
            <a:cxnLst/>
            <a:rect l="l" t="t" r="r" b="b"/>
            <a:pathLst>
              <a:path w="8254" h="1905">
                <a:moveTo>
                  <a:pt x="8034" y="0"/>
                </a:moveTo>
                <a:lnTo>
                  <a:pt x="4963" y="78"/>
                </a:lnTo>
                <a:lnTo>
                  <a:pt x="0" y="1826"/>
                </a:lnTo>
                <a:lnTo>
                  <a:pt x="8034" y="0"/>
                </a:lnTo>
                <a:close/>
              </a:path>
            </a:pathLst>
          </a:custGeom>
          <a:ln w="3175">
            <a:solidFill>
              <a:srgbClr val="1E12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08" name="object 248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809" name="object 248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810" name="object 248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811" name="object 24811"/>
          <p:cNvSpPr/>
          <p:nvPr/>
        </p:nvSpPr>
        <p:spPr>
          <a:xfrm>
            <a:off x="3669903" y="254803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41" y="0"/>
                </a:moveTo>
                <a:lnTo>
                  <a:pt x="0" y="86"/>
                </a:lnTo>
                <a:lnTo>
                  <a:pt x="1041" y="0"/>
                </a:lnTo>
                <a:close/>
              </a:path>
            </a:pathLst>
          </a:custGeom>
          <a:ln w="3175">
            <a:solidFill>
              <a:srgbClr val="1E12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12" name="object 24812"/>
          <p:cNvSpPr/>
          <p:nvPr/>
        </p:nvSpPr>
        <p:spPr>
          <a:xfrm>
            <a:off x="3669903" y="254803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41" y="0"/>
                </a:moveTo>
                <a:lnTo>
                  <a:pt x="0" y="86"/>
                </a:lnTo>
                <a:lnTo>
                  <a:pt x="1041" y="0"/>
                </a:lnTo>
                <a:close/>
              </a:path>
            </a:pathLst>
          </a:custGeom>
          <a:ln w="3175">
            <a:solidFill>
              <a:srgbClr val="1E12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13" name="object 24813"/>
          <p:cNvSpPr/>
          <p:nvPr/>
        </p:nvSpPr>
        <p:spPr>
          <a:xfrm>
            <a:off x="3670945" y="25480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E12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14" name="object 24814"/>
          <p:cNvSpPr/>
          <p:nvPr/>
        </p:nvSpPr>
        <p:spPr>
          <a:xfrm>
            <a:off x="3670945" y="254803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12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15" name="object 24815"/>
          <p:cNvSpPr/>
          <p:nvPr/>
        </p:nvSpPr>
        <p:spPr>
          <a:xfrm>
            <a:off x="3669903" y="254803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41" y="0"/>
                </a:moveTo>
                <a:lnTo>
                  <a:pt x="0" y="86"/>
                </a:lnTo>
                <a:lnTo>
                  <a:pt x="1041" y="0"/>
                </a:lnTo>
                <a:close/>
              </a:path>
            </a:pathLst>
          </a:custGeom>
          <a:ln w="3175">
            <a:solidFill>
              <a:srgbClr val="1E12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16" name="object 24816"/>
          <p:cNvSpPr/>
          <p:nvPr/>
        </p:nvSpPr>
        <p:spPr>
          <a:xfrm>
            <a:off x="3669903" y="254803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41" y="0"/>
                </a:moveTo>
                <a:lnTo>
                  <a:pt x="0" y="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17" name="object 248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818" name="object 248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819" name="object 248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820" name="object 248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821" name="object 248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822" name="object 248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823" name="object 24823"/>
          <p:cNvSpPr/>
          <p:nvPr/>
        </p:nvSpPr>
        <p:spPr>
          <a:xfrm>
            <a:off x="3656914" y="2543576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0" y="0"/>
                </a:moveTo>
                <a:lnTo>
                  <a:pt x="1816" y="416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24" name="object 248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825" name="object 248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826" name="object 248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827" name="object 24827"/>
          <p:cNvSpPr/>
          <p:nvPr/>
        </p:nvSpPr>
        <p:spPr>
          <a:xfrm>
            <a:off x="3647864" y="2538519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0" y="8463"/>
                </a:moveTo>
                <a:lnTo>
                  <a:pt x="7231" y="0"/>
                </a:lnTo>
                <a:lnTo>
                  <a:pt x="0" y="8463"/>
                </a:lnTo>
                <a:close/>
              </a:path>
            </a:pathLst>
          </a:custGeom>
          <a:ln w="3175">
            <a:solidFill>
              <a:srgbClr val="1F15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28" name="object 24828"/>
          <p:cNvSpPr/>
          <p:nvPr/>
        </p:nvSpPr>
        <p:spPr>
          <a:xfrm>
            <a:off x="3647864" y="254698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32" y="193"/>
                </a:moveTo>
                <a:lnTo>
                  <a:pt x="0" y="0"/>
                </a:lnTo>
                <a:lnTo>
                  <a:pt x="132" y="193"/>
                </a:lnTo>
                <a:close/>
              </a:path>
            </a:pathLst>
          </a:custGeom>
          <a:ln w="3175">
            <a:solidFill>
              <a:srgbClr val="1F15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29" name="object 24829"/>
          <p:cNvSpPr/>
          <p:nvPr/>
        </p:nvSpPr>
        <p:spPr>
          <a:xfrm>
            <a:off x="3647864" y="2538519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132" y="8656"/>
                </a:moveTo>
                <a:lnTo>
                  <a:pt x="0" y="8463"/>
                </a:lnTo>
                <a:lnTo>
                  <a:pt x="7231" y="0"/>
                </a:lnTo>
                <a:lnTo>
                  <a:pt x="132" y="8656"/>
                </a:lnTo>
                <a:close/>
              </a:path>
            </a:pathLst>
          </a:custGeom>
          <a:solidFill>
            <a:srgbClr val="1F15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30" name="object 24830"/>
          <p:cNvSpPr/>
          <p:nvPr/>
        </p:nvSpPr>
        <p:spPr>
          <a:xfrm>
            <a:off x="3647864" y="2538519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132" y="8656"/>
                </a:moveTo>
                <a:lnTo>
                  <a:pt x="7231" y="0"/>
                </a:lnTo>
                <a:lnTo>
                  <a:pt x="0" y="8463"/>
                </a:lnTo>
                <a:lnTo>
                  <a:pt x="132" y="8656"/>
                </a:lnTo>
                <a:close/>
              </a:path>
            </a:pathLst>
          </a:custGeom>
          <a:ln w="3175">
            <a:solidFill>
              <a:srgbClr val="1F15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31" name="object 248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832" name="object 24832"/>
          <p:cNvSpPr/>
          <p:nvPr/>
        </p:nvSpPr>
        <p:spPr>
          <a:xfrm>
            <a:off x="3655095" y="2538519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0" y="0"/>
                </a:moveTo>
                <a:lnTo>
                  <a:pt x="1818" y="505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33" name="object 248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834" name="object 248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835" name="object 248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836" name="object 248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837" name="object 248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838" name="object 24838"/>
          <p:cNvSpPr/>
          <p:nvPr/>
        </p:nvSpPr>
        <p:spPr>
          <a:xfrm>
            <a:off x="3660554" y="2551910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0"/>
                </a:moveTo>
                <a:lnTo>
                  <a:pt x="1823" y="36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39" name="object 248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840" name="object 248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841" name="object 248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842" name="object 248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6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843" name="object 248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844" name="object 24844"/>
          <p:cNvSpPr/>
          <p:nvPr/>
        </p:nvSpPr>
        <p:spPr>
          <a:xfrm>
            <a:off x="3662377" y="255554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1150" y="316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45" name="object 248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846" name="object 248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847" name="object 248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848" name="object 248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849" name="object 248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850" name="object 248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851" name="object 248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852" name="object 248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853" name="object 248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854" name="object 24854"/>
          <p:cNvSpPr/>
          <p:nvPr/>
        </p:nvSpPr>
        <p:spPr>
          <a:xfrm>
            <a:off x="3603680" y="259617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F21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55" name="object 24855"/>
          <p:cNvSpPr/>
          <p:nvPr/>
        </p:nvSpPr>
        <p:spPr>
          <a:xfrm>
            <a:off x="3603680" y="259617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F21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56" name="object 248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857" name="object 248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858" name="object 248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859" name="object 248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860" name="object 248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861" name="object 24861"/>
          <p:cNvSpPr/>
          <p:nvPr/>
        </p:nvSpPr>
        <p:spPr>
          <a:xfrm>
            <a:off x="3600168" y="2585966"/>
            <a:ext cx="3810" cy="10795"/>
          </a:xfrm>
          <a:custGeom>
            <a:avLst/>
            <a:gdLst/>
            <a:ahLst/>
            <a:cxnLst/>
            <a:rect l="l" t="t" r="r" b="b"/>
            <a:pathLst>
              <a:path w="3810" h="10794">
                <a:moveTo>
                  <a:pt x="0" y="0"/>
                </a:moveTo>
                <a:lnTo>
                  <a:pt x="3512" y="102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62" name="object 248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863" name="object 24863"/>
          <p:cNvSpPr/>
          <p:nvPr/>
        </p:nvSpPr>
        <p:spPr>
          <a:xfrm>
            <a:off x="3602830" y="2586919"/>
            <a:ext cx="1270" cy="9525"/>
          </a:xfrm>
          <a:custGeom>
            <a:avLst/>
            <a:gdLst/>
            <a:ahLst/>
            <a:cxnLst/>
            <a:rect l="l" t="t" r="r" b="b"/>
            <a:pathLst>
              <a:path w="1270" h="9525">
                <a:moveTo>
                  <a:pt x="0" y="0"/>
                </a:moveTo>
                <a:lnTo>
                  <a:pt x="850" y="926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F21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64" name="object 248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865" name="object 248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866" name="object 248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867" name="object 248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868" name="object 248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869" name="object 248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870" name="object 248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871" name="object 248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872" name="object 24872"/>
          <p:cNvSpPr/>
          <p:nvPr/>
        </p:nvSpPr>
        <p:spPr>
          <a:xfrm>
            <a:off x="3644374" y="2563937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0" y="4315"/>
                </a:moveTo>
                <a:lnTo>
                  <a:pt x="3459" y="0"/>
                </a:lnTo>
                <a:lnTo>
                  <a:pt x="2047" y="3644"/>
                </a:lnTo>
                <a:lnTo>
                  <a:pt x="0" y="4315"/>
                </a:lnTo>
                <a:close/>
              </a:path>
            </a:pathLst>
          </a:custGeom>
          <a:solidFill>
            <a:srgbClr val="1F15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73" name="object 24873"/>
          <p:cNvSpPr/>
          <p:nvPr/>
        </p:nvSpPr>
        <p:spPr>
          <a:xfrm>
            <a:off x="3644374" y="2563937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3459" y="0"/>
                </a:moveTo>
                <a:lnTo>
                  <a:pt x="2047" y="3644"/>
                </a:lnTo>
                <a:lnTo>
                  <a:pt x="0" y="4315"/>
                </a:lnTo>
                <a:lnTo>
                  <a:pt x="3459" y="0"/>
                </a:lnTo>
                <a:close/>
              </a:path>
            </a:pathLst>
          </a:custGeom>
          <a:ln w="3175">
            <a:solidFill>
              <a:srgbClr val="1F15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74" name="object 24874"/>
          <p:cNvSpPr/>
          <p:nvPr/>
        </p:nvSpPr>
        <p:spPr>
          <a:xfrm>
            <a:off x="3644333" y="2563477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40" y="4775"/>
                </a:moveTo>
                <a:lnTo>
                  <a:pt x="0" y="0"/>
                </a:lnTo>
                <a:lnTo>
                  <a:pt x="3500" y="459"/>
                </a:lnTo>
                <a:lnTo>
                  <a:pt x="40" y="4775"/>
                </a:lnTo>
                <a:close/>
              </a:path>
            </a:pathLst>
          </a:custGeom>
          <a:solidFill>
            <a:srgbClr val="1F15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75" name="object 24875"/>
          <p:cNvSpPr/>
          <p:nvPr/>
        </p:nvSpPr>
        <p:spPr>
          <a:xfrm>
            <a:off x="3644333" y="2563477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500" y="459"/>
                </a:moveTo>
                <a:lnTo>
                  <a:pt x="0" y="0"/>
                </a:lnTo>
                <a:lnTo>
                  <a:pt x="40" y="4775"/>
                </a:lnTo>
                <a:lnTo>
                  <a:pt x="3500" y="459"/>
                </a:lnTo>
                <a:close/>
              </a:path>
            </a:pathLst>
          </a:custGeom>
          <a:ln w="3175">
            <a:solidFill>
              <a:srgbClr val="1F15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76" name="object 248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877" name="object 24877"/>
          <p:cNvSpPr/>
          <p:nvPr/>
        </p:nvSpPr>
        <p:spPr>
          <a:xfrm>
            <a:off x="3601918" y="2560147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430" y="449"/>
                </a:moveTo>
                <a:lnTo>
                  <a:pt x="0" y="411"/>
                </a:lnTo>
                <a:lnTo>
                  <a:pt x="1082" y="0"/>
                </a:lnTo>
                <a:lnTo>
                  <a:pt x="2430" y="449"/>
                </a:lnTo>
                <a:close/>
              </a:path>
            </a:pathLst>
          </a:custGeom>
          <a:solidFill>
            <a:srgbClr val="1E24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78" name="object 24878"/>
          <p:cNvSpPr/>
          <p:nvPr/>
        </p:nvSpPr>
        <p:spPr>
          <a:xfrm>
            <a:off x="3601918" y="2560147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411"/>
                </a:moveTo>
                <a:lnTo>
                  <a:pt x="2430" y="449"/>
                </a:lnTo>
                <a:lnTo>
                  <a:pt x="1082" y="0"/>
                </a:lnTo>
                <a:lnTo>
                  <a:pt x="0" y="411"/>
                </a:lnTo>
                <a:close/>
              </a:path>
            </a:pathLst>
          </a:custGeom>
          <a:ln w="3175">
            <a:solidFill>
              <a:srgbClr val="1E24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79" name="object 248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880" name="object 248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881" name="object 24881"/>
          <p:cNvSpPr/>
          <p:nvPr/>
        </p:nvSpPr>
        <p:spPr>
          <a:xfrm>
            <a:off x="3602946" y="2559934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402" y="662"/>
                </a:moveTo>
                <a:lnTo>
                  <a:pt x="53" y="213"/>
                </a:lnTo>
                <a:lnTo>
                  <a:pt x="0" y="0"/>
                </a:lnTo>
                <a:lnTo>
                  <a:pt x="1402" y="662"/>
                </a:lnTo>
                <a:close/>
              </a:path>
            </a:pathLst>
          </a:custGeom>
          <a:solidFill>
            <a:srgbClr val="1E24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82" name="object 24882"/>
          <p:cNvSpPr/>
          <p:nvPr/>
        </p:nvSpPr>
        <p:spPr>
          <a:xfrm>
            <a:off x="3602946" y="2559934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53" y="213"/>
                </a:moveTo>
                <a:lnTo>
                  <a:pt x="1402" y="662"/>
                </a:lnTo>
                <a:lnTo>
                  <a:pt x="0" y="0"/>
                </a:lnTo>
                <a:lnTo>
                  <a:pt x="53" y="213"/>
                </a:lnTo>
                <a:close/>
              </a:path>
            </a:pathLst>
          </a:custGeom>
          <a:ln w="3175">
            <a:solidFill>
              <a:srgbClr val="1E24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83" name="object 248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884" name="object 248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885" name="object 24885"/>
          <p:cNvSpPr/>
          <p:nvPr/>
        </p:nvSpPr>
        <p:spPr>
          <a:xfrm>
            <a:off x="3652641" y="2537106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453" y="1412"/>
                </a:moveTo>
                <a:lnTo>
                  <a:pt x="0" y="0"/>
                </a:lnTo>
                <a:lnTo>
                  <a:pt x="1854" y="215"/>
                </a:lnTo>
                <a:lnTo>
                  <a:pt x="2453" y="1412"/>
                </a:lnTo>
                <a:close/>
              </a:path>
            </a:pathLst>
          </a:custGeom>
          <a:solidFill>
            <a:srgbClr val="1E16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86" name="object 24886"/>
          <p:cNvSpPr/>
          <p:nvPr/>
        </p:nvSpPr>
        <p:spPr>
          <a:xfrm>
            <a:off x="3652641" y="2537106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0"/>
                </a:moveTo>
                <a:lnTo>
                  <a:pt x="2453" y="1412"/>
                </a:lnTo>
                <a:lnTo>
                  <a:pt x="1854" y="21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16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87" name="object 248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888" name="object 248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889" name="object 248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890" name="object 24890"/>
          <p:cNvSpPr/>
          <p:nvPr/>
        </p:nvSpPr>
        <p:spPr>
          <a:xfrm>
            <a:off x="3654496" y="2537323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599" y="11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91" name="object 24891"/>
          <p:cNvSpPr/>
          <p:nvPr/>
        </p:nvSpPr>
        <p:spPr>
          <a:xfrm>
            <a:off x="3681849" y="255510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069" y="980"/>
                </a:moveTo>
                <a:lnTo>
                  <a:pt x="0" y="167"/>
                </a:lnTo>
                <a:lnTo>
                  <a:pt x="1148" y="0"/>
                </a:lnTo>
                <a:lnTo>
                  <a:pt x="1069" y="980"/>
                </a:lnTo>
                <a:close/>
              </a:path>
            </a:pathLst>
          </a:custGeom>
          <a:solidFill>
            <a:srgbClr val="1D12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92" name="object 24892"/>
          <p:cNvSpPr/>
          <p:nvPr/>
        </p:nvSpPr>
        <p:spPr>
          <a:xfrm>
            <a:off x="3681849" y="255510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069" y="980"/>
                </a:moveTo>
                <a:lnTo>
                  <a:pt x="1148" y="0"/>
                </a:lnTo>
                <a:lnTo>
                  <a:pt x="0" y="167"/>
                </a:lnTo>
                <a:lnTo>
                  <a:pt x="1069" y="980"/>
                </a:lnTo>
                <a:close/>
              </a:path>
            </a:pathLst>
          </a:custGeom>
          <a:ln w="3175">
            <a:solidFill>
              <a:srgbClr val="1D12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93" name="object 24893"/>
          <p:cNvSpPr/>
          <p:nvPr/>
        </p:nvSpPr>
        <p:spPr>
          <a:xfrm>
            <a:off x="3681646" y="2554607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203" y="668"/>
                </a:moveTo>
                <a:lnTo>
                  <a:pt x="0" y="45"/>
                </a:lnTo>
                <a:lnTo>
                  <a:pt x="1711" y="0"/>
                </a:lnTo>
                <a:lnTo>
                  <a:pt x="203" y="668"/>
                </a:lnTo>
                <a:close/>
              </a:path>
            </a:pathLst>
          </a:custGeom>
          <a:solidFill>
            <a:srgbClr val="1D12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94" name="object 24894"/>
          <p:cNvSpPr/>
          <p:nvPr/>
        </p:nvSpPr>
        <p:spPr>
          <a:xfrm>
            <a:off x="3681646" y="2554607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203" y="668"/>
                </a:moveTo>
                <a:lnTo>
                  <a:pt x="0" y="45"/>
                </a:lnTo>
                <a:lnTo>
                  <a:pt x="1711" y="0"/>
                </a:lnTo>
                <a:lnTo>
                  <a:pt x="203" y="668"/>
                </a:lnTo>
                <a:close/>
              </a:path>
            </a:pathLst>
          </a:custGeom>
          <a:ln w="3175">
            <a:solidFill>
              <a:srgbClr val="1D12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95" name="object 24895"/>
          <p:cNvSpPr/>
          <p:nvPr/>
        </p:nvSpPr>
        <p:spPr>
          <a:xfrm>
            <a:off x="3681849" y="2554607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668"/>
                </a:moveTo>
                <a:lnTo>
                  <a:pt x="1508" y="0"/>
                </a:lnTo>
                <a:lnTo>
                  <a:pt x="1148" y="500"/>
                </a:lnTo>
                <a:lnTo>
                  <a:pt x="0" y="668"/>
                </a:lnTo>
                <a:close/>
              </a:path>
            </a:pathLst>
          </a:custGeom>
          <a:solidFill>
            <a:srgbClr val="1D12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96" name="object 24896"/>
          <p:cNvSpPr/>
          <p:nvPr/>
        </p:nvSpPr>
        <p:spPr>
          <a:xfrm>
            <a:off x="3681849" y="2554607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668"/>
                </a:moveTo>
                <a:lnTo>
                  <a:pt x="1148" y="500"/>
                </a:lnTo>
                <a:lnTo>
                  <a:pt x="1508" y="0"/>
                </a:lnTo>
                <a:lnTo>
                  <a:pt x="0" y="668"/>
                </a:lnTo>
                <a:close/>
              </a:path>
            </a:pathLst>
          </a:custGeom>
          <a:ln w="3175">
            <a:solidFill>
              <a:srgbClr val="1D12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97" name="object 24897"/>
          <p:cNvSpPr/>
          <p:nvPr/>
        </p:nvSpPr>
        <p:spPr>
          <a:xfrm>
            <a:off x="3555982" y="251074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916" y="1003"/>
                </a:moveTo>
                <a:lnTo>
                  <a:pt x="139" y="386"/>
                </a:lnTo>
                <a:lnTo>
                  <a:pt x="0" y="0"/>
                </a:lnTo>
                <a:lnTo>
                  <a:pt x="916" y="1003"/>
                </a:lnTo>
                <a:close/>
              </a:path>
            </a:pathLst>
          </a:custGeom>
          <a:solidFill>
            <a:srgbClr val="1A40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98" name="object 24898"/>
          <p:cNvSpPr/>
          <p:nvPr/>
        </p:nvSpPr>
        <p:spPr>
          <a:xfrm>
            <a:off x="3555982" y="251074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39" y="386"/>
                </a:moveTo>
                <a:lnTo>
                  <a:pt x="916" y="1003"/>
                </a:lnTo>
                <a:lnTo>
                  <a:pt x="0" y="0"/>
                </a:lnTo>
                <a:lnTo>
                  <a:pt x="139" y="386"/>
                </a:lnTo>
                <a:close/>
              </a:path>
            </a:pathLst>
          </a:custGeom>
          <a:ln w="3175">
            <a:solidFill>
              <a:srgbClr val="1A40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99" name="object 24899"/>
          <p:cNvSpPr/>
          <p:nvPr/>
        </p:nvSpPr>
        <p:spPr>
          <a:xfrm>
            <a:off x="3556253" y="251149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645" y="25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40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00" name="object 24900"/>
          <p:cNvSpPr/>
          <p:nvPr/>
        </p:nvSpPr>
        <p:spPr>
          <a:xfrm>
            <a:off x="3556253" y="251149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645" y="25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40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01" name="object 24901"/>
          <p:cNvSpPr/>
          <p:nvPr/>
        </p:nvSpPr>
        <p:spPr>
          <a:xfrm>
            <a:off x="3556122" y="251113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777" y="617"/>
                </a:moveTo>
                <a:lnTo>
                  <a:pt x="132" y="363"/>
                </a:lnTo>
                <a:lnTo>
                  <a:pt x="0" y="0"/>
                </a:lnTo>
                <a:lnTo>
                  <a:pt x="777" y="617"/>
                </a:lnTo>
                <a:close/>
              </a:path>
            </a:pathLst>
          </a:custGeom>
          <a:solidFill>
            <a:srgbClr val="1A40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02" name="object 24902"/>
          <p:cNvSpPr/>
          <p:nvPr/>
        </p:nvSpPr>
        <p:spPr>
          <a:xfrm>
            <a:off x="3556122" y="251113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32" y="363"/>
                </a:moveTo>
                <a:lnTo>
                  <a:pt x="777" y="617"/>
                </a:lnTo>
                <a:lnTo>
                  <a:pt x="0" y="0"/>
                </a:lnTo>
                <a:lnTo>
                  <a:pt x="132" y="363"/>
                </a:lnTo>
                <a:close/>
              </a:path>
            </a:pathLst>
          </a:custGeom>
          <a:ln w="3175">
            <a:solidFill>
              <a:srgbClr val="1A40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03" name="object 24903"/>
          <p:cNvSpPr/>
          <p:nvPr/>
        </p:nvSpPr>
        <p:spPr>
          <a:xfrm>
            <a:off x="3556122" y="251113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777" y="61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04" name="object 24904"/>
          <p:cNvSpPr/>
          <p:nvPr/>
        </p:nvSpPr>
        <p:spPr>
          <a:xfrm>
            <a:off x="3585923" y="2538046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586" y="1938"/>
                </a:moveTo>
                <a:lnTo>
                  <a:pt x="1866" y="1399"/>
                </a:lnTo>
                <a:lnTo>
                  <a:pt x="0" y="0"/>
                </a:lnTo>
                <a:lnTo>
                  <a:pt x="3586" y="1938"/>
                </a:lnTo>
                <a:close/>
              </a:path>
            </a:pathLst>
          </a:custGeom>
          <a:solidFill>
            <a:srgbClr val="1E2C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05" name="object 24905"/>
          <p:cNvSpPr/>
          <p:nvPr/>
        </p:nvSpPr>
        <p:spPr>
          <a:xfrm>
            <a:off x="3585923" y="2538046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0"/>
                </a:moveTo>
                <a:lnTo>
                  <a:pt x="1866" y="1399"/>
                </a:lnTo>
                <a:lnTo>
                  <a:pt x="3586" y="193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2C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06" name="object 24906"/>
          <p:cNvSpPr/>
          <p:nvPr/>
        </p:nvSpPr>
        <p:spPr>
          <a:xfrm>
            <a:off x="3589827" y="2555743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27" y="320"/>
                </a:moveTo>
                <a:lnTo>
                  <a:pt x="0" y="0"/>
                </a:lnTo>
                <a:lnTo>
                  <a:pt x="2527" y="320"/>
                </a:lnTo>
                <a:close/>
              </a:path>
            </a:pathLst>
          </a:custGeom>
          <a:ln w="3175">
            <a:solidFill>
              <a:srgbClr val="1E29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07" name="object 24907"/>
          <p:cNvSpPr/>
          <p:nvPr/>
        </p:nvSpPr>
        <p:spPr>
          <a:xfrm>
            <a:off x="3589827" y="2555743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27" y="320"/>
                </a:moveTo>
                <a:lnTo>
                  <a:pt x="0" y="0"/>
                </a:lnTo>
                <a:lnTo>
                  <a:pt x="2527" y="320"/>
                </a:lnTo>
                <a:close/>
              </a:path>
            </a:pathLst>
          </a:custGeom>
          <a:ln w="3175">
            <a:solidFill>
              <a:srgbClr val="1E29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08" name="object 24908"/>
          <p:cNvSpPr/>
          <p:nvPr/>
        </p:nvSpPr>
        <p:spPr>
          <a:xfrm>
            <a:off x="3589827" y="2555735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27" y="327"/>
                </a:moveTo>
                <a:lnTo>
                  <a:pt x="0" y="7"/>
                </a:lnTo>
                <a:lnTo>
                  <a:pt x="1206" y="0"/>
                </a:lnTo>
                <a:lnTo>
                  <a:pt x="2527" y="327"/>
                </a:lnTo>
                <a:close/>
              </a:path>
            </a:pathLst>
          </a:custGeom>
          <a:solidFill>
            <a:srgbClr val="1E29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09" name="object 24909"/>
          <p:cNvSpPr/>
          <p:nvPr/>
        </p:nvSpPr>
        <p:spPr>
          <a:xfrm>
            <a:off x="3589827" y="2555735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27" y="327"/>
                </a:moveTo>
                <a:lnTo>
                  <a:pt x="0" y="7"/>
                </a:lnTo>
                <a:lnTo>
                  <a:pt x="1206" y="0"/>
                </a:lnTo>
                <a:lnTo>
                  <a:pt x="2527" y="327"/>
                </a:lnTo>
                <a:close/>
              </a:path>
            </a:pathLst>
          </a:custGeom>
          <a:ln w="3175">
            <a:solidFill>
              <a:srgbClr val="1E29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10" name="object 249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911" name="object 249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912" name="object 24912"/>
          <p:cNvSpPr/>
          <p:nvPr/>
        </p:nvSpPr>
        <p:spPr>
          <a:xfrm>
            <a:off x="3589103" y="2546941"/>
            <a:ext cx="1905" cy="8890"/>
          </a:xfrm>
          <a:custGeom>
            <a:avLst/>
            <a:gdLst/>
            <a:ahLst/>
            <a:cxnLst/>
            <a:rect l="l" t="t" r="r" b="b"/>
            <a:pathLst>
              <a:path w="1904" h="8889">
                <a:moveTo>
                  <a:pt x="723" y="8801"/>
                </a:moveTo>
                <a:lnTo>
                  <a:pt x="0" y="0"/>
                </a:lnTo>
                <a:lnTo>
                  <a:pt x="1620" y="7381"/>
                </a:lnTo>
                <a:lnTo>
                  <a:pt x="723" y="8801"/>
                </a:lnTo>
                <a:close/>
              </a:path>
            </a:pathLst>
          </a:custGeom>
          <a:solidFill>
            <a:srgbClr val="1E2A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13" name="object 24913"/>
          <p:cNvSpPr/>
          <p:nvPr/>
        </p:nvSpPr>
        <p:spPr>
          <a:xfrm>
            <a:off x="3589103" y="2546941"/>
            <a:ext cx="1905" cy="8890"/>
          </a:xfrm>
          <a:custGeom>
            <a:avLst/>
            <a:gdLst/>
            <a:ahLst/>
            <a:cxnLst/>
            <a:rect l="l" t="t" r="r" b="b"/>
            <a:pathLst>
              <a:path w="1904" h="8889">
                <a:moveTo>
                  <a:pt x="723" y="8801"/>
                </a:moveTo>
                <a:lnTo>
                  <a:pt x="0" y="0"/>
                </a:lnTo>
                <a:lnTo>
                  <a:pt x="1620" y="7381"/>
                </a:lnTo>
                <a:lnTo>
                  <a:pt x="723" y="8801"/>
                </a:lnTo>
                <a:close/>
              </a:path>
            </a:pathLst>
          </a:custGeom>
          <a:ln w="3175">
            <a:solidFill>
              <a:srgbClr val="1E2A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14" name="object 24914"/>
          <p:cNvSpPr/>
          <p:nvPr/>
        </p:nvSpPr>
        <p:spPr>
          <a:xfrm>
            <a:off x="3589827" y="2554323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1419"/>
                </a:moveTo>
                <a:lnTo>
                  <a:pt x="896" y="0"/>
                </a:lnTo>
                <a:lnTo>
                  <a:pt x="1206" y="1412"/>
                </a:lnTo>
                <a:lnTo>
                  <a:pt x="0" y="1419"/>
                </a:lnTo>
                <a:close/>
              </a:path>
            </a:pathLst>
          </a:custGeom>
          <a:solidFill>
            <a:srgbClr val="1E29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15" name="object 24915"/>
          <p:cNvSpPr/>
          <p:nvPr/>
        </p:nvSpPr>
        <p:spPr>
          <a:xfrm>
            <a:off x="3589827" y="2554323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1419"/>
                </a:moveTo>
                <a:lnTo>
                  <a:pt x="1206" y="1412"/>
                </a:lnTo>
                <a:lnTo>
                  <a:pt x="896" y="0"/>
                </a:lnTo>
                <a:lnTo>
                  <a:pt x="0" y="1419"/>
                </a:lnTo>
                <a:close/>
              </a:path>
            </a:pathLst>
          </a:custGeom>
          <a:ln w="3175">
            <a:solidFill>
              <a:srgbClr val="1E29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16" name="object 24916"/>
          <p:cNvSpPr/>
          <p:nvPr/>
        </p:nvSpPr>
        <p:spPr>
          <a:xfrm>
            <a:off x="3591529" y="2557782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775" y="3649"/>
                </a:moveTo>
                <a:lnTo>
                  <a:pt x="0" y="2951"/>
                </a:lnTo>
                <a:lnTo>
                  <a:pt x="1127" y="0"/>
                </a:lnTo>
                <a:lnTo>
                  <a:pt x="1775" y="3649"/>
                </a:lnTo>
                <a:close/>
              </a:path>
            </a:pathLst>
          </a:custGeom>
          <a:solidFill>
            <a:srgbClr val="1E28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17" name="object 24917"/>
          <p:cNvSpPr/>
          <p:nvPr/>
        </p:nvSpPr>
        <p:spPr>
          <a:xfrm>
            <a:off x="3591529" y="2557782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127" y="0"/>
                </a:moveTo>
                <a:lnTo>
                  <a:pt x="1775" y="3649"/>
                </a:lnTo>
                <a:lnTo>
                  <a:pt x="0" y="2951"/>
                </a:lnTo>
                <a:lnTo>
                  <a:pt x="1127" y="0"/>
                </a:lnTo>
                <a:close/>
              </a:path>
            </a:pathLst>
          </a:custGeom>
          <a:ln w="3175">
            <a:solidFill>
              <a:srgbClr val="1E28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18" name="object 24918"/>
          <p:cNvSpPr/>
          <p:nvPr/>
        </p:nvSpPr>
        <p:spPr>
          <a:xfrm>
            <a:off x="3589827" y="2555743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1701" y="4991"/>
                </a:moveTo>
                <a:lnTo>
                  <a:pt x="0" y="0"/>
                </a:lnTo>
                <a:lnTo>
                  <a:pt x="2829" y="2039"/>
                </a:lnTo>
                <a:lnTo>
                  <a:pt x="1701" y="4991"/>
                </a:lnTo>
                <a:close/>
              </a:path>
            </a:pathLst>
          </a:custGeom>
          <a:solidFill>
            <a:srgbClr val="1E29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19" name="object 24919"/>
          <p:cNvSpPr/>
          <p:nvPr/>
        </p:nvSpPr>
        <p:spPr>
          <a:xfrm>
            <a:off x="3589827" y="2555743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2829" y="2039"/>
                </a:moveTo>
                <a:lnTo>
                  <a:pt x="0" y="0"/>
                </a:lnTo>
                <a:lnTo>
                  <a:pt x="1701" y="4991"/>
                </a:lnTo>
                <a:lnTo>
                  <a:pt x="2829" y="2039"/>
                </a:lnTo>
                <a:close/>
              </a:path>
            </a:pathLst>
          </a:custGeom>
          <a:ln w="3175">
            <a:solidFill>
              <a:srgbClr val="1E29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20" name="object 24920"/>
          <p:cNvSpPr/>
          <p:nvPr/>
        </p:nvSpPr>
        <p:spPr>
          <a:xfrm>
            <a:off x="3593241" y="256571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889" y="391"/>
                </a:moveTo>
                <a:lnTo>
                  <a:pt x="0" y="40"/>
                </a:lnTo>
                <a:lnTo>
                  <a:pt x="820" y="0"/>
                </a:lnTo>
                <a:lnTo>
                  <a:pt x="889" y="391"/>
                </a:lnTo>
                <a:close/>
              </a:path>
            </a:pathLst>
          </a:custGeom>
          <a:solidFill>
            <a:srgbClr val="1E27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21" name="object 24921"/>
          <p:cNvSpPr/>
          <p:nvPr/>
        </p:nvSpPr>
        <p:spPr>
          <a:xfrm>
            <a:off x="3593241" y="256571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820" y="0"/>
                </a:moveTo>
                <a:lnTo>
                  <a:pt x="0" y="40"/>
                </a:lnTo>
                <a:lnTo>
                  <a:pt x="889" y="391"/>
                </a:lnTo>
                <a:lnTo>
                  <a:pt x="820" y="0"/>
                </a:lnTo>
                <a:close/>
              </a:path>
            </a:pathLst>
          </a:custGeom>
          <a:ln w="3175">
            <a:solidFill>
              <a:srgbClr val="1E27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22" name="object 24922"/>
          <p:cNvSpPr/>
          <p:nvPr/>
        </p:nvSpPr>
        <p:spPr>
          <a:xfrm>
            <a:off x="3593241" y="25614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0" y="4318"/>
                </a:moveTo>
                <a:lnTo>
                  <a:pt x="63" y="0"/>
                </a:lnTo>
                <a:lnTo>
                  <a:pt x="820" y="4277"/>
                </a:lnTo>
                <a:lnTo>
                  <a:pt x="0" y="4318"/>
                </a:lnTo>
                <a:close/>
              </a:path>
            </a:pathLst>
          </a:custGeom>
          <a:solidFill>
            <a:srgbClr val="1E27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23" name="object 24923"/>
          <p:cNvSpPr/>
          <p:nvPr/>
        </p:nvSpPr>
        <p:spPr>
          <a:xfrm>
            <a:off x="3593241" y="25614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63" y="0"/>
                </a:moveTo>
                <a:lnTo>
                  <a:pt x="820" y="4277"/>
                </a:lnTo>
                <a:lnTo>
                  <a:pt x="0" y="4318"/>
                </a:lnTo>
                <a:lnTo>
                  <a:pt x="63" y="0"/>
                </a:lnTo>
                <a:close/>
              </a:path>
            </a:pathLst>
          </a:custGeom>
          <a:ln w="3175">
            <a:solidFill>
              <a:srgbClr val="1E27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24" name="object 24924"/>
          <p:cNvSpPr/>
          <p:nvPr/>
        </p:nvSpPr>
        <p:spPr>
          <a:xfrm>
            <a:off x="3591529" y="2560734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1711" y="5016"/>
                </a:moveTo>
                <a:lnTo>
                  <a:pt x="0" y="0"/>
                </a:lnTo>
                <a:lnTo>
                  <a:pt x="1775" y="698"/>
                </a:lnTo>
                <a:lnTo>
                  <a:pt x="1711" y="5016"/>
                </a:lnTo>
                <a:close/>
              </a:path>
            </a:pathLst>
          </a:custGeom>
          <a:solidFill>
            <a:srgbClr val="1E28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25" name="object 24925"/>
          <p:cNvSpPr/>
          <p:nvPr/>
        </p:nvSpPr>
        <p:spPr>
          <a:xfrm>
            <a:off x="3591529" y="2560734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1775" y="698"/>
                </a:moveTo>
                <a:lnTo>
                  <a:pt x="0" y="0"/>
                </a:lnTo>
                <a:lnTo>
                  <a:pt x="1711" y="5016"/>
                </a:lnTo>
                <a:lnTo>
                  <a:pt x="1775" y="698"/>
                </a:lnTo>
                <a:close/>
              </a:path>
            </a:pathLst>
          </a:custGeom>
          <a:ln w="3175">
            <a:solidFill>
              <a:srgbClr val="1E28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26" name="object 24926"/>
          <p:cNvSpPr/>
          <p:nvPr/>
        </p:nvSpPr>
        <p:spPr>
          <a:xfrm>
            <a:off x="3591529" y="2560734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0" y="0"/>
                </a:moveTo>
                <a:lnTo>
                  <a:pt x="1711" y="501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28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27" name="object 24927"/>
          <p:cNvSpPr/>
          <p:nvPr/>
        </p:nvSpPr>
        <p:spPr>
          <a:xfrm>
            <a:off x="3591529" y="2560734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1711" y="5016"/>
                </a:moveTo>
                <a:lnTo>
                  <a:pt x="0" y="0"/>
                </a:lnTo>
                <a:lnTo>
                  <a:pt x="1711" y="5016"/>
                </a:lnTo>
                <a:close/>
              </a:path>
            </a:pathLst>
          </a:custGeom>
          <a:ln w="3175">
            <a:solidFill>
              <a:srgbClr val="1E28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28" name="object 24928"/>
          <p:cNvSpPr/>
          <p:nvPr/>
        </p:nvSpPr>
        <p:spPr>
          <a:xfrm>
            <a:off x="3589827" y="2555743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0" y="0"/>
                </a:moveTo>
                <a:lnTo>
                  <a:pt x="1701" y="499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29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29" name="object 24929"/>
          <p:cNvSpPr/>
          <p:nvPr/>
        </p:nvSpPr>
        <p:spPr>
          <a:xfrm>
            <a:off x="3589827" y="2555743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1701" y="4991"/>
                </a:moveTo>
                <a:lnTo>
                  <a:pt x="0" y="0"/>
                </a:lnTo>
                <a:lnTo>
                  <a:pt x="1701" y="4991"/>
                </a:lnTo>
                <a:close/>
              </a:path>
            </a:pathLst>
          </a:custGeom>
          <a:ln w="3175">
            <a:solidFill>
              <a:srgbClr val="1E29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30" name="object 24930"/>
          <p:cNvSpPr/>
          <p:nvPr/>
        </p:nvSpPr>
        <p:spPr>
          <a:xfrm>
            <a:off x="3589827" y="255574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31" name="object 24931"/>
          <p:cNvSpPr/>
          <p:nvPr/>
        </p:nvSpPr>
        <p:spPr>
          <a:xfrm>
            <a:off x="3589827" y="255574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32" name="object 24932"/>
          <p:cNvSpPr/>
          <p:nvPr/>
        </p:nvSpPr>
        <p:spPr>
          <a:xfrm>
            <a:off x="3589827" y="2555743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0" y="0"/>
                </a:moveTo>
                <a:lnTo>
                  <a:pt x="1701" y="49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33" name="object 24933"/>
          <p:cNvSpPr/>
          <p:nvPr/>
        </p:nvSpPr>
        <p:spPr>
          <a:xfrm>
            <a:off x="3591529" y="2560734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0" y="0"/>
                </a:moveTo>
                <a:lnTo>
                  <a:pt x="1711" y="50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34" name="object 24934"/>
          <p:cNvSpPr/>
          <p:nvPr/>
        </p:nvSpPr>
        <p:spPr>
          <a:xfrm>
            <a:off x="3591529" y="2560734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775" y="69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35" name="object 24935"/>
          <p:cNvSpPr/>
          <p:nvPr/>
        </p:nvSpPr>
        <p:spPr>
          <a:xfrm>
            <a:off x="3591529" y="256073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36" name="object 24936"/>
          <p:cNvSpPr/>
          <p:nvPr/>
        </p:nvSpPr>
        <p:spPr>
          <a:xfrm>
            <a:off x="3588560" y="2555550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871" y="4010"/>
                </a:moveTo>
                <a:lnTo>
                  <a:pt x="0" y="0"/>
                </a:lnTo>
                <a:lnTo>
                  <a:pt x="1267" y="193"/>
                </a:lnTo>
                <a:lnTo>
                  <a:pt x="871" y="4010"/>
                </a:lnTo>
                <a:close/>
              </a:path>
            </a:pathLst>
          </a:custGeom>
          <a:solidFill>
            <a:srgbClr val="1E2A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37" name="object 24937"/>
          <p:cNvSpPr/>
          <p:nvPr/>
        </p:nvSpPr>
        <p:spPr>
          <a:xfrm>
            <a:off x="3588560" y="2555550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871" y="4010"/>
                </a:moveTo>
                <a:lnTo>
                  <a:pt x="0" y="0"/>
                </a:lnTo>
                <a:lnTo>
                  <a:pt x="1267" y="193"/>
                </a:lnTo>
                <a:lnTo>
                  <a:pt x="871" y="4010"/>
                </a:lnTo>
                <a:close/>
              </a:path>
            </a:pathLst>
          </a:custGeom>
          <a:ln w="3175">
            <a:solidFill>
              <a:srgbClr val="1E2A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38" name="object 24938"/>
          <p:cNvSpPr/>
          <p:nvPr/>
        </p:nvSpPr>
        <p:spPr>
          <a:xfrm>
            <a:off x="3589431" y="25557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3817"/>
                </a:moveTo>
                <a:lnTo>
                  <a:pt x="396" y="0"/>
                </a:lnTo>
                <a:lnTo>
                  <a:pt x="0" y="3817"/>
                </a:lnTo>
                <a:close/>
              </a:path>
            </a:pathLst>
          </a:custGeom>
          <a:ln w="3175">
            <a:solidFill>
              <a:srgbClr val="1E2A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39" name="object 24939"/>
          <p:cNvSpPr/>
          <p:nvPr/>
        </p:nvSpPr>
        <p:spPr>
          <a:xfrm>
            <a:off x="3589431" y="2555743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2098" y="4991"/>
                </a:moveTo>
                <a:lnTo>
                  <a:pt x="0" y="3817"/>
                </a:lnTo>
                <a:lnTo>
                  <a:pt x="396" y="0"/>
                </a:lnTo>
                <a:lnTo>
                  <a:pt x="2098" y="4991"/>
                </a:lnTo>
                <a:close/>
              </a:path>
            </a:pathLst>
          </a:custGeom>
          <a:solidFill>
            <a:srgbClr val="1E29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40" name="object 24940"/>
          <p:cNvSpPr/>
          <p:nvPr/>
        </p:nvSpPr>
        <p:spPr>
          <a:xfrm>
            <a:off x="3589431" y="2555743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0" y="3817"/>
                </a:moveTo>
                <a:lnTo>
                  <a:pt x="396" y="0"/>
                </a:lnTo>
                <a:lnTo>
                  <a:pt x="2098" y="4991"/>
                </a:lnTo>
                <a:lnTo>
                  <a:pt x="0" y="3817"/>
                </a:lnTo>
                <a:close/>
              </a:path>
            </a:pathLst>
          </a:custGeom>
          <a:ln w="3175">
            <a:solidFill>
              <a:srgbClr val="1E29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41" name="object 24941"/>
          <p:cNvSpPr/>
          <p:nvPr/>
        </p:nvSpPr>
        <p:spPr>
          <a:xfrm>
            <a:off x="3589525" y="2559989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911" y="4191"/>
                </a:moveTo>
                <a:lnTo>
                  <a:pt x="0" y="0"/>
                </a:lnTo>
                <a:lnTo>
                  <a:pt x="2004" y="744"/>
                </a:lnTo>
                <a:lnTo>
                  <a:pt x="911" y="4191"/>
                </a:lnTo>
                <a:close/>
              </a:path>
            </a:pathLst>
          </a:custGeom>
          <a:solidFill>
            <a:srgbClr val="1E29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42" name="object 24942"/>
          <p:cNvSpPr/>
          <p:nvPr/>
        </p:nvSpPr>
        <p:spPr>
          <a:xfrm>
            <a:off x="3589525" y="2559989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911" y="4191"/>
                </a:moveTo>
                <a:lnTo>
                  <a:pt x="0" y="0"/>
                </a:lnTo>
                <a:lnTo>
                  <a:pt x="2004" y="744"/>
                </a:lnTo>
                <a:lnTo>
                  <a:pt x="911" y="4191"/>
                </a:lnTo>
                <a:close/>
              </a:path>
            </a:pathLst>
          </a:custGeom>
          <a:ln w="3175">
            <a:solidFill>
              <a:srgbClr val="1E29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43" name="object 249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944" name="object 24944"/>
          <p:cNvSpPr/>
          <p:nvPr/>
        </p:nvSpPr>
        <p:spPr>
          <a:xfrm>
            <a:off x="3589431" y="255956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098" y="1173"/>
                </a:moveTo>
                <a:lnTo>
                  <a:pt x="93" y="429"/>
                </a:lnTo>
                <a:lnTo>
                  <a:pt x="0" y="0"/>
                </a:lnTo>
                <a:lnTo>
                  <a:pt x="2098" y="1173"/>
                </a:lnTo>
                <a:close/>
              </a:path>
            </a:pathLst>
          </a:custGeom>
          <a:solidFill>
            <a:srgbClr val="1E29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45" name="object 24945"/>
          <p:cNvSpPr/>
          <p:nvPr/>
        </p:nvSpPr>
        <p:spPr>
          <a:xfrm>
            <a:off x="3589431" y="255956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93" y="429"/>
                </a:moveTo>
                <a:lnTo>
                  <a:pt x="2098" y="1173"/>
                </a:lnTo>
                <a:lnTo>
                  <a:pt x="0" y="0"/>
                </a:lnTo>
                <a:lnTo>
                  <a:pt x="93" y="429"/>
                </a:lnTo>
                <a:close/>
              </a:path>
            </a:pathLst>
          </a:custGeom>
          <a:ln w="3175">
            <a:solidFill>
              <a:srgbClr val="1E29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46" name="object 24946"/>
          <p:cNvSpPr/>
          <p:nvPr/>
        </p:nvSpPr>
        <p:spPr>
          <a:xfrm>
            <a:off x="3589431" y="255956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098" y="11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47" name="object 249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948" name="object 249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949" name="object 249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950" name="object 24950"/>
          <p:cNvSpPr/>
          <p:nvPr/>
        </p:nvSpPr>
        <p:spPr>
          <a:xfrm>
            <a:off x="3593241" y="2565750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530" y="1551"/>
                </a:moveTo>
                <a:lnTo>
                  <a:pt x="0" y="0"/>
                </a:lnTo>
                <a:lnTo>
                  <a:pt x="1043" y="939"/>
                </a:lnTo>
                <a:lnTo>
                  <a:pt x="530" y="1551"/>
                </a:lnTo>
                <a:close/>
              </a:path>
            </a:pathLst>
          </a:custGeom>
          <a:solidFill>
            <a:srgbClr val="1E27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51" name="object 24951"/>
          <p:cNvSpPr/>
          <p:nvPr/>
        </p:nvSpPr>
        <p:spPr>
          <a:xfrm>
            <a:off x="3593241" y="2565750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1043" y="939"/>
                </a:moveTo>
                <a:lnTo>
                  <a:pt x="530" y="1551"/>
                </a:lnTo>
                <a:lnTo>
                  <a:pt x="0" y="0"/>
                </a:lnTo>
                <a:lnTo>
                  <a:pt x="1043" y="939"/>
                </a:lnTo>
                <a:close/>
              </a:path>
            </a:pathLst>
          </a:custGeom>
          <a:ln w="3175">
            <a:solidFill>
              <a:srgbClr val="1E27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52" name="object 24952"/>
          <p:cNvSpPr/>
          <p:nvPr/>
        </p:nvSpPr>
        <p:spPr>
          <a:xfrm>
            <a:off x="3593241" y="256575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043" y="939"/>
                </a:moveTo>
                <a:lnTo>
                  <a:pt x="0" y="0"/>
                </a:lnTo>
                <a:lnTo>
                  <a:pt x="889" y="350"/>
                </a:lnTo>
                <a:lnTo>
                  <a:pt x="1043" y="939"/>
                </a:lnTo>
                <a:close/>
              </a:path>
            </a:pathLst>
          </a:custGeom>
          <a:solidFill>
            <a:srgbClr val="1E27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53" name="object 24953"/>
          <p:cNvSpPr/>
          <p:nvPr/>
        </p:nvSpPr>
        <p:spPr>
          <a:xfrm>
            <a:off x="3593241" y="256575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043" y="939"/>
                </a:moveTo>
                <a:lnTo>
                  <a:pt x="889" y="350"/>
                </a:lnTo>
                <a:lnTo>
                  <a:pt x="0" y="0"/>
                </a:lnTo>
                <a:lnTo>
                  <a:pt x="1043" y="939"/>
                </a:lnTo>
                <a:close/>
              </a:path>
            </a:pathLst>
          </a:custGeom>
          <a:ln w="3175">
            <a:solidFill>
              <a:srgbClr val="1E27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54" name="object 249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955" name="object 249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956" name="object 249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957" name="object 249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958" name="object 249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959" name="object 249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960" name="object 249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961" name="object 24961"/>
          <p:cNvSpPr/>
          <p:nvPr/>
        </p:nvSpPr>
        <p:spPr>
          <a:xfrm>
            <a:off x="3590272" y="2573243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1419" y="960"/>
                </a:moveTo>
                <a:lnTo>
                  <a:pt x="0" y="99"/>
                </a:lnTo>
                <a:lnTo>
                  <a:pt x="2311" y="0"/>
                </a:lnTo>
                <a:lnTo>
                  <a:pt x="1419" y="960"/>
                </a:lnTo>
                <a:close/>
              </a:path>
            </a:pathLst>
          </a:custGeom>
          <a:solidFill>
            <a:srgbClr val="1E29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62" name="object 24962"/>
          <p:cNvSpPr/>
          <p:nvPr/>
        </p:nvSpPr>
        <p:spPr>
          <a:xfrm>
            <a:off x="3590272" y="2573243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311" y="0"/>
                </a:moveTo>
                <a:lnTo>
                  <a:pt x="1419" y="960"/>
                </a:lnTo>
                <a:lnTo>
                  <a:pt x="0" y="99"/>
                </a:lnTo>
                <a:lnTo>
                  <a:pt x="2311" y="0"/>
                </a:lnTo>
                <a:close/>
              </a:path>
            </a:pathLst>
          </a:custGeom>
          <a:ln w="3175">
            <a:solidFill>
              <a:srgbClr val="1E29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63" name="object 249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964" name="object 249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965" name="object 249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966" name="object 249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967" name="object 249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968" name="object 249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969" name="object 249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970" name="object 24970"/>
          <p:cNvSpPr/>
          <p:nvPr/>
        </p:nvSpPr>
        <p:spPr>
          <a:xfrm>
            <a:off x="3585509" y="2545245"/>
            <a:ext cx="1905" cy="8255"/>
          </a:xfrm>
          <a:custGeom>
            <a:avLst/>
            <a:gdLst/>
            <a:ahLst/>
            <a:cxnLst/>
            <a:rect l="l" t="t" r="r" b="b"/>
            <a:pathLst>
              <a:path w="1904" h="8255">
                <a:moveTo>
                  <a:pt x="1325" y="7823"/>
                </a:moveTo>
                <a:lnTo>
                  <a:pt x="345" y="2032"/>
                </a:lnTo>
                <a:lnTo>
                  <a:pt x="0" y="0"/>
                </a:lnTo>
                <a:lnTo>
                  <a:pt x="1325" y="7823"/>
                </a:lnTo>
                <a:close/>
              </a:path>
            </a:pathLst>
          </a:custGeom>
          <a:ln w="3175">
            <a:solidFill>
              <a:srgbClr val="1D2C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71" name="object 24971"/>
          <p:cNvSpPr/>
          <p:nvPr/>
        </p:nvSpPr>
        <p:spPr>
          <a:xfrm>
            <a:off x="3585509" y="2545245"/>
            <a:ext cx="1905" cy="8255"/>
          </a:xfrm>
          <a:custGeom>
            <a:avLst/>
            <a:gdLst/>
            <a:ahLst/>
            <a:cxnLst/>
            <a:rect l="l" t="t" r="r" b="b"/>
            <a:pathLst>
              <a:path w="1904" h="8255">
                <a:moveTo>
                  <a:pt x="1325" y="7823"/>
                </a:moveTo>
                <a:lnTo>
                  <a:pt x="0" y="0"/>
                </a:lnTo>
                <a:lnTo>
                  <a:pt x="937" y="556"/>
                </a:lnTo>
                <a:lnTo>
                  <a:pt x="1325" y="7823"/>
                </a:lnTo>
                <a:close/>
              </a:path>
            </a:pathLst>
          </a:custGeom>
          <a:solidFill>
            <a:srgbClr val="1E2C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72" name="object 24972"/>
          <p:cNvSpPr/>
          <p:nvPr/>
        </p:nvSpPr>
        <p:spPr>
          <a:xfrm>
            <a:off x="3585509" y="2545245"/>
            <a:ext cx="1905" cy="8255"/>
          </a:xfrm>
          <a:custGeom>
            <a:avLst/>
            <a:gdLst/>
            <a:ahLst/>
            <a:cxnLst/>
            <a:rect l="l" t="t" r="r" b="b"/>
            <a:pathLst>
              <a:path w="1904" h="8255">
                <a:moveTo>
                  <a:pt x="1325" y="7823"/>
                </a:moveTo>
                <a:lnTo>
                  <a:pt x="937" y="556"/>
                </a:lnTo>
                <a:lnTo>
                  <a:pt x="0" y="0"/>
                </a:lnTo>
                <a:lnTo>
                  <a:pt x="1325" y="7823"/>
                </a:lnTo>
                <a:close/>
              </a:path>
            </a:pathLst>
          </a:custGeom>
          <a:ln w="3175">
            <a:solidFill>
              <a:srgbClr val="1E2C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73" name="object 249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974" name="object 249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975" name="object 249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976" name="object 24976"/>
          <p:cNvSpPr/>
          <p:nvPr/>
        </p:nvSpPr>
        <p:spPr>
          <a:xfrm>
            <a:off x="3586446" y="2545801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60">
                <a:moveTo>
                  <a:pt x="0" y="0"/>
                </a:moveTo>
                <a:lnTo>
                  <a:pt x="3380" y="99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77" name="object 249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978" name="object 249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979" name="object 249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980" name="object 249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981" name="object 249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982" name="object 249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983" name="object 249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984" name="object 249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985" name="object 249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986" name="object 249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987" name="object 249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988" name="object 249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989" name="object 249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990" name="object 249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991" name="object 249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992" name="object 249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993" name="object 249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994" name="object 249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995" name="object 249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996" name="object 24996"/>
          <p:cNvSpPr/>
          <p:nvPr/>
        </p:nvSpPr>
        <p:spPr>
          <a:xfrm>
            <a:off x="3572481" y="2541742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598" y="3243"/>
                </a:moveTo>
                <a:lnTo>
                  <a:pt x="0" y="0"/>
                </a:lnTo>
                <a:lnTo>
                  <a:pt x="2275" y="1795"/>
                </a:lnTo>
                <a:lnTo>
                  <a:pt x="2598" y="3243"/>
                </a:lnTo>
                <a:close/>
              </a:path>
            </a:pathLst>
          </a:custGeom>
          <a:solidFill>
            <a:srgbClr val="1C34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97" name="object 24997"/>
          <p:cNvSpPr/>
          <p:nvPr/>
        </p:nvSpPr>
        <p:spPr>
          <a:xfrm>
            <a:off x="3572481" y="2541742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275" y="1795"/>
                </a:moveTo>
                <a:lnTo>
                  <a:pt x="0" y="0"/>
                </a:lnTo>
                <a:lnTo>
                  <a:pt x="2598" y="3243"/>
                </a:lnTo>
                <a:lnTo>
                  <a:pt x="2275" y="1795"/>
                </a:lnTo>
                <a:close/>
              </a:path>
            </a:pathLst>
          </a:custGeom>
          <a:ln w="3175">
            <a:solidFill>
              <a:srgbClr val="1C34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98" name="object 249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999" name="object 249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000" name="object 250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001" name="object 250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002" name="object 250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003" name="object 250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004" name="object 25004"/>
          <p:cNvSpPr/>
          <p:nvPr/>
        </p:nvSpPr>
        <p:spPr>
          <a:xfrm>
            <a:off x="3555502" y="2503741"/>
            <a:ext cx="635" cy="7620"/>
          </a:xfrm>
          <a:custGeom>
            <a:avLst/>
            <a:gdLst/>
            <a:ahLst/>
            <a:cxnLst/>
            <a:rect l="l" t="t" r="r" b="b"/>
            <a:pathLst>
              <a:path w="635" h="7619">
                <a:moveTo>
                  <a:pt x="480" y="7007"/>
                </a:moveTo>
                <a:lnTo>
                  <a:pt x="231" y="3390"/>
                </a:lnTo>
                <a:lnTo>
                  <a:pt x="0" y="0"/>
                </a:lnTo>
                <a:lnTo>
                  <a:pt x="480" y="7007"/>
                </a:lnTo>
                <a:close/>
              </a:path>
            </a:pathLst>
          </a:custGeom>
          <a:ln w="3175">
            <a:solidFill>
              <a:srgbClr val="1A41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05" name="object 25005"/>
          <p:cNvSpPr/>
          <p:nvPr/>
        </p:nvSpPr>
        <p:spPr>
          <a:xfrm>
            <a:off x="3555311" y="2500962"/>
            <a:ext cx="1270" cy="10160"/>
          </a:xfrm>
          <a:custGeom>
            <a:avLst/>
            <a:gdLst/>
            <a:ahLst/>
            <a:cxnLst/>
            <a:rect l="l" t="t" r="r" b="b"/>
            <a:pathLst>
              <a:path w="1270" h="10160">
                <a:moveTo>
                  <a:pt x="670" y="9786"/>
                </a:moveTo>
                <a:lnTo>
                  <a:pt x="0" y="0"/>
                </a:lnTo>
                <a:lnTo>
                  <a:pt x="190" y="2778"/>
                </a:lnTo>
                <a:lnTo>
                  <a:pt x="670" y="9786"/>
                </a:lnTo>
                <a:close/>
              </a:path>
            </a:pathLst>
          </a:custGeom>
          <a:ln w="3175">
            <a:solidFill>
              <a:srgbClr val="1A42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06" name="object 250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007" name="object 250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008" name="object 250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009" name="object 25009"/>
          <p:cNvSpPr/>
          <p:nvPr/>
        </p:nvSpPr>
        <p:spPr>
          <a:xfrm>
            <a:off x="3554641" y="2499134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670" y="1828"/>
                </a:moveTo>
                <a:lnTo>
                  <a:pt x="0" y="0"/>
                </a:lnTo>
                <a:lnTo>
                  <a:pt x="670" y="1828"/>
                </a:lnTo>
                <a:close/>
              </a:path>
            </a:pathLst>
          </a:custGeom>
          <a:ln w="3175">
            <a:solidFill>
              <a:srgbClr val="1B43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10" name="object 250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011" name="object 250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012" name="object 250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013" name="object 250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014" name="object 250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015" name="object 250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016" name="object 25016"/>
          <p:cNvSpPr/>
          <p:nvPr/>
        </p:nvSpPr>
        <p:spPr>
          <a:xfrm>
            <a:off x="3575949" y="251473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543" y="1623"/>
                </a:moveTo>
                <a:lnTo>
                  <a:pt x="0" y="0"/>
                </a:lnTo>
                <a:lnTo>
                  <a:pt x="543" y="1623"/>
                </a:lnTo>
                <a:close/>
              </a:path>
            </a:pathLst>
          </a:custGeom>
          <a:ln w="3175">
            <a:solidFill>
              <a:srgbClr val="1C33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17" name="object 25017"/>
          <p:cNvSpPr/>
          <p:nvPr/>
        </p:nvSpPr>
        <p:spPr>
          <a:xfrm>
            <a:off x="3666230" y="2538857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989" y="0"/>
                </a:moveTo>
                <a:lnTo>
                  <a:pt x="0" y="957"/>
                </a:lnTo>
                <a:lnTo>
                  <a:pt x="2989" y="0"/>
                </a:lnTo>
                <a:close/>
              </a:path>
            </a:pathLst>
          </a:custGeom>
          <a:ln w="3175">
            <a:solidFill>
              <a:srgbClr val="1E13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18" name="object 25018"/>
          <p:cNvSpPr/>
          <p:nvPr/>
        </p:nvSpPr>
        <p:spPr>
          <a:xfrm>
            <a:off x="3666230" y="2538857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957"/>
                </a:moveTo>
                <a:lnTo>
                  <a:pt x="1391" y="248"/>
                </a:lnTo>
                <a:lnTo>
                  <a:pt x="2989" y="0"/>
                </a:lnTo>
                <a:lnTo>
                  <a:pt x="0" y="957"/>
                </a:lnTo>
                <a:close/>
              </a:path>
            </a:pathLst>
          </a:custGeom>
          <a:solidFill>
            <a:srgbClr val="1E13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19" name="object 25019"/>
          <p:cNvSpPr/>
          <p:nvPr/>
        </p:nvSpPr>
        <p:spPr>
          <a:xfrm>
            <a:off x="3666230" y="2538857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989" y="0"/>
                </a:moveTo>
                <a:lnTo>
                  <a:pt x="1391" y="248"/>
                </a:lnTo>
                <a:lnTo>
                  <a:pt x="0" y="957"/>
                </a:lnTo>
                <a:lnTo>
                  <a:pt x="2989" y="0"/>
                </a:lnTo>
                <a:close/>
              </a:path>
            </a:pathLst>
          </a:custGeom>
          <a:ln w="3175">
            <a:solidFill>
              <a:srgbClr val="1E13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20" name="object 25020"/>
          <p:cNvSpPr/>
          <p:nvPr/>
        </p:nvSpPr>
        <p:spPr>
          <a:xfrm>
            <a:off x="3665794" y="253833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436" y="1475"/>
                </a:moveTo>
                <a:lnTo>
                  <a:pt x="0" y="86"/>
                </a:lnTo>
                <a:lnTo>
                  <a:pt x="1635" y="0"/>
                </a:lnTo>
                <a:lnTo>
                  <a:pt x="436" y="1475"/>
                </a:lnTo>
                <a:close/>
              </a:path>
            </a:pathLst>
          </a:custGeom>
          <a:solidFill>
            <a:srgbClr val="1E13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21" name="object 25021"/>
          <p:cNvSpPr/>
          <p:nvPr/>
        </p:nvSpPr>
        <p:spPr>
          <a:xfrm>
            <a:off x="3665794" y="253833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436" y="1475"/>
                </a:moveTo>
                <a:lnTo>
                  <a:pt x="0" y="86"/>
                </a:lnTo>
                <a:lnTo>
                  <a:pt x="1635" y="0"/>
                </a:lnTo>
                <a:lnTo>
                  <a:pt x="436" y="1475"/>
                </a:lnTo>
                <a:close/>
              </a:path>
            </a:pathLst>
          </a:custGeom>
          <a:ln w="3175">
            <a:solidFill>
              <a:srgbClr val="1E13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22" name="object 25022"/>
          <p:cNvSpPr/>
          <p:nvPr/>
        </p:nvSpPr>
        <p:spPr>
          <a:xfrm>
            <a:off x="3666230" y="253833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475"/>
                </a:moveTo>
                <a:lnTo>
                  <a:pt x="1198" y="0"/>
                </a:lnTo>
                <a:lnTo>
                  <a:pt x="1391" y="767"/>
                </a:lnTo>
                <a:lnTo>
                  <a:pt x="0" y="1475"/>
                </a:lnTo>
                <a:close/>
              </a:path>
            </a:pathLst>
          </a:custGeom>
          <a:solidFill>
            <a:srgbClr val="1E13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23" name="object 25023"/>
          <p:cNvSpPr/>
          <p:nvPr/>
        </p:nvSpPr>
        <p:spPr>
          <a:xfrm>
            <a:off x="3666230" y="253833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475"/>
                </a:moveTo>
                <a:lnTo>
                  <a:pt x="1391" y="767"/>
                </a:lnTo>
                <a:lnTo>
                  <a:pt x="1198" y="0"/>
                </a:lnTo>
                <a:lnTo>
                  <a:pt x="0" y="1475"/>
                </a:lnTo>
                <a:close/>
              </a:path>
            </a:pathLst>
          </a:custGeom>
          <a:ln w="3175">
            <a:solidFill>
              <a:srgbClr val="1E13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24" name="object 25024"/>
          <p:cNvSpPr/>
          <p:nvPr/>
        </p:nvSpPr>
        <p:spPr>
          <a:xfrm>
            <a:off x="3666230" y="2539814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776" y="3235"/>
                </a:moveTo>
                <a:lnTo>
                  <a:pt x="0" y="0"/>
                </a:lnTo>
                <a:lnTo>
                  <a:pt x="3776" y="3235"/>
                </a:lnTo>
                <a:close/>
              </a:path>
            </a:pathLst>
          </a:custGeom>
          <a:ln w="3175">
            <a:solidFill>
              <a:srgbClr val="1E13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25" name="object 25025"/>
          <p:cNvSpPr/>
          <p:nvPr/>
        </p:nvSpPr>
        <p:spPr>
          <a:xfrm>
            <a:off x="3666230" y="2539814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776" y="3235"/>
                </a:moveTo>
                <a:lnTo>
                  <a:pt x="0" y="0"/>
                </a:lnTo>
                <a:lnTo>
                  <a:pt x="3324" y="830"/>
                </a:lnTo>
                <a:lnTo>
                  <a:pt x="3776" y="3235"/>
                </a:lnTo>
                <a:close/>
              </a:path>
            </a:pathLst>
          </a:custGeom>
          <a:solidFill>
            <a:srgbClr val="1E13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26" name="object 25026"/>
          <p:cNvSpPr/>
          <p:nvPr/>
        </p:nvSpPr>
        <p:spPr>
          <a:xfrm>
            <a:off x="3666230" y="2539814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776" y="3235"/>
                </a:moveTo>
                <a:lnTo>
                  <a:pt x="3324" y="830"/>
                </a:lnTo>
                <a:lnTo>
                  <a:pt x="0" y="0"/>
                </a:lnTo>
                <a:lnTo>
                  <a:pt x="3776" y="3235"/>
                </a:lnTo>
                <a:close/>
              </a:path>
            </a:pathLst>
          </a:custGeom>
          <a:ln w="3175">
            <a:solidFill>
              <a:srgbClr val="1E13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27" name="object 25027"/>
          <p:cNvSpPr/>
          <p:nvPr/>
        </p:nvSpPr>
        <p:spPr>
          <a:xfrm>
            <a:off x="3666230" y="2540230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 h="0">
                <a:moveTo>
                  <a:pt x="0" y="0"/>
                </a:moveTo>
                <a:lnTo>
                  <a:pt x="9565" y="0"/>
                </a:lnTo>
              </a:path>
            </a:pathLst>
          </a:custGeom>
          <a:ln w="3175">
            <a:solidFill>
              <a:srgbClr val="1E13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28" name="object 25028"/>
          <p:cNvSpPr/>
          <p:nvPr/>
        </p:nvSpPr>
        <p:spPr>
          <a:xfrm>
            <a:off x="3666230" y="2539814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69">
                <a:moveTo>
                  <a:pt x="9565" y="568"/>
                </a:moveTo>
                <a:lnTo>
                  <a:pt x="3324" y="830"/>
                </a:lnTo>
                <a:lnTo>
                  <a:pt x="0" y="0"/>
                </a:lnTo>
                <a:lnTo>
                  <a:pt x="9565" y="568"/>
                </a:lnTo>
                <a:close/>
              </a:path>
            </a:pathLst>
          </a:custGeom>
          <a:ln w="3175">
            <a:solidFill>
              <a:srgbClr val="1E13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29" name="object 25029"/>
          <p:cNvSpPr/>
          <p:nvPr/>
        </p:nvSpPr>
        <p:spPr>
          <a:xfrm>
            <a:off x="3666230" y="2538356"/>
            <a:ext cx="12700" cy="2540"/>
          </a:xfrm>
          <a:custGeom>
            <a:avLst/>
            <a:gdLst/>
            <a:ahLst/>
            <a:cxnLst/>
            <a:rect l="l" t="t" r="r" b="b"/>
            <a:pathLst>
              <a:path w="12700" h="2539">
                <a:moveTo>
                  <a:pt x="9565" y="2026"/>
                </a:moveTo>
                <a:lnTo>
                  <a:pt x="0" y="1457"/>
                </a:lnTo>
                <a:lnTo>
                  <a:pt x="12412" y="0"/>
                </a:lnTo>
                <a:lnTo>
                  <a:pt x="9565" y="2026"/>
                </a:lnTo>
                <a:close/>
              </a:path>
            </a:pathLst>
          </a:custGeom>
          <a:solidFill>
            <a:srgbClr val="1E13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30" name="object 25030"/>
          <p:cNvSpPr/>
          <p:nvPr/>
        </p:nvSpPr>
        <p:spPr>
          <a:xfrm>
            <a:off x="3666230" y="2538356"/>
            <a:ext cx="12700" cy="2540"/>
          </a:xfrm>
          <a:custGeom>
            <a:avLst/>
            <a:gdLst/>
            <a:ahLst/>
            <a:cxnLst/>
            <a:rect l="l" t="t" r="r" b="b"/>
            <a:pathLst>
              <a:path w="12700" h="2539">
                <a:moveTo>
                  <a:pt x="9565" y="2026"/>
                </a:moveTo>
                <a:lnTo>
                  <a:pt x="12412" y="0"/>
                </a:lnTo>
                <a:lnTo>
                  <a:pt x="0" y="1457"/>
                </a:lnTo>
                <a:lnTo>
                  <a:pt x="9565" y="2026"/>
                </a:lnTo>
                <a:close/>
              </a:path>
            </a:pathLst>
          </a:custGeom>
          <a:ln w="3175">
            <a:solidFill>
              <a:srgbClr val="1E13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31" name="object 25031"/>
          <p:cNvSpPr/>
          <p:nvPr/>
        </p:nvSpPr>
        <p:spPr>
          <a:xfrm>
            <a:off x="3666230" y="2537907"/>
            <a:ext cx="9525" cy="1905"/>
          </a:xfrm>
          <a:custGeom>
            <a:avLst/>
            <a:gdLst/>
            <a:ahLst/>
            <a:cxnLst/>
            <a:rect l="l" t="t" r="r" b="b"/>
            <a:pathLst>
              <a:path w="9525" h="1905">
                <a:moveTo>
                  <a:pt x="0" y="1907"/>
                </a:moveTo>
                <a:lnTo>
                  <a:pt x="2989" y="949"/>
                </a:lnTo>
                <a:lnTo>
                  <a:pt x="9085" y="0"/>
                </a:lnTo>
                <a:lnTo>
                  <a:pt x="0" y="1907"/>
                </a:lnTo>
                <a:close/>
              </a:path>
            </a:pathLst>
          </a:custGeom>
          <a:solidFill>
            <a:srgbClr val="1E13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32" name="object 25032"/>
          <p:cNvSpPr/>
          <p:nvPr/>
        </p:nvSpPr>
        <p:spPr>
          <a:xfrm>
            <a:off x="3666230" y="2537907"/>
            <a:ext cx="9525" cy="1905"/>
          </a:xfrm>
          <a:custGeom>
            <a:avLst/>
            <a:gdLst/>
            <a:ahLst/>
            <a:cxnLst/>
            <a:rect l="l" t="t" r="r" b="b"/>
            <a:pathLst>
              <a:path w="9525" h="1905">
                <a:moveTo>
                  <a:pt x="0" y="1907"/>
                </a:moveTo>
                <a:lnTo>
                  <a:pt x="2989" y="949"/>
                </a:lnTo>
                <a:lnTo>
                  <a:pt x="9085" y="0"/>
                </a:lnTo>
                <a:lnTo>
                  <a:pt x="0" y="1907"/>
                </a:lnTo>
                <a:close/>
              </a:path>
            </a:pathLst>
          </a:custGeom>
          <a:ln w="3175">
            <a:solidFill>
              <a:srgbClr val="1E13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33" name="object 25033"/>
          <p:cNvSpPr/>
          <p:nvPr/>
        </p:nvSpPr>
        <p:spPr>
          <a:xfrm>
            <a:off x="3666230" y="2537907"/>
            <a:ext cx="12700" cy="1905"/>
          </a:xfrm>
          <a:custGeom>
            <a:avLst/>
            <a:gdLst/>
            <a:ahLst/>
            <a:cxnLst/>
            <a:rect l="l" t="t" r="r" b="b"/>
            <a:pathLst>
              <a:path w="12700" h="1905">
                <a:moveTo>
                  <a:pt x="0" y="1907"/>
                </a:moveTo>
                <a:lnTo>
                  <a:pt x="9085" y="0"/>
                </a:lnTo>
                <a:lnTo>
                  <a:pt x="12412" y="449"/>
                </a:lnTo>
                <a:lnTo>
                  <a:pt x="0" y="1907"/>
                </a:lnTo>
                <a:close/>
              </a:path>
            </a:pathLst>
          </a:custGeom>
          <a:solidFill>
            <a:srgbClr val="1E13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34" name="object 25034"/>
          <p:cNvSpPr/>
          <p:nvPr/>
        </p:nvSpPr>
        <p:spPr>
          <a:xfrm>
            <a:off x="3666230" y="2537907"/>
            <a:ext cx="12700" cy="1905"/>
          </a:xfrm>
          <a:custGeom>
            <a:avLst/>
            <a:gdLst/>
            <a:ahLst/>
            <a:cxnLst/>
            <a:rect l="l" t="t" r="r" b="b"/>
            <a:pathLst>
              <a:path w="12700" h="1905">
                <a:moveTo>
                  <a:pt x="0" y="1907"/>
                </a:moveTo>
                <a:lnTo>
                  <a:pt x="12412" y="449"/>
                </a:lnTo>
                <a:lnTo>
                  <a:pt x="9085" y="0"/>
                </a:lnTo>
                <a:lnTo>
                  <a:pt x="0" y="1907"/>
                </a:lnTo>
                <a:close/>
              </a:path>
            </a:pathLst>
          </a:custGeom>
          <a:ln w="3175">
            <a:solidFill>
              <a:srgbClr val="1E13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35" name="object 25035"/>
          <p:cNvSpPr/>
          <p:nvPr/>
        </p:nvSpPr>
        <p:spPr>
          <a:xfrm>
            <a:off x="3665794" y="2538425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436" y="138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13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36" name="object 25036"/>
          <p:cNvSpPr/>
          <p:nvPr/>
        </p:nvSpPr>
        <p:spPr>
          <a:xfrm>
            <a:off x="3665621" y="2538425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609" y="1389"/>
                </a:moveTo>
                <a:lnTo>
                  <a:pt x="0" y="7"/>
                </a:lnTo>
                <a:lnTo>
                  <a:pt x="172" y="0"/>
                </a:lnTo>
                <a:lnTo>
                  <a:pt x="609" y="1389"/>
                </a:lnTo>
                <a:close/>
              </a:path>
            </a:pathLst>
          </a:custGeom>
          <a:solidFill>
            <a:srgbClr val="1E13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37" name="object 25037"/>
          <p:cNvSpPr/>
          <p:nvPr/>
        </p:nvSpPr>
        <p:spPr>
          <a:xfrm>
            <a:off x="3665621" y="2538425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72" y="0"/>
                </a:moveTo>
                <a:lnTo>
                  <a:pt x="0" y="7"/>
                </a:lnTo>
                <a:lnTo>
                  <a:pt x="609" y="1389"/>
                </a:lnTo>
                <a:lnTo>
                  <a:pt x="172" y="0"/>
                </a:lnTo>
                <a:close/>
              </a:path>
            </a:pathLst>
          </a:custGeom>
          <a:ln w="3175">
            <a:solidFill>
              <a:srgbClr val="1E13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38" name="object 25038"/>
          <p:cNvSpPr/>
          <p:nvPr/>
        </p:nvSpPr>
        <p:spPr>
          <a:xfrm>
            <a:off x="3579032" y="25168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D31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39" name="object 25039"/>
          <p:cNvSpPr/>
          <p:nvPr/>
        </p:nvSpPr>
        <p:spPr>
          <a:xfrm>
            <a:off x="3579032" y="25168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31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40" name="object 25040"/>
          <p:cNvSpPr/>
          <p:nvPr/>
        </p:nvSpPr>
        <p:spPr>
          <a:xfrm>
            <a:off x="3576492" y="2516362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40" y="520"/>
                </a:moveTo>
                <a:lnTo>
                  <a:pt x="0" y="0"/>
                </a:lnTo>
                <a:lnTo>
                  <a:pt x="1219" y="99"/>
                </a:lnTo>
                <a:lnTo>
                  <a:pt x="2540" y="520"/>
                </a:lnTo>
                <a:close/>
              </a:path>
            </a:pathLst>
          </a:custGeom>
          <a:solidFill>
            <a:srgbClr val="1D32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41" name="object 25041"/>
          <p:cNvSpPr/>
          <p:nvPr/>
        </p:nvSpPr>
        <p:spPr>
          <a:xfrm>
            <a:off x="3576492" y="2516362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40" y="520"/>
                </a:moveTo>
                <a:lnTo>
                  <a:pt x="0" y="0"/>
                </a:lnTo>
                <a:lnTo>
                  <a:pt x="1219" y="99"/>
                </a:lnTo>
                <a:lnTo>
                  <a:pt x="2540" y="520"/>
                </a:lnTo>
                <a:close/>
              </a:path>
            </a:pathLst>
          </a:custGeom>
          <a:ln w="3175">
            <a:solidFill>
              <a:srgbClr val="1D32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42" name="object 25042"/>
          <p:cNvSpPr/>
          <p:nvPr/>
        </p:nvSpPr>
        <p:spPr>
          <a:xfrm>
            <a:off x="3579319" y="2518570"/>
            <a:ext cx="1905" cy="8255"/>
          </a:xfrm>
          <a:custGeom>
            <a:avLst/>
            <a:gdLst/>
            <a:ahLst/>
            <a:cxnLst/>
            <a:rect l="l" t="t" r="r" b="b"/>
            <a:pathLst>
              <a:path w="1904" h="8255">
                <a:moveTo>
                  <a:pt x="1351" y="7957"/>
                </a:moveTo>
                <a:lnTo>
                  <a:pt x="459" y="7543"/>
                </a:lnTo>
                <a:lnTo>
                  <a:pt x="0" y="0"/>
                </a:lnTo>
                <a:lnTo>
                  <a:pt x="1351" y="7957"/>
                </a:lnTo>
                <a:close/>
              </a:path>
            </a:pathLst>
          </a:custGeom>
          <a:solidFill>
            <a:srgbClr val="1D30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43" name="object 25043"/>
          <p:cNvSpPr/>
          <p:nvPr/>
        </p:nvSpPr>
        <p:spPr>
          <a:xfrm>
            <a:off x="3579319" y="2518570"/>
            <a:ext cx="1905" cy="8255"/>
          </a:xfrm>
          <a:custGeom>
            <a:avLst/>
            <a:gdLst/>
            <a:ahLst/>
            <a:cxnLst/>
            <a:rect l="l" t="t" r="r" b="b"/>
            <a:pathLst>
              <a:path w="1904" h="8255">
                <a:moveTo>
                  <a:pt x="0" y="0"/>
                </a:moveTo>
                <a:lnTo>
                  <a:pt x="1351" y="7957"/>
                </a:lnTo>
                <a:lnTo>
                  <a:pt x="459" y="754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30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44" name="object 250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045" name="object 25045"/>
          <p:cNvSpPr/>
          <p:nvPr/>
        </p:nvSpPr>
        <p:spPr>
          <a:xfrm>
            <a:off x="3579779" y="252611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891" y="414"/>
                </a:moveTo>
                <a:lnTo>
                  <a:pt x="0" y="0"/>
                </a:lnTo>
                <a:lnTo>
                  <a:pt x="891" y="414"/>
                </a:lnTo>
                <a:close/>
              </a:path>
            </a:pathLst>
          </a:custGeom>
          <a:ln w="3175">
            <a:solidFill>
              <a:srgbClr val="1D30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46" name="object 25046"/>
          <p:cNvSpPr/>
          <p:nvPr/>
        </p:nvSpPr>
        <p:spPr>
          <a:xfrm>
            <a:off x="3580670" y="252652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D30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47" name="object 25047"/>
          <p:cNvSpPr/>
          <p:nvPr/>
        </p:nvSpPr>
        <p:spPr>
          <a:xfrm>
            <a:off x="3580670" y="252652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30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48" name="object 25048"/>
          <p:cNvSpPr/>
          <p:nvPr/>
        </p:nvSpPr>
        <p:spPr>
          <a:xfrm>
            <a:off x="3580670" y="252652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D30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49" name="object 25049"/>
          <p:cNvSpPr/>
          <p:nvPr/>
        </p:nvSpPr>
        <p:spPr>
          <a:xfrm>
            <a:off x="3580670" y="252652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30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50" name="object 25050"/>
          <p:cNvSpPr/>
          <p:nvPr/>
        </p:nvSpPr>
        <p:spPr>
          <a:xfrm>
            <a:off x="3579779" y="252611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891" y="414"/>
                </a:moveTo>
                <a:lnTo>
                  <a:pt x="0" y="0"/>
                </a:lnTo>
                <a:lnTo>
                  <a:pt x="891" y="414"/>
                </a:lnTo>
                <a:close/>
              </a:path>
            </a:pathLst>
          </a:custGeom>
          <a:ln w="3175">
            <a:solidFill>
              <a:srgbClr val="1D30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51" name="object 25051"/>
          <p:cNvSpPr/>
          <p:nvPr/>
        </p:nvSpPr>
        <p:spPr>
          <a:xfrm>
            <a:off x="3579779" y="252611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891" y="414"/>
                </a:moveTo>
                <a:lnTo>
                  <a:pt x="0" y="0"/>
                </a:lnTo>
                <a:lnTo>
                  <a:pt x="891" y="414"/>
                </a:lnTo>
                <a:close/>
              </a:path>
            </a:pathLst>
          </a:custGeom>
          <a:ln w="3175">
            <a:solidFill>
              <a:srgbClr val="1D30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52" name="object 250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053" name="object 250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054" name="object 25054"/>
          <p:cNvSpPr/>
          <p:nvPr/>
        </p:nvSpPr>
        <p:spPr>
          <a:xfrm>
            <a:off x="3576492" y="2516362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60">
                <a:moveTo>
                  <a:pt x="0" y="0"/>
                </a:moveTo>
                <a:lnTo>
                  <a:pt x="3286" y="975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55" name="object 25055"/>
          <p:cNvSpPr/>
          <p:nvPr/>
        </p:nvSpPr>
        <p:spPr>
          <a:xfrm>
            <a:off x="3579779" y="252611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891" y="41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56" name="object 250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057" name="object 250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058" name="object 250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059" name="object 250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060" name="object 250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061" name="object 250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062" name="object 25062"/>
          <p:cNvSpPr/>
          <p:nvPr/>
        </p:nvSpPr>
        <p:spPr>
          <a:xfrm>
            <a:off x="3581087" y="2534526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009" y="1399"/>
                </a:moveTo>
                <a:lnTo>
                  <a:pt x="0" y="0"/>
                </a:lnTo>
                <a:lnTo>
                  <a:pt x="962" y="431"/>
                </a:lnTo>
                <a:lnTo>
                  <a:pt x="2009" y="1399"/>
                </a:lnTo>
                <a:close/>
              </a:path>
            </a:pathLst>
          </a:custGeom>
          <a:solidFill>
            <a:srgbClr val="1D2F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63" name="object 25063"/>
          <p:cNvSpPr/>
          <p:nvPr/>
        </p:nvSpPr>
        <p:spPr>
          <a:xfrm>
            <a:off x="3581087" y="2534526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0"/>
                </a:moveTo>
                <a:lnTo>
                  <a:pt x="2009" y="1399"/>
                </a:lnTo>
                <a:lnTo>
                  <a:pt x="962" y="43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2F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64" name="object 250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065" name="object 250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7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066" name="object 250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067" name="object 25067"/>
          <p:cNvSpPr/>
          <p:nvPr/>
        </p:nvSpPr>
        <p:spPr>
          <a:xfrm>
            <a:off x="3581087" y="2534526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009" y="1399"/>
                </a:moveTo>
                <a:lnTo>
                  <a:pt x="1150" y="1082"/>
                </a:lnTo>
                <a:lnTo>
                  <a:pt x="0" y="0"/>
                </a:lnTo>
                <a:lnTo>
                  <a:pt x="2009" y="1399"/>
                </a:lnTo>
                <a:close/>
              </a:path>
            </a:pathLst>
          </a:custGeom>
          <a:solidFill>
            <a:srgbClr val="1D2F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68" name="object 25068"/>
          <p:cNvSpPr/>
          <p:nvPr/>
        </p:nvSpPr>
        <p:spPr>
          <a:xfrm>
            <a:off x="3581087" y="2534526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1150" y="1082"/>
                </a:moveTo>
                <a:lnTo>
                  <a:pt x="0" y="0"/>
                </a:lnTo>
                <a:lnTo>
                  <a:pt x="2009" y="1399"/>
                </a:lnTo>
                <a:lnTo>
                  <a:pt x="1150" y="1082"/>
                </a:lnTo>
                <a:close/>
              </a:path>
            </a:pathLst>
          </a:custGeom>
          <a:ln w="3175">
            <a:solidFill>
              <a:srgbClr val="1D2F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69" name="object 25069"/>
          <p:cNvSpPr/>
          <p:nvPr/>
        </p:nvSpPr>
        <p:spPr>
          <a:xfrm>
            <a:off x="3582238" y="25356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58" y="31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2E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70" name="object 250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071" name="object 250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072" name="object 250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073" name="object 25073"/>
          <p:cNvSpPr/>
          <p:nvPr/>
        </p:nvSpPr>
        <p:spPr>
          <a:xfrm>
            <a:off x="3661915" y="2538186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4315" y="1628"/>
                </a:moveTo>
                <a:lnTo>
                  <a:pt x="0" y="0"/>
                </a:lnTo>
                <a:lnTo>
                  <a:pt x="1854" y="124"/>
                </a:lnTo>
                <a:lnTo>
                  <a:pt x="4315" y="1628"/>
                </a:lnTo>
                <a:close/>
              </a:path>
            </a:pathLst>
          </a:custGeom>
          <a:solidFill>
            <a:srgbClr val="1E14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74" name="object 25074"/>
          <p:cNvSpPr/>
          <p:nvPr/>
        </p:nvSpPr>
        <p:spPr>
          <a:xfrm>
            <a:off x="3661915" y="2538186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0" y="0"/>
                </a:moveTo>
                <a:lnTo>
                  <a:pt x="4315" y="1628"/>
                </a:lnTo>
                <a:lnTo>
                  <a:pt x="1854" y="12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14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75" name="object 25075"/>
          <p:cNvSpPr/>
          <p:nvPr/>
        </p:nvSpPr>
        <p:spPr>
          <a:xfrm>
            <a:off x="3663769" y="2538310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461" y="1503"/>
                </a:moveTo>
                <a:lnTo>
                  <a:pt x="0" y="0"/>
                </a:lnTo>
                <a:lnTo>
                  <a:pt x="1851" y="121"/>
                </a:lnTo>
                <a:lnTo>
                  <a:pt x="2461" y="1503"/>
                </a:lnTo>
                <a:close/>
              </a:path>
            </a:pathLst>
          </a:custGeom>
          <a:solidFill>
            <a:srgbClr val="1E14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76" name="object 25076"/>
          <p:cNvSpPr/>
          <p:nvPr/>
        </p:nvSpPr>
        <p:spPr>
          <a:xfrm>
            <a:off x="3663769" y="2538310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0"/>
                </a:moveTo>
                <a:lnTo>
                  <a:pt x="2461" y="1503"/>
                </a:lnTo>
                <a:lnTo>
                  <a:pt x="1851" y="12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14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77" name="object 25077"/>
          <p:cNvSpPr/>
          <p:nvPr/>
        </p:nvSpPr>
        <p:spPr>
          <a:xfrm>
            <a:off x="3638430" y="260674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0" y="5105"/>
                </a:moveTo>
                <a:lnTo>
                  <a:pt x="5427" y="0"/>
                </a:lnTo>
                <a:lnTo>
                  <a:pt x="909" y="4846"/>
                </a:lnTo>
                <a:lnTo>
                  <a:pt x="0" y="5105"/>
                </a:lnTo>
                <a:close/>
              </a:path>
            </a:pathLst>
          </a:custGeom>
          <a:solidFill>
            <a:srgbClr val="2013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78" name="object 25078"/>
          <p:cNvSpPr/>
          <p:nvPr/>
        </p:nvSpPr>
        <p:spPr>
          <a:xfrm>
            <a:off x="3638430" y="260674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5427" y="0"/>
                </a:moveTo>
                <a:lnTo>
                  <a:pt x="909" y="4846"/>
                </a:lnTo>
                <a:lnTo>
                  <a:pt x="0" y="5105"/>
                </a:lnTo>
                <a:lnTo>
                  <a:pt x="5427" y="0"/>
                </a:lnTo>
                <a:close/>
              </a:path>
            </a:pathLst>
          </a:custGeom>
          <a:ln w="3175">
            <a:solidFill>
              <a:srgbClr val="2013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79" name="object 250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080" name="object 250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081" name="object 250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082" name="object 25082"/>
          <p:cNvSpPr/>
          <p:nvPr/>
        </p:nvSpPr>
        <p:spPr>
          <a:xfrm>
            <a:off x="3643858" y="26067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2013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83" name="object 25083"/>
          <p:cNvSpPr/>
          <p:nvPr/>
        </p:nvSpPr>
        <p:spPr>
          <a:xfrm>
            <a:off x="3643858" y="26067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013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84" name="object 250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085" name="object 250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086" name="object 250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087" name="object 250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088" name="object 250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089" name="object 25089"/>
          <p:cNvSpPr/>
          <p:nvPr/>
        </p:nvSpPr>
        <p:spPr>
          <a:xfrm>
            <a:off x="3603680" y="259617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90" name="object 25090"/>
          <p:cNvSpPr/>
          <p:nvPr/>
        </p:nvSpPr>
        <p:spPr>
          <a:xfrm>
            <a:off x="3603680" y="259617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91" name="object 25091"/>
          <p:cNvSpPr/>
          <p:nvPr/>
        </p:nvSpPr>
        <p:spPr>
          <a:xfrm>
            <a:off x="3603680" y="259617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92" name="object 25092"/>
          <p:cNvSpPr/>
          <p:nvPr/>
        </p:nvSpPr>
        <p:spPr>
          <a:xfrm>
            <a:off x="3603680" y="259617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93" name="object 25093"/>
          <p:cNvSpPr/>
          <p:nvPr/>
        </p:nvSpPr>
        <p:spPr>
          <a:xfrm>
            <a:off x="3603680" y="259617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94" name="object 25094"/>
          <p:cNvSpPr/>
          <p:nvPr/>
        </p:nvSpPr>
        <p:spPr>
          <a:xfrm>
            <a:off x="3603680" y="259617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95" name="object 25095"/>
          <p:cNvSpPr/>
          <p:nvPr/>
        </p:nvSpPr>
        <p:spPr>
          <a:xfrm>
            <a:off x="3603680" y="2596179"/>
            <a:ext cx="40640" cy="10795"/>
          </a:xfrm>
          <a:custGeom>
            <a:avLst/>
            <a:gdLst/>
            <a:ahLst/>
            <a:cxnLst/>
            <a:rect l="l" t="t" r="r" b="b"/>
            <a:pathLst>
              <a:path w="40639" h="10794">
                <a:moveTo>
                  <a:pt x="0" y="0"/>
                </a:moveTo>
                <a:lnTo>
                  <a:pt x="40177" y="105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96" name="object 250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097" name="object 250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098" name="object 250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099" name="object 250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100" name="object 25100"/>
          <p:cNvSpPr/>
          <p:nvPr/>
        </p:nvSpPr>
        <p:spPr>
          <a:xfrm>
            <a:off x="3707404" y="2603431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0" y="1010"/>
                </a:moveTo>
                <a:lnTo>
                  <a:pt x="3997" y="0"/>
                </a:lnTo>
                <a:lnTo>
                  <a:pt x="4312" y="866"/>
                </a:lnTo>
                <a:lnTo>
                  <a:pt x="0" y="1010"/>
                </a:lnTo>
                <a:close/>
              </a:path>
            </a:pathLst>
          </a:custGeom>
          <a:solidFill>
            <a:srgbClr val="1C0F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01" name="object 25101"/>
          <p:cNvSpPr/>
          <p:nvPr/>
        </p:nvSpPr>
        <p:spPr>
          <a:xfrm>
            <a:off x="3707404" y="2603431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4312" y="866"/>
                </a:moveTo>
                <a:lnTo>
                  <a:pt x="0" y="1010"/>
                </a:lnTo>
                <a:lnTo>
                  <a:pt x="3997" y="0"/>
                </a:lnTo>
                <a:lnTo>
                  <a:pt x="4312" y="866"/>
                </a:lnTo>
                <a:close/>
              </a:path>
            </a:pathLst>
          </a:custGeom>
          <a:ln w="3175">
            <a:solidFill>
              <a:srgbClr val="1C0F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02" name="object 25102"/>
          <p:cNvSpPr/>
          <p:nvPr/>
        </p:nvSpPr>
        <p:spPr>
          <a:xfrm>
            <a:off x="3697691" y="26068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5" y="0"/>
                </a:moveTo>
                <a:lnTo>
                  <a:pt x="0" y="236"/>
                </a:lnTo>
                <a:lnTo>
                  <a:pt x="355" y="0"/>
                </a:lnTo>
                <a:close/>
              </a:path>
            </a:pathLst>
          </a:custGeom>
          <a:ln w="3175">
            <a:solidFill>
              <a:srgbClr val="1D0D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03" name="object 25103"/>
          <p:cNvSpPr/>
          <p:nvPr/>
        </p:nvSpPr>
        <p:spPr>
          <a:xfrm>
            <a:off x="3696639" y="260704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051" y="0"/>
                </a:moveTo>
                <a:lnTo>
                  <a:pt x="0" y="695"/>
                </a:lnTo>
                <a:lnTo>
                  <a:pt x="1051" y="0"/>
                </a:lnTo>
                <a:close/>
              </a:path>
            </a:pathLst>
          </a:custGeom>
          <a:ln w="3175">
            <a:solidFill>
              <a:srgbClr val="1D0D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04" name="object 251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105" name="object 251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106" name="object 25106"/>
          <p:cNvSpPr/>
          <p:nvPr/>
        </p:nvSpPr>
        <p:spPr>
          <a:xfrm>
            <a:off x="3691623" y="259876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19" y="353"/>
                </a:moveTo>
                <a:lnTo>
                  <a:pt x="0" y="0"/>
                </a:lnTo>
                <a:lnTo>
                  <a:pt x="1084" y="292"/>
                </a:lnTo>
                <a:lnTo>
                  <a:pt x="119" y="353"/>
                </a:lnTo>
                <a:close/>
              </a:path>
            </a:pathLst>
          </a:custGeom>
          <a:solidFill>
            <a:srgbClr val="1D0E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07" name="object 25107"/>
          <p:cNvSpPr/>
          <p:nvPr/>
        </p:nvSpPr>
        <p:spPr>
          <a:xfrm>
            <a:off x="3691623" y="259876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19" y="353"/>
                </a:moveTo>
                <a:lnTo>
                  <a:pt x="1084" y="292"/>
                </a:lnTo>
                <a:lnTo>
                  <a:pt x="0" y="0"/>
                </a:lnTo>
                <a:lnTo>
                  <a:pt x="119" y="353"/>
                </a:lnTo>
                <a:close/>
              </a:path>
            </a:pathLst>
          </a:custGeom>
          <a:ln w="3175">
            <a:solidFill>
              <a:srgbClr val="1D0E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08" name="object 251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109" name="object 251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110" name="object 25110"/>
          <p:cNvSpPr/>
          <p:nvPr/>
        </p:nvSpPr>
        <p:spPr>
          <a:xfrm>
            <a:off x="3698047" y="26068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D0D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11" name="object 25111"/>
          <p:cNvSpPr/>
          <p:nvPr/>
        </p:nvSpPr>
        <p:spPr>
          <a:xfrm>
            <a:off x="3698047" y="26068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0D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12" name="object 25112"/>
          <p:cNvSpPr/>
          <p:nvPr/>
        </p:nvSpPr>
        <p:spPr>
          <a:xfrm>
            <a:off x="3691742" y="259906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91" y="462"/>
                </a:moveTo>
                <a:lnTo>
                  <a:pt x="0" y="60"/>
                </a:lnTo>
                <a:lnTo>
                  <a:pt x="965" y="0"/>
                </a:lnTo>
                <a:lnTo>
                  <a:pt x="91" y="462"/>
                </a:lnTo>
                <a:close/>
              </a:path>
            </a:pathLst>
          </a:custGeom>
          <a:solidFill>
            <a:srgbClr val="1D0E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13" name="object 25113"/>
          <p:cNvSpPr/>
          <p:nvPr/>
        </p:nvSpPr>
        <p:spPr>
          <a:xfrm>
            <a:off x="3691742" y="259906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91" y="462"/>
                </a:moveTo>
                <a:lnTo>
                  <a:pt x="965" y="0"/>
                </a:lnTo>
                <a:lnTo>
                  <a:pt x="0" y="60"/>
                </a:lnTo>
                <a:lnTo>
                  <a:pt x="91" y="462"/>
                </a:lnTo>
                <a:close/>
              </a:path>
            </a:pathLst>
          </a:custGeom>
          <a:ln w="3175">
            <a:solidFill>
              <a:srgbClr val="1D0E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14" name="object 251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115" name="object 251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116" name="object 251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117" name="object 251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118" name="object 25118"/>
          <p:cNvSpPr/>
          <p:nvPr/>
        </p:nvSpPr>
        <p:spPr>
          <a:xfrm>
            <a:off x="3681138" y="2573350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4005" y="3949"/>
                </a:moveTo>
                <a:lnTo>
                  <a:pt x="0" y="0"/>
                </a:lnTo>
                <a:lnTo>
                  <a:pt x="3848" y="3139"/>
                </a:lnTo>
                <a:lnTo>
                  <a:pt x="4005" y="3949"/>
                </a:lnTo>
                <a:close/>
              </a:path>
            </a:pathLst>
          </a:custGeom>
          <a:solidFill>
            <a:srgbClr val="1E10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19" name="object 25119"/>
          <p:cNvSpPr/>
          <p:nvPr/>
        </p:nvSpPr>
        <p:spPr>
          <a:xfrm>
            <a:off x="3681138" y="2573350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0" y="0"/>
                </a:moveTo>
                <a:lnTo>
                  <a:pt x="3848" y="3139"/>
                </a:lnTo>
                <a:lnTo>
                  <a:pt x="4005" y="394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10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20" name="object 25120"/>
          <p:cNvSpPr/>
          <p:nvPr/>
        </p:nvSpPr>
        <p:spPr>
          <a:xfrm>
            <a:off x="3681138" y="2573350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1905" y="4246"/>
                </a:moveTo>
                <a:lnTo>
                  <a:pt x="0" y="0"/>
                </a:lnTo>
                <a:lnTo>
                  <a:pt x="4005" y="3949"/>
                </a:lnTo>
                <a:lnTo>
                  <a:pt x="1905" y="4246"/>
                </a:lnTo>
                <a:close/>
              </a:path>
            </a:pathLst>
          </a:custGeom>
          <a:solidFill>
            <a:srgbClr val="1E10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21" name="object 25121"/>
          <p:cNvSpPr/>
          <p:nvPr/>
        </p:nvSpPr>
        <p:spPr>
          <a:xfrm>
            <a:off x="3681138" y="2573350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0" y="0"/>
                </a:moveTo>
                <a:lnTo>
                  <a:pt x="1905" y="4246"/>
                </a:lnTo>
                <a:lnTo>
                  <a:pt x="4005" y="394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10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22" name="object 25122"/>
          <p:cNvSpPr/>
          <p:nvPr/>
        </p:nvSpPr>
        <p:spPr>
          <a:xfrm>
            <a:off x="3685143" y="2577300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0" y="0"/>
                </a:moveTo>
                <a:lnTo>
                  <a:pt x="281" y="1440"/>
                </a:lnTo>
                <a:lnTo>
                  <a:pt x="774" y="396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10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23" name="object 25123"/>
          <p:cNvSpPr/>
          <p:nvPr/>
        </p:nvSpPr>
        <p:spPr>
          <a:xfrm>
            <a:off x="3684955" y="257730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80">
                <a:moveTo>
                  <a:pt x="0" y="4564"/>
                </a:moveTo>
                <a:lnTo>
                  <a:pt x="187" y="0"/>
                </a:lnTo>
                <a:lnTo>
                  <a:pt x="962" y="3964"/>
                </a:lnTo>
                <a:lnTo>
                  <a:pt x="0" y="4564"/>
                </a:lnTo>
                <a:close/>
              </a:path>
            </a:pathLst>
          </a:custGeom>
          <a:solidFill>
            <a:srgbClr val="1E0F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24" name="object 25124"/>
          <p:cNvSpPr/>
          <p:nvPr/>
        </p:nvSpPr>
        <p:spPr>
          <a:xfrm>
            <a:off x="3684955" y="257730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80">
                <a:moveTo>
                  <a:pt x="187" y="0"/>
                </a:moveTo>
                <a:lnTo>
                  <a:pt x="0" y="4564"/>
                </a:lnTo>
                <a:lnTo>
                  <a:pt x="962" y="3964"/>
                </a:lnTo>
                <a:lnTo>
                  <a:pt x="187" y="0"/>
                </a:lnTo>
                <a:close/>
              </a:path>
            </a:pathLst>
          </a:custGeom>
          <a:ln w="3175">
            <a:solidFill>
              <a:srgbClr val="1E0F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25" name="object 25125"/>
          <p:cNvSpPr/>
          <p:nvPr/>
        </p:nvSpPr>
        <p:spPr>
          <a:xfrm>
            <a:off x="3683043" y="2577300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1912" y="4564"/>
                </a:moveTo>
                <a:lnTo>
                  <a:pt x="0" y="297"/>
                </a:lnTo>
                <a:lnTo>
                  <a:pt x="2100" y="0"/>
                </a:lnTo>
                <a:lnTo>
                  <a:pt x="1912" y="4564"/>
                </a:lnTo>
                <a:close/>
              </a:path>
            </a:pathLst>
          </a:custGeom>
          <a:solidFill>
            <a:srgbClr val="1E1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26" name="object 25126"/>
          <p:cNvSpPr/>
          <p:nvPr/>
        </p:nvSpPr>
        <p:spPr>
          <a:xfrm>
            <a:off x="3683043" y="2577300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2100" y="0"/>
                </a:moveTo>
                <a:lnTo>
                  <a:pt x="1912" y="4564"/>
                </a:lnTo>
                <a:lnTo>
                  <a:pt x="0" y="297"/>
                </a:lnTo>
                <a:lnTo>
                  <a:pt x="2100" y="0"/>
                </a:lnTo>
                <a:close/>
              </a:path>
            </a:pathLst>
          </a:custGeom>
          <a:ln w="3175">
            <a:solidFill>
              <a:srgbClr val="1E10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27" name="object 25127"/>
          <p:cNvSpPr/>
          <p:nvPr/>
        </p:nvSpPr>
        <p:spPr>
          <a:xfrm>
            <a:off x="3684955" y="258126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599"/>
                </a:moveTo>
                <a:lnTo>
                  <a:pt x="962" y="0"/>
                </a:lnTo>
                <a:lnTo>
                  <a:pt x="1051" y="452"/>
                </a:lnTo>
                <a:lnTo>
                  <a:pt x="0" y="599"/>
                </a:lnTo>
                <a:close/>
              </a:path>
            </a:pathLst>
          </a:custGeom>
          <a:solidFill>
            <a:srgbClr val="1E0F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28" name="object 25128"/>
          <p:cNvSpPr/>
          <p:nvPr/>
        </p:nvSpPr>
        <p:spPr>
          <a:xfrm>
            <a:off x="3684955" y="258126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962" y="0"/>
                </a:moveTo>
                <a:lnTo>
                  <a:pt x="0" y="599"/>
                </a:lnTo>
                <a:lnTo>
                  <a:pt x="1051" y="452"/>
                </a:lnTo>
                <a:lnTo>
                  <a:pt x="962" y="0"/>
                </a:lnTo>
                <a:close/>
              </a:path>
            </a:pathLst>
          </a:custGeom>
          <a:ln w="3175">
            <a:solidFill>
              <a:srgbClr val="1E0F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29" name="object 25129"/>
          <p:cNvSpPr/>
          <p:nvPr/>
        </p:nvSpPr>
        <p:spPr>
          <a:xfrm>
            <a:off x="3683043" y="257730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100" y="0"/>
                </a:moveTo>
                <a:lnTo>
                  <a:pt x="0" y="2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30" name="object 25130"/>
          <p:cNvSpPr/>
          <p:nvPr/>
        </p:nvSpPr>
        <p:spPr>
          <a:xfrm>
            <a:off x="3679840" y="2573350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013" y="4312"/>
                </a:moveTo>
                <a:lnTo>
                  <a:pt x="0" y="629"/>
                </a:lnTo>
                <a:lnTo>
                  <a:pt x="1297" y="0"/>
                </a:lnTo>
                <a:lnTo>
                  <a:pt x="1013" y="4312"/>
                </a:lnTo>
                <a:close/>
              </a:path>
            </a:pathLst>
          </a:custGeom>
          <a:solidFill>
            <a:srgbClr val="1E10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31" name="object 25131"/>
          <p:cNvSpPr/>
          <p:nvPr/>
        </p:nvSpPr>
        <p:spPr>
          <a:xfrm>
            <a:off x="3679840" y="2573350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013" y="4312"/>
                </a:moveTo>
                <a:lnTo>
                  <a:pt x="0" y="629"/>
                </a:lnTo>
                <a:lnTo>
                  <a:pt x="1297" y="0"/>
                </a:lnTo>
                <a:lnTo>
                  <a:pt x="1013" y="4312"/>
                </a:lnTo>
                <a:close/>
              </a:path>
            </a:pathLst>
          </a:custGeom>
          <a:ln w="3175">
            <a:solidFill>
              <a:srgbClr val="1E10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32" name="object 25132"/>
          <p:cNvSpPr/>
          <p:nvPr/>
        </p:nvSpPr>
        <p:spPr>
          <a:xfrm>
            <a:off x="3680853" y="2573350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0" y="4312"/>
                </a:moveTo>
                <a:lnTo>
                  <a:pt x="284" y="0"/>
                </a:lnTo>
                <a:lnTo>
                  <a:pt x="2189" y="4246"/>
                </a:lnTo>
                <a:lnTo>
                  <a:pt x="0" y="4312"/>
                </a:lnTo>
                <a:close/>
              </a:path>
            </a:pathLst>
          </a:custGeom>
          <a:solidFill>
            <a:srgbClr val="1E10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33" name="object 25133"/>
          <p:cNvSpPr/>
          <p:nvPr/>
        </p:nvSpPr>
        <p:spPr>
          <a:xfrm>
            <a:off x="3680853" y="2573350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0" y="4312"/>
                </a:moveTo>
                <a:lnTo>
                  <a:pt x="2189" y="4246"/>
                </a:lnTo>
                <a:lnTo>
                  <a:pt x="284" y="0"/>
                </a:lnTo>
                <a:lnTo>
                  <a:pt x="0" y="4312"/>
                </a:lnTo>
                <a:close/>
              </a:path>
            </a:pathLst>
          </a:custGeom>
          <a:ln w="3175">
            <a:solidFill>
              <a:srgbClr val="1E10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34" name="object 25134"/>
          <p:cNvSpPr/>
          <p:nvPr/>
        </p:nvSpPr>
        <p:spPr>
          <a:xfrm>
            <a:off x="3680853" y="2577597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66"/>
                </a:moveTo>
                <a:lnTo>
                  <a:pt x="2189" y="0"/>
                </a:lnTo>
                <a:lnTo>
                  <a:pt x="0" y="66"/>
                </a:lnTo>
                <a:close/>
              </a:path>
            </a:pathLst>
          </a:custGeom>
          <a:ln w="3175">
            <a:solidFill>
              <a:srgbClr val="1E10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35" name="object 25135"/>
          <p:cNvSpPr/>
          <p:nvPr/>
        </p:nvSpPr>
        <p:spPr>
          <a:xfrm>
            <a:off x="3680853" y="2577597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894" y="3317"/>
                </a:moveTo>
                <a:lnTo>
                  <a:pt x="0" y="66"/>
                </a:lnTo>
                <a:lnTo>
                  <a:pt x="2189" y="0"/>
                </a:lnTo>
                <a:lnTo>
                  <a:pt x="894" y="3317"/>
                </a:lnTo>
                <a:close/>
              </a:path>
            </a:pathLst>
          </a:custGeom>
          <a:solidFill>
            <a:srgbClr val="1E10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36" name="object 25136"/>
          <p:cNvSpPr/>
          <p:nvPr/>
        </p:nvSpPr>
        <p:spPr>
          <a:xfrm>
            <a:off x="3680853" y="2577597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894" y="3317"/>
                </a:moveTo>
                <a:lnTo>
                  <a:pt x="0" y="66"/>
                </a:lnTo>
                <a:lnTo>
                  <a:pt x="2189" y="0"/>
                </a:lnTo>
                <a:lnTo>
                  <a:pt x="894" y="3317"/>
                </a:lnTo>
                <a:close/>
              </a:path>
            </a:pathLst>
          </a:custGeom>
          <a:ln w="3175">
            <a:solidFill>
              <a:srgbClr val="1E10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37" name="object 25137"/>
          <p:cNvSpPr/>
          <p:nvPr/>
        </p:nvSpPr>
        <p:spPr>
          <a:xfrm>
            <a:off x="3681747" y="2577597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3208" y="4267"/>
                </a:moveTo>
                <a:lnTo>
                  <a:pt x="0" y="3317"/>
                </a:lnTo>
                <a:lnTo>
                  <a:pt x="1295" y="0"/>
                </a:lnTo>
                <a:lnTo>
                  <a:pt x="3208" y="4267"/>
                </a:lnTo>
                <a:close/>
              </a:path>
            </a:pathLst>
          </a:custGeom>
          <a:solidFill>
            <a:srgbClr val="1E0F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38" name="object 25138"/>
          <p:cNvSpPr/>
          <p:nvPr/>
        </p:nvSpPr>
        <p:spPr>
          <a:xfrm>
            <a:off x="3681747" y="2577597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0" y="3317"/>
                </a:moveTo>
                <a:lnTo>
                  <a:pt x="3208" y="4267"/>
                </a:lnTo>
                <a:lnTo>
                  <a:pt x="1295" y="0"/>
                </a:lnTo>
                <a:lnTo>
                  <a:pt x="0" y="3317"/>
                </a:lnTo>
                <a:close/>
              </a:path>
            </a:pathLst>
          </a:custGeom>
          <a:ln w="3175">
            <a:solidFill>
              <a:srgbClr val="1E0F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39" name="object 25139"/>
          <p:cNvSpPr/>
          <p:nvPr/>
        </p:nvSpPr>
        <p:spPr>
          <a:xfrm>
            <a:off x="3681747" y="2580914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284" y="1038"/>
                </a:moveTo>
                <a:lnTo>
                  <a:pt x="0" y="0"/>
                </a:lnTo>
                <a:lnTo>
                  <a:pt x="3208" y="949"/>
                </a:lnTo>
                <a:lnTo>
                  <a:pt x="284" y="1038"/>
                </a:lnTo>
                <a:close/>
              </a:path>
            </a:pathLst>
          </a:custGeom>
          <a:solidFill>
            <a:srgbClr val="1E0F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40" name="object 25140"/>
          <p:cNvSpPr/>
          <p:nvPr/>
        </p:nvSpPr>
        <p:spPr>
          <a:xfrm>
            <a:off x="3681747" y="2580914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284" y="1038"/>
                </a:moveTo>
                <a:lnTo>
                  <a:pt x="3208" y="949"/>
                </a:lnTo>
                <a:lnTo>
                  <a:pt x="0" y="0"/>
                </a:lnTo>
                <a:lnTo>
                  <a:pt x="284" y="1038"/>
                </a:lnTo>
                <a:close/>
              </a:path>
            </a:pathLst>
          </a:custGeom>
          <a:ln w="3175">
            <a:solidFill>
              <a:srgbClr val="1E0F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41" name="object 25141"/>
          <p:cNvSpPr/>
          <p:nvPr/>
        </p:nvSpPr>
        <p:spPr>
          <a:xfrm>
            <a:off x="3680853" y="2577597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189" y="0"/>
                </a:moveTo>
                <a:lnTo>
                  <a:pt x="0" y="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42" name="object 251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143" name="object 251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144" name="object 25144"/>
          <p:cNvSpPr/>
          <p:nvPr/>
        </p:nvSpPr>
        <p:spPr>
          <a:xfrm>
            <a:off x="3681569" y="2588877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1849" y="1465"/>
                </a:moveTo>
                <a:lnTo>
                  <a:pt x="0" y="157"/>
                </a:lnTo>
                <a:lnTo>
                  <a:pt x="1986" y="0"/>
                </a:lnTo>
                <a:lnTo>
                  <a:pt x="1849" y="1465"/>
                </a:lnTo>
                <a:close/>
              </a:path>
            </a:pathLst>
          </a:custGeom>
          <a:solidFill>
            <a:srgbClr val="1E0F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45" name="object 25145"/>
          <p:cNvSpPr/>
          <p:nvPr/>
        </p:nvSpPr>
        <p:spPr>
          <a:xfrm>
            <a:off x="3681569" y="2588877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1849" y="1465"/>
                </a:moveTo>
                <a:lnTo>
                  <a:pt x="0" y="157"/>
                </a:lnTo>
                <a:lnTo>
                  <a:pt x="1986" y="0"/>
                </a:lnTo>
                <a:lnTo>
                  <a:pt x="1849" y="1465"/>
                </a:lnTo>
                <a:close/>
              </a:path>
            </a:pathLst>
          </a:custGeom>
          <a:ln w="3175">
            <a:solidFill>
              <a:srgbClr val="1E0F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46" name="object 251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147" name="object 251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148" name="object 251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149" name="object 25149"/>
          <p:cNvSpPr/>
          <p:nvPr/>
        </p:nvSpPr>
        <p:spPr>
          <a:xfrm>
            <a:off x="3683310" y="2590342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0" y="1353"/>
                </a:moveTo>
                <a:lnTo>
                  <a:pt x="109" y="0"/>
                </a:lnTo>
                <a:lnTo>
                  <a:pt x="5504" y="91"/>
                </a:lnTo>
                <a:lnTo>
                  <a:pt x="0" y="1353"/>
                </a:lnTo>
                <a:close/>
              </a:path>
            </a:pathLst>
          </a:custGeom>
          <a:solidFill>
            <a:srgbClr val="1E0F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50" name="object 25150"/>
          <p:cNvSpPr/>
          <p:nvPr/>
        </p:nvSpPr>
        <p:spPr>
          <a:xfrm>
            <a:off x="3683310" y="2590342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0" y="1353"/>
                </a:moveTo>
                <a:lnTo>
                  <a:pt x="109" y="0"/>
                </a:lnTo>
                <a:lnTo>
                  <a:pt x="5504" y="91"/>
                </a:lnTo>
                <a:lnTo>
                  <a:pt x="0" y="1353"/>
                </a:lnTo>
                <a:close/>
              </a:path>
            </a:pathLst>
          </a:custGeom>
          <a:ln w="3175">
            <a:solidFill>
              <a:srgbClr val="1E0F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51" name="object 25151"/>
          <p:cNvSpPr/>
          <p:nvPr/>
        </p:nvSpPr>
        <p:spPr>
          <a:xfrm>
            <a:off x="3683310" y="2590434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889" y="1358"/>
                </a:moveTo>
                <a:lnTo>
                  <a:pt x="0" y="1262"/>
                </a:lnTo>
                <a:lnTo>
                  <a:pt x="5504" y="0"/>
                </a:lnTo>
                <a:lnTo>
                  <a:pt x="889" y="1358"/>
                </a:lnTo>
                <a:close/>
              </a:path>
            </a:pathLst>
          </a:custGeom>
          <a:solidFill>
            <a:srgbClr val="1E0F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52" name="object 25152"/>
          <p:cNvSpPr/>
          <p:nvPr/>
        </p:nvSpPr>
        <p:spPr>
          <a:xfrm>
            <a:off x="3683310" y="2590434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0" y="1262"/>
                </a:moveTo>
                <a:lnTo>
                  <a:pt x="889" y="1358"/>
                </a:lnTo>
                <a:lnTo>
                  <a:pt x="5504" y="0"/>
                </a:lnTo>
                <a:lnTo>
                  <a:pt x="0" y="1262"/>
                </a:lnTo>
                <a:close/>
              </a:path>
            </a:pathLst>
          </a:custGeom>
          <a:ln w="3175">
            <a:solidFill>
              <a:srgbClr val="1E0F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53" name="object 251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154" name="object 251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155" name="object 251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156" name="object 251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157" name="object 25157"/>
          <p:cNvSpPr/>
          <p:nvPr/>
        </p:nvSpPr>
        <p:spPr>
          <a:xfrm>
            <a:off x="3711717" y="260429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C0F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58" name="object 25158"/>
          <p:cNvSpPr/>
          <p:nvPr/>
        </p:nvSpPr>
        <p:spPr>
          <a:xfrm>
            <a:off x="3711717" y="260429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0F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59" name="object 251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160" name="object 251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161" name="object 251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162" name="object 25162"/>
          <p:cNvSpPr/>
          <p:nvPr/>
        </p:nvSpPr>
        <p:spPr>
          <a:xfrm>
            <a:off x="3696639" y="260774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63" name="object 25163"/>
          <p:cNvSpPr/>
          <p:nvPr/>
        </p:nvSpPr>
        <p:spPr>
          <a:xfrm>
            <a:off x="3696639" y="260774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64" name="object 25164"/>
          <p:cNvSpPr/>
          <p:nvPr/>
        </p:nvSpPr>
        <p:spPr>
          <a:xfrm>
            <a:off x="3696639" y="2604297"/>
            <a:ext cx="15240" cy="3810"/>
          </a:xfrm>
          <a:custGeom>
            <a:avLst/>
            <a:gdLst/>
            <a:ahLst/>
            <a:cxnLst/>
            <a:rect l="l" t="t" r="r" b="b"/>
            <a:pathLst>
              <a:path w="15239" h="3810">
                <a:moveTo>
                  <a:pt x="0" y="3446"/>
                </a:moveTo>
                <a:lnTo>
                  <a:pt x="150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65" name="object 251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166" name="object 251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167" name="object 251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168" name="object 25168"/>
          <p:cNvSpPr/>
          <p:nvPr/>
        </p:nvSpPr>
        <p:spPr>
          <a:xfrm>
            <a:off x="3676949" y="2589403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424" y="8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69" name="object 251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170" name="object 251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171" name="object 251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172" name="object 25172"/>
          <p:cNvSpPr/>
          <p:nvPr/>
        </p:nvSpPr>
        <p:spPr>
          <a:xfrm>
            <a:off x="3676807" y="259023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81" y="853"/>
                </a:moveTo>
                <a:lnTo>
                  <a:pt x="0" y="759"/>
                </a:lnTo>
                <a:lnTo>
                  <a:pt x="566" y="0"/>
                </a:lnTo>
                <a:lnTo>
                  <a:pt x="881" y="853"/>
                </a:lnTo>
                <a:close/>
              </a:path>
            </a:pathLst>
          </a:custGeom>
          <a:solidFill>
            <a:srgbClr val="1E10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73" name="object 25173"/>
          <p:cNvSpPr/>
          <p:nvPr/>
        </p:nvSpPr>
        <p:spPr>
          <a:xfrm>
            <a:off x="3676807" y="259023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81" y="853"/>
                </a:moveTo>
                <a:lnTo>
                  <a:pt x="566" y="0"/>
                </a:lnTo>
                <a:lnTo>
                  <a:pt x="0" y="759"/>
                </a:lnTo>
                <a:lnTo>
                  <a:pt x="881" y="853"/>
                </a:lnTo>
                <a:close/>
              </a:path>
            </a:pathLst>
          </a:custGeom>
          <a:ln w="3175">
            <a:solidFill>
              <a:srgbClr val="1E10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74" name="object 25174"/>
          <p:cNvSpPr/>
          <p:nvPr/>
        </p:nvSpPr>
        <p:spPr>
          <a:xfrm>
            <a:off x="3677373" y="259023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314" y="8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75" name="object 25175"/>
          <p:cNvSpPr/>
          <p:nvPr/>
        </p:nvSpPr>
        <p:spPr>
          <a:xfrm>
            <a:off x="3696639" y="2607744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4338" y="5064"/>
                </a:moveTo>
                <a:lnTo>
                  <a:pt x="0" y="0"/>
                </a:lnTo>
                <a:lnTo>
                  <a:pt x="3934" y="3068"/>
                </a:lnTo>
                <a:lnTo>
                  <a:pt x="4338" y="5064"/>
                </a:lnTo>
                <a:close/>
              </a:path>
            </a:pathLst>
          </a:custGeom>
          <a:solidFill>
            <a:srgbClr val="1D0D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76" name="object 25176"/>
          <p:cNvSpPr/>
          <p:nvPr/>
        </p:nvSpPr>
        <p:spPr>
          <a:xfrm>
            <a:off x="3696639" y="2607744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0" y="0"/>
                </a:moveTo>
                <a:lnTo>
                  <a:pt x="3934" y="3068"/>
                </a:lnTo>
                <a:lnTo>
                  <a:pt x="4338" y="506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0D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77" name="object 251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178" name="object 251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179" name="object 25179"/>
          <p:cNvSpPr/>
          <p:nvPr/>
        </p:nvSpPr>
        <p:spPr>
          <a:xfrm>
            <a:off x="3685095" y="2607924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966" y="1414"/>
                </a:moveTo>
                <a:lnTo>
                  <a:pt x="259" y="695"/>
                </a:lnTo>
                <a:lnTo>
                  <a:pt x="0" y="0"/>
                </a:lnTo>
                <a:lnTo>
                  <a:pt x="2966" y="1414"/>
                </a:lnTo>
                <a:close/>
              </a:path>
            </a:pathLst>
          </a:custGeom>
          <a:solidFill>
            <a:srgbClr val="1E0E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80" name="object 25180"/>
          <p:cNvSpPr/>
          <p:nvPr/>
        </p:nvSpPr>
        <p:spPr>
          <a:xfrm>
            <a:off x="3685095" y="2607924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966" y="1414"/>
                </a:moveTo>
                <a:lnTo>
                  <a:pt x="259" y="695"/>
                </a:lnTo>
                <a:lnTo>
                  <a:pt x="0" y="0"/>
                </a:lnTo>
                <a:lnTo>
                  <a:pt x="2966" y="1414"/>
                </a:lnTo>
                <a:close/>
              </a:path>
            </a:pathLst>
          </a:custGeom>
          <a:ln w="3175">
            <a:solidFill>
              <a:srgbClr val="1E0E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81" name="object 251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182" name="object 25182"/>
          <p:cNvSpPr/>
          <p:nvPr/>
        </p:nvSpPr>
        <p:spPr>
          <a:xfrm>
            <a:off x="3688062" y="2607744"/>
            <a:ext cx="8890" cy="1905"/>
          </a:xfrm>
          <a:custGeom>
            <a:avLst/>
            <a:gdLst/>
            <a:ahLst/>
            <a:cxnLst/>
            <a:rect l="l" t="t" r="r" b="b"/>
            <a:pathLst>
              <a:path w="8889" h="1905">
                <a:moveTo>
                  <a:pt x="0" y="1595"/>
                </a:moveTo>
                <a:lnTo>
                  <a:pt x="8577" y="0"/>
                </a:lnTo>
                <a:lnTo>
                  <a:pt x="7289" y="731"/>
                </a:lnTo>
                <a:lnTo>
                  <a:pt x="0" y="1595"/>
                </a:lnTo>
                <a:close/>
              </a:path>
            </a:pathLst>
          </a:custGeom>
          <a:solidFill>
            <a:srgbClr val="1D0D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83" name="object 25183"/>
          <p:cNvSpPr/>
          <p:nvPr/>
        </p:nvSpPr>
        <p:spPr>
          <a:xfrm>
            <a:off x="3688062" y="2607744"/>
            <a:ext cx="8890" cy="1905"/>
          </a:xfrm>
          <a:custGeom>
            <a:avLst/>
            <a:gdLst/>
            <a:ahLst/>
            <a:cxnLst/>
            <a:rect l="l" t="t" r="r" b="b"/>
            <a:pathLst>
              <a:path w="8889" h="1905">
                <a:moveTo>
                  <a:pt x="0" y="1595"/>
                </a:moveTo>
                <a:lnTo>
                  <a:pt x="8577" y="0"/>
                </a:lnTo>
                <a:lnTo>
                  <a:pt x="7289" y="731"/>
                </a:lnTo>
                <a:lnTo>
                  <a:pt x="0" y="1595"/>
                </a:lnTo>
                <a:close/>
              </a:path>
            </a:pathLst>
          </a:custGeom>
          <a:ln w="3175">
            <a:solidFill>
              <a:srgbClr val="1D0D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84" name="object 25184"/>
          <p:cNvSpPr/>
          <p:nvPr/>
        </p:nvSpPr>
        <p:spPr>
          <a:xfrm>
            <a:off x="3688062" y="2608476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0" y="863"/>
                </a:moveTo>
                <a:lnTo>
                  <a:pt x="6852" y="50"/>
                </a:lnTo>
                <a:lnTo>
                  <a:pt x="7289" y="0"/>
                </a:lnTo>
                <a:lnTo>
                  <a:pt x="0" y="863"/>
                </a:lnTo>
                <a:close/>
              </a:path>
            </a:pathLst>
          </a:custGeom>
          <a:ln w="3175">
            <a:solidFill>
              <a:srgbClr val="1D0D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85" name="object 25185"/>
          <p:cNvSpPr/>
          <p:nvPr/>
        </p:nvSpPr>
        <p:spPr>
          <a:xfrm>
            <a:off x="3682865" y="2607957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851" y="492"/>
                </a:moveTo>
                <a:lnTo>
                  <a:pt x="0" y="0"/>
                </a:lnTo>
                <a:lnTo>
                  <a:pt x="1851" y="492"/>
                </a:lnTo>
                <a:close/>
              </a:path>
            </a:pathLst>
          </a:custGeom>
          <a:ln w="3175">
            <a:solidFill>
              <a:srgbClr val="1E0E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86" name="object 25186"/>
          <p:cNvSpPr/>
          <p:nvPr/>
        </p:nvSpPr>
        <p:spPr>
          <a:xfrm>
            <a:off x="3682865" y="2607924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1851" y="525"/>
                </a:moveTo>
                <a:lnTo>
                  <a:pt x="0" y="33"/>
                </a:lnTo>
                <a:lnTo>
                  <a:pt x="2230" y="0"/>
                </a:lnTo>
                <a:lnTo>
                  <a:pt x="1851" y="525"/>
                </a:lnTo>
                <a:close/>
              </a:path>
            </a:pathLst>
          </a:custGeom>
          <a:solidFill>
            <a:srgbClr val="1E0E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87" name="object 25187"/>
          <p:cNvSpPr/>
          <p:nvPr/>
        </p:nvSpPr>
        <p:spPr>
          <a:xfrm>
            <a:off x="3682865" y="2607924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1851" y="525"/>
                </a:moveTo>
                <a:lnTo>
                  <a:pt x="2230" y="0"/>
                </a:lnTo>
                <a:lnTo>
                  <a:pt x="0" y="33"/>
                </a:lnTo>
                <a:lnTo>
                  <a:pt x="1851" y="525"/>
                </a:lnTo>
                <a:close/>
              </a:path>
            </a:pathLst>
          </a:custGeom>
          <a:ln w="3175">
            <a:solidFill>
              <a:srgbClr val="1E0E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88" name="object 25188"/>
          <p:cNvSpPr/>
          <p:nvPr/>
        </p:nvSpPr>
        <p:spPr>
          <a:xfrm>
            <a:off x="3684716" y="260792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637" y="695"/>
                </a:moveTo>
                <a:lnTo>
                  <a:pt x="0" y="525"/>
                </a:lnTo>
                <a:lnTo>
                  <a:pt x="378" y="0"/>
                </a:lnTo>
                <a:lnTo>
                  <a:pt x="637" y="695"/>
                </a:lnTo>
                <a:close/>
              </a:path>
            </a:pathLst>
          </a:custGeom>
          <a:solidFill>
            <a:srgbClr val="1E0E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89" name="object 25189"/>
          <p:cNvSpPr/>
          <p:nvPr/>
        </p:nvSpPr>
        <p:spPr>
          <a:xfrm>
            <a:off x="3684716" y="260792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637" y="695"/>
                </a:moveTo>
                <a:lnTo>
                  <a:pt x="378" y="0"/>
                </a:lnTo>
                <a:lnTo>
                  <a:pt x="0" y="525"/>
                </a:lnTo>
                <a:lnTo>
                  <a:pt x="637" y="695"/>
                </a:lnTo>
                <a:close/>
              </a:path>
            </a:pathLst>
          </a:custGeom>
          <a:ln w="3175">
            <a:solidFill>
              <a:srgbClr val="1E0E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90" name="object 25190"/>
          <p:cNvSpPr/>
          <p:nvPr/>
        </p:nvSpPr>
        <p:spPr>
          <a:xfrm>
            <a:off x="3685095" y="260792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259" y="6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91" name="object 251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192" name="object 251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193" name="object 251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194" name="object 251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195" name="object 25195"/>
          <p:cNvSpPr/>
          <p:nvPr/>
        </p:nvSpPr>
        <p:spPr>
          <a:xfrm>
            <a:off x="3690485" y="2625077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886"/>
                </a:moveTo>
                <a:lnTo>
                  <a:pt x="1076" y="162"/>
                </a:lnTo>
                <a:lnTo>
                  <a:pt x="2095" y="0"/>
                </a:lnTo>
                <a:lnTo>
                  <a:pt x="0" y="886"/>
                </a:lnTo>
                <a:close/>
              </a:path>
            </a:pathLst>
          </a:custGeom>
          <a:solidFill>
            <a:srgbClr val="1E0D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96" name="object 25196"/>
          <p:cNvSpPr/>
          <p:nvPr/>
        </p:nvSpPr>
        <p:spPr>
          <a:xfrm>
            <a:off x="3690485" y="2625077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886"/>
                </a:moveTo>
                <a:lnTo>
                  <a:pt x="1076" y="162"/>
                </a:lnTo>
                <a:lnTo>
                  <a:pt x="2095" y="0"/>
                </a:lnTo>
                <a:lnTo>
                  <a:pt x="0" y="886"/>
                </a:lnTo>
                <a:close/>
              </a:path>
            </a:pathLst>
          </a:custGeom>
          <a:ln w="3175">
            <a:solidFill>
              <a:srgbClr val="1E0D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97" name="object 25197"/>
          <p:cNvSpPr/>
          <p:nvPr/>
        </p:nvSpPr>
        <p:spPr>
          <a:xfrm>
            <a:off x="3690485" y="2625077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886"/>
                </a:moveTo>
                <a:lnTo>
                  <a:pt x="2095" y="0"/>
                </a:lnTo>
                <a:lnTo>
                  <a:pt x="2486" y="769"/>
                </a:lnTo>
                <a:lnTo>
                  <a:pt x="0" y="886"/>
                </a:lnTo>
                <a:close/>
              </a:path>
            </a:pathLst>
          </a:custGeom>
          <a:solidFill>
            <a:srgbClr val="1E0D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98" name="object 25198"/>
          <p:cNvSpPr/>
          <p:nvPr/>
        </p:nvSpPr>
        <p:spPr>
          <a:xfrm>
            <a:off x="3690485" y="2625077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886"/>
                </a:moveTo>
                <a:lnTo>
                  <a:pt x="2486" y="769"/>
                </a:lnTo>
                <a:lnTo>
                  <a:pt x="2095" y="0"/>
                </a:lnTo>
                <a:lnTo>
                  <a:pt x="0" y="886"/>
                </a:lnTo>
                <a:close/>
              </a:path>
            </a:pathLst>
          </a:custGeom>
          <a:ln w="3175">
            <a:solidFill>
              <a:srgbClr val="1E0D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99" name="object 25199"/>
          <p:cNvSpPr/>
          <p:nvPr/>
        </p:nvSpPr>
        <p:spPr>
          <a:xfrm>
            <a:off x="3692580" y="262507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391" y="76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00" name="object 252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201" name="object 252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202" name="object 25202"/>
          <p:cNvSpPr/>
          <p:nvPr/>
        </p:nvSpPr>
        <p:spPr>
          <a:xfrm>
            <a:off x="3697394" y="261569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299" y="1059"/>
                </a:moveTo>
                <a:lnTo>
                  <a:pt x="0" y="0"/>
                </a:lnTo>
                <a:lnTo>
                  <a:pt x="3218" y="787"/>
                </a:lnTo>
                <a:lnTo>
                  <a:pt x="299" y="1059"/>
                </a:lnTo>
                <a:close/>
              </a:path>
            </a:pathLst>
          </a:custGeom>
          <a:solidFill>
            <a:srgbClr val="1D0D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03" name="object 25203"/>
          <p:cNvSpPr/>
          <p:nvPr/>
        </p:nvSpPr>
        <p:spPr>
          <a:xfrm>
            <a:off x="3697394" y="261569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299" y="1059"/>
                </a:moveTo>
                <a:lnTo>
                  <a:pt x="3218" y="787"/>
                </a:lnTo>
                <a:lnTo>
                  <a:pt x="0" y="0"/>
                </a:lnTo>
                <a:lnTo>
                  <a:pt x="299" y="1059"/>
                </a:lnTo>
                <a:close/>
              </a:path>
            </a:pathLst>
          </a:custGeom>
          <a:ln w="3175">
            <a:solidFill>
              <a:srgbClr val="1D0D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04" name="object 25204"/>
          <p:cNvSpPr/>
          <p:nvPr/>
        </p:nvSpPr>
        <p:spPr>
          <a:xfrm>
            <a:off x="3697694" y="2616487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81" y="1501"/>
                </a:moveTo>
                <a:lnTo>
                  <a:pt x="0" y="271"/>
                </a:lnTo>
                <a:lnTo>
                  <a:pt x="2918" y="0"/>
                </a:lnTo>
                <a:lnTo>
                  <a:pt x="281" y="1501"/>
                </a:lnTo>
                <a:close/>
              </a:path>
            </a:pathLst>
          </a:custGeom>
          <a:solidFill>
            <a:srgbClr val="1D0D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05" name="object 25205"/>
          <p:cNvSpPr/>
          <p:nvPr/>
        </p:nvSpPr>
        <p:spPr>
          <a:xfrm>
            <a:off x="3697694" y="2616487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81" y="1501"/>
                </a:moveTo>
                <a:lnTo>
                  <a:pt x="2918" y="0"/>
                </a:lnTo>
                <a:lnTo>
                  <a:pt x="0" y="271"/>
                </a:lnTo>
                <a:lnTo>
                  <a:pt x="281" y="1501"/>
                </a:lnTo>
                <a:close/>
              </a:path>
            </a:pathLst>
          </a:custGeom>
          <a:ln w="3175">
            <a:solidFill>
              <a:srgbClr val="1D0D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06" name="object 252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207" name="object 252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208" name="object 252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209" name="object 252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210" name="object 252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211" name="object 25211"/>
          <p:cNvSpPr/>
          <p:nvPr/>
        </p:nvSpPr>
        <p:spPr>
          <a:xfrm>
            <a:off x="3682865" y="2607292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665"/>
                </a:moveTo>
                <a:lnTo>
                  <a:pt x="1910" y="0"/>
                </a:lnTo>
                <a:lnTo>
                  <a:pt x="2230" y="632"/>
                </a:lnTo>
                <a:lnTo>
                  <a:pt x="0" y="665"/>
                </a:lnTo>
                <a:close/>
              </a:path>
            </a:pathLst>
          </a:custGeom>
          <a:solidFill>
            <a:srgbClr val="1E0E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12" name="object 25212"/>
          <p:cNvSpPr/>
          <p:nvPr/>
        </p:nvSpPr>
        <p:spPr>
          <a:xfrm>
            <a:off x="3682865" y="2607292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665"/>
                </a:moveTo>
                <a:lnTo>
                  <a:pt x="2230" y="632"/>
                </a:lnTo>
                <a:lnTo>
                  <a:pt x="1910" y="0"/>
                </a:lnTo>
                <a:lnTo>
                  <a:pt x="0" y="665"/>
                </a:lnTo>
                <a:close/>
              </a:path>
            </a:pathLst>
          </a:custGeom>
          <a:ln w="3175">
            <a:solidFill>
              <a:srgbClr val="1E0E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13" name="object 25213"/>
          <p:cNvSpPr/>
          <p:nvPr/>
        </p:nvSpPr>
        <p:spPr>
          <a:xfrm>
            <a:off x="3682865" y="2607924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33"/>
                </a:moveTo>
                <a:lnTo>
                  <a:pt x="2230" y="0"/>
                </a:lnTo>
                <a:lnTo>
                  <a:pt x="0" y="33"/>
                </a:lnTo>
                <a:close/>
              </a:path>
            </a:pathLst>
          </a:custGeom>
          <a:ln w="3175">
            <a:solidFill>
              <a:srgbClr val="1E0E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14" name="object 25214"/>
          <p:cNvSpPr/>
          <p:nvPr/>
        </p:nvSpPr>
        <p:spPr>
          <a:xfrm>
            <a:off x="3682865" y="26079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E0E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15" name="object 25215"/>
          <p:cNvSpPr/>
          <p:nvPr/>
        </p:nvSpPr>
        <p:spPr>
          <a:xfrm>
            <a:off x="3682865" y="26079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0E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16" name="object 25216"/>
          <p:cNvSpPr/>
          <p:nvPr/>
        </p:nvSpPr>
        <p:spPr>
          <a:xfrm>
            <a:off x="3682865" y="2607924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33"/>
                </a:moveTo>
                <a:lnTo>
                  <a:pt x="2230" y="0"/>
                </a:lnTo>
                <a:lnTo>
                  <a:pt x="0" y="33"/>
                </a:lnTo>
                <a:close/>
              </a:path>
            </a:pathLst>
          </a:custGeom>
          <a:ln w="3175">
            <a:solidFill>
              <a:srgbClr val="1E0E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17" name="object 25217"/>
          <p:cNvSpPr/>
          <p:nvPr/>
        </p:nvSpPr>
        <p:spPr>
          <a:xfrm>
            <a:off x="3682865" y="2607924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33"/>
                </a:moveTo>
                <a:lnTo>
                  <a:pt x="2230" y="0"/>
                </a:lnTo>
                <a:lnTo>
                  <a:pt x="0" y="33"/>
                </a:lnTo>
                <a:close/>
              </a:path>
            </a:pathLst>
          </a:custGeom>
          <a:ln w="3175">
            <a:solidFill>
              <a:srgbClr val="1E0E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18" name="object 252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219" name="object 25219"/>
          <p:cNvSpPr/>
          <p:nvPr/>
        </p:nvSpPr>
        <p:spPr>
          <a:xfrm>
            <a:off x="3696639" y="260774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D0D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20" name="object 25220"/>
          <p:cNvSpPr/>
          <p:nvPr/>
        </p:nvSpPr>
        <p:spPr>
          <a:xfrm>
            <a:off x="3696639" y="260774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0D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21" name="object 25221"/>
          <p:cNvSpPr/>
          <p:nvPr/>
        </p:nvSpPr>
        <p:spPr>
          <a:xfrm>
            <a:off x="3693507" y="260689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D0D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22" name="object 25222"/>
          <p:cNvSpPr/>
          <p:nvPr/>
        </p:nvSpPr>
        <p:spPr>
          <a:xfrm>
            <a:off x="3693507" y="260689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0D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23" name="object 25223"/>
          <p:cNvSpPr/>
          <p:nvPr/>
        </p:nvSpPr>
        <p:spPr>
          <a:xfrm>
            <a:off x="3693507" y="2606898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0"/>
                </a:moveTo>
                <a:lnTo>
                  <a:pt x="3131" y="84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0D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24" name="object 25224"/>
          <p:cNvSpPr/>
          <p:nvPr/>
        </p:nvSpPr>
        <p:spPr>
          <a:xfrm>
            <a:off x="3693507" y="2606898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0"/>
                </a:moveTo>
                <a:lnTo>
                  <a:pt x="3131" y="84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0D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25" name="object 25225"/>
          <p:cNvSpPr/>
          <p:nvPr/>
        </p:nvSpPr>
        <p:spPr>
          <a:xfrm>
            <a:off x="3684775" y="260729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320" y="6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26" name="object 25226"/>
          <p:cNvSpPr/>
          <p:nvPr/>
        </p:nvSpPr>
        <p:spPr>
          <a:xfrm>
            <a:off x="3685095" y="260792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27" name="object 25227"/>
          <p:cNvSpPr/>
          <p:nvPr/>
        </p:nvSpPr>
        <p:spPr>
          <a:xfrm>
            <a:off x="3682865" y="2607924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33"/>
                </a:moveTo>
                <a:lnTo>
                  <a:pt x="22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28" name="object 25228"/>
          <p:cNvSpPr/>
          <p:nvPr/>
        </p:nvSpPr>
        <p:spPr>
          <a:xfrm>
            <a:off x="3685095" y="2607744"/>
            <a:ext cx="12065" cy="635"/>
          </a:xfrm>
          <a:custGeom>
            <a:avLst/>
            <a:gdLst/>
            <a:ahLst/>
            <a:cxnLst/>
            <a:rect l="l" t="t" r="r" b="b"/>
            <a:pathLst>
              <a:path w="12064" h="635">
                <a:moveTo>
                  <a:pt x="0" y="180"/>
                </a:moveTo>
                <a:lnTo>
                  <a:pt x="115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29" name="object 25229"/>
          <p:cNvSpPr/>
          <p:nvPr/>
        </p:nvSpPr>
        <p:spPr>
          <a:xfrm>
            <a:off x="3696639" y="2607744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3934" y="3068"/>
                </a:moveTo>
                <a:lnTo>
                  <a:pt x="0" y="0"/>
                </a:lnTo>
                <a:lnTo>
                  <a:pt x="3934" y="3068"/>
                </a:lnTo>
                <a:close/>
              </a:path>
            </a:pathLst>
          </a:custGeom>
          <a:ln w="3175">
            <a:solidFill>
              <a:srgbClr val="1D0D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30" name="object 25230"/>
          <p:cNvSpPr/>
          <p:nvPr/>
        </p:nvSpPr>
        <p:spPr>
          <a:xfrm>
            <a:off x="3696639" y="2607744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3934" y="3068"/>
                </a:moveTo>
                <a:lnTo>
                  <a:pt x="0" y="0"/>
                </a:lnTo>
                <a:lnTo>
                  <a:pt x="3421" y="525"/>
                </a:lnTo>
                <a:lnTo>
                  <a:pt x="3934" y="3068"/>
                </a:lnTo>
                <a:close/>
              </a:path>
            </a:pathLst>
          </a:custGeom>
          <a:solidFill>
            <a:srgbClr val="1D0D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31" name="object 25231"/>
          <p:cNvSpPr/>
          <p:nvPr/>
        </p:nvSpPr>
        <p:spPr>
          <a:xfrm>
            <a:off x="3696639" y="2607744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3934" y="3068"/>
                </a:moveTo>
                <a:lnTo>
                  <a:pt x="3421" y="525"/>
                </a:lnTo>
                <a:lnTo>
                  <a:pt x="0" y="0"/>
                </a:lnTo>
                <a:lnTo>
                  <a:pt x="3934" y="3068"/>
                </a:lnTo>
                <a:close/>
              </a:path>
            </a:pathLst>
          </a:custGeom>
          <a:ln w="3175">
            <a:solidFill>
              <a:srgbClr val="1D0D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32" name="object 25232"/>
          <p:cNvSpPr/>
          <p:nvPr/>
        </p:nvSpPr>
        <p:spPr>
          <a:xfrm>
            <a:off x="3692776" y="2603675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0" y="0"/>
                </a:moveTo>
                <a:lnTo>
                  <a:pt x="3863" y="406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0D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33" name="object 25233"/>
          <p:cNvSpPr/>
          <p:nvPr/>
        </p:nvSpPr>
        <p:spPr>
          <a:xfrm>
            <a:off x="3692776" y="2603675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3863" y="4069"/>
                </a:moveTo>
                <a:lnTo>
                  <a:pt x="731" y="3223"/>
                </a:lnTo>
                <a:lnTo>
                  <a:pt x="0" y="0"/>
                </a:lnTo>
                <a:lnTo>
                  <a:pt x="3863" y="4069"/>
                </a:lnTo>
                <a:close/>
              </a:path>
            </a:pathLst>
          </a:custGeom>
          <a:solidFill>
            <a:srgbClr val="1D0D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34" name="object 25234"/>
          <p:cNvSpPr/>
          <p:nvPr/>
        </p:nvSpPr>
        <p:spPr>
          <a:xfrm>
            <a:off x="3692776" y="2603675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0" y="0"/>
                </a:moveTo>
                <a:lnTo>
                  <a:pt x="731" y="3223"/>
                </a:lnTo>
                <a:lnTo>
                  <a:pt x="3863" y="406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0D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35" name="object 252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236" name="object 252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237" name="object 252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238" name="object 25238"/>
          <p:cNvSpPr/>
          <p:nvPr/>
        </p:nvSpPr>
        <p:spPr>
          <a:xfrm>
            <a:off x="3690485" y="2625847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1361" y="688"/>
                </a:moveTo>
                <a:lnTo>
                  <a:pt x="0" y="116"/>
                </a:lnTo>
                <a:lnTo>
                  <a:pt x="2486" y="0"/>
                </a:lnTo>
                <a:lnTo>
                  <a:pt x="1361" y="688"/>
                </a:lnTo>
                <a:close/>
              </a:path>
            </a:pathLst>
          </a:custGeom>
          <a:solidFill>
            <a:srgbClr val="1E0D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39" name="object 25239"/>
          <p:cNvSpPr/>
          <p:nvPr/>
        </p:nvSpPr>
        <p:spPr>
          <a:xfrm>
            <a:off x="3690485" y="2625847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1361" y="688"/>
                </a:moveTo>
                <a:lnTo>
                  <a:pt x="0" y="116"/>
                </a:lnTo>
                <a:lnTo>
                  <a:pt x="2486" y="0"/>
                </a:lnTo>
                <a:lnTo>
                  <a:pt x="1361" y="688"/>
                </a:lnTo>
                <a:close/>
              </a:path>
            </a:pathLst>
          </a:custGeom>
          <a:ln w="3175">
            <a:solidFill>
              <a:srgbClr val="1E0D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40" name="object 25240"/>
          <p:cNvSpPr/>
          <p:nvPr/>
        </p:nvSpPr>
        <p:spPr>
          <a:xfrm>
            <a:off x="3691846" y="262584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627" y="721"/>
                </a:moveTo>
                <a:lnTo>
                  <a:pt x="0" y="688"/>
                </a:lnTo>
                <a:lnTo>
                  <a:pt x="1125" y="0"/>
                </a:lnTo>
                <a:lnTo>
                  <a:pt x="627" y="721"/>
                </a:lnTo>
                <a:close/>
              </a:path>
            </a:pathLst>
          </a:custGeom>
          <a:solidFill>
            <a:srgbClr val="1E0C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41" name="object 25241"/>
          <p:cNvSpPr/>
          <p:nvPr/>
        </p:nvSpPr>
        <p:spPr>
          <a:xfrm>
            <a:off x="3691846" y="262584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688"/>
                </a:moveTo>
                <a:lnTo>
                  <a:pt x="627" y="721"/>
                </a:lnTo>
                <a:lnTo>
                  <a:pt x="1125" y="0"/>
                </a:lnTo>
                <a:lnTo>
                  <a:pt x="0" y="688"/>
                </a:lnTo>
                <a:close/>
              </a:path>
            </a:pathLst>
          </a:custGeom>
          <a:ln w="3175">
            <a:solidFill>
              <a:srgbClr val="1E0C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42" name="object 25242"/>
          <p:cNvSpPr/>
          <p:nvPr/>
        </p:nvSpPr>
        <p:spPr>
          <a:xfrm>
            <a:off x="3692474" y="262584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787" y="764"/>
                </a:moveTo>
                <a:lnTo>
                  <a:pt x="0" y="721"/>
                </a:lnTo>
                <a:lnTo>
                  <a:pt x="497" y="0"/>
                </a:lnTo>
                <a:lnTo>
                  <a:pt x="787" y="764"/>
                </a:lnTo>
                <a:close/>
              </a:path>
            </a:pathLst>
          </a:custGeom>
          <a:solidFill>
            <a:srgbClr val="1E0C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43" name="object 25243"/>
          <p:cNvSpPr/>
          <p:nvPr/>
        </p:nvSpPr>
        <p:spPr>
          <a:xfrm>
            <a:off x="3692474" y="262584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787" y="764"/>
                </a:moveTo>
                <a:lnTo>
                  <a:pt x="497" y="0"/>
                </a:lnTo>
                <a:lnTo>
                  <a:pt x="0" y="721"/>
                </a:lnTo>
                <a:lnTo>
                  <a:pt x="787" y="764"/>
                </a:lnTo>
                <a:close/>
              </a:path>
            </a:pathLst>
          </a:custGeom>
          <a:ln w="3175">
            <a:solidFill>
              <a:srgbClr val="1E0C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44" name="object 25244"/>
          <p:cNvSpPr/>
          <p:nvPr/>
        </p:nvSpPr>
        <p:spPr>
          <a:xfrm>
            <a:off x="3692971" y="26258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289" y="7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45" name="object 252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246" name="object 252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247" name="object 25247"/>
          <p:cNvSpPr/>
          <p:nvPr/>
        </p:nvSpPr>
        <p:spPr>
          <a:xfrm>
            <a:off x="3703769" y="2634150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482" y="2700"/>
                </a:moveTo>
                <a:lnTo>
                  <a:pt x="0" y="609"/>
                </a:lnTo>
                <a:lnTo>
                  <a:pt x="4909" y="0"/>
                </a:lnTo>
                <a:lnTo>
                  <a:pt x="482" y="2700"/>
                </a:lnTo>
                <a:close/>
              </a:path>
            </a:pathLst>
          </a:custGeom>
          <a:solidFill>
            <a:srgbClr val="1D0B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48" name="object 25248"/>
          <p:cNvSpPr/>
          <p:nvPr/>
        </p:nvSpPr>
        <p:spPr>
          <a:xfrm>
            <a:off x="3703769" y="2634150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482" y="2700"/>
                </a:moveTo>
                <a:lnTo>
                  <a:pt x="4909" y="0"/>
                </a:lnTo>
                <a:lnTo>
                  <a:pt x="0" y="609"/>
                </a:lnTo>
                <a:lnTo>
                  <a:pt x="482" y="2700"/>
                </a:lnTo>
                <a:close/>
              </a:path>
            </a:pathLst>
          </a:custGeom>
          <a:ln w="3175">
            <a:solidFill>
              <a:srgbClr val="1D0B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49" name="object 25249"/>
          <p:cNvSpPr/>
          <p:nvPr/>
        </p:nvSpPr>
        <p:spPr>
          <a:xfrm>
            <a:off x="3704252" y="2634150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4">
                <a:moveTo>
                  <a:pt x="574" y="5184"/>
                </a:moveTo>
                <a:lnTo>
                  <a:pt x="0" y="2700"/>
                </a:lnTo>
                <a:lnTo>
                  <a:pt x="4427" y="0"/>
                </a:lnTo>
                <a:lnTo>
                  <a:pt x="574" y="5184"/>
                </a:lnTo>
                <a:close/>
              </a:path>
            </a:pathLst>
          </a:custGeom>
          <a:solidFill>
            <a:srgbClr val="1D0B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50" name="object 25250"/>
          <p:cNvSpPr/>
          <p:nvPr/>
        </p:nvSpPr>
        <p:spPr>
          <a:xfrm>
            <a:off x="3704252" y="2634150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4">
                <a:moveTo>
                  <a:pt x="574" y="5184"/>
                </a:moveTo>
                <a:lnTo>
                  <a:pt x="0" y="2700"/>
                </a:lnTo>
                <a:lnTo>
                  <a:pt x="4427" y="0"/>
                </a:lnTo>
                <a:lnTo>
                  <a:pt x="574" y="5184"/>
                </a:lnTo>
                <a:close/>
              </a:path>
            </a:pathLst>
          </a:custGeom>
          <a:ln w="3175">
            <a:solidFill>
              <a:srgbClr val="1D0B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51" name="object 25251"/>
          <p:cNvSpPr/>
          <p:nvPr/>
        </p:nvSpPr>
        <p:spPr>
          <a:xfrm>
            <a:off x="3704826" y="2634150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0" y="5184"/>
                </a:moveTo>
                <a:lnTo>
                  <a:pt x="3853" y="0"/>
                </a:lnTo>
                <a:lnTo>
                  <a:pt x="5895" y="4450"/>
                </a:lnTo>
                <a:lnTo>
                  <a:pt x="0" y="5184"/>
                </a:lnTo>
                <a:close/>
              </a:path>
            </a:pathLst>
          </a:custGeom>
          <a:solidFill>
            <a:srgbClr val="1D0B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52" name="object 25252"/>
          <p:cNvSpPr/>
          <p:nvPr/>
        </p:nvSpPr>
        <p:spPr>
          <a:xfrm>
            <a:off x="3704826" y="2634150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0" y="5184"/>
                </a:moveTo>
                <a:lnTo>
                  <a:pt x="5895" y="4450"/>
                </a:lnTo>
                <a:lnTo>
                  <a:pt x="3853" y="0"/>
                </a:lnTo>
                <a:lnTo>
                  <a:pt x="0" y="5184"/>
                </a:lnTo>
                <a:close/>
              </a:path>
            </a:pathLst>
          </a:custGeom>
          <a:ln w="3175">
            <a:solidFill>
              <a:srgbClr val="1D0B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53" name="object 25253"/>
          <p:cNvSpPr/>
          <p:nvPr/>
        </p:nvSpPr>
        <p:spPr>
          <a:xfrm>
            <a:off x="3702319" y="2625288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0" y="4020"/>
                </a:moveTo>
                <a:lnTo>
                  <a:pt x="2306" y="0"/>
                </a:lnTo>
                <a:lnTo>
                  <a:pt x="0" y="4020"/>
                </a:lnTo>
                <a:close/>
              </a:path>
            </a:pathLst>
          </a:custGeom>
          <a:ln w="3175">
            <a:solidFill>
              <a:srgbClr val="1D0C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54" name="object 252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255" name="object 25255"/>
          <p:cNvSpPr/>
          <p:nvPr/>
        </p:nvSpPr>
        <p:spPr>
          <a:xfrm>
            <a:off x="3702319" y="2629309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6360" y="4841"/>
                </a:moveTo>
                <a:lnTo>
                  <a:pt x="975" y="3662"/>
                </a:lnTo>
                <a:lnTo>
                  <a:pt x="0" y="0"/>
                </a:lnTo>
                <a:lnTo>
                  <a:pt x="6360" y="4841"/>
                </a:lnTo>
                <a:close/>
              </a:path>
            </a:pathLst>
          </a:custGeom>
          <a:solidFill>
            <a:srgbClr val="1D0C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56" name="object 25256"/>
          <p:cNvSpPr/>
          <p:nvPr/>
        </p:nvSpPr>
        <p:spPr>
          <a:xfrm>
            <a:off x="3702319" y="2629309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0" y="0"/>
                </a:moveTo>
                <a:lnTo>
                  <a:pt x="6360" y="4841"/>
                </a:lnTo>
                <a:lnTo>
                  <a:pt x="975" y="366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0C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57" name="object 25257"/>
          <p:cNvSpPr/>
          <p:nvPr/>
        </p:nvSpPr>
        <p:spPr>
          <a:xfrm>
            <a:off x="3703294" y="2632971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474" y="1788"/>
                </a:moveTo>
                <a:lnTo>
                  <a:pt x="0" y="0"/>
                </a:lnTo>
                <a:lnTo>
                  <a:pt x="5384" y="1178"/>
                </a:lnTo>
                <a:lnTo>
                  <a:pt x="474" y="1788"/>
                </a:lnTo>
                <a:close/>
              </a:path>
            </a:pathLst>
          </a:custGeom>
          <a:solidFill>
            <a:srgbClr val="1D0B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58" name="object 25258"/>
          <p:cNvSpPr/>
          <p:nvPr/>
        </p:nvSpPr>
        <p:spPr>
          <a:xfrm>
            <a:off x="3703294" y="2632971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474" y="1788"/>
                </a:moveTo>
                <a:lnTo>
                  <a:pt x="5384" y="1178"/>
                </a:lnTo>
                <a:lnTo>
                  <a:pt x="0" y="0"/>
                </a:lnTo>
                <a:lnTo>
                  <a:pt x="474" y="1788"/>
                </a:lnTo>
                <a:close/>
              </a:path>
            </a:pathLst>
          </a:custGeom>
          <a:ln w="3175">
            <a:solidFill>
              <a:srgbClr val="1D0B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59" name="object 252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260" name="object 252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261" name="object 252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262" name="object 252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263" name="object 252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264" name="object 252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265" name="object 25265"/>
          <p:cNvSpPr/>
          <p:nvPr/>
        </p:nvSpPr>
        <p:spPr>
          <a:xfrm>
            <a:off x="3645065" y="262459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2012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66" name="object 25266"/>
          <p:cNvSpPr/>
          <p:nvPr/>
        </p:nvSpPr>
        <p:spPr>
          <a:xfrm>
            <a:off x="3645065" y="262459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012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67" name="object 252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268" name="object 252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269" name="object 252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270" name="object 252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271" name="object 252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272" name="object 25272"/>
          <p:cNvSpPr/>
          <p:nvPr/>
        </p:nvSpPr>
        <p:spPr>
          <a:xfrm>
            <a:off x="3613602" y="262722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838" y="4432"/>
                </a:moveTo>
                <a:lnTo>
                  <a:pt x="0" y="0"/>
                </a:lnTo>
                <a:lnTo>
                  <a:pt x="828" y="15"/>
                </a:lnTo>
                <a:lnTo>
                  <a:pt x="838" y="4432"/>
                </a:lnTo>
                <a:close/>
              </a:path>
            </a:pathLst>
          </a:custGeom>
          <a:solidFill>
            <a:srgbClr val="201B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73" name="object 25273"/>
          <p:cNvSpPr/>
          <p:nvPr/>
        </p:nvSpPr>
        <p:spPr>
          <a:xfrm>
            <a:off x="3613602" y="262722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838" y="4432"/>
                </a:moveTo>
                <a:lnTo>
                  <a:pt x="0" y="0"/>
                </a:lnTo>
                <a:lnTo>
                  <a:pt x="828" y="15"/>
                </a:lnTo>
                <a:lnTo>
                  <a:pt x="838" y="4432"/>
                </a:lnTo>
                <a:close/>
              </a:path>
            </a:pathLst>
          </a:custGeom>
          <a:ln w="3175">
            <a:solidFill>
              <a:srgbClr val="201B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74" name="object 252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275" name="object 25275"/>
          <p:cNvSpPr/>
          <p:nvPr/>
        </p:nvSpPr>
        <p:spPr>
          <a:xfrm>
            <a:off x="3613525" y="262683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904" y="408"/>
                </a:moveTo>
                <a:lnTo>
                  <a:pt x="76" y="393"/>
                </a:lnTo>
                <a:lnTo>
                  <a:pt x="0" y="0"/>
                </a:lnTo>
                <a:lnTo>
                  <a:pt x="904" y="408"/>
                </a:lnTo>
                <a:close/>
              </a:path>
            </a:pathLst>
          </a:custGeom>
          <a:solidFill>
            <a:srgbClr val="201B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76" name="object 25276"/>
          <p:cNvSpPr/>
          <p:nvPr/>
        </p:nvSpPr>
        <p:spPr>
          <a:xfrm>
            <a:off x="3613525" y="262683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76" y="393"/>
                </a:moveTo>
                <a:lnTo>
                  <a:pt x="904" y="408"/>
                </a:lnTo>
                <a:lnTo>
                  <a:pt x="0" y="0"/>
                </a:lnTo>
                <a:lnTo>
                  <a:pt x="76" y="393"/>
                </a:lnTo>
                <a:close/>
              </a:path>
            </a:pathLst>
          </a:custGeom>
          <a:ln w="3175">
            <a:solidFill>
              <a:srgbClr val="201B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77" name="object 252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278" name="object 252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279" name="object 25279"/>
          <p:cNvSpPr/>
          <p:nvPr/>
        </p:nvSpPr>
        <p:spPr>
          <a:xfrm>
            <a:off x="3614430" y="2627241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0" y="0"/>
                </a:moveTo>
                <a:lnTo>
                  <a:pt x="1823" y="52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80" name="object 252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281" name="object 252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282" name="object 252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283" name="object 252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284" name="object 252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285" name="object 252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286" name="object 252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287" name="object 252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288" name="object 252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289" name="object 25289"/>
          <p:cNvSpPr/>
          <p:nvPr/>
        </p:nvSpPr>
        <p:spPr>
          <a:xfrm>
            <a:off x="3636782" y="2615153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1874"/>
                </a:moveTo>
                <a:lnTo>
                  <a:pt x="640" y="0"/>
                </a:lnTo>
                <a:lnTo>
                  <a:pt x="2524" y="317"/>
                </a:lnTo>
                <a:lnTo>
                  <a:pt x="0" y="1874"/>
                </a:lnTo>
                <a:close/>
              </a:path>
            </a:pathLst>
          </a:custGeom>
          <a:solidFill>
            <a:srgbClr val="2014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90" name="object 25290"/>
          <p:cNvSpPr/>
          <p:nvPr/>
        </p:nvSpPr>
        <p:spPr>
          <a:xfrm>
            <a:off x="3636782" y="2615153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524" y="317"/>
                </a:moveTo>
                <a:lnTo>
                  <a:pt x="640" y="0"/>
                </a:lnTo>
                <a:lnTo>
                  <a:pt x="0" y="1874"/>
                </a:lnTo>
                <a:lnTo>
                  <a:pt x="2524" y="317"/>
                </a:lnTo>
                <a:close/>
              </a:path>
            </a:pathLst>
          </a:custGeom>
          <a:ln w="3175">
            <a:solidFill>
              <a:srgbClr val="2014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91" name="object 25291"/>
          <p:cNvSpPr/>
          <p:nvPr/>
        </p:nvSpPr>
        <p:spPr>
          <a:xfrm>
            <a:off x="3637422" y="2611595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1884" y="3876"/>
                </a:moveTo>
                <a:lnTo>
                  <a:pt x="0" y="3558"/>
                </a:lnTo>
                <a:lnTo>
                  <a:pt x="1917" y="0"/>
                </a:lnTo>
                <a:lnTo>
                  <a:pt x="1884" y="3876"/>
                </a:lnTo>
                <a:close/>
              </a:path>
            </a:pathLst>
          </a:custGeom>
          <a:solidFill>
            <a:srgbClr val="2014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92" name="object 25292"/>
          <p:cNvSpPr/>
          <p:nvPr/>
        </p:nvSpPr>
        <p:spPr>
          <a:xfrm>
            <a:off x="3637422" y="2611595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1917" y="0"/>
                </a:moveTo>
                <a:lnTo>
                  <a:pt x="1884" y="3876"/>
                </a:lnTo>
                <a:lnTo>
                  <a:pt x="0" y="3558"/>
                </a:lnTo>
                <a:lnTo>
                  <a:pt x="1917" y="0"/>
                </a:lnTo>
                <a:close/>
              </a:path>
            </a:pathLst>
          </a:custGeom>
          <a:ln w="3175">
            <a:solidFill>
              <a:srgbClr val="2014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93" name="object 25293"/>
          <p:cNvSpPr/>
          <p:nvPr/>
        </p:nvSpPr>
        <p:spPr>
          <a:xfrm>
            <a:off x="3637422" y="2611595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3558"/>
                </a:moveTo>
                <a:lnTo>
                  <a:pt x="1008" y="259"/>
                </a:lnTo>
                <a:lnTo>
                  <a:pt x="1917" y="0"/>
                </a:lnTo>
                <a:lnTo>
                  <a:pt x="0" y="3558"/>
                </a:lnTo>
                <a:close/>
              </a:path>
            </a:pathLst>
          </a:custGeom>
          <a:solidFill>
            <a:srgbClr val="2014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94" name="object 25294"/>
          <p:cNvSpPr/>
          <p:nvPr/>
        </p:nvSpPr>
        <p:spPr>
          <a:xfrm>
            <a:off x="3637422" y="2611595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1917" y="0"/>
                </a:moveTo>
                <a:lnTo>
                  <a:pt x="1008" y="259"/>
                </a:lnTo>
                <a:lnTo>
                  <a:pt x="0" y="3558"/>
                </a:lnTo>
                <a:lnTo>
                  <a:pt x="1917" y="0"/>
                </a:lnTo>
                <a:close/>
              </a:path>
            </a:pathLst>
          </a:custGeom>
          <a:ln w="3175">
            <a:solidFill>
              <a:srgbClr val="2014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95" name="object 252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296" name="object 252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297" name="object 252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298" name="object 25298"/>
          <p:cNvSpPr/>
          <p:nvPr/>
        </p:nvSpPr>
        <p:spPr>
          <a:xfrm>
            <a:off x="3701719" y="2625288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599" y="4020"/>
                </a:moveTo>
                <a:lnTo>
                  <a:pt x="0" y="1765"/>
                </a:lnTo>
                <a:lnTo>
                  <a:pt x="2905" y="0"/>
                </a:lnTo>
                <a:lnTo>
                  <a:pt x="599" y="4020"/>
                </a:lnTo>
                <a:close/>
              </a:path>
            </a:pathLst>
          </a:custGeom>
          <a:solidFill>
            <a:srgbClr val="1D0C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99" name="object 25299"/>
          <p:cNvSpPr/>
          <p:nvPr/>
        </p:nvSpPr>
        <p:spPr>
          <a:xfrm>
            <a:off x="3701719" y="2625288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2905" y="0"/>
                </a:moveTo>
                <a:lnTo>
                  <a:pt x="0" y="1765"/>
                </a:lnTo>
                <a:lnTo>
                  <a:pt x="599" y="4020"/>
                </a:lnTo>
                <a:lnTo>
                  <a:pt x="2905" y="0"/>
                </a:lnTo>
                <a:close/>
              </a:path>
            </a:pathLst>
          </a:custGeom>
          <a:ln w="3175">
            <a:solidFill>
              <a:srgbClr val="1D0C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00" name="object 253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301" name="object 253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302" name="object 253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303" name="object 25303"/>
          <p:cNvSpPr/>
          <p:nvPr/>
        </p:nvSpPr>
        <p:spPr>
          <a:xfrm>
            <a:off x="3605791" y="2614493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657" y="1399"/>
                </a:moveTo>
                <a:lnTo>
                  <a:pt x="0" y="1043"/>
                </a:lnTo>
                <a:lnTo>
                  <a:pt x="868" y="0"/>
                </a:lnTo>
                <a:lnTo>
                  <a:pt x="657" y="1399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04" name="object 25304"/>
          <p:cNvSpPr/>
          <p:nvPr/>
        </p:nvSpPr>
        <p:spPr>
          <a:xfrm>
            <a:off x="3605791" y="2614493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868" y="0"/>
                </a:moveTo>
                <a:lnTo>
                  <a:pt x="657" y="1399"/>
                </a:lnTo>
                <a:lnTo>
                  <a:pt x="0" y="1043"/>
                </a:lnTo>
                <a:lnTo>
                  <a:pt x="868" y="0"/>
                </a:lnTo>
                <a:close/>
              </a:path>
            </a:pathLst>
          </a:custGeom>
          <a:ln w="3175">
            <a:solidFill>
              <a:srgbClr val="1F1F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05" name="object 25305"/>
          <p:cNvSpPr/>
          <p:nvPr/>
        </p:nvSpPr>
        <p:spPr>
          <a:xfrm>
            <a:off x="3610810" y="261681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201D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06" name="object 25306"/>
          <p:cNvSpPr/>
          <p:nvPr/>
        </p:nvSpPr>
        <p:spPr>
          <a:xfrm>
            <a:off x="3610810" y="261681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01D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07" name="object 25307"/>
          <p:cNvSpPr/>
          <p:nvPr/>
        </p:nvSpPr>
        <p:spPr>
          <a:xfrm>
            <a:off x="3606660" y="26144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08" name="object 25308"/>
          <p:cNvSpPr/>
          <p:nvPr/>
        </p:nvSpPr>
        <p:spPr>
          <a:xfrm>
            <a:off x="3606660" y="26144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F1F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09" name="object 25309"/>
          <p:cNvSpPr/>
          <p:nvPr/>
        </p:nvSpPr>
        <p:spPr>
          <a:xfrm>
            <a:off x="3606660" y="26144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10" name="object 25310"/>
          <p:cNvSpPr/>
          <p:nvPr/>
        </p:nvSpPr>
        <p:spPr>
          <a:xfrm>
            <a:off x="3606660" y="26144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F1F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11" name="object 253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312" name="object 253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313" name="object 25313"/>
          <p:cNvSpPr/>
          <p:nvPr/>
        </p:nvSpPr>
        <p:spPr>
          <a:xfrm>
            <a:off x="3674209" y="2572067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934"/>
                </a:moveTo>
                <a:lnTo>
                  <a:pt x="1996" y="0"/>
                </a:lnTo>
                <a:lnTo>
                  <a:pt x="3804" y="274"/>
                </a:lnTo>
                <a:lnTo>
                  <a:pt x="0" y="934"/>
                </a:lnTo>
                <a:close/>
              </a:path>
            </a:pathLst>
          </a:custGeom>
          <a:solidFill>
            <a:srgbClr val="1E11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14" name="object 25314"/>
          <p:cNvSpPr/>
          <p:nvPr/>
        </p:nvSpPr>
        <p:spPr>
          <a:xfrm>
            <a:off x="3674209" y="2572067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934"/>
                </a:moveTo>
                <a:lnTo>
                  <a:pt x="1996" y="0"/>
                </a:lnTo>
                <a:lnTo>
                  <a:pt x="3804" y="274"/>
                </a:lnTo>
                <a:lnTo>
                  <a:pt x="0" y="934"/>
                </a:lnTo>
                <a:close/>
              </a:path>
            </a:pathLst>
          </a:custGeom>
          <a:ln w="3175">
            <a:solidFill>
              <a:srgbClr val="1E11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15" name="object 253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316" name="object 253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317" name="object 253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318" name="object 25318"/>
          <p:cNvSpPr/>
          <p:nvPr/>
        </p:nvSpPr>
        <p:spPr>
          <a:xfrm>
            <a:off x="3771160" y="255055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75" y="645"/>
                </a:moveTo>
                <a:lnTo>
                  <a:pt x="0" y="0"/>
                </a:lnTo>
                <a:lnTo>
                  <a:pt x="485" y="307"/>
                </a:lnTo>
                <a:lnTo>
                  <a:pt x="375" y="645"/>
                </a:lnTo>
                <a:close/>
              </a:path>
            </a:pathLst>
          </a:custGeom>
          <a:solidFill>
            <a:srgbClr val="1719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19" name="object 25319"/>
          <p:cNvSpPr/>
          <p:nvPr/>
        </p:nvSpPr>
        <p:spPr>
          <a:xfrm>
            <a:off x="3771160" y="255055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85" y="307"/>
                </a:moveTo>
                <a:lnTo>
                  <a:pt x="0" y="0"/>
                </a:lnTo>
                <a:lnTo>
                  <a:pt x="375" y="645"/>
                </a:lnTo>
                <a:lnTo>
                  <a:pt x="485" y="307"/>
                </a:lnTo>
                <a:close/>
              </a:path>
            </a:pathLst>
          </a:custGeom>
          <a:ln w="3175">
            <a:solidFill>
              <a:srgbClr val="17196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20" name="object 25320"/>
          <p:cNvSpPr/>
          <p:nvPr/>
        </p:nvSpPr>
        <p:spPr>
          <a:xfrm>
            <a:off x="3748720" y="2558018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665" y="1330"/>
                </a:moveTo>
                <a:lnTo>
                  <a:pt x="0" y="0"/>
                </a:lnTo>
                <a:lnTo>
                  <a:pt x="3982" y="114"/>
                </a:lnTo>
                <a:lnTo>
                  <a:pt x="665" y="1330"/>
                </a:lnTo>
                <a:close/>
              </a:path>
            </a:pathLst>
          </a:custGeom>
          <a:solidFill>
            <a:srgbClr val="1916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21" name="object 25321"/>
          <p:cNvSpPr/>
          <p:nvPr/>
        </p:nvSpPr>
        <p:spPr>
          <a:xfrm>
            <a:off x="3748720" y="2558018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3982" y="114"/>
                </a:moveTo>
                <a:lnTo>
                  <a:pt x="0" y="0"/>
                </a:lnTo>
                <a:lnTo>
                  <a:pt x="665" y="1330"/>
                </a:lnTo>
                <a:lnTo>
                  <a:pt x="3982" y="114"/>
                </a:lnTo>
                <a:close/>
              </a:path>
            </a:pathLst>
          </a:custGeom>
          <a:ln w="3175">
            <a:solidFill>
              <a:srgbClr val="1916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22" name="object 253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323" name="object 253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324" name="object 25324"/>
          <p:cNvSpPr/>
          <p:nvPr/>
        </p:nvSpPr>
        <p:spPr>
          <a:xfrm>
            <a:off x="3741120" y="2560548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815" y="1534"/>
                </a:moveTo>
                <a:lnTo>
                  <a:pt x="0" y="0"/>
                </a:lnTo>
                <a:lnTo>
                  <a:pt x="4384" y="226"/>
                </a:lnTo>
                <a:lnTo>
                  <a:pt x="815" y="1534"/>
                </a:lnTo>
                <a:close/>
              </a:path>
            </a:pathLst>
          </a:custGeom>
          <a:solidFill>
            <a:srgbClr val="1915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25" name="object 25325"/>
          <p:cNvSpPr/>
          <p:nvPr/>
        </p:nvSpPr>
        <p:spPr>
          <a:xfrm>
            <a:off x="3741120" y="2560548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4384" y="226"/>
                </a:moveTo>
                <a:lnTo>
                  <a:pt x="815" y="1534"/>
                </a:lnTo>
                <a:lnTo>
                  <a:pt x="0" y="0"/>
                </a:lnTo>
                <a:lnTo>
                  <a:pt x="4384" y="226"/>
                </a:lnTo>
                <a:close/>
              </a:path>
            </a:pathLst>
          </a:custGeom>
          <a:ln w="3175">
            <a:solidFill>
              <a:srgbClr val="1915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26" name="object 253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8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327" name="object 253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328" name="object 25328"/>
          <p:cNvSpPr/>
          <p:nvPr/>
        </p:nvSpPr>
        <p:spPr>
          <a:xfrm>
            <a:off x="3748720" y="2558018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665" y="13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29" name="object 253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330" name="object 253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331" name="object 253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332" name="object 253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333" name="object 253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334" name="object 25334"/>
          <p:cNvSpPr/>
          <p:nvPr/>
        </p:nvSpPr>
        <p:spPr>
          <a:xfrm>
            <a:off x="3711717" y="2599906"/>
            <a:ext cx="19685" cy="4445"/>
          </a:xfrm>
          <a:custGeom>
            <a:avLst/>
            <a:gdLst/>
            <a:ahLst/>
            <a:cxnLst/>
            <a:rect l="l" t="t" r="r" b="b"/>
            <a:pathLst>
              <a:path w="19685" h="4444">
                <a:moveTo>
                  <a:pt x="0" y="4391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35" name="object 253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336" name="object 253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337" name="object 253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338" name="object 253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339" name="object 25339"/>
          <p:cNvSpPr/>
          <p:nvPr/>
        </p:nvSpPr>
        <p:spPr>
          <a:xfrm>
            <a:off x="3788402" y="2578392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0" y="1739"/>
                </a:moveTo>
                <a:lnTo>
                  <a:pt x="38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40" name="object 25340"/>
          <p:cNvSpPr/>
          <p:nvPr/>
        </p:nvSpPr>
        <p:spPr>
          <a:xfrm>
            <a:off x="3781547" y="2560271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746" y="3804"/>
                </a:moveTo>
                <a:lnTo>
                  <a:pt x="0" y="0"/>
                </a:lnTo>
                <a:lnTo>
                  <a:pt x="1920" y="3284"/>
                </a:lnTo>
                <a:lnTo>
                  <a:pt x="746" y="3804"/>
                </a:lnTo>
                <a:close/>
              </a:path>
            </a:pathLst>
          </a:custGeom>
          <a:solidFill>
            <a:srgbClr val="161B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41" name="object 25341"/>
          <p:cNvSpPr/>
          <p:nvPr/>
        </p:nvSpPr>
        <p:spPr>
          <a:xfrm>
            <a:off x="3781547" y="2560271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746" y="3804"/>
                </a:moveTo>
                <a:lnTo>
                  <a:pt x="0" y="0"/>
                </a:lnTo>
                <a:lnTo>
                  <a:pt x="1920" y="3284"/>
                </a:lnTo>
                <a:lnTo>
                  <a:pt x="746" y="3804"/>
                </a:lnTo>
                <a:close/>
              </a:path>
            </a:pathLst>
          </a:custGeom>
          <a:ln w="3175">
            <a:solidFill>
              <a:srgbClr val="161B6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42" name="object 25342"/>
          <p:cNvSpPr/>
          <p:nvPr/>
        </p:nvSpPr>
        <p:spPr>
          <a:xfrm>
            <a:off x="3782293" y="256355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520"/>
                </a:moveTo>
                <a:lnTo>
                  <a:pt x="1173" y="0"/>
                </a:lnTo>
                <a:lnTo>
                  <a:pt x="0" y="520"/>
                </a:lnTo>
                <a:close/>
              </a:path>
            </a:pathLst>
          </a:custGeom>
          <a:ln w="3175">
            <a:solidFill>
              <a:srgbClr val="161B6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43" name="object 25343"/>
          <p:cNvSpPr/>
          <p:nvPr/>
        </p:nvSpPr>
        <p:spPr>
          <a:xfrm>
            <a:off x="3782293" y="2564076"/>
            <a:ext cx="6350" cy="16510"/>
          </a:xfrm>
          <a:custGeom>
            <a:avLst/>
            <a:gdLst/>
            <a:ahLst/>
            <a:cxnLst/>
            <a:rect l="l" t="t" r="r" b="b"/>
            <a:pathLst>
              <a:path w="6350" h="16510">
                <a:moveTo>
                  <a:pt x="6108" y="16055"/>
                </a:moveTo>
                <a:lnTo>
                  <a:pt x="0" y="0"/>
                </a:lnTo>
                <a:lnTo>
                  <a:pt x="6108" y="16055"/>
                </a:lnTo>
                <a:close/>
              </a:path>
            </a:pathLst>
          </a:custGeom>
          <a:ln w="3175">
            <a:solidFill>
              <a:srgbClr val="161A6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44" name="object 25344"/>
          <p:cNvSpPr/>
          <p:nvPr/>
        </p:nvSpPr>
        <p:spPr>
          <a:xfrm>
            <a:off x="3782293" y="2563556"/>
            <a:ext cx="6350" cy="17145"/>
          </a:xfrm>
          <a:custGeom>
            <a:avLst/>
            <a:gdLst/>
            <a:ahLst/>
            <a:cxnLst/>
            <a:rect l="l" t="t" r="r" b="b"/>
            <a:pathLst>
              <a:path w="6350" h="17144">
                <a:moveTo>
                  <a:pt x="6108" y="16576"/>
                </a:moveTo>
                <a:lnTo>
                  <a:pt x="0" y="520"/>
                </a:lnTo>
                <a:lnTo>
                  <a:pt x="1173" y="0"/>
                </a:lnTo>
                <a:lnTo>
                  <a:pt x="6108" y="16576"/>
                </a:lnTo>
                <a:close/>
              </a:path>
            </a:pathLst>
          </a:custGeom>
          <a:solidFill>
            <a:srgbClr val="161A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45" name="object 25345"/>
          <p:cNvSpPr/>
          <p:nvPr/>
        </p:nvSpPr>
        <p:spPr>
          <a:xfrm>
            <a:off x="3782293" y="2563556"/>
            <a:ext cx="6350" cy="17145"/>
          </a:xfrm>
          <a:custGeom>
            <a:avLst/>
            <a:gdLst/>
            <a:ahLst/>
            <a:cxnLst/>
            <a:rect l="l" t="t" r="r" b="b"/>
            <a:pathLst>
              <a:path w="6350" h="17144">
                <a:moveTo>
                  <a:pt x="6108" y="16576"/>
                </a:moveTo>
                <a:lnTo>
                  <a:pt x="1173" y="0"/>
                </a:lnTo>
                <a:lnTo>
                  <a:pt x="0" y="520"/>
                </a:lnTo>
                <a:lnTo>
                  <a:pt x="6108" y="16576"/>
                </a:lnTo>
                <a:close/>
              </a:path>
            </a:pathLst>
          </a:custGeom>
          <a:ln w="3175">
            <a:solidFill>
              <a:srgbClr val="161A6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46" name="object 25346"/>
          <p:cNvSpPr/>
          <p:nvPr/>
        </p:nvSpPr>
        <p:spPr>
          <a:xfrm>
            <a:off x="3783467" y="2563556"/>
            <a:ext cx="5080" cy="17145"/>
          </a:xfrm>
          <a:custGeom>
            <a:avLst/>
            <a:gdLst/>
            <a:ahLst/>
            <a:cxnLst/>
            <a:rect l="l" t="t" r="r" b="b"/>
            <a:pathLst>
              <a:path w="5079" h="17144">
                <a:moveTo>
                  <a:pt x="4935" y="16576"/>
                </a:moveTo>
                <a:lnTo>
                  <a:pt x="0" y="0"/>
                </a:lnTo>
                <a:lnTo>
                  <a:pt x="4935" y="16576"/>
                </a:lnTo>
                <a:close/>
              </a:path>
            </a:pathLst>
          </a:custGeom>
          <a:ln w="3175">
            <a:solidFill>
              <a:srgbClr val="161A6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47" name="object 25347"/>
          <p:cNvSpPr/>
          <p:nvPr/>
        </p:nvSpPr>
        <p:spPr>
          <a:xfrm>
            <a:off x="3783467" y="2563556"/>
            <a:ext cx="5080" cy="17145"/>
          </a:xfrm>
          <a:custGeom>
            <a:avLst/>
            <a:gdLst/>
            <a:ahLst/>
            <a:cxnLst/>
            <a:rect l="l" t="t" r="r" b="b"/>
            <a:pathLst>
              <a:path w="5079" h="17144">
                <a:moveTo>
                  <a:pt x="4935" y="16576"/>
                </a:moveTo>
                <a:lnTo>
                  <a:pt x="0" y="0"/>
                </a:lnTo>
                <a:lnTo>
                  <a:pt x="4935" y="16576"/>
                </a:lnTo>
                <a:close/>
              </a:path>
            </a:pathLst>
          </a:custGeom>
          <a:ln w="3175">
            <a:solidFill>
              <a:srgbClr val="161A6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48" name="object 25348"/>
          <p:cNvSpPr/>
          <p:nvPr/>
        </p:nvSpPr>
        <p:spPr>
          <a:xfrm>
            <a:off x="3783467" y="2563556"/>
            <a:ext cx="5080" cy="17145"/>
          </a:xfrm>
          <a:custGeom>
            <a:avLst/>
            <a:gdLst/>
            <a:ahLst/>
            <a:cxnLst/>
            <a:rect l="l" t="t" r="r" b="b"/>
            <a:pathLst>
              <a:path w="5079" h="17144">
                <a:moveTo>
                  <a:pt x="4935" y="16576"/>
                </a:moveTo>
                <a:lnTo>
                  <a:pt x="0" y="0"/>
                </a:lnTo>
                <a:lnTo>
                  <a:pt x="1089" y="1856"/>
                </a:lnTo>
                <a:lnTo>
                  <a:pt x="4935" y="16576"/>
                </a:lnTo>
                <a:close/>
              </a:path>
            </a:pathLst>
          </a:custGeom>
          <a:solidFill>
            <a:srgbClr val="161A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49" name="object 25349"/>
          <p:cNvSpPr/>
          <p:nvPr/>
        </p:nvSpPr>
        <p:spPr>
          <a:xfrm>
            <a:off x="3783467" y="2563556"/>
            <a:ext cx="5080" cy="17145"/>
          </a:xfrm>
          <a:custGeom>
            <a:avLst/>
            <a:gdLst/>
            <a:ahLst/>
            <a:cxnLst/>
            <a:rect l="l" t="t" r="r" b="b"/>
            <a:pathLst>
              <a:path w="5079" h="17144">
                <a:moveTo>
                  <a:pt x="4935" y="16576"/>
                </a:moveTo>
                <a:lnTo>
                  <a:pt x="0" y="0"/>
                </a:lnTo>
                <a:lnTo>
                  <a:pt x="1089" y="1856"/>
                </a:lnTo>
                <a:lnTo>
                  <a:pt x="4935" y="16576"/>
                </a:lnTo>
                <a:close/>
              </a:path>
            </a:pathLst>
          </a:custGeom>
          <a:ln w="3175">
            <a:solidFill>
              <a:srgbClr val="161A6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50" name="object 25350"/>
          <p:cNvSpPr/>
          <p:nvPr/>
        </p:nvSpPr>
        <p:spPr>
          <a:xfrm>
            <a:off x="3784556" y="2565412"/>
            <a:ext cx="6985" cy="15240"/>
          </a:xfrm>
          <a:custGeom>
            <a:avLst/>
            <a:gdLst/>
            <a:ahLst/>
            <a:cxnLst/>
            <a:rect l="l" t="t" r="r" b="b"/>
            <a:pathLst>
              <a:path w="6985" h="15239">
                <a:moveTo>
                  <a:pt x="3845" y="14719"/>
                </a:moveTo>
                <a:lnTo>
                  <a:pt x="0" y="0"/>
                </a:lnTo>
                <a:lnTo>
                  <a:pt x="6918" y="11777"/>
                </a:lnTo>
                <a:lnTo>
                  <a:pt x="3845" y="14719"/>
                </a:lnTo>
                <a:close/>
              </a:path>
            </a:pathLst>
          </a:custGeom>
          <a:solidFill>
            <a:srgbClr val="161B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51" name="object 25351"/>
          <p:cNvSpPr/>
          <p:nvPr/>
        </p:nvSpPr>
        <p:spPr>
          <a:xfrm>
            <a:off x="3784556" y="2565412"/>
            <a:ext cx="6985" cy="15240"/>
          </a:xfrm>
          <a:custGeom>
            <a:avLst/>
            <a:gdLst/>
            <a:ahLst/>
            <a:cxnLst/>
            <a:rect l="l" t="t" r="r" b="b"/>
            <a:pathLst>
              <a:path w="6985" h="15239">
                <a:moveTo>
                  <a:pt x="3845" y="14719"/>
                </a:moveTo>
                <a:lnTo>
                  <a:pt x="6918" y="11777"/>
                </a:lnTo>
                <a:lnTo>
                  <a:pt x="0" y="0"/>
                </a:lnTo>
                <a:lnTo>
                  <a:pt x="3845" y="14719"/>
                </a:lnTo>
                <a:close/>
              </a:path>
            </a:pathLst>
          </a:custGeom>
          <a:ln w="3175">
            <a:solidFill>
              <a:srgbClr val="161B6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52" name="object 253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353" name="object 25353"/>
          <p:cNvSpPr/>
          <p:nvPr/>
        </p:nvSpPr>
        <p:spPr>
          <a:xfrm>
            <a:off x="3792946" y="2579596"/>
            <a:ext cx="8255" cy="13970"/>
          </a:xfrm>
          <a:custGeom>
            <a:avLst/>
            <a:gdLst/>
            <a:ahLst/>
            <a:cxnLst/>
            <a:rect l="l" t="t" r="r" b="b"/>
            <a:pathLst>
              <a:path w="8254" h="13969">
                <a:moveTo>
                  <a:pt x="0" y="0"/>
                </a:moveTo>
                <a:lnTo>
                  <a:pt x="8188" y="1387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1B6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54" name="object 25354"/>
          <p:cNvSpPr/>
          <p:nvPr/>
        </p:nvSpPr>
        <p:spPr>
          <a:xfrm>
            <a:off x="3792946" y="2579596"/>
            <a:ext cx="8255" cy="13970"/>
          </a:xfrm>
          <a:custGeom>
            <a:avLst/>
            <a:gdLst/>
            <a:ahLst/>
            <a:cxnLst/>
            <a:rect l="l" t="t" r="r" b="b"/>
            <a:pathLst>
              <a:path w="8254" h="13969">
                <a:moveTo>
                  <a:pt x="0" y="0"/>
                </a:moveTo>
                <a:lnTo>
                  <a:pt x="8188" y="1387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1B6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55" name="object 253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356" name="object 253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357" name="object 25357"/>
          <p:cNvSpPr/>
          <p:nvPr/>
        </p:nvSpPr>
        <p:spPr>
          <a:xfrm>
            <a:off x="3792946" y="257959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61B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58" name="object 25358"/>
          <p:cNvSpPr/>
          <p:nvPr/>
        </p:nvSpPr>
        <p:spPr>
          <a:xfrm>
            <a:off x="3792946" y="257959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1B6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59" name="object 253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360" name="object 253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361" name="object 25361"/>
          <p:cNvSpPr/>
          <p:nvPr/>
        </p:nvSpPr>
        <p:spPr>
          <a:xfrm>
            <a:off x="3724930" y="2619255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1320" y="1993"/>
                </a:moveTo>
                <a:lnTo>
                  <a:pt x="0" y="855"/>
                </a:lnTo>
                <a:lnTo>
                  <a:pt x="3355" y="0"/>
                </a:lnTo>
                <a:lnTo>
                  <a:pt x="1320" y="1993"/>
                </a:lnTo>
                <a:close/>
              </a:path>
            </a:pathLst>
          </a:custGeom>
          <a:solidFill>
            <a:srgbClr val="1C0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62" name="object 25362"/>
          <p:cNvSpPr/>
          <p:nvPr/>
        </p:nvSpPr>
        <p:spPr>
          <a:xfrm>
            <a:off x="3724930" y="2619255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1320" y="1993"/>
                </a:moveTo>
                <a:lnTo>
                  <a:pt x="3355" y="0"/>
                </a:lnTo>
                <a:lnTo>
                  <a:pt x="0" y="855"/>
                </a:lnTo>
                <a:lnTo>
                  <a:pt x="1320" y="1993"/>
                </a:lnTo>
                <a:close/>
              </a:path>
            </a:pathLst>
          </a:custGeom>
          <a:ln w="3175">
            <a:solidFill>
              <a:srgbClr val="1C0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63" name="object 25363"/>
          <p:cNvSpPr/>
          <p:nvPr/>
        </p:nvSpPr>
        <p:spPr>
          <a:xfrm>
            <a:off x="3723533" y="2616281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397" y="3830"/>
                </a:moveTo>
                <a:lnTo>
                  <a:pt x="0" y="106"/>
                </a:lnTo>
                <a:lnTo>
                  <a:pt x="226" y="0"/>
                </a:lnTo>
                <a:lnTo>
                  <a:pt x="1397" y="3830"/>
                </a:lnTo>
                <a:close/>
              </a:path>
            </a:pathLst>
          </a:custGeom>
          <a:solidFill>
            <a:srgbClr val="1C0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64" name="object 25364"/>
          <p:cNvSpPr/>
          <p:nvPr/>
        </p:nvSpPr>
        <p:spPr>
          <a:xfrm>
            <a:off x="3723533" y="2616281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397" y="3830"/>
                </a:moveTo>
                <a:lnTo>
                  <a:pt x="0" y="106"/>
                </a:lnTo>
                <a:lnTo>
                  <a:pt x="226" y="0"/>
                </a:lnTo>
                <a:lnTo>
                  <a:pt x="1397" y="3830"/>
                </a:lnTo>
                <a:close/>
              </a:path>
            </a:pathLst>
          </a:custGeom>
          <a:ln w="3175">
            <a:solidFill>
              <a:srgbClr val="1C0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65" name="object 253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366" name="object 25366"/>
          <p:cNvSpPr/>
          <p:nvPr/>
        </p:nvSpPr>
        <p:spPr>
          <a:xfrm>
            <a:off x="3771536" y="2550861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3878" y="2385"/>
                </a:moveTo>
                <a:lnTo>
                  <a:pt x="0" y="337"/>
                </a:lnTo>
                <a:lnTo>
                  <a:pt x="109" y="0"/>
                </a:lnTo>
                <a:lnTo>
                  <a:pt x="3878" y="2385"/>
                </a:lnTo>
                <a:close/>
              </a:path>
            </a:pathLst>
          </a:custGeom>
          <a:solidFill>
            <a:srgbClr val="171A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67" name="object 25367"/>
          <p:cNvSpPr/>
          <p:nvPr/>
        </p:nvSpPr>
        <p:spPr>
          <a:xfrm>
            <a:off x="3771536" y="2550861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0" y="337"/>
                </a:moveTo>
                <a:lnTo>
                  <a:pt x="109" y="0"/>
                </a:lnTo>
                <a:lnTo>
                  <a:pt x="3878" y="2385"/>
                </a:lnTo>
                <a:lnTo>
                  <a:pt x="0" y="337"/>
                </a:lnTo>
                <a:close/>
              </a:path>
            </a:pathLst>
          </a:custGeom>
          <a:ln w="3175">
            <a:solidFill>
              <a:srgbClr val="171A6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68" name="object 25368"/>
          <p:cNvSpPr/>
          <p:nvPr/>
        </p:nvSpPr>
        <p:spPr>
          <a:xfrm>
            <a:off x="3771536" y="2551198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1742" y="2994"/>
                </a:moveTo>
                <a:lnTo>
                  <a:pt x="0" y="0"/>
                </a:lnTo>
                <a:lnTo>
                  <a:pt x="3878" y="2047"/>
                </a:lnTo>
                <a:lnTo>
                  <a:pt x="1742" y="2994"/>
                </a:lnTo>
                <a:close/>
              </a:path>
            </a:pathLst>
          </a:custGeom>
          <a:solidFill>
            <a:srgbClr val="171A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69" name="object 25369"/>
          <p:cNvSpPr/>
          <p:nvPr/>
        </p:nvSpPr>
        <p:spPr>
          <a:xfrm>
            <a:off x="3771536" y="2551198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0" y="0"/>
                </a:moveTo>
                <a:lnTo>
                  <a:pt x="1742" y="2994"/>
                </a:lnTo>
                <a:lnTo>
                  <a:pt x="3878" y="204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1A6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70" name="object 25370"/>
          <p:cNvSpPr/>
          <p:nvPr/>
        </p:nvSpPr>
        <p:spPr>
          <a:xfrm>
            <a:off x="3775415" y="2553246"/>
            <a:ext cx="6350" cy="6985"/>
          </a:xfrm>
          <a:custGeom>
            <a:avLst/>
            <a:gdLst/>
            <a:ahLst/>
            <a:cxnLst/>
            <a:rect l="l" t="t" r="r" b="b"/>
            <a:pathLst>
              <a:path w="6350" h="6985">
                <a:moveTo>
                  <a:pt x="5892" y="6616"/>
                </a:moveTo>
                <a:lnTo>
                  <a:pt x="0" y="0"/>
                </a:lnTo>
                <a:lnTo>
                  <a:pt x="3213" y="2034"/>
                </a:lnTo>
                <a:lnTo>
                  <a:pt x="5892" y="6616"/>
                </a:lnTo>
                <a:close/>
              </a:path>
            </a:pathLst>
          </a:custGeom>
          <a:solidFill>
            <a:srgbClr val="171A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71" name="object 25371"/>
          <p:cNvSpPr/>
          <p:nvPr/>
        </p:nvSpPr>
        <p:spPr>
          <a:xfrm>
            <a:off x="3775415" y="2553246"/>
            <a:ext cx="6350" cy="6985"/>
          </a:xfrm>
          <a:custGeom>
            <a:avLst/>
            <a:gdLst/>
            <a:ahLst/>
            <a:cxnLst/>
            <a:rect l="l" t="t" r="r" b="b"/>
            <a:pathLst>
              <a:path w="6350" h="6985">
                <a:moveTo>
                  <a:pt x="0" y="0"/>
                </a:moveTo>
                <a:lnTo>
                  <a:pt x="3213" y="2034"/>
                </a:lnTo>
                <a:lnTo>
                  <a:pt x="5892" y="661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1A6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72" name="object 25372"/>
          <p:cNvSpPr/>
          <p:nvPr/>
        </p:nvSpPr>
        <p:spPr>
          <a:xfrm>
            <a:off x="3775415" y="2553246"/>
            <a:ext cx="6350" cy="12065"/>
          </a:xfrm>
          <a:custGeom>
            <a:avLst/>
            <a:gdLst/>
            <a:ahLst/>
            <a:cxnLst/>
            <a:rect l="l" t="t" r="r" b="b"/>
            <a:pathLst>
              <a:path w="6350" h="12064">
                <a:moveTo>
                  <a:pt x="4279" y="11981"/>
                </a:moveTo>
                <a:lnTo>
                  <a:pt x="0" y="0"/>
                </a:lnTo>
                <a:lnTo>
                  <a:pt x="5892" y="6616"/>
                </a:lnTo>
                <a:lnTo>
                  <a:pt x="4279" y="11981"/>
                </a:lnTo>
                <a:close/>
              </a:path>
            </a:pathLst>
          </a:custGeom>
          <a:solidFill>
            <a:srgbClr val="171A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73" name="object 25373"/>
          <p:cNvSpPr/>
          <p:nvPr/>
        </p:nvSpPr>
        <p:spPr>
          <a:xfrm>
            <a:off x="3775415" y="2553246"/>
            <a:ext cx="6350" cy="12065"/>
          </a:xfrm>
          <a:custGeom>
            <a:avLst/>
            <a:gdLst/>
            <a:ahLst/>
            <a:cxnLst/>
            <a:rect l="l" t="t" r="r" b="b"/>
            <a:pathLst>
              <a:path w="6350" h="12064">
                <a:moveTo>
                  <a:pt x="0" y="0"/>
                </a:moveTo>
                <a:lnTo>
                  <a:pt x="4279" y="11981"/>
                </a:lnTo>
                <a:lnTo>
                  <a:pt x="5892" y="661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1A6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74" name="object 25374"/>
          <p:cNvSpPr/>
          <p:nvPr/>
        </p:nvSpPr>
        <p:spPr>
          <a:xfrm>
            <a:off x="3773279" y="2553246"/>
            <a:ext cx="6985" cy="12065"/>
          </a:xfrm>
          <a:custGeom>
            <a:avLst/>
            <a:gdLst/>
            <a:ahLst/>
            <a:cxnLst/>
            <a:rect l="l" t="t" r="r" b="b"/>
            <a:pathLst>
              <a:path w="6985" h="12064">
                <a:moveTo>
                  <a:pt x="6416" y="11981"/>
                </a:moveTo>
                <a:lnTo>
                  <a:pt x="0" y="947"/>
                </a:lnTo>
                <a:lnTo>
                  <a:pt x="2136" y="0"/>
                </a:lnTo>
                <a:lnTo>
                  <a:pt x="6416" y="11981"/>
                </a:lnTo>
                <a:close/>
              </a:path>
            </a:pathLst>
          </a:custGeom>
          <a:solidFill>
            <a:srgbClr val="171A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75" name="object 25375"/>
          <p:cNvSpPr/>
          <p:nvPr/>
        </p:nvSpPr>
        <p:spPr>
          <a:xfrm>
            <a:off x="3773279" y="2553246"/>
            <a:ext cx="6985" cy="12065"/>
          </a:xfrm>
          <a:custGeom>
            <a:avLst/>
            <a:gdLst/>
            <a:ahLst/>
            <a:cxnLst/>
            <a:rect l="l" t="t" r="r" b="b"/>
            <a:pathLst>
              <a:path w="6985" h="12064">
                <a:moveTo>
                  <a:pt x="2136" y="0"/>
                </a:moveTo>
                <a:lnTo>
                  <a:pt x="6416" y="11981"/>
                </a:lnTo>
                <a:lnTo>
                  <a:pt x="0" y="947"/>
                </a:lnTo>
                <a:lnTo>
                  <a:pt x="2136" y="0"/>
                </a:lnTo>
                <a:close/>
              </a:path>
            </a:pathLst>
          </a:custGeom>
          <a:ln w="3175">
            <a:solidFill>
              <a:srgbClr val="171A6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76" name="object 25376"/>
          <p:cNvSpPr/>
          <p:nvPr/>
        </p:nvSpPr>
        <p:spPr>
          <a:xfrm>
            <a:off x="3781547" y="2560271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0"/>
                </a:moveTo>
                <a:lnTo>
                  <a:pt x="746" y="380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1A6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77" name="object 25377"/>
          <p:cNvSpPr/>
          <p:nvPr/>
        </p:nvSpPr>
        <p:spPr>
          <a:xfrm>
            <a:off x="3779695" y="2560271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4955"/>
                </a:moveTo>
                <a:lnTo>
                  <a:pt x="1851" y="0"/>
                </a:lnTo>
                <a:lnTo>
                  <a:pt x="2598" y="3804"/>
                </a:lnTo>
                <a:lnTo>
                  <a:pt x="0" y="4955"/>
                </a:lnTo>
                <a:close/>
              </a:path>
            </a:pathLst>
          </a:custGeom>
          <a:solidFill>
            <a:srgbClr val="171A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78" name="object 25378"/>
          <p:cNvSpPr/>
          <p:nvPr/>
        </p:nvSpPr>
        <p:spPr>
          <a:xfrm>
            <a:off x="3779695" y="2560271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1851" y="0"/>
                </a:moveTo>
                <a:lnTo>
                  <a:pt x="0" y="4955"/>
                </a:lnTo>
                <a:lnTo>
                  <a:pt x="2598" y="3804"/>
                </a:lnTo>
                <a:lnTo>
                  <a:pt x="1851" y="0"/>
                </a:lnTo>
                <a:close/>
              </a:path>
            </a:pathLst>
          </a:custGeom>
          <a:ln w="3175">
            <a:solidFill>
              <a:srgbClr val="171A6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79" name="object 253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380" name="object 25380"/>
          <p:cNvSpPr/>
          <p:nvPr/>
        </p:nvSpPr>
        <p:spPr>
          <a:xfrm>
            <a:off x="3773279" y="2553246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136" y="0"/>
                </a:moveTo>
                <a:lnTo>
                  <a:pt x="0" y="9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81" name="object 253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382" name="object 253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383" name="object 253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384" name="object 253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385" name="object 25385"/>
          <p:cNvSpPr/>
          <p:nvPr/>
        </p:nvSpPr>
        <p:spPr>
          <a:xfrm>
            <a:off x="3782293" y="25640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1A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86" name="object 25386"/>
          <p:cNvSpPr/>
          <p:nvPr/>
        </p:nvSpPr>
        <p:spPr>
          <a:xfrm>
            <a:off x="3782293" y="256407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1A6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87" name="object 25387"/>
          <p:cNvSpPr/>
          <p:nvPr/>
        </p:nvSpPr>
        <p:spPr>
          <a:xfrm>
            <a:off x="3782293" y="2564076"/>
            <a:ext cx="6350" cy="16510"/>
          </a:xfrm>
          <a:custGeom>
            <a:avLst/>
            <a:gdLst/>
            <a:ahLst/>
            <a:cxnLst/>
            <a:rect l="l" t="t" r="r" b="b"/>
            <a:pathLst>
              <a:path w="6350" h="16510">
                <a:moveTo>
                  <a:pt x="0" y="0"/>
                </a:moveTo>
                <a:lnTo>
                  <a:pt x="6108" y="1605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1A6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88" name="object 25388"/>
          <p:cNvSpPr/>
          <p:nvPr/>
        </p:nvSpPr>
        <p:spPr>
          <a:xfrm>
            <a:off x="3782293" y="2564076"/>
            <a:ext cx="6350" cy="16510"/>
          </a:xfrm>
          <a:custGeom>
            <a:avLst/>
            <a:gdLst/>
            <a:ahLst/>
            <a:cxnLst/>
            <a:rect l="l" t="t" r="r" b="b"/>
            <a:pathLst>
              <a:path w="6350" h="16510">
                <a:moveTo>
                  <a:pt x="0" y="0"/>
                </a:moveTo>
                <a:lnTo>
                  <a:pt x="6108" y="1605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1A6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89" name="object 25389"/>
          <p:cNvSpPr/>
          <p:nvPr/>
        </p:nvSpPr>
        <p:spPr>
          <a:xfrm>
            <a:off x="3779695" y="2564076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10">
                <a:moveTo>
                  <a:pt x="8707" y="16055"/>
                </a:moveTo>
                <a:lnTo>
                  <a:pt x="0" y="1150"/>
                </a:lnTo>
                <a:lnTo>
                  <a:pt x="2598" y="0"/>
                </a:lnTo>
                <a:lnTo>
                  <a:pt x="8707" y="16055"/>
                </a:lnTo>
                <a:close/>
              </a:path>
            </a:pathLst>
          </a:custGeom>
          <a:solidFill>
            <a:srgbClr val="171A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90" name="object 25390"/>
          <p:cNvSpPr/>
          <p:nvPr/>
        </p:nvSpPr>
        <p:spPr>
          <a:xfrm>
            <a:off x="3779695" y="2564076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10">
                <a:moveTo>
                  <a:pt x="2598" y="0"/>
                </a:moveTo>
                <a:lnTo>
                  <a:pt x="0" y="1150"/>
                </a:lnTo>
                <a:lnTo>
                  <a:pt x="8707" y="16055"/>
                </a:lnTo>
                <a:lnTo>
                  <a:pt x="2598" y="0"/>
                </a:lnTo>
                <a:close/>
              </a:path>
            </a:pathLst>
          </a:custGeom>
          <a:ln w="3175">
            <a:solidFill>
              <a:srgbClr val="171A6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91" name="object 25391"/>
          <p:cNvSpPr/>
          <p:nvPr/>
        </p:nvSpPr>
        <p:spPr>
          <a:xfrm>
            <a:off x="3779695" y="2565227"/>
            <a:ext cx="8890" cy="15240"/>
          </a:xfrm>
          <a:custGeom>
            <a:avLst/>
            <a:gdLst/>
            <a:ahLst/>
            <a:cxnLst/>
            <a:rect l="l" t="t" r="r" b="b"/>
            <a:pathLst>
              <a:path w="8889" h="15239">
                <a:moveTo>
                  <a:pt x="0" y="0"/>
                </a:moveTo>
                <a:lnTo>
                  <a:pt x="8707" y="1490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1A6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92" name="object 25392"/>
          <p:cNvSpPr/>
          <p:nvPr/>
        </p:nvSpPr>
        <p:spPr>
          <a:xfrm>
            <a:off x="3779695" y="2565227"/>
            <a:ext cx="5080" cy="15240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4584" y="15125"/>
                </a:moveTo>
                <a:lnTo>
                  <a:pt x="0" y="0"/>
                </a:lnTo>
                <a:lnTo>
                  <a:pt x="4584" y="15125"/>
                </a:lnTo>
                <a:close/>
              </a:path>
            </a:pathLst>
          </a:custGeom>
          <a:ln w="3175">
            <a:solidFill>
              <a:srgbClr val="171A6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93" name="object 25393"/>
          <p:cNvSpPr/>
          <p:nvPr/>
        </p:nvSpPr>
        <p:spPr>
          <a:xfrm>
            <a:off x="3779695" y="2565227"/>
            <a:ext cx="8890" cy="15240"/>
          </a:xfrm>
          <a:custGeom>
            <a:avLst/>
            <a:gdLst/>
            <a:ahLst/>
            <a:cxnLst/>
            <a:rect l="l" t="t" r="r" b="b"/>
            <a:pathLst>
              <a:path w="8889" h="15239">
                <a:moveTo>
                  <a:pt x="4584" y="15125"/>
                </a:moveTo>
                <a:lnTo>
                  <a:pt x="0" y="0"/>
                </a:lnTo>
                <a:lnTo>
                  <a:pt x="8707" y="14904"/>
                </a:lnTo>
                <a:lnTo>
                  <a:pt x="4584" y="15125"/>
                </a:lnTo>
                <a:close/>
              </a:path>
            </a:pathLst>
          </a:custGeom>
          <a:solidFill>
            <a:srgbClr val="171A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94" name="object 25394"/>
          <p:cNvSpPr/>
          <p:nvPr/>
        </p:nvSpPr>
        <p:spPr>
          <a:xfrm>
            <a:off x="3779695" y="2565227"/>
            <a:ext cx="8890" cy="15240"/>
          </a:xfrm>
          <a:custGeom>
            <a:avLst/>
            <a:gdLst/>
            <a:ahLst/>
            <a:cxnLst/>
            <a:rect l="l" t="t" r="r" b="b"/>
            <a:pathLst>
              <a:path w="8889" h="15239">
                <a:moveTo>
                  <a:pt x="4584" y="15125"/>
                </a:moveTo>
                <a:lnTo>
                  <a:pt x="8707" y="14904"/>
                </a:lnTo>
                <a:lnTo>
                  <a:pt x="0" y="0"/>
                </a:lnTo>
                <a:lnTo>
                  <a:pt x="4584" y="15125"/>
                </a:lnTo>
                <a:close/>
              </a:path>
            </a:pathLst>
          </a:custGeom>
          <a:ln w="3175">
            <a:solidFill>
              <a:srgbClr val="171A6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95" name="object 25395"/>
          <p:cNvSpPr/>
          <p:nvPr/>
        </p:nvSpPr>
        <p:spPr>
          <a:xfrm>
            <a:off x="3776845" y="258445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458" y="119"/>
                </a:moveTo>
                <a:lnTo>
                  <a:pt x="0" y="0"/>
                </a:lnTo>
                <a:lnTo>
                  <a:pt x="2458" y="119"/>
                </a:lnTo>
                <a:close/>
              </a:path>
            </a:pathLst>
          </a:custGeom>
          <a:ln w="3175">
            <a:solidFill>
              <a:srgbClr val="17186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96" name="object 253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397" name="object 253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398" name="object 253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399" name="object 253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00" name="object 254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01" name="object 25401"/>
          <p:cNvSpPr/>
          <p:nvPr/>
        </p:nvSpPr>
        <p:spPr>
          <a:xfrm>
            <a:off x="3785608" y="2580132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794" y="0"/>
                </a:moveTo>
                <a:lnTo>
                  <a:pt x="0" y="1043"/>
                </a:lnTo>
                <a:lnTo>
                  <a:pt x="2794" y="0"/>
                </a:lnTo>
                <a:close/>
              </a:path>
            </a:pathLst>
          </a:custGeom>
          <a:ln w="3175">
            <a:solidFill>
              <a:srgbClr val="161A6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02" name="object 25402"/>
          <p:cNvSpPr/>
          <p:nvPr/>
        </p:nvSpPr>
        <p:spPr>
          <a:xfrm>
            <a:off x="3788402" y="258013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61A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03" name="object 25403"/>
          <p:cNvSpPr/>
          <p:nvPr/>
        </p:nvSpPr>
        <p:spPr>
          <a:xfrm>
            <a:off x="3788402" y="258013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1A6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04" name="object 25404"/>
          <p:cNvSpPr/>
          <p:nvPr/>
        </p:nvSpPr>
        <p:spPr>
          <a:xfrm>
            <a:off x="3776845" y="2580132"/>
            <a:ext cx="12065" cy="4445"/>
          </a:xfrm>
          <a:custGeom>
            <a:avLst/>
            <a:gdLst/>
            <a:ahLst/>
            <a:cxnLst/>
            <a:rect l="l" t="t" r="r" b="b"/>
            <a:pathLst>
              <a:path w="12064" h="4444">
                <a:moveTo>
                  <a:pt x="0" y="4318"/>
                </a:moveTo>
                <a:lnTo>
                  <a:pt x="115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05" name="object 254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06" name="object 254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07" name="object 254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08" name="object 254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09" name="object 25409"/>
          <p:cNvSpPr/>
          <p:nvPr/>
        </p:nvSpPr>
        <p:spPr>
          <a:xfrm>
            <a:off x="3785161" y="2602871"/>
            <a:ext cx="635" cy="0"/>
          </a:xfrm>
          <a:custGeom>
            <a:avLst/>
            <a:gdLst/>
            <a:ahLst/>
            <a:cxnLst/>
            <a:rect l="l" t="t" r="r" b="b"/>
            <a:pathLst>
              <a:path w="635" h="0">
                <a:moveTo>
                  <a:pt x="0" y="0"/>
                </a:moveTo>
                <a:lnTo>
                  <a:pt x="538" y="0"/>
                </a:lnTo>
              </a:path>
            </a:pathLst>
          </a:custGeom>
          <a:ln w="6078">
            <a:solidFill>
              <a:srgbClr val="17186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10" name="object 25410"/>
          <p:cNvSpPr/>
          <p:nvPr/>
        </p:nvSpPr>
        <p:spPr>
          <a:xfrm>
            <a:off x="3785161" y="2599832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276" y="6078"/>
                </a:moveTo>
                <a:lnTo>
                  <a:pt x="0" y="4244"/>
                </a:lnTo>
                <a:lnTo>
                  <a:pt x="538" y="0"/>
                </a:lnTo>
                <a:lnTo>
                  <a:pt x="276" y="6078"/>
                </a:lnTo>
                <a:close/>
              </a:path>
            </a:pathLst>
          </a:custGeom>
          <a:ln w="3175">
            <a:solidFill>
              <a:srgbClr val="17186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11" name="object 254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12" name="object 254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13" name="object 254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14" name="object 254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15" name="object 254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16" name="object 254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17" name="object 254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18" name="object 25418"/>
          <p:cNvSpPr/>
          <p:nvPr/>
        </p:nvSpPr>
        <p:spPr>
          <a:xfrm>
            <a:off x="3801135" y="2593472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426" y="5786"/>
                </a:moveTo>
                <a:lnTo>
                  <a:pt x="0" y="0"/>
                </a:lnTo>
                <a:lnTo>
                  <a:pt x="3426" y="5786"/>
                </a:lnTo>
                <a:close/>
              </a:path>
            </a:pathLst>
          </a:custGeom>
          <a:ln w="3175">
            <a:solidFill>
              <a:srgbClr val="161C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19" name="object 254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20" name="object 254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21" name="object 25421"/>
          <p:cNvSpPr/>
          <p:nvPr/>
        </p:nvSpPr>
        <p:spPr>
          <a:xfrm>
            <a:off x="3807792" y="26048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236"/>
                </a:moveTo>
                <a:lnTo>
                  <a:pt x="58" y="0"/>
                </a:lnTo>
                <a:lnTo>
                  <a:pt x="157" y="162"/>
                </a:lnTo>
                <a:lnTo>
                  <a:pt x="0" y="236"/>
                </a:lnTo>
                <a:close/>
              </a:path>
            </a:pathLst>
          </a:custGeom>
          <a:solidFill>
            <a:srgbClr val="161C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22" name="object 25422"/>
          <p:cNvSpPr/>
          <p:nvPr/>
        </p:nvSpPr>
        <p:spPr>
          <a:xfrm>
            <a:off x="3807792" y="26048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236"/>
                </a:moveTo>
                <a:lnTo>
                  <a:pt x="157" y="162"/>
                </a:lnTo>
                <a:lnTo>
                  <a:pt x="58" y="0"/>
                </a:lnTo>
                <a:lnTo>
                  <a:pt x="0" y="236"/>
                </a:lnTo>
                <a:close/>
              </a:path>
            </a:pathLst>
          </a:custGeom>
          <a:ln w="3175">
            <a:solidFill>
              <a:srgbClr val="161C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23" name="object 254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24" name="object 254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25" name="object 254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26" name="object 25426"/>
          <p:cNvSpPr/>
          <p:nvPr/>
        </p:nvSpPr>
        <p:spPr>
          <a:xfrm>
            <a:off x="3747665" y="2556268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1054" y="175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16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27" name="object 254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28" name="object 254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29" name="object 25429"/>
          <p:cNvSpPr/>
          <p:nvPr/>
        </p:nvSpPr>
        <p:spPr>
          <a:xfrm>
            <a:off x="3747665" y="2556268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1054" y="17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30" name="object 25430"/>
          <p:cNvSpPr/>
          <p:nvPr/>
        </p:nvSpPr>
        <p:spPr>
          <a:xfrm>
            <a:off x="3697297" y="2587863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1043" y="1615"/>
                </a:moveTo>
                <a:lnTo>
                  <a:pt x="0" y="861"/>
                </a:lnTo>
                <a:lnTo>
                  <a:pt x="4264" y="0"/>
                </a:lnTo>
                <a:lnTo>
                  <a:pt x="1043" y="1615"/>
                </a:lnTo>
                <a:close/>
              </a:path>
            </a:pathLst>
          </a:custGeom>
          <a:solidFill>
            <a:srgbClr val="1D0F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31" name="object 25431"/>
          <p:cNvSpPr/>
          <p:nvPr/>
        </p:nvSpPr>
        <p:spPr>
          <a:xfrm>
            <a:off x="3697297" y="2587863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1043" y="1615"/>
                </a:moveTo>
                <a:lnTo>
                  <a:pt x="4264" y="0"/>
                </a:lnTo>
                <a:lnTo>
                  <a:pt x="0" y="861"/>
                </a:lnTo>
                <a:lnTo>
                  <a:pt x="1043" y="1615"/>
                </a:lnTo>
                <a:close/>
              </a:path>
            </a:pathLst>
          </a:custGeom>
          <a:ln w="3175">
            <a:solidFill>
              <a:srgbClr val="1D0F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32" name="object 25432"/>
          <p:cNvSpPr/>
          <p:nvPr/>
        </p:nvSpPr>
        <p:spPr>
          <a:xfrm>
            <a:off x="3697099" y="2587863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198" y="861"/>
                </a:moveTo>
                <a:lnTo>
                  <a:pt x="0" y="289"/>
                </a:lnTo>
                <a:lnTo>
                  <a:pt x="4462" y="0"/>
                </a:lnTo>
                <a:lnTo>
                  <a:pt x="198" y="861"/>
                </a:lnTo>
                <a:close/>
              </a:path>
            </a:pathLst>
          </a:custGeom>
          <a:solidFill>
            <a:srgbClr val="1D0F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33" name="object 25433"/>
          <p:cNvSpPr/>
          <p:nvPr/>
        </p:nvSpPr>
        <p:spPr>
          <a:xfrm>
            <a:off x="3697099" y="2587863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198" y="861"/>
                </a:moveTo>
                <a:lnTo>
                  <a:pt x="4462" y="0"/>
                </a:lnTo>
                <a:lnTo>
                  <a:pt x="0" y="289"/>
                </a:lnTo>
                <a:lnTo>
                  <a:pt x="198" y="861"/>
                </a:lnTo>
                <a:close/>
              </a:path>
            </a:pathLst>
          </a:custGeom>
          <a:ln w="3175">
            <a:solidFill>
              <a:srgbClr val="1D0F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34" name="object 25434"/>
          <p:cNvSpPr/>
          <p:nvPr/>
        </p:nvSpPr>
        <p:spPr>
          <a:xfrm>
            <a:off x="3681138" y="2572197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3007" y="0"/>
                </a:moveTo>
                <a:lnTo>
                  <a:pt x="0" y="1153"/>
                </a:lnTo>
                <a:lnTo>
                  <a:pt x="3007" y="0"/>
                </a:lnTo>
                <a:close/>
              </a:path>
            </a:pathLst>
          </a:custGeom>
          <a:ln w="3175">
            <a:solidFill>
              <a:srgbClr val="1E10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35" name="object 25435"/>
          <p:cNvSpPr/>
          <p:nvPr/>
        </p:nvSpPr>
        <p:spPr>
          <a:xfrm>
            <a:off x="3681138" y="2572197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1153"/>
                </a:moveTo>
                <a:lnTo>
                  <a:pt x="1394" y="332"/>
                </a:lnTo>
                <a:lnTo>
                  <a:pt x="3007" y="0"/>
                </a:lnTo>
                <a:lnTo>
                  <a:pt x="0" y="1153"/>
                </a:lnTo>
                <a:close/>
              </a:path>
            </a:pathLst>
          </a:custGeom>
          <a:solidFill>
            <a:srgbClr val="1E10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36" name="object 25436"/>
          <p:cNvSpPr/>
          <p:nvPr/>
        </p:nvSpPr>
        <p:spPr>
          <a:xfrm>
            <a:off x="3681138" y="2572197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3007" y="0"/>
                </a:moveTo>
                <a:lnTo>
                  <a:pt x="1394" y="332"/>
                </a:lnTo>
                <a:lnTo>
                  <a:pt x="0" y="1153"/>
                </a:lnTo>
                <a:lnTo>
                  <a:pt x="3007" y="0"/>
                </a:lnTo>
                <a:close/>
              </a:path>
            </a:pathLst>
          </a:custGeom>
          <a:ln w="3175">
            <a:solidFill>
              <a:srgbClr val="1E10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37" name="object 254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38" name="object 254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39" name="object 25439"/>
          <p:cNvSpPr/>
          <p:nvPr/>
        </p:nvSpPr>
        <p:spPr>
          <a:xfrm>
            <a:off x="3681138" y="2573350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3848" y="3139"/>
                </a:moveTo>
                <a:lnTo>
                  <a:pt x="0" y="0"/>
                </a:lnTo>
                <a:lnTo>
                  <a:pt x="3848" y="3139"/>
                </a:lnTo>
                <a:close/>
              </a:path>
            </a:pathLst>
          </a:custGeom>
          <a:ln w="3175">
            <a:solidFill>
              <a:srgbClr val="1E10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40" name="object 25440"/>
          <p:cNvSpPr/>
          <p:nvPr/>
        </p:nvSpPr>
        <p:spPr>
          <a:xfrm>
            <a:off x="3681138" y="2573350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3848" y="3139"/>
                </a:moveTo>
                <a:lnTo>
                  <a:pt x="0" y="0"/>
                </a:lnTo>
                <a:lnTo>
                  <a:pt x="3365" y="673"/>
                </a:lnTo>
                <a:lnTo>
                  <a:pt x="3848" y="3139"/>
                </a:lnTo>
                <a:close/>
              </a:path>
            </a:pathLst>
          </a:custGeom>
          <a:solidFill>
            <a:srgbClr val="1E10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41" name="object 25441"/>
          <p:cNvSpPr/>
          <p:nvPr/>
        </p:nvSpPr>
        <p:spPr>
          <a:xfrm>
            <a:off x="3681138" y="2573350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3848" y="3139"/>
                </a:moveTo>
                <a:lnTo>
                  <a:pt x="3365" y="673"/>
                </a:lnTo>
                <a:lnTo>
                  <a:pt x="0" y="0"/>
                </a:lnTo>
                <a:lnTo>
                  <a:pt x="3848" y="3139"/>
                </a:lnTo>
                <a:close/>
              </a:path>
            </a:pathLst>
          </a:custGeom>
          <a:ln w="3175">
            <a:solidFill>
              <a:srgbClr val="1E10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42" name="object 25442"/>
          <p:cNvSpPr/>
          <p:nvPr/>
        </p:nvSpPr>
        <p:spPr>
          <a:xfrm>
            <a:off x="3689621" y="2571224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237"/>
                </a:moveTo>
                <a:lnTo>
                  <a:pt x="3726" y="0"/>
                </a:lnTo>
                <a:lnTo>
                  <a:pt x="1196" y="2108"/>
                </a:lnTo>
                <a:lnTo>
                  <a:pt x="0" y="2237"/>
                </a:lnTo>
                <a:close/>
              </a:path>
            </a:pathLst>
          </a:custGeom>
          <a:solidFill>
            <a:srgbClr val="1D10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43" name="object 25443"/>
          <p:cNvSpPr/>
          <p:nvPr/>
        </p:nvSpPr>
        <p:spPr>
          <a:xfrm>
            <a:off x="3689621" y="2571224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726" y="0"/>
                </a:moveTo>
                <a:lnTo>
                  <a:pt x="1196" y="2108"/>
                </a:lnTo>
                <a:lnTo>
                  <a:pt x="0" y="2237"/>
                </a:lnTo>
                <a:lnTo>
                  <a:pt x="3726" y="0"/>
                </a:lnTo>
                <a:close/>
              </a:path>
            </a:pathLst>
          </a:custGeom>
          <a:ln w="3175">
            <a:solidFill>
              <a:srgbClr val="1D10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44" name="object 254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45" name="object 254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46" name="object 25446"/>
          <p:cNvSpPr/>
          <p:nvPr/>
        </p:nvSpPr>
        <p:spPr>
          <a:xfrm>
            <a:off x="3681138" y="2572197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1153"/>
                </a:moveTo>
                <a:lnTo>
                  <a:pt x="3007" y="0"/>
                </a:lnTo>
                <a:lnTo>
                  <a:pt x="0" y="1153"/>
                </a:lnTo>
                <a:close/>
              </a:path>
            </a:pathLst>
          </a:custGeom>
          <a:ln w="3175">
            <a:solidFill>
              <a:srgbClr val="1E10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47" name="object 25447"/>
          <p:cNvSpPr/>
          <p:nvPr/>
        </p:nvSpPr>
        <p:spPr>
          <a:xfrm>
            <a:off x="3681138" y="2570916"/>
            <a:ext cx="9525" cy="2540"/>
          </a:xfrm>
          <a:custGeom>
            <a:avLst/>
            <a:gdLst/>
            <a:ahLst/>
            <a:cxnLst/>
            <a:rect l="l" t="t" r="r" b="b"/>
            <a:pathLst>
              <a:path w="9525" h="2539">
                <a:moveTo>
                  <a:pt x="0" y="2433"/>
                </a:moveTo>
                <a:lnTo>
                  <a:pt x="3007" y="1280"/>
                </a:lnTo>
                <a:lnTo>
                  <a:pt x="9194" y="0"/>
                </a:lnTo>
                <a:lnTo>
                  <a:pt x="0" y="2433"/>
                </a:lnTo>
                <a:close/>
              </a:path>
            </a:pathLst>
          </a:custGeom>
          <a:solidFill>
            <a:srgbClr val="1D1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48" name="object 25448"/>
          <p:cNvSpPr/>
          <p:nvPr/>
        </p:nvSpPr>
        <p:spPr>
          <a:xfrm>
            <a:off x="3681138" y="2570916"/>
            <a:ext cx="9525" cy="2540"/>
          </a:xfrm>
          <a:custGeom>
            <a:avLst/>
            <a:gdLst/>
            <a:ahLst/>
            <a:cxnLst/>
            <a:rect l="l" t="t" r="r" b="b"/>
            <a:pathLst>
              <a:path w="9525" h="2539">
                <a:moveTo>
                  <a:pt x="0" y="2433"/>
                </a:moveTo>
                <a:lnTo>
                  <a:pt x="9194" y="0"/>
                </a:lnTo>
                <a:lnTo>
                  <a:pt x="3007" y="1280"/>
                </a:lnTo>
                <a:lnTo>
                  <a:pt x="0" y="2433"/>
                </a:lnTo>
                <a:close/>
              </a:path>
            </a:pathLst>
          </a:custGeom>
          <a:ln w="3175">
            <a:solidFill>
              <a:srgbClr val="1D10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49" name="object 254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50" name="object 254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51" name="object 25451"/>
          <p:cNvSpPr/>
          <p:nvPr/>
        </p:nvSpPr>
        <p:spPr>
          <a:xfrm>
            <a:off x="3682908" y="255510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1094"/>
                </a:moveTo>
                <a:lnTo>
                  <a:pt x="88" y="0"/>
                </a:lnTo>
                <a:lnTo>
                  <a:pt x="0" y="1094"/>
                </a:lnTo>
                <a:close/>
              </a:path>
            </a:pathLst>
          </a:custGeom>
          <a:ln w="3175">
            <a:solidFill>
              <a:srgbClr val="1D12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52" name="object 25452"/>
          <p:cNvSpPr/>
          <p:nvPr/>
        </p:nvSpPr>
        <p:spPr>
          <a:xfrm>
            <a:off x="3682908" y="2554516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0" y="1686"/>
                </a:moveTo>
                <a:lnTo>
                  <a:pt x="88" y="591"/>
                </a:lnTo>
                <a:lnTo>
                  <a:pt x="4147" y="0"/>
                </a:lnTo>
                <a:lnTo>
                  <a:pt x="0" y="1686"/>
                </a:lnTo>
                <a:close/>
              </a:path>
            </a:pathLst>
          </a:custGeom>
          <a:solidFill>
            <a:srgbClr val="1D12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53" name="object 25453"/>
          <p:cNvSpPr/>
          <p:nvPr/>
        </p:nvSpPr>
        <p:spPr>
          <a:xfrm>
            <a:off x="3682908" y="2554516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0" y="1686"/>
                </a:moveTo>
                <a:lnTo>
                  <a:pt x="4147" y="0"/>
                </a:lnTo>
                <a:lnTo>
                  <a:pt x="88" y="591"/>
                </a:lnTo>
                <a:lnTo>
                  <a:pt x="0" y="1686"/>
                </a:lnTo>
                <a:close/>
              </a:path>
            </a:pathLst>
          </a:custGeom>
          <a:ln w="3175">
            <a:solidFill>
              <a:srgbClr val="1D12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54" name="object 25454"/>
          <p:cNvSpPr/>
          <p:nvPr/>
        </p:nvSpPr>
        <p:spPr>
          <a:xfrm>
            <a:off x="3682908" y="2554516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0" y="1686"/>
                </a:moveTo>
                <a:lnTo>
                  <a:pt x="4147" y="0"/>
                </a:lnTo>
                <a:lnTo>
                  <a:pt x="0" y="1686"/>
                </a:lnTo>
                <a:close/>
              </a:path>
            </a:pathLst>
          </a:custGeom>
          <a:solidFill>
            <a:srgbClr val="1D12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55" name="object 25455"/>
          <p:cNvSpPr/>
          <p:nvPr/>
        </p:nvSpPr>
        <p:spPr>
          <a:xfrm>
            <a:off x="3682908" y="2554516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0" y="1686"/>
                </a:moveTo>
                <a:lnTo>
                  <a:pt x="4147" y="0"/>
                </a:lnTo>
                <a:lnTo>
                  <a:pt x="0" y="1686"/>
                </a:lnTo>
                <a:close/>
              </a:path>
            </a:pathLst>
          </a:custGeom>
          <a:ln w="3175">
            <a:solidFill>
              <a:srgbClr val="1D12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56" name="object 25456"/>
          <p:cNvSpPr/>
          <p:nvPr/>
        </p:nvSpPr>
        <p:spPr>
          <a:xfrm>
            <a:off x="3679372" y="2567813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0" y="0"/>
                </a:moveTo>
                <a:lnTo>
                  <a:pt x="1765" y="553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10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57" name="object 25457"/>
          <p:cNvSpPr/>
          <p:nvPr/>
        </p:nvSpPr>
        <p:spPr>
          <a:xfrm>
            <a:off x="3679052" y="2567813"/>
            <a:ext cx="2540" cy="5715"/>
          </a:xfrm>
          <a:custGeom>
            <a:avLst/>
            <a:gdLst/>
            <a:ahLst/>
            <a:cxnLst/>
            <a:rect l="l" t="t" r="r" b="b"/>
            <a:pathLst>
              <a:path w="2539" h="5714">
                <a:moveTo>
                  <a:pt x="2085" y="5537"/>
                </a:moveTo>
                <a:lnTo>
                  <a:pt x="0" y="868"/>
                </a:lnTo>
                <a:lnTo>
                  <a:pt x="320" y="0"/>
                </a:lnTo>
                <a:lnTo>
                  <a:pt x="2085" y="5537"/>
                </a:lnTo>
                <a:close/>
              </a:path>
            </a:pathLst>
          </a:custGeom>
          <a:solidFill>
            <a:srgbClr val="1E10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58" name="object 25458"/>
          <p:cNvSpPr/>
          <p:nvPr/>
        </p:nvSpPr>
        <p:spPr>
          <a:xfrm>
            <a:off x="3679052" y="2567813"/>
            <a:ext cx="2540" cy="5715"/>
          </a:xfrm>
          <a:custGeom>
            <a:avLst/>
            <a:gdLst/>
            <a:ahLst/>
            <a:cxnLst/>
            <a:rect l="l" t="t" r="r" b="b"/>
            <a:pathLst>
              <a:path w="2539" h="5714">
                <a:moveTo>
                  <a:pt x="320" y="0"/>
                </a:moveTo>
                <a:lnTo>
                  <a:pt x="0" y="868"/>
                </a:lnTo>
                <a:lnTo>
                  <a:pt x="2085" y="5537"/>
                </a:lnTo>
                <a:lnTo>
                  <a:pt x="320" y="0"/>
                </a:lnTo>
                <a:close/>
              </a:path>
            </a:pathLst>
          </a:custGeom>
          <a:ln w="3175">
            <a:solidFill>
              <a:srgbClr val="1E10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59" name="object 25459"/>
          <p:cNvSpPr/>
          <p:nvPr/>
        </p:nvSpPr>
        <p:spPr>
          <a:xfrm>
            <a:off x="3677622" y="2568681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515" y="4668"/>
                </a:moveTo>
                <a:lnTo>
                  <a:pt x="0" y="1866"/>
                </a:lnTo>
                <a:lnTo>
                  <a:pt x="1430" y="0"/>
                </a:lnTo>
                <a:lnTo>
                  <a:pt x="3515" y="4668"/>
                </a:lnTo>
                <a:close/>
              </a:path>
            </a:pathLst>
          </a:custGeom>
          <a:solidFill>
            <a:srgbClr val="1E10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60" name="object 25460"/>
          <p:cNvSpPr/>
          <p:nvPr/>
        </p:nvSpPr>
        <p:spPr>
          <a:xfrm>
            <a:off x="3677622" y="2568681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0" y="1866"/>
                </a:moveTo>
                <a:lnTo>
                  <a:pt x="1430" y="0"/>
                </a:lnTo>
                <a:lnTo>
                  <a:pt x="3515" y="4668"/>
                </a:lnTo>
                <a:lnTo>
                  <a:pt x="0" y="1866"/>
                </a:lnTo>
                <a:close/>
              </a:path>
            </a:pathLst>
          </a:custGeom>
          <a:ln w="3175">
            <a:solidFill>
              <a:srgbClr val="1E10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61" name="object 25461"/>
          <p:cNvSpPr/>
          <p:nvPr/>
        </p:nvSpPr>
        <p:spPr>
          <a:xfrm>
            <a:off x="3677622" y="2570548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515" y="2801"/>
                </a:moveTo>
                <a:lnTo>
                  <a:pt x="391" y="1793"/>
                </a:lnTo>
                <a:lnTo>
                  <a:pt x="0" y="0"/>
                </a:lnTo>
                <a:lnTo>
                  <a:pt x="3515" y="2801"/>
                </a:lnTo>
                <a:close/>
              </a:path>
            </a:pathLst>
          </a:custGeom>
          <a:solidFill>
            <a:srgbClr val="1E10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62" name="object 25462"/>
          <p:cNvSpPr/>
          <p:nvPr/>
        </p:nvSpPr>
        <p:spPr>
          <a:xfrm>
            <a:off x="3677622" y="2570548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0"/>
                </a:moveTo>
                <a:lnTo>
                  <a:pt x="391" y="1793"/>
                </a:lnTo>
                <a:lnTo>
                  <a:pt x="3515" y="280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10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63" name="object 25463"/>
          <p:cNvSpPr/>
          <p:nvPr/>
        </p:nvSpPr>
        <p:spPr>
          <a:xfrm>
            <a:off x="3682997" y="2554513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0" y="594"/>
                </a:moveTo>
                <a:lnTo>
                  <a:pt x="360" y="93"/>
                </a:lnTo>
                <a:lnTo>
                  <a:pt x="4051" y="0"/>
                </a:lnTo>
                <a:lnTo>
                  <a:pt x="0" y="594"/>
                </a:lnTo>
                <a:close/>
              </a:path>
            </a:pathLst>
          </a:custGeom>
          <a:solidFill>
            <a:srgbClr val="1D12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64" name="object 25464"/>
          <p:cNvSpPr/>
          <p:nvPr/>
        </p:nvSpPr>
        <p:spPr>
          <a:xfrm>
            <a:off x="3682997" y="2554513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0" y="594"/>
                </a:moveTo>
                <a:lnTo>
                  <a:pt x="360" y="93"/>
                </a:lnTo>
                <a:lnTo>
                  <a:pt x="4051" y="0"/>
                </a:lnTo>
                <a:lnTo>
                  <a:pt x="0" y="594"/>
                </a:lnTo>
                <a:close/>
              </a:path>
            </a:pathLst>
          </a:custGeom>
          <a:ln w="3175">
            <a:solidFill>
              <a:srgbClr val="1D12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65" name="object 25465"/>
          <p:cNvSpPr/>
          <p:nvPr/>
        </p:nvSpPr>
        <p:spPr>
          <a:xfrm>
            <a:off x="3682997" y="2554513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0" y="594"/>
                </a:moveTo>
                <a:lnTo>
                  <a:pt x="4051" y="0"/>
                </a:lnTo>
                <a:lnTo>
                  <a:pt x="0" y="594"/>
                </a:lnTo>
                <a:close/>
              </a:path>
            </a:pathLst>
          </a:custGeom>
          <a:solidFill>
            <a:srgbClr val="1D12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66" name="object 25466"/>
          <p:cNvSpPr/>
          <p:nvPr/>
        </p:nvSpPr>
        <p:spPr>
          <a:xfrm>
            <a:off x="3682997" y="2554513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0" y="594"/>
                </a:moveTo>
                <a:lnTo>
                  <a:pt x="4058" y="2"/>
                </a:lnTo>
                <a:lnTo>
                  <a:pt x="0" y="594"/>
                </a:lnTo>
                <a:close/>
              </a:path>
            </a:pathLst>
          </a:custGeom>
          <a:ln w="3175">
            <a:solidFill>
              <a:srgbClr val="1D12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67" name="object 254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68" name="object 254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69" name="object 254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70" name="object 254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71" name="object 254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72" name="object 254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73" name="object 254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74" name="object 254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75" name="object 254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76" name="object 25476"/>
          <p:cNvSpPr/>
          <p:nvPr/>
        </p:nvSpPr>
        <p:spPr>
          <a:xfrm>
            <a:off x="3525522" y="25150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66" y="949"/>
                </a:moveTo>
                <a:lnTo>
                  <a:pt x="0" y="495"/>
                </a:lnTo>
                <a:lnTo>
                  <a:pt x="116" y="0"/>
                </a:lnTo>
                <a:lnTo>
                  <a:pt x="866" y="949"/>
                </a:lnTo>
                <a:close/>
              </a:path>
            </a:pathLst>
          </a:custGeom>
          <a:solidFill>
            <a:srgbClr val="1856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77" name="object 25477"/>
          <p:cNvSpPr/>
          <p:nvPr/>
        </p:nvSpPr>
        <p:spPr>
          <a:xfrm>
            <a:off x="3525522" y="25150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16" y="0"/>
                </a:moveTo>
                <a:lnTo>
                  <a:pt x="0" y="495"/>
                </a:lnTo>
                <a:lnTo>
                  <a:pt x="866" y="949"/>
                </a:lnTo>
                <a:lnTo>
                  <a:pt x="116" y="0"/>
                </a:lnTo>
                <a:close/>
              </a:path>
            </a:pathLst>
          </a:custGeom>
          <a:ln w="3175">
            <a:solidFill>
              <a:srgbClr val="1856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78" name="object 25478"/>
          <p:cNvSpPr/>
          <p:nvPr/>
        </p:nvSpPr>
        <p:spPr>
          <a:xfrm>
            <a:off x="3526213" y="2516695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21" y="0"/>
                </a:moveTo>
                <a:lnTo>
                  <a:pt x="0" y="1473"/>
                </a:lnTo>
                <a:lnTo>
                  <a:pt x="121" y="0"/>
                </a:lnTo>
                <a:close/>
              </a:path>
            </a:pathLst>
          </a:custGeom>
          <a:ln w="3175">
            <a:solidFill>
              <a:srgbClr val="1856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79" name="object 25479"/>
          <p:cNvSpPr/>
          <p:nvPr/>
        </p:nvSpPr>
        <p:spPr>
          <a:xfrm>
            <a:off x="3525522" y="2516695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690" y="1473"/>
                </a:moveTo>
                <a:lnTo>
                  <a:pt x="0" y="647"/>
                </a:lnTo>
                <a:lnTo>
                  <a:pt x="812" y="0"/>
                </a:lnTo>
                <a:lnTo>
                  <a:pt x="690" y="1473"/>
                </a:lnTo>
                <a:close/>
              </a:path>
            </a:pathLst>
          </a:custGeom>
          <a:solidFill>
            <a:srgbClr val="1856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80" name="object 25480"/>
          <p:cNvSpPr/>
          <p:nvPr/>
        </p:nvSpPr>
        <p:spPr>
          <a:xfrm>
            <a:off x="3525522" y="2516695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812" y="0"/>
                </a:moveTo>
                <a:lnTo>
                  <a:pt x="0" y="647"/>
                </a:lnTo>
                <a:lnTo>
                  <a:pt x="690" y="1473"/>
                </a:lnTo>
                <a:lnTo>
                  <a:pt x="812" y="0"/>
                </a:lnTo>
                <a:close/>
              </a:path>
            </a:pathLst>
          </a:custGeom>
          <a:ln w="3175">
            <a:solidFill>
              <a:srgbClr val="1856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81" name="object 25481"/>
          <p:cNvSpPr/>
          <p:nvPr/>
        </p:nvSpPr>
        <p:spPr>
          <a:xfrm>
            <a:off x="3525522" y="251610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1239"/>
                </a:moveTo>
                <a:lnTo>
                  <a:pt x="0" y="0"/>
                </a:lnTo>
                <a:lnTo>
                  <a:pt x="812" y="591"/>
                </a:lnTo>
                <a:lnTo>
                  <a:pt x="0" y="1239"/>
                </a:lnTo>
                <a:close/>
              </a:path>
            </a:pathLst>
          </a:custGeom>
          <a:solidFill>
            <a:srgbClr val="1856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82" name="object 25482"/>
          <p:cNvSpPr/>
          <p:nvPr/>
        </p:nvSpPr>
        <p:spPr>
          <a:xfrm>
            <a:off x="3525522" y="251610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12" y="591"/>
                </a:moveTo>
                <a:lnTo>
                  <a:pt x="0" y="1239"/>
                </a:lnTo>
                <a:lnTo>
                  <a:pt x="0" y="0"/>
                </a:lnTo>
                <a:lnTo>
                  <a:pt x="812" y="591"/>
                </a:lnTo>
                <a:close/>
              </a:path>
            </a:pathLst>
          </a:custGeom>
          <a:ln w="3175">
            <a:solidFill>
              <a:srgbClr val="1856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83" name="object 25483"/>
          <p:cNvSpPr/>
          <p:nvPr/>
        </p:nvSpPr>
        <p:spPr>
          <a:xfrm>
            <a:off x="3525522" y="25160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12" y="675"/>
                </a:moveTo>
                <a:lnTo>
                  <a:pt x="0" y="83"/>
                </a:lnTo>
                <a:lnTo>
                  <a:pt x="866" y="0"/>
                </a:lnTo>
                <a:lnTo>
                  <a:pt x="812" y="675"/>
                </a:lnTo>
                <a:close/>
              </a:path>
            </a:pathLst>
          </a:custGeom>
          <a:solidFill>
            <a:srgbClr val="1856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84" name="object 25484"/>
          <p:cNvSpPr/>
          <p:nvPr/>
        </p:nvSpPr>
        <p:spPr>
          <a:xfrm>
            <a:off x="3525522" y="25160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66" y="0"/>
                </a:moveTo>
                <a:lnTo>
                  <a:pt x="812" y="675"/>
                </a:lnTo>
                <a:lnTo>
                  <a:pt x="0" y="83"/>
                </a:lnTo>
                <a:lnTo>
                  <a:pt x="866" y="0"/>
                </a:lnTo>
                <a:close/>
              </a:path>
            </a:pathLst>
          </a:custGeom>
          <a:ln w="3175">
            <a:solidFill>
              <a:srgbClr val="1856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85" name="object 25485"/>
          <p:cNvSpPr/>
          <p:nvPr/>
        </p:nvSpPr>
        <p:spPr>
          <a:xfrm>
            <a:off x="3525522" y="251556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538"/>
                </a:moveTo>
                <a:lnTo>
                  <a:pt x="0" y="0"/>
                </a:lnTo>
                <a:lnTo>
                  <a:pt x="866" y="454"/>
                </a:lnTo>
                <a:lnTo>
                  <a:pt x="0" y="538"/>
                </a:lnTo>
                <a:close/>
              </a:path>
            </a:pathLst>
          </a:custGeom>
          <a:solidFill>
            <a:srgbClr val="1856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86" name="object 25486"/>
          <p:cNvSpPr/>
          <p:nvPr/>
        </p:nvSpPr>
        <p:spPr>
          <a:xfrm>
            <a:off x="3525522" y="251556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866" y="454"/>
                </a:moveTo>
                <a:lnTo>
                  <a:pt x="0" y="0"/>
                </a:lnTo>
                <a:lnTo>
                  <a:pt x="0" y="538"/>
                </a:lnTo>
                <a:lnTo>
                  <a:pt x="866" y="454"/>
                </a:lnTo>
                <a:close/>
              </a:path>
            </a:pathLst>
          </a:custGeom>
          <a:ln w="3175">
            <a:solidFill>
              <a:srgbClr val="1856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87" name="object 25487"/>
          <p:cNvSpPr/>
          <p:nvPr/>
        </p:nvSpPr>
        <p:spPr>
          <a:xfrm>
            <a:off x="3525522" y="251734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690" y="825"/>
                </a:moveTo>
                <a:lnTo>
                  <a:pt x="91" y="365"/>
                </a:lnTo>
                <a:lnTo>
                  <a:pt x="0" y="0"/>
                </a:lnTo>
                <a:lnTo>
                  <a:pt x="690" y="825"/>
                </a:lnTo>
                <a:close/>
              </a:path>
            </a:pathLst>
          </a:custGeom>
          <a:solidFill>
            <a:srgbClr val="1856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88" name="object 25488"/>
          <p:cNvSpPr/>
          <p:nvPr/>
        </p:nvSpPr>
        <p:spPr>
          <a:xfrm>
            <a:off x="3525522" y="251734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690" y="825"/>
                </a:moveTo>
                <a:lnTo>
                  <a:pt x="0" y="0"/>
                </a:lnTo>
                <a:lnTo>
                  <a:pt x="91" y="365"/>
                </a:lnTo>
                <a:lnTo>
                  <a:pt x="690" y="825"/>
                </a:lnTo>
                <a:close/>
              </a:path>
            </a:pathLst>
          </a:custGeom>
          <a:ln w="3175">
            <a:solidFill>
              <a:srgbClr val="1856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89" name="object 254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90" name="object 25490"/>
          <p:cNvSpPr/>
          <p:nvPr/>
        </p:nvSpPr>
        <p:spPr>
          <a:xfrm>
            <a:off x="3525639" y="2513492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749" y="2527"/>
                </a:moveTo>
                <a:lnTo>
                  <a:pt x="0" y="1577"/>
                </a:lnTo>
                <a:lnTo>
                  <a:pt x="370" y="0"/>
                </a:lnTo>
                <a:lnTo>
                  <a:pt x="749" y="2527"/>
                </a:lnTo>
                <a:close/>
              </a:path>
            </a:pathLst>
          </a:custGeom>
          <a:solidFill>
            <a:srgbClr val="1856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91" name="object 25491"/>
          <p:cNvSpPr/>
          <p:nvPr/>
        </p:nvSpPr>
        <p:spPr>
          <a:xfrm>
            <a:off x="3525639" y="2513492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749" y="2527"/>
                </a:moveTo>
                <a:lnTo>
                  <a:pt x="0" y="1577"/>
                </a:lnTo>
                <a:lnTo>
                  <a:pt x="370" y="0"/>
                </a:lnTo>
                <a:lnTo>
                  <a:pt x="749" y="2527"/>
                </a:lnTo>
                <a:close/>
              </a:path>
            </a:pathLst>
          </a:custGeom>
          <a:ln w="3175">
            <a:solidFill>
              <a:srgbClr val="1856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92" name="object 25492"/>
          <p:cNvSpPr/>
          <p:nvPr/>
        </p:nvSpPr>
        <p:spPr>
          <a:xfrm>
            <a:off x="3526010" y="25134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378" y="2527"/>
                </a:moveTo>
                <a:lnTo>
                  <a:pt x="0" y="0"/>
                </a:lnTo>
                <a:lnTo>
                  <a:pt x="2407" y="1592"/>
                </a:lnTo>
                <a:lnTo>
                  <a:pt x="378" y="2527"/>
                </a:lnTo>
                <a:close/>
              </a:path>
            </a:pathLst>
          </a:custGeom>
          <a:solidFill>
            <a:srgbClr val="1856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93" name="object 25493"/>
          <p:cNvSpPr/>
          <p:nvPr/>
        </p:nvSpPr>
        <p:spPr>
          <a:xfrm>
            <a:off x="3526010" y="25134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378" y="2527"/>
                </a:moveTo>
                <a:lnTo>
                  <a:pt x="2407" y="1592"/>
                </a:lnTo>
                <a:lnTo>
                  <a:pt x="0" y="0"/>
                </a:lnTo>
                <a:lnTo>
                  <a:pt x="378" y="2527"/>
                </a:lnTo>
                <a:close/>
              </a:path>
            </a:pathLst>
          </a:custGeom>
          <a:ln w="3175">
            <a:solidFill>
              <a:srgbClr val="1856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94" name="object 254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95" name="object 254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96" name="object 254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97" name="object 254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98" name="object 25498"/>
          <p:cNvSpPr/>
          <p:nvPr/>
        </p:nvSpPr>
        <p:spPr>
          <a:xfrm>
            <a:off x="3526335" y="2516019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675"/>
                </a:moveTo>
                <a:lnTo>
                  <a:pt x="53" y="0"/>
                </a:lnTo>
                <a:lnTo>
                  <a:pt x="0" y="675"/>
                </a:lnTo>
                <a:close/>
              </a:path>
            </a:pathLst>
          </a:custGeom>
          <a:ln w="3175">
            <a:solidFill>
              <a:srgbClr val="1856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99" name="object 254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00" name="object 255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01" name="object 255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02" name="object 255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03" name="object 255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04" name="object 25504"/>
          <p:cNvSpPr/>
          <p:nvPr/>
        </p:nvSpPr>
        <p:spPr>
          <a:xfrm>
            <a:off x="3525613" y="2517709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137" y="2545"/>
                </a:moveTo>
                <a:lnTo>
                  <a:pt x="434" y="1755"/>
                </a:lnTo>
                <a:lnTo>
                  <a:pt x="0" y="0"/>
                </a:lnTo>
                <a:lnTo>
                  <a:pt x="1137" y="2545"/>
                </a:lnTo>
                <a:close/>
              </a:path>
            </a:pathLst>
          </a:custGeom>
          <a:solidFill>
            <a:srgbClr val="1856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05" name="object 25505"/>
          <p:cNvSpPr/>
          <p:nvPr/>
        </p:nvSpPr>
        <p:spPr>
          <a:xfrm>
            <a:off x="3525613" y="2517709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0"/>
                </a:moveTo>
                <a:lnTo>
                  <a:pt x="434" y="1755"/>
                </a:lnTo>
                <a:lnTo>
                  <a:pt x="1137" y="254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6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06" name="object 255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07" name="object 255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08" name="object 255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09" name="object 255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10" name="object 25510"/>
          <p:cNvSpPr/>
          <p:nvPr/>
        </p:nvSpPr>
        <p:spPr>
          <a:xfrm>
            <a:off x="3532713" y="253807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213" y="0"/>
                </a:moveTo>
                <a:lnTo>
                  <a:pt x="0" y="2293"/>
                </a:lnTo>
                <a:lnTo>
                  <a:pt x="213" y="0"/>
                </a:lnTo>
                <a:close/>
              </a:path>
            </a:pathLst>
          </a:custGeom>
          <a:ln w="3175">
            <a:solidFill>
              <a:srgbClr val="1851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11" name="object 255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12" name="object 25512"/>
          <p:cNvSpPr/>
          <p:nvPr/>
        </p:nvSpPr>
        <p:spPr>
          <a:xfrm>
            <a:off x="3525880" y="2535321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2496" y="1844"/>
                </a:moveTo>
                <a:lnTo>
                  <a:pt x="0" y="0"/>
                </a:lnTo>
                <a:lnTo>
                  <a:pt x="3309" y="922"/>
                </a:lnTo>
                <a:lnTo>
                  <a:pt x="2496" y="1844"/>
                </a:lnTo>
                <a:close/>
              </a:path>
            </a:pathLst>
          </a:custGeom>
          <a:solidFill>
            <a:srgbClr val="1855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13" name="object 25513"/>
          <p:cNvSpPr/>
          <p:nvPr/>
        </p:nvSpPr>
        <p:spPr>
          <a:xfrm>
            <a:off x="3525880" y="2535321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2496" y="1844"/>
                </a:moveTo>
                <a:lnTo>
                  <a:pt x="0" y="0"/>
                </a:lnTo>
                <a:lnTo>
                  <a:pt x="3309" y="922"/>
                </a:lnTo>
                <a:lnTo>
                  <a:pt x="2496" y="1844"/>
                </a:lnTo>
                <a:close/>
              </a:path>
            </a:pathLst>
          </a:custGeom>
          <a:ln w="3175">
            <a:solidFill>
              <a:srgbClr val="1855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14" name="object 255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15" name="object 25515"/>
          <p:cNvSpPr/>
          <p:nvPr/>
        </p:nvSpPr>
        <p:spPr>
          <a:xfrm>
            <a:off x="3525461" y="253375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419" y="1562"/>
                </a:moveTo>
                <a:lnTo>
                  <a:pt x="0" y="0"/>
                </a:lnTo>
                <a:lnTo>
                  <a:pt x="419" y="1562"/>
                </a:lnTo>
                <a:close/>
              </a:path>
            </a:pathLst>
          </a:custGeom>
          <a:solidFill>
            <a:srgbClr val="1856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16" name="object 25516"/>
          <p:cNvSpPr/>
          <p:nvPr/>
        </p:nvSpPr>
        <p:spPr>
          <a:xfrm>
            <a:off x="3525461" y="253375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419" y="1562"/>
                </a:moveTo>
                <a:lnTo>
                  <a:pt x="0" y="0"/>
                </a:lnTo>
                <a:lnTo>
                  <a:pt x="419" y="1562"/>
                </a:lnTo>
                <a:close/>
              </a:path>
            </a:pathLst>
          </a:custGeom>
          <a:ln w="3175">
            <a:solidFill>
              <a:srgbClr val="1856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17" name="object 255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18" name="object 25518"/>
          <p:cNvSpPr/>
          <p:nvPr/>
        </p:nvSpPr>
        <p:spPr>
          <a:xfrm>
            <a:off x="3525563" y="2545468"/>
            <a:ext cx="1270" cy="6985"/>
          </a:xfrm>
          <a:custGeom>
            <a:avLst/>
            <a:gdLst/>
            <a:ahLst/>
            <a:cxnLst/>
            <a:rect l="l" t="t" r="r" b="b"/>
            <a:pathLst>
              <a:path w="1270" h="6985">
                <a:moveTo>
                  <a:pt x="0" y="6858"/>
                </a:moveTo>
                <a:lnTo>
                  <a:pt x="114" y="0"/>
                </a:lnTo>
                <a:lnTo>
                  <a:pt x="1115" y="1325"/>
                </a:lnTo>
                <a:lnTo>
                  <a:pt x="0" y="6858"/>
                </a:lnTo>
                <a:close/>
              </a:path>
            </a:pathLst>
          </a:custGeom>
          <a:solidFill>
            <a:srgbClr val="1856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19" name="object 25519"/>
          <p:cNvSpPr/>
          <p:nvPr/>
        </p:nvSpPr>
        <p:spPr>
          <a:xfrm>
            <a:off x="3525563" y="2545468"/>
            <a:ext cx="1270" cy="6985"/>
          </a:xfrm>
          <a:custGeom>
            <a:avLst/>
            <a:gdLst/>
            <a:ahLst/>
            <a:cxnLst/>
            <a:rect l="l" t="t" r="r" b="b"/>
            <a:pathLst>
              <a:path w="1270" h="6985">
                <a:moveTo>
                  <a:pt x="0" y="6858"/>
                </a:moveTo>
                <a:lnTo>
                  <a:pt x="114" y="0"/>
                </a:lnTo>
                <a:lnTo>
                  <a:pt x="1115" y="1325"/>
                </a:lnTo>
                <a:lnTo>
                  <a:pt x="0" y="6858"/>
                </a:lnTo>
                <a:close/>
              </a:path>
            </a:pathLst>
          </a:custGeom>
          <a:ln w="3175">
            <a:solidFill>
              <a:srgbClr val="1856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20" name="object 255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21" name="object 255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22" name="object 255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23" name="object 255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24" name="object 255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25" name="object 255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26" name="object 255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27" name="object 255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28" name="object 255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29" name="object 255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30" name="object 255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31" name="object 255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32" name="object 255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33" name="object 255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34" name="object 25534"/>
          <p:cNvSpPr/>
          <p:nvPr/>
        </p:nvSpPr>
        <p:spPr>
          <a:xfrm>
            <a:off x="3531516" y="2553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1191" y="7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1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35" name="object 255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36" name="object 255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37" name="object 255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38" name="object 25538"/>
          <p:cNvSpPr/>
          <p:nvPr/>
        </p:nvSpPr>
        <p:spPr>
          <a:xfrm>
            <a:off x="3554544" y="258049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591" y="797"/>
                </a:moveTo>
                <a:lnTo>
                  <a:pt x="0" y="261"/>
                </a:lnTo>
                <a:lnTo>
                  <a:pt x="127" y="0"/>
                </a:lnTo>
                <a:lnTo>
                  <a:pt x="591" y="797"/>
                </a:lnTo>
                <a:close/>
              </a:path>
            </a:pathLst>
          </a:custGeom>
          <a:solidFill>
            <a:srgbClr val="1A40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39" name="object 25539"/>
          <p:cNvSpPr/>
          <p:nvPr/>
        </p:nvSpPr>
        <p:spPr>
          <a:xfrm>
            <a:off x="3554544" y="258049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261"/>
                </a:moveTo>
                <a:lnTo>
                  <a:pt x="127" y="0"/>
                </a:lnTo>
                <a:lnTo>
                  <a:pt x="591" y="797"/>
                </a:lnTo>
                <a:lnTo>
                  <a:pt x="0" y="261"/>
                </a:lnTo>
                <a:close/>
              </a:path>
            </a:pathLst>
          </a:custGeom>
          <a:ln w="3175">
            <a:solidFill>
              <a:srgbClr val="1A40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40" name="object 255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41" name="object 25541"/>
          <p:cNvSpPr/>
          <p:nvPr/>
        </p:nvSpPr>
        <p:spPr>
          <a:xfrm>
            <a:off x="3532713" y="253807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293"/>
                </a:moveTo>
                <a:lnTo>
                  <a:pt x="213" y="0"/>
                </a:lnTo>
                <a:lnTo>
                  <a:pt x="0" y="2293"/>
                </a:lnTo>
                <a:close/>
              </a:path>
            </a:pathLst>
          </a:custGeom>
          <a:ln w="3175">
            <a:solidFill>
              <a:srgbClr val="1851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42" name="object 255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43" name="object 255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44" name="object 255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45" name="object 255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46" name="object 255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47" name="object 255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89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48" name="object 255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49" name="object 255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50" name="object 255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51" name="object 25551"/>
          <p:cNvSpPr/>
          <p:nvPr/>
        </p:nvSpPr>
        <p:spPr>
          <a:xfrm>
            <a:off x="3549500" y="256028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729" y="176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43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52" name="object 255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53" name="object 255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54" name="object 255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55" name="object 25555"/>
          <p:cNvSpPr/>
          <p:nvPr/>
        </p:nvSpPr>
        <p:spPr>
          <a:xfrm>
            <a:off x="3550135" y="256391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676" y="1427"/>
                </a:moveTo>
                <a:lnTo>
                  <a:pt x="0" y="0"/>
                </a:lnTo>
                <a:lnTo>
                  <a:pt x="1676" y="1427"/>
                </a:lnTo>
                <a:close/>
              </a:path>
            </a:pathLst>
          </a:custGeom>
          <a:ln w="3175">
            <a:solidFill>
              <a:srgbClr val="1A43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56" name="object 255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57" name="object 255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58" name="object 25558"/>
          <p:cNvSpPr/>
          <p:nvPr/>
        </p:nvSpPr>
        <p:spPr>
          <a:xfrm>
            <a:off x="3529652" y="2548966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3055" y="4965"/>
                </a:moveTo>
                <a:lnTo>
                  <a:pt x="0" y="0"/>
                </a:lnTo>
                <a:lnTo>
                  <a:pt x="3055" y="4965"/>
                </a:lnTo>
                <a:close/>
              </a:path>
            </a:pathLst>
          </a:custGeom>
          <a:ln w="3175">
            <a:solidFill>
              <a:srgbClr val="1853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59" name="object 255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60" name="object 255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61" name="object 25561"/>
          <p:cNvSpPr/>
          <p:nvPr/>
        </p:nvSpPr>
        <p:spPr>
          <a:xfrm>
            <a:off x="3530932" y="255593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418" y="2225"/>
                </a:moveTo>
                <a:lnTo>
                  <a:pt x="0" y="1653"/>
                </a:lnTo>
                <a:lnTo>
                  <a:pt x="330" y="0"/>
                </a:lnTo>
                <a:lnTo>
                  <a:pt x="2418" y="2225"/>
                </a:lnTo>
                <a:close/>
              </a:path>
            </a:pathLst>
          </a:custGeom>
          <a:solidFill>
            <a:srgbClr val="1852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62" name="object 25562"/>
          <p:cNvSpPr/>
          <p:nvPr/>
        </p:nvSpPr>
        <p:spPr>
          <a:xfrm>
            <a:off x="3530932" y="255593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330" y="0"/>
                </a:moveTo>
                <a:lnTo>
                  <a:pt x="2418" y="2225"/>
                </a:lnTo>
                <a:lnTo>
                  <a:pt x="0" y="1653"/>
                </a:lnTo>
                <a:lnTo>
                  <a:pt x="330" y="0"/>
                </a:lnTo>
                <a:close/>
              </a:path>
            </a:pathLst>
          </a:custGeom>
          <a:ln w="3175">
            <a:solidFill>
              <a:srgbClr val="1852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63" name="object 255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64" name="object 255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65" name="object 255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66" name="object 255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67" name="object 255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68" name="object 255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69" name="object 255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70" name="object 255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71" name="object 255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72" name="object 255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73" name="object 25573"/>
          <p:cNvSpPr/>
          <p:nvPr/>
        </p:nvSpPr>
        <p:spPr>
          <a:xfrm>
            <a:off x="3530770" y="252034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3266"/>
                </a:moveTo>
                <a:lnTo>
                  <a:pt x="576" y="0"/>
                </a:lnTo>
                <a:lnTo>
                  <a:pt x="0" y="3266"/>
                </a:lnTo>
                <a:close/>
              </a:path>
            </a:pathLst>
          </a:custGeom>
          <a:ln w="3175">
            <a:solidFill>
              <a:srgbClr val="1852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74" name="object 255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75" name="object 255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76" name="object 25576"/>
          <p:cNvSpPr/>
          <p:nvPr/>
        </p:nvSpPr>
        <p:spPr>
          <a:xfrm>
            <a:off x="3531346" y="25203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52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77" name="object 25577"/>
          <p:cNvSpPr/>
          <p:nvPr/>
        </p:nvSpPr>
        <p:spPr>
          <a:xfrm>
            <a:off x="3531346" y="25203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2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78" name="object 25578"/>
          <p:cNvSpPr/>
          <p:nvPr/>
        </p:nvSpPr>
        <p:spPr>
          <a:xfrm>
            <a:off x="3531346" y="2518775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572"/>
                </a:moveTo>
                <a:lnTo>
                  <a:pt x="276" y="0"/>
                </a:lnTo>
                <a:lnTo>
                  <a:pt x="0" y="1572"/>
                </a:lnTo>
                <a:close/>
              </a:path>
            </a:pathLst>
          </a:custGeom>
          <a:ln w="3175">
            <a:solidFill>
              <a:srgbClr val="1852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79" name="object 25579"/>
          <p:cNvSpPr/>
          <p:nvPr/>
        </p:nvSpPr>
        <p:spPr>
          <a:xfrm>
            <a:off x="3531346" y="251877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72"/>
                </a:moveTo>
                <a:lnTo>
                  <a:pt x="276" y="0"/>
                </a:lnTo>
                <a:lnTo>
                  <a:pt x="1775" y="789"/>
                </a:lnTo>
                <a:lnTo>
                  <a:pt x="0" y="1572"/>
                </a:lnTo>
                <a:close/>
              </a:path>
            </a:pathLst>
          </a:custGeom>
          <a:solidFill>
            <a:srgbClr val="1852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80" name="object 25580"/>
          <p:cNvSpPr/>
          <p:nvPr/>
        </p:nvSpPr>
        <p:spPr>
          <a:xfrm>
            <a:off x="3531346" y="251877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72"/>
                </a:moveTo>
                <a:lnTo>
                  <a:pt x="276" y="0"/>
                </a:lnTo>
                <a:lnTo>
                  <a:pt x="1775" y="789"/>
                </a:lnTo>
                <a:lnTo>
                  <a:pt x="0" y="1572"/>
                </a:lnTo>
                <a:close/>
              </a:path>
            </a:pathLst>
          </a:custGeom>
          <a:ln w="3175">
            <a:solidFill>
              <a:srgbClr val="1852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81" name="object 255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82" name="object 255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83" name="object 25583"/>
          <p:cNvSpPr/>
          <p:nvPr/>
        </p:nvSpPr>
        <p:spPr>
          <a:xfrm>
            <a:off x="3533122" y="2519565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10985" y="99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84" name="object 25584"/>
          <p:cNvSpPr/>
          <p:nvPr/>
        </p:nvSpPr>
        <p:spPr>
          <a:xfrm>
            <a:off x="3528417" y="2515085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205" y="3690"/>
                </a:moveTo>
                <a:lnTo>
                  <a:pt x="0" y="0"/>
                </a:lnTo>
                <a:lnTo>
                  <a:pt x="695" y="459"/>
                </a:lnTo>
                <a:lnTo>
                  <a:pt x="3205" y="3690"/>
                </a:lnTo>
                <a:close/>
              </a:path>
            </a:pathLst>
          </a:custGeom>
          <a:solidFill>
            <a:srgbClr val="1854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85" name="object 25585"/>
          <p:cNvSpPr/>
          <p:nvPr/>
        </p:nvSpPr>
        <p:spPr>
          <a:xfrm>
            <a:off x="3528417" y="2515085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205" y="3690"/>
                </a:moveTo>
                <a:lnTo>
                  <a:pt x="0" y="0"/>
                </a:lnTo>
                <a:lnTo>
                  <a:pt x="695" y="459"/>
                </a:lnTo>
                <a:lnTo>
                  <a:pt x="3205" y="3690"/>
                </a:lnTo>
                <a:close/>
              </a:path>
            </a:pathLst>
          </a:custGeom>
          <a:ln w="3175">
            <a:solidFill>
              <a:srgbClr val="1854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86" name="object 25586"/>
          <p:cNvSpPr/>
          <p:nvPr/>
        </p:nvSpPr>
        <p:spPr>
          <a:xfrm>
            <a:off x="3529114" y="2515544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4008" y="4020"/>
                </a:moveTo>
                <a:lnTo>
                  <a:pt x="2509" y="3230"/>
                </a:lnTo>
                <a:lnTo>
                  <a:pt x="0" y="0"/>
                </a:lnTo>
                <a:lnTo>
                  <a:pt x="4008" y="4020"/>
                </a:lnTo>
                <a:close/>
              </a:path>
            </a:pathLst>
          </a:custGeom>
          <a:solidFill>
            <a:srgbClr val="1853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87" name="object 25587"/>
          <p:cNvSpPr/>
          <p:nvPr/>
        </p:nvSpPr>
        <p:spPr>
          <a:xfrm>
            <a:off x="3529114" y="2515544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2509" y="3230"/>
                </a:moveTo>
                <a:lnTo>
                  <a:pt x="4008" y="4020"/>
                </a:lnTo>
                <a:lnTo>
                  <a:pt x="0" y="0"/>
                </a:lnTo>
                <a:lnTo>
                  <a:pt x="2509" y="3230"/>
                </a:lnTo>
                <a:close/>
              </a:path>
            </a:pathLst>
          </a:custGeom>
          <a:ln w="3175">
            <a:solidFill>
              <a:srgbClr val="1853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88" name="object 255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89" name="object 255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90" name="object 255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91" name="object 255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92" name="object 25592"/>
          <p:cNvSpPr/>
          <p:nvPr/>
        </p:nvSpPr>
        <p:spPr>
          <a:xfrm>
            <a:off x="3529114" y="2515544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4008" y="40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93" name="object 255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94" name="object 255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95" name="object 25595"/>
          <p:cNvSpPr/>
          <p:nvPr/>
        </p:nvSpPr>
        <p:spPr>
          <a:xfrm>
            <a:off x="3525946" y="2528793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3116" y="4488"/>
                </a:moveTo>
                <a:lnTo>
                  <a:pt x="0" y="622"/>
                </a:lnTo>
                <a:lnTo>
                  <a:pt x="157" y="0"/>
                </a:lnTo>
                <a:lnTo>
                  <a:pt x="3116" y="4488"/>
                </a:lnTo>
                <a:close/>
              </a:path>
            </a:pathLst>
          </a:custGeom>
          <a:solidFill>
            <a:srgbClr val="1855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96" name="object 25596"/>
          <p:cNvSpPr/>
          <p:nvPr/>
        </p:nvSpPr>
        <p:spPr>
          <a:xfrm>
            <a:off x="3525946" y="2528793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622"/>
                </a:moveTo>
                <a:lnTo>
                  <a:pt x="157" y="0"/>
                </a:lnTo>
                <a:lnTo>
                  <a:pt x="3116" y="4488"/>
                </a:lnTo>
                <a:lnTo>
                  <a:pt x="0" y="622"/>
                </a:lnTo>
                <a:close/>
              </a:path>
            </a:pathLst>
          </a:custGeom>
          <a:ln w="3175">
            <a:solidFill>
              <a:srgbClr val="1855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97" name="object 255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98" name="object 255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599" name="object 255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00" name="object 256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01" name="object 256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02" name="object 256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03" name="object 25603"/>
          <p:cNvSpPr/>
          <p:nvPr/>
        </p:nvSpPr>
        <p:spPr>
          <a:xfrm>
            <a:off x="3525852" y="2535313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524" y="1851"/>
                </a:moveTo>
                <a:lnTo>
                  <a:pt x="299" y="1186"/>
                </a:lnTo>
                <a:lnTo>
                  <a:pt x="0" y="0"/>
                </a:lnTo>
                <a:lnTo>
                  <a:pt x="2524" y="1851"/>
                </a:lnTo>
                <a:close/>
              </a:path>
            </a:pathLst>
          </a:custGeom>
          <a:solidFill>
            <a:srgbClr val="1856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04" name="object 25604"/>
          <p:cNvSpPr/>
          <p:nvPr/>
        </p:nvSpPr>
        <p:spPr>
          <a:xfrm>
            <a:off x="3525852" y="2535313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524" y="1851"/>
                </a:moveTo>
                <a:lnTo>
                  <a:pt x="0" y="0"/>
                </a:lnTo>
                <a:lnTo>
                  <a:pt x="299" y="1186"/>
                </a:lnTo>
                <a:lnTo>
                  <a:pt x="2524" y="1851"/>
                </a:lnTo>
                <a:close/>
              </a:path>
            </a:pathLst>
          </a:custGeom>
          <a:ln w="3175">
            <a:solidFill>
              <a:srgbClr val="1856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05" name="object 25605"/>
          <p:cNvSpPr/>
          <p:nvPr/>
        </p:nvSpPr>
        <p:spPr>
          <a:xfrm>
            <a:off x="3525852" y="2535313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524" y="1851"/>
                </a:moveTo>
                <a:lnTo>
                  <a:pt x="0" y="0"/>
                </a:lnTo>
                <a:lnTo>
                  <a:pt x="2524" y="1851"/>
                </a:lnTo>
                <a:close/>
              </a:path>
            </a:pathLst>
          </a:custGeom>
          <a:solidFill>
            <a:srgbClr val="1856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06" name="object 25606"/>
          <p:cNvSpPr/>
          <p:nvPr/>
        </p:nvSpPr>
        <p:spPr>
          <a:xfrm>
            <a:off x="3525852" y="2535313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524" y="1851"/>
                </a:moveTo>
                <a:lnTo>
                  <a:pt x="0" y="0"/>
                </a:lnTo>
                <a:lnTo>
                  <a:pt x="2524" y="1851"/>
                </a:lnTo>
                <a:close/>
              </a:path>
            </a:pathLst>
          </a:custGeom>
          <a:ln w="3175">
            <a:solidFill>
              <a:srgbClr val="1856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07" name="object 25607"/>
          <p:cNvSpPr/>
          <p:nvPr/>
        </p:nvSpPr>
        <p:spPr>
          <a:xfrm>
            <a:off x="3525850" y="253529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ln w="3175">
            <a:solidFill>
              <a:srgbClr val="1856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08" name="object 256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09" name="object 256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10" name="object 256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11" name="object 25611"/>
          <p:cNvSpPr/>
          <p:nvPr/>
        </p:nvSpPr>
        <p:spPr>
          <a:xfrm>
            <a:off x="3525677" y="2545468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3975" y="3497"/>
                </a:moveTo>
                <a:lnTo>
                  <a:pt x="1000" y="1325"/>
                </a:lnTo>
                <a:lnTo>
                  <a:pt x="0" y="0"/>
                </a:lnTo>
                <a:lnTo>
                  <a:pt x="3975" y="3497"/>
                </a:lnTo>
                <a:close/>
              </a:path>
            </a:pathLst>
          </a:custGeom>
          <a:solidFill>
            <a:srgbClr val="1855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12" name="object 25612"/>
          <p:cNvSpPr/>
          <p:nvPr/>
        </p:nvSpPr>
        <p:spPr>
          <a:xfrm>
            <a:off x="3525677" y="2545468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3975" y="3497"/>
                </a:moveTo>
                <a:lnTo>
                  <a:pt x="1000" y="1325"/>
                </a:lnTo>
                <a:lnTo>
                  <a:pt x="0" y="0"/>
                </a:lnTo>
                <a:lnTo>
                  <a:pt x="3975" y="3497"/>
                </a:lnTo>
                <a:close/>
              </a:path>
            </a:pathLst>
          </a:custGeom>
          <a:ln w="3175">
            <a:solidFill>
              <a:srgbClr val="1855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13" name="object 256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14" name="object 256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15" name="object 256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16" name="object 256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17" name="object 256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18" name="object 256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19" name="object 25619"/>
          <p:cNvSpPr/>
          <p:nvPr/>
        </p:nvSpPr>
        <p:spPr>
          <a:xfrm>
            <a:off x="3525687" y="2552405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2684" y="4572"/>
                </a:moveTo>
                <a:lnTo>
                  <a:pt x="579" y="2659"/>
                </a:lnTo>
                <a:lnTo>
                  <a:pt x="0" y="0"/>
                </a:lnTo>
                <a:lnTo>
                  <a:pt x="2684" y="4572"/>
                </a:lnTo>
                <a:close/>
              </a:path>
            </a:pathLst>
          </a:custGeom>
          <a:solidFill>
            <a:srgbClr val="1856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20" name="object 25620"/>
          <p:cNvSpPr/>
          <p:nvPr/>
        </p:nvSpPr>
        <p:spPr>
          <a:xfrm>
            <a:off x="3525687" y="2552405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0"/>
                </a:moveTo>
                <a:lnTo>
                  <a:pt x="579" y="2659"/>
                </a:lnTo>
                <a:lnTo>
                  <a:pt x="2684" y="457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6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21" name="object 25621"/>
          <p:cNvSpPr/>
          <p:nvPr/>
        </p:nvSpPr>
        <p:spPr>
          <a:xfrm>
            <a:off x="3525563" y="255232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703" y="2738"/>
                </a:moveTo>
                <a:lnTo>
                  <a:pt x="0" y="0"/>
                </a:lnTo>
                <a:lnTo>
                  <a:pt x="703" y="2738"/>
                </a:lnTo>
                <a:close/>
              </a:path>
            </a:pathLst>
          </a:custGeom>
          <a:solidFill>
            <a:srgbClr val="1856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22" name="object 25622"/>
          <p:cNvSpPr/>
          <p:nvPr/>
        </p:nvSpPr>
        <p:spPr>
          <a:xfrm>
            <a:off x="3525563" y="255232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24" y="78"/>
                </a:moveTo>
                <a:lnTo>
                  <a:pt x="703" y="273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6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23" name="object 256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24" name="object 256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25" name="object 256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26" name="object 256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27" name="object 25627"/>
          <p:cNvSpPr/>
          <p:nvPr/>
        </p:nvSpPr>
        <p:spPr>
          <a:xfrm>
            <a:off x="3525913" y="2497650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8" y="6129"/>
                </a:moveTo>
                <a:lnTo>
                  <a:pt x="0" y="0"/>
                </a:lnTo>
                <a:lnTo>
                  <a:pt x="38" y="6129"/>
                </a:lnTo>
                <a:close/>
              </a:path>
            </a:pathLst>
          </a:custGeom>
          <a:ln w="3175">
            <a:solidFill>
              <a:srgbClr val="1857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28" name="object 256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29" name="object 256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30" name="object 256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31" name="object 256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32" name="object 256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33" name="object 256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34" name="object 25634"/>
          <p:cNvSpPr/>
          <p:nvPr/>
        </p:nvSpPr>
        <p:spPr>
          <a:xfrm>
            <a:off x="3538242" y="25043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4E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35" name="object 25635"/>
          <p:cNvSpPr/>
          <p:nvPr/>
        </p:nvSpPr>
        <p:spPr>
          <a:xfrm>
            <a:off x="3538242" y="25043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4E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36" name="object 25636"/>
          <p:cNvSpPr/>
          <p:nvPr/>
        </p:nvSpPr>
        <p:spPr>
          <a:xfrm>
            <a:off x="3538242" y="25043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4E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37" name="object 25637"/>
          <p:cNvSpPr/>
          <p:nvPr/>
        </p:nvSpPr>
        <p:spPr>
          <a:xfrm>
            <a:off x="3538242" y="25043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4E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38" name="object 256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39" name="object 256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40" name="object 25640"/>
          <p:cNvSpPr/>
          <p:nvPr/>
        </p:nvSpPr>
        <p:spPr>
          <a:xfrm>
            <a:off x="3538242" y="25043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4E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41" name="object 25641"/>
          <p:cNvSpPr/>
          <p:nvPr/>
        </p:nvSpPr>
        <p:spPr>
          <a:xfrm>
            <a:off x="3538242" y="250435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4E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42" name="object 25642"/>
          <p:cNvSpPr/>
          <p:nvPr/>
        </p:nvSpPr>
        <p:spPr>
          <a:xfrm>
            <a:off x="3536586" y="2495613"/>
            <a:ext cx="1905" cy="8890"/>
          </a:xfrm>
          <a:custGeom>
            <a:avLst/>
            <a:gdLst/>
            <a:ahLst/>
            <a:cxnLst/>
            <a:rect l="l" t="t" r="r" b="b"/>
            <a:pathLst>
              <a:path w="1904" h="8889">
                <a:moveTo>
                  <a:pt x="1656" y="8745"/>
                </a:moveTo>
                <a:lnTo>
                  <a:pt x="0" y="0"/>
                </a:lnTo>
                <a:lnTo>
                  <a:pt x="1656" y="8745"/>
                </a:lnTo>
                <a:close/>
              </a:path>
            </a:pathLst>
          </a:custGeom>
          <a:ln w="3175">
            <a:solidFill>
              <a:srgbClr val="184E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43" name="object 256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44" name="object 256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45" name="object 256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46" name="object 25646"/>
          <p:cNvSpPr/>
          <p:nvPr/>
        </p:nvSpPr>
        <p:spPr>
          <a:xfrm>
            <a:off x="3536586" y="2495613"/>
            <a:ext cx="19685" cy="15875"/>
          </a:xfrm>
          <a:custGeom>
            <a:avLst/>
            <a:gdLst/>
            <a:ahLst/>
            <a:cxnLst/>
            <a:rect l="l" t="t" r="r" b="b"/>
            <a:pathLst>
              <a:path w="19685" h="15875">
                <a:moveTo>
                  <a:pt x="19535" y="1552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47" name="object 256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48" name="object 256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49" name="object 256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50" name="object 256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51" name="object 256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52" name="object 256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53" name="object 256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54" name="object 256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55" name="object 256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56" name="object 256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57" name="object 256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58" name="object 256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59" name="object 256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60" name="object 256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61" name="object 256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62" name="object 256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63" name="object 256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64" name="object 256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65" name="object 256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66" name="object 256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67" name="object 25667"/>
          <p:cNvSpPr/>
          <p:nvPr/>
        </p:nvSpPr>
        <p:spPr>
          <a:xfrm>
            <a:off x="3544907" y="2530236"/>
            <a:ext cx="12065" cy="8890"/>
          </a:xfrm>
          <a:custGeom>
            <a:avLst/>
            <a:gdLst/>
            <a:ahLst/>
            <a:cxnLst/>
            <a:rect l="l" t="t" r="r" b="b"/>
            <a:pathLst>
              <a:path w="12064" h="8889">
                <a:moveTo>
                  <a:pt x="11711" y="85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68" name="object 25668"/>
          <p:cNvSpPr/>
          <p:nvPr/>
        </p:nvSpPr>
        <p:spPr>
          <a:xfrm>
            <a:off x="3530737" y="2483096"/>
            <a:ext cx="3175" cy="10795"/>
          </a:xfrm>
          <a:custGeom>
            <a:avLst/>
            <a:gdLst/>
            <a:ahLst/>
            <a:cxnLst/>
            <a:rect l="l" t="t" r="r" b="b"/>
            <a:pathLst>
              <a:path w="3175" h="10794">
                <a:moveTo>
                  <a:pt x="3096" y="10327"/>
                </a:moveTo>
                <a:lnTo>
                  <a:pt x="0" y="0"/>
                </a:lnTo>
                <a:lnTo>
                  <a:pt x="2908" y="3187"/>
                </a:lnTo>
                <a:lnTo>
                  <a:pt x="3096" y="10327"/>
                </a:lnTo>
                <a:close/>
              </a:path>
            </a:pathLst>
          </a:custGeom>
          <a:solidFill>
            <a:srgbClr val="1852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69" name="object 25669"/>
          <p:cNvSpPr/>
          <p:nvPr/>
        </p:nvSpPr>
        <p:spPr>
          <a:xfrm>
            <a:off x="3530737" y="2483096"/>
            <a:ext cx="3175" cy="10795"/>
          </a:xfrm>
          <a:custGeom>
            <a:avLst/>
            <a:gdLst/>
            <a:ahLst/>
            <a:cxnLst/>
            <a:rect l="l" t="t" r="r" b="b"/>
            <a:pathLst>
              <a:path w="3175" h="10794">
                <a:moveTo>
                  <a:pt x="3096" y="10327"/>
                </a:moveTo>
                <a:lnTo>
                  <a:pt x="0" y="0"/>
                </a:lnTo>
                <a:lnTo>
                  <a:pt x="2908" y="3187"/>
                </a:lnTo>
                <a:lnTo>
                  <a:pt x="3096" y="10327"/>
                </a:lnTo>
                <a:close/>
              </a:path>
            </a:pathLst>
          </a:custGeom>
          <a:ln w="3175">
            <a:solidFill>
              <a:srgbClr val="1852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70" name="object 25670"/>
          <p:cNvSpPr/>
          <p:nvPr/>
        </p:nvSpPr>
        <p:spPr>
          <a:xfrm>
            <a:off x="3533645" y="2486284"/>
            <a:ext cx="1905" cy="7620"/>
          </a:xfrm>
          <a:custGeom>
            <a:avLst/>
            <a:gdLst/>
            <a:ahLst/>
            <a:cxnLst/>
            <a:rect l="l" t="t" r="r" b="b"/>
            <a:pathLst>
              <a:path w="1904" h="7619">
                <a:moveTo>
                  <a:pt x="187" y="7139"/>
                </a:moveTo>
                <a:lnTo>
                  <a:pt x="0" y="0"/>
                </a:lnTo>
                <a:lnTo>
                  <a:pt x="1483" y="1623"/>
                </a:lnTo>
                <a:lnTo>
                  <a:pt x="187" y="7139"/>
                </a:lnTo>
                <a:close/>
              </a:path>
            </a:pathLst>
          </a:custGeom>
          <a:solidFill>
            <a:srgbClr val="1851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71" name="object 25671"/>
          <p:cNvSpPr/>
          <p:nvPr/>
        </p:nvSpPr>
        <p:spPr>
          <a:xfrm>
            <a:off x="3533645" y="2486284"/>
            <a:ext cx="1905" cy="7620"/>
          </a:xfrm>
          <a:custGeom>
            <a:avLst/>
            <a:gdLst/>
            <a:ahLst/>
            <a:cxnLst/>
            <a:rect l="l" t="t" r="r" b="b"/>
            <a:pathLst>
              <a:path w="1904" h="7619">
                <a:moveTo>
                  <a:pt x="187" y="7139"/>
                </a:moveTo>
                <a:lnTo>
                  <a:pt x="1483" y="1623"/>
                </a:lnTo>
                <a:lnTo>
                  <a:pt x="0" y="0"/>
                </a:lnTo>
                <a:lnTo>
                  <a:pt x="187" y="7139"/>
                </a:lnTo>
                <a:close/>
              </a:path>
            </a:pathLst>
          </a:custGeom>
          <a:ln w="3175">
            <a:solidFill>
              <a:srgbClr val="1851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72" name="object 25672"/>
          <p:cNvSpPr/>
          <p:nvPr/>
        </p:nvSpPr>
        <p:spPr>
          <a:xfrm>
            <a:off x="3533833" y="2487907"/>
            <a:ext cx="3175" cy="8255"/>
          </a:xfrm>
          <a:custGeom>
            <a:avLst/>
            <a:gdLst/>
            <a:ahLst/>
            <a:cxnLst/>
            <a:rect l="l" t="t" r="r" b="b"/>
            <a:pathLst>
              <a:path w="3175" h="8255">
                <a:moveTo>
                  <a:pt x="2753" y="7706"/>
                </a:moveTo>
                <a:lnTo>
                  <a:pt x="0" y="5516"/>
                </a:lnTo>
                <a:lnTo>
                  <a:pt x="1295" y="0"/>
                </a:lnTo>
                <a:lnTo>
                  <a:pt x="2753" y="7706"/>
                </a:lnTo>
                <a:close/>
              </a:path>
            </a:pathLst>
          </a:custGeom>
          <a:solidFill>
            <a:srgbClr val="1850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73" name="object 25673"/>
          <p:cNvSpPr/>
          <p:nvPr/>
        </p:nvSpPr>
        <p:spPr>
          <a:xfrm>
            <a:off x="3533833" y="2487907"/>
            <a:ext cx="3175" cy="8255"/>
          </a:xfrm>
          <a:custGeom>
            <a:avLst/>
            <a:gdLst/>
            <a:ahLst/>
            <a:cxnLst/>
            <a:rect l="l" t="t" r="r" b="b"/>
            <a:pathLst>
              <a:path w="3175" h="8255">
                <a:moveTo>
                  <a:pt x="0" y="5516"/>
                </a:moveTo>
                <a:lnTo>
                  <a:pt x="1295" y="0"/>
                </a:lnTo>
                <a:lnTo>
                  <a:pt x="2753" y="7706"/>
                </a:lnTo>
                <a:lnTo>
                  <a:pt x="0" y="5516"/>
                </a:lnTo>
                <a:close/>
              </a:path>
            </a:pathLst>
          </a:custGeom>
          <a:ln w="3175">
            <a:solidFill>
              <a:srgbClr val="1850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74" name="object 25674"/>
          <p:cNvSpPr/>
          <p:nvPr/>
        </p:nvSpPr>
        <p:spPr>
          <a:xfrm>
            <a:off x="3536586" y="2495613"/>
            <a:ext cx="1905" cy="8890"/>
          </a:xfrm>
          <a:custGeom>
            <a:avLst/>
            <a:gdLst/>
            <a:ahLst/>
            <a:cxnLst/>
            <a:rect l="l" t="t" r="r" b="b"/>
            <a:pathLst>
              <a:path w="1904" h="8889">
                <a:moveTo>
                  <a:pt x="0" y="0"/>
                </a:moveTo>
                <a:lnTo>
                  <a:pt x="1656" y="874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4E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75" name="object 25675"/>
          <p:cNvSpPr/>
          <p:nvPr/>
        </p:nvSpPr>
        <p:spPr>
          <a:xfrm>
            <a:off x="3536586" y="2495613"/>
            <a:ext cx="1905" cy="8890"/>
          </a:xfrm>
          <a:custGeom>
            <a:avLst/>
            <a:gdLst/>
            <a:ahLst/>
            <a:cxnLst/>
            <a:rect l="l" t="t" r="r" b="b"/>
            <a:pathLst>
              <a:path w="1904" h="8889">
                <a:moveTo>
                  <a:pt x="1656" y="8745"/>
                </a:moveTo>
                <a:lnTo>
                  <a:pt x="375" y="8239"/>
                </a:lnTo>
                <a:lnTo>
                  <a:pt x="0" y="0"/>
                </a:lnTo>
                <a:lnTo>
                  <a:pt x="1656" y="8745"/>
                </a:lnTo>
                <a:close/>
              </a:path>
            </a:pathLst>
          </a:custGeom>
          <a:solidFill>
            <a:srgbClr val="184F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76" name="object 25676"/>
          <p:cNvSpPr/>
          <p:nvPr/>
        </p:nvSpPr>
        <p:spPr>
          <a:xfrm>
            <a:off x="3536586" y="2495613"/>
            <a:ext cx="1905" cy="8890"/>
          </a:xfrm>
          <a:custGeom>
            <a:avLst/>
            <a:gdLst/>
            <a:ahLst/>
            <a:cxnLst/>
            <a:rect l="l" t="t" r="r" b="b"/>
            <a:pathLst>
              <a:path w="1904" h="8889">
                <a:moveTo>
                  <a:pt x="0" y="0"/>
                </a:moveTo>
                <a:lnTo>
                  <a:pt x="375" y="8239"/>
                </a:lnTo>
                <a:lnTo>
                  <a:pt x="1656" y="874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4F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77" name="object 25677"/>
          <p:cNvSpPr/>
          <p:nvPr/>
        </p:nvSpPr>
        <p:spPr>
          <a:xfrm>
            <a:off x="3533833" y="2493424"/>
            <a:ext cx="3175" cy="10795"/>
          </a:xfrm>
          <a:custGeom>
            <a:avLst/>
            <a:gdLst/>
            <a:ahLst/>
            <a:cxnLst/>
            <a:rect l="l" t="t" r="r" b="b"/>
            <a:pathLst>
              <a:path w="3175" h="10794">
                <a:moveTo>
                  <a:pt x="3129" y="10429"/>
                </a:moveTo>
                <a:lnTo>
                  <a:pt x="0" y="0"/>
                </a:lnTo>
                <a:lnTo>
                  <a:pt x="2753" y="2189"/>
                </a:lnTo>
                <a:lnTo>
                  <a:pt x="3129" y="10429"/>
                </a:lnTo>
                <a:close/>
              </a:path>
            </a:pathLst>
          </a:custGeom>
          <a:solidFill>
            <a:srgbClr val="1850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78" name="object 25678"/>
          <p:cNvSpPr/>
          <p:nvPr/>
        </p:nvSpPr>
        <p:spPr>
          <a:xfrm>
            <a:off x="3533833" y="2493424"/>
            <a:ext cx="3175" cy="10795"/>
          </a:xfrm>
          <a:custGeom>
            <a:avLst/>
            <a:gdLst/>
            <a:ahLst/>
            <a:cxnLst/>
            <a:rect l="l" t="t" r="r" b="b"/>
            <a:pathLst>
              <a:path w="3175" h="10794">
                <a:moveTo>
                  <a:pt x="2753" y="2189"/>
                </a:moveTo>
                <a:lnTo>
                  <a:pt x="3129" y="10429"/>
                </a:lnTo>
                <a:lnTo>
                  <a:pt x="0" y="0"/>
                </a:lnTo>
                <a:lnTo>
                  <a:pt x="2753" y="2189"/>
                </a:lnTo>
                <a:close/>
              </a:path>
            </a:pathLst>
          </a:custGeom>
          <a:ln w="3175">
            <a:solidFill>
              <a:srgbClr val="1850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79" name="object 25679"/>
          <p:cNvSpPr/>
          <p:nvPr/>
        </p:nvSpPr>
        <p:spPr>
          <a:xfrm>
            <a:off x="3533833" y="2493424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753" y="218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80" name="object 25680"/>
          <p:cNvSpPr/>
          <p:nvPr/>
        </p:nvSpPr>
        <p:spPr>
          <a:xfrm>
            <a:off x="3526010" y="251263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407" y="2451"/>
                </a:moveTo>
                <a:lnTo>
                  <a:pt x="0" y="858"/>
                </a:lnTo>
                <a:lnTo>
                  <a:pt x="203" y="0"/>
                </a:lnTo>
                <a:lnTo>
                  <a:pt x="2407" y="2451"/>
                </a:lnTo>
                <a:close/>
              </a:path>
            </a:pathLst>
          </a:custGeom>
          <a:solidFill>
            <a:srgbClr val="1856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81" name="object 25681"/>
          <p:cNvSpPr/>
          <p:nvPr/>
        </p:nvSpPr>
        <p:spPr>
          <a:xfrm>
            <a:off x="3526010" y="251263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407" y="2451"/>
                </a:moveTo>
                <a:lnTo>
                  <a:pt x="0" y="858"/>
                </a:lnTo>
                <a:lnTo>
                  <a:pt x="203" y="0"/>
                </a:lnTo>
                <a:lnTo>
                  <a:pt x="2407" y="2451"/>
                </a:lnTo>
                <a:close/>
              </a:path>
            </a:pathLst>
          </a:custGeom>
          <a:ln w="3175">
            <a:solidFill>
              <a:srgbClr val="1856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82" name="object 25682"/>
          <p:cNvSpPr/>
          <p:nvPr/>
        </p:nvSpPr>
        <p:spPr>
          <a:xfrm>
            <a:off x="3526213" y="2512634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900" y="2910"/>
                </a:moveTo>
                <a:lnTo>
                  <a:pt x="2204" y="2451"/>
                </a:lnTo>
                <a:lnTo>
                  <a:pt x="0" y="0"/>
                </a:lnTo>
                <a:lnTo>
                  <a:pt x="2900" y="2910"/>
                </a:lnTo>
                <a:close/>
              </a:path>
            </a:pathLst>
          </a:custGeom>
          <a:solidFill>
            <a:srgbClr val="1855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83" name="object 25683"/>
          <p:cNvSpPr/>
          <p:nvPr/>
        </p:nvSpPr>
        <p:spPr>
          <a:xfrm>
            <a:off x="3526213" y="2512634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204" y="2451"/>
                </a:moveTo>
                <a:lnTo>
                  <a:pt x="2900" y="2910"/>
                </a:lnTo>
                <a:lnTo>
                  <a:pt x="0" y="0"/>
                </a:lnTo>
                <a:lnTo>
                  <a:pt x="2204" y="2451"/>
                </a:lnTo>
                <a:close/>
              </a:path>
            </a:pathLst>
          </a:custGeom>
          <a:ln w="3175">
            <a:solidFill>
              <a:srgbClr val="1855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84" name="object 256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85" name="object 256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86" name="object 256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87" name="object 256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88" name="object 25688"/>
          <p:cNvSpPr/>
          <p:nvPr/>
        </p:nvSpPr>
        <p:spPr>
          <a:xfrm>
            <a:off x="3526213" y="2512032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900" y="3512"/>
                </a:moveTo>
                <a:lnTo>
                  <a:pt x="0" y="601"/>
                </a:lnTo>
                <a:lnTo>
                  <a:pt x="142" y="0"/>
                </a:lnTo>
                <a:lnTo>
                  <a:pt x="2900" y="3512"/>
                </a:lnTo>
                <a:close/>
              </a:path>
            </a:pathLst>
          </a:custGeom>
          <a:solidFill>
            <a:srgbClr val="1856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89" name="object 25689"/>
          <p:cNvSpPr/>
          <p:nvPr/>
        </p:nvSpPr>
        <p:spPr>
          <a:xfrm>
            <a:off x="3526213" y="2512032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42" y="0"/>
                </a:moveTo>
                <a:lnTo>
                  <a:pt x="2900" y="3512"/>
                </a:lnTo>
                <a:lnTo>
                  <a:pt x="0" y="601"/>
                </a:lnTo>
                <a:lnTo>
                  <a:pt x="142" y="0"/>
                </a:lnTo>
                <a:close/>
              </a:path>
            </a:pathLst>
          </a:custGeom>
          <a:ln w="3175">
            <a:solidFill>
              <a:srgbClr val="1856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90" name="object 25690"/>
          <p:cNvSpPr/>
          <p:nvPr/>
        </p:nvSpPr>
        <p:spPr>
          <a:xfrm>
            <a:off x="3526213" y="2512634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900" y="29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91" name="object 256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92" name="object 256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93" name="object 256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94" name="object 256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95" name="object 256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96" name="object 256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97" name="object 256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98" name="object 256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99" name="object 256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700" name="object 25700"/>
          <p:cNvSpPr/>
          <p:nvPr/>
        </p:nvSpPr>
        <p:spPr>
          <a:xfrm>
            <a:off x="3525913" y="2496413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274" y="0"/>
                </a:moveTo>
                <a:lnTo>
                  <a:pt x="0" y="1236"/>
                </a:lnTo>
                <a:lnTo>
                  <a:pt x="274" y="0"/>
                </a:lnTo>
                <a:close/>
              </a:path>
            </a:pathLst>
          </a:custGeom>
          <a:ln w="3175">
            <a:solidFill>
              <a:srgbClr val="1857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01" name="object 25701"/>
          <p:cNvSpPr/>
          <p:nvPr/>
        </p:nvSpPr>
        <p:spPr>
          <a:xfrm>
            <a:off x="3525913" y="2496413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274" y="0"/>
                </a:moveTo>
                <a:lnTo>
                  <a:pt x="0" y="1236"/>
                </a:lnTo>
                <a:lnTo>
                  <a:pt x="274" y="0"/>
                </a:lnTo>
                <a:close/>
              </a:path>
            </a:pathLst>
          </a:custGeom>
          <a:ln w="3175">
            <a:solidFill>
              <a:srgbClr val="1857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02" name="object 257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703" name="object 257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704" name="object 257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705" name="object 257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706" name="object 257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707" name="object 25707"/>
          <p:cNvSpPr/>
          <p:nvPr/>
        </p:nvSpPr>
        <p:spPr>
          <a:xfrm>
            <a:off x="3526678" y="25417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56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08" name="object 25708"/>
          <p:cNvSpPr/>
          <p:nvPr/>
        </p:nvSpPr>
        <p:spPr>
          <a:xfrm>
            <a:off x="3526678" y="254175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6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09" name="object 257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710" name="object 257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0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711" name="object 257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712" name="object 25712"/>
          <p:cNvSpPr/>
          <p:nvPr/>
        </p:nvSpPr>
        <p:spPr>
          <a:xfrm>
            <a:off x="3526233" y="254175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220" y="2014"/>
                </a:moveTo>
                <a:lnTo>
                  <a:pt x="0" y="1653"/>
                </a:lnTo>
                <a:lnTo>
                  <a:pt x="444" y="0"/>
                </a:lnTo>
                <a:lnTo>
                  <a:pt x="220" y="2014"/>
                </a:lnTo>
                <a:close/>
              </a:path>
            </a:pathLst>
          </a:custGeom>
          <a:solidFill>
            <a:srgbClr val="1856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13" name="object 25713"/>
          <p:cNvSpPr/>
          <p:nvPr/>
        </p:nvSpPr>
        <p:spPr>
          <a:xfrm>
            <a:off x="3526233" y="254175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444" y="0"/>
                </a:moveTo>
                <a:lnTo>
                  <a:pt x="220" y="2014"/>
                </a:lnTo>
                <a:lnTo>
                  <a:pt x="0" y="1653"/>
                </a:lnTo>
                <a:lnTo>
                  <a:pt x="444" y="0"/>
                </a:lnTo>
                <a:close/>
              </a:path>
            </a:pathLst>
          </a:custGeom>
          <a:ln w="3175">
            <a:solidFill>
              <a:srgbClr val="1856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14" name="object 25714"/>
          <p:cNvSpPr/>
          <p:nvPr/>
        </p:nvSpPr>
        <p:spPr>
          <a:xfrm>
            <a:off x="3526195" y="254341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59" y="360"/>
                </a:moveTo>
                <a:lnTo>
                  <a:pt x="0" y="139"/>
                </a:lnTo>
                <a:lnTo>
                  <a:pt x="38" y="0"/>
                </a:lnTo>
                <a:lnTo>
                  <a:pt x="259" y="360"/>
                </a:lnTo>
                <a:close/>
              </a:path>
            </a:pathLst>
          </a:custGeom>
          <a:solidFill>
            <a:srgbClr val="1856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15" name="object 25715"/>
          <p:cNvSpPr/>
          <p:nvPr/>
        </p:nvSpPr>
        <p:spPr>
          <a:xfrm>
            <a:off x="3526195" y="254341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59" y="360"/>
                </a:moveTo>
                <a:lnTo>
                  <a:pt x="38" y="0"/>
                </a:lnTo>
                <a:lnTo>
                  <a:pt x="0" y="139"/>
                </a:lnTo>
                <a:lnTo>
                  <a:pt x="259" y="360"/>
                </a:lnTo>
                <a:close/>
              </a:path>
            </a:pathLst>
          </a:custGeom>
          <a:ln w="3175">
            <a:solidFill>
              <a:srgbClr val="1856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16" name="object 257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717" name="object 257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718" name="object 257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719" name="object 25719"/>
          <p:cNvSpPr/>
          <p:nvPr/>
        </p:nvSpPr>
        <p:spPr>
          <a:xfrm>
            <a:off x="3526266" y="2555064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105" y="1912"/>
                </a:moveTo>
                <a:lnTo>
                  <a:pt x="441" y="1518"/>
                </a:lnTo>
                <a:lnTo>
                  <a:pt x="0" y="0"/>
                </a:lnTo>
                <a:lnTo>
                  <a:pt x="2105" y="1912"/>
                </a:lnTo>
                <a:close/>
              </a:path>
            </a:pathLst>
          </a:custGeom>
          <a:solidFill>
            <a:srgbClr val="1856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20" name="object 25720"/>
          <p:cNvSpPr/>
          <p:nvPr/>
        </p:nvSpPr>
        <p:spPr>
          <a:xfrm>
            <a:off x="3526266" y="2555064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0"/>
                </a:moveTo>
                <a:lnTo>
                  <a:pt x="2105" y="1912"/>
                </a:lnTo>
                <a:lnTo>
                  <a:pt x="441" y="151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6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21" name="object 25721"/>
          <p:cNvSpPr/>
          <p:nvPr/>
        </p:nvSpPr>
        <p:spPr>
          <a:xfrm>
            <a:off x="3526266" y="255506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441" y="1518"/>
                </a:moveTo>
                <a:lnTo>
                  <a:pt x="248" y="967"/>
                </a:lnTo>
                <a:lnTo>
                  <a:pt x="0" y="0"/>
                </a:lnTo>
                <a:lnTo>
                  <a:pt x="441" y="1518"/>
                </a:lnTo>
                <a:close/>
              </a:path>
            </a:pathLst>
          </a:custGeom>
          <a:solidFill>
            <a:srgbClr val="1856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22" name="object 25722"/>
          <p:cNvSpPr/>
          <p:nvPr/>
        </p:nvSpPr>
        <p:spPr>
          <a:xfrm>
            <a:off x="3526266" y="255506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248" y="967"/>
                </a:lnTo>
                <a:lnTo>
                  <a:pt x="441" y="151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6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23" name="object 257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724" name="object 257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725" name="object 257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726" name="object 257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727" name="object 25727"/>
          <p:cNvSpPr/>
          <p:nvPr/>
        </p:nvSpPr>
        <p:spPr>
          <a:xfrm>
            <a:off x="3526708" y="2556583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367" y="3812"/>
                </a:moveTo>
                <a:lnTo>
                  <a:pt x="490" y="2044"/>
                </a:lnTo>
                <a:lnTo>
                  <a:pt x="0" y="0"/>
                </a:lnTo>
                <a:lnTo>
                  <a:pt x="2367" y="3812"/>
                </a:lnTo>
                <a:close/>
              </a:path>
            </a:pathLst>
          </a:custGeom>
          <a:solidFill>
            <a:srgbClr val="1855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28" name="object 25728"/>
          <p:cNvSpPr/>
          <p:nvPr/>
        </p:nvSpPr>
        <p:spPr>
          <a:xfrm>
            <a:off x="3526708" y="2556583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367" y="3812"/>
                </a:moveTo>
                <a:lnTo>
                  <a:pt x="0" y="0"/>
                </a:lnTo>
                <a:lnTo>
                  <a:pt x="490" y="2044"/>
                </a:lnTo>
                <a:lnTo>
                  <a:pt x="2367" y="3812"/>
                </a:lnTo>
                <a:close/>
              </a:path>
            </a:pathLst>
          </a:custGeom>
          <a:ln w="3175">
            <a:solidFill>
              <a:srgbClr val="1855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29" name="object 25729"/>
          <p:cNvSpPr/>
          <p:nvPr/>
        </p:nvSpPr>
        <p:spPr>
          <a:xfrm>
            <a:off x="3530737" y="2483096"/>
            <a:ext cx="1905" cy="8890"/>
          </a:xfrm>
          <a:custGeom>
            <a:avLst/>
            <a:gdLst/>
            <a:ahLst/>
            <a:cxnLst/>
            <a:rect l="l" t="t" r="r" b="b"/>
            <a:pathLst>
              <a:path w="1904" h="8889">
                <a:moveTo>
                  <a:pt x="0" y="0"/>
                </a:moveTo>
                <a:lnTo>
                  <a:pt x="1445" y="874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3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30" name="object 257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731" name="object 257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732" name="object 257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733" name="object 257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734" name="object 257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735" name="object 257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736" name="object 25736"/>
          <p:cNvSpPr/>
          <p:nvPr/>
        </p:nvSpPr>
        <p:spPr>
          <a:xfrm>
            <a:off x="3526073" y="2485979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108" y="58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37" name="object 257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738" name="object 257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739" name="object 257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740" name="object 25740"/>
          <p:cNvSpPr/>
          <p:nvPr/>
        </p:nvSpPr>
        <p:spPr>
          <a:xfrm>
            <a:off x="3526355" y="251159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353" y="1496"/>
                </a:moveTo>
                <a:lnTo>
                  <a:pt x="0" y="436"/>
                </a:lnTo>
                <a:lnTo>
                  <a:pt x="104" y="0"/>
                </a:lnTo>
                <a:lnTo>
                  <a:pt x="1353" y="1496"/>
                </a:lnTo>
                <a:close/>
              </a:path>
            </a:pathLst>
          </a:custGeom>
          <a:solidFill>
            <a:srgbClr val="1856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41" name="object 25741"/>
          <p:cNvSpPr/>
          <p:nvPr/>
        </p:nvSpPr>
        <p:spPr>
          <a:xfrm>
            <a:off x="3526355" y="251159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353" y="1496"/>
                </a:moveTo>
                <a:lnTo>
                  <a:pt x="104" y="0"/>
                </a:lnTo>
                <a:lnTo>
                  <a:pt x="0" y="436"/>
                </a:lnTo>
                <a:lnTo>
                  <a:pt x="1353" y="1496"/>
                </a:lnTo>
                <a:close/>
              </a:path>
            </a:pathLst>
          </a:custGeom>
          <a:ln w="3175">
            <a:solidFill>
              <a:srgbClr val="1856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42" name="object 25742"/>
          <p:cNvSpPr/>
          <p:nvPr/>
        </p:nvSpPr>
        <p:spPr>
          <a:xfrm>
            <a:off x="3526282" y="2505143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226" y="937"/>
                </a:moveTo>
                <a:lnTo>
                  <a:pt x="0" y="0"/>
                </a:lnTo>
                <a:lnTo>
                  <a:pt x="226" y="937"/>
                </a:lnTo>
                <a:close/>
              </a:path>
            </a:pathLst>
          </a:custGeom>
          <a:ln w="3175">
            <a:solidFill>
              <a:srgbClr val="1856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43" name="object 257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744" name="object 257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745" name="object 257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746" name="object 257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747" name="object 257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748" name="object 257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749" name="object 257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750" name="object 257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751" name="object 257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752" name="object 257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753" name="object 257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754" name="object 257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755" name="object 257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756" name="object 257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757" name="object 257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758" name="object 257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759" name="object 257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760" name="object 257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761" name="object 257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762" name="object 25762"/>
          <p:cNvSpPr/>
          <p:nvPr/>
        </p:nvSpPr>
        <p:spPr>
          <a:xfrm>
            <a:off x="3603680" y="2596179"/>
            <a:ext cx="3810" cy="10795"/>
          </a:xfrm>
          <a:custGeom>
            <a:avLst/>
            <a:gdLst/>
            <a:ahLst/>
            <a:cxnLst/>
            <a:rect l="l" t="t" r="r" b="b"/>
            <a:pathLst>
              <a:path w="3810" h="10794">
                <a:moveTo>
                  <a:pt x="0" y="0"/>
                </a:moveTo>
                <a:lnTo>
                  <a:pt x="3548" y="1028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63" name="object 25763"/>
          <p:cNvSpPr/>
          <p:nvPr/>
        </p:nvSpPr>
        <p:spPr>
          <a:xfrm>
            <a:off x="3762796" y="2536101"/>
            <a:ext cx="4445" cy="14604"/>
          </a:xfrm>
          <a:custGeom>
            <a:avLst/>
            <a:gdLst/>
            <a:ahLst/>
            <a:cxnLst/>
            <a:rect l="l" t="t" r="r" b="b"/>
            <a:pathLst>
              <a:path w="4445" h="14605">
                <a:moveTo>
                  <a:pt x="4351" y="14551"/>
                </a:moveTo>
                <a:lnTo>
                  <a:pt x="0" y="0"/>
                </a:lnTo>
                <a:lnTo>
                  <a:pt x="4351" y="14551"/>
                </a:lnTo>
                <a:close/>
              </a:path>
            </a:pathLst>
          </a:custGeom>
          <a:ln w="3175">
            <a:solidFill>
              <a:srgbClr val="17196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64" name="object 25764"/>
          <p:cNvSpPr/>
          <p:nvPr/>
        </p:nvSpPr>
        <p:spPr>
          <a:xfrm>
            <a:off x="3762796" y="2536101"/>
            <a:ext cx="8890" cy="14604"/>
          </a:xfrm>
          <a:custGeom>
            <a:avLst/>
            <a:gdLst/>
            <a:ahLst/>
            <a:cxnLst/>
            <a:rect l="l" t="t" r="r" b="b"/>
            <a:pathLst>
              <a:path w="8889" h="14605">
                <a:moveTo>
                  <a:pt x="4351" y="14551"/>
                </a:moveTo>
                <a:lnTo>
                  <a:pt x="0" y="0"/>
                </a:lnTo>
                <a:lnTo>
                  <a:pt x="8364" y="14452"/>
                </a:lnTo>
                <a:lnTo>
                  <a:pt x="4351" y="14551"/>
                </a:lnTo>
                <a:close/>
              </a:path>
            </a:pathLst>
          </a:custGeom>
          <a:solidFill>
            <a:srgbClr val="17196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65" name="object 25765"/>
          <p:cNvSpPr/>
          <p:nvPr/>
        </p:nvSpPr>
        <p:spPr>
          <a:xfrm>
            <a:off x="3762796" y="2536101"/>
            <a:ext cx="8890" cy="14604"/>
          </a:xfrm>
          <a:custGeom>
            <a:avLst/>
            <a:gdLst/>
            <a:ahLst/>
            <a:cxnLst/>
            <a:rect l="l" t="t" r="r" b="b"/>
            <a:pathLst>
              <a:path w="8889" h="14605">
                <a:moveTo>
                  <a:pt x="4351" y="14551"/>
                </a:moveTo>
                <a:lnTo>
                  <a:pt x="8364" y="14452"/>
                </a:lnTo>
                <a:lnTo>
                  <a:pt x="0" y="0"/>
                </a:lnTo>
                <a:lnTo>
                  <a:pt x="4351" y="14551"/>
                </a:lnTo>
                <a:close/>
              </a:path>
            </a:pathLst>
          </a:custGeom>
          <a:ln w="3175">
            <a:solidFill>
              <a:srgbClr val="17196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66" name="object 25766"/>
          <p:cNvSpPr/>
          <p:nvPr/>
        </p:nvSpPr>
        <p:spPr>
          <a:xfrm>
            <a:off x="3607229" y="2606461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546" y="1579"/>
                </a:moveTo>
                <a:lnTo>
                  <a:pt x="0" y="0"/>
                </a:lnTo>
                <a:lnTo>
                  <a:pt x="1056" y="901"/>
                </a:lnTo>
                <a:lnTo>
                  <a:pt x="546" y="1579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67" name="object 25767"/>
          <p:cNvSpPr/>
          <p:nvPr/>
        </p:nvSpPr>
        <p:spPr>
          <a:xfrm>
            <a:off x="3607229" y="2606461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1056" y="901"/>
                </a:moveTo>
                <a:lnTo>
                  <a:pt x="546" y="1579"/>
                </a:lnTo>
                <a:lnTo>
                  <a:pt x="0" y="0"/>
                </a:lnTo>
                <a:lnTo>
                  <a:pt x="1056" y="901"/>
                </a:lnTo>
                <a:close/>
              </a:path>
            </a:pathLst>
          </a:custGeom>
          <a:ln w="3175">
            <a:solidFill>
              <a:srgbClr val="1F1F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68" name="object 25768"/>
          <p:cNvSpPr/>
          <p:nvPr/>
        </p:nvSpPr>
        <p:spPr>
          <a:xfrm>
            <a:off x="3607229" y="260646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056" y="901"/>
                </a:moveTo>
                <a:lnTo>
                  <a:pt x="0" y="0"/>
                </a:lnTo>
                <a:lnTo>
                  <a:pt x="891" y="287"/>
                </a:lnTo>
                <a:lnTo>
                  <a:pt x="1056" y="901"/>
                </a:lnTo>
                <a:close/>
              </a:path>
            </a:pathLst>
          </a:custGeom>
          <a:solidFill>
            <a:srgbClr val="1F1E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69" name="object 25769"/>
          <p:cNvSpPr/>
          <p:nvPr/>
        </p:nvSpPr>
        <p:spPr>
          <a:xfrm>
            <a:off x="3607229" y="260646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056" y="901"/>
                </a:moveTo>
                <a:lnTo>
                  <a:pt x="891" y="287"/>
                </a:lnTo>
                <a:lnTo>
                  <a:pt x="0" y="0"/>
                </a:lnTo>
                <a:lnTo>
                  <a:pt x="1056" y="901"/>
                </a:lnTo>
                <a:close/>
              </a:path>
            </a:pathLst>
          </a:custGeom>
          <a:ln w="3175">
            <a:solidFill>
              <a:srgbClr val="1F1E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70" name="object 25770"/>
          <p:cNvSpPr/>
          <p:nvPr/>
        </p:nvSpPr>
        <p:spPr>
          <a:xfrm>
            <a:off x="3536962" y="2503853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583" y="1264"/>
                </a:moveTo>
                <a:lnTo>
                  <a:pt x="0" y="0"/>
                </a:lnTo>
                <a:lnTo>
                  <a:pt x="2583" y="1264"/>
                </a:lnTo>
                <a:close/>
              </a:path>
            </a:pathLst>
          </a:custGeom>
          <a:ln w="3175">
            <a:solidFill>
              <a:srgbClr val="184E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71" name="object 25771"/>
          <p:cNvSpPr/>
          <p:nvPr/>
        </p:nvSpPr>
        <p:spPr>
          <a:xfrm>
            <a:off x="3536962" y="2503853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583" y="1264"/>
                </a:moveTo>
                <a:lnTo>
                  <a:pt x="0" y="0"/>
                </a:lnTo>
                <a:lnTo>
                  <a:pt x="2583" y="1264"/>
                </a:lnTo>
                <a:close/>
              </a:path>
            </a:pathLst>
          </a:custGeom>
          <a:ln w="3175">
            <a:solidFill>
              <a:srgbClr val="184E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72" name="object 25772"/>
          <p:cNvSpPr/>
          <p:nvPr/>
        </p:nvSpPr>
        <p:spPr>
          <a:xfrm>
            <a:off x="3536962" y="2503853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583" y="1264"/>
                </a:moveTo>
                <a:lnTo>
                  <a:pt x="0" y="0"/>
                </a:lnTo>
                <a:lnTo>
                  <a:pt x="1280" y="505"/>
                </a:lnTo>
                <a:lnTo>
                  <a:pt x="2583" y="1264"/>
                </a:lnTo>
                <a:close/>
              </a:path>
            </a:pathLst>
          </a:custGeom>
          <a:solidFill>
            <a:srgbClr val="184E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73" name="object 25773"/>
          <p:cNvSpPr/>
          <p:nvPr/>
        </p:nvSpPr>
        <p:spPr>
          <a:xfrm>
            <a:off x="3536962" y="2503853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583" y="1264"/>
                </a:moveTo>
                <a:lnTo>
                  <a:pt x="0" y="0"/>
                </a:lnTo>
                <a:lnTo>
                  <a:pt x="1280" y="505"/>
                </a:lnTo>
                <a:lnTo>
                  <a:pt x="2583" y="1264"/>
                </a:lnTo>
                <a:close/>
              </a:path>
            </a:pathLst>
          </a:custGeom>
          <a:ln w="3175">
            <a:solidFill>
              <a:srgbClr val="184E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74" name="object 25774"/>
          <p:cNvSpPr/>
          <p:nvPr/>
        </p:nvSpPr>
        <p:spPr>
          <a:xfrm>
            <a:off x="3533645" y="2486284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832" y="2669"/>
                </a:moveTo>
                <a:lnTo>
                  <a:pt x="1483" y="1623"/>
                </a:lnTo>
                <a:lnTo>
                  <a:pt x="0" y="0"/>
                </a:lnTo>
                <a:lnTo>
                  <a:pt x="2832" y="2669"/>
                </a:lnTo>
                <a:close/>
              </a:path>
            </a:pathLst>
          </a:custGeom>
          <a:solidFill>
            <a:srgbClr val="1850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75" name="object 25775"/>
          <p:cNvSpPr/>
          <p:nvPr/>
        </p:nvSpPr>
        <p:spPr>
          <a:xfrm>
            <a:off x="3533645" y="2486284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1483" y="1623"/>
                </a:lnTo>
                <a:lnTo>
                  <a:pt x="2832" y="266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0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76" name="object 257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777" name="object 257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778" name="object 25778"/>
          <p:cNvSpPr/>
          <p:nvPr/>
        </p:nvSpPr>
        <p:spPr>
          <a:xfrm>
            <a:off x="3533810" y="2501676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0"/>
                </a:moveTo>
                <a:lnTo>
                  <a:pt x="3152" y="217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0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79" name="object 25779"/>
          <p:cNvSpPr/>
          <p:nvPr/>
        </p:nvSpPr>
        <p:spPr>
          <a:xfrm>
            <a:off x="3533810" y="2501676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3152" y="2176"/>
                </a:moveTo>
                <a:lnTo>
                  <a:pt x="1656" y="1336"/>
                </a:lnTo>
                <a:lnTo>
                  <a:pt x="0" y="0"/>
                </a:lnTo>
                <a:lnTo>
                  <a:pt x="3152" y="2176"/>
                </a:lnTo>
                <a:close/>
              </a:path>
            </a:pathLst>
          </a:custGeom>
          <a:solidFill>
            <a:srgbClr val="1850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80" name="object 25780"/>
          <p:cNvSpPr/>
          <p:nvPr/>
        </p:nvSpPr>
        <p:spPr>
          <a:xfrm>
            <a:off x="3533810" y="2501676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0"/>
                </a:moveTo>
                <a:lnTo>
                  <a:pt x="1656" y="1336"/>
                </a:lnTo>
                <a:lnTo>
                  <a:pt x="3152" y="217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0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81" name="object 25781"/>
          <p:cNvSpPr/>
          <p:nvPr/>
        </p:nvSpPr>
        <p:spPr>
          <a:xfrm>
            <a:off x="3532182" y="249184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53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82" name="object 25782"/>
          <p:cNvSpPr/>
          <p:nvPr/>
        </p:nvSpPr>
        <p:spPr>
          <a:xfrm>
            <a:off x="3532182" y="249184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3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83" name="object 25783"/>
          <p:cNvSpPr/>
          <p:nvPr/>
        </p:nvSpPr>
        <p:spPr>
          <a:xfrm>
            <a:off x="3530737" y="2483096"/>
            <a:ext cx="1905" cy="8890"/>
          </a:xfrm>
          <a:custGeom>
            <a:avLst/>
            <a:gdLst/>
            <a:ahLst/>
            <a:cxnLst/>
            <a:rect l="l" t="t" r="r" b="b"/>
            <a:pathLst>
              <a:path w="1904" h="8889">
                <a:moveTo>
                  <a:pt x="1445" y="8745"/>
                </a:moveTo>
                <a:lnTo>
                  <a:pt x="0" y="0"/>
                </a:lnTo>
                <a:lnTo>
                  <a:pt x="1445" y="8745"/>
                </a:lnTo>
                <a:close/>
              </a:path>
            </a:pathLst>
          </a:custGeom>
          <a:ln w="3175">
            <a:solidFill>
              <a:srgbClr val="1853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84" name="object 25784"/>
          <p:cNvSpPr/>
          <p:nvPr/>
        </p:nvSpPr>
        <p:spPr>
          <a:xfrm>
            <a:off x="3530737" y="2483096"/>
            <a:ext cx="1905" cy="8890"/>
          </a:xfrm>
          <a:custGeom>
            <a:avLst/>
            <a:gdLst/>
            <a:ahLst/>
            <a:cxnLst/>
            <a:rect l="l" t="t" r="r" b="b"/>
            <a:pathLst>
              <a:path w="1904" h="8889">
                <a:moveTo>
                  <a:pt x="1445" y="8745"/>
                </a:moveTo>
                <a:lnTo>
                  <a:pt x="0" y="0"/>
                </a:lnTo>
                <a:lnTo>
                  <a:pt x="1445" y="8745"/>
                </a:lnTo>
                <a:close/>
              </a:path>
            </a:pathLst>
          </a:custGeom>
          <a:ln w="3175">
            <a:solidFill>
              <a:srgbClr val="1853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85" name="object 25785"/>
          <p:cNvSpPr/>
          <p:nvPr/>
        </p:nvSpPr>
        <p:spPr>
          <a:xfrm>
            <a:off x="3530737" y="2483096"/>
            <a:ext cx="3175" cy="10795"/>
          </a:xfrm>
          <a:custGeom>
            <a:avLst/>
            <a:gdLst/>
            <a:ahLst/>
            <a:cxnLst/>
            <a:rect l="l" t="t" r="r" b="b"/>
            <a:pathLst>
              <a:path w="3175" h="10794">
                <a:moveTo>
                  <a:pt x="3096" y="10327"/>
                </a:moveTo>
                <a:lnTo>
                  <a:pt x="1445" y="8745"/>
                </a:lnTo>
                <a:lnTo>
                  <a:pt x="0" y="0"/>
                </a:lnTo>
                <a:lnTo>
                  <a:pt x="3096" y="10327"/>
                </a:lnTo>
                <a:close/>
              </a:path>
            </a:pathLst>
          </a:custGeom>
          <a:solidFill>
            <a:srgbClr val="1852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86" name="object 25786"/>
          <p:cNvSpPr/>
          <p:nvPr/>
        </p:nvSpPr>
        <p:spPr>
          <a:xfrm>
            <a:off x="3530737" y="2483096"/>
            <a:ext cx="3175" cy="10795"/>
          </a:xfrm>
          <a:custGeom>
            <a:avLst/>
            <a:gdLst/>
            <a:ahLst/>
            <a:cxnLst/>
            <a:rect l="l" t="t" r="r" b="b"/>
            <a:pathLst>
              <a:path w="3175" h="10794">
                <a:moveTo>
                  <a:pt x="1445" y="8745"/>
                </a:moveTo>
                <a:lnTo>
                  <a:pt x="3096" y="10327"/>
                </a:lnTo>
                <a:lnTo>
                  <a:pt x="0" y="0"/>
                </a:lnTo>
                <a:lnTo>
                  <a:pt x="1445" y="8745"/>
                </a:lnTo>
                <a:close/>
              </a:path>
            </a:pathLst>
          </a:custGeom>
          <a:ln w="3175">
            <a:solidFill>
              <a:srgbClr val="1852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87" name="object 25787"/>
          <p:cNvSpPr/>
          <p:nvPr/>
        </p:nvSpPr>
        <p:spPr>
          <a:xfrm>
            <a:off x="3532182" y="2491841"/>
            <a:ext cx="1270" cy="8255"/>
          </a:xfrm>
          <a:custGeom>
            <a:avLst/>
            <a:gdLst/>
            <a:ahLst/>
            <a:cxnLst/>
            <a:rect l="l" t="t" r="r" b="b"/>
            <a:pathLst>
              <a:path w="1270" h="8255">
                <a:moveTo>
                  <a:pt x="1267" y="7653"/>
                </a:moveTo>
                <a:lnTo>
                  <a:pt x="0" y="0"/>
                </a:lnTo>
                <a:lnTo>
                  <a:pt x="1267" y="7653"/>
                </a:lnTo>
                <a:close/>
              </a:path>
            </a:pathLst>
          </a:custGeom>
          <a:ln w="3175">
            <a:solidFill>
              <a:srgbClr val="1852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88" name="object 25788"/>
          <p:cNvSpPr/>
          <p:nvPr/>
        </p:nvSpPr>
        <p:spPr>
          <a:xfrm>
            <a:off x="3532182" y="2491841"/>
            <a:ext cx="1905" cy="8255"/>
          </a:xfrm>
          <a:custGeom>
            <a:avLst/>
            <a:gdLst/>
            <a:ahLst/>
            <a:cxnLst/>
            <a:rect l="l" t="t" r="r" b="b"/>
            <a:pathLst>
              <a:path w="1904" h="8255">
                <a:moveTo>
                  <a:pt x="1267" y="7653"/>
                </a:moveTo>
                <a:lnTo>
                  <a:pt x="0" y="0"/>
                </a:lnTo>
                <a:lnTo>
                  <a:pt x="1651" y="1582"/>
                </a:lnTo>
                <a:lnTo>
                  <a:pt x="1267" y="7653"/>
                </a:lnTo>
                <a:close/>
              </a:path>
            </a:pathLst>
          </a:custGeom>
          <a:solidFill>
            <a:srgbClr val="1852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89" name="object 25789"/>
          <p:cNvSpPr/>
          <p:nvPr/>
        </p:nvSpPr>
        <p:spPr>
          <a:xfrm>
            <a:off x="3532182" y="2491841"/>
            <a:ext cx="1905" cy="8255"/>
          </a:xfrm>
          <a:custGeom>
            <a:avLst/>
            <a:gdLst/>
            <a:ahLst/>
            <a:cxnLst/>
            <a:rect l="l" t="t" r="r" b="b"/>
            <a:pathLst>
              <a:path w="1904" h="8255">
                <a:moveTo>
                  <a:pt x="1267" y="7653"/>
                </a:moveTo>
                <a:lnTo>
                  <a:pt x="1651" y="1582"/>
                </a:lnTo>
                <a:lnTo>
                  <a:pt x="0" y="0"/>
                </a:lnTo>
                <a:lnTo>
                  <a:pt x="1267" y="7653"/>
                </a:lnTo>
                <a:close/>
              </a:path>
            </a:pathLst>
          </a:custGeom>
          <a:ln w="3175">
            <a:solidFill>
              <a:srgbClr val="1852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90" name="object 257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791" name="object 25791"/>
          <p:cNvSpPr/>
          <p:nvPr/>
        </p:nvSpPr>
        <p:spPr>
          <a:xfrm>
            <a:off x="3532182" y="249184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651" y="15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92" name="object 25792"/>
          <p:cNvSpPr/>
          <p:nvPr/>
        </p:nvSpPr>
        <p:spPr>
          <a:xfrm>
            <a:off x="3526284" y="2491094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1932" y="3771"/>
                </a:moveTo>
                <a:lnTo>
                  <a:pt x="314" y="1336"/>
                </a:lnTo>
                <a:lnTo>
                  <a:pt x="0" y="0"/>
                </a:lnTo>
                <a:lnTo>
                  <a:pt x="1932" y="3771"/>
                </a:lnTo>
                <a:close/>
              </a:path>
            </a:pathLst>
          </a:custGeom>
          <a:solidFill>
            <a:srgbClr val="1856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93" name="object 25793"/>
          <p:cNvSpPr/>
          <p:nvPr/>
        </p:nvSpPr>
        <p:spPr>
          <a:xfrm>
            <a:off x="3526284" y="2491094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1932" y="3771"/>
                </a:moveTo>
                <a:lnTo>
                  <a:pt x="314" y="1336"/>
                </a:lnTo>
                <a:lnTo>
                  <a:pt x="0" y="0"/>
                </a:lnTo>
                <a:lnTo>
                  <a:pt x="1932" y="3771"/>
                </a:lnTo>
                <a:close/>
              </a:path>
            </a:pathLst>
          </a:custGeom>
          <a:ln w="3175">
            <a:solidFill>
              <a:srgbClr val="1856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94" name="object 257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795" name="object 257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796" name="object 257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797" name="object 25797"/>
          <p:cNvSpPr/>
          <p:nvPr/>
        </p:nvSpPr>
        <p:spPr>
          <a:xfrm>
            <a:off x="3533810" y="2501676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3152" y="2176"/>
                </a:moveTo>
                <a:lnTo>
                  <a:pt x="0" y="0"/>
                </a:lnTo>
                <a:lnTo>
                  <a:pt x="3152" y="2176"/>
                </a:lnTo>
                <a:close/>
              </a:path>
            </a:pathLst>
          </a:custGeom>
          <a:ln w="3175">
            <a:solidFill>
              <a:srgbClr val="1850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98" name="object 257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799" name="object 257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800" name="object 258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801" name="object 258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802" name="object 258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803" name="object 258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804" name="object 258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805" name="object 25805"/>
          <p:cNvSpPr/>
          <p:nvPr/>
        </p:nvSpPr>
        <p:spPr>
          <a:xfrm>
            <a:off x="3526096" y="2477300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279" y="1216"/>
                </a:moveTo>
                <a:lnTo>
                  <a:pt x="0" y="0"/>
                </a:lnTo>
                <a:lnTo>
                  <a:pt x="276" y="289"/>
                </a:lnTo>
                <a:lnTo>
                  <a:pt x="279" y="1216"/>
                </a:lnTo>
                <a:close/>
              </a:path>
            </a:pathLst>
          </a:custGeom>
          <a:solidFill>
            <a:srgbClr val="1857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06" name="object 25806"/>
          <p:cNvSpPr/>
          <p:nvPr/>
        </p:nvSpPr>
        <p:spPr>
          <a:xfrm>
            <a:off x="3526096" y="2477300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279" y="1216"/>
                </a:moveTo>
                <a:lnTo>
                  <a:pt x="0" y="0"/>
                </a:lnTo>
                <a:lnTo>
                  <a:pt x="276" y="289"/>
                </a:lnTo>
                <a:lnTo>
                  <a:pt x="279" y="1216"/>
                </a:lnTo>
                <a:close/>
              </a:path>
            </a:pathLst>
          </a:custGeom>
          <a:ln w="3175">
            <a:solidFill>
              <a:srgbClr val="1857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07" name="object 258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808" name="object 258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809" name="object 258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810" name="object 258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811" name="object 258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812" name="object 258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813" name="object 258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814" name="object 258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815" name="object 258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816" name="object 258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817" name="object 25817"/>
          <p:cNvSpPr/>
          <p:nvPr/>
        </p:nvSpPr>
        <p:spPr>
          <a:xfrm>
            <a:off x="3554641" y="2499134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670" y="182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43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18" name="object 258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819" name="object 258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820" name="object 258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821" name="object 258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822" name="object 258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823" name="object 258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824" name="object 258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825" name="object 258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826" name="object 258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827" name="object 258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828" name="object 25828"/>
          <p:cNvSpPr/>
          <p:nvPr/>
        </p:nvSpPr>
        <p:spPr>
          <a:xfrm>
            <a:off x="3576172" y="254913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723" y="716"/>
                </a:moveTo>
                <a:lnTo>
                  <a:pt x="0" y="363"/>
                </a:lnTo>
                <a:lnTo>
                  <a:pt x="688" y="0"/>
                </a:lnTo>
                <a:lnTo>
                  <a:pt x="723" y="716"/>
                </a:lnTo>
                <a:close/>
              </a:path>
            </a:pathLst>
          </a:custGeom>
          <a:solidFill>
            <a:srgbClr val="1D32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29" name="object 25829"/>
          <p:cNvSpPr/>
          <p:nvPr/>
        </p:nvSpPr>
        <p:spPr>
          <a:xfrm>
            <a:off x="3576172" y="254913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688" y="0"/>
                </a:moveTo>
                <a:lnTo>
                  <a:pt x="723" y="716"/>
                </a:lnTo>
                <a:lnTo>
                  <a:pt x="0" y="363"/>
                </a:lnTo>
                <a:lnTo>
                  <a:pt x="688" y="0"/>
                </a:lnTo>
                <a:close/>
              </a:path>
            </a:pathLst>
          </a:custGeom>
          <a:ln w="3175">
            <a:solidFill>
              <a:srgbClr val="1D32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30" name="object 258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831" name="object 258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832" name="object 25832"/>
          <p:cNvSpPr/>
          <p:nvPr/>
        </p:nvSpPr>
        <p:spPr>
          <a:xfrm>
            <a:off x="3556619" y="2538813"/>
            <a:ext cx="6985" cy="4445"/>
          </a:xfrm>
          <a:custGeom>
            <a:avLst/>
            <a:gdLst/>
            <a:ahLst/>
            <a:cxnLst/>
            <a:rect l="l" t="t" r="r" b="b"/>
            <a:pathLst>
              <a:path w="6985" h="4444">
                <a:moveTo>
                  <a:pt x="6474" y="428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33" name="object 258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834" name="object 258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835" name="object 25835"/>
          <p:cNvSpPr/>
          <p:nvPr/>
        </p:nvSpPr>
        <p:spPr>
          <a:xfrm>
            <a:off x="3546716" y="2544401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3050" y="1922"/>
                </a:moveTo>
                <a:lnTo>
                  <a:pt x="1597" y="1211"/>
                </a:lnTo>
                <a:lnTo>
                  <a:pt x="0" y="0"/>
                </a:lnTo>
                <a:lnTo>
                  <a:pt x="3050" y="1922"/>
                </a:lnTo>
                <a:close/>
              </a:path>
            </a:pathLst>
          </a:custGeom>
          <a:solidFill>
            <a:srgbClr val="1A45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36" name="object 25836"/>
          <p:cNvSpPr/>
          <p:nvPr/>
        </p:nvSpPr>
        <p:spPr>
          <a:xfrm>
            <a:off x="3546716" y="2544401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0"/>
                </a:moveTo>
                <a:lnTo>
                  <a:pt x="3050" y="1922"/>
                </a:lnTo>
                <a:lnTo>
                  <a:pt x="1597" y="12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45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37" name="object 25837"/>
          <p:cNvSpPr/>
          <p:nvPr/>
        </p:nvSpPr>
        <p:spPr>
          <a:xfrm>
            <a:off x="3551811" y="2565341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897" y="1181"/>
                </a:moveTo>
                <a:lnTo>
                  <a:pt x="0" y="0"/>
                </a:lnTo>
                <a:lnTo>
                  <a:pt x="1529" y="911"/>
                </a:lnTo>
                <a:lnTo>
                  <a:pt x="1897" y="1181"/>
                </a:lnTo>
                <a:close/>
              </a:path>
            </a:pathLst>
          </a:custGeom>
          <a:solidFill>
            <a:srgbClr val="1A41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38" name="object 25838"/>
          <p:cNvSpPr/>
          <p:nvPr/>
        </p:nvSpPr>
        <p:spPr>
          <a:xfrm>
            <a:off x="3551811" y="2565341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0"/>
                </a:moveTo>
                <a:lnTo>
                  <a:pt x="1529" y="911"/>
                </a:lnTo>
                <a:lnTo>
                  <a:pt x="1897" y="118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41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39" name="object 25839"/>
          <p:cNvSpPr/>
          <p:nvPr/>
        </p:nvSpPr>
        <p:spPr>
          <a:xfrm>
            <a:off x="3551811" y="256534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628" y="1384"/>
                </a:moveTo>
                <a:lnTo>
                  <a:pt x="0" y="0"/>
                </a:lnTo>
                <a:lnTo>
                  <a:pt x="1897" y="1181"/>
                </a:lnTo>
                <a:lnTo>
                  <a:pt x="1628" y="1384"/>
                </a:lnTo>
                <a:close/>
              </a:path>
            </a:pathLst>
          </a:custGeom>
          <a:solidFill>
            <a:srgbClr val="1A41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40" name="object 25840"/>
          <p:cNvSpPr/>
          <p:nvPr/>
        </p:nvSpPr>
        <p:spPr>
          <a:xfrm>
            <a:off x="3551811" y="256534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628" y="1384"/>
                </a:lnTo>
                <a:lnTo>
                  <a:pt x="1897" y="118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41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41" name="object 25841"/>
          <p:cNvSpPr/>
          <p:nvPr/>
        </p:nvSpPr>
        <p:spPr>
          <a:xfrm>
            <a:off x="3554544" y="2580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734" y="782"/>
                </a:moveTo>
                <a:lnTo>
                  <a:pt x="0" y="0"/>
                </a:lnTo>
                <a:lnTo>
                  <a:pt x="591" y="535"/>
                </a:lnTo>
                <a:lnTo>
                  <a:pt x="734" y="782"/>
                </a:lnTo>
                <a:close/>
              </a:path>
            </a:pathLst>
          </a:custGeom>
          <a:solidFill>
            <a:srgbClr val="1A40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42" name="object 25842"/>
          <p:cNvSpPr/>
          <p:nvPr/>
        </p:nvSpPr>
        <p:spPr>
          <a:xfrm>
            <a:off x="3554544" y="2580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734" y="782"/>
                </a:moveTo>
                <a:lnTo>
                  <a:pt x="591" y="535"/>
                </a:lnTo>
                <a:lnTo>
                  <a:pt x="0" y="0"/>
                </a:lnTo>
                <a:lnTo>
                  <a:pt x="734" y="782"/>
                </a:lnTo>
                <a:close/>
              </a:path>
            </a:pathLst>
          </a:custGeom>
          <a:ln w="3175">
            <a:solidFill>
              <a:srgbClr val="1A40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43" name="object 258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844" name="object 25844"/>
          <p:cNvSpPr/>
          <p:nvPr/>
        </p:nvSpPr>
        <p:spPr>
          <a:xfrm>
            <a:off x="3549766" y="2546324"/>
            <a:ext cx="1905" cy="15875"/>
          </a:xfrm>
          <a:custGeom>
            <a:avLst/>
            <a:gdLst/>
            <a:ahLst/>
            <a:cxnLst/>
            <a:rect l="l" t="t" r="r" b="b"/>
            <a:pathLst>
              <a:path w="1904" h="15875">
                <a:moveTo>
                  <a:pt x="0" y="0"/>
                </a:moveTo>
                <a:lnTo>
                  <a:pt x="1463" y="1572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43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45" name="object 25845"/>
          <p:cNvSpPr/>
          <p:nvPr/>
        </p:nvSpPr>
        <p:spPr>
          <a:xfrm>
            <a:off x="3548314" y="2545613"/>
            <a:ext cx="3175" cy="16510"/>
          </a:xfrm>
          <a:custGeom>
            <a:avLst/>
            <a:gdLst/>
            <a:ahLst/>
            <a:cxnLst/>
            <a:rect l="l" t="t" r="r" b="b"/>
            <a:pathLst>
              <a:path w="3175" h="16510">
                <a:moveTo>
                  <a:pt x="2915" y="16436"/>
                </a:moveTo>
                <a:lnTo>
                  <a:pt x="0" y="0"/>
                </a:lnTo>
                <a:lnTo>
                  <a:pt x="1452" y="711"/>
                </a:lnTo>
                <a:lnTo>
                  <a:pt x="2915" y="16436"/>
                </a:lnTo>
                <a:close/>
              </a:path>
            </a:pathLst>
          </a:custGeom>
          <a:solidFill>
            <a:srgbClr val="1A44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46" name="object 25846"/>
          <p:cNvSpPr/>
          <p:nvPr/>
        </p:nvSpPr>
        <p:spPr>
          <a:xfrm>
            <a:off x="3548314" y="2545613"/>
            <a:ext cx="3175" cy="16510"/>
          </a:xfrm>
          <a:custGeom>
            <a:avLst/>
            <a:gdLst/>
            <a:ahLst/>
            <a:cxnLst/>
            <a:rect l="l" t="t" r="r" b="b"/>
            <a:pathLst>
              <a:path w="3175" h="16510">
                <a:moveTo>
                  <a:pt x="1452" y="711"/>
                </a:moveTo>
                <a:lnTo>
                  <a:pt x="2915" y="16436"/>
                </a:lnTo>
                <a:lnTo>
                  <a:pt x="0" y="0"/>
                </a:lnTo>
                <a:lnTo>
                  <a:pt x="1452" y="711"/>
                </a:lnTo>
                <a:close/>
              </a:path>
            </a:pathLst>
          </a:custGeom>
          <a:ln w="3175">
            <a:solidFill>
              <a:srgbClr val="1A44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47" name="object 258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848" name="object 258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849" name="object 25849"/>
          <p:cNvSpPr/>
          <p:nvPr/>
        </p:nvSpPr>
        <p:spPr>
          <a:xfrm>
            <a:off x="3551811" y="2565341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529" y="911"/>
                </a:moveTo>
                <a:lnTo>
                  <a:pt x="0" y="0"/>
                </a:lnTo>
                <a:lnTo>
                  <a:pt x="1529" y="911"/>
                </a:lnTo>
                <a:close/>
              </a:path>
            </a:pathLst>
          </a:custGeom>
          <a:ln w="3175">
            <a:solidFill>
              <a:srgbClr val="1A42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50" name="object 25850"/>
          <p:cNvSpPr/>
          <p:nvPr/>
        </p:nvSpPr>
        <p:spPr>
          <a:xfrm>
            <a:off x="3550135" y="2563914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205" y="2339"/>
                </a:moveTo>
                <a:lnTo>
                  <a:pt x="1676" y="1427"/>
                </a:lnTo>
                <a:lnTo>
                  <a:pt x="0" y="0"/>
                </a:lnTo>
                <a:lnTo>
                  <a:pt x="3205" y="2339"/>
                </a:lnTo>
                <a:close/>
              </a:path>
            </a:pathLst>
          </a:custGeom>
          <a:solidFill>
            <a:srgbClr val="1A42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51" name="object 25851"/>
          <p:cNvSpPr/>
          <p:nvPr/>
        </p:nvSpPr>
        <p:spPr>
          <a:xfrm>
            <a:off x="3550135" y="2563914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205" y="2339"/>
                </a:moveTo>
                <a:lnTo>
                  <a:pt x="0" y="0"/>
                </a:lnTo>
                <a:lnTo>
                  <a:pt x="1676" y="1427"/>
                </a:lnTo>
                <a:lnTo>
                  <a:pt x="3205" y="2339"/>
                </a:lnTo>
                <a:close/>
              </a:path>
            </a:pathLst>
          </a:custGeom>
          <a:ln w="3175">
            <a:solidFill>
              <a:srgbClr val="1A42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52" name="object 25852"/>
          <p:cNvSpPr/>
          <p:nvPr/>
        </p:nvSpPr>
        <p:spPr>
          <a:xfrm>
            <a:off x="3554544" y="2580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43" y="965"/>
                </a:moveTo>
                <a:lnTo>
                  <a:pt x="0" y="0"/>
                </a:lnTo>
                <a:lnTo>
                  <a:pt x="734" y="782"/>
                </a:lnTo>
                <a:lnTo>
                  <a:pt x="843" y="965"/>
                </a:lnTo>
                <a:close/>
              </a:path>
            </a:pathLst>
          </a:custGeom>
          <a:solidFill>
            <a:srgbClr val="1A3F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53" name="object 25853"/>
          <p:cNvSpPr/>
          <p:nvPr/>
        </p:nvSpPr>
        <p:spPr>
          <a:xfrm>
            <a:off x="3554544" y="2580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734" y="782"/>
                </a:lnTo>
                <a:lnTo>
                  <a:pt x="843" y="96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3F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54" name="object 25854"/>
          <p:cNvSpPr/>
          <p:nvPr/>
        </p:nvSpPr>
        <p:spPr>
          <a:xfrm>
            <a:off x="3552809" y="2579182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578" y="2542"/>
                </a:moveTo>
                <a:lnTo>
                  <a:pt x="0" y="0"/>
                </a:lnTo>
                <a:lnTo>
                  <a:pt x="1734" y="1577"/>
                </a:lnTo>
                <a:lnTo>
                  <a:pt x="2578" y="2542"/>
                </a:lnTo>
                <a:close/>
              </a:path>
            </a:pathLst>
          </a:custGeom>
          <a:solidFill>
            <a:srgbClr val="1A40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55" name="object 25855"/>
          <p:cNvSpPr/>
          <p:nvPr/>
        </p:nvSpPr>
        <p:spPr>
          <a:xfrm>
            <a:off x="3552809" y="2579182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1734" y="1577"/>
                </a:moveTo>
                <a:lnTo>
                  <a:pt x="0" y="0"/>
                </a:lnTo>
                <a:lnTo>
                  <a:pt x="2578" y="2542"/>
                </a:lnTo>
                <a:lnTo>
                  <a:pt x="1734" y="1577"/>
                </a:lnTo>
                <a:close/>
              </a:path>
            </a:pathLst>
          </a:custGeom>
          <a:ln w="3175">
            <a:solidFill>
              <a:srgbClr val="1A40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56" name="object 25856"/>
          <p:cNvSpPr/>
          <p:nvPr/>
        </p:nvSpPr>
        <p:spPr>
          <a:xfrm>
            <a:off x="3553556" y="258344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54" y="1935"/>
                </a:moveTo>
                <a:lnTo>
                  <a:pt x="0" y="0"/>
                </a:lnTo>
                <a:lnTo>
                  <a:pt x="2222" y="1836"/>
                </a:lnTo>
                <a:lnTo>
                  <a:pt x="2054" y="1935"/>
                </a:lnTo>
                <a:close/>
              </a:path>
            </a:pathLst>
          </a:custGeom>
          <a:solidFill>
            <a:srgbClr val="1A3F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57" name="object 25857"/>
          <p:cNvSpPr/>
          <p:nvPr/>
        </p:nvSpPr>
        <p:spPr>
          <a:xfrm>
            <a:off x="3553556" y="258344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222" y="1836"/>
                </a:moveTo>
                <a:lnTo>
                  <a:pt x="2054" y="1935"/>
                </a:lnTo>
                <a:lnTo>
                  <a:pt x="0" y="0"/>
                </a:lnTo>
                <a:lnTo>
                  <a:pt x="2222" y="1836"/>
                </a:lnTo>
                <a:close/>
              </a:path>
            </a:pathLst>
          </a:custGeom>
          <a:ln w="3175">
            <a:solidFill>
              <a:srgbClr val="1A3F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58" name="object 25858"/>
          <p:cNvSpPr/>
          <p:nvPr/>
        </p:nvSpPr>
        <p:spPr>
          <a:xfrm>
            <a:off x="3543305" y="2524925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80">
                <a:moveTo>
                  <a:pt x="802" y="4587"/>
                </a:moveTo>
                <a:lnTo>
                  <a:pt x="0" y="0"/>
                </a:lnTo>
                <a:lnTo>
                  <a:pt x="802" y="4587"/>
                </a:lnTo>
                <a:close/>
              </a:path>
            </a:pathLst>
          </a:custGeom>
          <a:ln w="3175">
            <a:solidFill>
              <a:srgbClr val="1949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59" name="object 25859"/>
          <p:cNvSpPr/>
          <p:nvPr/>
        </p:nvSpPr>
        <p:spPr>
          <a:xfrm>
            <a:off x="3543305" y="2524925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1602" y="5311"/>
                </a:moveTo>
                <a:lnTo>
                  <a:pt x="802" y="4587"/>
                </a:lnTo>
                <a:lnTo>
                  <a:pt x="0" y="0"/>
                </a:lnTo>
                <a:lnTo>
                  <a:pt x="1602" y="5311"/>
                </a:lnTo>
                <a:close/>
              </a:path>
            </a:pathLst>
          </a:custGeom>
          <a:solidFill>
            <a:srgbClr val="1949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60" name="object 25860"/>
          <p:cNvSpPr/>
          <p:nvPr/>
        </p:nvSpPr>
        <p:spPr>
          <a:xfrm>
            <a:off x="3543305" y="2524925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802" y="4587"/>
                </a:moveTo>
                <a:lnTo>
                  <a:pt x="1602" y="5311"/>
                </a:lnTo>
                <a:lnTo>
                  <a:pt x="0" y="0"/>
                </a:lnTo>
                <a:lnTo>
                  <a:pt x="802" y="4587"/>
                </a:lnTo>
                <a:close/>
              </a:path>
            </a:pathLst>
          </a:custGeom>
          <a:ln w="3175">
            <a:solidFill>
              <a:srgbClr val="1949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61" name="object 25861"/>
          <p:cNvSpPr/>
          <p:nvPr/>
        </p:nvSpPr>
        <p:spPr>
          <a:xfrm>
            <a:off x="3544135" y="2529672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2199" y="12547"/>
                </a:moveTo>
                <a:lnTo>
                  <a:pt x="0" y="0"/>
                </a:lnTo>
                <a:lnTo>
                  <a:pt x="772" y="563"/>
                </a:lnTo>
                <a:lnTo>
                  <a:pt x="2199" y="12547"/>
                </a:lnTo>
                <a:close/>
              </a:path>
            </a:pathLst>
          </a:custGeom>
          <a:solidFill>
            <a:srgbClr val="1948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62" name="object 25862"/>
          <p:cNvSpPr/>
          <p:nvPr/>
        </p:nvSpPr>
        <p:spPr>
          <a:xfrm>
            <a:off x="3544135" y="2529672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2199" y="12547"/>
                </a:moveTo>
                <a:lnTo>
                  <a:pt x="0" y="0"/>
                </a:lnTo>
                <a:lnTo>
                  <a:pt x="772" y="563"/>
                </a:lnTo>
                <a:lnTo>
                  <a:pt x="2199" y="12547"/>
                </a:lnTo>
                <a:close/>
              </a:path>
            </a:pathLst>
          </a:custGeom>
          <a:ln w="3175">
            <a:solidFill>
              <a:srgbClr val="1948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63" name="object 258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864" name="object 25864"/>
          <p:cNvSpPr/>
          <p:nvPr/>
        </p:nvSpPr>
        <p:spPr>
          <a:xfrm>
            <a:off x="3544107" y="252951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00" y="723"/>
                </a:moveTo>
                <a:lnTo>
                  <a:pt x="27" y="160"/>
                </a:lnTo>
                <a:lnTo>
                  <a:pt x="0" y="0"/>
                </a:lnTo>
                <a:lnTo>
                  <a:pt x="800" y="723"/>
                </a:lnTo>
                <a:close/>
              </a:path>
            </a:pathLst>
          </a:custGeom>
          <a:solidFill>
            <a:srgbClr val="1948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65" name="object 25865"/>
          <p:cNvSpPr/>
          <p:nvPr/>
        </p:nvSpPr>
        <p:spPr>
          <a:xfrm>
            <a:off x="3544107" y="252951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27" y="160"/>
                </a:moveTo>
                <a:lnTo>
                  <a:pt x="800" y="723"/>
                </a:lnTo>
                <a:lnTo>
                  <a:pt x="0" y="0"/>
                </a:lnTo>
                <a:lnTo>
                  <a:pt x="27" y="160"/>
                </a:lnTo>
                <a:close/>
              </a:path>
            </a:pathLst>
          </a:custGeom>
          <a:ln w="3175">
            <a:solidFill>
              <a:srgbClr val="1948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66" name="object 25866"/>
          <p:cNvSpPr/>
          <p:nvPr/>
        </p:nvSpPr>
        <p:spPr>
          <a:xfrm>
            <a:off x="3544107" y="252951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00" y="7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67" name="object 25867"/>
          <p:cNvSpPr/>
          <p:nvPr/>
        </p:nvSpPr>
        <p:spPr>
          <a:xfrm>
            <a:off x="3602446" y="2596101"/>
            <a:ext cx="2540" cy="9525"/>
          </a:xfrm>
          <a:custGeom>
            <a:avLst/>
            <a:gdLst/>
            <a:ahLst/>
            <a:cxnLst/>
            <a:rect l="l" t="t" r="r" b="b"/>
            <a:pathLst>
              <a:path w="2539" h="9525">
                <a:moveTo>
                  <a:pt x="2032" y="9017"/>
                </a:moveTo>
                <a:lnTo>
                  <a:pt x="0" y="0"/>
                </a:lnTo>
                <a:lnTo>
                  <a:pt x="1234" y="78"/>
                </a:lnTo>
                <a:lnTo>
                  <a:pt x="2032" y="9017"/>
                </a:lnTo>
                <a:close/>
              </a:path>
            </a:pathLst>
          </a:custGeom>
          <a:solidFill>
            <a:srgbClr val="1F21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68" name="object 25868"/>
          <p:cNvSpPr/>
          <p:nvPr/>
        </p:nvSpPr>
        <p:spPr>
          <a:xfrm>
            <a:off x="3602446" y="2596101"/>
            <a:ext cx="2540" cy="9525"/>
          </a:xfrm>
          <a:custGeom>
            <a:avLst/>
            <a:gdLst/>
            <a:ahLst/>
            <a:cxnLst/>
            <a:rect l="l" t="t" r="r" b="b"/>
            <a:pathLst>
              <a:path w="2539" h="9525">
                <a:moveTo>
                  <a:pt x="2032" y="9017"/>
                </a:moveTo>
                <a:lnTo>
                  <a:pt x="0" y="0"/>
                </a:lnTo>
                <a:lnTo>
                  <a:pt x="1234" y="78"/>
                </a:lnTo>
                <a:lnTo>
                  <a:pt x="2032" y="9017"/>
                </a:lnTo>
                <a:close/>
              </a:path>
            </a:pathLst>
          </a:custGeom>
          <a:ln w="3175">
            <a:solidFill>
              <a:srgbClr val="1F21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69" name="object 258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870" name="object 25870"/>
          <p:cNvSpPr/>
          <p:nvPr/>
        </p:nvSpPr>
        <p:spPr>
          <a:xfrm>
            <a:off x="3602446" y="259610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34" y="78"/>
                </a:moveTo>
                <a:lnTo>
                  <a:pt x="0" y="0"/>
                </a:lnTo>
                <a:lnTo>
                  <a:pt x="1234" y="78"/>
                </a:lnTo>
                <a:close/>
              </a:path>
            </a:pathLst>
          </a:custGeom>
          <a:ln w="3175">
            <a:solidFill>
              <a:srgbClr val="1F21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71" name="object 25871"/>
          <p:cNvSpPr/>
          <p:nvPr/>
        </p:nvSpPr>
        <p:spPr>
          <a:xfrm>
            <a:off x="3603680" y="259617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F21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72" name="object 25872"/>
          <p:cNvSpPr/>
          <p:nvPr/>
        </p:nvSpPr>
        <p:spPr>
          <a:xfrm>
            <a:off x="3603680" y="259617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F21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73" name="object 258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874" name="object 25874"/>
          <p:cNvSpPr/>
          <p:nvPr/>
        </p:nvSpPr>
        <p:spPr>
          <a:xfrm>
            <a:off x="3764475" y="2531077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589" y="2964"/>
                </a:moveTo>
                <a:lnTo>
                  <a:pt x="0" y="0"/>
                </a:lnTo>
                <a:lnTo>
                  <a:pt x="1328" y="2293"/>
                </a:lnTo>
                <a:lnTo>
                  <a:pt x="589" y="2964"/>
                </a:lnTo>
                <a:close/>
              </a:path>
            </a:pathLst>
          </a:custGeom>
          <a:solidFill>
            <a:srgbClr val="171A6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75" name="object 25875"/>
          <p:cNvSpPr/>
          <p:nvPr/>
        </p:nvSpPr>
        <p:spPr>
          <a:xfrm>
            <a:off x="3764475" y="2531077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589" y="2964"/>
                </a:moveTo>
                <a:lnTo>
                  <a:pt x="1328" y="2293"/>
                </a:lnTo>
                <a:lnTo>
                  <a:pt x="0" y="0"/>
                </a:lnTo>
                <a:lnTo>
                  <a:pt x="589" y="2964"/>
                </a:lnTo>
                <a:close/>
              </a:path>
            </a:pathLst>
          </a:custGeom>
          <a:ln w="3175">
            <a:solidFill>
              <a:srgbClr val="171A6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76" name="object 25876"/>
          <p:cNvSpPr/>
          <p:nvPr/>
        </p:nvSpPr>
        <p:spPr>
          <a:xfrm>
            <a:off x="3765064" y="2533370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205" y="1704"/>
                </a:moveTo>
                <a:lnTo>
                  <a:pt x="0" y="670"/>
                </a:lnTo>
                <a:lnTo>
                  <a:pt x="739" y="0"/>
                </a:lnTo>
                <a:lnTo>
                  <a:pt x="205" y="1704"/>
                </a:lnTo>
                <a:close/>
              </a:path>
            </a:pathLst>
          </a:custGeom>
          <a:solidFill>
            <a:srgbClr val="171A6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77" name="object 25877"/>
          <p:cNvSpPr/>
          <p:nvPr/>
        </p:nvSpPr>
        <p:spPr>
          <a:xfrm>
            <a:off x="3765064" y="2533370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205" y="1704"/>
                </a:moveTo>
                <a:lnTo>
                  <a:pt x="0" y="670"/>
                </a:lnTo>
                <a:lnTo>
                  <a:pt x="739" y="0"/>
                </a:lnTo>
                <a:lnTo>
                  <a:pt x="205" y="1704"/>
                </a:lnTo>
                <a:close/>
              </a:path>
            </a:pathLst>
          </a:custGeom>
          <a:ln w="3175">
            <a:solidFill>
              <a:srgbClr val="171A6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78" name="object 25878"/>
          <p:cNvSpPr/>
          <p:nvPr/>
        </p:nvSpPr>
        <p:spPr>
          <a:xfrm>
            <a:off x="3765270" y="2533370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1704"/>
                </a:moveTo>
                <a:lnTo>
                  <a:pt x="533" y="0"/>
                </a:lnTo>
                <a:lnTo>
                  <a:pt x="1224" y="1196"/>
                </a:lnTo>
                <a:lnTo>
                  <a:pt x="0" y="1704"/>
                </a:lnTo>
                <a:close/>
              </a:path>
            </a:pathLst>
          </a:custGeom>
          <a:solidFill>
            <a:srgbClr val="171A6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79" name="object 25879"/>
          <p:cNvSpPr/>
          <p:nvPr/>
        </p:nvSpPr>
        <p:spPr>
          <a:xfrm>
            <a:off x="3765270" y="2533370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1704"/>
                </a:moveTo>
                <a:lnTo>
                  <a:pt x="1224" y="1196"/>
                </a:lnTo>
                <a:lnTo>
                  <a:pt x="533" y="0"/>
                </a:lnTo>
                <a:lnTo>
                  <a:pt x="0" y="1704"/>
                </a:lnTo>
                <a:close/>
              </a:path>
            </a:pathLst>
          </a:custGeom>
          <a:ln w="3175">
            <a:solidFill>
              <a:srgbClr val="171A6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80" name="object 25880"/>
          <p:cNvSpPr/>
          <p:nvPr/>
        </p:nvSpPr>
        <p:spPr>
          <a:xfrm>
            <a:off x="3771160" y="2550553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4254" y="2692"/>
                </a:moveTo>
                <a:lnTo>
                  <a:pt x="485" y="307"/>
                </a:lnTo>
                <a:lnTo>
                  <a:pt x="0" y="0"/>
                </a:lnTo>
                <a:lnTo>
                  <a:pt x="4254" y="2692"/>
                </a:lnTo>
                <a:close/>
              </a:path>
            </a:pathLst>
          </a:custGeom>
          <a:ln w="3175">
            <a:solidFill>
              <a:srgbClr val="171A6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81" name="object 25881"/>
          <p:cNvSpPr/>
          <p:nvPr/>
        </p:nvSpPr>
        <p:spPr>
          <a:xfrm>
            <a:off x="3771160" y="2550553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4254" y="2692"/>
                </a:moveTo>
                <a:lnTo>
                  <a:pt x="0" y="0"/>
                </a:lnTo>
                <a:lnTo>
                  <a:pt x="4254" y="2692"/>
                </a:lnTo>
                <a:close/>
              </a:path>
            </a:pathLst>
          </a:custGeom>
          <a:ln w="3175">
            <a:solidFill>
              <a:srgbClr val="171A6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82" name="object 258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883" name="object 25883"/>
          <p:cNvSpPr/>
          <p:nvPr/>
        </p:nvSpPr>
        <p:spPr>
          <a:xfrm>
            <a:off x="3775415" y="2550109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3136"/>
                </a:moveTo>
                <a:lnTo>
                  <a:pt x="187" y="0"/>
                </a:lnTo>
                <a:lnTo>
                  <a:pt x="1607" y="2425"/>
                </a:lnTo>
                <a:lnTo>
                  <a:pt x="0" y="3136"/>
                </a:lnTo>
                <a:close/>
              </a:path>
            </a:pathLst>
          </a:custGeom>
          <a:solidFill>
            <a:srgbClr val="171A6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84" name="object 25884"/>
          <p:cNvSpPr/>
          <p:nvPr/>
        </p:nvSpPr>
        <p:spPr>
          <a:xfrm>
            <a:off x="3775415" y="2550109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3136"/>
                </a:moveTo>
                <a:lnTo>
                  <a:pt x="1607" y="2425"/>
                </a:lnTo>
                <a:lnTo>
                  <a:pt x="187" y="0"/>
                </a:lnTo>
                <a:lnTo>
                  <a:pt x="0" y="3136"/>
                </a:lnTo>
                <a:close/>
              </a:path>
            </a:pathLst>
          </a:custGeom>
          <a:ln w="3175">
            <a:solidFill>
              <a:srgbClr val="171A6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85" name="object 25885"/>
          <p:cNvSpPr/>
          <p:nvPr/>
        </p:nvSpPr>
        <p:spPr>
          <a:xfrm>
            <a:off x="3775415" y="2552535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213" y="2745"/>
                </a:moveTo>
                <a:lnTo>
                  <a:pt x="0" y="711"/>
                </a:lnTo>
                <a:lnTo>
                  <a:pt x="1607" y="0"/>
                </a:lnTo>
                <a:lnTo>
                  <a:pt x="3213" y="2745"/>
                </a:lnTo>
                <a:close/>
              </a:path>
            </a:pathLst>
          </a:custGeom>
          <a:solidFill>
            <a:srgbClr val="171A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86" name="object 25886"/>
          <p:cNvSpPr/>
          <p:nvPr/>
        </p:nvSpPr>
        <p:spPr>
          <a:xfrm>
            <a:off x="3775415" y="2552535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213" y="2745"/>
                </a:moveTo>
                <a:lnTo>
                  <a:pt x="1607" y="0"/>
                </a:lnTo>
                <a:lnTo>
                  <a:pt x="0" y="711"/>
                </a:lnTo>
                <a:lnTo>
                  <a:pt x="3213" y="2745"/>
                </a:lnTo>
                <a:close/>
              </a:path>
            </a:pathLst>
          </a:custGeom>
          <a:ln w="3175">
            <a:solidFill>
              <a:srgbClr val="171A6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87" name="object 25887"/>
          <p:cNvSpPr/>
          <p:nvPr/>
        </p:nvSpPr>
        <p:spPr>
          <a:xfrm>
            <a:off x="3775415" y="2552535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607" y="0"/>
                </a:moveTo>
                <a:lnTo>
                  <a:pt x="0" y="7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88" name="object 25888"/>
          <p:cNvSpPr/>
          <p:nvPr/>
        </p:nvSpPr>
        <p:spPr>
          <a:xfrm>
            <a:off x="3756711" y="2519995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546" y="401"/>
                </a:moveTo>
                <a:lnTo>
                  <a:pt x="0" y="30"/>
                </a:lnTo>
                <a:lnTo>
                  <a:pt x="1305" y="0"/>
                </a:lnTo>
                <a:lnTo>
                  <a:pt x="1546" y="401"/>
                </a:lnTo>
                <a:close/>
              </a:path>
            </a:pathLst>
          </a:custGeom>
          <a:solidFill>
            <a:srgbClr val="171A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89" name="object 25889"/>
          <p:cNvSpPr/>
          <p:nvPr/>
        </p:nvSpPr>
        <p:spPr>
          <a:xfrm>
            <a:off x="3756711" y="2519995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30"/>
                </a:moveTo>
                <a:lnTo>
                  <a:pt x="1305" y="0"/>
                </a:lnTo>
                <a:lnTo>
                  <a:pt x="1546" y="401"/>
                </a:lnTo>
                <a:lnTo>
                  <a:pt x="0" y="30"/>
                </a:lnTo>
                <a:close/>
              </a:path>
            </a:pathLst>
          </a:custGeom>
          <a:ln w="3175">
            <a:solidFill>
              <a:srgbClr val="171A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90" name="object 25890"/>
          <p:cNvSpPr/>
          <p:nvPr/>
        </p:nvSpPr>
        <p:spPr>
          <a:xfrm>
            <a:off x="3755186" y="2520025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97"/>
                </a:moveTo>
                <a:lnTo>
                  <a:pt x="1524" y="0"/>
                </a:lnTo>
                <a:lnTo>
                  <a:pt x="3070" y="370"/>
                </a:lnTo>
                <a:lnTo>
                  <a:pt x="0" y="1597"/>
                </a:lnTo>
                <a:close/>
              </a:path>
            </a:pathLst>
          </a:custGeom>
          <a:solidFill>
            <a:srgbClr val="171A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91" name="object 25891"/>
          <p:cNvSpPr/>
          <p:nvPr/>
        </p:nvSpPr>
        <p:spPr>
          <a:xfrm>
            <a:off x="3755186" y="2520025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1524" y="0"/>
                </a:moveTo>
                <a:lnTo>
                  <a:pt x="0" y="1597"/>
                </a:lnTo>
                <a:lnTo>
                  <a:pt x="3070" y="370"/>
                </a:lnTo>
                <a:lnTo>
                  <a:pt x="1524" y="0"/>
                </a:lnTo>
                <a:close/>
              </a:path>
            </a:pathLst>
          </a:custGeom>
          <a:ln w="3175">
            <a:solidFill>
              <a:srgbClr val="171A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92" name="object 25892"/>
          <p:cNvSpPr/>
          <p:nvPr/>
        </p:nvSpPr>
        <p:spPr>
          <a:xfrm>
            <a:off x="3755186" y="252002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97"/>
                </a:moveTo>
                <a:lnTo>
                  <a:pt x="83" y="1247"/>
                </a:lnTo>
                <a:lnTo>
                  <a:pt x="1524" y="0"/>
                </a:lnTo>
                <a:lnTo>
                  <a:pt x="0" y="1597"/>
                </a:lnTo>
                <a:close/>
              </a:path>
            </a:pathLst>
          </a:custGeom>
          <a:solidFill>
            <a:srgbClr val="1719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93" name="object 25893"/>
          <p:cNvSpPr/>
          <p:nvPr/>
        </p:nvSpPr>
        <p:spPr>
          <a:xfrm>
            <a:off x="3755186" y="252002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97"/>
                </a:lnTo>
                <a:lnTo>
                  <a:pt x="83" y="1247"/>
                </a:lnTo>
                <a:lnTo>
                  <a:pt x="1524" y="0"/>
                </a:lnTo>
                <a:close/>
              </a:path>
            </a:pathLst>
          </a:custGeom>
          <a:ln w="3175">
            <a:solidFill>
              <a:srgbClr val="1719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94" name="object 25894"/>
          <p:cNvSpPr/>
          <p:nvPr/>
        </p:nvSpPr>
        <p:spPr>
          <a:xfrm>
            <a:off x="3755138" y="2520396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422"/>
                </a:moveTo>
                <a:lnTo>
                  <a:pt x="48" y="1226"/>
                </a:lnTo>
                <a:lnTo>
                  <a:pt x="3119" y="0"/>
                </a:lnTo>
                <a:lnTo>
                  <a:pt x="0" y="1422"/>
                </a:lnTo>
                <a:close/>
              </a:path>
            </a:pathLst>
          </a:custGeom>
          <a:solidFill>
            <a:srgbClr val="1719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95" name="object 25895"/>
          <p:cNvSpPr/>
          <p:nvPr/>
        </p:nvSpPr>
        <p:spPr>
          <a:xfrm>
            <a:off x="3755138" y="2520396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422"/>
                </a:moveTo>
                <a:lnTo>
                  <a:pt x="48" y="1226"/>
                </a:lnTo>
                <a:lnTo>
                  <a:pt x="3119" y="0"/>
                </a:lnTo>
                <a:lnTo>
                  <a:pt x="0" y="1422"/>
                </a:lnTo>
                <a:close/>
              </a:path>
            </a:pathLst>
          </a:custGeom>
          <a:ln w="3175">
            <a:solidFill>
              <a:srgbClr val="1719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96" name="object 25896"/>
          <p:cNvSpPr/>
          <p:nvPr/>
        </p:nvSpPr>
        <p:spPr>
          <a:xfrm>
            <a:off x="3755138" y="2520396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0" y="1422"/>
                </a:moveTo>
                <a:lnTo>
                  <a:pt x="3119" y="0"/>
                </a:lnTo>
                <a:lnTo>
                  <a:pt x="3799" y="1120"/>
                </a:lnTo>
                <a:lnTo>
                  <a:pt x="0" y="1422"/>
                </a:lnTo>
                <a:close/>
              </a:path>
            </a:pathLst>
          </a:custGeom>
          <a:solidFill>
            <a:srgbClr val="171A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97" name="object 25897"/>
          <p:cNvSpPr/>
          <p:nvPr/>
        </p:nvSpPr>
        <p:spPr>
          <a:xfrm>
            <a:off x="3755138" y="2520396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0" y="1422"/>
                </a:moveTo>
                <a:lnTo>
                  <a:pt x="3799" y="1120"/>
                </a:lnTo>
                <a:lnTo>
                  <a:pt x="3119" y="0"/>
                </a:lnTo>
                <a:lnTo>
                  <a:pt x="0" y="1422"/>
                </a:lnTo>
                <a:close/>
              </a:path>
            </a:pathLst>
          </a:custGeom>
          <a:ln w="3175">
            <a:solidFill>
              <a:srgbClr val="171A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98" name="object 25898"/>
          <p:cNvSpPr/>
          <p:nvPr/>
        </p:nvSpPr>
        <p:spPr>
          <a:xfrm>
            <a:off x="3755118" y="252181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952"/>
                </a:moveTo>
                <a:lnTo>
                  <a:pt x="10" y="388"/>
                </a:lnTo>
                <a:lnTo>
                  <a:pt x="20" y="0"/>
                </a:lnTo>
                <a:lnTo>
                  <a:pt x="0" y="952"/>
                </a:lnTo>
                <a:close/>
              </a:path>
            </a:pathLst>
          </a:custGeom>
          <a:ln w="3175">
            <a:solidFill>
              <a:srgbClr val="1719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99" name="object 258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00" name="object 259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01" name="object 259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02" name="object 25902"/>
          <p:cNvSpPr/>
          <p:nvPr/>
        </p:nvSpPr>
        <p:spPr>
          <a:xfrm>
            <a:off x="3762796" y="2531077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0" y="5024"/>
                </a:moveTo>
                <a:lnTo>
                  <a:pt x="1678" y="0"/>
                </a:lnTo>
                <a:lnTo>
                  <a:pt x="2268" y="2964"/>
                </a:lnTo>
                <a:lnTo>
                  <a:pt x="0" y="5024"/>
                </a:lnTo>
                <a:close/>
              </a:path>
            </a:pathLst>
          </a:custGeom>
          <a:solidFill>
            <a:srgbClr val="171A6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03" name="object 25903"/>
          <p:cNvSpPr/>
          <p:nvPr/>
        </p:nvSpPr>
        <p:spPr>
          <a:xfrm>
            <a:off x="3762796" y="2531077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1678" y="0"/>
                </a:moveTo>
                <a:lnTo>
                  <a:pt x="2268" y="2964"/>
                </a:lnTo>
                <a:lnTo>
                  <a:pt x="0" y="5024"/>
                </a:lnTo>
                <a:lnTo>
                  <a:pt x="1678" y="0"/>
                </a:lnTo>
                <a:close/>
              </a:path>
            </a:pathLst>
          </a:custGeom>
          <a:ln w="3175">
            <a:solidFill>
              <a:srgbClr val="171A6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04" name="object 259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05" name="object 259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06" name="object 25906"/>
          <p:cNvSpPr/>
          <p:nvPr/>
        </p:nvSpPr>
        <p:spPr>
          <a:xfrm>
            <a:off x="3762796" y="25340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059"/>
                </a:moveTo>
                <a:lnTo>
                  <a:pt x="2268" y="0"/>
                </a:lnTo>
                <a:lnTo>
                  <a:pt x="2473" y="1033"/>
                </a:lnTo>
                <a:lnTo>
                  <a:pt x="0" y="2059"/>
                </a:lnTo>
                <a:close/>
              </a:path>
            </a:pathLst>
          </a:custGeom>
          <a:solidFill>
            <a:srgbClr val="171A6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07" name="object 25907"/>
          <p:cNvSpPr/>
          <p:nvPr/>
        </p:nvSpPr>
        <p:spPr>
          <a:xfrm>
            <a:off x="3762796" y="25340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268" y="0"/>
                </a:moveTo>
                <a:lnTo>
                  <a:pt x="0" y="2059"/>
                </a:lnTo>
                <a:lnTo>
                  <a:pt x="2473" y="1033"/>
                </a:lnTo>
                <a:lnTo>
                  <a:pt x="2268" y="0"/>
                </a:lnTo>
                <a:close/>
              </a:path>
            </a:pathLst>
          </a:custGeom>
          <a:ln w="3175">
            <a:solidFill>
              <a:srgbClr val="171A6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08" name="object 25908"/>
          <p:cNvSpPr/>
          <p:nvPr/>
        </p:nvSpPr>
        <p:spPr>
          <a:xfrm>
            <a:off x="3758674" y="2527419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683" y="0"/>
                </a:moveTo>
                <a:lnTo>
                  <a:pt x="0" y="15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09" name="object 25909"/>
          <p:cNvSpPr/>
          <p:nvPr/>
        </p:nvSpPr>
        <p:spPr>
          <a:xfrm>
            <a:off x="3547843" y="25746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63" y="1744"/>
                </a:moveTo>
                <a:lnTo>
                  <a:pt x="0" y="0"/>
                </a:lnTo>
                <a:lnTo>
                  <a:pt x="363" y="1744"/>
                </a:lnTo>
                <a:close/>
              </a:path>
            </a:pathLst>
          </a:custGeom>
          <a:ln w="3175">
            <a:solidFill>
              <a:srgbClr val="1A45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10" name="object 259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11" name="object 259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12" name="object 259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13" name="object 259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14" name="object 259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15" name="object 259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16" name="object 259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17" name="object 259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18" name="object 259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19" name="object 259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20" name="object 259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21" name="object 25921"/>
          <p:cNvSpPr/>
          <p:nvPr/>
        </p:nvSpPr>
        <p:spPr>
          <a:xfrm>
            <a:off x="3605893" y="2612860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767" y="1633"/>
                </a:moveTo>
                <a:lnTo>
                  <a:pt x="0" y="0"/>
                </a:lnTo>
                <a:lnTo>
                  <a:pt x="441" y="355"/>
                </a:lnTo>
                <a:lnTo>
                  <a:pt x="767" y="1633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22" name="object 25922"/>
          <p:cNvSpPr/>
          <p:nvPr/>
        </p:nvSpPr>
        <p:spPr>
          <a:xfrm>
            <a:off x="3605893" y="2612860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767" y="1633"/>
                </a:moveTo>
                <a:lnTo>
                  <a:pt x="441" y="355"/>
                </a:lnTo>
                <a:lnTo>
                  <a:pt x="0" y="0"/>
                </a:lnTo>
                <a:lnTo>
                  <a:pt x="767" y="1633"/>
                </a:lnTo>
                <a:close/>
              </a:path>
            </a:pathLst>
          </a:custGeom>
          <a:ln w="3175">
            <a:solidFill>
              <a:srgbClr val="1F1F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23" name="object 25923"/>
          <p:cNvSpPr/>
          <p:nvPr/>
        </p:nvSpPr>
        <p:spPr>
          <a:xfrm>
            <a:off x="3602019" y="2595920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661" y="259"/>
                </a:moveTo>
                <a:lnTo>
                  <a:pt x="426" y="180"/>
                </a:lnTo>
                <a:lnTo>
                  <a:pt x="0" y="0"/>
                </a:lnTo>
                <a:lnTo>
                  <a:pt x="1661" y="259"/>
                </a:lnTo>
                <a:close/>
              </a:path>
            </a:pathLst>
          </a:custGeom>
          <a:solidFill>
            <a:srgbClr val="1F21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24" name="object 25924"/>
          <p:cNvSpPr/>
          <p:nvPr/>
        </p:nvSpPr>
        <p:spPr>
          <a:xfrm>
            <a:off x="3602019" y="2595920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661" y="259"/>
                </a:moveTo>
                <a:lnTo>
                  <a:pt x="426" y="180"/>
                </a:lnTo>
                <a:lnTo>
                  <a:pt x="0" y="0"/>
                </a:lnTo>
                <a:lnTo>
                  <a:pt x="1661" y="259"/>
                </a:lnTo>
                <a:close/>
              </a:path>
            </a:pathLst>
          </a:custGeom>
          <a:ln w="3175">
            <a:solidFill>
              <a:srgbClr val="1F21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25" name="object 259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26" name="object 259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27" name="object 259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28" name="object 25928"/>
          <p:cNvSpPr/>
          <p:nvPr/>
        </p:nvSpPr>
        <p:spPr>
          <a:xfrm>
            <a:off x="3603680" y="259617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F21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29" name="object 25929"/>
          <p:cNvSpPr/>
          <p:nvPr/>
        </p:nvSpPr>
        <p:spPr>
          <a:xfrm>
            <a:off x="3603680" y="259617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F21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30" name="object 259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1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31" name="object 259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32" name="object 259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33" name="object 259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34" name="object 259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35" name="object 259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36" name="object 259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37" name="object 25937"/>
          <p:cNvSpPr/>
          <p:nvPr/>
        </p:nvSpPr>
        <p:spPr>
          <a:xfrm>
            <a:off x="3580551" y="258243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D30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38" name="object 25938"/>
          <p:cNvSpPr/>
          <p:nvPr/>
        </p:nvSpPr>
        <p:spPr>
          <a:xfrm>
            <a:off x="3580551" y="258243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30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39" name="object 259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40" name="object 259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41" name="object 25941"/>
          <p:cNvSpPr/>
          <p:nvPr/>
        </p:nvSpPr>
        <p:spPr>
          <a:xfrm>
            <a:off x="3580551" y="2582433"/>
            <a:ext cx="23495" cy="13970"/>
          </a:xfrm>
          <a:custGeom>
            <a:avLst/>
            <a:gdLst/>
            <a:ahLst/>
            <a:cxnLst/>
            <a:rect l="l" t="t" r="r" b="b"/>
            <a:pathLst>
              <a:path w="23495" h="13969">
                <a:moveTo>
                  <a:pt x="0" y="0"/>
                </a:moveTo>
                <a:lnTo>
                  <a:pt x="23129" y="137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42" name="object 259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43" name="object 259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44" name="object 259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45" name="object 259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46" name="object 259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47" name="object 259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48" name="object 25948"/>
          <p:cNvSpPr/>
          <p:nvPr/>
        </p:nvSpPr>
        <p:spPr>
          <a:xfrm>
            <a:off x="3553340" y="256608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368" y="436"/>
                </a:moveTo>
                <a:lnTo>
                  <a:pt x="0" y="167"/>
                </a:lnTo>
                <a:lnTo>
                  <a:pt x="947" y="0"/>
                </a:lnTo>
                <a:lnTo>
                  <a:pt x="368" y="436"/>
                </a:lnTo>
                <a:close/>
              </a:path>
            </a:pathLst>
          </a:custGeom>
          <a:solidFill>
            <a:srgbClr val="1A40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49" name="object 25949"/>
          <p:cNvSpPr/>
          <p:nvPr/>
        </p:nvSpPr>
        <p:spPr>
          <a:xfrm>
            <a:off x="3553340" y="256608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167"/>
                </a:moveTo>
                <a:lnTo>
                  <a:pt x="368" y="436"/>
                </a:lnTo>
                <a:lnTo>
                  <a:pt x="947" y="0"/>
                </a:lnTo>
                <a:lnTo>
                  <a:pt x="0" y="167"/>
                </a:lnTo>
                <a:close/>
              </a:path>
            </a:pathLst>
          </a:custGeom>
          <a:ln w="3175">
            <a:solidFill>
              <a:srgbClr val="1A40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50" name="object 259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51" name="object 259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52" name="object 259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53" name="object 25953"/>
          <p:cNvSpPr/>
          <p:nvPr/>
        </p:nvSpPr>
        <p:spPr>
          <a:xfrm>
            <a:off x="3545588" y="2572905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255" y="1762"/>
                </a:moveTo>
                <a:lnTo>
                  <a:pt x="0" y="0"/>
                </a:lnTo>
                <a:lnTo>
                  <a:pt x="1861" y="1407"/>
                </a:lnTo>
                <a:lnTo>
                  <a:pt x="2255" y="1762"/>
                </a:lnTo>
                <a:close/>
              </a:path>
            </a:pathLst>
          </a:custGeom>
          <a:solidFill>
            <a:srgbClr val="1A46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54" name="object 25954"/>
          <p:cNvSpPr/>
          <p:nvPr/>
        </p:nvSpPr>
        <p:spPr>
          <a:xfrm>
            <a:off x="3545588" y="2572905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255" y="1762"/>
                </a:moveTo>
                <a:lnTo>
                  <a:pt x="0" y="0"/>
                </a:lnTo>
                <a:lnTo>
                  <a:pt x="1861" y="1407"/>
                </a:lnTo>
                <a:lnTo>
                  <a:pt x="2255" y="1762"/>
                </a:lnTo>
                <a:close/>
              </a:path>
            </a:pathLst>
          </a:custGeom>
          <a:ln w="3175">
            <a:solidFill>
              <a:srgbClr val="1A46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55" name="object 25955"/>
          <p:cNvSpPr/>
          <p:nvPr/>
        </p:nvSpPr>
        <p:spPr>
          <a:xfrm>
            <a:off x="3546393" y="2576355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813" y="58"/>
                </a:moveTo>
                <a:lnTo>
                  <a:pt x="0" y="0"/>
                </a:lnTo>
                <a:lnTo>
                  <a:pt x="1813" y="58"/>
                </a:lnTo>
                <a:close/>
              </a:path>
            </a:pathLst>
          </a:custGeom>
          <a:ln w="3175">
            <a:solidFill>
              <a:srgbClr val="1A46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56" name="object 25956"/>
          <p:cNvSpPr/>
          <p:nvPr/>
        </p:nvSpPr>
        <p:spPr>
          <a:xfrm>
            <a:off x="3546104" y="2576022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103" y="391"/>
                </a:moveTo>
                <a:lnTo>
                  <a:pt x="289" y="332"/>
                </a:lnTo>
                <a:lnTo>
                  <a:pt x="0" y="0"/>
                </a:lnTo>
                <a:lnTo>
                  <a:pt x="2103" y="391"/>
                </a:lnTo>
                <a:close/>
              </a:path>
            </a:pathLst>
          </a:custGeom>
          <a:solidFill>
            <a:srgbClr val="1A46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57" name="object 25957"/>
          <p:cNvSpPr/>
          <p:nvPr/>
        </p:nvSpPr>
        <p:spPr>
          <a:xfrm>
            <a:off x="3546104" y="2576022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103" y="391"/>
                </a:moveTo>
                <a:lnTo>
                  <a:pt x="0" y="0"/>
                </a:lnTo>
                <a:lnTo>
                  <a:pt x="289" y="332"/>
                </a:lnTo>
                <a:lnTo>
                  <a:pt x="2103" y="391"/>
                </a:lnTo>
                <a:close/>
              </a:path>
            </a:pathLst>
          </a:custGeom>
          <a:ln w="3175">
            <a:solidFill>
              <a:srgbClr val="1A46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58" name="object 259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59" name="object 25959"/>
          <p:cNvSpPr/>
          <p:nvPr/>
        </p:nvSpPr>
        <p:spPr>
          <a:xfrm>
            <a:off x="3554288" y="2566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A40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60" name="object 25960"/>
          <p:cNvSpPr/>
          <p:nvPr/>
        </p:nvSpPr>
        <p:spPr>
          <a:xfrm>
            <a:off x="3554288" y="2566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40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61" name="object 25961"/>
          <p:cNvSpPr/>
          <p:nvPr/>
        </p:nvSpPr>
        <p:spPr>
          <a:xfrm>
            <a:off x="3554288" y="2566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A40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62" name="object 25962"/>
          <p:cNvSpPr/>
          <p:nvPr/>
        </p:nvSpPr>
        <p:spPr>
          <a:xfrm>
            <a:off x="3554288" y="25660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40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63" name="object 259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64" name="object 259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65" name="object 259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66" name="object 259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67" name="object 259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68" name="object 25968"/>
          <p:cNvSpPr/>
          <p:nvPr/>
        </p:nvSpPr>
        <p:spPr>
          <a:xfrm>
            <a:off x="3527092" y="2540226"/>
            <a:ext cx="27305" cy="26034"/>
          </a:xfrm>
          <a:custGeom>
            <a:avLst/>
            <a:gdLst/>
            <a:ahLst/>
            <a:cxnLst/>
            <a:rect l="l" t="t" r="r" b="b"/>
            <a:pathLst>
              <a:path w="27304" h="26035">
                <a:moveTo>
                  <a:pt x="0" y="0"/>
                </a:moveTo>
                <a:lnTo>
                  <a:pt x="27195" y="258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69" name="object 259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70" name="object 259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71" name="object 25971"/>
          <p:cNvSpPr/>
          <p:nvPr/>
        </p:nvSpPr>
        <p:spPr>
          <a:xfrm>
            <a:off x="3745410" y="253621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0" y="5295"/>
                </a:moveTo>
                <a:lnTo>
                  <a:pt x="5199" y="0"/>
                </a:lnTo>
                <a:lnTo>
                  <a:pt x="0" y="5295"/>
                </a:lnTo>
                <a:close/>
              </a:path>
            </a:pathLst>
          </a:custGeom>
          <a:ln w="3175">
            <a:solidFill>
              <a:srgbClr val="1817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72" name="object 259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73" name="object 259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74" name="object 259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75" name="object 259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76" name="object 259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77" name="object 259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78" name="object 259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79" name="object 259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80" name="object 259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81" name="object 259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82" name="object 259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83" name="object 259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84" name="object 25984"/>
          <p:cNvSpPr/>
          <p:nvPr/>
        </p:nvSpPr>
        <p:spPr>
          <a:xfrm>
            <a:off x="3526599" y="2492431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617" y="2435"/>
                </a:moveTo>
                <a:lnTo>
                  <a:pt x="241" y="1018"/>
                </a:lnTo>
                <a:lnTo>
                  <a:pt x="0" y="0"/>
                </a:lnTo>
                <a:lnTo>
                  <a:pt x="1617" y="2435"/>
                </a:lnTo>
                <a:close/>
              </a:path>
            </a:pathLst>
          </a:custGeom>
          <a:solidFill>
            <a:srgbClr val="1856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85" name="object 25985"/>
          <p:cNvSpPr/>
          <p:nvPr/>
        </p:nvSpPr>
        <p:spPr>
          <a:xfrm>
            <a:off x="3526599" y="2492431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0"/>
                </a:moveTo>
                <a:lnTo>
                  <a:pt x="1617" y="2435"/>
                </a:lnTo>
                <a:lnTo>
                  <a:pt x="241" y="101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6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86" name="object 25986"/>
          <p:cNvSpPr/>
          <p:nvPr/>
        </p:nvSpPr>
        <p:spPr>
          <a:xfrm>
            <a:off x="3526599" y="24924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241" y="101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7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87" name="object 25987"/>
          <p:cNvSpPr/>
          <p:nvPr/>
        </p:nvSpPr>
        <p:spPr>
          <a:xfrm>
            <a:off x="3526599" y="24924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241" y="101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7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88" name="object 25988"/>
          <p:cNvSpPr/>
          <p:nvPr/>
        </p:nvSpPr>
        <p:spPr>
          <a:xfrm>
            <a:off x="3526352" y="2494866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207" y="2573"/>
                </a:moveTo>
                <a:lnTo>
                  <a:pt x="0" y="792"/>
                </a:lnTo>
                <a:lnTo>
                  <a:pt x="1864" y="0"/>
                </a:lnTo>
                <a:lnTo>
                  <a:pt x="2207" y="2573"/>
                </a:lnTo>
                <a:close/>
              </a:path>
            </a:pathLst>
          </a:custGeom>
          <a:solidFill>
            <a:srgbClr val="1856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89" name="object 25989"/>
          <p:cNvSpPr/>
          <p:nvPr/>
        </p:nvSpPr>
        <p:spPr>
          <a:xfrm>
            <a:off x="3526352" y="2494866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1864" y="0"/>
                </a:moveTo>
                <a:lnTo>
                  <a:pt x="2207" y="2573"/>
                </a:lnTo>
                <a:lnTo>
                  <a:pt x="0" y="792"/>
                </a:lnTo>
                <a:lnTo>
                  <a:pt x="1864" y="0"/>
                </a:lnTo>
                <a:close/>
              </a:path>
            </a:pathLst>
          </a:custGeom>
          <a:ln w="3175">
            <a:solidFill>
              <a:srgbClr val="1856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90" name="object 25990"/>
          <p:cNvSpPr/>
          <p:nvPr/>
        </p:nvSpPr>
        <p:spPr>
          <a:xfrm>
            <a:off x="3526352" y="2493449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2209"/>
                </a:moveTo>
                <a:lnTo>
                  <a:pt x="487" y="0"/>
                </a:lnTo>
                <a:lnTo>
                  <a:pt x="1864" y="1417"/>
                </a:lnTo>
                <a:lnTo>
                  <a:pt x="0" y="2209"/>
                </a:lnTo>
                <a:close/>
              </a:path>
            </a:pathLst>
          </a:custGeom>
          <a:solidFill>
            <a:srgbClr val="1856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91" name="object 25991"/>
          <p:cNvSpPr/>
          <p:nvPr/>
        </p:nvSpPr>
        <p:spPr>
          <a:xfrm>
            <a:off x="3526352" y="2493449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864" y="1417"/>
                </a:moveTo>
                <a:lnTo>
                  <a:pt x="487" y="0"/>
                </a:lnTo>
                <a:lnTo>
                  <a:pt x="0" y="2209"/>
                </a:lnTo>
                <a:lnTo>
                  <a:pt x="1864" y="1417"/>
                </a:lnTo>
                <a:close/>
              </a:path>
            </a:pathLst>
          </a:custGeom>
          <a:ln w="3175">
            <a:solidFill>
              <a:srgbClr val="1856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92" name="object 259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93" name="object 259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94" name="object 259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95" name="object 259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96" name="object 259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97" name="object 259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98" name="object 259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99" name="object 25999"/>
          <p:cNvSpPr/>
          <p:nvPr/>
        </p:nvSpPr>
        <p:spPr>
          <a:xfrm>
            <a:off x="3552662" y="2555867"/>
            <a:ext cx="1270" cy="9525"/>
          </a:xfrm>
          <a:custGeom>
            <a:avLst/>
            <a:gdLst/>
            <a:ahLst/>
            <a:cxnLst/>
            <a:rect l="l" t="t" r="r" b="b"/>
            <a:pathLst>
              <a:path w="1270" h="9525">
                <a:moveTo>
                  <a:pt x="909" y="8925"/>
                </a:moveTo>
                <a:lnTo>
                  <a:pt x="284" y="8194"/>
                </a:lnTo>
                <a:lnTo>
                  <a:pt x="0" y="0"/>
                </a:lnTo>
                <a:lnTo>
                  <a:pt x="909" y="8925"/>
                </a:lnTo>
                <a:close/>
              </a:path>
            </a:pathLst>
          </a:custGeom>
          <a:solidFill>
            <a:srgbClr val="1A41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00" name="object 26000"/>
          <p:cNvSpPr/>
          <p:nvPr/>
        </p:nvSpPr>
        <p:spPr>
          <a:xfrm>
            <a:off x="3552662" y="2555867"/>
            <a:ext cx="1270" cy="9525"/>
          </a:xfrm>
          <a:custGeom>
            <a:avLst/>
            <a:gdLst/>
            <a:ahLst/>
            <a:cxnLst/>
            <a:rect l="l" t="t" r="r" b="b"/>
            <a:pathLst>
              <a:path w="1270" h="9525">
                <a:moveTo>
                  <a:pt x="284" y="8194"/>
                </a:moveTo>
                <a:lnTo>
                  <a:pt x="0" y="0"/>
                </a:lnTo>
                <a:lnTo>
                  <a:pt x="909" y="8925"/>
                </a:lnTo>
                <a:lnTo>
                  <a:pt x="284" y="8194"/>
                </a:lnTo>
                <a:close/>
              </a:path>
            </a:pathLst>
          </a:custGeom>
          <a:ln w="3175">
            <a:solidFill>
              <a:srgbClr val="1A41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01" name="object 260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002" name="object 260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003" name="object 260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004" name="object 260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005" name="object 260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006" name="object 260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007" name="object 260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008" name="object 260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009" name="object 260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010" name="object 260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011" name="object 260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012" name="object 260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013" name="object 260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014" name="object 26014"/>
          <p:cNvSpPr/>
          <p:nvPr/>
        </p:nvSpPr>
        <p:spPr>
          <a:xfrm>
            <a:off x="3552662" y="25546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117" y="0"/>
                </a:moveTo>
                <a:lnTo>
                  <a:pt x="0" y="1247"/>
                </a:lnTo>
                <a:lnTo>
                  <a:pt x="1117" y="0"/>
                </a:lnTo>
                <a:close/>
              </a:path>
            </a:pathLst>
          </a:custGeom>
          <a:ln w="3175">
            <a:solidFill>
              <a:srgbClr val="1A41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15" name="object 260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016" name="object 260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017" name="object 26017"/>
          <p:cNvSpPr/>
          <p:nvPr/>
        </p:nvSpPr>
        <p:spPr>
          <a:xfrm>
            <a:off x="3518791" y="250883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489"/>
                </a:moveTo>
                <a:lnTo>
                  <a:pt x="170" y="0"/>
                </a:lnTo>
                <a:lnTo>
                  <a:pt x="0" y="2489"/>
                </a:lnTo>
                <a:close/>
              </a:path>
            </a:pathLst>
          </a:custGeom>
          <a:ln w="3175">
            <a:solidFill>
              <a:srgbClr val="185C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18" name="object 260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019" name="object 26019"/>
          <p:cNvSpPr/>
          <p:nvPr/>
        </p:nvSpPr>
        <p:spPr>
          <a:xfrm>
            <a:off x="3522629" y="251125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0"/>
                </a:moveTo>
                <a:lnTo>
                  <a:pt x="3009" y="381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8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20" name="object 26020"/>
          <p:cNvSpPr/>
          <p:nvPr/>
        </p:nvSpPr>
        <p:spPr>
          <a:xfrm>
            <a:off x="3522629" y="2511257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2893" y="4307"/>
                </a:moveTo>
                <a:lnTo>
                  <a:pt x="0" y="0"/>
                </a:lnTo>
                <a:lnTo>
                  <a:pt x="3009" y="3812"/>
                </a:lnTo>
                <a:lnTo>
                  <a:pt x="2893" y="4307"/>
                </a:lnTo>
                <a:close/>
              </a:path>
            </a:pathLst>
          </a:custGeom>
          <a:solidFill>
            <a:srgbClr val="1857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21" name="object 26021"/>
          <p:cNvSpPr/>
          <p:nvPr/>
        </p:nvSpPr>
        <p:spPr>
          <a:xfrm>
            <a:off x="3522629" y="2511257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0" y="0"/>
                </a:moveTo>
                <a:lnTo>
                  <a:pt x="2893" y="4307"/>
                </a:lnTo>
                <a:lnTo>
                  <a:pt x="3009" y="381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7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22" name="object 26022"/>
          <p:cNvSpPr/>
          <p:nvPr/>
        </p:nvSpPr>
        <p:spPr>
          <a:xfrm>
            <a:off x="3522629" y="2511257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2893" y="4307"/>
                </a:moveTo>
                <a:lnTo>
                  <a:pt x="236" y="2908"/>
                </a:lnTo>
                <a:lnTo>
                  <a:pt x="0" y="0"/>
                </a:lnTo>
                <a:lnTo>
                  <a:pt x="2893" y="4307"/>
                </a:lnTo>
                <a:close/>
              </a:path>
            </a:pathLst>
          </a:custGeom>
          <a:solidFill>
            <a:srgbClr val="1858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23" name="object 26023"/>
          <p:cNvSpPr/>
          <p:nvPr/>
        </p:nvSpPr>
        <p:spPr>
          <a:xfrm>
            <a:off x="3522629" y="2511257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0" y="0"/>
                </a:moveTo>
                <a:lnTo>
                  <a:pt x="2893" y="4307"/>
                </a:lnTo>
                <a:lnTo>
                  <a:pt x="236" y="290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8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24" name="object 260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025" name="object 26025"/>
          <p:cNvSpPr/>
          <p:nvPr/>
        </p:nvSpPr>
        <p:spPr>
          <a:xfrm>
            <a:off x="3518961" y="2508834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667" y="2423"/>
                </a:moveTo>
                <a:lnTo>
                  <a:pt x="0" y="0"/>
                </a:lnTo>
                <a:lnTo>
                  <a:pt x="3667" y="2423"/>
                </a:lnTo>
                <a:close/>
              </a:path>
            </a:pathLst>
          </a:custGeom>
          <a:ln w="3175">
            <a:solidFill>
              <a:srgbClr val="185B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26" name="object 26026"/>
          <p:cNvSpPr/>
          <p:nvPr/>
        </p:nvSpPr>
        <p:spPr>
          <a:xfrm>
            <a:off x="3518961" y="2508834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667" y="2423"/>
                </a:moveTo>
                <a:lnTo>
                  <a:pt x="0" y="0"/>
                </a:lnTo>
                <a:lnTo>
                  <a:pt x="3667" y="2423"/>
                </a:lnTo>
                <a:close/>
              </a:path>
            </a:pathLst>
          </a:custGeom>
          <a:ln w="3175">
            <a:solidFill>
              <a:srgbClr val="185B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27" name="object 26027"/>
          <p:cNvSpPr/>
          <p:nvPr/>
        </p:nvSpPr>
        <p:spPr>
          <a:xfrm>
            <a:off x="3522865" y="2514165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656" y="3177"/>
                </a:moveTo>
                <a:lnTo>
                  <a:pt x="0" y="0"/>
                </a:lnTo>
                <a:lnTo>
                  <a:pt x="2656" y="1938"/>
                </a:lnTo>
                <a:lnTo>
                  <a:pt x="2656" y="3177"/>
                </a:lnTo>
                <a:close/>
              </a:path>
            </a:pathLst>
          </a:custGeom>
          <a:solidFill>
            <a:srgbClr val="1857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28" name="object 26028"/>
          <p:cNvSpPr/>
          <p:nvPr/>
        </p:nvSpPr>
        <p:spPr>
          <a:xfrm>
            <a:off x="3522865" y="2514165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656" y="1938"/>
                </a:moveTo>
                <a:lnTo>
                  <a:pt x="0" y="0"/>
                </a:lnTo>
                <a:lnTo>
                  <a:pt x="2656" y="3177"/>
                </a:lnTo>
                <a:lnTo>
                  <a:pt x="2656" y="1938"/>
                </a:lnTo>
                <a:close/>
              </a:path>
            </a:pathLst>
          </a:custGeom>
          <a:ln w="3175">
            <a:solidFill>
              <a:srgbClr val="1857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29" name="object 26029"/>
          <p:cNvSpPr/>
          <p:nvPr/>
        </p:nvSpPr>
        <p:spPr>
          <a:xfrm>
            <a:off x="3522865" y="2514165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656" y="1938"/>
                </a:moveTo>
                <a:lnTo>
                  <a:pt x="0" y="0"/>
                </a:lnTo>
                <a:lnTo>
                  <a:pt x="2656" y="1399"/>
                </a:lnTo>
                <a:lnTo>
                  <a:pt x="2656" y="1938"/>
                </a:lnTo>
                <a:close/>
              </a:path>
            </a:pathLst>
          </a:custGeom>
          <a:solidFill>
            <a:srgbClr val="1857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30" name="object 26030"/>
          <p:cNvSpPr/>
          <p:nvPr/>
        </p:nvSpPr>
        <p:spPr>
          <a:xfrm>
            <a:off x="3522865" y="2514165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656" y="1399"/>
                </a:moveTo>
                <a:lnTo>
                  <a:pt x="0" y="0"/>
                </a:lnTo>
                <a:lnTo>
                  <a:pt x="2656" y="1938"/>
                </a:lnTo>
                <a:lnTo>
                  <a:pt x="2656" y="1399"/>
                </a:lnTo>
                <a:close/>
              </a:path>
            </a:pathLst>
          </a:custGeom>
          <a:ln w="3175">
            <a:solidFill>
              <a:srgbClr val="1857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31" name="object 260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032" name="object 260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033" name="object 26033"/>
          <p:cNvSpPr/>
          <p:nvPr/>
        </p:nvSpPr>
        <p:spPr>
          <a:xfrm>
            <a:off x="3522865" y="2514165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748" y="3543"/>
                </a:moveTo>
                <a:lnTo>
                  <a:pt x="0" y="0"/>
                </a:lnTo>
                <a:lnTo>
                  <a:pt x="2656" y="3177"/>
                </a:lnTo>
                <a:lnTo>
                  <a:pt x="2748" y="3543"/>
                </a:lnTo>
                <a:close/>
              </a:path>
            </a:pathLst>
          </a:custGeom>
          <a:solidFill>
            <a:srgbClr val="1857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34" name="object 26034"/>
          <p:cNvSpPr/>
          <p:nvPr/>
        </p:nvSpPr>
        <p:spPr>
          <a:xfrm>
            <a:off x="3522865" y="2514165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748" y="3543"/>
                </a:moveTo>
                <a:lnTo>
                  <a:pt x="0" y="0"/>
                </a:lnTo>
                <a:lnTo>
                  <a:pt x="2656" y="3177"/>
                </a:lnTo>
                <a:lnTo>
                  <a:pt x="2748" y="3543"/>
                </a:lnTo>
                <a:close/>
              </a:path>
            </a:pathLst>
          </a:custGeom>
          <a:ln w="3175">
            <a:solidFill>
              <a:srgbClr val="1857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35" name="object 26035"/>
          <p:cNvSpPr/>
          <p:nvPr/>
        </p:nvSpPr>
        <p:spPr>
          <a:xfrm>
            <a:off x="3518791" y="251132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922" y="2159"/>
                </a:moveTo>
                <a:lnTo>
                  <a:pt x="0" y="0"/>
                </a:lnTo>
                <a:lnTo>
                  <a:pt x="1922" y="2159"/>
                </a:lnTo>
                <a:close/>
              </a:path>
            </a:pathLst>
          </a:custGeom>
          <a:ln w="3175">
            <a:solidFill>
              <a:srgbClr val="185B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36" name="object 26036"/>
          <p:cNvSpPr/>
          <p:nvPr/>
        </p:nvSpPr>
        <p:spPr>
          <a:xfrm>
            <a:off x="3518791" y="2511323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4074" y="2842"/>
                </a:moveTo>
                <a:lnTo>
                  <a:pt x="1922" y="2159"/>
                </a:lnTo>
                <a:lnTo>
                  <a:pt x="0" y="0"/>
                </a:lnTo>
                <a:lnTo>
                  <a:pt x="4074" y="2842"/>
                </a:lnTo>
                <a:close/>
              </a:path>
            </a:pathLst>
          </a:custGeom>
          <a:solidFill>
            <a:srgbClr val="185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37" name="object 26037"/>
          <p:cNvSpPr/>
          <p:nvPr/>
        </p:nvSpPr>
        <p:spPr>
          <a:xfrm>
            <a:off x="3518791" y="2511323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1922" y="2159"/>
                </a:moveTo>
                <a:lnTo>
                  <a:pt x="4074" y="2842"/>
                </a:lnTo>
                <a:lnTo>
                  <a:pt x="0" y="0"/>
                </a:lnTo>
                <a:lnTo>
                  <a:pt x="1922" y="2159"/>
                </a:lnTo>
                <a:close/>
              </a:path>
            </a:pathLst>
          </a:custGeom>
          <a:ln w="3175">
            <a:solidFill>
              <a:srgbClr val="185A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38" name="object 26038"/>
          <p:cNvSpPr/>
          <p:nvPr/>
        </p:nvSpPr>
        <p:spPr>
          <a:xfrm>
            <a:off x="3519690" y="2524572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4">
                <a:moveTo>
                  <a:pt x="0" y="5344"/>
                </a:moveTo>
                <a:lnTo>
                  <a:pt x="840" y="0"/>
                </a:lnTo>
                <a:lnTo>
                  <a:pt x="0" y="5344"/>
                </a:lnTo>
                <a:close/>
              </a:path>
            </a:pathLst>
          </a:custGeom>
          <a:ln w="3175">
            <a:solidFill>
              <a:srgbClr val="185B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39" name="object 260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040" name="object 260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041" name="object 26041"/>
          <p:cNvSpPr/>
          <p:nvPr/>
        </p:nvSpPr>
        <p:spPr>
          <a:xfrm>
            <a:off x="3522629" y="251125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3009" y="3812"/>
                </a:moveTo>
                <a:lnTo>
                  <a:pt x="0" y="0"/>
                </a:lnTo>
                <a:lnTo>
                  <a:pt x="3009" y="3812"/>
                </a:lnTo>
                <a:close/>
              </a:path>
            </a:pathLst>
          </a:custGeom>
          <a:ln w="3175">
            <a:solidFill>
              <a:srgbClr val="1858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42" name="object 26042"/>
          <p:cNvSpPr/>
          <p:nvPr/>
        </p:nvSpPr>
        <p:spPr>
          <a:xfrm>
            <a:off x="3522629" y="2511257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009" y="3812"/>
                </a:moveTo>
                <a:lnTo>
                  <a:pt x="0" y="0"/>
                </a:lnTo>
                <a:lnTo>
                  <a:pt x="3380" y="2235"/>
                </a:lnTo>
                <a:lnTo>
                  <a:pt x="3009" y="3812"/>
                </a:lnTo>
                <a:close/>
              </a:path>
            </a:pathLst>
          </a:custGeom>
          <a:solidFill>
            <a:srgbClr val="1857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43" name="object 26043"/>
          <p:cNvSpPr/>
          <p:nvPr/>
        </p:nvSpPr>
        <p:spPr>
          <a:xfrm>
            <a:off x="3522629" y="2511257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009" y="3812"/>
                </a:moveTo>
                <a:lnTo>
                  <a:pt x="3380" y="2235"/>
                </a:lnTo>
                <a:lnTo>
                  <a:pt x="0" y="0"/>
                </a:lnTo>
                <a:lnTo>
                  <a:pt x="3009" y="3812"/>
                </a:lnTo>
                <a:close/>
              </a:path>
            </a:pathLst>
          </a:custGeom>
          <a:ln w="3175">
            <a:solidFill>
              <a:srgbClr val="1857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44" name="object 260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045" name="object 26045"/>
          <p:cNvSpPr/>
          <p:nvPr/>
        </p:nvSpPr>
        <p:spPr>
          <a:xfrm>
            <a:off x="3524412" y="2527510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264" y="2971"/>
                </a:moveTo>
                <a:lnTo>
                  <a:pt x="0" y="0"/>
                </a:lnTo>
                <a:lnTo>
                  <a:pt x="1534" y="1905"/>
                </a:lnTo>
                <a:lnTo>
                  <a:pt x="1264" y="2971"/>
                </a:lnTo>
                <a:close/>
              </a:path>
            </a:pathLst>
          </a:custGeom>
          <a:solidFill>
            <a:srgbClr val="1857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46" name="object 26046"/>
          <p:cNvSpPr/>
          <p:nvPr/>
        </p:nvSpPr>
        <p:spPr>
          <a:xfrm>
            <a:off x="3524412" y="2527510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534" y="1905"/>
                </a:lnTo>
                <a:lnTo>
                  <a:pt x="1264" y="297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7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47" name="object 26047"/>
          <p:cNvSpPr/>
          <p:nvPr/>
        </p:nvSpPr>
        <p:spPr>
          <a:xfrm>
            <a:off x="3523396" y="2526741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280" y="3741"/>
                </a:moveTo>
                <a:lnTo>
                  <a:pt x="0" y="0"/>
                </a:lnTo>
                <a:lnTo>
                  <a:pt x="1016" y="769"/>
                </a:lnTo>
                <a:lnTo>
                  <a:pt x="2280" y="3741"/>
                </a:lnTo>
                <a:close/>
              </a:path>
            </a:pathLst>
          </a:custGeom>
          <a:solidFill>
            <a:srgbClr val="1857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48" name="object 26048"/>
          <p:cNvSpPr/>
          <p:nvPr/>
        </p:nvSpPr>
        <p:spPr>
          <a:xfrm>
            <a:off x="3523396" y="2526741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1016" y="769"/>
                </a:moveTo>
                <a:lnTo>
                  <a:pt x="0" y="0"/>
                </a:lnTo>
                <a:lnTo>
                  <a:pt x="2280" y="3741"/>
                </a:lnTo>
                <a:lnTo>
                  <a:pt x="1016" y="769"/>
                </a:lnTo>
                <a:close/>
              </a:path>
            </a:pathLst>
          </a:custGeom>
          <a:ln w="3175">
            <a:solidFill>
              <a:srgbClr val="1857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49" name="object 260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050" name="object 260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051" name="object 260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052" name="object 260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053" name="object 260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054" name="object 260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055" name="object 26055"/>
          <p:cNvSpPr/>
          <p:nvPr/>
        </p:nvSpPr>
        <p:spPr>
          <a:xfrm>
            <a:off x="3525121" y="2548897"/>
            <a:ext cx="635" cy="0"/>
          </a:xfrm>
          <a:custGeom>
            <a:avLst/>
            <a:gdLst/>
            <a:ahLst/>
            <a:cxnLst/>
            <a:rect l="l" t="t" r="r" b="b"/>
            <a:pathLst>
              <a:path w="635" h="0">
                <a:moveTo>
                  <a:pt x="0" y="0"/>
                </a:moveTo>
                <a:lnTo>
                  <a:pt x="556" y="0"/>
                </a:lnTo>
              </a:path>
            </a:pathLst>
          </a:custGeom>
          <a:ln w="6858">
            <a:solidFill>
              <a:srgbClr val="1856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56" name="object 26056"/>
          <p:cNvSpPr/>
          <p:nvPr/>
        </p:nvSpPr>
        <p:spPr>
          <a:xfrm>
            <a:off x="3525121" y="2545468"/>
            <a:ext cx="635" cy="6985"/>
          </a:xfrm>
          <a:custGeom>
            <a:avLst/>
            <a:gdLst/>
            <a:ahLst/>
            <a:cxnLst/>
            <a:rect l="l" t="t" r="r" b="b"/>
            <a:pathLst>
              <a:path w="635" h="6985">
                <a:moveTo>
                  <a:pt x="556" y="0"/>
                </a:moveTo>
                <a:lnTo>
                  <a:pt x="441" y="6858"/>
                </a:lnTo>
                <a:lnTo>
                  <a:pt x="0" y="6578"/>
                </a:lnTo>
                <a:lnTo>
                  <a:pt x="556" y="0"/>
                </a:lnTo>
                <a:close/>
              </a:path>
            </a:pathLst>
          </a:custGeom>
          <a:ln w="3175">
            <a:solidFill>
              <a:srgbClr val="1856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57" name="object 260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058" name="object 26058"/>
          <p:cNvSpPr/>
          <p:nvPr/>
        </p:nvSpPr>
        <p:spPr>
          <a:xfrm>
            <a:off x="3524412" y="252751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34" y="1905"/>
                </a:moveTo>
                <a:lnTo>
                  <a:pt x="0" y="0"/>
                </a:lnTo>
                <a:lnTo>
                  <a:pt x="1691" y="1282"/>
                </a:lnTo>
                <a:lnTo>
                  <a:pt x="1534" y="1905"/>
                </a:lnTo>
                <a:close/>
              </a:path>
            </a:pathLst>
          </a:custGeom>
          <a:solidFill>
            <a:srgbClr val="1857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59" name="object 26059"/>
          <p:cNvSpPr/>
          <p:nvPr/>
        </p:nvSpPr>
        <p:spPr>
          <a:xfrm>
            <a:off x="3524412" y="252751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34" y="1905"/>
                </a:moveTo>
                <a:lnTo>
                  <a:pt x="1691" y="1282"/>
                </a:lnTo>
                <a:lnTo>
                  <a:pt x="0" y="0"/>
                </a:lnTo>
                <a:lnTo>
                  <a:pt x="1534" y="1905"/>
                </a:lnTo>
                <a:close/>
              </a:path>
            </a:pathLst>
          </a:custGeom>
          <a:ln w="3175">
            <a:solidFill>
              <a:srgbClr val="1857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60" name="object 26060"/>
          <p:cNvSpPr/>
          <p:nvPr/>
        </p:nvSpPr>
        <p:spPr>
          <a:xfrm>
            <a:off x="3524661" y="253498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490" y="1518"/>
                </a:moveTo>
                <a:lnTo>
                  <a:pt x="0" y="0"/>
                </a:lnTo>
                <a:lnTo>
                  <a:pt x="1191" y="332"/>
                </a:lnTo>
                <a:lnTo>
                  <a:pt x="1490" y="1518"/>
                </a:lnTo>
                <a:close/>
              </a:path>
            </a:pathLst>
          </a:custGeom>
          <a:solidFill>
            <a:srgbClr val="1857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61" name="object 26061"/>
          <p:cNvSpPr/>
          <p:nvPr/>
        </p:nvSpPr>
        <p:spPr>
          <a:xfrm>
            <a:off x="3524661" y="253498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490" y="1518"/>
                </a:moveTo>
                <a:lnTo>
                  <a:pt x="1191" y="332"/>
                </a:lnTo>
                <a:lnTo>
                  <a:pt x="0" y="0"/>
                </a:lnTo>
                <a:lnTo>
                  <a:pt x="1490" y="1518"/>
                </a:lnTo>
                <a:close/>
              </a:path>
            </a:pathLst>
          </a:custGeom>
          <a:ln w="3175">
            <a:solidFill>
              <a:srgbClr val="1857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62" name="object 26062"/>
          <p:cNvSpPr/>
          <p:nvPr/>
        </p:nvSpPr>
        <p:spPr>
          <a:xfrm>
            <a:off x="3522662" y="2532944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190" y="2369"/>
                </a:moveTo>
                <a:lnTo>
                  <a:pt x="0" y="0"/>
                </a:lnTo>
                <a:lnTo>
                  <a:pt x="3187" y="2354"/>
                </a:lnTo>
                <a:close/>
              </a:path>
            </a:pathLst>
          </a:custGeom>
          <a:solidFill>
            <a:srgbClr val="1857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63" name="object 26063"/>
          <p:cNvSpPr/>
          <p:nvPr/>
        </p:nvSpPr>
        <p:spPr>
          <a:xfrm>
            <a:off x="3522662" y="2532944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0"/>
                </a:moveTo>
                <a:lnTo>
                  <a:pt x="3187" y="235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7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64" name="object 26064"/>
          <p:cNvSpPr/>
          <p:nvPr/>
        </p:nvSpPr>
        <p:spPr>
          <a:xfrm>
            <a:off x="3522662" y="2532944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190" y="2369"/>
                </a:moveTo>
                <a:lnTo>
                  <a:pt x="1998" y="2037"/>
                </a:lnTo>
                <a:lnTo>
                  <a:pt x="0" y="0"/>
                </a:lnTo>
                <a:lnTo>
                  <a:pt x="3190" y="2369"/>
                </a:lnTo>
                <a:close/>
              </a:path>
            </a:pathLst>
          </a:custGeom>
          <a:solidFill>
            <a:srgbClr val="1857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65" name="object 26065"/>
          <p:cNvSpPr/>
          <p:nvPr/>
        </p:nvSpPr>
        <p:spPr>
          <a:xfrm>
            <a:off x="3522662" y="2532944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0"/>
                </a:moveTo>
                <a:lnTo>
                  <a:pt x="1998" y="2037"/>
                </a:lnTo>
                <a:lnTo>
                  <a:pt x="3190" y="236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7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66" name="object 260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067" name="object 260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068" name="object 26068"/>
          <p:cNvSpPr/>
          <p:nvPr/>
        </p:nvSpPr>
        <p:spPr>
          <a:xfrm>
            <a:off x="3525121" y="2552047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45" y="3017"/>
                </a:moveTo>
                <a:lnTo>
                  <a:pt x="1013" y="2898"/>
                </a:lnTo>
                <a:lnTo>
                  <a:pt x="0" y="0"/>
                </a:lnTo>
                <a:lnTo>
                  <a:pt x="1145" y="3017"/>
                </a:lnTo>
                <a:close/>
              </a:path>
            </a:pathLst>
          </a:custGeom>
          <a:solidFill>
            <a:srgbClr val="1856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69" name="object 26069"/>
          <p:cNvSpPr/>
          <p:nvPr/>
        </p:nvSpPr>
        <p:spPr>
          <a:xfrm>
            <a:off x="3525121" y="2552047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45" y="3017"/>
                </a:moveTo>
                <a:lnTo>
                  <a:pt x="1013" y="2898"/>
                </a:lnTo>
                <a:lnTo>
                  <a:pt x="0" y="0"/>
                </a:lnTo>
                <a:lnTo>
                  <a:pt x="1145" y="3017"/>
                </a:lnTo>
                <a:close/>
              </a:path>
            </a:pathLst>
          </a:custGeom>
          <a:ln w="3175">
            <a:solidFill>
              <a:srgbClr val="1856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70" name="object 26070"/>
          <p:cNvSpPr/>
          <p:nvPr/>
        </p:nvSpPr>
        <p:spPr>
          <a:xfrm>
            <a:off x="3525121" y="2552047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45" y="3017"/>
                </a:moveTo>
                <a:lnTo>
                  <a:pt x="0" y="0"/>
                </a:lnTo>
                <a:lnTo>
                  <a:pt x="441" y="279"/>
                </a:lnTo>
                <a:lnTo>
                  <a:pt x="1145" y="3017"/>
                </a:lnTo>
                <a:close/>
              </a:path>
            </a:pathLst>
          </a:custGeom>
          <a:solidFill>
            <a:srgbClr val="1856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71" name="object 26071"/>
          <p:cNvSpPr/>
          <p:nvPr/>
        </p:nvSpPr>
        <p:spPr>
          <a:xfrm>
            <a:off x="3525121" y="2552047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45" y="3017"/>
                </a:moveTo>
                <a:lnTo>
                  <a:pt x="441" y="279"/>
                </a:lnTo>
                <a:lnTo>
                  <a:pt x="0" y="0"/>
                </a:lnTo>
                <a:lnTo>
                  <a:pt x="1145" y="3017"/>
                </a:lnTo>
                <a:close/>
              </a:path>
            </a:pathLst>
          </a:custGeom>
          <a:ln w="3175">
            <a:solidFill>
              <a:srgbClr val="1856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72" name="object 26072"/>
          <p:cNvSpPr/>
          <p:nvPr/>
        </p:nvSpPr>
        <p:spPr>
          <a:xfrm>
            <a:off x="3525913" y="2497650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38" y="612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7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73" name="object 26073"/>
          <p:cNvSpPr/>
          <p:nvPr/>
        </p:nvSpPr>
        <p:spPr>
          <a:xfrm>
            <a:off x="3524150" y="2497650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1800" y="6129"/>
                </a:moveTo>
                <a:lnTo>
                  <a:pt x="0" y="3934"/>
                </a:lnTo>
                <a:lnTo>
                  <a:pt x="1762" y="0"/>
                </a:lnTo>
                <a:lnTo>
                  <a:pt x="1800" y="6129"/>
                </a:lnTo>
                <a:close/>
              </a:path>
            </a:pathLst>
          </a:custGeom>
          <a:solidFill>
            <a:srgbClr val="1857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74" name="object 26074"/>
          <p:cNvSpPr/>
          <p:nvPr/>
        </p:nvSpPr>
        <p:spPr>
          <a:xfrm>
            <a:off x="3524150" y="2497650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1762" y="0"/>
                </a:moveTo>
                <a:lnTo>
                  <a:pt x="0" y="3934"/>
                </a:lnTo>
                <a:lnTo>
                  <a:pt x="1800" y="6129"/>
                </a:lnTo>
                <a:lnTo>
                  <a:pt x="1762" y="0"/>
                </a:lnTo>
                <a:close/>
              </a:path>
            </a:pathLst>
          </a:custGeom>
          <a:ln w="3175">
            <a:solidFill>
              <a:srgbClr val="1857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75" name="object 260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076" name="object 260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077" name="object 260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078" name="object 260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079" name="object 26079"/>
          <p:cNvSpPr/>
          <p:nvPr/>
        </p:nvSpPr>
        <p:spPr>
          <a:xfrm>
            <a:off x="3513584" y="247293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58" y="0"/>
                </a:moveTo>
                <a:lnTo>
                  <a:pt x="0" y="1064"/>
                </a:lnTo>
                <a:lnTo>
                  <a:pt x="58" y="0"/>
                </a:lnTo>
                <a:close/>
              </a:path>
            </a:pathLst>
          </a:custGeom>
          <a:ln w="3175">
            <a:solidFill>
              <a:srgbClr val="1860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80" name="object 26080"/>
          <p:cNvSpPr/>
          <p:nvPr/>
        </p:nvSpPr>
        <p:spPr>
          <a:xfrm>
            <a:off x="3513584" y="247293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58" y="0"/>
                </a:moveTo>
                <a:lnTo>
                  <a:pt x="0" y="1064"/>
                </a:lnTo>
                <a:lnTo>
                  <a:pt x="58" y="0"/>
                </a:lnTo>
                <a:close/>
              </a:path>
            </a:pathLst>
          </a:custGeom>
          <a:ln w="3175">
            <a:solidFill>
              <a:srgbClr val="1860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81" name="object 26081"/>
          <p:cNvSpPr/>
          <p:nvPr/>
        </p:nvSpPr>
        <p:spPr>
          <a:xfrm>
            <a:off x="3513584" y="247293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58" y="0"/>
                </a:moveTo>
                <a:lnTo>
                  <a:pt x="0" y="1064"/>
                </a:lnTo>
                <a:lnTo>
                  <a:pt x="58" y="0"/>
                </a:lnTo>
                <a:close/>
              </a:path>
            </a:pathLst>
          </a:custGeom>
          <a:ln w="3175">
            <a:solidFill>
              <a:srgbClr val="1860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82" name="object 26082"/>
          <p:cNvSpPr/>
          <p:nvPr/>
        </p:nvSpPr>
        <p:spPr>
          <a:xfrm>
            <a:off x="3510569" y="2471107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14" y="2893"/>
                </a:moveTo>
                <a:lnTo>
                  <a:pt x="0" y="0"/>
                </a:lnTo>
                <a:lnTo>
                  <a:pt x="3073" y="1828"/>
                </a:lnTo>
                <a:lnTo>
                  <a:pt x="3014" y="2893"/>
                </a:lnTo>
                <a:close/>
              </a:path>
            </a:pathLst>
          </a:custGeom>
          <a:solidFill>
            <a:srgbClr val="1861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83" name="object 26083"/>
          <p:cNvSpPr/>
          <p:nvPr/>
        </p:nvSpPr>
        <p:spPr>
          <a:xfrm>
            <a:off x="3510569" y="2471107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73" y="1828"/>
                </a:moveTo>
                <a:lnTo>
                  <a:pt x="0" y="0"/>
                </a:lnTo>
                <a:lnTo>
                  <a:pt x="3014" y="2893"/>
                </a:lnTo>
                <a:lnTo>
                  <a:pt x="3073" y="1828"/>
                </a:lnTo>
                <a:close/>
              </a:path>
            </a:pathLst>
          </a:custGeom>
          <a:ln w="3175">
            <a:solidFill>
              <a:srgbClr val="1861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84" name="object 26084"/>
          <p:cNvSpPr/>
          <p:nvPr/>
        </p:nvSpPr>
        <p:spPr>
          <a:xfrm>
            <a:off x="3510569" y="247110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974" y="3690"/>
                </a:moveTo>
                <a:lnTo>
                  <a:pt x="0" y="0"/>
                </a:lnTo>
                <a:lnTo>
                  <a:pt x="3014" y="2893"/>
                </a:lnTo>
                <a:lnTo>
                  <a:pt x="2974" y="3690"/>
                </a:lnTo>
                <a:close/>
              </a:path>
            </a:pathLst>
          </a:custGeom>
          <a:solidFill>
            <a:srgbClr val="1861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85" name="object 26085"/>
          <p:cNvSpPr/>
          <p:nvPr/>
        </p:nvSpPr>
        <p:spPr>
          <a:xfrm>
            <a:off x="3510569" y="247110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3014" y="2893"/>
                </a:moveTo>
                <a:lnTo>
                  <a:pt x="2974" y="3690"/>
                </a:lnTo>
                <a:lnTo>
                  <a:pt x="0" y="0"/>
                </a:lnTo>
                <a:lnTo>
                  <a:pt x="3014" y="2893"/>
                </a:lnTo>
                <a:close/>
              </a:path>
            </a:pathLst>
          </a:custGeom>
          <a:ln w="3175">
            <a:solidFill>
              <a:srgbClr val="1861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86" name="object 26086"/>
          <p:cNvSpPr/>
          <p:nvPr/>
        </p:nvSpPr>
        <p:spPr>
          <a:xfrm>
            <a:off x="3510569" y="2471107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14" y="2893"/>
                </a:moveTo>
                <a:lnTo>
                  <a:pt x="0" y="0"/>
                </a:lnTo>
                <a:lnTo>
                  <a:pt x="3014" y="2893"/>
                </a:lnTo>
                <a:close/>
              </a:path>
            </a:pathLst>
          </a:custGeom>
          <a:ln w="3175">
            <a:solidFill>
              <a:srgbClr val="1861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87" name="object 26087"/>
          <p:cNvSpPr/>
          <p:nvPr/>
        </p:nvSpPr>
        <p:spPr>
          <a:xfrm>
            <a:off x="3510569" y="2471107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14" y="2893"/>
                </a:moveTo>
                <a:lnTo>
                  <a:pt x="0" y="0"/>
                </a:lnTo>
                <a:lnTo>
                  <a:pt x="3014" y="2893"/>
                </a:lnTo>
                <a:close/>
              </a:path>
            </a:pathLst>
          </a:custGeom>
          <a:ln w="3175">
            <a:solidFill>
              <a:srgbClr val="1861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88" name="object 26088"/>
          <p:cNvSpPr/>
          <p:nvPr/>
        </p:nvSpPr>
        <p:spPr>
          <a:xfrm>
            <a:off x="3510569" y="2471107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14" y="2893"/>
                </a:moveTo>
                <a:lnTo>
                  <a:pt x="0" y="0"/>
                </a:lnTo>
                <a:lnTo>
                  <a:pt x="3014" y="2893"/>
                </a:lnTo>
                <a:close/>
              </a:path>
            </a:pathLst>
          </a:custGeom>
          <a:ln w="3175">
            <a:solidFill>
              <a:srgbClr val="1861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89" name="object 26089"/>
          <p:cNvSpPr/>
          <p:nvPr/>
        </p:nvSpPr>
        <p:spPr>
          <a:xfrm>
            <a:off x="3510569" y="2471107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14" y="28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90" name="object 26090"/>
          <p:cNvSpPr/>
          <p:nvPr/>
        </p:nvSpPr>
        <p:spPr>
          <a:xfrm>
            <a:off x="3510569" y="247110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91" name="object 260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092" name="object 260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093" name="object 260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094" name="object 26094"/>
          <p:cNvSpPr/>
          <p:nvPr/>
        </p:nvSpPr>
        <p:spPr>
          <a:xfrm>
            <a:off x="3498844" y="2458001"/>
            <a:ext cx="12065" cy="13335"/>
          </a:xfrm>
          <a:custGeom>
            <a:avLst/>
            <a:gdLst/>
            <a:ahLst/>
            <a:cxnLst/>
            <a:rect l="l" t="t" r="r" b="b"/>
            <a:pathLst>
              <a:path w="12064" h="13335">
                <a:moveTo>
                  <a:pt x="11724" y="1310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95" name="object 260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096" name="object 260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097" name="object 260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098" name="object 260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099" name="object 260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00" name="object 261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01" name="object 261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02" name="object 261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03" name="object 261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04" name="object 261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05" name="object 261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06" name="object 261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07" name="object 261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08" name="object 26108"/>
          <p:cNvSpPr/>
          <p:nvPr/>
        </p:nvSpPr>
        <p:spPr>
          <a:xfrm>
            <a:off x="3514585" y="2491722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1242" y="1424"/>
                </a:moveTo>
                <a:lnTo>
                  <a:pt x="0" y="0"/>
                </a:lnTo>
                <a:lnTo>
                  <a:pt x="2072" y="731"/>
                </a:lnTo>
                <a:lnTo>
                  <a:pt x="1242" y="1424"/>
                </a:lnTo>
                <a:close/>
              </a:path>
            </a:pathLst>
          </a:custGeom>
          <a:solidFill>
            <a:srgbClr val="185E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09" name="object 26109"/>
          <p:cNvSpPr/>
          <p:nvPr/>
        </p:nvSpPr>
        <p:spPr>
          <a:xfrm>
            <a:off x="3514585" y="2491722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1242" y="1424"/>
                </a:moveTo>
                <a:lnTo>
                  <a:pt x="0" y="0"/>
                </a:lnTo>
                <a:lnTo>
                  <a:pt x="2072" y="731"/>
                </a:lnTo>
                <a:lnTo>
                  <a:pt x="1242" y="1424"/>
                </a:lnTo>
                <a:close/>
              </a:path>
            </a:pathLst>
          </a:custGeom>
          <a:ln w="3175">
            <a:solidFill>
              <a:srgbClr val="185E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10" name="object 26110"/>
          <p:cNvSpPr/>
          <p:nvPr/>
        </p:nvSpPr>
        <p:spPr>
          <a:xfrm>
            <a:off x="3515827" y="2492453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3997" y="3860"/>
                </a:moveTo>
                <a:lnTo>
                  <a:pt x="0" y="693"/>
                </a:lnTo>
                <a:lnTo>
                  <a:pt x="830" y="0"/>
                </a:lnTo>
                <a:lnTo>
                  <a:pt x="3997" y="3860"/>
                </a:lnTo>
                <a:close/>
              </a:path>
            </a:pathLst>
          </a:custGeom>
          <a:solidFill>
            <a:srgbClr val="185D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11" name="object 26111"/>
          <p:cNvSpPr/>
          <p:nvPr/>
        </p:nvSpPr>
        <p:spPr>
          <a:xfrm>
            <a:off x="3515827" y="2492453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0" y="693"/>
                </a:moveTo>
                <a:lnTo>
                  <a:pt x="3997" y="3860"/>
                </a:lnTo>
                <a:lnTo>
                  <a:pt x="830" y="0"/>
                </a:lnTo>
                <a:lnTo>
                  <a:pt x="0" y="693"/>
                </a:lnTo>
                <a:close/>
              </a:path>
            </a:pathLst>
          </a:custGeom>
          <a:ln w="3175">
            <a:solidFill>
              <a:srgbClr val="185D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12" name="object 26112"/>
          <p:cNvSpPr/>
          <p:nvPr/>
        </p:nvSpPr>
        <p:spPr>
          <a:xfrm>
            <a:off x="3512746" y="2489611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3911" y="2842"/>
                </a:moveTo>
                <a:lnTo>
                  <a:pt x="1838" y="2110"/>
                </a:lnTo>
                <a:lnTo>
                  <a:pt x="0" y="0"/>
                </a:lnTo>
                <a:lnTo>
                  <a:pt x="3911" y="2842"/>
                </a:lnTo>
                <a:close/>
              </a:path>
            </a:pathLst>
          </a:custGeom>
          <a:solidFill>
            <a:srgbClr val="185F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13" name="object 26113"/>
          <p:cNvSpPr/>
          <p:nvPr/>
        </p:nvSpPr>
        <p:spPr>
          <a:xfrm>
            <a:off x="3512746" y="2489611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1838" y="2110"/>
                </a:moveTo>
                <a:lnTo>
                  <a:pt x="3911" y="2842"/>
                </a:lnTo>
                <a:lnTo>
                  <a:pt x="0" y="0"/>
                </a:lnTo>
                <a:lnTo>
                  <a:pt x="1838" y="2110"/>
                </a:lnTo>
                <a:close/>
              </a:path>
            </a:pathLst>
          </a:custGeom>
          <a:ln w="3175">
            <a:solidFill>
              <a:srgbClr val="185F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14" name="object 261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15" name="object 261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16" name="object 26116"/>
          <p:cNvSpPr/>
          <p:nvPr/>
        </p:nvSpPr>
        <p:spPr>
          <a:xfrm>
            <a:off x="3512873" y="2487221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3784" y="5232"/>
                </a:moveTo>
                <a:lnTo>
                  <a:pt x="0" y="0"/>
                </a:lnTo>
                <a:lnTo>
                  <a:pt x="1094" y="754"/>
                </a:lnTo>
                <a:lnTo>
                  <a:pt x="3784" y="5232"/>
                </a:lnTo>
                <a:close/>
              </a:path>
            </a:pathLst>
          </a:custGeom>
          <a:solidFill>
            <a:srgbClr val="185F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17" name="object 26117"/>
          <p:cNvSpPr/>
          <p:nvPr/>
        </p:nvSpPr>
        <p:spPr>
          <a:xfrm>
            <a:off x="3512873" y="2487221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0" y="0"/>
                </a:moveTo>
                <a:lnTo>
                  <a:pt x="3784" y="5232"/>
                </a:lnTo>
                <a:lnTo>
                  <a:pt x="1094" y="75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F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18" name="object 26118"/>
          <p:cNvSpPr/>
          <p:nvPr/>
        </p:nvSpPr>
        <p:spPr>
          <a:xfrm>
            <a:off x="3517869" y="2475646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35" y="0"/>
                </a:moveTo>
                <a:lnTo>
                  <a:pt x="0" y="2463"/>
                </a:lnTo>
                <a:lnTo>
                  <a:pt x="335" y="0"/>
                </a:lnTo>
                <a:close/>
              </a:path>
            </a:pathLst>
          </a:custGeom>
          <a:ln w="3175">
            <a:solidFill>
              <a:srgbClr val="185D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19" name="object 26119"/>
          <p:cNvSpPr/>
          <p:nvPr/>
        </p:nvSpPr>
        <p:spPr>
          <a:xfrm>
            <a:off x="3517869" y="2475646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35" y="0"/>
                </a:moveTo>
                <a:lnTo>
                  <a:pt x="0" y="2463"/>
                </a:lnTo>
                <a:lnTo>
                  <a:pt x="335" y="0"/>
                </a:lnTo>
                <a:close/>
              </a:path>
            </a:pathLst>
          </a:custGeom>
          <a:ln w="3175">
            <a:solidFill>
              <a:srgbClr val="185D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20" name="object 261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21" name="object 261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22" name="object 261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2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23" name="object 261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24" name="object 261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25" name="object 261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26" name="object 261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27" name="object 261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28" name="object 261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29" name="object 26129"/>
          <p:cNvSpPr/>
          <p:nvPr/>
        </p:nvSpPr>
        <p:spPr>
          <a:xfrm>
            <a:off x="3517869" y="24781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5D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30" name="object 26130"/>
          <p:cNvSpPr/>
          <p:nvPr/>
        </p:nvSpPr>
        <p:spPr>
          <a:xfrm>
            <a:off x="3517869" y="24781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D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31" name="object 26131"/>
          <p:cNvSpPr/>
          <p:nvPr/>
        </p:nvSpPr>
        <p:spPr>
          <a:xfrm>
            <a:off x="3517869" y="24781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5D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32" name="object 26132"/>
          <p:cNvSpPr/>
          <p:nvPr/>
        </p:nvSpPr>
        <p:spPr>
          <a:xfrm>
            <a:off x="3517869" y="24781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D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33" name="object 26133"/>
          <p:cNvSpPr/>
          <p:nvPr/>
        </p:nvSpPr>
        <p:spPr>
          <a:xfrm>
            <a:off x="3513584" y="2474000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4284" y="410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34" name="object 26134"/>
          <p:cNvSpPr/>
          <p:nvPr/>
        </p:nvSpPr>
        <p:spPr>
          <a:xfrm>
            <a:off x="3513579" y="2491366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247" y="1780"/>
                </a:moveTo>
                <a:lnTo>
                  <a:pt x="0" y="0"/>
                </a:lnTo>
                <a:lnTo>
                  <a:pt x="1005" y="355"/>
                </a:lnTo>
                <a:lnTo>
                  <a:pt x="2247" y="1780"/>
                </a:lnTo>
                <a:close/>
              </a:path>
            </a:pathLst>
          </a:custGeom>
          <a:solidFill>
            <a:srgbClr val="185F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35" name="object 26135"/>
          <p:cNvSpPr/>
          <p:nvPr/>
        </p:nvSpPr>
        <p:spPr>
          <a:xfrm>
            <a:off x="3513579" y="2491366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1005" y="355"/>
                </a:moveTo>
                <a:lnTo>
                  <a:pt x="0" y="0"/>
                </a:lnTo>
                <a:lnTo>
                  <a:pt x="2247" y="1780"/>
                </a:lnTo>
                <a:lnTo>
                  <a:pt x="1005" y="355"/>
                </a:lnTo>
                <a:close/>
              </a:path>
            </a:pathLst>
          </a:custGeom>
          <a:ln w="3175">
            <a:solidFill>
              <a:srgbClr val="185F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36" name="object 26136"/>
          <p:cNvSpPr/>
          <p:nvPr/>
        </p:nvSpPr>
        <p:spPr>
          <a:xfrm>
            <a:off x="3512746" y="2489611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838" y="2110"/>
                </a:moveTo>
                <a:lnTo>
                  <a:pt x="833" y="1755"/>
                </a:lnTo>
                <a:lnTo>
                  <a:pt x="0" y="0"/>
                </a:lnTo>
                <a:lnTo>
                  <a:pt x="1838" y="2110"/>
                </a:lnTo>
                <a:close/>
              </a:path>
            </a:pathLst>
          </a:custGeom>
          <a:solidFill>
            <a:srgbClr val="1860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37" name="object 26137"/>
          <p:cNvSpPr/>
          <p:nvPr/>
        </p:nvSpPr>
        <p:spPr>
          <a:xfrm>
            <a:off x="3512746" y="2489611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0"/>
                </a:moveTo>
                <a:lnTo>
                  <a:pt x="1838" y="2110"/>
                </a:lnTo>
                <a:lnTo>
                  <a:pt x="833" y="175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60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38" name="object 261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39" name="object 261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40" name="object 26140"/>
          <p:cNvSpPr/>
          <p:nvPr/>
        </p:nvSpPr>
        <p:spPr>
          <a:xfrm>
            <a:off x="3517630" y="247987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5D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41" name="object 26141"/>
          <p:cNvSpPr/>
          <p:nvPr/>
        </p:nvSpPr>
        <p:spPr>
          <a:xfrm>
            <a:off x="3517630" y="247987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D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42" name="object 261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43" name="object 261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44" name="object 261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45" name="object 261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46" name="object 261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47" name="object 261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48" name="object 261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49" name="object 261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50" name="object 261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51" name="object 261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52" name="object 261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53" name="object 261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54" name="object 261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55" name="object 26155"/>
          <p:cNvSpPr/>
          <p:nvPr/>
        </p:nvSpPr>
        <p:spPr>
          <a:xfrm>
            <a:off x="3500262" y="245384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6B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56" name="object 26156"/>
          <p:cNvSpPr/>
          <p:nvPr/>
        </p:nvSpPr>
        <p:spPr>
          <a:xfrm>
            <a:off x="3500262" y="245384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B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57" name="object 261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58" name="object 261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59" name="object 261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60" name="object 261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61" name="object 26161"/>
          <p:cNvSpPr/>
          <p:nvPr/>
        </p:nvSpPr>
        <p:spPr>
          <a:xfrm>
            <a:off x="3513968" y="2487975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341" y="1617"/>
                </a:moveTo>
                <a:lnTo>
                  <a:pt x="0" y="0"/>
                </a:lnTo>
                <a:lnTo>
                  <a:pt x="2341" y="1617"/>
                </a:lnTo>
                <a:close/>
              </a:path>
            </a:pathLst>
          </a:custGeom>
          <a:ln w="3175">
            <a:solidFill>
              <a:srgbClr val="185E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62" name="object 261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63" name="object 261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64" name="object 261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65" name="object 261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66" name="object 261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67" name="object 26167"/>
          <p:cNvSpPr/>
          <p:nvPr/>
        </p:nvSpPr>
        <p:spPr>
          <a:xfrm>
            <a:off x="3518961" y="250883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5B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68" name="object 26168"/>
          <p:cNvSpPr/>
          <p:nvPr/>
        </p:nvSpPr>
        <p:spPr>
          <a:xfrm>
            <a:off x="3518961" y="250883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B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69" name="object 26169"/>
          <p:cNvSpPr/>
          <p:nvPr/>
        </p:nvSpPr>
        <p:spPr>
          <a:xfrm>
            <a:off x="3518791" y="250883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70" y="0"/>
                </a:moveTo>
                <a:lnTo>
                  <a:pt x="0" y="2489"/>
                </a:lnTo>
                <a:lnTo>
                  <a:pt x="170" y="0"/>
                </a:lnTo>
                <a:close/>
              </a:path>
            </a:pathLst>
          </a:custGeom>
          <a:ln w="3175">
            <a:solidFill>
              <a:srgbClr val="185C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70" name="object 26170"/>
          <p:cNvSpPr/>
          <p:nvPr/>
        </p:nvSpPr>
        <p:spPr>
          <a:xfrm>
            <a:off x="3518791" y="250883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70" y="0"/>
                </a:moveTo>
                <a:lnTo>
                  <a:pt x="0" y="2489"/>
                </a:lnTo>
                <a:lnTo>
                  <a:pt x="170" y="0"/>
                </a:lnTo>
                <a:close/>
              </a:path>
            </a:pathLst>
          </a:custGeom>
          <a:ln w="3175">
            <a:solidFill>
              <a:srgbClr val="185C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71" name="object 261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72" name="object 261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73" name="object 261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74" name="object 261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75" name="object 261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76" name="object 261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77" name="object 261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78" name="object 261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79" name="object 26179"/>
          <p:cNvSpPr/>
          <p:nvPr/>
        </p:nvSpPr>
        <p:spPr>
          <a:xfrm>
            <a:off x="3518194" y="2505641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0"/>
                </a:moveTo>
                <a:lnTo>
                  <a:pt x="767" y="319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C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80" name="object 261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81" name="object 26181"/>
          <p:cNvSpPr/>
          <p:nvPr/>
        </p:nvSpPr>
        <p:spPr>
          <a:xfrm>
            <a:off x="3519665" y="2513147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377" y="1823"/>
                </a:moveTo>
                <a:lnTo>
                  <a:pt x="0" y="0"/>
                </a:lnTo>
                <a:lnTo>
                  <a:pt x="1049" y="335"/>
                </a:lnTo>
                <a:lnTo>
                  <a:pt x="2377" y="1823"/>
                </a:lnTo>
                <a:close/>
              </a:path>
            </a:pathLst>
          </a:custGeom>
          <a:solidFill>
            <a:srgbClr val="185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82" name="object 26182"/>
          <p:cNvSpPr/>
          <p:nvPr/>
        </p:nvSpPr>
        <p:spPr>
          <a:xfrm>
            <a:off x="3519665" y="2513147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377" y="1823"/>
                </a:moveTo>
                <a:lnTo>
                  <a:pt x="1049" y="335"/>
                </a:lnTo>
                <a:lnTo>
                  <a:pt x="0" y="0"/>
                </a:lnTo>
                <a:lnTo>
                  <a:pt x="2377" y="1823"/>
                </a:lnTo>
                <a:close/>
              </a:path>
            </a:pathLst>
          </a:custGeom>
          <a:ln w="3175">
            <a:solidFill>
              <a:srgbClr val="185A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83" name="object 26183"/>
          <p:cNvSpPr/>
          <p:nvPr/>
        </p:nvSpPr>
        <p:spPr>
          <a:xfrm>
            <a:off x="3519665" y="25131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5B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84" name="object 26184"/>
          <p:cNvSpPr/>
          <p:nvPr/>
        </p:nvSpPr>
        <p:spPr>
          <a:xfrm>
            <a:off x="3519665" y="25131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B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85" name="object 26185"/>
          <p:cNvSpPr/>
          <p:nvPr/>
        </p:nvSpPr>
        <p:spPr>
          <a:xfrm>
            <a:off x="3516706" y="2510878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959" y="2268"/>
                </a:moveTo>
                <a:lnTo>
                  <a:pt x="0" y="0"/>
                </a:lnTo>
                <a:lnTo>
                  <a:pt x="2959" y="2268"/>
                </a:lnTo>
                <a:close/>
              </a:path>
            </a:pathLst>
          </a:custGeom>
          <a:ln w="3175">
            <a:solidFill>
              <a:srgbClr val="185C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86" name="object 261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87" name="object 261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88" name="object 26188"/>
          <p:cNvSpPr/>
          <p:nvPr/>
        </p:nvSpPr>
        <p:spPr>
          <a:xfrm>
            <a:off x="3518791" y="2511323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873" y="1823"/>
                </a:moveTo>
                <a:lnTo>
                  <a:pt x="0" y="0"/>
                </a:lnTo>
                <a:lnTo>
                  <a:pt x="873" y="1823"/>
                </a:lnTo>
                <a:close/>
              </a:path>
            </a:pathLst>
          </a:custGeom>
          <a:ln w="3175">
            <a:solidFill>
              <a:srgbClr val="185B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89" name="object 26189"/>
          <p:cNvSpPr/>
          <p:nvPr/>
        </p:nvSpPr>
        <p:spPr>
          <a:xfrm>
            <a:off x="3518791" y="251132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922" y="2159"/>
                </a:moveTo>
                <a:lnTo>
                  <a:pt x="873" y="1823"/>
                </a:lnTo>
                <a:lnTo>
                  <a:pt x="0" y="0"/>
                </a:lnTo>
                <a:lnTo>
                  <a:pt x="1922" y="2159"/>
                </a:lnTo>
                <a:close/>
              </a:path>
            </a:pathLst>
          </a:custGeom>
          <a:solidFill>
            <a:srgbClr val="185B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90" name="object 26190"/>
          <p:cNvSpPr/>
          <p:nvPr/>
        </p:nvSpPr>
        <p:spPr>
          <a:xfrm>
            <a:off x="3518791" y="251132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873" y="1823"/>
                </a:moveTo>
                <a:lnTo>
                  <a:pt x="1922" y="2159"/>
                </a:lnTo>
                <a:lnTo>
                  <a:pt x="0" y="0"/>
                </a:lnTo>
                <a:lnTo>
                  <a:pt x="873" y="1823"/>
                </a:lnTo>
                <a:close/>
              </a:path>
            </a:pathLst>
          </a:custGeom>
          <a:ln w="3175">
            <a:solidFill>
              <a:srgbClr val="185B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91" name="object 261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92" name="object 261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93" name="object 261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94" name="object 261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95" name="object 261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96" name="object 261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97" name="object 26197"/>
          <p:cNvSpPr/>
          <p:nvPr/>
        </p:nvSpPr>
        <p:spPr>
          <a:xfrm>
            <a:off x="3519690" y="2524572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4">
                <a:moveTo>
                  <a:pt x="840" y="0"/>
                </a:moveTo>
                <a:lnTo>
                  <a:pt x="0" y="5344"/>
                </a:lnTo>
                <a:lnTo>
                  <a:pt x="840" y="0"/>
                </a:lnTo>
                <a:close/>
              </a:path>
            </a:pathLst>
          </a:custGeom>
          <a:ln w="3175">
            <a:solidFill>
              <a:srgbClr val="185B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98" name="object 26198"/>
          <p:cNvSpPr/>
          <p:nvPr/>
        </p:nvSpPr>
        <p:spPr>
          <a:xfrm>
            <a:off x="3518743" y="2524572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947" y="5344"/>
                </a:moveTo>
                <a:lnTo>
                  <a:pt x="0" y="4714"/>
                </a:lnTo>
                <a:lnTo>
                  <a:pt x="1788" y="0"/>
                </a:lnTo>
                <a:lnTo>
                  <a:pt x="947" y="5344"/>
                </a:lnTo>
                <a:close/>
              </a:path>
            </a:pathLst>
          </a:custGeom>
          <a:solidFill>
            <a:srgbClr val="185B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99" name="object 26199"/>
          <p:cNvSpPr/>
          <p:nvPr/>
        </p:nvSpPr>
        <p:spPr>
          <a:xfrm>
            <a:off x="3518743" y="2524572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1788" y="0"/>
                </a:moveTo>
                <a:lnTo>
                  <a:pt x="0" y="4714"/>
                </a:lnTo>
                <a:lnTo>
                  <a:pt x="947" y="5344"/>
                </a:lnTo>
                <a:lnTo>
                  <a:pt x="1788" y="0"/>
                </a:lnTo>
                <a:close/>
              </a:path>
            </a:pathLst>
          </a:custGeom>
          <a:ln w="3175">
            <a:solidFill>
              <a:srgbClr val="185B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00" name="object 262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201" name="object 262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202" name="object 262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203" name="object 26203"/>
          <p:cNvSpPr/>
          <p:nvPr/>
        </p:nvSpPr>
        <p:spPr>
          <a:xfrm>
            <a:off x="3522629" y="250937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879"/>
                </a:moveTo>
                <a:lnTo>
                  <a:pt x="337" y="0"/>
                </a:lnTo>
                <a:lnTo>
                  <a:pt x="0" y="1879"/>
                </a:lnTo>
                <a:close/>
              </a:path>
            </a:pathLst>
          </a:custGeom>
          <a:ln w="3175">
            <a:solidFill>
              <a:srgbClr val="1859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04" name="object 26204"/>
          <p:cNvSpPr/>
          <p:nvPr/>
        </p:nvSpPr>
        <p:spPr>
          <a:xfrm>
            <a:off x="3522629" y="2509377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583" y="3256"/>
                </a:moveTo>
                <a:lnTo>
                  <a:pt x="0" y="1879"/>
                </a:lnTo>
                <a:lnTo>
                  <a:pt x="337" y="0"/>
                </a:lnTo>
                <a:lnTo>
                  <a:pt x="3583" y="3256"/>
                </a:lnTo>
                <a:close/>
              </a:path>
            </a:pathLst>
          </a:custGeom>
          <a:solidFill>
            <a:srgbClr val="1858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05" name="object 26205"/>
          <p:cNvSpPr/>
          <p:nvPr/>
        </p:nvSpPr>
        <p:spPr>
          <a:xfrm>
            <a:off x="3522629" y="2509377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1879"/>
                </a:moveTo>
                <a:lnTo>
                  <a:pt x="3583" y="3256"/>
                </a:lnTo>
                <a:lnTo>
                  <a:pt x="337" y="0"/>
                </a:lnTo>
                <a:lnTo>
                  <a:pt x="0" y="1879"/>
                </a:lnTo>
                <a:close/>
              </a:path>
            </a:pathLst>
          </a:custGeom>
          <a:ln w="3175">
            <a:solidFill>
              <a:srgbClr val="1858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06" name="object 26206"/>
          <p:cNvSpPr/>
          <p:nvPr/>
        </p:nvSpPr>
        <p:spPr>
          <a:xfrm>
            <a:off x="3522629" y="251125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380" y="2235"/>
                </a:moveTo>
                <a:lnTo>
                  <a:pt x="0" y="0"/>
                </a:lnTo>
                <a:lnTo>
                  <a:pt x="3583" y="1376"/>
                </a:lnTo>
                <a:lnTo>
                  <a:pt x="3380" y="2235"/>
                </a:lnTo>
                <a:close/>
              </a:path>
            </a:pathLst>
          </a:custGeom>
          <a:solidFill>
            <a:srgbClr val="1857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07" name="object 26207"/>
          <p:cNvSpPr/>
          <p:nvPr/>
        </p:nvSpPr>
        <p:spPr>
          <a:xfrm>
            <a:off x="3522629" y="251125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0"/>
                </a:moveTo>
                <a:lnTo>
                  <a:pt x="3583" y="1376"/>
                </a:lnTo>
                <a:lnTo>
                  <a:pt x="3380" y="22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7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08" name="object 26208"/>
          <p:cNvSpPr/>
          <p:nvPr/>
        </p:nvSpPr>
        <p:spPr>
          <a:xfrm>
            <a:off x="3522967" y="2509377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246" y="3256"/>
                </a:moveTo>
                <a:lnTo>
                  <a:pt x="0" y="0"/>
                </a:lnTo>
                <a:lnTo>
                  <a:pt x="3388" y="2654"/>
                </a:lnTo>
                <a:lnTo>
                  <a:pt x="3246" y="3256"/>
                </a:lnTo>
                <a:close/>
              </a:path>
            </a:pathLst>
          </a:custGeom>
          <a:solidFill>
            <a:srgbClr val="1857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09" name="object 26209"/>
          <p:cNvSpPr/>
          <p:nvPr/>
        </p:nvSpPr>
        <p:spPr>
          <a:xfrm>
            <a:off x="3522967" y="2509377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0"/>
                </a:moveTo>
                <a:lnTo>
                  <a:pt x="3246" y="3256"/>
                </a:lnTo>
                <a:lnTo>
                  <a:pt x="3388" y="265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7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10" name="object 26210"/>
          <p:cNvSpPr/>
          <p:nvPr/>
        </p:nvSpPr>
        <p:spPr>
          <a:xfrm>
            <a:off x="3522967" y="2509377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246" y="325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11" name="object 262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212" name="object 262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213" name="object 262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214" name="object 26214"/>
          <p:cNvSpPr/>
          <p:nvPr/>
        </p:nvSpPr>
        <p:spPr>
          <a:xfrm>
            <a:off x="3516706" y="2510878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959" y="2268"/>
                </a:moveTo>
                <a:lnTo>
                  <a:pt x="1813" y="1905"/>
                </a:lnTo>
                <a:lnTo>
                  <a:pt x="0" y="0"/>
                </a:lnTo>
                <a:lnTo>
                  <a:pt x="2959" y="2268"/>
                </a:lnTo>
                <a:close/>
              </a:path>
            </a:pathLst>
          </a:custGeom>
          <a:solidFill>
            <a:srgbClr val="185C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15" name="object 26215"/>
          <p:cNvSpPr/>
          <p:nvPr/>
        </p:nvSpPr>
        <p:spPr>
          <a:xfrm>
            <a:off x="3516706" y="2510878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0"/>
                </a:moveTo>
                <a:lnTo>
                  <a:pt x="1813" y="1905"/>
                </a:lnTo>
                <a:lnTo>
                  <a:pt x="2959" y="226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C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16" name="object 262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217" name="object 26217"/>
          <p:cNvSpPr/>
          <p:nvPr/>
        </p:nvSpPr>
        <p:spPr>
          <a:xfrm>
            <a:off x="3524150" y="2501585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131" y="3558"/>
                </a:moveTo>
                <a:lnTo>
                  <a:pt x="0" y="0"/>
                </a:lnTo>
                <a:lnTo>
                  <a:pt x="1800" y="2194"/>
                </a:lnTo>
                <a:lnTo>
                  <a:pt x="2131" y="3558"/>
                </a:lnTo>
                <a:close/>
              </a:path>
            </a:pathLst>
          </a:custGeom>
          <a:solidFill>
            <a:srgbClr val="1857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18" name="object 26218"/>
          <p:cNvSpPr/>
          <p:nvPr/>
        </p:nvSpPr>
        <p:spPr>
          <a:xfrm>
            <a:off x="3524150" y="2501585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131" y="3558"/>
                </a:moveTo>
                <a:lnTo>
                  <a:pt x="1800" y="2194"/>
                </a:lnTo>
                <a:lnTo>
                  <a:pt x="0" y="0"/>
                </a:lnTo>
                <a:lnTo>
                  <a:pt x="2131" y="3558"/>
                </a:lnTo>
                <a:close/>
              </a:path>
            </a:pathLst>
          </a:custGeom>
          <a:ln w="3175">
            <a:solidFill>
              <a:srgbClr val="1857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19" name="object 26219"/>
          <p:cNvSpPr/>
          <p:nvPr/>
        </p:nvSpPr>
        <p:spPr>
          <a:xfrm>
            <a:off x="3525951" y="250377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30" y="1363"/>
                </a:moveTo>
                <a:lnTo>
                  <a:pt x="0" y="0"/>
                </a:lnTo>
                <a:lnTo>
                  <a:pt x="330" y="1363"/>
                </a:lnTo>
                <a:close/>
              </a:path>
            </a:pathLst>
          </a:custGeom>
          <a:ln w="3175">
            <a:solidFill>
              <a:srgbClr val="1856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20" name="object 262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221" name="object 26221"/>
          <p:cNvSpPr/>
          <p:nvPr/>
        </p:nvSpPr>
        <p:spPr>
          <a:xfrm>
            <a:off x="3524864" y="2496413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049" y="1236"/>
                </a:moveTo>
                <a:lnTo>
                  <a:pt x="0" y="647"/>
                </a:lnTo>
                <a:lnTo>
                  <a:pt x="1323" y="0"/>
                </a:lnTo>
                <a:lnTo>
                  <a:pt x="1049" y="1236"/>
                </a:lnTo>
                <a:close/>
              </a:path>
            </a:pathLst>
          </a:custGeom>
          <a:solidFill>
            <a:srgbClr val="1857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22" name="object 26222"/>
          <p:cNvSpPr/>
          <p:nvPr/>
        </p:nvSpPr>
        <p:spPr>
          <a:xfrm>
            <a:off x="3524864" y="2496413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647"/>
                </a:moveTo>
                <a:lnTo>
                  <a:pt x="1049" y="1236"/>
                </a:lnTo>
                <a:lnTo>
                  <a:pt x="1323" y="0"/>
                </a:lnTo>
                <a:lnTo>
                  <a:pt x="0" y="647"/>
                </a:lnTo>
                <a:close/>
              </a:path>
            </a:pathLst>
          </a:custGeom>
          <a:ln w="3175">
            <a:solidFill>
              <a:srgbClr val="1857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23" name="object 26223"/>
          <p:cNvSpPr/>
          <p:nvPr/>
        </p:nvSpPr>
        <p:spPr>
          <a:xfrm>
            <a:off x="3524864" y="249706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1049" y="58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7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24" name="object 262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225" name="object 262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226" name="object 262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227" name="object 262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228" name="object 262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229" name="object 262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230" name="object 262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231" name="object 262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232" name="object 262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233" name="object 262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234" name="object 26234"/>
          <p:cNvSpPr/>
          <p:nvPr/>
        </p:nvSpPr>
        <p:spPr>
          <a:xfrm>
            <a:off x="3524661" y="2534981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1981" y="3464"/>
                </a:moveTo>
                <a:lnTo>
                  <a:pt x="0" y="0"/>
                </a:lnTo>
                <a:lnTo>
                  <a:pt x="1490" y="1518"/>
                </a:lnTo>
                <a:lnTo>
                  <a:pt x="1981" y="3464"/>
                </a:lnTo>
                <a:close/>
              </a:path>
            </a:pathLst>
          </a:custGeom>
          <a:solidFill>
            <a:srgbClr val="1857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35" name="object 26235"/>
          <p:cNvSpPr/>
          <p:nvPr/>
        </p:nvSpPr>
        <p:spPr>
          <a:xfrm>
            <a:off x="3524661" y="2534981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1981" y="3464"/>
                </a:moveTo>
                <a:lnTo>
                  <a:pt x="0" y="0"/>
                </a:lnTo>
                <a:lnTo>
                  <a:pt x="1490" y="1518"/>
                </a:lnTo>
                <a:lnTo>
                  <a:pt x="1981" y="3464"/>
                </a:lnTo>
                <a:close/>
              </a:path>
            </a:pathLst>
          </a:custGeom>
          <a:ln w="3175">
            <a:solidFill>
              <a:srgbClr val="1857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36" name="object 26236"/>
          <p:cNvSpPr/>
          <p:nvPr/>
        </p:nvSpPr>
        <p:spPr>
          <a:xfrm>
            <a:off x="3519621" y="2531816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646" y="2499"/>
                </a:moveTo>
                <a:lnTo>
                  <a:pt x="0" y="0"/>
                </a:lnTo>
                <a:lnTo>
                  <a:pt x="2646" y="2499"/>
                </a:lnTo>
                <a:close/>
              </a:path>
            </a:pathLst>
          </a:custGeom>
          <a:ln w="3175">
            <a:solidFill>
              <a:srgbClr val="185A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37" name="object 26237"/>
          <p:cNvSpPr/>
          <p:nvPr/>
        </p:nvSpPr>
        <p:spPr>
          <a:xfrm>
            <a:off x="3518743" y="2529286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525" y="5029"/>
                </a:moveTo>
                <a:lnTo>
                  <a:pt x="878" y="2529"/>
                </a:lnTo>
                <a:lnTo>
                  <a:pt x="0" y="0"/>
                </a:lnTo>
                <a:lnTo>
                  <a:pt x="3525" y="5029"/>
                </a:lnTo>
                <a:close/>
              </a:path>
            </a:pathLst>
          </a:custGeom>
          <a:solidFill>
            <a:srgbClr val="185B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38" name="object 26238"/>
          <p:cNvSpPr/>
          <p:nvPr/>
        </p:nvSpPr>
        <p:spPr>
          <a:xfrm>
            <a:off x="3518743" y="2529286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525" y="5029"/>
                </a:moveTo>
                <a:lnTo>
                  <a:pt x="0" y="0"/>
                </a:lnTo>
                <a:lnTo>
                  <a:pt x="878" y="2529"/>
                </a:lnTo>
                <a:lnTo>
                  <a:pt x="3525" y="5029"/>
                </a:lnTo>
                <a:close/>
              </a:path>
            </a:pathLst>
          </a:custGeom>
          <a:ln w="3175">
            <a:solidFill>
              <a:srgbClr val="185B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39" name="object 26239"/>
          <p:cNvSpPr/>
          <p:nvPr/>
        </p:nvSpPr>
        <p:spPr>
          <a:xfrm>
            <a:off x="3518743" y="2529286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525" y="5029"/>
                </a:moveTo>
                <a:lnTo>
                  <a:pt x="0" y="0"/>
                </a:lnTo>
                <a:lnTo>
                  <a:pt x="947" y="629"/>
                </a:lnTo>
                <a:lnTo>
                  <a:pt x="3525" y="5029"/>
                </a:lnTo>
                <a:close/>
              </a:path>
            </a:pathLst>
          </a:custGeom>
          <a:solidFill>
            <a:srgbClr val="185B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40" name="object 26240"/>
          <p:cNvSpPr/>
          <p:nvPr/>
        </p:nvSpPr>
        <p:spPr>
          <a:xfrm>
            <a:off x="3518743" y="2529286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525" y="5029"/>
                </a:moveTo>
                <a:lnTo>
                  <a:pt x="0" y="0"/>
                </a:lnTo>
                <a:lnTo>
                  <a:pt x="947" y="629"/>
                </a:lnTo>
                <a:lnTo>
                  <a:pt x="3525" y="5029"/>
                </a:lnTo>
                <a:close/>
              </a:path>
            </a:pathLst>
          </a:custGeom>
          <a:ln w="3175">
            <a:solidFill>
              <a:srgbClr val="185B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41" name="object 26241"/>
          <p:cNvSpPr/>
          <p:nvPr/>
        </p:nvSpPr>
        <p:spPr>
          <a:xfrm>
            <a:off x="3519690" y="2529916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2578" y="4399"/>
                </a:moveTo>
                <a:lnTo>
                  <a:pt x="0" y="0"/>
                </a:lnTo>
                <a:lnTo>
                  <a:pt x="2578" y="4399"/>
                </a:lnTo>
                <a:close/>
              </a:path>
            </a:pathLst>
          </a:custGeom>
          <a:ln w="3175">
            <a:solidFill>
              <a:srgbClr val="185A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42" name="object 26242"/>
          <p:cNvSpPr/>
          <p:nvPr/>
        </p:nvSpPr>
        <p:spPr>
          <a:xfrm>
            <a:off x="3519690" y="2529916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2578" y="4399"/>
                </a:moveTo>
                <a:lnTo>
                  <a:pt x="0" y="0"/>
                </a:lnTo>
                <a:lnTo>
                  <a:pt x="2971" y="3027"/>
                </a:lnTo>
                <a:lnTo>
                  <a:pt x="2578" y="4399"/>
                </a:lnTo>
                <a:close/>
              </a:path>
            </a:pathLst>
          </a:custGeom>
          <a:solidFill>
            <a:srgbClr val="185A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43" name="object 26243"/>
          <p:cNvSpPr/>
          <p:nvPr/>
        </p:nvSpPr>
        <p:spPr>
          <a:xfrm>
            <a:off x="3519690" y="2529916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2578" y="4399"/>
                </a:moveTo>
                <a:lnTo>
                  <a:pt x="0" y="0"/>
                </a:lnTo>
                <a:lnTo>
                  <a:pt x="2971" y="3027"/>
                </a:lnTo>
                <a:lnTo>
                  <a:pt x="2578" y="4399"/>
                </a:lnTo>
                <a:close/>
              </a:path>
            </a:pathLst>
          </a:custGeom>
          <a:ln w="3175">
            <a:solidFill>
              <a:srgbClr val="185A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44" name="object 26244"/>
          <p:cNvSpPr/>
          <p:nvPr/>
        </p:nvSpPr>
        <p:spPr>
          <a:xfrm>
            <a:off x="3522268" y="253294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392" y="2037"/>
                </a:moveTo>
                <a:lnTo>
                  <a:pt x="0" y="1371"/>
                </a:lnTo>
                <a:lnTo>
                  <a:pt x="393" y="0"/>
                </a:lnTo>
                <a:lnTo>
                  <a:pt x="2392" y="2037"/>
                </a:lnTo>
                <a:close/>
              </a:path>
            </a:pathLst>
          </a:custGeom>
          <a:solidFill>
            <a:srgbClr val="1858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45" name="object 26245"/>
          <p:cNvSpPr/>
          <p:nvPr/>
        </p:nvSpPr>
        <p:spPr>
          <a:xfrm>
            <a:off x="3522268" y="253294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1371"/>
                </a:moveTo>
                <a:lnTo>
                  <a:pt x="2392" y="2037"/>
                </a:lnTo>
                <a:lnTo>
                  <a:pt x="393" y="0"/>
                </a:lnTo>
                <a:lnTo>
                  <a:pt x="0" y="1371"/>
                </a:lnTo>
                <a:close/>
              </a:path>
            </a:pathLst>
          </a:custGeom>
          <a:ln w="3175">
            <a:solidFill>
              <a:srgbClr val="1858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46" name="object 26246"/>
          <p:cNvSpPr/>
          <p:nvPr/>
        </p:nvSpPr>
        <p:spPr>
          <a:xfrm>
            <a:off x="3523104" y="2538323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129" y="5087"/>
                </a:moveTo>
                <a:lnTo>
                  <a:pt x="0" y="0"/>
                </a:lnTo>
                <a:lnTo>
                  <a:pt x="3573" y="3434"/>
                </a:lnTo>
                <a:lnTo>
                  <a:pt x="3129" y="5087"/>
                </a:lnTo>
                <a:close/>
              </a:path>
            </a:pathLst>
          </a:custGeom>
          <a:solidFill>
            <a:srgbClr val="1857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47" name="object 26247"/>
          <p:cNvSpPr/>
          <p:nvPr/>
        </p:nvSpPr>
        <p:spPr>
          <a:xfrm>
            <a:off x="3523104" y="2538323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0" y="0"/>
                </a:moveTo>
                <a:lnTo>
                  <a:pt x="3129" y="5087"/>
                </a:lnTo>
                <a:lnTo>
                  <a:pt x="3573" y="343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7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48" name="object 262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249" name="object 262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250" name="object 262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251" name="object 26251"/>
          <p:cNvSpPr/>
          <p:nvPr/>
        </p:nvSpPr>
        <p:spPr>
          <a:xfrm>
            <a:off x="3526134" y="2554945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81" y="1087"/>
                </a:moveTo>
                <a:lnTo>
                  <a:pt x="0" y="0"/>
                </a:lnTo>
                <a:lnTo>
                  <a:pt x="132" y="119"/>
                </a:lnTo>
                <a:lnTo>
                  <a:pt x="381" y="1087"/>
                </a:lnTo>
                <a:close/>
              </a:path>
            </a:pathLst>
          </a:custGeom>
          <a:solidFill>
            <a:srgbClr val="1856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52" name="object 26252"/>
          <p:cNvSpPr/>
          <p:nvPr/>
        </p:nvSpPr>
        <p:spPr>
          <a:xfrm>
            <a:off x="3526134" y="2554945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381" y="1087"/>
                </a:lnTo>
                <a:lnTo>
                  <a:pt x="132" y="11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6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53" name="object 262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254" name="object 262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255" name="object 26255"/>
          <p:cNvSpPr/>
          <p:nvPr/>
        </p:nvSpPr>
        <p:spPr>
          <a:xfrm>
            <a:off x="3526012" y="2480287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60" y="5692"/>
                </a:moveTo>
                <a:lnTo>
                  <a:pt x="0" y="0"/>
                </a:lnTo>
                <a:lnTo>
                  <a:pt x="60" y="5692"/>
                </a:lnTo>
                <a:close/>
              </a:path>
            </a:pathLst>
          </a:custGeom>
          <a:ln w="3175">
            <a:solidFill>
              <a:srgbClr val="1857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56" name="object 26256"/>
          <p:cNvSpPr/>
          <p:nvPr/>
        </p:nvSpPr>
        <p:spPr>
          <a:xfrm>
            <a:off x="3517630" y="2478110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760"/>
                </a:moveTo>
                <a:lnTo>
                  <a:pt x="238" y="0"/>
                </a:lnTo>
                <a:lnTo>
                  <a:pt x="0" y="1760"/>
                </a:lnTo>
                <a:close/>
              </a:path>
            </a:pathLst>
          </a:custGeom>
          <a:ln w="3175">
            <a:solidFill>
              <a:srgbClr val="185D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57" name="object 26257"/>
          <p:cNvSpPr/>
          <p:nvPr/>
        </p:nvSpPr>
        <p:spPr>
          <a:xfrm>
            <a:off x="3517630" y="2478110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760"/>
                </a:moveTo>
                <a:lnTo>
                  <a:pt x="238" y="0"/>
                </a:lnTo>
                <a:lnTo>
                  <a:pt x="0" y="1760"/>
                </a:lnTo>
                <a:close/>
              </a:path>
            </a:pathLst>
          </a:custGeom>
          <a:ln w="3175">
            <a:solidFill>
              <a:srgbClr val="185D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58" name="object 26258"/>
          <p:cNvSpPr/>
          <p:nvPr/>
        </p:nvSpPr>
        <p:spPr>
          <a:xfrm>
            <a:off x="3517630" y="2478110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760"/>
                </a:moveTo>
                <a:lnTo>
                  <a:pt x="238" y="0"/>
                </a:lnTo>
                <a:lnTo>
                  <a:pt x="0" y="1760"/>
                </a:lnTo>
                <a:close/>
              </a:path>
            </a:pathLst>
          </a:custGeom>
          <a:ln w="3175">
            <a:solidFill>
              <a:srgbClr val="185D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59" name="object 26259"/>
          <p:cNvSpPr/>
          <p:nvPr/>
        </p:nvSpPr>
        <p:spPr>
          <a:xfrm>
            <a:off x="3517630" y="2478110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760"/>
                </a:moveTo>
                <a:lnTo>
                  <a:pt x="238" y="0"/>
                </a:lnTo>
                <a:lnTo>
                  <a:pt x="0" y="1760"/>
                </a:lnTo>
                <a:close/>
              </a:path>
            </a:pathLst>
          </a:custGeom>
          <a:ln w="3175">
            <a:solidFill>
              <a:srgbClr val="185D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60" name="object 262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261" name="object 262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262" name="object 262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263" name="object 262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264" name="object 262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265" name="object 262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266" name="object 26266"/>
          <p:cNvSpPr/>
          <p:nvPr/>
        </p:nvSpPr>
        <p:spPr>
          <a:xfrm>
            <a:off x="3517869" y="2478110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5">
                <a:moveTo>
                  <a:pt x="8204" y="786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67" name="object 262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268" name="object 262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269" name="object 262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270" name="object 26270"/>
          <p:cNvSpPr/>
          <p:nvPr/>
        </p:nvSpPr>
        <p:spPr>
          <a:xfrm>
            <a:off x="3526678" y="254048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42" y="0"/>
                </a:moveTo>
                <a:lnTo>
                  <a:pt x="0" y="1270"/>
                </a:lnTo>
                <a:lnTo>
                  <a:pt x="342" y="0"/>
                </a:lnTo>
                <a:close/>
              </a:path>
            </a:pathLst>
          </a:custGeom>
          <a:ln w="3175">
            <a:solidFill>
              <a:srgbClr val="1856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71" name="object 26271"/>
          <p:cNvSpPr/>
          <p:nvPr/>
        </p:nvSpPr>
        <p:spPr>
          <a:xfrm>
            <a:off x="3520297" y="2533766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2806" y="4556"/>
                </a:moveTo>
                <a:lnTo>
                  <a:pt x="584" y="2423"/>
                </a:lnTo>
                <a:lnTo>
                  <a:pt x="0" y="0"/>
                </a:lnTo>
                <a:lnTo>
                  <a:pt x="2806" y="4556"/>
                </a:lnTo>
                <a:close/>
              </a:path>
            </a:pathLst>
          </a:custGeom>
          <a:solidFill>
            <a:srgbClr val="185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72" name="object 26272"/>
          <p:cNvSpPr/>
          <p:nvPr/>
        </p:nvSpPr>
        <p:spPr>
          <a:xfrm>
            <a:off x="3520297" y="2533766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2806" y="4556"/>
                </a:moveTo>
                <a:lnTo>
                  <a:pt x="0" y="0"/>
                </a:lnTo>
                <a:lnTo>
                  <a:pt x="584" y="2423"/>
                </a:lnTo>
                <a:lnTo>
                  <a:pt x="2806" y="4556"/>
                </a:lnTo>
                <a:close/>
              </a:path>
            </a:pathLst>
          </a:custGeom>
          <a:ln w="3175">
            <a:solidFill>
              <a:srgbClr val="185A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73" name="object 262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274" name="object 262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275" name="object 262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276" name="object 26276"/>
          <p:cNvSpPr/>
          <p:nvPr/>
        </p:nvSpPr>
        <p:spPr>
          <a:xfrm>
            <a:off x="3520297" y="2533766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0" y="0"/>
                </a:moveTo>
                <a:lnTo>
                  <a:pt x="6794" y="64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77" name="object 262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278" name="object 262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279" name="object 26279"/>
          <p:cNvSpPr/>
          <p:nvPr/>
        </p:nvSpPr>
        <p:spPr>
          <a:xfrm>
            <a:off x="3526459" y="250870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683" y="0"/>
                </a:moveTo>
                <a:lnTo>
                  <a:pt x="121" y="2369"/>
                </a:lnTo>
                <a:lnTo>
                  <a:pt x="0" y="2890"/>
                </a:lnTo>
                <a:lnTo>
                  <a:pt x="683" y="0"/>
                </a:lnTo>
                <a:close/>
              </a:path>
            </a:pathLst>
          </a:custGeom>
          <a:ln w="3175">
            <a:solidFill>
              <a:srgbClr val="1857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80" name="object 262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281" name="object 26281"/>
          <p:cNvSpPr/>
          <p:nvPr/>
        </p:nvSpPr>
        <p:spPr>
          <a:xfrm>
            <a:off x="3522967" y="2509377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388" y="2654"/>
                </a:moveTo>
                <a:lnTo>
                  <a:pt x="0" y="0"/>
                </a:lnTo>
                <a:lnTo>
                  <a:pt x="3388" y="2654"/>
                </a:lnTo>
                <a:close/>
              </a:path>
            </a:pathLst>
          </a:custGeom>
          <a:ln w="3175">
            <a:solidFill>
              <a:srgbClr val="1858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82" name="object 26282"/>
          <p:cNvSpPr/>
          <p:nvPr/>
        </p:nvSpPr>
        <p:spPr>
          <a:xfrm>
            <a:off x="3522967" y="2509377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388" y="2654"/>
                </a:moveTo>
                <a:lnTo>
                  <a:pt x="0" y="0"/>
                </a:lnTo>
                <a:lnTo>
                  <a:pt x="3388" y="2654"/>
                </a:lnTo>
                <a:close/>
              </a:path>
            </a:pathLst>
          </a:custGeom>
          <a:ln w="3175">
            <a:solidFill>
              <a:srgbClr val="1858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83" name="object 262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284" name="object 262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285" name="object 262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286" name="object 26286"/>
          <p:cNvSpPr/>
          <p:nvPr/>
        </p:nvSpPr>
        <p:spPr>
          <a:xfrm>
            <a:off x="3509401" y="249577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13566" y="1360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87" name="object 262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288" name="object 262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289" name="object 262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290" name="object 262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291" name="object 26291"/>
          <p:cNvSpPr/>
          <p:nvPr/>
        </p:nvSpPr>
        <p:spPr>
          <a:xfrm>
            <a:off x="3512487" y="2506926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526" y="4427"/>
                </a:moveTo>
                <a:lnTo>
                  <a:pt x="0" y="0"/>
                </a:lnTo>
                <a:lnTo>
                  <a:pt x="1341" y="934"/>
                </a:lnTo>
                <a:lnTo>
                  <a:pt x="1526" y="4427"/>
                </a:lnTo>
                <a:close/>
              </a:path>
            </a:pathLst>
          </a:custGeom>
          <a:solidFill>
            <a:srgbClr val="1860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92" name="object 26292"/>
          <p:cNvSpPr/>
          <p:nvPr/>
        </p:nvSpPr>
        <p:spPr>
          <a:xfrm>
            <a:off x="3512487" y="2506926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526" y="4427"/>
                </a:moveTo>
                <a:lnTo>
                  <a:pt x="0" y="0"/>
                </a:lnTo>
                <a:lnTo>
                  <a:pt x="1341" y="934"/>
                </a:lnTo>
                <a:lnTo>
                  <a:pt x="1526" y="4427"/>
                </a:lnTo>
                <a:close/>
              </a:path>
            </a:pathLst>
          </a:custGeom>
          <a:ln w="3175">
            <a:solidFill>
              <a:srgbClr val="1860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93" name="object 26293"/>
          <p:cNvSpPr/>
          <p:nvPr/>
        </p:nvSpPr>
        <p:spPr>
          <a:xfrm>
            <a:off x="3513828" y="2507861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85" y="3492"/>
                </a:moveTo>
                <a:lnTo>
                  <a:pt x="0" y="0"/>
                </a:lnTo>
                <a:lnTo>
                  <a:pt x="2877" y="3017"/>
                </a:lnTo>
                <a:lnTo>
                  <a:pt x="185" y="3492"/>
                </a:lnTo>
                <a:close/>
              </a:path>
            </a:pathLst>
          </a:custGeom>
          <a:solidFill>
            <a:srgbClr val="185F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94" name="object 26294"/>
          <p:cNvSpPr/>
          <p:nvPr/>
        </p:nvSpPr>
        <p:spPr>
          <a:xfrm>
            <a:off x="3513828" y="2507861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85" y="3492"/>
                </a:moveTo>
                <a:lnTo>
                  <a:pt x="2877" y="3017"/>
                </a:lnTo>
                <a:lnTo>
                  <a:pt x="0" y="0"/>
                </a:lnTo>
                <a:lnTo>
                  <a:pt x="185" y="3492"/>
                </a:lnTo>
                <a:close/>
              </a:path>
            </a:pathLst>
          </a:custGeom>
          <a:ln w="3175">
            <a:solidFill>
              <a:srgbClr val="185F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95" name="object 262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296" name="object 262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297" name="object 262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298" name="object 262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299" name="object 262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300" name="object 26300"/>
          <p:cNvSpPr/>
          <p:nvPr/>
        </p:nvSpPr>
        <p:spPr>
          <a:xfrm>
            <a:off x="3526282" y="250514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861" y="3561"/>
                </a:moveTo>
                <a:lnTo>
                  <a:pt x="0" y="0"/>
                </a:lnTo>
                <a:lnTo>
                  <a:pt x="226" y="937"/>
                </a:lnTo>
                <a:lnTo>
                  <a:pt x="861" y="3561"/>
                </a:lnTo>
                <a:close/>
              </a:path>
            </a:pathLst>
          </a:custGeom>
          <a:ln w="3175">
            <a:solidFill>
              <a:srgbClr val="1856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01" name="object 263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302" name="object 263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303" name="object 263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3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304" name="object 263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305" name="object 263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306" name="object 263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307" name="object 263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308" name="object 263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309" name="object 263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310" name="object 263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311" name="object 263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312" name="object 263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313" name="object 263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314" name="object 26314"/>
          <p:cNvSpPr/>
          <p:nvPr/>
        </p:nvSpPr>
        <p:spPr>
          <a:xfrm>
            <a:off x="3518204" y="247564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5D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15" name="object 26315"/>
          <p:cNvSpPr/>
          <p:nvPr/>
        </p:nvSpPr>
        <p:spPr>
          <a:xfrm>
            <a:off x="3518204" y="247564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D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16" name="object 263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317" name="object 263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318" name="object 263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319" name="object 263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320" name="object 263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321" name="object 26321"/>
          <p:cNvSpPr/>
          <p:nvPr/>
        </p:nvSpPr>
        <p:spPr>
          <a:xfrm>
            <a:off x="3496564" y="244935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698" y="4493"/>
                </a:moveTo>
                <a:lnTo>
                  <a:pt x="0" y="0"/>
                </a:lnTo>
                <a:lnTo>
                  <a:pt x="3698" y="4493"/>
                </a:lnTo>
                <a:close/>
              </a:path>
            </a:pathLst>
          </a:custGeom>
          <a:ln w="3175">
            <a:solidFill>
              <a:srgbClr val="196C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22" name="object 263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323" name="object 263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324" name="object 263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325" name="object 263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326" name="object 263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327" name="object 263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328" name="object 263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329" name="object 263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330" name="object 263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331" name="object 263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332" name="object 263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333" name="object 26333"/>
          <p:cNvSpPr/>
          <p:nvPr/>
        </p:nvSpPr>
        <p:spPr>
          <a:xfrm>
            <a:off x="3495385" y="244505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943" y="2039"/>
                </a:moveTo>
                <a:lnTo>
                  <a:pt x="482" y="1432"/>
                </a:lnTo>
                <a:lnTo>
                  <a:pt x="0" y="0"/>
                </a:lnTo>
                <a:lnTo>
                  <a:pt x="1943" y="2039"/>
                </a:lnTo>
                <a:close/>
              </a:path>
            </a:pathLst>
          </a:custGeom>
          <a:solidFill>
            <a:srgbClr val="196E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34" name="object 26334"/>
          <p:cNvSpPr/>
          <p:nvPr/>
        </p:nvSpPr>
        <p:spPr>
          <a:xfrm>
            <a:off x="3495385" y="244505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482" y="1432"/>
                </a:lnTo>
                <a:lnTo>
                  <a:pt x="1943" y="203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E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35" name="object 263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336" name="object 263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337" name="object 263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338" name="object 26338"/>
          <p:cNvSpPr/>
          <p:nvPr/>
        </p:nvSpPr>
        <p:spPr>
          <a:xfrm>
            <a:off x="3526520" y="252429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57"/>
                </a:moveTo>
                <a:lnTo>
                  <a:pt x="284" y="1729"/>
                </a:lnTo>
                <a:lnTo>
                  <a:pt x="721" y="0"/>
                </a:lnTo>
                <a:lnTo>
                  <a:pt x="0" y="2857"/>
                </a:lnTo>
                <a:close/>
              </a:path>
            </a:pathLst>
          </a:custGeom>
          <a:ln w="3175">
            <a:solidFill>
              <a:srgbClr val="1956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39" name="object 263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340" name="object 263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341" name="object 263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342" name="object 263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343" name="object 263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344" name="object 263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345" name="object 263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346" name="object 263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347" name="object 26347"/>
          <p:cNvSpPr/>
          <p:nvPr/>
        </p:nvSpPr>
        <p:spPr>
          <a:xfrm>
            <a:off x="3519621" y="2531816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0"/>
                </a:moveTo>
                <a:lnTo>
                  <a:pt x="2646" y="249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A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48" name="object 26348"/>
          <p:cNvSpPr/>
          <p:nvPr/>
        </p:nvSpPr>
        <p:spPr>
          <a:xfrm>
            <a:off x="3519621" y="2531816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646" y="2499"/>
                </a:moveTo>
                <a:lnTo>
                  <a:pt x="675" y="1950"/>
                </a:lnTo>
                <a:lnTo>
                  <a:pt x="0" y="0"/>
                </a:lnTo>
                <a:lnTo>
                  <a:pt x="2646" y="2499"/>
                </a:lnTo>
                <a:close/>
              </a:path>
            </a:pathLst>
          </a:custGeom>
          <a:solidFill>
            <a:srgbClr val="185B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49" name="object 26349"/>
          <p:cNvSpPr/>
          <p:nvPr/>
        </p:nvSpPr>
        <p:spPr>
          <a:xfrm>
            <a:off x="3519621" y="2531816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0"/>
                </a:moveTo>
                <a:lnTo>
                  <a:pt x="675" y="1950"/>
                </a:lnTo>
                <a:lnTo>
                  <a:pt x="2646" y="249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B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50" name="object 263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351" name="object 26351"/>
          <p:cNvSpPr/>
          <p:nvPr/>
        </p:nvSpPr>
        <p:spPr>
          <a:xfrm>
            <a:off x="3507849" y="2489339"/>
            <a:ext cx="1905" cy="6985"/>
          </a:xfrm>
          <a:custGeom>
            <a:avLst/>
            <a:gdLst/>
            <a:ahLst/>
            <a:cxnLst/>
            <a:rect l="l" t="t" r="r" b="b"/>
            <a:pathLst>
              <a:path w="1904" h="6985">
                <a:moveTo>
                  <a:pt x="0" y="0"/>
                </a:moveTo>
                <a:lnTo>
                  <a:pt x="1551" y="643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71F2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52" name="object 26352"/>
          <p:cNvSpPr/>
          <p:nvPr/>
        </p:nvSpPr>
        <p:spPr>
          <a:xfrm>
            <a:off x="3495385" y="244505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482" y="14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53" name="object 26353"/>
          <p:cNvSpPr/>
          <p:nvPr/>
        </p:nvSpPr>
        <p:spPr>
          <a:xfrm>
            <a:off x="3495868" y="2446484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0" y="0"/>
                </a:moveTo>
                <a:lnTo>
                  <a:pt x="1493" y="61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54" name="object 26354"/>
          <p:cNvSpPr/>
          <p:nvPr/>
        </p:nvSpPr>
        <p:spPr>
          <a:xfrm>
            <a:off x="3497361" y="2452641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0" y="0"/>
                </a:moveTo>
                <a:lnTo>
                  <a:pt x="1483" y="53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55" name="object 26355"/>
          <p:cNvSpPr/>
          <p:nvPr/>
        </p:nvSpPr>
        <p:spPr>
          <a:xfrm>
            <a:off x="3498844" y="2458001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0" y="0"/>
                </a:moveTo>
                <a:lnTo>
                  <a:pt x="1488" y="538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56" name="object 26356"/>
          <p:cNvSpPr/>
          <p:nvPr/>
        </p:nvSpPr>
        <p:spPr>
          <a:xfrm>
            <a:off x="3500333" y="2463386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0" y="0"/>
                </a:moveTo>
                <a:lnTo>
                  <a:pt x="1468" y="43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57" name="object 26357"/>
          <p:cNvSpPr/>
          <p:nvPr/>
        </p:nvSpPr>
        <p:spPr>
          <a:xfrm>
            <a:off x="3501801" y="2467716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0" y="0"/>
                </a:moveTo>
                <a:lnTo>
                  <a:pt x="1524" y="62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58" name="object 26358"/>
          <p:cNvSpPr/>
          <p:nvPr/>
        </p:nvSpPr>
        <p:spPr>
          <a:xfrm>
            <a:off x="3503325" y="2474013"/>
            <a:ext cx="3175" cy="11430"/>
          </a:xfrm>
          <a:custGeom>
            <a:avLst/>
            <a:gdLst/>
            <a:ahLst/>
            <a:cxnLst/>
            <a:rect l="l" t="t" r="r" b="b"/>
            <a:pathLst>
              <a:path w="3175" h="11430">
                <a:moveTo>
                  <a:pt x="0" y="0"/>
                </a:moveTo>
                <a:lnTo>
                  <a:pt x="3027" y="109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59" name="object 26359"/>
          <p:cNvSpPr/>
          <p:nvPr/>
        </p:nvSpPr>
        <p:spPr>
          <a:xfrm>
            <a:off x="3506353" y="2484963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0" y="0"/>
                </a:moveTo>
                <a:lnTo>
                  <a:pt x="1496" y="43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60" name="object 26360"/>
          <p:cNvSpPr/>
          <p:nvPr/>
        </p:nvSpPr>
        <p:spPr>
          <a:xfrm>
            <a:off x="3507849" y="2489339"/>
            <a:ext cx="1905" cy="6985"/>
          </a:xfrm>
          <a:custGeom>
            <a:avLst/>
            <a:gdLst/>
            <a:ahLst/>
            <a:cxnLst/>
            <a:rect l="l" t="t" r="r" b="b"/>
            <a:pathLst>
              <a:path w="1904" h="6985">
                <a:moveTo>
                  <a:pt x="0" y="0"/>
                </a:moveTo>
                <a:lnTo>
                  <a:pt x="1551" y="643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61" name="object 26361"/>
          <p:cNvSpPr/>
          <p:nvPr/>
        </p:nvSpPr>
        <p:spPr>
          <a:xfrm>
            <a:off x="3509401" y="249577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62" name="object 26362"/>
          <p:cNvSpPr/>
          <p:nvPr/>
        </p:nvSpPr>
        <p:spPr>
          <a:xfrm>
            <a:off x="3509401" y="2495771"/>
            <a:ext cx="3175" cy="11430"/>
          </a:xfrm>
          <a:custGeom>
            <a:avLst/>
            <a:gdLst/>
            <a:ahLst/>
            <a:cxnLst/>
            <a:rect l="l" t="t" r="r" b="b"/>
            <a:pathLst>
              <a:path w="3175" h="11430">
                <a:moveTo>
                  <a:pt x="0" y="0"/>
                </a:moveTo>
                <a:lnTo>
                  <a:pt x="3086" y="111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63" name="object 26363"/>
          <p:cNvSpPr/>
          <p:nvPr/>
        </p:nvSpPr>
        <p:spPr>
          <a:xfrm>
            <a:off x="3512487" y="2506926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0" y="0"/>
                </a:moveTo>
                <a:lnTo>
                  <a:pt x="1526" y="44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64" name="object 26364"/>
          <p:cNvSpPr/>
          <p:nvPr/>
        </p:nvSpPr>
        <p:spPr>
          <a:xfrm>
            <a:off x="3514013" y="2511354"/>
            <a:ext cx="1905" cy="6985"/>
          </a:xfrm>
          <a:custGeom>
            <a:avLst/>
            <a:gdLst/>
            <a:ahLst/>
            <a:cxnLst/>
            <a:rect l="l" t="t" r="r" b="b"/>
            <a:pathLst>
              <a:path w="1904" h="6985">
                <a:moveTo>
                  <a:pt x="0" y="0"/>
                </a:moveTo>
                <a:lnTo>
                  <a:pt x="1582" y="65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65" name="object 26365"/>
          <p:cNvSpPr/>
          <p:nvPr/>
        </p:nvSpPr>
        <p:spPr>
          <a:xfrm>
            <a:off x="3515596" y="2517919"/>
            <a:ext cx="3175" cy="11430"/>
          </a:xfrm>
          <a:custGeom>
            <a:avLst/>
            <a:gdLst/>
            <a:ahLst/>
            <a:cxnLst/>
            <a:rect l="l" t="t" r="r" b="b"/>
            <a:pathLst>
              <a:path w="3175" h="11430">
                <a:moveTo>
                  <a:pt x="0" y="0"/>
                </a:moveTo>
                <a:lnTo>
                  <a:pt x="3147" y="113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66" name="object 26366"/>
          <p:cNvSpPr/>
          <p:nvPr/>
        </p:nvSpPr>
        <p:spPr>
          <a:xfrm>
            <a:off x="3518743" y="2529286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0" y="0"/>
                </a:moveTo>
                <a:lnTo>
                  <a:pt x="1554" y="4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67" name="object 26367"/>
          <p:cNvSpPr/>
          <p:nvPr/>
        </p:nvSpPr>
        <p:spPr>
          <a:xfrm>
            <a:off x="3520297" y="253376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68" name="object 26368"/>
          <p:cNvSpPr/>
          <p:nvPr/>
        </p:nvSpPr>
        <p:spPr>
          <a:xfrm>
            <a:off x="3520297" y="2533766"/>
            <a:ext cx="1905" cy="6985"/>
          </a:xfrm>
          <a:custGeom>
            <a:avLst/>
            <a:gdLst/>
            <a:ahLst/>
            <a:cxnLst/>
            <a:rect l="l" t="t" r="r" b="b"/>
            <a:pathLst>
              <a:path w="1904" h="6985">
                <a:moveTo>
                  <a:pt x="0" y="0"/>
                </a:moveTo>
                <a:lnTo>
                  <a:pt x="1615" y="67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69" name="object 26369"/>
          <p:cNvSpPr/>
          <p:nvPr/>
        </p:nvSpPr>
        <p:spPr>
          <a:xfrm>
            <a:off x="3521913" y="2540467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0"/>
                </a:moveTo>
                <a:lnTo>
                  <a:pt x="3208" y="11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70" name="object 26370"/>
          <p:cNvSpPr/>
          <p:nvPr/>
        </p:nvSpPr>
        <p:spPr>
          <a:xfrm>
            <a:off x="3525121" y="2552047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0" y="0"/>
                </a:moveTo>
                <a:lnTo>
                  <a:pt x="1587" y="45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71" name="object 26371"/>
          <p:cNvSpPr/>
          <p:nvPr/>
        </p:nvSpPr>
        <p:spPr>
          <a:xfrm>
            <a:off x="3526708" y="2556583"/>
            <a:ext cx="1905" cy="6985"/>
          </a:xfrm>
          <a:custGeom>
            <a:avLst/>
            <a:gdLst/>
            <a:ahLst/>
            <a:cxnLst/>
            <a:rect l="l" t="t" r="r" b="b"/>
            <a:pathLst>
              <a:path w="1904" h="6985">
                <a:moveTo>
                  <a:pt x="0" y="0"/>
                </a:moveTo>
                <a:lnTo>
                  <a:pt x="1645" y="68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72" name="object 26372"/>
          <p:cNvSpPr/>
          <p:nvPr/>
        </p:nvSpPr>
        <p:spPr>
          <a:xfrm>
            <a:off x="3528354" y="2563421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0"/>
                </a:moveTo>
                <a:lnTo>
                  <a:pt x="3271" y="117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73" name="object 26373"/>
          <p:cNvSpPr/>
          <p:nvPr/>
        </p:nvSpPr>
        <p:spPr>
          <a:xfrm>
            <a:off x="3509401" y="249577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74" name="object 26374"/>
          <p:cNvSpPr/>
          <p:nvPr/>
        </p:nvSpPr>
        <p:spPr>
          <a:xfrm>
            <a:off x="3526515" y="255603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3" y="551"/>
                </a:moveTo>
                <a:lnTo>
                  <a:pt x="0" y="0"/>
                </a:lnTo>
                <a:lnTo>
                  <a:pt x="193" y="551"/>
                </a:lnTo>
                <a:close/>
              </a:path>
            </a:pathLst>
          </a:custGeom>
          <a:solidFill>
            <a:srgbClr val="1856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75" name="object 26375"/>
          <p:cNvSpPr/>
          <p:nvPr/>
        </p:nvSpPr>
        <p:spPr>
          <a:xfrm>
            <a:off x="3526515" y="255603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24" y="490"/>
                </a:moveTo>
                <a:lnTo>
                  <a:pt x="0" y="0"/>
                </a:lnTo>
                <a:lnTo>
                  <a:pt x="124" y="490"/>
                </a:lnTo>
                <a:close/>
              </a:path>
            </a:pathLst>
          </a:custGeom>
          <a:ln w="3175">
            <a:solidFill>
              <a:srgbClr val="1856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76" name="object 26376"/>
          <p:cNvSpPr/>
          <p:nvPr/>
        </p:nvSpPr>
        <p:spPr>
          <a:xfrm>
            <a:off x="3525667" y="255652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3385"/>
                </a:moveTo>
                <a:lnTo>
                  <a:pt x="972" y="0"/>
                </a:lnTo>
                <a:lnTo>
                  <a:pt x="0" y="3385"/>
                </a:lnTo>
                <a:close/>
              </a:path>
            </a:pathLst>
          </a:custGeom>
          <a:ln w="3175">
            <a:solidFill>
              <a:srgbClr val="1856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77" name="object 26377"/>
          <p:cNvSpPr/>
          <p:nvPr/>
        </p:nvSpPr>
        <p:spPr>
          <a:xfrm>
            <a:off x="3525667" y="255652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3385"/>
                </a:moveTo>
                <a:lnTo>
                  <a:pt x="972" y="0"/>
                </a:lnTo>
                <a:lnTo>
                  <a:pt x="0" y="3385"/>
                </a:lnTo>
                <a:close/>
              </a:path>
            </a:pathLst>
          </a:custGeom>
          <a:solidFill>
            <a:srgbClr val="1856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78" name="object 26378"/>
          <p:cNvSpPr/>
          <p:nvPr/>
        </p:nvSpPr>
        <p:spPr>
          <a:xfrm>
            <a:off x="3525667" y="255652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3385"/>
                </a:moveTo>
                <a:lnTo>
                  <a:pt x="1041" y="60"/>
                </a:lnTo>
                <a:lnTo>
                  <a:pt x="0" y="3385"/>
                </a:lnTo>
                <a:close/>
              </a:path>
            </a:pathLst>
          </a:custGeom>
          <a:ln w="3175">
            <a:solidFill>
              <a:srgbClr val="1856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79" name="object 26379"/>
          <p:cNvSpPr/>
          <p:nvPr/>
        </p:nvSpPr>
        <p:spPr>
          <a:xfrm>
            <a:off x="3525667" y="2556583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3324"/>
                </a:moveTo>
                <a:lnTo>
                  <a:pt x="1041" y="0"/>
                </a:lnTo>
                <a:lnTo>
                  <a:pt x="1531" y="2044"/>
                </a:lnTo>
                <a:lnTo>
                  <a:pt x="0" y="3324"/>
                </a:lnTo>
                <a:close/>
              </a:path>
            </a:pathLst>
          </a:custGeom>
          <a:solidFill>
            <a:srgbClr val="1856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80" name="object 26380"/>
          <p:cNvSpPr/>
          <p:nvPr/>
        </p:nvSpPr>
        <p:spPr>
          <a:xfrm>
            <a:off x="3525667" y="2556583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3324"/>
                </a:moveTo>
                <a:lnTo>
                  <a:pt x="1041" y="0"/>
                </a:lnTo>
                <a:lnTo>
                  <a:pt x="1531" y="2044"/>
                </a:lnTo>
                <a:lnTo>
                  <a:pt x="0" y="3324"/>
                </a:lnTo>
                <a:close/>
              </a:path>
            </a:pathLst>
          </a:custGeom>
          <a:ln w="3175">
            <a:solidFill>
              <a:srgbClr val="1856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81" name="object 26381"/>
          <p:cNvSpPr/>
          <p:nvPr/>
        </p:nvSpPr>
        <p:spPr>
          <a:xfrm>
            <a:off x="3525667" y="2558628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443" y="3784"/>
                </a:moveTo>
                <a:lnTo>
                  <a:pt x="0" y="1280"/>
                </a:lnTo>
                <a:lnTo>
                  <a:pt x="1531" y="0"/>
                </a:lnTo>
                <a:lnTo>
                  <a:pt x="2443" y="3784"/>
                </a:lnTo>
                <a:close/>
              </a:path>
            </a:pathLst>
          </a:custGeom>
          <a:solidFill>
            <a:srgbClr val="1855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82" name="object 26382"/>
          <p:cNvSpPr/>
          <p:nvPr/>
        </p:nvSpPr>
        <p:spPr>
          <a:xfrm>
            <a:off x="3525667" y="2558628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1280"/>
                </a:moveTo>
                <a:lnTo>
                  <a:pt x="2443" y="3784"/>
                </a:lnTo>
                <a:lnTo>
                  <a:pt x="1531" y="0"/>
                </a:lnTo>
                <a:lnTo>
                  <a:pt x="0" y="1280"/>
                </a:lnTo>
                <a:close/>
              </a:path>
            </a:pathLst>
          </a:custGeom>
          <a:ln w="3175">
            <a:solidFill>
              <a:srgbClr val="1855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83" name="object 26383"/>
          <p:cNvSpPr/>
          <p:nvPr/>
        </p:nvSpPr>
        <p:spPr>
          <a:xfrm>
            <a:off x="3525667" y="2559908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687" y="3512"/>
                </a:moveTo>
                <a:lnTo>
                  <a:pt x="0" y="0"/>
                </a:lnTo>
                <a:lnTo>
                  <a:pt x="2443" y="2504"/>
                </a:lnTo>
                <a:lnTo>
                  <a:pt x="2687" y="3512"/>
                </a:lnTo>
                <a:close/>
              </a:path>
            </a:pathLst>
          </a:custGeom>
          <a:solidFill>
            <a:srgbClr val="1855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84" name="object 26384"/>
          <p:cNvSpPr/>
          <p:nvPr/>
        </p:nvSpPr>
        <p:spPr>
          <a:xfrm>
            <a:off x="3525667" y="2559908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0"/>
                </a:moveTo>
                <a:lnTo>
                  <a:pt x="2443" y="2504"/>
                </a:lnTo>
                <a:lnTo>
                  <a:pt x="2687" y="351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5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85" name="object 26385"/>
          <p:cNvSpPr/>
          <p:nvPr/>
        </p:nvSpPr>
        <p:spPr>
          <a:xfrm>
            <a:off x="3525441" y="25632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5765"/>
                </a:moveTo>
                <a:lnTo>
                  <a:pt x="142" y="0"/>
                </a:lnTo>
                <a:lnTo>
                  <a:pt x="2913" y="152"/>
                </a:lnTo>
                <a:lnTo>
                  <a:pt x="0" y="5765"/>
                </a:lnTo>
                <a:close/>
              </a:path>
            </a:pathLst>
          </a:custGeom>
          <a:solidFill>
            <a:srgbClr val="1855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86" name="object 26386"/>
          <p:cNvSpPr/>
          <p:nvPr/>
        </p:nvSpPr>
        <p:spPr>
          <a:xfrm>
            <a:off x="3525441" y="25632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5765"/>
                </a:moveTo>
                <a:lnTo>
                  <a:pt x="142" y="0"/>
                </a:lnTo>
                <a:lnTo>
                  <a:pt x="2913" y="152"/>
                </a:lnTo>
                <a:lnTo>
                  <a:pt x="0" y="5765"/>
                </a:lnTo>
                <a:close/>
              </a:path>
            </a:pathLst>
          </a:custGeom>
          <a:ln w="3175">
            <a:solidFill>
              <a:srgbClr val="1855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87" name="object 263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388" name="object 26388"/>
          <p:cNvSpPr/>
          <p:nvPr/>
        </p:nvSpPr>
        <p:spPr>
          <a:xfrm>
            <a:off x="3525583" y="255990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3360"/>
                </a:moveTo>
                <a:lnTo>
                  <a:pt x="83" y="0"/>
                </a:lnTo>
                <a:lnTo>
                  <a:pt x="0" y="3360"/>
                </a:lnTo>
                <a:close/>
              </a:path>
            </a:pathLst>
          </a:custGeom>
          <a:ln w="3175">
            <a:solidFill>
              <a:srgbClr val="1856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89" name="object 26389"/>
          <p:cNvSpPr/>
          <p:nvPr/>
        </p:nvSpPr>
        <p:spPr>
          <a:xfrm>
            <a:off x="3525583" y="2559908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771" y="3512"/>
                </a:moveTo>
                <a:lnTo>
                  <a:pt x="0" y="3360"/>
                </a:lnTo>
                <a:lnTo>
                  <a:pt x="83" y="0"/>
                </a:lnTo>
                <a:lnTo>
                  <a:pt x="2771" y="3512"/>
                </a:lnTo>
                <a:close/>
              </a:path>
            </a:pathLst>
          </a:custGeom>
          <a:solidFill>
            <a:srgbClr val="1855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90" name="object 26390"/>
          <p:cNvSpPr/>
          <p:nvPr/>
        </p:nvSpPr>
        <p:spPr>
          <a:xfrm>
            <a:off x="3525583" y="2559908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3360"/>
                </a:moveTo>
                <a:lnTo>
                  <a:pt x="2771" y="3512"/>
                </a:lnTo>
                <a:lnTo>
                  <a:pt x="83" y="0"/>
                </a:lnTo>
                <a:lnTo>
                  <a:pt x="0" y="3360"/>
                </a:lnTo>
                <a:close/>
              </a:path>
            </a:pathLst>
          </a:custGeom>
          <a:ln w="3175">
            <a:solidFill>
              <a:srgbClr val="1855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91" name="object 263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392" name="object 263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393" name="object 263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394" name="object 263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395" name="object 263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396" name="object 26396"/>
          <p:cNvSpPr/>
          <p:nvPr/>
        </p:nvSpPr>
        <p:spPr>
          <a:xfrm>
            <a:off x="3480658" y="246177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86" y="508"/>
                </a:moveTo>
                <a:lnTo>
                  <a:pt x="0" y="0"/>
                </a:lnTo>
                <a:lnTo>
                  <a:pt x="358" y="365"/>
                </a:lnTo>
                <a:lnTo>
                  <a:pt x="386" y="508"/>
                </a:lnTo>
                <a:close/>
              </a:path>
            </a:pathLst>
          </a:custGeom>
          <a:solidFill>
            <a:srgbClr val="1A7A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97" name="object 26397"/>
          <p:cNvSpPr/>
          <p:nvPr/>
        </p:nvSpPr>
        <p:spPr>
          <a:xfrm>
            <a:off x="3480658" y="246177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386" y="508"/>
                </a:lnTo>
                <a:lnTo>
                  <a:pt x="358" y="36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7A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98" name="object 26398"/>
          <p:cNvSpPr/>
          <p:nvPr/>
        </p:nvSpPr>
        <p:spPr>
          <a:xfrm>
            <a:off x="3480658" y="246177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86" y="50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99" name="object 26399"/>
          <p:cNvSpPr/>
          <p:nvPr/>
        </p:nvSpPr>
        <p:spPr>
          <a:xfrm>
            <a:off x="3470340" y="2451222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4518" y="7421"/>
                </a:moveTo>
                <a:lnTo>
                  <a:pt x="464" y="3190"/>
                </a:lnTo>
                <a:lnTo>
                  <a:pt x="0" y="0"/>
                </a:lnTo>
                <a:lnTo>
                  <a:pt x="4518" y="7421"/>
                </a:lnTo>
                <a:close/>
              </a:path>
            </a:pathLst>
          </a:custGeom>
          <a:solidFill>
            <a:srgbClr val="1A81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00" name="object 26400"/>
          <p:cNvSpPr/>
          <p:nvPr/>
        </p:nvSpPr>
        <p:spPr>
          <a:xfrm>
            <a:off x="3470340" y="2451222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464" y="3190"/>
                </a:moveTo>
                <a:lnTo>
                  <a:pt x="4518" y="7421"/>
                </a:lnTo>
                <a:lnTo>
                  <a:pt x="0" y="0"/>
                </a:lnTo>
                <a:lnTo>
                  <a:pt x="464" y="3190"/>
                </a:lnTo>
                <a:close/>
              </a:path>
            </a:pathLst>
          </a:custGeom>
          <a:ln w="3175">
            <a:solidFill>
              <a:srgbClr val="1A81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01" name="object 264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402" name="object 264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403" name="object 26403"/>
          <p:cNvSpPr/>
          <p:nvPr/>
        </p:nvSpPr>
        <p:spPr>
          <a:xfrm>
            <a:off x="3473196" y="2468776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3342" y="5483"/>
                </a:moveTo>
                <a:lnTo>
                  <a:pt x="0" y="0"/>
                </a:lnTo>
                <a:lnTo>
                  <a:pt x="2814" y="3017"/>
                </a:lnTo>
                <a:lnTo>
                  <a:pt x="3342" y="5483"/>
                </a:lnTo>
                <a:close/>
              </a:path>
            </a:pathLst>
          </a:custGeom>
          <a:solidFill>
            <a:srgbClr val="1B7E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04" name="object 26404"/>
          <p:cNvSpPr/>
          <p:nvPr/>
        </p:nvSpPr>
        <p:spPr>
          <a:xfrm>
            <a:off x="3473196" y="2468776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0" y="0"/>
                </a:moveTo>
                <a:lnTo>
                  <a:pt x="3342" y="5483"/>
                </a:lnTo>
                <a:lnTo>
                  <a:pt x="2814" y="301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7E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05" name="object 26405"/>
          <p:cNvSpPr/>
          <p:nvPr/>
        </p:nvSpPr>
        <p:spPr>
          <a:xfrm>
            <a:off x="3473701" y="2473927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1259" y="1297"/>
                </a:moveTo>
                <a:lnTo>
                  <a:pt x="698" y="975"/>
                </a:lnTo>
                <a:lnTo>
                  <a:pt x="0" y="0"/>
                </a:lnTo>
                <a:lnTo>
                  <a:pt x="1259" y="1297"/>
                </a:lnTo>
                <a:close/>
              </a:path>
            </a:pathLst>
          </a:custGeom>
          <a:solidFill>
            <a:srgbClr val="1A7F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06" name="object 26406"/>
          <p:cNvSpPr/>
          <p:nvPr/>
        </p:nvSpPr>
        <p:spPr>
          <a:xfrm>
            <a:off x="3473701" y="2473927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698" y="975"/>
                </a:moveTo>
                <a:lnTo>
                  <a:pt x="1259" y="1297"/>
                </a:lnTo>
                <a:lnTo>
                  <a:pt x="0" y="0"/>
                </a:lnTo>
                <a:lnTo>
                  <a:pt x="698" y="975"/>
                </a:lnTo>
                <a:close/>
              </a:path>
            </a:pathLst>
          </a:custGeom>
          <a:ln w="3175">
            <a:solidFill>
              <a:srgbClr val="1A7F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07" name="object 26407"/>
          <p:cNvSpPr/>
          <p:nvPr/>
        </p:nvSpPr>
        <p:spPr>
          <a:xfrm>
            <a:off x="3473196" y="2468776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3342" y="5483"/>
                </a:moveTo>
                <a:lnTo>
                  <a:pt x="505" y="5151"/>
                </a:lnTo>
                <a:lnTo>
                  <a:pt x="0" y="0"/>
                </a:lnTo>
                <a:lnTo>
                  <a:pt x="3342" y="5483"/>
                </a:lnTo>
                <a:close/>
              </a:path>
            </a:pathLst>
          </a:custGeom>
          <a:solidFill>
            <a:srgbClr val="1B7E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08" name="object 26408"/>
          <p:cNvSpPr/>
          <p:nvPr/>
        </p:nvSpPr>
        <p:spPr>
          <a:xfrm>
            <a:off x="3473196" y="2468776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505" y="5151"/>
                </a:moveTo>
                <a:lnTo>
                  <a:pt x="0" y="0"/>
                </a:lnTo>
                <a:lnTo>
                  <a:pt x="3342" y="5483"/>
                </a:lnTo>
                <a:lnTo>
                  <a:pt x="505" y="5151"/>
                </a:lnTo>
                <a:close/>
              </a:path>
            </a:pathLst>
          </a:custGeom>
          <a:ln w="3175">
            <a:solidFill>
              <a:srgbClr val="1B7E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09" name="object 26409"/>
          <p:cNvSpPr/>
          <p:nvPr/>
        </p:nvSpPr>
        <p:spPr>
          <a:xfrm>
            <a:off x="3473701" y="2473927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1259" y="1297"/>
                </a:moveTo>
                <a:lnTo>
                  <a:pt x="0" y="0"/>
                </a:lnTo>
                <a:lnTo>
                  <a:pt x="2837" y="332"/>
                </a:lnTo>
                <a:lnTo>
                  <a:pt x="1259" y="1297"/>
                </a:lnTo>
                <a:close/>
              </a:path>
            </a:pathLst>
          </a:custGeom>
          <a:solidFill>
            <a:srgbClr val="1A7E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10" name="object 26410"/>
          <p:cNvSpPr/>
          <p:nvPr/>
        </p:nvSpPr>
        <p:spPr>
          <a:xfrm>
            <a:off x="3473701" y="2473927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1259" y="1297"/>
                </a:lnTo>
                <a:lnTo>
                  <a:pt x="2837" y="33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7E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11" name="object 264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412" name="object 264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413" name="object 264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414" name="object 26414"/>
          <p:cNvSpPr/>
          <p:nvPr/>
        </p:nvSpPr>
        <p:spPr>
          <a:xfrm>
            <a:off x="3483630" y="243236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548" y="1849"/>
                </a:moveTo>
                <a:lnTo>
                  <a:pt x="0" y="0"/>
                </a:lnTo>
                <a:lnTo>
                  <a:pt x="548" y="1849"/>
                </a:lnTo>
                <a:close/>
              </a:path>
            </a:pathLst>
          </a:custGeom>
          <a:solidFill>
            <a:srgbClr val="1978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15" name="object 26415"/>
          <p:cNvSpPr/>
          <p:nvPr/>
        </p:nvSpPr>
        <p:spPr>
          <a:xfrm>
            <a:off x="3483630" y="243236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548" y="1849"/>
                </a:moveTo>
                <a:lnTo>
                  <a:pt x="68" y="83"/>
                </a:lnTo>
                <a:lnTo>
                  <a:pt x="548" y="1849"/>
                </a:lnTo>
                <a:close/>
              </a:path>
            </a:pathLst>
          </a:custGeom>
          <a:ln w="3175">
            <a:solidFill>
              <a:srgbClr val="1978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16" name="object 26416"/>
          <p:cNvSpPr/>
          <p:nvPr/>
        </p:nvSpPr>
        <p:spPr>
          <a:xfrm>
            <a:off x="3483701" y="2432451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477" y="176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7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17" name="object 26417"/>
          <p:cNvSpPr/>
          <p:nvPr/>
        </p:nvSpPr>
        <p:spPr>
          <a:xfrm>
            <a:off x="3483698" y="2432446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2" y="5"/>
                </a:moveTo>
                <a:lnTo>
                  <a:pt x="480" y="1765"/>
                </a:lnTo>
                <a:lnTo>
                  <a:pt x="2" y="5"/>
                </a:lnTo>
                <a:close/>
              </a:path>
            </a:pathLst>
          </a:custGeom>
          <a:ln w="3175">
            <a:solidFill>
              <a:srgbClr val="1978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18" name="object 264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419" name="object 264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420" name="object 26420"/>
          <p:cNvSpPr/>
          <p:nvPr/>
        </p:nvSpPr>
        <p:spPr>
          <a:xfrm>
            <a:off x="3483460" y="24522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2875" y="0"/>
                </a:moveTo>
                <a:lnTo>
                  <a:pt x="0" y="6162"/>
                </a:lnTo>
                <a:lnTo>
                  <a:pt x="2875" y="0"/>
                </a:lnTo>
                <a:close/>
              </a:path>
            </a:pathLst>
          </a:custGeom>
          <a:ln w="3175">
            <a:solidFill>
              <a:srgbClr val="1977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21" name="object 264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422" name="object 26422"/>
          <p:cNvSpPr/>
          <p:nvPr/>
        </p:nvSpPr>
        <p:spPr>
          <a:xfrm>
            <a:off x="3467031" y="2433226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276" y="1480"/>
                </a:moveTo>
                <a:lnTo>
                  <a:pt x="0" y="0"/>
                </a:lnTo>
                <a:lnTo>
                  <a:pt x="276" y="1480"/>
                </a:lnTo>
                <a:close/>
              </a:path>
            </a:pathLst>
          </a:custGeom>
          <a:ln w="3175">
            <a:solidFill>
              <a:srgbClr val="1B85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23" name="object 26423"/>
          <p:cNvSpPr/>
          <p:nvPr/>
        </p:nvSpPr>
        <p:spPr>
          <a:xfrm>
            <a:off x="3467031" y="2433226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026" y="3324"/>
                </a:moveTo>
                <a:lnTo>
                  <a:pt x="276" y="1480"/>
                </a:lnTo>
                <a:lnTo>
                  <a:pt x="0" y="0"/>
                </a:lnTo>
                <a:lnTo>
                  <a:pt x="2026" y="3324"/>
                </a:lnTo>
                <a:close/>
              </a:path>
            </a:pathLst>
          </a:custGeom>
          <a:solidFill>
            <a:srgbClr val="1A85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24" name="object 26424"/>
          <p:cNvSpPr/>
          <p:nvPr/>
        </p:nvSpPr>
        <p:spPr>
          <a:xfrm>
            <a:off x="3467031" y="2433226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76" y="1480"/>
                </a:moveTo>
                <a:lnTo>
                  <a:pt x="2026" y="3324"/>
                </a:lnTo>
                <a:lnTo>
                  <a:pt x="0" y="0"/>
                </a:lnTo>
                <a:lnTo>
                  <a:pt x="276" y="1480"/>
                </a:lnTo>
                <a:close/>
              </a:path>
            </a:pathLst>
          </a:custGeom>
          <a:ln w="3175">
            <a:solidFill>
              <a:srgbClr val="1A85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25" name="object 264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426" name="object 26426"/>
          <p:cNvSpPr/>
          <p:nvPr/>
        </p:nvSpPr>
        <p:spPr>
          <a:xfrm>
            <a:off x="3486884" y="2448514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196" y="0"/>
                </a:moveTo>
                <a:lnTo>
                  <a:pt x="347" y="1638"/>
                </a:lnTo>
                <a:lnTo>
                  <a:pt x="0" y="2308"/>
                </a:lnTo>
                <a:lnTo>
                  <a:pt x="1196" y="0"/>
                </a:lnTo>
                <a:close/>
              </a:path>
            </a:pathLst>
          </a:custGeom>
          <a:ln w="3175">
            <a:solidFill>
              <a:srgbClr val="1974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27" name="object 264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428" name="object 264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429" name="object 264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430" name="object 26430"/>
          <p:cNvSpPr/>
          <p:nvPr/>
        </p:nvSpPr>
        <p:spPr>
          <a:xfrm>
            <a:off x="3463368" y="2414930"/>
            <a:ext cx="24130" cy="30480"/>
          </a:xfrm>
          <a:custGeom>
            <a:avLst/>
            <a:gdLst/>
            <a:ahLst/>
            <a:cxnLst/>
            <a:rect l="l" t="t" r="r" b="b"/>
            <a:pathLst>
              <a:path w="24129" h="30480">
                <a:moveTo>
                  <a:pt x="23715" y="299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31" name="object 26431"/>
          <p:cNvSpPr/>
          <p:nvPr/>
        </p:nvSpPr>
        <p:spPr>
          <a:xfrm>
            <a:off x="3463368" y="241493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32" name="object 264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433" name="object 26433"/>
          <p:cNvSpPr/>
          <p:nvPr/>
        </p:nvSpPr>
        <p:spPr>
          <a:xfrm>
            <a:off x="3484178" y="243421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417" y="4638"/>
                </a:moveTo>
                <a:lnTo>
                  <a:pt x="0" y="0"/>
                </a:lnTo>
                <a:lnTo>
                  <a:pt x="5034" y="4356"/>
                </a:lnTo>
                <a:lnTo>
                  <a:pt x="4417" y="4638"/>
                </a:lnTo>
                <a:close/>
              </a:path>
            </a:pathLst>
          </a:custGeom>
          <a:solidFill>
            <a:srgbClr val="1975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34" name="object 26434"/>
          <p:cNvSpPr/>
          <p:nvPr/>
        </p:nvSpPr>
        <p:spPr>
          <a:xfrm>
            <a:off x="3484178" y="243421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5034" y="4356"/>
                </a:moveTo>
                <a:lnTo>
                  <a:pt x="4417" y="4638"/>
                </a:lnTo>
                <a:lnTo>
                  <a:pt x="0" y="0"/>
                </a:lnTo>
                <a:lnTo>
                  <a:pt x="5034" y="4356"/>
                </a:lnTo>
                <a:close/>
              </a:path>
            </a:pathLst>
          </a:custGeom>
          <a:ln w="3175">
            <a:solidFill>
              <a:srgbClr val="1975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35" name="object 26435"/>
          <p:cNvSpPr/>
          <p:nvPr/>
        </p:nvSpPr>
        <p:spPr>
          <a:xfrm>
            <a:off x="3484178" y="2434211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5034" y="4356"/>
                </a:moveTo>
                <a:lnTo>
                  <a:pt x="0" y="0"/>
                </a:lnTo>
                <a:lnTo>
                  <a:pt x="3423" y="2667"/>
                </a:lnTo>
                <a:lnTo>
                  <a:pt x="5034" y="4356"/>
                </a:lnTo>
                <a:close/>
              </a:path>
            </a:pathLst>
          </a:custGeom>
          <a:solidFill>
            <a:srgbClr val="1975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36" name="object 26436"/>
          <p:cNvSpPr/>
          <p:nvPr/>
        </p:nvSpPr>
        <p:spPr>
          <a:xfrm>
            <a:off x="3484178" y="2434211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5034" y="4356"/>
                </a:moveTo>
                <a:lnTo>
                  <a:pt x="3423" y="2667"/>
                </a:lnTo>
                <a:lnTo>
                  <a:pt x="0" y="0"/>
                </a:lnTo>
                <a:lnTo>
                  <a:pt x="5034" y="4356"/>
                </a:lnTo>
                <a:close/>
              </a:path>
            </a:pathLst>
          </a:custGeom>
          <a:ln w="3175">
            <a:solidFill>
              <a:srgbClr val="1975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37" name="object 26437"/>
          <p:cNvSpPr/>
          <p:nvPr/>
        </p:nvSpPr>
        <p:spPr>
          <a:xfrm>
            <a:off x="3482477" y="2430896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701" y="3314"/>
                </a:moveTo>
                <a:lnTo>
                  <a:pt x="0" y="0"/>
                </a:lnTo>
                <a:lnTo>
                  <a:pt x="1153" y="1465"/>
                </a:lnTo>
                <a:lnTo>
                  <a:pt x="1701" y="3314"/>
                </a:lnTo>
                <a:close/>
              </a:path>
            </a:pathLst>
          </a:custGeom>
          <a:solidFill>
            <a:srgbClr val="1A78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38" name="object 26438"/>
          <p:cNvSpPr/>
          <p:nvPr/>
        </p:nvSpPr>
        <p:spPr>
          <a:xfrm>
            <a:off x="3482477" y="2430896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701" y="3314"/>
                </a:moveTo>
                <a:lnTo>
                  <a:pt x="1153" y="1465"/>
                </a:lnTo>
                <a:lnTo>
                  <a:pt x="0" y="0"/>
                </a:lnTo>
                <a:lnTo>
                  <a:pt x="1701" y="3314"/>
                </a:lnTo>
                <a:close/>
              </a:path>
            </a:pathLst>
          </a:custGeom>
          <a:ln w="3175">
            <a:solidFill>
              <a:srgbClr val="1A78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39" name="object 26439"/>
          <p:cNvSpPr/>
          <p:nvPr/>
        </p:nvSpPr>
        <p:spPr>
          <a:xfrm>
            <a:off x="3484178" y="2433924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423" y="2954"/>
                </a:moveTo>
                <a:lnTo>
                  <a:pt x="0" y="287"/>
                </a:lnTo>
                <a:lnTo>
                  <a:pt x="820" y="0"/>
                </a:lnTo>
                <a:lnTo>
                  <a:pt x="3423" y="2954"/>
                </a:lnTo>
                <a:close/>
              </a:path>
            </a:pathLst>
          </a:custGeom>
          <a:solidFill>
            <a:srgbClr val="1976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40" name="object 26440"/>
          <p:cNvSpPr/>
          <p:nvPr/>
        </p:nvSpPr>
        <p:spPr>
          <a:xfrm>
            <a:off x="3484178" y="2433924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820" y="0"/>
                </a:moveTo>
                <a:lnTo>
                  <a:pt x="0" y="287"/>
                </a:lnTo>
                <a:lnTo>
                  <a:pt x="3423" y="2954"/>
                </a:lnTo>
                <a:lnTo>
                  <a:pt x="820" y="0"/>
                </a:lnTo>
                <a:close/>
              </a:path>
            </a:pathLst>
          </a:custGeom>
          <a:ln w="3175">
            <a:solidFill>
              <a:srgbClr val="1976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41" name="object 26441"/>
          <p:cNvSpPr/>
          <p:nvPr/>
        </p:nvSpPr>
        <p:spPr>
          <a:xfrm>
            <a:off x="3483701" y="2432451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477" y="1760"/>
                </a:moveTo>
                <a:lnTo>
                  <a:pt x="0" y="0"/>
                </a:lnTo>
                <a:lnTo>
                  <a:pt x="477" y="1760"/>
                </a:lnTo>
                <a:close/>
              </a:path>
            </a:pathLst>
          </a:custGeom>
          <a:solidFill>
            <a:srgbClr val="1978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42" name="object 26442"/>
          <p:cNvSpPr/>
          <p:nvPr/>
        </p:nvSpPr>
        <p:spPr>
          <a:xfrm>
            <a:off x="3483701" y="2432451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477" y="1760"/>
                </a:moveTo>
                <a:lnTo>
                  <a:pt x="0" y="0"/>
                </a:lnTo>
                <a:lnTo>
                  <a:pt x="477" y="1760"/>
                </a:lnTo>
                <a:close/>
              </a:path>
            </a:pathLst>
          </a:custGeom>
          <a:ln w="3175">
            <a:solidFill>
              <a:srgbClr val="1978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43" name="object 26443"/>
          <p:cNvSpPr/>
          <p:nvPr/>
        </p:nvSpPr>
        <p:spPr>
          <a:xfrm>
            <a:off x="3483785" y="2432545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393" y="1666"/>
                </a:moveTo>
                <a:lnTo>
                  <a:pt x="0" y="0"/>
                </a:lnTo>
                <a:lnTo>
                  <a:pt x="668" y="759"/>
                </a:lnTo>
                <a:lnTo>
                  <a:pt x="393" y="1666"/>
                </a:lnTo>
                <a:close/>
              </a:path>
            </a:pathLst>
          </a:custGeom>
          <a:solidFill>
            <a:srgbClr val="197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44" name="object 26444"/>
          <p:cNvSpPr/>
          <p:nvPr/>
        </p:nvSpPr>
        <p:spPr>
          <a:xfrm>
            <a:off x="3483785" y="2432545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393" y="1666"/>
                </a:moveTo>
                <a:lnTo>
                  <a:pt x="668" y="759"/>
                </a:lnTo>
                <a:lnTo>
                  <a:pt x="0" y="0"/>
                </a:lnTo>
                <a:lnTo>
                  <a:pt x="393" y="1666"/>
                </a:lnTo>
                <a:close/>
              </a:path>
            </a:pathLst>
          </a:custGeom>
          <a:ln w="3175">
            <a:solidFill>
              <a:srgbClr val="197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45" name="object 26445"/>
          <p:cNvSpPr/>
          <p:nvPr/>
        </p:nvSpPr>
        <p:spPr>
          <a:xfrm>
            <a:off x="3484178" y="243330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906"/>
                </a:moveTo>
                <a:lnTo>
                  <a:pt x="274" y="0"/>
                </a:lnTo>
                <a:lnTo>
                  <a:pt x="820" y="619"/>
                </a:lnTo>
                <a:lnTo>
                  <a:pt x="0" y="906"/>
                </a:lnTo>
                <a:close/>
              </a:path>
            </a:pathLst>
          </a:custGeom>
          <a:solidFill>
            <a:srgbClr val="197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46" name="object 26446"/>
          <p:cNvSpPr/>
          <p:nvPr/>
        </p:nvSpPr>
        <p:spPr>
          <a:xfrm>
            <a:off x="3484178" y="243330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906"/>
                </a:moveTo>
                <a:lnTo>
                  <a:pt x="274" y="0"/>
                </a:lnTo>
                <a:lnTo>
                  <a:pt x="820" y="619"/>
                </a:lnTo>
                <a:lnTo>
                  <a:pt x="0" y="906"/>
                </a:lnTo>
                <a:close/>
              </a:path>
            </a:pathLst>
          </a:custGeom>
          <a:ln w="3175">
            <a:solidFill>
              <a:srgbClr val="197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47" name="object 26447"/>
          <p:cNvSpPr/>
          <p:nvPr/>
        </p:nvSpPr>
        <p:spPr>
          <a:xfrm>
            <a:off x="3484178" y="2434211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4841" y="6766"/>
                </a:moveTo>
                <a:lnTo>
                  <a:pt x="0" y="0"/>
                </a:lnTo>
                <a:lnTo>
                  <a:pt x="4417" y="4638"/>
                </a:lnTo>
                <a:lnTo>
                  <a:pt x="4841" y="6766"/>
                </a:lnTo>
                <a:close/>
              </a:path>
            </a:pathLst>
          </a:custGeom>
          <a:solidFill>
            <a:srgbClr val="1975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48" name="object 26448"/>
          <p:cNvSpPr/>
          <p:nvPr/>
        </p:nvSpPr>
        <p:spPr>
          <a:xfrm>
            <a:off x="3484178" y="2434211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4417" y="4638"/>
                </a:moveTo>
                <a:lnTo>
                  <a:pt x="0" y="0"/>
                </a:lnTo>
                <a:lnTo>
                  <a:pt x="4841" y="6766"/>
                </a:lnTo>
                <a:lnTo>
                  <a:pt x="4417" y="4638"/>
                </a:lnTo>
                <a:close/>
              </a:path>
            </a:pathLst>
          </a:custGeom>
          <a:ln w="3175">
            <a:solidFill>
              <a:srgbClr val="1975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49" name="object 264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450" name="object 264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451" name="object 26451"/>
          <p:cNvSpPr/>
          <p:nvPr/>
        </p:nvSpPr>
        <p:spPr>
          <a:xfrm>
            <a:off x="3470805" y="2454412"/>
            <a:ext cx="3810" cy="9525"/>
          </a:xfrm>
          <a:custGeom>
            <a:avLst/>
            <a:gdLst/>
            <a:ahLst/>
            <a:cxnLst/>
            <a:rect l="l" t="t" r="r" b="b"/>
            <a:pathLst>
              <a:path w="3810" h="9525">
                <a:moveTo>
                  <a:pt x="0" y="0"/>
                </a:moveTo>
                <a:lnTo>
                  <a:pt x="3408" y="897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80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52" name="object 264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453" name="object 264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454" name="object 264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455" name="object 264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456" name="object 264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457" name="object 264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458" name="object 26458"/>
          <p:cNvSpPr/>
          <p:nvPr/>
        </p:nvSpPr>
        <p:spPr>
          <a:xfrm>
            <a:off x="3461258" y="2436307"/>
            <a:ext cx="19685" cy="26034"/>
          </a:xfrm>
          <a:custGeom>
            <a:avLst/>
            <a:gdLst/>
            <a:ahLst/>
            <a:cxnLst/>
            <a:rect l="l" t="t" r="r" b="b"/>
            <a:pathLst>
              <a:path w="19685" h="26035">
                <a:moveTo>
                  <a:pt x="19400" y="2546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59" name="object 264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460" name="object 264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461" name="object 264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462" name="object 264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463" name="object 26463"/>
          <p:cNvSpPr/>
          <p:nvPr/>
        </p:nvSpPr>
        <p:spPr>
          <a:xfrm>
            <a:off x="3449076" y="2419505"/>
            <a:ext cx="12700" cy="17145"/>
          </a:xfrm>
          <a:custGeom>
            <a:avLst/>
            <a:gdLst/>
            <a:ahLst/>
            <a:cxnLst/>
            <a:rect l="l" t="t" r="r" b="b"/>
            <a:pathLst>
              <a:path w="12700" h="17144">
                <a:moveTo>
                  <a:pt x="12181" y="1680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64" name="object 264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465" name="object 264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466" name="object 26466"/>
          <p:cNvSpPr/>
          <p:nvPr/>
        </p:nvSpPr>
        <p:spPr>
          <a:xfrm>
            <a:off x="3445657" y="2414272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3418" y="5232"/>
                </a:moveTo>
                <a:lnTo>
                  <a:pt x="25" y="533"/>
                </a:lnTo>
                <a:lnTo>
                  <a:pt x="0" y="0"/>
                </a:lnTo>
                <a:lnTo>
                  <a:pt x="3418" y="5232"/>
                </a:lnTo>
                <a:close/>
              </a:path>
            </a:pathLst>
          </a:custGeom>
          <a:solidFill>
            <a:srgbClr val="2193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67" name="object 26467"/>
          <p:cNvSpPr/>
          <p:nvPr/>
        </p:nvSpPr>
        <p:spPr>
          <a:xfrm>
            <a:off x="3445657" y="2414272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25" y="533"/>
                </a:moveTo>
                <a:lnTo>
                  <a:pt x="3418" y="5232"/>
                </a:lnTo>
                <a:lnTo>
                  <a:pt x="0" y="0"/>
                </a:lnTo>
                <a:lnTo>
                  <a:pt x="25" y="533"/>
                </a:lnTo>
                <a:close/>
              </a:path>
            </a:pathLst>
          </a:custGeom>
          <a:ln w="3175">
            <a:solidFill>
              <a:srgbClr val="2193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68" name="object 26468"/>
          <p:cNvSpPr/>
          <p:nvPr/>
        </p:nvSpPr>
        <p:spPr>
          <a:xfrm>
            <a:off x="3445621" y="2413538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0"/>
                </a:moveTo>
                <a:lnTo>
                  <a:pt x="2052" y="46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193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69" name="object 26469"/>
          <p:cNvSpPr/>
          <p:nvPr/>
        </p:nvSpPr>
        <p:spPr>
          <a:xfrm>
            <a:off x="3445621" y="2413538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454" y="5966"/>
                </a:moveTo>
                <a:lnTo>
                  <a:pt x="0" y="0"/>
                </a:lnTo>
                <a:lnTo>
                  <a:pt x="2052" y="464"/>
                </a:lnTo>
                <a:lnTo>
                  <a:pt x="3454" y="5966"/>
                </a:lnTo>
                <a:close/>
              </a:path>
            </a:pathLst>
          </a:custGeom>
          <a:solidFill>
            <a:srgbClr val="2192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70" name="object 26470"/>
          <p:cNvSpPr/>
          <p:nvPr/>
        </p:nvSpPr>
        <p:spPr>
          <a:xfrm>
            <a:off x="3445621" y="2413538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0"/>
                </a:moveTo>
                <a:lnTo>
                  <a:pt x="3454" y="5966"/>
                </a:lnTo>
                <a:lnTo>
                  <a:pt x="2052" y="46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192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71" name="object 26471"/>
          <p:cNvSpPr/>
          <p:nvPr/>
        </p:nvSpPr>
        <p:spPr>
          <a:xfrm>
            <a:off x="3445621" y="2413538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454" y="5966"/>
                </a:moveTo>
                <a:lnTo>
                  <a:pt x="35" y="734"/>
                </a:lnTo>
                <a:lnTo>
                  <a:pt x="0" y="0"/>
                </a:lnTo>
                <a:lnTo>
                  <a:pt x="3454" y="5966"/>
                </a:lnTo>
                <a:close/>
              </a:path>
            </a:pathLst>
          </a:custGeom>
          <a:solidFill>
            <a:srgbClr val="2193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72" name="object 26472"/>
          <p:cNvSpPr/>
          <p:nvPr/>
        </p:nvSpPr>
        <p:spPr>
          <a:xfrm>
            <a:off x="3445621" y="2413538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0"/>
                </a:moveTo>
                <a:lnTo>
                  <a:pt x="3454" y="5966"/>
                </a:lnTo>
                <a:lnTo>
                  <a:pt x="35" y="73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193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73" name="object 26473"/>
          <p:cNvSpPr/>
          <p:nvPr/>
        </p:nvSpPr>
        <p:spPr>
          <a:xfrm>
            <a:off x="3445657" y="2414272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3418" y="523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74" name="object 264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475" name="object 264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476" name="object 26476"/>
          <p:cNvSpPr/>
          <p:nvPr/>
        </p:nvSpPr>
        <p:spPr>
          <a:xfrm>
            <a:off x="3474214" y="2463391"/>
            <a:ext cx="1905" cy="8890"/>
          </a:xfrm>
          <a:custGeom>
            <a:avLst/>
            <a:gdLst/>
            <a:ahLst/>
            <a:cxnLst/>
            <a:rect l="l" t="t" r="r" b="b"/>
            <a:pathLst>
              <a:path w="1904" h="8889">
                <a:moveTo>
                  <a:pt x="1795" y="8402"/>
                </a:moveTo>
                <a:lnTo>
                  <a:pt x="0" y="0"/>
                </a:lnTo>
                <a:lnTo>
                  <a:pt x="1795" y="8402"/>
                </a:lnTo>
                <a:close/>
              </a:path>
            </a:pathLst>
          </a:custGeom>
          <a:ln w="3175">
            <a:solidFill>
              <a:srgbClr val="1C7E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77" name="object 26477"/>
          <p:cNvSpPr/>
          <p:nvPr/>
        </p:nvSpPr>
        <p:spPr>
          <a:xfrm>
            <a:off x="3459076" y="2458872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458" y="3169"/>
                </a:moveTo>
                <a:lnTo>
                  <a:pt x="0" y="0"/>
                </a:lnTo>
                <a:lnTo>
                  <a:pt x="2974" y="3060"/>
                </a:lnTo>
                <a:lnTo>
                  <a:pt x="2458" y="3169"/>
                </a:lnTo>
                <a:close/>
              </a:path>
            </a:pathLst>
          </a:custGeom>
          <a:solidFill>
            <a:srgbClr val="1C89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78" name="object 26478"/>
          <p:cNvSpPr/>
          <p:nvPr/>
        </p:nvSpPr>
        <p:spPr>
          <a:xfrm>
            <a:off x="3459076" y="2458872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974" y="3060"/>
                </a:moveTo>
                <a:lnTo>
                  <a:pt x="0" y="0"/>
                </a:lnTo>
                <a:lnTo>
                  <a:pt x="2458" y="3169"/>
                </a:lnTo>
                <a:lnTo>
                  <a:pt x="2974" y="3060"/>
                </a:lnTo>
                <a:close/>
              </a:path>
            </a:pathLst>
          </a:custGeom>
          <a:ln w="3175">
            <a:solidFill>
              <a:srgbClr val="1C89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79" name="object 264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480" name="object 264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481" name="object 264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482" name="object 264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483" name="object 264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484" name="object 264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485" name="object 264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486" name="object 26486"/>
          <p:cNvSpPr/>
          <p:nvPr/>
        </p:nvSpPr>
        <p:spPr>
          <a:xfrm>
            <a:off x="3461534" y="2461933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645" y="1163"/>
                </a:moveTo>
                <a:lnTo>
                  <a:pt x="0" y="109"/>
                </a:lnTo>
                <a:lnTo>
                  <a:pt x="515" y="0"/>
                </a:lnTo>
                <a:lnTo>
                  <a:pt x="1645" y="1163"/>
                </a:lnTo>
                <a:close/>
              </a:path>
            </a:pathLst>
          </a:custGeom>
          <a:solidFill>
            <a:srgbClr val="1C88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87" name="object 26487"/>
          <p:cNvSpPr/>
          <p:nvPr/>
        </p:nvSpPr>
        <p:spPr>
          <a:xfrm>
            <a:off x="3461534" y="2461933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109"/>
                </a:moveTo>
                <a:lnTo>
                  <a:pt x="515" y="0"/>
                </a:lnTo>
                <a:lnTo>
                  <a:pt x="1645" y="1163"/>
                </a:lnTo>
                <a:lnTo>
                  <a:pt x="0" y="109"/>
                </a:lnTo>
                <a:close/>
              </a:path>
            </a:pathLst>
          </a:custGeom>
          <a:ln w="3175">
            <a:solidFill>
              <a:srgbClr val="1C88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88" name="object 26488"/>
          <p:cNvSpPr/>
          <p:nvPr/>
        </p:nvSpPr>
        <p:spPr>
          <a:xfrm>
            <a:off x="3461534" y="246204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031" y="1333"/>
                </a:moveTo>
                <a:lnTo>
                  <a:pt x="0" y="0"/>
                </a:lnTo>
                <a:lnTo>
                  <a:pt x="1645" y="1054"/>
                </a:lnTo>
                <a:lnTo>
                  <a:pt x="1031" y="1333"/>
                </a:lnTo>
                <a:close/>
              </a:path>
            </a:pathLst>
          </a:custGeom>
          <a:solidFill>
            <a:srgbClr val="1C88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89" name="object 26489"/>
          <p:cNvSpPr/>
          <p:nvPr/>
        </p:nvSpPr>
        <p:spPr>
          <a:xfrm>
            <a:off x="3461534" y="246204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031" y="1333"/>
                </a:lnTo>
                <a:lnTo>
                  <a:pt x="1645" y="105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88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90" name="object 264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491" name="object 264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492" name="object 264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493" name="object 264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494" name="object 264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495" name="object 26495"/>
          <p:cNvSpPr/>
          <p:nvPr/>
        </p:nvSpPr>
        <p:spPr>
          <a:xfrm>
            <a:off x="3469187" y="247192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4513" y="2006"/>
                </a:moveTo>
                <a:lnTo>
                  <a:pt x="0" y="0"/>
                </a:lnTo>
                <a:lnTo>
                  <a:pt x="4513" y="2006"/>
                </a:lnTo>
                <a:close/>
              </a:path>
            </a:pathLst>
          </a:custGeom>
          <a:ln w="3175">
            <a:solidFill>
              <a:srgbClr val="1B82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96" name="object 26496"/>
          <p:cNvSpPr/>
          <p:nvPr/>
        </p:nvSpPr>
        <p:spPr>
          <a:xfrm>
            <a:off x="3469187" y="2471920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5212" y="2981"/>
                </a:moveTo>
                <a:lnTo>
                  <a:pt x="0" y="0"/>
                </a:lnTo>
                <a:lnTo>
                  <a:pt x="4513" y="2006"/>
                </a:lnTo>
                <a:lnTo>
                  <a:pt x="5212" y="2981"/>
                </a:lnTo>
                <a:close/>
              </a:path>
            </a:pathLst>
          </a:custGeom>
          <a:solidFill>
            <a:srgbClr val="1B80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97" name="object 26497"/>
          <p:cNvSpPr/>
          <p:nvPr/>
        </p:nvSpPr>
        <p:spPr>
          <a:xfrm>
            <a:off x="3469187" y="2471920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4513" y="2006"/>
                </a:moveTo>
                <a:lnTo>
                  <a:pt x="0" y="0"/>
                </a:lnTo>
                <a:lnTo>
                  <a:pt x="5212" y="2981"/>
                </a:lnTo>
                <a:lnTo>
                  <a:pt x="4513" y="2006"/>
                </a:lnTo>
                <a:close/>
              </a:path>
            </a:pathLst>
          </a:custGeom>
          <a:ln w="3175">
            <a:solidFill>
              <a:srgbClr val="1B80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98" name="object 264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499" name="object 264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500" name="object 265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501" name="object 265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502" name="object 265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503" name="object 265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504" name="object 265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505" name="object 265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506" name="object 26506"/>
          <p:cNvSpPr/>
          <p:nvPr/>
        </p:nvSpPr>
        <p:spPr>
          <a:xfrm>
            <a:off x="3469187" y="2471920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1287" y="5605"/>
                </a:moveTo>
                <a:lnTo>
                  <a:pt x="0" y="0"/>
                </a:lnTo>
                <a:lnTo>
                  <a:pt x="1287" y="5605"/>
                </a:lnTo>
                <a:close/>
              </a:path>
            </a:pathLst>
          </a:custGeom>
          <a:ln w="3175">
            <a:solidFill>
              <a:srgbClr val="1C83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07" name="object 26507"/>
          <p:cNvSpPr/>
          <p:nvPr/>
        </p:nvSpPr>
        <p:spPr>
          <a:xfrm>
            <a:off x="3459076" y="2458872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3342" y="4312"/>
                </a:moveTo>
                <a:lnTo>
                  <a:pt x="2458" y="3169"/>
                </a:lnTo>
                <a:lnTo>
                  <a:pt x="0" y="0"/>
                </a:lnTo>
                <a:lnTo>
                  <a:pt x="3342" y="4312"/>
                </a:lnTo>
                <a:close/>
              </a:path>
            </a:pathLst>
          </a:custGeom>
          <a:ln w="3175">
            <a:solidFill>
              <a:srgbClr val="1D89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08" name="object 265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509" name="object 26509"/>
          <p:cNvSpPr/>
          <p:nvPr/>
        </p:nvSpPr>
        <p:spPr>
          <a:xfrm>
            <a:off x="3459076" y="2458872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0" y="0"/>
                </a:moveTo>
                <a:lnTo>
                  <a:pt x="3342" y="431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8A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10" name="object 26510"/>
          <p:cNvSpPr/>
          <p:nvPr/>
        </p:nvSpPr>
        <p:spPr>
          <a:xfrm>
            <a:off x="3459076" y="2458872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0" y="0"/>
                </a:moveTo>
                <a:lnTo>
                  <a:pt x="2458" y="3169"/>
                </a:lnTo>
                <a:lnTo>
                  <a:pt x="3342" y="431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89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11" name="object 26511"/>
          <p:cNvSpPr/>
          <p:nvPr/>
        </p:nvSpPr>
        <p:spPr>
          <a:xfrm>
            <a:off x="3469187" y="24719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C83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12" name="object 26512"/>
          <p:cNvSpPr/>
          <p:nvPr/>
        </p:nvSpPr>
        <p:spPr>
          <a:xfrm>
            <a:off x="3469187" y="24719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83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13" name="object 265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514" name="object 26514"/>
          <p:cNvSpPr/>
          <p:nvPr/>
        </p:nvSpPr>
        <p:spPr>
          <a:xfrm>
            <a:off x="3459076" y="245887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15" name="object 26515"/>
          <p:cNvSpPr/>
          <p:nvPr/>
        </p:nvSpPr>
        <p:spPr>
          <a:xfrm>
            <a:off x="3459076" y="2458872"/>
            <a:ext cx="10160" cy="13335"/>
          </a:xfrm>
          <a:custGeom>
            <a:avLst/>
            <a:gdLst/>
            <a:ahLst/>
            <a:cxnLst/>
            <a:rect l="l" t="t" r="r" b="b"/>
            <a:pathLst>
              <a:path w="10160" h="13335">
                <a:moveTo>
                  <a:pt x="0" y="0"/>
                </a:moveTo>
                <a:lnTo>
                  <a:pt x="10111" y="130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16" name="object 265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517" name="object 265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518" name="object 265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519" name="object 265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520" name="object 265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4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521" name="object 265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522" name="object 265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523" name="object 265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524" name="object 265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525" name="object 265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526" name="object 265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527" name="object 26527"/>
          <p:cNvSpPr/>
          <p:nvPr/>
        </p:nvSpPr>
        <p:spPr>
          <a:xfrm>
            <a:off x="3447067" y="24401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2193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28" name="object 26528"/>
          <p:cNvSpPr/>
          <p:nvPr/>
        </p:nvSpPr>
        <p:spPr>
          <a:xfrm>
            <a:off x="3447067" y="24401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193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29" name="object 26529"/>
          <p:cNvSpPr/>
          <p:nvPr/>
        </p:nvSpPr>
        <p:spPr>
          <a:xfrm>
            <a:off x="3447067" y="2440193"/>
            <a:ext cx="12065" cy="19050"/>
          </a:xfrm>
          <a:custGeom>
            <a:avLst/>
            <a:gdLst/>
            <a:ahLst/>
            <a:cxnLst/>
            <a:rect l="l" t="t" r="r" b="b"/>
            <a:pathLst>
              <a:path w="12064" h="19050">
                <a:moveTo>
                  <a:pt x="0" y="0"/>
                </a:moveTo>
                <a:lnTo>
                  <a:pt x="12009" y="186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30" name="object 265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531" name="object 265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532" name="object 265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533" name="object 265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534" name="object 26534"/>
          <p:cNvSpPr/>
          <p:nvPr/>
        </p:nvSpPr>
        <p:spPr>
          <a:xfrm>
            <a:off x="3444689" y="238434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2195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35" name="object 26535"/>
          <p:cNvSpPr/>
          <p:nvPr/>
        </p:nvSpPr>
        <p:spPr>
          <a:xfrm>
            <a:off x="3444689" y="238434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195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36" name="object 265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537" name="object 265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538" name="object 265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539" name="object 265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540" name="object 265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541" name="object 26541"/>
          <p:cNvSpPr/>
          <p:nvPr/>
        </p:nvSpPr>
        <p:spPr>
          <a:xfrm>
            <a:off x="3444809" y="2389248"/>
            <a:ext cx="19050" cy="26034"/>
          </a:xfrm>
          <a:custGeom>
            <a:avLst/>
            <a:gdLst/>
            <a:ahLst/>
            <a:cxnLst/>
            <a:rect l="l" t="t" r="r" b="b"/>
            <a:pathLst>
              <a:path w="19050" h="26035">
                <a:moveTo>
                  <a:pt x="18559" y="256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42" name="object 26542"/>
          <p:cNvSpPr/>
          <p:nvPr/>
        </p:nvSpPr>
        <p:spPr>
          <a:xfrm>
            <a:off x="3486005" y="245030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878" y="515"/>
                </a:moveTo>
                <a:lnTo>
                  <a:pt x="0" y="0"/>
                </a:lnTo>
                <a:lnTo>
                  <a:pt x="878" y="515"/>
                </a:lnTo>
                <a:close/>
              </a:path>
            </a:pathLst>
          </a:custGeom>
          <a:ln w="3175">
            <a:solidFill>
              <a:srgbClr val="1A75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43" name="object 265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544" name="object 265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545" name="object 265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546" name="object 265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547" name="object 265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548" name="object 265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549" name="object 26549"/>
          <p:cNvSpPr/>
          <p:nvPr/>
        </p:nvSpPr>
        <p:spPr>
          <a:xfrm>
            <a:off x="3487084" y="244485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275" y="1427"/>
                </a:moveTo>
                <a:lnTo>
                  <a:pt x="0" y="0"/>
                </a:lnTo>
                <a:lnTo>
                  <a:pt x="1325" y="1005"/>
                </a:lnTo>
                <a:lnTo>
                  <a:pt x="1275" y="1427"/>
                </a:lnTo>
                <a:close/>
              </a:path>
            </a:pathLst>
          </a:custGeom>
          <a:solidFill>
            <a:srgbClr val="1974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50" name="object 26550"/>
          <p:cNvSpPr/>
          <p:nvPr/>
        </p:nvSpPr>
        <p:spPr>
          <a:xfrm>
            <a:off x="3487084" y="244485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325" y="1005"/>
                </a:moveTo>
                <a:lnTo>
                  <a:pt x="0" y="0"/>
                </a:lnTo>
                <a:lnTo>
                  <a:pt x="1275" y="1427"/>
                </a:lnTo>
                <a:lnTo>
                  <a:pt x="1325" y="1005"/>
                </a:lnTo>
                <a:close/>
              </a:path>
            </a:pathLst>
          </a:custGeom>
          <a:ln w="3175">
            <a:solidFill>
              <a:srgbClr val="1974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51" name="object 265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552" name="object 26552"/>
          <p:cNvSpPr/>
          <p:nvPr/>
        </p:nvSpPr>
        <p:spPr>
          <a:xfrm>
            <a:off x="3484178" y="2434211"/>
            <a:ext cx="4445" cy="12065"/>
          </a:xfrm>
          <a:custGeom>
            <a:avLst/>
            <a:gdLst/>
            <a:ahLst/>
            <a:cxnLst/>
            <a:rect l="l" t="t" r="r" b="b"/>
            <a:pathLst>
              <a:path w="4445" h="12064">
                <a:moveTo>
                  <a:pt x="4231" y="11650"/>
                </a:moveTo>
                <a:lnTo>
                  <a:pt x="2905" y="10645"/>
                </a:lnTo>
                <a:lnTo>
                  <a:pt x="0" y="0"/>
                </a:lnTo>
                <a:lnTo>
                  <a:pt x="4231" y="11650"/>
                </a:lnTo>
                <a:close/>
              </a:path>
            </a:pathLst>
          </a:custGeom>
          <a:solidFill>
            <a:srgbClr val="1975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53" name="object 26553"/>
          <p:cNvSpPr/>
          <p:nvPr/>
        </p:nvSpPr>
        <p:spPr>
          <a:xfrm>
            <a:off x="3484178" y="2434211"/>
            <a:ext cx="4445" cy="12065"/>
          </a:xfrm>
          <a:custGeom>
            <a:avLst/>
            <a:gdLst/>
            <a:ahLst/>
            <a:cxnLst/>
            <a:rect l="l" t="t" r="r" b="b"/>
            <a:pathLst>
              <a:path w="4445" h="12064">
                <a:moveTo>
                  <a:pt x="0" y="0"/>
                </a:moveTo>
                <a:lnTo>
                  <a:pt x="2905" y="10645"/>
                </a:lnTo>
                <a:lnTo>
                  <a:pt x="4231" y="1165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75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54" name="object 26554"/>
          <p:cNvSpPr/>
          <p:nvPr/>
        </p:nvSpPr>
        <p:spPr>
          <a:xfrm>
            <a:off x="3487084" y="244485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995" y="3657"/>
                </a:moveTo>
                <a:lnTo>
                  <a:pt x="0" y="0"/>
                </a:lnTo>
                <a:lnTo>
                  <a:pt x="1275" y="1427"/>
                </a:lnTo>
                <a:lnTo>
                  <a:pt x="995" y="3657"/>
                </a:lnTo>
                <a:close/>
              </a:path>
            </a:pathLst>
          </a:custGeom>
          <a:solidFill>
            <a:srgbClr val="1974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55" name="object 26555"/>
          <p:cNvSpPr/>
          <p:nvPr/>
        </p:nvSpPr>
        <p:spPr>
          <a:xfrm>
            <a:off x="3487084" y="244485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1275" y="1427"/>
                </a:moveTo>
                <a:lnTo>
                  <a:pt x="0" y="0"/>
                </a:lnTo>
                <a:lnTo>
                  <a:pt x="995" y="3657"/>
                </a:lnTo>
                <a:lnTo>
                  <a:pt x="1275" y="1427"/>
                </a:lnTo>
                <a:close/>
              </a:path>
            </a:pathLst>
          </a:custGeom>
          <a:ln w="3175">
            <a:solidFill>
              <a:srgbClr val="1974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56" name="object 26556"/>
          <p:cNvSpPr/>
          <p:nvPr/>
        </p:nvSpPr>
        <p:spPr>
          <a:xfrm>
            <a:off x="3487084" y="2444856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1275" y="14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57" name="object 265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558" name="object 265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559" name="object 265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560" name="object 26560"/>
          <p:cNvSpPr/>
          <p:nvPr/>
        </p:nvSpPr>
        <p:spPr>
          <a:xfrm>
            <a:off x="3486005" y="24503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281" y="1666"/>
                </a:moveTo>
                <a:lnTo>
                  <a:pt x="0" y="0"/>
                </a:lnTo>
                <a:lnTo>
                  <a:pt x="281" y="1666"/>
                </a:lnTo>
                <a:close/>
              </a:path>
            </a:pathLst>
          </a:custGeom>
          <a:ln w="3175">
            <a:solidFill>
              <a:srgbClr val="1A75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61" name="object 26561"/>
          <p:cNvSpPr/>
          <p:nvPr/>
        </p:nvSpPr>
        <p:spPr>
          <a:xfrm>
            <a:off x="3467031" y="2433226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276" y="148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85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62" name="object 265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563" name="object 265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564" name="object 265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565" name="object 265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566" name="object 26566"/>
          <p:cNvSpPr/>
          <p:nvPr/>
        </p:nvSpPr>
        <p:spPr>
          <a:xfrm>
            <a:off x="3445497" y="2410985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176" y="3017"/>
                </a:moveTo>
                <a:lnTo>
                  <a:pt x="124" y="2552"/>
                </a:lnTo>
                <a:lnTo>
                  <a:pt x="0" y="0"/>
                </a:lnTo>
                <a:lnTo>
                  <a:pt x="2176" y="3017"/>
                </a:lnTo>
                <a:close/>
              </a:path>
            </a:pathLst>
          </a:custGeom>
          <a:solidFill>
            <a:srgbClr val="2193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67" name="object 26567"/>
          <p:cNvSpPr/>
          <p:nvPr/>
        </p:nvSpPr>
        <p:spPr>
          <a:xfrm>
            <a:off x="3445497" y="2410985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176" y="3017"/>
                </a:moveTo>
                <a:lnTo>
                  <a:pt x="0" y="0"/>
                </a:lnTo>
                <a:lnTo>
                  <a:pt x="124" y="2552"/>
                </a:lnTo>
                <a:lnTo>
                  <a:pt x="2176" y="3017"/>
                </a:lnTo>
                <a:close/>
              </a:path>
            </a:pathLst>
          </a:custGeom>
          <a:ln w="3175">
            <a:solidFill>
              <a:srgbClr val="2193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68" name="object 26568"/>
          <p:cNvSpPr/>
          <p:nvPr/>
        </p:nvSpPr>
        <p:spPr>
          <a:xfrm>
            <a:off x="3445481" y="2410645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192" y="3357"/>
                </a:moveTo>
                <a:lnTo>
                  <a:pt x="15" y="340"/>
                </a:lnTo>
                <a:lnTo>
                  <a:pt x="0" y="0"/>
                </a:lnTo>
                <a:lnTo>
                  <a:pt x="2192" y="3357"/>
                </a:lnTo>
                <a:close/>
              </a:path>
            </a:pathLst>
          </a:custGeom>
          <a:solidFill>
            <a:srgbClr val="2193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69" name="object 26569"/>
          <p:cNvSpPr/>
          <p:nvPr/>
        </p:nvSpPr>
        <p:spPr>
          <a:xfrm>
            <a:off x="3445481" y="2410645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15" y="340"/>
                </a:moveTo>
                <a:lnTo>
                  <a:pt x="2192" y="3357"/>
                </a:lnTo>
                <a:lnTo>
                  <a:pt x="0" y="0"/>
                </a:lnTo>
                <a:lnTo>
                  <a:pt x="15" y="340"/>
                </a:lnTo>
                <a:close/>
              </a:path>
            </a:pathLst>
          </a:custGeom>
          <a:ln w="3175">
            <a:solidFill>
              <a:srgbClr val="2193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70" name="object 26570"/>
          <p:cNvSpPr/>
          <p:nvPr/>
        </p:nvSpPr>
        <p:spPr>
          <a:xfrm>
            <a:off x="3445128" y="2404054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60">
                <a:moveTo>
                  <a:pt x="2545" y="9949"/>
                </a:moveTo>
                <a:lnTo>
                  <a:pt x="353" y="6591"/>
                </a:lnTo>
                <a:lnTo>
                  <a:pt x="0" y="0"/>
                </a:lnTo>
                <a:lnTo>
                  <a:pt x="2545" y="9949"/>
                </a:lnTo>
                <a:close/>
              </a:path>
            </a:pathLst>
          </a:custGeom>
          <a:solidFill>
            <a:srgbClr val="2193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71" name="object 26571"/>
          <p:cNvSpPr/>
          <p:nvPr/>
        </p:nvSpPr>
        <p:spPr>
          <a:xfrm>
            <a:off x="3445128" y="2404054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60">
                <a:moveTo>
                  <a:pt x="353" y="6591"/>
                </a:moveTo>
                <a:lnTo>
                  <a:pt x="2545" y="9949"/>
                </a:lnTo>
                <a:lnTo>
                  <a:pt x="0" y="0"/>
                </a:lnTo>
                <a:lnTo>
                  <a:pt x="353" y="6591"/>
                </a:lnTo>
                <a:close/>
              </a:path>
            </a:pathLst>
          </a:custGeom>
          <a:ln w="3175">
            <a:solidFill>
              <a:srgbClr val="2193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72" name="object 265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573" name="object 265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574" name="object 265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575" name="object 26575"/>
          <p:cNvSpPr/>
          <p:nvPr/>
        </p:nvSpPr>
        <p:spPr>
          <a:xfrm>
            <a:off x="3482477" y="2430896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0"/>
                </a:moveTo>
                <a:lnTo>
                  <a:pt x="1701" y="331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78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76" name="object 26576"/>
          <p:cNvSpPr/>
          <p:nvPr/>
        </p:nvSpPr>
        <p:spPr>
          <a:xfrm>
            <a:off x="3482477" y="2430896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0"/>
                </a:moveTo>
                <a:lnTo>
                  <a:pt x="1701" y="331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78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77" name="object 26577"/>
          <p:cNvSpPr/>
          <p:nvPr/>
        </p:nvSpPr>
        <p:spPr>
          <a:xfrm>
            <a:off x="3479774" y="2427462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4404" y="6748"/>
                </a:moveTo>
                <a:lnTo>
                  <a:pt x="0" y="0"/>
                </a:lnTo>
                <a:lnTo>
                  <a:pt x="2702" y="3434"/>
                </a:lnTo>
                <a:lnTo>
                  <a:pt x="4404" y="6748"/>
                </a:lnTo>
                <a:close/>
              </a:path>
            </a:pathLst>
          </a:custGeom>
          <a:solidFill>
            <a:srgbClr val="1A79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78" name="object 26578"/>
          <p:cNvSpPr/>
          <p:nvPr/>
        </p:nvSpPr>
        <p:spPr>
          <a:xfrm>
            <a:off x="3479774" y="2427462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2702" y="3434"/>
                </a:moveTo>
                <a:lnTo>
                  <a:pt x="4404" y="6748"/>
                </a:lnTo>
                <a:lnTo>
                  <a:pt x="0" y="0"/>
                </a:lnTo>
                <a:lnTo>
                  <a:pt x="2702" y="3434"/>
                </a:lnTo>
                <a:close/>
              </a:path>
            </a:pathLst>
          </a:custGeom>
          <a:ln w="3175">
            <a:solidFill>
              <a:srgbClr val="1A79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79" name="object 265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580" name="object 265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581" name="object 265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582" name="object 265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583" name="object 265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584" name="object 265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585" name="object 265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586" name="object 26586"/>
          <p:cNvSpPr/>
          <p:nvPr/>
        </p:nvSpPr>
        <p:spPr>
          <a:xfrm>
            <a:off x="3489977" y="2522923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2987" y="4869"/>
                </a:moveTo>
                <a:lnTo>
                  <a:pt x="167" y="2070"/>
                </a:lnTo>
                <a:lnTo>
                  <a:pt x="0" y="0"/>
                </a:lnTo>
                <a:lnTo>
                  <a:pt x="2987" y="4869"/>
                </a:lnTo>
                <a:close/>
              </a:path>
            </a:pathLst>
          </a:custGeom>
          <a:solidFill>
            <a:srgbClr val="1971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87" name="object 26587"/>
          <p:cNvSpPr/>
          <p:nvPr/>
        </p:nvSpPr>
        <p:spPr>
          <a:xfrm>
            <a:off x="3489977" y="2522923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167" y="2070"/>
                </a:moveTo>
                <a:lnTo>
                  <a:pt x="2987" y="4869"/>
                </a:lnTo>
                <a:lnTo>
                  <a:pt x="0" y="0"/>
                </a:lnTo>
                <a:lnTo>
                  <a:pt x="167" y="2070"/>
                </a:lnTo>
                <a:close/>
              </a:path>
            </a:pathLst>
          </a:custGeom>
          <a:ln w="3175">
            <a:solidFill>
              <a:srgbClr val="1971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88" name="object 26588"/>
          <p:cNvSpPr/>
          <p:nvPr/>
        </p:nvSpPr>
        <p:spPr>
          <a:xfrm>
            <a:off x="3513828" y="2545613"/>
            <a:ext cx="3810" cy="15240"/>
          </a:xfrm>
          <a:custGeom>
            <a:avLst/>
            <a:gdLst/>
            <a:ahLst/>
            <a:cxnLst/>
            <a:rect l="l" t="t" r="r" b="b"/>
            <a:pathLst>
              <a:path w="3810" h="15239">
                <a:moveTo>
                  <a:pt x="3479" y="14927"/>
                </a:moveTo>
                <a:lnTo>
                  <a:pt x="2100" y="13294"/>
                </a:lnTo>
                <a:lnTo>
                  <a:pt x="0" y="0"/>
                </a:lnTo>
                <a:lnTo>
                  <a:pt x="3479" y="14927"/>
                </a:lnTo>
                <a:close/>
              </a:path>
            </a:pathLst>
          </a:custGeom>
          <a:solidFill>
            <a:srgbClr val="185D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89" name="object 26589"/>
          <p:cNvSpPr/>
          <p:nvPr/>
        </p:nvSpPr>
        <p:spPr>
          <a:xfrm>
            <a:off x="3513828" y="2545613"/>
            <a:ext cx="3810" cy="15240"/>
          </a:xfrm>
          <a:custGeom>
            <a:avLst/>
            <a:gdLst/>
            <a:ahLst/>
            <a:cxnLst/>
            <a:rect l="l" t="t" r="r" b="b"/>
            <a:pathLst>
              <a:path w="3810" h="15239">
                <a:moveTo>
                  <a:pt x="0" y="0"/>
                </a:moveTo>
                <a:lnTo>
                  <a:pt x="3479" y="14927"/>
                </a:lnTo>
                <a:lnTo>
                  <a:pt x="2100" y="1329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D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90" name="object 265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591" name="object 265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592" name="object 265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593" name="object 265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594" name="object 265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595" name="object 265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596" name="object 265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597" name="object 26597"/>
          <p:cNvSpPr/>
          <p:nvPr/>
        </p:nvSpPr>
        <p:spPr>
          <a:xfrm>
            <a:off x="3478209" y="2477000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5727" y="5440"/>
                </a:moveTo>
                <a:lnTo>
                  <a:pt x="2565" y="4211"/>
                </a:lnTo>
                <a:lnTo>
                  <a:pt x="0" y="0"/>
                </a:lnTo>
                <a:lnTo>
                  <a:pt x="5727" y="5440"/>
                </a:lnTo>
                <a:close/>
              </a:path>
            </a:pathLst>
          </a:custGeom>
          <a:solidFill>
            <a:srgbClr val="1A79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98" name="object 26598"/>
          <p:cNvSpPr/>
          <p:nvPr/>
        </p:nvSpPr>
        <p:spPr>
          <a:xfrm>
            <a:off x="3478209" y="2477000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5727" y="5440"/>
                </a:moveTo>
                <a:lnTo>
                  <a:pt x="2565" y="4211"/>
                </a:lnTo>
                <a:lnTo>
                  <a:pt x="0" y="0"/>
                </a:lnTo>
                <a:lnTo>
                  <a:pt x="5727" y="5440"/>
                </a:lnTo>
                <a:close/>
              </a:path>
            </a:pathLst>
          </a:custGeom>
          <a:ln w="3175">
            <a:solidFill>
              <a:srgbClr val="1A79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99" name="object 26599"/>
          <p:cNvSpPr/>
          <p:nvPr/>
        </p:nvSpPr>
        <p:spPr>
          <a:xfrm>
            <a:off x="3512685" y="254262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5F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00" name="object 26600"/>
          <p:cNvSpPr/>
          <p:nvPr/>
        </p:nvSpPr>
        <p:spPr>
          <a:xfrm>
            <a:off x="3512685" y="254262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F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01" name="object 266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02" name="object 266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03" name="object 266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04" name="object 266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05" name="object 26605"/>
          <p:cNvSpPr/>
          <p:nvPr/>
        </p:nvSpPr>
        <p:spPr>
          <a:xfrm>
            <a:off x="3478209" y="2477000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2565" y="4211"/>
                </a:moveTo>
                <a:lnTo>
                  <a:pt x="233" y="1808"/>
                </a:lnTo>
                <a:lnTo>
                  <a:pt x="0" y="0"/>
                </a:lnTo>
                <a:lnTo>
                  <a:pt x="2565" y="4211"/>
                </a:lnTo>
                <a:close/>
              </a:path>
            </a:pathLst>
          </a:custGeom>
          <a:solidFill>
            <a:srgbClr val="1A7B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06" name="object 26606"/>
          <p:cNvSpPr/>
          <p:nvPr/>
        </p:nvSpPr>
        <p:spPr>
          <a:xfrm>
            <a:off x="3478209" y="2477000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233" y="1808"/>
                </a:moveTo>
                <a:lnTo>
                  <a:pt x="2565" y="4211"/>
                </a:lnTo>
                <a:lnTo>
                  <a:pt x="0" y="0"/>
                </a:lnTo>
                <a:lnTo>
                  <a:pt x="233" y="1808"/>
                </a:lnTo>
                <a:close/>
              </a:path>
            </a:pathLst>
          </a:custGeom>
          <a:ln w="3175">
            <a:solidFill>
              <a:srgbClr val="1A7B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07" name="object 266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08" name="object 266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09" name="object 266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10" name="object 266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11" name="object 266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12" name="object 266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13" name="object 266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14" name="object 266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15" name="object 266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16" name="object 266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17" name="object 266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18" name="object 266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19" name="object 266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20" name="object 266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21" name="object 266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22" name="object 266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23" name="object 266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24" name="object 26624"/>
          <p:cNvSpPr/>
          <p:nvPr/>
        </p:nvSpPr>
        <p:spPr>
          <a:xfrm>
            <a:off x="3480434" y="2465379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506" y="3947"/>
                </a:moveTo>
                <a:lnTo>
                  <a:pt x="0" y="1676"/>
                </a:lnTo>
                <a:lnTo>
                  <a:pt x="695" y="0"/>
                </a:lnTo>
                <a:lnTo>
                  <a:pt x="1506" y="3947"/>
                </a:lnTo>
                <a:close/>
              </a:path>
            </a:pathLst>
          </a:custGeom>
          <a:solidFill>
            <a:srgbClr val="197A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25" name="object 26625"/>
          <p:cNvSpPr/>
          <p:nvPr/>
        </p:nvSpPr>
        <p:spPr>
          <a:xfrm>
            <a:off x="3480434" y="2465379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506" y="3947"/>
                </a:moveTo>
                <a:lnTo>
                  <a:pt x="0" y="1676"/>
                </a:lnTo>
                <a:lnTo>
                  <a:pt x="695" y="0"/>
                </a:lnTo>
                <a:lnTo>
                  <a:pt x="1506" y="3947"/>
                </a:lnTo>
                <a:close/>
              </a:path>
            </a:pathLst>
          </a:custGeom>
          <a:ln w="3175">
            <a:solidFill>
              <a:srgbClr val="197A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26" name="object 266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27" name="object 266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28" name="object 26628"/>
          <p:cNvSpPr/>
          <p:nvPr/>
        </p:nvSpPr>
        <p:spPr>
          <a:xfrm>
            <a:off x="3481130" y="2464531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4323" y="3533"/>
                </a:moveTo>
                <a:lnTo>
                  <a:pt x="0" y="848"/>
                </a:lnTo>
                <a:lnTo>
                  <a:pt x="350" y="0"/>
                </a:lnTo>
                <a:lnTo>
                  <a:pt x="4323" y="3533"/>
                </a:lnTo>
                <a:close/>
              </a:path>
            </a:pathLst>
          </a:custGeom>
          <a:solidFill>
            <a:srgbClr val="1978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29" name="object 26629"/>
          <p:cNvSpPr/>
          <p:nvPr/>
        </p:nvSpPr>
        <p:spPr>
          <a:xfrm>
            <a:off x="3481130" y="2464531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0" y="848"/>
                </a:moveTo>
                <a:lnTo>
                  <a:pt x="350" y="0"/>
                </a:lnTo>
                <a:lnTo>
                  <a:pt x="4323" y="3533"/>
                </a:lnTo>
                <a:lnTo>
                  <a:pt x="0" y="848"/>
                </a:lnTo>
                <a:close/>
              </a:path>
            </a:pathLst>
          </a:custGeom>
          <a:ln w="3175">
            <a:solidFill>
              <a:srgbClr val="1978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30" name="object 266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31" name="object 26631"/>
          <p:cNvSpPr/>
          <p:nvPr/>
        </p:nvSpPr>
        <p:spPr>
          <a:xfrm>
            <a:off x="3485453" y="2468064"/>
            <a:ext cx="12065" cy="15240"/>
          </a:xfrm>
          <a:custGeom>
            <a:avLst/>
            <a:gdLst/>
            <a:ahLst/>
            <a:cxnLst/>
            <a:rect l="l" t="t" r="r" b="b"/>
            <a:pathLst>
              <a:path w="12064" h="15239">
                <a:moveTo>
                  <a:pt x="12016" y="148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32" name="object 26632"/>
          <p:cNvSpPr/>
          <p:nvPr/>
        </p:nvSpPr>
        <p:spPr>
          <a:xfrm>
            <a:off x="3513000" y="254395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18" y="138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F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33" name="object 26633"/>
          <p:cNvSpPr/>
          <p:nvPr/>
        </p:nvSpPr>
        <p:spPr>
          <a:xfrm>
            <a:off x="3513000" y="254395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18" y="138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E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34" name="object 26634"/>
          <p:cNvSpPr/>
          <p:nvPr/>
        </p:nvSpPr>
        <p:spPr>
          <a:xfrm>
            <a:off x="3513000" y="254395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18" y="1386"/>
                </a:moveTo>
                <a:lnTo>
                  <a:pt x="589" y="629"/>
                </a:lnTo>
                <a:lnTo>
                  <a:pt x="0" y="0"/>
                </a:lnTo>
                <a:lnTo>
                  <a:pt x="1518" y="1386"/>
                </a:lnTo>
                <a:close/>
              </a:path>
            </a:pathLst>
          </a:custGeom>
          <a:solidFill>
            <a:srgbClr val="185F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35" name="object 26635"/>
          <p:cNvSpPr/>
          <p:nvPr/>
        </p:nvSpPr>
        <p:spPr>
          <a:xfrm>
            <a:off x="3513000" y="254395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18" y="1386"/>
                </a:lnTo>
                <a:lnTo>
                  <a:pt x="589" y="62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F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36" name="object 26636"/>
          <p:cNvSpPr/>
          <p:nvPr/>
        </p:nvSpPr>
        <p:spPr>
          <a:xfrm>
            <a:off x="3514519" y="2545344"/>
            <a:ext cx="3810" cy="16510"/>
          </a:xfrm>
          <a:custGeom>
            <a:avLst/>
            <a:gdLst/>
            <a:ahLst/>
            <a:cxnLst/>
            <a:rect l="l" t="t" r="r" b="b"/>
            <a:pathLst>
              <a:path w="3810" h="16510">
                <a:moveTo>
                  <a:pt x="3690" y="16261"/>
                </a:moveTo>
                <a:lnTo>
                  <a:pt x="2788" y="15196"/>
                </a:lnTo>
                <a:lnTo>
                  <a:pt x="0" y="0"/>
                </a:lnTo>
                <a:lnTo>
                  <a:pt x="3690" y="16261"/>
                </a:lnTo>
                <a:close/>
              </a:path>
            </a:pathLst>
          </a:custGeom>
          <a:solidFill>
            <a:srgbClr val="185C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37" name="object 26637"/>
          <p:cNvSpPr/>
          <p:nvPr/>
        </p:nvSpPr>
        <p:spPr>
          <a:xfrm>
            <a:off x="3514519" y="2545344"/>
            <a:ext cx="3810" cy="16510"/>
          </a:xfrm>
          <a:custGeom>
            <a:avLst/>
            <a:gdLst/>
            <a:ahLst/>
            <a:cxnLst/>
            <a:rect l="l" t="t" r="r" b="b"/>
            <a:pathLst>
              <a:path w="3810" h="16510">
                <a:moveTo>
                  <a:pt x="0" y="0"/>
                </a:moveTo>
                <a:lnTo>
                  <a:pt x="3690" y="16261"/>
                </a:lnTo>
                <a:lnTo>
                  <a:pt x="2788" y="1519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C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38" name="object 26638"/>
          <p:cNvSpPr/>
          <p:nvPr/>
        </p:nvSpPr>
        <p:spPr>
          <a:xfrm>
            <a:off x="3513828" y="2545344"/>
            <a:ext cx="3810" cy="15240"/>
          </a:xfrm>
          <a:custGeom>
            <a:avLst/>
            <a:gdLst/>
            <a:ahLst/>
            <a:cxnLst/>
            <a:rect l="l" t="t" r="r" b="b"/>
            <a:pathLst>
              <a:path w="3810" h="15239">
                <a:moveTo>
                  <a:pt x="3479" y="15196"/>
                </a:moveTo>
                <a:lnTo>
                  <a:pt x="0" y="269"/>
                </a:lnTo>
                <a:lnTo>
                  <a:pt x="690" y="0"/>
                </a:lnTo>
                <a:lnTo>
                  <a:pt x="3479" y="15196"/>
                </a:lnTo>
                <a:close/>
              </a:path>
            </a:pathLst>
          </a:custGeom>
          <a:solidFill>
            <a:srgbClr val="185D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39" name="object 26639"/>
          <p:cNvSpPr/>
          <p:nvPr/>
        </p:nvSpPr>
        <p:spPr>
          <a:xfrm>
            <a:off x="3513828" y="2545344"/>
            <a:ext cx="3810" cy="15240"/>
          </a:xfrm>
          <a:custGeom>
            <a:avLst/>
            <a:gdLst/>
            <a:ahLst/>
            <a:cxnLst/>
            <a:rect l="l" t="t" r="r" b="b"/>
            <a:pathLst>
              <a:path w="3810" h="15239">
                <a:moveTo>
                  <a:pt x="690" y="0"/>
                </a:moveTo>
                <a:lnTo>
                  <a:pt x="0" y="269"/>
                </a:lnTo>
                <a:lnTo>
                  <a:pt x="3479" y="15196"/>
                </a:lnTo>
                <a:lnTo>
                  <a:pt x="690" y="0"/>
                </a:lnTo>
                <a:close/>
              </a:path>
            </a:pathLst>
          </a:custGeom>
          <a:ln w="3175">
            <a:solidFill>
              <a:srgbClr val="185D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40" name="object 26640"/>
          <p:cNvSpPr/>
          <p:nvPr/>
        </p:nvSpPr>
        <p:spPr>
          <a:xfrm>
            <a:off x="3513589" y="254458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238" y="1026"/>
                </a:moveTo>
                <a:lnTo>
                  <a:pt x="0" y="0"/>
                </a:lnTo>
                <a:lnTo>
                  <a:pt x="929" y="756"/>
                </a:lnTo>
                <a:lnTo>
                  <a:pt x="238" y="1026"/>
                </a:lnTo>
                <a:close/>
              </a:path>
            </a:pathLst>
          </a:custGeom>
          <a:solidFill>
            <a:srgbClr val="185E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41" name="object 26641"/>
          <p:cNvSpPr/>
          <p:nvPr/>
        </p:nvSpPr>
        <p:spPr>
          <a:xfrm>
            <a:off x="3513589" y="254458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238" y="1026"/>
                </a:moveTo>
                <a:lnTo>
                  <a:pt x="929" y="756"/>
                </a:lnTo>
                <a:lnTo>
                  <a:pt x="0" y="0"/>
                </a:lnTo>
                <a:lnTo>
                  <a:pt x="238" y="1026"/>
                </a:lnTo>
                <a:close/>
              </a:path>
            </a:pathLst>
          </a:custGeom>
          <a:ln w="3175">
            <a:solidFill>
              <a:srgbClr val="185E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42" name="object 266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43" name="object 266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44" name="object 266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45" name="object 26645"/>
          <p:cNvSpPr/>
          <p:nvPr/>
        </p:nvSpPr>
        <p:spPr>
          <a:xfrm>
            <a:off x="3508212" y="252227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46" name="object 26646"/>
          <p:cNvSpPr/>
          <p:nvPr/>
        </p:nvSpPr>
        <p:spPr>
          <a:xfrm>
            <a:off x="3508212" y="252227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47" name="object 266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48" name="object 266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49" name="object 266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50" name="object 266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51" name="object 266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52" name="object 266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53" name="object 266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54" name="object 26654"/>
          <p:cNvSpPr/>
          <p:nvPr/>
        </p:nvSpPr>
        <p:spPr>
          <a:xfrm>
            <a:off x="3495964" y="2477411"/>
            <a:ext cx="5080" cy="9525"/>
          </a:xfrm>
          <a:custGeom>
            <a:avLst/>
            <a:gdLst/>
            <a:ahLst/>
            <a:cxnLst/>
            <a:rect l="l" t="t" r="r" b="b"/>
            <a:pathLst>
              <a:path w="5079" h="9525">
                <a:moveTo>
                  <a:pt x="4734" y="8989"/>
                </a:moveTo>
                <a:lnTo>
                  <a:pt x="1506" y="5514"/>
                </a:lnTo>
                <a:lnTo>
                  <a:pt x="0" y="0"/>
                </a:lnTo>
                <a:lnTo>
                  <a:pt x="4734" y="8989"/>
                </a:lnTo>
                <a:close/>
              </a:path>
            </a:pathLst>
          </a:custGeom>
          <a:solidFill>
            <a:srgbClr val="196B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55" name="object 26655"/>
          <p:cNvSpPr/>
          <p:nvPr/>
        </p:nvSpPr>
        <p:spPr>
          <a:xfrm>
            <a:off x="3495964" y="2477411"/>
            <a:ext cx="5080" cy="9525"/>
          </a:xfrm>
          <a:custGeom>
            <a:avLst/>
            <a:gdLst/>
            <a:ahLst/>
            <a:cxnLst/>
            <a:rect l="l" t="t" r="r" b="b"/>
            <a:pathLst>
              <a:path w="5079" h="9525">
                <a:moveTo>
                  <a:pt x="0" y="0"/>
                </a:moveTo>
                <a:lnTo>
                  <a:pt x="1506" y="5514"/>
                </a:lnTo>
                <a:lnTo>
                  <a:pt x="4734" y="898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B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56" name="object 266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57" name="object 266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58" name="object 26658"/>
          <p:cNvSpPr/>
          <p:nvPr/>
        </p:nvSpPr>
        <p:spPr>
          <a:xfrm>
            <a:off x="3497470" y="2482926"/>
            <a:ext cx="5080" cy="17145"/>
          </a:xfrm>
          <a:custGeom>
            <a:avLst/>
            <a:gdLst/>
            <a:ahLst/>
            <a:cxnLst/>
            <a:rect l="l" t="t" r="r" b="b"/>
            <a:pathLst>
              <a:path w="5079" h="17144">
                <a:moveTo>
                  <a:pt x="4559" y="16705"/>
                </a:moveTo>
                <a:lnTo>
                  <a:pt x="0" y="0"/>
                </a:lnTo>
                <a:lnTo>
                  <a:pt x="3228" y="3474"/>
                </a:lnTo>
                <a:lnTo>
                  <a:pt x="4559" y="16705"/>
                </a:lnTo>
                <a:close/>
              </a:path>
            </a:pathLst>
          </a:custGeom>
          <a:solidFill>
            <a:srgbClr val="196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59" name="object 26659"/>
          <p:cNvSpPr/>
          <p:nvPr/>
        </p:nvSpPr>
        <p:spPr>
          <a:xfrm>
            <a:off x="3497470" y="2482926"/>
            <a:ext cx="5080" cy="17145"/>
          </a:xfrm>
          <a:custGeom>
            <a:avLst/>
            <a:gdLst/>
            <a:ahLst/>
            <a:cxnLst/>
            <a:rect l="l" t="t" r="r" b="b"/>
            <a:pathLst>
              <a:path w="5079" h="17144">
                <a:moveTo>
                  <a:pt x="3228" y="3474"/>
                </a:moveTo>
                <a:lnTo>
                  <a:pt x="0" y="0"/>
                </a:lnTo>
                <a:lnTo>
                  <a:pt x="4559" y="16705"/>
                </a:lnTo>
                <a:lnTo>
                  <a:pt x="3228" y="3474"/>
                </a:lnTo>
                <a:close/>
              </a:path>
            </a:pathLst>
          </a:custGeom>
          <a:ln w="3175">
            <a:solidFill>
              <a:srgbClr val="196A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60" name="object 26660"/>
          <p:cNvSpPr/>
          <p:nvPr/>
        </p:nvSpPr>
        <p:spPr>
          <a:xfrm>
            <a:off x="3497470" y="248292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228" y="34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61" name="object 266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62" name="object 266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63" name="object 266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64" name="object 266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65" name="object 266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66" name="object 26666"/>
          <p:cNvSpPr/>
          <p:nvPr/>
        </p:nvSpPr>
        <p:spPr>
          <a:xfrm>
            <a:off x="3481044" y="2462278"/>
            <a:ext cx="4445" cy="6350"/>
          </a:xfrm>
          <a:custGeom>
            <a:avLst/>
            <a:gdLst/>
            <a:ahLst/>
            <a:cxnLst/>
            <a:rect l="l" t="t" r="r" b="b"/>
            <a:pathLst>
              <a:path w="4445" h="6350">
                <a:moveTo>
                  <a:pt x="4409" y="5786"/>
                </a:moveTo>
                <a:lnTo>
                  <a:pt x="436" y="2252"/>
                </a:lnTo>
                <a:lnTo>
                  <a:pt x="0" y="0"/>
                </a:lnTo>
                <a:lnTo>
                  <a:pt x="4409" y="5786"/>
                </a:lnTo>
                <a:close/>
              </a:path>
            </a:pathLst>
          </a:custGeom>
          <a:solidFill>
            <a:srgbClr val="1A78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67" name="object 26667"/>
          <p:cNvSpPr/>
          <p:nvPr/>
        </p:nvSpPr>
        <p:spPr>
          <a:xfrm>
            <a:off x="3481044" y="2462278"/>
            <a:ext cx="4445" cy="6350"/>
          </a:xfrm>
          <a:custGeom>
            <a:avLst/>
            <a:gdLst/>
            <a:ahLst/>
            <a:cxnLst/>
            <a:rect l="l" t="t" r="r" b="b"/>
            <a:pathLst>
              <a:path w="4445" h="6350">
                <a:moveTo>
                  <a:pt x="436" y="2252"/>
                </a:moveTo>
                <a:lnTo>
                  <a:pt x="4409" y="5786"/>
                </a:lnTo>
                <a:lnTo>
                  <a:pt x="0" y="0"/>
                </a:lnTo>
                <a:lnTo>
                  <a:pt x="436" y="2252"/>
                </a:lnTo>
                <a:close/>
              </a:path>
            </a:pathLst>
          </a:custGeom>
          <a:ln w="3175">
            <a:solidFill>
              <a:srgbClr val="1A78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68" name="object 26668"/>
          <p:cNvSpPr/>
          <p:nvPr/>
        </p:nvSpPr>
        <p:spPr>
          <a:xfrm>
            <a:off x="3485217" y="2463299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1297" y="5709"/>
                </a:moveTo>
                <a:lnTo>
                  <a:pt x="236" y="4765"/>
                </a:lnTo>
                <a:lnTo>
                  <a:pt x="0" y="0"/>
                </a:lnTo>
                <a:lnTo>
                  <a:pt x="1297" y="5709"/>
                </a:lnTo>
                <a:close/>
              </a:path>
            </a:pathLst>
          </a:custGeom>
          <a:solidFill>
            <a:srgbClr val="1A76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69" name="object 26669"/>
          <p:cNvSpPr/>
          <p:nvPr/>
        </p:nvSpPr>
        <p:spPr>
          <a:xfrm>
            <a:off x="3485217" y="2463299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0" y="0"/>
                </a:moveTo>
                <a:lnTo>
                  <a:pt x="1297" y="5709"/>
                </a:lnTo>
                <a:lnTo>
                  <a:pt x="236" y="476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76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70" name="object 266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71" name="object 266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72" name="object 26672"/>
          <p:cNvSpPr/>
          <p:nvPr/>
        </p:nvSpPr>
        <p:spPr>
          <a:xfrm>
            <a:off x="3480904" y="246155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139" y="723"/>
                </a:moveTo>
                <a:lnTo>
                  <a:pt x="111" y="581"/>
                </a:lnTo>
                <a:lnTo>
                  <a:pt x="0" y="0"/>
                </a:lnTo>
                <a:lnTo>
                  <a:pt x="139" y="723"/>
                </a:lnTo>
                <a:close/>
              </a:path>
            </a:pathLst>
          </a:custGeom>
          <a:ln w="3175">
            <a:solidFill>
              <a:srgbClr val="1A7A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73" name="object 26673"/>
          <p:cNvSpPr/>
          <p:nvPr/>
        </p:nvSpPr>
        <p:spPr>
          <a:xfrm>
            <a:off x="3480904" y="2461554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4549" y="6510"/>
                </a:moveTo>
                <a:lnTo>
                  <a:pt x="139" y="723"/>
                </a:lnTo>
                <a:lnTo>
                  <a:pt x="0" y="0"/>
                </a:lnTo>
                <a:lnTo>
                  <a:pt x="4549" y="6510"/>
                </a:lnTo>
                <a:close/>
              </a:path>
            </a:pathLst>
          </a:custGeom>
          <a:solidFill>
            <a:srgbClr val="1A79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74" name="object 26674"/>
          <p:cNvSpPr/>
          <p:nvPr/>
        </p:nvSpPr>
        <p:spPr>
          <a:xfrm>
            <a:off x="3480904" y="2461554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139" y="723"/>
                </a:moveTo>
                <a:lnTo>
                  <a:pt x="4549" y="6510"/>
                </a:lnTo>
                <a:lnTo>
                  <a:pt x="0" y="0"/>
                </a:lnTo>
                <a:lnTo>
                  <a:pt x="139" y="723"/>
                </a:lnTo>
                <a:close/>
              </a:path>
            </a:pathLst>
          </a:custGeom>
          <a:ln w="3175">
            <a:solidFill>
              <a:srgbClr val="1A79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75" name="object 26675"/>
          <p:cNvSpPr/>
          <p:nvPr/>
        </p:nvSpPr>
        <p:spPr>
          <a:xfrm>
            <a:off x="3481044" y="2462278"/>
            <a:ext cx="4445" cy="6350"/>
          </a:xfrm>
          <a:custGeom>
            <a:avLst/>
            <a:gdLst/>
            <a:ahLst/>
            <a:cxnLst/>
            <a:rect l="l" t="t" r="r" b="b"/>
            <a:pathLst>
              <a:path w="4445" h="6350">
                <a:moveTo>
                  <a:pt x="4409" y="578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76" name="object 266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77" name="object 266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78" name="object 266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79" name="object 266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80" name="object 266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81" name="object 266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82" name="object 266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83" name="object 266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84" name="object 266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85" name="object 266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86" name="object 266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5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87" name="object 266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88" name="object 266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89" name="object 266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90" name="object 266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91" name="object 266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92" name="object 266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93" name="object 26693"/>
          <p:cNvSpPr/>
          <p:nvPr/>
        </p:nvSpPr>
        <p:spPr>
          <a:xfrm>
            <a:off x="3500333" y="2463386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468" y="4330"/>
                </a:moveTo>
                <a:lnTo>
                  <a:pt x="297" y="878"/>
                </a:lnTo>
                <a:lnTo>
                  <a:pt x="0" y="0"/>
                </a:lnTo>
                <a:lnTo>
                  <a:pt x="1468" y="4330"/>
                </a:lnTo>
                <a:close/>
              </a:path>
            </a:pathLst>
          </a:custGeom>
          <a:ln w="3175">
            <a:solidFill>
              <a:srgbClr val="196A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94" name="object 26694"/>
          <p:cNvSpPr/>
          <p:nvPr/>
        </p:nvSpPr>
        <p:spPr>
          <a:xfrm>
            <a:off x="3500630" y="246426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1170" y="3451"/>
                </a:moveTo>
                <a:lnTo>
                  <a:pt x="0" y="0"/>
                </a:lnTo>
                <a:lnTo>
                  <a:pt x="314" y="929"/>
                </a:lnTo>
                <a:lnTo>
                  <a:pt x="1170" y="3451"/>
                </a:lnTo>
                <a:close/>
              </a:path>
            </a:pathLst>
          </a:custGeom>
          <a:ln w="3175">
            <a:solidFill>
              <a:srgbClr val="196A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95" name="object 26695"/>
          <p:cNvSpPr/>
          <p:nvPr/>
        </p:nvSpPr>
        <p:spPr>
          <a:xfrm>
            <a:off x="3487232" y="2448514"/>
            <a:ext cx="3175" cy="7620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2783" y="7091"/>
                </a:moveTo>
                <a:lnTo>
                  <a:pt x="0" y="1638"/>
                </a:lnTo>
                <a:lnTo>
                  <a:pt x="848" y="0"/>
                </a:lnTo>
                <a:lnTo>
                  <a:pt x="2783" y="7091"/>
                </a:lnTo>
                <a:close/>
              </a:path>
            </a:pathLst>
          </a:custGeom>
          <a:solidFill>
            <a:srgbClr val="1974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96" name="object 26696"/>
          <p:cNvSpPr/>
          <p:nvPr/>
        </p:nvSpPr>
        <p:spPr>
          <a:xfrm>
            <a:off x="3487232" y="2448514"/>
            <a:ext cx="3175" cy="7620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2783" y="7091"/>
                </a:moveTo>
                <a:lnTo>
                  <a:pt x="848" y="0"/>
                </a:lnTo>
                <a:lnTo>
                  <a:pt x="0" y="1638"/>
                </a:lnTo>
                <a:lnTo>
                  <a:pt x="2783" y="7091"/>
                </a:lnTo>
                <a:close/>
              </a:path>
            </a:pathLst>
          </a:custGeom>
          <a:ln w="3175">
            <a:solidFill>
              <a:srgbClr val="1974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97" name="object 266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98" name="object 266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99" name="object 26699"/>
          <p:cNvSpPr/>
          <p:nvPr/>
        </p:nvSpPr>
        <p:spPr>
          <a:xfrm>
            <a:off x="3488410" y="2440978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4884"/>
                </a:moveTo>
                <a:lnTo>
                  <a:pt x="355" y="2029"/>
                </a:lnTo>
                <a:lnTo>
                  <a:pt x="609" y="0"/>
                </a:lnTo>
                <a:lnTo>
                  <a:pt x="0" y="4884"/>
                </a:lnTo>
                <a:close/>
              </a:path>
            </a:pathLst>
          </a:custGeom>
          <a:ln w="3175">
            <a:solidFill>
              <a:srgbClr val="1974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00" name="object 267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701" name="object 267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702" name="object 267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703" name="object 267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704" name="object 26704"/>
          <p:cNvSpPr/>
          <p:nvPr/>
        </p:nvSpPr>
        <p:spPr>
          <a:xfrm>
            <a:off x="3488359" y="2446284"/>
            <a:ext cx="10795" cy="12065"/>
          </a:xfrm>
          <a:custGeom>
            <a:avLst/>
            <a:gdLst/>
            <a:ahLst/>
            <a:cxnLst/>
            <a:rect l="l" t="t" r="r" b="b"/>
            <a:pathLst>
              <a:path w="10795" h="12064">
                <a:moveTo>
                  <a:pt x="10485" y="1171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05" name="object 267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706" name="object 267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707" name="object 267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708" name="object 26708"/>
          <p:cNvSpPr/>
          <p:nvPr/>
        </p:nvSpPr>
        <p:spPr>
          <a:xfrm>
            <a:off x="3486005" y="2450307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4">
                <a:moveTo>
                  <a:pt x="4010" y="5298"/>
                </a:moveTo>
                <a:lnTo>
                  <a:pt x="0" y="0"/>
                </a:lnTo>
                <a:lnTo>
                  <a:pt x="878" y="515"/>
                </a:lnTo>
                <a:lnTo>
                  <a:pt x="4010" y="5298"/>
                </a:lnTo>
                <a:close/>
              </a:path>
            </a:pathLst>
          </a:custGeom>
          <a:solidFill>
            <a:srgbClr val="1A74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09" name="object 26709"/>
          <p:cNvSpPr/>
          <p:nvPr/>
        </p:nvSpPr>
        <p:spPr>
          <a:xfrm>
            <a:off x="3486005" y="2450307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4">
                <a:moveTo>
                  <a:pt x="0" y="0"/>
                </a:moveTo>
                <a:lnTo>
                  <a:pt x="4010" y="5298"/>
                </a:lnTo>
                <a:lnTo>
                  <a:pt x="878" y="51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74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10" name="object 26710"/>
          <p:cNvSpPr/>
          <p:nvPr/>
        </p:nvSpPr>
        <p:spPr>
          <a:xfrm>
            <a:off x="3487232" y="2450152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0" y="0"/>
                </a:moveTo>
                <a:lnTo>
                  <a:pt x="2783" y="545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73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11" name="object 26711"/>
          <p:cNvSpPr/>
          <p:nvPr/>
        </p:nvSpPr>
        <p:spPr>
          <a:xfrm>
            <a:off x="3486884" y="2450152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3131" y="5453"/>
                </a:moveTo>
                <a:lnTo>
                  <a:pt x="0" y="670"/>
                </a:lnTo>
                <a:lnTo>
                  <a:pt x="347" y="0"/>
                </a:lnTo>
                <a:lnTo>
                  <a:pt x="3131" y="5453"/>
                </a:lnTo>
                <a:close/>
              </a:path>
            </a:pathLst>
          </a:custGeom>
          <a:solidFill>
            <a:srgbClr val="1974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12" name="object 26712"/>
          <p:cNvSpPr/>
          <p:nvPr/>
        </p:nvSpPr>
        <p:spPr>
          <a:xfrm>
            <a:off x="3486884" y="2450152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347" y="0"/>
                </a:moveTo>
                <a:lnTo>
                  <a:pt x="0" y="670"/>
                </a:lnTo>
                <a:lnTo>
                  <a:pt x="3131" y="5453"/>
                </a:lnTo>
                <a:lnTo>
                  <a:pt x="347" y="0"/>
                </a:lnTo>
                <a:close/>
              </a:path>
            </a:pathLst>
          </a:custGeom>
          <a:ln w="3175">
            <a:solidFill>
              <a:srgbClr val="1974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13" name="object 26713"/>
          <p:cNvSpPr/>
          <p:nvPr/>
        </p:nvSpPr>
        <p:spPr>
          <a:xfrm>
            <a:off x="3486005" y="2450307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4">
                <a:moveTo>
                  <a:pt x="4010" y="5298"/>
                </a:moveTo>
                <a:lnTo>
                  <a:pt x="281" y="1666"/>
                </a:lnTo>
                <a:lnTo>
                  <a:pt x="0" y="0"/>
                </a:lnTo>
                <a:lnTo>
                  <a:pt x="4010" y="5298"/>
                </a:lnTo>
                <a:close/>
              </a:path>
            </a:pathLst>
          </a:custGeom>
          <a:solidFill>
            <a:srgbClr val="1A74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14" name="object 26714"/>
          <p:cNvSpPr/>
          <p:nvPr/>
        </p:nvSpPr>
        <p:spPr>
          <a:xfrm>
            <a:off x="3486005" y="2450307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4">
                <a:moveTo>
                  <a:pt x="281" y="1666"/>
                </a:moveTo>
                <a:lnTo>
                  <a:pt x="0" y="0"/>
                </a:lnTo>
                <a:lnTo>
                  <a:pt x="4010" y="5298"/>
                </a:lnTo>
                <a:lnTo>
                  <a:pt x="281" y="1666"/>
                </a:lnTo>
                <a:close/>
              </a:path>
            </a:pathLst>
          </a:custGeom>
          <a:ln w="3175">
            <a:solidFill>
              <a:srgbClr val="1A74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15" name="object 26715"/>
          <p:cNvSpPr/>
          <p:nvPr/>
        </p:nvSpPr>
        <p:spPr>
          <a:xfrm>
            <a:off x="3486287" y="2451973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728" y="3632"/>
                </a:moveTo>
                <a:lnTo>
                  <a:pt x="48" y="284"/>
                </a:lnTo>
                <a:lnTo>
                  <a:pt x="0" y="0"/>
                </a:lnTo>
                <a:lnTo>
                  <a:pt x="3728" y="3632"/>
                </a:lnTo>
                <a:close/>
              </a:path>
            </a:pathLst>
          </a:custGeom>
          <a:solidFill>
            <a:srgbClr val="1974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16" name="object 26716"/>
          <p:cNvSpPr/>
          <p:nvPr/>
        </p:nvSpPr>
        <p:spPr>
          <a:xfrm>
            <a:off x="3486287" y="2451973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0"/>
                </a:moveTo>
                <a:lnTo>
                  <a:pt x="48" y="284"/>
                </a:lnTo>
                <a:lnTo>
                  <a:pt x="3728" y="363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74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17" name="object 26717"/>
          <p:cNvSpPr/>
          <p:nvPr/>
        </p:nvSpPr>
        <p:spPr>
          <a:xfrm>
            <a:off x="3510935" y="2505844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302" y="2794"/>
                </a:moveTo>
                <a:lnTo>
                  <a:pt x="0" y="0"/>
                </a:lnTo>
                <a:lnTo>
                  <a:pt x="1551" y="1082"/>
                </a:lnTo>
                <a:lnTo>
                  <a:pt x="302" y="2794"/>
                </a:lnTo>
                <a:close/>
              </a:path>
            </a:pathLst>
          </a:custGeom>
          <a:solidFill>
            <a:srgbClr val="1861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18" name="object 26718"/>
          <p:cNvSpPr/>
          <p:nvPr/>
        </p:nvSpPr>
        <p:spPr>
          <a:xfrm>
            <a:off x="3510935" y="2505844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302" y="2794"/>
                </a:moveTo>
                <a:lnTo>
                  <a:pt x="0" y="0"/>
                </a:lnTo>
                <a:lnTo>
                  <a:pt x="1551" y="1082"/>
                </a:lnTo>
                <a:lnTo>
                  <a:pt x="302" y="2794"/>
                </a:lnTo>
                <a:close/>
              </a:path>
            </a:pathLst>
          </a:custGeom>
          <a:ln w="3175">
            <a:solidFill>
              <a:srgbClr val="1861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19" name="object 26719"/>
          <p:cNvSpPr/>
          <p:nvPr/>
        </p:nvSpPr>
        <p:spPr>
          <a:xfrm>
            <a:off x="3511237" y="2506926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2776" y="4427"/>
                </a:moveTo>
                <a:lnTo>
                  <a:pt x="0" y="1711"/>
                </a:lnTo>
                <a:lnTo>
                  <a:pt x="1249" y="0"/>
                </a:lnTo>
                <a:lnTo>
                  <a:pt x="2776" y="4427"/>
                </a:lnTo>
                <a:close/>
              </a:path>
            </a:pathLst>
          </a:custGeom>
          <a:solidFill>
            <a:srgbClr val="1861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20" name="object 26720"/>
          <p:cNvSpPr/>
          <p:nvPr/>
        </p:nvSpPr>
        <p:spPr>
          <a:xfrm>
            <a:off x="3511237" y="2506926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0" y="1711"/>
                </a:moveTo>
                <a:lnTo>
                  <a:pt x="2776" y="4427"/>
                </a:lnTo>
                <a:lnTo>
                  <a:pt x="1249" y="0"/>
                </a:lnTo>
                <a:lnTo>
                  <a:pt x="0" y="1711"/>
                </a:lnTo>
                <a:close/>
              </a:path>
            </a:pathLst>
          </a:custGeom>
          <a:ln w="3175">
            <a:solidFill>
              <a:srgbClr val="1861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21" name="object 267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722" name="object 267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723" name="object 267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724" name="object 267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725" name="object 267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726" name="object 267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727" name="object 26727"/>
          <p:cNvSpPr/>
          <p:nvPr/>
        </p:nvSpPr>
        <p:spPr>
          <a:xfrm>
            <a:off x="3506447" y="2495771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4488" y="10073"/>
                </a:moveTo>
                <a:lnTo>
                  <a:pt x="0" y="1546"/>
                </a:lnTo>
                <a:lnTo>
                  <a:pt x="2954" y="0"/>
                </a:lnTo>
                <a:lnTo>
                  <a:pt x="4488" y="10073"/>
                </a:lnTo>
                <a:close/>
              </a:path>
            </a:pathLst>
          </a:custGeom>
          <a:solidFill>
            <a:srgbClr val="1863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28" name="object 26728"/>
          <p:cNvSpPr/>
          <p:nvPr/>
        </p:nvSpPr>
        <p:spPr>
          <a:xfrm>
            <a:off x="3506447" y="2495771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4488" y="10073"/>
                </a:moveTo>
                <a:lnTo>
                  <a:pt x="0" y="1546"/>
                </a:lnTo>
                <a:lnTo>
                  <a:pt x="2954" y="0"/>
                </a:lnTo>
                <a:lnTo>
                  <a:pt x="4488" y="10073"/>
                </a:lnTo>
                <a:close/>
              </a:path>
            </a:pathLst>
          </a:custGeom>
          <a:ln w="3175">
            <a:solidFill>
              <a:srgbClr val="1863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29" name="object 26729"/>
          <p:cNvSpPr/>
          <p:nvPr/>
        </p:nvSpPr>
        <p:spPr>
          <a:xfrm>
            <a:off x="3509401" y="2495771"/>
            <a:ext cx="3175" cy="11430"/>
          </a:xfrm>
          <a:custGeom>
            <a:avLst/>
            <a:gdLst/>
            <a:ahLst/>
            <a:cxnLst/>
            <a:rect l="l" t="t" r="r" b="b"/>
            <a:pathLst>
              <a:path w="3175" h="11430">
                <a:moveTo>
                  <a:pt x="3086" y="11155"/>
                </a:moveTo>
                <a:lnTo>
                  <a:pt x="1534" y="10073"/>
                </a:lnTo>
                <a:lnTo>
                  <a:pt x="0" y="0"/>
                </a:lnTo>
                <a:lnTo>
                  <a:pt x="3086" y="11155"/>
                </a:lnTo>
                <a:close/>
              </a:path>
            </a:pathLst>
          </a:custGeom>
          <a:solidFill>
            <a:srgbClr val="1862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30" name="object 26730"/>
          <p:cNvSpPr/>
          <p:nvPr/>
        </p:nvSpPr>
        <p:spPr>
          <a:xfrm>
            <a:off x="3509401" y="2495771"/>
            <a:ext cx="3175" cy="11430"/>
          </a:xfrm>
          <a:custGeom>
            <a:avLst/>
            <a:gdLst/>
            <a:ahLst/>
            <a:cxnLst/>
            <a:rect l="l" t="t" r="r" b="b"/>
            <a:pathLst>
              <a:path w="3175" h="11430">
                <a:moveTo>
                  <a:pt x="1534" y="10073"/>
                </a:moveTo>
                <a:lnTo>
                  <a:pt x="3086" y="11155"/>
                </a:lnTo>
                <a:lnTo>
                  <a:pt x="0" y="0"/>
                </a:lnTo>
                <a:lnTo>
                  <a:pt x="1534" y="10073"/>
                </a:lnTo>
                <a:close/>
              </a:path>
            </a:pathLst>
          </a:custGeom>
          <a:ln w="3175">
            <a:solidFill>
              <a:srgbClr val="1862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31" name="object 26731"/>
          <p:cNvSpPr/>
          <p:nvPr/>
        </p:nvSpPr>
        <p:spPr>
          <a:xfrm>
            <a:off x="3506447" y="249731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65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32" name="object 26732"/>
          <p:cNvSpPr/>
          <p:nvPr/>
        </p:nvSpPr>
        <p:spPr>
          <a:xfrm>
            <a:off x="3506447" y="249731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65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33" name="object 26733"/>
          <p:cNvSpPr/>
          <p:nvPr/>
        </p:nvSpPr>
        <p:spPr>
          <a:xfrm>
            <a:off x="3506447" y="2495771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46"/>
                </a:moveTo>
                <a:lnTo>
                  <a:pt x="2954" y="0"/>
                </a:lnTo>
                <a:lnTo>
                  <a:pt x="0" y="1546"/>
                </a:lnTo>
                <a:close/>
              </a:path>
            </a:pathLst>
          </a:custGeom>
          <a:ln w="3175">
            <a:solidFill>
              <a:srgbClr val="1864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34" name="object 26734"/>
          <p:cNvSpPr/>
          <p:nvPr/>
        </p:nvSpPr>
        <p:spPr>
          <a:xfrm>
            <a:off x="3506447" y="2495771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46"/>
                </a:moveTo>
                <a:lnTo>
                  <a:pt x="2954" y="0"/>
                </a:lnTo>
                <a:lnTo>
                  <a:pt x="0" y="1546"/>
                </a:lnTo>
                <a:close/>
              </a:path>
            </a:pathLst>
          </a:custGeom>
          <a:ln w="3175">
            <a:solidFill>
              <a:srgbClr val="1863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35" name="object 267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736" name="object 26736"/>
          <p:cNvSpPr/>
          <p:nvPr/>
        </p:nvSpPr>
        <p:spPr>
          <a:xfrm>
            <a:off x="3500699" y="2486400"/>
            <a:ext cx="8890" cy="9525"/>
          </a:xfrm>
          <a:custGeom>
            <a:avLst/>
            <a:gdLst/>
            <a:ahLst/>
            <a:cxnLst/>
            <a:rect l="l" t="t" r="r" b="b"/>
            <a:pathLst>
              <a:path w="8889" h="9525">
                <a:moveTo>
                  <a:pt x="8702" y="937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37" name="object 267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738" name="object 267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739" name="object 267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740" name="object 267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741" name="object 267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742" name="object 267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743" name="object 26743"/>
          <p:cNvSpPr/>
          <p:nvPr/>
        </p:nvSpPr>
        <p:spPr>
          <a:xfrm>
            <a:off x="3511237" y="2508638"/>
            <a:ext cx="3810" cy="6985"/>
          </a:xfrm>
          <a:custGeom>
            <a:avLst/>
            <a:gdLst/>
            <a:ahLst/>
            <a:cxnLst/>
            <a:rect l="l" t="t" r="r" b="b"/>
            <a:pathLst>
              <a:path w="3810" h="6985">
                <a:moveTo>
                  <a:pt x="3657" y="6372"/>
                </a:moveTo>
                <a:lnTo>
                  <a:pt x="0" y="0"/>
                </a:lnTo>
                <a:lnTo>
                  <a:pt x="2776" y="2715"/>
                </a:lnTo>
                <a:lnTo>
                  <a:pt x="3657" y="6372"/>
                </a:lnTo>
                <a:close/>
              </a:path>
            </a:pathLst>
          </a:custGeom>
          <a:solidFill>
            <a:srgbClr val="1860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44" name="object 26744"/>
          <p:cNvSpPr/>
          <p:nvPr/>
        </p:nvSpPr>
        <p:spPr>
          <a:xfrm>
            <a:off x="3511237" y="2508638"/>
            <a:ext cx="3810" cy="6985"/>
          </a:xfrm>
          <a:custGeom>
            <a:avLst/>
            <a:gdLst/>
            <a:ahLst/>
            <a:cxnLst/>
            <a:rect l="l" t="t" r="r" b="b"/>
            <a:pathLst>
              <a:path w="3810" h="6985">
                <a:moveTo>
                  <a:pt x="3657" y="6372"/>
                </a:moveTo>
                <a:lnTo>
                  <a:pt x="2776" y="2715"/>
                </a:lnTo>
                <a:lnTo>
                  <a:pt x="0" y="0"/>
                </a:lnTo>
                <a:lnTo>
                  <a:pt x="3657" y="6372"/>
                </a:lnTo>
                <a:close/>
              </a:path>
            </a:pathLst>
          </a:custGeom>
          <a:ln w="3175">
            <a:solidFill>
              <a:srgbClr val="1860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45" name="object 26745"/>
          <p:cNvSpPr/>
          <p:nvPr/>
        </p:nvSpPr>
        <p:spPr>
          <a:xfrm>
            <a:off x="3520297" y="2533766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0" y="0"/>
                </a:moveTo>
                <a:lnTo>
                  <a:pt x="584" y="2423"/>
                </a:lnTo>
                <a:lnTo>
                  <a:pt x="1445" y="599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A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46" name="object 26746"/>
          <p:cNvSpPr/>
          <p:nvPr/>
        </p:nvSpPr>
        <p:spPr>
          <a:xfrm>
            <a:off x="3520297" y="2533766"/>
            <a:ext cx="1905" cy="6985"/>
          </a:xfrm>
          <a:custGeom>
            <a:avLst/>
            <a:gdLst/>
            <a:ahLst/>
            <a:cxnLst/>
            <a:rect l="l" t="t" r="r" b="b"/>
            <a:pathLst>
              <a:path w="1904" h="6985">
                <a:moveTo>
                  <a:pt x="0" y="0"/>
                </a:moveTo>
                <a:lnTo>
                  <a:pt x="1615" y="6700"/>
                </a:lnTo>
                <a:lnTo>
                  <a:pt x="1445" y="599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A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47" name="object 267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748" name="object 267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749" name="object 267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750" name="object 26750"/>
          <p:cNvSpPr/>
          <p:nvPr/>
        </p:nvSpPr>
        <p:spPr>
          <a:xfrm>
            <a:off x="3508212" y="2522273"/>
            <a:ext cx="12700" cy="12065"/>
          </a:xfrm>
          <a:custGeom>
            <a:avLst/>
            <a:gdLst/>
            <a:ahLst/>
            <a:cxnLst/>
            <a:rect l="l" t="t" r="r" b="b"/>
            <a:pathLst>
              <a:path w="12700" h="12064">
                <a:moveTo>
                  <a:pt x="0" y="0"/>
                </a:moveTo>
                <a:lnTo>
                  <a:pt x="12085" y="114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51" name="object 26751"/>
          <p:cNvSpPr/>
          <p:nvPr/>
        </p:nvSpPr>
        <p:spPr>
          <a:xfrm>
            <a:off x="3477277" y="2465197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4790" y="8427"/>
                </a:moveTo>
                <a:lnTo>
                  <a:pt x="0" y="0"/>
                </a:lnTo>
                <a:lnTo>
                  <a:pt x="1651" y="970"/>
                </a:lnTo>
                <a:lnTo>
                  <a:pt x="4790" y="8427"/>
                </a:lnTo>
                <a:close/>
              </a:path>
            </a:pathLst>
          </a:custGeom>
          <a:solidFill>
            <a:srgbClr val="1B7B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52" name="object 26752"/>
          <p:cNvSpPr/>
          <p:nvPr/>
        </p:nvSpPr>
        <p:spPr>
          <a:xfrm>
            <a:off x="3477277" y="2465197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4790" y="8427"/>
                </a:moveTo>
                <a:lnTo>
                  <a:pt x="0" y="0"/>
                </a:lnTo>
                <a:lnTo>
                  <a:pt x="1651" y="970"/>
                </a:lnTo>
                <a:lnTo>
                  <a:pt x="4790" y="8427"/>
                </a:lnTo>
                <a:close/>
              </a:path>
            </a:pathLst>
          </a:custGeom>
          <a:ln w="3175">
            <a:solidFill>
              <a:srgbClr val="1B7B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53" name="object 26753"/>
          <p:cNvSpPr/>
          <p:nvPr/>
        </p:nvSpPr>
        <p:spPr>
          <a:xfrm>
            <a:off x="3478928" y="2466167"/>
            <a:ext cx="3175" cy="7620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3139" y="7457"/>
                </a:moveTo>
                <a:lnTo>
                  <a:pt x="0" y="0"/>
                </a:lnTo>
                <a:lnTo>
                  <a:pt x="1506" y="889"/>
                </a:lnTo>
                <a:lnTo>
                  <a:pt x="3139" y="7457"/>
                </a:lnTo>
                <a:close/>
              </a:path>
            </a:pathLst>
          </a:custGeom>
          <a:solidFill>
            <a:srgbClr val="1A7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54" name="object 26754"/>
          <p:cNvSpPr/>
          <p:nvPr/>
        </p:nvSpPr>
        <p:spPr>
          <a:xfrm>
            <a:off x="3478928" y="2466167"/>
            <a:ext cx="3175" cy="7620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3139" y="7457"/>
                </a:moveTo>
                <a:lnTo>
                  <a:pt x="1506" y="889"/>
                </a:lnTo>
                <a:lnTo>
                  <a:pt x="0" y="0"/>
                </a:lnTo>
                <a:lnTo>
                  <a:pt x="3139" y="7457"/>
                </a:lnTo>
                <a:close/>
              </a:path>
            </a:pathLst>
          </a:custGeom>
          <a:ln w="3175">
            <a:solidFill>
              <a:srgbClr val="1A7A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55" name="object 267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756" name="object 267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757" name="object 267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758" name="object 267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759" name="object 267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760" name="object 26760"/>
          <p:cNvSpPr/>
          <p:nvPr/>
        </p:nvSpPr>
        <p:spPr>
          <a:xfrm>
            <a:off x="3525121" y="2552047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1518" y="4475"/>
                </a:moveTo>
                <a:lnTo>
                  <a:pt x="0" y="0"/>
                </a:lnTo>
                <a:lnTo>
                  <a:pt x="1013" y="2898"/>
                </a:lnTo>
                <a:lnTo>
                  <a:pt x="1518" y="4475"/>
                </a:lnTo>
                <a:close/>
              </a:path>
            </a:pathLst>
          </a:custGeom>
          <a:solidFill>
            <a:srgbClr val="1856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61" name="object 26761"/>
          <p:cNvSpPr/>
          <p:nvPr/>
        </p:nvSpPr>
        <p:spPr>
          <a:xfrm>
            <a:off x="3525121" y="2552047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1518" y="4475"/>
                </a:moveTo>
                <a:lnTo>
                  <a:pt x="1013" y="2898"/>
                </a:lnTo>
                <a:lnTo>
                  <a:pt x="0" y="0"/>
                </a:lnTo>
                <a:lnTo>
                  <a:pt x="1518" y="4475"/>
                </a:lnTo>
                <a:close/>
              </a:path>
            </a:pathLst>
          </a:custGeom>
          <a:ln w="3175">
            <a:solidFill>
              <a:srgbClr val="1856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62" name="object 26762"/>
          <p:cNvSpPr/>
          <p:nvPr/>
        </p:nvSpPr>
        <p:spPr>
          <a:xfrm>
            <a:off x="3526134" y="2554945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505" y="1577"/>
                </a:moveTo>
                <a:lnTo>
                  <a:pt x="0" y="0"/>
                </a:lnTo>
                <a:lnTo>
                  <a:pt x="381" y="1087"/>
                </a:lnTo>
                <a:lnTo>
                  <a:pt x="505" y="1577"/>
                </a:lnTo>
                <a:close/>
              </a:path>
            </a:pathLst>
          </a:custGeom>
          <a:solidFill>
            <a:srgbClr val="1856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63" name="object 26763"/>
          <p:cNvSpPr/>
          <p:nvPr/>
        </p:nvSpPr>
        <p:spPr>
          <a:xfrm>
            <a:off x="3526134" y="2554945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505" y="1577"/>
                </a:moveTo>
                <a:lnTo>
                  <a:pt x="0" y="0"/>
                </a:lnTo>
                <a:lnTo>
                  <a:pt x="381" y="1087"/>
                </a:lnTo>
                <a:lnTo>
                  <a:pt x="505" y="1577"/>
                </a:lnTo>
                <a:close/>
              </a:path>
            </a:pathLst>
          </a:custGeom>
          <a:ln w="3175">
            <a:solidFill>
              <a:srgbClr val="1856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64" name="object 267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765" name="object 267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766" name="object 267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767" name="object 26767"/>
          <p:cNvSpPr/>
          <p:nvPr/>
        </p:nvSpPr>
        <p:spPr>
          <a:xfrm>
            <a:off x="3506820" y="2519520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391" y="275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63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68" name="object 26768"/>
          <p:cNvSpPr/>
          <p:nvPr/>
        </p:nvSpPr>
        <p:spPr>
          <a:xfrm>
            <a:off x="3506820" y="2519520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391" y="2753"/>
                </a:moveTo>
                <a:lnTo>
                  <a:pt x="251" y="1046"/>
                </a:lnTo>
                <a:lnTo>
                  <a:pt x="0" y="0"/>
                </a:lnTo>
                <a:lnTo>
                  <a:pt x="1391" y="2753"/>
                </a:lnTo>
                <a:close/>
              </a:path>
            </a:pathLst>
          </a:custGeom>
          <a:solidFill>
            <a:srgbClr val="1864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69" name="object 26769"/>
          <p:cNvSpPr/>
          <p:nvPr/>
        </p:nvSpPr>
        <p:spPr>
          <a:xfrm>
            <a:off x="3506820" y="2519520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251" y="1046"/>
                </a:lnTo>
                <a:lnTo>
                  <a:pt x="1391" y="275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64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70" name="object 267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771" name="object 267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772" name="object 267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773" name="object 267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774" name="object 26774"/>
          <p:cNvSpPr/>
          <p:nvPr/>
        </p:nvSpPr>
        <p:spPr>
          <a:xfrm>
            <a:off x="3497836" y="25088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6C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75" name="object 26775"/>
          <p:cNvSpPr/>
          <p:nvPr/>
        </p:nvSpPr>
        <p:spPr>
          <a:xfrm>
            <a:off x="3497836" y="25088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C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76" name="object 26776"/>
          <p:cNvSpPr/>
          <p:nvPr/>
        </p:nvSpPr>
        <p:spPr>
          <a:xfrm>
            <a:off x="3497836" y="2508885"/>
            <a:ext cx="10795" cy="13970"/>
          </a:xfrm>
          <a:custGeom>
            <a:avLst/>
            <a:gdLst/>
            <a:ahLst/>
            <a:cxnLst/>
            <a:rect l="l" t="t" r="r" b="b"/>
            <a:pathLst>
              <a:path w="10795" h="13969">
                <a:moveTo>
                  <a:pt x="0" y="0"/>
                </a:moveTo>
                <a:lnTo>
                  <a:pt x="10375" y="133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77" name="object 267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778" name="object 267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779" name="object 26779"/>
          <p:cNvSpPr/>
          <p:nvPr/>
        </p:nvSpPr>
        <p:spPr>
          <a:xfrm>
            <a:off x="3525667" y="255652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972" y="0"/>
                </a:moveTo>
                <a:lnTo>
                  <a:pt x="0" y="3385"/>
                </a:lnTo>
                <a:lnTo>
                  <a:pt x="972" y="0"/>
                </a:lnTo>
                <a:close/>
              </a:path>
            </a:pathLst>
          </a:custGeom>
          <a:ln w="3175">
            <a:solidFill>
              <a:srgbClr val="1856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80" name="object 267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781" name="object 267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782" name="object 267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783" name="object 267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784" name="object 267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785" name="object 267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786" name="object 267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787" name="object 267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788" name="object 267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789" name="object 267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790" name="object 267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791" name="object 267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792" name="object 267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793" name="object 267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794" name="object 26794"/>
          <p:cNvSpPr/>
          <p:nvPr/>
        </p:nvSpPr>
        <p:spPr>
          <a:xfrm>
            <a:off x="3474961" y="2475225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482" y="3583"/>
                </a:moveTo>
                <a:lnTo>
                  <a:pt x="0" y="0"/>
                </a:lnTo>
                <a:lnTo>
                  <a:pt x="3248" y="1775"/>
                </a:lnTo>
                <a:lnTo>
                  <a:pt x="3482" y="3583"/>
                </a:lnTo>
                <a:close/>
              </a:path>
            </a:pathLst>
          </a:custGeom>
          <a:solidFill>
            <a:srgbClr val="1A7C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95" name="object 26795"/>
          <p:cNvSpPr/>
          <p:nvPr/>
        </p:nvSpPr>
        <p:spPr>
          <a:xfrm>
            <a:off x="3474961" y="2475225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248" y="1775"/>
                </a:moveTo>
                <a:lnTo>
                  <a:pt x="3482" y="3583"/>
                </a:lnTo>
                <a:lnTo>
                  <a:pt x="0" y="0"/>
                </a:lnTo>
                <a:lnTo>
                  <a:pt x="3248" y="1775"/>
                </a:lnTo>
                <a:close/>
              </a:path>
            </a:pathLst>
          </a:custGeom>
          <a:ln w="3175">
            <a:solidFill>
              <a:srgbClr val="1A7C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96" name="object 26796"/>
          <p:cNvSpPr/>
          <p:nvPr/>
        </p:nvSpPr>
        <p:spPr>
          <a:xfrm>
            <a:off x="3474961" y="2474259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248" y="2740"/>
                </a:moveTo>
                <a:lnTo>
                  <a:pt x="0" y="965"/>
                </a:lnTo>
                <a:lnTo>
                  <a:pt x="1577" y="0"/>
                </a:lnTo>
                <a:lnTo>
                  <a:pt x="3248" y="2740"/>
                </a:lnTo>
                <a:close/>
              </a:path>
            </a:pathLst>
          </a:custGeom>
          <a:solidFill>
            <a:srgbClr val="1A7D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97" name="object 26797"/>
          <p:cNvSpPr/>
          <p:nvPr/>
        </p:nvSpPr>
        <p:spPr>
          <a:xfrm>
            <a:off x="3474961" y="2474259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248" y="2740"/>
                </a:moveTo>
                <a:lnTo>
                  <a:pt x="1577" y="0"/>
                </a:lnTo>
                <a:lnTo>
                  <a:pt x="0" y="965"/>
                </a:lnTo>
                <a:lnTo>
                  <a:pt x="3248" y="2740"/>
                </a:lnTo>
                <a:close/>
              </a:path>
            </a:pathLst>
          </a:custGeom>
          <a:ln w="3175">
            <a:solidFill>
              <a:srgbClr val="1A7D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98" name="object 26798"/>
          <p:cNvSpPr/>
          <p:nvPr/>
        </p:nvSpPr>
        <p:spPr>
          <a:xfrm>
            <a:off x="3469187" y="2471920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0" y="0"/>
                </a:moveTo>
                <a:lnTo>
                  <a:pt x="1287" y="560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83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99" name="object 267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00" name="object 268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01" name="object 268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02" name="object 26802"/>
          <p:cNvSpPr/>
          <p:nvPr/>
        </p:nvSpPr>
        <p:spPr>
          <a:xfrm>
            <a:off x="3469187" y="24719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C83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03" name="object 26803"/>
          <p:cNvSpPr/>
          <p:nvPr/>
        </p:nvSpPr>
        <p:spPr>
          <a:xfrm>
            <a:off x="3469187" y="24719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83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04" name="object 268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05" name="object 26805"/>
          <p:cNvSpPr/>
          <p:nvPr/>
        </p:nvSpPr>
        <p:spPr>
          <a:xfrm>
            <a:off x="3497836" y="25088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6C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06" name="object 26806"/>
          <p:cNvSpPr/>
          <p:nvPr/>
        </p:nvSpPr>
        <p:spPr>
          <a:xfrm>
            <a:off x="3497836" y="25088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C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07" name="object 26807"/>
          <p:cNvSpPr/>
          <p:nvPr/>
        </p:nvSpPr>
        <p:spPr>
          <a:xfrm>
            <a:off x="3497836" y="25088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6C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08" name="object 26808"/>
          <p:cNvSpPr/>
          <p:nvPr/>
        </p:nvSpPr>
        <p:spPr>
          <a:xfrm>
            <a:off x="3497836" y="250888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C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09" name="object 268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10" name="object 268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11" name="object 26811"/>
          <p:cNvSpPr/>
          <p:nvPr/>
        </p:nvSpPr>
        <p:spPr>
          <a:xfrm>
            <a:off x="3469187" y="2471920"/>
            <a:ext cx="29209" cy="37465"/>
          </a:xfrm>
          <a:custGeom>
            <a:avLst/>
            <a:gdLst/>
            <a:ahLst/>
            <a:cxnLst/>
            <a:rect l="l" t="t" r="r" b="b"/>
            <a:pathLst>
              <a:path w="29210" h="37464">
                <a:moveTo>
                  <a:pt x="0" y="0"/>
                </a:moveTo>
                <a:lnTo>
                  <a:pt x="28648" y="369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12" name="object 268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13" name="object 268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14" name="object 26814"/>
          <p:cNvSpPr/>
          <p:nvPr/>
        </p:nvSpPr>
        <p:spPr>
          <a:xfrm>
            <a:off x="3513000" y="254395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18" y="1386"/>
                </a:moveTo>
                <a:lnTo>
                  <a:pt x="0" y="0"/>
                </a:lnTo>
                <a:lnTo>
                  <a:pt x="1518" y="1386"/>
                </a:lnTo>
                <a:close/>
              </a:path>
            </a:pathLst>
          </a:custGeom>
          <a:ln w="3175">
            <a:solidFill>
              <a:srgbClr val="185F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15" name="object 26815"/>
          <p:cNvSpPr/>
          <p:nvPr/>
        </p:nvSpPr>
        <p:spPr>
          <a:xfrm>
            <a:off x="3513000" y="254395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18" y="1386"/>
                </a:moveTo>
                <a:lnTo>
                  <a:pt x="0" y="0"/>
                </a:lnTo>
                <a:lnTo>
                  <a:pt x="1518" y="1386"/>
                </a:lnTo>
                <a:close/>
              </a:path>
            </a:pathLst>
          </a:custGeom>
          <a:ln w="3175">
            <a:solidFill>
              <a:srgbClr val="185F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16" name="object 268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17" name="object 268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18" name="object 268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19" name="object 268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20" name="object 268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21" name="object 26821"/>
          <p:cNvSpPr/>
          <p:nvPr/>
        </p:nvSpPr>
        <p:spPr>
          <a:xfrm>
            <a:off x="3483564" y="251246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77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22" name="object 26822"/>
          <p:cNvSpPr/>
          <p:nvPr/>
        </p:nvSpPr>
        <p:spPr>
          <a:xfrm>
            <a:off x="3483564" y="251246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77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23" name="object 26823"/>
          <p:cNvSpPr/>
          <p:nvPr/>
        </p:nvSpPr>
        <p:spPr>
          <a:xfrm>
            <a:off x="3483564" y="251246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180" y="617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77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24" name="object 26824"/>
          <p:cNvSpPr/>
          <p:nvPr/>
        </p:nvSpPr>
        <p:spPr>
          <a:xfrm>
            <a:off x="3482002" y="2512466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1742" y="6172"/>
                </a:moveTo>
                <a:lnTo>
                  <a:pt x="0" y="4439"/>
                </a:lnTo>
                <a:lnTo>
                  <a:pt x="1562" y="0"/>
                </a:lnTo>
                <a:lnTo>
                  <a:pt x="1742" y="6172"/>
                </a:lnTo>
                <a:close/>
              </a:path>
            </a:pathLst>
          </a:custGeom>
          <a:solidFill>
            <a:srgbClr val="1978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25" name="object 26825"/>
          <p:cNvSpPr/>
          <p:nvPr/>
        </p:nvSpPr>
        <p:spPr>
          <a:xfrm>
            <a:off x="3482002" y="2512466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1562" y="0"/>
                </a:moveTo>
                <a:lnTo>
                  <a:pt x="1742" y="6172"/>
                </a:lnTo>
                <a:lnTo>
                  <a:pt x="0" y="4439"/>
                </a:lnTo>
                <a:lnTo>
                  <a:pt x="1562" y="0"/>
                </a:lnTo>
                <a:close/>
              </a:path>
            </a:pathLst>
          </a:custGeom>
          <a:ln w="3175">
            <a:solidFill>
              <a:srgbClr val="1978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26" name="object 268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27" name="object 268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28" name="object 268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29" name="object 26829"/>
          <p:cNvSpPr/>
          <p:nvPr/>
        </p:nvSpPr>
        <p:spPr>
          <a:xfrm>
            <a:off x="3525667" y="255990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56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30" name="object 26830"/>
          <p:cNvSpPr/>
          <p:nvPr/>
        </p:nvSpPr>
        <p:spPr>
          <a:xfrm>
            <a:off x="3525667" y="255990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6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31" name="object 26831"/>
          <p:cNvSpPr/>
          <p:nvPr/>
        </p:nvSpPr>
        <p:spPr>
          <a:xfrm>
            <a:off x="3525583" y="255990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83" y="0"/>
                </a:moveTo>
                <a:lnTo>
                  <a:pt x="0" y="3360"/>
                </a:lnTo>
                <a:lnTo>
                  <a:pt x="83" y="0"/>
                </a:lnTo>
                <a:close/>
              </a:path>
            </a:pathLst>
          </a:custGeom>
          <a:ln w="3175">
            <a:solidFill>
              <a:srgbClr val="1856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32" name="object 268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33" name="object 268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34" name="object 268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35" name="object 268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36" name="object 268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37" name="object 268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38" name="object 268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39" name="object 268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40" name="object 268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41" name="object 268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42" name="object 268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43" name="object 26843"/>
          <p:cNvSpPr/>
          <p:nvPr/>
        </p:nvSpPr>
        <p:spPr>
          <a:xfrm>
            <a:off x="3446706" y="2450691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1927" y="4704"/>
                </a:moveTo>
                <a:lnTo>
                  <a:pt x="0" y="1544"/>
                </a:lnTo>
                <a:lnTo>
                  <a:pt x="848" y="0"/>
                </a:lnTo>
                <a:lnTo>
                  <a:pt x="1927" y="4704"/>
                </a:lnTo>
                <a:close/>
              </a:path>
            </a:pathLst>
          </a:custGeom>
          <a:solidFill>
            <a:srgbClr val="2193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44" name="object 26844"/>
          <p:cNvSpPr/>
          <p:nvPr/>
        </p:nvSpPr>
        <p:spPr>
          <a:xfrm>
            <a:off x="3446706" y="2450691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0" y="1544"/>
                </a:moveTo>
                <a:lnTo>
                  <a:pt x="848" y="0"/>
                </a:lnTo>
                <a:lnTo>
                  <a:pt x="1927" y="4704"/>
                </a:lnTo>
                <a:lnTo>
                  <a:pt x="0" y="1544"/>
                </a:lnTo>
                <a:close/>
              </a:path>
            </a:pathLst>
          </a:custGeom>
          <a:ln w="3175">
            <a:solidFill>
              <a:srgbClr val="2193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45" name="object 268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46" name="object 268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47" name="object 268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48" name="object 26848"/>
          <p:cNvSpPr/>
          <p:nvPr/>
        </p:nvSpPr>
        <p:spPr>
          <a:xfrm>
            <a:off x="3436873" y="2431394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1463" y="489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49" name="object 26849"/>
          <p:cNvSpPr/>
          <p:nvPr/>
        </p:nvSpPr>
        <p:spPr>
          <a:xfrm>
            <a:off x="3442141" y="2392380"/>
            <a:ext cx="3175" cy="12065"/>
          </a:xfrm>
          <a:custGeom>
            <a:avLst/>
            <a:gdLst/>
            <a:ahLst/>
            <a:cxnLst/>
            <a:rect l="l" t="t" r="r" b="b"/>
            <a:pathLst>
              <a:path w="3175" h="12064">
                <a:moveTo>
                  <a:pt x="2987" y="11673"/>
                </a:moveTo>
                <a:lnTo>
                  <a:pt x="0" y="0"/>
                </a:lnTo>
                <a:lnTo>
                  <a:pt x="2936" y="9052"/>
                </a:lnTo>
                <a:lnTo>
                  <a:pt x="2987" y="11673"/>
                </a:lnTo>
                <a:close/>
              </a:path>
            </a:pathLst>
          </a:custGeom>
          <a:solidFill>
            <a:srgbClr val="2295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50" name="object 26850"/>
          <p:cNvSpPr/>
          <p:nvPr/>
        </p:nvSpPr>
        <p:spPr>
          <a:xfrm>
            <a:off x="3442141" y="2392380"/>
            <a:ext cx="3175" cy="12065"/>
          </a:xfrm>
          <a:custGeom>
            <a:avLst/>
            <a:gdLst/>
            <a:ahLst/>
            <a:cxnLst/>
            <a:rect l="l" t="t" r="r" b="b"/>
            <a:pathLst>
              <a:path w="3175" h="12064">
                <a:moveTo>
                  <a:pt x="0" y="0"/>
                </a:moveTo>
                <a:lnTo>
                  <a:pt x="2987" y="11673"/>
                </a:lnTo>
                <a:lnTo>
                  <a:pt x="2936" y="905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295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51" name="object 268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52" name="object 268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53" name="object 26853"/>
          <p:cNvSpPr/>
          <p:nvPr/>
        </p:nvSpPr>
        <p:spPr>
          <a:xfrm>
            <a:off x="3418700" y="2389337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1529" y="5605"/>
                </a:moveTo>
                <a:lnTo>
                  <a:pt x="0" y="0"/>
                </a:lnTo>
                <a:lnTo>
                  <a:pt x="1529" y="5605"/>
                </a:lnTo>
                <a:close/>
              </a:path>
            </a:pathLst>
          </a:custGeom>
          <a:ln w="3175">
            <a:solidFill>
              <a:srgbClr val="2CA5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54" name="object 268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55" name="object 268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56" name="object 268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57" name="object 26857"/>
          <p:cNvSpPr/>
          <p:nvPr/>
        </p:nvSpPr>
        <p:spPr>
          <a:xfrm>
            <a:off x="3428540" y="2397889"/>
            <a:ext cx="3175" cy="11430"/>
          </a:xfrm>
          <a:custGeom>
            <a:avLst/>
            <a:gdLst/>
            <a:ahLst/>
            <a:cxnLst/>
            <a:rect l="l" t="t" r="r" b="b"/>
            <a:pathLst>
              <a:path w="3175" h="11430">
                <a:moveTo>
                  <a:pt x="2743" y="108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58" name="object 268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59" name="object 268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60" name="object 26860"/>
          <p:cNvSpPr/>
          <p:nvPr/>
        </p:nvSpPr>
        <p:spPr>
          <a:xfrm>
            <a:off x="3398395" y="2338552"/>
            <a:ext cx="4445" cy="10160"/>
          </a:xfrm>
          <a:custGeom>
            <a:avLst/>
            <a:gdLst/>
            <a:ahLst/>
            <a:cxnLst/>
            <a:rect l="l" t="t" r="r" b="b"/>
            <a:pathLst>
              <a:path w="4445" h="10160">
                <a:moveTo>
                  <a:pt x="4269" y="9768"/>
                </a:moveTo>
                <a:lnTo>
                  <a:pt x="0" y="0"/>
                </a:lnTo>
                <a:lnTo>
                  <a:pt x="4269" y="9768"/>
                </a:lnTo>
                <a:close/>
              </a:path>
            </a:pathLst>
          </a:custGeom>
          <a:ln w="3175">
            <a:solidFill>
              <a:srgbClr val="37B0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61" name="object 268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62" name="object 26862"/>
          <p:cNvSpPr/>
          <p:nvPr/>
        </p:nvSpPr>
        <p:spPr>
          <a:xfrm>
            <a:off x="3412230" y="2370208"/>
            <a:ext cx="3810" cy="8255"/>
          </a:xfrm>
          <a:custGeom>
            <a:avLst/>
            <a:gdLst/>
            <a:ahLst/>
            <a:cxnLst/>
            <a:rect l="l" t="t" r="r" b="b"/>
            <a:pathLst>
              <a:path w="3810" h="8255">
                <a:moveTo>
                  <a:pt x="3345" y="7658"/>
                </a:moveTo>
                <a:lnTo>
                  <a:pt x="1620" y="3705"/>
                </a:lnTo>
                <a:lnTo>
                  <a:pt x="0" y="0"/>
                </a:lnTo>
                <a:lnTo>
                  <a:pt x="3345" y="7658"/>
                </a:lnTo>
                <a:close/>
              </a:path>
            </a:pathLst>
          </a:custGeom>
          <a:ln w="3175">
            <a:solidFill>
              <a:srgbClr val="2FA8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63" name="object 268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64" name="object 268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65" name="object 26865"/>
          <p:cNvSpPr/>
          <p:nvPr/>
        </p:nvSpPr>
        <p:spPr>
          <a:xfrm>
            <a:off x="3408352" y="2361333"/>
            <a:ext cx="4445" cy="8890"/>
          </a:xfrm>
          <a:custGeom>
            <a:avLst/>
            <a:gdLst/>
            <a:ahLst/>
            <a:cxnLst/>
            <a:rect l="l" t="t" r="r" b="b"/>
            <a:pathLst>
              <a:path w="4445" h="8889">
                <a:moveTo>
                  <a:pt x="3878" y="8874"/>
                </a:moveTo>
                <a:lnTo>
                  <a:pt x="0" y="0"/>
                </a:lnTo>
                <a:lnTo>
                  <a:pt x="3749" y="1579"/>
                </a:lnTo>
                <a:lnTo>
                  <a:pt x="3878" y="8874"/>
                </a:lnTo>
                <a:close/>
              </a:path>
            </a:pathLst>
          </a:custGeom>
          <a:solidFill>
            <a:srgbClr val="2FAB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66" name="object 26866"/>
          <p:cNvSpPr/>
          <p:nvPr/>
        </p:nvSpPr>
        <p:spPr>
          <a:xfrm>
            <a:off x="3408352" y="2361333"/>
            <a:ext cx="4445" cy="8890"/>
          </a:xfrm>
          <a:custGeom>
            <a:avLst/>
            <a:gdLst/>
            <a:ahLst/>
            <a:cxnLst/>
            <a:rect l="l" t="t" r="r" b="b"/>
            <a:pathLst>
              <a:path w="4445" h="8889">
                <a:moveTo>
                  <a:pt x="3878" y="8874"/>
                </a:moveTo>
                <a:lnTo>
                  <a:pt x="0" y="0"/>
                </a:lnTo>
                <a:lnTo>
                  <a:pt x="3749" y="1579"/>
                </a:lnTo>
                <a:lnTo>
                  <a:pt x="3878" y="8874"/>
                </a:lnTo>
                <a:close/>
              </a:path>
            </a:pathLst>
          </a:custGeom>
          <a:ln w="3175">
            <a:solidFill>
              <a:srgbClr val="2FAB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67" name="object 268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6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68" name="object 268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69" name="object 26869"/>
          <p:cNvSpPr/>
          <p:nvPr/>
        </p:nvSpPr>
        <p:spPr>
          <a:xfrm>
            <a:off x="3425825" y="2387302"/>
            <a:ext cx="3175" cy="10795"/>
          </a:xfrm>
          <a:custGeom>
            <a:avLst/>
            <a:gdLst/>
            <a:ahLst/>
            <a:cxnLst/>
            <a:rect l="l" t="t" r="r" b="b"/>
            <a:pathLst>
              <a:path w="3175" h="10794">
                <a:moveTo>
                  <a:pt x="2715" y="1058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70" name="object 26870"/>
          <p:cNvSpPr/>
          <p:nvPr/>
        </p:nvSpPr>
        <p:spPr>
          <a:xfrm>
            <a:off x="3402665" y="2348321"/>
            <a:ext cx="9525" cy="14604"/>
          </a:xfrm>
          <a:custGeom>
            <a:avLst/>
            <a:gdLst/>
            <a:ahLst/>
            <a:cxnLst/>
            <a:rect l="l" t="t" r="r" b="b"/>
            <a:pathLst>
              <a:path w="9525" h="14605">
                <a:moveTo>
                  <a:pt x="9436" y="1459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71" name="object 268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72" name="object 268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73" name="object 268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74" name="object 268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75" name="object 26875"/>
          <p:cNvSpPr/>
          <p:nvPr/>
        </p:nvSpPr>
        <p:spPr>
          <a:xfrm>
            <a:off x="3420455" y="2365695"/>
            <a:ext cx="3175" cy="10795"/>
          </a:xfrm>
          <a:custGeom>
            <a:avLst/>
            <a:gdLst/>
            <a:ahLst/>
            <a:cxnLst/>
            <a:rect l="l" t="t" r="r" b="b"/>
            <a:pathLst>
              <a:path w="3175" h="10794">
                <a:moveTo>
                  <a:pt x="2669" y="1072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76" name="object 268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77" name="object 26877"/>
          <p:cNvSpPr/>
          <p:nvPr/>
        </p:nvSpPr>
        <p:spPr>
          <a:xfrm>
            <a:off x="3445682" y="2414806"/>
            <a:ext cx="635" cy="8890"/>
          </a:xfrm>
          <a:custGeom>
            <a:avLst/>
            <a:gdLst/>
            <a:ahLst/>
            <a:cxnLst/>
            <a:rect l="l" t="t" r="r" b="b"/>
            <a:pathLst>
              <a:path w="635" h="8889">
                <a:moveTo>
                  <a:pt x="0" y="0"/>
                </a:moveTo>
                <a:lnTo>
                  <a:pt x="261" y="5387"/>
                </a:lnTo>
                <a:lnTo>
                  <a:pt x="414" y="852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194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78" name="object 268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79" name="object 268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80" name="object 268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81" name="object 268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82" name="object 268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83" name="object 268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84" name="object 268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85" name="object 268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86" name="object 268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87" name="object 26887"/>
          <p:cNvSpPr/>
          <p:nvPr/>
        </p:nvSpPr>
        <p:spPr>
          <a:xfrm>
            <a:off x="3424473" y="2381847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1351" y="54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88" name="object 26888"/>
          <p:cNvSpPr/>
          <p:nvPr/>
        </p:nvSpPr>
        <p:spPr>
          <a:xfrm>
            <a:off x="3423125" y="2376416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1348" y="5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89" name="object 26889"/>
          <p:cNvSpPr/>
          <p:nvPr/>
        </p:nvSpPr>
        <p:spPr>
          <a:xfrm>
            <a:off x="3424473" y="2381847"/>
            <a:ext cx="21590" cy="33020"/>
          </a:xfrm>
          <a:custGeom>
            <a:avLst/>
            <a:gdLst/>
            <a:ahLst/>
            <a:cxnLst/>
            <a:rect l="l" t="t" r="r" b="b"/>
            <a:pathLst>
              <a:path w="21589" h="33019">
                <a:moveTo>
                  <a:pt x="21183" y="324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90" name="object 26890"/>
          <p:cNvSpPr/>
          <p:nvPr/>
        </p:nvSpPr>
        <p:spPr>
          <a:xfrm>
            <a:off x="3412101" y="2362913"/>
            <a:ext cx="12700" cy="19050"/>
          </a:xfrm>
          <a:custGeom>
            <a:avLst/>
            <a:gdLst/>
            <a:ahLst/>
            <a:cxnLst/>
            <a:rect l="l" t="t" r="r" b="b"/>
            <a:pathLst>
              <a:path w="12700" h="19050">
                <a:moveTo>
                  <a:pt x="12372" y="189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91" name="object 268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92" name="object 268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93" name="object 268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94" name="object 268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95" name="object 268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96" name="object 268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97" name="object 268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98" name="object 26898"/>
          <p:cNvSpPr/>
          <p:nvPr/>
        </p:nvSpPr>
        <p:spPr>
          <a:xfrm>
            <a:off x="3431283" y="2408715"/>
            <a:ext cx="3175" cy="11430"/>
          </a:xfrm>
          <a:custGeom>
            <a:avLst/>
            <a:gdLst/>
            <a:ahLst/>
            <a:cxnLst/>
            <a:rect l="l" t="t" r="r" b="b"/>
            <a:pathLst>
              <a:path w="3175" h="11430">
                <a:moveTo>
                  <a:pt x="2781" y="112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99" name="object 268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900" name="object 269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901" name="object 269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902" name="object 26902"/>
          <p:cNvSpPr/>
          <p:nvPr/>
        </p:nvSpPr>
        <p:spPr>
          <a:xfrm>
            <a:off x="3415657" y="239302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671" y="929"/>
                </a:moveTo>
                <a:lnTo>
                  <a:pt x="0" y="0"/>
                </a:lnTo>
                <a:lnTo>
                  <a:pt x="1671" y="929"/>
                </a:lnTo>
                <a:close/>
              </a:path>
            </a:pathLst>
          </a:custGeom>
          <a:ln w="3175">
            <a:solidFill>
              <a:srgbClr val="2DA7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03" name="object 26903"/>
          <p:cNvSpPr/>
          <p:nvPr/>
        </p:nvSpPr>
        <p:spPr>
          <a:xfrm>
            <a:off x="3447067" y="24401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2193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04" name="object 26904"/>
          <p:cNvSpPr/>
          <p:nvPr/>
        </p:nvSpPr>
        <p:spPr>
          <a:xfrm>
            <a:off x="3447067" y="24401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193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05" name="object 269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906" name="object 269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907" name="object 269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908" name="object 269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909" name="object 26909"/>
          <p:cNvSpPr/>
          <p:nvPr/>
        </p:nvSpPr>
        <p:spPr>
          <a:xfrm>
            <a:off x="3417328" y="239395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2DA6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10" name="object 26910"/>
          <p:cNvSpPr/>
          <p:nvPr/>
        </p:nvSpPr>
        <p:spPr>
          <a:xfrm>
            <a:off x="3417328" y="239395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DA6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11" name="object 269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912" name="object 269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913" name="object 269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914" name="object 269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915" name="object 26915"/>
          <p:cNvSpPr/>
          <p:nvPr/>
        </p:nvSpPr>
        <p:spPr>
          <a:xfrm>
            <a:off x="3434064" y="2419974"/>
            <a:ext cx="3175" cy="11430"/>
          </a:xfrm>
          <a:custGeom>
            <a:avLst/>
            <a:gdLst/>
            <a:ahLst/>
            <a:cxnLst/>
            <a:rect l="l" t="t" r="r" b="b"/>
            <a:pathLst>
              <a:path w="3175" h="11430">
                <a:moveTo>
                  <a:pt x="2809" y="114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16" name="object 26916"/>
          <p:cNvSpPr/>
          <p:nvPr/>
        </p:nvSpPr>
        <p:spPr>
          <a:xfrm>
            <a:off x="3434064" y="241997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17" name="object 26917"/>
          <p:cNvSpPr/>
          <p:nvPr/>
        </p:nvSpPr>
        <p:spPr>
          <a:xfrm>
            <a:off x="3417328" y="2393950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5">
                <a:moveTo>
                  <a:pt x="0" y="0"/>
                </a:moveTo>
                <a:lnTo>
                  <a:pt x="16736" y="260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18" name="object 26918"/>
          <p:cNvSpPr/>
          <p:nvPr/>
        </p:nvSpPr>
        <p:spPr>
          <a:xfrm>
            <a:off x="3434064" y="2419974"/>
            <a:ext cx="13335" cy="20320"/>
          </a:xfrm>
          <a:custGeom>
            <a:avLst/>
            <a:gdLst/>
            <a:ahLst/>
            <a:cxnLst/>
            <a:rect l="l" t="t" r="r" b="b"/>
            <a:pathLst>
              <a:path w="13335" h="20319">
                <a:moveTo>
                  <a:pt x="0" y="0"/>
                </a:moveTo>
                <a:lnTo>
                  <a:pt x="13002" y="20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19" name="object 269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920" name="object 26920"/>
          <p:cNvSpPr/>
          <p:nvPr/>
        </p:nvSpPr>
        <p:spPr>
          <a:xfrm>
            <a:off x="3388367" y="2299070"/>
            <a:ext cx="3810" cy="11430"/>
          </a:xfrm>
          <a:custGeom>
            <a:avLst/>
            <a:gdLst/>
            <a:ahLst/>
            <a:cxnLst/>
            <a:rect l="l" t="t" r="r" b="b"/>
            <a:pathLst>
              <a:path w="3810" h="11430">
                <a:moveTo>
                  <a:pt x="3609" y="11122"/>
                </a:moveTo>
                <a:lnTo>
                  <a:pt x="0" y="0"/>
                </a:lnTo>
                <a:lnTo>
                  <a:pt x="3609" y="11122"/>
                </a:lnTo>
                <a:close/>
              </a:path>
            </a:pathLst>
          </a:custGeom>
          <a:ln w="3175">
            <a:solidFill>
              <a:srgbClr val="3EB6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21" name="object 269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922" name="object 269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923" name="object 269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924" name="object 26924"/>
          <p:cNvSpPr/>
          <p:nvPr/>
        </p:nvSpPr>
        <p:spPr>
          <a:xfrm>
            <a:off x="3393112" y="23136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3FB4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25" name="object 26925"/>
          <p:cNvSpPr/>
          <p:nvPr/>
        </p:nvSpPr>
        <p:spPr>
          <a:xfrm>
            <a:off x="3393112" y="23136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3FB4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26" name="object 269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927" name="object 269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928" name="object 269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929" name="object 26929"/>
          <p:cNvSpPr/>
          <p:nvPr/>
        </p:nvSpPr>
        <p:spPr>
          <a:xfrm>
            <a:off x="3415222" y="2345669"/>
            <a:ext cx="3175" cy="10160"/>
          </a:xfrm>
          <a:custGeom>
            <a:avLst/>
            <a:gdLst/>
            <a:ahLst/>
            <a:cxnLst/>
            <a:rect l="l" t="t" r="r" b="b"/>
            <a:pathLst>
              <a:path w="3175" h="10160">
                <a:moveTo>
                  <a:pt x="2593" y="96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30" name="object 26930"/>
          <p:cNvSpPr/>
          <p:nvPr/>
        </p:nvSpPr>
        <p:spPr>
          <a:xfrm>
            <a:off x="3415222" y="234566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31" name="object 26931"/>
          <p:cNvSpPr/>
          <p:nvPr/>
        </p:nvSpPr>
        <p:spPr>
          <a:xfrm>
            <a:off x="3415222" y="234566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32" name="object 26932"/>
          <p:cNvSpPr/>
          <p:nvPr/>
        </p:nvSpPr>
        <p:spPr>
          <a:xfrm>
            <a:off x="3391977" y="2310193"/>
            <a:ext cx="23495" cy="35560"/>
          </a:xfrm>
          <a:custGeom>
            <a:avLst/>
            <a:gdLst/>
            <a:ahLst/>
            <a:cxnLst/>
            <a:rect l="l" t="t" r="r" b="b"/>
            <a:pathLst>
              <a:path w="23495" h="35560">
                <a:moveTo>
                  <a:pt x="23246" y="3547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33" name="object 26933"/>
          <p:cNvSpPr/>
          <p:nvPr/>
        </p:nvSpPr>
        <p:spPr>
          <a:xfrm>
            <a:off x="3430884" y="2364338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0" y="0"/>
                </a:moveTo>
                <a:lnTo>
                  <a:pt x="2298" y="5727"/>
                </a:lnTo>
                <a:lnTo>
                  <a:pt x="4719" y="1175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69C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34" name="object 269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935" name="object 269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936" name="object 269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937" name="object 269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938" name="object 269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939" name="object 26939"/>
          <p:cNvSpPr/>
          <p:nvPr/>
        </p:nvSpPr>
        <p:spPr>
          <a:xfrm>
            <a:off x="3435603" y="23760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259B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40" name="object 26940"/>
          <p:cNvSpPr/>
          <p:nvPr/>
        </p:nvSpPr>
        <p:spPr>
          <a:xfrm>
            <a:off x="3435603" y="23760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59B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41" name="object 269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942" name="object 269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943" name="object 26943"/>
          <p:cNvSpPr/>
          <p:nvPr/>
        </p:nvSpPr>
        <p:spPr>
          <a:xfrm>
            <a:off x="3415222" y="2345669"/>
            <a:ext cx="20955" cy="30480"/>
          </a:xfrm>
          <a:custGeom>
            <a:avLst/>
            <a:gdLst/>
            <a:ahLst/>
            <a:cxnLst/>
            <a:rect l="l" t="t" r="r" b="b"/>
            <a:pathLst>
              <a:path w="20954" h="30480">
                <a:moveTo>
                  <a:pt x="20380" y="304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44" name="object 26944"/>
          <p:cNvSpPr/>
          <p:nvPr/>
        </p:nvSpPr>
        <p:spPr>
          <a:xfrm>
            <a:off x="3412629" y="2335309"/>
            <a:ext cx="3175" cy="10795"/>
          </a:xfrm>
          <a:custGeom>
            <a:avLst/>
            <a:gdLst/>
            <a:ahLst/>
            <a:cxnLst/>
            <a:rect l="l" t="t" r="r" b="b"/>
            <a:pathLst>
              <a:path w="3175" h="10794">
                <a:moveTo>
                  <a:pt x="0" y="0"/>
                </a:moveTo>
                <a:lnTo>
                  <a:pt x="2593" y="1036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DA9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45" name="object 26945"/>
          <p:cNvSpPr/>
          <p:nvPr/>
        </p:nvSpPr>
        <p:spPr>
          <a:xfrm>
            <a:off x="3412629" y="2335309"/>
            <a:ext cx="3175" cy="10795"/>
          </a:xfrm>
          <a:custGeom>
            <a:avLst/>
            <a:gdLst/>
            <a:ahLst/>
            <a:cxnLst/>
            <a:rect l="l" t="t" r="r" b="b"/>
            <a:pathLst>
              <a:path w="3175" h="10794">
                <a:moveTo>
                  <a:pt x="2593" y="103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46" name="object 269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947" name="object 26947"/>
          <p:cNvSpPr/>
          <p:nvPr/>
        </p:nvSpPr>
        <p:spPr>
          <a:xfrm>
            <a:off x="3388367" y="2299070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3639" y="4371"/>
                </a:moveTo>
                <a:lnTo>
                  <a:pt x="0" y="0"/>
                </a:lnTo>
                <a:lnTo>
                  <a:pt x="1615" y="1399"/>
                </a:lnTo>
                <a:lnTo>
                  <a:pt x="3639" y="4371"/>
                </a:lnTo>
                <a:close/>
              </a:path>
            </a:pathLst>
          </a:custGeom>
          <a:solidFill>
            <a:srgbClr val="3DB6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48" name="object 26948"/>
          <p:cNvSpPr/>
          <p:nvPr/>
        </p:nvSpPr>
        <p:spPr>
          <a:xfrm>
            <a:off x="3388367" y="2299070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1615" y="1399"/>
                </a:moveTo>
                <a:lnTo>
                  <a:pt x="0" y="0"/>
                </a:lnTo>
                <a:lnTo>
                  <a:pt x="3639" y="4371"/>
                </a:lnTo>
                <a:lnTo>
                  <a:pt x="1615" y="1399"/>
                </a:lnTo>
                <a:close/>
              </a:path>
            </a:pathLst>
          </a:custGeom>
          <a:ln w="3175">
            <a:solidFill>
              <a:srgbClr val="3DB6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49" name="object 26949"/>
          <p:cNvSpPr/>
          <p:nvPr/>
        </p:nvSpPr>
        <p:spPr>
          <a:xfrm>
            <a:off x="3387958" y="2297498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024" y="2971"/>
                </a:moveTo>
                <a:lnTo>
                  <a:pt x="408" y="1572"/>
                </a:lnTo>
                <a:lnTo>
                  <a:pt x="0" y="0"/>
                </a:lnTo>
                <a:lnTo>
                  <a:pt x="2024" y="2971"/>
                </a:lnTo>
                <a:close/>
              </a:path>
            </a:pathLst>
          </a:custGeom>
          <a:solidFill>
            <a:srgbClr val="3EB6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50" name="object 26950"/>
          <p:cNvSpPr/>
          <p:nvPr/>
        </p:nvSpPr>
        <p:spPr>
          <a:xfrm>
            <a:off x="3387958" y="2297498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0"/>
                </a:moveTo>
                <a:lnTo>
                  <a:pt x="408" y="1572"/>
                </a:lnTo>
                <a:lnTo>
                  <a:pt x="2024" y="297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3EB6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51" name="object 269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952" name="object 269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953" name="object 269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954" name="object 269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955" name="object 26955"/>
          <p:cNvSpPr/>
          <p:nvPr/>
        </p:nvSpPr>
        <p:spPr>
          <a:xfrm>
            <a:off x="3412197" y="2333604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014" y="3004"/>
                </a:moveTo>
                <a:lnTo>
                  <a:pt x="431" y="1704"/>
                </a:lnTo>
                <a:lnTo>
                  <a:pt x="0" y="0"/>
                </a:lnTo>
                <a:lnTo>
                  <a:pt x="2014" y="3004"/>
                </a:lnTo>
                <a:close/>
              </a:path>
            </a:pathLst>
          </a:custGeom>
          <a:solidFill>
            <a:srgbClr val="2DAA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56" name="object 26956"/>
          <p:cNvSpPr/>
          <p:nvPr/>
        </p:nvSpPr>
        <p:spPr>
          <a:xfrm>
            <a:off x="3412197" y="2333604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0"/>
                </a:moveTo>
                <a:lnTo>
                  <a:pt x="431" y="1704"/>
                </a:lnTo>
                <a:lnTo>
                  <a:pt x="2014" y="300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DAA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57" name="object 26957"/>
          <p:cNvSpPr/>
          <p:nvPr/>
        </p:nvSpPr>
        <p:spPr>
          <a:xfrm>
            <a:off x="3412197" y="233360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431" y="170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58" name="object 26958"/>
          <p:cNvSpPr/>
          <p:nvPr/>
        </p:nvSpPr>
        <p:spPr>
          <a:xfrm>
            <a:off x="3383912" y="2291743"/>
            <a:ext cx="4445" cy="7620"/>
          </a:xfrm>
          <a:custGeom>
            <a:avLst/>
            <a:gdLst/>
            <a:ahLst/>
            <a:cxnLst/>
            <a:rect l="l" t="t" r="r" b="b"/>
            <a:pathLst>
              <a:path w="4445" h="7619">
                <a:moveTo>
                  <a:pt x="4455" y="7327"/>
                </a:moveTo>
                <a:lnTo>
                  <a:pt x="0" y="0"/>
                </a:lnTo>
                <a:lnTo>
                  <a:pt x="4046" y="5755"/>
                </a:lnTo>
                <a:lnTo>
                  <a:pt x="4455" y="7327"/>
                </a:lnTo>
                <a:close/>
              </a:path>
            </a:pathLst>
          </a:custGeom>
          <a:solidFill>
            <a:srgbClr val="40B7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59" name="object 26959"/>
          <p:cNvSpPr/>
          <p:nvPr/>
        </p:nvSpPr>
        <p:spPr>
          <a:xfrm>
            <a:off x="3383912" y="2291743"/>
            <a:ext cx="4445" cy="7620"/>
          </a:xfrm>
          <a:custGeom>
            <a:avLst/>
            <a:gdLst/>
            <a:ahLst/>
            <a:cxnLst/>
            <a:rect l="l" t="t" r="r" b="b"/>
            <a:pathLst>
              <a:path w="4445" h="7619">
                <a:moveTo>
                  <a:pt x="0" y="0"/>
                </a:moveTo>
                <a:lnTo>
                  <a:pt x="4455" y="7327"/>
                </a:lnTo>
                <a:lnTo>
                  <a:pt x="4046" y="575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0B7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60" name="object 269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961" name="object 269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962" name="object 269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963" name="object 269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964" name="object 269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965" name="object 269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966" name="object 269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967" name="object 26967"/>
          <p:cNvSpPr/>
          <p:nvPr/>
        </p:nvSpPr>
        <p:spPr>
          <a:xfrm>
            <a:off x="3378423" y="2289510"/>
            <a:ext cx="13970" cy="20955"/>
          </a:xfrm>
          <a:custGeom>
            <a:avLst/>
            <a:gdLst/>
            <a:ahLst/>
            <a:cxnLst/>
            <a:rect l="l" t="t" r="r" b="b"/>
            <a:pathLst>
              <a:path w="13970" h="20955">
                <a:moveTo>
                  <a:pt x="13553" y="2068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68" name="object 269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969" name="object 269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970" name="object 269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971" name="object 269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972" name="object 269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973" name="object 269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974" name="object 269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975" name="object 26975"/>
          <p:cNvSpPr/>
          <p:nvPr/>
        </p:nvSpPr>
        <p:spPr>
          <a:xfrm>
            <a:off x="3417816" y="2355273"/>
            <a:ext cx="3175" cy="10795"/>
          </a:xfrm>
          <a:custGeom>
            <a:avLst/>
            <a:gdLst/>
            <a:ahLst/>
            <a:cxnLst/>
            <a:rect l="l" t="t" r="r" b="b"/>
            <a:pathLst>
              <a:path w="3175" h="10794">
                <a:moveTo>
                  <a:pt x="2639" y="1042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76" name="object 269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977" name="object 269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978" name="object 269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979" name="object 269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980" name="object 269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981" name="object 26981"/>
          <p:cNvSpPr/>
          <p:nvPr/>
        </p:nvSpPr>
        <p:spPr>
          <a:xfrm>
            <a:off x="3408860" y="2380782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969" y="3698"/>
                </a:moveTo>
                <a:lnTo>
                  <a:pt x="0" y="0"/>
                </a:lnTo>
                <a:lnTo>
                  <a:pt x="2456" y="2133"/>
                </a:lnTo>
                <a:lnTo>
                  <a:pt x="2969" y="3698"/>
                </a:lnTo>
                <a:close/>
              </a:path>
            </a:pathLst>
          </a:custGeom>
          <a:solidFill>
            <a:srgbClr val="30AA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82" name="object 26982"/>
          <p:cNvSpPr/>
          <p:nvPr/>
        </p:nvSpPr>
        <p:spPr>
          <a:xfrm>
            <a:off x="3408860" y="2380782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456" y="2133"/>
                </a:moveTo>
                <a:lnTo>
                  <a:pt x="0" y="0"/>
                </a:lnTo>
                <a:lnTo>
                  <a:pt x="2969" y="3698"/>
                </a:lnTo>
                <a:lnTo>
                  <a:pt x="2456" y="2133"/>
                </a:lnTo>
                <a:close/>
              </a:path>
            </a:pathLst>
          </a:custGeom>
          <a:ln w="3175">
            <a:solidFill>
              <a:srgbClr val="30AA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83" name="object 26983"/>
          <p:cNvSpPr/>
          <p:nvPr/>
        </p:nvSpPr>
        <p:spPr>
          <a:xfrm>
            <a:off x="3408860" y="2376655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456" y="6261"/>
                </a:moveTo>
                <a:lnTo>
                  <a:pt x="0" y="4127"/>
                </a:lnTo>
                <a:lnTo>
                  <a:pt x="401" y="0"/>
                </a:lnTo>
                <a:lnTo>
                  <a:pt x="2456" y="6261"/>
                </a:lnTo>
                <a:close/>
              </a:path>
            </a:pathLst>
          </a:custGeom>
          <a:solidFill>
            <a:srgbClr val="30AB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84" name="object 26984"/>
          <p:cNvSpPr/>
          <p:nvPr/>
        </p:nvSpPr>
        <p:spPr>
          <a:xfrm>
            <a:off x="3408860" y="2376655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401" y="0"/>
                </a:moveTo>
                <a:lnTo>
                  <a:pt x="2456" y="6261"/>
                </a:lnTo>
                <a:lnTo>
                  <a:pt x="0" y="4127"/>
                </a:lnTo>
                <a:lnTo>
                  <a:pt x="401" y="0"/>
                </a:lnTo>
                <a:close/>
              </a:path>
            </a:pathLst>
          </a:custGeom>
          <a:ln w="3175">
            <a:solidFill>
              <a:srgbClr val="30AB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85" name="object 26985"/>
          <p:cNvSpPr/>
          <p:nvPr/>
        </p:nvSpPr>
        <p:spPr>
          <a:xfrm>
            <a:off x="3408860" y="2376655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401" y="0"/>
                </a:moveTo>
                <a:lnTo>
                  <a:pt x="0" y="4127"/>
                </a:lnTo>
                <a:lnTo>
                  <a:pt x="401" y="0"/>
                </a:lnTo>
                <a:close/>
              </a:path>
            </a:pathLst>
          </a:custGeom>
          <a:ln w="3175">
            <a:solidFill>
              <a:srgbClr val="31AB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86" name="object 269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987" name="object 26987"/>
          <p:cNvSpPr/>
          <p:nvPr/>
        </p:nvSpPr>
        <p:spPr>
          <a:xfrm>
            <a:off x="3380463" y="231280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916" y="2844"/>
                </a:moveTo>
                <a:lnTo>
                  <a:pt x="205" y="1643"/>
                </a:lnTo>
                <a:lnTo>
                  <a:pt x="0" y="0"/>
                </a:lnTo>
                <a:lnTo>
                  <a:pt x="916" y="2844"/>
                </a:lnTo>
                <a:close/>
              </a:path>
            </a:pathLst>
          </a:custGeom>
          <a:solidFill>
            <a:srgbClr val="46BA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88" name="object 26988"/>
          <p:cNvSpPr/>
          <p:nvPr/>
        </p:nvSpPr>
        <p:spPr>
          <a:xfrm>
            <a:off x="3380463" y="231280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916" y="2844"/>
                </a:moveTo>
                <a:lnTo>
                  <a:pt x="205" y="1643"/>
                </a:lnTo>
                <a:lnTo>
                  <a:pt x="0" y="0"/>
                </a:lnTo>
                <a:lnTo>
                  <a:pt x="916" y="2844"/>
                </a:lnTo>
                <a:close/>
              </a:path>
            </a:pathLst>
          </a:custGeom>
          <a:ln w="3175">
            <a:solidFill>
              <a:srgbClr val="46BA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89" name="object 269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990" name="object 269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991" name="object 269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992" name="object 269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993" name="object 26993"/>
          <p:cNvSpPr/>
          <p:nvPr/>
        </p:nvSpPr>
        <p:spPr>
          <a:xfrm>
            <a:off x="3380463" y="2312804"/>
            <a:ext cx="6985" cy="10795"/>
          </a:xfrm>
          <a:custGeom>
            <a:avLst/>
            <a:gdLst/>
            <a:ahLst/>
            <a:cxnLst/>
            <a:rect l="l" t="t" r="r" b="b"/>
            <a:pathLst>
              <a:path w="6985" h="10794">
                <a:moveTo>
                  <a:pt x="6718" y="106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94" name="object 26994"/>
          <p:cNvSpPr/>
          <p:nvPr/>
        </p:nvSpPr>
        <p:spPr>
          <a:xfrm>
            <a:off x="3411829" y="2384481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303" y="294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FA9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95" name="object 26995"/>
          <p:cNvSpPr/>
          <p:nvPr/>
        </p:nvSpPr>
        <p:spPr>
          <a:xfrm>
            <a:off x="3408860" y="2380782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4272" y="6639"/>
                </a:moveTo>
                <a:lnTo>
                  <a:pt x="0" y="0"/>
                </a:lnTo>
                <a:lnTo>
                  <a:pt x="2969" y="3698"/>
                </a:lnTo>
                <a:lnTo>
                  <a:pt x="4272" y="6639"/>
                </a:lnTo>
                <a:close/>
              </a:path>
            </a:pathLst>
          </a:custGeom>
          <a:solidFill>
            <a:srgbClr val="30AA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96" name="object 26996"/>
          <p:cNvSpPr/>
          <p:nvPr/>
        </p:nvSpPr>
        <p:spPr>
          <a:xfrm>
            <a:off x="3408860" y="2380782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2969" y="3698"/>
                </a:moveTo>
                <a:lnTo>
                  <a:pt x="0" y="0"/>
                </a:lnTo>
                <a:lnTo>
                  <a:pt x="4272" y="6639"/>
                </a:lnTo>
                <a:lnTo>
                  <a:pt x="2969" y="3698"/>
                </a:lnTo>
                <a:close/>
              </a:path>
            </a:pathLst>
          </a:custGeom>
          <a:ln w="3175">
            <a:solidFill>
              <a:srgbClr val="30AA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97" name="object 269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998" name="object 269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999" name="object 26999"/>
          <p:cNvSpPr/>
          <p:nvPr/>
        </p:nvSpPr>
        <p:spPr>
          <a:xfrm>
            <a:off x="3380668" y="231444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711" y="1201"/>
                </a:moveTo>
                <a:lnTo>
                  <a:pt x="38" y="299"/>
                </a:lnTo>
                <a:lnTo>
                  <a:pt x="0" y="0"/>
                </a:lnTo>
                <a:lnTo>
                  <a:pt x="711" y="1201"/>
                </a:lnTo>
                <a:close/>
              </a:path>
            </a:pathLst>
          </a:custGeom>
          <a:solidFill>
            <a:srgbClr val="46BA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00" name="object 27000"/>
          <p:cNvSpPr/>
          <p:nvPr/>
        </p:nvSpPr>
        <p:spPr>
          <a:xfrm>
            <a:off x="3380668" y="231444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38" y="299"/>
                </a:lnTo>
                <a:lnTo>
                  <a:pt x="711" y="120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6BA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01" name="object 27001"/>
          <p:cNvSpPr/>
          <p:nvPr/>
        </p:nvSpPr>
        <p:spPr>
          <a:xfrm>
            <a:off x="3413132" y="2387422"/>
            <a:ext cx="2540" cy="5715"/>
          </a:xfrm>
          <a:custGeom>
            <a:avLst/>
            <a:gdLst/>
            <a:ahLst/>
            <a:cxnLst/>
            <a:rect l="l" t="t" r="r" b="b"/>
            <a:pathLst>
              <a:path w="2539" h="5714">
                <a:moveTo>
                  <a:pt x="2524" y="5598"/>
                </a:moveTo>
                <a:lnTo>
                  <a:pt x="0" y="0"/>
                </a:lnTo>
                <a:lnTo>
                  <a:pt x="2524" y="5598"/>
                </a:lnTo>
                <a:close/>
              </a:path>
            </a:pathLst>
          </a:custGeom>
          <a:solidFill>
            <a:srgbClr val="2EA8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02" name="object 27002"/>
          <p:cNvSpPr/>
          <p:nvPr/>
        </p:nvSpPr>
        <p:spPr>
          <a:xfrm>
            <a:off x="3413132" y="2387422"/>
            <a:ext cx="2540" cy="5715"/>
          </a:xfrm>
          <a:custGeom>
            <a:avLst/>
            <a:gdLst/>
            <a:ahLst/>
            <a:cxnLst/>
            <a:rect l="l" t="t" r="r" b="b"/>
            <a:pathLst>
              <a:path w="2539" h="5714">
                <a:moveTo>
                  <a:pt x="0" y="0"/>
                </a:moveTo>
                <a:lnTo>
                  <a:pt x="2524" y="559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EA8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03" name="object 27003"/>
          <p:cNvSpPr/>
          <p:nvPr/>
        </p:nvSpPr>
        <p:spPr>
          <a:xfrm>
            <a:off x="3408860" y="2380782"/>
            <a:ext cx="6985" cy="12700"/>
          </a:xfrm>
          <a:custGeom>
            <a:avLst/>
            <a:gdLst/>
            <a:ahLst/>
            <a:cxnLst/>
            <a:rect l="l" t="t" r="r" b="b"/>
            <a:pathLst>
              <a:path w="6985" h="12700">
                <a:moveTo>
                  <a:pt x="6764" y="12217"/>
                </a:moveTo>
                <a:lnTo>
                  <a:pt x="0" y="0"/>
                </a:lnTo>
                <a:lnTo>
                  <a:pt x="4272" y="6639"/>
                </a:lnTo>
                <a:lnTo>
                  <a:pt x="6764" y="12217"/>
                </a:lnTo>
                <a:close/>
              </a:path>
            </a:pathLst>
          </a:custGeom>
          <a:solidFill>
            <a:srgbClr val="2FA9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04" name="object 27004"/>
          <p:cNvSpPr/>
          <p:nvPr/>
        </p:nvSpPr>
        <p:spPr>
          <a:xfrm>
            <a:off x="3408860" y="2380782"/>
            <a:ext cx="6985" cy="12700"/>
          </a:xfrm>
          <a:custGeom>
            <a:avLst/>
            <a:gdLst/>
            <a:ahLst/>
            <a:cxnLst/>
            <a:rect l="l" t="t" r="r" b="b"/>
            <a:pathLst>
              <a:path w="6985" h="12700">
                <a:moveTo>
                  <a:pt x="4272" y="6639"/>
                </a:moveTo>
                <a:lnTo>
                  <a:pt x="0" y="0"/>
                </a:lnTo>
                <a:lnTo>
                  <a:pt x="6764" y="12217"/>
                </a:lnTo>
                <a:lnTo>
                  <a:pt x="4272" y="6639"/>
                </a:lnTo>
                <a:close/>
              </a:path>
            </a:pathLst>
          </a:custGeom>
          <a:ln w="3175">
            <a:solidFill>
              <a:srgbClr val="2FA9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05" name="object 27005"/>
          <p:cNvSpPr/>
          <p:nvPr/>
        </p:nvSpPr>
        <p:spPr>
          <a:xfrm>
            <a:off x="3408860" y="2380782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4272" y="6639"/>
                </a:moveTo>
                <a:lnTo>
                  <a:pt x="0" y="0"/>
                </a:lnTo>
                <a:lnTo>
                  <a:pt x="4272" y="6639"/>
                </a:lnTo>
                <a:close/>
              </a:path>
            </a:pathLst>
          </a:custGeom>
          <a:ln w="3175">
            <a:solidFill>
              <a:srgbClr val="30AA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06" name="object 27006"/>
          <p:cNvSpPr/>
          <p:nvPr/>
        </p:nvSpPr>
        <p:spPr>
          <a:xfrm>
            <a:off x="3413132" y="23874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2FA9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07" name="object 27007"/>
          <p:cNvSpPr/>
          <p:nvPr/>
        </p:nvSpPr>
        <p:spPr>
          <a:xfrm>
            <a:off x="3413132" y="23874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FA9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08" name="object 27008"/>
          <p:cNvSpPr/>
          <p:nvPr/>
        </p:nvSpPr>
        <p:spPr>
          <a:xfrm>
            <a:off x="3413132" y="23874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2FA9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09" name="object 27009"/>
          <p:cNvSpPr/>
          <p:nvPr/>
        </p:nvSpPr>
        <p:spPr>
          <a:xfrm>
            <a:off x="3413132" y="23874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FA9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10" name="object 27010"/>
          <p:cNvSpPr/>
          <p:nvPr/>
        </p:nvSpPr>
        <p:spPr>
          <a:xfrm>
            <a:off x="3408860" y="2380782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4272" y="6639"/>
                </a:moveTo>
                <a:lnTo>
                  <a:pt x="0" y="0"/>
                </a:lnTo>
                <a:lnTo>
                  <a:pt x="4272" y="6639"/>
                </a:lnTo>
                <a:close/>
              </a:path>
            </a:pathLst>
          </a:custGeom>
          <a:ln w="3175">
            <a:solidFill>
              <a:srgbClr val="30AA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11" name="object 27011"/>
          <p:cNvSpPr/>
          <p:nvPr/>
        </p:nvSpPr>
        <p:spPr>
          <a:xfrm>
            <a:off x="3408860" y="2380782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4272" y="6639"/>
                </a:moveTo>
                <a:lnTo>
                  <a:pt x="0" y="0"/>
                </a:lnTo>
                <a:lnTo>
                  <a:pt x="4272" y="6639"/>
                </a:lnTo>
                <a:close/>
              </a:path>
            </a:pathLst>
          </a:custGeom>
          <a:ln w="3175">
            <a:solidFill>
              <a:srgbClr val="30AA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12" name="object 27012"/>
          <p:cNvSpPr/>
          <p:nvPr/>
        </p:nvSpPr>
        <p:spPr>
          <a:xfrm>
            <a:off x="3413132" y="23874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2FA9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13" name="object 27013"/>
          <p:cNvSpPr/>
          <p:nvPr/>
        </p:nvSpPr>
        <p:spPr>
          <a:xfrm>
            <a:off x="3413132" y="23874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FA9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14" name="object 27014"/>
          <p:cNvSpPr/>
          <p:nvPr/>
        </p:nvSpPr>
        <p:spPr>
          <a:xfrm>
            <a:off x="3413132" y="23874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2FA9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15" name="object 27015"/>
          <p:cNvSpPr/>
          <p:nvPr/>
        </p:nvSpPr>
        <p:spPr>
          <a:xfrm>
            <a:off x="3413132" y="23874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FA9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16" name="object 27016"/>
          <p:cNvSpPr/>
          <p:nvPr/>
        </p:nvSpPr>
        <p:spPr>
          <a:xfrm>
            <a:off x="3408860" y="238078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17" name="object 27017"/>
          <p:cNvSpPr/>
          <p:nvPr/>
        </p:nvSpPr>
        <p:spPr>
          <a:xfrm>
            <a:off x="3408860" y="238078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18" name="object 27018"/>
          <p:cNvSpPr/>
          <p:nvPr/>
        </p:nvSpPr>
        <p:spPr>
          <a:xfrm>
            <a:off x="3408860" y="2380782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0" y="0"/>
                </a:moveTo>
                <a:lnTo>
                  <a:pt x="4272" y="66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19" name="object 270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020" name="object 270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021" name="object 27021"/>
          <p:cNvSpPr/>
          <p:nvPr/>
        </p:nvSpPr>
        <p:spPr>
          <a:xfrm>
            <a:off x="3403963" y="2372604"/>
            <a:ext cx="5080" cy="8255"/>
          </a:xfrm>
          <a:custGeom>
            <a:avLst/>
            <a:gdLst/>
            <a:ahLst/>
            <a:cxnLst/>
            <a:rect l="l" t="t" r="r" b="b"/>
            <a:pathLst>
              <a:path w="5079" h="8255">
                <a:moveTo>
                  <a:pt x="0" y="0"/>
                </a:moveTo>
                <a:lnTo>
                  <a:pt x="4897" y="81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22" name="object 270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023" name="object 27023"/>
          <p:cNvSpPr/>
          <p:nvPr/>
        </p:nvSpPr>
        <p:spPr>
          <a:xfrm>
            <a:off x="3408860" y="2380782"/>
            <a:ext cx="6985" cy="12700"/>
          </a:xfrm>
          <a:custGeom>
            <a:avLst/>
            <a:gdLst/>
            <a:ahLst/>
            <a:cxnLst/>
            <a:rect l="l" t="t" r="r" b="b"/>
            <a:pathLst>
              <a:path w="6985" h="12700">
                <a:moveTo>
                  <a:pt x="6835" y="12352"/>
                </a:moveTo>
                <a:lnTo>
                  <a:pt x="0" y="0"/>
                </a:lnTo>
                <a:lnTo>
                  <a:pt x="6764" y="12217"/>
                </a:lnTo>
                <a:lnTo>
                  <a:pt x="6835" y="12352"/>
                </a:lnTo>
                <a:close/>
              </a:path>
            </a:pathLst>
          </a:custGeom>
          <a:solidFill>
            <a:srgbClr val="2FA9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24" name="object 27024"/>
          <p:cNvSpPr/>
          <p:nvPr/>
        </p:nvSpPr>
        <p:spPr>
          <a:xfrm>
            <a:off x="3408860" y="2380782"/>
            <a:ext cx="6985" cy="12700"/>
          </a:xfrm>
          <a:custGeom>
            <a:avLst/>
            <a:gdLst/>
            <a:ahLst/>
            <a:cxnLst/>
            <a:rect l="l" t="t" r="r" b="b"/>
            <a:pathLst>
              <a:path w="6985" h="12700">
                <a:moveTo>
                  <a:pt x="6835" y="12352"/>
                </a:moveTo>
                <a:lnTo>
                  <a:pt x="6764" y="12217"/>
                </a:lnTo>
                <a:lnTo>
                  <a:pt x="0" y="0"/>
                </a:lnTo>
                <a:lnTo>
                  <a:pt x="6835" y="12352"/>
                </a:lnTo>
                <a:close/>
              </a:path>
            </a:pathLst>
          </a:custGeom>
          <a:ln w="3175">
            <a:solidFill>
              <a:srgbClr val="2FA9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25" name="object 270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026" name="object 270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027" name="object 270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028" name="object 270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029" name="object 270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030" name="object 270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031" name="object 270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032" name="object 27032"/>
          <p:cNvSpPr/>
          <p:nvPr/>
        </p:nvSpPr>
        <p:spPr>
          <a:xfrm>
            <a:off x="3380706" y="231474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673" y="901"/>
                </a:moveTo>
                <a:lnTo>
                  <a:pt x="43" y="756"/>
                </a:lnTo>
                <a:lnTo>
                  <a:pt x="0" y="0"/>
                </a:lnTo>
                <a:lnTo>
                  <a:pt x="673" y="901"/>
                </a:lnTo>
                <a:close/>
              </a:path>
            </a:pathLst>
          </a:custGeom>
          <a:solidFill>
            <a:srgbClr val="46BA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33" name="object 27033"/>
          <p:cNvSpPr/>
          <p:nvPr/>
        </p:nvSpPr>
        <p:spPr>
          <a:xfrm>
            <a:off x="3380706" y="231474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43" y="756"/>
                </a:moveTo>
                <a:lnTo>
                  <a:pt x="0" y="0"/>
                </a:lnTo>
                <a:lnTo>
                  <a:pt x="673" y="901"/>
                </a:lnTo>
                <a:lnTo>
                  <a:pt x="43" y="756"/>
                </a:lnTo>
                <a:close/>
              </a:path>
            </a:pathLst>
          </a:custGeom>
          <a:ln w="3175">
            <a:solidFill>
              <a:srgbClr val="46BA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34" name="object 270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035" name="object 270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036" name="object 27036"/>
          <p:cNvSpPr/>
          <p:nvPr/>
        </p:nvSpPr>
        <p:spPr>
          <a:xfrm>
            <a:off x="3387181" y="2323459"/>
            <a:ext cx="12700" cy="20320"/>
          </a:xfrm>
          <a:custGeom>
            <a:avLst/>
            <a:gdLst/>
            <a:ahLst/>
            <a:cxnLst/>
            <a:rect l="l" t="t" r="r" b="b"/>
            <a:pathLst>
              <a:path w="12700" h="20319">
                <a:moveTo>
                  <a:pt x="12499" y="202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37" name="object 270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038" name="object 270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039" name="object 270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040" name="object 27040"/>
          <p:cNvSpPr/>
          <p:nvPr/>
        </p:nvSpPr>
        <p:spPr>
          <a:xfrm>
            <a:off x="3406188" y="237694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33AD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41" name="object 27041"/>
          <p:cNvSpPr/>
          <p:nvPr/>
        </p:nvSpPr>
        <p:spPr>
          <a:xfrm>
            <a:off x="3406188" y="237694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33AD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42" name="object 270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043" name="object 270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044" name="object 270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045" name="object 270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046" name="object 270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047" name="object 270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048" name="object 27048"/>
          <p:cNvSpPr/>
          <p:nvPr/>
        </p:nvSpPr>
        <p:spPr>
          <a:xfrm>
            <a:off x="3438337" y="2436286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313" y="43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49" name="object 27049"/>
          <p:cNvSpPr/>
          <p:nvPr/>
        </p:nvSpPr>
        <p:spPr>
          <a:xfrm>
            <a:off x="3439416" y="2381786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19">
                <a:moveTo>
                  <a:pt x="5392" y="7462"/>
                </a:moveTo>
                <a:lnTo>
                  <a:pt x="0" y="0"/>
                </a:lnTo>
                <a:lnTo>
                  <a:pt x="5273" y="2557"/>
                </a:lnTo>
                <a:lnTo>
                  <a:pt x="5392" y="7462"/>
                </a:lnTo>
                <a:close/>
              </a:path>
            </a:pathLst>
          </a:custGeom>
          <a:solidFill>
            <a:srgbClr val="2296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50" name="object 27050"/>
          <p:cNvSpPr/>
          <p:nvPr/>
        </p:nvSpPr>
        <p:spPr>
          <a:xfrm>
            <a:off x="3439416" y="2381786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19">
                <a:moveTo>
                  <a:pt x="5273" y="2557"/>
                </a:moveTo>
                <a:lnTo>
                  <a:pt x="5392" y="7462"/>
                </a:lnTo>
                <a:lnTo>
                  <a:pt x="0" y="0"/>
                </a:lnTo>
                <a:lnTo>
                  <a:pt x="5273" y="2557"/>
                </a:lnTo>
                <a:close/>
              </a:path>
            </a:pathLst>
          </a:custGeom>
          <a:ln w="3175">
            <a:solidFill>
              <a:srgbClr val="2296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51" name="object 270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7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052" name="object 27052"/>
          <p:cNvSpPr/>
          <p:nvPr/>
        </p:nvSpPr>
        <p:spPr>
          <a:xfrm>
            <a:off x="3442141" y="2392380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819" y="2994"/>
                </a:moveTo>
                <a:lnTo>
                  <a:pt x="0" y="0"/>
                </a:lnTo>
                <a:lnTo>
                  <a:pt x="2819" y="2994"/>
                </a:lnTo>
                <a:close/>
              </a:path>
            </a:pathLst>
          </a:custGeom>
          <a:ln w="3175">
            <a:solidFill>
              <a:srgbClr val="2295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53" name="object 27053"/>
          <p:cNvSpPr/>
          <p:nvPr/>
        </p:nvSpPr>
        <p:spPr>
          <a:xfrm>
            <a:off x="3444809" y="2389248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152" y="612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194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54" name="object 27054"/>
          <p:cNvSpPr/>
          <p:nvPr/>
        </p:nvSpPr>
        <p:spPr>
          <a:xfrm>
            <a:off x="3442141" y="23892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2819" y="6126"/>
                </a:moveTo>
                <a:lnTo>
                  <a:pt x="0" y="3131"/>
                </a:lnTo>
                <a:lnTo>
                  <a:pt x="2667" y="0"/>
                </a:lnTo>
                <a:lnTo>
                  <a:pt x="2819" y="6126"/>
                </a:lnTo>
                <a:close/>
              </a:path>
            </a:pathLst>
          </a:custGeom>
          <a:solidFill>
            <a:srgbClr val="2295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55" name="object 27055"/>
          <p:cNvSpPr/>
          <p:nvPr/>
        </p:nvSpPr>
        <p:spPr>
          <a:xfrm>
            <a:off x="3442141" y="23892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2667" y="0"/>
                </a:moveTo>
                <a:lnTo>
                  <a:pt x="0" y="3131"/>
                </a:lnTo>
                <a:lnTo>
                  <a:pt x="2819" y="6126"/>
                </a:lnTo>
                <a:lnTo>
                  <a:pt x="2667" y="0"/>
                </a:lnTo>
                <a:close/>
              </a:path>
            </a:pathLst>
          </a:custGeom>
          <a:ln w="3175">
            <a:solidFill>
              <a:srgbClr val="2295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56" name="object 27056"/>
          <p:cNvSpPr/>
          <p:nvPr/>
        </p:nvSpPr>
        <p:spPr>
          <a:xfrm>
            <a:off x="3439416" y="2381786"/>
            <a:ext cx="5715" cy="10795"/>
          </a:xfrm>
          <a:custGeom>
            <a:avLst/>
            <a:gdLst/>
            <a:ahLst/>
            <a:cxnLst/>
            <a:rect l="l" t="t" r="r" b="b"/>
            <a:pathLst>
              <a:path w="5714" h="10794">
                <a:moveTo>
                  <a:pt x="2725" y="10594"/>
                </a:moveTo>
                <a:lnTo>
                  <a:pt x="0" y="0"/>
                </a:lnTo>
                <a:lnTo>
                  <a:pt x="5392" y="7462"/>
                </a:lnTo>
                <a:lnTo>
                  <a:pt x="2725" y="10594"/>
                </a:lnTo>
                <a:close/>
              </a:path>
            </a:pathLst>
          </a:custGeom>
          <a:solidFill>
            <a:srgbClr val="2296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57" name="object 27057"/>
          <p:cNvSpPr/>
          <p:nvPr/>
        </p:nvSpPr>
        <p:spPr>
          <a:xfrm>
            <a:off x="3439416" y="2381786"/>
            <a:ext cx="5715" cy="10795"/>
          </a:xfrm>
          <a:custGeom>
            <a:avLst/>
            <a:gdLst/>
            <a:ahLst/>
            <a:cxnLst/>
            <a:rect l="l" t="t" r="r" b="b"/>
            <a:pathLst>
              <a:path w="5714" h="10794">
                <a:moveTo>
                  <a:pt x="5392" y="7462"/>
                </a:moveTo>
                <a:lnTo>
                  <a:pt x="2725" y="10594"/>
                </a:lnTo>
                <a:lnTo>
                  <a:pt x="0" y="0"/>
                </a:lnTo>
                <a:lnTo>
                  <a:pt x="5392" y="7462"/>
                </a:lnTo>
                <a:close/>
              </a:path>
            </a:pathLst>
          </a:custGeom>
          <a:ln w="3175">
            <a:solidFill>
              <a:srgbClr val="2296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58" name="object 27058"/>
          <p:cNvSpPr/>
          <p:nvPr/>
        </p:nvSpPr>
        <p:spPr>
          <a:xfrm>
            <a:off x="3439416" y="2381786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19">
                <a:moveTo>
                  <a:pt x="5392" y="74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59" name="object 27059"/>
          <p:cNvSpPr/>
          <p:nvPr/>
        </p:nvSpPr>
        <p:spPr>
          <a:xfrm>
            <a:off x="3442141" y="2392380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2969" y="3921"/>
                </a:moveTo>
                <a:lnTo>
                  <a:pt x="0" y="0"/>
                </a:lnTo>
                <a:lnTo>
                  <a:pt x="2819" y="2994"/>
                </a:lnTo>
                <a:lnTo>
                  <a:pt x="2969" y="3921"/>
                </a:lnTo>
                <a:close/>
              </a:path>
            </a:pathLst>
          </a:custGeom>
          <a:solidFill>
            <a:srgbClr val="2295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60" name="object 27060"/>
          <p:cNvSpPr/>
          <p:nvPr/>
        </p:nvSpPr>
        <p:spPr>
          <a:xfrm>
            <a:off x="3442141" y="2392380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2819" y="2994"/>
                </a:moveTo>
                <a:lnTo>
                  <a:pt x="0" y="0"/>
                </a:lnTo>
                <a:lnTo>
                  <a:pt x="2969" y="3921"/>
                </a:lnTo>
                <a:lnTo>
                  <a:pt x="2819" y="2994"/>
                </a:lnTo>
                <a:close/>
              </a:path>
            </a:pathLst>
          </a:custGeom>
          <a:ln w="3175">
            <a:solidFill>
              <a:srgbClr val="2295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61" name="object 270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062" name="object 27062"/>
          <p:cNvSpPr/>
          <p:nvPr/>
        </p:nvSpPr>
        <p:spPr>
          <a:xfrm>
            <a:off x="3433183" y="2370066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0"/>
                </a:moveTo>
                <a:lnTo>
                  <a:pt x="3535" y="122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59B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63" name="object 27063"/>
          <p:cNvSpPr/>
          <p:nvPr/>
        </p:nvSpPr>
        <p:spPr>
          <a:xfrm>
            <a:off x="3433183" y="2370066"/>
            <a:ext cx="6350" cy="12065"/>
          </a:xfrm>
          <a:custGeom>
            <a:avLst/>
            <a:gdLst/>
            <a:ahLst/>
            <a:cxnLst/>
            <a:rect l="l" t="t" r="r" b="b"/>
            <a:pathLst>
              <a:path w="6350" h="12064">
                <a:moveTo>
                  <a:pt x="6233" y="11719"/>
                </a:moveTo>
                <a:lnTo>
                  <a:pt x="0" y="0"/>
                </a:lnTo>
                <a:lnTo>
                  <a:pt x="3535" y="1224"/>
                </a:lnTo>
                <a:lnTo>
                  <a:pt x="6233" y="11719"/>
                </a:lnTo>
                <a:close/>
              </a:path>
            </a:pathLst>
          </a:custGeom>
          <a:solidFill>
            <a:srgbClr val="249A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64" name="object 27064"/>
          <p:cNvSpPr/>
          <p:nvPr/>
        </p:nvSpPr>
        <p:spPr>
          <a:xfrm>
            <a:off x="3433183" y="2370066"/>
            <a:ext cx="6350" cy="12065"/>
          </a:xfrm>
          <a:custGeom>
            <a:avLst/>
            <a:gdLst/>
            <a:ahLst/>
            <a:cxnLst/>
            <a:rect l="l" t="t" r="r" b="b"/>
            <a:pathLst>
              <a:path w="6350" h="12064">
                <a:moveTo>
                  <a:pt x="0" y="0"/>
                </a:moveTo>
                <a:lnTo>
                  <a:pt x="6233" y="11719"/>
                </a:lnTo>
                <a:lnTo>
                  <a:pt x="3535" y="122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49A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65" name="object 27065"/>
          <p:cNvSpPr/>
          <p:nvPr/>
        </p:nvSpPr>
        <p:spPr>
          <a:xfrm>
            <a:off x="3433183" y="2370066"/>
            <a:ext cx="6350" cy="12065"/>
          </a:xfrm>
          <a:custGeom>
            <a:avLst/>
            <a:gdLst/>
            <a:ahLst/>
            <a:cxnLst/>
            <a:rect l="l" t="t" r="r" b="b"/>
            <a:pathLst>
              <a:path w="6350" h="12064">
                <a:moveTo>
                  <a:pt x="6233" y="11719"/>
                </a:moveTo>
                <a:lnTo>
                  <a:pt x="2420" y="6027"/>
                </a:lnTo>
                <a:lnTo>
                  <a:pt x="0" y="0"/>
                </a:lnTo>
                <a:lnTo>
                  <a:pt x="6233" y="11719"/>
                </a:lnTo>
                <a:close/>
              </a:path>
            </a:pathLst>
          </a:custGeom>
          <a:solidFill>
            <a:srgbClr val="249A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66" name="object 27066"/>
          <p:cNvSpPr/>
          <p:nvPr/>
        </p:nvSpPr>
        <p:spPr>
          <a:xfrm>
            <a:off x="3433183" y="2370066"/>
            <a:ext cx="6350" cy="12065"/>
          </a:xfrm>
          <a:custGeom>
            <a:avLst/>
            <a:gdLst/>
            <a:ahLst/>
            <a:cxnLst/>
            <a:rect l="l" t="t" r="r" b="b"/>
            <a:pathLst>
              <a:path w="6350" h="12064">
                <a:moveTo>
                  <a:pt x="0" y="0"/>
                </a:moveTo>
                <a:lnTo>
                  <a:pt x="6233" y="11719"/>
                </a:lnTo>
                <a:lnTo>
                  <a:pt x="2420" y="602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49A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67" name="object 27067"/>
          <p:cNvSpPr/>
          <p:nvPr/>
        </p:nvSpPr>
        <p:spPr>
          <a:xfrm>
            <a:off x="3435603" y="2376093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10">
                <a:moveTo>
                  <a:pt x="6537" y="16286"/>
                </a:moveTo>
                <a:lnTo>
                  <a:pt x="0" y="0"/>
                </a:lnTo>
                <a:lnTo>
                  <a:pt x="3812" y="5692"/>
                </a:lnTo>
                <a:lnTo>
                  <a:pt x="6537" y="16286"/>
                </a:lnTo>
                <a:close/>
              </a:path>
            </a:pathLst>
          </a:custGeom>
          <a:solidFill>
            <a:srgbClr val="2398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68" name="object 27068"/>
          <p:cNvSpPr/>
          <p:nvPr/>
        </p:nvSpPr>
        <p:spPr>
          <a:xfrm>
            <a:off x="3435603" y="2376093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10">
                <a:moveTo>
                  <a:pt x="6537" y="16286"/>
                </a:moveTo>
                <a:lnTo>
                  <a:pt x="3812" y="5692"/>
                </a:lnTo>
                <a:lnTo>
                  <a:pt x="0" y="0"/>
                </a:lnTo>
                <a:lnTo>
                  <a:pt x="6537" y="16286"/>
                </a:lnTo>
                <a:close/>
              </a:path>
            </a:pathLst>
          </a:custGeom>
          <a:ln w="3175">
            <a:solidFill>
              <a:srgbClr val="2398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69" name="object 27069"/>
          <p:cNvSpPr/>
          <p:nvPr/>
        </p:nvSpPr>
        <p:spPr>
          <a:xfrm>
            <a:off x="3435603" y="2376093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3812" y="569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70" name="object 27070"/>
          <p:cNvSpPr/>
          <p:nvPr/>
        </p:nvSpPr>
        <p:spPr>
          <a:xfrm>
            <a:off x="3442141" y="2392380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2854" y="4683"/>
                </a:moveTo>
                <a:lnTo>
                  <a:pt x="0" y="0"/>
                </a:lnTo>
                <a:lnTo>
                  <a:pt x="2969" y="3921"/>
                </a:lnTo>
                <a:lnTo>
                  <a:pt x="2854" y="4683"/>
                </a:lnTo>
                <a:close/>
              </a:path>
            </a:pathLst>
          </a:custGeom>
          <a:solidFill>
            <a:srgbClr val="2295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71" name="object 27071"/>
          <p:cNvSpPr/>
          <p:nvPr/>
        </p:nvSpPr>
        <p:spPr>
          <a:xfrm>
            <a:off x="3442141" y="2392380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2969" y="3921"/>
                </a:moveTo>
                <a:lnTo>
                  <a:pt x="0" y="0"/>
                </a:lnTo>
                <a:lnTo>
                  <a:pt x="2854" y="4683"/>
                </a:lnTo>
                <a:lnTo>
                  <a:pt x="2969" y="3921"/>
                </a:lnTo>
                <a:close/>
              </a:path>
            </a:pathLst>
          </a:custGeom>
          <a:ln w="3175">
            <a:solidFill>
              <a:srgbClr val="2295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72" name="object 27072"/>
          <p:cNvSpPr/>
          <p:nvPr/>
        </p:nvSpPr>
        <p:spPr>
          <a:xfrm>
            <a:off x="3442141" y="2392380"/>
            <a:ext cx="3175" cy="9525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2936" y="9052"/>
                </a:moveTo>
                <a:lnTo>
                  <a:pt x="0" y="0"/>
                </a:lnTo>
                <a:lnTo>
                  <a:pt x="2936" y="9052"/>
                </a:lnTo>
                <a:close/>
              </a:path>
            </a:pathLst>
          </a:custGeom>
          <a:ln w="3175">
            <a:solidFill>
              <a:srgbClr val="2295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73" name="object 27073"/>
          <p:cNvSpPr/>
          <p:nvPr/>
        </p:nvSpPr>
        <p:spPr>
          <a:xfrm>
            <a:off x="3442141" y="2392380"/>
            <a:ext cx="3175" cy="9525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2936" y="9052"/>
                </a:moveTo>
                <a:lnTo>
                  <a:pt x="0" y="0"/>
                </a:lnTo>
                <a:lnTo>
                  <a:pt x="2854" y="4683"/>
                </a:lnTo>
                <a:lnTo>
                  <a:pt x="2936" y="9052"/>
                </a:lnTo>
                <a:close/>
              </a:path>
            </a:pathLst>
          </a:custGeom>
          <a:solidFill>
            <a:srgbClr val="2295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74" name="object 27074"/>
          <p:cNvSpPr/>
          <p:nvPr/>
        </p:nvSpPr>
        <p:spPr>
          <a:xfrm>
            <a:off x="3442141" y="2392380"/>
            <a:ext cx="3175" cy="9525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2936" y="9052"/>
                </a:moveTo>
                <a:lnTo>
                  <a:pt x="2854" y="4683"/>
                </a:lnTo>
                <a:lnTo>
                  <a:pt x="0" y="0"/>
                </a:lnTo>
                <a:lnTo>
                  <a:pt x="2936" y="9052"/>
                </a:lnTo>
                <a:close/>
              </a:path>
            </a:pathLst>
          </a:custGeom>
          <a:ln w="3175">
            <a:solidFill>
              <a:srgbClr val="2295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75" name="object 270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076" name="object 270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077" name="object 270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078" name="object 27078"/>
          <p:cNvSpPr/>
          <p:nvPr/>
        </p:nvSpPr>
        <p:spPr>
          <a:xfrm>
            <a:off x="3409261" y="2375910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19">
                <a:moveTo>
                  <a:pt x="2054" y="7005"/>
                </a:moveTo>
                <a:lnTo>
                  <a:pt x="0" y="744"/>
                </a:lnTo>
                <a:lnTo>
                  <a:pt x="1351" y="0"/>
                </a:lnTo>
                <a:lnTo>
                  <a:pt x="2054" y="7005"/>
                </a:lnTo>
                <a:close/>
              </a:path>
            </a:pathLst>
          </a:custGeom>
          <a:solidFill>
            <a:srgbClr val="30AA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79" name="object 27079"/>
          <p:cNvSpPr/>
          <p:nvPr/>
        </p:nvSpPr>
        <p:spPr>
          <a:xfrm>
            <a:off x="3409261" y="2375910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19">
                <a:moveTo>
                  <a:pt x="0" y="744"/>
                </a:moveTo>
                <a:lnTo>
                  <a:pt x="1351" y="0"/>
                </a:lnTo>
                <a:lnTo>
                  <a:pt x="2054" y="7005"/>
                </a:lnTo>
                <a:lnTo>
                  <a:pt x="0" y="744"/>
                </a:lnTo>
                <a:close/>
              </a:path>
            </a:pathLst>
          </a:custGeom>
          <a:ln w="3175">
            <a:solidFill>
              <a:srgbClr val="30AA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80" name="object 27080"/>
          <p:cNvSpPr/>
          <p:nvPr/>
        </p:nvSpPr>
        <p:spPr>
          <a:xfrm>
            <a:off x="3410613" y="2374412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89">
                <a:moveTo>
                  <a:pt x="703" y="8503"/>
                </a:moveTo>
                <a:lnTo>
                  <a:pt x="0" y="1498"/>
                </a:lnTo>
                <a:lnTo>
                  <a:pt x="2727" y="0"/>
                </a:lnTo>
                <a:lnTo>
                  <a:pt x="703" y="8503"/>
                </a:lnTo>
                <a:close/>
              </a:path>
            </a:pathLst>
          </a:custGeom>
          <a:solidFill>
            <a:srgbClr val="30AA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81" name="object 27081"/>
          <p:cNvSpPr/>
          <p:nvPr/>
        </p:nvSpPr>
        <p:spPr>
          <a:xfrm>
            <a:off x="3410613" y="2374412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89">
                <a:moveTo>
                  <a:pt x="2727" y="0"/>
                </a:moveTo>
                <a:lnTo>
                  <a:pt x="0" y="1498"/>
                </a:lnTo>
                <a:lnTo>
                  <a:pt x="703" y="8503"/>
                </a:lnTo>
                <a:lnTo>
                  <a:pt x="2727" y="0"/>
                </a:lnTo>
                <a:close/>
              </a:path>
            </a:pathLst>
          </a:custGeom>
          <a:ln w="3175">
            <a:solidFill>
              <a:srgbClr val="30AA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82" name="object 270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083" name="object 27083"/>
          <p:cNvSpPr/>
          <p:nvPr/>
        </p:nvSpPr>
        <p:spPr>
          <a:xfrm>
            <a:off x="3413340" y="2374412"/>
            <a:ext cx="5715" cy="15240"/>
          </a:xfrm>
          <a:custGeom>
            <a:avLst/>
            <a:gdLst/>
            <a:ahLst/>
            <a:cxnLst/>
            <a:rect l="l" t="t" r="r" b="b"/>
            <a:pathLst>
              <a:path w="5714" h="15239">
                <a:moveTo>
                  <a:pt x="5359" y="14925"/>
                </a:moveTo>
                <a:lnTo>
                  <a:pt x="0" y="0"/>
                </a:lnTo>
                <a:lnTo>
                  <a:pt x="2235" y="3454"/>
                </a:lnTo>
                <a:lnTo>
                  <a:pt x="5359" y="14925"/>
                </a:lnTo>
                <a:close/>
              </a:path>
            </a:pathLst>
          </a:custGeom>
          <a:solidFill>
            <a:srgbClr val="2EA7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84" name="object 27084"/>
          <p:cNvSpPr/>
          <p:nvPr/>
        </p:nvSpPr>
        <p:spPr>
          <a:xfrm>
            <a:off x="3413340" y="2374412"/>
            <a:ext cx="5715" cy="15240"/>
          </a:xfrm>
          <a:custGeom>
            <a:avLst/>
            <a:gdLst/>
            <a:ahLst/>
            <a:cxnLst/>
            <a:rect l="l" t="t" r="r" b="b"/>
            <a:pathLst>
              <a:path w="5714" h="15239">
                <a:moveTo>
                  <a:pt x="0" y="0"/>
                </a:moveTo>
                <a:lnTo>
                  <a:pt x="5359" y="14925"/>
                </a:lnTo>
                <a:lnTo>
                  <a:pt x="2235" y="345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EA7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85" name="object 27085"/>
          <p:cNvSpPr/>
          <p:nvPr/>
        </p:nvSpPr>
        <p:spPr>
          <a:xfrm>
            <a:off x="3413340" y="2373914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2235" y="3952"/>
                </a:moveTo>
                <a:lnTo>
                  <a:pt x="0" y="497"/>
                </a:lnTo>
                <a:lnTo>
                  <a:pt x="510" y="0"/>
                </a:lnTo>
                <a:lnTo>
                  <a:pt x="2235" y="3952"/>
                </a:lnTo>
                <a:close/>
              </a:path>
            </a:pathLst>
          </a:custGeom>
          <a:solidFill>
            <a:srgbClr val="2FA8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86" name="object 27086"/>
          <p:cNvSpPr/>
          <p:nvPr/>
        </p:nvSpPr>
        <p:spPr>
          <a:xfrm>
            <a:off x="3413340" y="2373914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0" y="497"/>
                </a:moveTo>
                <a:lnTo>
                  <a:pt x="2235" y="3952"/>
                </a:lnTo>
                <a:lnTo>
                  <a:pt x="510" y="0"/>
                </a:lnTo>
                <a:lnTo>
                  <a:pt x="0" y="497"/>
                </a:lnTo>
                <a:close/>
              </a:path>
            </a:pathLst>
          </a:custGeom>
          <a:ln w="3175">
            <a:solidFill>
              <a:srgbClr val="2FA8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87" name="object 27087"/>
          <p:cNvSpPr/>
          <p:nvPr/>
        </p:nvSpPr>
        <p:spPr>
          <a:xfrm>
            <a:off x="3417328" y="2393950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900" y="993"/>
                </a:moveTo>
                <a:lnTo>
                  <a:pt x="0" y="0"/>
                </a:lnTo>
                <a:lnTo>
                  <a:pt x="2900" y="993"/>
                </a:lnTo>
                <a:close/>
              </a:path>
            </a:pathLst>
          </a:custGeom>
          <a:ln w="3175">
            <a:solidFill>
              <a:srgbClr val="2DA6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88" name="object 27088"/>
          <p:cNvSpPr/>
          <p:nvPr/>
        </p:nvSpPr>
        <p:spPr>
          <a:xfrm>
            <a:off x="3417328" y="2393950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900" y="993"/>
                </a:moveTo>
                <a:lnTo>
                  <a:pt x="0" y="0"/>
                </a:lnTo>
                <a:lnTo>
                  <a:pt x="2900" y="993"/>
                </a:lnTo>
                <a:close/>
              </a:path>
            </a:pathLst>
          </a:custGeom>
          <a:ln w="3175">
            <a:solidFill>
              <a:srgbClr val="2DA6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89" name="object 27089"/>
          <p:cNvSpPr/>
          <p:nvPr/>
        </p:nvSpPr>
        <p:spPr>
          <a:xfrm>
            <a:off x="3413132" y="2387422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096" y="7520"/>
                </a:moveTo>
                <a:lnTo>
                  <a:pt x="4196" y="6527"/>
                </a:lnTo>
                <a:lnTo>
                  <a:pt x="0" y="0"/>
                </a:lnTo>
                <a:lnTo>
                  <a:pt x="7096" y="7520"/>
                </a:lnTo>
                <a:close/>
              </a:path>
            </a:pathLst>
          </a:custGeom>
          <a:solidFill>
            <a:srgbClr val="2DA7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90" name="object 27090"/>
          <p:cNvSpPr/>
          <p:nvPr/>
        </p:nvSpPr>
        <p:spPr>
          <a:xfrm>
            <a:off x="3413132" y="2387422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096" y="7520"/>
                </a:moveTo>
                <a:lnTo>
                  <a:pt x="4196" y="6527"/>
                </a:lnTo>
                <a:lnTo>
                  <a:pt x="0" y="0"/>
                </a:lnTo>
                <a:lnTo>
                  <a:pt x="7096" y="7520"/>
                </a:lnTo>
                <a:close/>
              </a:path>
            </a:pathLst>
          </a:custGeom>
          <a:ln w="3175">
            <a:solidFill>
              <a:srgbClr val="2DA7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91" name="object 270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092" name="object 27092"/>
          <p:cNvSpPr/>
          <p:nvPr/>
        </p:nvSpPr>
        <p:spPr>
          <a:xfrm>
            <a:off x="3413132" y="2387422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4196" y="6527"/>
                </a:moveTo>
                <a:lnTo>
                  <a:pt x="2524" y="5598"/>
                </a:lnTo>
                <a:lnTo>
                  <a:pt x="0" y="0"/>
                </a:lnTo>
                <a:lnTo>
                  <a:pt x="4196" y="6527"/>
                </a:lnTo>
                <a:close/>
              </a:path>
            </a:pathLst>
          </a:custGeom>
          <a:solidFill>
            <a:srgbClr val="2EA7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93" name="object 27093"/>
          <p:cNvSpPr/>
          <p:nvPr/>
        </p:nvSpPr>
        <p:spPr>
          <a:xfrm>
            <a:off x="3413132" y="2387422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2524" y="5598"/>
                </a:moveTo>
                <a:lnTo>
                  <a:pt x="4196" y="6527"/>
                </a:lnTo>
                <a:lnTo>
                  <a:pt x="0" y="0"/>
                </a:lnTo>
                <a:lnTo>
                  <a:pt x="2524" y="5598"/>
                </a:lnTo>
                <a:close/>
              </a:path>
            </a:pathLst>
          </a:custGeom>
          <a:ln w="3175">
            <a:solidFill>
              <a:srgbClr val="2EA7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94" name="object 27094"/>
          <p:cNvSpPr/>
          <p:nvPr/>
        </p:nvSpPr>
        <p:spPr>
          <a:xfrm>
            <a:off x="3413132" y="23874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2FA9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95" name="object 27095"/>
          <p:cNvSpPr/>
          <p:nvPr/>
        </p:nvSpPr>
        <p:spPr>
          <a:xfrm>
            <a:off x="3413132" y="238742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FA9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96" name="object 27096"/>
          <p:cNvSpPr/>
          <p:nvPr/>
        </p:nvSpPr>
        <p:spPr>
          <a:xfrm>
            <a:off x="3413132" y="2387422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0" y="0"/>
                </a:moveTo>
                <a:lnTo>
                  <a:pt x="4196" y="652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EA8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97" name="object 27097"/>
          <p:cNvSpPr/>
          <p:nvPr/>
        </p:nvSpPr>
        <p:spPr>
          <a:xfrm>
            <a:off x="3413132" y="2387422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0" y="0"/>
                </a:moveTo>
                <a:lnTo>
                  <a:pt x="4196" y="652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EA7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98" name="object 27098"/>
          <p:cNvSpPr/>
          <p:nvPr/>
        </p:nvSpPr>
        <p:spPr>
          <a:xfrm>
            <a:off x="3413132" y="2387422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0" y="0"/>
                </a:moveTo>
                <a:lnTo>
                  <a:pt x="4196" y="65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99" name="object 270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100" name="object 27100"/>
          <p:cNvSpPr/>
          <p:nvPr/>
        </p:nvSpPr>
        <p:spPr>
          <a:xfrm>
            <a:off x="3436718" y="2371290"/>
            <a:ext cx="8255" cy="10160"/>
          </a:xfrm>
          <a:custGeom>
            <a:avLst/>
            <a:gdLst/>
            <a:ahLst/>
            <a:cxnLst/>
            <a:rect l="l" t="t" r="r" b="b"/>
            <a:pathLst>
              <a:path w="8254" h="10160">
                <a:moveTo>
                  <a:pt x="8077" y="9796"/>
                </a:moveTo>
                <a:lnTo>
                  <a:pt x="0" y="0"/>
                </a:lnTo>
                <a:lnTo>
                  <a:pt x="3533" y="3774"/>
                </a:lnTo>
                <a:lnTo>
                  <a:pt x="8077" y="9796"/>
                </a:lnTo>
                <a:close/>
              </a:path>
            </a:pathLst>
          </a:custGeom>
          <a:solidFill>
            <a:srgbClr val="2397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01" name="object 27101"/>
          <p:cNvSpPr/>
          <p:nvPr/>
        </p:nvSpPr>
        <p:spPr>
          <a:xfrm>
            <a:off x="3436718" y="2371290"/>
            <a:ext cx="8255" cy="10160"/>
          </a:xfrm>
          <a:custGeom>
            <a:avLst/>
            <a:gdLst/>
            <a:ahLst/>
            <a:cxnLst/>
            <a:rect l="l" t="t" r="r" b="b"/>
            <a:pathLst>
              <a:path w="8254" h="10160">
                <a:moveTo>
                  <a:pt x="8077" y="9796"/>
                </a:moveTo>
                <a:lnTo>
                  <a:pt x="3533" y="3774"/>
                </a:lnTo>
                <a:lnTo>
                  <a:pt x="0" y="0"/>
                </a:lnTo>
                <a:lnTo>
                  <a:pt x="8077" y="9796"/>
                </a:lnTo>
                <a:close/>
              </a:path>
            </a:pathLst>
          </a:custGeom>
          <a:ln w="3175">
            <a:solidFill>
              <a:srgbClr val="2397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02" name="object 271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103" name="object 271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104" name="object 271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105" name="object 271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106" name="object 27106"/>
          <p:cNvSpPr/>
          <p:nvPr/>
        </p:nvSpPr>
        <p:spPr>
          <a:xfrm>
            <a:off x="3382624" y="2336967"/>
            <a:ext cx="21590" cy="36195"/>
          </a:xfrm>
          <a:custGeom>
            <a:avLst/>
            <a:gdLst/>
            <a:ahLst/>
            <a:cxnLst/>
            <a:rect l="l" t="t" r="r" b="b"/>
            <a:pathLst>
              <a:path w="21589" h="36194">
                <a:moveTo>
                  <a:pt x="0" y="0"/>
                </a:moveTo>
                <a:lnTo>
                  <a:pt x="21338" y="356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07" name="object 27107"/>
          <p:cNvSpPr/>
          <p:nvPr/>
        </p:nvSpPr>
        <p:spPr>
          <a:xfrm>
            <a:off x="3436272" y="2369563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4">
                <a:moveTo>
                  <a:pt x="0" y="0"/>
                </a:moveTo>
                <a:lnTo>
                  <a:pt x="2308" y="3190"/>
                </a:lnTo>
                <a:lnTo>
                  <a:pt x="3980" y="550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499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08" name="object 27108"/>
          <p:cNvSpPr/>
          <p:nvPr/>
        </p:nvSpPr>
        <p:spPr>
          <a:xfrm>
            <a:off x="3436272" y="2369563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4">
                <a:moveTo>
                  <a:pt x="3980" y="5501"/>
                </a:moveTo>
                <a:lnTo>
                  <a:pt x="447" y="1727"/>
                </a:lnTo>
                <a:lnTo>
                  <a:pt x="0" y="0"/>
                </a:lnTo>
                <a:lnTo>
                  <a:pt x="3980" y="5501"/>
                </a:lnTo>
                <a:close/>
              </a:path>
            </a:pathLst>
          </a:custGeom>
          <a:solidFill>
            <a:srgbClr val="2499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09" name="object 27109"/>
          <p:cNvSpPr/>
          <p:nvPr/>
        </p:nvSpPr>
        <p:spPr>
          <a:xfrm>
            <a:off x="3436272" y="2369563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4">
                <a:moveTo>
                  <a:pt x="0" y="0"/>
                </a:moveTo>
                <a:lnTo>
                  <a:pt x="447" y="1727"/>
                </a:lnTo>
                <a:lnTo>
                  <a:pt x="3980" y="550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499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10" name="object 271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111" name="object 271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112" name="object 271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113" name="object 271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114" name="object 271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115" name="object 271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116" name="object 271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117" name="object 271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118" name="object 271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119" name="object 27119"/>
          <p:cNvSpPr/>
          <p:nvPr/>
        </p:nvSpPr>
        <p:spPr>
          <a:xfrm>
            <a:off x="3398395" y="2338552"/>
            <a:ext cx="4445" cy="10160"/>
          </a:xfrm>
          <a:custGeom>
            <a:avLst/>
            <a:gdLst/>
            <a:ahLst/>
            <a:cxnLst/>
            <a:rect l="l" t="t" r="r" b="b"/>
            <a:pathLst>
              <a:path w="4445" h="10160">
                <a:moveTo>
                  <a:pt x="4269" y="9768"/>
                </a:moveTo>
                <a:lnTo>
                  <a:pt x="1285" y="5153"/>
                </a:lnTo>
                <a:lnTo>
                  <a:pt x="0" y="0"/>
                </a:lnTo>
                <a:lnTo>
                  <a:pt x="4269" y="9768"/>
                </a:lnTo>
                <a:close/>
              </a:path>
            </a:pathLst>
          </a:custGeom>
          <a:solidFill>
            <a:srgbClr val="37B0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20" name="object 27120"/>
          <p:cNvSpPr/>
          <p:nvPr/>
        </p:nvSpPr>
        <p:spPr>
          <a:xfrm>
            <a:off x="3398395" y="2338552"/>
            <a:ext cx="4445" cy="10160"/>
          </a:xfrm>
          <a:custGeom>
            <a:avLst/>
            <a:gdLst/>
            <a:ahLst/>
            <a:cxnLst/>
            <a:rect l="l" t="t" r="r" b="b"/>
            <a:pathLst>
              <a:path w="4445" h="10160">
                <a:moveTo>
                  <a:pt x="0" y="0"/>
                </a:moveTo>
                <a:lnTo>
                  <a:pt x="1285" y="5153"/>
                </a:lnTo>
                <a:lnTo>
                  <a:pt x="4269" y="976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37B0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21" name="object 271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122" name="object 271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123" name="object 271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124" name="object 271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125" name="object 27125"/>
          <p:cNvSpPr/>
          <p:nvPr/>
        </p:nvSpPr>
        <p:spPr>
          <a:xfrm>
            <a:off x="3399680" y="2343706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3891" y="15615"/>
                </a:moveTo>
                <a:lnTo>
                  <a:pt x="0" y="0"/>
                </a:lnTo>
                <a:lnTo>
                  <a:pt x="2984" y="4615"/>
                </a:lnTo>
                <a:lnTo>
                  <a:pt x="3891" y="15615"/>
                </a:lnTo>
                <a:close/>
              </a:path>
            </a:pathLst>
          </a:custGeom>
          <a:solidFill>
            <a:srgbClr val="36AF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26" name="object 27126"/>
          <p:cNvSpPr/>
          <p:nvPr/>
        </p:nvSpPr>
        <p:spPr>
          <a:xfrm>
            <a:off x="3399680" y="2343706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2984" y="4615"/>
                </a:moveTo>
                <a:lnTo>
                  <a:pt x="0" y="0"/>
                </a:lnTo>
                <a:lnTo>
                  <a:pt x="3891" y="15615"/>
                </a:lnTo>
                <a:lnTo>
                  <a:pt x="2984" y="4615"/>
                </a:lnTo>
                <a:close/>
              </a:path>
            </a:pathLst>
          </a:custGeom>
          <a:ln w="3175">
            <a:solidFill>
              <a:srgbClr val="36AF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27" name="object 27127"/>
          <p:cNvSpPr/>
          <p:nvPr/>
        </p:nvSpPr>
        <p:spPr>
          <a:xfrm>
            <a:off x="3399680" y="2343706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2984" y="461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28" name="object 27128"/>
          <p:cNvSpPr/>
          <p:nvPr/>
        </p:nvSpPr>
        <p:spPr>
          <a:xfrm>
            <a:off x="3430884" y="2364338"/>
            <a:ext cx="6350" cy="6985"/>
          </a:xfrm>
          <a:custGeom>
            <a:avLst/>
            <a:gdLst/>
            <a:ahLst/>
            <a:cxnLst/>
            <a:rect l="l" t="t" r="r" b="b"/>
            <a:pathLst>
              <a:path w="6350" h="6985">
                <a:moveTo>
                  <a:pt x="5834" y="6951"/>
                </a:moveTo>
                <a:lnTo>
                  <a:pt x="2298" y="5727"/>
                </a:lnTo>
                <a:lnTo>
                  <a:pt x="0" y="0"/>
                </a:lnTo>
                <a:lnTo>
                  <a:pt x="5834" y="6951"/>
                </a:lnTo>
                <a:close/>
              </a:path>
            </a:pathLst>
          </a:custGeom>
          <a:solidFill>
            <a:srgbClr val="259C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29" name="object 27129"/>
          <p:cNvSpPr/>
          <p:nvPr/>
        </p:nvSpPr>
        <p:spPr>
          <a:xfrm>
            <a:off x="3430884" y="2364338"/>
            <a:ext cx="6350" cy="6985"/>
          </a:xfrm>
          <a:custGeom>
            <a:avLst/>
            <a:gdLst/>
            <a:ahLst/>
            <a:cxnLst/>
            <a:rect l="l" t="t" r="r" b="b"/>
            <a:pathLst>
              <a:path w="6350" h="6985">
                <a:moveTo>
                  <a:pt x="5834" y="6951"/>
                </a:moveTo>
                <a:lnTo>
                  <a:pt x="0" y="0"/>
                </a:lnTo>
                <a:lnTo>
                  <a:pt x="2298" y="5727"/>
                </a:lnTo>
                <a:lnTo>
                  <a:pt x="5834" y="6951"/>
                </a:lnTo>
                <a:close/>
              </a:path>
            </a:pathLst>
          </a:custGeom>
          <a:ln w="3175">
            <a:solidFill>
              <a:srgbClr val="259C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30" name="object 271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131" name="object 27131"/>
          <p:cNvSpPr/>
          <p:nvPr/>
        </p:nvSpPr>
        <p:spPr>
          <a:xfrm>
            <a:off x="3428372" y="2357762"/>
            <a:ext cx="5715" cy="8255"/>
          </a:xfrm>
          <a:custGeom>
            <a:avLst/>
            <a:gdLst/>
            <a:ahLst/>
            <a:cxnLst/>
            <a:rect l="l" t="t" r="r" b="b"/>
            <a:pathLst>
              <a:path w="5714" h="8255">
                <a:moveTo>
                  <a:pt x="5516" y="8244"/>
                </a:moveTo>
                <a:lnTo>
                  <a:pt x="746" y="2179"/>
                </a:lnTo>
                <a:lnTo>
                  <a:pt x="0" y="0"/>
                </a:lnTo>
                <a:lnTo>
                  <a:pt x="5516" y="8244"/>
                </a:lnTo>
                <a:close/>
              </a:path>
            </a:pathLst>
          </a:custGeom>
          <a:solidFill>
            <a:srgbClr val="279E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32" name="object 27132"/>
          <p:cNvSpPr/>
          <p:nvPr/>
        </p:nvSpPr>
        <p:spPr>
          <a:xfrm>
            <a:off x="3428372" y="2357762"/>
            <a:ext cx="5715" cy="8255"/>
          </a:xfrm>
          <a:custGeom>
            <a:avLst/>
            <a:gdLst/>
            <a:ahLst/>
            <a:cxnLst/>
            <a:rect l="l" t="t" r="r" b="b"/>
            <a:pathLst>
              <a:path w="5714" h="8255">
                <a:moveTo>
                  <a:pt x="746" y="2179"/>
                </a:moveTo>
                <a:lnTo>
                  <a:pt x="0" y="0"/>
                </a:lnTo>
                <a:lnTo>
                  <a:pt x="5516" y="8244"/>
                </a:lnTo>
                <a:lnTo>
                  <a:pt x="746" y="2179"/>
                </a:lnTo>
                <a:close/>
              </a:path>
            </a:pathLst>
          </a:custGeom>
          <a:ln w="3175">
            <a:solidFill>
              <a:srgbClr val="279E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33" name="object 27133"/>
          <p:cNvSpPr/>
          <p:nvPr/>
        </p:nvSpPr>
        <p:spPr>
          <a:xfrm>
            <a:off x="3429119" y="2359941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7152" y="9621"/>
                </a:moveTo>
                <a:lnTo>
                  <a:pt x="0" y="0"/>
                </a:lnTo>
                <a:lnTo>
                  <a:pt x="4770" y="6065"/>
                </a:lnTo>
                <a:lnTo>
                  <a:pt x="7152" y="9621"/>
                </a:lnTo>
                <a:close/>
              </a:path>
            </a:pathLst>
          </a:custGeom>
          <a:solidFill>
            <a:srgbClr val="269C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34" name="object 27134"/>
          <p:cNvSpPr/>
          <p:nvPr/>
        </p:nvSpPr>
        <p:spPr>
          <a:xfrm>
            <a:off x="3429119" y="2359941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0" y="0"/>
                </a:moveTo>
                <a:lnTo>
                  <a:pt x="7152" y="9621"/>
                </a:lnTo>
                <a:lnTo>
                  <a:pt x="4770" y="606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69C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35" name="object 271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136" name="object 27136"/>
          <p:cNvSpPr/>
          <p:nvPr/>
        </p:nvSpPr>
        <p:spPr>
          <a:xfrm>
            <a:off x="3442568" y="2454206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5641" y="7035"/>
                </a:moveTo>
                <a:lnTo>
                  <a:pt x="0" y="0"/>
                </a:lnTo>
                <a:lnTo>
                  <a:pt x="6065" y="1188"/>
                </a:lnTo>
                <a:lnTo>
                  <a:pt x="5641" y="7035"/>
                </a:lnTo>
                <a:close/>
              </a:path>
            </a:pathLst>
          </a:custGeom>
          <a:solidFill>
            <a:srgbClr val="2294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37" name="object 27137"/>
          <p:cNvSpPr/>
          <p:nvPr/>
        </p:nvSpPr>
        <p:spPr>
          <a:xfrm>
            <a:off x="3442568" y="2454206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6065" y="1188"/>
                </a:moveTo>
                <a:lnTo>
                  <a:pt x="5641" y="7035"/>
                </a:lnTo>
                <a:lnTo>
                  <a:pt x="0" y="0"/>
                </a:lnTo>
                <a:lnTo>
                  <a:pt x="6065" y="1188"/>
                </a:lnTo>
                <a:close/>
              </a:path>
            </a:pathLst>
          </a:custGeom>
          <a:ln w="3175">
            <a:solidFill>
              <a:srgbClr val="2294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38" name="object 271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139" name="object 271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140" name="object 271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141" name="object 271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142" name="object 271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143" name="object 271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144" name="object 271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145" name="object 271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146" name="object 271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147" name="object 27147"/>
          <p:cNvSpPr/>
          <p:nvPr/>
        </p:nvSpPr>
        <p:spPr>
          <a:xfrm>
            <a:off x="3439650" y="2440678"/>
            <a:ext cx="3175" cy="13970"/>
          </a:xfrm>
          <a:custGeom>
            <a:avLst/>
            <a:gdLst/>
            <a:ahLst/>
            <a:cxnLst/>
            <a:rect l="l" t="t" r="r" b="b"/>
            <a:pathLst>
              <a:path w="3175" h="13969">
                <a:moveTo>
                  <a:pt x="2918" y="1352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48" name="object 271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149" name="object 271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150" name="object 27150"/>
          <p:cNvSpPr/>
          <p:nvPr/>
        </p:nvSpPr>
        <p:spPr>
          <a:xfrm>
            <a:off x="3444013" y="2460096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4467" y="7002"/>
                </a:moveTo>
                <a:lnTo>
                  <a:pt x="0" y="0"/>
                </a:lnTo>
                <a:lnTo>
                  <a:pt x="4356" y="4582"/>
                </a:lnTo>
                <a:lnTo>
                  <a:pt x="4467" y="7002"/>
                </a:lnTo>
                <a:close/>
              </a:path>
            </a:pathLst>
          </a:custGeom>
          <a:solidFill>
            <a:srgbClr val="2293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51" name="object 27151"/>
          <p:cNvSpPr/>
          <p:nvPr/>
        </p:nvSpPr>
        <p:spPr>
          <a:xfrm>
            <a:off x="3444013" y="2460096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4356" y="4582"/>
                </a:moveTo>
                <a:lnTo>
                  <a:pt x="0" y="0"/>
                </a:lnTo>
                <a:lnTo>
                  <a:pt x="4467" y="7002"/>
                </a:lnTo>
                <a:lnTo>
                  <a:pt x="4356" y="4582"/>
                </a:lnTo>
                <a:close/>
              </a:path>
            </a:pathLst>
          </a:custGeom>
          <a:ln w="3175">
            <a:solidFill>
              <a:srgbClr val="2293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52" name="object 27152"/>
          <p:cNvSpPr/>
          <p:nvPr/>
        </p:nvSpPr>
        <p:spPr>
          <a:xfrm>
            <a:off x="3444013" y="2460096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4356" y="4582"/>
                </a:moveTo>
                <a:lnTo>
                  <a:pt x="0" y="0"/>
                </a:lnTo>
                <a:lnTo>
                  <a:pt x="4196" y="1145"/>
                </a:lnTo>
                <a:lnTo>
                  <a:pt x="4356" y="4582"/>
                </a:lnTo>
                <a:close/>
              </a:path>
            </a:pathLst>
          </a:custGeom>
          <a:solidFill>
            <a:srgbClr val="2293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53" name="object 27153"/>
          <p:cNvSpPr/>
          <p:nvPr/>
        </p:nvSpPr>
        <p:spPr>
          <a:xfrm>
            <a:off x="3444013" y="2460096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4196" y="1145"/>
                </a:moveTo>
                <a:lnTo>
                  <a:pt x="4356" y="4582"/>
                </a:lnTo>
                <a:lnTo>
                  <a:pt x="0" y="0"/>
                </a:lnTo>
                <a:lnTo>
                  <a:pt x="4196" y="1145"/>
                </a:lnTo>
                <a:close/>
              </a:path>
            </a:pathLst>
          </a:custGeom>
          <a:ln w="3175">
            <a:solidFill>
              <a:srgbClr val="2293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54" name="object 27154"/>
          <p:cNvSpPr/>
          <p:nvPr/>
        </p:nvSpPr>
        <p:spPr>
          <a:xfrm>
            <a:off x="3442568" y="2454206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19">
                <a:moveTo>
                  <a:pt x="5641" y="7035"/>
                </a:moveTo>
                <a:lnTo>
                  <a:pt x="1445" y="5890"/>
                </a:lnTo>
                <a:lnTo>
                  <a:pt x="0" y="0"/>
                </a:lnTo>
                <a:lnTo>
                  <a:pt x="5641" y="7035"/>
                </a:lnTo>
                <a:close/>
              </a:path>
            </a:pathLst>
          </a:custGeom>
          <a:solidFill>
            <a:srgbClr val="2295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55" name="object 27155"/>
          <p:cNvSpPr/>
          <p:nvPr/>
        </p:nvSpPr>
        <p:spPr>
          <a:xfrm>
            <a:off x="3442568" y="2454206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19">
                <a:moveTo>
                  <a:pt x="5641" y="7035"/>
                </a:moveTo>
                <a:lnTo>
                  <a:pt x="0" y="0"/>
                </a:lnTo>
                <a:lnTo>
                  <a:pt x="1445" y="5890"/>
                </a:lnTo>
                <a:lnTo>
                  <a:pt x="5641" y="7035"/>
                </a:lnTo>
                <a:close/>
              </a:path>
            </a:pathLst>
          </a:custGeom>
          <a:ln w="3175">
            <a:solidFill>
              <a:srgbClr val="2295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56" name="object 27156"/>
          <p:cNvSpPr/>
          <p:nvPr/>
        </p:nvSpPr>
        <p:spPr>
          <a:xfrm>
            <a:off x="3442568" y="2454206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1445" y="58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57" name="object 271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158" name="object 271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159" name="object 271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160" name="object 271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161" name="object 27161"/>
          <p:cNvSpPr/>
          <p:nvPr/>
        </p:nvSpPr>
        <p:spPr>
          <a:xfrm>
            <a:off x="3350635" y="2296830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60">
                <a:moveTo>
                  <a:pt x="0" y="0"/>
                </a:moveTo>
                <a:lnTo>
                  <a:pt x="2428" y="1008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62" name="object 271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163" name="object 271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164" name="object 27164"/>
          <p:cNvSpPr/>
          <p:nvPr/>
        </p:nvSpPr>
        <p:spPr>
          <a:xfrm>
            <a:off x="3320110" y="2244719"/>
            <a:ext cx="4445" cy="12700"/>
          </a:xfrm>
          <a:custGeom>
            <a:avLst/>
            <a:gdLst/>
            <a:ahLst/>
            <a:cxnLst/>
            <a:rect l="l" t="t" r="r" b="b"/>
            <a:pathLst>
              <a:path w="4445" h="12700">
                <a:moveTo>
                  <a:pt x="4320" y="12367"/>
                </a:moveTo>
                <a:lnTo>
                  <a:pt x="1150" y="4798"/>
                </a:lnTo>
                <a:lnTo>
                  <a:pt x="0" y="0"/>
                </a:lnTo>
                <a:lnTo>
                  <a:pt x="4320" y="12367"/>
                </a:lnTo>
                <a:close/>
              </a:path>
            </a:pathLst>
          </a:custGeom>
          <a:solidFill>
            <a:srgbClr val="88D1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65" name="object 27165"/>
          <p:cNvSpPr/>
          <p:nvPr/>
        </p:nvSpPr>
        <p:spPr>
          <a:xfrm>
            <a:off x="3320110" y="2244719"/>
            <a:ext cx="4445" cy="12700"/>
          </a:xfrm>
          <a:custGeom>
            <a:avLst/>
            <a:gdLst/>
            <a:ahLst/>
            <a:cxnLst/>
            <a:rect l="l" t="t" r="r" b="b"/>
            <a:pathLst>
              <a:path w="4445" h="12700">
                <a:moveTo>
                  <a:pt x="4320" y="12367"/>
                </a:moveTo>
                <a:lnTo>
                  <a:pt x="1150" y="4798"/>
                </a:lnTo>
                <a:lnTo>
                  <a:pt x="0" y="0"/>
                </a:lnTo>
                <a:lnTo>
                  <a:pt x="4320" y="12367"/>
                </a:lnTo>
                <a:close/>
              </a:path>
            </a:pathLst>
          </a:custGeom>
          <a:ln w="3175">
            <a:solidFill>
              <a:srgbClr val="88D1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66" name="object 271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167" name="object 271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168" name="object 27168"/>
          <p:cNvSpPr/>
          <p:nvPr/>
        </p:nvSpPr>
        <p:spPr>
          <a:xfrm>
            <a:off x="3324430" y="2257087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2120" y="4257"/>
                </a:moveTo>
                <a:lnTo>
                  <a:pt x="1041" y="2486"/>
                </a:lnTo>
                <a:lnTo>
                  <a:pt x="0" y="0"/>
                </a:lnTo>
                <a:lnTo>
                  <a:pt x="2120" y="4257"/>
                </a:lnTo>
                <a:close/>
              </a:path>
            </a:pathLst>
          </a:custGeom>
          <a:solidFill>
            <a:srgbClr val="85D0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69" name="object 27169"/>
          <p:cNvSpPr/>
          <p:nvPr/>
        </p:nvSpPr>
        <p:spPr>
          <a:xfrm>
            <a:off x="3324430" y="2257087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1041" y="2486"/>
                </a:moveTo>
                <a:lnTo>
                  <a:pt x="2120" y="4257"/>
                </a:lnTo>
                <a:lnTo>
                  <a:pt x="0" y="0"/>
                </a:lnTo>
                <a:lnTo>
                  <a:pt x="1041" y="2486"/>
                </a:lnTo>
                <a:close/>
              </a:path>
            </a:pathLst>
          </a:custGeom>
          <a:ln w="3175">
            <a:solidFill>
              <a:srgbClr val="85D0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70" name="object 27170"/>
          <p:cNvSpPr/>
          <p:nvPr/>
        </p:nvSpPr>
        <p:spPr>
          <a:xfrm>
            <a:off x="3349469" y="229291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0" y="0"/>
                </a:moveTo>
                <a:lnTo>
                  <a:pt x="1165" y="39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71" name="object 271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172" name="object 271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173" name="object 271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174" name="object 271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175" name="object 271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176" name="object 271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177" name="object 271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178" name="object 271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179" name="object 27179"/>
          <p:cNvSpPr/>
          <p:nvPr/>
        </p:nvSpPr>
        <p:spPr>
          <a:xfrm>
            <a:off x="3317301" y="2234293"/>
            <a:ext cx="3175" cy="10160"/>
          </a:xfrm>
          <a:custGeom>
            <a:avLst/>
            <a:gdLst/>
            <a:ahLst/>
            <a:cxnLst/>
            <a:rect l="l" t="t" r="r" b="b"/>
            <a:pathLst>
              <a:path w="3175" h="10160">
                <a:moveTo>
                  <a:pt x="2580" y="9585"/>
                </a:moveTo>
                <a:lnTo>
                  <a:pt x="1381" y="5135"/>
                </a:lnTo>
                <a:lnTo>
                  <a:pt x="0" y="0"/>
                </a:lnTo>
                <a:lnTo>
                  <a:pt x="2580" y="9585"/>
                </a:lnTo>
                <a:close/>
              </a:path>
            </a:pathLst>
          </a:custGeom>
          <a:ln w="3175">
            <a:solidFill>
              <a:srgbClr val="8BD2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80" name="object 271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181" name="object 27181"/>
          <p:cNvSpPr/>
          <p:nvPr/>
        </p:nvSpPr>
        <p:spPr>
          <a:xfrm>
            <a:off x="3348314" y="228919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0"/>
                </a:moveTo>
                <a:lnTo>
                  <a:pt x="1155" y="37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82" name="object 27182"/>
          <p:cNvSpPr/>
          <p:nvPr/>
        </p:nvSpPr>
        <p:spPr>
          <a:xfrm>
            <a:off x="3348281" y="225904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215" y="2941"/>
                </a:moveTo>
                <a:lnTo>
                  <a:pt x="0" y="0"/>
                </a:lnTo>
                <a:lnTo>
                  <a:pt x="215" y="2941"/>
                </a:lnTo>
                <a:close/>
              </a:path>
            </a:pathLst>
          </a:custGeom>
          <a:ln w="3175">
            <a:solidFill>
              <a:srgbClr val="63C8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83" name="object 27183"/>
          <p:cNvSpPr/>
          <p:nvPr/>
        </p:nvSpPr>
        <p:spPr>
          <a:xfrm>
            <a:off x="3348281" y="225904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1148" y="4361"/>
                </a:moveTo>
                <a:lnTo>
                  <a:pt x="215" y="2941"/>
                </a:lnTo>
                <a:lnTo>
                  <a:pt x="0" y="0"/>
                </a:lnTo>
                <a:lnTo>
                  <a:pt x="1148" y="4361"/>
                </a:lnTo>
                <a:close/>
              </a:path>
            </a:pathLst>
          </a:custGeom>
          <a:solidFill>
            <a:srgbClr val="63C8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84" name="object 27184"/>
          <p:cNvSpPr/>
          <p:nvPr/>
        </p:nvSpPr>
        <p:spPr>
          <a:xfrm>
            <a:off x="3348281" y="225904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215" y="2941"/>
                </a:moveTo>
                <a:lnTo>
                  <a:pt x="1148" y="4361"/>
                </a:lnTo>
                <a:lnTo>
                  <a:pt x="0" y="0"/>
                </a:lnTo>
                <a:lnTo>
                  <a:pt x="215" y="2941"/>
                </a:lnTo>
                <a:close/>
              </a:path>
            </a:pathLst>
          </a:custGeom>
          <a:ln w="3175">
            <a:solidFill>
              <a:srgbClr val="63C8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85" name="object 27185"/>
          <p:cNvSpPr/>
          <p:nvPr/>
        </p:nvSpPr>
        <p:spPr>
          <a:xfrm>
            <a:off x="3348535" y="2262500"/>
            <a:ext cx="635" cy="7620"/>
          </a:xfrm>
          <a:custGeom>
            <a:avLst/>
            <a:gdLst/>
            <a:ahLst/>
            <a:cxnLst/>
            <a:rect l="l" t="t" r="r" b="b"/>
            <a:pathLst>
              <a:path w="635" h="7619">
                <a:moveTo>
                  <a:pt x="558" y="7584"/>
                </a:moveTo>
                <a:lnTo>
                  <a:pt x="0" y="0"/>
                </a:lnTo>
                <a:lnTo>
                  <a:pt x="558" y="7584"/>
                </a:lnTo>
                <a:close/>
              </a:path>
            </a:pathLst>
          </a:custGeom>
          <a:ln w="3175">
            <a:solidFill>
              <a:srgbClr val="63C8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86" name="object 27186"/>
          <p:cNvSpPr/>
          <p:nvPr/>
        </p:nvSpPr>
        <p:spPr>
          <a:xfrm>
            <a:off x="3348535" y="2262500"/>
            <a:ext cx="1270" cy="7620"/>
          </a:xfrm>
          <a:custGeom>
            <a:avLst/>
            <a:gdLst/>
            <a:ahLst/>
            <a:cxnLst/>
            <a:rect l="l" t="t" r="r" b="b"/>
            <a:pathLst>
              <a:path w="1270" h="7619">
                <a:moveTo>
                  <a:pt x="558" y="7584"/>
                </a:moveTo>
                <a:lnTo>
                  <a:pt x="0" y="0"/>
                </a:lnTo>
                <a:lnTo>
                  <a:pt x="894" y="909"/>
                </a:lnTo>
                <a:lnTo>
                  <a:pt x="558" y="7584"/>
                </a:lnTo>
                <a:close/>
              </a:path>
            </a:pathLst>
          </a:custGeom>
          <a:solidFill>
            <a:srgbClr val="63C8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87" name="object 27187"/>
          <p:cNvSpPr/>
          <p:nvPr/>
        </p:nvSpPr>
        <p:spPr>
          <a:xfrm>
            <a:off x="3348535" y="2262500"/>
            <a:ext cx="1270" cy="7620"/>
          </a:xfrm>
          <a:custGeom>
            <a:avLst/>
            <a:gdLst/>
            <a:ahLst/>
            <a:cxnLst/>
            <a:rect l="l" t="t" r="r" b="b"/>
            <a:pathLst>
              <a:path w="1270" h="7619">
                <a:moveTo>
                  <a:pt x="558" y="7584"/>
                </a:moveTo>
                <a:lnTo>
                  <a:pt x="894" y="909"/>
                </a:lnTo>
                <a:lnTo>
                  <a:pt x="0" y="0"/>
                </a:lnTo>
                <a:lnTo>
                  <a:pt x="558" y="7584"/>
                </a:lnTo>
                <a:close/>
              </a:path>
            </a:pathLst>
          </a:custGeom>
          <a:ln w="3175">
            <a:solidFill>
              <a:srgbClr val="63C8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88" name="object 27188"/>
          <p:cNvSpPr/>
          <p:nvPr/>
        </p:nvSpPr>
        <p:spPr>
          <a:xfrm>
            <a:off x="3349094" y="2263409"/>
            <a:ext cx="3810" cy="13335"/>
          </a:xfrm>
          <a:custGeom>
            <a:avLst/>
            <a:gdLst/>
            <a:ahLst/>
            <a:cxnLst/>
            <a:rect l="l" t="t" r="r" b="b"/>
            <a:pathLst>
              <a:path w="3810" h="13335">
                <a:moveTo>
                  <a:pt x="3817" y="13215"/>
                </a:moveTo>
                <a:lnTo>
                  <a:pt x="0" y="6675"/>
                </a:lnTo>
                <a:lnTo>
                  <a:pt x="335" y="0"/>
                </a:lnTo>
                <a:lnTo>
                  <a:pt x="3817" y="13215"/>
                </a:lnTo>
                <a:close/>
              </a:path>
            </a:pathLst>
          </a:custGeom>
          <a:solidFill>
            <a:srgbClr val="62C7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89" name="object 27189"/>
          <p:cNvSpPr/>
          <p:nvPr/>
        </p:nvSpPr>
        <p:spPr>
          <a:xfrm>
            <a:off x="3349094" y="2263409"/>
            <a:ext cx="3810" cy="13335"/>
          </a:xfrm>
          <a:custGeom>
            <a:avLst/>
            <a:gdLst/>
            <a:ahLst/>
            <a:cxnLst/>
            <a:rect l="l" t="t" r="r" b="b"/>
            <a:pathLst>
              <a:path w="3810" h="13335">
                <a:moveTo>
                  <a:pt x="0" y="6675"/>
                </a:moveTo>
                <a:lnTo>
                  <a:pt x="335" y="0"/>
                </a:lnTo>
                <a:lnTo>
                  <a:pt x="3817" y="13215"/>
                </a:lnTo>
                <a:lnTo>
                  <a:pt x="0" y="6675"/>
                </a:lnTo>
                <a:close/>
              </a:path>
            </a:pathLst>
          </a:custGeom>
          <a:ln w="3175">
            <a:solidFill>
              <a:srgbClr val="62C7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90" name="object 27190"/>
          <p:cNvSpPr/>
          <p:nvPr/>
        </p:nvSpPr>
        <p:spPr>
          <a:xfrm>
            <a:off x="3348497" y="2261989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932" y="1419"/>
                </a:moveTo>
                <a:lnTo>
                  <a:pt x="38" y="510"/>
                </a:lnTo>
                <a:lnTo>
                  <a:pt x="0" y="0"/>
                </a:lnTo>
                <a:lnTo>
                  <a:pt x="932" y="1419"/>
                </a:lnTo>
                <a:close/>
              </a:path>
            </a:pathLst>
          </a:custGeom>
          <a:solidFill>
            <a:srgbClr val="63C8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91" name="object 27191"/>
          <p:cNvSpPr/>
          <p:nvPr/>
        </p:nvSpPr>
        <p:spPr>
          <a:xfrm>
            <a:off x="3348497" y="2261989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38" y="510"/>
                </a:moveTo>
                <a:lnTo>
                  <a:pt x="932" y="1419"/>
                </a:lnTo>
                <a:lnTo>
                  <a:pt x="0" y="0"/>
                </a:lnTo>
                <a:lnTo>
                  <a:pt x="38" y="510"/>
                </a:lnTo>
                <a:close/>
              </a:path>
            </a:pathLst>
          </a:custGeom>
          <a:ln w="3175">
            <a:solidFill>
              <a:srgbClr val="63C8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92" name="object 27192"/>
          <p:cNvSpPr/>
          <p:nvPr/>
        </p:nvSpPr>
        <p:spPr>
          <a:xfrm>
            <a:off x="3348497" y="2261989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932" y="14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93" name="object 271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194" name="object 271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195" name="object 271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196" name="object 271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197" name="object 27197"/>
          <p:cNvSpPr/>
          <p:nvPr/>
        </p:nvSpPr>
        <p:spPr>
          <a:xfrm>
            <a:off x="3332408" y="2229053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0"/>
                </a:moveTo>
                <a:lnTo>
                  <a:pt x="3312" y="124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98" name="object 271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199" name="object 27199"/>
          <p:cNvSpPr/>
          <p:nvPr/>
        </p:nvSpPr>
        <p:spPr>
          <a:xfrm>
            <a:off x="3335721" y="22415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9" y="2628"/>
                </a:moveTo>
                <a:lnTo>
                  <a:pt x="0" y="0"/>
                </a:lnTo>
                <a:lnTo>
                  <a:pt x="1059" y="2628"/>
                </a:lnTo>
                <a:close/>
              </a:path>
            </a:pathLst>
          </a:custGeom>
          <a:ln w="3175">
            <a:solidFill>
              <a:srgbClr val="71CD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00" name="object 272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201" name="object 272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202" name="object 272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203" name="object 27203"/>
          <p:cNvSpPr/>
          <p:nvPr/>
        </p:nvSpPr>
        <p:spPr>
          <a:xfrm>
            <a:off x="3335721" y="22415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1059" y="26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04" name="object 272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205" name="object 272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206" name="object 27206"/>
          <p:cNvSpPr/>
          <p:nvPr/>
        </p:nvSpPr>
        <p:spPr>
          <a:xfrm>
            <a:off x="3311880" y="2209416"/>
            <a:ext cx="25400" cy="34925"/>
          </a:xfrm>
          <a:custGeom>
            <a:avLst/>
            <a:gdLst/>
            <a:ahLst/>
            <a:cxnLst/>
            <a:rect l="l" t="t" r="r" b="b"/>
            <a:pathLst>
              <a:path w="25400" h="34925">
                <a:moveTo>
                  <a:pt x="24899" y="347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07" name="object 27207"/>
          <p:cNvSpPr/>
          <p:nvPr/>
        </p:nvSpPr>
        <p:spPr>
          <a:xfrm>
            <a:off x="3311926" y="220952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011" y="6017"/>
                </a:moveTo>
                <a:lnTo>
                  <a:pt x="1333" y="3982"/>
                </a:lnTo>
                <a:lnTo>
                  <a:pt x="0" y="0"/>
                </a:lnTo>
                <a:lnTo>
                  <a:pt x="2011" y="6017"/>
                </a:lnTo>
                <a:close/>
              </a:path>
            </a:pathLst>
          </a:custGeom>
          <a:ln w="3175">
            <a:solidFill>
              <a:srgbClr val="8CD5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08" name="object 272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209" name="object 272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210" name="object 272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211" name="object 272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212" name="object 272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213" name="object 272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214" name="object 27214"/>
          <p:cNvSpPr/>
          <p:nvPr/>
        </p:nvSpPr>
        <p:spPr>
          <a:xfrm>
            <a:off x="3348497" y="226198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38" y="51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3C8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15" name="object 272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216" name="object 272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217" name="object 27217"/>
          <p:cNvSpPr/>
          <p:nvPr/>
        </p:nvSpPr>
        <p:spPr>
          <a:xfrm>
            <a:off x="3336780" y="2244153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2258" y="8707"/>
                </a:moveTo>
                <a:lnTo>
                  <a:pt x="0" y="0"/>
                </a:lnTo>
                <a:lnTo>
                  <a:pt x="2258" y="8707"/>
                </a:lnTo>
                <a:close/>
              </a:path>
            </a:pathLst>
          </a:custGeom>
          <a:ln w="3175">
            <a:solidFill>
              <a:srgbClr val="70CC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18" name="object 27218"/>
          <p:cNvSpPr/>
          <p:nvPr/>
        </p:nvSpPr>
        <p:spPr>
          <a:xfrm>
            <a:off x="3336780" y="224415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19" name="object 27219"/>
          <p:cNvSpPr/>
          <p:nvPr/>
        </p:nvSpPr>
        <p:spPr>
          <a:xfrm>
            <a:off x="3336780" y="2244153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0" y="0"/>
                </a:moveTo>
                <a:lnTo>
                  <a:pt x="2258" y="87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20" name="object 27220"/>
          <p:cNvSpPr/>
          <p:nvPr/>
        </p:nvSpPr>
        <p:spPr>
          <a:xfrm>
            <a:off x="3336780" y="2244153"/>
            <a:ext cx="12065" cy="18415"/>
          </a:xfrm>
          <a:custGeom>
            <a:avLst/>
            <a:gdLst/>
            <a:ahLst/>
            <a:cxnLst/>
            <a:rect l="l" t="t" r="r" b="b"/>
            <a:pathLst>
              <a:path w="12064" h="18414">
                <a:moveTo>
                  <a:pt x="11717" y="178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21" name="object 27221"/>
          <p:cNvSpPr/>
          <p:nvPr/>
        </p:nvSpPr>
        <p:spPr>
          <a:xfrm>
            <a:off x="3336780" y="224415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22" name="object 272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223" name="object 272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224" name="object 272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225" name="object 272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226" name="object 272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227" name="object 27227"/>
          <p:cNvSpPr/>
          <p:nvPr/>
        </p:nvSpPr>
        <p:spPr>
          <a:xfrm>
            <a:off x="3373696" y="233036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4EBD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28" name="object 27228"/>
          <p:cNvSpPr/>
          <p:nvPr/>
        </p:nvSpPr>
        <p:spPr>
          <a:xfrm>
            <a:off x="3373696" y="233036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EBD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29" name="object 272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230" name="object 272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231" name="object 27231"/>
          <p:cNvSpPr/>
          <p:nvPr/>
        </p:nvSpPr>
        <p:spPr>
          <a:xfrm>
            <a:off x="3364626" y="2306911"/>
            <a:ext cx="18415" cy="30480"/>
          </a:xfrm>
          <a:custGeom>
            <a:avLst/>
            <a:gdLst/>
            <a:ahLst/>
            <a:cxnLst/>
            <a:rect l="l" t="t" r="r" b="b"/>
            <a:pathLst>
              <a:path w="18414" h="30480">
                <a:moveTo>
                  <a:pt x="0" y="0"/>
                </a:moveTo>
                <a:lnTo>
                  <a:pt x="17998" y="300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32" name="object 272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233" name="object 272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234" name="object 272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235" name="object 27235"/>
          <p:cNvSpPr/>
          <p:nvPr/>
        </p:nvSpPr>
        <p:spPr>
          <a:xfrm>
            <a:off x="3375868" y="2308232"/>
            <a:ext cx="5080" cy="9525"/>
          </a:xfrm>
          <a:custGeom>
            <a:avLst/>
            <a:gdLst/>
            <a:ahLst/>
            <a:cxnLst/>
            <a:rect l="l" t="t" r="r" b="b"/>
            <a:pathLst>
              <a:path w="5079" h="9525">
                <a:moveTo>
                  <a:pt x="4988" y="9199"/>
                </a:moveTo>
                <a:lnTo>
                  <a:pt x="0" y="0"/>
                </a:lnTo>
                <a:lnTo>
                  <a:pt x="4886" y="7393"/>
                </a:lnTo>
                <a:lnTo>
                  <a:pt x="4988" y="9199"/>
                </a:lnTo>
                <a:close/>
              </a:path>
            </a:pathLst>
          </a:custGeom>
          <a:solidFill>
            <a:srgbClr val="47BA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36" name="object 27236"/>
          <p:cNvSpPr/>
          <p:nvPr/>
        </p:nvSpPr>
        <p:spPr>
          <a:xfrm>
            <a:off x="3375868" y="2308232"/>
            <a:ext cx="5080" cy="9525"/>
          </a:xfrm>
          <a:custGeom>
            <a:avLst/>
            <a:gdLst/>
            <a:ahLst/>
            <a:cxnLst/>
            <a:rect l="l" t="t" r="r" b="b"/>
            <a:pathLst>
              <a:path w="5079" h="9525">
                <a:moveTo>
                  <a:pt x="0" y="0"/>
                </a:moveTo>
                <a:lnTo>
                  <a:pt x="4988" y="9199"/>
                </a:lnTo>
                <a:lnTo>
                  <a:pt x="4886" y="739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7BA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37" name="object 27237"/>
          <p:cNvSpPr/>
          <p:nvPr/>
        </p:nvSpPr>
        <p:spPr>
          <a:xfrm>
            <a:off x="3379061" y="2341534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5913" y="9583"/>
                </a:moveTo>
                <a:lnTo>
                  <a:pt x="0" y="0"/>
                </a:lnTo>
                <a:lnTo>
                  <a:pt x="149" y="147"/>
                </a:lnTo>
                <a:lnTo>
                  <a:pt x="5913" y="9583"/>
                </a:lnTo>
                <a:close/>
              </a:path>
            </a:pathLst>
          </a:custGeom>
          <a:solidFill>
            <a:srgbClr val="4BB9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38" name="object 27238"/>
          <p:cNvSpPr/>
          <p:nvPr/>
        </p:nvSpPr>
        <p:spPr>
          <a:xfrm>
            <a:off x="3379061" y="2341534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0" y="0"/>
                </a:moveTo>
                <a:lnTo>
                  <a:pt x="149" y="147"/>
                </a:lnTo>
                <a:lnTo>
                  <a:pt x="5913" y="958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BB9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39" name="object 27239"/>
          <p:cNvSpPr/>
          <p:nvPr/>
        </p:nvSpPr>
        <p:spPr>
          <a:xfrm>
            <a:off x="3379061" y="2341534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5897" y="9697"/>
                </a:moveTo>
                <a:lnTo>
                  <a:pt x="0" y="0"/>
                </a:lnTo>
                <a:lnTo>
                  <a:pt x="5913" y="9583"/>
                </a:lnTo>
                <a:close/>
              </a:path>
            </a:pathLst>
          </a:custGeom>
          <a:solidFill>
            <a:srgbClr val="4AB8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40" name="object 27240"/>
          <p:cNvSpPr/>
          <p:nvPr/>
        </p:nvSpPr>
        <p:spPr>
          <a:xfrm>
            <a:off x="3379061" y="2341534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0" y="0"/>
                </a:moveTo>
                <a:lnTo>
                  <a:pt x="5897" y="969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AB8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41" name="object 27241"/>
          <p:cNvSpPr/>
          <p:nvPr/>
        </p:nvSpPr>
        <p:spPr>
          <a:xfrm>
            <a:off x="3376985" y="2337112"/>
            <a:ext cx="7620" cy="12065"/>
          </a:xfrm>
          <a:custGeom>
            <a:avLst/>
            <a:gdLst/>
            <a:ahLst/>
            <a:cxnLst/>
            <a:rect l="l" t="t" r="r" b="b"/>
            <a:pathLst>
              <a:path w="7620" h="12064">
                <a:moveTo>
                  <a:pt x="7571" y="11920"/>
                </a:moveTo>
                <a:lnTo>
                  <a:pt x="2225" y="4569"/>
                </a:lnTo>
                <a:lnTo>
                  <a:pt x="0" y="0"/>
                </a:lnTo>
                <a:lnTo>
                  <a:pt x="7571" y="11920"/>
                </a:lnTo>
                <a:close/>
              </a:path>
            </a:pathLst>
          </a:custGeom>
          <a:solidFill>
            <a:srgbClr val="4BB9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42" name="object 27242"/>
          <p:cNvSpPr/>
          <p:nvPr/>
        </p:nvSpPr>
        <p:spPr>
          <a:xfrm>
            <a:off x="3376985" y="2337112"/>
            <a:ext cx="7620" cy="12065"/>
          </a:xfrm>
          <a:custGeom>
            <a:avLst/>
            <a:gdLst/>
            <a:ahLst/>
            <a:cxnLst/>
            <a:rect l="l" t="t" r="r" b="b"/>
            <a:pathLst>
              <a:path w="7620" h="12064">
                <a:moveTo>
                  <a:pt x="2225" y="4569"/>
                </a:moveTo>
                <a:lnTo>
                  <a:pt x="0" y="0"/>
                </a:lnTo>
                <a:lnTo>
                  <a:pt x="7571" y="11920"/>
                </a:lnTo>
                <a:lnTo>
                  <a:pt x="2225" y="4569"/>
                </a:lnTo>
                <a:close/>
              </a:path>
            </a:pathLst>
          </a:custGeom>
          <a:ln w="3175">
            <a:solidFill>
              <a:srgbClr val="4BB9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43" name="object 27243"/>
          <p:cNvSpPr/>
          <p:nvPr/>
        </p:nvSpPr>
        <p:spPr>
          <a:xfrm>
            <a:off x="3379210" y="2341682"/>
            <a:ext cx="6350" cy="9525"/>
          </a:xfrm>
          <a:custGeom>
            <a:avLst/>
            <a:gdLst/>
            <a:ahLst/>
            <a:cxnLst/>
            <a:rect l="l" t="t" r="r" b="b"/>
            <a:pathLst>
              <a:path w="6350" h="9525">
                <a:moveTo>
                  <a:pt x="5763" y="9436"/>
                </a:moveTo>
                <a:lnTo>
                  <a:pt x="0" y="0"/>
                </a:lnTo>
                <a:lnTo>
                  <a:pt x="5346" y="7350"/>
                </a:lnTo>
                <a:lnTo>
                  <a:pt x="5763" y="9436"/>
                </a:lnTo>
                <a:close/>
              </a:path>
            </a:pathLst>
          </a:custGeom>
          <a:solidFill>
            <a:srgbClr val="4AB8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44" name="object 27244"/>
          <p:cNvSpPr/>
          <p:nvPr/>
        </p:nvSpPr>
        <p:spPr>
          <a:xfrm>
            <a:off x="3379210" y="2341682"/>
            <a:ext cx="6350" cy="9525"/>
          </a:xfrm>
          <a:custGeom>
            <a:avLst/>
            <a:gdLst/>
            <a:ahLst/>
            <a:cxnLst/>
            <a:rect l="l" t="t" r="r" b="b"/>
            <a:pathLst>
              <a:path w="6350" h="9525">
                <a:moveTo>
                  <a:pt x="0" y="0"/>
                </a:moveTo>
                <a:lnTo>
                  <a:pt x="5763" y="9436"/>
                </a:lnTo>
                <a:lnTo>
                  <a:pt x="5346" y="735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AB8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45" name="object 272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246" name="object 272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247" name="object 272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248" name="object 272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249" name="object 27249"/>
          <p:cNvSpPr/>
          <p:nvPr/>
        </p:nvSpPr>
        <p:spPr>
          <a:xfrm>
            <a:off x="3343757" y="2242314"/>
            <a:ext cx="6350" cy="9525"/>
          </a:xfrm>
          <a:custGeom>
            <a:avLst/>
            <a:gdLst/>
            <a:ahLst/>
            <a:cxnLst/>
            <a:rect l="l" t="t" r="r" b="b"/>
            <a:pathLst>
              <a:path w="6350" h="9525">
                <a:moveTo>
                  <a:pt x="6098" y="9298"/>
                </a:moveTo>
                <a:lnTo>
                  <a:pt x="0" y="0"/>
                </a:lnTo>
                <a:lnTo>
                  <a:pt x="5321" y="7693"/>
                </a:lnTo>
                <a:lnTo>
                  <a:pt x="6098" y="9298"/>
                </a:lnTo>
                <a:close/>
              </a:path>
            </a:pathLst>
          </a:custGeom>
          <a:solidFill>
            <a:srgbClr val="64C9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50" name="object 27250"/>
          <p:cNvSpPr/>
          <p:nvPr/>
        </p:nvSpPr>
        <p:spPr>
          <a:xfrm>
            <a:off x="3343757" y="2242314"/>
            <a:ext cx="6350" cy="9525"/>
          </a:xfrm>
          <a:custGeom>
            <a:avLst/>
            <a:gdLst/>
            <a:ahLst/>
            <a:cxnLst/>
            <a:rect l="l" t="t" r="r" b="b"/>
            <a:pathLst>
              <a:path w="6350" h="9525">
                <a:moveTo>
                  <a:pt x="5321" y="7693"/>
                </a:moveTo>
                <a:lnTo>
                  <a:pt x="0" y="0"/>
                </a:lnTo>
                <a:lnTo>
                  <a:pt x="6098" y="9298"/>
                </a:lnTo>
                <a:lnTo>
                  <a:pt x="5321" y="7693"/>
                </a:lnTo>
                <a:close/>
              </a:path>
            </a:pathLst>
          </a:custGeom>
          <a:ln w="3175">
            <a:solidFill>
              <a:srgbClr val="64C9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51" name="object 27251"/>
          <p:cNvSpPr/>
          <p:nvPr/>
        </p:nvSpPr>
        <p:spPr>
          <a:xfrm>
            <a:off x="3343757" y="2242314"/>
            <a:ext cx="5715" cy="8255"/>
          </a:xfrm>
          <a:custGeom>
            <a:avLst/>
            <a:gdLst/>
            <a:ahLst/>
            <a:cxnLst/>
            <a:rect l="l" t="t" r="r" b="b"/>
            <a:pathLst>
              <a:path w="5714" h="8255">
                <a:moveTo>
                  <a:pt x="5321" y="7693"/>
                </a:moveTo>
                <a:lnTo>
                  <a:pt x="0" y="0"/>
                </a:lnTo>
                <a:lnTo>
                  <a:pt x="5321" y="7693"/>
                </a:lnTo>
                <a:close/>
              </a:path>
            </a:pathLst>
          </a:custGeom>
          <a:ln w="3175">
            <a:solidFill>
              <a:srgbClr val="64C9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52" name="object 27252"/>
          <p:cNvSpPr/>
          <p:nvPr/>
        </p:nvSpPr>
        <p:spPr>
          <a:xfrm>
            <a:off x="3343757" y="2242314"/>
            <a:ext cx="5715" cy="8255"/>
          </a:xfrm>
          <a:custGeom>
            <a:avLst/>
            <a:gdLst/>
            <a:ahLst/>
            <a:cxnLst/>
            <a:rect l="l" t="t" r="r" b="b"/>
            <a:pathLst>
              <a:path w="5714" h="8255">
                <a:moveTo>
                  <a:pt x="5321" y="7693"/>
                </a:moveTo>
                <a:lnTo>
                  <a:pt x="0" y="0"/>
                </a:lnTo>
                <a:lnTo>
                  <a:pt x="4155" y="5285"/>
                </a:lnTo>
                <a:lnTo>
                  <a:pt x="5321" y="7693"/>
                </a:lnTo>
                <a:close/>
              </a:path>
            </a:pathLst>
          </a:custGeom>
          <a:solidFill>
            <a:srgbClr val="64C9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53" name="object 27253"/>
          <p:cNvSpPr/>
          <p:nvPr/>
        </p:nvSpPr>
        <p:spPr>
          <a:xfrm>
            <a:off x="3343757" y="2242314"/>
            <a:ext cx="5715" cy="8255"/>
          </a:xfrm>
          <a:custGeom>
            <a:avLst/>
            <a:gdLst/>
            <a:ahLst/>
            <a:cxnLst/>
            <a:rect l="l" t="t" r="r" b="b"/>
            <a:pathLst>
              <a:path w="5714" h="8255">
                <a:moveTo>
                  <a:pt x="4155" y="5285"/>
                </a:moveTo>
                <a:lnTo>
                  <a:pt x="0" y="0"/>
                </a:lnTo>
                <a:lnTo>
                  <a:pt x="5321" y="7693"/>
                </a:lnTo>
                <a:lnTo>
                  <a:pt x="4155" y="5285"/>
                </a:lnTo>
                <a:close/>
              </a:path>
            </a:pathLst>
          </a:custGeom>
          <a:ln w="3175">
            <a:solidFill>
              <a:srgbClr val="64C9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54" name="object 272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255" name="object 27255"/>
          <p:cNvSpPr/>
          <p:nvPr/>
        </p:nvSpPr>
        <p:spPr>
          <a:xfrm>
            <a:off x="3343757" y="2242314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4155" y="5285"/>
                </a:moveTo>
                <a:lnTo>
                  <a:pt x="0" y="0"/>
                </a:lnTo>
                <a:lnTo>
                  <a:pt x="4678" y="4587"/>
                </a:lnTo>
                <a:lnTo>
                  <a:pt x="4155" y="5285"/>
                </a:lnTo>
                <a:close/>
              </a:path>
            </a:pathLst>
          </a:custGeom>
          <a:solidFill>
            <a:srgbClr val="64C9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56" name="object 27256"/>
          <p:cNvSpPr/>
          <p:nvPr/>
        </p:nvSpPr>
        <p:spPr>
          <a:xfrm>
            <a:off x="3343757" y="2242314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4678" y="4587"/>
                </a:moveTo>
                <a:lnTo>
                  <a:pt x="0" y="0"/>
                </a:lnTo>
                <a:lnTo>
                  <a:pt x="4155" y="5285"/>
                </a:lnTo>
                <a:lnTo>
                  <a:pt x="4678" y="4587"/>
                </a:lnTo>
                <a:close/>
              </a:path>
            </a:pathLst>
          </a:custGeom>
          <a:ln w="3175">
            <a:solidFill>
              <a:srgbClr val="64C9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57" name="object 272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258" name="object 272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259" name="object 272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260" name="object 27260"/>
          <p:cNvSpPr/>
          <p:nvPr/>
        </p:nvSpPr>
        <p:spPr>
          <a:xfrm>
            <a:off x="3349429" y="2263409"/>
            <a:ext cx="12700" cy="20320"/>
          </a:xfrm>
          <a:custGeom>
            <a:avLst/>
            <a:gdLst/>
            <a:ahLst/>
            <a:cxnLst/>
            <a:rect l="l" t="t" r="r" b="b"/>
            <a:pathLst>
              <a:path w="12700" h="20319">
                <a:moveTo>
                  <a:pt x="12636" y="202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61" name="object 27261"/>
          <p:cNvSpPr/>
          <p:nvPr/>
        </p:nvSpPr>
        <p:spPr>
          <a:xfrm>
            <a:off x="3375868" y="2308232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4886" y="7393"/>
                </a:moveTo>
                <a:lnTo>
                  <a:pt x="0" y="0"/>
                </a:lnTo>
                <a:lnTo>
                  <a:pt x="4886" y="7393"/>
                </a:lnTo>
                <a:close/>
              </a:path>
            </a:pathLst>
          </a:custGeom>
          <a:ln w="3175">
            <a:solidFill>
              <a:srgbClr val="48BB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62" name="object 27262"/>
          <p:cNvSpPr/>
          <p:nvPr/>
        </p:nvSpPr>
        <p:spPr>
          <a:xfrm>
            <a:off x="3375868" y="2308232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4886" y="7393"/>
                </a:moveTo>
                <a:lnTo>
                  <a:pt x="0" y="0"/>
                </a:lnTo>
                <a:lnTo>
                  <a:pt x="4881" y="7272"/>
                </a:lnTo>
                <a:close/>
              </a:path>
            </a:pathLst>
          </a:custGeom>
          <a:solidFill>
            <a:srgbClr val="47BA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63" name="object 27263"/>
          <p:cNvSpPr/>
          <p:nvPr/>
        </p:nvSpPr>
        <p:spPr>
          <a:xfrm>
            <a:off x="3375868" y="2308232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4886" y="7393"/>
                </a:moveTo>
                <a:lnTo>
                  <a:pt x="0" y="0"/>
                </a:lnTo>
                <a:lnTo>
                  <a:pt x="4886" y="7393"/>
                </a:lnTo>
                <a:close/>
              </a:path>
            </a:pathLst>
          </a:custGeom>
          <a:ln w="3175">
            <a:solidFill>
              <a:srgbClr val="47BA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64" name="object 27264"/>
          <p:cNvSpPr/>
          <p:nvPr/>
        </p:nvSpPr>
        <p:spPr>
          <a:xfrm>
            <a:off x="3375868" y="2308232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4881" y="7272"/>
                </a:moveTo>
                <a:lnTo>
                  <a:pt x="0" y="0"/>
                </a:lnTo>
                <a:lnTo>
                  <a:pt x="4838" y="6515"/>
                </a:lnTo>
                <a:lnTo>
                  <a:pt x="4881" y="7272"/>
                </a:lnTo>
                <a:close/>
              </a:path>
            </a:pathLst>
          </a:custGeom>
          <a:solidFill>
            <a:srgbClr val="47BA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65" name="object 27265"/>
          <p:cNvSpPr/>
          <p:nvPr/>
        </p:nvSpPr>
        <p:spPr>
          <a:xfrm>
            <a:off x="3375868" y="2308232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4838" y="6515"/>
                </a:moveTo>
                <a:lnTo>
                  <a:pt x="0" y="0"/>
                </a:lnTo>
                <a:lnTo>
                  <a:pt x="4881" y="7272"/>
                </a:lnTo>
                <a:lnTo>
                  <a:pt x="4838" y="6515"/>
                </a:lnTo>
                <a:close/>
              </a:path>
            </a:pathLst>
          </a:custGeom>
          <a:ln w="3175">
            <a:solidFill>
              <a:srgbClr val="47BA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66" name="object 27266"/>
          <p:cNvSpPr/>
          <p:nvPr/>
        </p:nvSpPr>
        <p:spPr>
          <a:xfrm>
            <a:off x="3380463" y="231280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205" y="1643"/>
                </a:lnTo>
                <a:lnTo>
                  <a:pt x="243" y="194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6BA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67" name="object 27267"/>
          <p:cNvSpPr/>
          <p:nvPr/>
        </p:nvSpPr>
        <p:spPr>
          <a:xfrm>
            <a:off x="3375868" y="2308232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4838" y="6515"/>
                </a:moveTo>
                <a:lnTo>
                  <a:pt x="0" y="0"/>
                </a:lnTo>
                <a:lnTo>
                  <a:pt x="4594" y="4572"/>
                </a:lnTo>
                <a:lnTo>
                  <a:pt x="4838" y="6515"/>
                </a:lnTo>
                <a:close/>
              </a:path>
            </a:pathLst>
          </a:custGeom>
          <a:solidFill>
            <a:srgbClr val="47BB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68" name="object 27268"/>
          <p:cNvSpPr/>
          <p:nvPr/>
        </p:nvSpPr>
        <p:spPr>
          <a:xfrm>
            <a:off x="3375868" y="2308232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4594" y="4572"/>
                </a:moveTo>
                <a:lnTo>
                  <a:pt x="0" y="0"/>
                </a:lnTo>
                <a:lnTo>
                  <a:pt x="4838" y="6515"/>
                </a:lnTo>
                <a:lnTo>
                  <a:pt x="4594" y="4572"/>
                </a:lnTo>
                <a:close/>
              </a:path>
            </a:pathLst>
          </a:custGeom>
          <a:ln w="3175">
            <a:solidFill>
              <a:srgbClr val="47BB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69" name="object 272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270" name="object 272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271" name="object 272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272" name="object 272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273" name="object 27273"/>
          <p:cNvSpPr/>
          <p:nvPr/>
        </p:nvSpPr>
        <p:spPr>
          <a:xfrm>
            <a:off x="3362066" y="2283627"/>
            <a:ext cx="18415" cy="29209"/>
          </a:xfrm>
          <a:custGeom>
            <a:avLst/>
            <a:gdLst/>
            <a:ahLst/>
            <a:cxnLst/>
            <a:rect l="l" t="t" r="r" b="b"/>
            <a:pathLst>
              <a:path w="18414" h="29210">
                <a:moveTo>
                  <a:pt x="18397" y="2917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74" name="object 272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275" name="object 272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276" name="object 272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277" name="object 272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278" name="object 272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279" name="object 272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8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280" name="object 272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281" name="object 272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282" name="object 272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283" name="object 272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284" name="object 27284"/>
          <p:cNvSpPr/>
          <p:nvPr/>
        </p:nvSpPr>
        <p:spPr>
          <a:xfrm>
            <a:off x="3366254" y="2270935"/>
            <a:ext cx="12700" cy="19050"/>
          </a:xfrm>
          <a:custGeom>
            <a:avLst/>
            <a:gdLst/>
            <a:ahLst/>
            <a:cxnLst/>
            <a:rect l="l" t="t" r="r" b="b"/>
            <a:pathLst>
              <a:path w="12700" h="19050">
                <a:moveTo>
                  <a:pt x="12169" y="185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85" name="object 27285"/>
          <p:cNvSpPr/>
          <p:nvPr/>
        </p:nvSpPr>
        <p:spPr>
          <a:xfrm>
            <a:off x="3347913" y="2246901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5232" y="4617"/>
                </a:moveTo>
                <a:lnTo>
                  <a:pt x="0" y="698"/>
                </a:lnTo>
                <a:lnTo>
                  <a:pt x="523" y="0"/>
                </a:lnTo>
                <a:lnTo>
                  <a:pt x="5232" y="4617"/>
                </a:lnTo>
                <a:close/>
              </a:path>
            </a:pathLst>
          </a:custGeom>
          <a:solidFill>
            <a:srgbClr val="60C8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86" name="object 27286"/>
          <p:cNvSpPr/>
          <p:nvPr/>
        </p:nvSpPr>
        <p:spPr>
          <a:xfrm>
            <a:off x="3347913" y="2246901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0" y="698"/>
                </a:moveTo>
                <a:lnTo>
                  <a:pt x="523" y="0"/>
                </a:lnTo>
                <a:lnTo>
                  <a:pt x="5232" y="4617"/>
                </a:lnTo>
                <a:lnTo>
                  <a:pt x="0" y="698"/>
                </a:lnTo>
                <a:close/>
              </a:path>
            </a:pathLst>
          </a:custGeom>
          <a:ln w="3175">
            <a:solidFill>
              <a:srgbClr val="60C8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87" name="object 272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288" name="object 272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289" name="object 272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290" name="object 272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291" name="object 272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292" name="object 27292"/>
          <p:cNvSpPr/>
          <p:nvPr/>
        </p:nvSpPr>
        <p:spPr>
          <a:xfrm>
            <a:off x="3353145" y="2251519"/>
            <a:ext cx="13335" cy="19685"/>
          </a:xfrm>
          <a:custGeom>
            <a:avLst/>
            <a:gdLst/>
            <a:ahLst/>
            <a:cxnLst/>
            <a:rect l="l" t="t" r="r" b="b"/>
            <a:pathLst>
              <a:path w="13335" h="19685">
                <a:moveTo>
                  <a:pt x="13108" y="1941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93" name="object 272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294" name="object 272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295" name="object 272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296" name="object 272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297" name="object 272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298" name="object 272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299" name="object 27299"/>
          <p:cNvSpPr/>
          <p:nvPr/>
        </p:nvSpPr>
        <p:spPr>
          <a:xfrm>
            <a:off x="3339038" y="225286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80">
                <a:moveTo>
                  <a:pt x="0" y="0"/>
                </a:moveTo>
                <a:lnTo>
                  <a:pt x="1153" y="49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00" name="object 273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301" name="object 273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302" name="object 273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303" name="object 273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304" name="object 273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305" name="object 273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306" name="object 27306"/>
          <p:cNvSpPr/>
          <p:nvPr/>
        </p:nvSpPr>
        <p:spPr>
          <a:xfrm>
            <a:off x="3317085" y="223164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8BD3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07" name="object 27307"/>
          <p:cNvSpPr/>
          <p:nvPr/>
        </p:nvSpPr>
        <p:spPr>
          <a:xfrm>
            <a:off x="3317085" y="223164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8BD3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08" name="object 273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309" name="object 27309"/>
          <p:cNvSpPr/>
          <p:nvPr/>
        </p:nvSpPr>
        <p:spPr>
          <a:xfrm>
            <a:off x="3317085" y="223164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8BD3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10" name="object 27310"/>
          <p:cNvSpPr/>
          <p:nvPr/>
        </p:nvSpPr>
        <p:spPr>
          <a:xfrm>
            <a:off x="3317085" y="223164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8BD3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11" name="object 27311"/>
          <p:cNvSpPr/>
          <p:nvPr/>
        </p:nvSpPr>
        <p:spPr>
          <a:xfrm>
            <a:off x="3317085" y="223164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8BD3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12" name="object 27312"/>
          <p:cNvSpPr/>
          <p:nvPr/>
        </p:nvSpPr>
        <p:spPr>
          <a:xfrm>
            <a:off x="3317085" y="223164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8BD3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13" name="object 273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314" name="object 273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315" name="object 27315"/>
          <p:cNvSpPr/>
          <p:nvPr/>
        </p:nvSpPr>
        <p:spPr>
          <a:xfrm>
            <a:off x="3341298" y="2261174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0"/>
                </a:moveTo>
                <a:lnTo>
                  <a:pt x="3482" y="139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16" name="object 27316"/>
          <p:cNvSpPr/>
          <p:nvPr/>
        </p:nvSpPr>
        <p:spPr>
          <a:xfrm>
            <a:off x="3344781" y="2275078"/>
            <a:ext cx="3810" cy="14604"/>
          </a:xfrm>
          <a:custGeom>
            <a:avLst/>
            <a:gdLst/>
            <a:ahLst/>
            <a:cxnLst/>
            <a:rect l="l" t="t" r="r" b="b"/>
            <a:pathLst>
              <a:path w="3810" h="14605">
                <a:moveTo>
                  <a:pt x="0" y="0"/>
                </a:moveTo>
                <a:lnTo>
                  <a:pt x="3533" y="141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17" name="object 27317"/>
          <p:cNvSpPr/>
          <p:nvPr/>
        </p:nvSpPr>
        <p:spPr>
          <a:xfrm>
            <a:off x="3317085" y="2231641"/>
            <a:ext cx="27940" cy="43815"/>
          </a:xfrm>
          <a:custGeom>
            <a:avLst/>
            <a:gdLst/>
            <a:ahLst/>
            <a:cxnLst/>
            <a:rect l="l" t="t" r="r" b="b"/>
            <a:pathLst>
              <a:path w="27939" h="43814">
                <a:moveTo>
                  <a:pt x="0" y="0"/>
                </a:moveTo>
                <a:lnTo>
                  <a:pt x="27696" y="434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18" name="object 27318"/>
          <p:cNvSpPr/>
          <p:nvPr/>
        </p:nvSpPr>
        <p:spPr>
          <a:xfrm>
            <a:off x="3344781" y="2275078"/>
            <a:ext cx="13335" cy="20320"/>
          </a:xfrm>
          <a:custGeom>
            <a:avLst/>
            <a:gdLst/>
            <a:ahLst/>
            <a:cxnLst/>
            <a:rect l="l" t="t" r="r" b="b"/>
            <a:pathLst>
              <a:path w="13335" h="20319">
                <a:moveTo>
                  <a:pt x="0" y="0"/>
                </a:moveTo>
                <a:lnTo>
                  <a:pt x="12880" y="202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19" name="object 273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320" name="object 273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321" name="object 273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322" name="object 27322"/>
          <p:cNvSpPr/>
          <p:nvPr/>
        </p:nvSpPr>
        <p:spPr>
          <a:xfrm>
            <a:off x="3313927" y="2218850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89">
                <a:moveTo>
                  <a:pt x="2618" y="8793"/>
                </a:moveTo>
                <a:lnTo>
                  <a:pt x="2268" y="7620"/>
                </a:lnTo>
                <a:lnTo>
                  <a:pt x="0" y="0"/>
                </a:lnTo>
                <a:lnTo>
                  <a:pt x="2618" y="8793"/>
                </a:lnTo>
                <a:close/>
              </a:path>
            </a:pathLst>
          </a:custGeom>
          <a:ln w="3175">
            <a:solidFill>
              <a:srgbClr val="8CD4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23" name="object 273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324" name="object 27324"/>
          <p:cNvSpPr/>
          <p:nvPr/>
        </p:nvSpPr>
        <p:spPr>
          <a:xfrm>
            <a:off x="3340191" y="225777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0"/>
                </a:moveTo>
                <a:lnTo>
                  <a:pt x="1107" y="34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25" name="object 273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326" name="object 273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327" name="object 27327"/>
          <p:cNvSpPr/>
          <p:nvPr/>
        </p:nvSpPr>
        <p:spPr>
          <a:xfrm>
            <a:off x="3357661" y="2295281"/>
            <a:ext cx="6985" cy="19050"/>
          </a:xfrm>
          <a:custGeom>
            <a:avLst/>
            <a:gdLst/>
            <a:ahLst/>
            <a:cxnLst/>
            <a:rect l="l" t="t" r="r" b="b"/>
            <a:pathLst>
              <a:path w="6985" h="19050">
                <a:moveTo>
                  <a:pt x="4848" y="19042"/>
                </a:moveTo>
                <a:lnTo>
                  <a:pt x="0" y="0"/>
                </a:lnTo>
                <a:lnTo>
                  <a:pt x="6964" y="11630"/>
                </a:lnTo>
                <a:lnTo>
                  <a:pt x="4848" y="19042"/>
                </a:lnTo>
                <a:close/>
              </a:path>
            </a:pathLst>
          </a:custGeom>
          <a:solidFill>
            <a:srgbClr val="58C3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28" name="object 27328"/>
          <p:cNvSpPr/>
          <p:nvPr/>
        </p:nvSpPr>
        <p:spPr>
          <a:xfrm>
            <a:off x="3357661" y="2295281"/>
            <a:ext cx="6985" cy="19050"/>
          </a:xfrm>
          <a:custGeom>
            <a:avLst/>
            <a:gdLst/>
            <a:ahLst/>
            <a:cxnLst/>
            <a:rect l="l" t="t" r="r" b="b"/>
            <a:pathLst>
              <a:path w="6985" h="19050">
                <a:moveTo>
                  <a:pt x="6964" y="11630"/>
                </a:moveTo>
                <a:lnTo>
                  <a:pt x="0" y="0"/>
                </a:lnTo>
                <a:lnTo>
                  <a:pt x="4848" y="19042"/>
                </a:lnTo>
                <a:lnTo>
                  <a:pt x="6964" y="11630"/>
                </a:lnTo>
                <a:close/>
              </a:path>
            </a:pathLst>
          </a:custGeom>
          <a:ln w="3175">
            <a:solidFill>
              <a:srgbClr val="58C3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29" name="object 27329"/>
          <p:cNvSpPr/>
          <p:nvPr/>
        </p:nvSpPr>
        <p:spPr>
          <a:xfrm>
            <a:off x="3357661" y="2295281"/>
            <a:ext cx="6985" cy="12065"/>
          </a:xfrm>
          <a:custGeom>
            <a:avLst/>
            <a:gdLst/>
            <a:ahLst/>
            <a:cxnLst/>
            <a:rect l="l" t="t" r="r" b="b"/>
            <a:pathLst>
              <a:path w="6985" h="12064">
                <a:moveTo>
                  <a:pt x="0" y="0"/>
                </a:moveTo>
                <a:lnTo>
                  <a:pt x="6964" y="116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30" name="object 273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331" name="object 273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332" name="object 273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333" name="object 273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334" name="object 273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335" name="object 273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336" name="object 273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337" name="object 273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338" name="object 27338"/>
          <p:cNvSpPr/>
          <p:nvPr/>
        </p:nvSpPr>
        <p:spPr>
          <a:xfrm>
            <a:off x="3321260" y="2249518"/>
            <a:ext cx="3175" cy="7620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3169" y="7569"/>
                </a:moveTo>
                <a:lnTo>
                  <a:pt x="561" y="2329"/>
                </a:lnTo>
                <a:lnTo>
                  <a:pt x="0" y="0"/>
                </a:lnTo>
                <a:lnTo>
                  <a:pt x="3169" y="7569"/>
                </a:lnTo>
                <a:close/>
              </a:path>
            </a:pathLst>
          </a:custGeom>
          <a:solidFill>
            <a:srgbClr val="88D1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39" name="object 27339"/>
          <p:cNvSpPr/>
          <p:nvPr/>
        </p:nvSpPr>
        <p:spPr>
          <a:xfrm>
            <a:off x="3321260" y="2249518"/>
            <a:ext cx="3175" cy="7620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0"/>
                </a:moveTo>
                <a:lnTo>
                  <a:pt x="561" y="2329"/>
                </a:lnTo>
                <a:lnTo>
                  <a:pt x="3169" y="756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88D1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40" name="object 27340"/>
          <p:cNvSpPr/>
          <p:nvPr/>
        </p:nvSpPr>
        <p:spPr>
          <a:xfrm>
            <a:off x="3322510" y="2254712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2961" y="4861"/>
                </a:moveTo>
                <a:lnTo>
                  <a:pt x="0" y="0"/>
                </a:lnTo>
                <a:lnTo>
                  <a:pt x="1920" y="2374"/>
                </a:lnTo>
                <a:lnTo>
                  <a:pt x="2961" y="4861"/>
                </a:lnTo>
                <a:close/>
              </a:path>
            </a:pathLst>
          </a:custGeom>
          <a:solidFill>
            <a:srgbClr val="86D0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41" name="object 27341"/>
          <p:cNvSpPr/>
          <p:nvPr/>
        </p:nvSpPr>
        <p:spPr>
          <a:xfrm>
            <a:off x="3322510" y="2254712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1920" y="2374"/>
                </a:moveTo>
                <a:lnTo>
                  <a:pt x="2961" y="4861"/>
                </a:lnTo>
                <a:lnTo>
                  <a:pt x="0" y="0"/>
                </a:lnTo>
                <a:lnTo>
                  <a:pt x="1920" y="2374"/>
                </a:lnTo>
                <a:close/>
              </a:path>
            </a:pathLst>
          </a:custGeom>
          <a:ln w="3175">
            <a:solidFill>
              <a:srgbClr val="86D0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42" name="object 27342"/>
          <p:cNvSpPr/>
          <p:nvPr/>
        </p:nvSpPr>
        <p:spPr>
          <a:xfrm>
            <a:off x="3321822" y="2251847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2608" y="5240"/>
                </a:moveTo>
                <a:lnTo>
                  <a:pt x="688" y="2865"/>
                </a:lnTo>
                <a:lnTo>
                  <a:pt x="0" y="0"/>
                </a:lnTo>
                <a:lnTo>
                  <a:pt x="2608" y="5240"/>
                </a:lnTo>
                <a:close/>
              </a:path>
            </a:pathLst>
          </a:custGeom>
          <a:solidFill>
            <a:srgbClr val="88D1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43" name="object 27343"/>
          <p:cNvSpPr/>
          <p:nvPr/>
        </p:nvSpPr>
        <p:spPr>
          <a:xfrm>
            <a:off x="3321822" y="2251847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2608" y="5240"/>
                </a:moveTo>
                <a:lnTo>
                  <a:pt x="0" y="0"/>
                </a:lnTo>
                <a:lnTo>
                  <a:pt x="688" y="2865"/>
                </a:lnTo>
                <a:lnTo>
                  <a:pt x="2608" y="5240"/>
                </a:lnTo>
                <a:close/>
              </a:path>
            </a:pathLst>
          </a:custGeom>
          <a:ln w="3175">
            <a:solidFill>
              <a:srgbClr val="88D1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44" name="object 273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345" name="object 273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346" name="object 273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347" name="object 273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348" name="object 27348"/>
          <p:cNvSpPr/>
          <p:nvPr/>
        </p:nvSpPr>
        <p:spPr>
          <a:xfrm>
            <a:off x="3331357" y="2226152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1051" y="29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49" name="object 273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350" name="object 273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351" name="object 273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352" name="object 273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353" name="object 273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354" name="object 273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355" name="object 273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356" name="object 27356"/>
          <p:cNvSpPr/>
          <p:nvPr/>
        </p:nvSpPr>
        <p:spPr>
          <a:xfrm>
            <a:off x="3328098" y="2213559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0" y="0"/>
                </a:moveTo>
                <a:lnTo>
                  <a:pt x="1071" y="39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57" name="object 27357"/>
          <p:cNvSpPr/>
          <p:nvPr/>
        </p:nvSpPr>
        <p:spPr>
          <a:xfrm>
            <a:off x="3329170" y="221748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0" y="0"/>
                </a:moveTo>
                <a:lnTo>
                  <a:pt x="1079" y="39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58" name="object 27358"/>
          <p:cNvSpPr/>
          <p:nvPr/>
        </p:nvSpPr>
        <p:spPr>
          <a:xfrm>
            <a:off x="3329170" y="2217488"/>
            <a:ext cx="12700" cy="17145"/>
          </a:xfrm>
          <a:custGeom>
            <a:avLst/>
            <a:gdLst/>
            <a:ahLst/>
            <a:cxnLst/>
            <a:rect l="l" t="t" r="r" b="b"/>
            <a:pathLst>
              <a:path w="12700" h="17144">
                <a:moveTo>
                  <a:pt x="12369" y="168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59" name="object 27359"/>
          <p:cNvSpPr/>
          <p:nvPr/>
        </p:nvSpPr>
        <p:spPr>
          <a:xfrm>
            <a:off x="3316759" y="2200592"/>
            <a:ext cx="12700" cy="17145"/>
          </a:xfrm>
          <a:custGeom>
            <a:avLst/>
            <a:gdLst/>
            <a:ahLst/>
            <a:cxnLst/>
            <a:rect l="l" t="t" r="r" b="b"/>
            <a:pathLst>
              <a:path w="12700" h="17144">
                <a:moveTo>
                  <a:pt x="12410" y="16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60" name="object 273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361" name="object 273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362" name="object 273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363" name="object 273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364" name="object 273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365" name="object 27365"/>
          <p:cNvSpPr/>
          <p:nvPr/>
        </p:nvSpPr>
        <p:spPr>
          <a:xfrm>
            <a:off x="3327102" y="2211649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995" y="19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66" name="object 27366"/>
          <p:cNvSpPr/>
          <p:nvPr/>
        </p:nvSpPr>
        <p:spPr>
          <a:xfrm>
            <a:off x="3334897" y="2219955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4445" y="6466"/>
                </a:moveTo>
                <a:lnTo>
                  <a:pt x="0" y="0"/>
                </a:lnTo>
                <a:lnTo>
                  <a:pt x="4081" y="5199"/>
                </a:lnTo>
                <a:lnTo>
                  <a:pt x="4445" y="6466"/>
                </a:lnTo>
                <a:close/>
              </a:path>
            </a:pathLst>
          </a:custGeom>
          <a:solidFill>
            <a:srgbClr val="6CCD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67" name="object 27367"/>
          <p:cNvSpPr/>
          <p:nvPr/>
        </p:nvSpPr>
        <p:spPr>
          <a:xfrm>
            <a:off x="3334897" y="2219955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0" y="0"/>
                </a:moveTo>
                <a:lnTo>
                  <a:pt x="4445" y="6466"/>
                </a:lnTo>
                <a:lnTo>
                  <a:pt x="4081" y="519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CCD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68" name="object 27368"/>
          <p:cNvSpPr/>
          <p:nvPr/>
        </p:nvSpPr>
        <p:spPr>
          <a:xfrm>
            <a:off x="3330745" y="2214943"/>
            <a:ext cx="8890" cy="12065"/>
          </a:xfrm>
          <a:custGeom>
            <a:avLst/>
            <a:gdLst/>
            <a:ahLst/>
            <a:cxnLst/>
            <a:rect l="l" t="t" r="r" b="b"/>
            <a:pathLst>
              <a:path w="8889" h="12064">
                <a:moveTo>
                  <a:pt x="8597" y="11478"/>
                </a:moveTo>
                <a:lnTo>
                  <a:pt x="0" y="0"/>
                </a:lnTo>
                <a:lnTo>
                  <a:pt x="4152" y="5011"/>
                </a:lnTo>
                <a:lnTo>
                  <a:pt x="8597" y="11478"/>
                </a:lnTo>
                <a:close/>
              </a:path>
            </a:pathLst>
          </a:custGeom>
          <a:solidFill>
            <a:srgbClr val="6ECE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69" name="object 27369"/>
          <p:cNvSpPr/>
          <p:nvPr/>
        </p:nvSpPr>
        <p:spPr>
          <a:xfrm>
            <a:off x="3330745" y="2214943"/>
            <a:ext cx="8890" cy="12065"/>
          </a:xfrm>
          <a:custGeom>
            <a:avLst/>
            <a:gdLst/>
            <a:ahLst/>
            <a:cxnLst/>
            <a:rect l="l" t="t" r="r" b="b"/>
            <a:pathLst>
              <a:path w="8889" h="12064">
                <a:moveTo>
                  <a:pt x="0" y="0"/>
                </a:moveTo>
                <a:lnTo>
                  <a:pt x="4152" y="5011"/>
                </a:lnTo>
                <a:lnTo>
                  <a:pt x="8597" y="1147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ECE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70" name="object 273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371" name="object 27371"/>
          <p:cNvSpPr/>
          <p:nvPr/>
        </p:nvSpPr>
        <p:spPr>
          <a:xfrm>
            <a:off x="3326739" y="2210107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4005" y="4836"/>
                </a:moveTo>
                <a:lnTo>
                  <a:pt x="363" y="1541"/>
                </a:lnTo>
                <a:lnTo>
                  <a:pt x="0" y="0"/>
                </a:lnTo>
                <a:lnTo>
                  <a:pt x="4005" y="4836"/>
                </a:lnTo>
                <a:close/>
              </a:path>
            </a:pathLst>
          </a:custGeom>
          <a:solidFill>
            <a:srgbClr val="75D1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72" name="object 27372"/>
          <p:cNvSpPr/>
          <p:nvPr/>
        </p:nvSpPr>
        <p:spPr>
          <a:xfrm>
            <a:off x="3326739" y="2210107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4005" y="4836"/>
                </a:moveTo>
                <a:lnTo>
                  <a:pt x="363" y="1541"/>
                </a:lnTo>
                <a:lnTo>
                  <a:pt x="0" y="0"/>
                </a:lnTo>
                <a:lnTo>
                  <a:pt x="4005" y="4836"/>
                </a:lnTo>
                <a:close/>
              </a:path>
            </a:pathLst>
          </a:custGeom>
          <a:ln w="3175">
            <a:solidFill>
              <a:srgbClr val="75D1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73" name="object 273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374" name="object 273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375" name="object 273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376" name="object 27376"/>
          <p:cNvSpPr/>
          <p:nvPr/>
        </p:nvSpPr>
        <p:spPr>
          <a:xfrm>
            <a:off x="3326739" y="22101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363" y="15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77" name="object 273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378" name="object 273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379" name="object 273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380" name="object 273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381" name="object 273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382" name="object 273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383" name="object 27383"/>
          <p:cNvSpPr/>
          <p:nvPr/>
        </p:nvSpPr>
        <p:spPr>
          <a:xfrm>
            <a:off x="3341540" y="2234328"/>
            <a:ext cx="12065" cy="17780"/>
          </a:xfrm>
          <a:custGeom>
            <a:avLst/>
            <a:gdLst/>
            <a:ahLst/>
            <a:cxnLst/>
            <a:rect l="l" t="t" r="r" b="b"/>
            <a:pathLst>
              <a:path w="12064" h="17780">
                <a:moveTo>
                  <a:pt x="11605" y="171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84" name="object 273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385" name="object 27385"/>
          <p:cNvSpPr/>
          <p:nvPr/>
        </p:nvSpPr>
        <p:spPr>
          <a:xfrm>
            <a:off x="3305840" y="2188047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17" y="2567"/>
                </a:moveTo>
                <a:lnTo>
                  <a:pt x="106" y="246"/>
                </a:lnTo>
                <a:lnTo>
                  <a:pt x="0" y="0"/>
                </a:lnTo>
                <a:lnTo>
                  <a:pt x="1117" y="2567"/>
                </a:lnTo>
                <a:close/>
              </a:path>
            </a:pathLst>
          </a:custGeom>
          <a:ln w="3175">
            <a:solidFill>
              <a:srgbClr val="8ED9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86" name="object 273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387" name="object 27387"/>
          <p:cNvSpPr/>
          <p:nvPr/>
        </p:nvSpPr>
        <p:spPr>
          <a:xfrm>
            <a:off x="3304669" y="218535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8FDA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88" name="object 27388"/>
          <p:cNvSpPr/>
          <p:nvPr/>
        </p:nvSpPr>
        <p:spPr>
          <a:xfrm>
            <a:off x="3304669" y="218535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8FDA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89" name="object 273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390" name="object 273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391" name="object 27391"/>
          <p:cNvSpPr/>
          <p:nvPr/>
        </p:nvSpPr>
        <p:spPr>
          <a:xfrm>
            <a:off x="3305840" y="2188047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10919" y="125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92" name="object 273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393" name="object 273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394" name="object 273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395" name="object 273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396" name="object 273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397" name="object 273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398" name="object 273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399" name="object 273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400" name="object 27400"/>
          <p:cNvSpPr/>
          <p:nvPr/>
        </p:nvSpPr>
        <p:spPr>
          <a:xfrm>
            <a:off x="3330249" y="2221435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80">
                <a:moveTo>
                  <a:pt x="0" y="0"/>
                </a:moveTo>
                <a:lnTo>
                  <a:pt x="1107" y="4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01" name="object 27401"/>
          <p:cNvSpPr/>
          <p:nvPr/>
        </p:nvSpPr>
        <p:spPr>
          <a:xfrm>
            <a:off x="3316759" y="22005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02" name="object 274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403" name="object 274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404" name="object 274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405" name="object 274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406" name="object 274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407" name="object 274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408" name="object 274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409" name="object 274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410" name="object 274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411" name="object 274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412" name="object 274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413" name="object 27413"/>
          <p:cNvSpPr/>
          <p:nvPr/>
        </p:nvSpPr>
        <p:spPr>
          <a:xfrm>
            <a:off x="3290153" y="216668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04" y="0"/>
                </a:moveTo>
                <a:lnTo>
                  <a:pt x="0" y="370"/>
                </a:lnTo>
                <a:lnTo>
                  <a:pt x="104" y="0"/>
                </a:lnTo>
                <a:close/>
              </a:path>
            </a:pathLst>
          </a:custGeom>
          <a:ln w="3175">
            <a:solidFill>
              <a:srgbClr val="9CDE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14" name="object 27414"/>
          <p:cNvSpPr/>
          <p:nvPr/>
        </p:nvSpPr>
        <p:spPr>
          <a:xfrm>
            <a:off x="3289846" y="216625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07" y="800"/>
                </a:moveTo>
                <a:lnTo>
                  <a:pt x="0" y="0"/>
                </a:lnTo>
                <a:lnTo>
                  <a:pt x="411" y="429"/>
                </a:lnTo>
                <a:lnTo>
                  <a:pt x="307" y="800"/>
                </a:lnTo>
                <a:close/>
              </a:path>
            </a:pathLst>
          </a:custGeom>
          <a:solidFill>
            <a:srgbClr val="9CDE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15" name="object 27415"/>
          <p:cNvSpPr/>
          <p:nvPr/>
        </p:nvSpPr>
        <p:spPr>
          <a:xfrm>
            <a:off x="3289846" y="216625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411" y="429"/>
                </a:moveTo>
                <a:lnTo>
                  <a:pt x="0" y="0"/>
                </a:lnTo>
                <a:lnTo>
                  <a:pt x="307" y="800"/>
                </a:lnTo>
                <a:lnTo>
                  <a:pt x="411" y="429"/>
                </a:lnTo>
                <a:close/>
              </a:path>
            </a:pathLst>
          </a:custGeom>
          <a:ln w="3175">
            <a:solidFill>
              <a:srgbClr val="9CDE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16" name="object 274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417" name="object 274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418" name="object 27418"/>
          <p:cNvSpPr/>
          <p:nvPr/>
        </p:nvSpPr>
        <p:spPr>
          <a:xfrm>
            <a:off x="3285799" y="2163376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0" y="0"/>
                </a:moveTo>
                <a:lnTo>
                  <a:pt x="525" y="370"/>
                </a:lnTo>
                <a:lnTo>
                  <a:pt x="4046" y="288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9EDF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19" name="object 27419"/>
          <p:cNvSpPr/>
          <p:nvPr/>
        </p:nvSpPr>
        <p:spPr>
          <a:xfrm>
            <a:off x="3285799" y="2163376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4353" y="3680"/>
                </a:moveTo>
                <a:lnTo>
                  <a:pt x="0" y="0"/>
                </a:lnTo>
                <a:lnTo>
                  <a:pt x="4046" y="2880"/>
                </a:lnTo>
                <a:lnTo>
                  <a:pt x="4353" y="3680"/>
                </a:lnTo>
                <a:close/>
              </a:path>
            </a:pathLst>
          </a:custGeom>
          <a:solidFill>
            <a:srgbClr val="9DDE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20" name="object 27420"/>
          <p:cNvSpPr/>
          <p:nvPr/>
        </p:nvSpPr>
        <p:spPr>
          <a:xfrm>
            <a:off x="3285799" y="2163376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0" y="0"/>
                </a:moveTo>
                <a:lnTo>
                  <a:pt x="4353" y="3680"/>
                </a:lnTo>
                <a:lnTo>
                  <a:pt x="4046" y="288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9DDE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21" name="object 274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422" name="object 274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423" name="object 274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424" name="object 27424"/>
          <p:cNvSpPr/>
          <p:nvPr/>
        </p:nvSpPr>
        <p:spPr>
          <a:xfrm>
            <a:off x="3241672" y="21395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23" y="0"/>
                </a:moveTo>
                <a:lnTo>
                  <a:pt x="0" y="15"/>
                </a:lnTo>
                <a:lnTo>
                  <a:pt x="223" y="0"/>
                </a:lnTo>
                <a:close/>
              </a:path>
            </a:pathLst>
          </a:custGeom>
          <a:ln w="3175">
            <a:solidFill>
              <a:srgbClr val="A5C8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25" name="object 27425"/>
          <p:cNvSpPr/>
          <p:nvPr/>
        </p:nvSpPr>
        <p:spPr>
          <a:xfrm>
            <a:off x="3241431" y="213938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41" y="137"/>
                </a:moveTo>
                <a:lnTo>
                  <a:pt x="0" y="0"/>
                </a:lnTo>
                <a:lnTo>
                  <a:pt x="464" y="121"/>
                </a:lnTo>
                <a:lnTo>
                  <a:pt x="241" y="137"/>
                </a:lnTo>
                <a:close/>
              </a:path>
            </a:pathLst>
          </a:custGeom>
          <a:solidFill>
            <a:srgbClr val="A4C75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26" name="object 27426"/>
          <p:cNvSpPr/>
          <p:nvPr/>
        </p:nvSpPr>
        <p:spPr>
          <a:xfrm>
            <a:off x="3241431" y="213938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64" y="121"/>
                </a:moveTo>
                <a:lnTo>
                  <a:pt x="0" y="0"/>
                </a:lnTo>
                <a:lnTo>
                  <a:pt x="241" y="137"/>
                </a:lnTo>
                <a:lnTo>
                  <a:pt x="464" y="121"/>
                </a:lnTo>
                <a:close/>
              </a:path>
            </a:pathLst>
          </a:custGeom>
          <a:ln w="3175">
            <a:solidFill>
              <a:srgbClr val="A4C75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27" name="object 27427"/>
          <p:cNvSpPr/>
          <p:nvPr/>
        </p:nvSpPr>
        <p:spPr>
          <a:xfrm>
            <a:off x="3241431" y="213938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41" y="1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28" name="object 274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429" name="object 274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430" name="object 274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431" name="object 274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432" name="object 274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433" name="object 27433"/>
          <p:cNvSpPr/>
          <p:nvPr/>
        </p:nvSpPr>
        <p:spPr>
          <a:xfrm>
            <a:off x="3243148" y="214080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488" y="13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34" name="object 27434"/>
          <p:cNvSpPr/>
          <p:nvPr/>
        </p:nvSpPr>
        <p:spPr>
          <a:xfrm>
            <a:off x="3241672" y="213952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475" y="128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35" name="object 27435"/>
          <p:cNvSpPr/>
          <p:nvPr/>
        </p:nvSpPr>
        <p:spPr>
          <a:xfrm>
            <a:off x="3243148" y="2140808"/>
            <a:ext cx="24765" cy="10795"/>
          </a:xfrm>
          <a:custGeom>
            <a:avLst/>
            <a:gdLst/>
            <a:ahLst/>
            <a:cxnLst/>
            <a:rect l="l" t="t" r="r" b="b"/>
            <a:pathLst>
              <a:path w="24764" h="10794">
                <a:moveTo>
                  <a:pt x="24282" y="103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36" name="object 274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437" name="object 274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438" name="object 27438"/>
          <p:cNvSpPr/>
          <p:nvPr/>
        </p:nvSpPr>
        <p:spPr>
          <a:xfrm>
            <a:off x="3241672" y="2139508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761" y="934"/>
                </a:moveTo>
                <a:lnTo>
                  <a:pt x="0" y="15"/>
                </a:lnTo>
                <a:lnTo>
                  <a:pt x="223" y="0"/>
                </a:lnTo>
                <a:lnTo>
                  <a:pt x="3761" y="934"/>
                </a:lnTo>
                <a:close/>
              </a:path>
            </a:pathLst>
          </a:custGeom>
          <a:solidFill>
            <a:srgbClr val="A6CA5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39" name="object 27439"/>
          <p:cNvSpPr/>
          <p:nvPr/>
        </p:nvSpPr>
        <p:spPr>
          <a:xfrm>
            <a:off x="3241672" y="2139508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15"/>
                </a:moveTo>
                <a:lnTo>
                  <a:pt x="3761" y="934"/>
                </a:lnTo>
                <a:lnTo>
                  <a:pt x="223" y="0"/>
                </a:lnTo>
                <a:lnTo>
                  <a:pt x="0" y="15"/>
                </a:lnTo>
                <a:close/>
              </a:path>
            </a:pathLst>
          </a:custGeom>
          <a:ln w="3175">
            <a:solidFill>
              <a:srgbClr val="A6CA5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40" name="object 274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99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441" name="object 274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442" name="object 274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443" name="object 274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444" name="object 274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445" name="object 274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446" name="object 27446"/>
          <p:cNvSpPr/>
          <p:nvPr/>
        </p:nvSpPr>
        <p:spPr>
          <a:xfrm>
            <a:off x="3292022" y="2172172"/>
            <a:ext cx="13970" cy="15875"/>
          </a:xfrm>
          <a:custGeom>
            <a:avLst/>
            <a:gdLst/>
            <a:ahLst/>
            <a:cxnLst/>
            <a:rect l="l" t="t" r="r" b="b"/>
            <a:pathLst>
              <a:path w="13970" h="15875">
                <a:moveTo>
                  <a:pt x="13817" y="158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47" name="object 274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448" name="object 27448"/>
          <p:cNvSpPr/>
          <p:nvPr/>
        </p:nvSpPr>
        <p:spPr>
          <a:xfrm>
            <a:off x="3290153" y="2167057"/>
            <a:ext cx="10795" cy="12065"/>
          </a:xfrm>
          <a:custGeom>
            <a:avLst/>
            <a:gdLst/>
            <a:ahLst/>
            <a:cxnLst/>
            <a:rect l="l" t="t" r="r" b="b"/>
            <a:pathLst>
              <a:path w="10795" h="12064">
                <a:moveTo>
                  <a:pt x="10660" y="11760"/>
                </a:moveTo>
                <a:lnTo>
                  <a:pt x="0" y="0"/>
                </a:lnTo>
                <a:lnTo>
                  <a:pt x="3784" y="3459"/>
                </a:lnTo>
                <a:lnTo>
                  <a:pt x="10660" y="11760"/>
                </a:lnTo>
                <a:close/>
              </a:path>
            </a:pathLst>
          </a:custGeom>
          <a:solidFill>
            <a:srgbClr val="97DD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49" name="object 27449"/>
          <p:cNvSpPr/>
          <p:nvPr/>
        </p:nvSpPr>
        <p:spPr>
          <a:xfrm>
            <a:off x="3290153" y="2167057"/>
            <a:ext cx="10795" cy="12065"/>
          </a:xfrm>
          <a:custGeom>
            <a:avLst/>
            <a:gdLst/>
            <a:ahLst/>
            <a:cxnLst/>
            <a:rect l="l" t="t" r="r" b="b"/>
            <a:pathLst>
              <a:path w="10795" h="12064">
                <a:moveTo>
                  <a:pt x="10660" y="11760"/>
                </a:moveTo>
                <a:lnTo>
                  <a:pt x="3784" y="3459"/>
                </a:lnTo>
                <a:lnTo>
                  <a:pt x="0" y="0"/>
                </a:lnTo>
                <a:lnTo>
                  <a:pt x="10660" y="11760"/>
                </a:lnTo>
                <a:close/>
              </a:path>
            </a:pathLst>
          </a:custGeom>
          <a:ln w="3175">
            <a:solidFill>
              <a:srgbClr val="97DD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50" name="object 27450"/>
          <p:cNvSpPr/>
          <p:nvPr/>
        </p:nvSpPr>
        <p:spPr>
          <a:xfrm>
            <a:off x="3290153" y="2166686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3784" y="3830"/>
                </a:moveTo>
                <a:lnTo>
                  <a:pt x="0" y="370"/>
                </a:lnTo>
                <a:lnTo>
                  <a:pt x="104" y="0"/>
                </a:lnTo>
                <a:lnTo>
                  <a:pt x="3784" y="3830"/>
                </a:lnTo>
                <a:close/>
              </a:path>
            </a:pathLst>
          </a:custGeom>
          <a:solidFill>
            <a:srgbClr val="9BDE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51" name="object 27451"/>
          <p:cNvSpPr/>
          <p:nvPr/>
        </p:nvSpPr>
        <p:spPr>
          <a:xfrm>
            <a:off x="3290153" y="2166686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0" y="370"/>
                </a:moveTo>
                <a:lnTo>
                  <a:pt x="3784" y="3830"/>
                </a:lnTo>
                <a:lnTo>
                  <a:pt x="104" y="0"/>
                </a:lnTo>
                <a:lnTo>
                  <a:pt x="0" y="370"/>
                </a:lnTo>
                <a:close/>
              </a:path>
            </a:pathLst>
          </a:custGeom>
          <a:ln w="3175">
            <a:solidFill>
              <a:srgbClr val="9BDE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52" name="object 274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453" name="object 274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454" name="object 274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455" name="object 274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456" name="object 274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457" name="object 274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458" name="object 274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459" name="object 274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460" name="object 274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461" name="object 274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462" name="object 274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463" name="object 274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464" name="object 274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465" name="object 274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466" name="object 274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467" name="object 274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468" name="object 274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469" name="object 27469"/>
          <p:cNvSpPr/>
          <p:nvPr/>
        </p:nvSpPr>
        <p:spPr>
          <a:xfrm>
            <a:off x="3310968" y="2207379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911" y="2037"/>
                </a:moveTo>
                <a:lnTo>
                  <a:pt x="495" y="1457"/>
                </a:lnTo>
                <a:lnTo>
                  <a:pt x="0" y="0"/>
                </a:lnTo>
                <a:lnTo>
                  <a:pt x="911" y="2037"/>
                </a:lnTo>
                <a:close/>
              </a:path>
            </a:pathLst>
          </a:custGeom>
          <a:solidFill>
            <a:srgbClr val="8CD6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70" name="object 27470"/>
          <p:cNvSpPr/>
          <p:nvPr/>
        </p:nvSpPr>
        <p:spPr>
          <a:xfrm>
            <a:off x="3310968" y="2207379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0"/>
                </a:moveTo>
                <a:lnTo>
                  <a:pt x="911" y="2037"/>
                </a:lnTo>
                <a:lnTo>
                  <a:pt x="495" y="145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8CD6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71" name="object 274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472" name="object 27472"/>
          <p:cNvSpPr/>
          <p:nvPr/>
        </p:nvSpPr>
        <p:spPr>
          <a:xfrm>
            <a:off x="3311464" y="22088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16" y="579"/>
                </a:moveTo>
                <a:lnTo>
                  <a:pt x="0" y="0"/>
                </a:lnTo>
                <a:lnTo>
                  <a:pt x="416" y="579"/>
                </a:lnTo>
                <a:close/>
              </a:path>
            </a:pathLst>
          </a:custGeom>
          <a:ln w="3175">
            <a:solidFill>
              <a:srgbClr val="8CD6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73" name="object 27473"/>
          <p:cNvSpPr/>
          <p:nvPr/>
        </p:nvSpPr>
        <p:spPr>
          <a:xfrm>
            <a:off x="3311464" y="22088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16" y="5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74" name="object 27474"/>
          <p:cNvSpPr/>
          <p:nvPr/>
        </p:nvSpPr>
        <p:spPr>
          <a:xfrm>
            <a:off x="3311464" y="220883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462" y="683"/>
                </a:moveTo>
                <a:lnTo>
                  <a:pt x="0" y="0"/>
                </a:lnTo>
                <a:lnTo>
                  <a:pt x="416" y="579"/>
                </a:lnTo>
                <a:close/>
              </a:path>
            </a:pathLst>
          </a:custGeom>
          <a:solidFill>
            <a:srgbClr val="8CD6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75" name="object 27475"/>
          <p:cNvSpPr/>
          <p:nvPr/>
        </p:nvSpPr>
        <p:spPr>
          <a:xfrm>
            <a:off x="3311464" y="220883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416" y="579"/>
                </a:moveTo>
                <a:lnTo>
                  <a:pt x="0" y="0"/>
                </a:lnTo>
                <a:lnTo>
                  <a:pt x="462" y="683"/>
                </a:lnTo>
                <a:close/>
              </a:path>
            </a:pathLst>
          </a:custGeom>
          <a:ln w="3175">
            <a:solidFill>
              <a:srgbClr val="8CD6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76" name="object 27476"/>
          <p:cNvSpPr/>
          <p:nvPr/>
        </p:nvSpPr>
        <p:spPr>
          <a:xfrm>
            <a:off x="3297773" y="2188583"/>
            <a:ext cx="3810" cy="6985"/>
          </a:xfrm>
          <a:custGeom>
            <a:avLst/>
            <a:gdLst/>
            <a:ahLst/>
            <a:cxnLst/>
            <a:rect l="l" t="t" r="r" b="b"/>
            <a:pathLst>
              <a:path w="3810" h="6985">
                <a:moveTo>
                  <a:pt x="3807" y="6852"/>
                </a:moveTo>
                <a:lnTo>
                  <a:pt x="0" y="0"/>
                </a:lnTo>
                <a:lnTo>
                  <a:pt x="3807" y="6852"/>
                </a:lnTo>
                <a:close/>
              </a:path>
            </a:pathLst>
          </a:custGeom>
          <a:ln w="3175">
            <a:solidFill>
              <a:srgbClr val="9BDB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77" name="object 274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478" name="object 27478"/>
          <p:cNvSpPr/>
          <p:nvPr/>
        </p:nvSpPr>
        <p:spPr>
          <a:xfrm>
            <a:off x="3306945" y="2205098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4518" y="3738"/>
                </a:moveTo>
                <a:lnTo>
                  <a:pt x="2062" y="3716"/>
                </a:lnTo>
                <a:lnTo>
                  <a:pt x="0" y="0"/>
                </a:lnTo>
                <a:lnTo>
                  <a:pt x="4518" y="3738"/>
                </a:lnTo>
                <a:close/>
              </a:path>
            </a:pathLst>
          </a:custGeom>
          <a:solidFill>
            <a:srgbClr val="90D7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79" name="object 27479"/>
          <p:cNvSpPr/>
          <p:nvPr/>
        </p:nvSpPr>
        <p:spPr>
          <a:xfrm>
            <a:off x="3306945" y="2205098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2062" y="3716"/>
                </a:moveTo>
                <a:lnTo>
                  <a:pt x="0" y="0"/>
                </a:lnTo>
                <a:lnTo>
                  <a:pt x="4518" y="3738"/>
                </a:lnTo>
                <a:lnTo>
                  <a:pt x="2062" y="3716"/>
                </a:lnTo>
                <a:close/>
              </a:path>
            </a:pathLst>
          </a:custGeom>
          <a:ln w="3175">
            <a:solidFill>
              <a:srgbClr val="90D7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80" name="object 27480"/>
          <p:cNvSpPr/>
          <p:nvPr/>
        </p:nvSpPr>
        <p:spPr>
          <a:xfrm>
            <a:off x="3309007" y="2208814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918" y="706"/>
                </a:moveTo>
                <a:lnTo>
                  <a:pt x="0" y="0"/>
                </a:lnTo>
                <a:lnTo>
                  <a:pt x="2456" y="22"/>
                </a:lnTo>
                <a:lnTo>
                  <a:pt x="2918" y="706"/>
                </a:lnTo>
                <a:close/>
              </a:path>
            </a:pathLst>
          </a:custGeom>
          <a:solidFill>
            <a:srgbClr val="8ED6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81" name="object 27481"/>
          <p:cNvSpPr/>
          <p:nvPr/>
        </p:nvSpPr>
        <p:spPr>
          <a:xfrm>
            <a:off x="3309007" y="2208814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0"/>
                </a:moveTo>
                <a:lnTo>
                  <a:pt x="2918" y="706"/>
                </a:lnTo>
                <a:lnTo>
                  <a:pt x="2456" y="2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8ED6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82" name="object 27482"/>
          <p:cNvSpPr/>
          <p:nvPr/>
        </p:nvSpPr>
        <p:spPr>
          <a:xfrm>
            <a:off x="3309007" y="2208814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4251" y="4688"/>
                </a:moveTo>
                <a:lnTo>
                  <a:pt x="0" y="0"/>
                </a:lnTo>
                <a:lnTo>
                  <a:pt x="2918" y="706"/>
                </a:lnTo>
                <a:lnTo>
                  <a:pt x="4251" y="4688"/>
                </a:lnTo>
                <a:close/>
              </a:path>
            </a:pathLst>
          </a:custGeom>
          <a:solidFill>
            <a:srgbClr val="8ED6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83" name="object 27483"/>
          <p:cNvSpPr/>
          <p:nvPr/>
        </p:nvSpPr>
        <p:spPr>
          <a:xfrm>
            <a:off x="3309007" y="2208814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0" y="0"/>
                </a:moveTo>
                <a:lnTo>
                  <a:pt x="2918" y="706"/>
                </a:lnTo>
                <a:lnTo>
                  <a:pt x="4251" y="468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8ED6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84" name="object 274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485" name="object 27485"/>
          <p:cNvSpPr/>
          <p:nvPr/>
        </p:nvSpPr>
        <p:spPr>
          <a:xfrm>
            <a:off x="3301581" y="2195436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69">
                <a:moveTo>
                  <a:pt x="9883" y="134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86" name="object 274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487" name="object 274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488" name="object 274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489" name="object 274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490" name="object 27490"/>
          <p:cNvSpPr/>
          <p:nvPr/>
        </p:nvSpPr>
        <p:spPr>
          <a:xfrm>
            <a:off x="3289043" y="2180864"/>
            <a:ext cx="8890" cy="8255"/>
          </a:xfrm>
          <a:custGeom>
            <a:avLst/>
            <a:gdLst/>
            <a:ahLst/>
            <a:cxnLst/>
            <a:rect l="l" t="t" r="r" b="b"/>
            <a:pathLst>
              <a:path w="8889" h="8255">
                <a:moveTo>
                  <a:pt x="8729" y="7719"/>
                </a:moveTo>
                <a:lnTo>
                  <a:pt x="0" y="0"/>
                </a:lnTo>
                <a:lnTo>
                  <a:pt x="3147" y="2689"/>
                </a:lnTo>
                <a:lnTo>
                  <a:pt x="8729" y="7719"/>
                </a:lnTo>
                <a:close/>
              </a:path>
            </a:pathLst>
          </a:custGeom>
          <a:solidFill>
            <a:srgbClr val="374B2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91" name="object 27491"/>
          <p:cNvSpPr/>
          <p:nvPr/>
        </p:nvSpPr>
        <p:spPr>
          <a:xfrm>
            <a:off x="3289043" y="2180864"/>
            <a:ext cx="8890" cy="8255"/>
          </a:xfrm>
          <a:custGeom>
            <a:avLst/>
            <a:gdLst/>
            <a:ahLst/>
            <a:cxnLst/>
            <a:rect l="l" t="t" r="r" b="b"/>
            <a:pathLst>
              <a:path w="8889" h="8255">
                <a:moveTo>
                  <a:pt x="8729" y="7719"/>
                </a:moveTo>
                <a:lnTo>
                  <a:pt x="0" y="0"/>
                </a:lnTo>
                <a:lnTo>
                  <a:pt x="3147" y="2689"/>
                </a:lnTo>
                <a:lnTo>
                  <a:pt x="8729" y="7719"/>
                </a:lnTo>
                <a:close/>
              </a:path>
            </a:pathLst>
          </a:custGeom>
          <a:ln w="3175">
            <a:solidFill>
              <a:srgbClr val="374B2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92" name="object 27492"/>
          <p:cNvSpPr/>
          <p:nvPr/>
        </p:nvSpPr>
        <p:spPr>
          <a:xfrm>
            <a:off x="3297773" y="2188583"/>
            <a:ext cx="3810" cy="6985"/>
          </a:xfrm>
          <a:custGeom>
            <a:avLst/>
            <a:gdLst/>
            <a:ahLst/>
            <a:cxnLst/>
            <a:rect l="l" t="t" r="r" b="b"/>
            <a:pathLst>
              <a:path w="3810" h="6985">
                <a:moveTo>
                  <a:pt x="3807" y="6852"/>
                </a:moveTo>
                <a:lnTo>
                  <a:pt x="985" y="3030"/>
                </a:lnTo>
                <a:lnTo>
                  <a:pt x="0" y="0"/>
                </a:lnTo>
                <a:lnTo>
                  <a:pt x="3807" y="6852"/>
                </a:lnTo>
                <a:close/>
              </a:path>
            </a:pathLst>
          </a:custGeom>
          <a:solidFill>
            <a:srgbClr val="9BDA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93" name="object 27493"/>
          <p:cNvSpPr/>
          <p:nvPr/>
        </p:nvSpPr>
        <p:spPr>
          <a:xfrm>
            <a:off x="3297773" y="2188583"/>
            <a:ext cx="3810" cy="6985"/>
          </a:xfrm>
          <a:custGeom>
            <a:avLst/>
            <a:gdLst/>
            <a:ahLst/>
            <a:cxnLst/>
            <a:rect l="l" t="t" r="r" b="b"/>
            <a:pathLst>
              <a:path w="3810" h="6985">
                <a:moveTo>
                  <a:pt x="0" y="0"/>
                </a:moveTo>
                <a:lnTo>
                  <a:pt x="985" y="3030"/>
                </a:lnTo>
                <a:lnTo>
                  <a:pt x="3807" y="685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9BDA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94" name="object 27494"/>
          <p:cNvSpPr/>
          <p:nvPr/>
        </p:nvSpPr>
        <p:spPr>
          <a:xfrm>
            <a:off x="3301746" y="2200795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7261" y="8018"/>
                </a:moveTo>
                <a:lnTo>
                  <a:pt x="0" y="0"/>
                </a:lnTo>
                <a:lnTo>
                  <a:pt x="5199" y="4302"/>
                </a:lnTo>
                <a:lnTo>
                  <a:pt x="7261" y="8018"/>
                </a:lnTo>
                <a:close/>
              </a:path>
            </a:pathLst>
          </a:custGeom>
          <a:solidFill>
            <a:srgbClr val="95D8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95" name="object 27495"/>
          <p:cNvSpPr/>
          <p:nvPr/>
        </p:nvSpPr>
        <p:spPr>
          <a:xfrm>
            <a:off x="3301746" y="2200795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5199" y="4302"/>
                </a:moveTo>
                <a:lnTo>
                  <a:pt x="7261" y="8018"/>
                </a:lnTo>
                <a:lnTo>
                  <a:pt x="0" y="0"/>
                </a:lnTo>
                <a:lnTo>
                  <a:pt x="5199" y="4302"/>
                </a:lnTo>
                <a:close/>
              </a:path>
            </a:pathLst>
          </a:custGeom>
          <a:ln w="3175">
            <a:solidFill>
              <a:srgbClr val="95D8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96" name="object 27496"/>
          <p:cNvSpPr/>
          <p:nvPr/>
        </p:nvSpPr>
        <p:spPr>
          <a:xfrm>
            <a:off x="3301746" y="2200795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5199" y="4302"/>
                </a:moveTo>
                <a:lnTo>
                  <a:pt x="0" y="0"/>
                </a:lnTo>
                <a:lnTo>
                  <a:pt x="5199" y="4302"/>
                </a:lnTo>
                <a:close/>
              </a:path>
            </a:pathLst>
          </a:custGeom>
          <a:ln w="3175">
            <a:solidFill>
              <a:srgbClr val="98D9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97" name="object 27497"/>
          <p:cNvSpPr/>
          <p:nvPr/>
        </p:nvSpPr>
        <p:spPr>
          <a:xfrm>
            <a:off x="3301581" y="2195436"/>
            <a:ext cx="5715" cy="10160"/>
          </a:xfrm>
          <a:custGeom>
            <a:avLst/>
            <a:gdLst/>
            <a:ahLst/>
            <a:cxnLst/>
            <a:rect l="l" t="t" r="r" b="b"/>
            <a:pathLst>
              <a:path w="5714" h="10160">
                <a:moveTo>
                  <a:pt x="5364" y="9662"/>
                </a:moveTo>
                <a:lnTo>
                  <a:pt x="165" y="5359"/>
                </a:lnTo>
                <a:lnTo>
                  <a:pt x="0" y="0"/>
                </a:lnTo>
                <a:lnTo>
                  <a:pt x="5364" y="9662"/>
                </a:lnTo>
                <a:close/>
              </a:path>
            </a:pathLst>
          </a:custGeom>
          <a:solidFill>
            <a:srgbClr val="97D9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98" name="object 27498"/>
          <p:cNvSpPr/>
          <p:nvPr/>
        </p:nvSpPr>
        <p:spPr>
          <a:xfrm>
            <a:off x="3301581" y="2195436"/>
            <a:ext cx="5715" cy="10160"/>
          </a:xfrm>
          <a:custGeom>
            <a:avLst/>
            <a:gdLst/>
            <a:ahLst/>
            <a:cxnLst/>
            <a:rect l="l" t="t" r="r" b="b"/>
            <a:pathLst>
              <a:path w="5714" h="10160">
                <a:moveTo>
                  <a:pt x="0" y="0"/>
                </a:moveTo>
                <a:lnTo>
                  <a:pt x="5364" y="9662"/>
                </a:lnTo>
                <a:lnTo>
                  <a:pt x="165" y="535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97D9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99" name="object 27499"/>
          <p:cNvSpPr/>
          <p:nvPr/>
        </p:nvSpPr>
        <p:spPr>
          <a:xfrm>
            <a:off x="3298759" y="2191613"/>
            <a:ext cx="3175" cy="9525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2987" y="9182"/>
                </a:moveTo>
                <a:lnTo>
                  <a:pt x="0" y="0"/>
                </a:lnTo>
                <a:lnTo>
                  <a:pt x="2821" y="3822"/>
                </a:lnTo>
                <a:lnTo>
                  <a:pt x="2987" y="9182"/>
                </a:lnTo>
                <a:close/>
              </a:path>
            </a:pathLst>
          </a:custGeom>
          <a:solidFill>
            <a:srgbClr val="9ADA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00" name="object 27500"/>
          <p:cNvSpPr/>
          <p:nvPr/>
        </p:nvSpPr>
        <p:spPr>
          <a:xfrm>
            <a:off x="3298759" y="2191613"/>
            <a:ext cx="3175" cy="9525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2821" y="3822"/>
                </a:moveTo>
                <a:lnTo>
                  <a:pt x="0" y="0"/>
                </a:lnTo>
                <a:lnTo>
                  <a:pt x="2987" y="9182"/>
                </a:lnTo>
                <a:lnTo>
                  <a:pt x="2821" y="3822"/>
                </a:lnTo>
                <a:close/>
              </a:path>
            </a:pathLst>
          </a:custGeom>
          <a:ln w="3175">
            <a:solidFill>
              <a:srgbClr val="9ADA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01" name="object 27501"/>
          <p:cNvSpPr/>
          <p:nvPr/>
        </p:nvSpPr>
        <p:spPr>
          <a:xfrm>
            <a:off x="3298759" y="2191613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2821" y="382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02" name="object 27502"/>
          <p:cNvSpPr/>
          <p:nvPr/>
        </p:nvSpPr>
        <p:spPr>
          <a:xfrm>
            <a:off x="3247705" y="2145690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217" y="1732"/>
                </a:moveTo>
                <a:lnTo>
                  <a:pt x="264" y="383"/>
                </a:lnTo>
                <a:lnTo>
                  <a:pt x="0" y="0"/>
                </a:lnTo>
                <a:lnTo>
                  <a:pt x="2217" y="1732"/>
                </a:lnTo>
                <a:close/>
              </a:path>
            </a:pathLst>
          </a:custGeom>
          <a:solidFill>
            <a:srgbClr val="C6DE5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03" name="object 27503"/>
          <p:cNvSpPr/>
          <p:nvPr/>
        </p:nvSpPr>
        <p:spPr>
          <a:xfrm>
            <a:off x="3247705" y="2145690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217" y="1732"/>
                </a:moveTo>
                <a:lnTo>
                  <a:pt x="0" y="0"/>
                </a:lnTo>
                <a:lnTo>
                  <a:pt x="264" y="383"/>
                </a:lnTo>
                <a:lnTo>
                  <a:pt x="2217" y="1732"/>
                </a:lnTo>
                <a:close/>
              </a:path>
            </a:pathLst>
          </a:custGeom>
          <a:ln w="3175">
            <a:solidFill>
              <a:srgbClr val="C6DE5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04" name="object 27504"/>
          <p:cNvSpPr/>
          <p:nvPr/>
        </p:nvSpPr>
        <p:spPr>
          <a:xfrm>
            <a:off x="3247705" y="214569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64" y="38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05" name="object 27505"/>
          <p:cNvSpPr/>
          <p:nvPr/>
        </p:nvSpPr>
        <p:spPr>
          <a:xfrm>
            <a:off x="3293910" y="217733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313" y="1196"/>
                </a:moveTo>
                <a:lnTo>
                  <a:pt x="1033" y="1051"/>
                </a:lnTo>
                <a:lnTo>
                  <a:pt x="0" y="0"/>
                </a:lnTo>
                <a:lnTo>
                  <a:pt x="1313" y="1196"/>
                </a:lnTo>
                <a:close/>
              </a:path>
            </a:pathLst>
          </a:custGeom>
          <a:solidFill>
            <a:srgbClr val="9BDC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06" name="object 27506"/>
          <p:cNvSpPr/>
          <p:nvPr/>
        </p:nvSpPr>
        <p:spPr>
          <a:xfrm>
            <a:off x="3293910" y="217733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313" y="1196"/>
                </a:moveTo>
                <a:lnTo>
                  <a:pt x="0" y="0"/>
                </a:lnTo>
                <a:lnTo>
                  <a:pt x="1033" y="1051"/>
                </a:lnTo>
                <a:lnTo>
                  <a:pt x="1313" y="1196"/>
                </a:lnTo>
                <a:close/>
              </a:path>
            </a:pathLst>
          </a:custGeom>
          <a:ln w="3175">
            <a:solidFill>
              <a:srgbClr val="9BDC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07" name="object 27507"/>
          <p:cNvSpPr/>
          <p:nvPr/>
        </p:nvSpPr>
        <p:spPr>
          <a:xfrm>
            <a:off x="3293910" y="217733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688" y="835"/>
                </a:moveTo>
                <a:lnTo>
                  <a:pt x="0" y="0"/>
                </a:lnTo>
                <a:lnTo>
                  <a:pt x="688" y="835"/>
                </a:lnTo>
                <a:close/>
              </a:path>
            </a:pathLst>
          </a:custGeom>
          <a:solidFill>
            <a:srgbClr val="9CDC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08" name="object 27508"/>
          <p:cNvSpPr/>
          <p:nvPr/>
        </p:nvSpPr>
        <p:spPr>
          <a:xfrm>
            <a:off x="3293910" y="217733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688" y="835"/>
                </a:moveTo>
                <a:lnTo>
                  <a:pt x="0" y="0"/>
                </a:lnTo>
                <a:lnTo>
                  <a:pt x="594" y="777"/>
                </a:lnTo>
                <a:close/>
              </a:path>
            </a:pathLst>
          </a:custGeom>
          <a:ln w="3175">
            <a:solidFill>
              <a:srgbClr val="9CDC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09" name="object 27509"/>
          <p:cNvSpPr/>
          <p:nvPr/>
        </p:nvSpPr>
        <p:spPr>
          <a:xfrm>
            <a:off x="3293910" y="217733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033" y="1051"/>
                </a:moveTo>
                <a:lnTo>
                  <a:pt x="688" y="835"/>
                </a:lnTo>
                <a:lnTo>
                  <a:pt x="0" y="0"/>
                </a:lnTo>
                <a:lnTo>
                  <a:pt x="1033" y="1051"/>
                </a:lnTo>
                <a:close/>
              </a:path>
            </a:pathLst>
          </a:custGeom>
          <a:solidFill>
            <a:srgbClr val="9CDC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10" name="object 27510"/>
          <p:cNvSpPr/>
          <p:nvPr/>
        </p:nvSpPr>
        <p:spPr>
          <a:xfrm>
            <a:off x="3293910" y="217733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033" y="1051"/>
                </a:moveTo>
                <a:lnTo>
                  <a:pt x="0" y="0"/>
                </a:lnTo>
                <a:lnTo>
                  <a:pt x="688" y="835"/>
                </a:lnTo>
                <a:lnTo>
                  <a:pt x="1033" y="1051"/>
                </a:lnTo>
                <a:close/>
              </a:path>
            </a:pathLst>
          </a:custGeom>
          <a:ln w="3175">
            <a:solidFill>
              <a:srgbClr val="9CDC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11" name="object 27511"/>
          <p:cNvSpPr/>
          <p:nvPr/>
        </p:nvSpPr>
        <p:spPr>
          <a:xfrm>
            <a:off x="3293910" y="217733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033" y="1051"/>
                </a:moveTo>
                <a:lnTo>
                  <a:pt x="0" y="0"/>
                </a:lnTo>
                <a:lnTo>
                  <a:pt x="1033" y="1051"/>
                </a:lnTo>
                <a:close/>
              </a:path>
            </a:pathLst>
          </a:custGeom>
          <a:ln w="3175">
            <a:solidFill>
              <a:srgbClr val="9CDC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12" name="object 27512"/>
          <p:cNvSpPr/>
          <p:nvPr/>
        </p:nvSpPr>
        <p:spPr>
          <a:xfrm>
            <a:off x="3293910" y="217733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594" y="777"/>
                </a:moveTo>
                <a:lnTo>
                  <a:pt x="0" y="0"/>
                </a:lnTo>
                <a:lnTo>
                  <a:pt x="594" y="777"/>
                </a:lnTo>
                <a:close/>
              </a:path>
            </a:pathLst>
          </a:custGeom>
          <a:solidFill>
            <a:srgbClr val="9CDD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13" name="object 27513"/>
          <p:cNvSpPr/>
          <p:nvPr/>
        </p:nvSpPr>
        <p:spPr>
          <a:xfrm>
            <a:off x="3293910" y="217733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594" y="777"/>
                </a:moveTo>
                <a:lnTo>
                  <a:pt x="0" y="0"/>
                </a:lnTo>
                <a:lnTo>
                  <a:pt x="568" y="764"/>
                </a:lnTo>
                <a:close/>
              </a:path>
            </a:pathLst>
          </a:custGeom>
          <a:ln w="3175">
            <a:solidFill>
              <a:srgbClr val="9CDD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14" name="object 27514"/>
          <p:cNvSpPr/>
          <p:nvPr/>
        </p:nvSpPr>
        <p:spPr>
          <a:xfrm>
            <a:off x="3293910" y="217733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568" y="764"/>
                </a:moveTo>
                <a:lnTo>
                  <a:pt x="208" y="609"/>
                </a:lnTo>
                <a:lnTo>
                  <a:pt x="0" y="0"/>
                </a:lnTo>
                <a:lnTo>
                  <a:pt x="568" y="764"/>
                </a:lnTo>
                <a:close/>
              </a:path>
            </a:pathLst>
          </a:custGeom>
          <a:solidFill>
            <a:srgbClr val="9CDD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15" name="object 27515"/>
          <p:cNvSpPr/>
          <p:nvPr/>
        </p:nvSpPr>
        <p:spPr>
          <a:xfrm>
            <a:off x="3293910" y="217733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568" y="764"/>
                </a:moveTo>
                <a:lnTo>
                  <a:pt x="0" y="0"/>
                </a:lnTo>
                <a:lnTo>
                  <a:pt x="208" y="609"/>
                </a:lnTo>
                <a:lnTo>
                  <a:pt x="568" y="764"/>
                </a:lnTo>
                <a:close/>
              </a:path>
            </a:pathLst>
          </a:custGeom>
          <a:ln w="3175">
            <a:solidFill>
              <a:srgbClr val="9CDD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16" name="object 27516"/>
          <p:cNvSpPr/>
          <p:nvPr/>
        </p:nvSpPr>
        <p:spPr>
          <a:xfrm>
            <a:off x="3247705" y="2145690"/>
            <a:ext cx="7620" cy="5715"/>
          </a:xfrm>
          <a:custGeom>
            <a:avLst/>
            <a:gdLst/>
            <a:ahLst/>
            <a:cxnLst/>
            <a:rect l="l" t="t" r="r" b="b"/>
            <a:pathLst>
              <a:path w="7620" h="5714">
                <a:moveTo>
                  <a:pt x="7363" y="5288"/>
                </a:moveTo>
                <a:lnTo>
                  <a:pt x="0" y="0"/>
                </a:lnTo>
                <a:lnTo>
                  <a:pt x="7363" y="5288"/>
                </a:lnTo>
                <a:close/>
              </a:path>
            </a:pathLst>
          </a:custGeom>
          <a:ln w="3175">
            <a:solidFill>
              <a:srgbClr val="C4DE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17" name="object 27517"/>
          <p:cNvSpPr/>
          <p:nvPr/>
        </p:nvSpPr>
        <p:spPr>
          <a:xfrm>
            <a:off x="3247705" y="2145690"/>
            <a:ext cx="7620" cy="5715"/>
          </a:xfrm>
          <a:custGeom>
            <a:avLst/>
            <a:gdLst/>
            <a:ahLst/>
            <a:cxnLst/>
            <a:rect l="l" t="t" r="r" b="b"/>
            <a:pathLst>
              <a:path w="7620" h="5714">
                <a:moveTo>
                  <a:pt x="7363" y="5288"/>
                </a:moveTo>
                <a:lnTo>
                  <a:pt x="0" y="0"/>
                </a:lnTo>
                <a:lnTo>
                  <a:pt x="3157" y="1729"/>
                </a:lnTo>
                <a:lnTo>
                  <a:pt x="7363" y="5288"/>
                </a:lnTo>
                <a:close/>
              </a:path>
            </a:pathLst>
          </a:custGeom>
          <a:solidFill>
            <a:srgbClr val="C4DE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18" name="object 27518"/>
          <p:cNvSpPr/>
          <p:nvPr/>
        </p:nvSpPr>
        <p:spPr>
          <a:xfrm>
            <a:off x="3247705" y="2145690"/>
            <a:ext cx="7620" cy="5715"/>
          </a:xfrm>
          <a:custGeom>
            <a:avLst/>
            <a:gdLst/>
            <a:ahLst/>
            <a:cxnLst/>
            <a:rect l="l" t="t" r="r" b="b"/>
            <a:pathLst>
              <a:path w="7620" h="5714">
                <a:moveTo>
                  <a:pt x="7363" y="5288"/>
                </a:moveTo>
                <a:lnTo>
                  <a:pt x="3157" y="1729"/>
                </a:lnTo>
                <a:lnTo>
                  <a:pt x="0" y="0"/>
                </a:lnTo>
                <a:lnTo>
                  <a:pt x="7363" y="5288"/>
                </a:lnTo>
                <a:close/>
              </a:path>
            </a:pathLst>
          </a:custGeom>
          <a:ln w="3175">
            <a:solidFill>
              <a:srgbClr val="C4DE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19" name="object 27519"/>
          <p:cNvSpPr/>
          <p:nvPr/>
        </p:nvSpPr>
        <p:spPr>
          <a:xfrm>
            <a:off x="3292452" y="2177338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0" y="5270"/>
                </a:moveTo>
                <a:lnTo>
                  <a:pt x="1457" y="0"/>
                </a:lnTo>
                <a:lnTo>
                  <a:pt x="0" y="5270"/>
                </a:lnTo>
                <a:close/>
              </a:path>
            </a:pathLst>
          </a:custGeom>
          <a:ln w="3175">
            <a:solidFill>
              <a:srgbClr val="9EDD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20" name="object 27520"/>
          <p:cNvSpPr/>
          <p:nvPr/>
        </p:nvSpPr>
        <p:spPr>
          <a:xfrm>
            <a:off x="3292452" y="2177338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0" y="5270"/>
                </a:moveTo>
                <a:lnTo>
                  <a:pt x="1457" y="0"/>
                </a:lnTo>
                <a:lnTo>
                  <a:pt x="1666" y="609"/>
                </a:lnTo>
                <a:lnTo>
                  <a:pt x="0" y="5270"/>
                </a:lnTo>
                <a:close/>
              </a:path>
            </a:pathLst>
          </a:custGeom>
          <a:solidFill>
            <a:srgbClr val="9EDD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21" name="object 27521"/>
          <p:cNvSpPr/>
          <p:nvPr/>
        </p:nvSpPr>
        <p:spPr>
          <a:xfrm>
            <a:off x="3292452" y="2177338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0" y="5270"/>
                </a:moveTo>
                <a:lnTo>
                  <a:pt x="1666" y="609"/>
                </a:lnTo>
                <a:lnTo>
                  <a:pt x="1457" y="0"/>
                </a:lnTo>
                <a:lnTo>
                  <a:pt x="0" y="5270"/>
                </a:lnTo>
                <a:close/>
              </a:path>
            </a:pathLst>
          </a:custGeom>
          <a:ln w="3175">
            <a:solidFill>
              <a:srgbClr val="9EDD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22" name="object 27522"/>
          <p:cNvSpPr/>
          <p:nvPr/>
        </p:nvSpPr>
        <p:spPr>
          <a:xfrm>
            <a:off x="3292452" y="2177948"/>
            <a:ext cx="5715" cy="10795"/>
          </a:xfrm>
          <a:custGeom>
            <a:avLst/>
            <a:gdLst/>
            <a:ahLst/>
            <a:cxnLst/>
            <a:rect l="l" t="t" r="r" b="b"/>
            <a:pathLst>
              <a:path w="5714" h="10794">
                <a:moveTo>
                  <a:pt x="5321" y="10634"/>
                </a:moveTo>
                <a:lnTo>
                  <a:pt x="0" y="4660"/>
                </a:lnTo>
                <a:lnTo>
                  <a:pt x="1666" y="0"/>
                </a:lnTo>
                <a:lnTo>
                  <a:pt x="5321" y="10634"/>
                </a:lnTo>
                <a:close/>
              </a:path>
            </a:pathLst>
          </a:custGeom>
          <a:solidFill>
            <a:srgbClr val="9EDC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23" name="object 27523"/>
          <p:cNvSpPr/>
          <p:nvPr/>
        </p:nvSpPr>
        <p:spPr>
          <a:xfrm>
            <a:off x="3292452" y="2177948"/>
            <a:ext cx="5715" cy="10795"/>
          </a:xfrm>
          <a:custGeom>
            <a:avLst/>
            <a:gdLst/>
            <a:ahLst/>
            <a:cxnLst/>
            <a:rect l="l" t="t" r="r" b="b"/>
            <a:pathLst>
              <a:path w="5714" h="10794">
                <a:moveTo>
                  <a:pt x="0" y="4660"/>
                </a:moveTo>
                <a:lnTo>
                  <a:pt x="1666" y="0"/>
                </a:lnTo>
                <a:lnTo>
                  <a:pt x="5321" y="10634"/>
                </a:lnTo>
                <a:lnTo>
                  <a:pt x="0" y="4660"/>
                </a:lnTo>
                <a:close/>
              </a:path>
            </a:pathLst>
          </a:custGeom>
          <a:ln w="3175">
            <a:solidFill>
              <a:srgbClr val="9EDC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24" name="object 27524"/>
          <p:cNvSpPr/>
          <p:nvPr/>
        </p:nvSpPr>
        <p:spPr>
          <a:xfrm>
            <a:off x="3292190" y="2183554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5582" y="5029"/>
                </a:moveTo>
                <a:lnTo>
                  <a:pt x="0" y="0"/>
                </a:lnTo>
                <a:lnTo>
                  <a:pt x="2687" y="2298"/>
                </a:lnTo>
                <a:lnTo>
                  <a:pt x="5582" y="5029"/>
                </a:lnTo>
                <a:close/>
              </a:path>
            </a:pathLst>
          </a:custGeom>
          <a:solidFill>
            <a:srgbClr val="364B2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25" name="object 27525"/>
          <p:cNvSpPr/>
          <p:nvPr/>
        </p:nvSpPr>
        <p:spPr>
          <a:xfrm>
            <a:off x="3292190" y="2183554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0" y="0"/>
                </a:moveTo>
                <a:lnTo>
                  <a:pt x="2687" y="2298"/>
                </a:lnTo>
                <a:lnTo>
                  <a:pt x="5582" y="502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364B2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26" name="object 27526"/>
          <p:cNvSpPr/>
          <p:nvPr/>
        </p:nvSpPr>
        <p:spPr>
          <a:xfrm>
            <a:off x="3292190" y="2183554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0" y="0"/>
                </a:moveTo>
                <a:lnTo>
                  <a:pt x="5582" y="502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364B2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27" name="object 275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528" name="object 27528"/>
          <p:cNvSpPr/>
          <p:nvPr/>
        </p:nvSpPr>
        <p:spPr>
          <a:xfrm>
            <a:off x="3247705" y="2145690"/>
            <a:ext cx="15240" cy="8255"/>
          </a:xfrm>
          <a:custGeom>
            <a:avLst/>
            <a:gdLst/>
            <a:ahLst/>
            <a:cxnLst/>
            <a:rect l="l" t="t" r="r" b="b"/>
            <a:pathLst>
              <a:path w="15239" h="8255">
                <a:moveTo>
                  <a:pt x="15234" y="7772"/>
                </a:moveTo>
                <a:lnTo>
                  <a:pt x="3157" y="1729"/>
                </a:lnTo>
                <a:lnTo>
                  <a:pt x="0" y="0"/>
                </a:lnTo>
                <a:lnTo>
                  <a:pt x="15234" y="7772"/>
                </a:lnTo>
                <a:close/>
              </a:path>
            </a:pathLst>
          </a:custGeom>
          <a:solidFill>
            <a:srgbClr val="C1DF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29" name="object 27529"/>
          <p:cNvSpPr/>
          <p:nvPr/>
        </p:nvSpPr>
        <p:spPr>
          <a:xfrm>
            <a:off x="3247705" y="2145690"/>
            <a:ext cx="15240" cy="8255"/>
          </a:xfrm>
          <a:custGeom>
            <a:avLst/>
            <a:gdLst/>
            <a:ahLst/>
            <a:cxnLst/>
            <a:rect l="l" t="t" r="r" b="b"/>
            <a:pathLst>
              <a:path w="15239" h="8255">
                <a:moveTo>
                  <a:pt x="15234" y="7772"/>
                </a:moveTo>
                <a:lnTo>
                  <a:pt x="3157" y="1729"/>
                </a:lnTo>
                <a:lnTo>
                  <a:pt x="0" y="0"/>
                </a:lnTo>
                <a:lnTo>
                  <a:pt x="15234" y="7772"/>
                </a:lnTo>
                <a:close/>
              </a:path>
            </a:pathLst>
          </a:custGeom>
          <a:ln w="3175">
            <a:solidFill>
              <a:srgbClr val="C1DF6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30" name="object 275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531" name="object 27531"/>
          <p:cNvSpPr/>
          <p:nvPr/>
        </p:nvSpPr>
        <p:spPr>
          <a:xfrm>
            <a:off x="3244636" y="2142109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3068" y="35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32" name="object 275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533" name="object 275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534" name="object 27534"/>
          <p:cNvSpPr/>
          <p:nvPr/>
        </p:nvSpPr>
        <p:spPr>
          <a:xfrm>
            <a:off x="3309007" y="2208814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4930" y="6723"/>
                </a:moveTo>
                <a:lnTo>
                  <a:pt x="0" y="0"/>
                </a:lnTo>
                <a:lnTo>
                  <a:pt x="4251" y="4688"/>
                </a:lnTo>
                <a:lnTo>
                  <a:pt x="4930" y="6723"/>
                </a:lnTo>
                <a:close/>
              </a:path>
            </a:pathLst>
          </a:custGeom>
          <a:solidFill>
            <a:srgbClr val="8ED6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35" name="object 27535"/>
          <p:cNvSpPr/>
          <p:nvPr/>
        </p:nvSpPr>
        <p:spPr>
          <a:xfrm>
            <a:off x="3309007" y="2208814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4930" y="6723"/>
                </a:moveTo>
                <a:lnTo>
                  <a:pt x="4251" y="4688"/>
                </a:lnTo>
                <a:lnTo>
                  <a:pt x="0" y="0"/>
                </a:lnTo>
                <a:lnTo>
                  <a:pt x="4930" y="6723"/>
                </a:lnTo>
                <a:close/>
              </a:path>
            </a:pathLst>
          </a:custGeom>
          <a:ln w="3175">
            <a:solidFill>
              <a:srgbClr val="8ED6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36" name="object 275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537" name="object 275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538" name="object 275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539" name="object 275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540" name="object 275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541" name="object 27541"/>
          <p:cNvSpPr/>
          <p:nvPr/>
        </p:nvSpPr>
        <p:spPr>
          <a:xfrm>
            <a:off x="3300303" y="2202101"/>
            <a:ext cx="5715" cy="12065"/>
          </a:xfrm>
          <a:custGeom>
            <a:avLst/>
            <a:gdLst/>
            <a:ahLst/>
            <a:cxnLst/>
            <a:rect l="l" t="t" r="r" b="b"/>
            <a:pathLst>
              <a:path w="5714" h="12064">
                <a:moveTo>
                  <a:pt x="5527" y="11887"/>
                </a:moveTo>
                <a:lnTo>
                  <a:pt x="0" y="4274"/>
                </a:lnTo>
                <a:lnTo>
                  <a:pt x="1104" y="0"/>
                </a:lnTo>
                <a:lnTo>
                  <a:pt x="5527" y="11887"/>
                </a:lnTo>
                <a:close/>
              </a:path>
            </a:pathLst>
          </a:custGeom>
          <a:solidFill>
            <a:srgbClr val="9CD9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42" name="object 27542"/>
          <p:cNvSpPr/>
          <p:nvPr/>
        </p:nvSpPr>
        <p:spPr>
          <a:xfrm>
            <a:off x="3300303" y="2202101"/>
            <a:ext cx="5715" cy="12065"/>
          </a:xfrm>
          <a:custGeom>
            <a:avLst/>
            <a:gdLst/>
            <a:ahLst/>
            <a:cxnLst/>
            <a:rect l="l" t="t" r="r" b="b"/>
            <a:pathLst>
              <a:path w="5714" h="12064">
                <a:moveTo>
                  <a:pt x="5527" y="11887"/>
                </a:moveTo>
                <a:lnTo>
                  <a:pt x="0" y="4274"/>
                </a:lnTo>
                <a:lnTo>
                  <a:pt x="1104" y="0"/>
                </a:lnTo>
                <a:lnTo>
                  <a:pt x="5527" y="11887"/>
                </a:lnTo>
                <a:close/>
              </a:path>
            </a:pathLst>
          </a:custGeom>
          <a:ln w="3175">
            <a:solidFill>
              <a:srgbClr val="9CD9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43" name="object 27543"/>
          <p:cNvSpPr/>
          <p:nvPr/>
        </p:nvSpPr>
        <p:spPr>
          <a:xfrm>
            <a:off x="3301408" y="2200795"/>
            <a:ext cx="4445" cy="13335"/>
          </a:xfrm>
          <a:custGeom>
            <a:avLst/>
            <a:gdLst/>
            <a:ahLst/>
            <a:cxnLst/>
            <a:rect l="l" t="t" r="r" b="b"/>
            <a:pathLst>
              <a:path w="4445" h="13335">
                <a:moveTo>
                  <a:pt x="4422" y="13192"/>
                </a:moveTo>
                <a:lnTo>
                  <a:pt x="0" y="1305"/>
                </a:lnTo>
                <a:lnTo>
                  <a:pt x="337" y="0"/>
                </a:lnTo>
                <a:lnTo>
                  <a:pt x="4422" y="13192"/>
                </a:lnTo>
                <a:close/>
              </a:path>
            </a:pathLst>
          </a:custGeom>
          <a:solidFill>
            <a:srgbClr val="9BD9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44" name="object 27544"/>
          <p:cNvSpPr/>
          <p:nvPr/>
        </p:nvSpPr>
        <p:spPr>
          <a:xfrm>
            <a:off x="3301408" y="2200795"/>
            <a:ext cx="4445" cy="13335"/>
          </a:xfrm>
          <a:custGeom>
            <a:avLst/>
            <a:gdLst/>
            <a:ahLst/>
            <a:cxnLst/>
            <a:rect l="l" t="t" r="r" b="b"/>
            <a:pathLst>
              <a:path w="4445" h="13335">
                <a:moveTo>
                  <a:pt x="4422" y="13192"/>
                </a:moveTo>
                <a:lnTo>
                  <a:pt x="337" y="0"/>
                </a:lnTo>
                <a:lnTo>
                  <a:pt x="0" y="1305"/>
                </a:lnTo>
                <a:lnTo>
                  <a:pt x="4422" y="13192"/>
                </a:lnTo>
                <a:close/>
              </a:path>
            </a:pathLst>
          </a:custGeom>
          <a:ln w="3175">
            <a:solidFill>
              <a:srgbClr val="9BD9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45" name="object 27545"/>
          <p:cNvSpPr/>
          <p:nvPr/>
        </p:nvSpPr>
        <p:spPr>
          <a:xfrm>
            <a:off x="3301746" y="2200795"/>
            <a:ext cx="4445" cy="13335"/>
          </a:xfrm>
          <a:custGeom>
            <a:avLst/>
            <a:gdLst/>
            <a:ahLst/>
            <a:cxnLst/>
            <a:rect l="l" t="t" r="r" b="b"/>
            <a:pathLst>
              <a:path w="4445" h="13335">
                <a:moveTo>
                  <a:pt x="0" y="0"/>
                </a:moveTo>
                <a:lnTo>
                  <a:pt x="4084" y="1319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9AD8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46" name="object 27546"/>
          <p:cNvSpPr/>
          <p:nvPr/>
        </p:nvSpPr>
        <p:spPr>
          <a:xfrm>
            <a:off x="3301746" y="2200795"/>
            <a:ext cx="4445" cy="13335"/>
          </a:xfrm>
          <a:custGeom>
            <a:avLst/>
            <a:gdLst/>
            <a:ahLst/>
            <a:cxnLst/>
            <a:rect l="l" t="t" r="r" b="b"/>
            <a:pathLst>
              <a:path w="4445" h="13335">
                <a:moveTo>
                  <a:pt x="4084" y="13192"/>
                </a:moveTo>
                <a:lnTo>
                  <a:pt x="0" y="0"/>
                </a:lnTo>
                <a:lnTo>
                  <a:pt x="4084" y="13192"/>
                </a:lnTo>
                <a:close/>
              </a:path>
            </a:pathLst>
          </a:custGeom>
          <a:ln w="3175">
            <a:solidFill>
              <a:srgbClr val="9AD8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47" name="object 275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548" name="object 275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549" name="object 275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550" name="object 275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551" name="object 27551"/>
          <p:cNvSpPr/>
          <p:nvPr/>
        </p:nvSpPr>
        <p:spPr>
          <a:xfrm>
            <a:off x="3290021" y="219621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3B4C2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52" name="object 27552"/>
          <p:cNvSpPr/>
          <p:nvPr/>
        </p:nvSpPr>
        <p:spPr>
          <a:xfrm>
            <a:off x="3290021" y="219621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3B4C2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53" name="object 27553"/>
          <p:cNvSpPr/>
          <p:nvPr/>
        </p:nvSpPr>
        <p:spPr>
          <a:xfrm>
            <a:off x="3290021" y="219621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3B4C2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54" name="object 27554"/>
          <p:cNvSpPr/>
          <p:nvPr/>
        </p:nvSpPr>
        <p:spPr>
          <a:xfrm>
            <a:off x="3290021" y="219621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3B4C2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55" name="object 27555"/>
          <p:cNvSpPr/>
          <p:nvPr/>
        </p:nvSpPr>
        <p:spPr>
          <a:xfrm>
            <a:off x="3290021" y="219621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3B4C2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56" name="object 27556"/>
          <p:cNvSpPr/>
          <p:nvPr/>
        </p:nvSpPr>
        <p:spPr>
          <a:xfrm>
            <a:off x="3290021" y="219621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3B4C2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57" name="object 27557"/>
          <p:cNvSpPr/>
          <p:nvPr/>
        </p:nvSpPr>
        <p:spPr>
          <a:xfrm>
            <a:off x="3290021" y="219621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3B4C2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58" name="object 27558"/>
          <p:cNvSpPr/>
          <p:nvPr/>
        </p:nvSpPr>
        <p:spPr>
          <a:xfrm>
            <a:off x="3290021" y="219621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3B4C2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59" name="object 27559"/>
          <p:cNvSpPr/>
          <p:nvPr/>
        </p:nvSpPr>
        <p:spPr>
          <a:xfrm>
            <a:off x="3290021" y="219621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3B4C2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60" name="object 27560"/>
          <p:cNvSpPr/>
          <p:nvPr/>
        </p:nvSpPr>
        <p:spPr>
          <a:xfrm>
            <a:off x="3290021" y="219621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3B4C2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61" name="object 275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562" name="object 275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563" name="object 27563"/>
          <p:cNvSpPr/>
          <p:nvPr/>
        </p:nvSpPr>
        <p:spPr>
          <a:xfrm>
            <a:off x="3290021" y="219621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3B4C2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64" name="object 27564"/>
          <p:cNvSpPr/>
          <p:nvPr/>
        </p:nvSpPr>
        <p:spPr>
          <a:xfrm>
            <a:off x="3290021" y="219621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3B4C2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65" name="object 275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566" name="object 275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567" name="object 27567"/>
          <p:cNvSpPr/>
          <p:nvPr/>
        </p:nvSpPr>
        <p:spPr>
          <a:xfrm>
            <a:off x="3290021" y="2196216"/>
            <a:ext cx="15875" cy="17780"/>
          </a:xfrm>
          <a:custGeom>
            <a:avLst/>
            <a:gdLst/>
            <a:ahLst/>
            <a:cxnLst/>
            <a:rect l="l" t="t" r="r" b="b"/>
            <a:pathLst>
              <a:path w="15875" h="17780">
                <a:moveTo>
                  <a:pt x="0" y="0"/>
                </a:moveTo>
                <a:lnTo>
                  <a:pt x="15808" y="177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68" name="object 275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569" name="object 275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570" name="object 275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571" name="object 27571"/>
          <p:cNvSpPr/>
          <p:nvPr/>
        </p:nvSpPr>
        <p:spPr>
          <a:xfrm>
            <a:off x="3305830" y="221398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99D7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72" name="object 27572"/>
          <p:cNvSpPr/>
          <p:nvPr/>
        </p:nvSpPr>
        <p:spPr>
          <a:xfrm>
            <a:off x="3305830" y="221398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99D7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73" name="object 275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574" name="object 275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575" name="object 275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576" name="object 27576"/>
          <p:cNvSpPr/>
          <p:nvPr/>
        </p:nvSpPr>
        <p:spPr>
          <a:xfrm>
            <a:off x="3317085" y="223164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8BD3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77" name="object 27577"/>
          <p:cNvSpPr/>
          <p:nvPr/>
        </p:nvSpPr>
        <p:spPr>
          <a:xfrm>
            <a:off x="3317085" y="223164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8BD3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78" name="object 27578"/>
          <p:cNvSpPr/>
          <p:nvPr/>
        </p:nvSpPr>
        <p:spPr>
          <a:xfrm>
            <a:off x="3317085" y="223164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8BD3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79" name="object 27579"/>
          <p:cNvSpPr/>
          <p:nvPr/>
        </p:nvSpPr>
        <p:spPr>
          <a:xfrm>
            <a:off x="3317085" y="223164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8BD3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80" name="object 27580"/>
          <p:cNvSpPr/>
          <p:nvPr/>
        </p:nvSpPr>
        <p:spPr>
          <a:xfrm>
            <a:off x="3317085" y="223164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8BD3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81" name="object 27581"/>
          <p:cNvSpPr/>
          <p:nvPr/>
        </p:nvSpPr>
        <p:spPr>
          <a:xfrm>
            <a:off x="3317085" y="223164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8BD3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82" name="object 27582"/>
          <p:cNvSpPr/>
          <p:nvPr/>
        </p:nvSpPr>
        <p:spPr>
          <a:xfrm>
            <a:off x="3305830" y="2213988"/>
            <a:ext cx="11430" cy="17780"/>
          </a:xfrm>
          <a:custGeom>
            <a:avLst/>
            <a:gdLst/>
            <a:ahLst/>
            <a:cxnLst/>
            <a:rect l="l" t="t" r="r" b="b"/>
            <a:pathLst>
              <a:path w="11429" h="17780">
                <a:moveTo>
                  <a:pt x="0" y="0"/>
                </a:moveTo>
                <a:lnTo>
                  <a:pt x="11254" y="176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83" name="object 27583"/>
          <p:cNvSpPr/>
          <p:nvPr/>
        </p:nvSpPr>
        <p:spPr>
          <a:xfrm>
            <a:off x="3305830" y="2213988"/>
            <a:ext cx="4445" cy="14604"/>
          </a:xfrm>
          <a:custGeom>
            <a:avLst/>
            <a:gdLst/>
            <a:ahLst/>
            <a:cxnLst/>
            <a:rect l="l" t="t" r="r" b="b"/>
            <a:pathLst>
              <a:path w="4445" h="14605">
                <a:moveTo>
                  <a:pt x="4196" y="14180"/>
                </a:moveTo>
                <a:lnTo>
                  <a:pt x="0" y="0"/>
                </a:lnTo>
                <a:lnTo>
                  <a:pt x="4196" y="14180"/>
                </a:lnTo>
                <a:close/>
              </a:path>
            </a:pathLst>
          </a:custGeom>
          <a:ln w="3175">
            <a:solidFill>
              <a:srgbClr val="98D7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84" name="object 275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585" name="object 275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586" name="object 275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587" name="object 275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588" name="object 27588"/>
          <p:cNvSpPr/>
          <p:nvPr/>
        </p:nvSpPr>
        <p:spPr>
          <a:xfrm>
            <a:off x="3320110" y="2244719"/>
            <a:ext cx="1905" cy="7620"/>
          </a:xfrm>
          <a:custGeom>
            <a:avLst/>
            <a:gdLst/>
            <a:ahLst/>
            <a:cxnLst/>
            <a:rect l="l" t="t" r="r" b="b"/>
            <a:pathLst>
              <a:path w="1904" h="7619">
                <a:moveTo>
                  <a:pt x="0" y="0"/>
                </a:moveTo>
                <a:lnTo>
                  <a:pt x="1150" y="4798"/>
                </a:lnTo>
                <a:lnTo>
                  <a:pt x="1711" y="712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89D1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89" name="object 275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590" name="object 275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591" name="object 275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592" name="object 27592"/>
          <p:cNvSpPr/>
          <p:nvPr/>
        </p:nvSpPr>
        <p:spPr>
          <a:xfrm>
            <a:off x="3308814" y="2228169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80">
                <a:moveTo>
                  <a:pt x="0" y="4899"/>
                </a:moveTo>
                <a:lnTo>
                  <a:pt x="1211" y="0"/>
                </a:lnTo>
                <a:lnTo>
                  <a:pt x="0" y="4899"/>
                </a:lnTo>
                <a:close/>
              </a:path>
            </a:pathLst>
          </a:custGeom>
          <a:ln w="3175">
            <a:solidFill>
              <a:srgbClr val="98D5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93" name="object 27593"/>
          <p:cNvSpPr/>
          <p:nvPr/>
        </p:nvSpPr>
        <p:spPr>
          <a:xfrm>
            <a:off x="3308814" y="2228169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30">
                <a:moveTo>
                  <a:pt x="4437" y="11356"/>
                </a:moveTo>
                <a:lnTo>
                  <a:pt x="0" y="4899"/>
                </a:lnTo>
                <a:lnTo>
                  <a:pt x="1211" y="0"/>
                </a:lnTo>
                <a:lnTo>
                  <a:pt x="4437" y="11356"/>
                </a:lnTo>
                <a:close/>
              </a:path>
            </a:pathLst>
          </a:custGeom>
          <a:solidFill>
            <a:srgbClr val="97D5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94" name="object 27594"/>
          <p:cNvSpPr/>
          <p:nvPr/>
        </p:nvSpPr>
        <p:spPr>
          <a:xfrm>
            <a:off x="3308814" y="2228169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30">
                <a:moveTo>
                  <a:pt x="0" y="4899"/>
                </a:moveTo>
                <a:lnTo>
                  <a:pt x="4437" y="11356"/>
                </a:lnTo>
                <a:lnTo>
                  <a:pt x="1211" y="0"/>
                </a:lnTo>
                <a:lnTo>
                  <a:pt x="0" y="4899"/>
                </a:lnTo>
                <a:close/>
              </a:path>
            </a:pathLst>
          </a:custGeom>
          <a:ln w="3175">
            <a:solidFill>
              <a:srgbClr val="97D5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95" name="object 275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596" name="object 275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597" name="object 27597"/>
          <p:cNvSpPr/>
          <p:nvPr/>
        </p:nvSpPr>
        <p:spPr>
          <a:xfrm>
            <a:off x="3301545" y="2210480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0" y="4996"/>
                </a:moveTo>
                <a:lnTo>
                  <a:pt x="1280" y="0"/>
                </a:lnTo>
                <a:lnTo>
                  <a:pt x="4284" y="3507"/>
                </a:lnTo>
                <a:lnTo>
                  <a:pt x="0" y="4996"/>
                </a:lnTo>
                <a:close/>
              </a:path>
            </a:pathLst>
          </a:custGeom>
          <a:solidFill>
            <a:srgbClr val="9DD8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98" name="object 27598"/>
          <p:cNvSpPr/>
          <p:nvPr/>
        </p:nvSpPr>
        <p:spPr>
          <a:xfrm>
            <a:off x="3301545" y="2210480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0" y="4996"/>
                </a:moveTo>
                <a:lnTo>
                  <a:pt x="1280" y="0"/>
                </a:lnTo>
                <a:lnTo>
                  <a:pt x="4284" y="3507"/>
                </a:lnTo>
                <a:lnTo>
                  <a:pt x="0" y="4996"/>
                </a:lnTo>
                <a:close/>
              </a:path>
            </a:pathLst>
          </a:custGeom>
          <a:ln w="3175">
            <a:solidFill>
              <a:srgbClr val="9DD8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99" name="object 275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600" name="object 27600"/>
          <p:cNvSpPr/>
          <p:nvPr/>
        </p:nvSpPr>
        <p:spPr>
          <a:xfrm>
            <a:off x="3305830" y="221398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01" name="object 27601"/>
          <p:cNvSpPr/>
          <p:nvPr/>
        </p:nvSpPr>
        <p:spPr>
          <a:xfrm>
            <a:off x="3305830" y="221398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02" name="object 276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603" name="object 276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604" name="object 276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605" name="object 276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606" name="object 276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607" name="object 276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608" name="object 276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609" name="object 276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610" name="object 27610"/>
          <p:cNvSpPr/>
          <p:nvPr/>
        </p:nvSpPr>
        <p:spPr>
          <a:xfrm>
            <a:off x="3290003" y="2172172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4">
                <a:moveTo>
                  <a:pt x="3906" y="5166"/>
                </a:moveTo>
                <a:lnTo>
                  <a:pt x="0" y="1310"/>
                </a:lnTo>
                <a:lnTo>
                  <a:pt x="2019" y="0"/>
                </a:lnTo>
                <a:lnTo>
                  <a:pt x="3906" y="5166"/>
                </a:lnTo>
                <a:close/>
              </a:path>
            </a:pathLst>
          </a:custGeom>
          <a:solidFill>
            <a:srgbClr val="9EDD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11" name="object 27611"/>
          <p:cNvSpPr/>
          <p:nvPr/>
        </p:nvSpPr>
        <p:spPr>
          <a:xfrm>
            <a:off x="3290003" y="2172172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4">
                <a:moveTo>
                  <a:pt x="0" y="1310"/>
                </a:moveTo>
                <a:lnTo>
                  <a:pt x="3906" y="5166"/>
                </a:lnTo>
                <a:lnTo>
                  <a:pt x="2019" y="0"/>
                </a:lnTo>
                <a:lnTo>
                  <a:pt x="0" y="1310"/>
                </a:lnTo>
                <a:close/>
              </a:path>
            </a:pathLst>
          </a:custGeom>
          <a:ln w="3175">
            <a:solidFill>
              <a:srgbClr val="9EDD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12" name="object 276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613" name="object 276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614" name="object 27614"/>
          <p:cNvSpPr/>
          <p:nvPr/>
        </p:nvSpPr>
        <p:spPr>
          <a:xfrm>
            <a:off x="3267430" y="2151204"/>
            <a:ext cx="24765" cy="21590"/>
          </a:xfrm>
          <a:custGeom>
            <a:avLst/>
            <a:gdLst/>
            <a:ahLst/>
            <a:cxnLst/>
            <a:rect l="l" t="t" r="r" b="b"/>
            <a:pathLst>
              <a:path w="24764" h="21589">
                <a:moveTo>
                  <a:pt x="24592" y="209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15" name="object 27615"/>
          <p:cNvSpPr/>
          <p:nvPr/>
        </p:nvSpPr>
        <p:spPr>
          <a:xfrm>
            <a:off x="3267430" y="215120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16" name="object 276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617" name="object 276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618" name="object 276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619" name="object 276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620" name="object 276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621" name="object 276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622" name="object 276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623" name="object 276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624" name="object 27624"/>
          <p:cNvSpPr/>
          <p:nvPr/>
        </p:nvSpPr>
        <p:spPr>
          <a:xfrm>
            <a:off x="3286135" y="2177608"/>
            <a:ext cx="8890" cy="8255"/>
          </a:xfrm>
          <a:custGeom>
            <a:avLst/>
            <a:gdLst/>
            <a:ahLst/>
            <a:cxnLst/>
            <a:rect l="l" t="t" r="r" b="b"/>
            <a:pathLst>
              <a:path w="8889" h="8255">
                <a:moveTo>
                  <a:pt x="8742" y="8244"/>
                </a:moveTo>
                <a:lnTo>
                  <a:pt x="2908" y="3256"/>
                </a:lnTo>
                <a:lnTo>
                  <a:pt x="0" y="0"/>
                </a:lnTo>
                <a:lnTo>
                  <a:pt x="8742" y="8244"/>
                </a:lnTo>
                <a:close/>
              </a:path>
            </a:pathLst>
          </a:custGeom>
          <a:solidFill>
            <a:srgbClr val="384B2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25" name="object 27625"/>
          <p:cNvSpPr/>
          <p:nvPr/>
        </p:nvSpPr>
        <p:spPr>
          <a:xfrm>
            <a:off x="3286135" y="2177608"/>
            <a:ext cx="8890" cy="8255"/>
          </a:xfrm>
          <a:custGeom>
            <a:avLst/>
            <a:gdLst/>
            <a:ahLst/>
            <a:cxnLst/>
            <a:rect l="l" t="t" r="r" b="b"/>
            <a:pathLst>
              <a:path w="8889" h="8255">
                <a:moveTo>
                  <a:pt x="2908" y="3256"/>
                </a:moveTo>
                <a:lnTo>
                  <a:pt x="8742" y="8244"/>
                </a:lnTo>
                <a:lnTo>
                  <a:pt x="0" y="0"/>
                </a:lnTo>
                <a:lnTo>
                  <a:pt x="2908" y="3256"/>
                </a:lnTo>
                <a:close/>
              </a:path>
            </a:pathLst>
          </a:custGeom>
          <a:ln w="3175">
            <a:solidFill>
              <a:srgbClr val="384B2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26" name="object 27626"/>
          <p:cNvSpPr/>
          <p:nvPr/>
        </p:nvSpPr>
        <p:spPr>
          <a:xfrm>
            <a:off x="3289043" y="2180864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0" y="0"/>
                </a:moveTo>
                <a:lnTo>
                  <a:pt x="5834" y="4988"/>
                </a:lnTo>
                <a:lnTo>
                  <a:pt x="3147" y="268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374B2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27" name="object 27627"/>
          <p:cNvSpPr/>
          <p:nvPr/>
        </p:nvSpPr>
        <p:spPr>
          <a:xfrm>
            <a:off x="3261029" y="2156099"/>
            <a:ext cx="25400" cy="21590"/>
          </a:xfrm>
          <a:custGeom>
            <a:avLst/>
            <a:gdLst/>
            <a:ahLst/>
            <a:cxnLst/>
            <a:rect l="l" t="t" r="r" b="b"/>
            <a:pathLst>
              <a:path w="25400" h="21589">
                <a:moveTo>
                  <a:pt x="25105" y="2150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28" name="object 27628"/>
          <p:cNvSpPr/>
          <p:nvPr/>
        </p:nvSpPr>
        <p:spPr>
          <a:xfrm>
            <a:off x="3247969" y="2146074"/>
            <a:ext cx="13335" cy="10160"/>
          </a:xfrm>
          <a:custGeom>
            <a:avLst/>
            <a:gdLst/>
            <a:ahLst/>
            <a:cxnLst/>
            <a:rect l="l" t="t" r="r" b="b"/>
            <a:pathLst>
              <a:path w="13335" h="10160">
                <a:moveTo>
                  <a:pt x="13060" y="10025"/>
                </a:moveTo>
                <a:lnTo>
                  <a:pt x="0" y="0"/>
                </a:lnTo>
                <a:lnTo>
                  <a:pt x="1953" y="1348"/>
                </a:lnTo>
                <a:lnTo>
                  <a:pt x="13060" y="10025"/>
                </a:lnTo>
                <a:close/>
              </a:path>
            </a:pathLst>
          </a:custGeom>
          <a:solidFill>
            <a:srgbClr val="C5DF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29" name="object 27629"/>
          <p:cNvSpPr/>
          <p:nvPr/>
        </p:nvSpPr>
        <p:spPr>
          <a:xfrm>
            <a:off x="3247969" y="2146074"/>
            <a:ext cx="13335" cy="10160"/>
          </a:xfrm>
          <a:custGeom>
            <a:avLst/>
            <a:gdLst/>
            <a:ahLst/>
            <a:cxnLst/>
            <a:rect l="l" t="t" r="r" b="b"/>
            <a:pathLst>
              <a:path w="13335" h="10160">
                <a:moveTo>
                  <a:pt x="0" y="0"/>
                </a:moveTo>
                <a:lnTo>
                  <a:pt x="1953" y="1348"/>
                </a:lnTo>
                <a:lnTo>
                  <a:pt x="13060" y="1002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C5D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30" name="object 27630"/>
          <p:cNvSpPr/>
          <p:nvPr/>
        </p:nvSpPr>
        <p:spPr>
          <a:xfrm>
            <a:off x="3247969" y="2146074"/>
            <a:ext cx="13335" cy="10160"/>
          </a:xfrm>
          <a:custGeom>
            <a:avLst/>
            <a:gdLst/>
            <a:ahLst/>
            <a:cxnLst/>
            <a:rect l="l" t="t" r="r" b="b"/>
            <a:pathLst>
              <a:path w="13335" h="10160">
                <a:moveTo>
                  <a:pt x="13060" y="10025"/>
                </a:moveTo>
                <a:lnTo>
                  <a:pt x="523" y="754"/>
                </a:lnTo>
                <a:lnTo>
                  <a:pt x="0" y="0"/>
                </a:lnTo>
                <a:lnTo>
                  <a:pt x="13060" y="10025"/>
                </a:lnTo>
                <a:close/>
              </a:path>
            </a:pathLst>
          </a:custGeom>
          <a:solidFill>
            <a:srgbClr val="C5DF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31" name="object 27631"/>
          <p:cNvSpPr/>
          <p:nvPr/>
        </p:nvSpPr>
        <p:spPr>
          <a:xfrm>
            <a:off x="3247969" y="2146074"/>
            <a:ext cx="13335" cy="10160"/>
          </a:xfrm>
          <a:custGeom>
            <a:avLst/>
            <a:gdLst/>
            <a:ahLst/>
            <a:cxnLst/>
            <a:rect l="l" t="t" r="r" b="b"/>
            <a:pathLst>
              <a:path w="13335" h="10160">
                <a:moveTo>
                  <a:pt x="0" y="0"/>
                </a:moveTo>
                <a:lnTo>
                  <a:pt x="523" y="754"/>
                </a:lnTo>
                <a:lnTo>
                  <a:pt x="13060" y="1002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C5D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32" name="object 276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633" name="object 27633"/>
          <p:cNvSpPr/>
          <p:nvPr/>
        </p:nvSpPr>
        <p:spPr>
          <a:xfrm>
            <a:off x="3248492" y="2146828"/>
            <a:ext cx="12700" cy="9525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12537" y="9271"/>
                </a:moveTo>
                <a:lnTo>
                  <a:pt x="2385" y="3451"/>
                </a:lnTo>
                <a:lnTo>
                  <a:pt x="0" y="0"/>
                </a:lnTo>
                <a:lnTo>
                  <a:pt x="12537" y="9271"/>
                </a:lnTo>
                <a:close/>
              </a:path>
            </a:pathLst>
          </a:custGeom>
          <a:solidFill>
            <a:srgbClr val="C9E0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34" name="object 27634"/>
          <p:cNvSpPr/>
          <p:nvPr/>
        </p:nvSpPr>
        <p:spPr>
          <a:xfrm>
            <a:off x="3248492" y="2146828"/>
            <a:ext cx="12700" cy="9525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2385" y="3451"/>
                </a:moveTo>
                <a:lnTo>
                  <a:pt x="12537" y="9271"/>
                </a:lnTo>
                <a:lnTo>
                  <a:pt x="0" y="0"/>
                </a:lnTo>
                <a:lnTo>
                  <a:pt x="2385" y="3451"/>
                </a:lnTo>
                <a:close/>
              </a:path>
            </a:pathLst>
          </a:custGeom>
          <a:ln w="3175">
            <a:solidFill>
              <a:srgbClr val="C9E0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35" name="object 27635"/>
          <p:cNvSpPr/>
          <p:nvPr/>
        </p:nvSpPr>
        <p:spPr>
          <a:xfrm>
            <a:off x="3248492" y="2146828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385" y="34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36" name="object 27636"/>
          <p:cNvSpPr/>
          <p:nvPr/>
        </p:nvSpPr>
        <p:spPr>
          <a:xfrm>
            <a:off x="3247969" y="214607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523" y="75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37" name="object 27637"/>
          <p:cNvSpPr/>
          <p:nvPr/>
        </p:nvSpPr>
        <p:spPr>
          <a:xfrm>
            <a:off x="3248492" y="2146828"/>
            <a:ext cx="12700" cy="9525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12537" y="927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38" name="object 276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639" name="object 276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640" name="object 27640"/>
          <p:cNvSpPr/>
          <p:nvPr/>
        </p:nvSpPr>
        <p:spPr>
          <a:xfrm>
            <a:off x="3250862" y="2147420"/>
            <a:ext cx="20320" cy="11430"/>
          </a:xfrm>
          <a:custGeom>
            <a:avLst/>
            <a:gdLst/>
            <a:ahLst/>
            <a:cxnLst/>
            <a:rect l="l" t="t" r="r" b="b"/>
            <a:pathLst>
              <a:path w="20320" h="11430">
                <a:moveTo>
                  <a:pt x="19997" y="10955"/>
                </a:moveTo>
                <a:lnTo>
                  <a:pt x="0" y="0"/>
                </a:lnTo>
                <a:lnTo>
                  <a:pt x="12077" y="6042"/>
                </a:lnTo>
                <a:lnTo>
                  <a:pt x="19997" y="10955"/>
                </a:lnTo>
                <a:close/>
              </a:path>
            </a:pathLst>
          </a:custGeom>
          <a:solidFill>
            <a:srgbClr val="BDE0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41" name="object 27641"/>
          <p:cNvSpPr/>
          <p:nvPr/>
        </p:nvSpPr>
        <p:spPr>
          <a:xfrm>
            <a:off x="3250862" y="2147420"/>
            <a:ext cx="20320" cy="11430"/>
          </a:xfrm>
          <a:custGeom>
            <a:avLst/>
            <a:gdLst/>
            <a:ahLst/>
            <a:cxnLst/>
            <a:rect l="l" t="t" r="r" b="b"/>
            <a:pathLst>
              <a:path w="20320" h="11430">
                <a:moveTo>
                  <a:pt x="0" y="0"/>
                </a:moveTo>
                <a:lnTo>
                  <a:pt x="19997" y="10955"/>
                </a:lnTo>
                <a:lnTo>
                  <a:pt x="12077" y="604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BDE0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42" name="object 276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643" name="object 276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644" name="object 276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645" name="object 276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646" name="object 27646"/>
          <p:cNvSpPr/>
          <p:nvPr/>
        </p:nvSpPr>
        <p:spPr>
          <a:xfrm>
            <a:off x="3250877" y="2150280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3187" y="54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47" name="object 27647"/>
          <p:cNvSpPr/>
          <p:nvPr/>
        </p:nvSpPr>
        <p:spPr>
          <a:xfrm>
            <a:off x="3290021" y="219621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ADDD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48" name="object 27648"/>
          <p:cNvSpPr/>
          <p:nvPr/>
        </p:nvSpPr>
        <p:spPr>
          <a:xfrm>
            <a:off x="3290021" y="219621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ADDD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49" name="object 276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650" name="object 276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651" name="object 276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652" name="object 27652"/>
          <p:cNvSpPr/>
          <p:nvPr/>
        </p:nvSpPr>
        <p:spPr>
          <a:xfrm>
            <a:off x="3264448" y="216746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464E2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53" name="object 27653"/>
          <p:cNvSpPr/>
          <p:nvPr/>
        </p:nvSpPr>
        <p:spPr>
          <a:xfrm>
            <a:off x="3264448" y="216746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64E2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54" name="object 276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655" name="object 27655"/>
          <p:cNvSpPr/>
          <p:nvPr/>
        </p:nvSpPr>
        <p:spPr>
          <a:xfrm>
            <a:off x="3264448" y="2167468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370" y="3787"/>
                </a:moveTo>
                <a:lnTo>
                  <a:pt x="0" y="0"/>
                </a:lnTo>
                <a:lnTo>
                  <a:pt x="3370" y="3787"/>
                </a:lnTo>
                <a:close/>
              </a:path>
            </a:pathLst>
          </a:custGeom>
          <a:ln w="3175">
            <a:solidFill>
              <a:srgbClr val="454E2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56" name="object 276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657" name="object 27657"/>
          <p:cNvSpPr/>
          <p:nvPr/>
        </p:nvSpPr>
        <p:spPr>
          <a:xfrm>
            <a:off x="3264448" y="2167468"/>
            <a:ext cx="26034" cy="29209"/>
          </a:xfrm>
          <a:custGeom>
            <a:avLst/>
            <a:gdLst/>
            <a:ahLst/>
            <a:cxnLst/>
            <a:rect l="l" t="t" r="r" b="b"/>
            <a:pathLst>
              <a:path w="26035" h="29210">
                <a:moveTo>
                  <a:pt x="0" y="0"/>
                </a:moveTo>
                <a:lnTo>
                  <a:pt x="25572" y="287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58" name="object 276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659" name="object 27659"/>
          <p:cNvSpPr/>
          <p:nvPr/>
        </p:nvSpPr>
        <p:spPr>
          <a:xfrm>
            <a:off x="3294877" y="2185853"/>
            <a:ext cx="4445" cy="6350"/>
          </a:xfrm>
          <a:custGeom>
            <a:avLst/>
            <a:gdLst/>
            <a:ahLst/>
            <a:cxnLst/>
            <a:rect l="l" t="t" r="r" b="b"/>
            <a:pathLst>
              <a:path w="4445" h="6350">
                <a:moveTo>
                  <a:pt x="3881" y="5760"/>
                </a:moveTo>
                <a:lnTo>
                  <a:pt x="0" y="0"/>
                </a:lnTo>
                <a:lnTo>
                  <a:pt x="2895" y="2730"/>
                </a:lnTo>
                <a:lnTo>
                  <a:pt x="3881" y="5760"/>
                </a:lnTo>
                <a:close/>
              </a:path>
            </a:pathLst>
          </a:custGeom>
          <a:solidFill>
            <a:srgbClr val="9DDB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60" name="object 27660"/>
          <p:cNvSpPr/>
          <p:nvPr/>
        </p:nvSpPr>
        <p:spPr>
          <a:xfrm>
            <a:off x="3294877" y="2185853"/>
            <a:ext cx="4445" cy="6350"/>
          </a:xfrm>
          <a:custGeom>
            <a:avLst/>
            <a:gdLst/>
            <a:ahLst/>
            <a:cxnLst/>
            <a:rect l="l" t="t" r="r" b="b"/>
            <a:pathLst>
              <a:path w="4445" h="6350">
                <a:moveTo>
                  <a:pt x="3881" y="5760"/>
                </a:moveTo>
                <a:lnTo>
                  <a:pt x="2895" y="2730"/>
                </a:lnTo>
                <a:lnTo>
                  <a:pt x="0" y="0"/>
                </a:lnTo>
                <a:lnTo>
                  <a:pt x="3881" y="5760"/>
                </a:lnTo>
                <a:close/>
              </a:path>
            </a:pathLst>
          </a:custGeom>
          <a:ln w="3175">
            <a:solidFill>
              <a:srgbClr val="9DDB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61" name="object 276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662" name="object 276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663" name="object 276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664" name="object 27664"/>
          <p:cNvSpPr/>
          <p:nvPr/>
        </p:nvSpPr>
        <p:spPr>
          <a:xfrm>
            <a:off x="3286135" y="2177608"/>
            <a:ext cx="12700" cy="14604"/>
          </a:xfrm>
          <a:custGeom>
            <a:avLst/>
            <a:gdLst/>
            <a:ahLst/>
            <a:cxnLst/>
            <a:rect l="l" t="t" r="r" b="b"/>
            <a:pathLst>
              <a:path w="12700" h="14605">
                <a:moveTo>
                  <a:pt x="12623" y="140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65" name="object 276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666" name="object 276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667" name="object 276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0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668" name="object 27668"/>
          <p:cNvSpPr/>
          <p:nvPr/>
        </p:nvSpPr>
        <p:spPr>
          <a:xfrm>
            <a:off x="3254159" y="2155888"/>
            <a:ext cx="635" cy="0"/>
          </a:xfrm>
          <a:custGeom>
            <a:avLst/>
            <a:gdLst/>
            <a:ahLst/>
            <a:cxnLst/>
            <a:rect l="l" t="t" r="r" b="b"/>
            <a:pathLst>
              <a:path w="635" h="0">
                <a:moveTo>
                  <a:pt x="101" y="0"/>
                </a:moveTo>
                <a:close/>
              </a:path>
            </a:pathLst>
          </a:custGeom>
          <a:ln w="3175">
            <a:solidFill>
              <a:srgbClr val="D6E35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69" name="object 27669"/>
          <p:cNvSpPr/>
          <p:nvPr/>
        </p:nvSpPr>
        <p:spPr>
          <a:xfrm>
            <a:off x="3254064" y="215573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93" y="160"/>
                </a:moveTo>
                <a:lnTo>
                  <a:pt x="0" y="0"/>
                </a:lnTo>
                <a:lnTo>
                  <a:pt x="195" y="149"/>
                </a:lnTo>
                <a:close/>
              </a:path>
            </a:pathLst>
          </a:custGeom>
          <a:solidFill>
            <a:srgbClr val="D6E35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70" name="object 27670"/>
          <p:cNvSpPr/>
          <p:nvPr/>
        </p:nvSpPr>
        <p:spPr>
          <a:xfrm>
            <a:off x="3254064" y="215573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5" y="149"/>
                </a:moveTo>
                <a:lnTo>
                  <a:pt x="0" y="0"/>
                </a:lnTo>
                <a:lnTo>
                  <a:pt x="93" y="160"/>
                </a:lnTo>
                <a:close/>
              </a:path>
            </a:pathLst>
          </a:custGeom>
          <a:ln w="3175">
            <a:solidFill>
              <a:srgbClr val="D6E35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71" name="object 27671"/>
          <p:cNvSpPr/>
          <p:nvPr/>
        </p:nvSpPr>
        <p:spPr>
          <a:xfrm>
            <a:off x="3254064" y="215573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93" y="1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72" name="object 276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673" name="object 276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674" name="object 276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675" name="object 276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676" name="object 27676"/>
          <p:cNvSpPr/>
          <p:nvPr/>
        </p:nvSpPr>
        <p:spPr>
          <a:xfrm>
            <a:off x="3264448" y="216746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CBE2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77" name="object 27677"/>
          <p:cNvSpPr/>
          <p:nvPr/>
        </p:nvSpPr>
        <p:spPr>
          <a:xfrm>
            <a:off x="3264448" y="216746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CBE26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78" name="object 27678"/>
          <p:cNvSpPr/>
          <p:nvPr/>
        </p:nvSpPr>
        <p:spPr>
          <a:xfrm>
            <a:off x="3254159" y="2155898"/>
            <a:ext cx="10795" cy="12065"/>
          </a:xfrm>
          <a:custGeom>
            <a:avLst/>
            <a:gdLst/>
            <a:ahLst/>
            <a:cxnLst/>
            <a:rect l="l" t="t" r="r" b="b"/>
            <a:pathLst>
              <a:path w="10795" h="12064">
                <a:moveTo>
                  <a:pt x="10289" y="11569"/>
                </a:moveTo>
                <a:lnTo>
                  <a:pt x="0" y="0"/>
                </a:lnTo>
                <a:lnTo>
                  <a:pt x="10289" y="11569"/>
                </a:lnTo>
                <a:close/>
              </a:path>
            </a:pathLst>
          </a:custGeom>
          <a:ln w="3175">
            <a:solidFill>
              <a:srgbClr val="474E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79" name="object 276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680" name="object 276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681" name="object 276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682" name="object 27682"/>
          <p:cNvSpPr/>
          <p:nvPr/>
        </p:nvSpPr>
        <p:spPr>
          <a:xfrm>
            <a:off x="3254159" y="215589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4A4E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83" name="object 27683"/>
          <p:cNvSpPr/>
          <p:nvPr/>
        </p:nvSpPr>
        <p:spPr>
          <a:xfrm>
            <a:off x="3254159" y="215589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A4E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84" name="object 27684"/>
          <p:cNvSpPr/>
          <p:nvPr/>
        </p:nvSpPr>
        <p:spPr>
          <a:xfrm>
            <a:off x="3264448" y="216746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464E2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85" name="object 27685"/>
          <p:cNvSpPr/>
          <p:nvPr/>
        </p:nvSpPr>
        <p:spPr>
          <a:xfrm>
            <a:off x="3264448" y="216746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64E2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86" name="object 27686"/>
          <p:cNvSpPr/>
          <p:nvPr/>
        </p:nvSpPr>
        <p:spPr>
          <a:xfrm>
            <a:off x="3254159" y="2155898"/>
            <a:ext cx="10795" cy="12065"/>
          </a:xfrm>
          <a:custGeom>
            <a:avLst/>
            <a:gdLst/>
            <a:ahLst/>
            <a:cxnLst/>
            <a:rect l="l" t="t" r="r" b="b"/>
            <a:pathLst>
              <a:path w="10795" h="12064">
                <a:moveTo>
                  <a:pt x="10289" y="11569"/>
                </a:moveTo>
                <a:lnTo>
                  <a:pt x="0" y="0"/>
                </a:lnTo>
                <a:lnTo>
                  <a:pt x="10289" y="11569"/>
                </a:lnTo>
                <a:close/>
              </a:path>
            </a:pathLst>
          </a:custGeom>
          <a:ln w="3175">
            <a:solidFill>
              <a:srgbClr val="474E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87" name="object 27687"/>
          <p:cNvSpPr/>
          <p:nvPr/>
        </p:nvSpPr>
        <p:spPr>
          <a:xfrm>
            <a:off x="3254159" y="2155898"/>
            <a:ext cx="10795" cy="12065"/>
          </a:xfrm>
          <a:custGeom>
            <a:avLst/>
            <a:gdLst/>
            <a:ahLst/>
            <a:cxnLst/>
            <a:rect l="l" t="t" r="r" b="b"/>
            <a:pathLst>
              <a:path w="10795" h="12064">
                <a:moveTo>
                  <a:pt x="10289" y="11569"/>
                </a:moveTo>
                <a:lnTo>
                  <a:pt x="0" y="0"/>
                </a:lnTo>
                <a:lnTo>
                  <a:pt x="10289" y="11569"/>
                </a:lnTo>
                <a:close/>
              </a:path>
            </a:pathLst>
          </a:custGeom>
          <a:ln w="3175">
            <a:solidFill>
              <a:srgbClr val="494E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88" name="object 27688"/>
          <p:cNvSpPr/>
          <p:nvPr/>
        </p:nvSpPr>
        <p:spPr>
          <a:xfrm>
            <a:off x="3263061" y="216590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386" y="1559"/>
                </a:moveTo>
                <a:lnTo>
                  <a:pt x="0" y="0"/>
                </a:lnTo>
                <a:lnTo>
                  <a:pt x="1386" y="1559"/>
                </a:lnTo>
                <a:close/>
              </a:path>
            </a:pathLst>
          </a:custGeom>
          <a:ln w="3175">
            <a:solidFill>
              <a:srgbClr val="464E2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89" name="object 27689"/>
          <p:cNvSpPr/>
          <p:nvPr/>
        </p:nvSpPr>
        <p:spPr>
          <a:xfrm>
            <a:off x="3254159" y="2155898"/>
            <a:ext cx="9525" cy="10160"/>
          </a:xfrm>
          <a:custGeom>
            <a:avLst/>
            <a:gdLst/>
            <a:ahLst/>
            <a:cxnLst/>
            <a:rect l="l" t="t" r="r" b="b"/>
            <a:pathLst>
              <a:path w="9525" h="10160">
                <a:moveTo>
                  <a:pt x="8902" y="10010"/>
                </a:moveTo>
                <a:lnTo>
                  <a:pt x="0" y="0"/>
                </a:lnTo>
                <a:lnTo>
                  <a:pt x="8902" y="10010"/>
                </a:lnTo>
                <a:close/>
              </a:path>
            </a:pathLst>
          </a:custGeom>
          <a:ln w="3175">
            <a:solidFill>
              <a:srgbClr val="494E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90" name="object 27690"/>
          <p:cNvSpPr/>
          <p:nvPr/>
        </p:nvSpPr>
        <p:spPr>
          <a:xfrm>
            <a:off x="3254159" y="2155898"/>
            <a:ext cx="10795" cy="12065"/>
          </a:xfrm>
          <a:custGeom>
            <a:avLst/>
            <a:gdLst/>
            <a:ahLst/>
            <a:cxnLst/>
            <a:rect l="l" t="t" r="r" b="b"/>
            <a:pathLst>
              <a:path w="10795" h="12064">
                <a:moveTo>
                  <a:pt x="0" y="0"/>
                </a:moveTo>
                <a:lnTo>
                  <a:pt x="10289" y="1156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91" name="object 276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692" name="object 276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693" name="object 276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694" name="object 276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695" name="object 27695"/>
          <p:cNvSpPr/>
          <p:nvPr/>
        </p:nvSpPr>
        <p:spPr>
          <a:xfrm>
            <a:off x="3254159" y="2155898"/>
            <a:ext cx="3810" cy="6985"/>
          </a:xfrm>
          <a:custGeom>
            <a:avLst/>
            <a:gdLst/>
            <a:ahLst/>
            <a:cxnLst/>
            <a:rect l="l" t="t" r="r" b="b"/>
            <a:pathLst>
              <a:path w="3810" h="6985">
                <a:moveTo>
                  <a:pt x="3390" y="66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96" name="object 27696"/>
          <p:cNvSpPr/>
          <p:nvPr/>
        </p:nvSpPr>
        <p:spPr>
          <a:xfrm>
            <a:off x="3254159" y="215589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97" name="object 27697"/>
          <p:cNvSpPr/>
          <p:nvPr/>
        </p:nvSpPr>
        <p:spPr>
          <a:xfrm>
            <a:off x="3254159" y="215589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98" name="object 276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699" name="object 276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700" name="object 277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701" name="object 277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702" name="object 277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703" name="object 277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704" name="object 277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705" name="object 277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706" name="object 27706"/>
          <p:cNvSpPr/>
          <p:nvPr/>
        </p:nvSpPr>
        <p:spPr>
          <a:xfrm>
            <a:off x="3275898" y="218514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C8DF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07" name="object 27707"/>
          <p:cNvSpPr/>
          <p:nvPr/>
        </p:nvSpPr>
        <p:spPr>
          <a:xfrm>
            <a:off x="3275898" y="218514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C8D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08" name="object 277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709" name="object 27709"/>
          <p:cNvSpPr/>
          <p:nvPr/>
        </p:nvSpPr>
        <p:spPr>
          <a:xfrm>
            <a:off x="3260171" y="2168347"/>
            <a:ext cx="9525" cy="10160"/>
          </a:xfrm>
          <a:custGeom>
            <a:avLst/>
            <a:gdLst/>
            <a:ahLst/>
            <a:cxnLst/>
            <a:rect l="l" t="t" r="r" b="b"/>
            <a:pathLst>
              <a:path w="9525" h="10160">
                <a:moveTo>
                  <a:pt x="9108" y="9908"/>
                </a:moveTo>
                <a:lnTo>
                  <a:pt x="3439" y="4010"/>
                </a:lnTo>
                <a:lnTo>
                  <a:pt x="0" y="0"/>
                </a:lnTo>
                <a:lnTo>
                  <a:pt x="9108" y="9908"/>
                </a:lnTo>
                <a:close/>
              </a:path>
            </a:pathLst>
          </a:custGeom>
          <a:solidFill>
            <a:srgbClr val="D9E2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10" name="object 27710"/>
          <p:cNvSpPr/>
          <p:nvPr/>
        </p:nvSpPr>
        <p:spPr>
          <a:xfrm>
            <a:off x="3260171" y="2168347"/>
            <a:ext cx="9525" cy="10160"/>
          </a:xfrm>
          <a:custGeom>
            <a:avLst/>
            <a:gdLst/>
            <a:ahLst/>
            <a:cxnLst/>
            <a:rect l="l" t="t" r="r" b="b"/>
            <a:pathLst>
              <a:path w="9525" h="10160">
                <a:moveTo>
                  <a:pt x="9108" y="9908"/>
                </a:moveTo>
                <a:lnTo>
                  <a:pt x="3439" y="4010"/>
                </a:lnTo>
                <a:lnTo>
                  <a:pt x="0" y="0"/>
                </a:lnTo>
                <a:lnTo>
                  <a:pt x="9108" y="9908"/>
                </a:lnTo>
                <a:close/>
              </a:path>
            </a:pathLst>
          </a:custGeom>
          <a:ln w="3175">
            <a:solidFill>
              <a:srgbClr val="D9E25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11" name="object 27711"/>
          <p:cNvSpPr/>
          <p:nvPr/>
        </p:nvSpPr>
        <p:spPr>
          <a:xfrm>
            <a:off x="3257550" y="2162563"/>
            <a:ext cx="12065" cy="15875"/>
          </a:xfrm>
          <a:custGeom>
            <a:avLst/>
            <a:gdLst/>
            <a:ahLst/>
            <a:cxnLst/>
            <a:rect l="l" t="t" r="r" b="b"/>
            <a:pathLst>
              <a:path w="12064" h="15875">
                <a:moveTo>
                  <a:pt x="11729" y="15692"/>
                </a:moveTo>
                <a:lnTo>
                  <a:pt x="2621" y="5783"/>
                </a:lnTo>
                <a:lnTo>
                  <a:pt x="0" y="0"/>
                </a:lnTo>
                <a:lnTo>
                  <a:pt x="11729" y="15692"/>
                </a:lnTo>
                <a:close/>
              </a:path>
            </a:pathLst>
          </a:custGeom>
          <a:solidFill>
            <a:srgbClr val="D9E2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12" name="object 27712"/>
          <p:cNvSpPr/>
          <p:nvPr/>
        </p:nvSpPr>
        <p:spPr>
          <a:xfrm>
            <a:off x="3257550" y="2162563"/>
            <a:ext cx="12065" cy="15875"/>
          </a:xfrm>
          <a:custGeom>
            <a:avLst/>
            <a:gdLst/>
            <a:ahLst/>
            <a:cxnLst/>
            <a:rect l="l" t="t" r="r" b="b"/>
            <a:pathLst>
              <a:path w="12064" h="15875">
                <a:moveTo>
                  <a:pt x="11729" y="15692"/>
                </a:moveTo>
                <a:lnTo>
                  <a:pt x="0" y="0"/>
                </a:lnTo>
                <a:lnTo>
                  <a:pt x="2621" y="5783"/>
                </a:lnTo>
                <a:lnTo>
                  <a:pt x="11729" y="15692"/>
                </a:lnTo>
                <a:close/>
              </a:path>
            </a:pathLst>
          </a:custGeom>
          <a:ln w="3175">
            <a:solidFill>
              <a:srgbClr val="D9E25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13" name="object 27713"/>
          <p:cNvSpPr/>
          <p:nvPr/>
        </p:nvSpPr>
        <p:spPr>
          <a:xfrm>
            <a:off x="3257550" y="216256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2621" y="578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14" name="object 277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715" name="object 277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716" name="object 277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717" name="object 277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718" name="object 27718"/>
          <p:cNvSpPr/>
          <p:nvPr/>
        </p:nvSpPr>
        <p:spPr>
          <a:xfrm>
            <a:off x="3299993" y="2220244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2857" y="4152"/>
                </a:moveTo>
                <a:lnTo>
                  <a:pt x="0" y="0"/>
                </a:lnTo>
                <a:lnTo>
                  <a:pt x="3258" y="2573"/>
                </a:lnTo>
                <a:lnTo>
                  <a:pt x="2857" y="4152"/>
                </a:lnTo>
                <a:close/>
              </a:path>
            </a:pathLst>
          </a:custGeom>
          <a:solidFill>
            <a:srgbClr val="A4D7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19" name="object 27719"/>
          <p:cNvSpPr/>
          <p:nvPr/>
        </p:nvSpPr>
        <p:spPr>
          <a:xfrm>
            <a:off x="3299993" y="2220244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3258" y="2573"/>
                </a:moveTo>
                <a:lnTo>
                  <a:pt x="0" y="0"/>
                </a:lnTo>
                <a:lnTo>
                  <a:pt x="2857" y="4152"/>
                </a:lnTo>
                <a:lnTo>
                  <a:pt x="3258" y="2573"/>
                </a:lnTo>
                <a:close/>
              </a:path>
            </a:pathLst>
          </a:custGeom>
          <a:ln w="3175">
            <a:solidFill>
              <a:srgbClr val="A4D7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20" name="object 27720"/>
          <p:cNvSpPr/>
          <p:nvPr/>
        </p:nvSpPr>
        <p:spPr>
          <a:xfrm>
            <a:off x="3299993" y="2220244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3258" y="2573"/>
                </a:moveTo>
                <a:lnTo>
                  <a:pt x="0" y="0"/>
                </a:lnTo>
                <a:lnTo>
                  <a:pt x="3886" y="99"/>
                </a:lnTo>
                <a:lnTo>
                  <a:pt x="3258" y="2573"/>
                </a:lnTo>
                <a:close/>
              </a:path>
            </a:pathLst>
          </a:custGeom>
          <a:solidFill>
            <a:srgbClr val="A3D7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21" name="object 27721"/>
          <p:cNvSpPr/>
          <p:nvPr/>
        </p:nvSpPr>
        <p:spPr>
          <a:xfrm>
            <a:off x="3299993" y="2220244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3886" y="99"/>
                </a:moveTo>
                <a:lnTo>
                  <a:pt x="3258" y="2573"/>
                </a:lnTo>
                <a:lnTo>
                  <a:pt x="0" y="0"/>
                </a:lnTo>
                <a:lnTo>
                  <a:pt x="3886" y="99"/>
                </a:lnTo>
                <a:close/>
              </a:path>
            </a:pathLst>
          </a:custGeom>
          <a:ln w="3175">
            <a:solidFill>
              <a:srgbClr val="A3D7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22" name="object 277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723" name="object 277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724" name="object 277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725" name="object 27725"/>
          <p:cNvSpPr/>
          <p:nvPr/>
        </p:nvSpPr>
        <p:spPr>
          <a:xfrm>
            <a:off x="3263610" y="2172357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9806" y="11437"/>
                </a:moveTo>
                <a:lnTo>
                  <a:pt x="0" y="0"/>
                </a:lnTo>
                <a:lnTo>
                  <a:pt x="5669" y="5897"/>
                </a:lnTo>
                <a:lnTo>
                  <a:pt x="9806" y="11437"/>
                </a:lnTo>
                <a:close/>
              </a:path>
            </a:pathLst>
          </a:custGeom>
          <a:solidFill>
            <a:srgbClr val="D3E15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26" name="object 27726"/>
          <p:cNvSpPr/>
          <p:nvPr/>
        </p:nvSpPr>
        <p:spPr>
          <a:xfrm>
            <a:off x="3263610" y="2172357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0" y="0"/>
                </a:moveTo>
                <a:lnTo>
                  <a:pt x="5669" y="5897"/>
                </a:lnTo>
                <a:lnTo>
                  <a:pt x="9806" y="1143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D3E15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27" name="object 27727"/>
          <p:cNvSpPr/>
          <p:nvPr/>
        </p:nvSpPr>
        <p:spPr>
          <a:xfrm>
            <a:off x="3263610" y="2172357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0" y="0"/>
                </a:moveTo>
                <a:lnTo>
                  <a:pt x="1402" y="1635"/>
                </a:lnTo>
                <a:lnTo>
                  <a:pt x="9806" y="1143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D5E15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28" name="object 277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729" name="object 27729"/>
          <p:cNvSpPr/>
          <p:nvPr/>
        </p:nvSpPr>
        <p:spPr>
          <a:xfrm>
            <a:off x="3259536" y="2167712"/>
            <a:ext cx="1349102" cy="474906"/>
          </a:xfrm>
          <a:prstGeom prst="rect">
            <a:avLst/>
          </a:prstGeom>
          <a:blipFill>
            <a:blip r:embed="rId101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730" name="object 277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731" name="object 27731"/>
          <p:cNvSpPr/>
          <p:nvPr/>
        </p:nvSpPr>
        <p:spPr>
          <a:xfrm>
            <a:off x="4462216" y="2498295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5">
                <a:moveTo>
                  <a:pt x="8036" y="80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32" name="object 27732"/>
          <p:cNvSpPr/>
          <p:nvPr/>
        </p:nvSpPr>
        <p:spPr>
          <a:xfrm>
            <a:off x="4445109" y="2529062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5067" y="3977"/>
                </a:moveTo>
                <a:lnTo>
                  <a:pt x="0" y="0"/>
                </a:lnTo>
                <a:lnTo>
                  <a:pt x="5067" y="3977"/>
                </a:lnTo>
                <a:close/>
              </a:path>
            </a:pathLst>
          </a:custGeom>
          <a:ln w="3175">
            <a:solidFill>
              <a:srgbClr val="1976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33" name="object 27733"/>
          <p:cNvSpPr/>
          <p:nvPr/>
        </p:nvSpPr>
        <p:spPr>
          <a:xfrm>
            <a:off x="4445109" y="2529062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5067" y="3977"/>
                </a:moveTo>
                <a:lnTo>
                  <a:pt x="0" y="0"/>
                </a:lnTo>
                <a:lnTo>
                  <a:pt x="5067" y="3977"/>
                </a:lnTo>
                <a:close/>
              </a:path>
            </a:pathLst>
          </a:custGeom>
          <a:ln w="3175">
            <a:solidFill>
              <a:srgbClr val="1976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34" name="object 27734"/>
          <p:cNvSpPr/>
          <p:nvPr/>
        </p:nvSpPr>
        <p:spPr>
          <a:xfrm>
            <a:off x="4445109" y="2529062"/>
            <a:ext cx="33020" cy="8890"/>
          </a:xfrm>
          <a:custGeom>
            <a:avLst/>
            <a:gdLst/>
            <a:ahLst/>
            <a:cxnLst/>
            <a:rect l="l" t="t" r="r" b="b"/>
            <a:pathLst>
              <a:path w="33020" h="8889">
                <a:moveTo>
                  <a:pt x="32953" y="8844"/>
                </a:moveTo>
                <a:lnTo>
                  <a:pt x="5067" y="3977"/>
                </a:lnTo>
                <a:lnTo>
                  <a:pt x="0" y="0"/>
                </a:lnTo>
                <a:lnTo>
                  <a:pt x="32953" y="8844"/>
                </a:lnTo>
                <a:close/>
              </a:path>
            </a:pathLst>
          </a:custGeom>
          <a:solidFill>
            <a:srgbClr val="1975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35" name="object 27735"/>
          <p:cNvSpPr/>
          <p:nvPr/>
        </p:nvSpPr>
        <p:spPr>
          <a:xfrm>
            <a:off x="4445109" y="2529062"/>
            <a:ext cx="33020" cy="8890"/>
          </a:xfrm>
          <a:custGeom>
            <a:avLst/>
            <a:gdLst/>
            <a:ahLst/>
            <a:cxnLst/>
            <a:rect l="l" t="t" r="r" b="b"/>
            <a:pathLst>
              <a:path w="33020" h="8889">
                <a:moveTo>
                  <a:pt x="5067" y="3977"/>
                </a:moveTo>
                <a:lnTo>
                  <a:pt x="0" y="0"/>
                </a:lnTo>
                <a:lnTo>
                  <a:pt x="32953" y="8844"/>
                </a:lnTo>
                <a:lnTo>
                  <a:pt x="5067" y="3977"/>
                </a:lnTo>
                <a:close/>
              </a:path>
            </a:pathLst>
          </a:custGeom>
          <a:ln w="3175">
            <a:solidFill>
              <a:srgbClr val="1975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36" name="object 27736"/>
          <p:cNvSpPr/>
          <p:nvPr/>
        </p:nvSpPr>
        <p:spPr>
          <a:xfrm>
            <a:off x="4450176" y="2533040"/>
            <a:ext cx="28575" cy="5715"/>
          </a:xfrm>
          <a:custGeom>
            <a:avLst/>
            <a:gdLst/>
            <a:ahLst/>
            <a:cxnLst/>
            <a:rect l="l" t="t" r="r" b="b"/>
            <a:pathLst>
              <a:path w="28575" h="5714">
                <a:moveTo>
                  <a:pt x="28262" y="5105"/>
                </a:moveTo>
                <a:lnTo>
                  <a:pt x="0" y="0"/>
                </a:lnTo>
                <a:lnTo>
                  <a:pt x="27886" y="4866"/>
                </a:lnTo>
                <a:lnTo>
                  <a:pt x="28262" y="5105"/>
                </a:lnTo>
                <a:close/>
              </a:path>
            </a:pathLst>
          </a:custGeom>
          <a:solidFill>
            <a:srgbClr val="1975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37" name="object 27737"/>
          <p:cNvSpPr/>
          <p:nvPr/>
        </p:nvSpPr>
        <p:spPr>
          <a:xfrm>
            <a:off x="4450176" y="2533040"/>
            <a:ext cx="28575" cy="5715"/>
          </a:xfrm>
          <a:custGeom>
            <a:avLst/>
            <a:gdLst/>
            <a:ahLst/>
            <a:cxnLst/>
            <a:rect l="l" t="t" r="r" b="b"/>
            <a:pathLst>
              <a:path w="28575" h="5714">
                <a:moveTo>
                  <a:pt x="0" y="0"/>
                </a:moveTo>
                <a:lnTo>
                  <a:pt x="28262" y="5105"/>
                </a:lnTo>
                <a:lnTo>
                  <a:pt x="27886" y="486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75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38" name="object 27738"/>
          <p:cNvSpPr/>
          <p:nvPr/>
        </p:nvSpPr>
        <p:spPr>
          <a:xfrm>
            <a:off x="4450176" y="2533040"/>
            <a:ext cx="28575" cy="5715"/>
          </a:xfrm>
          <a:custGeom>
            <a:avLst/>
            <a:gdLst/>
            <a:ahLst/>
            <a:cxnLst/>
            <a:rect l="l" t="t" r="r" b="b"/>
            <a:pathLst>
              <a:path w="28575" h="5714">
                <a:moveTo>
                  <a:pt x="0" y="0"/>
                </a:moveTo>
                <a:lnTo>
                  <a:pt x="28262" y="510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75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39" name="object 27739"/>
          <p:cNvSpPr/>
          <p:nvPr/>
        </p:nvSpPr>
        <p:spPr>
          <a:xfrm>
            <a:off x="4450176" y="2533040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6804" y="5346"/>
                </a:moveTo>
                <a:lnTo>
                  <a:pt x="0" y="0"/>
                </a:lnTo>
                <a:lnTo>
                  <a:pt x="6804" y="5346"/>
                </a:lnTo>
                <a:close/>
              </a:path>
            </a:pathLst>
          </a:custGeom>
          <a:ln w="3175">
            <a:solidFill>
              <a:srgbClr val="1976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40" name="object 27740"/>
          <p:cNvSpPr/>
          <p:nvPr/>
        </p:nvSpPr>
        <p:spPr>
          <a:xfrm>
            <a:off x="4450176" y="2533040"/>
            <a:ext cx="28575" cy="5715"/>
          </a:xfrm>
          <a:custGeom>
            <a:avLst/>
            <a:gdLst/>
            <a:ahLst/>
            <a:cxnLst/>
            <a:rect l="l" t="t" r="r" b="b"/>
            <a:pathLst>
              <a:path w="28575" h="5714">
                <a:moveTo>
                  <a:pt x="6804" y="5346"/>
                </a:moveTo>
                <a:lnTo>
                  <a:pt x="0" y="0"/>
                </a:lnTo>
                <a:lnTo>
                  <a:pt x="28262" y="5105"/>
                </a:lnTo>
                <a:lnTo>
                  <a:pt x="6804" y="5346"/>
                </a:lnTo>
                <a:close/>
              </a:path>
            </a:pathLst>
          </a:custGeom>
          <a:solidFill>
            <a:srgbClr val="1975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41" name="object 27741"/>
          <p:cNvSpPr/>
          <p:nvPr/>
        </p:nvSpPr>
        <p:spPr>
          <a:xfrm>
            <a:off x="4450176" y="2533040"/>
            <a:ext cx="28575" cy="5715"/>
          </a:xfrm>
          <a:custGeom>
            <a:avLst/>
            <a:gdLst/>
            <a:ahLst/>
            <a:cxnLst/>
            <a:rect l="l" t="t" r="r" b="b"/>
            <a:pathLst>
              <a:path w="28575" h="5714">
                <a:moveTo>
                  <a:pt x="6804" y="5346"/>
                </a:moveTo>
                <a:lnTo>
                  <a:pt x="28262" y="5105"/>
                </a:lnTo>
                <a:lnTo>
                  <a:pt x="0" y="0"/>
                </a:lnTo>
                <a:lnTo>
                  <a:pt x="6804" y="5346"/>
                </a:lnTo>
                <a:close/>
              </a:path>
            </a:pathLst>
          </a:custGeom>
          <a:ln w="3175">
            <a:solidFill>
              <a:srgbClr val="1975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42" name="object 27742"/>
          <p:cNvSpPr/>
          <p:nvPr/>
        </p:nvSpPr>
        <p:spPr>
          <a:xfrm>
            <a:off x="4456981" y="2538145"/>
            <a:ext cx="21590" cy="635"/>
          </a:xfrm>
          <a:custGeom>
            <a:avLst/>
            <a:gdLst/>
            <a:ahLst/>
            <a:cxnLst/>
            <a:rect l="l" t="t" r="r" b="b"/>
            <a:pathLst>
              <a:path w="21589" h="635">
                <a:moveTo>
                  <a:pt x="0" y="241"/>
                </a:moveTo>
                <a:lnTo>
                  <a:pt x="21457" y="0"/>
                </a:lnTo>
                <a:lnTo>
                  <a:pt x="0" y="241"/>
                </a:lnTo>
                <a:close/>
              </a:path>
            </a:pathLst>
          </a:custGeom>
          <a:ln w="3175">
            <a:solidFill>
              <a:srgbClr val="1975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43" name="object 27743"/>
          <p:cNvSpPr/>
          <p:nvPr/>
        </p:nvSpPr>
        <p:spPr>
          <a:xfrm>
            <a:off x="4456981" y="2538288"/>
            <a:ext cx="22225" cy="0"/>
          </a:xfrm>
          <a:custGeom>
            <a:avLst/>
            <a:gdLst/>
            <a:ahLst/>
            <a:cxnLst/>
            <a:rect l="l" t="t" r="r" b="b"/>
            <a:pathLst>
              <a:path w="22225" h="0">
                <a:moveTo>
                  <a:pt x="0" y="0"/>
                </a:moveTo>
                <a:lnTo>
                  <a:pt x="21902" y="0"/>
                </a:lnTo>
              </a:path>
            </a:pathLst>
          </a:custGeom>
          <a:ln w="3175">
            <a:solidFill>
              <a:srgbClr val="1975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44" name="object 27744"/>
          <p:cNvSpPr/>
          <p:nvPr/>
        </p:nvSpPr>
        <p:spPr>
          <a:xfrm>
            <a:off x="4456981" y="2538145"/>
            <a:ext cx="22225" cy="635"/>
          </a:xfrm>
          <a:custGeom>
            <a:avLst/>
            <a:gdLst/>
            <a:ahLst/>
            <a:cxnLst/>
            <a:rect l="l" t="t" r="r" b="b"/>
            <a:pathLst>
              <a:path w="22225" h="635">
                <a:moveTo>
                  <a:pt x="0" y="241"/>
                </a:moveTo>
                <a:lnTo>
                  <a:pt x="21902" y="284"/>
                </a:lnTo>
                <a:lnTo>
                  <a:pt x="21457" y="0"/>
                </a:lnTo>
                <a:lnTo>
                  <a:pt x="0" y="241"/>
                </a:lnTo>
                <a:close/>
              </a:path>
            </a:pathLst>
          </a:custGeom>
          <a:ln w="3175">
            <a:solidFill>
              <a:srgbClr val="1975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45" name="object 27745"/>
          <p:cNvSpPr/>
          <p:nvPr/>
        </p:nvSpPr>
        <p:spPr>
          <a:xfrm>
            <a:off x="4456981" y="2538387"/>
            <a:ext cx="22225" cy="635"/>
          </a:xfrm>
          <a:custGeom>
            <a:avLst/>
            <a:gdLst/>
            <a:ahLst/>
            <a:cxnLst/>
            <a:rect l="l" t="t" r="r" b="b"/>
            <a:pathLst>
              <a:path w="22225" h="635">
                <a:moveTo>
                  <a:pt x="21902" y="4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46" name="object 27746"/>
          <p:cNvSpPr/>
          <p:nvPr/>
        </p:nvSpPr>
        <p:spPr>
          <a:xfrm>
            <a:off x="4447054" y="2505880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3957"/>
                </a:moveTo>
                <a:lnTo>
                  <a:pt x="401" y="0"/>
                </a:lnTo>
                <a:lnTo>
                  <a:pt x="0" y="3957"/>
                </a:lnTo>
                <a:close/>
              </a:path>
            </a:pathLst>
          </a:custGeom>
          <a:ln w="3175">
            <a:solidFill>
              <a:srgbClr val="1975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47" name="object 27747"/>
          <p:cNvSpPr/>
          <p:nvPr/>
        </p:nvSpPr>
        <p:spPr>
          <a:xfrm>
            <a:off x="4447054" y="2505880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4399" y="3995"/>
                </a:moveTo>
                <a:lnTo>
                  <a:pt x="0" y="3957"/>
                </a:lnTo>
                <a:lnTo>
                  <a:pt x="401" y="0"/>
                </a:lnTo>
                <a:lnTo>
                  <a:pt x="4399" y="3995"/>
                </a:lnTo>
                <a:close/>
              </a:path>
            </a:pathLst>
          </a:custGeom>
          <a:solidFill>
            <a:srgbClr val="1975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48" name="object 27748"/>
          <p:cNvSpPr/>
          <p:nvPr/>
        </p:nvSpPr>
        <p:spPr>
          <a:xfrm>
            <a:off x="4447054" y="2505880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0" y="3957"/>
                </a:moveTo>
                <a:lnTo>
                  <a:pt x="4399" y="3995"/>
                </a:lnTo>
                <a:lnTo>
                  <a:pt x="401" y="0"/>
                </a:lnTo>
                <a:lnTo>
                  <a:pt x="0" y="3957"/>
                </a:lnTo>
                <a:close/>
              </a:path>
            </a:pathLst>
          </a:custGeom>
          <a:ln w="3175">
            <a:solidFill>
              <a:srgbClr val="1975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49" name="object 27749"/>
          <p:cNvSpPr/>
          <p:nvPr/>
        </p:nvSpPr>
        <p:spPr>
          <a:xfrm>
            <a:off x="4446892" y="2509837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1607"/>
                </a:moveTo>
                <a:lnTo>
                  <a:pt x="162" y="0"/>
                </a:lnTo>
                <a:lnTo>
                  <a:pt x="4561" y="38"/>
                </a:lnTo>
                <a:lnTo>
                  <a:pt x="0" y="1607"/>
                </a:lnTo>
                <a:close/>
              </a:path>
            </a:pathLst>
          </a:custGeom>
          <a:solidFill>
            <a:srgbClr val="1975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50" name="object 27750"/>
          <p:cNvSpPr/>
          <p:nvPr/>
        </p:nvSpPr>
        <p:spPr>
          <a:xfrm>
            <a:off x="4446892" y="2509837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1607"/>
                </a:moveTo>
                <a:lnTo>
                  <a:pt x="4561" y="38"/>
                </a:lnTo>
                <a:lnTo>
                  <a:pt x="162" y="0"/>
                </a:lnTo>
                <a:lnTo>
                  <a:pt x="0" y="1607"/>
                </a:lnTo>
                <a:close/>
              </a:path>
            </a:pathLst>
          </a:custGeom>
          <a:ln w="3175">
            <a:solidFill>
              <a:srgbClr val="1975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51" name="object 27751"/>
          <p:cNvSpPr/>
          <p:nvPr/>
        </p:nvSpPr>
        <p:spPr>
          <a:xfrm>
            <a:off x="4445109" y="252906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76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52" name="object 27752"/>
          <p:cNvSpPr/>
          <p:nvPr/>
        </p:nvSpPr>
        <p:spPr>
          <a:xfrm>
            <a:off x="4445109" y="252906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76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53" name="object 27753"/>
          <p:cNvSpPr/>
          <p:nvPr/>
        </p:nvSpPr>
        <p:spPr>
          <a:xfrm>
            <a:off x="4445109" y="2511445"/>
            <a:ext cx="1905" cy="17780"/>
          </a:xfrm>
          <a:custGeom>
            <a:avLst/>
            <a:gdLst/>
            <a:ahLst/>
            <a:cxnLst/>
            <a:rect l="l" t="t" r="r" b="b"/>
            <a:pathLst>
              <a:path w="1904" h="17780">
                <a:moveTo>
                  <a:pt x="0" y="17617"/>
                </a:moveTo>
                <a:lnTo>
                  <a:pt x="1783" y="0"/>
                </a:lnTo>
                <a:lnTo>
                  <a:pt x="0" y="17617"/>
                </a:lnTo>
                <a:close/>
              </a:path>
            </a:pathLst>
          </a:custGeom>
          <a:ln w="3175">
            <a:solidFill>
              <a:srgbClr val="1976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54" name="object 27754"/>
          <p:cNvSpPr/>
          <p:nvPr/>
        </p:nvSpPr>
        <p:spPr>
          <a:xfrm>
            <a:off x="4445109" y="2509875"/>
            <a:ext cx="6350" cy="19685"/>
          </a:xfrm>
          <a:custGeom>
            <a:avLst/>
            <a:gdLst/>
            <a:ahLst/>
            <a:cxnLst/>
            <a:rect l="l" t="t" r="r" b="b"/>
            <a:pathLst>
              <a:path w="6350" h="19685">
                <a:moveTo>
                  <a:pt x="0" y="19187"/>
                </a:moveTo>
                <a:lnTo>
                  <a:pt x="1783" y="1569"/>
                </a:lnTo>
                <a:lnTo>
                  <a:pt x="6344" y="0"/>
                </a:lnTo>
                <a:lnTo>
                  <a:pt x="0" y="19187"/>
                </a:lnTo>
                <a:close/>
              </a:path>
            </a:pathLst>
          </a:custGeom>
          <a:solidFill>
            <a:srgbClr val="1975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55" name="object 27755"/>
          <p:cNvSpPr/>
          <p:nvPr/>
        </p:nvSpPr>
        <p:spPr>
          <a:xfrm>
            <a:off x="4445109" y="2509875"/>
            <a:ext cx="6350" cy="19685"/>
          </a:xfrm>
          <a:custGeom>
            <a:avLst/>
            <a:gdLst/>
            <a:ahLst/>
            <a:cxnLst/>
            <a:rect l="l" t="t" r="r" b="b"/>
            <a:pathLst>
              <a:path w="6350" h="19685">
                <a:moveTo>
                  <a:pt x="0" y="19187"/>
                </a:moveTo>
                <a:lnTo>
                  <a:pt x="1783" y="1569"/>
                </a:lnTo>
                <a:lnTo>
                  <a:pt x="6344" y="0"/>
                </a:lnTo>
                <a:lnTo>
                  <a:pt x="0" y="19187"/>
                </a:lnTo>
                <a:close/>
              </a:path>
            </a:pathLst>
          </a:custGeom>
          <a:ln w="3175">
            <a:solidFill>
              <a:srgbClr val="1975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56" name="object 27756"/>
          <p:cNvSpPr/>
          <p:nvPr/>
        </p:nvSpPr>
        <p:spPr>
          <a:xfrm>
            <a:off x="4445109" y="2509875"/>
            <a:ext cx="31750" cy="25400"/>
          </a:xfrm>
          <a:custGeom>
            <a:avLst/>
            <a:gdLst/>
            <a:ahLst/>
            <a:cxnLst/>
            <a:rect l="l" t="t" r="r" b="b"/>
            <a:pathLst>
              <a:path w="31750" h="25400">
                <a:moveTo>
                  <a:pt x="31249" y="24889"/>
                </a:moveTo>
                <a:lnTo>
                  <a:pt x="0" y="19187"/>
                </a:lnTo>
                <a:lnTo>
                  <a:pt x="6344" y="0"/>
                </a:lnTo>
                <a:lnTo>
                  <a:pt x="31249" y="24889"/>
                </a:lnTo>
                <a:close/>
              </a:path>
            </a:pathLst>
          </a:custGeom>
          <a:solidFill>
            <a:srgbClr val="1975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57" name="object 27757"/>
          <p:cNvSpPr/>
          <p:nvPr/>
        </p:nvSpPr>
        <p:spPr>
          <a:xfrm>
            <a:off x="4445109" y="2509875"/>
            <a:ext cx="31750" cy="25400"/>
          </a:xfrm>
          <a:custGeom>
            <a:avLst/>
            <a:gdLst/>
            <a:ahLst/>
            <a:cxnLst/>
            <a:rect l="l" t="t" r="r" b="b"/>
            <a:pathLst>
              <a:path w="31750" h="25400">
                <a:moveTo>
                  <a:pt x="0" y="19187"/>
                </a:moveTo>
                <a:lnTo>
                  <a:pt x="31249" y="24889"/>
                </a:lnTo>
                <a:lnTo>
                  <a:pt x="6344" y="0"/>
                </a:lnTo>
                <a:lnTo>
                  <a:pt x="0" y="19187"/>
                </a:lnTo>
                <a:close/>
              </a:path>
            </a:pathLst>
          </a:custGeom>
          <a:ln w="3175">
            <a:solidFill>
              <a:srgbClr val="1975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58" name="object 27758"/>
          <p:cNvSpPr/>
          <p:nvPr/>
        </p:nvSpPr>
        <p:spPr>
          <a:xfrm>
            <a:off x="4445109" y="2529062"/>
            <a:ext cx="33020" cy="8890"/>
          </a:xfrm>
          <a:custGeom>
            <a:avLst/>
            <a:gdLst/>
            <a:ahLst/>
            <a:cxnLst/>
            <a:rect l="l" t="t" r="r" b="b"/>
            <a:pathLst>
              <a:path w="33020" h="8889">
                <a:moveTo>
                  <a:pt x="32953" y="8844"/>
                </a:moveTo>
                <a:lnTo>
                  <a:pt x="0" y="0"/>
                </a:lnTo>
                <a:lnTo>
                  <a:pt x="31249" y="5702"/>
                </a:lnTo>
                <a:lnTo>
                  <a:pt x="32953" y="8844"/>
                </a:lnTo>
                <a:close/>
              </a:path>
            </a:pathLst>
          </a:custGeom>
          <a:solidFill>
            <a:srgbClr val="1975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59" name="object 27759"/>
          <p:cNvSpPr/>
          <p:nvPr/>
        </p:nvSpPr>
        <p:spPr>
          <a:xfrm>
            <a:off x="4445109" y="2529062"/>
            <a:ext cx="33020" cy="8890"/>
          </a:xfrm>
          <a:custGeom>
            <a:avLst/>
            <a:gdLst/>
            <a:ahLst/>
            <a:cxnLst/>
            <a:rect l="l" t="t" r="r" b="b"/>
            <a:pathLst>
              <a:path w="33020" h="8889">
                <a:moveTo>
                  <a:pt x="0" y="0"/>
                </a:moveTo>
                <a:lnTo>
                  <a:pt x="31249" y="5702"/>
                </a:lnTo>
                <a:lnTo>
                  <a:pt x="32953" y="884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75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60" name="object 27760"/>
          <p:cNvSpPr/>
          <p:nvPr/>
        </p:nvSpPr>
        <p:spPr>
          <a:xfrm>
            <a:off x="4447054" y="2509837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0" y="0"/>
                </a:moveTo>
                <a:lnTo>
                  <a:pt x="4399" y="3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61" name="object 27761"/>
          <p:cNvSpPr/>
          <p:nvPr/>
        </p:nvSpPr>
        <p:spPr>
          <a:xfrm>
            <a:off x="4447456" y="2505880"/>
            <a:ext cx="15875" cy="4445"/>
          </a:xfrm>
          <a:custGeom>
            <a:avLst/>
            <a:gdLst/>
            <a:ahLst/>
            <a:cxnLst/>
            <a:rect l="l" t="t" r="r" b="b"/>
            <a:pathLst>
              <a:path w="15875" h="4444">
                <a:moveTo>
                  <a:pt x="15430" y="4221"/>
                </a:moveTo>
                <a:lnTo>
                  <a:pt x="3997" y="3995"/>
                </a:lnTo>
                <a:lnTo>
                  <a:pt x="0" y="0"/>
                </a:lnTo>
                <a:lnTo>
                  <a:pt x="15430" y="4221"/>
                </a:lnTo>
                <a:close/>
              </a:path>
            </a:pathLst>
          </a:custGeom>
          <a:solidFill>
            <a:srgbClr val="1975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62" name="object 27762"/>
          <p:cNvSpPr/>
          <p:nvPr/>
        </p:nvSpPr>
        <p:spPr>
          <a:xfrm>
            <a:off x="4447456" y="2505880"/>
            <a:ext cx="15875" cy="4445"/>
          </a:xfrm>
          <a:custGeom>
            <a:avLst/>
            <a:gdLst/>
            <a:ahLst/>
            <a:cxnLst/>
            <a:rect l="l" t="t" r="r" b="b"/>
            <a:pathLst>
              <a:path w="15875" h="4444">
                <a:moveTo>
                  <a:pt x="15430" y="4221"/>
                </a:moveTo>
                <a:lnTo>
                  <a:pt x="0" y="0"/>
                </a:lnTo>
                <a:lnTo>
                  <a:pt x="3997" y="3995"/>
                </a:lnTo>
                <a:lnTo>
                  <a:pt x="15430" y="4221"/>
                </a:lnTo>
                <a:close/>
              </a:path>
            </a:pathLst>
          </a:custGeom>
          <a:ln w="3175">
            <a:solidFill>
              <a:srgbClr val="1975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63" name="object 27763"/>
          <p:cNvSpPr/>
          <p:nvPr/>
        </p:nvSpPr>
        <p:spPr>
          <a:xfrm>
            <a:off x="4500478" y="2536111"/>
            <a:ext cx="52069" cy="3175"/>
          </a:xfrm>
          <a:custGeom>
            <a:avLst/>
            <a:gdLst/>
            <a:ahLst/>
            <a:cxnLst/>
            <a:rect l="l" t="t" r="r" b="b"/>
            <a:pathLst>
              <a:path w="52070" h="3175">
                <a:moveTo>
                  <a:pt x="51826" y="2887"/>
                </a:moveTo>
                <a:lnTo>
                  <a:pt x="44102" y="2458"/>
                </a:lnTo>
                <a:lnTo>
                  <a:pt x="0" y="0"/>
                </a:lnTo>
                <a:lnTo>
                  <a:pt x="51826" y="2887"/>
                </a:lnTo>
                <a:close/>
              </a:path>
            </a:pathLst>
          </a:custGeom>
          <a:ln w="3175">
            <a:solidFill>
              <a:srgbClr val="1871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64" name="object 27764"/>
          <p:cNvSpPr/>
          <p:nvPr/>
        </p:nvSpPr>
        <p:spPr>
          <a:xfrm>
            <a:off x="4478375" y="2514341"/>
            <a:ext cx="74295" cy="24765"/>
          </a:xfrm>
          <a:custGeom>
            <a:avLst/>
            <a:gdLst/>
            <a:ahLst/>
            <a:cxnLst/>
            <a:rect l="l" t="t" r="r" b="b"/>
            <a:pathLst>
              <a:path w="74295" h="24764">
                <a:moveTo>
                  <a:pt x="73929" y="24658"/>
                </a:moveTo>
                <a:lnTo>
                  <a:pt x="22103" y="21770"/>
                </a:lnTo>
                <a:lnTo>
                  <a:pt x="0" y="0"/>
                </a:lnTo>
                <a:lnTo>
                  <a:pt x="73929" y="24658"/>
                </a:lnTo>
                <a:close/>
              </a:path>
            </a:pathLst>
          </a:custGeom>
          <a:solidFill>
            <a:srgbClr val="1872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65" name="object 27765"/>
          <p:cNvSpPr/>
          <p:nvPr/>
        </p:nvSpPr>
        <p:spPr>
          <a:xfrm>
            <a:off x="4478375" y="2514341"/>
            <a:ext cx="74295" cy="24765"/>
          </a:xfrm>
          <a:custGeom>
            <a:avLst/>
            <a:gdLst/>
            <a:ahLst/>
            <a:cxnLst/>
            <a:rect l="l" t="t" r="r" b="b"/>
            <a:pathLst>
              <a:path w="74295" h="24764">
                <a:moveTo>
                  <a:pt x="73929" y="24658"/>
                </a:moveTo>
                <a:lnTo>
                  <a:pt x="0" y="0"/>
                </a:lnTo>
                <a:lnTo>
                  <a:pt x="22103" y="21770"/>
                </a:lnTo>
                <a:lnTo>
                  <a:pt x="73929" y="24658"/>
                </a:lnTo>
                <a:close/>
              </a:path>
            </a:pathLst>
          </a:custGeom>
          <a:ln w="3175">
            <a:solidFill>
              <a:srgbClr val="1872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66" name="object 277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767" name="object 27767"/>
          <p:cNvSpPr/>
          <p:nvPr/>
        </p:nvSpPr>
        <p:spPr>
          <a:xfrm>
            <a:off x="4451454" y="2509875"/>
            <a:ext cx="26670" cy="25400"/>
          </a:xfrm>
          <a:custGeom>
            <a:avLst/>
            <a:gdLst/>
            <a:ahLst/>
            <a:cxnLst/>
            <a:rect l="l" t="t" r="r" b="b"/>
            <a:pathLst>
              <a:path w="26670" h="25400">
                <a:moveTo>
                  <a:pt x="26405" y="24973"/>
                </a:moveTo>
                <a:lnTo>
                  <a:pt x="24904" y="24889"/>
                </a:lnTo>
                <a:lnTo>
                  <a:pt x="0" y="0"/>
                </a:lnTo>
                <a:lnTo>
                  <a:pt x="26405" y="24973"/>
                </a:lnTo>
                <a:close/>
              </a:path>
            </a:pathLst>
          </a:custGeom>
          <a:solidFill>
            <a:srgbClr val="1975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68" name="object 27768"/>
          <p:cNvSpPr/>
          <p:nvPr/>
        </p:nvSpPr>
        <p:spPr>
          <a:xfrm>
            <a:off x="4451454" y="2509875"/>
            <a:ext cx="26670" cy="25400"/>
          </a:xfrm>
          <a:custGeom>
            <a:avLst/>
            <a:gdLst/>
            <a:ahLst/>
            <a:cxnLst/>
            <a:rect l="l" t="t" r="r" b="b"/>
            <a:pathLst>
              <a:path w="26670" h="25400">
                <a:moveTo>
                  <a:pt x="26405" y="24973"/>
                </a:moveTo>
                <a:lnTo>
                  <a:pt x="24904" y="24889"/>
                </a:lnTo>
                <a:lnTo>
                  <a:pt x="0" y="0"/>
                </a:lnTo>
                <a:lnTo>
                  <a:pt x="26405" y="24973"/>
                </a:lnTo>
                <a:close/>
              </a:path>
            </a:pathLst>
          </a:custGeom>
          <a:ln w="3175">
            <a:solidFill>
              <a:srgbClr val="1975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69" name="object 27769"/>
          <p:cNvSpPr/>
          <p:nvPr/>
        </p:nvSpPr>
        <p:spPr>
          <a:xfrm>
            <a:off x="4451454" y="2509875"/>
            <a:ext cx="26670" cy="25400"/>
          </a:xfrm>
          <a:custGeom>
            <a:avLst/>
            <a:gdLst/>
            <a:ahLst/>
            <a:cxnLst/>
            <a:rect l="l" t="t" r="r" b="b"/>
            <a:pathLst>
              <a:path w="26670" h="25400">
                <a:moveTo>
                  <a:pt x="26405" y="24973"/>
                </a:moveTo>
                <a:lnTo>
                  <a:pt x="0" y="0"/>
                </a:lnTo>
                <a:lnTo>
                  <a:pt x="11432" y="226"/>
                </a:lnTo>
                <a:lnTo>
                  <a:pt x="26405" y="24973"/>
                </a:lnTo>
                <a:close/>
              </a:path>
            </a:pathLst>
          </a:custGeom>
          <a:solidFill>
            <a:srgbClr val="1975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70" name="object 27770"/>
          <p:cNvSpPr/>
          <p:nvPr/>
        </p:nvSpPr>
        <p:spPr>
          <a:xfrm>
            <a:off x="4451454" y="2509875"/>
            <a:ext cx="26670" cy="25400"/>
          </a:xfrm>
          <a:custGeom>
            <a:avLst/>
            <a:gdLst/>
            <a:ahLst/>
            <a:cxnLst/>
            <a:rect l="l" t="t" r="r" b="b"/>
            <a:pathLst>
              <a:path w="26670" h="25400">
                <a:moveTo>
                  <a:pt x="26405" y="24973"/>
                </a:moveTo>
                <a:lnTo>
                  <a:pt x="11432" y="226"/>
                </a:lnTo>
                <a:lnTo>
                  <a:pt x="0" y="0"/>
                </a:lnTo>
                <a:lnTo>
                  <a:pt x="26405" y="24973"/>
                </a:lnTo>
                <a:close/>
              </a:path>
            </a:pathLst>
          </a:custGeom>
          <a:ln w="3175">
            <a:solidFill>
              <a:srgbClr val="1975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71" name="object 27771"/>
          <p:cNvSpPr/>
          <p:nvPr/>
        </p:nvSpPr>
        <p:spPr>
          <a:xfrm>
            <a:off x="4462886" y="2510101"/>
            <a:ext cx="17145" cy="25400"/>
          </a:xfrm>
          <a:custGeom>
            <a:avLst/>
            <a:gdLst/>
            <a:ahLst/>
            <a:cxnLst/>
            <a:rect l="l" t="t" r="r" b="b"/>
            <a:pathLst>
              <a:path w="17145" h="25400">
                <a:moveTo>
                  <a:pt x="16903" y="24856"/>
                </a:moveTo>
                <a:lnTo>
                  <a:pt x="14973" y="24747"/>
                </a:lnTo>
                <a:lnTo>
                  <a:pt x="0" y="0"/>
                </a:lnTo>
                <a:lnTo>
                  <a:pt x="16903" y="24856"/>
                </a:lnTo>
                <a:close/>
              </a:path>
            </a:pathLst>
          </a:custGeom>
          <a:solidFill>
            <a:srgbClr val="1974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72" name="object 27772"/>
          <p:cNvSpPr/>
          <p:nvPr/>
        </p:nvSpPr>
        <p:spPr>
          <a:xfrm>
            <a:off x="4462886" y="2510101"/>
            <a:ext cx="17145" cy="25400"/>
          </a:xfrm>
          <a:custGeom>
            <a:avLst/>
            <a:gdLst/>
            <a:ahLst/>
            <a:cxnLst/>
            <a:rect l="l" t="t" r="r" b="b"/>
            <a:pathLst>
              <a:path w="17145" h="25400">
                <a:moveTo>
                  <a:pt x="16903" y="24856"/>
                </a:moveTo>
                <a:lnTo>
                  <a:pt x="14973" y="24747"/>
                </a:lnTo>
                <a:lnTo>
                  <a:pt x="0" y="0"/>
                </a:lnTo>
                <a:lnTo>
                  <a:pt x="16903" y="24856"/>
                </a:lnTo>
                <a:close/>
              </a:path>
            </a:pathLst>
          </a:custGeom>
          <a:ln w="3175">
            <a:solidFill>
              <a:srgbClr val="1974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73" name="object 27773"/>
          <p:cNvSpPr/>
          <p:nvPr/>
        </p:nvSpPr>
        <p:spPr>
          <a:xfrm>
            <a:off x="4462886" y="2510101"/>
            <a:ext cx="17145" cy="25400"/>
          </a:xfrm>
          <a:custGeom>
            <a:avLst/>
            <a:gdLst/>
            <a:ahLst/>
            <a:cxnLst/>
            <a:rect l="l" t="t" r="r" b="b"/>
            <a:pathLst>
              <a:path w="17145" h="25400">
                <a:moveTo>
                  <a:pt x="16903" y="24856"/>
                </a:moveTo>
                <a:lnTo>
                  <a:pt x="0" y="0"/>
                </a:lnTo>
                <a:lnTo>
                  <a:pt x="15488" y="4239"/>
                </a:lnTo>
                <a:lnTo>
                  <a:pt x="16903" y="24856"/>
                </a:lnTo>
                <a:close/>
              </a:path>
            </a:pathLst>
          </a:custGeom>
          <a:solidFill>
            <a:srgbClr val="1874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74" name="object 27774"/>
          <p:cNvSpPr/>
          <p:nvPr/>
        </p:nvSpPr>
        <p:spPr>
          <a:xfrm>
            <a:off x="4462886" y="2510101"/>
            <a:ext cx="17145" cy="25400"/>
          </a:xfrm>
          <a:custGeom>
            <a:avLst/>
            <a:gdLst/>
            <a:ahLst/>
            <a:cxnLst/>
            <a:rect l="l" t="t" r="r" b="b"/>
            <a:pathLst>
              <a:path w="17145" h="25400">
                <a:moveTo>
                  <a:pt x="16903" y="24856"/>
                </a:moveTo>
                <a:lnTo>
                  <a:pt x="15488" y="4239"/>
                </a:lnTo>
                <a:lnTo>
                  <a:pt x="0" y="0"/>
                </a:lnTo>
                <a:lnTo>
                  <a:pt x="16903" y="24856"/>
                </a:lnTo>
                <a:close/>
              </a:path>
            </a:pathLst>
          </a:custGeom>
          <a:ln w="3175">
            <a:solidFill>
              <a:srgbClr val="1874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75" name="object 27775"/>
          <p:cNvSpPr/>
          <p:nvPr/>
        </p:nvSpPr>
        <p:spPr>
          <a:xfrm>
            <a:off x="4479790" y="2534958"/>
            <a:ext cx="20955" cy="1270"/>
          </a:xfrm>
          <a:custGeom>
            <a:avLst/>
            <a:gdLst/>
            <a:ahLst/>
            <a:cxnLst/>
            <a:rect l="l" t="t" r="r" b="b"/>
            <a:pathLst>
              <a:path w="20954" h="1269">
                <a:moveTo>
                  <a:pt x="20688" y="1153"/>
                </a:moveTo>
                <a:lnTo>
                  <a:pt x="3657" y="203"/>
                </a:lnTo>
                <a:lnTo>
                  <a:pt x="0" y="0"/>
                </a:lnTo>
                <a:lnTo>
                  <a:pt x="20688" y="1153"/>
                </a:lnTo>
                <a:close/>
              </a:path>
            </a:pathLst>
          </a:custGeom>
          <a:ln w="3175">
            <a:solidFill>
              <a:srgbClr val="1874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76" name="object 27776"/>
          <p:cNvSpPr/>
          <p:nvPr/>
        </p:nvSpPr>
        <p:spPr>
          <a:xfrm>
            <a:off x="4478375" y="2514341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22103" y="21770"/>
                </a:moveTo>
                <a:lnTo>
                  <a:pt x="1414" y="20617"/>
                </a:lnTo>
                <a:lnTo>
                  <a:pt x="0" y="0"/>
                </a:lnTo>
                <a:lnTo>
                  <a:pt x="22103" y="21770"/>
                </a:lnTo>
                <a:close/>
              </a:path>
            </a:pathLst>
          </a:custGeom>
          <a:solidFill>
            <a:srgbClr val="1874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77" name="object 27777"/>
          <p:cNvSpPr/>
          <p:nvPr/>
        </p:nvSpPr>
        <p:spPr>
          <a:xfrm>
            <a:off x="4478375" y="2514341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22103" y="21770"/>
                </a:moveTo>
                <a:lnTo>
                  <a:pt x="0" y="0"/>
                </a:lnTo>
                <a:lnTo>
                  <a:pt x="1414" y="20617"/>
                </a:lnTo>
                <a:lnTo>
                  <a:pt x="22103" y="21770"/>
                </a:lnTo>
                <a:close/>
              </a:path>
            </a:pathLst>
          </a:custGeom>
          <a:ln w="3175">
            <a:solidFill>
              <a:srgbClr val="1874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78" name="object 27778"/>
          <p:cNvSpPr/>
          <p:nvPr/>
        </p:nvSpPr>
        <p:spPr>
          <a:xfrm>
            <a:off x="4478375" y="2514341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22103" y="2177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79" name="object 27779"/>
          <p:cNvSpPr/>
          <p:nvPr/>
        </p:nvSpPr>
        <p:spPr>
          <a:xfrm>
            <a:off x="4451454" y="2509875"/>
            <a:ext cx="11430" cy="635"/>
          </a:xfrm>
          <a:custGeom>
            <a:avLst/>
            <a:gdLst/>
            <a:ahLst/>
            <a:cxnLst/>
            <a:rect l="l" t="t" r="r" b="b"/>
            <a:pathLst>
              <a:path w="11429" h="635">
                <a:moveTo>
                  <a:pt x="0" y="0"/>
                </a:moveTo>
                <a:lnTo>
                  <a:pt x="11432" y="2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80" name="object 27780"/>
          <p:cNvSpPr/>
          <p:nvPr/>
        </p:nvSpPr>
        <p:spPr>
          <a:xfrm>
            <a:off x="4462886" y="2510101"/>
            <a:ext cx="15875" cy="4445"/>
          </a:xfrm>
          <a:custGeom>
            <a:avLst/>
            <a:gdLst/>
            <a:ahLst/>
            <a:cxnLst/>
            <a:rect l="l" t="t" r="r" b="b"/>
            <a:pathLst>
              <a:path w="15875" h="4444">
                <a:moveTo>
                  <a:pt x="15488" y="4239"/>
                </a:moveTo>
                <a:lnTo>
                  <a:pt x="0" y="0"/>
                </a:lnTo>
                <a:lnTo>
                  <a:pt x="11417" y="205"/>
                </a:lnTo>
                <a:lnTo>
                  <a:pt x="15488" y="4239"/>
                </a:lnTo>
                <a:close/>
              </a:path>
            </a:pathLst>
          </a:custGeom>
          <a:solidFill>
            <a:srgbClr val="1874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81" name="object 27781"/>
          <p:cNvSpPr/>
          <p:nvPr/>
        </p:nvSpPr>
        <p:spPr>
          <a:xfrm>
            <a:off x="4462886" y="2510101"/>
            <a:ext cx="15875" cy="4445"/>
          </a:xfrm>
          <a:custGeom>
            <a:avLst/>
            <a:gdLst/>
            <a:ahLst/>
            <a:cxnLst/>
            <a:rect l="l" t="t" r="r" b="b"/>
            <a:pathLst>
              <a:path w="15875" h="4444">
                <a:moveTo>
                  <a:pt x="11417" y="205"/>
                </a:moveTo>
                <a:lnTo>
                  <a:pt x="0" y="0"/>
                </a:lnTo>
                <a:lnTo>
                  <a:pt x="15488" y="4239"/>
                </a:lnTo>
                <a:lnTo>
                  <a:pt x="11417" y="205"/>
                </a:lnTo>
                <a:close/>
              </a:path>
            </a:pathLst>
          </a:custGeom>
          <a:ln w="3175">
            <a:solidFill>
              <a:srgbClr val="1874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82" name="object 27782"/>
          <p:cNvSpPr/>
          <p:nvPr/>
        </p:nvSpPr>
        <p:spPr>
          <a:xfrm>
            <a:off x="4447456" y="2505880"/>
            <a:ext cx="22860" cy="4445"/>
          </a:xfrm>
          <a:custGeom>
            <a:avLst/>
            <a:gdLst/>
            <a:ahLst/>
            <a:cxnLst/>
            <a:rect l="l" t="t" r="r" b="b"/>
            <a:pathLst>
              <a:path w="22860" h="4444">
                <a:moveTo>
                  <a:pt x="15430" y="4221"/>
                </a:moveTo>
                <a:lnTo>
                  <a:pt x="0" y="0"/>
                </a:lnTo>
                <a:lnTo>
                  <a:pt x="22796" y="416"/>
                </a:lnTo>
                <a:lnTo>
                  <a:pt x="15430" y="4221"/>
                </a:lnTo>
                <a:close/>
              </a:path>
            </a:pathLst>
          </a:custGeom>
          <a:solidFill>
            <a:srgbClr val="1974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83" name="object 27783"/>
          <p:cNvSpPr/>
          <p:nvPr/>
        </p:nvSpPr>
        <p:spPr>
          <a:xfrm>
            <a:off x="4447456" y="2505880"/>
            <a:ext cx="22860" cy="4445"/>
          </a:xfrm>
          <a:custGeom>
            <a:avLst/>
            <a:gdLst/>
            <a:ahLst/>
            <a:cxnLst/>
            <a:rect l="l" t="t" r="r" b="b"/>
            <a:pathLst>
              <a:path w="22860" h="4444">
                <a:moveTo>
                  <a:pt x="15430" y="4221"/>
                </a:moveTo>
                <a:lnTo>
                  <a:pt x="22796" y="416"/>
                </a:lnTo>
                <a:lnTo>
                  <a:pt x="0" y="0"/>
                </a:lnTo>
                <a:lnTo>
                  <a:pt x="15430" y="4221"/>
                </a:lnTo>
                <a:close/>
              </a:path>
            </a:pathLst>
          </a:custGeom>
          <a:ln w="3175">
            <a:solidFill>
              <a:srgbClr val="1974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84" name="object 27784"/>
          <p:cNvSpPr/>
          <p:nvPr/>
        </p:nvSpPr>
        <p:spPr>
          <a:xfrm>
            <a:off x="4462886" y="2506296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4">
                <a:moveTo>
                  <a:pt x="11417" y="4010"/>
                </a:moveTo>
                <a:lnTo>
                  <a:pt x="0" y="3804"/>
                </a:lnTo>
                <a:lnTo>
                  <a:pt x="7366" y="0"/>
                </a:lnTo>
                <a:lnTo>
                  <a:pt x="11417" y="4010"/>
                </a:lnTo>
                <a:close/>
              </a:path>
            </a:pathLst>
          </a:custGeom>
          <a:solidFill>
            <a:srgbClr val="1874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85" name="object 27785"/>
          <p:cNvSpPr/>
          <p:nvPr/>
        </p:nvSpPr>
        <p:spPr>
          <a:xfrm>
            <a:off x="4462886" y="2506296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4">
                <a:moveTo>
                  <a:pt x="7366" y="0"/>
                </a:moveTo>
                <a:lnTo>
                  <a:pt x="0" y="3804"/>
                </a:lnTo>
                <a:lnTo>
                  <a:pt x="11417" y="4010"/>
                </a:lnTo>
                <a:lnTo>
                  <a:pt x="7366" y="0"/>
                </a:lnTo>
                <a:close/>
              </a:path>
            </a:pathLst>
          </a:custGeom>
          <a:ln w="3175">
            <a:solidFill>
              <a:srgbClr val="1874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86" name="object 277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787" name="object 277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788" name="object 277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789" name="object 277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790" name="object 27790"/>
          <p:cNvSpPr/>
          <p:nvPr/>
        </p:nvSpPr>
        <p:spPr>
          <a:xfrm>
            <a:off x="4474304" y="2510307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4071" y="40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91" name="object 27791"/>
          <p:cNvSpPr/>
          <p:nvPr/>
        </p:nvSpPr>
        <p:spPr>
          <a:xfrm>
            <a:off x="4470252" y="2506296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4051" y="40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92" name="object 27792"/>
          <p:cNvSpPr/>
          <p:nvPr/>
        </p:nvSpPr>
        <p:spPr>
          <a:xfrm>
            <a:off x="4462886" y="2510101"/>
            <a:ext cx="11430" cy="635"/>
          </a:xfrm>
          <a:custGeom>
            <a:avLst/>
            <a:gdLst/>
            <a:ahLst/>
            <a:cxnLst/>
            <a:rect l="l" t="t" r="r" b="b"/>
            <a:pathLst>
              <a:path w="11429" h="635">
                <a:moveTo>
                  <a:pt x="0" y="0"/>
                </a:moveTo>
                <a:lnTo>
                  <a:pt x="11417" y="2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93" name="object 27793"/>
          <p:cNvSpPr/>
          <p:nvPr/>
        </p:nvSpPr>
        <p:spPr>
          <a:xfrm>
            <a:off x="4474304" y="2510307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69">
                <a:moveTo>
                  <a:pt x="0" y="0"/>
                </a:moveTo>
                <a:lnTo>
                  <a:pt x="68219" y="12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94" name="object 27794"/>
          <p:cNvSpPr/>
          <p:nvPr/>
        </p:nvSpPr>
        <p:spPr>
          <a:xfrm>
            <a:off x="4538309" y="2507541"/>
            <a:ext cx="15875" cy="4445"/>
          </a:xfrm>
          <a:custGeom>
            <a:avLst/>
            <a:gdLst/>
            <a:ahLst/>
            <a:cxnLst/>
            <a:rect l="l" t="t" r="r" b="b"/>
            <a:pathLst>
              <a:path w="15875" h="4444">
                <a:moveTo>
                  <a:pt x="15534" y="4221"/>
                </a:moveTo>
                <a:lnTo>
                  <a:pt x="4213" y="4000"/>
                </a:lnTo>
                <a:lnTo>
                  <a:pt x="0" y="0"/>
                </a:lnTo>
                <a:lnTo>
                  <a:pt x="15534" y="4221"/>
                </a:lnTo>
                <a:close/>
              </a:path>
            </a:pathLst>
          </a:custGeom>
          <a:solidFill>
            <a:srgbClr val="186F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95" name="object 27795"/>
          <p:cNvSpPr/>
          <p:nvPr/>
        </p:nvSpPr>
        <p:spPr>
          <a:xfrm>
            <a:off x="4538309" y="2507541"/>
            <a:ext cx="15875" cy="4445"/>
          </a:xfrm>
          <a:custGeom>
            <a:avLst/>
            <a:gdLst/>
            <a:ahLst/>
            <a:cxnLst/>
            <a:rect l="l" t="t" r="r" b="b"/>
            <a:pathLst>
              <a:path w="15875" h="4444">
                <a:moveTo>
                  <a:pt x="15534" y="4221"/>
                </a:moveTo>
                <a:lnTo>
                  <a:pt x="0" y="0"/>
                </a:lnTo>
                <a:lnTo>
                  <a:pt x="4213" y="4000"/>
                </a:lnTo>
                <a:lnTo>
                  <a:pt x="15534" y="4221"/>
                </a:lnTo>
                <a:close/>
              </a:path>
            </a:pathLst>
          </a:custGeom>
          <a:ln w="3175">
            <a:solidFill>
              <a:srgbClr val="186F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96" name="object 27796"/>
          <p:cNvSpPr/>
          <p:nvPr/>
        </p:nvSpPr>
        <p:spPr>
          <a:xfrm>
            <a:off x="4553844" y="2511762"/>
            <a:ext cx="46990" cy="24765"/>
          </a:xfrm>
          <a:custGeom>
            <a:avLst/>
            <a:gdLst/>
            <a:ahLst/>
            <a:cxnLst/>
            <a:rect l="l" t="t" r="r" b="b"/>
            <a:pathLst>
              <a:path w="46989" h="24764">
                <a:moveTo>
                  <a:pt x="25908" y="24432"/>
                </a:moveTo>
                <a:lnTo>
                  <a:pt x="0" y="0"/>
                </a:lnTo>
                <a:lnTo>
                  <a:pt x="46969" y="12771"/>
                </a:lnTo>
                <a:lnTo>
                  <a:pt x="25908" y="24432"/>
                </a:lnTo>
                <a:close/>
              </a:path>
            </a:pathLst>
          </a:custGeom>
          <a:solidFill>
            <a:srgbClr val="186E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97" name="object 27797"/>
          <p:cNvSpPr/>
          <p:nvPr/>
        </p:nvSpPr>
        <p:spPr>
          <a:xfrm>
            <a:off x="4553844" y="2511762"/>
            <a:ext cx="46990" cy="24765"/>
          </a:xfrm>
          <a:custGeom>
            <a:avLst/>
            <a:gdLst/>
            <a:ahLst/>
            <a:cxnLst/>
            <a:rect l="l" t="t" r="r" b="b"/>
            <a:pathLst>
              <a:path w="46989" h="24764">
                <a:moveTo>
                  <a:pt x="25908" y="24432"/>
                </a:moveTo>
                <a:lnTo>
                  <a:pt x="46969" y="12771"/>
                </a:lnTo>
                <a:lnTo>
                  <a:pt x="0" y="0"/>
                </a:lnTo>
                <a:lnTo>
                  <a:pt x="25908" y="24432"/>
                </a:lnTo>
                <a:close/>
              </a:path>
            </a:pathLst>
          </a:custGeom>
          <a:ln w="3175">
            <a:solidFill>
              <a:srgbClr val="186E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98" name="object 27798"/>
          <p:cNvSpPr/>
          <p:nvPr/>
        </p:nvSpPr>
        <p:spPr>
          <a:xfrm>
            <a:off x="4542523" y="2511541"/>
            <a:ext cx="30480" cy="29209"/>
          </a:xfrm>
          <a:custGeom>
            <a:avLst/>
            <a:gdLst/>
            <a:ahLst/>
            <a:cxnLst/>
            <a:rect l="l" t="t" r="r" b="b"/>
            <a:pathLst>
              <a:path w="30479" h="29210">
                <a:moveTo>
                  <a:pt x="30114" y="28590"/>
                </a:moveTo>
                <a:lnTo>
                  <a:pt x="0" y="0"/>
                </a:lnTo>
                <a:lnTo>
                  <a:pt x="11320" y="220"/>
                </a:lnTo>
                <a:lnTo>
                  <a:pt x="30114" y="28590"/>
                </a:lnTo>
                <a:close/>
              </a:path>
            </a:pathLst>
          </a:custGeom>
          <a:solidFill>
            <a:srgbClr val="186F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99" name="object 27799"/>
          <p:cNvSpPr/>
          <p:nvPr/>
        </p:nvSpPr>
        <p:spPr>
          <a:xfrm>
            <a:off x="4542523" y="2511541"/>
            <a:ext cx="30480" cy="29209"/>
          </a:xfrm>
          <a:custGeom>
            <a:avLst/>
            <a:gdLst/>
            <a:ahLst/>
            <a:cxnLst/>
            <a:rect l="l" t="t" r="r" b="b"/>
            <a:pathLst>
              <a:path w="30479" h="29210">
                <a:moveTo>
                  <a:pt x="30114" y="28590"/>
                </a:moveTo>
                <a:lnTo>
                  <a:pt x="11320" y="220"/>
                </a:lnTo>
                <a:lnTo>
                  <a:pt x="0" y="0"/>
                </a:lnTo>
                <a:lnTo>
                  <a:pt x="30114" y="28590"/>
                </a:lnTo>
                <a:close/>
              </a:path>
            </a:pathLst>
          </a:custGeom>
          <a:ln w="3175">
            <a:solidFill>
              <a:srgbClr val="186F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00" name="object 27800"/>
          <p:cNvSpPr/>
          <p:nvPr/>
        </p:nvSpPr>
        <p:spPr>
          <a:xfrm>
            <a:off x="4553844" y="2511762"/>
            <a:ext cx="19050" cy="28575"/>
          </a:xfrm>
          <a:custGeom>
            <a:avLst/>
            <a:gdLst/>
            <a:ahLst/>
            <a:cxnLst/>
            <a:rect l="l" t="t" r="r" b="b"/>
            <a:pathLst>
              <a:path w="19050" h="28575">
                <a:moveTo>
                  <a:pt x="0" y="0"/>
                </a:moveTo>
                <a:lnTo>
                  <a:pt x="18793" y="2836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6F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01" name="object 27801"/>
          <p:cNvSpPr/>
          <p:nvPr/>
        </p:nvSpPr>
        <p:spPr>
          <a:xfrm>
            <a:off x="4553844" y="2511762"/>
            <a:ext cx="26034" cy="28575"/>
          </a:xfrm>
          <a:custGeom>
            <a:avLst/>
            <a:gdLst/>
            <a:ahLst/>
            <a:cxnLst/>
            <a:rect l="l" t="t" r="r" b="b"/>
            <a:pathLst>
              <a:path w="26035" h="28575">
                <a:moveTo>
                  <a:pt x="18793" y="28369"/>
                </a:moveTo>
                <a:lnTo>
                  <a:pt x="0" y="0"/>
                </a:lnTo>
                <a:lnTo>
                  <a:pt x="25908" y="24432"/>
                </a:lnTo>
                <a:lnTo>
                  <a:pt x="18793" y="28369"/>
                </a:lnTo>
                <a:close/>
              </a:path>
            </a:pathLst>
          </a:custGeom>
          <a:solidFill>
            <a:srgbClr val="186F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02" name="object 27802"/>
          <p:cNvSpPr/>
          <p:nvPr/>
        </p:nvSpPr>
        <p:spPr>
          <a:xfrm>
            <a:off x="4553844" y="2511762"/>
            <a:ext cx="26034" cy="28575"/>
          </a:xfrm>
          <a:custGeom>
            <a:avLst/>
            <a:gdLst/>
            <a:ahLst/>
            <a:cxnLst/>
            <a:rect l="l" t="t" r="r" b="b"/>
            <a:pathLst>
              <a:path w="26035" h="28575">
                <a:moveTo>
                  <a:pt x="0" y="0"/>
                </a:moveTo>
                <a:lnTo>
                  <a:pt x="18793" y="28369"/>
                </a:lnTo>
                <a:lnTo>
                  <a:pt x="25908" y="2443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6F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03" name="object 27803"/>
          <p:cNvSpPr/>
          <p:nvPr/>
        </p:nvSpPr>
        <p:spPr>
          <a:xfrm>
            <a:off x="4553844" y="2511762"/>
            <a:ext cx="26034" cy="24765"/>
          </a:xfrm>
          <a:custGeom>
            <a:avLst/>
            <a:gdLst/>
            <a:ahLst/>
            <a:cxnLst/>
            <a:rect l="l" t="t" r="r" b="b"/>
            <a:pathLst>
              <a:path w="26035" h="24764">
                <a:moveTo>
                  <a:pt x="25908" y="2443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04" name="object 27804"/>
          <p:cNvSpPr/>
          <p:nvPr/>
        </p:nvSpPr>
        <p:spPr>
          <a:xfrm>
            <a:off x="4553844" y="251176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05" name="object 27805"/>
          <p:cNvSpPr/>
          <p:nvPr/>
        </p:nvSpPr>
        <p:spPr>
          <a:xfrm>
            <a:off x="4542523" y="2511541"/>
            <a:ext cx="11430" cy="635"/>
          </a:xfrm>
          <a:custGeom>
            <a:avLst/>
            <a:gdLst/>
            <a:ahLst/>
            <a:cxnLst/>
            <a:rect l="l" t="t" r="r" b="b"/>
            <a:pathLst>
              <a:path w="11429" h="635">
                <a:moveTo>
                  <a:pt x="0" y="0"/>
                </a:moveTo>
                <a:lnTo>
                  <a:pt x="11320" y="2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06" name="object 27806"/>
          <p:cNvSpPr/>
          <p:nvPr/>
        </p:nvSpPr>
        <p:spPr>
          <a:xfrm>
            <a:off x="4553844" y="251176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07" name="object 27807"/>
          <p:cNvSpPr/>
          <p:nvPr/>
        </p:nvSpPr>
        <p:spPr>
          <a:xfrm>
            <a:off x="4572637" y="2536195"/>
            <a:ext cx="12065" cy="4445"/>
          </a:xfrm>
          <a:custGeom>
            <a:avLst/>
            <a:gdLst/>
            <a:ahLst/>
            <a:cxnLst/>
            <a:rect l="l" t="t" r="r" b="b"/>
            <a:pathLst>
              <a:path w="12064" h="4444">
                <a:moveTo>
                  <a:pt x="11511" y="4145"/>
                </a:moveTo>
                <a:lnTo>
                  <a:pt x="0" y="3937"/>
                </a:lnTo>
                <a:lnTo>
                  <a:pt x="7114" y="0"/>
                </a:lnTo>
                <a:lnTo>
                  <a:pt x="11511" y="4145"/>
                </a:lnTo>
                <a:close/>
              </a:path>
            </a:pathLst>
          </a:custGeom>
          <a:solidFill>
            <a:srgbClr val="186F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08" name="object 27808"/>
          <p:cNvSpPr/>
          <p:nvPr/>
        </p:nvSpPr>
        <p:spPr>
          <a:xfrm>
            <a:off x="4572637" y="2536195"/>
            <a:ext cx="12065" cy="4445"/>
          </a:xfrm>
          <a:custGeom>
            <a:avLst/>
            <a:gdLst/>
            <a:ahLst/>
            <a:cxnLst/>
            <a:rect l="l" t="t" r="r" b="b"/>
            <a:pathLst>
              <a:path w="12064" h="4444">
                <a:moveTo>
                  <a:pt x="7114" y="0"/>
                </a:moveTo>
                <a:lnTo>
                  <a:pt x="0" y="3937"/>
                </a:lnTo>
                <a:lnTo>
                  <a:pt x="11511" y="4145"/>
                </a:lnTo>
                <a:lnTo>
                  <a:pt x="7114" y="0"/>
                </a:lnTo>
                <a:close/>
              </a:path>
            </a:pathLst>
          </a:custGeom>
          <a:ln w="3175">
            <a:solidFill>
              <a:srgbClr val="186F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09" name="object 27809"/>
          <p:cNvSpPr/>
          <p:nvPr/>
        </p:nvSpPr>
        <p:spPr>
          <a:xfrm>
            <a:off x="4579752" y="2524534"/>
            <a:ext cx="28575" cy="15240"/>
          </a:xfrm>
          <a:custGeom>
            <a:avLst/>
            <a:gdLst/>
            <a:ahLst/>
            <a:cxnLst/>
            <a:rect l="l" t="t" r="r" b="b"/>
            <a:pathLst>
              <a:path w="28575" h="15239">
                <a:moveTo>
                  <a:pt x="28252" y="15128"/>
                </a:moveTo>
                <a:lnTo>
                  <a:pt x="0" y="11661"/>
                </a:lnTo>
                <a:lnTo>
                  <a:pt x="21061" y="0"/>
                </a:lnTo>
                <a:lnTo>
                  <a:pt x="28252" y="6642"/>
                </a:lnTo>
                <a:lnTo>
                  <a:pt x="28252" y="15128"/>
                </a:lnTo>
                <a:close/>
              </a:path>
            </a:pathLst>
          </a:custGeom>
          <a:solidFill>
            <a:srgbClr val="186D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10" name="object 27810"/>
          <p:cNvSpPr/>
          <p:nvPr/>
        </p:nvSpPr>
        <p:spPr>
          <a:xfrm>
            <a:off x="4579752" y="2524534"/>
            <a:ext cx="28575" cy="15240"/>
          </a:xfrm>
          <a:custGeom>
            <a:avLst/>
            <a:gdLst/>
            <a:ahLst/>
            <a:cxnLst/>
            <a:rect l="l" t="t" r="r" b="b"/>
            <a:pathLst>
              <a:path w="28575" h="15239">
                <a:moveTo>
                  <a:pt x="0" y="11661"/>
                </a:moveTo>
                <a:lnTo>
                  <a:pt x="28252" y="15128"/>
                </a:lnTo>
                <a:lnTo>
                  <a:pt x="28252" y="6642"/>
                </a:lnTo>
                <a:lnTo>
                  <a:pt x="21061" y="0"/>
                </a:lnTo>
                <a:lnTo>
                  <a:pt x="0" y="11661"/>
                </a:lnTo>
              </a:path>
            </a:pathLst>
          </a:custGeom>
          <a:ln w="3175">
            <a:solidFill>
              <a:srgbClr val="186D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11" name="object 27811"/>
          <p:cNvSpPr/>
          <p:nvPr/>
        </p:nvSpPr>
        <p:spPr>
          <a:xfrm>
            <a:off x="4579752" y="2536195"/>
            <a:ext cx="28575" cy="5080"/>
          </a:xfrm>
          <a:custGeom>
            <a:avLst/>
            <a:gdLst/>
            <a:ahLst/>
            <a:cxnLst/>
            <a:rect l="l" t="t" r="r" b="b"/>
            <a:pathLst>
              <a:path w="28575" h="5080">
                <a:moveTo>
                  <a:pt x="28252" y="4576"/>
                </a:moveTo>
                <a:lnTo>
                  <a:pt x="4396" y="4145"/>
                </a:lnTo>
                <a:lnTo>
                  <a:pt x="0" y="0"/>
                </a:lnTo>
                <a:lnTo>
                  <a:pt x="28252" y="3467"/>
                </a:lnTo>
                <a:lnTo>
                  <a:pt x="28252" y="4576"/>
                </a:lnTo>
                <a:close/>
              </a:path>
            </a:pathLst>
          </a:custGeom>
          <a:solidFill>
            <a:srgbClr val="186E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12" name="object 27812"/>
          <p:cNvSpPr/>
          <p:nvPr/>
        </p:nvSpPr>
        <p:spPr>
          <a:xfrm>
            <a:off x="4579752" y="2536195"/>
            <a:ext cx="28575" cy="5080"/>
          </a:xfrm>
          <a:custGeom>
            <a:avLst/>
            <a:gdLst/>
            <a:ahLst/>
            <a:cxnLst/>
            <a:rect l="l" t="t" r="r" b="b"/>
            <a:pathLst>
              <a:path w="28575" h="5080">
                <a:moveTo>
                  <a:pt x="28252" y="3467"/>
                </a:moveTo>
                <a:lnTo>
                  <a:pt x="0" y="0"/>
                </a:lnTo>
                <a:lnTo>
                  <a:pt x="4396" y="4145"/>
                </a:lnTo>
                <a:lnTo>
                  <a:pt x="28252" y="4576"/>
                </a:lnTo>
                <a:lnTo>
                  <a:pt x="28252" y="3467"/>
                </a:lnTo>
              </a:path>
            </a:pathLst>
          </a:custGeom>
          <a:ln w="3175">
            <a:solidFill>
              <a:srgbClr val="186E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13" name="object 27813"/>
          <p:cNvSpPr/>
          <p:nvPr/>
        </p:nvSpPr>
        <p:spPr>
          <a:xfrm>
            <a:off x="4584148" y="2540340"/>
            <a:ext cx="24130" cy="635"/>
          </a:xfrm>
          <a:custGeom>
            <a:avLst/>
            <a:gdLst/>
            <a:ahLst/>
            <a:cxnLst/>
            <a:rect l="l" t="t" r="r" b="b"/>
            <a:pathLst>
              <a:path w="24129" h="635">
                <a:moveTo>
                  <a:pt x="23855" y="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14" name="object 27814"/>
          <p:cNvSpPr/>
          <p:nvPr/>
        </p:nvSpPr>
        <p:spPr>
          <a:xfrm>
            <a:off x="4572637" y="2540132"/>
            <a:ext cx="12065" cy="635"/>
          </a:xfrm>
          <a:custGeom>
            <a:avLst/>
            <a:gdLst/>
            <a:ahLst/>
            <a:cxnLst/>
            <a:rect l="l" t="t" r="r" b="b"/>
            <a:pathLst>
              <a:path w="12064" h="635">
                <a:moveTo>
                  <a:pt x="11511" y="20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15" name="object 27815"/>
          <p:cNvSpPr/>
          <p:nvPr/>
        </p:nvSpPr>
        <p:spPr>
          <a:xfrm>
            <a:off x="4579752" y="2536195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4396" y="41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16" name="object 27816"/>
          <p:cNvSpPr/>
          <p:nvPr/>
        </p:nvSpPr>
        <p:spPr>
          <a:xfrm>
            <a:off x="4600813" y="2524534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7190" y="6642"/>
                </a:moveTo>
                <a:lnTo>
                  <a:pt x="0" y="0"/>
                </a:lnTo>
                <a:lnTo>
                  <a:pt x="7190" y="6017"/>
                </a:lnTo>
                <a:lnTo>
                  <a:pt x="7190" y="6642"/>
                </a:lnTo>
                <a:close/>
              </a:path>
            </a:pathLst>
          </a:custGeom>
          <a:solidFill>
            <a:srgbClr val="186C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17" name="object 27817"/>
          <p:cNvSpPr/>
          <p:nvPr/>
        </p:nvSpPr>
        <p:spPr>
          <a:xfrm>
            <a:off x="4600813" y="2524534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0" y="0"/>
                </a:moveTo>
                <a:lnTo>
                  <a:pt x="7190" y="6642"/>
                </a:lnTo>
                <a:lnTo>
                  <a:pt x="7190" y="6017"/>
                </a:lnTo>
                <a:lnTo>
                  <a:pt x="0" y="0"/>
                </a:lnTo>
              </a:path>
            </a:pathLst>
          </a:custGeom>
          <a:ln w="3175">
            <a:solidFill>
              <a:srgbClr val="186C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18" name="object 27818"/>
          <p:cNvSpPr/>
          <p:nvPr/>
        </p:nvSpPr>
        <p:spPr>
          <a:xfrm>
            <a:off x="4520788" y="2503078"/>
            <a:ext cx="17780" cy="5080"/>
          </a:xfrm>
          <a:custGeom>
            <a:avLst/>
            <a:gdLst/>
            <a:ahLst/>
            <a:cxnLst/>
            <a:rect l="l" t="t" r="r" b="b"/>
            <a:pathLst>
              <a:path w="17779" h="5080">
                <a:moveTo>
                  <a:pt x="17520" y="4462"/>
                </a:moveTo>
                <a:lnTo>
                  <a:pt x="0" y="76"/>
                </a:lnTo>
                <a:lnTo>
                  <a:pt x="1115" y="0"/>
                </a:lnTo>
                <a:lnTo>
                  <a:pt x="17520" y="4462"/>
                </a:lnTo>
                <a:close/>
              </a:path>
            </a:pathLst>
          </a:custGeom>
          <a:solidFill>
            <a:srgbClr val="1870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19" name="object 27819"/>
          <p:cNvSpPr/>
          <p:nvPr/>
        </p:nvSpPr>
        <p:spPr>
          <a:xfrm>
            <a:off x="4520788" y="2503078"/>
            <a:ext cx="17780" cy="5080"/>
          </a:xfrm>
          <a:custGeom>
            <a:avLst/>
            <a:gdLst/>
            <a:ahLst/>
            <a:cxnLst/>
            <a:rect l="l" t="t" r="r" b="b"/>
            <a:pathLst>
              <a:path w="17779" h="5080">
                <a:moveTo>
                  <a:pt x="0" y="76"/>
                </a:moveTo>
                <a:lnTo>
                  <a:pt x="17520" y="4462"/>
                </a:lnTo>
                <a:lnTo>
                  <a:pt x="1115" y="0"/>
                </a:lnTo>
                <a:lnTo>
                  <a:pt x="0" y="76"/>
                </a:lnTo>
                <a:close/>
              </a:path>
            </a:pathLst>
          </a:custGeom>
          <a:ln w="3175">
            <a:solidFill>
              <a:srgbClr val="1870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20" name="object 27820"/>
          <p:cNvSpPr/>
          <p:nvPr/>
        </p:nvSpPr>
        <p:spPr>
          <a:xfrm>
            <a:off x="4505378" y="2476207"/>
            <a:ext cx="5080" cy="8255"/>
          </a:xfrm>
          <a:custGeom>
            <a:avLst/>
            <a:gdLst/>
            <a:ahLst/>
            <a:cxnLst/>
            <a:rect l="l" t="t" r="r" b="b"/>
            <a:pathLst>
              <a:path w="5079" h="8255">
                <a:moveTo>
                  <a:pt x="4701" y="7642"/>
                </a:moveTo>
                <a:lnTo>
                  <a:pt x="3187" y="5184"/>
                </a:lnTo>
                <a:lnTo>
                  <a:pt x="0" y="0"/>
                </a:lnTo>
                <a:lnTo>
                  <a:pt x="4701" y="7642"/>
                </a:lnTo>
                <a:close/>
              </a:path>
            </a:pathLst>
          </a:custGeom>
          <a:ln w="3175">
            <a:solidFill>
              <a:srgbClr val="1870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21" name="object 27821"/>
          <p:cNvSpPr/>
          <p:nvPr/>
        </p:nvSpPr>
        <p:spPr>
          <a:xfrm>
            <a:off x="4505378" y="2476207"/>
            <a:ext cx="5080" cy="8255"/>
          </a:xfrm>
          <a:custGeom>
            <a:avLst/>
            <a:gdLst/>
            <a:ahLst/>
            <a:cxnLst/>
            <a:rect l="l" t="t" r="r" b="b"/>
            <a:pathLst>
              <a:path w="5079" h="8255">
                <a:moveTo>
                  <a:pt x="4701" y="7642"/>
                </a:moveTo>
                <a:lnTo>
                  <a:pt x="0" y="0"/>
                </a:lnTo>
                <a:lnTo>
                  <a:pt x="4701" y="7642"/>
                </a:lnTo>
                <a:close/>
              </a:path>
            </a:pathLst>
          </a:custGeom>
          <a:ln w="3175">
            <a:solidFill>
              <a:srgbClr val="1870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22" name="object 27822"/>
          <p:cNvSpPr/>
          <p:nvPr/>
        </p:nvSpPr>
        <p:spPr>
          <a:xfrm>
            <a:off x="4505378" y="2476207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5">
                <a:moveTo>
                  <a:pt x="8107" y="7713"/>
                </a:moveTo>
                <a:lnTo>
                  <a:pt x="4701" y="7642"/>
                </a:lnTo>
                <a:lnTo>
                  <a:pt x="0" y="0"/>
                </a:lnTo>
                <a:lnTo>
                  <a:pt x="8107" y="7713"/>
                </a:lnTo>
                <a:close/>
              </a:path>
            </a:pathLst>
          </a:custGeom>
          <a:solidFill>
            <a:srgbClr val="1870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23" name="object 27823"/>
          <p:cNvSpPr/>
          <p:nvPr/>
        </p:nvSpPr>
        <p:spPr>
          <a:xfrm>
            <a:off x="4505378" y="2476207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5">
                <a:moveTo>
                  <a:pt x="4701" y="7642"/>
                </a:moveTo>
                <a:lnTo>
                  <a:pt x="0" y="0"/>
                </a:lnTo>
                <a:lnTo>
                  <a:pt x="8107" y="7713"/>
                </a:lnTo>
                <a:lnTo>
                  <a:pt x="4701" y="7642"/>
                </a:lnTo>
                <a:close/>
              </a:path>
            </a:pathLst>
          </a:custGeom>
          <a:ln w="3175">
            <a:solidFill>
              <a:srgbClr val="1870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24" name="object 27824"/>
          <p:cNvSpPr/>
          <p:nvPr/>
        </p:nvSpPr>
        <p:spPr>
          <a:xfrm>
            <a:off x="4510079" y="2483850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391" y="635"/>
                </a:moveTo>
                <a:lnTo>
                  <a:pt x="0" y="0"/>
                </a:lnTo>
                <a:lnTo>
                  <a:pt x="3406" y="71"/>
                </a:lnTo>
                <a:lnTo>
                  <a:pt x="391" y="635"/>
                </a:lnTo>
                <a:close/>
              </a:path>
            </a:pathLst>
          </a:custGeom>
          <a:solidFill>
            <a:srgbClr val="1870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25" name="object 27825"/>
          <p:cNvSpPr/>
          <p:nvPr/>
        </p:nvSpPr>
        <p:spPr>
          <a:xfrm>
            <a:off x="4510079" y="2483850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391" y="635"/>
                </a:moveTo>
                <a:lnTo>
                  <a:pt x="3406" y="71"/>
                </a:lnTo>
                <a:lnTo>
                  <a:pt x="0" y="0"/>
                </a:lnTo>
                <a:lnTo>
                  <a:pt x="391" y="635"/>
                </a:lnTo>
                <a:close/>
              </a:path>
            </a:pathLst>
          </a:custGeom>
          <a:ln w="3175">
            <a:solidFill>
              <a:srgbClr val="1870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26" name="object 27826"/>
          <p:cNvSpPr/>
          <p:nvPr/>
        </p:nvSpPr>
        <p:spPr>
          <a:xfrm>
            <a:off x="4510471" y="2483922"/>
            <a:ext cx="11430" cy="19685"/>
          </a:xfrm>
          <a:custGeom>
            <a:avLst/>
            <a:gdLst/>
            <a:ahLst/>
            <a:cxnLst/>
            <a:rect l="l" t="t" r="r" b="b"/>
            <a:pathLst>
              <a:path w="11429" h="19685">
                <a:moveTo>
                  <a:pt x="11432" y="19156"/>
                </a:moveTo>
                <a:lnTo>
                  <a:pt x="0" y="563"/>
                </a:lnTo>
                <a:lnTo>
                  <a:pt x="3014" y="0"/>
                </a:lnTo>
                <a:lnTo>
                  <a:pt x="11432" y="19156"/>
                </a:lnTo>
                <a:close/>
              </a:path>
            </a:pathLst>
          </a:custGeom>
          <a:solidFill>
            <a:srgbClr val="1870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27" name="object 27827"/>
          <p:cNvSpPr/>
          <p:nvPr/>
        </p:nvSpPr>
        <p:spPr>
          <a:xfrm>
            <a:off x="4510471" y="2483922"/>
            <a:ext cx="11430" cy="19685"/>
          </a:xfrm>
          <a:custGeom>
            <a:avLst/>
            <a:gdLst/>
            <a:ahLst/>
            <a:cxnLst/>
            <a:rect l="l" t="t" r="r" b="b"/>
            <a:pathLst>
              <a:path w="11429" h="19685">
                <a:moveTo>
                  <a:pt x="11432" y="19156"/>
                </a:moveTo>
                <a:lnTo>
                  <a:pt x="0" y="563"/>
                </a:lnTo>
                <a:lnTo>
                  <a:pt x="3014" y="0"/>
                </a:lnTo>
                <a:lnTo>
                  <a:pt x="11432" y="19156"/>
                </a:lnTo>
                <a:close/>
              </a:path>
            </a:pathLst>
          </a:custGeom>
          <a:ln w="3175">
            <a:solidFill>
              <a:srgbClr val="1870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28" name="object 27828"/>
          <p:cNvSpPr/>
          <p:nvPr/>
        </p:nvSpPr>
        <p:spPr>
          <a:xfrm>
            <a:off x="4513486" y="2483922"/>
            <a:ext cx="25400" cy="24130"/>
          </a:xfrm>
          <a:custGeom>
            <a:avLst/>
            <a:gdLst/>
            <a:ahLst/>
            <a:cxnLst/>
            <a:rect l="l" t="t" r="r" b="b"/>
            <a:pathLst>
              <a:path w="25400" h="24130">
                <a:moveTo>
                  <a:pt x="24823" y="23619"/>
                </a:moveTo>
                <a:lnTo>
                  <a:pt x="8417" y="19156"/>
                </a:lnTo>
                <a:lnTo>
                  <a:pt x="0" y="0"/>
                </a:lnTo>
                <a:lnTo>
                  <a:pt x="24823" y="23619"/>
                </a:lnTo>
                <a:close/>
              </a:path>
            </a:pathLst>
          </a:custGeom>
          <a:solidFill>
            <a:srgbClr val="1870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29" name="object 27829"/>
          <p:cNvSpPr/>
          <p:nvPr/>
        </p:nvSpPr>
        <p:spPr>
          <a:xfrm>
            <a:off x="4513486" y="2483922"/>
            <a:ext cx="25400" cy="24130"/>
          </a:xfrm>
          <a:custGeom>
            <a:avLst/>
            <a:gdLst/>
            <a:ahLst/>
            <a:cxnLst/>
            <a:rect l="l" t="t" r="r" b="b"/>
            <a:pathLst>
              <a:path w="25400" h="24130">
                <a:moveTo>
                  <a:pt x="8417" y="19156"/>
                </a:moveTo>
                <a:lnTo>
                  <a:pt x="24823" y="23619"/>
                </a:lnTo>
                <a:lnTo>
                  <a:pt x="0" y="0"/>
                </a:lnTo>
                <a:lnTo>
                  <a:pt x="8417" y="19156"/>
                </a:lnTo>
                <a:close/>
              </a:path>
            </a:pathLst>
          </a:custGeom>
          <a:ln w="3175">
            <a:solidFill>
              <a:srgbClr val="1870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30" name="object 27830"/>
          <p:cNvSpPr/>
          <p:nvPr/>
        </p:nvSpPr>
        <p:spPr>
          <a:xfrm>
            <a:off x="4510079" y="2483850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0" y="0"/>
                </a:moveTo>
                <a:lnTo>
                  <a:pt x="3406" y="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31" name="object 278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832" name="object 278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833" name="object 278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834" name="object 27834"/>
          <p:cNvSpPr/>
          <p:nvPr/>
        </p:nvSpPr>
        <p:spPr>
          <a:xfrm>
            <a:off x="4538309" y="2507541"/>
            <a:ext cx="15875" cy="4445"/>
          </a:xfrm>
          <a:custGeom>
            <a:avLst/>
            <a:gdLst/>
            <a:ahLst/>
            <a:cxnLst/>
            <a:rect l="l" t="t" r="r" b="b"/>
            <a:pathLst>
              <a:path w="15875" h="4444">
                <a:moveTo>
                  <a:pt x="15534" y="4221"/>
                </a:moveTo>
                <a:lnTo>
                  <a:pt x="0" y="0"/>
                </a:lnTo>
                <a:lnTo>
                  <a:pt x="11295" y="200"/>
                </a:lnTo>
                <a:lnTo>
                  <a:pt x="15534" y="4221"/>
                </a:lnTo>
                <a:close/>
              </a:path>
            </a:pathLst>
          </a:custGeom>
          <a:solidFill>
            <a:srgbClr val="186F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35" name="object 27835"/>
          <p:cNvSpPr/>
          <p:nvPr/>
        </p:nvSpPr>
        <p:spPr>
          <a:xfrm>
            <a:off x="4538309" y="2507541"/>
            <a:ext cx="15875" cy="4445"/>
          </a:xfrm>
          <a:custGeom>
            <a:avLst/>
            <a:gdLst/>
            <a:ahLst/>
            <a:cxnLst/>
            <a:rect l="l" t="t" r="r" b="b"/>
            <a:pathLst>
              <a:path w="15875" h="4444">
                <a:moveTo>
                  <a:pt x="15534" y="4221"/>
                </a:moveTo>
                <a:lnTo>
                  <a:pt x="11295" y="200"/>
                </a:lnTo>
                <a:lnTo>
                  <a:pt x="0" y="0"/>
                </a:lnTo>
                <a:lnTo>
                  <a:pt x="15534" y="4221"/>
                </a:lnTo>
                <a:close/>
              </a:path>
            </a:pathLst>
          </a:custGeom>
          <a:ln w="3175">
            <a:solidFill>
              <a:srgbClr val="186F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36" name="object 27836"/>
          <p:cNvSpPr/>
          <p:nvPr/>
        </p:nvSpPr>
        <p:spPr>
          <a:xfrm>
            <a:off x="4549604" y="2507742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0" y="0"/>
                </a:moveTo>
                <a:lnTo>
                  <a:pt x="4239" y="402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6F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37" name="object 27837"/>
          <p:cNvSpPr/>
          <p:nvPr/>
        </p:nvSpPr>
        <p:spPr>
          <a:xfrm>
            <a:off x="4549604" y="2507742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4239" y="40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38" name="object 27838"/>
          <p:cNvSpPr/>
          <p:nvPr/>
        </p:nvSpPr>
        <p:spPr>
          <a:xfrm>
            <a:off x="4553844" y="2511762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69">
                <a:moveTo>
                  <a:pt x="0" y="0"/>
                </a:moveTo>
                <a:lnTo>
                  <a:pt x="54160" y="9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39" name="object 27839"/>
          <p:cNvSpPr/>
          <p:nvPr/>
        </p:nvSpPr>
        <p:spPr>
          <a:xfrm>
            <a:off x="4520531" y="2480269"/>
            <a:ext cx="15240" cy="4445"/>
          </a:xfrm>
          <a:custGeom>
            <a:avLst/>
            <a:gdLst/>
            <a:ahLst/>
            <a:cxnLst/>
            <a:rect l="l" t="t" r="r" b="b"/>
            <a:pathLst>
              <a:path w="15239" h="4444">
                <a:moveTo>
                  <a:pt x="15214" y="4074"/>
                </a:moveTo>
                <a:lnTo>
                  <a:pt x="4091" y="3863"/>
                </a:lnTo>
                <a:lnTo>
                  <a:pt x="0" y="0"/>
                </a:lnTo>
                <a:lnTo>
                  <a:pt x="15214" y="4074"/>
                </a:lnTo>
                <a:close/>
              </a:path>
            </a:pathLst>
          </a:custGeom>
          <a:solidFill>
            <a:srgbClr val="186F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40" name="object 27840"/>
          <p:cNvSpPr/>
          <p:nvPr/>
        </p:nvSpPr>
        <p:spPr>
          <a:xfrm>
            <a:off x="4520531" y="2480269"/>
            <a:ext cx="15240" cy="4445"/>
          </a:xfrm>
          <a:custGeom>
            <a:avLst/>
            <a:gdLst/>
            <a:ahLst/>
            <a:cxnLst/>
            <a:rect l="l" t="t" r="r" b="b"/>
            <a:pathLst>
              <a:path w="15239" h="4444">
                <a:moveTo>
                  <a:pt x="4091" y="3863"/>
                </a:moveTo>
                <a:lnTo>
                  <a:pt x="15214" y="4074"/>
                </a:lnTo>
                <a:lnTo>
                  <a:pt x="0" y="0"/>
                </a:lnTo>
                <a:lnTo>
                  <a:pt x="4091" y="3863"/>
                </a:lnTo>
                <a:close/>
              </a:path>
            </a:pathLst>
          </a:custGeom>
          <a:ln w="3175">
            <a:solidFill>
              <a:srgbClr val="186F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41" name="object 27841"/>
          <p:cNvSpPr/>
          <p:nvPr/>
        </p:nvSpPr>
        <p:spPr>
          <a:xfrm>
            <a:off x="4513486" y="2483922"/>
            <a:ext cx="25400" cy="24130"/>
          </a:xfrm>
          <a:custGeom>
            <a:avLst/>
            <a:gdLst/>
            <a:ahLst/>
            <a:cxnLst/>
            <a:rect l="l" t="t" r="r" b="b"/>
            <a:pathLst>
              <a:path w="25400" h="24130">
                <a:moveTo>
                  <a:pt x="24823" y="23619"/>
                </a:moveTo>
                <a:lnTo>
                  <a:pt x="0" y="0"/>
                </a:lnTo>
                <a:lnTo>
                  <a:pt x="11137" y="210"/>
                </a:lnTo>
                <a:lnTo>
                  <a:pt x="24823" y="23619"/>
                </a:lnTo>
                <a:close/>
              </a:path>
            </a:pathLst>
          </a:custGeom>
          <a:solidFill>
            <a:srgbClr val="1870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42" name="object 27842"/>
          <p:cNvSpPr/>
          <p:nvPr/>
        </p:nvSpPr>
        <p:spPr>
          <a:xfrm>
            <a:off x="4513486" y="2483922"/>
            <a:ext cx="25400" cy="24130"/>
          </a:xfrm>
          <a:custGeom>
            <a:avLst/>
            <a:gdLst/>
            <a:ahLst/>
            <a:cxnLst/>
            <a:rect l="l" t="t" r="r" b="b"/>
            <a:pathLst>
              <a:path w="25400" h="24130">
                <a:moveTo>
                  <a:pt x="24823" y="23619"/>
                </a:moveTo>
                <a:lnTo>
                  <a:pt x="11137" y="210"/>
                </a:lnTo>
                <a:lnTo>
                  <a:pt x="0" y="0"/>
                </a:lnTo>
                <a:lnTo>
                  <a:pt x="24823" y="23619"/>
                </a:lnTo>
                <a:close/>
              </a:path>
            </a:pathLst>
          </a:custGeom>
          <a:ln w="3175">
            <a:solidFill>
              <a:srgbClr val="1870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43" name="object 27843"/>
          <p:cNvSpPr/>
          <p:nvPr/>
        </p:nvSpPr>
        <p:spPr>
          <a:xfrm>
            <a:off x="4524623" y="2484132"/>
            <a:ext cx="25400" cy="24130"/>
          </a:xfrm>
          <a:custGeom>
            <a:avLst/>
            <a:gdLst/>
            <a:ahLst/>
            <a:cxnLst/>
            <a:rect l="l" t="t" r="r" b="b"/>
            <a:pathLst>
              <a:path w="25400" h="24130">
                <a:moveTo>
                  <a:pt x="24980" y="23609"/>
                </a:moveTo>
                <a:lnTo>
                  <a:pt x="13685" y="23408"/>
                </a:lnTo>
                <a:lnTo>
                  <a:pt x="0" y="0"/>
                </a:lnTo>
                <a:lnTo>
                  <a:pt x="24980" y="23609"/>
                </a:lnTo>
                <a:close/>
              </a:path>
            </a:pathLst>
          </a:custGeom>
          <a:solidFill>
            <a:srgbClr val="186F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44" name="object 27844"/>
          <p:cNvSpPr/>
          <p:nvPr/>
        </p:nvSpPr>
        <p:spPr>
          <a:xfrm>
            <a:off x="4524623" y="2484132"/>
            <a:ext cx="25400" cy="24130"/>
          </a:xfrm>
          <a:custGeom>
            <a:avLst/>
            <a:gdLst/>
            <a:ahLst/>
            <a:cxnLst/>
            <a:rect l="l" t="t" r="r" b="b"/>
            <a:pathLst>
              <a:path w="25400" h="24130">
                <a:moveTo>
                  <a:pt x="0" y="0"/>
                </a:moveTo>
                <a:lnTo>
                  <a:pt x="13685" y="23408"/>
                </a:lnTo>
                <a:lnTo>
                  <a:pt x="24980" y="2360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6F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45" name="object 27845"/>
          <p:cNvSpPr/>
          <p:nvPr/>
        </p:nvSpPr>
        <p:spPr>
          <a:xfrm>
            <a:off x="4505378" y="2476207"/>
            <a:ext cx="15240" cy="8255"/>
          </a:xfrm>
          <a:custGeom>
            <a:avLst/>
            <a:gdLst/>
            <a:ahLst/>
            <a:cxnLst/>
            <a:rect l="l" t="t" r="r" b="b"/>
            <a:pathLst>
              <a:path w="15239" h="8255">
                <a:moveTo>
                  <a:pt x="8107" y="7713"/>
                </a:moveTo>
                <a:lnTo>
                  <a:pt x="0" y="0"/>
                </a:lnTo>
                <a:lnTo>
                  <a:pt x="15153" y="4061"/>
                </a:lnTo>
                <a:lnTo>
                  <a:pt x="8107" y="7713"/>
                </a:lnTo>
                <a:close/>
              </a:path>
            </a:pathLst>
          </a:custGeom>
          <a:solidFill>
            <a:srgbClr val="1870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46" name="object 27846"/>
          <p:cNvSpPr/>
          <p:nvPr/>
        </p:nvSpPr>
        <p:spPr>
          <a:xfrm>
            <a:off x="4505378" y="2476207"/>
            <a:ext cx="15240" cy="8255"/>
          </a:xfrm>
          <a:custGeom>
            <a:avLst/>
            <a:gdLst/>
            <a:ahLst/>
            <a:cxnLst/>
            <a:rect l="l" t="t" r="r" b="b"/>
            <a:pathLst>
              <a:path w="15239" h="8255">
                <a:moveTo>
                  <a:pt x="8107" y="7713"/>
                </a:moveTo>
                <a:lnTo>
                  <a:pt x="15153" y="4061"/>
                </a:lnTo>
                <a:lnTo>
                  <a:pt x="0" y="0"/>
                </a:lnTo>
                <a:lnTo>
                  <a:pt x="8107" y="7713"/>
                </a:lnTo>
                <a:close/>
              </a:path>
            </a:pathLst>
          </a:custGeom>
          <a:ln w="3175">
            <a:solidFill>
              <a:srgbClr val="1870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47" name="object 27847"/>
          <p:cNvSpPr/>
          <p:nvPr/>
        </p:nvSpPr>
        <p:spPr>
          <a:xfrm>
            <a:off x="4513486" y="2480269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4">
                <a:moveTo>
                  <a:pt x="11137" y="3863"/>
                </a:moveTo>
                <a:lnTo>
                  <a:pt x="0" y="3652"/>
                </a:lnTo>
                <a:lnTo>
                  <a:pt x="7045" y="0"/>
                </a:lnTo>
                <a:lnTo>
                  <a:pt x="11137" y="3863"/>
                </a:lnTo>
                <a:close/>
              </a:path>
            </a:pathLst>
          </a:custGeom>
          <a:solidFill>
            <a:srgbClr val="1870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48" name="object 27848"/>
          <p:cNvSpPr/>
          <p:nvPr/>
        </p:nvSpPr>
        <p:spPr>
          <a:xfrm>
            <a:off x="4513486" y="2480269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4">
                <a:moveTo>
                  <a:pt x="7045" y="0"/>
                </a:moveTo>
                <a:lnTo>
                  <a:pt x="0" y="3652"/>
                </a:lnTo>
                <a:lnTo>
                  <a:pt x="11137" y="3863"/>
                </a:lnTo>
                <a:lnTo>
                  <a:pt x="7045" y="0"/>
                </a:lnTo>
                <a:close/>
              </a:path>
            </a:pathLst>
          </a:custGeom>
          <a:ln w="3175">
            <a:solidFill>
              <a:srgbClr val="1870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49" name="object 27849"/>
          <p:cNvSpPr/>
          <p:nvPr/>
        </p:nvSpPr>
        <p:spPr>
          <a:xfrm>
            <a:off x="4524623" y="2484132"/>
            <a:ext cx="25400" cy="24130"/>
          </a:xfrm>
          <a:custGeom>
            <a:avLst/>
            <a:gdLst/>
            <a:ahLst/>
            <a:cxnLst/>
            <a:rect l="l" t="t" r="r" b="b"/>
            <a:pathLst>
              <a:path w="25400" h="24130">
                <a:moveTo>
                  <a:pt x="24980" y="23609"/>
                </a:moveTo>
                <a:lnTo>
                  <a:pt x="0" y="0"/>
                </a:lnTo>
                <a:lnTo>
                  <a:pt x="11122" y="210"/>
                </a:lnTo>
                <a:lnTo>
                  <a:pt x="24980" y="23609"/>
                </a:lnTo>
                <a:close/>
              </a:path>
            </a:pathLst>
          </a:custGeom>
          <a:solidFill>
            <a:srgbClr val="186F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50" name="object 27850"/>
          <p:cNvSpPr/>
          <p:nvPr/>
        </p:nvSpPr>
        <p:spPr>
          <a:xfrm>
            <a:off x="4524623" y="2484132"/>
            <a:ext cx="25400" cy="24130"/>
          </a:xfrm>
          <a:custGeom>
            <a:avLst/>
            <a:gdLst/>
            <a:ahLst/>
            <a:cxnLst/>
            <a:rect l="l" t="t" r="r" b="b"/>
            <a:pathLst>
              <a:path w="25400" h="24130">
                <a:moveTo>
                  <a:pt x="24980" y="23609"/>
                </a:moveTo>
                <a:lnTo>
                  <a:pt x="11122" y="210"/>
                </a:lnTo>
                <a:lnTo>
                  <a:pt x="0" y="0"/>
                </a:lnTo>
                <a:lnTo>
                  <a:pt x="24980" y="23609"/>
                </a:lnTo>
                <a:close/>
              </a:path>
            </a:pathLst>
          </a:custGeom>
          <a:ln w="3175">
            <a:solidFill>
              <a:srgbClr val="186F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51" name="object 278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852" name="object 27852"/>
          <p:cNvSpPr/>
          <p:nvPr/>
        </p:nvSpPr>
        <p:spPr>
          <a:xfrm>
            <a:off x="4524623" y="2484132"/>
            <a:ext cx="25400" cy="24130"/>
          </a:xfrm>
          <a:custGeom>
            <a:avLst/>
            <a:gdLst/>
            <a:ahLst/>
            <a:cxnLst/>
            <a:rect l="l" t="t" r="r" b="b"/>
            <a:pathLst>
              <a:path w="25400" h="24130">
                <a:moveTo>
                  <a:pt x="24980" y="2360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53" name="object 27853"/>
          <p:cNvSpPr/>
          <p:nvPr/>
        </p:nvSpPr>
        <p:spPr>
          <a:xfrm>
            <a:off x="4520531" y="2480269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4091" y="386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54" name="object 27854"/>
          <p:cNvSpPr/>
          <p:nvPr/>
        </p:nvSpPr>
        <p:spPr>
          <a:xfrm>
            <a:off x="4513486" y="2483922"/>
            <a:ext cx="11430" cy="635"/>
          </a:xfrm>
          <a:custGeom>
            <a:avLst/>
            <a:gdLst/>
            <a:ahLst/>
            <a:cxnLst/>
            <a:rect l="l" t="t" r="r" b="b"/>
            <a:pathLst>
              <a:path w="11429" h="635">
                <a:moveTo>
                  <a:pt x="0" y="0"/>
                </a:moveTo>
                <a:lnTo>
                  <a:pt x="11137" y="2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55" name="object 27855"/>
          <p:cNvSpPr/>
          <p:nvPr/>
        </p:nvSpPr>
        <p:spPr>
          <a:xfrm>
            <a:off x="4524623" y="2484132"/>
            <a:ext cx="11430" cy="635"/>
          </a:xfrm>
          <a:custGeom>
            <a:avLst/>
            <a:gdLst/>
            <a:ahLst/>
            <a:cxnLst/>
            <a:rect l="l" t="t" r="r" b="b"/>
            <a:pathLst>
              <a:path w="11429" h="635">
                <a:moveTo>
                  <a:pt x="0" y="0"/>
                </a:moveTo>
                <a:lnTo>
                  <a:pt x="11122" y="2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56" name="object 278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857" name="object 27857"/>
          <p:cNvSpPr/>
          <p:nvPr/>
        </p:nvSpPr>
        <p:spPr>
          <a:xfrm>
            <a:off x="4505378" y="2476207"/>
            <a:ext cx="15240" cy="4445"/>
          </a:xfrm>
          <a:custGeom>
            <a:avLst/>
            <a:gdLst/>
            <a:ahLst/>
            <a:cxnLst/>
            <a:rect l="l" t="t" r="r" b="b"/>
            <a:pathLst>
              <a:path w="15239" h="4444">
                <a:moveTo>
                  <a:pt x="15153" y="4061"/>
                </a:moveTo>
                <a:lnTo>
                  <a:pt x="0" y="0"/>
                </a:lnTo>
                <a:lnTo>
                  <a:pt x="11087" y="218"/>
                </a:lnTo>
                <a:lnTo>
                  <a:pt x="15153" y="4061"/>
                </a:lnTo>
                <a:close/>
              </a:path>
            </a:pathLst>
          </a:custGeom>
          <a:solidFill>
            <a:srgbClr val="1870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58" name="object 27858"/>
          <p:cNvSpPr/>
          <p:nvPr/>
        </p:nvSpPr>
        <p:spPr>
          <a:xfrm>
            <a:off x="4505378" y="2476207"/>
            <a:ext cx="15240" cy="4445"/>
          </a:xfrm>
          <a:custGeom>
            <a:avLst/>
            <a:gdLst/>
            <a:ahLst/>
            <a:cxnLst/>
            <a:rect l="l" t="t" r="r" b="b"/>
            <a:pathLst>
              <a:path w="15239" h="4444">
                <a:moveTo>
                  <a:pt x="11087" y="218"/>
                </a:moveTo>
                <a:lnTo>
                  <a:pt x="0" y="0"/>
                </a:lnTo>
                <a:lnTo>
                  <a:pt x="15153" y="4061"/>
                </a:lnTo>
                <a:lnTo>
                  <a:pt x="11087" y="218"/>
                </a:lnTo>
                <a:close/>
              </a:path>
            </a:pathLst>
          </a:custGeom>
          <a:ln w="3175">
            <a:solidFill>
              <a:srgbClr val="1870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59" name="object 278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860" name="object 278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861" name="object 278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862" name="object 27862"/>
          <p:cNvSpPr/>
          <p:nvPr/>
        </p:nvSpPr>
        <p:spPr>
          <a:xfrm>
            <a:off x="4593688" y="2477942"/>
            <a:ext cx="8890" cy="8255"/>
          </a:xfrm>
          <a:custGeom>
            <a:avLst/>
            <a:gdLst/>
            <a:ahLst/>
            <a:cxnLst/>
            <a:rect l="l" t="t" r="r" b="b"/>
            <a:pathLst>
              <a:path w="8889" h="8255">
                <a:moveTo>
                  <a:pt x="0" y="0"/>
                </a:moveTo>
                <a:lnTo>
                  <a:pt x="8516" y="76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63" name="object 27863"/>
          <p:cNvSpPr/>
          <p:nvPr/>
        </p:nvSpPr>
        <p:spPr>
          <a:xfrm>
            <a:off x="4602205" y="2485623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0" y="0"/>
                </a:moveTo>
                <a:lnTo>
                  <a:pt x="5798" y="52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64" name="object 27864"/>
          <p:cNvSpPr/>
          <p:nvPr/>
        </p:nvSpPr>
        <p:spPr>
          <a:xfrm>
            <a:off x="4516465" y="2476426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4066" y="384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65" name="object 27865"/>
          <p:cNvSpPr/>
          <p:nvPr/>
        </p:nvSpPr>
        <p:spPr>
          <a:xfrm>
            <a:off x="4535746" y="2484343"/>
            <a:ext cx="66675" cy="1270"/>
          </a:xfrm>
          <a:custGeom>
            <a:avLst/>
            <a:gdLst/>
            <a:ahLst/>
            <a:cxnLst/>
            <a:rect l="l" t="t" r="r" b="b"/>
            <a:pathLst>
              <a:path w="66675" h="1269">
                <a:moveTo>
                  <a:pt x="0" y="0"/>
                </a:moveTo>
                <a:lnTo>
                  <a:pt x="66459" y="12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66" name="object 27866"/>
          <p:cNvSpPr/>
          <p:nvPr/>
        </p:nvSpPr>
        <p:spPr>
          <a:xfrm>
            <a:off x="4440476" y="2456304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0"/>
                </a:moveTo>
                <a:lnTo>
                  <a:pt x="4874" y="377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74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67" name="object 27867"/>
          <p:cNvSpPr/>
          <p:nvPr/>
        </p:nvSpPr>
        <p:spPr>
          <a:xfrm>
            <a:off x="4437153" y="2456304"/>
            <a:ext cx="8255" cy="3810"/>
          </a:xfrm>
          <a:custGeom>
            <a:avLst/>
            <a:gdLst/>
            <a:ahLst/>
            <a:cxnLst/>
            <a:rect l="l" t="t" r="r" b="b"/>
            <a:pathLst>
              <a:path w="8254" h="3810">
                <a:moveTo>
                  <a:pt x="8196" y="3774"/>
                </a:moveTo>
                <a:lnTo>
                  <a:pt x="0" y="1617"/>
                </a:lnTo>
                <a:lnTo>
                  <a:pt x="3322" y="0"/>
                </a:lnTo>
                <a:lnTo>
                  <a:pt x="8196" y="3774"/>
                </a:lnTo>
                <a:close/>
              </a:path>
            </a:pathLst>
          </a:custGeom>
          <a:solidFill>
            <a:srgbClr val="1974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68" name="object 27868"/>
          <p:cNvSpPr/>
          <p:nvPr/>
        </p:nvSpPr>
        <p:spPr>
          <a:xfrm>
            <a:off x="4437153" y="2456304"/>
            <a:ext cx="8255" cy="3810"/>
          </a:xfrm>
          <a:custGeom>
            <a:avLst/>
            <a:gdLst/>
            <a:ahLst/>
            <a:cxnLst/>
            <a:rect l="l" t="t" r="r" b="b"/>
            <a:pathLst>
              <a:path w="8254" h="3810">
                <a:moveTo>
                  <a:pt x="3322" y="0"/>
                </a:moveTo>
                <a:lnTo>
                  <a:pt x="0" y="1617"/>
                </a:lnTo>
                <a:lnTo>
                  <a:pt x="8196" y="3774"/>
                </a:lnTo>
                <a:lnTo>
                  <a:pt x="3322" y="0"/>
                </a:lnTo>
                <a:close/>
              </a:path>
            </a:pathLst>
          </a:custGeom>
          <a:ln w="3175">
            <a:solidFill>
              <a:srgbClr val="1974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69" name="object 27869"/>
          <p:cNvSpPr/>
          <p:nvPr/>
        </p:nvSpPr>
        <p:spPr>
          <a:xfrm>
            <a:off x="4434875" y="2456228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2278" y="1694"/>
                </a:moveTo>
                <a:lnTo>
                  <a:pt x="0" y="0"/>
                </a:lnTo>
                <a:lnTo>
                  <a:pt x="5600" y="76"/>
                </a:lnTo>
                <a:lnTo>
                  <a:pt x="2278" y="1694"/>
                </a:lnTo>
                <a:close/>
              </a:path>
            </a:pathLst>
          </a:custGeom>
          <a:solidFill>
            <a:srgbClr val="1974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70" name="object 27870"/>
          <p:cNvSpPr/>
          <p:nvPr/>
        </p:nvSpPr>
        <p:spPr>
          <a:xfrm>
            <a:off x="4434875" y="2456228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5600" y="76"/>
                </a:moveTo>
                <a:lnTo>
                  <a:pt x="2278" y="1694"/>
                </a:lnTo>
                <a:lnTo>
                  <a:pt x="0" y="0"/>
                </a:lnTo>
                <a:lnTo>
                  <a:pt x="5600" y="76"/>
                </a:lnTo>
                <a:close/>
              </a:path>
            </a:pathLst>
          </a:custGeom>
          <a:ln w="3175">
            <a:solidFill>
              <a:srgbClr val="1974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71" name="object 27871"/>
          <p:cNvSpPr/>
          <p:nvPr/>
        </p:nvSpPr>
        <p:spPr>
          <a:xfrm>
            <a:off x="4437153" y="2457922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8196" y="2156"/>
                </a:moveTo>
                <a:lnTo>
                  <a:pt x="1734" y="2059"/>
                </a:lnTo>
                <a:lnTo>
                  <a:pt x="0" y="0"/>
                </a:lnTo>
                <a:lnTo>
                  <a:pt x="8196" y="2156"/>
                </a:lnTo>
                <a:close/>
              </a:path>
            </a:pathLst>
          </a:custGeom>
          <a:solidFill>
            <a:srgbClr val="1974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72" name="object 27872"/>
          <p:cNvSpPr/>
          <p:nvPr/>
        </p:nvSpPr>
        <p:spPr>
          <a:xfrm>
            <a:off x="4437153" y="2457922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1734" y="2059"/>
                </a:moveTo>
                <a:lnTo>
                  <a:pt x="8196" y="2156"/>
                </a:lnTo>
                <a:lnTo>
                  <a:pt x="0" y="0"/>
                </a:lnTo>
                <a:lnTo>
                  <a:pt x="1734" y="2059"/>
                </a:lnTo>
                <a:close/>
              </a:path>
            </a:pathLst>
          </a:custGeom>
          <a:ln w="3175">
            <a:solidFill>
              <a:srgbClr val="1974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73" name="object 27873"/>
          <p:cNvSpPr/>
          <p:nvPr/>
        </p:nvSpPr>
        <p:spPr>
          <a:xfrm>
            <a:off x="4438888" y="2459982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88" y="2964"/>
                </a:moveTo>
                <a:lnTo>
                  <a:pt x="0" y="0"/>
                </a:lnTo>
                <a:lnTo>
                  <a:pt x="6461" y="96"/>
                </a:lnTo>
                <a:lnTo>
                  <a:pt x="688" y="2964"/>
                </a:lnTo>
                <a:close/>
              </a:path>
            </a:pathLst>
          </a:custGeom>
          <a:solidFill>
            <a:srgbClr val="1974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74" name="object 27874"/>
          <p:cNvSpPr/>
          <p:nvPr/>
        </p:nvSpPr>
        <p:spPr>
          <a:xfrm>
            <a:off x="4438888" y="2459982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88" y="2964"/>
                </a:moveTo>
                <a:lnTo>
                  <a:pt x="6461" y="96"/>
                </a:lnTo>
                <a:lnTo>
                  <a:pt x="0" y="0"/>
                </a:lnTo>
                <a:lnTo>
                  <a:pt x="688" y="2964"/>
                </a:lnTo>
                <a:close/>
              </a:path>
            </a:pathLst>
          </a:custGeom>
          <a:ln w="3175">
            <a:solidFill>
              <a:srgbClr val="1974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75" name="object 27875"/>
          <p:cNvSpPr/>
          <p:nvPr/>
        </p:nvSpPr>
        <p:spPr>
          <a:xfrm>
            <a:off x="4505378" y="2476207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1978" y="4716"/>
                </a:moveTo>
                <a:lnTo>
                  <a:pt x="0" y="0"/>
                </a:lnTo>
                <a:lnTo>
                  <a:pt x="1978" y="4716"/>
                </a:lnTo>
                <a:close/>
              </a:path>
            </a:pathLst>
          </a:custGeom>
          <a:ln w="3175">
            <a:solidFill>
              <a:srgbClr val="1870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76" name="object 27876"/>
          <p:cNvSpPr/>
          <p:nvPr/>
        </p:nvSpPr>
        <p:spPr>
          <a:xfrm>
            <a:off x="4505378" y="2476207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3187" y="5184"/>
                </a:moveTo>
                <a:lnTo>
                  <a:pt x="1978" y="4716"/>
                </a:lnTo>
                <a:lnTo>
                  <a:pt x="0" y="0"/>
                </a:lnTo>
                <a:lnTo>
                  <a:pt x="3187" y="5184"/>
                </a:lnTo>
                <a:close/>
              </a:path>
            </a:pathLst>
          </a:custGeom>
          <a:solidFill>
            <a:srgbClr val="1870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77" name="object 27877"/>
          <p:cNvSpPr/>
          <p:nvPr/>
        </p:nvSpPr>
        <p:spPr>
          <a:xfrm>
            <a:off x="4505378" y="2476207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1978" y="4716"/>
                </a:moveTo>
                <a:lnTo>
                  <a:pt x="3187" y="5184"/>
                </a:lnTo>
                <a:lnTo>
                  <a:pt x="0" y="0"/>
                </a:lnTo>
                <a:lnTo>
                  <a:pt x="1978" y="4716"/>
                </a:lnTo>
                <a:close/>
              </a:path>
            </a:pathLst>
          </a:custGeom>
          <a:ln w="3175">
            <a:solidFill>
              <a:srgbClr val="1870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78" name="object 27878"/>
          <p:cNvSpPr/>
          <p:nvPr/>
        </p:nvSpPr>
        <p:spPr>
          <a:xfrm>
            <a:off x="4445350" y="2460078"/>
            <a:ext cx="16510" cy="9525"/>
          </a:xfrm>
          <a:custGeom>
            <a:avLst/>
            <a:gdLst/>
            <a:ahLst/>
            <a:cxnLst/>
            <a:rect l="l" t="t" r="r" b="b"/>
            <a:pathLst>
              <a:path w="16510" h="9525">
                <a:moveTo>
                  <a:pt x="16390" y="9250"/>
                </a:moveTo>
                <a:lnTo>
                  <a:pt x="0" y="0"/>
                </a:lnTo>
                <a:lnTo>
                  <a:pt x="16390" y="9250"/>
                </a:lnTo>
                <a:close/>
              </a:path>
            </a:pathLst>
          </a:custGeom>
          <a:ln w="3175">
            <a:solidFill>
              <a:srgbClr val="1873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79" name="object 27879"/>
          <p:cNvSpPr/>
          <p:nvPr/>
        </p:nvSpPr>
        <p:spPr>
          <a:xfrm>
            <a:off x="4445350" y="2460078"/>
            <a:ext cx="60325" cy="16510"/>
          </a:xfrm>
          <a:custGeom>
            <a:avLst/>
            <a:gdLst/>
            <a:ahLst/>
            <a:cxnLst/>
            <a:rect l="l" t="t" r="r" b="b"/>
            <a:pathLst>
              <a:path w="60325" h="16510">
                <a:moveTo>
                  <a:pt x="60027" y="16129"/>
                </a:moveTo>
                <a:lnTo>
                  <a:pt x="16390" y="9250"/>
                </a:lnTo>
                <a:lnTo>
                  <a:pt x="0" y="0"/>
                </a:lnTo>
                <a:lnTo>
                  <a:pt x="60027" y="16129"/>
                </a:lnTo>
                <a:close/>
              </a:path>
            </a:pathLst>
          </a:custGeom>
          <a:solidFill>
            <a:srgbClr val="1872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80" name="object 27880"/>
          <p:cNvSpPr/>
          <p:nvPr/>
        </p:nvSpPr>
        <p:spPr>
          <a:xfrm>
            <a:off x="4445350" y="2460078"/>
            <a:ext cx="60325" cy="16510"/>
          </a:xfrm>
          <a:custGeom>
            <a:avLst/>
            <a:gdLst/>
            <a:ahLst/>
            <a:cxnLst/>
            <a:rect l="l" t="t" r="r" b="b"/>
            <a:pathLst>
              <a:path w="60325" h="16510">
                <a:moveTo>
                  <a:pt x="16390" y="9250"/>
                </a:moveTo>
                <a:lnTo>
                  <a:pt x="60027" y="16129"/>
                </a:lnTo>
                <a:lnTo>
                  <a:pt x="0" y="0"/>
                </a:lnTo>
                <a:lnTo>
                  <a:pt x="16390" y="9250"/>
                </a:lnTo>
                <a:close/>
              </a:path>
            </a:pathLst>
          </a:custGeom>
          <a:ln w="3175">
            <a:solidFill>
              <a:srgbClr val="1872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81" name="object 27881"/>
          <p:cNvSpPr/>
          <p:nvPr/>
        </p:nvSpPr>
        <p:spPr>
          <a:xfrm>
            <a:off x="4461741" y="2469329"/>
            <a:ext cx="43815" cy="6985"/>
          </a:xfrm>
          <a:custGeom>
            <a:avLst/>
            <a:gdLst/>
            <a:ahLst/>
            <a:cxnLst/>
            <a:rect l="l" t="t" r="r" b="b"/>
            <a:pathLst>
              <a:path w="43814" h="6985">
                <a:moveTo>
                  <a:pt x="43637" y="6878"/>
                </a:moveTo>
                <a:lnTo>
                  <a:pt x="25600" y="6507"/>
                </a:lnTo>
                <a:lnTo>
                  <a:pt x="0" y="0"/>
                </a:lnTo>
                <a:lnTo>
                  <a:pt x="43637" y="6878"/>
                </a:lnTo>
                <a:close/>
              </a:path>
            </a:pathLst>
          </a:custGeom>
          <a:solidFill>
            <a:srgbClr val="1872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82" name="object 27882"/>
          <p:cNvSpPr/>
          <p:nvPr/>
        </p:nvSpPr>
        <p:spPr>
          <a:xfrm>
            <a:off x="4461741" y="2469329"/>
            <a:ext cx="43815" cy="6985"/>
          </a:xfrm>
          <a:custGeom>
            <a:avLst/>
            <a:gdLst/>
            <a:ahLst/>
            <a:cxnLst/>
            <a:rect l="l" t="t" r="r" b="b"/>
            <a:pathLst>
              <a:path w="43814" h="6985">
                <a:moveTo>
                  <a:pt x="0" y="0"/>
                </a:moveTo>
                <a:lnTo>
                  <a:pt x="43637" y="6878"/>
                </a:lnTo>
                <a:lnTo>
                  <a:pt x="25600" y="650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2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83" name="object 27883"/>
          <p:cNvSpPr/>
          <p:nvPr/>
        </p:nvSpPr>
        <p:spPr>
          <a:xfrm>
            <a:off x="4445350" y="2456551"/>
            <a:ext cx="14604" cy="3810"/>
          </a:xfrm>
          <a:custGeom>
            <a:avLst/>
            <a:gdLst/>
            <a:ahLst/>
            <a:cxnLst/>
            <a:rect l="l" t="t" r="r" b="b"/>
            <a:pathLst>
              <a:path w="14604" h="3810">
                <a:moveTo>
                  <a:pt x="0" y="3528"/>
                </a:moveTo>
                <a:lnTo>
                  <a:pt x="7835" y="0"/>
                </a:lnTo>
                <a:lnTo>
                  <a:pt x="14460" y="2496"/>
                </a:lnTo>
                <a:lnTo>
                  <a:pt x="0" y="3528"/>
                </a:lnTo>
                <a:close/>
              </a:path>
            </a:pathLst>
          </a:custGeom>
          <a:solidFill>
            <a:srgbClr val="1873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84" name="object 27884"/>
          <p:cNvSpPr/>
          <p:nvPr/>
        </p:nvSpPr>
        <p:spPr>
          <a:xfrm>
            <a:off x="4445350" y="2456551"/>
            <a:ext cx="14604" cy="3810"/>
          </a:xfrm>
          <a:custGeom>
            <a:avLst/>
            <a:gdLst/>
            <a:ahLst/>
            <a:cxnLst/>
            <a:rect l="l" t="t" r="r" b="b"/>
            <a:pathLst>
              <a:path w="14604" h="3810">
                <a:moveTo>
                  <a:pt x="7835" y="0"/>
                </a:moveTo>
                <a:lnTo>
                  <a:pt x="14460" y="2496"/>
                </a:lnTo>
                <a:lnTo>
                  <a:pt x="0" y="3528"/>
                </a:lnTo>
                <a:lnTo>
                  <a:pt x="7835" y="0"/>
                </a:lnTo>
                <a:close/>
              </a:path>
            </a:pathLst>
          </a:custGeom>
          <a:ln w="3175">
            <a:solidFill>
              <a:srgbClr val="1873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85" name="object 27885"/>
          <p:cNvSpPr/>
          <p:nvPr/>
        </p:nvSpPr>
        <p:spPr>
          <a:xfrm>
            <a:off x="4445350" y="2456538"/>
            <a:ext cx="8255" cy="3810"/>
          </a:xfrm>
          <a:custGeom>
            <a:avLst/>
            <a:gdLst/>
            <a:ahLst/>
            <a:cxnLst/>
            <a:rect l="l" t="t" r="r" b="b"/>
            <a:pathLst>
              <a:path w="8254" h="3810">
                <a:moveTo>
                  <a:pt x="0" y="3540"/>
                </a:moveTo>
                <a:lnTo>
                  <a:pt x="7167" y="0"/>
                </a:lnTo>
                <a:lnTo>
                  <a:pt x="7835" y="12"/>
                </a:lnTo>
                <a:lnTo>
                  <a:pt x="0" y="3540"/>
                </a:lnTo>
                <a:close/>
              </a:path>
            </a:pathLst>
          </a:custGeom>
          <a:solidFill>
            <a:srgbClr val="1873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86" name="object 27886"/>
          <p:cNvSpPr/>
          <p:nvPr/>
        </p:nvSpPr>
        <p:spPr>
          <a:xfrm>
            <a:off x="4445350" y="2456538"/>
            <a:ext cx="8255" cy="3810"/>
          </a:xfrm>
          <a:custGeom>
            <a:avLst/>
            <a:gdLst/>
            <a:ahLst/>
            <a:cxnLst/>
            <a:rect l="l" t="t" r="r" b="b"/>
            <a:pathLst>
              <a:path w="8254" h="3810">
                <a:moveTo>
                  <a:pt x="7835" y="12"/>
                </a:moveTo>
                <a:lnTo>
                  <a:pt x="7167" y="0"/>
                </a:lnTo>
                <a:lnTo>
                  <a:pt x="0" y="3540"/>
                </a:lnTo>
                <a:lnTo>
                  <a:pt x="7835" y="12"/>
                </a:lnTo>
                <a:close/>
              </a:path>
            </a:pathLst>
          </a:custGeom>
          <a:ln w="3175">
            <a:solidFill>
              <a:srgbClr val="1873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87" name="object 27887"/>
          <p:cNvSpPr/>
          <p:nvPr/>
        </p:nvSpPr>
        <p:spPr>
          <a:xfrm>
            <a:off x="4459810" y="2459047"/>
            <a:ext cx="45720" cy="17780"/>
          </a:xfrm>
          <a:custGeom>
            <a:avLst/>
            <a:gdLst/>
            <a:ahLst/>
            <a:cxnLst/>
            <a:rect l="l" t="t" r="r" b="b"/>
            <a:pathLst>
              <a:path w="45720" h="17780">
                <a:moveTo>
                  <a:pt x="0" y="0"/>
                </a:moveTo>
                <a:lnTo>
                  <a:pt x="45567" y="1716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1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88" name="object 27888"/>
          <p:cNvSpPr/>
          <p:nvPr/>
        </p:nvSpPr>
        <p:spPr>
          <a:xfrm>
            <a:off x="4445350" y="2459047"/>
            <a:ext cx="60325" cy="17780"/>
          </a:xfrm>
          <a:custGeom>
            <a:avLst/>
            <a:gdLst/>
            <a:ahLst/>
            <a:cxnLst/>
            <a:rect l="l" t="t" r="r" b="b"/>
            <a:pathLst>
              <a:path w="60325" h="17780">
                <a:moveTo>
                  <a:pt x="60027" y="17160"/>
                </a:moveTo>
                <a:lnTo>
                  <a:pt x="0" y="1031"/>
                </a:lnTo>
                <a:lnTo>
                  <a:pt x="14460" y="0"/>
                </a:lnTo>
                <a:lnTo>
                  <a:pt x="60027" y="17160"/>
                </a:lnTo>
                <a:close/>
              </a:path>
            </a:pathLst>
          </a:custGeom>
          <a:solidFill>
            <a:srgbClr val="1872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89" name="object 27889"/>
          <p:cNvSpPr/>
          <p:nvPr/>
        </p:nvSpPr>
        <p:spPr>
          <a:xfrm>
            <a:off x="4445350" y="2459047"/>
            <a:ext cx="60325" cy="17780"/>
          </a:xfrm>
          <a:custGeom>
            <a:avLst/>
            <a:gdLst/>
            <a:ahLst/>
            <a:cxnLst/>
            <a:rect l="l" t="t" r="r" b="b"/>
            <a:pathLst>
              <a:path w="60325" h="17780">
                <a:moveTo>
                  <a:pt x="14460" y="0"/>
                </a:moveTo>
                <a:lnTo>
                  <a:pt x="0" y="1031"/>
                </a:lnTo>
                <a:lnTo>
                  <a:pt x="60027" y="17160"/>
                </a:lnTo>
                <a:lnTo>
                  <a:pt x="14460" y="0"/>
                </a:lnTo>
                <a:close/>
              </a:path>
            </a:pathLst>
          </a:custGeom>
          <a:ln w="3175">
            <a:solidFill>
              <a:srgbClr val="1872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90" name="object 27890"/>
          <p:cNvSpPr/>
          <p:nvPr/>
        </p:nvSpPr>
        <p:spPr>
          <a:xfrm>
            <a:off x="4487341" y="2475837"/>
            <a:ext cx="18415" cy="1905"/>
          </a:xfrm>
          <a:custGeom>
            <a:avLst/>
            <a:gdLst/>
            <a:ahLst/>
            <a:cxnLst/>
            <a:rect l="l" t="t" r="r" b="b"/>
            <a:pathLst>
              <a:path w="18414" h="1905">
                <a:moveTo>
                  <a:pt x="9832" y="1897"/>
                </a:moveTo>
                <a:lnTo>
                  <a:pt x="0" y="0"/>
                </a:lnTo>
                <a:lnTo>
                  <a:pt x="18036" y="370"/>
                </a:lnTo>
                <a:lnTo>
                  <a:pt x="9832" y="1897"/>
                </a:lnTo>
                <a:close/>
              </a:path>
            </a:pathLst>
          </a:custGeom>
          <a:solidFill>
            <a:srgbClr val="1871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91" name="object 27891"/>
          <p:cNvSpPr/>
          <p:nvPr/>
        </p:nvSpPr>
        <p:spPr>
          <a:xfrm>
            <a:off x="4487341" y="2475837"/>
            <a:ext cx="18415" cy="1905"/>
          </a:xfrm>
          <a:custGeom>
            <a:avLst/>
            <a:gdLst/>
            <a:ahLst/>
            <a:cxnLst/>
            <a:rect l="l" t="t" r="r" b="b"/>
            <a:pathLst>
              <a:path w="18414" h="1905">
                <a:moveTo>
                  <a:pt x="9832" y="1897"/>
                </a:moveTo>
                <a:lnTo>
                  <a:pt x="18036" y="370"/>
                </a:lnTo>
                <a:lnTo>
                  <a:pt x="0" y="0"/>
                </a:lnTo>
                <a:lnTo>
                  <a:pt x="9832" y="1897"/>
                </a:lnTo>
                <a:close/>
              </a:path>
            </a:pathLst>
          </a:custGeom>
          <a:ln w="3175">
            <a:solidFill>
              <a:srgbClr val="1871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92" name="object 27892"/>
          <p:cNvSpPr/>
          <p:nvPr/>
        </p:nvSpPr>
        <p:spPr>
          <a:xfrm>
            <a:off x="4497174" y="2476207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3787" y="2255"/>
                </a:moveTo>
                <a:lnTo>
                  <a:pt x="0" y="1526"/>
                </a:lnTo>
                <a:lnTo>
                  <a:pt x="8204" y="0"/>
                </a:lnTo>
                <a:lnTo>
                  <a:pt x="3787" y="2255"/>
                </a:lnTo>
                <a:close/>
              </a:path>
            </a:pathLst>
          </a:custGeom>
          <a:solidFill>
            <a:srgbClr val="1871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93" name="object 27893"/>
          <p:cNvSpPr/>
          <p:nvPr/>
        </p:nvSpPr>
        <p:spPr>
          <a:xfrm>
            <a:off x="4497174" y="2476207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3787" y="2255"/>
                </a:moveTo>
                <a:lnTo>
                  <a:pt x="8204" y="0"/>
                </a:lnTo>
                <a:lnTo>
                  <a:pt x="0" y="1526"/>
                </a:lnTo>
                <a:lnTo>
                  <a:pt x="3787" y="2255"/>
                </a:lnTo>
                <a:close/>
              </a:path>
            </a:pathLst>
          </a:custGeom>
          <a:ln w="3175">
            <a:solidFill>
              <a:srgbClr val="1871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94" name="object 27894"/>
          <p:cNvSpPr/>
          <p:nvPr/>
        </p:nvSpPr>
        <p:spPr>
          <a:xfrm>
            <a:off x="4500961" y="2476207"/>
            <a:ext cx="6985" cy="5080"/>
          </a:xfrm>
          <a:custGeom>
            <a:avLst/>
            <a:gdLst/>
            <a:ahLst/>
            <a:cxnLst/>
            <a:rect l="l" t="t" r="r" b="b"/>
            <a:pathLst>
              <a:path w="6985" h="5080">
                <a:moveTo>
                  <a:pt x="6395" y="4716"/>
                </a:moveTo>
                <a:lnTo>
                  <a:pt x="0" y="2255"/>
                </a:lnTo>
                <a:lnTo>
                  <a:pt x="4417" y="0"/>
                </a:lnTo>
                <a:lnTo>
                  <a:pt x="6395" y="4716"/>
                </a:lnTo>
                <a:close/>
              </a:path>
            </a:pathLst>
          </a:custGeom>
          <a:solidFill>
            <a:srgbClr val="1871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95" name="object 27895"/>
          <p:cNvSpPr/>
          <p:nvPr/>
        </p:nvSpPr>
        <p:spPr>
          <a:xfrm>
            <a:off x="4500961" y="2476207"/>
            <a:ext cx="6985" cy="5080"/>
          </a:xfrm>
          <a:custGeom>
            <a:avLst/>
            <a:gdLst/>
            <a:ahLst/>
            <a:cxnLst/>
            <a:rect l="l" t="t" r="r" b="b"/>
            <a:pathLst>
              <a:path w="6985" h="5080">
                <a:moveTo>
                  <a:pt x="4417" y="0"/>
                </a:moveTo>
                <a:lnTo>
                  <a:pt x="0" y="2255"/>
                </a:lnTo>
                <a:lnTo>
                  <a:pt x="6395" y="4716"/>
                </a:lnTo>
                <a:lnTo>
                  <a:pt x="4417" y="0"/>
                </a:lnTo>
                <a:close/>
              </a:path>
            </a:pathLst>
          </a:custGeom>
          <a:ln w="3175">
            <a:solidFill>
              <a:srgbClr val="1871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96" name="object 27896"/>
          <p:cNvSpPr/>
          <p:nvPr/>
        </p:nvSpPr>
        <p:spPr>
          <a:xfrm>
            <a:off x="4485470" y="2457216"/>
            <a:ext cx="20320" cy="19050"/>
          </a:xfrm>
          <a:custGeom>
            <a:avLst/>
            <a:gdLst/>
            <a:ahLst/>
            <a:cxnLst/>
            <a:rect l="l" t="t" r="r" b="b"/>
            <a:pathLst>
              <a:path w="20320" h="19050">
                <a:moveTo>
                  <a:pt x="19908" y="18991"/>
                </a:moveTo>
                <a:lnTo>
                  <a:pt x="0" y="0"/>
                </a:lnTo>
                <a:lnTo>
                  <a:pt x="10957" y="226"/>
                </a:lnTo>
                <a:lnTo>
                  <a:pt x="19908" y="18991"/>
                </a:lnTo>
                <a:close/>
              </a:path>
            </a:pathLst>
          </a:custGeom>
          <a:solidFill>
            <a:srgbClr val="1871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97" name="object 27897"/>
          <p:cNvSpPr/>
          <p:nvPr/>
        </p:nvSpPr>
        <p:spPr>
          <a:xfrm>
            <a:off x="4485470" y="2457216"/>
            <a:ext cx="20320" cy="19050"/>
          </a:xfrm>
          <a:custGeom>
            <a:avLst/>
            <a:gdLst/>
            <a:ahLst/>
            <a:cxnLst/>
            <a:rect l="l" t="t" r="r" b="b"/>
            <a:pathLst>
              <a:path w="20320" h="19050">
                <a:moveTo>
                  <a:pt x="19908" y="18991"/>
                </a:moveTo>
                <a:lnTo>
                  <a:pt x="10957" y="226"/>
                </a:lnTo>
                <a:lnTo>
                  <a:pt x="0" y="0"/>
                </a:lnTo>
                <a:lnTo>
                  <a:pt x="19908" y="18991"/>
                </a:lnTo>
                <a:close/>
              </a:path>
            </a:pathLst>
          </a:custGeom>
          <a:ln w="3175">
            <a:solidFill>
              <a:srgbClr val="1871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98" name="object 27898"/>
          <p:cNvSpPr/>
          <p:nvPr/>
        </p:nvSpPr>
        <p:spPr>
          <a:xfrm>
            <a:off x="4496427" y="2457442"/>
            <a:ext cx="20320" cy="19050"/>
          </a:xfrm>
          <a:custGeom>
            <a:avLst/>
            <a:gdLst/>
            <a:ahLst/>
            <a:cxnLst/>
            <a:rect l="l" t="t" r="r" b="b"/>
            <a:pathLst>
              <a:path w="20320" h="19050">
                <a:moveTo>
                  <a:pt x="20038" y="18983"/>
                </a:moveTo>
                <a:lnTo>
                  <a:pt x="8950" y="18765"/>
                </a:lnTo>
                <a:lnTo>
                  <a:pt x="0" y="0"/>
                </a:lnTo>
                <a:lnTo>
                  <a:pt x="20038" y="18983"/>
                </a:lnTo>
                <a:close/>
              </a:path>
            </a:pathLst>
          </a:custGeom>
          <a:solidFill>
            <a:srgbClr val="1870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99" name="object 27899"/>
          <p:cNvSpPr/>
          <p:nvPr/>
        </p:nvSpPr>
        <p:spPr>
          <a:xfrm>
            <a:off x="4496427" y="2457442"/>
            <a:ext cx="20320" cy="19050"/>
          </a:xfrm>
          <a:custGeom>
            <a:avLst/>
            <a:gdLst/>
            <a:ahLst/>
            <a:cxnLst/>
            <a:rect l="l" t="t" r="r" b="b"/>
            <a:pathLst>
              <a:path w="20320" h="19050">
                <a:moveTo>
                  <a:pt x="0" y="0"/>
                </a:moveTo>
                <a:lnTo>
                  <a:pt x="8950" y="18765"/>
                </a:lnTo>
                <a:lnTo>
                  <a:pt x="20038" y="1898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0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00" name="object 27900"/>
          <p:cNvSpPr/>
          <p:nvPr/>
        </p:nvSpPr>
        <p:spPr>
          <a:xfrm>
            <a:off x="4496427" y="2457442"/>
            <a:ext cx="22225" cy="19050"/>
          </a:xfrm>
          <a:custGeom>
            <a:avLst/>
            <a:gdLst/>
            <a:ahLst/>
            <a:cxnLst/>
            <a:rect l="l" t="t" r="r" b="b"/>
            <a:pathLst>
              <a:path w="22225" h="19050">
                <a:moveTo>
                  <a:pt x="20038" y="18983"/>
                </a:moveTo>
                <a:lnTo>
                  <a:pt x="0" y="0"/>
                </a:lnTo>
                <a:lnTo>
                  <a:pt x="21877" y="452"/>
                </a:lnTo>
                <a:lnTo>
                  <a:pt x="20038" y="18983"/>
                </a:lnTo>
                <a:close/>
              </a:path>
            </a:pathLst>
          </a:custGeom>
          <a:solidFill>
            <a:srgbClr val="1870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01" name="object 27901"/>
          <p:cNvSpPr/>
          <p:nvPr/>
        </p:nvSpPr>
        <p:spPr>
          <a:xfrm>
            <a:off x="4496427" y="2457442"/>
            <a:ext cx="22225" cy="19050"/>
          </a:xfrm>
          <a:custGeom>
            <a:avLst/>
            <a:gdLst/>
            <a:ahLst/>
            <a:cxnLst/>
            <a:rect l="l" t="t" r="r" b="b"/>
            <a:pathLst>
              <a:path w="22225" h="19050">
                <a:moveTo>
                  <a:pt x="20038" y="18983"/>
                </a:moveTo>
                <a:lnTo>
                  <a:pt x="21877" y="452"/>
                </a:lnTo>
                <a:lnTo>
                  <a:pt x="0" y="0"/>
                </a:lnTo>
                <a:lnTo>
                  <a:pt x="20038" y="18983"/>
                </a:lnTo>
                <a:close/>
              </a:path>
            </a:pathLst>
          </a:custGeom>
          <a:ln w="3175">
            <a:solidFill>
              <a:srgbClr val="1870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02" name="object 279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903" name="object 27903"/>
          <p:cNvSpPr/>
          <p:nvPr/>
        </p:nvSpPr>
        <p:spPr>
          <a:xfrm>
            <a:off x="4496427" y="2457442"/>
            <a:ext cx="20320" cy="19050"/>
          </a:xfrm>
          <a:custGeom>
            <a:avLst/>
            <a:gdLst/>
            <a:ahLst/>
            <a:cxnLst/>
            <a:rect l="l" t="t" r="r" b="b"/>
            <a:pathLst>
              <a:path w="20320" h="19050">
                <a:moveTo>
                  <a:pt x="20038" y="1898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04" name="object 27904"/>
          <p:cNvSpPr/>
          <p:nvPr/>
        </p:nvSpPr>
        <p:spPr>
          <a:xfrm>
            <a:off x="4453186" y="2456551"/>
            <a:ext cx="6985" cy="2540"/>
          </a:xfrm>
          <a:custGeom>
            <a:avLst/>
            <a:gdLst/>
            <a:ahLst/>
            <a:cxnLst/>
            <a:rect l="l" t="t" r="r" b="b"/>
            <a:pathLst>
              <a:path w="6985" h="2539">
                <a:moveTo>
                  <a:pt x="6624" y="2496"/>
                </a:moveTo>
                <a:lnTo>
                  <a:pt x="0" y="0"/>
                </a:lnTo>
                <a:lnTo>
                  <a:pt x="1315" y="27"/>
                </a:lnTo>
                <a:lnTo>
                  <a:pt x="6624" y="2496"/>
                </a:lnTo>
                <a:close/>
              </a:path>
            </a:pathLst>
          </a:custGeom>
          <a:solidFill>
            <a:srgbClr val="1873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05" name="object 27905"/>
          <p:cNvSpPr/>
          <p:nvPr/>
        </p:nvSpPr>
        <p:spPr>
          <a:xfrm>
            <a:off x="4453186" y="2456551"/>
            <a:ext cx="6985" cy="2540"/>
          </a:xfrm>
          <a:custGeom>
            <a:avLst/>
            <a:gdLst/>
            <a:ahLst/>
            <a:cxnLst/>
            <a:rect l="l" t="t" r="r" b="b"/>
            <a:pathLst>
              <a:path w="6985" h="2539">
                <a:moveTo>
                  <a:pt x="6624" y="2496"/>
                </a:moveTo>
                <a:lnTo>
                  <a:pt x="0" y="0"/>
                </a:lnTo>
                <a:lnTo>
                  <a:pt x="1315" y="27"/>
                </a:lnTo>
                <a:lnTo>
                  <a:pt x="6624" y="2496"/>
                </a:lnTo>
                <a:close/>
              </a:path>
            </a:pathLst>
          </a:custGeom>
          <a:ln w="3175">
            <a:solidFill>
              <a:srgbClr val="1873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06" name="object 27906"/>
          <p:cNvSpPr/>
          <p:nvPr/>
        </p:nvSpPr>
        <p:spPr>
          <a:xfrm>
            <a:off x="4454502" y="2457813"/>
            <a:ext cx="31115" cy="0"/>
          </a:xfrm>
          <a:custGeom>
            <a:avLst/>
            <a:gdLst/>
            <a:ahLst/>
            <a:cxnLst/>
            <a:rect l="l" t="t" r="r" b="b"/>
            <a:pathLst>
              <a:path w="31114" h="0">
                <a:moveTo>
                  <a:pt x="0" y="0"/>
                </a:moveTo>
                <a:lnTo>
                  <a:pt x="30967" y="0"/>
                </a:lnTo>
              </a:path>
            </a:pathLst>
          </a:custGeom>
          <a:ln w="3175">
            <a:solidFill>
              <a:srgbClr val="1872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07" name="object 27907"/>
          <p:cNvSpPr/>
          <p:nvPr/>
        </p:nvSpPr>
        <p:spPr>
          <a:xfrm>
            <a:off x="4454502" y="2456578"/>
            <a:ext cx="31115" cy="2540"/>
          </a:xfrm>
          <a:custGeom>
            <a:avLst/>
            <a:gdLst/>
            <a:ahLst/>
            <a:cxnLst/>
            <a:rect l="l" t="t" r="r" b="b"/>
            <a:pathLst>
              <a:path w="31114" h="2539">
                <a:moveTo>
                  <a:pt x="5308" y="2468"/>
                </a:moveTo>
                <a:lnTo>
                  <a:pt x="30967" y="637"/>
                </a:lnTo>
                <a:lnTo>
                  <a:pt x="0" y="0"/>
                </a:lnTo>
                <a:lnTo>
                  <a:pt x="5308" y="2468"/>
                </a:lnTo>
                <a:close/>
              </a:path>
            </a:pathLst>
          </a:custGeom>
          <a:ln w="3175">
            <a:solidFill>
              <a:srgbClr val="1872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08" name="object 27908"/>
          <p:cNvSpPr/>
          <p:nvPr/>
        </p:nvSpPr>
        <p:spPr>
          <a:xfrm>
            <a:off x="4459810" y="2457216"/>
            <a:ext cx="45720" cy="19050"/>
          </a:xfrm>
          <a:custGeom>
            <a:avLst/>
            <a:gdLst/>
            <a:ahLst/>
            <a:cxnLst/>
            <a:rect l="l" t="t" r="r" b="b"/>
            <a:pathLst>
              <a:path w="45720" h="19050">
                <a:moveTo>
                  <a:pt x="45567" y="18991"/>
                </a:moveTo>
                <a:lnTo>
                  <a:pt x="0" y="1831"/>
                </a:lnTo>
                <a:lnTo>
                  <a:pt x="25659" y="0"/>
                </a:lnTo>
                <a:lnTo>
                  <a:pt x="45567" y="18991"/>
                </a:lnTo>
                <a:close/>
              </a:path>
            </a:pathLst>
          </a:custGeom>
          <a:solidFill>
            <a:srgbClr val="1871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09" name="object 27909"/>
          <p:cNvSpPr/>
          <p:nvPr/>
        </p:nvSpPr>
        <p:spPr>
          <a:xfrm>
            <a:off x="4459810" y="2457216"/>
            <a:ext cx="45720" cy="19050"/>
          </a:xfrm>
          <a:custGeom>
            <a:avLst/>
            <a:gdLst/>
            <a:ahLst/>
            <a:cxnLst/>
            <a:rect l="l" t="t" r="r" b="b"/>
            <a:pathLst>
              <a:path w="45720" h="19050">
                <a:moveTo>
                  <a:pt x="45567" y="18991"/>
                </a:moveTo>
                <a:lnTo>
                  <a:pt x="25659" y="0"/>
                </a:lnTo>
                <a:lnTo>
                  <a:pt x="0" y="1831"/>
                </a:lnTo>
                <a:lnTo>
                  <a:pt x="45567" y="18991"/>
                </a:lnTo>
                <a:close/>
              </a:path>
            </a:pathLst>
          </a:custGeom>
          <a:ln w="3175">
            <a:solidFill>
              <a:srgbClr val="1871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10" name="object 27910"/>
          <p:cNvSpPr/>
          <p:nvPr/>
        </p:nvSpPr>
        <p:spPr>
          <a:xfrm>
            <a:off x="4443295" y="2456352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054" y="3726"/>
                </a:moveTo>
                <a:lnTo>
                  <a:pt x="0" y="0"/>
                </a:lnTo>
                <a:lnTo>
                  <a:pt x="939" y="20"/>
                </a:lnTo>
                <a:lnTo>
                  <a:pt x="2054" y="3726"/>
                </a:lnTo>
                <a:close/>
              </a:path>
            </a:pathLst>
          </a:custGeom>
          <a:solidFill>
            <a:srgbClr val="1874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11" name="object 27911"/>
          <p:cNvSpPr/>
          <p:nvPr/>
        </p:nvSpPr>
        <p:spPr>
          <a:xfrm>
            <a:off x="4443295" y="2456352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054" y="3726"/>
                </a:moveTo>
                <a:lnTo>
                  <a:pt x="0" y="0"/>
                </a:lnTo>
                <a:lnTo>
                  <a:pt x="939" y="20"/>
                </a:lnTo>
                <a:lnTo>
                  <a:pt x="2054" y="3726"/>
                </a:lnTo>
                <a:close/>
              </a:path>
            </a:pathLst>
          </a:custGeom>
          <a:ln w="3175">
            <a:solidFill>
              <a:srgbClr val="1874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12" name="object 27912"/>
          <p:cNvSpPr/>
          <p:nvPr/>
        </p:nvSpPr>
        <p:spPr>
          <a:xfrm>
            <a:off x="4444235" y="2456373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1115" y="3705"/>
                </a:moveTo>
                <a:lnTo>
                  <a:pt x="0" y="0"/>
                </a:lnTo>
                <a:lnTo>
                  <a:pt x="8282" y="165"/>
                </a:lnTo>
                <a:lnTo>
                  <a:pt x="1115" y="3705"/>
                </a:lnTo>
                <a:close/>
              </a:path>
            </a:pathLst>
          </a:custGeom>
          <a:solidFill>
            <a:srgbClr val="1873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13" name="object 27913"/>
          <p:cNvSpPr/>
          <p:nvPr/>
        </p:nvSpPr>
        <p:spPr>
          <a:xfrm>
            <a:off x="4444235" y="2456373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1115" y="3705"/>
                </a:moveTo>
                <a:lnTo>
                  <a:pt x="8282" y="165"/>
                </a:lnTo>
                <a:lnTo>
                  <a:pt x="0" y="0"/>
                </a:lnTo>
                <a:lnTo>
                  <a:pt x="1115" y="3705"/>
                </a:lnTo>
                <a:close/>
              </a:path>
            </a:pathLst>
          </a:custGeom>
          <a:ln w="3175">
            <a:solidFill>
              <a:srgbClr val="1873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14" name="object 27914"/>
          <p:cNvSpPr/>
          <p:nvPr/>
        </p:nvSpPr>
        <p:spPr>
          <a:xfrm>
            <a:off x="4454253" y="247351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36" y="127"/>
                </a:moveTo>
                <a:lnTo>
                  <a:pt x="0" y="0"/>
                </a:lnTo>
                <a:lnTo>
                  <a:pt x="236" y="127"/>
                </a:lnTo>
                <a:close/>
              </a:path>
            </a:pathLst>
          </a:custGeom>
          <a:solidFill>
            <a:srgbClr val="1874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15" name="object 27915"/>
          <p:cNvSpPr/>
          <p:nvPr/>
        </p:nvSpPr>
        <p:spPr>
          <a:xfrm>
            <a:off x="4454253" y="247351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09" y="30"/>
                </a:moveTo>
                <a:lnTo>
                  <a:pt x="236" y="127"/>
                </a:lnTo>
                <a:lnTo>
                  <a:pt x="109" y="30"/>
                </a:lnTo>
                <a:close/>
              </a:path>
            </a:pathLst>
          </a:custGeom>
          <a:ln w="3175">
            <a:solidFill>
              <a:srgbClr val="1874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16" name="object 27916"/>
          <p:cNvSpPr/>
          <p:nvPr/>
        </p:nvSpPr>
        <p:spPr>
          <a:xfrm>
            <a:off x="4445350" y="2460078"/>
            <a:ext cx="16510" cy="9525"/>
          </a:xfrm>
          <a:custGeom>
            <a:avLst/>
            <a:gdLst/>
            <a:ahLst/>
            <a:cxnLst/>
            <a:rect l="l" t="t" r="r" b="b"/>
            <a:pathLst>
              <a:path w="16510" h="9525">
                <a:moveTo>
                  <a:pt x="16390" y="9250"/>
                </a:moveTo>
                <a:lnTo>
                  <a:pt x="7023" y="6868"/>
                </a:lnTo>
                <a:lnTo>
                  <a:pt x="0" y="0"/>
                </a:lnTo>
                <a:lnTo>
                  <a:pt x="16390" y="9250"/>
                </a:lnTo>
                <a:close/>
              </a:path>
            </a:pathLst>
          </a:custGeom>
          <a:solidFill>
            <a:srgbClr val="1873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17" name="object 27917"/>
          <p:cNvSpPr/>
          <p:nvPr/>
        </p:nvSpPr>
        <p:spPr>
          <a:xfrm>
            <a:off x="4445350" y="2460078"/>
            <a:ext cx="16510" cy="9525"/>
          </a:xfrm>
          <a:custGeom>
            <a:avLst/>
            <a:gdLst/>
            <a:ahLst/>
            <a:cxnLst/>
            <a:rect l="l" t="t" r="r" b="b"/>
            <a:pathLst>
              <a:path w="16510" h="9525">
                <a:moveTo>
                  <a:pt x="0" y="0"/>
                </a:moveTo>
                <a:lnTo>
                  <a:pt x="7023" y="6868"/>
                </a:lnTo>
                <a:lnTo>
                  <a:pt x="16390" y="925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73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18" name="object 279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919" name="object 27919"/>
          <p:cNvSpPr/>
          <p:nvPr/>
        </p:nvSpPr>
        <p:spPr>
          <a:xfrm>
            <a:off x="4103682" y="2455138"/>
            <a:ext cx="490641" cy="94744"/>
          </a:xfrm>
          <a:prstGeom prst="rect">
            <a:avLst/>
          </a:prstGeom>
          <a:blipFill>
            <a:blip r:embed="rId101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920" name="object 279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921" name="object 279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922" name="object 279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923" name="object 279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924" name="object 27924"/>
          <p:cNvSpPr/>
          <p:nvPr/>
        </p:nvSpPr>
        <p:spPr>
          <a:xfrm>
            <a:off x="4132503" y="2513921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0"/>
                </a:moveTo>
                <a:lnTo>
                  <a:pt x="3375" y="36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25" name="object 27925"/>
          <p:cNvSpPr/>
          <p:nvPr/>
        </p:nvSpPr>
        <p:spPr>
          <a:xfrm>
            <a:off x="4087548" y="2490820"/>
            <a:ext cx="9525" cy="14604"/>
          </a:xfrm>
          <a:custGeom>
            <a:avLst/>
            <a:gdLst/>
            <a:ahLst/>
            <a:cxnLst/>
            <a:rect l="l" t="t" r="r" b="b"/>
            <a:pathLst>
              <a:path w="9525" h="14605">
                <a:moveTo>
                  <a:pt x="0" y="0"/>
                </a:moveTo>
                <a:lnTo>
                  <a:pt x="9164" y="1403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61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26" name="object 27926"/>
          <p:cNvSpPr/>
          <p:nvPr/>
        </p:nvSpPr>
        <p:spPr>
          <a:xfrm>
            <a:off x="4084599" y="2490706"/>
            <a:ext cx="12700" cy="14604"/>
          </a:xfrm>
          <a:custGeom>
            <a:avLst/>
            <a:gdLst/>
            <a:ahLst/>
            <a:cxnLst/>
            <a:rect l="l" t="t" r="r" b="b"/>
            <a:pathLst>
              <a:path w="12700" h="14605">
                <a:moveTo>
                  <a:pt x="12113" y="14150"/>
                </a:moveTo>
                <a:lnTo>
                  <a:pt x="0" y="0"/>
                </a:lnTo>
                <a:lnTo>
                  <a:pt x="2948" y="114"/>
                </a:lnTo>
                <a:lnTo>
                  <a:pt x="12113" y="14150"/>
                </a:lnTo>
                <a:close/>
              </a:path>
            </a:pathLst>
          </a:custGeom>
          <a:solidFill>
            <a:srgbClr val="1561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27" name="object 27927"/>
          <p:cNvSpPr/>
          <p:nvPr/>
        </p:nvSpPr>
        <p:spPr>
          <a:xfrm>
            <a:off x="4084599" y="2490706"/>
            <a:ext cx="12700" cy="14604"/>
          </a:xfrm>
          <a:custGeom>
            <a:avLst/>
            <a:gdLst/>
            <a:ahLst/>
            <a:cxnLst/>
            <a:rect l="l" t="t" r="r" b="b"/>
            <a:pathLst>
              <a:path w="12700" h="14605">
                <a:moveTo>
                  <a:pt x="2948" y="114"/>
                </a:moveTo>
                <a:lnTo>
                  <a:pt x="0" y="0"/>
                </a:lnTo>
                <a:lnTo>
                  <a:pt x="12113" y="14150"/>
                </a:lnTo>
                <a:lnTo>
                  <a:pt x="2948" y="114"/>
                </a:lnTo>
                <a:close/>
              </a:path>
            </a:pathLst>
          </a:custGeom>
          <a:ln w="3175">
            <a:solidFill>
              <a:srgbClr val="1561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28" name="object 27928"/>
          <p:cNvSpPr/>
          <p:nvPr/>
        </p:nvSpPr>
        <p:spPr>
          <a:xfrm>
            <a:off x="4091825" y="2504788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1013" y="1247"/>
                </a:moveTo>
                <a:lnTo>
                  <a:pt x="0" y="0"/>
                </a:lnTo>
                <a:lnTo>
                  <a:pt x="4886" y="68"/>
                </a:lnTo>
                <a:lnTo>
                  <a:pt x="1013" y="1247"/>
                </a:lnTo>
                <a:close/>
              </a:path>
            </a:pathLst>
          </a:custGeom>
          <a:solidFill>
            <a:srgbClr val="1561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29" name="object 27929"/>
          <p:cNvSpPr/>
          <p:nvPr/>
        </p:nvSpPr>
        <p:spPr>
          <a:xfrm>
            <a:off x="4091825" y="2504788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1013" y="1247"/>
                </a:moveTo>
                <a:lnTo>
                  <a:pt x="4886" y="68"/>
                </a:lnTo>
                <a:lnTo>
                  <a:pt x="0" y="0"/>
                </a:lnTo>
                <a:lnTo>
                  <a:pt x="1013" y="1247"/>
                </a:lnTo>
                <a:close/>
              </a:path>
            </a:pathLst>
          </a:custGeom>
          <a:ln w="3175">
            <a:solidFill>
              <a:srgbClr val="1561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30" name="object 27930"/>
          <p:cNvSpPr/>
          <p:nvPr/>
        </p:nvSpPr>
        <p:spPr>
          <a:xfrm>
            <a:off x="4092839" y="2504856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708" y="1953"/>
                </a:moveTo>
                <a:lnTo>
                  <a:pt x="0" y="1178"/>
                </a:lnTo>
                <a:lnTo>
                  <a:pt x="3873" y="0"/>
                </a:lnTo>
                <a:lnTo>
                  <a:pt x="708" y="1953"/>
                </a:lnTo>
                <a:close/>
              </a:path>
            </a:pathLst>
          </a:custGeom>
          <a:solidFill>
            <a:srgbClr val="1561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31" name="object 27931"/>
          <p:cNvSpPr/>
          <p:nvPr/>
        </p:nvSpPr>
        <p:spPr>
          <a:xfrm>
            <a:off x="4092839" y="2504856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3873" y="0"/>
                </a:moveTo>
                <a:lnTo>
                  <a:pt x="0" y="1178"/>
                </a:lnTo>
                <a:lnTo>
                  <a:pt x="708" y="1953"/>
                </a:lnTo>
                <a:lnTo>
                  <a:pt x="3873" y="0"/>
                </a:lnTo>
                <a:close/>
              </a:path>
            </a:pathLst>
          </a:custGeom>
          <a:ln w="3175">
            <a:solidFill>
              <a:srgbClr val="1561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32" name="object 27932"/>
          <p:cNvSpPr/>
          <p:nvPr/>
        </p:nvSpPr>
        <p:spPr>
          <a:xfrm>
            <a:off x="4080764" y="2490706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998" y="2278"/>
                </a:moveTo>
                <a:lnTo>
                  <a:pt x="0" y="1186"/>
                </a:lnTo>
                <a:lnTo>
                  <a:pt x="3835" y="0"/>
                </a:lnTo>
                <a:lnTo>
                  <a:pt x="998" y="2278"/>
                </a:lnTo>
                <a:close/>
              </a:path>
            </a:pathLst>
          </a:custGeom>
          <a:solidFill>
            <a:srgbClr val="156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33" name="object 27933"/>
          <p:cNvSpPr/>
          <p:nvPr/>
        </p:nvSpPr>
        <p:spPr>
          <a:xfrm>
            <a:off x="4080764" y="2490706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998" y="2278"/>
                </a:moveTo>
                <a:lnTo>
                  <a:pt x="3835" y="0"/>
                </a:lnTo>
                <a:lnTo>
                  <a:pt x="0" y="1186"/>
                </a:lnTo>
                <a:lnTo>
                  <a:pt x="998" y="2278"/>
                </a:lnTo>
                <a:close/>
              </a:path>
            </a:pathLst>
          </a:custGeom>
          <a:ln w="3175">
            <a:solidFill>
              <a:srgbClr val="1560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34" name="object 27934"/>
          <p:cNvSpPr/>
          <p:nvPr/>
        </p:nvSpPr>
        <p:spPr>
          <a:xfrm>
            <a:off x="4080431" y="2490706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332" y="1186"/>
                </a:moveTo>
                <a:lnTo>
                  <a:pt x="0" y="779"/>
                </a:lnTo>
                <a:lnTo>
                  <a:pt x="4168" y="0"/>
                </a:lnTo>
                <a:lnTo>
                  <a:pt x="332" y="1186"/>
                </a:lnTo>
                <a:close/>
              </a:path>
            </a:pathLst>
          </a:custGeom>
          <a:solidFill>
            <a:srgbClr val="156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35" name="object 27935"/>
          <p:cNvSpPr/>
          <p:nvPr/>
        </p:nvSpPr>
        <p:spPr>
          <a:xfrm>
            <a:off x="4080431" y="2490706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332" y="1186"/>
                </a:moveTo>
                <a:lnTo>
                  <a:pt x="4168" y="0"/>
                </a:lnTo>
                <a:lnTo>
                  <a:pt x="0" y="779"/>
                </a:lnTo>
                <a:lnTo>
                  <a:pt x="332" y="1186"/>
                </a:lnTo>
                <a:close/>
              </a:path>
            </a:pathLst>
          </a:custGeom>
          <a:ln w="3175">
            <a:solidFill>
              <a:srgbClr val="1560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36" name="object 27936"/>
          <p:cNvSpPr/>
          <p:nvPr/>
        </p:nvSpPr>
        <p:spPr>
          <a:xfrm>
            <a:off x="4079770" y="2490675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660" y="810"/>
                </a:moveTo>
                <a:lnTo>
                  <a:pt x="0" y="0"/>
                </a:lnTo>
                <a:lnTo>
                  <a:pt x="4828" y="30"/>
                </a:lnTo>
                <a:lnTo>
                  <a:pt x="660" y="810"/>
                </a:lnTo>
                <a:close/>
              </a:path>
            </a:pathLst>
          </a:custGeom>
          <a:solidFill>
            <a:srgbClr val="156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37" name="object 27937"/>
          <p:cNvSpPr/>
          <p:nvPr/>
        </p:nvSpPr>
        <p:spPr>
          <a:xfrm>
            <a:off x="4079770" y="2490675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660" y="810"/>
                </a:moveTo>
                <a:lnTo>
                  <a:pt x="4828" y="30"/>
                </a:lnTo>
                <a:lnTo>
                  <a:pt x="0" y="0"/>
                </a:lnTo>
                <a:lnTo>
                  <a:pt x="660" y="810"/>
                </a:lnTo>
                <a:close/>
              </a:path>
            </a:pathLst>
          </a:custGeom>
          <a:ln w="3175">
            <a:solidFill>
              <a:srgbClr val="1560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38" name="object 27938"/>
          <p:cNvSpPr/>
          <p:nvPr/>
        </p:nvSpPr>
        <p:spPr>
          <a:xfrm>
            <a:off x="4078874" y="2488026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0" y="0"/>
                </a:moveTo>
                <a:lnTo>
                  <a:pt x="5725" y="267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60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39" name="object 27939"/>
          <p:cNvSpPr/>
          <p:nvPr/>
        </p:nvSpPr>
        <p:spPr>
          <a:xfrm>
            <a:off x="4078874" y="2488026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5725" y="2679"/>
                </a:moveTo>
                <a:lnTo>
                  <a:pt x="896" y="2649"/>
                </a:lnTo>
                <a:lnTo>
                  <a:pt x="0" y="0"/>
                </a:lnTo>
                <a:lnTo>
                  <a:pt x="5725" y="2679"/>
                </a:lnTo>
                <a:close/>
              </a:path>
            </a:pathLst>
          </a:custGeom>
          <a:solidFill>
            <a:srgbClr val="156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40" name="object 27940"/>
          <p:cNvSpPr/>
          <p:nvPr/>
        </p:nvSpPr>
        <p:spPr>
          <a:xfrm>
            <a:off x="4078874" y="2488026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0" y="0"/>
                </a:moveTo>
                <a:lnTo>
                  <a:pt x="896" y="2649"/>
                </a:lnTo>
                <a:lnTo>
                  <a:pt x="5725" y="267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60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41" name="object 27941"/>
          <p:cNvSpPr/>
          <p:nvPr/>
        </p:nvSpPr>
        <p:spPr>
          <a:xfrm>
            <a:off x="4077784" y="2488026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1986" y="2649"/>
                </a:moveTo>
                <a:lnTo>
                  <a:pt x="0" y="322"/>
                </a:lnTo>
                <a:lnTo>
                  <a:pt x="1089" y="0"/>
                </a:lnTo>
                <a:lnTo>
                  <a:pt x="1986" y="2649"/>
                </a:lnTo>
                <a:close/>
              </a:path>
            </a:pathLst>
          </a:custGeom>
          <a:solidFill>
            <a:srgbClr val="156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42" name="object 27942"/>
          <p:cNvSpPr/>
          <p:nvPr/>
        </p:nvSpPr>
        <p:spPr>
          <a:xfrm>
            <a:off x="4077784" y="2488026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1089" y="0"/>
                </a:moveTo>
                <a:lnTo>
                  <a:pt x="1986" y="2649"/>
                </a:lnTo>
                <a:lnTo>
                  <a:pt x="0" y="322"/>
                </a:lnTo>
                <a:lnTo>
                  <a:pt x="1089" y="0"/>
                </a:lnTo>
                <a:close/>
              </a:path>
            </a:pathLst>
          </a:custGeom>
          <a:ln w="3175">
            <a:solidFill>
              <a:srgbClr val="1560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43" name="object 27943"/>
          <p:cNvSpPr/>
          <p:nvPr/>
        </p:nvSpPr>
        <p:spPr>
          <a:xfrm>
            <a:off x="4143052" y="2483055"/>
            <a:ext cx="23495" cy="11430"/>
          </a:xfrm>
          <a:custGeom>
            <a:avLst/>
            <a:gdLst/>
            <a:ahLst/>
            <a:cxnLst/>
            <a:rect l="l" t="t" r="r" b="b"/>
            <a:pathLst>
              <a:path w="23495" h="11430">
                <a:moveTo>
                  <a:pt x="0" y="10825"/>
                </a:moveTo>
                <a:lnTo>
                  <a:pt x="23248" y="0"/>
                </a:lnTo>
                <a:lnTo>
                  <a:pt x="16243" y="7985"/>
                </a:lnTo>
                <a:lnTo>
                  <a:pt x="0" y="10825"/>
                </a:lnTo>
                <a:close/>
              </a:path>
            </a:pathLst>
          </a:custGeom>
          <a:solidFill>
            <a:srgbClr val="176C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44" name="object 27944"/>
          <p:cNvSpPr/>
          <p:nvPr/>
        </p:nvSpPr>
        <p:spPr>
          <a:xfrm>
            <a:off x="4143052" y="2483055"/>
            <a:ext cx="23495" cy="11430"/>
          </a:xfrm>
          <a:custGeom>
            <a:avLst/>
            <a:gdLst/>
            <a:ahLst/>
            <a:cxnLst/>
            <a:rect l="l" t="t" r="r" b="b"/>
            <a:pathLst>
              <a:path w="23495" h="11430">
                <a:moveTo>
                  <a:pt x="23248" y="0"/>
                </a:moveTo>
                <a:lnTo>
                  <a:pt x="16243" y="7985"/>
                </a:lnTo>
                <a:lnTo>
                  <a:pt x="0" y="10825"/>
                </a:lnTo>
                <a:lnTo>
                  <a:pt x="23248" y="0"/>
                </a:lnTo>
                <a:close/>
              </a:path>
            </a:pathLst>
          </a:custGeom>
          <a:ln w="3175">
            <a:solidFill>
              <a:srgbClr val="176C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45" name="object 279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946" name="object 27946"/>
          <p:cNvSpPr/>
          <p:nvPr/>
        </p:nvSpPr>
        <p:spPr>
          <a:xfrm>
            <a:off x="4143052" y="2491041"/>
            <a:ext cx="18415" cy="5080"/>
          </a:xfrm>
          <a:custGeom>
            <a:avLst/>
            <a:gdLst/>
            <a:ahLst/>
            <a:cxnLst/>
            <a:rect l="l" t="t" r="r" b="b"/>
            <a:pathLst>
              <a:path w="18414" h="5080">
                <a:moveTo>
                  <a:pt x="18125" y="4650"/>
                </a:moveTo>
                <a:lnTo>
                  <a:pt x="0" y="2839"/>
                </a:lnTo>
                <a:lnTo>
                  <a:pt x="16243" y="0"/>
                </a:lnTo>
                <a:lnTo>
                  <a:pt x="18125" y="4650"/>
                </a:lnTo>
                <a:close/>
              </a:path>
            </a:pathLst>
          </a:custGeom>
          <a:solidFill>
            <a:srgbClr val="166C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47" name="object 27947"/>
          <p:cNvSpPr/>
          <p:nvPr/>
        </p:nvSpPr>
        <p:spPr>
          <a:xfrm>
            <a:off x="4143052" y="2491041"/>
            <a:ext cx="18415" cy="5080"/>
          </a:xfrm>
          <a:custGeom>
            <a:avLst/>
            <a:gdLst/>
            <a:ahLst/>
            <a:cxnLst/>
            <a:rect l="l" t="t" r="r" b="b"/>
            <a:pathLst>
              <a:path w="18414" h="5080">
                <a:moveTo>
                  <a:pt x="16243" y="0"/>
                </a:moveTo>
                <a:lnTo>
                  <a:pt x="0" y="2839"/>
                </a:lnTo>
                <a:lnTo>
                  <a:pt x="18125" y="4650"/>
                </a:lnTo>
                <a:lnTo>
                  <a:pt x="16243" y="0"/>
                </a:lnTo>
                <a:close/>
              </a:path>
            </a:pathLst>
          </a:custGeom>
          <a:ln w="3175">
            <a:solidFill>
              <a:srgbClr val="166C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48" name="object 27948"/>
          <p:cNvSpPr/>
          <p:nvPr/>
        </p:nvSpPr>
        <p:spPr>
          <a:xfrm>
            <a:off x="4143052" y="2493881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12212" y="6197"/>
                </a:moveTo>
                <a:lnTo>
                  <a:pt x="0" y="0"/>
                </a:lnTo>
                <a:lnTo>
                  <a:pt x="12212" y="6197"/>
                </a:lnTo>
                <a:close/>
              </a:path>
            </a:pathLst>
          </a:custGeom>
          <a:ln w="3175">
            <a:solidFill>
              <a:srgbClr val="166B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49" name="object 27949"/>
          <p:cNvSpPr/>
          <p:nvPr/>
        </p:nvSpPr>
        <p:spPr>
          <a:xfrm>
            <a:off x="4143052" y="2493881"/>
            <a:ext cx="18415" cy="6350"/>
          </a:xfrm>
          <a:custGeom>
            <a:avLst/>
            <a:gdLst/>
            <a:ahLst/>
            <a:cxnLst/>
            <a:rect l="l" t="t" r="r" b="b"/>
            <a:pathLst>
              <a:path w="18414" h="6350">
                <a:moveTo>
                  <a:pt x="12212" y="6197"/>
                </a:moveTo>
                <a:lnTo>
                  <a:pt x="0" y="0"/>
                </a:lnTo>
                <a:lnTo>
                  <a:pt x="18125" y="1811"/>
                </a:lnTo>
                <a:lnTo>
                  <a:pt x="12212" y="6197"/>
                </a:lnTo>
                <a:close/>
              </a:path>
            </a:pathLst>
          </a:custGeom>
          <a:solidFill>
            <a:srgbClr val="166B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50" name="object 27950"/>
          <p:cNvSpPr/>
          <p:nvPr/>
        </p:nvSpPr>
        <p:spPr>
          <a:xfrm>
            <a:off x="4143052" y="2493881"/>
            <a:ext cx="18415" cy="6350"/>
          </a:xfrm>
          <a:custGeom>
            <a:avLst/>
            <a:gdLst/>
            <a:ahLst/>
            <a:cxnLst/>
            <a:rect l="l" t="t" r="r" b="b"/>
            <a:pathLst>
              <a:path w="18414" h="6350">
                <a:moveTo>
                  <a:pt x="12212" y="6197"/>
                </a:moveTo>
                <a:lnTo>
                  <a:pt x="18125" y="1811"/>
                </a:lnTo>
                <a:lnTo>
                  <a:pt x="0" y="0"/>
                </a:lnTo>
                <a:lnTo>
                  <a:pt x="12212" y="6197"/>
                </a:lnTo>
                <a:close/>
              </a:path>
            </a:pathLst>
          </a:custGeom>
          <a:ln w="3175">
            <a:solidFill>
              <a:srgbClr val="166B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51" name="object 27951"/>
          <p:cNvSpPr/>
          <p:nvPr/>
        </p:nvSpPr>
        <p:spPr>
          <a:xfrm>
            <a:off x="4155264" y="2495692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0" y="4386"/>
                </a:moveTo>
                <a:lnTo>
                  <a:pt x="5913" y="0"/>
                </a:lnTo>
                <a:lnTo>
                  <a:pt x="4447" y="3556"/>
                </a:lnTo>
                <a:lnTo>
                  <a:pt x="0" y="4386"/>
                </a:lnTo>
                <a:close/>
              </a:path>
            </a:pathLst>
          </a:custGeom>
          <a:solidFill>
            <a:srgbClr val="166C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52" name="object 27952"/>
          <p:cNvSpPr/>
          <p:nvPr/>
        </p:nvSpPr>
        <p:spPr>
          <a:xfrm>
            <a:off x="4155264" y="2495692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0" y="4386"/>
                </a:moveTo>
                <a:lnTo>
                  <a:pt x="5913" y="0"/>
                </a:lnTo>
                <a:lnTo>
                  <a:pt x="4447" y="3556"/>
                </a:lnTo>
                <a:lnTo>
                  <a:pt x="0" y="4386"/>
                </a:lnTo>
                <a:close/>
              </a:path>
            </a:pathLst>
          </a:custGeom>
          <a:ln w="3175">
            <a:solidFill>
              <a:srgbClr val="166C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53" name="object 27953"/>
          <p:cNvSpPr/>
          <p:nvPr/>
        </p:nvSpPr>
        <p:spPr>
          <a:xfrm>
            <a:off x="4155264" y="2499248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3393" y="2552"/>
                </a:moveTo>
                <a:lnTo>
                  <a:pt x="0" y="830"/>
                </a:lnTo>
                <a:lnTo>
                  <a:pt x="4447" y="0"/>
                </a:lnTo>
                <a:lnTo>
                  <a:pt x="3393" y="2552"/>
                </a:lnTo>
                <a:close/>
              </a:path>
            </a:pathLst>
          </a:custGeom>
          <a:solidFill>
            <a:srgbClr val="166C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54" name="object 27954"/>
          <p:cNvSpPr/>
          <p:nvPr/>
        </p:nvSpPr>
        <p:spPr>
          <a:xfrm>
            <a:off x="4155264" y="2499248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3393" y="2552"/>
                </a:moveTo>
                <a:lnTo>
                  <a:pt x="4447" y="0"/>
                </a:lnTo>
                <a:lnTo>
                  <a:pt x="0" y="830"/>
                </a:lnTo>
                <a:lnTo>
                  <a:pt x="3393" y="2552"/>
                </a:lnTo>
                <a:close/>
              </a:path>
            </a:pathLst>
          </a:custGeom>
          <a:ln w="3175">
            <a:solidFill>
              <a:srgbClr val="166C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55" name="object 27955"/>
          <p:cNvSpPr/>
          <p:nvPr/>
        </p:nvSpPr>
        <p:spPr>
          <a:xfrm>
            <a:off x="4155264" y="2499248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0" y="830"/>
                </a:moveTo>
                <a:lnTo>
                  <a:pt x="44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56" name="object 279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957" name="object 279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958" name="object 279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959" name="object 279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960" name="object 279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961" name="object 279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962" name="object 279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963" name="object 27963"/>
          <p:cNvSpPr/>
          <p:nvPr/>
        </p:nvSpPr>
        <p:spPr>
          <a:xfrm>
            <a:off x="4159714" y="2479022"/>
            <a:ext cx="8255" cy="3810"/>
          </a:xfrm>
          <a:custGeom>
            <a:avLst/>
            <a:gdLst/>
            <a:ahLst/>
            <a:cxnLst/>
            <a:rect l="l" t="t" r="r" b="b"/>
            <a:pathLst>
              <a:path w="8254" h="3810">
                <a:moveTo>
                  <a:pt x="0" y="3235"/>
                </a:moveTo>
                <a:lnTo>
                  <a:pt x="7701" y="0"/>
                </a:lnTo>
                <a:lnTo>
                  <a:pt x="7132" y="2072"/>
                </a:lnTo>
                <a:lnTo>
                  <a:pt x="0" y="3235"/>
                </a:lnTo>
                <a:close/>
              </a:path>
            </a:pathLst>
          </a:custGeom>
          <a:solidFill>
            <a:srgbClr val="176E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64" name="object 27964"/>
          <p:cNvSpPr/>
          <p:nvPr/>
        </p:nvSpPr>
        <p:spPr>
          <a:xfrm>
            <a:off x="4159714" y="2479022"/>
            <a:ext cx="8255" cy="3810"/>
          </a:xfrm>
          <a:custGeom>
            <a:avLst/>
            <a:gdLst/>
            <a:ahLst/>
            <a:cxnLst/>
            <a:rect l="l" t="t" r="r" b="b"/>
            <a:pathLst>
              <a:path w="8254" h="3810">
                <a:moveTo>
                  <a:pt x="7701" y="0"/>
                </a:moveTo>
                <a:lnTo>
                  <a:pt x="7132" y="2072"/>
                </a:lnTo>
                <a:lnTo>
                  <a:pt x="0" y="3235"/>
                </a:lnTo>
                <a:lnTo>
                  <a:pt x="7701" y="0"/>
                </a:lnTo>
                <a:close/>
              </a:path>
            </a:pathLst>
          </a:custGeom>
          <a:ln w="3175">
            <a:solidFill>
              <a:srgbClr val="176E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65" name="object 27965"/>
          <p:cNvSpPr/>
          <p:nvPr/>
        </p:nvSpPr>
        <p:spPr>
          <a:xfrm>
            <a:off x="4159714" y="2478105"/>
            <a:ext cx="8255" cy="4445"/>
          </a:xfrm>
          <a:custGeom>
            <a:avLst/>
            <a:gdLst/>
            <a:ahLst/>
            <a:cxnLst/>
            <a:rect l="l" t="t" r="r" b="b"/>
            <a:pathLst>
              <a:path w="8254" h="4444">
                <a:moveTo>
                  <a:pt x="0" y="4152"/>
                </a:moveTo>
                <a:lnTo>
                  <a:pt x="6233" y="0"/>
                </a:lnTo>
                <a:lnTo>
                  <a:pt x="7701" y="916"/>
                </a:lnTo>
                <a:lnTo>
                  <a:pt x="0" y="4152"/>
                </a:lnTo>
                <a:close/>
              </a:path>
            </a:pathLst>
          </a:custGeom>
          <a:solidFill>
            <a:srgbClr val="176E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66" name="object 27966"/>
          <p:cNvSpPr/>
          <p:nvPr/>
        </p:nvSpPr>
        <p:spPr>
          <a:xfrm>
            <a:off x="4159714" y="2478105"/>
            <a:ext cx="8255" cy="4445"/>
          </a:xfrm>
          <a:custGeom>
            <a:avLst/>
            <a:gdLst/>
            <a:ahLst/>
            <a:cxnLst/>
            <a:rect l="l" t="t" r="r" b="b"/>
            <a:pathLst>
              <a:path w="8254" h="4444">
                <a:moveTo>
                  <a:pt x="7701" y="916"/>
                </a:moveTo>
                <a:lnTo>
                  <a:pt x="6233" y="0"/>
                </a:lnTo>
                <a:lnTo>
                  <a:pt x="0" y="4152"/>
                </a:lnTo>
                <a:lnTo>
                  <a:pt x="7701" y="916"/>
                </a:lnTo>
                <a:close/>
              </a:path>
            </a:pathLst>
          </a:custGeom>
          <a:ln w="3175">
            <a:solidFill>
              <a:srgbClr val="176E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67" name="object 27967"/>
          <p:cNvSpPr/>
          <p:nvPr/>
        </p:nvSpPr>
        <p:spPr>
          <a:xfrm>
            <a:off x="4140766" y="2492070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286" y="1811"/>
                </a:moveTo>
                <a:lnTo>
                  <a:pt x="0" y="1651"/>
                </a:lnTo>
                <a:lnTo>
                  <a:pt x="695" y="0"/>
                </a:lnTo>
                <a:lnTo>
                  <a:pt x="2286" y="1811"/>
                </a:lnTo>
                <a:close/>
              </a:path>
            </a:pathLst>
          </a:custGeom>
          <a:solidFill>
            <a:srgbClr val="166A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68" name="object 27968"/>
          <p:cNvSpPr/>
          <p:nvPr/>
        </p:nvSpPr>
        <p:spPr>
          <a:xfrm>
            <a:off x="4140766" y="2492070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1651"/>
                </a:moveTo>
                <a:lnTo>
                  <a:pt x="2286" y="1811"/>
                </a:lnTo>
                <a:lnTo>
                  <a:pt x="695" y="0"/>
                </a:lnTo>
                <a:lnTo>
                  <a:pt x="0" y="1651"/>
                </a:lnTo>
                <a:close/>
              </a:path>
            </a:pathLst>
          </a:custGeom>
          <a:ln w="3175">
            <a:solidFill>
              <a:srgbClr val="166A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69" name="object 279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970" name="object 279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971" name="object 279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972" name="object 27972"/>
          <p:cNvSpPr/>
          <p:nvPr/>
        </p:nvSpPr>
        <p:spPr>
          <a:xfrm>
            <a:off x="4119328" y="2498669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574" y="69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6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73" name="object 279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974" name="object 279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975" name="object 27975"/>
          <p:cNvSpPr/>
          <p:nvPr/>
        </p:nvSpPr>
        <p:spPr>
          <a:xfrm>
            <a:off x="4119328" y="2498669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574" y="6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76" name="object 27976"/>
          <p:cNvSpPr/>
          <p:nvPr/>
        </p:nvSpPr>
        <p:spPr>
          <a:xfrm>
            <a:off x="4138462" y="2493881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1993"/>
                </a:moveTo>
                <a:lnTo>
                  <a:pt x="4589" y="0"/>
                </a:lnTo>
                <a:lnTo>
                  <a:pt x="2801" y="1308"/>
                </a:lnTo>
                <a:lnTo>
                  <a:pt x="0" y="1993"/>
                </a:lnTo>
                <a:close/>
              </a:path>
            </a:pathLst>
          </a:custGeom>
          <a:solidFill>
            <a:srgbClr val="166A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77" name="object 27977"/>
          <p:cNvSpPr/>
          <p:nvPr/>
        </p:nvSpPr>
        <p:spPr>
          <a:xfrm>
            <a:off x="4138462" y="2493881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4589" y="0"/>
                </a:moveTo>
                <a:lnTo>
                  <a:pt x="2801" y="1308"/>
                </a:lnTo>
                <a:lnTo>
                  <a:pt x="0" y="1993"/>
                </a:lnTo>
                <a:lnTo>
                  <a:pt x="4589" y="0"/>
                </a:lnTo>
                <a:close/>
              </a:path>
            </a:pathLst>
          </a:custGeom>
          <a:ln w="3175">
            <a:solidFill>
              <a:srgbClr val="166A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78" name="object 279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979" name="object 279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980" name="object 279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981" name="object 279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982" name="object 27982"/>
          <p:cNvSpPr/>
          <p:nvPr/>
        </p:nvSpPr>
        <p:spPr>
          <a:xfrm>
            <a:off x="4119902" y="249936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782" y="858"/>
                </a:moveTo>
                <a:lnTo>
                  <a:pt x="0" y="0"/>
                </a:lnTo>
                <a:lnTo>
                  <a:pt x="782" y="858"/>
                </a:lnTo>
                <a:close/>
              </a:path>
            </a:pathLst>
          </a:custGeom>
          <a:ln w="3175">
            <a:solidFill>
              <a:srgbClr val="1666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83" name="object 27983"/>
          <p:cNvSpPr/>
          <p:nvPr/>
        </p:nvSpPr>
        <p:spPr>
          <a:xfrm>
            <a:off x="4119902" y="249936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782" y="8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84" name="object 27984"/>
          <p:cNvSpPr/>
          <p:nvPr/>
        </p:nvSpPr>
        <p:spPr>
          <a:xfrm>
            <a:off x="4096712" y="2504856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4861" y="7564"/>
                </a:moveTo>
                <a:lnTo>
                  <a:pt x="0" y="0"/>
                </a:lnTo>
                <a:lnTo>
                  <a:pt x="4861" y="7564"/>
                </a:lnTo>
                <a:close/>
              </a:path>
            </a:pathLst>
          </a:custGeom>
          <a:ln w="3175">
            <a:solidFill>
              <a:srgbClr val="1562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85" name="object 27985"/>
          <p:cNvSpPr/>
          <p:nvPr/>
        </p:nvSpPr>
        <p:spPr>
          <a:xfrm>
            <a:off x="4096712" y="2504856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4861" y="7564"/>
                </a:moveTo>
                <a:lnTo>
                  <a:pt x="0" y="0"/>
                </a:lnTo>
                <a:lnTo>
                  <a:pt x="6151" y="7198"/>
                </a:lnTo>
                <a:lnTo>
                  <a:pt x="4861" y="7564"/>
                </a:lnTo>
                <a:close/>
              </a:path>
            </a:pathLst>
          </a:custGeom>
          <a:solidFill>
            <a:srgbClr val="1562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86" name="object 27986"/>
          <p:cNvSpPr/>
          <p:nvPr/>
        </p:nvSpPr>
        <p:spPr>
          <a:xfrm>
            <a:off x="4096712" y="2504856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4861" y="7564"/>
                </a:moveTo>
                <a:lnTo>
                  <a:pt x="6151" y="7198"/>
                </a:lnTo>
                <a:lnTo>
                  <a:pt x="0" y="0"/>
                </a:lnTo>
                <a:lnTo>
                  <a:pt x="4861" y="7564"/>
                </a:lnTo>
                <a:close/>
              </a:path>
            </a:pathLst>
          </a:custGeom>
          <a:ln w="3175">
            <a:solidFill>
              <a:srgbClr val="1562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87" name="object 27987"/>
          <p:cNvSpPr/>
          <p:nvPr/>
        </p:nvSpPr>
        <p:spPr>
          <a:xfrm>
            <a:off x="4101574" y="2512420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7508" y="6906"/>
                </a:moveTo>
                <a:lnTo>
                  <a:pt x="3058" y="4752"/>
                </a:lnTo>
                <a:lnTo>
                  <a:pt x="0" y="0"/>
                </a:lnTo>
                <a:lnTo>
                  <a:pt x="7508" y="6906"/>
                </a:lnTo>
                <a:close/>
              </a:path>
            </a:pathLst>
          </a:custGeom>
          <a:solidFill>
            <a:srgbClr val="1562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88" name="object 27988"/>
          <p:cNvSpPr/>
          <p:nvPr/>
        </p:nvSpPr>
        <p:spPr>
          <a:xfrm>
            <a:off x="4101574" y="2512420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7508" y="6906"/>
                </a:moveTo>
                <a:lnTo>
                  <a:pt x="3058" y="4752"/>
                </a:lnTo>
                <a:lnTo>
                  <a:pt x="0" y="0"/>
                </a:lnTo>
                <a:lnTo>
                  <a:pt x="7508" y="6906"/>
                </a:lnTo>
                <a:close/>
              </a:path>
            </a:pathLst>
          </a:custGeom>
          <a:ln w="3175">
            <a:solidFill>
              <a:srgbClr val="1562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89" name="object 27989"/>
          <p:cNvSpPr/>
          <p:nvPr/>
        </p:nvSpPr>
        <p:spPr>
          <a:xfrm>
            <a:off x="4101574" y="2512055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508" y="7272"/>
                </a:moveTo>
                <a:lnTo>
                  <a:pt x="0" y="365"/>
                </a:lnTo>
                <a:lnTo>
                  <a:pt x="1290" y="0"/>
                </a:lnTo>
                <a:lnTo>
                  <a:pt x="7508" y="7272"/>
                </a:lnTo>
                <a:close/>
              </a:path>
            </a:pathLst>
          </a:custGeom>
          <a:solidFill>
            <a:srgbClr val="1562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90" name="object 27990"/>
          <p:cNvSpPr/>
          <p:nvPr/>
        </p:nvSpPr>
        <p:spPr>
          <a:xfrm>
            <a:off x="4101574" y="2512055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508" y="7272"/>
                </a:moveTo>
                <a:lnTo>
                  <a:pt x="1290" y="0"/>
                </a:lnTo>
                <a:lnTo>
                  <a:pt x="0" y="365"/>
                </a:lnTo>
                <a:lnTo>
                  <a:pt x="7508" y="7272"/>
                </a:lnTo>
                <a:close/>
              </a:path>
            </a:pathLst>
          </a:custGeom>
          <a:ln w="3175">
            <a:solidFill>
              <a:srgbClr val="1562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91" name="object 27991"/>
          <p:cNvSpPr/>
          <p:nvPr/>
        </p:nvSpPr>
        <p:spPr>
          <a:xfrm>
            <a:off x="4101574" y="2512055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365"/>
                </a:moveTo>
                <a:lnTo>
                  <a:pt x="12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92" name="object 27992"/>
          <p:cNvSpPr/>
          <p:nvPr/>
        </p:nvSpPr>
        <p:spPr>
          <a:xfrm>
            <a:off x="4143052" y="2493881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19">
                <a:moveTo>
                  <a:pt x="6383" y="7284"/>
                </a:moveTo>
                <a:lnTo>
                  <a:pt x="0" y="0"/>
                </a:lnTo>
                <a:lnTo>
                  <a:pt x="12212" y="6197"/>
                </a:lnTo>
                <a:lnTo>
                  <a:pt x="6383" y="7284"/>
                </a:lnTo>
                <a:close/>
              </a:path>
            </a:pathLst>
          </a:custGeom>
          <a:solidFill>
            <a:srgbClr val="166B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93" name="object 27993"/>
          <p:cNvSpPr/>
          <p:nvPr/>
        </p:nvSpPr>
        <p:spPr>
          <a:xfrm>
            <a:off x="4143052" y="2493881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19">
                <a:moveTo>
                  <a:pt x="0" y="0"/>
                </a:moveTo>
                <a:lnTo>
                  <a:pt x="6383" y="7284"/>
                </a:lnTo>
                <a:lnTo>
                  <a:pt x="12212" y="619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B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94" name="object 27994"/>
          <p:cNvSpPr/>
          <p:nvPr/>
        </p:nvSpPr>
        <p:spPr>
          <a:xfrm>
            <a:off x="4155264" y="2500078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89">
                <a:moveTo>
                  <a:pt x="619" y="8445"/>
                </a:moveTo>
                <a:lnTo>
                  <a:pt x="0" y="0"/>
                </a:lnTo>
                <a:lnTo>
                  <a:pt x="3393" y="1722"/>
                </a:lnTo>
                <a:lnTo>
                  <a:pt x="619" y="8445"/>
                </a:lnTo>
                <a:close/>
              </a:path>
            </a:pathLst>
          </a:custGeom>
          <a:solidFill>
            <a:srgbClr val="166B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95" name="object 27995"/>
          <p:cNvSpPr/>
          <p:nvPr/>
        </p:nvSpPr>
        <p:spPr>
          <a:xfrm>
            <a:off x="4155264" y="2500078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89">
                <a:moveTo>
                  <a:pt x="0" y="0"/>
                </a:moveTo>
                <a:lnTo>
                  <a:pt x="3393" y="1722"/>
                </a:lnTo>
                <a:lnTo>
                  <a:pt x="619" y="844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B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96" name="object 27996"/>
          <p:cNvSpPr/>
          <p:nvPr/>
        </p:nvSpPr>
        <p:spPr>
          <a:xfrm>
            <a:off x="4155264" y="2500078"/>
            <a:ext cx="635" cy="8890"/>
          </a:xfrm>
          <a:custGeom>
            <a:avLst/>
            <a:gdLst/>
            <a:ahLst/>
            <a:cxnLst/>
            <a:rect l="l" t="t" r="r" b="b"/>
            <a:pathLst>
              <a:path w="635" h="8889">
                <a:moveTo>
                  <a:pt x="0" y="0"/>
                </a:moveTo>
                <a:lnTo>
                  <a:pt x="619" y="844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B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97" name="object 27997"/>
          <p:cNvSpPr/>
          <p:nvPr/>
        </p:nvSpPr>
        <p:spPr>
          <a:xfrm>
            <a:off x="4149435" y="2500078"/>
            <a:ext cx="6985" cy="8890"/>
          </a:xfrm>
          <a:custGeom>
            <a:avLst/>
            <a:gdLst/>
            <a:ahLst/>
            <a:cxnLst/>
            <a:rect l="l" t="t" r="r" b="b"/>
            <a:pathLst>
              <a:path w="6985" h="8889">
                <a:moveTo>
                  <a:pt x="6449" y="8445"/>
                </a:moveTo>
                <a:lnTo>
                  <a:pt x="0" y="1087"/>
                </a:lnTo>
                <a:lnTo>
                  <a:pt x="5829" y="0"/>
                </a:lnTo>
                <a:lnTo>
                  <a:pt x="6449" y="8445"/>
                </a:lnTo>
                <a:close/>
              </a:path>
            </a:pathLst>
          </a:custGeom>
          <a:solidFill>
            <a:srgbClr val="166B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98" name="object 27998"/>
          <p:cNvSpPr/>
          <p:nvPr/>
        </p:nvSpPr>
        <p:spPr>
          <a:xfrm>
            <a:off x="4149435" y="2500078"/>
            <a:ext cx="6985" cy="8890"/>
          </a:xfrm>
          <a:custGeom>
            <a:avLst/>
            <a:gdLst/>
            <a:ahLst/>
            <a:cxnLst/>
            <a:rect l="l" t="t" r="r" b="b"/>
            <a:pathLst>
              <a:path w="6985" h="8889">
                <a:moveTo>
                  <a:pt x="5829" y="0"/>
                </a:moveTo>
                <a:lnTo>
                  <a:pt x="6449" y="8445"/>
                </a:lnTo>
                <a:lnTo>
                  <a:pt x="0" y="1087"/>
                </a:lnTo>
                <a:lnTo>
                  <a:pt x="5829" y="0"/>
                </a:lnTo>
                <a:close/>
              </a:path>
            </a:pathLst>
          </a:custGeom>
          <a:ln w="3175">
            <a:solidFill>
              <a:srgbClr val="166B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99" name="object 27999"/>
          <p:cNvSpPr/>
          <p:nvPr/>
        </p:nvSpPr>
        <p:spPr>
          <a:xfrm>
            <a:off x="4149435" y="2500078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1087"/>
                </a:moveTo>
                <a:lnTo>
                  <a:pt x="58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00" name="object 280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001" name="object 280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002" name="object 280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003" name="object 28003"/>
          <p:cNvSpPr/>
          <p:nvPr/>
        </p:nvSpPr>
        <p:spPr>
          <a:xfrm>
            <a:off x="4130149" y="2511056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354" y="2865"/>
                </a:moveTo>
                <a:lnTo>
                  <a:pt x="0" y="0"/>
                </a:lnTo>
                <a:lnTo>
                  <a:pt x="2354" y="2865"/>
                </a:lnTo>
                <a:close/>
              </a:path>
            </a:pathLst>
          </a:custGeom>
          <a:ln w="3175">
            <a:solidFill>
              <a:srgbClr val="1667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04" name="object 28004"/>
          <p:cNvSpPr/>
          <p:nvPr/>
        </p:nvSpPr>
        <p:spPr>
          <a:xfrm>
            <a:off x="4130149" y="2511056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0"/>
                </a:moveTo>
                <a:lnTo>
                  <a:pt x="2354" y="286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7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05" name="object 28005"/>
          <p:cNvSpPr/>
          <p:nvPr/>
        </p:nvSpPr>
        <p:spPr>
          <a:xfrm>
            <a:off x="4130149" y="2507302"/>
            <a:ext cx="26034" cy="3810"/>
          </a:xfrm>
          <a:custGeom>
            <a:avLst/>
            <a:gdLst/>
            <a:ahLst/>
            <a:cxnLst/>
            <a:rect l="l" t="t" r="r" b="b"/>
            <a:pathLst>
              <a:path w="26035" h="3810">
                <a:moveTo>
                  <a:pt x="0" y="3754"/>
                </a:moveTo>
                <a:lnTo>
                  <a:pt x="9984" y="0"/>
                </a:lnTo>
                <a:lnTo>
                  <a:pt x="25735" y="1221"/>
                </a:lnTo>
                <a:lnTo>
                  <a:pt x="0" y="3754"/>
                </a:lnTo>
                <a:close/>
              </a:path>
            </a:pathLst>
          </a:custGeom>
          <a:solidFill>
            <a:srgbClr val="1669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06" name="object 28006"/>
          <p:cNvSpPr/>
          <p:nvPr/>
        </p:nvSpPr>
        <p:spPr>
          <a:xfrm>
            <a:off x="4130149" y="2507302"/>
            <a:ext cx="26034" cy="3810"/>
          </a:xfrm>
          <a:custGeom>
            <a:avLst/>
            <a:gdLst/>
            <a:ahLst/>
            <a:cxnLst/>
            <a:rect l="l" t="t" r="r" b="b"/>
            <a:pathLst>
              <a:path w="26035" h="3810">
                <a:moveTo>
                  <a:pt x="0" y="3754"/>
                </a:moveTo>
                <a:lnTo>
                  <a:pt x="9984" y="0"/>
                </a:lnTo>
                <a:lnTo>
                  <a:pt x="25735" y="1221"/>
                </a:lnTo>
                <a:lnTo>
                  <a:pt x="0" y="3754"/>
                </a:lnTo>
                <a:close/>
              </a:path>
            </a:pathLst>
          </a:custGeom>
          <a:ln w="3175">
            <a:solidFill>
              <a:srgbClr val="1669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07" name="object 280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008" name="object 28008"/>
          <p:cNvSpPr/>
          <p:nvPr/>
        </p:nvSpPr>
        <p:spPr>
          <a:xfrm>
            <a:off x="4078239" y="2458323"/>
            <a:ext cx="262088" cy="107223"/>
          </a:xfrm>
          <a:prstGeom prst="rect">
            <a:avLst/>
          </a:prstGeom>
          <a:blipFill>
            <a:blip r:embed="rId101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009" name="object 280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010" name="object 28010"/>
          <p:cNvSpPr/>
          <p:nvPr/>
        </p:nvSpPr>
        <p:spPr>
          <a:xfrm>
            <a:off x="4113123" y="2495466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6205" y="3202"/>
                </a:moveTo>
                <a:lnTo>
                  <a:pt x="0" y="269"/>
                </a:lnTo>
                <a:lnTo>
                  <a:pt x="3571" y="0"/>
                </a:lnTo>
                <a:lnTo>
                  <a:pt x="6205" y="3202"/>
                </a:lnTo>
                <a:close/>
              </a:path>
            </a:pathLst>
          </a:custGeom>
          <a:solidFill>
            <a:srgbClr val="1666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11" name="object 28011"/>
          <p:cNvSpPr/>
          <p:nvPr/>
        </p:nvSpPr>
        <p:spPr>
          <a:xfrm>
            <a:off x="4113123" y="2495466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6205" y="3202"/>
                </a:moveTo>
                <a:lnTo>
                  <a:pt x="3571" y="0"/>
                </a:lnTo>
                <a:lnTo>
                  <a:pt x="0" y="269"/>
                </a:lnTo>
                <a:lnTo>
                  <a:pt x="6205" y="3202"/>
                </a:lnTo>
                <a:close/>
              </a:path>
            </a:pathLst>
          </a:custGeom>
          <a:ln w="3175">
            <a:solidFill>
              <a:srgbClr val="1666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12" name="object 28012"/>
          <p:cNvSpPr/>
          <p:nvPr/>
        </p:nvSpPr>
        <p:spPr>
          <a:xfrm>
            <a:off x="4116694" y="2495466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633" y="3202"/>
                </a:moveTo>
                <a:lnTo>
                  <a:pt x="0" y="0"/>
                </a:lnTo>
                <a:lnTo>
                  <a:pt x="2633" y="3202"/>
                </a:lnTo>
                <a:close/>
              </a:path>
            </a:pathLst>
          </a:custGeom>
          <a:ln w="3175">
            <a:solidFill>
              <a:srgbClr val="1666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13" name="object 28013"/>
          <p:cNvSpPr/>
          <p:nvPr/>
        </p:nvSpPr>
        <p:spPr>
          <a:xfrm>
            <a:off x="4116694" y="2495466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0"/>
                </a:moveTo>
                <a:lnTo>
                  <a:pt x="2633" y="320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6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14" name="object 28014"/>
          <p:cNvSpPr/>
          <p:nvPr/>
        </p:nvSpPr>
        <p:spPr>
          <a:xfrm>
            <a:off x="4116694" y="2495466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0"/>
                </a:moveTo>
                <a:lnTo>
                  <a:pt x="2633" y="320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6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15" name="object 28015"/>
          <p:cNvSpPr/>
          <p:nvPr/>
        </p:nvSpPr>
        <p:spPr>
          <a:xfrm>
            <a:off x="4116694" y="2495466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0"/>
                </a:moveTo>
                <a:lnTo>
                  <a:pt x="2633" y="320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6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16" name="object 28016"/>
          <p:cNvSpPr/>
          <p:nvPr/>
        </p:nvSpPr>
        <p:spPr>
          <a:xfrm>
            <a:off x="4116694" y="2495466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0"/>
                </a:moveTo>
                <a:lnTo>
                  <a:pt x="2633" y="320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6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17" name="object 280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018" name="object 280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019" name="object 28019"/>
          <p:cNvSpPr/>
          <p:nvPr/>
        </p:nvSpPr>
        <p:spPr>
          <a:xfrm>
            <a:off x="4116694" y="2495466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0"/>
                </a:moveTo>
                <a:lnTo>
                  <a:pt x="2633" y="320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6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20" name="object 28020"/>
          <p:cNvSpPr/>
          <p:nvPr/>
        </p:nvSpPr>
        <p:spPr>
          <a:xfrm>
            <a:off x="4116694" y="2495466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0"/>
                </a:moveTo>
                <a:lnTo>
                  <a:pt x="2633" y="320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21" name="object 28021"/>
          <p:cNvSpPr/>
          <p:nvPr/>
        </p:nvSpPr>
        <p:spPr>
          <a:xfrm>
            <a:off x="4122155" y="2495875"/>
            <a:ext cx="16510" cy="6350"/>
          </a:xfrm>
          <a:custGeom>
            <a:avLst/>
            <a:gdLst/>
            <a:ahLst/>
            <a:cxnLst/>
            <a:rect l="l" t="t" r="r" b="b"/>
            <a:pathLst>
              <a:path w="16510" h="6350">
                <a:moveTo>
                  <a:pt x="16306" y="0"/>
                </a:moveTo>
                <a:lnTo>
                  <a:pt x="0" y="5953"/>
                </a:lnTo>
                <a:lnTo>
                  <a:pt x="16306" y="0"/>
                </a:lnTo>
                <a:close/>
              </a:path>
            </a:pathLst>
          </a:custGeom>
          <a:ln w="3175">
            <a:solidFill>
              <a:srgbClr val="1667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22" name="object 28022"/>
          <p:cNvSpPr/>
          <p:nvPr/>
        </p:nvSpPr>
        <p:spPr>
          <a:xfrm>
            <a:off x="4120685" y="2495875"/>
            <a:ext cx="17780" cy="6350"/>
          </a:xfrm>
          <a:custGeom>
            <a:avLst/>
            <a:gdLst/>
            <a:ahLst/>
            <a:cxnLst/>
            <a:rect l="l" t="t" r="r" b="b"/>
            <a:pathLst>
              <a:path w="17779" h="6350">
                <a:moveTo>
                  <a:pt x="1470" y="5953"/>
                </a:moveTo>
                <a:lnTo>
                  <a:pt x="0" y="4348"/>
                </a:lnTo>
                <a:lnTo>
                  <a:pt x="17777" y="0"/>
                </a:lnTo>
                <a:lnTo>
                  <a:pt x="1470" y="5953"/>
                </a:lnTo>
                <a:close/>
              </a:path>
            </a:pathLst>
          </a:custGeom>
          <a:solidFill>
            <a:srgbClr val="1667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23" name="object 28023"/>
          <p:cNvSpPr/>
          <p:nvPr/>
        </p:nvSpPr>
        <p:spPr>
          <a:xfrm>
            <a:off x="4120685" y="2495875"/>
            <a:ext cx="17780" cy="6350"/>
          </a:xfrm>
          <a:custGeom>
            <a:avLst/>
            <a:gdLst/>
            <a:ahLst/>
            <a:cxnLst/>
            <a:rect l="l" t="t" r="r" b="b"/>
            <a:pathLst>
              <a:path w="17779" h="6350">
                <a:moveTo>
                  <a:pt x="17777" y="0"/>
                </a:moveTo>
                <a:lnTo>
                  <a:pt x="0" y="4348"/>
                </a:lnTo>
                <a:lnTo>
                  <a:pt x="1470" y="5953"/>
                </a:lnTo>
                <a:lnTo>
                  <a:pt x="17777" y="0"/>
                </a:lnTo>
                <a:close/>
              </a:path>
            </a:pathLst>
          </a:custGeom>
          <a:ln w="3175">
            <a:solidFill>
              <a:srgbClr val="1667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24" name="object 28024"/>
          <p:cNvSpPr/>
          <p:nvPr/>
        </p:nvSpPr>
        <p:spPr>
          <a:xfrm>
            <a:off x="4100936" y="2501829"/>
            <a:ext cx="21590" cy="3810"/>
          </a:xfrm>
          <a:custGeom>
            <a:avLst/>
            <a:gdLst/>
            <a:ahLst/>
            <a:cxnLst/>
            <a:rect l="l" t="t" r="r" b="b"/>
            <a:pathLst>
              <a:path w="21589" h="3810">
                <a:moveTo>
                  <a:pt x="10998" y="3733"/>
                </a:moveTo>
                <a:lnTo>
                  <a:pt x="0" y="3223"/>
                </a:lnTo>
                <a:lnTo>
                  <a:pt x="21219" y="0"/>
                </a:lnTo>
                <a:lnTo>
                  <a:pt x="10998" y="3733"/>
                </a:lnTo>
                <a:close/>
              </a:path>
            </a:pathLst>
          </a:custGeom>
          <a:solidFill>
            <a:srgbClr val="1564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25" name="object 28025"/>
          <p:cNvSpPr/>
          <p:nvPr/>
        </p:nvSpPr>
        <p:spPr>
          <a:xfrm>
            <a:off x="4100936" y="2501829"/>
            <a:ext cx="21590" cy="3810"/>
          </a:xfrm>
          <a:custGeom>
            <a:avLst/>
            <a:gdLst/>
            <a:ahLst/>
            <a:cxnLst/>
            <a:rect l="l" t="t" r="r" b="b"/>
            <a:pathLst>
              <a:path w="21589" h="3810">
                <a:moveTo>
                  <a:pt x="21219" y="0"/>
                </a:moveTo>
                <a:lnTo>
                  <a:pt x="10998" y="3733"/>
                </a:lnTo>
                <a:lnTo>
                  <a:pt x="0" y="3223"/>
                </a:lnTo>
                <a:lnTo>
                  <a:pt x="21219" y="0"/>
                </a:lnTo>
                <a:close/>
              </a:path>
            </a:pathLst>
          </a:custGeom>
          <a:ln w="3175">
            <a:solidFill>
              <a:srgbClr val="1564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26" name="object 280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027" name="object 28027"/>
          <p:cNvSpPr/>
          <p:nvPr/>
        </p:nvSpPr>
        <p:spPr>
          <a:xfrm>
            <a:off x="4120685" y="250022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470" y="1605"/>
                </a:moveTo>
                <a:lnTo>
                  <a:pt x="0" y="0"/>
                </a:lnTo>
                <a:lnTo>
                  <a:pt x="1470" y="1605"/>
                </a:lnTo>
                <a:close/>
              </a:path>
            </a:pathLst>
          </a:custGeom>
          <a:ln w="3175">
            <a:solidFill>
              <a:srgbClr val="1666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28" name="object 28028"/>
          <p:cNvSpPr/>
          <p:nvPr/>
        </p:nvSpPr>
        <p:spPr>
          <a:xfrm>
            <a:off x="4120685" y="250022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470" y="1605"/>
                </a:moveTo>
                <a:lnTo>
                  <a:pt x="0" y="0"/>
                </a:lnTo>
                <a:lnTo>
                  <a:pt x="1470" y="1605"/>
                </a:lnTo>
                <a:close/>
              </a:path>
            </a:pathLst>
          </a:custGeom>
          <a:ln w="3175">
            <a:solidFill>
              <a:srgbClr val="1666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29" name="object 28029"/>
          <p:cNvSpPr/>
          <p:nvPr/>
        </p:nvSpPr>
        <p:spPr>
          <a:xfrm>
            <a:off x="4120685" y="250022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470" y="1605"/>
                </a:moveTo>
                <a:lnTo>
                  <a:pt x="0" y="0"/>
                </a:lnTo>
                <a:lnTo>
                  <a:pt x="1470" y="1605"/>
                </a:lnTo>
                <a:close/>
              </a:path>
            </a:pathLst>
          </a:custGeom>
          <a:ln w="3175">
            <a:solidFill>
              <a:srgbClr val="1666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30" name="object 28030"/>
          <p:cNvSpPr/>
          <p:nvPr/>
        </p:nvSpPr>
        <p:spPr>
          <a:xfrm>
            <a:off x="4120685" y="250022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470" y="16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31" name="object 28031"/>
          <p:cNvSpPr/>
          <p:nvPr/>
        </p:nvSpPr>
        <p:spPr>
          <a:xfrm>
            <a:off x="4109984" y="2518029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607"/>
                </a:moveTo>
                <a:lnTo>
                  <a:pt x="406" y="294"/>
                </a:lnTo>
                <a:lnTo>
                  <a:pt x="1615" y="0"/>
                </a:lnTo>
                <a:lnTo>
                  <a:pt x="0" y="607"/>
                </a:lnTo>
                <a:close/>
              </a:path>
            </a:pathLst>
          </a:custGeom>
          <a:solidFill>
            <a:srgbClr val="1563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32" name="object 28032"/>
          <p:cNvSpPr/>
          <p:nvPr/>
        </p:nvSpPr>
        <p:spPr>
          <a:xfrm>
            <a:off x="4109984" y="2518029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406" y="294"/>
                </a:moveTo>
                <a:lnTo>
                  <a:pt x="0" y="607"/>
                </a:lnTo>
                <a:lnTo>
                  <a:pt x="1615" y="0"/>
                </a:lnTo>
                <a:lnTo>
                  <a:pt x="406" y="294"/>
                </a:lnTo>
                <a:close/>
              </a:path>
            </a:pathLst>
          </a:custGeom>
          <a:ln w="3175">
            <a:solidFill>
              <a:srgbClr val="1563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33" name="object 28033"/>
          <p:cNvSpPr/>
          <p:nvPr/>
        </p:nvSpPr>
        <p:spPr>
          <a:xfrm>
            <a:off x="4130484" y="2479555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10977" y="12514"/>
                </a:moveTo>
                <a:lnTo>
                  <a:pt x="0" y="0"/>
                </a:lnTo>
                <a:lnTo>
                  <a:pt x="5892" y="543"/>
                </a:lnTo>
                <a:lnTo>
                  <a:pt x="10977" y="12514"/>
                </a:lnTo>
                <a:close/>
              </a:path>
            </a:pathLst>
          </a:custGeom>
          <a:solidFill>
            <a:srgbClr val="166A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34" name="object 28034"/>
          <p:cNvSpPr/>
          <p:nvPr/>
        </p:nvSpPr>
        <p:spPr>
          <a:xfrm>
            <a:off x="4130484" y="2479555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5892" y="543"/>
                </a:moveTo>
                <a:lnTo>
                  <a:pt x="0" y="0"/>
                </a:lnTo>
                <a:lnTo>
                  <a:pt x="10977" y="12514"/>
                </a:lnTo>
                <a:lnTo>
                  <a:pt x="5892" y="543"/>
                </a:lnTo>
                <a:close/>
              </a:path>
            </a:pathLst>
          </a:custGeom>
          <a:ln w="3175">
            <a:solidFill>
              <a:srgbClr val="166A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35" name="object 28035"/>
          <p:cNvSpPr/>
          <p:nvPr/>
        </p:nvSpPr>
        <p:spPr>
          <a:xfrm>
            <a:off x="4091228" y="2487460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14"/>
                </a:moveTo>
                <a:lnTo>
                  <a:pt x="6723" y="0"/>
                </a:lnTo>
                <a:lnTo>
                  <a:pt x="0" y="3014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36" name="object 28036"/>
          <p:cNvSpPr/>
          <p:nvPr/>
        </p:nvSpPr>
        <p:spPr>
          <a:xfrm>
            <a:off x="4091228" y="2485126"/>
            <a:ext cx="16510" cy="5715"/>
          </a:xfrm>
          <a:custGeom>
            <a:avLst/>
            <a:gdLst/>
            <a:ahLst/>
            <a:cxnLst/>
            <a:rect l="l" t="t" r="r" b="b"/>
            <a:pathLst>
              <a:path w="16510" h="5714">
                <a:moveTo>
                  <a:pt x="0" y="5349"/>
                </a:moveTo>
                <a:lnTo>
                  <a:pt x="6723" y="2334"/>
                </a:lnTo>
                <a:lnTo>
                  <a:pt x="16329" y="0"/>
                </a:lnTo>
                <a:lnTo>
                  <a:pt x="0" y="5349"/>
                </a:lnTo>
                <a:close/>
              </a:path>
            </a:pathLst>
          </a:custGeom>
          <a:solidFill>
            <a:srgbClr val="156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37" name="object 28037"/>
          <p:cNvSpPr/>
          <p:nvPr/>
        </p:nvSpPr>
        <p:spPr>
          <a:xfrm>
            <a:off x="4091228" y="2485126"/>
            <a:ext cx="16510" cy="5715"/>
          </a:xfrm>
          <a:custGeom>
            <a:avLst/>
            <a:gdLst/>
            <a:ahLst/>
            <a:cxnLst/>
            <a:rect l="l" t="t" r="r" b="b"/>
            <a:pathLst>
              <a:path w="16510" h="5714">
                <a:moveTo>
                  <a:pt x="0" y="5349"/>
                </a:moveTo>
                <a:lnTo>
                  <a:pt x="16329" y="0"/>
                </a:lnTo>
                <a:lnTo>
                  <a:pt x="6723" y="2334"/>
                </a:lnTo>
                <a:lnTo>
                  <a:pt x="0" y="5349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38" name="object 280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039" name="object 280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040" name="object 280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041" name="object 28041"/>
          <p:cNvSpPr/>
          <p:nvPr/>
        </p:nvSpPr>
        <p:spPr>
          <a:xfrm>
            <a:off x="4107558" y="248512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0"/>
                </a:moveTo>
                <a:lnTo>
                  <a:pt x="3220" y="35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42" name="object 28042"/>
          <p:cNvSpPr/>
          <p:nvPr/>
        </p:nvSpPr>
        <p:spPr>
          <a:xfrm>
            <a:off x="4130484" y="2475379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467" y="0"/>
                </a:moveTo>
                <a:lnTo>
                  <a:pt x="0" y="4175"/>
                </a:lnTo>
                <a:lnTo>
                  <a:pt x="467" y="0"/>
                </a:lnTo>
                <a:close/>
              </a:path>
            </a:pathLst>
          </a:custGeom>
          <a:ln w="3175">
            <a:solidFill>
              <a:srgbClr val="1669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43" name="object 28043"/>
          <p:cNvSpPr/>
          <p:nvPr/>
        </p:nvSpPr>
        <p:spPr>
          <a:xfrm>
            <a:off x="4127383" y="2475379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3101" y="4175"/>
                </a:moveTo>
                <a:lnTo>
                  <a:pt x="0" y="642"/>
                </a:lnTo>
                <a:lnTo>
                  <a:pt x="3568" y="0"/>
                </a:lnTo>
                <a:lnTo>
                  <a:pt x="3101" y="4175"/>
                </a:lnTo>
                <a:close/>
              </a:path>
            </a:pathLst>
          </a:custGeom>
          <a:solidFill>
            <a:srgbClr val="1669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44" name="object 28044"/>
          <p:cNvSpPr/>
          <p:nvPr/>
        </p:nvSpPr>
        <p:spPr>
          <a:xfrm>
            <a:off x="4127383" y="2475379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3568" y="0"/>
                </a:moveTo>
                <a:lnTo>
                  <a:pt x="0" y="642"/>
                </a:lnTo>
                <a:lnTo>
                  <a:pt x="3101" y="4175"/>
                </a:lnTo>
                <a:lnTo>
                  <a:pt x="3568" y="0"/>
                </a:lnTo>
                <a:close/>
              </a:path>
            </a:pathLst>
          </a:custGeom>
          <a:ln w="3175">
            <a:solidFill>
              <a:srgbClr val="1669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45" name="object 28045"/>
          <p:cNvSpPr/>
          <p:nvPr/>
        </p:nvSpPr>
        <p:spPr>
          <a:xfrm>
            <a:off x="4105312" y="2478648"/>
            <a:ext cx="10795" cy="3810"/>
          </a:xfrm>
          <a:custGeom>
            <a:avLst/>
            <a:gdLst/>
            <a:ahLst/>
            <a:cxnLst/>
            <a:rect l="l" t="t" r="r" b="b"/>
            <a:pathLst>
              <a:path w="10795" h="3810">
                <a:moveTo>
                  <a:pt x="0" y="3743"/>
                </a:moveTo>
                <a:lnTo>
                  <a:pt x="8242" y="584"/>
                </a:lnTo>
                <a:lnTo>
                  <a:pt x="10642" y="0"/>
                </a:lnTo>
                <a:lnTo>
                  <a:pt x="0" y="3743"/>
                </a:lnTo>
                <a:close/>
              </a:path>
            </a:pathLst>
          </a:custGeom>
          <a:solidFill>
            <a:srgbClr val="1666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46" name="object 28046"/>
          <p:cNvSpPr/>
          <p:nvPr/>
        </p:nvSpPr>
        <p:spPr>
          <a:xfrm>
            <a:off x="4105312" y="2478648"/>
            <a:ext cx="10795" cy="3810"/>
          </a:xfrm>
          <a:custGeom>
            <a:avLst/>
            <a:gdLst/>
            <a:ahLst/>
            <a:cxnLst/>
            <a:rect l="l" t="t" r="r" b="b"/>
            <a:pathLst>
              <a:path w="10795" h="3810">
                <a:moveTo>
                  <a:pt x="0" y="3743"/>
                </a:moveTo>
                <a:lnTo>
                  <a:pt x="8242" y="584"/>
                </a:lnTo>
                <a:lnTo>
                  <a:pt x="10642" y="0"/>
                </a:lnTo>
                <a:lnTo>
                  <a:pt x="0" y="3743"/>
                </a:lnTo>
                <a:close/>
              </a:path>
            </a:pathLst>
          </a:custGeom>
          <a:ln w="3175">
            <a:solidFill>
              <a:srgbClr val="1666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47" name="object 28047"/>
          <p:cNvSpPr/>
          <p:nvPr/>
        </p:nvSpPr>
        <p:spPr>
          <a:xfrm>
            <a:off x="4105312" y="2478648"/>
            <a:ext cx="10795" cy="6985"/>
          </a:xfrm>
          <a:custGeom>
            <a:avLst/>
            <a:gdLst/>
            <a:ahLst/>
            <a:cxnLst/>
            <a:rect l="l" t="t" r="r" b="b"/>
            <a:pathLst>
              <a:path w="10795" h="6985">
                <a:moveTo>
                  <a:pt x="2245" y="6477"/>
                </a:moveTo>
                <a:lnTo>
                  <a:pt x="0" y="3743"/>
                </a:lnTo>
                <a:lnTo>
                  <a:pt x="10642" y="0"/>
                </a:lnTo>
                <a:lnTo>
                  <a:pt x="2245" y="6477"/>
                </a:lnTo>
                <a:close/>
              </a:path>
            </a:pathLst>
          </a:custGeom>
          <a:solidFill>
            <a:srgbClr val="1666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48" name="object 28048"/>
          <p:cNvSpPr/>
          <p:nvPr/>
        </p:nvSpPr>
        <p:spPr>
          <a:xfrm>
            <a:off x="4105312" y="2478648"/>
            <a:ext cx="10795" cy="6985"/>
          </a:xfrm>
          <a:custGeom>
            <a:avLst/>
            <a:gdLst/>
            <a:ahLst/>
            <a:cxnLst/>
            <a:rect l="l" t="t" r="r" b="b"/>
            <a:pathLst>
              <a:path w="10795" h="6985">
                <a:moveTo>
                  <a:pt x="0" y="3743"/>
                </a:moveTo>
                <a:lnTo>
                  <a:pt x="2245" y="6477"/>
                </a:lnTo>
                <a:lnTo>
                  <a:pt x="10642" y="0"/>
                </a:lnTo>
                <a:lnTo>
                  <a:pt x="0" y="3743"/>
                </a:lnTo>
                <a:close/>
              </a:path>
            </a:pathLst>
          </a:custGeom>
          <a:ln w="3175">
            <a:solidFill>
              <a:srgbClr val="1666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49" name="object 280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050" name="object 28050"/>
          <p:cNvSpPr/>
          <p:nvPr/>
        </p:nvSpPr>
        <p:spPr>
          <a:xfrm>
            <a:off x="4089806" y="2487460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8145" y="0"/>
                </a:moveTo>
                <a:lnTo>
                  <a:pt x="0" y="878"/>
                </a:lnTo>
                <a:lnTo>
                  <a:pt x="8145" y="0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51" name="object 28051"/>
          <p:cNvSpPr/>
          <p:nvPr/>
        </p:nvSpPr>
        <p:spPr>
          <a:xfrm>
            <a:off x="4089806" y="2484615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0" y="3723"/>
                </a:moveTo>
                <a:lnTo>
                  <a:pt x="9710" y="0"/>
                </a:lnTo>
                <a:lnTo>
                  <a:pt x="8145" y="2844"/>
                </a:lnTo>
                <a:lnTo>
                  <a:pt x="0" y="3723"/>
                </a:lnTo>
                <a:close/>
              </a:path>
            </a:pathLst>
          </a:custGeom>
          <a:solidFill>
            <a:srgbClr val="156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52" name="object 28052"/>
          <p:cNvSpPr/>
          <p:nvPr/>
        </p:nvSpPr>
        <p:spPr>
          <a:xfrm>
            <a:off x="4089806" y="2484615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8145" y="2844"/>
                </a:moveTo>
                <a:lnTo>
                  <a:pt x="9710" y="0"/>
                </a:lnTo>
                <a:lnTo>
                  <a:pt x="0" y="3723"/>
                </a:lnTo>
                <a:lnTo>
                  <a:pt x="8145" y="2844"/>
                </a:lnTo>
                <a:close/>
              </a:path>
            </a:pathLst>
          </a:custGeom>
          <a:ln w="3175">
            <a:solidFill>
              <a:srgbClr val="1563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53" name="object 28053"/>
          <p:cNvSpPr/>
          <p:nvPr/>
        </p:nvSpPr>
        <p:spPr>
          <a:xfrm>
            <a:off x="4097952" y="2484615"/>
            <a:ext cx="10160" cy="3175"/>
          </a:xfrm>
          <a:custGeom>
            <a:avLst/>
            <a:gdLst/>
            <a:ahLst/>
            <a:cxnLst/>
            <a:rect l="l" t="t" r="r" b="b"/>
            <a:pathLst>
              <a:path w="10160" h="3175">
                <a:moveTo>
                  <a:pt x="0" y="2844"/>
                </a:moveTo>
                <a:lnTo>
                  <a:pt x="1564" y="0"/>
                </a:lnTo>
                <a:lnTo>
                  <a:pt x="9606" y="510"/>
                </a:lnTo>
                <a:lnTo>
                  <a:pt x="0" y="2844"/>
                </a:lnTo>
                <a:close/>
              </a:path>
            </a:pathLst>
          </a:custGeom>
          <a:solidFill>
            <a:srgbClr val="1564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54" name="object 28054"/>
          <p:cNvSpPr/>
          <p:nvPr/>
        </p:nvSpPr>
        <p:spPr>
          <a:xfrm>
            <a:off x="4097952" y="2484615"/>
            <a:ext cx="10160" cy="3175"/>
          </a:xfrm>
          <a:custGeom>
            <a:avLst/>
            <a:gdLst/>
            <a:ahLst/>
            <a:cxnLst/>
            <a:rect l="l" t="t" r="r" b="b"/>
            <a:pathLst>
              <a:path w="10160" h="3175">
                <a:moveTo>
                  <a:pt x="0" y="2844"/>
                </a:moveTo>
                <a:lnTo>
                  <a:pt x="1564" y="0"/>
                </a:lnTo>
                <a:lnTo>
                  <a:pt x="9606" y="510"/>
                </a:lnTo>
                <a:lnTo>
                  <a:pt x="0" y="2844"/>
                </a:lnTo>
                <a:close/>
              </a:path>
            </a:pathLst>
          </a:custGeom>
          <a:ln w="3175">
            <a:solidFill>
              <a:srgbClr val="1564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55" name="object 28055"/>
          <p:cNvSpPr/>
          <p:nvPr/>
        </p:nvSpPr>
        <p:spPr>
          <a:xfrm>
            <a:off x="4099516" y="2482392"/>
            <a:ext cx="8255" cy="3175"/>
          </a:xfrm>
          <a:custGeom>
            <a:avLst/>
            <a:gdLst/>
            <a:ahLst/>
            <a:cxnLst/>
            <a:rect l="l" t="t" r="r" b="b"/>
            <a:pathLst>
              <a:path w="8254" h="3175">
                <a:moveTo>
                  <a:pt x="8041" y="2733"/>
                </a:moveTo>
                <a:lnTo>
                  <a:pt x="0" y="2222"/>
                </a:lnTo>
                <a:lnTo>
                  <a:pt x="5796" y="0"/>
                </a:lnTo>
                <a:lnTo>
                  <a:pt x="8041" y="2733"/>
                </a:lnTo>
                <a:close/>
              </a:path>
            </a:pathLst>
          </a:custGeom>
          <a:solidFill>
            <a:srgbClr val="1665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56" name="object 28056"/>
          <p:cNvSpPr/>
          <p:nvPr/>
        </p:nvSpPr>
        <p:spPr>
          <a:xfrm>
            <a:off x="4099516" y="2482392"/>
            <a:ext cx="8255" cy="3175"/>
          </a:xfrm>
          <a:custGeom>
            <a:avLst/>
            <a:gdLst/>
            <a:ahLst/>
            <a:cxnLst/>
            <a:rect l="l" t="t" r="r" b="b"/>
            <a:pathLst>
              <a:path w="8254" h="3175">
                <a:moveTo>
                  <a:pt x="0" y="2222"/>
                </a:moveTo>
                <a:lnTo>
                  <a:pt x="8041" y="2733"/>
                </a:lnTo>
                <a:lnTo>
                  <a:pt x="5796" y="0"/>
                </a:lnTo>
                <a:lnTo>
                  <a:pt x="0" y="2222"/>
                </a:lnTo>
                <a:close/>
              </a:path>
            </a:pathLst>
          </a:custGeom>
          <a:ln w="3175">
            <a:solidFill>
              <a:srgbClr val="1665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57" name="object 28057"/>
          <p:cNvSpPr/>
          <p:nvPr/>
        </p:nvSpPr>
        <p:spPr>
          <a:xfrm>
            <a:off x="4105312" y="2482392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0"/>
                </a:moveTo>
                <a:lnTo>
                  <a:pt x="2245" y="27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58" name="object 28058"/>
          <p:cNvSpPr/>
          <p:nvPr/>
        </p:nvSpPr>
        <p:spPr>
          <a:xfrm>
            <a:off x="4115955" y="2476022"/>
            <a:ext cx="14604" cy="3810"/>
          </a:xfrm>
          <a:custGeom>
            <a:avLst/>
            <a:gdLst/>
            <a:ahLst/>
            <a:cxnLst/>
            <a:rect l="l" t="t" r="r" b="b"/>
            <a:pathLst>
              <a:path w="14604" h="3810">
                <a:moveTo>
                  <a:pt x="14528" y="3533"/>
                </a:moveTo>
                <a:lnTo>
                  <a:pt x="0" y="2626"/>
                </a:lnTo>
                <a:lnTo>
                  <a:pt x="11427" y="0"/>
                </a:lnTo>
                <a:lnTo>
                  <a:pt x="14528" y="3533"/>
                </a:lnTo>
                <a:close/>
              </a:path>
            </a:pathLst>
          </a:custGeom>
          <a:solidFill>
            <a:srgbClr val="1669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59" name="object 28059"/>
          <p:cNvSpPr/>
          <p:nvPr/>
        </p:nvSpPr>
        <p:spPr>
          <a:xfrm>
            <a:off x="4115955" y="2476022"/>
            <a:ext cx="14604" cy="3810"/>
          </a:xfrm>
          <a:custGeom>
            <a:avLst/>
            <a:gdLst/>
            <a:ahLst/>
            <a:cxnLst/>
            <a:rect l="l" t="t" r="r" b="b"/>
            <a:pathLst>
              <a:path w="14604" h="3810">
                <a:moveTo>
                  <a:pt x="0" y="2626"/>
                </a:moveTo>
                <a:lnTo>
                  <a:pt x="14528" y="3533"/>
                </a:lnTo>
                <a:lnTo>
                  <a:pt x="11427" y="0"/>
                </a:lnTo>
                <a:lnTo>
                  <a:pt x="0" y="2626"/>
                </a:lnTo>
                <a:close/>
              </a:path>
            </a:pathLst>
          </a:custGeom>
          <a:ln w="3175">
            <a:solidFill>
              <a:srgbClr val="1669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60" name="object 280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061" name="object 28061"/>
          <p:cNvSpPr/>
          <p:nvPr/>
        </p:nvSpPr>
        <p:spPr>
          <a:xfrm>
            <a:off x="4121716" y="2520617"/>
            <a:ext cx="12065" cy="13970"/>
          </a:xfrm>
          <a:custGeom>
            <a:avLst/>
            <a:gdLst/>
            <a:ahLst/>
            <a:cxnLst/>
            <a:rect l="l" t="t" r="r" b="b"/>
            <a:pathLst>
              <a:path w="12064" h="13969">
                <a:moveTo>
                  <a:pt x="0" y="13502"/>
                </a:moveTo>
                <a:lnTo>
                  <a:pt x="11318" y="0"/>
                </a:lnTo>
                <a:lnTo>
                  <a:pt x="11671" y="4554"/>
                </a:lnTo>
                <a:lnTo>
                  <a:pt x="0" y="13502"/>
                </a:lnTo>
                <a:close/>
              </a:path>
            </a:pathLst>
          </a:custGeom>
          <a:solidFill>
            <a:srgbClr val="1666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62" name="object 28062"/>
          <p:cNvSpPr/>
          <p:nvPr/>
        </p:nvSpPr>
        <p:spPr>
          <a:xfrm>
            <a:off x="4121716" y="2520617"/>
            <a:ext cx="12065" cy="13970"/>
          </a:xfrm>
          <a:custGeom>
            <a:avLst/>
            <a:gdLst/>
            <a:ahLst/>
            <a:cxnLst/>
            <a:rect l="l" t="t" r="r" b="b"/>
            <a:pathLst>
              <a:path w="12064" h="13969">
                <a:moveTo>
                  <a:pt x="0" y="13502"/>
                </a:moveTo>
                <a:lnTo>
                  <a:pt x="11671" y="4554"/>
                </a:lnTo>
                <a:lnTo>
                  <a:pt x="11318" y="0"/>
                </a:lnTo>
                <a:lnTo>
                  <a:pt x="0" y="13502"/>
                </a:lnTo>
                <a:close/>
              </a:path>
            </a:pathLst>
          </a:custGeom>
          <a:ln w="3175">
            <a:solidFill>
              <a:srgbClr val="1666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63" name="object 28063"/>
          <p:cNvSpPr/>
          <p:nvPr/>
        </p:nvSpPr>
        <p:spPr>
          <a:xfrm>
            <a:off x="4121716" y="2525171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0" y="8948"/>
                </a:moveTo>
                <a:lnTo>
                  <a:pt x="11671" y="0"/>
                </a:lnTo>
                <a:lnTo>
                  <a:pt x="0" y="8948"/>
                </a:lnTo>
                <a:close/>
              </a:path>
            </a:pathLst>
          </a:custGeom>
          <a:ln w="3175">
            <a:solidFill>
              <a:srgbClr val="1666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64" name="object 280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065" name="object 28065"/>
          <p:cNvSpPr/>
          <p:nvPr/>
        </p:nvSpPr>
        <p:spPr>
          <a:xfrm>
            <a:off x="4129336" y="2524876"/>
            <a:ext cx="9525" cy="5080"/>
          </a:xfrm>
          <a:custGeom>
            <a:avLst/>
            <a:gdLst/>
            <a:ahLst/>
            <a:cxnLst/>
            <a:rect l="l" t="t" r="r" b="b"/>
            <a:pathLst>
              <a:path w="9525" h="5080">
                <a:moveTo>
                  <a:pt x="0" y="5046"/>
                </a:moveTo>
                <a:lnTo>
                  <a:pt x="4051" y="294"/>
                </a:lnTo>
                <a:lnTo>
                  <a:pt x="9159" y="0"/>
                </a:lnTo>
                <a:lnTo>
                  <a:pt x="0" y="5046"/>
                </a:lnTo>
                <a:close/>
              </a:path>
            </a:pathLst>
          </a:custGeom>
          <a:solidFill>
            <a:srgbClr val="1666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66" name="object 28066"/>
          <p:cNvSpPr/>
          <p:nvPr/>
        </p:nvSpPr>
        <p:spPr>
          <a:xfrm>
            <a:off x="4129336" y="2524876"/>
            <a:ext cx="9525" cy="5080"/>
          </a:xfrm>
          <a:custGeom>
            <a:avLst/>
            <a:gdLst/>
            <a:ahLst/>
            <a:cxnLst/>
            <a:rect l="l" t="t" r="r" b="b"/>
            <a:pathLst>
              <a:path w="9525" h="5080">
                <a:moveTo>
                  <a:pt x="4051" y="294"/>
                </a:moveTo>
                <a:lnTo>
                  <a:pt x="9159" y="0"/>
                </a:lnTo>
                <a:lnTo>
                  <a:pt x="0" y="5046"/>
                </a:lnTo>
                <a:lnTo>
                  <a:pt x="4051" y="294"/>
                </a:lnTo>
                <a:close/>
              </a:path>
            </a:pathLst>
          </a:custGeom>
          <a:ln w="3175">
            <a:solidFill>
              <a:srgbClr val="1666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67" name="object 28067"/>
          <p:cNvSpPr/>
          <p:nvPr/>
        </p:nvSpPr>
        <p:spPr>
          <a:xfrm>
            <a:off x="4121716" y="2525171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0" y="8948"/>
                </a:moveTo>
                <a:lnTo>
                  <a:pt x="11671" y="0"/>
                </a:lnTo>
                <a:lnTo>
                  <a:pt x="7620" y="4752"/>
                </a:lnTo>
                <a:lnTo>
                  <a:pt x="0" y="8948"/>
                </a:lnTo>
                <a:close/>
              </a:path>
            </a:pathLst>
          </a:custGeom>
          <a:solidFill>
            <a:srgbClr val="1665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68" name="object 28068"/>
          <p:cNvSpPr/>
          <p:nvPr/>
        </p:nvSpPr>
        <p:spPr>
          <a:xfrm>
            <a:off x="4121716" y="2525171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11671" y="0"/>
                </a:moveTo>
                <a:lnTo>
                  <a:pt x="0" y="8948"/>
                </a:lnTo>
                <a:lnTo>
                  <a:pt x="7620" y="4752"/>
                </a:lnTo>
                <a:lnTo>
                  <a:pt x="11671" y="0"/>
                </a:lnTo>
                <a:close/>
              </a:path>
            </a:pathLst>
          </a:custGeom>
          <a:ln w="3175">
            <a:solidFill>
              <a:srgbClr val="1665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69" name="object 28069"/>
          <p:cNvSpPr/>
          <p:nvPr/>
        </p:nvSpPr>
        <p:spPr>
          <a:xfrm>
            <a:off x="4121716" y="2525171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11671" y="0"/>
                </a:moveTo>
                <a:lnTo>
                  <a:pt x="0" y="8948"/>
                </a:lnTo>
                <a:lnTo>
                  <a:pt x="11671" y="0"/>
                </a:lnTo>
                <a:close/>
              </a:path>
            </a:pathLst>
          </a:custGeom>
          <a:ln w="3175">
            <a:solidFill>
              <a:srgbClr val="1564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70" name="object 28070"/>
          <p:cNvSpPr/>
          <p:nvPr/>
        </p:nvSpPr>
        <p:spPr>
          <a:xfrm>
            <a:off x="4121716" y="2525171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11671" y="0"/>
                </a:moveTo>
                <a:lnTo>
                  <a:pt x="0" y="8948"/>
                </a:lnTo>
                <a:lnTo>
                  <a:pt x="11671" y="0"/>
                </a:lnTo>
                <a:close/>
              </a:path>
            </a:pathLst>
          </a:custGeom>
          <a:ln w="3175">
            <a:solidFill>
              <a:srgbClr val="1666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71" name="object 280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072" name="object 280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073" name="object 280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074" name="object 28074"/>
          <p:cNvSpPr/>
          <p:nvPr/>
        </p:nvSpPr>
        <p:spPr>
          <a:xfrm>
            <a:off x="4135879" y="2517356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922" y="1270"/>
                </a:moveTo>
                <a:lnTo>
                  <a:pt x="0" y="259"/>
                </a:lnTo>
                <a:lnTo>
                  <a:pt x="3317" y="0"/>
                </a:lnTo>
                <a:lnTo>
                  <a:pt x="922" y="1270"/>
                </a:lnTo>
                <a:close/>
              </a:path>
            </a:pathLst>
          </a:custGeom>
          <a:solidFill>
            <a:srgbClr val="1668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75" name="object 28075"/>
          <p:cNvSpPr/>
          <p:nvPr/>
        </p:nvSpPr>
        <p:spPr>
          <a:xfrm>
            <a:off x="4135879" y="2517356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317" y="0"/>
                </a:moveTo>
                <a:lnTo>
                  <a:pt x="0" y="259"/>
                </a:lnTo>
                <a:lnTo>
                  <a:pt x="922" y="1270"/>
                </a:lnTo>
                <a:lnTo>
                  <a:pt x="3317" y="0"/>
                </a:lnTo>
                <a:close/>
              </a:path>
            </a:pathLst>
          </a:custGeom>
          <a:ln w="3175">
            <a:solidFill>
              <a:srgbClr val="1668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76" name="object 28076"/>
          <p:cNvSpPr/>
          <p:nvPr/>
        </p:nvSpPr>
        <p:spPr>
          <a:xfrm>
            <a:off x="4135879" y="251761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922" y="10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77" name="object 280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078" name="object 28078"/>
          <p:cNvSpPr/>
          <p:nvPr/>
        </p:nvSpPr>
        <p:spPr>
          <a:xfrm>
            <a:off x="4114020" y="2479555"/>
            <a:ext cx="16510" cy="8890"/>
          </a:xfrm>
          <a:custGeom>
            <a:avLst/>
            <a:gdLst/>
            <a:ahLst/>
            <a:cxnLst/>
            <a:rect l="l" t="t" r="r" b="b"/>
            <a:pathLst>
              <a:path w="16510" h="8889">
                <a:moveTo>
                  <a:pt x="0" y="8775"/>
                </a:moveTo>
                <a:lnTo>
                  <a:pt x="16464" y="0"/>
                </a:lnTo>
                <a:lnTo>
                  <a:pt x="5125" y="8293"/>
                </a:lnTo>
                <a:lnTo>
                  <a:pt x="0" y="8775"/>
                </a:lnTo>
                <a:close/>
              </a:path>
            </a:pathLst>
          </a:custGeom>
          <a:solidFill>
            <a:srgbClr val="1667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79" name="object 28079"/>
          <p:cNvSpPr/>
          <p:nvPr/>
        </p:nvSpPr>
        <p:spPr>
          <a:xfrm>
            <a:off x="4114020" y="2479555"/>
            <a:ext cx="16510" cy="8890"/>
          </a:xfrm>
          <a:custGeom>
            <a:avLst/>
            <a:gdLst/>
            <a:ahLst/>
            <a:cxnLst/>
            <a:rect l="l" t="t" r="r" b="b"/>
            <a:pathLst>
              <a:path w="16510" h="8889">
                <a:moveTo>
                  <a:pt x="0" y="8775"/>
                </a:moveTo>
                <a:lnTo>
                  <a:pt x="5125" y="8293"/>
                </a:lnTo>
                <a:lnTo>
                  <a:pt x="16464" y="0"/>
                </a:lnTo>
                <a:lnTo>
                  <a:pt x="0" y="8775"/>
                </a:lnTo>
                <a:close/>
              </a:path>
            </a:pathLst>
          </a:custGeom>
          <a:ln w="3175">
            <a:solidFill>
              <a:srgbClr val="1667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80" name="object 28080"/>
          <p:cNvSpPr/>
          <p:nvPr/>
        </p:nvSpPr>
        <p:spPr>
          <a:xfrm>
            <a:off x="4119430" y="2479555"/>
            <a:ext cx="20955" cy="14604"/>
          </a:xfrm>
          <a:custGeom>
            <a:avLst/>
            <a:gdLst/>
            <a:ahLst/>
            <a:cxnLst/>
            <a:rect l="l" t="t" r="r" b="b"/>
            <a:pathLst>
              <a:path w="20954" h="14605">
                <a:moveTo>
                  <a:pt x="20878" y="14135"/>
                </a:moveTo>
                <a:lnTo>
                  <a:pt x="0" y="12674"/>
                </a:lnTo>
                <a:lnTo>
                  <a:pt x="11054" y="0"/>
                </a:lnTo>
                <a:lnTo>
                  <a:pt x="20878" y="14135"/>
                </a:lnTo>
                <a:close/>
              </a:path>
            </a:pathLst>
          </a:custGeom>
          <a:solidFill>
            <a:srgbClr val="1669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81" name="object 28081"/>
          <p:cNvSpPr/>
          <p:nvPr/>
        </p:nvSpPr>
        <p:spPr>
          <a:xfrm>
            <a:off x="4119430" y="2479555"/>
            <a:ext cx="20955" cy="14604"/>
          </a:xfrm>
          <a:custGeom>
            <a:avLst/>
            <a:gdLst/>
            <a:ahLst/>
            <a:cxnLst/>
            <a:rect l="l" t="t" r="r" b="b"/>
            <a:pathLst>
              <a:path w="20954" h="14605">
                <a:moveTo>
                  <a:pt x="11054" y="0"/>
                </a:moveTo>
                <a:lnTo>
                  <a:pt x="20878" y="14135"/>
                </a:lnTo>
                <a:lnTo>
                  <a:pt x="0" y="12674"/>
                </a:lnTo>
                <a:lnTo>
                  <a:pt x="11054" y="0"/>
                </a:lnTo>
                <a:close/>
              </a:path>
            </a:pathLst>
          </a:custGeom>
          <a:ln w="3175">
            <a:solidFill>
              <a:srgbClr val="1669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82" name="object 28082"/>
          <p:cNvSpPr/>
          <p:nvPr/>
        </p:nvSpPr>
        <p:spPr>
          <a:xfrm>
            <a:off x="4119145" y="2479555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284" y="12674"/>
                </a:moveTo>
                <a:lnTo>
                  <a:pt x="0" y="8293"/>
                </a:lnTo>
                <a:lnTo>
                  <a:pt x="11338" y="0"/>
                </a:lnTo>
                <a:lnTo>
                  <a:pt x="284" y="12674"/>
                </a:lnTo>
                <a:close/>
              </a:path>
            </a:pathLst>
          </a:custGeom>
          <a:solidFill>
            <a:srgbClr val="1668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83" name="object 28083"/>
          <p:cNvSpPr/>
          <p:nvPr/>
        </p:nvSpPr>
        <p:spPr>
          <a:xfrm>
            <a:off x="4119145" y="2479555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11338" y="0"/>
                </a:moveTo>
                <a:lnTo>
                  <a:pt x="0" y="8293"/>
                </a:lnTo>
                <a:lnTo>
                  <a:pt x="284" y="12674"/>
                </a:lnTo>
                <a:lnTo>
                  <a:pt x="11338" y="0"/>
                </a:lnTo>
                <a:close/>
              </a:path>
            </a:pathLst>
          </a:custGeom>
          <a:ln w="3175">
            <a:solidFill>
              <a:srgbClr val="1668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84" name="object 28084"/>
          <p:cNvSpPr/>
          <p:nvPr/>
        </p:nvSpPr>
        <p:spPr>
          <a:xfrm>
            <a:off x="4113123" y="2494287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0" y="1447"/>
                </a:moveTo>
                <a:lnTo>
                  <a:pt x="2603" y="0"/>
                </a:lnTo>
                <a:lnTo>
                  <a:pt x="3571" y="1178"/>
                </a:lnTo>
                <a:lnTo>
                  <a:pt x="0" y="1447"/>
                </a:lnTo>
                <a:close/>
              </a:path>
            </a:pathLst>
          </a:custGeom>
          <a:solidFill>
            <a:srgbClr val="1666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85" name="object 28085"/>
          <p:cNvSpPr/>
          <p:nvPr/>
        </p:nvSpPr>
        <p:spPr>
          <a:xfrm>
            <a:off x="4113123" y="2494287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571" y="1178"/>
                </a:moveTo>
                <a:lnTo>
                  <a:pt x="2603" y="0"/>
                </a:lnTo>
                <a:lnTo>
                  <a:pt x="0" y="1447"/>
                </a:lnTo>
                <a:lnTo>
                  <a:pt x="3571" y="1178"/>
                </a:lnTo>
                <a:close/>
              </a:path>
            </a:pathLst>
          </a:custGeom>
          <a:ln w="3175">
            <a:solidFill>
              <a:srgbClr val="1666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86" name="object 28086"/>
          <p:cNvSpPr/>
          <p:nvPr/>
        </p:nvSpPr>
        <p:spPr>
          <a:xfrm>
            <a:off x="4115727" y="249428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967" y="1178"/>
                </a:moveTo>
                <a:lnTo>
                  <a:pt x="0" y="0"/>
                </a:lnTo>
                <a:lnTo>
                  <a:pt x="967" y="1178"/>
                </a:lnTo>
                <a:close/>
              </a:path>
            </a:pathLst>
          </a:custGeom>
          <a:ln w="3175">
            <a:solidFill>
              <a:srgbClr val="1666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87" name="object 280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088" name="object 28088"/>
          <p:cNvSpPr/>
          <p:nvPr/>
        </p:nvSpPr>
        <p:spPr>
          <a:xfrm>
            <a:off x="4116694" y="2492230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735" y="0"/>
                </a:moveTo>
                <a:lnTo>
                  <a:pt x="0" y="3235"/>
                </a:lnTo>
                <a:lnTo>
                  <a:pt x="2735" y="0"/>
                </a:lnTo>
                <a:close/>
              </a:path>
            </a:pathLst>
          </a:custGeom>
          <a:ln w="3175">
            <a:solidFill>
              <a:srgbClr val="1666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89" name="object 28089"/>
          <p:cNvSpPr/>
          <p:nvPr/>
        </p:nvSpPr>
        <p:spPr>
          <a:xfrm>
            <a:off x="4115727" y="249223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967" y="3235"/>
                </a:moveTo>
                <a:lnTo>
                  <a:pt x="0" y="2057"/>
                </a:lnTo>
                <a:lnTo>
                  <a:pt x="3703" y="0"/>
                </a:lnTo>
                <a:lnTo>
                  <a:pt x="967" y="3235"/>
                </a:lnTo>
                <a:close/>
              </a:path>
            </a:pathLst>
          </a:custGeom>
          <a:solidFill>
            <a:srgbClr val="1666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90" name="object 28090"/>
          <p:cNvSpPr/>
          <p:nvPr/>
        </p:nvSpPr>
        <p:spPr>
          <a:xfrm>
            <a:off x="4115727" y="249223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703" y="0"/>
                </a:moveTo>
                <a:lnTo>
                  <a:pt x="967" y="3235"/>
                </a:lnTo>
                <a:lnTo>
                  <a:pt x="0" y="2057"/>
                </a:lnTo>
                <a:lnTo>
                  <a:pt x="3703" y="0"/>
                </a:lnTo>
                <a:close/>
              </a:path>
            </a:pathLst>
          </a:custGeom>
          <a:ln w="3175">
            <a:solidFill>
              <a:srgbClr val="1666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91" name="object 28091"/>
          <p:cNvSpPr/>
          <p:nvPr/>
        </p:nvSpPr>
        <p:spPr>
          <a:xfrm>
            <a:off x="4115727" y="249428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967" y="11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92" name="object 280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093" name="object 280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094" name="object 28094"/>
          <p:cNvSpPr/>
          <p:nvPr/>
        </p:nvSpPr>
        <p:spPr>
          <a:xfrm>
            <a:off x="4111935" y="2501829"/>
            <a:ext cx="10795" cy="3810"/>
          </a:xfrm>
          <a:custGeom>
            <a:avLst/>
            <a:gdLst/>
            <a:ahLst/>
            <a:cxnLst/>
            <a:rect l="l" t="t" r="r" b="b"/>
            <a:pathLst>
              <a:path w="10795" h="3810">
                <a:moveTo>
                  <a:pt x="0" y="3733"/>
                </a:moveTo>
                <a:lnTo>
                  <a:pt x="10220" y="0"/>
                </a:lnTo>
                <a:lnTo>
                  <a:pt x="0" y="3733"/>
                </a:lnTo>
                <a:close/>
              </a:path>
            </a:pathLst>
          </a:custGeom>
          <a:ln w="3175">
            <a:solidFill>
              <a:srgbClr val="1666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95" name="object 28095"/>
          <p:cNvSpPr/>
          <p:nvPr/>
        </p:nvSpPr>
        <p:spPr>
          <a:xfrm>
            <a:off x="4111935" y="2501829"/>
            <a:ext cx="14604" cy="4445"/>
          </a:xfrm>
          <a:custGeom>
            <a:avLst/>
            <a:gdLst/>
            <a:ahLst/>
            <a:cxnLst/>
            <a:rect l="l" t="t" r="r" b="b"/>
            <a:pathLst>
              <a:path w="14604" h="4444">
                <a:moveTo>
                  <a:pt x="14241" y="4391"/>
                </a:moveTo>
                <a:lnTo>
                  <a:pt x="0" y="3733"/>
                </a:lnTo>
                <a:lnTo>
                  <a:pt x="10220" y="0"/>
                </a:lnTo>
                <a:lnTo>
                  <a:pt x="14241" y="4391"/>
                </a:lnTo>
                <a:close/>
              </a:path>
            </a:pathLst>
          </a:custGeom>
          <a:solidFill>
            <a:srgbClr val="1666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96" name="object 28096"/>
          <p:cNvSpPr/>
          <p:nvPr/>
        </p:nvSpPr>
        <p:spPr>
          <a:xfrm>
            <a:off x="4111935" y="2501829"/>
            <a:ext cx="14604" cy="4445"/>
          </a:xfrm>
          <a:custGeom>
            <a:avLst/>
            <a:gdLst/>
            <a:ahLst/>
            <a:cxnLst/>
            <a:rect l="l" t="t" r="r" b="b"/>
            <a:pathLst>
              <a:path w="14604" h="4444">
                <a:moveTo>
                  <a:pt x="0" y="3733"/>
                </a:moveTo>
                <a:lnTo>
                  <a:pt x="14241" y="4391"/>
                </a:lnTo>
                <a:lnTo>
                  <a:pt x="10220" y="0"/>
                </a:lnTo>
                <a:lnTo>
                  <a:pt x="0" y="3733"/>
                </a:lnTo>
                <a:close/>
              </a:path>
            </a:pathLst>
          </a:custGeom>
          <a:ln w="3175">
            <a:solidFill>
              <a:srgbClr val="1666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97" name="object 28097"/>
          <p:cNvSpPr/>
          <p:nvPr/>
        </p:nvSpPr>
        <p:spPr>
          <a:xfrm>
            <a:off x="4122155" y="2501829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0" y="0"/>
                </a:moveTo>
                <a:lnTo>
                  <a:pt x="4020" y="439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7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98" name="object 28098"/>
          <p:cNvSpPr/>
          <p:nvPr/>
        </p:nvSpPr>
        <p:spPr>
          <a:xfrm>
            <a:off x="4122155" y="2501829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0" y="0"/>
                </a:moveTo>
                <a:lnTo>
                  <a:pt x="4020" y="439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7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99" name="object 28099"/>
          <p:cNvSpPr/>
          <p:nvPr/>
        </p:nvSpPr>
        <p:spPr>
          <a:xfrm>
            <a:off x="4122155" y="2501829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0" y="0"/>
                </a:moveTo>
                <a:lnTo>
                  <a:pt x="4020" y="43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00" name="object 281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101" name="object 281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102" name="object 28102"/>
          <p:cNvSpPr/>
          <p:nvPr/>
        </p:nvSpPr>
        <p:spPr>
          <a:xfrm>
            <a:off x="4126176" y="2506220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3972" y="4836"/>
                </a:moveTo>
                <a:lnTo>
                  <a:pt x="0" y="0"/>
                </a:lnTo>
                <a:lnTo>
                  <a:pt x="3972" y="4836"/>
                </a:lnTo>
                <a:close/>
              </a:path>
            </a:pathLst>
          </a:custGeom>
          <a:ln w="3175">
            <a:solidFill>
              <a:srgbClr val="1667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03" name="object 28103"/>
          <p:cNvSpPr/>
          <p:nvPr/>
        </p:nvSpPr>
        <p:spPr>
          <a:xfrm>
            <a:off x="4126176" y="2506220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3972" y="4836"/>
                </a:moveTo>
                <a:lnTo>
                  <a:pt x="0" y="0"/>
                </a:lnTo>
                <a:lnTo>
                  <a:pt x="3972" y="4836"/>
                </a:lnTo>
                <a:close/>
              </a:path>
            </a:pathLst>
          </a:custGeom>
          <a:ln w="3175">
            <a:solidFill>
              <a:srgbClr val="1667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04" name="object 28104"/>
          <p:cNvSpPr/>
          <p:nvPr/>
        </p:nvSpPr>
        <p:spPr>
          <a:xfrm>
            <a:off x="4126176" y="2506220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3972" y="4836"/>
                </a:moveTo>
                <a:lnTo>
                  <a:pt x="0" y="0"/>
                </a:lnTo>
                <a:lnTo>
                  <a:pt x="3972" y="4836"/>
                </a:lnTo>
                <a:close/>
              </a:path>
            </a:pathLst>
          </a:custGeom>
          <a:ln w="3175">
            <a:solidFill>
              <a:srgbClr val="1667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05" name="object 28105"/>
          <p:cNvSpPr/>
          <p:nvPr/>
        </p:nvSpPr>
        <p:spPr>
          <a:xfrm>
            <a:off x="4126176" y="2506220"/>
            <a:ext cx="13970" cy="5080"/>
          </a:xfrm>
          <a:custGeom>
            <a:avLst/>
            <a:gdLst/>
            <a:ahLst/>
            <a:cxnLst/>
            <a:rect l="l" t="t" r="r" b="b"/>
            <a:pathLst>
              <a:path w="13970" h="5080">
                <a:moveTo>
                  <a:pt x="3972" y="4836"/>
                </a:moveTo>
                <a:lnTo>
                  <a:pt x="0" y="0"/>
                </a:lnTo>
                <a:lnTo>
                  <a:pt x="13957" y="1082"/>
                </a:lnTo>
                <a:lnTo>
                  <a:pt x="3972" y="4836"/>
                </a:lnTo>
                <a:close/>
              </a:path>
            </a:pathLst>
          </a:custGeom>
          <a:solidFill>
            <a:srgbClr val="1668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06" name="object 28106"/>
          <p:cNvSpPr/>
          <p:nvPr/>
        </p:nvSpPr>
        <p:spPr>
          <a:xfrm>
            <a:off x="4126176" y="2506220"/>
            <a:ext cx="13970" cy="5080"/>
          </a:xfrm>
          <a:custGeom>
            <a:avLst/>
            <a:gdLst/>
            <a:ahLst/>
            <a:cxnLst/>
            <a:rect l="l" t="t" r="r" b="b"/>
            <a:pathLst>
              <a:path w="13970" h="5080">
                <a:moveTo>
                  <a:pt x="3972" y="4836"/>
                </a:moveTo>
                <a:lnTo>
                  <a:pt x="13957" y="1082"/>
                </a:lnTo>
                <a:lnTo>
                  <a:pt x="0" y="0"/>
                </a:lnTo>
                <a:lnTo>
                  <a:pt x="3972" y="4836"/>
                </a:lnTo>
                <a:close/>
              </a:path>
            </a:pathLst>
          </a:custGeom>
          <a:ln w="3175">
            <a:solidFill>
              <a:srgbClr val="1668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07" name="object 28107"/>
          <p:cNvSpPr/>
          <p:nvPr/>
        </p:nvSpPr>
        <p:spPr>
          <a:xfrm>
            <a:off x="4126176" y="2506220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0" y="0"/>
                </a:moveTo>
                <a:lnTo>
                  <a:pt x="3972" y="48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08" name="object 28108"/>
          <p:cNvSpPr/>
          <p:nvPr/>
        </p:nvSpPr>
        <p:spPr>
          <a:xfrm>
            <a:off x="4140527" y="2495189"/>
            <a:ext cx="1270" cy="8255"/>
          </a:xfrm>
          <a:custGeom>
            <a:avLst/>
            <a:gdLst/>
            <a:ahLst/>
            <a:cxnLst/>
            <a:rect l="l" t="t" r="r" b="b"/>
            <a:pathLst>
              <a:path w="1270" h="8255">
                <a:moveTo>
                  <a:pt x="736" y="0"/>
                </a:moveTo>
                <a:lnTo>
                  <a:pt x="0" y="7912"/>
                </a:lnTo>
                <a:lnTo>
                  <a:pt x="736" y="0"/>
                </a:lnTo>
                <a:close/>
              </a:path>
            </a:pathLst>
          </a:custGeom>
          <a:ln w="3175">
            <a:solidFill>
              <a:srgbClr val="166A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09" name="object 28109"/>
          <p:cNvSpPr/>
          <p:nvPr/>
        </p:nvSpPr>
        <p:spPr>
          <a:xfrm>
            <a:off x="4126176" y="2495189"/>
            <a:ext cx="15240" cy="11430"/>
          </a:xfrm>
          <a:custGeom>
            <a:avLst/>
            <a:gdLst/>
            <a:ahLst/>
            <a:cxnLst/>
            <a:rect l="l" t="t" r="r" b="b"/>
            <a:pathLst>
              <a:path w="15239" h="11430">
                <a:moveTo>
                  <a:pt x="0" y="11031"/>
                </a:moveTo>
                <a:lnTo>
                  <a:pt x="15087" y="0"/>
                </a:lnTo>
                <a:lnTo>
                  <a:pt x="14351" y="7912"/>
                </a:lnTo>
                <a:lnTo>
                  <a:pt x="0" y="11031"/>
                </a:lnTo>
                <a:close/>
              </a:path>
            </a:pathLst>
          </a:custGeom>
          <a:solidFill>
            <a:srgbClr val="1669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10" name="object 28110"/>
          <p:cNvSpPr/>
          <p:nvPr/>
        </p:nvSpPr>
        <p:spPr>
          <a:xfrm>
            <a:off x="4126176" y="2495189"/>
            <a:ext cx="15240" cy="11430"/>
          </a:xfrm>
          <a:custGeom>
            <a:avLst/>
            <a:gdLst/>
            <a:ahLst/>
            <a:cxnLst/>
            <a:rect l="l" t="t" r="r" b="b"/>
            <a:pathLst>
              <a:path w="15239" h="11430">
                <a:moveTo>
                  <a:pt x="15087" y="0"/>
                </a:moveTo>
                <a:lnTo>
                  <a:pt x="0" y="11031"/>
                </a:lnTo>
                <a:lnTo>
                  <a:pt x="14351" y="7912"/>
                </a:lnTo>
                <a:lnTo>
                  <a:pt x="15087" y="0"/>
                </a:lnTo>
                <a:close/>
              </a:path>
            </a:pathLst>
          </a:custGeom>
          <a:ln w="3175">
            <a:solidFill>
              <a:srgbClr val="1669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11" name="object 28111"/>
          <p:cNvSpPr/>
          <p:nvPr/>
        </p:nvSpPr>
        <p:spPr>
          <a:xfrm>
            <a:off x="4141264" y="249518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66A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12" name="object 28112"/>
          <p:cNvSpPr/>
          <p:nvPr/>
        </p:nvSpPr>
        <p:spPr>
          <a:xfrm>
            <a:off x="4141264" y="249518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A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13" name="object 281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114" name="object 28114"/>
          <p:cNvSpPr/>
          <p:nvPr/>
        </p:nvSpPr>
        <p:spPr>
          <a:xfrm>
            <a:off x="4126176" y="2495189"/>
            <a:ext cx="15240" cy="11430"/>
          </a:xfrm>
          <a:custGeom>
            <a:avLst/>
            <a:gdLst/>
            <a:ahLst/>
            <a:cxnLst/>
            <a:rect l="l" t="t" r="r" b="b"/>
            <a:pathLst>
              <a:path w="15239" h="11430">
                <a:moveTo>
                  <a:pt x="15087" y="0"/>
                </a:moveTo>
                <a:lnTo>
                  <a:pt x="0" y="11031"/>
                </a:lnTo>
                <a:lnTo>
                  <a:pt x="15087" y="0"/>
                </a:lnTo>
                <a:close/>
              </a:path>
            </a:pathLst>
          </a:custGeom>
          <a:ln w="3175">
            <a:solidFill>
              <a:srgbClr val="1668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15" name="object 28115"/>
          <p:cNvSpPr/>
          <p:nvPr/>
        </p:nvSpPr>
        <p:spPr>
          <a:xfrm>
            <a:off x="4140527" y="250310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669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16" name="object 28116"/>
          <p:cNvSpPr/>
          <p:nvPr/>
        </p:nvSpPr>
        <p:spPr>
          <a:xfrm>
            <a:off x="4140527" y="250310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9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17" name="object 28117"/>
          <p:cNvSpPr/>
          <p:nvPr/>
        </p:nvSpPr>
        <p:spPr>
          <a:xfrm>
            <a:off x="4126176" y="2503101"/>
            <a:ext cx="14604" cy="3175"/>
          </a:xfrm>
          <a:custGeom>
            <a:avLst/>
            <a:gdLst/>
            <a:ahLst/>
            <a:cxnLst/>
            <a:rect l="l" t="t" r="r" b="b"/>
            <a:pathLst>
              <a:path w="14604" h="3175">
                <a:moveTo>
                  <a:pt x="14351" y="0"/>
                </a:moveTo>
                <a:lnTo>
                  <a:pt x="0" y="3119"/>
                </a:lnTo>
                <a:lnTo>
                  <a:pt x="14351" y="0"/>
                </a:lnTo>
                <a:close/>
              </a:path>
            </a:pathLst>
          </a:custGeom>
          <a:ln w="3175">
            <a:solidFill>
              <a:srgbClr val="1668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18" name="object 28118"/>
          <p:cNvSpPr/>
          <p:nvPr/>
        </p:nvSpPr>
        <p:spPr>
          <a:xfrm>
            <a:off x="4126176" y="2503101"/>
            <a:ext cx="14604" cy="3175"/>
          </a:xfrm>
          <a:custGeom>
            <a:avLst/>
            <a:gdLst/>
            <a:ahLst/>
            <a:cxnLst/>
            <a:rect l="l" t="t" r="r" b="b"/>
            <a:pathLst>
              <a:path w="14604" h="3175">
                <a:moveTo>
                  <a:pt x="14351" y="0"/>
                </a:moveTo>
                <a:lnTo>
                  <a:pt x="0" y="3119"/>
                </a:lnTo>
                <a:lnTo>
                  <a:pt x="14351" y="0"/>
                </a:lnTo>
                <a:close/>
              </a:path>
            </a:pathLst>
          </a:custGeom>
          <a:ln w="3175">
            <a:solidFill>
              <a:srgbClr val="1668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19" name="object 28119"/>
          <p:cNvSpPr/>
          <p:nvPr/>
        </p:nvSpPr>
        <p:spPr>
          <a:xfrm>
            <a:off x="4126176" y="2503101"/>
            <a:ext cx="14604" cy="4445"/>
          </a:xfrm>
          <a:custGeom>
            <a:avLst/>
            <a:gdLst/>
            <a:ahLst/>
            <a:cxnLst/>
            <a:rect l="l" t="t" r="r" b="b"/>
            <a:pathLst>
              <a:path w="14604" h="4444">
                <a:moveTo>
                  <a:pt x="13957" y="4201"/>
                </a:moveTo>
                <a:lnTo>
                  <a:pt x="0" y="3119"/>
                </a:lnTo>
                <a:lnTo>
                  <a:pt x="14351" y="0"/>
                </a:lnTo>
                <a:lnTo>
                  <a:pt x="13957" y="4201"/>
                </a:lnTo>
                <a:close/>
              </a:path>
            </a:pathLst>
          </a:custGeom>
          <a:solidFill>
            <a:srgbClr val="1668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20" name="object 28120"/>
          <p:cNvSpPr/>
          <p:nvPr/>
        </p:nvSpPr>
        <p:spPr>
          <a:xfrm>
            <a:off x="4126176" y="2503101"/>
            <a:ext cx="14604" cy="4445"/>
          </a:xfrm>
          <a:custGeom>
            <a:avLst/>
            <a:gdLst/>
            <a:ahLst/>
            <a:cxnLst/>
            <a:rect l="l" t="t" r="r" b="b"/>
            <a:pathLst>
              <a:path w="14604" h="4444">
                <a:moveTo>
                  <a:pt x="14351" y="0"/>
                </a:moveTo>
                <a:lnTo>
                  <a:pt x="0" y="3119"/>
                </a:lnTo>
                <a:lnTo>
                  <a:pt x="13957" y="4201"/>
                </a:lnTo>
                <a:lnTo>
                  <a:pt x="14351" y="0"/>
                </a:lnTo>
                <a:close/>
              </a:path>
            </a:pathLst>
          </a:custGeom>
          <a:ln w="3175">
            <a:solidFill>
              <a:srgbClr val="1668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21" name="object 28121"/>
          <p:cNvSpPr/>
          <p:nvPr/>
        </p:nvSpPr>
        <p:spPr>
          <a:xfrm>
            <a:off x="4126176" y="2503101"/>
            <a:ext cx="14604" cy="3175"/>
          </a:xfrm>
          <a:custGeom>
            <a:avLst/>
            <a:gdLst/>
            <a:ahLst/>
            <a:cxnLst/>
            <a:rect l="l" t="t" r="r" b="b"/>
            <a:pathLst>
              <a:path w="14604" h="3175">
                <a:moveTo>
                  <a:pt x="0" y="3119"/>
                </a:moveTo>
                <a:lnTo>
                  <a:pt x="1435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22" name="object 28122"/>
          <p:cNvSpPr/>
          <p:nvPr/>
        </p:nvSpPr>
        <p:spPr>
          <a:xfrm>
            <a:off x="4133034" y="2520617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3" y="4554"/>
                </a:moveTo>
                <a:lnTo>
                  <a:pt x="0" y="0"/>
                </a:lnTo>
                <a:lnTo>
                  <a:pt x="353" y="4554"/>
                </a:lnTo>
                <a:close/>
              </a:path>
            </a:pathLst>
          </a:custGeom>
          <a:ln w="3175">
            <a:solidFill>
              <a:srgbClr val="1667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23" name="object 28123"/>
          <p:cNvSpPr/>
          <p:nvPr/>
        </p:nvSpPr>
        <p:spPr>
          <a:xfrm>
            <a:off x="4133034" y="2520617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353" y="4554"/>
                </a:moveTo>
                <a:lnTo>
                  <a:pt x="0" y="0"/>
                </a:lnTo>
                <a:lnTo>
                  <a:pt x="5877" y="317"/>
                </a:lnTo>
                <a:lnTo>
                  <a:pt x="353" y="4554"/>
                </a:lnTo>
                <a:close/>
              </a:path>
            </a:pathLst>
          </a:custGeom>
          <a:solidFill>
            <a:srgbClr val="1667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24" name="object 28124"/>
          <p:cNvSpPr/>
          <p:nvPr/>
        </p:nvSpPr>
        <p:spPr>
          <a:xfrm>
            <a:off x="4133034" y="2520617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353" y="4554"/>
                </a:moveTo>
                <a:lnTo>
                  <a:pt x="5877" y="317"/>
                </a:lnTo>
                <a:lnTo>
                  <a:pt x="0" y="0"/>
                </a:lnTo>
                <a:lnTo>
                  <a:pt x="353" y="4554"/>
                </a:lnTo>
                <a:close/>
              </a:path>
            </a:pathLst>
          </a:custGeom>
          <a:ln w="3175">
            <a:solidFill>
              <a:srgbClr val="1667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25" name="object 28125"/>
          <p:cNvSpPr/>
          <p:nvPr/>
        </p:nvSpPr>
        <p:spPr>
          <a:xfrm>
            <a:off x="4138912" y="2516954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5839" y="4478"/>
                </a:moveTo>
                <a:lnTo>
                  <a:pt x="0" y="3980"/>
                </a:lnTo>
                <a:lnTo>
                  <a:pt x="5443" y="0"/>
                </a:lnTo>
                <a:lnTo>
                  <a:pt x="5839" y="4478"/>
                </a:lnTo>
                <a:close/>
              </a:path>
            </a:pathLst>
          </a:custGeom>
          <a:solidFill>
            <a:srgbClr val="1668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26" name="object 28126"/>
          <p:cNvSpPr/>
          <p:nvPr/>
        </p:nvSpPr>
        <p:spPr>
          <a:xfrm>
            <a:off x="4138912" y="2516954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5839" y="4478"/>
                </a:moveTo>
                <a:lnTo>
                  <a:pt x="0" y="3980"/>
                </a:lnTo>
                <a:lnTo>
                  <a:pt x="5443" y="0"/>
                </a:lnTo>
                <a:lnTo>
                  <a:pt x="5839" y="4478"/>
                </a:lnTo>
                <a:close/>
              </a:path>
            </a:pathLst>
          </a:custGeom>
          <a:ln w="3175">
            <a:solidFill>
              <a:srgbClr val="1668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27" name="object 28127"/>
          <p:cNvSpPr/>
          <p:nvPr/>
        </p:nvSpPr>
        <p:spPr>
          <a:xfrm>
            <a:off x="4144355" y="2516954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96" y="4478"/>
                </a:moveTo>
                <a:lnTo>
                  <a:pt x="0" y="0"/>
                </a:lnTo>
                <a:lnTo>
                  <a:pt x="396" y="4478"/>
                </a:lnTo>
                <a:close/>
              </a:path>
            </a:pathLst>
          </a:custGeom>
          <a:ln w="3175">
            <a:solidFill>
              <a:srgbClr val="1669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28" name="object 28128"/>
          <p:cNvSpPr/>
          <p:nvPr/>
        </p:nvSpPr>
        <p:spPr>
          <a:xfrm>
            <a:off x="4144355" y="251695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669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29" name="object 28129"/>
          <p:cNvSpPr/>
          <p:nvPr/>
        </p:nvSpPr>
        <p:spPr>
          <a:xfrm>
            <a:off x="4144355" y="251695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9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30" name="object 28130"/>
          <p:cNvSpPr/>
          <p:nvPr/>
        </p:nvSpPr>
        <p:spPr>
          <a:xfrm>
            <a:off x="4133387" y="2524876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107" y="0"/>
                </a:moveTo>
                <a:lnTo>
                  <a:pt x="0" y="294"/>
                </a:lnTo>
                <a:lnTo>
                  <a:pt x="5107" y="0"/>
                </a:lnTo>
                <a:close/>
              </a:path>
            </a:pathLst>
          </a:custGeom>
          <a:ln w="3175">
            <a:solidFill>
              <a:srgbClr val="1667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31" name="object 28131"/>
          <p:cNvSpPr/>
          <p:nvPr/>
        </p:nvSpPr>
        <p:spPr>
          <a:xfrm>
            <a:off x="4133387" y="2520934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0" y="4236"/>
                </a:moveTo>
                <a:lnTo>
                  <a:pt x="5524" y="0"/>
                </a:lnTo>
                <a:lnTo>
                  <a:pt x="5107" y="3942"/>
                </a:lnTo>
                <a:lnTo>
                  <a:pt x="0" y="4236"/>
                </a:lnTo>
                <a:close/>
              </a:path>
            </a:pathLst>
          </a:custGeom>
          <a:solidFill>
            <a:srgbClr val="1667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32" name="object 28132"/>
          <p:cNvSpPr/>
          <p:nvPr/>
        </p:nvSpPr>
        <p:spPr>
          <a:xfrm>
            <a:off x="4133387" y="2520934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5107" y="3942"/>
                </a:moveTo>
                <a:lnTo>
                  <a:pt x="5524" y="0"/>
                </a:lnTo>
                <a:lnTo>
                  <a:pt x="0" y="4236"/>
                </a:lnTo>
                <a:lnTo>
                  <a:pt x="5107" y="3942"/>
                </a:lnTo>
                <a:close/>
              </a:path>
            </a:pathLst>
          </a:custGeom>
          <a:ln w="3175">
            <a:solidFill>
              <a:srgbClr val="1667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33" name="object 28133"/>
          <p:cNvSpPr/>
          <p:nvPr/>
        </p:nvSpPr>
        <p:spPr>
          <a:xfrm>
            <a:off x="4138495" y="2520934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0" y="3942"/>
                </a:moveTo>
                <a:lnTo>
                  <a:pt x="416" y="0"/>
                </a:lnTo>
                <a:lnTo>
                  <a:pt x="2517" y="2557"/>
                </a:lnTo>
                <a:lnTo>
                  <a:pt x="0" y="3942"/>
                </a:lnTo>
                <a:close/>
              </a:path>
            </a:pathLst>
          </a:custGeom>
          <a:solidFill>
            <a:srgbClr val="1668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34" name="object 28134"/>
          <p:cNvSpPr/>
          <p:nvPr/>
        </p:nvSpPr>
        <p:spPr>
          <a:xfrm>
            <a:off x="4138495" y="2520934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0" y="3942"/>
                </a:moveTo>
                <a:lnTo>
                  <a:pt x="416" y="0"/>
                </a:lnTo>
                <a:lnTo>
                  <a:pt x="2517" y="2557"/>
                </a:lnTo>
                <a:lnTo>
                  <a:pt x="0" y="3942"/>
                </a:lnTo>
                <a:close/>
              </a:path>
            </a:pathLst>
          </a:custGeom>
          <a:ln w="3175">
            <a:solidFill>
              <a:srgbClr val="1668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35" name="object 28135"/>
          <p:cNvSpPr/>
          <p:nvPr/>
        </p:nvSpPr>
        <p:spPr>
          <a:xfrm>
            <a:off x="4138912" y="2520934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839" y="497"/>
                </a:moveTo>
                <a:lnTo>
                  <a:pt x="0" y="0"/>
                </a:lnTo>
                <a:lnTo>
                  <a:pt x="5839" y="497"/>
                </a:lnTo>
                <a:close/>
              </a:path>
            </a:pathLst>
          </a:custGeom>
          <a:ln w="3175">
            <a:solidFill>
              <a:srgbClr val="1668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36" name="object 28136"/>
          <p:cNvSpPr/>
          <p:nvPr/>
        </p:nvSpPr>
        <p:spPr>
          <a:xfrm>
            <a:off x="4138912" y="2520934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839" y="497"/>
                </a:moveTo>
                <a:lnTo>
                  <a:pt x="0" y="0"/>
                </a:lnTo>
                <a:lnTo>
                  <a:pt x="5839" y="497"/>
                </a:lnTo>
                <a:close/>
              </a:path>
            </a:pathLst>
          </a:custGeom>
          <a:ln w="3175">
            <a:solidFill>
              <a:srgbClr val="1668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37" name="object 28137"/>
          <p:cNvSpPr/>
          <p:nvPr/>
        </p:nvSpPr>
        <p:spPr>
          <a:xfrm>
            <a:off x="4138912" y="2520934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2100" y="2557"/>
                </a:moveTo>
                <a:lnTo>
                  <a:pt x="0" y="0"/>
                </a:lnTo>
                <a:lnTo>
                  <a:pt x="5839" y="497"/>
                </a:lnTo>
                <a:lnTo>
                  <a:pt x="2100" y="2557"/>
                </a:lnTo>
                <a:close/>
              </a:path>
            </a:pathLst>
          </a:custGeom>
          <a:solidFill>
            <a:srgbClr val="1668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38" name="object 28138"/>
          <p:cNvSpPr/>
          <p:nvPr/>
        </p:nvSpPr>
        <p:spPr>
          <a:xfrm>
            <a:off x="4138912" y="2520934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5839" y="497"/>
                </a:moveTo>
                <a:lnTo>
                  <a:pt x="0" y="0"/>
                </a:lnTo>
                <a:lnTo>
                  <a:pt x="2100" y="2557"/>
                </a:lnTo>
                <a:lnTo>
                  <a:pt x="5839" y="497"/>
                </a:lnTo>
                <a:close/>
              </a:path>
            </a:pathLst>
          </a:custGeom>
          <a:ln w="3175">
            <a:solidFill>
              <a:srgbClr val="1668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39" name="object 28139"/>
          <p:cNvSpPr/>
          <p:nvPr/>
        </p:nvSpPr>
        <p:spPr>
          <a:xfrm>
            <a:off x="4133387" y="252517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666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40" name="object 28140"/>
          <p:cNvSpPr/>
          <p:nvPr/>
        </p:nvSpPr>
        <p:spPr>
          <a:xfrm>
            <a:off x="4133387" y="252517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6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41" name="object 28141"/>
          <p:cNvSpPr/>
          <p:nvPr/>
        </p:nvSpPr>
        <p:spPr>
          <a:xfrm>
            <a:off x="4133387" y="2520934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0" y="4236"/>
                </a:moveTo>
                <a:lnTo>
                  <a:pt x="5524" y="0"/>
                </a:lnTo>
                <a:lnTo>
                  <a:pt x="0" y="4236"/>
                </a:lnTo>
                <a:close/>
              </a:path>
            </a:pathLst>
          </a:custGeom>
          <a:ln w="3175">
            <a:solidFill>
              <a:srgbClr val="1667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42" name="object 28142"/>
          <p:cNvSpPr/>
          <p:nvPr/>
        </p:nvSpPr>
        <p:spPr>
          <a:xfrm>
            <a:off x="4133387" y="2520934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0" y="4236"/>
                </a:moveTo>
                <a:lnTo>
                  <a:pt x="5524" y="0"/>
                </a:lnTo>
                <a:lnTo>
                  <a:pt x="0" y="4236"/>
                </a:lnTo>
                <a:close/>
              </a:path>
            </a:pathLst>
          </a:custGeom>
          <a:ln w="3175">
            <a:solidFill>
              <a:srgbClr val="1667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43" name="object 28143"/>
          <p:cNvSpPr/>
          <p:nvPr/>
        </p:nvSpPr>
        <p:spPr>
          <a:xfrm>
            <a:off x="4138912" y="2520934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0"/>
                </a:moveTo>
                <a:lnTo>
                  <a:pt x="2100" y="255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44" name="object 28144"/>
          <p:cNvSpPr/>
          <p:nvPr/>
        </p:nvSpPr>
        <p:spPr>
          <a:xfrm>
            <a:off x="4133034" y="2518625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1991"/>
                </a:moveTo>
                <a:lnTo>
                  <a:pt x="3766" y="0"/>
                </a:lnTo>
                <a:lnTo>
                  <a:pt x="0" y="1991"/>
                </a:lnTo>
                <a:close/>
              </a:path>
            </a:pathLst>
          </a:custGeom>
          <a:ln w="3175">
            <a:solidFill>
              <a:srgbClr val="1667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45" name="object 28145"/>
          <p:cNvSpPr/>
          <p:nvPr/>
        </p:nvSpPr>
        <p:spPr>
          <a:xfrm>
            <a:off x="4133034" y="2518625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5877" y="2308"/>
                </a:moveTo>
                <a:lnTo>
                  <a:pt x="0" y="1991"/>
                </a:lnTo>
                <a:lnTo>
                  <a:pt x="3766" y="0"/>
                </a:lnTo>
                <a:lnTo>
                  <a:pt x="5877" y="2308"/>
                </a:lnTo>
                <a:close/>
              </a:path>
            </a:pathLst>
          </a:custGeom>
          <a:solidFill>
            <a:srgbClr val="1667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46" name="object 28146"/>
          <p:cNvSpPr/>
          <p:nvPr/>
        </p:nvSpPr>
        <p:spPr>
          <a:xfrm>
            <a:off x="4133034" y="2518625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1991"/>
                </a:moveTo>
                <a:lnTo>
                  <a:pt x="5877" y="2308"/>
                </a:lnTo>
                <a:lnTo>
                  <a:pt x="3766" y="0"/>
                </a:lnTo>
                <a:lnTo>
                  <a:pt x="0" y="1991"/>
                </a:lnTo>
                <a:close/>
              </a:path>
            </a:pathLst>
          </a:custGeom>
          <a:ln w="3175">
            <a:solidFill>
              <a:srgbClr val="1667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47" name="object 28147"/>
          <p:cNvSpPr/>
          <p:nvPr/>
        </p:nvSpPr>
        <p:spPr>
          <a:xfrm>
            <a:off x="4136801" y="2516954"/>
            <a:ext cx="7620" cy="1905"/>
          </a:xfrm>
          <a:custGeom>
            <a:avLst/>
            <a:gdLst/>
            <a:ahLst/>
            <a:cxnLst/>
            <a:rect l="l" t="t" r="r" b="b"/>
            <a:pathLst>
              <a:path w="7620" h="1905">
                <a:moveTo>
                  <a:pt x="0" y="1671"/>
                </a:moveTo>
                <a:lnTo>
                  <a:pt x="2395" y="401"/>
                </a:lnTo>
                <a:lnTo>
                  <a:pt x="7553" y="0"/>
                </a:lnTo>
                <a:lnTo>
                  <a:pt x="0" y="1671"/>
                </a:lnTo>
                <a:close/>
              </a:path>
            </a:pathLst>
          </a:custGeom>
          <a:solidFill>
            <a:srgbClr val="1668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48" name="object 28148"/>
          <p:cNvSpPr/>
          <p:nvPr/>
        </p:nvSpPr>
        <p:spPr>
          <a:xfrm>
            <a:off x="4136801" y="2516954"/>
            <a:ext cx="7620" cy="1905"/>
          </a:xfrm>
          <a:custGeom>
            <a:avLst/>
            <a:gdLst/>
            <a:ahLst/>
            <a:cxnLst/>
            <a:rect l="l" t="t" r="r" b="b"/>
            <a:pathLst>
              <a:path w="7620" h="1905">
                <a:moveTo>
                  <a:pt x="0" y="1671"/>
                </a:moveTo>
                <a:lnTo>
                  <a:pt x="2395" y="401"/>
                </a:lnTo>
                <a:lnTo>
                  <a:pt x="7553" y="0"/>
                </a:lnTo>
                <a:lnTo>
                  <a:pt x="0" y="1671"/>
                </a:lnTo>
                <a:close/>
              </a:path>
            </a:pathLst>
          </a:custGeom>
          <a:ln w="3175">
            <a:solidFill>
              <a:srgbClr val="1668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49" name="object 28149"/>
          <p:cNvSpPr/>
          <p:nvPr/>
        </p:nvSpPr>
        <p:spPr>
          <a:xfrm>
            <a:off x="4136801" y="2516954"/>
            <a:ext cx="7620" cy="4445"/>
          </a:xfrm>
          <a:custGeom>
            <a:avLst/>
            <a:gdLst/>
            <a:ahLst/>
            <a:cxnLst/>
            <a:rect l="l" t="t" r="r" b="b"/>
            <a:pathLst>
              <a:path w="7620" h="4444">
                <a:moveTo>
                  <a:pt x="2110" y="3980"/>
                </a:moveTo>
                <a:lnTo>
                  <a:pt x="0" y="1671"/>
                </a:lnTo>
                <a:lnTo>
                  <a:pt x="7553" y="0"/>
                </a:lnTo>
                <a:lnTo>
                  <a:pt x="2110" y="3980"/>
                </a:lnTo>
                <a:close/>
              </a:path>
            </a:pathLst>
          </a:custGeom>
          <a:solidFill>
            <a:srgbClr val="1668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50" name="object 28150"/>
          <p:cNvSpPr/>
          <p:nvPr/>
        </p:nvSpPr>
        <p:spPr>
          <a:xfrm>
            <a:off x="4136801" y="2516954"/>
            <a:ext cx="7620" cy="4445"/>
          </a:xfrm>
          <a:custGeom>
            <a:avLst/>
            <a:gdLst/>
            <a:ahLst/>
            <a:cxnLst/>
            <a:rect l="l" t="t" r="r" b="b"/>
            <a:pathLst>
              <a:path w="7620" h="4444">
                <a:moveTo>
                  <a:pt x="0" y="1671"/>
                </a:moveTo>
                <a:lnTo>
                  <a:pt x="2110" y="3980"/>
                </a:lnTo>
                <a:lnTo>
                  <a:pt x="7553" y="0"/>
                </a:lnTo>
                <a:lnTo>
                  <a:pt x="0" y="1671"/>
                </a:lnTo>
                <a:close/>
              </a:path>
            </a:pathLst>
          </a:custGeom>
          <a:ln w="3175">
            <a:solidFill>
              <a:srgbClr val="1668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51" name="object 28151"/>
          <p:cNvSpPr/>
          <p:nvPr/>
        </p:nvSpPr>
        <p:spPr>
          <a:xfrm>
            <a:off x="4144355" y="251695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669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52" name="object 28152"/>
          <p:cNvSpPr/>
          <p:nvPr/>
        </p:nvSpPr>
        <p:spPr>
          <a:xfrm>
            <a:off x="4144355" y="251695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9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53" name="object 28153"/>
          <p:cNvSpPr/>
          <p:nvPr/>
        </p:nvSpPr>
        <p:spPr>
          <a:xfrm>
            <a:off x="4138912" y="2516954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5443" y="0"/>
                </a:moveTo>
                <a:lnTo>
                  <a:pt x="0" y="3980"/>
                </a:lnTo>
                <a:lnTo>
                  <a:pt x="5443" y="0"/>
                </a:lnTo>
                <a:close/>
              </a:path>
            </a:pathLst>
          </a:custGeom>
          <a:ln w="3175">
            <a:solidFill>
              <a:srgbClr val="1668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54" name="object 28154"/>
          <p:cNvSpPr/>
          <p:nvPr/>
        </p:nvSpPr>
        <p:spPr>
          <a:xfrm>
            <a:off x="4138912" y="2516954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5443" y="0"/>
                </a:moveTo>
                <a:lnTo>
                  <a:pt x="0" y="3980"/>
                </a:lnTo>
                <a:lnTo>
                  <a:pt x="5443" y="0"/>
                </a:lnTo>
                <a:close/>
              </a:path>
            </a:pathLst>
          </a:custGeom>
          <a:ln w="3175">
            <a:solidFill>
              <a:srgbClr val="1668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55" name="object 28155"/>
          <p:cNvSpPr/>
          <p:nvPr/>
        </p:nvSpPr>
        <p:spPr>
          <a:xfrm>
            <a:off x="4136801" y="251862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2110" y="23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56" name="object 28156"/>
          <p:cNvSpPr/>
          <p:nvPr/>
        </p:nvSpPr>
        <p:spPr>
          <a:xfrm>
            <a:off x="4138912" y="252093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57" name="object 281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158" name="object 281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159" name="object 281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160" name="object 28160"/>
          <p:cNvSpPr/>
          <p:nvPr/>
        </p:nvSpPr>
        <p:spPr>
          <a:xfrm>
            <a:off x="4102864" y="2512055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6217" y="7272"/>
                </a:moveTo>
                <a:lnTo>
                  <a:pt x="0" y="0"/>
                </a:lnTo>
                <a:lnTo>
                  <a:pt x="7119" y="6581"/>
                </a:lnTo>
                <a:lnTo>
                  <a:pt x="6217" y="7272"/>
                </a:lnTo>
                <a:close/>
              </a:path>
            </a:pathLst>
          </a:custGeom>
          <a:solidFill>
            <a:srgbClr val="1563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61" name="object 28161"/>
          <p:cNvSpPr/>
          <p:nvPr/>
        </p:nvSpPr>
        <p:spPr>
          <a:xfrm>
            <a:off x="4102864" y="2512055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119" y="6581"/>
                </a:moveTo>
                <a:lnTo>
                  <a:pt x="6217" y="7272"/>
                </a:lnTo>
                <a:lnTo>
                  <a:pt x="0" y="0"/>
                </a:lnTo>
                <a:lnTo>
                  <a:pt x="7119" y="6581"/>
                </a:lnTo>
                <a:close/>
              </a:path>
            </a:pathLst>
          </a:custGeom>
          <a:ln w="3175">
            <a:solidFill>
              <a:srgbClr val="1563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62" name="object 281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163" name="object 281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164" name="object 281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165" name="object 281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166" name="object 281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1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167" name="object 28167"/>
          <p:cNvSpPr/>
          <p:nvPr/>
        </p:nvSpPr>
        <p:spPr>
          <a:xfrm>
            <a:off x="4126176" y="2506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667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68" name="object 28168"/>
          <p:cNvSpPr/>
          <p:nvPr/>
        </p:nvSpPr>
        <p:spPr>
          <a:xfrm>
            <a:off x="4126176" y="2506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7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69" name="object 28169"/>
          <p:cNvSpPr/>
          <p:nvPr/>
        </p:nvSpPr>
        <p:spPr>
          <a:xfrm>
            <a:off x="4126176" y="2506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70" name="object 28170"/>
          <p:cNvSpPr/>
          <p:nvPr/>
        </p:nvSpPr>
        <p:spPr>
          <a:xfrm>
            <a:off x="4126176" y="2506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71" name="object 28171"/>
          <p:cNvSpPr/>
          <p:nvPr/>
        </p:nvSpPr>
        <p:spPr>
          <a:xfrm>
            <a:off x="4102864" y="2506220"/>
            <a:ext cx="23495" cy="6350"/>
          </a:xfrm>
          <a:custGeom>
            <a:avLst/>
            <a:gdLst/>
            <a:ahLst/>
            <a:cxnLst/>
            <a:rect l="l" t="t" r="r" b="b"/>
            <a:pathLst>
              <a:path w="23495" h="6350">
                <a:moveTo>
                  <a:pt x="0" y="5834"/>
                </a:moveTo>
                <a:lnTo>
                  <a:pt x="233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72" name="object 28172"/>
          <p:cNvSpPr/>
          <p:nvPr/>
        </p:nvSpPr>
        <p:spPr>
          <a:xfrm>
            <a:off x="4126176" y="2506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73" name="object 28173"/>
          <p:cNvSpPr/>
          <p:nvPr/>
        </p:nvSpPr>
        <p:spPr>
          <a:xfrm>
            <a:off x="4126176" y="250622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74" name="object 281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175" name="object 28175"/>
          <p:cNvSpPr/>
          <p:nvPr/>
        </p:nvSpPr>
        <p:spPr>
          <a:xfrm>
            <a:off x="4119145" y="24878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667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76" name="object 28176"/>
          <p:cNvSpPr/>
          <p:nvPr/>
        </p:nvSpPr>
        <p:spPr>
          <a:xfrm>
            <a:off x="4119145" y="24878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7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77" name="object 28177"/>
          <p:cNvSpPr/>
          <p:nvPr/>
        </p:nvSpPr>
        <p:spPr>
          <a:xfrm>
            <a:off x="4113705" y="2487848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5725" y="4381"/>
                </a:moveTo>
                <a:lnTo>
                  <a:pt x="0" y="3980"/>
                </a:lnTo>
                <a:lnTo>
                  <a:pt x="5440" y="0"/>
                </a:lnTo>
                <a:lnTo>
                  <a:pt x="5725" y="4381"/>
                </a:lnTo>
                <a:close/>
              </a:path>
            </a:pathLst>
          </a:custGeom>
          <a:solidFill>
            <a:srgbClr val="1666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78" name="object 28178"/>
          <p:cNvSpPr/>
          <p:nvPr/>
        </p:nvSpPr>
        <p:spPr>
          <a:xfrm>
            <a:off x="4113705" y="2487848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5725" y="4381"/>
                </a:moveTo>
                <a:lnTo>
                  <a:pt x="0" y="3980"/>
                </a:lnTo>
                <a:lnTo>
                  <a:pt x="5440" y="0"/>
                </a:lnTo>
                <a:lnTo>
                  <a:pt x="5725" y="4381"/>
                </a:lnTo>
                <a:close/>
              </a:path>
            </a:pathLst>
          </a:custGeom>
          <a:ln w="3175">
            <a:solidFill>
              <a:srgbClr val="1666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79" name="object 28179"/>
          <p:cNvSpPr/>
          <p:nvPr/>
        </p:nvSpPr>
        <p:spPr>
          <a:xfrm>
            <a:off x="4113123" y="2491828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0" y="3906"/>
                </a:moveTo>
                <a:lnTo>
                  <a:pt x="581" y="0"/>
                </a:lnTo>
                <a:lnTo>
                  <a:pt x="2603" y="2458"/>
                </a:lnTo>
                <a:lnTo>
                  <a:pt x="0" y="3906"/>
                </a:lnTo>
                <a:close/>
              </a:path>
            </a:pathLst>
          </a:custGeom>
          <a:solidFill>
            <a:srgbClr val="1666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80" name="object 28180"/>
          <p:cNvSpPr/>
          <p:nvPr/>
        </p:nvSpPr>
        <p:spPr>
          <a:xfrm>
            <a:off x="4113123" y="2491828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581" y="0"/>
                </a:moveTo>
                <a:lnTo>
                  <a:pt x="2603" y="2458"/>
                </a:lnTo>
                <a:lnTo>
                  <a:pt x="0" y="3906"/>
                </a:lnTo>
                <a:lnTo>
                  <a:pt x="581" y="0"/>
                </a:lnTo>
                <a:close/>
              </a:path>
            </a:pathLst>
          </a:custGeom>
          <a:ln w="3175">
            <a:solidFill>
              <a:srgbClr val="1666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81" name="object 281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182" name="object 281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183" name="object 281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184" name="object 28184"/>
          <p:cNvSpPr/>
          <p:nvPr/>
        </p:nvSpPr>
        <p:spPr>
          <a:xfrm>
            <a:off x="4115727" y="249428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666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85" name="object 28185"/>
          <p:cNvSpPr/>
          <p:nvPr/>
        </p:nvSpPr>
        <p:spPr>
          <a:xfrm>
            <a:off x="4115727" y="249428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6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86" name="object 28186"/>
          <p:cNvSpPr/>
          <p:nvPr/>
        </p:nvSpPr>
        <p:spPr>
          <a:xfrm>
            <a:off x="4113705" y="249182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1" y="2458"/>
                </a:moveTo>
                <a:lnTo>
                  <a:pt x="0" y="0"/>
                </a:lnTo>
                <a:lnTo>
                  <a:pt x="2021" y="2458"/>
                </a:lnTo>
                <a:close/>
              </a:path>
            </a:pathLst>
          </a:custGeom>
          <a:ln w="3175">
            <a:solidFill>
              <a:srgbClr val="1666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87" name="object 28187"/>
          <p:cNvSpPr/>
          <p:nvPr/>
        </p:nvSpPr>
        <p:spPr>
          <a:xfrm>
            <a:off x="4113705" y="249182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1" y="2458"/>
                </a:moveTo>
                <a:lnTo>
                  <a:pt x="0" y="0"/>
                </a:lnTo>
                <a:lnTo>
                  <a:pt x="2021" y="2458"/>
                </a:lnTo>
                <a:close/>
              </a:path>
            </a:pathLst>
          </a:custGeom>
          <a:ln w="3175">
            <a:solidFill>
              <a:srgbClr val="1666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88" name="object 28188"/>
          <p:cNvSpPr/>
          <p:nvPr/>
        </p:nvSpPr>
        <p:spPr>
          <a:xfrm>
            <a:off x="4113705" y="2491828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2021" y="2458"/>
                </a:moveTo>
                <a:lnTo>
                  <a:pt x="0" y="0"/>
                </a:lnTo>
                <a:lnTo>
                  <a:pt x="5725" y="401"/>
                </a:lnTo>
                <a:lnTo>
                  <a:pt x="2021" y="2458"/>
                </a:lnTo>
                <a:close/>
              </a:path>
            </a:pathLst>
          </a:custGeom>
          <a:solidFill>
            <a:srgbClr val="1666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89" name="object 28189"/>
          <p:cNvSpPr/>
          <p:nvPr/>
        </p:nvSpPr>
        <p:spPr>
          <a:xfrm>
            <a:off x="4113705" y="2491828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5725" y="401"/>
                </a:moveTo>
                <a:lnTo>
                  <a:pt x="0" y="0"/>
                </a:lnTo>
                <a:lnTo>
                  <a:pt x="2021" y="2458"/>
                </a:lnTo>
                <a:lnTo>
                  <a:pt x="5725" y="401"/>
                </a:lnTo>
                <a:close/>
              </a:path>
            </a:pathLst>
          </a:custGeom>
          <a:ln w="3175">
            <a:solidFill>
              <a:srgbClr val="1666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90" name="object 28190"/>
          <p:cNvSpPr/>
          <p:nvPr/>
        </p:nvSpPr>
        <p:spPr>
          <a:xfrm>
            <a:off x="4113705" y="249182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2021" y="24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91" name="object 281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192" name="object 281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193" name="object 28193"/>
          <p:cNvSpPr/>
          <p:nvPr/>
        </p:nvSpPr>
        <p:spPr>
          <a:xfrm>
            <a:off x="4080974" y="2457660"/>
            <a:ext cx="189611" cy="102557"/>
          </a:xfrm>
          <a:prstGeom prst="rect">
            <a:avLst/>
          </a:prstGeom>
          <a:blipFill>
            <a:blip r:embed="rId102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194" name="object 281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195" name="object 281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196" name="object 281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197" name="object 28197"/>
          <p:cNvSpPr/>
          <p:nvPr/>
        </p:nvSpPr>
        <p:spPr>
          <a:xfrm>
            <a:off x="4171955" y="2557688"/>
            <a:ext cx="9525" cy="1905"/>
          </a:xfrm>
          <a:custGeom>
            <a:avLst/>
            <a:gdLst/>
            <a:ahLst/>
            <a:cxnLst/>
            <a:rect l="l" t="t" r="r" b="b"/>
            <a:pathLst>
              <a:path w="9525" h="1905">
                <a:moveTo>
                  <a:pt x="8902" y="0"/>
                </a:moveTo>
                <a:lnTo>
                  <a:pt x="0" y="18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98" name="object 28198"/>
          <p:cNvSpPr/>
          <p:nvPr/>
        </p:nvSpPr>
        <p:spPr>
          <a:xfrm>
            <a:off x="4147812" y="2559583"/>
            <a:ext cx="24765" cy="5715"/>
          </a:xfrm>
          <a:custGeom>
            <a:avLst/>
            <a:gdLst/>
            <a:ahLst/>
            <a:cxnLst/>
            <a:rect l="l" t="t" r="r" b="b"/>
            <a:pathLst>
              <a:path w="24764" h="5714">
                <a:moveTo>
                  <a:pt x="24142" y="0"/>
                </a:moveTo>
                <a:lnTo>
                  <a:pt x="0" y="51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99" name="object 28199"/>
          <p:cNvSpPr/>
          <p:nvPr/>
        </p:nvSpPr>
        <p:spPr>
          <a:xfrm>
            <a:off x="4165201" y="2551839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0" y="0"/>
                </a:moveTo>
                <a:lnTo>
                  <a:pt x="6753" y="77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00" name="object 28200"/>
          <p:cNvSpPr/>
          <p:nvPr/>
        </p:nvSpPr>
        <p:spPr>
          <a:xfrm>
            <a:off x="4151109" y="2524968"/>
            <a:ext cx="14604" cy="5715"/>
          </a:xfrm>
          <a:custGeom>
            <a:avLst/>
            <a:gdLst/>
            <a:ahLst/>
            <a:cxnLst/>
            <a:rect l="l" t="t" r="r" b="b"/>
            <a:pathLst>
              <a:path w="14604" h="5714">
                <a:moveTo>
                  <a:pt x="14508" y="0"/>
                </a:moveTo>
                <a:lnTo>
                  <a:pt x="0" y="5191"/>
                </a:lnTo>
                <a:lnTo>
                  <a:pt x="14508" y="0"/>
                </a:lnTo>
                <a:close/>
              </a:path>
            </a:pathLst>
          </a:custGeom>
          <a:ln w="3175">
            <a:solidFill>
              <a:srgbClr val="166A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01" name="object 28201"/>
          <p:cNvSpPr/>
          <p:nvPr/>
        </p:nvSpPr>
        <p:spPr>
          <a:xfrm>
            <a:off x="4151109" y="2524968"/>
            <a:ext cx="14604" cy="5715"/>
          </a:xfrm>
          <a:custGeom>
            <a:avLst/>
            <a:gdLst/>
            <a:ahLst/>
            <a:cxnLst/>
            <a:rect l="l" t="t" r="r" b="b"/>
            <a:pathLst>
              <a:path w="14604" h="5714">
                <a:moveTo>
                  <a:pt x="0" y="5191"/>
                </a:moveTo>
                <a:lnTo>
                  <a:pt x="2857" y="1902"/>
                </a:lnTo>
                <a:lnTo>
                  <a:pt x="14508" y="0"/>
                </a:lnTo>
                <a:lnTo>
                  <a:pt x="0" y="5191"/>
                </a:lnTo>
                <a:close/>
              </a:path>
            </a:pathLst>
          </a:custGeom>
          <a:solidFill>
            <a:srgbClr val="166A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02" name="object 28202"/>
          <p:cNvSpPr/>
          <p:nvPr/>
        </p:nvSpPr>
        <p:spPr>
          <a:xfrm>
            <a:off x="4151109" y="2524968"/>
            <a:ext cx="14604" cy="5715"/>
          </a:xfrm>
          <a:custGeom>
            <a:avLst/>
            <a:gdLst/>
            <a:ahLst/>
            <a:cxnLst/>
            <a:rect l="l" t="t" r="r" b="b"/>
            <a:pathLst>
              <a:path w="14604" h="5714">
                <a:moveTo>
                  <a:pt x="14508" y="0"/>
                </a:moveTo>
                <a:lnTo>
                  <a:pt x="2857" y="1902"/>
                </a:lnTo>
                <a:lnTo>
                  <a:pt x="0" y="5191"/>
                </a:lnTo>
                <a:lnTo>
                  <a:pt x="14508" y="0"/>
                </a:lnTo>
                <a:close/>
              </a:path>
            </a:pathLst>
          </a:custGeom>
          <a:ln w="3175">
            <a:solidFill>
              <a:srgbClr val="166A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03" name="object 28203"/>
          <p:cNvSpPr/>
          <p:nvPr/>
        </p:nvSpPr>
        <p:spPr>
          <a:xfrm>
            <a:off x="4153966" y="2523495"/>
            <a:ext cx="15240" cy="3810"/>
          </a:xfrm>
          <a:custGeom>
            <a:avLst/>
            <a:gdLst/>
            <a:ahLst/>
            <a:cxnLst/>
            <a:rect l="l" t="t" r="r" b="b"/>
            <a:pathLst>
              <a:path w="15239" h="3810">
                <a:moveTo>
                  <a:pt x="0" y="3375"/>
                </a:moveTo>
                <a:lnTo>
                  <a:pt x="15024" y="0"/>
                </a:lnTo>
                <a:lnTo>
                  <a:pt x="11650" y="1473"/>
                </a:lnTo>
                <a:lnTo>
                  <a:pt x="0" y="3375"/>
                </a:lnTo>
                <a:close/>
              </a:path>
            </a:pathLst>
          </a:custGeom>
          <a:solidFill>
            <a:srgbClr val="166B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04" name="object 28204"/>
          <p:cNvSpPr/>
          <p:nvPr/>
        </p:nvSpPr>
        <p:spPr>
          <a:xfrm>
            <a:off x="4153966" y="2523495"/>
            <a:ext cx="15240" cy="3810"/>
          </a:xfrm>
          <a:custGeom>
            <a:avLst/>
            <a:gdLst/>
            <a:ahLst/>
            <a:cxnLst/>
            <a:rect l="l" t="t" r="r" b="b"/>
            <a:pathLst>
              <a:path w="15239" h="3810">
                <a:moveTo>
                  <a:pt x="11650" y="1473"/>
                </a:moveTo>
                <a:lnTo>
                  <a:pt x="0" y="3375"/>
                </a:lnTo>
                <a:lnTo>
                  <a:pt x="15024" y="0"/>
                </a:lnTo>
                <a:lnTo>
                  <a:pt x="11650" y="1473"/>
                </a:lnTo>
                <a:close/>
              </a:path>
            </a:pathLst>
          </a:custGeom>
          <a:ln w="3175">
            <a:solidFill>
              <a:srgbClr val="166B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05" name="object 28205"/>
          <p:cNvSpPr/>
          <p:nvPr/>
        </p:nvSpPr>
        <p:spPr>
          <a:xfrm>
            <a:off x="4165617" y="2523495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0" y="1473"/>
                </a:moveTo>
                <a:lnTo>
                  <a:pt x="3373" y="0"/>
                </a:lnTo>
                <a:lnTo>
                  <a:pt x="1805" y="825"/>
                </a:lnTo>
                <a:lnTo>
                  <a:pt x="0" y="1473"/>
                </a:lnTo>
                <a:close/>
              </a:path>
            </a:pathLst>
          </a:custGeom>
          <a:solidFill>
            <a:srgbClr val="166C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06" name="object 28206"/>
          <p:cNvSpPr/>
          <p:nvPr/>
        </p:nvSpPr>
        <p:spPr>
          <a:xfrm>
            <a:off x="4165617" y="2523495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373" y="0"/>
                </a:moveTo>
                <a:lnTo>
                  <a:pt x="0" y="1473"/>
                </a:lnTo>
                <a:lnTo>
                  <a:pt x="1805" y="825"/>
                </a:lnTo>
                <a:lnTo>
                  <a:pt x="3373" y="0"/>
                </a:lnTo>
                <a:close/>
              </a:path>
            </a:pathLst>
          </a:custGeom>
          <a:ln w="3175">
            <a:solidFill>
              <a:srgbClr val="166C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07" name="object 28207"/>
          <p:cNvSpPr/>
          <p:nvPr/>
        </p:nvSpPr>
        <p:spPr>
          <a:xfrm>
            <a:off x="4166115" y="2523248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0" y="0"/>
                </a:moveTo>
                <a:lnTo>
                  <a:pt x="2875" y="24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C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08" name="object 28208"/>
          <p:cNvSpPr/>
          <p:nvPr/>
        </p:nvSpPr>
        <p:spPr>
          <a:xfrm>
            <a:off x="4153966" y="2523248"/>
            <a:ext cx="15240" cy="3810"/>
          </a:xfrm>
          <a:custGeom>
            <a:avLst/>
            <a:gdLst/>
            <a:ahLst/>
            <a:cxnLst/>
            <a:rect l="l" t="t" r="r" b="b"/>
            <a:pathLst>
              <a:path w="15239" h="3810">
                <a:moveTo>
                  <a:pt x="0" y="3622"/>
                </a:moveTo>
                <a:lnTo>
                  <a:pt x="12148" y="0"/>
                </a:lnTo>
                <a:lnTo>
                  <a:pt x="15024" y="246"/>
                </a:lnTo>
                <a:lnTo>
                  <a:pt x="0" y="3622"/>
                </a:lnTo>
                <a:close/>
              </a:path>
            </a:pathLst>
          </a:custGeom>
          <a:solidFill>
            <a:srgbClr val="166B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09" name="object 28209"/>
          <p:cNvSpPr/>
          <p:nvPr/>
        </p:nvSpPr>
        <p:spPr>
          <a:xfrm>
            <a:off x="4153966" y="2523248"/>
            <a:ext cx="15240" cy="3810"/>
          </a:xfrm>
          <a:custGeom>
            <a:avLst/>
            <a:gdLst/>
            <a:ahLst/>
            <a:cxnLst/>
            <a:rect l="l" t="t" r="r" b="b"/>
            <a:pathLst>
              <a:path w="15239" h="3810">
                <a:moveTo>
                  <a:pt x="12148" y="0"/>
                </a:moveTo>
                <a:lnTo>
                  <a:pt x="0" y="3622"/>
                </a:lnTo>
                <a:lnTo>
                  <a:pt x="15024" y="246"/>
                </a:lnTo>
                <a:lnTo>
                  <a:pt x="12148" y="0"/>
                </a:lnTo>
                <a:close/>
              </a:path>
            </a:pathLst>
          </a:custGeom>
          <a:ln w="3175">
            <a:solidFill>
              <a:srgbClr val="166B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10" name="object 28210"/>
          <p:cNvSpPr/>
          <p:nvPr/>
        </p:nvSpPr>
        <p:spPr>
          <a:xfrm>
            <a:off x="4152412" y="2523248"/>
            <a:ext cx="13970" cy="3810"/>
          </a:xfrm>
          <a:custGeom>
            <a:avLst/>
            <a:gdLst/>
            <a:ahLst/>
            <a:cxnLst/>
            <a:rect l="l" t="t" r="r" b="b"/>
            <a:pathLst>
              <a:path w="13970" h="3810">
                <a:moveTo>
                  <a:pt x="1554" y="3622"/>
                </a:moveTo>
                <a:lnTo>
                  <a:pt x="0" y="825"/>
                </a:lnTo>
                <a:lnTo>
                  <a:pt x="13703" y="0"/>
                </a:lnTo>
                <a:lnTo>
                  <a:pt x="1554" y="3622"/>
                </a:lnTo>
                <a:close/>
              </a:path>
            </a:pathLst>
          </a:custGeom>
          <a:solidFill>
            <a:srgbClr val="166A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11" name="object 28211"/>
          <p:cNvSpPr/>
          <p:nvPr/>
        </p:nvSpPr>
        <p:spPr>
          <a:xfrm>
            <a:off x="4152412" y="2523248"/>
            <a:ext cx="13970" cy="3810"/>
          </a:xfrm>
          <a:custGeom>
            <a:avLst/>
            <a:gdLst/>
            <a:ahLst/>
            <a:cxnLst/>
            <a:rect l="l" t="t" r="r" b="b"/>
            <a:pathLst>
              <a:path w="13970" h="3810">
                <a:moveTo>
                  <a:pt x="13703" y="0"/>
                </a:moveTo>
                <a:lnTo>
                  <a:pt x="1554" y="3622"/>
                </a:lnTo>
                <a:lnTo>
                  <a:pt x="0" y="825"/>
                </a:lnTo>
                <a:lnTo>
                  <a:pt x="13703" y="0"/>
                </a:lnTo>
                <a:close/>
              </a:path>
            </a:pathLst>
          </a:custGeom>
          <a:ln w="3175">
            <a:solidFill>
              <a:srgbClr val="166A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12" name="object 28212"/>
          <p:cNvSpPr/>
          <p:nvPr/>
        </p:nvSpPr>
        <p:spPr>
          <a:xfrm>
            <a:off x="4152275" y="2523661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 h="0">
                <a:moveTo>
                  <a:pt x="0" y="0"/>
                </a:moveTo>
                <a:lnTo>
                  <a:pt x="13840" y="0"/>
                </a:lnTo>
              </a:path>
            </a:pathLst>
          </a:custGeom>
          <a:ln w="3175">
            <a:solidFill>
              <a:srgbClr val="166A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13" name="object 28213"/>
          <p:cNvSpPr/>
          <p:nvPr/>
        </p:nvSpPr>
        <p:spPr>
          <a:xfrm>
            <a:off x="4152275" y="2523248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69">
                <a:moveTo>
                  <a:pt x="13840" y="0"/>
                </a:moveTo>
                <a:lnTo>
                  <a:pt x="0" y="579"/>
                </a:lnTo>
                <a:lnTo>
                  <a:pt x="137" y="825"/>
                </a:lnTo>
                <a:lnTo>
                  <a:pt x="13840" y="0"/>
                </a:lnTo>
                <a:close/>
              </a:path>
            </a:pathLst>
          </a:custGeom>
          <a:ln w="3175">
            <a:solidFill>
              <a:srgbClr val="166A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14" name="object 28214"/>
          <p:cNvSpPr/>
          <p:nvPr/>
        </p:nvSpPr>
        <p:spPr>
          <a:xfrm>
            <a:off x="4168990" y="2516502"/>
            <a:ext cx="15240" cy="6985"/>
          </a:xfrm>
          <a:custGeom>
            <a:avLst/>
            <a:gdLst/>
            <a:ahLst/>
            <a:cxnLst/>
            <a:rect l="l" t="t" r="r" b="b"/>
            <a:pathLst>
              <a:path w="15239" h="6985">
                <a:moveTo>
                  <a:pt x="0" y="6992"/>
                </a:moveTo>
                <a:lnTo>
                  <a:pt x="15029" y="0"/>
                </a:lnTo>
                <a:lnTo>
                  <a:pt x="12588" y="4937"/>
                </a:lnTo>
                <a:lnTo>
                  <a:pt x="0" y="6992"/>
                </a:lnTo>
                <a:close/>
              </a:path>
            </a:pathLst>
          </a:custGeom>
          <a:solidFill>
            <a:srgbClr val="176D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15" name="object 28215"/>
          <p:cNvSpPr/>
          <p:nvPr/>
        </p:nvSpPr>
        <p:spPr>
          <a:xfrm>
            <a:off x="4168990" y="2516502"/>
            <a:ext cx="15240" cy="6985"/>
          </a:xfrm>
          <a:custGeom>
            <a:avLst/>
            <a:gdLst/>
            <a:ahLst/>
            <a:cxnLst/>
            <a:rect l="l" t="t" r="r" b="b"/>
            <a:pathLst>
              <a:path w="15239" h="6985">
                <a:moveTo>
                  <a:pt x="0" y="6992"/>
                </a:moveTo>
                <a:lnTo>
                  <a:pt x="12588" y="4937"/>
                </a:lnTo>
                <a:lnTo>
                  <a:pt x="15029" y="0"/>
                </a:lnTo>
                <a:lnTo>
                  <a:pt x="0" y="6992"/>
                </a:lnTo>
                <a:close/>
              </a:path>
            </a:pathLst>
          </a:custGeom>
          <a:ln w="3175">
            <a:solidFill>
              <a:srgbClr val="176D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16" name="object 28216"/>
          <p:cNvSpPr/>
          <p:nvPr/>
        </p:nvSpPr>
        <p:spPr>
          <a:xfrm>
            <a:off x="4184121" y="2524899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862" y="657"/>
                </a:moveTo>
                <a:lnTo>
                  <a:pt x="0" y="327"/>
                </a:lnTo>
                <a:lnTo>
                  <a:pt x="2001" y="0"/>
                </a:lnTo>
                <a:lnTo>
                  <a:pt x="2862" y="657"/>
                </a:lnTo>
                <a:close/>
              </a:path>
            </a:pathLst>
          </a:custGeom>
          <a:solidFill>
            <a:srgbClr val="176E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17" name="object 28217"/>
          <p:cNvSpPr/>
          <p:nvPr/>
        </p:nvSpPr>
        <p:spPr>
          <a:xfrm>
            <a:off x="4184121" y="2524899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001" y="0"/>
                </a:moveTo>
                <a:lnTo>
                  <a:pt x="0" y="327"/>
                </a:lnTo>
                <a:lnTo>
                  <a:pt x="2862" y="657"/>
                </a:lnTo>
                <a:lnTo>
                  <a:pt x="2001" y="0"/>
                </a:lnTo>
                <a:close/>
              </a:path>
            </a:pathLst>
          </a:custGeom>
          <a:ln w="3175">
            <a:solidFill>
              <a:srgbClr val="176E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18" name="object 28218"/>
          <p:cNvSpPr/>
          <p:nvPr/>
        </p:nvSpPr>
        <p:spPr>
          <a:xfrm>
            <a:off x="4181579" y="2521440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2542" y="3787"/>
                </a:moveTo>
                <a:lnTo>
                  <a:pt x="0" y="0"/>
                </a:lnTo>
                <a:lnTo>
                  <a:pt x="4295" y="3271"/>
                </a:lnTo>
                <a:lnTo>
                  <a:pt x="2542" y="3787"/>
                </a:lnTo>
                <a:close/>
              </a:path>
            </a:pathLst>
          </a:custGeom>
          <a:solidFill>
            <a:srgbClr val="176E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19" name="object 28219"/>
          <p:cNvSpPr/>
          <p:nvPr/>
        </p:nvSpPr>
        <p:spPr>
          <a:xfrm>
            <a:off x="4181579" y="2521440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0" y="0"/>
                </a:moveTo>
                <a:lnTo>
                  <a:pt x="4295" y="3271"/>
                </a:lnTo>
                <a:lnTo>
                  <a:pt x="2542" y="378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6E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20" name="object 28220"/>
          <p:cNvSpPr/>
          <p:nvPr/>
        </p:nvSpPr>
        <p:spPr>
          <a:xfrm>
            <a:off x="4168990" y="2521440"/>
            <a:ext cx="15240" cy="3810"/>
          </a:xfrm>
          <a:custGeom>
            <a:avLst/>
            <a:gdLst/>
            <a:ahLst/>
            <a:cxnLst/>
            <a:rect l="l" t="t" r="r" b="b"/>
            <a:pathLst>
              <a:path w="15239" h="3810">
                <a:moveTo>
                  <a:pt x="15130" y="3787"/>
                </a:moveTo>
                <a:lnTo>
                  <a:pt x="0" y="2054"/>
                </a:lnTo>
                <a:lnTo>
                  <a:pt x="12588" y="0"/>
                </a:lnTo>
                <a:lnTo>
                  <a:pt x="15130" y="3787"/>
                </a:lnTo>
                <a:close/>
              </a:path>
            </a:pathLst>
          </a:custGeom>
          <a:solidFill>
            <a:srgbClr val="176D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21" name="object 28221"/>
          <p:cNvSpPr/>
          <p:nvPr/>
        </p:nvSpPr>
        <p:spPr>
          <a:xfrm>
            <a:off x="4168990" y="2521440"/>
            <a:ext cx="15240" cy="3810"/>
          </a:xfrm>
          <a:custGeom>
            <a:avLst/>
            <a:gdLst/>
            <a:ahLst/>
            <a:cxnLst/>
            <a:rect l="l" t="t" r="r" b="b"/>
            <a:pathLst>
              <a:path w="15239" h="3810">
                <a:moveTo>
                  <a:pt x="12588" y="0"/>
                </a:moveTo>
                <a:lnTo>
                  <a:pt x="0" y="2054"/>
                </a:lnTo>
                <a:lnTo>
                  <a:pt x="15130" y="3787"/>
                </a:lnTo>
                <a:lnTo>
                  <a:pt x="12588" y="0"/>
                </a:lnTo>
                <a:close/>
              </a:path>
            </a:pathLst>
          </a:custGeom>
          <a:ln w="3175">
            <a:solidFill>
              <a:srgbClr val="176D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22" name="object 28222"/>
          <p:cNvSpPr/>
          <p:nvPr/>
        </p:nvSpPr>
        <p:spPr>
          <a:xfrm>
            <a:off x="4184121" y="2524711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515"/>
                </a:moveTo>
                <a:lnTo>
                  <a:pt x="1752" y="0"/>
                </a:lnTo>
                <a:lnTo>
                  <a:pt x="2001" y="187"/>
                </a:lnTo>
                <a:lnTo>
                  <a:pt x="0" y="515"/>
                </a:lnTo>
                <a:close/>
              </a:path>
            </a:pathLst>
          </a:custGeom>
          <a:solidFill>
            <a:srgbClr val="176E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23" name="object 28223"/>
          <p:cNvSpPr/>
          <p:nvPr/>
        </p:nvSpPr>
        <p:spPr>
          <a:xfrm>
            <a:off x="4184121" y="2524711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1752" y="0"/>
                </a:moveTo>
                <a:lnTo>
                  <a:pt x="0" y="515"/>
                </a:lnTo>
                <a:lnTo>
                  <a:pt x="2001" y="187"/>
                </a:lnTo>
                <a:lnTo>
                  <a:pt x="1752" y="0"/>
                </a:lnTo>
                <a:close/>
              </a:path>
            </a:pathLst>
          </a:custGeom>
          <a:ln w="3175">
            <a:solidFill>
              <a:srgbClr val="176E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24" name="object 28224"/>
          <p:cNvSpPr/>
          <p:nvPr/>
        </p:nvSpPr>
        <p:spPr>
          <a:xfrm>
            <a:off x="4184121" y="2524899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327"/>
                </a:moveTo>
                <a:lnTo>
                  <a:pt x="20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25" name="object 28225"/>
          <p:cNvSpPr/>
          <p:nvPr/>
        </p:nvSpPr>
        <p:spPr>
          <a:xfrm>
            <a:off x="4155884" y="2508369"/>
            <a:ext cx="25400" cy="0"/>
          </a:xfrm>
          <a:custGeom>
            <a:avLst/>
            <a:gdLst/>
            <a:ahLst/>
            <a:cxnLst/>
            <a:rect l="l" t="t" r="r" b="b"/>
            <a:pathLst>
              <a:path w="25400" h="0">
                <a:moveTo>
                  <a:pt x="0" y="0"/>
                </a:moveTo>
                <a:lnTo>
                  <a:pt x="25331" y="0"/>
                </a:lnTo>
              </a:path>
            </a:pathLst>
          </a:custGeom>
          <a:ln w="3175">
            <a:solidFill>
              <a:srgbClr val="166C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26" name="object 28226"/>
          <p:cNvSpPr/>
          <p:nvPr/>
        </p:nvSpPr>
        <p:spPr>
          <a:xfrm>
            <a:off x="4155884" y="2507937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25331" y="0"/>
                </a:moveTo>
                <a:lnTo>
                  <a:pt x="2567" y="863"/>
                </a:lnTo>
                <a:lnTo>
                  <a:pt x="0" y="586"/>
                </a:lnTo>
                <a:lnTo>
                  <a:pt x="25331" y="0"/>
                </a:lnTo>
                <a:close/>
              </a:path>
            </a:pathLst>
          </a:custGeom>
          <a:ln w="3175">
            <a:solidFill>
              <a:srgbClr val="166C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27" name="object 28227"/>
          <p:cNvSpPr/>
          <p:nvPr/>
        </p:nvSpPr>
        <p:spPr>
          <a:xfrm>
            <a:off x="4155884" y="2504965"/>
            <a:ext cx="25400" cy="3810"/>
          </a:xfrm>
          <a:custGeom>
            <a:avLst/>
            <a:gdLst/>
            <a:ahLst/>
            <a:cxnLst/>
            <a:rect l="l" t="t" r="r" b="b"/>
            <a:pathLst>
              <a:path w="25400" h="3810">
                <a:moveTo>
                  <a:pt x="0" y="3558"/>
                </a:moveTo>
                <a:lnTo>
                  <a:pt x="21064" y="0"/>
                </a:lnTo>
                <a:lnTo>
                  <a:pt x="25331" y="2971"/>
                </a:lnTo>
                <a:lnTo>
                  <a:pt x="0" y="3558"/>
                </a:lnTo>
                <a:close/>
              </a:path>
            </a:pathLst>
          </a:custGeom>
          <a:solidFill>
            <a:srgbClr val="176D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28" name="object 28228"/>
          <p:cNvSpPr/>
          <p:nvPr/>
        </p:nvSpPr>
        <p:spPr>
          <a:xfrm>
            <a:off x="4155884" y="2504965"/>
            <a:ext cx="25400" cy="3810"/>
          </a:xfrm>
          <a:custGeom>
            <a:avLst/>
            <a:gdLst/>
            <a:ahLst/>
            <a:cxnLst/>
            <a:rect l="l" t="t" r="r" b="b"/>
            <a:pathLst>
              <a:path w="25400" h="3810">
                <a:moveTo>
                  <a:pt x="25331" y="2971"/>
                </a:moveTo>
                <a:lnTo>
                  <a:pt x="21064" y="0"/>
                </a:lnTo>
                <a:lnTo>
                  <a:pt x="0" y="3558"/>
                </a:lnTo>
                <a:lnTo>
                  <a:pt x="25331" y="2971"/>
                </a:lnTo>
                <a:close/>
              </a:path>
            </a:pathLst>
          </a:custGeom>
          <a:ln w="3175">
            <a:solidFill>
              <a:srgbClr val="176D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29" name="object 28229"/>
          <p:cNvSpPr/>
          <p:nvPr/>
        </p:nvSpPr>
        <p:spPr>
          <a:xfrm>
            <a:off x="4168990" y="2523495"/>
            <a:ext cx="15240" cy="3810"/>
          </a:xfrm>
          <a:custGeom>
            <a:avLst/>
            <a:gdLst/>
            <a:ahLst/>
            <a:cxnLst/>
            <a:rect l="l" t="t" r="r" b="b"/>
            <a:pathLst>
              <a:path w="15239" h="3810">
                <a:moveTo>
                  <a:pt x="3319" y="3794"/>
                </a:moveTo>
                <a:lnTo>
                  <a:pt x="0" y="0"/>
                </a:lnTo>
                <a:lnTo>
                  <a:pt x="15130" y="1732"/>
                </a:lnTo>
                <a:lnTo>
                  <a:pt x="3319" y="3794"/>
                </a:lnTo>
                <a:close/>
              </a:path>
            </a:pathLst>
          </a:custGeom>
          <a:solidFill>
            <a:srgbClr val="176D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30" name="object 28230"/>
          <p:cNvSpPr/>
          <p:nvPr/>
        </p:nvSpPr>
        <p:spPr>
          <a:xfrm>
            <a:off x="4168990" y="2523495"/>
            <a:ext cx="15240" cy="3810"/>
          </a:xfrm>
          <a:custGeom>
            <a:avLst/>
            <a:gdLst/>
            <a:ahLst/>
            <a:cxnLst/>
            <a:rect l="l" t="t" r="r" b="b"/>
            <a:pathLst>
              <a:path w="15239" h="3810">
                <a:moveTo>
                  <a:pt x="15130" y="1732"/>
                </a:moveTo>
                <a:lnTo>
                  <a:pt x="0" y="0"/>
                </a:lnTo>
                <a:lnTo>
                  <a:pt x="3319" y="3794"/>
                </a:lnTo>
                <a:lnTo>
                  <a:pt x="15130" y="1732"/>
                </a:lnTo>
                <a:close/>
              </a:path>
            </a:pathLst>
          </a:custGeom>
          <a:ln w="3175">
            <a:solidFill>
              <a:srgbClr val="176D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31" name="object 28231"/>
          <p:cNvSpPr/>
          <p:nvPr/>
        </p:nvSpPr>
        <p:spPr>
          <a:xfrm>
            <a:off x="4172310" y="2525227"/>
            <a:ext cx="12065" cy="13970"/>
          </a:xfrm>
          <a:custGeom>
            <a:avLst/>
            <a:gdLst/>
            <a:ahLst/>
            <a:cxnLst/>
            <a:rect l="l" t="t" r="r" b="b"/>
            <a:pathLst>
              <a:path w="12064" h="13969">
                <a:moveTo>
                  <a:pt x="10066" y="13573"/>
                </a:moveTo>
                <a:lnTo>
                  <a:pt x="0" y="2062"/>
                </a:lnTo>
                <a:lnTo>
                  <a:pt x="11811" y="0"/>
                </a:lnTo>
                <a:lnTo>
                  <a:pt x="10066" y="13573"/>
                </a:lnTo>
                <a:close/>
              </a:path>
            </a:pathLst>
          </a:custGeom>
          <a:solidFill>
            <a:srgbClr val="176D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32" name="object 28232"/>
          <p:cNvSpPr/>
          <p:nvPr/>
        </p:nvSpPr>
        <p:spPr>
          <a:xfrm>
            <a:off x="4172310" y="2525227"/>
            <a:ext cx="12065" cy="13970"/>
          </a:xfrm>
          <a:custGeom>
            <a:avLst/>
            <a:gdLst/>
            <a:ahLst/>
            <a:cxnLst/>
            <a:rect l="l" t="t" r="r" b="b"/>
            <a:pathLst>
              <a:path w="12064" h="13969">
                <a:moveTo>
                  <a:pt x="10066" y="13573"/>
                </a:moveTo>
                <a:lnTo>
                  <a:pt x="11811" y="0"/>
                </a:lnTo>
                <a:lnTo>
                  <a:pt x="0" y="2062"/>
                </a:lnTo>
                <a:lnTo>
                  <a:pt x="10066" y="13573"/>
                </a:lnTo>
                <a:close/>
              </a:path>
            </a:pathLst>
          </a:custGeom>
          <a:ln w="3175">
            <a:solidFill>
              <a:srgbClr val="176D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33" name="object 28233"/>
          <p:cNvSpPr/>
          <p:nvPr/>
        </p:nvSpPr>
        <p:spPr>
          <a:xfrm>
            <a:off x="4182376" y="2525557"/>
            <a:ext cx="7620" cy="13335"/>
          </a:xfrm>
          <a:custGeom>
            <a:avLst/>
            <a:gdLst/>
            <a:ahLst/>
            <a:cxnLst/>
            <a:rect l="l" t="t" r="r" b="b"/>
            <a:pathLst>
              <a:path w="7620" h="13335">
                <a:moveTo>
                  <a:pt x="0" y="13243"/>
                </a:moveTo>
                <a:lnTo>
                  <a:pt x="4607" y="0"/>
                </a:lnTo>
                <a:lnTo>
                  <a:pt x="7279" y="8158"/>
                </a:lnTo>
                <a:lnTo>
                  <a:pt x="0" y="13243"/>
                </a:lnTo>
                <a:close/>
              </a:path>
            </a:pathLst>
          </a:custGeom>
          <a:solidFill>
            <a:srgbClr val="176E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34" name="object 28234"/>
          <p:cNvSpPr/>
          <p:nvPr/>
        </p:nvSpPr>
        <p:spPr>
          <a:xfrm>
            <a:off x="4182376" y="2525557"/>
            <a:ext cx="7620" cy="13335"/>
          </a:xfrm>
          <a:custGeom>
            <a:avLst/>
            <a:gdLst/>
            <a:ahLst/>
            <a:cxnLst/>
            <a:rect l="l" t="t" r="r" b="b"/>
            <a:pathLst>
              <a:path w="7620" h="13335">
                <a:moveTo>
                  <a:pt x="4607" y="0"/>
                </a:moveTo>
                <a:lnTo>
                  <a:pt x="7279" y="8158"/>
                </a:lnTo>
                <a:lnTo>
                  <a:pt x="0" y="13243"/>
                </a:lnTo>
                <a:lnTo>
                  <a:pt x="4607" y="0"/>
                </a:lnTo>
                <a:close/>
              </a:path>
            </a:pathLst>
          </a:custGeom>
          <a:ln w="3175">
            <a:solidFill>
              <a:srgbClr val="176E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35" name="object 28235"/>
          <p:cNvSpPr/>
          <p:nvPr/>
        </p:nvSpPr>
        <p:spPr>
          <a:xfrm>
            <a:off x="4182376" y="2525227"/>
            <a:ext cx="5080" cy="13970"/>
          </a:xfrm>
          <a:custGeom>
            <a:avLst/>
            <a:gdLst/>
            <a:ahLst/>
            <a:cxnLst/>
            <a:rect l="l" t="t" r="r" b="b"/>
            <a:pathLst>
              <a:path w="5079" h="13969">
                <a:moveTo>
                  <a:pt x="0" y="13573"/>
                </a:moveTo>
                <a:lnTo>
                  <a:pt x="1744" y="0"/>
                </a:lnTo>
                <a:lnTo>
                  <a:pt x="4607" y="330"/>
                </a:lnTo>
                <a:lnTo>
                  <a:pt x="0" y="13573"/>
                </a:lnTo>
                <a:close/>
              </a:path>
            </a:pathLst>
          </a:custGeom>
          <a:solidFill>
            <a:srgbClr val="176D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36" name="object 28236"/>
          <p:cNvSpPr/>
          <p:nvPr/>
        </p:nvSpPr>
        <p:spPr>
          <a:xfrm>
            <a:off x="4182376" y="2525227"/>
            <a:ext cx="5080" cy="13970"/>
          </a:xfrm>
          <a:custGeom>
            <a:avLst/>
            <a:gdLst/>
            <a:ahLst/>
            <a:cxnLst/>
            <a:rect l="l" t="t" r="r" b="b"/>
            <a:pathLst>
              <a:path w="5079" h="13969">
                <a:moveTo>
                  <a:pt x="4607" y="330"/>
                </a:moveTo>
                <a:lnTo>
                  <a:pt x="1744" y="0"/>
                </a:lnTo>
                <a:lnTo>
                  <a:pt x="0" y="13573"/>
                </a:lnTo>
                <a:lnTo>
                  <a:pt x="4607" y="330"/>
                </a:lnTo>
                <a:close/>
              </a:path>
            </a:pathLst>
          </a:custGeom>
          <a:ln w="3175">
            <a:solidFill>
              <a:srgbClr val="176D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37" name="object 28237"/>
          <p:cNvSpPr/>
          <p:nvPr/>
        </p:nvSpPr>
        <p:spPr>
          <a:xfrm>
            <a:off x="4172310" y="2525227"/>
            <a:ext cx="12065" cy="2540"/>
          </a:xfrm>
          <a:custGeom>
            <a:avLst/>
            <a:gdLst/>
            <a:ahLst/>
            <a:cxnLst/>
            <a:rect l="l" t="t" r="r" b="b"/>
            <a:pathLst>
              <a:path w="12064" h="2539">
                <a:moveTo>
                  <a:pt x="0" y="2062"/>
                </a:moveTo>
                <a:lnTo>
                  <a:pt x="118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38" name="object 28238"/>
          <p:cNvSpPr/>
          <p:nvPr/>
        </p:nvSpPr>
        <p:spPr>
          <a:xfrm>
            <a:off x="4168990" y="2516502"/>
            <a:ext cx="15240" cy="6985"/>
          </a:xfrm>
          <a:custGeom>
            <a:avLst/>
            <a:gdLst/>
            <a:ahLst/>
            <a:cxnLst/>
            <a:rect l="l" t="t" r="r" b="b"/>
            <a:pathLst>
              <a:path w="15239" h="6985">
                <a:moveTo>
                  <a:pt x="15029" y="0"/>
                </a:moveTo>
                <a:lnTo>
                  <a:pt x="0" y="6992"/>
                </a:lnTo>
                <a:lnTo>
                  <a:pt x="15029" y="0"/>
                </a:lnTo>
                <a:close/>
              </a:path>
            </a:pathLst>
          </a:custGeom>
          <a:ln w="3175">
            <a:solidFill>
              <a:srgbClr val="176D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39" name="object 28239"/>
          <p:cNvSpPr/>
          <p:nvPr/>
        </p:nvSpPr>
        <p:spPr>
          <a:xfrm>
            <a:off x="4168990" y="2511737"/>
            <a:ext cx="17145" cy="12065"/>
          </a:xfrm>
          <a:custGeom>
            <a:avLst/>
            <a:gdLst/>
            <a:ahLst/>
            <a:cxnLst/>
            <a:rect l="l" t="t" r="r" b="b"/>
            <a:pathLst>
              <a:path w="17145" h="12064">
                <a:moveTo>
                  <a:pt x="0" y="11757"/>
                </a:moveTo>
                <a:lnTo>
                  <a:pt x="16845" y="0"/>
                </a:lnTo>
                <a:lnTo>
                  <a:pt x="15029" y="4765"/>
                </a:lnTo>
                <a:lnTo>
                  <a:pt x="0" y="11757"/>
                </a:lnTo>
                <a:close/>
              </a:path>
            </a:pathLst>
          </a:custGeom>
          <a:solidFill>
            <a:srgbClr val="176E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40" name="object 28240"/>
          <p:cNvSpPr/>
          <p:nvPr/>
        </p:nvSpPr>
        <p:spPr>
          <a:xfrm>
            <a:off x="4168990" y="2511737"/>
            <a:ext cx="17145" cy="12065"/>
          </a:xfrm>
          <a:custGeom>
            <a:avLst/>
            <a:gdLst/>
            <a:ahLst/>
            <a:cxnLst/>
            <a:rect l="l" t="t" r="r" b="b"/>
            <a:pathLst>
              <a:path w="17145" h="12064">
                <a:moveTo>
                  <a:pt x="15029" y="4765"/>
                </a:moveTo>
                <a:lnTo>
                  <a:pt x="16845" y="0"/>
                </a:lnTo>
                <a:lnTo>
                  <a:pt x="0" y="11757"/>
                </a:lnTo>
                <a:lnTo>
                  <a:pt x="15029" y="4765"/>
                </a:lnTo>
                <a:close/>
              </a:path>
            </a:pathLst>
          </a:custGeom>
          <a:ln w="3175">
            <a:solidFill>
              <a:srgbClr val="176E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41" name="object 28241"/>
          <p:cNvSpPr/>
          <p:nvPr/>
        </p:nvSpPr>
        <p:spPr>
          <a:xfrm>
            <a:off x="4184020" y="2511737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0" y="4765"/>
                </a:moveTo>
                <a:lnTo>
                  <a:pt x="1816" y="0"/>
                </a:lnTo>
                <a:lnTo>
                  <a:pt x="2324" y="68"/>
                </a:lnTo>
                <a:lnTo>
                  <a:pt x="0" y="4765"/>
                </a:lnTo>
                <a:close/>
              </a:path>
            </a:pathLst>
          </a:custGeom>
          <a:solidFill>
            <a:srgbClr val="176F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42" name="object 28242"/>
          <p:cNvSpPr/>
          <p:nvPr/>
        </p:nvSpPr>
        <p:spPr>
          <a:xfrm>
            <a:off x="4184020" y="2511737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0" y="4765"/>
                </a:moveTo>
                <a:lnTo>
                  <a:pt x="1816" y="0"/>
                </a:lnTo>
                <a:lnTo>
                  <a:pt x="2324" y="68"/>
                </a:lnTo>
                <a:lnTo>
                  <a:pt x="0" y="4765"/>
                </a:lnTo>
                <a:close/>
              </a:path>
            </a:pathLst>
          </a:custGeom>
          <a:ln w="3175">
            <a:solidFill>
              <a:srgbClr val="176F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43" name="object 28243"/>
          <p:cNvSpPr/>
          <p:nvPr/>
        </p:nvSpPr>
        <p:spPr>
          <a:xfrm>
            <a:off x="4185836" y="251145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287"/>
                </a:moveTo>
                <a:lnTo>
                  <a:pt x="431" y="0"/>
                </a:lnTo>
                <a:lnTo>
                  <a:pt x="477" y="215"/>
                </a:lnTo>
                <a:lnTo>
                  <a:pt x="0" y="287"/>
                </a:lnTo>
                <a:close/>
              </a:path>
            </a:pathLst>
          </a:custGeom>
          <a:solidFill>
            <a:srgbClr val="176F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44" name="object 28244"/>
          <p:cNvSpPr/>
          <p:nvPr/>
        </p:nvSpPr>
        <p:spPr>
          <a:xfrm>
            <a:off x="4185836" y="251145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31" y="0"/>
                </a:moveTo>
                <a:lnTo>
                  <a:pt x="0" y="287"/>
                </a:lnTo>
                <a:lnTo>
                  <a:pt x="477" y="215"/>
                </a:lnTo>
                <a:lnTo>
                  <a:pt x="431" y="0"/>
                </a:lnTo>
                <a:close/>
              </a:path>
            </a:pathLst>
          </a:custGeom>
          <a:ln w="3175">
            <a:solidFill>
              <a:srgbClr val="176F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45" name="object 28245"/>
          <p:cNvSpPr/>
          <p:nvPr/>
        </p:nvSpPr>
        <p:spPr>
          <a:xfrm>
            <a:off x="4158452" y="2507937"/>
            <a:ext cx="27940" cy="3810"/>
          </a:xfrm>
          <a:custGeom>
            <a:avLst/>
            <a:gdLst/>
            <a:ahLst/>
            <a:cxnLst/>
            <a:rect l="l" t="t" r="r" b="b"/>
            <a:pathLst>
              <a:path w="27939" h="3810">
                <a:moveTo>
                  <a:pt x="27815" y="3512"/>
                </a:moveTo>
                <a:lnTo>
                  <a:pt x="0" y="863"/>
                </a:lnTo>
                <a:lnTo>
                  <a:pt x="22763" y="0"/>
                </a:lnTo>
                <a:lnTo>
                  <a:pt x="27815" y="3512"/>
                </a:lnTo>
                <a:close/>
              </a:path>
            </a:pathLst>
          </a:custGeom>
          <a:solidFill>
            <a:srgbClr val="176D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46" name="object 28246"/>
          <p:cNvSpPr/>
          <p:nvPr/>
        </p:nvSpPr>
        <p:spPr>
          <a:xfrm>
            <a:off x="4158452" y="2507937"/>
            <a:ext cx="27940" cy="3810"/>
          </a:xfrm>
          <a:custGeom>
            <a:avLst/>
            <a:gdLst/>
            <a:ahLst/>
            <a:cxnLst/>
            <a:rect l="l" t="t" r="r" b="b"/>
            <a:pathLst>
              <a:path w="27939" h="3810">
                <a:moveTo>
                  <a:pt x="0" y="863"/>
                </a:moveTo>
                <a:lnTo>
                  <a:pt x="22763" y="0"/>
                </a:lnTo>
                <a:lnTo>
                  <a:pt x="27815" y="3512"/>
                </a:lnTo>
                <a:lnTo>
                  <a:pt x="0" y="863"/>
                </a:lnTo>
                <a:close/>
              </a:path>
            </a:pathLst>
          </a:custGeom>
          <a:ln w="3175">
            <a:solidFill>
              <a:srgbClr val="176D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47" name="object 282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248" name="object 28248"/>
          <p:cNvSpPr/>
          <p:nvPr/>
        </p:nvSpPr>
        <p:spPr>
          <a:xfrm>
            <a:off x="4154180" y="2513477"/>
            <a:ext cx="12065" cy="10160"/>
          </a:xfrm>
          <a:custGeom>
            <a:avLst/>
            <a:gdLst/>
            <a:ahLst/>
            <a:cxnLst/>
            <a:rect l="l" t="t" r="r" b="b"/>
            <a:pathLst>
              <a:path w="12064" h="10160">
                <a:moveTo>
                  <a:pt x="11935" y="9771"/>
                </a:moveTo>
                <a:lnTo>
                  <a:pt x="0" y="0"/>
                </a:lnTo>
                <a:lnTo>
                  <a:pt x="11935" y="9771"/>
                </a:lnTo>
                <a:close/>
              </a:path>
            </a:pathLst>
          </a:custGeom>
          <a:ln w="3175">
            <a:solidFill>
              <a:srgbClr val="166B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49" name="object 28249"/>
          <p:cNvSpPr/>
          <p:nvPr/>
        </p:nvSpPr>
        <p:spPr>
          <a:xfrm>
            <a:off x="4154180" y="2508524"/>
            <a:ext cx="12065" cy="15240"/>
          </a:xfrm>
          <a:custGeom>
            <a:avLst/>
            <a:gdLst/>
            <a:ahLst/>
            <a:cxnLst/>
            <a:rect l="l" t="t" r="r" b="b"/>
            <a:pathLst>
              <a:path w="12064" h="15239">
                <a:moveTo>
                  <a:pt x="11935" y="14724"/>
                </a:moveTo>
                <a:lnTo>
                  <a:pt x="0" y="4953"/>
                </a:lnTo>
                <a:lnTo>
                  <a:pt x="1704" y="0"/>
                </a:lnTo>
                <a:lnTo>
                  <a:pt x="11935" y="14724"/>
                </a:lnTo>
                <a:close/>
              </a:path>
            </a:pathLst>
          </a:custGeom>
          <a:solidFill>
            <a:srgbClr val="166B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50" name="object 28250"/>
          <p:cNvSpPr/>
          <p:nvPr/>
        </p:nvSpPr>
        <p:spPr>
          <a:xfrm>
            <a:off x="4154180" y="2508524"/>
            <a:ext cx="12065" cy="15240"/>
          </a:xfrm>
          <a:custGeom>
            <a:avLst/>
            <a:gdLst/>
            <a:ahLst/>
            <a:cxnLst/>
            <a:rect l="l" t="t" r="r" b="b"/>
            <a:pathLst>
              <a:path w="12064" h="15239">
                <a:moveTo>
                  <a:pt x="11935" y="14724"/>
                </a:moveTo>
                <a:lnTo>
                  <a:pt x="1704" y="0"/>
                </a:lnTo>
                <a:lnTo>
                  <a:pt x="0" y="4953"/>
                </a:lnTo>
                <a:lnTo>
                  <a:pt x="11935" y="14724"/>
                </a:lnTo>
                <a:close/>
              </a:path>
            </a:pathLst>
          </a:custGeom>
          <a:ln w="3175">
            <a:solidFill>
              <a:srgbClr val="166B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51" name="object 28251"/>
          <p:cNvSpPr/>
          <p:nvPr/>
        </p:nvSpPr>
        <p:spPr>
          <a:xfrm>
            <a:off x="4155884" y="2508524"/>
            <a:ext cx="10795" cy="15240"/>
          </a:xfrm>
          <a:custGeom>
            <a:avLst/>
            <a:gdLst/>
            <a:ahLst/>
            <a:cxnLst/>
            <a:rect l="l" t="t" r="r" b="b"/>
            <a:pathLst>
              <a:path w="10795" h="15239">
                <a:moveTo>
                  <a:pt x="10231" y="14724"/>
                </a:moveTo>
                <a:lnTo>
                  <a:pt x="0" y="0"/>
                </a:lnTo>
                <a:lnTo>
                  <a:pt x="10231" y="14724"/>
                </a:lnTo>
                <a:close/>
              </a:path>
            </a:pathLst>
          </a:custGeom>
          <a:ln w="3175">
            <a:solidFill>
              <a:srgbClr val="166B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52" name="object 28252"/>
          <p:cNvSpPr/>
          <p:nvPr/>
        </p:nvSpPr>
        <p:spPr>
          <a:xfrm>
            <a:off x="4155884" y="2508524"/>
            <a:ext cx="13335" cy="15240"/>
          </a:xfrm>
          <a:custGeom>
            <a:avLst/>
            <a:gdLst/>
            <a:ahLst/>
            <a:cxnLst/>
            <a:rect l="l" t="t" r="r" b="b"/>
            <a:pathLst>
              <a:path w="13335" h="15239">
                <a:moveTo>
                  <a:pt x="13106" y="14970"/>
                </a:moveTo>
                <a:lnTo>
                  <a:pt x="10231" y="14724"/>
                </a:lnTo>
                <a:lnTo>
                  <a:pt x="0" y="0"/>
                </a:lnTo>
                <a:lnTo>
                  <a:pt x="13106" y="14970"/>
                </a:lnTo>
                <a:close/>
              </a:path>
            </a:pathLst>
          </a:custGeom>
          <a:solidFill>
            <a:srgbClr val="166B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53" name="object 28253"/>
          <p:cNvSpPr/>
          <p:nvPr/>
        </p:nvSpPr>
        <p:spPr>
          <a:xfrm>
            <a:off x="4155884" y="2508524"/>
            <a:ext cx="13335" cy="15240"/>
          </a:xfrm>
          <a:custGeom>
            <a:avLst/>
            <a:gdLst/>
            <a:ahLst/>
            <a:cxnLst/>
            <a:rect l="l" t="t" r="r" b="b"/>
            <a:pathLst>
              <a:path w="13335" h="15239">
                <a:moveTo>
                  <a:pt x="10231" y="14724"/>
                </a:moveTo>
                <a:lnTo>
                  <a:pt x="13106" y="14970"/>
                </a:lnTo>
                <a:lnTo>
                  <a:pt x="0" y="0"/>
                </a:lnTo>
                <a:lnTo>
                  <a:pt x="10231" y="14724"/>
                </a:lnTo>
                <a:close/>
              </a:path>
            </a:pathLst>
          </a:custGeom>
          <a:ln w="3175">
            <a:solidFill>
              <a:srgbClr val="166B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54" name="object 28254"/>
          <p:cNvSpPr/>
          <p:nvPr/>
        </p:nvSpPr>
        <p:spPr>
          <a:xfrm>
            <a:off x="4166115" y="2523248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0" y="0"/>
                </a:moveTo>
                <a:lnTo>
                  <a:pt x="2875" y="24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6C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55" name="object 28255"/>
          <p:cNvSpPr/>
          <p:nvPr/>
        </p:nvSpPr>
        <p:spPr>
          <a:xfrm>
            <a:off x="4167423" y="2523495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825"/>
                </a:moveTo>
                <a:lnTo>
                  <a:pt x="1567" y="0"/>
                </a:lnTo>
                <a:lnTo>
                  <a:pt x="0" y="825"/>
                </a:lnTo>
                <a:close/>
              </a:path>
            </a:pathLst>
          </a:custGeom>
          <a:ln w="3175">
            <a:solidFill>
              <a:srgbClr val="166C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56" name="object 28256"/>
          <p:cNvSpPr/>
          <p:nvPr/>
        </p:nvSpPr>
        <p:spPr>
          <a:xfrm>
            <a:off x="4167423" y="2523495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825"/>
                </a:moveTo>
                <a:lnTo>
                  <a:pt x="1567" y="0"/>
                </a:lnTo>
                <a:lnTo>
                  <a:pt x="855" y="518"/>
                </a:lnTo>
                <a:lnTo>
                  <a:pt x="0" y="825"/>
                </a:lnTo>
                <a:close/>
              </a:path>
            </a:pathLst>
          </a:custGeom>
          <a:solidFill>
            <a:srgbClr val="166C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57" name="object 28257"/>
          <p:cNvSpPr/>
          <p:nvPr/>
        </p:nvSpPr>
        <p:spPr>
          <a:xfrm>
            <a:off x="4167423" y="2523495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825"/>
                </a:moveTo>
                <a:lnTo>
                  <a:pt x="855" y="518"/>
                </a:lnTo>
                <a:lnTo>
                  <a:pt x="1567" y="0"/>
                </a:lnTo>
                <a:lnTo>
                  <a:pt x="0" y="825"/>
                </a:lnTo>
                <a:close/>
              </a:path>
            </a:pathLst>
          </a:custGeom>
          <a:ln w="3175">
            <a:solidFill>
              <a:srgbClr val="166C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58" name="object 28258"/>
          <p:cNvSpPr/>
          <p:nvPr/>
        </p:nvSpPr>
        <p:spPr>
          <a:xfrm>
            <a:off x="4147395" y="2544020"/>
            <a:ext cx="11430" cy="6350"/>
          </a:xfrm>
          <a:custGeom>
            <a:avLst/>
            <a:gdLst/>
            <a:ahLst/>
            <a:cxnLst/>
            <a:rect l="l" t="t" r="r" b="b"/>
            <a:pathLst>
              <a:path w="11429" h="6350">
                <a:moveTo>
                  <a:pt x="0" y="6309"/>
                </a:moveTo>
                <a:lnTo>
                  <a:pt x="744" y="2270"/>
                </a:lnTo>
                <a:lnTo>
                  <a:pt x="11125" y="0"/>
                </a:lnTo>
                <a:lnTo>
                  <a:pt x="0" y="6309"/>
                </a:lnTo>
                <a:close/>
              </a:path>
            </a:pathLst>
          </a:custGeom>
          <a:solidFill>
            <a:srgbClr val="1668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59" name="object 28259"/>
          <p:cNvSpPr/>
          <p:nvPr/>
        </p:nvSpPr>
        <p:spPr>
          <a:xfrm>
            <a:off x="4147395" y="2544020"/>
            <a:ext cx="11430" cy="6350"/>
          </a:xfrm>
          <a:custGeom>
            <a:avLst/>
            <a:gdLst/>
            <a:ahLst/>
            <a:cxnLst/>
            <a:rect l="l" t="t" r="r" b="b"/>
            <a:pathLst>
              <a:path w="11429" h="6350">
                <a:moveTo>
                  <a:pt x="0" y="6309"/>
                </a:moveTo>
                <a:lnTo>
                  <a:pt x="744" y="2270"/>
                </a:lnTo>
                <a:lnTo>
                  <a:pt x="11125" y="0"/>
                </a:lnTo>
                <a:lnTo>
                  <a:pt x="0" y="6309"/>
                </a:lnTo>
                <a:close/>
              </a:path>
            </a:pathLst>
          </a:custGeom>
          <a:ln w="3175">
            <a:solidFill>
              <a:srgbClr val="1668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60" name="object 28260"/>
          <p:cNvSpPr/>
          <p:nvPr/>
        </p:nvSpPr>
        <p:spPr>
          <a:xfrm>
            <a:off x="4147395" y="2544020"/>
            <a:ext cx="18415" cy="8255"/>
          </a:xfrm>
          <a:custGeom>
            <a:avLst/>
            <a:gdLst/>
            <a:ahLst/>
            <a:cxnLst/>
            <a:rect l="l" t="t" r="r" b="b"/>
            <a:pathLst>
              <a:path w="18414" h="8255">
                <a:moveTo>
                  <a:pt x="17805" y="7818"/>
                </a:moveTo>
                <a:lnTo>
                  <a:pt x="0" y="6309"/>
                </a:lnTo>
                <a:lnTo>
                  <a:pt x="11125" y="0"/>
                </a:lnTo>
                <a:lnTo>
                  <a:pt x="17805" y="7818"/>
                </a:lnTo>
                <a:close/>
              </a:path>
            </a:pathLst>
          </a:custGeom>
          <a:solidFill>
            <a:srgbClr val="1668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61" name="object 28261"/>
          <p:cNvSpPr/>
          <p:nvPr/>
        </p:nvSpPr>
        <p:spPr>
          <a:xfrm>
            <a:off x="4147395" y="2544020"/>
            <a:ext cx="18415" cy="8255"/>
          </a:xfrm>
          <a:custGeom>
            <a:avLst/>
            <a:gdLst/>
            <a:ahLst/>
            <a:cxnLst/>
            <a:rect l="l" t="t" r="r" b="b"/>
            <a:pathLst>
              <a:path w="18414" h="8255">
                <a:moveTo>
                  <a:pt x="0" y="6309"/>
                </a:moveTo>
                <a:lnTo>
                  <a:pt x="17805" y="7818"/>
                </a:lnTo>
                <a:lnTo>
                  <a:pt x="11125" y="0"/>
                </a:lnTo>
                <a:lnTo>
                  <a:pt x="0" y="6309"/>
                </a:lnTo>
                <a:close/>
              </a:path>
            </a:pathLst>
          </a:custGeom>
          <a:ln w="3175">
            <a:solidFill>
              <a:srgbClr val="1668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62" name="object 282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263" name="object 28263"/>
          <p:cNvSpPr/>
          <p:nvPr/>
        </p:nvSpPr>
        <p:spPr>
          <a:xfrm>
            <a:off x="4143833" y="2512842"/>
            <a:ext cx="39269" cy="41094"/>
          </a:xfrm>
          <a:prstGeom prst="rect">
            <a:avLst/>
          </a:prstGeom>
          <a:blipFill>
            <a:blip r:embed="rId102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264" name="object 282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265" name="object 28265"/>
          <p:cNvSpPr/>
          <p:nvPr/>
        </p:nvSpPr>
        <p:spPr>
          <a:xfrm>
            <a:off x="4151919" y="2535979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0" y="0"/>
                </a:moveTo>
                <a:lnTo>
                  <a:pt x="6601" y="80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66" name="object 28266"/>
          <p:cNvSpPr/>
          <p:nvPr/>
        </p:nvSpPr>
        <p:spPr>
          <a:xfrm>
            <a:off x="4160482" y="2524013"/>
            <a:ext cx="12065" cy="5715"/>
          </a:xfrm>
          <a:custGeom>
            <a:avLst/>
            <a:gdLst/>
            <a:ahLst/>
            <a:cxnLst/>
            <a:rect l="l" t="t" r="r" b="b"/>
            <a:pathLst>
              <a:path w="12064" h="5714">
                <a:moveTo>
                  <a:pt x="0" y="5704"/>
                </a:moveTo>
                <a:lnTo>
                  <a:pt x="7797" y="0"/>
                </a:lnTo>
                <a:lnTo>
                  <a:pt x="11828" y="3276"/>
                </a:lnTo>
                <a:lnTo>
                  <a:pt x="0" y="5704"/>
                </a:lnTo>
                <a:close/>
              </a:path>
            </a:pathLst>
          </a:custGeom>
          <a:solidFill>
            <a:srgbClr val="166B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67" name="object 28267"/>
          <p:cNvSpPr/>
          <p:nvPr/>
        </p:nvSpPr>
        <p:spPr>
          <a:xfrm>
            <a:off x="4160482" y="2524013"/>
            <a:ext cx="12065" cy="5715"/>
          </a:xfrm>
          <a:custGeom>
            <a:avLst/>
            <a:gdLst/>
            <a:ahLst/>
            <a:cxnLst/>
            <a:rect l="l" t="t" r="r" b="b"/>
            <a:pathLst>
              <a:path w="12064" h="5714">
                <a:moveTo>
                  <a:pt x="11828" y="3276"/>
                </a:moveTo>
                <a:lnTo>
                  <a:pt x="0" y="5704"/>
                </a:lnTo>
                <a:lnTo>
                  <a:pt x="7797" y="0"/>
                </a:lnTo>
                <a:lnTo>
                  <a:pt x="11828" y="3276"/>
                </a:lnTo>
                <a:close/>
              </a:path>
            </a:pathLst>
          </a:custGeom>
          <a:ln w="3175">
            <a:solidFill>
              <a:srgbClr val="166B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68" name="object 28268"/>
          <p:cNvSpPr/>
          <p:nvPr/>
        </p:nvSpPr>
        <p:spPr>
          <a:xfrm>
            <a:off x="4168279" y="2523495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4030" y="3794"/>
                </a:moveTo>
                <a:lnTo>
                  <a:pt x="0" y="518"/>
                </a:lnTo>
                <a:lnTo>
                  <a:pt x="711" y="0"/>
                </a:lnTo>
                <a:lnTo>
                  <a:pt x="4030" y="3794"/>
                </a:lnTo>
                <a:close/>
              </a:path>
            </a:pathLst>
          </a:custGeom>
          <a:solidFill>
            <a:srgbClr val="166C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69" name="object 28269"/>
          <p:cNvSpPr/>
          <p:nvPr/>
        </p:nvSpPr>
        <p:spPr>
          <a:xfrm>
            <a:off x="4168279" y="2523495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4030" y="3794"/>
                </a:moveTo>
                <a:lnTo>
                  <a:pt x="711" y="0"/>
                </a:lnTo>
                <a:lnTo>
                  <a:pt x="0" y="518"/>
                </a:lnTo>
                <a:lnTo>
                  <a:pt x="4030" y="3794"/>
                </a:lnTo>
                <a:close/>
              </a:path>
            </a:pathLst>
          </a:custGeom>
          <a:ln w="3175">
            <a:solidFill>
              <a:srgbClr val="166C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70" name="object 28270"/>
          <p:cNvSpPr/>
          <p:nvPr/>
        </p:nvSpPr>
        <p:spPr>
          <a:xfrm>
            <a:off x="4151919" y="2529718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8562" y="0"/>
                </a:moveTo>
                <a:lnTo>
                  <a:pt x="0" y="6261"/>
                </a:lnTo>
                <a:lnTo>
                  <a:pt x="8562" y="0"/>
                </a:lnTo>
                <a:close/>
              </a:path>
            </a:pathLst>
          </a:custGeom>
          <a:ln w="3175">
            <a:solidFill>
              <a:srgbClr val="1669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71" name="object 28271"/>
          <p:cNvSpPr/>
          <p:nvPr/>
        </p:nvSpPr>
        <p:spPr>
          <a:xfrm>
            <a:off x="4151919" y="2527289"/>
            <a:ext cx="20955" cy="8890"/>
          </a:xfrm>
          <a:custGeom>
            <a:avLst/>
            <a:gdLst/>
            <a:ahLst/>
            <a:cxnLst/>
            <a:rect l="l" t="t" r="r" b="b"/>
            <a:pathLst>
              <a:path w="20954" h="8889">
                <a:moveTo>
                  <a:pt x="0" y="8689"/>
                </a:moveTo>
                <a:lnTo>
                  <a:pt x="8562" y="2428"/>
                </a:lnTo>
                <a:lnTo>
                  <a:pt x="20391" y="0"/>
                </a:lnTo>
                <a:lnTo>
                  <a:pt x="0" y="8689"/>
                </a:lnTo>
                <a:close/>
              </a:path>
            </a:pathLst>
          </a:custGeom>
          <a:solidFill>
            <a:srgbClr val="166A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72" name="object 28272"/>
          <p:cNvSpPr/>
          <p:nvPr/>
        </p:nvSpPr>
        <p:spPr>
          <a:xfrm>
            <a:off x="4151919" y="2527289"/>
            <a:ext cx="20955" cy="8890"/>
          </a:xfrm>
          <a:custGeom>
            <a:avLst/>
            <a:gdLst/>
            <a:ahLst/>
            <a:cxnLst/>
            <a:rect l="l" t="t" r="r" b="b"/>
            <a:pathLst>
              <a:path w="20954" h="8889">
                <a:moveTo>
                  <a:pt x="0" y="8689"/>
                </a:moveTo>
                <a:lnTo>
                  <a:pt x="20391" y="0"/>
                </a:lnTo>
                <a:lnTo>
                  <a:pt x="8562" y="2428"/>
                </a:lnTo>
                <a:lnTo>
                  <a:pt x="0" y="8689"/>
                </a:lnTo>
                <a:close/>
              </a:path>
            </a:pathLst>
          </a:custGeom>
          <a:ln w="3175">
            <a:solidFill>
              <a:srgbClr val="166A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73" name="object 282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274" name="object 282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275" name="object 28275"/>
          <p:cNvSpPr/>
          <p:nvPr/>
        </p:nvSpPr>
        <p:spPr>
          <a:xfrm>
            <a:off x="4141627" y="2500020"/>
            <a:ext cx="119070" cy="66471"/>
          </a:xfrm>
          <a:prstGeom prst="rect">
            <a:avLst/>
          </a:prstGeom>
          <a:blipFill>
            <a:blip r:embed="rId102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276" name="object 282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277" name="object 282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278" name="object 282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279" name="object 28279"/>
          <p:cNvSpPr/>
          <p:nvPr/>
        </p:nvSpPr>
        <p:spPr>
          <a:xfrm>
            <a:off x="4199316" y="2526969"/>
            <a:ext cx="31115" cy="4445"/>
          </a:xfrm>
          <a:custGeom>
            <a:avLst/>
            <a:gdLst/>
            <a:ahLst/>
            <a:cxnLst/>
            <a:rect l="l" t="t" r="r" b="b"/>
            <a:pathLst>
              <a:path w="31114" h="4444">
                <a:moveTo>
                  <a:pt x="30573" y="4340"/>
                </a:moveTo>
                <a:lnTo>
                  <a:pt x="29075" y="4127"/>
                </a:lnTo>
                <a:lnTo>
                  <a:pt x="0" y="0"/>
                </a:lnTo>
                <a:lnTo>
                  <a:pt x="30573" y="4340"/>
                </a:lnTo>
                <a:close/>
              </a:path>
            </a:pathLst>
          </a:custGeom>
          <a:ln w="3175">
            <a:solidFill>
              <a:srgbClr val="1771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80" name="object 28280"/>
          <p:cNvSpPr/>
          <p:nvPr/>
        </p:nvSpPr>
        <p:spPr>
          <a:xfrm>
            <a:off x="4182376" y="2533716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5085"/>
                </a:moveTo>
                <a:lnTo>
                  <a:pt x="7279" y="0"/>
                </a:lnTo>
                <a:lnTo>
                  <a:pt x="5745" y="4178"/>
                </a:lnTo>
                <a:lnTo>
                  <a:pt x="0" y="5085"/>
                </a:lnTo>
                <a:close/>
              </a:path>
            </a:pathLst>
          </a:custGeom>
          <a:solidFill>
            <a:srgbClr val="176D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81" name="object 28281"/>
          <p:cNvSpPr/>
          <p:nvPr/>
        </p:nvSpPr>
        <p:spPr>
          <a:xfrm>
            <a:off x="4182376" y="2533716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279" y="0"/>
                </a:moveTo>
                <a:lnTo>
                  <a:pt x="5745" y="4178"/>
                </a:lnTo>
                <a:lnTo>
                  <a:pt x="0" y="5085"/>
                </a:lnTo>
                <a:lnTo>
                  <a:pt x="7279" y="0"/>
                </a:lnTo>
                <a:close/>
              </a:path>
            </a:pathLst>
          </a:custGeom>
          <a:ln w="3175">
            <a:solidFill>
              <a:srgbClr val="176D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82" name="object 28282"/>
          <p:cNvSpPr/>
          <p:nvPr/>
        </p:nvSpPr>
        <p:spPr>
          <a:xfrm>
            <a:off x="4229889" y="2531310"/>
            <a:ext cx="10795" cy="8255"/>
          </a:xfrm>
          <a:custGeom>
            <a:avLst/>
            <a:gdLst/>
            <a:ahLst/>
            <a:cxnLst/>
            <a:rect l="l" t="t" r="r" b="b"/>
            <a:pathLst>
              <a:path w="10795" h="8255">
                <a:moveTo>
                  <a:pt x="7040" y="7876"/>
                </a:moveTo>
                <a:lnTo>
                  <a:pt x="0" y="0"/>
                </a:lnTo>
                <a:lnTo>
                  <a:pt x="10444" y="5709"/>
                </a:lnTo>
                <a:lnTo>
                  <a:pt x="7040" y="7876"/>
                </a:lnTo>
                <a:close/>
              </a:path>
            </a:pathLst>
          </a:custGeom>
          <a:solidFill>
            <a:srgbClr val="1773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83" name="object 28283"/>
          <p:cNvSpPr/>
          <p:nvPr/>
        </p:nvSpPr>
        <p:spPr>
          <a:xfrm>
            <a:off x="4229889" y="2531310"/>
            <a:ext cx="10795" cy="8255"/>
          </a:xfrm>
          <a:custGeom>
            <a:avLst/>
            <a:gdLst/>
            <a:ahLst/>
            <a:cxnLst/>
            <a:rect l="l" t="t" r="r" b="b"/>
            <a:pathLst>
              <a:path w="10795" h="8255">
                <a:moveTo>
                  <a:pt x="0" y="0"/>
                </a:moveTo>
                <a:lnTo>
                  <a:pt x="7040" y="7876"/>
                </a:lnTo>
                <a:lnTo>
                  <a:pt x="10444" y="570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3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84" name="object 28284"/>
          <p:cNvSpPr/>
          <p:nvPr/>
        </p:nvSpPr>
        <p:spPr>
          <a:xfrm>
            <a:off x="4236930" y="253702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2166"/>
                </a:moveTo>
                <a:lnTo>
                  <a:pt x="3403" y="0"/>
                </a:lnTo>
                <a:lnTo>
                  <a:pt x="6088" y="1468"/>
                </a:lnTo>
                <a:lnTo>
                  <a:pt x="0" y="2166"/>
                </a:lnTo>
                <a:close/>
              </a:path>
            </a:pathLst>
          </a:custGeom>
          <a:solidFill>
            <a:srgbClr val="1773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85" name="object 28285"/>
          <p:cNvSpPr/>
          <p:nvPr/>
        </p:nvSpPr>
        <p:spPr>
          <a:xfrm>
            <a:off x="4236930" y="253702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3403" y="0"/>
                </a:moveTo>
                <a:lnTo>
                  <a:pt x="0" y="2166"/>
                </a:lnTo>
                <a:lnTo>
                  <a:pt x="6088" y="1468"/>
                </a:lnTo>
                <a:lnTo>
                  <a:pt x="3403" y="0"/>
                </a:lnTo>
                <a:close/>
              </a:path>
            </a:pathLst>
          </a:custGeom>
          <a:ln w="3175">
            <a:solidFill>
              <a:srgbClr val="1773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86" name="object 28286"/>
          <p:cNvSpPr/>
          <p:nvPr/>
        </p:nvSpPr>
        <p:spPr>
          <a:xfrm>
            <a:off x="4243019" y="2538488"/>
            <a:ext cx="4445" cy="8890"/>
          </a:xfrm>
          <a:custGeom>
            <a:avLst/>
            <a:gdLst/>
            <a:ahLst/>
            <a:cxnLst/>
            <a:rect l="l" t="t" r="r" b="b"/>
            <a:pathLst>
              <a:path w="4445" h="8889">
                <a:moveTo>
                  <a:pt x="1031" y="8661"/>
                </a:moveTo>
                <a:lnTo>
                  <a:pt x="0" y="0"/>
                </a:lnTo>
                <a:lnTo>
                  <a:pt x="4267" y="2344"/>
                </a:lnTo>
                <a:lnTo>
                  <a:pt x="1031" y="8661"/>
                </a:lnTo>
                <a:close/>
              </a:path>
            </a:pathLst>
          </a:custGeom>
          <a:solidFill>
            <a:srgbClr val="1773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87" name="object 28287"/>
          <p:cNvSpPr/>
          <p:nvPr/>
        </p:nvSpPr>
        <p:spPr>
          <a:xfrm>
            <a:off x="4243019" y="2538488"/>
            <a:ext cx="4445" cy="8890"/>
          </a:xfrm>
          <a:custGeom>
            <a:avLst/>
            <a:gdLst/>
            <a:ahLst/>
            <a:cxnLst/>
            <a:rect l="l" t="t" r="r" b="b"/>
            <a:pathLst>
              <a:path w="4445" h="8889">
                <a:moveTo>
                  <a:pt x="0" y="0"/>
                </a:moveTo>
                <a:lnTo>
                  <a:pt x="4267" y="2344"/>
                </a:lnTo>
                <a:lnTo>
                  <a:pt x="1031" y="866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73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88" name="object 28288"/>
          <p:cNvSpPr/>
          <p:nvPr/>
        </p:nvSpPr>
        <p:spPr>
          <a:xfrm>
            <a:off x="4236930" y="2538488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7119" y="8661"/>
                </a:moveTo>
                <a:lnTo>
                  <a:pt x="0" y="698"/>
                </a:lnTo>
                <a:lnTo>
                  <a:pt x="6088" y="0"/>
                </a:lnTo>
                <a:lnTo>
                  <a:pt x="7119" y="8661"/>
                </a:lnTo>
                <a:close/>
              </a:path>
            </a:pathLst>
          </a:custGeom>
          <a:solidFill>
            <a:srgbClr val="1773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89" name="object 28289"/>
          <p:cNvSpPr/>
          <p:nvPr/>
        </p:nvSpPr>
        <p:spPr>
          <a:xfrm>
            <a:off x="4236930" y="2538488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6088" y="0"/>
                </a:moveTo>
                <a:lnTo>
                  <a:pt x="0" y="698"/>
                </a:lnTo>
                <a:lnTo>
                  <a:pt x="7119" y="8661"/>
                </a:lnTo>
                <a:lnTo>
                  <a:pt x="6088" y="0"/>
                </a:lnTo>
                <a:close/>
              </a:path>
            </a:pathLst>
          </a:custGeom>
          <a:ln w="3175">
            <a:solidFill>
              <a:srgbClr val="1773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90" name="object 28290"/>
          <p:cNvSpPr/>
          <p:nvPr/>
        </p:nvSpPr>
        <p:spPr>
          <a:xfrm>
            <a:off x="4244050" y="2540833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0" y="6316"/>
                </a:moveTo>
                <a:lnTo>
                  <a:pt x="3235" y="0"/>
                </a:lnTo>
                <a:lnTo>
                  <a:pt x="6794" y="1958"/>
                </a:lnTo>
                <a:lnTo>
                  <a:pt x="0" y="6316"/>
                </a:lnTo>
                <a:close/>
              </a:path>
            </a:pathLst>
          </a:custGeom>
          <a:solidFill>
            <a:srgbClr val="1774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91" name="object 28291"/>
          <p:cNvSpPr/>
          <p:nvPr/>
        </p:nvSpPr>
        <p:spPr>
          <a:xfrm>
            <a:off x="4244050" y="2540833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3235" y="0"/>
                </a:moveTo>
                <a:lnTo>
                  <a:pt x="0" y="6316"/>
                </a:lnTo>
                <a:lnTo>
                  <a:pt x="6794" y="1958"/>
                </a:lnTo>
                <a:lnTo>
                  <a:pt x="3235" y="0"/>
                </a:lnTo>
                <a:close/>
              </a:path>
            </a:pathLst>
          </a:custGeom>
          <a:ln w="3175">
            <a:solidFill>
              <a:srgbClr val="177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92" name="object 28292"/>
          <p:cNvSpPr/>
          <p:nvPr/>
        </p:nvSpPr>
        <p:spPr>
          <a:xfrm>
            <a:off x="4213087" y="2531310"/>
            <a:ext cx="24130" cy="11430"/>
          </a:xfrm>
          <a:custGeom>
            <a:avLst/>
            <a:gdLst/>
            <a:ahLst/>
            <a:cxnLst/>
            <a:rect l="l" t="t" r="r" b="b"/>
            <a:pathLst>
              <a:path w="24129" h="11430">
                <a:moveTo>
                  <a:pt x="0" y="11231"/>
                </a:moveTo>
                <a:lnTo>
                  <a:pt x="16802" y="0"/>
                </a:lnTo>
                <a:lnTo>
                  <a:pt x="23842" y="7876"/>
                </a:lnTo>
                <a:lnTo>
                  <a:pt x="0" y="11231"/>
                </a:lnTo>
                <a:close/>
              </a:path>
            </a:pathLst>
          </a:custGeom>
          <a:solidFill>
            <a:srgbClr val="1772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93" name="object 28293"/>
          <p:cNvSpPr/>
          <p:nvPr/>
        </p:nvSpPr>
        <p:spPr>
          <a:xfrm>
            <a:off x="4213087" y="2531310"/>
            <a:ext cx="24130" cy="11430"/>
          </a:xfrm>
          <a:custGeom>
            <a:avLst/>
            <a:gdLst/>
            <a:ahLst/>
            <a:cxnLst/>
            <a:rect l="l" t="t" r="r" b="b"/>
            <a:pathLst>
              <a:path w="24129" h="11430">
                <a:moveTo>
                  <a:pt x="0" y="11231"/>
                </a:moveTo>
                <a:lnTo>
                  <a:pt x="23842" y="7876"/>
                </a:lnTo>
                <a:lnTo>
                  <a:pt x="16802" y="0"/>
                </a:lnTo>
                <a:lnTo>
                  <a:pt x="0" y="11231"/>
                </a:lnTo>
                <a:close/>
              </a:path>
            </a:pathLst>
          </a:custGeom>
          <a:ln w="3175">
            <a:solidFill>
              <a:srgbClr val="1772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94" name="object 28294"/>
          <p:cNvSpPr/>
          <p:nvPr/>
        </p:nvSpPr>
        <p:spPr>
          <a:xfrm>
            <a:off x="4196054" y="2542542"/>
            <a:ext cx="21590" cy="12065"/>
          </a:xfrm>
          <a:custGeom>
            <a:avLst/>
            <a:gdLst/>
            <a:ahLst/>
            <a:cxnLst/>
            <a:rect l="l" t="t" r="r" b="b"/>
            <a:pathLst>
              <a:path w="21589" h="12064">
                <a:moveTo>
                  <a:pt x="0" y="11910"/>
                </a:moveTo>
                <a:lnTo>
                  <a:pt x="17033" y="0"/>
                </a:lnTo>
                <a:lnTo>
                  <a:pt x="21125" y="8399"/>
                </a:lnTo>
                <a:lnTo>
                  <a:pt x="0" y="11910"/>
                </a:lnTo>
                <a:close/>
              </a:path>
            </a:pathLst>
          </a:custGeom>
          <a:solidFill>
            <a:srgbClr val="176F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95" name="object 28295"/>
          <p:cNvSpPr/>
          <p:nvPr/>
        </p:nvSpPr>
        <p:spPr>
          <a:xfrm>
            <a:off x="4196054" y="2542542"/>
            <a:ext cx="21590" cy="12065"/>
          </a:xfrm>
          <a:custGeom>
            <a:avLst/>
            <a:gdLst/>
            <a:ahLst/>
            <a:cxnLst/>
            <a:rect l="l" t="t" r="r" b="b"/>
            <a:pathLst>
              <a:path w="21589" h="12064">
                <a:moveTo>
                  <a:pt x="17033" y="0"/>
                </a:moveTo>
                <a:lnTo>
                  <a:pt x="0" y="11910"/>
                </a:lnTo>
                <a:lnTo>
                  <a:pt x="21125" y="8399"/>
                </a:lnTo>
                <a:lnTo>
                  <a:pt x="17033" y="0"/>
                </a:lnTo>
                <a:close/>
              </a:path>
            </a:pathLst>
          </a:custGeom>
          <a:ln w="3175">
            <a:solidFill>
              <a:srgbClr val="176F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96" name="object 28296"/>
          <p:cNvSpPr/>
          <p:nvPr/>
        </p:nvSpPr>
        <p:spPr>
          <a:xfrm>
            <a:off x="4196054" y="2550942"/>
            <a:ext cx="21590" cy="3810"/>
          </a:xfrm>
          <a:custGeom>
            <a:avLst/>
            <a:gdLst/>
            <a:ahLst/>
            <a:cxnLst/>
            <a:rect l="l" t="t" r="r" b="b"/>
            <a:pathLst>
              <a:path w="21589" h="3810">
                <a:moveTo>
                  <a:pt x="21125" y="0"/>
                </a:moveTo>
                <a:lnTo>
                  <a:pt x="0" y="35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97" name="object 282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298" name="object 282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299" name="object 28299"/>
          <p:cNvSpPr/>
          <p:nvPr/>
        </p:nvSpPr>
        <p:spPr>
          <a:xfrm>
            <a:off x="4171101" y="2455138"/>
            <a:ext cx="251172" cy="103184"/>
          </a:xfrm>
          <a:prstGeom prst="rect">
            <a:avLst/>
          </a:prstGeom>
          <a:blipFill>
            <a:blip r:embed="rId102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00" name="object 283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01" name="object 283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02" name="object 283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03" name="object 283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04" name="object 283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05" name="object 28305"/>
          <p:cNvSpPr/>
          <p:nvPr/>
        </p:nvSpPr>
        <p:spPr>
          <a:xfrm>
            <a:off x="3862171" y="2578811"/>
            <a:ext cx="12700" cy="18415"/>
          </a:xfrm>
          <a:custGeom>
            <a:avLst/>
            <a:gdLst/>
            <a:ahLst/>
            <a:cxnLst/>
            <a:rect l="l" t="t" r="r" b="b"/>
            <a:pathLst>
              <a:path w="12700" h="18414">
                <a:moveTo>
                  <a:pt x="11968" y="18003"/>
                </a:moveTo>
                <a:lnTo>
                  <a:pt x="0" y="0"/>
                </a:lnTo>
                <a:lnTo>
                  <a:pt x="12603" y="17653"/>
                </a:lnTo>
                <a:lnTo>
                  <a:pt x="11968" y="18003"/>
                </a:lnTo>
                <a:close/>
              </a:path>
            </a:pathLst>
          </a:custGeom>
          <a:solidFill>
            <a:srgbClr val="132B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06" name="object 28306"/>
          <p:cNvSpPr/>
          <p:nvPr/>
        </p:nvSpPr>
        <p:spPr>
          <a:xfrm>
            <a:off x="3862171" y="2578811"/>
            <a:ext cx="12700" cy="18415"/>
          </a:xfrm>
          <a:custGeom>
            <a:avLst/>
            <a:gdLst/>
            <a:ahLst/>
            <a:cxnLst/>
            <a:rect l="l" t="t" r="r" b="b"/>
            <a:pathLst>
              <a:path w="12700" h="18414">
                <a:moveTo>
                  <a:pt x="12603" y="17653"/>
                </a:moveTo>
                <a:lnTo>
                  <a:pt x="11968" y="18003"/>
                </a:lnTo>
                <a:lnTo>
                  <a:pt x="0" y="0"/>
                </a:lnTo>
                <a:lnTo>
                  <a:pt x="12603" y="17653"/>
                </a:lnTo>
                <a:close/>
              </a:path>
            </a:pathLst>
          </a:custGeom>
          <a:ln w="3175">
            <a:solidFill>
              <a:srgbClr val="132B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07" name="object 283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08" name="object 283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09" name="object 283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10" name="object 28310"/>
          <p:cNvSpPr/>
          <p:nvPr/>
        </p:nvSpPr>
        <p:spPr>
          <a:xfrm>
            <a:off x="3862171" y="2578811"/>
            <a:ext cx="12065" cy="18415"/>
          </a:xfrm>
          <a:custGeom>
            <a:avLst/>
            <a:gdLst/>
            <a:ahLst/>
            <a:cxnLst/>
            <a:rect l="l" t="t" r="r" b="b"/>
            <a:pathLst>
              <a:path w="12064" h="18414">
                <a:moveTo>
                  <a:pt x="11968" y="18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11" name="object 283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12" name="object 283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13" name="object 283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14" name="object 283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15" name="object 283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16" name="object 28316"/>
          <p:cNvSpPr/>
          <p:nvPr/>
        </p:nvSpPr>
        <p:spPr>
          <a:xfrm>
            <a:off x="3943279" y="2556624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5748" y="0"/>
                </a:moveTo>
                <a:lnTo>
                  <a:pt x="0" y="2075"/>
                </a:lnTo>
                <a:lnTo>
                  <a:pt x="5748" y="0"/>
                </a:lnTo>
                <a:close/>
              </a:path>
            </a:pathLst>
          </a:custGeom>
          <a:ln w="3175">
            <a:solidFill>
              <a:srgbClr val="123F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17" name="object 28317"/>
          <p:cNvSpPr/>
          <p:nvPr/>
        </p:nvSpPr>
        <p:spPr>
          <a:xfrm>
            <a:off x="3943279" y="2556624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5748" y="0"/>
                </a:moveTo>
                <a:lnTo>
                  <a:pt x="0" y="2075"/>
                </a:lnTo>
                <a:lnTo>
                  <a:pt x="5748" y="0"/>
                </a:lnTo>
                <a:close/>
              </a:path>
            </a:pathLst>
          </a:custGeom>
          <a:ln w="3175">
            <a:solidFill>
              <a:srgbClr val="123F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18" name="object 283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19" name="object 283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20" name="object 28320"/>
          <p:cNvSpPr/>
          <p:nvPr/>
        </p:nvSpPr>
        <p:spPr>
          <a:xfrm>
            <a:off x="3824269" y="2632298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3975" y="6654"/>
                </a:moveTo>
                <a:lnTo>
                  <a:pt x="0" y="0"/>
                </a:lnTo>
                <a:lnTo>
                  <a:pt x="3975" y="6654"/>
                </a:lnTo>
                <a:close/>
              </a:path>
            </a:pathLst>
          </a:custGeom>
          <a:ln w="3175">
            <a:solidFill>
              <a:srgbClr val="151D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21" name="object 283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22" name="object 283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23" name="object 283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24" name="object 283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25" name="object 283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26" name="object 28326"/>
          <p:cNvSpPr/>
          <p:nvPr/>
        </p:nvSpPr>
        <p:spPr>
          <a:xfrm>
            <a:off x="3824269" y="2622572"/>
            <a:ext cx="20320" cy="10160"/>
          </a:xfrm>
          <a:custGeom>
            <a:avLst/>
            <a:gdLst/>
            <a:ahLst/>
            <a:cxnLst/>
            <a:rect l="l" t="t" r="r" b="b"/>
            <a:pathLst>
              <a:path w="20320" h="10160">
                <a:moveTo>
                  <a:pt x="0" y="9725"/>
                </a:moveTo>
                <a:lnTo>
                  <a:pt x="197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27" name="object 28327"/>
          <p:cNvSpPr/>
          <p:nvPr/>
        </p:nvSpPr>
        <p:spPr>
          <a:xfrm>
            <a:off x="3807950" y="260488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14" y="624"/>
                </a:moveTo>
                <a:lnTo>
                  <a:pt x="0" y="88"/>
                </a:lnTo>
                <a:lnTo>
                  <a:pt x="187" y="0"/>
                </a:lnTo>
                <a:lnTo>
                  <a:pt x="314" y="624"/>
                </a:lnTo>
                <a:close/>
              </a:path>
            </a:pathLst>
          </a:custGeom>
          <a:solidFill>
            <a:srgbClr val="161C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28" name="object 28328"/>
          <p:cNvSpPr/>
          <p:nvPr/>
        </p:nvSpPr>
        <p:spPr>
          <a:xfrm>
            <a:off x="3807950" y="260488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87" y="0"/>
                </a:moveTo>
                <a:lnTo>
                  <a:pt x="0" y="88"/>
                </a:lnTo>
                <a:lnTo>
                  <a:pt x="314" y="624"/>
                </a:lnTo>
                <a:lnTo>
                  <a:pt x="187" y="0"/>
                </a:lnTo>
                <a:close/>
              </a:path>
            </a:pathLst>
          </a:custGeom>
          <a:ln w="3175">
            <a:solidFill>
              <a:srgbClr val="161C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29" name="object 283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30" name="object 283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31" name="object 283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32" name="object 283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33" name="object 283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34" name="object 28334"/>
          <p:cNvSpPr/>
          <p:nvPr/>
        </p:nvSpPr>
        <p:spPr>
          <a:xfrm>
            <a:off x="3843997" y="2610647"/>
            <a:ext cx="24130" cy="12065"/>
          </a:xfrm>
          <a:custGeom>
            <a:avLst/>
            <a:gdLst/>
            <a:ahLst/>
            <a:cxnLst/>
            <a:rect l="l" t="t" r="r" b="b"/>
            <a:pathLst>
              <a:path w="24129" h="12064">
                <a:moveTo>
                  <a:pt x="0" y="11925"/>
                </a:moveTo>
                <a:lnTo>
                  <a:pt x="23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35" name="object 283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36" name="object 283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37" name="object 283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38" name="object 283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39" name="object 283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40" name="object 283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41" name="object 283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42" name="object 28342"/>
          <p:cNvSpPr/>
          <p:nvPr/>
        </p:nvSpPr>
        <p:spPr>
          <a:xfrm>
            <a:off x="3879479" y="2604612"/>
            <a:ext cx="13335" cy="19685"/>
          </a:xfrm>
          <a:custGeom>
            <a:avLst/>
            <a:gdLst/>
            <a:ahLst/>
            <a:cxnLst/>
            <a:rect l="l" t="t" r="r" b="b"/>
            <a:pathLst>
              <a:path w="13335" h="19685">
                <a:moveTo>
                  <a:pt x="12758" y="190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43" name="object 28343"/>
          <p:cNvSpPr/>
          <p:nvPr/>
        </p:nvSpPr>
        <p:spPr>
          <a:xfrm>
            <a:off x="3876967" y="2600853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512" y="37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44" name="object 28344"/>
          <p:cNvSpPr/>
          <p:nvPr/>
        </p:nvSpPr>
        <p:spPr>
          <a:xfrm>
            <a:off x="3867655" y="2604612"/>
            <a:ext cx="12065" cy="6350"/>
          </a:xfrm>
          <a:custGeom>
            <a:avLst/>
            <a:gdLst/>
            <a:ahLst/>
            <a:cxnLst/>
            <a:rect l="l" t="t" r="r" b="b"/>
            <a:pathLst>
              <a:path w="12064" h="6350">
                <a:moveTo>
                  <a:pt x="0" y="6035"/>
                </a:moveTo>
                <a:lnTo>
                  <a:pt x="118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45" name="object 28345"/>
          <p:cNvSpPr/>
          <p:nvPr/>
        </p:nvSpPr>
        <p:spPr>
          <a:xfrm>
            <a:off x="3879479" y="2598577"/>
            <a:ext cx="12065" cy="6350"/>
          </a:xfrm>
          <a:custGeom>
            <a:avLst/>
            <a:gdLst/>
            <a:ahLst/>
            <a:cxnLst/>
            <a:rect l="l" t="t" r="r" b="b"/>
            <a:pathLst>
              <a:path w="12064" h="6350">
                <a:moveTo>
                  <a:pt x="0" y="6035"/>
                </a:moveTo>
                <a:lnTo>
                  <a:pt x="118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46" name="object 283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47" name="object 283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48" name="object 283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49" name="object 283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50" name="object 283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51" name="object 28351"/>
          <p:cNvSpPr/>
          <p:nvPr/>
        </p:nvSpPr>
        <p:spPr>
          <a:xfrm>
            <a:off x="3938513" y="2568046"/>
            <a:ext cx="15240" cy="7620"/>
          </a:xfrm>
          <a:custGeom>
            <a:avLst/>
            <a:gdLst/>
            <a:ahLst/>
            <a:cxnLst/>
            <a:rect l="l" t="t" r="r" b="b"/>
            <a:pathLst>
              <a:path w="15239" h="7619">
                <a:moveTo>
                  <a:pt x="0" y="7193"/>
                </a:moveTo>
                <a:lnTo>
                  <a:pt x="149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52" name="object 283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53" name="object 283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54" name="object 28354"/>
          <p:cNvSpPr/>
          <p:nvPr/>
        </p:nvSpPr>
        <p:spPr>
          <a:xfrm>
            <a:off x="3961297" y="2588234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0"/>
                </a:moveTo>
                <a:lnTo>
                  <a:pt x="756" y="1478"/>
                </a:lnTo>
                <a:lnTo>
                  <a:pt x="2560" y="499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0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55" name="object 283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56" name="object 283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57" name="object 28357"/>
          <p:cNvSpPr/>
          <p:nvPr/>
        </p:nvSpPr>
        <p:spPr>
          <a:xfrm>
            <a:off x="3892237" y="2623705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2593" y="40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58" name="object 283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59" name="object 283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60" name="object 283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61" name="object 28361"/>
          <p:cNvSpPr/>
          <p:nvPr/>
        </p:nvSpPr>
        <p:spPr>
          <a:xfrm>
            <a:off x="3910025" y="2597551"/>
            <a:ext cx="55244" cy="27940"/>
          </a:xfrm>
          <a:custGeom>
            <a:avLst/>
            <a:gdLst/>
            <a:ahLst/>
            <a:cxnLst/>
            <a:rect l="l" t="t" r="r" b="b"/>
            <a:pathLst>
              <a:path w="55245" h="27939">
                <a:moveTo>
                  <a:pt x="0" y="27525"/>
                </a:moveTo>
                <a:lnTo>
                  <a:pt x="550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62" name="object 283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63" name="object 283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64" name="object 28364"/>
          <p:cNvSpPr/>
          <p:nvPr/>
        </p:nvSpPr>
        <p:spPr>
          <a:xfrm>
            <a:off x="3894830" y="2627724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1275" y="1778"/>
                </a:moveTo>
                <a:lnTo>
                  <a:pt x="0" y="0"/>
                </a:lnTo>
                <a:lnTo>
                  <a:pt x="1275" y="1778"/>
                </a:lnTo>
                <a:close/>
              </a:path>
            </a:pathLst>
          </a:custGeom>
          <a:ln w="3175">
            <a:solidFill>
              <a:srgbClr val="132D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65" name="object 283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66" name="object 283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67" name="object 283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68" name="object 283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69" name="object 283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70" name="object 283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71" name="object 283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72" name="object 28372"/>
          <p:cNvSpPr/>
          <p:nvPr/>
        </p:nvSpPr>
        <p:spPr>
          <a:xfrm>
            <a:off x="3894830" y="2627724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1275" y="17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73" name="object 28373"/>
          <p:cNvSpPr/>
          <p:nvPr/>
        </p:nvSpPr>
        <p:spPr>
          <a:xfrm>
            <a:off x="3965478" y="2610561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5748" y="3144"/>
                </a:moveTo>
                <a:lnTo>
                  <a:pt x="0" y="2186"/>
                </a:lnTo>
                <a:lnTo>
                  <a:pt x="4521" y="0"/>
                </a:lnTo>
                <a:lnTo>
                  <a:pt x="5748" y="3144"/>
                </a:lnTo>
                <a:close/>
              </a:path>
            </a:pathLst>
          </a:custGeom>
          <a:solidFill>
            <a:srgbClr val="1240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74" name="object 28374"/>
          <p:cNvSpPr/>
          <p:nvPr/>
        </p:nvSpPr>
        <p:spPr>
          <a:xfrm>
            <a:off x="3965478" y="2610561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5748" y="3144"/>
                </a:moveTo>
                <a:lnTo>
                  <a:pt x="0" y="2186"/>
                </a:lnTo>
                <a:lnTo>
                  <a:pt x="4521" y="0"/>
                </a:lnTo>
                <a:lnTo>
                  <a:pt x="5748" y="3144"/>
                </a:lnTo>
                <a:close/>
              </a:path>
            </a:pathLst>
          </a:custGeom>
          <a:ln w="3175">
            <a:solidFill>
              <a:srgbClr val="1240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75" name="object 28375"/>
          <p:cNvSpPr/>
          <p:nvPr/>
        </p:nvSpPr>
        <p:spPr>
          <a:xfrm>
            <a:off x="3969999" y="261056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226" y="3144"/>
                </a:moveTo>
                <a:lnTo>
                  <a:pt x="0" y="0"/>
                </a:lnTo>
                <a:lnTo>
                  <a:pt x="1226" y="3144"/>
                </a:lnTo>
                <a:close/>
              </a:path>
            </a:pathLst>
          </a:custGeom>
          <a:ln w="3175">
            <a:solidFill>
              <a:srgbClr val="1240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76" name="object 283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77" name="object 28377"/>
          <p:cNvSpPr/>
          <p:nvPr/>
        </p:nvSpPr>
        <p:spPr>
          <a:xfrm>
            <a:off x="3965478" y="2599403"/>
            <a:ext cx="5080" cy="13335"/>
          </a:xfrm>
          <a:custGeom>
            <a:avLst/>
            <a:gdLst/>
            <a:ahLst/>
            <a:cxnLst/>
            <a:rect l="l" t="t" r="r" b="b"/>
            <a:pathLst>
              <a:path w="5079" h="13335">
                <a:moveTo>
                  <a:pt x="0" y="13345"/>
                </a:moveTo>
                <a:lnTo>
                  <a:pt x="167" y="0"/>
                </a:lnTo>
                <a:lnTo>
                  <a:pt x="4521" y="11158"/>
                </a:lnTo>
                <a:lnTo>
                  <a:pt x="0" y="13345"/>
                </a:lnTo>
                <a:close/>
              </a:path>
            </a:pathLst>
          </a:custGeom>
          <a:solidFill>
            <a:srgbClr val="1240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78" name="object 28378"/>
          <p:cNvSpPr/>
          <p:nvPr/>
        </p:nvSpPr>
        <p:spPr>
          <a:xfrm>
            <a:off x="3965478" y="2599403"/>
            <a:ext cx="5080" cy="13335"/>
          </a:xfrm>
          <a:custGeom>
            <a:avLst/>
            <a:gdLst/>
            <a:ahLst/>
            <a:cxnLst/>
            <a:rect l="l" t="t" r="r" b="b"/>
            <a:pathLst>
              <a:path w="5079" h="13335">
                <a:moveTo>
                  <a:pt x="0" y="13345"/>
                </a:moveTo>
                <a:lnTo>
                  <a:pt x="4521" y="11158"/>
                </a:lnTo>
                <a:lnTo>
                  <a:pt x="167" y="0"/>
                </a:lnTo>
                <a:lnTo>
                  <a:pt x="0" y="13345"/>
                </a:lnTo>
                <a:close/>
              </a:path>
            </a:pathLst>
          </a:custGeom>
          <a:ln w="3175">
            <a:solidFill>
              <a:srgbClr val="1240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79" name="object 283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80" name="object 283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81" name="object 283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82" name="object 283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83" name="object 283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84" name="object 283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85" name="object 283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86" name="object 283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87" name="object 28387"/>
          <p:cNvSpPr/>
          <p:nvPr/>
        </p:nvSpPr>
        <p:spPr>
          <a:xfrm>
            <a:off x="3950619" y="2560566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553" y="1734"/>
                </a:moveTo>
                <a:lnTo>
                  <a:pt x="0" y="0"/>
                </a:lnTo>
                <a:lnTo>
                  <a:pt x="180" y="563"/>
                </a:lnTo>
                <a:lnTo>
                  <a:pt x="553" y="1734"/>
                </a:lnTo>
                <a:close/>
              </a:path>
            </a:pathLst>
          </a:custGeom>
          <a:ln w="3175">
            <a:solidFill>
              <a:srgbClr val="1240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88" name="object 283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89" name="object 283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90" name="object 28390"/>
          <p:cNvSpPr/>
          <p:nvPr/>
        </p:nvSpPr>
        <p:spPr>
          <a:xfrm>
            <a:off x="3874467" y="2597307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499" y="35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91" name="object 28391"/>
          <p:cNvSpPr/>
          <p:nvPr/>
        </p:nvSpPr>
        <p:spPr>
          <a:xfrm>
            <a:off x="3891295" y="2575240"/>
            <a:ext cx="47625" cy="23495"/>
          </a:xfrm>
          <a:custGeom>
            <a:avLst/>
            <a:gdLst/>
            <a:ahLst/>
            <a:cxnLst/>
            <a:rect l="l" t="t" r="r" b="b"/>
            <a:pathLst>
              <a:path w="47625" h="23494">
                <a:moveTo>
                  <a:pt x="0" y="23337"/>
                </a:moveTo>
                <a:lnTo>
                  <a:pt x="472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92" name="object 283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93" name="object 283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94" name="object 28394"/>
          <p:cNvSpPr/>
          <p:nvPr/>
        </p:nvSpPr>
        <p:spPr>
          <a:xfrm>
            <a:off x="3874140" y="259657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0" y="302"/>
                </a:moveTo>
                <a:lnTo>
                  <a:pt x="594" y="0"/>
                </a:lnTo>
                <a:lnTo>
                  <a:pt x="40" y="302"/>
                </a:lnTo>
                <a:close/>
              </a:path>
            </a:pathLst>
          </a:custGeom>
          <a:solidFill>
            <a:srgbClr val="132B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95" name="object 28395"/>
          <p:cNvSpPr/>
          <p:nvPr/>
        </p:nvSpPr>
        <p:spPr>
          <a:xfrm>
            <a:off x="3874140" y="259657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94" y="0"/>
                </a:moveTo>
                <a:lnTo>
                  <a:pt x="40" y="302"/>
                </a:lnTo>
                <a:lnTo>
                  <a:pt x="594" y="0"/>
                </a:lnTo>
                <a:close/>
              </a:path>
            </a:pathLst>
          </a:custGeom>
          <a:ln w="3175">
            <a:solidFill>
              <a:srgbClr val="132B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96" name="object 28396"/>
          <p:cNvSpPr/>
          <p:nvPr/>
        </p:nvSpPr>
        <p:spPr>
          <a:xfrm>
            <a:off x="3874140" y="259646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350"/>
                </a:moveTo>
                <a:lnTo>
                  <a:pt x="635" y="0"/>
                </a:lnTo>
                <a:lnTo>
                  <a:pt x="0" y="350"/>
                </a:lnTo>
                <a:close/>
              </a:path>
            </a:pathLst>
          </a:custGeom>
          <a:solidFill>
            <a:srgbClr val="132C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97" name="object 28397"/>
          <p:cNvSpPr/>
          <p:nvPr/>
        </p:nvSpPr>
        <p:spPr>
          <a:xfrm>
            <a:off x="3874140" y="259646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94" y="109"/>
                </a:moveTo>
                <a:lnTo>
                  <a:pt x="0" y="350"/>
                </a:lnTo>
                <a:lnTo>
                  <a:pt x="594" y="109"/>
                </a:lnTo>
                <a:close/>
              </a:path>
            </a:pathLst>
          </a:custGeom>
          <a:ln w="3175">
            <a:solidFill>
              <a:srgbClr val="132C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98" name="object 28398"/>
          <p:cNvSpPr/>
          <p:nvPr/>
        </p:nvSpPr>
        <p:spPr>
          <a:xfrm>
            <a:off x="3944757" y="255847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23F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99" name="object 28399"/>
          <p:cNvSpPr/>
          <p:nvPr/>
        </p:nvSpPr>
        <p:spPr>
          <a:xfrm>
            <a:off x="3944757" y="255847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3F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00" name="object 28400"/>
          <p:cNvSpPr/>
          <p:nvPr/>
        </p:nvSpPr>
        <p:spPr>
          <a:xfrm>
            <a:off x="3944757" y="255847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23F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01" name="object 28401"/>
          <p:cNvSpPr/>
          <p:nvPr/>
        </p:nvSpPr>
        <p:spPr>
          <a:xfrm>
            <a:off x="3944757" y="255847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3F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02" name="object 28402"/>
          <p:cNvSpPr/>
          <p:nvPr/>
        </p:nvSpPr>
        <p:spPr>
          <a:xfrm>
            <a:off x="3944757" y="255847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23F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03" name="object 28403"/>
          <p:cNvSpPr/>
          <p:nvPr/>
        </p:nvSpPr>
        <p:spPr>
          <a:xfrm>
            <a:off x="3944757" y="255847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3F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04" name="object 284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405" name="object 284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406" name="object 284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407" name="object 28407"/>
          <p:cNvSpPr/>
          <p:nvPr/>
        </p:nvSpPr>
        <p:spPr>
          <a:xfrm>
            <a:off x="3874140" y="259681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0" y="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08" name="object 284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409" name="object 284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410" name="object 28410"/>
          <p:cNvSpPr/>
          <p:nvPr/>
        </p:nvSpPr>
        <p:spPr>
          <a:xfrm>
            <a:off x="3943279" y="2556863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0" y="1836"/>
                </a:moveTo>
                <a:lnTo>
                  <a:pt x="5842" y="0"/>
                </a:lnTo>
                <a:lnTo>
                  <a:pt x="1478" y="1615"/>
                </a:lnTo>
                <a:lnTo>
                  <a:pt x="0" y="1836"/>
                </a:lnTo>
                <a:close/>
              </a:path>
            </a:pathLst>
          </a:custGeom>
          <a:solidFill>
            <a:srgbClr val="123F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11" name="object 28411"/>
          <p:cNvSpPr/>
          <p:nvPr/>
        </p:nvSpPr>
        <p:spPr>
          <a:xfrm>
            <a:off x="3943279" y="2556863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5842" y="0"/>
                </a:moveTo>
                <a:lnTo>
                  <a:pt x="1478" y="1615"/>
                </a:lnTo>
                <a:lnTo>
                  <a:pt x="0" y="1836"/>
                </a:lnTo>
                <a:lnTo>
                  <a:pt x="5842" y="0"/>
                </a:lnTo>
                <a:close/>
              </a:path>
            </a:pathLst>
          </a:custGeom>
          <a:ln w="3175">
            <a:solidFill>
              <a:srgbClr val="123F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12" name="object 28412"/>
          <p:cNvSpPr/>
          <p:nvPr/>
        </p:nvSpPr>
        <p:spPr>
          <a:xfrm>
            <a:off x="3943279" y="2556863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5842" y="0"/>
                </a:moveTo>
                <a:lnTo>
                  <a:pt x="0" y="1836"/>
                </a:lnTo>
                <a:lnTo>
                  <a:pt x="5842" y="0"/>
                </a:lnTo>
                <a:close/>
              </a:path>
            </a:pathLst>
          </a:custGeom>
          <a:ln w="3175">
            <a:solidFill>
              <a:srgbClr val="123F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13" name="object 28413"/>
          <p:cNvSpPr/>
          <p:nvPr/>
        </p:nvSpPr>
        <p:spPr>
          <a:xfrm>
            <a:off x="3943279" y="2556624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2075"/>
                </a:moveTo>
                <a:lnTo>
                  <a:pt x="5748" y="0"/>
                </a:lnTo>
                <a:lnTo>
                  <a:pt x="5842" y="238"/>
                </a:lnTo>
                <a:lnTo>
                  <a:pt x="0" y="2075"/>
                </a:lnTo>
                <a:close/>
              </a:path>
            </a:pathLst>
          </a:custGeom>
          <a:solidFill>
            <a:srgbClr val="1240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14" name="object 28414"/>
          <p:cNvSpPr/>
          <p:nvPr/>
        </p:nvSpPr>
        <p:spPr>
          <a:xfrm>
            <a:off x="3943279" y="2556624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5842" y="238"/>
                </a:moveTo>
                <a:lnTo>
                  <a:pt x="0" y="2075"/>
                </a:lnTo>
                <a:lnTo>
                  <a:pt x="5748" y="0"/>
                </a:lnTo>
                <a:lnTo>
                  <a:pt x="5842" y="238"/>
                </a:lnTo>
                <a:close/>
              </a:path>
            </a:pathLst>
          </a:custGeom>
          <a:ln w="3175">
            <a:solidFill>
              <a:srgbClr val="1240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15" name="object 284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416" name="object 284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417" name="object 28417"/>
          <p:cNvSpPr/>
          <p:nvPr/>
        </p:nvSpPr>
        <p:spPr>
          <a:xfrm>
            <a:off x="3874180" y="2596573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287" y="734"/>
                </a:moveTo>
                <a:lnTo>
                  <a:pt x="0" y="302"/>
                </a:lnTo>
                <a:lnTo>
                  <a:pt x="553" y="0"/>
                </a:lnTo>
                <a:lnTo>
                  <a:pt x="287" y="734"/>
                </a:lnTo>
                <a:close/>
              </a:path>
            </a:pathLst>
          </a:custGeom>
          <a:solidFill>
            <a:srgbClr val="132B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18" name="object 28418"/>
          <p:cNvSpPr/>
          <p:nvPr/>
        </p:nvSpPr>
        <p:spPr>
          <a:xfrm>
            <a:off x="3874180" y="2596573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302"/>
                </a:moveTo>
                <a:lnTo>
                  <a:pt x="287" y="734"/>
                </a:lnTo>
                <a:lnTo>
                  <a:pt x="553" y="0"/>
                </a:lnTo>
                <a:lnTo>
                  <a:pt x="0" y="302"/>
                </a:lnTo>
                <a:close/>
              </a:path>
            </a:pathLst>
          </a:custGeom>
          <a:ln w="3175">
            <a:solidFill>
              <a:srgbClr val="132B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19" name="object 284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420" name="object 284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421" name="object 284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422" name="object 28422"/>
          <p:cNvSpPr/>
          <p:nvPr/>
        </p:nvSpPr>
        <p:spPr>
          <a:xfrm>
            <a:off x="3874180" y="259687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87" y="4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23" name="object 28423"/>
          <p:cNvSpPr/>
          <p:nvPr/>
        </p:nvSpPr>
        <p:spPr>
          <a:xfrm>
            <a:off x="3944757" y="2556863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0" y="1615"/>
                </a:moveTo>
                <a:lnTo>
                  <a:pt x="4363" y="0"/>
                </a:lnTo>
                <a:lnTo>
                  <a:pt x="0" y="1615"/>
                </a:lnTo>
                <a:close/>
              </a:path>
            </a:pathLst>
          </a:custGeom>
          <a:ln w="3175">
            <a:solidFill>
              <a:srgbClr val="1240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24" name="object 28424"/>
          <p:cNvSpPr/>
          <p:nvPr/>
        </p:nvSpPr>
        <p:spPr>
          <a:xfrm>
            <a:off x="3944757" y="2556863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1615"/>
                </a:moveTo>
                <a:lnTo>
                  <a:pt x="4363" y="0"/>
                </a:lnTo>
                <a:lnTo>
                  <a:pt x="4721" y="909"/>
                </a:lnTo>
                <a:lnTo>
                  <a:pt x="0" y="1615"/>
                </a:lnTo>
                <a:close/>
              </a:path>
            </a:pathLst>
          </a:custGeom>
          <a:solidFill>
            <a:srgbClr val="1240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25" name="object 28425"/>
          <p:cNvSpPr/>
          <p:nvPr/>
        </p:nvSpPr>
        <p:spPr>
          <a:xfrm>
            <a:off x="3944757" y="2556863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1615"/>
                </a:moveTo>
                <a:lnTo>
                  <a:pt x="4721" y="909"/>
                </a:lnTo>
                <a:lnTo>
                  <a:pt x="4363" y="0"/>
                </a:lnTo>
                <a:lnTo>
                  <a:pt x="0" y="1615"/>
                </a:lnTo>
                <a:close/>
              </a:path>
            </a:pathLst>
          </a:custGeom>
          <a:ln w="3175">
            <a:solidFill>
              <a:srgbClr val="1240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26" name="object 28426"/>
          <p:cNvSpPr/>
          <p:nvPr/>
        </p:nvSpPr>
        <p:spPr>
          <a:xfrm>
            <a:off x="3841203" y="2660474"/>
            <a:ext cx="6985" cy="11430"/>
          </a:xfrm>
          <a:custGeom>
            <a:avLst/>
            <a:gdLst/>
            <a:ahLst/>
            <a:cxnLst/>
            <a:rect l="l" t="t" r="r" b="b"/>
            <a:pathLst>
              <a:path w="6985" h="11430">
                <a:moveTo>
                  <a:pt x="6619" y="11000"/>
                </a:moveTo>
                <a:lnTo>
                  <a:pt x="0" y="0"/>
                </a:lnTo>
                <a:lnTo>
                  <a:pt x="6619" y="11000"/>
                </a:lnTo>
                <a:close/>
              </a:path>
            </a:pathLst>
          </a:custGeom>
          <a:ln w="3175">
            <a:solidFill>
              <a:srgbClr val="151E5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27" name="object 284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2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428" name="object 284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429" name="object 284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430" name="object 284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431" name="object 284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432" name="object 284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433" name="object 28433"/>
          <p:cNvSpPr/>
          <p:nvPr/>
        </p:nvSpPr>
        <p:spPr>
          <a:xfrm>
            <a:off x="3841203" y="2643941"/>
            <a:ext cx="32384" cy="17145"/>
          </a:xfrm>
          <a:custGeom>
            <a:avLst/>
            <a:gdLst/>
            <a:ahLst/>
            <a:cxnLst/>
            <a:rect l="l" t="t" r="r" b="b"/>
            <a:pathLst>
              <a:path w="32385" h="17144">
                <a:moveTo>
                  <a:pt x="0" y="16532"/>
                </a:moveTo>
                <a:lnTo>
                  <a:pt x="321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34" name="object 28434"/>
          <p:cNvSpPr/>
          <p:nvPr/>
        </p:nvSpPr>
        <p:spPr>
          <a:xfrm>
            <a:off x="3882644" y="263372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77" y="0"/>
                </a:moveTo>
                <a:lnTo>
                  <a:pt x="0" y="25"/>
                </a:lnTo>
                <a:lnTo>
                  <a:pt x="177" y="0"/>
                </a:lnTo>
                <a:close/>
              </a:path>
            </a:pathLst>
          </a:custGeom>
          <a:ln w="3175">
            <a:solidFill>
              <a:srgbClr val="132A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35" name="object 28435"/>
          <p:cNvSpPr/>
          <p:nvPr/>
        </p:nvSpPr>
        <p:spPr>
          <a:xfrm>
            <a:off x="3880967" y="2633726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952"/>
                </a:moveTo>
                <a:lnTo>
                  <a:pt x="1676" y="25"/>
                </a:lnTo>
                <a:lnTo>
                  <a:pt x="1854" y="0"/>
                </a:lnTo>
                <a:lnTo>
                  <a:pt x="0" y="952"/>
                </a:lnTo>
                <a:close/>
              </a:path>
            </a:pathLst>
          </a:custGeom>
          <a:solidFill>
            <a:srgbClr val="132A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36" name="object 28436"/>
          <p:cNvSpPr/>
          <p:nvPr/>
        </p:nvSpPr>
        <p:spPr>
          <a:xfrm>
            <a:off x="3880967" y="2633726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952"/>
                </a:moveTo>
                <a:lnTo>
                  <a:pt x="1854" y="0"/>
                </a:lnTo>
                <a:lnTo>
                  <a:pt x="1676" y="25"/>
                </a:lnTo>
                <a:lnTo>
                  <a:pt x="0" y="952"/>
                </a:lnTo>
                <a:close/>
              </a:path>
            </a:pathLst>
          </a:custGeom>
          <a:ln w="3175">
            <a:solidFill>
              <a:srgbClr val="132A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37" name="object 284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438" name="object 284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439" name="object 284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440" name="object 284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441" name="object 28441"/>
          <p:cNvSpPr/>
          <p:nvPr/>
        </p:nvSpPr>
        <p:spPr>
          <a:xfrm>
            <a:off x="3910025" y="262507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231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42" name="object 28442"/>
          <p:cNvSpPr/>
          <p:nvPr/>
        </p:nvSpPr>
        <p:spPr>
          <a:xfrm>
            <a:off x="3910025" y="262507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31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43" name="object 28443"/>
          <p:cNvSpPr/>
          <p:nvPr/>
        </p:nvSpPr>
        <p:spPr>
          <a:xfrm>
            <a:off x="3897439" y="2625077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0" y="6291"/>
                </a:moveTo>
                <a:lnTo>
                  <a:pt x="12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44" name="object 284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445" name="object 284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446" name="object 28446"/>
          <p:cNvSpPr/>
          <p:nvPr/>
        </p:nvSpPr>
        <p:spPr>
          <a:xfrm>
            <a:off x="3896105" y="262950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333" y="186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2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47" name="object 28447"/>
          <p:cNvSpPr/>
          <p:nvPr/>
        </p:nvSpPr>
        <p:spPr>
          <a:xfrm>
            <a:off x="3896105" y="262950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333" y="186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2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48" name="object 284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449" name="object 284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450" name="object 28450"/>
          <p:cNvSpPr/>
          <p:nvPr/>
        </p:nvSpPr>
        <p:spPr>
          <a:xfrm>
            <a:off x="3896105" y="262950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333" y="186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51" name="object 28451"/>
          <p:cNvSpPr/>
          <p:nvPr/>
        </p:nvSpPr>
        <p:spPr>
          <a:xfrm>
            <a:off x="3878834" y="2633726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1579" y="6515"/>
                </a:moveTo>
                <a:lnTo>
                  <a:pt x="0" y="4300"/>
                </a:lnTo>
                <a:lnTo>
                  <a:pt x="3987" y="0"/>
                </a:lnTo>
                <a:lnTo>
                  <a:pt x="1579" y="6515"/>
                </a:lnTo>
                <a:close/>
              </a:path>
            </a:pathLst>
          </a:custGeom>
          <a:solidFill>
            <a:srgbClr val="1329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52" name="object 28452"/>
          <p:cNvSpPr/>
          <p:nvPr/>
        </p:nvSpPr>
        <p:spPr>
          <a:xfrm>
            <a:off x="3878834" y="2633726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1579" y="6515"/>
                </a:moveTo>
                <a:lnTo>
                  <a:pt x="0" y="4300"/>
                </a:lnTo>
                <a:lnTo>
                  <a:pt x="3987" y="0"/>
                </a:lnTo>
                <a:lnTo>
                  <a:pt x="1579" y="6515"/>
                </a:lnTo>
                <a:close/>
              </a:path>
            </a:pathLst>
          </a:custGeom>
          <a:ln w="3175">
            <a:solidFill>
              <a:srgbClr val="1329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53" name="object 284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454" name="object 284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455" name="object 28455"/>
          <p:cNvSpPr/>
          <p:nvPr/>
        </p:nvSpPr>
        <p:spPr>
          <a:xfrm>
            <a:off x="3880413" y="263763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5034" y="9682"/>
                </a:moveTo>
                <a:lnTo>
                  <a:pt x="0" y="2611"/>
                </a:lnTo>
                <a:lnTo>
                  <a:pt x="4983" y="0"/>
                </a:lnTo>
                <a:lnTo>
                  <a:pt x="5034" y="9682"/>
                </a:lnTo>
                <a:close/>
              </a:path>
            </a:pathLst>
          </a:custGeom>
          <a:solidFill>
            <a:srgbClr val="1329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56" name="object 28456"/>
          <p:cNvSpPr/>
          <p:nvPr/>
        </p:nvSpPr>
        <p:spPr>
          <a:xfrm>
            <a:off x="3880413" y="263763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5034" y="9682"/>
                </a:moveTo>
                <a:lnTo>
                  <a:pt x="0" y="2611"/>
                </a:lnTo>
                <a:lnTo>
                  <a:pt x="4983" y="0"/>
                </a:lnTo>
                <a:lnTo>
                  <a:pt x="5034" y="9682"/>
                </a:lnTo>
                <a:close/>
              </a:path>
            </a:pathLst>
          </a:custGeom>
          <a:ln w="3175">
            <a:solidFill>
              <a:srgbClr val="1329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57" name="object 28457"/>
          <p:cNvSpPr/>
          <p:nvPr/>
        </p:nvSpPr>
        <p:spPr>
          <a:xfrm>
            <a:off x="3885397" y="2637630"/>
            <a:ext cx="8255" cy="12065"/>
          </a:xfrm>
          <a:custGeom>
            <a:avLst/>
            <a:gdLst/>
            <a:ahLst/>
            <a:cxnLst/>
            <a:rect l="l" t="t" r="r" b="b"/>
            <a:pathLst>
              <a:path w="8254" h="12064">
                <a:moveTo>
                  <a:pt x="7810" y="11844"/>
                </a:moveTo>
                <a:lnTo>
                  <a:pt x="50" y="9682"/>
                </a:lnTo>
                <a:lnTo>
                  <a:pt x="0" y="0"/>
                </a:lnTo>
                <a:lnTo>
                  <a:pt x="7810" y="11844"/>
                </a:lnTo>
                <a:close/>
              </a:path>
            </a:pathLst>
          </a:custGeom>
          <a:solidFill>
            <a:srgbClr val="132A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58" name="object 28458"/>
          <p:cNvSpPr/>
          <p:nvPr/>
        </p:nvSpPr>
        <p:spPr>
          <a:xfrm>
            <a:off x="3885397" y="2637630"/>
            <a:ext cx="8255" cy="12065"/>
          </a:xfrm>
          <a:custGeom>
            <a:avLst/>
            <a:gdLst/>
            <a:ahLst/>
            <a:cxnLst/>
            <a:rect l="l" t="t" r="r" b="b"/>
            <a:pathLst>
              <a:path w="8254" h="12064">
                <a:moveTo>
                  <a:pt x="50" y="9682"/>
                </a:moveTo>
                <a:lnTo>
                  <a:pt x="7810" y="11844"/>
                </a:lnTo>
                <a:lnTo>
                  <a:pt x="0" y="0"/>
                </a:lnTo>
                <a:lnTo>
                  <a:pt x="50" y="9682"/>
                </a:lnTo>
                <a:close/>
              </a:path>
            </a:pathLst>
          </a:custGeom>
          <a:ln w="3175">
            <a:solidFill>
              <a:srgbClr val="132A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59" name="object 28459"/>
          <p:cNvSpPr/>
          <p:nvPr/>
        </p:nvSpPr>
        <p:spPr>
          <a:xfrm>
            <a:off x="3880413" y="2637630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2611"/>
                </a:moveTo>
                <a:lnTo>
                  <a:pt x="49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60" name="object 284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461" name="object 284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462" name="object 284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463" name="object 284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464" name="object 28464"/>
          <p:cNvSpPr/>
          <p:nvPr/>
        </p:nvSpPr>
        <p:spPr>
          <a:xfrm>
            <a:off x="3897439" y="2631369"/>
            <a:ext cx="8255" cy="12065"/>
          </a:xfrm>
          <a:custGeom>
            <a:avLst/>
            <a:gdLst/>
            <a:ahLst/>
            <a:cxnLst/>
            <a:rect l="l" t="t" r="r" b="b"/>
            <a:pathLst>
              <a:path w="8254" h="12064">
                <a:moveTo>
                  <a:pt x="0" y="0"/>
                </a:moveTo>
                <a:lnTo>
                  <a:pt x="7907" y="1179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2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65" name="object 28465"/>
          <p:cNvSpPr/>
          <p:nvPr/>
        </p:nvSpPr>
        <p:spPr>
          <a:xfrm>
            <a:off x="3897439" y="2631369"/>
            <a:ext cx="8255" cy="12065"/>
          </a:xfrm>
          <a:custGeom>
            <a:avLst/>
            <a:gdLst/>
            <a:ahLst/>
            <a:cxnLst/>
            <a:rect l="l" t="t" r="r" b="b"/>
            <a:pathLst>
              <a:path w="8254" h="12064">
                <a:moveTo>
                  <a:pt x="7907" y="117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66" name="object 28466"/>
          <p:cNvSpPr/>
          <p:nvPr/>
        </p:nvSpPr>
        <p:spPr>
          <a:xfrm>
            <a:off x="3897439" y="263136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67" name="object 28467"/>
          <p:cNvSpPr/>
          <p:nvPr/>
        </p:nvSpPr>
        <p:spPr>
          <a:xfrm>
            <a:off x="3885397" y="2631369"/>
            <a:ext cx="12065" cy="6350"/>
          </a:xfrm>
          <a:custGeom>
            <a:avLst/>
            <a:gdLst/>
            <a:ahLst/>
            <a:cxnLst/>
            <a:rect l="l" t="t" r="r" b="b"/>
            <a:pathLst>
              <a:path w="12064" h="6350">
                <a:moveTo>
                  <a:pt x="0" y="6261"/>
                </a:moveTo>
                <a:lnTo>
                  <a:pt x="120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68" name="object 28468"/>
          <p:cNvSpPr/>
          <p:nvPr/>
        </p:nvSpPr>
        <p:spPr>
          <a:xfrm>
            <a:off x="3897439" y="263136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69" name="object 284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470" name="object 284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471" name="object 284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472" name="object 284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473" name="object 284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474" name="object 28474"/>
          <p:cNvSpPr/>
          <p:nvPr/>
        </p:nvSpPr>
        <p:spPr>
          <a:xfrm>
            <a:off x="3905346" y="2643159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635" y="9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75" name="object 28475"/>
          <p:cNvSpPr/>
          <p:nvPr/>
        </p:nvSpPr>
        <p:spPr>
          <a:xfrm>
            <a:off x="3965478" y="2612748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19">
                <a:moveTo>
                  <a:pt x="8181" y="7193"/>
                </a:moveTo>
                <a:lnTo>
                  <a:pt x="0" y="0"/>
                </a:lnTo>
                <a:lnTo>
                  <a:pt x="5748" y="957"/>
                </a:lnTo>
                <a:lnTo>
                  <a:pt x="8181" y="7193"/>
                </a:lnTo>
                <a:close/>
              </a:path>
            </a:pathLst>
          </a:custGeom>
          <a:solidFill>
            <a:srgbClr val="1240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76" name="object 28476"/>
          <p:cNvSpPr/>
          <p:nvPr/>
        </p:nvSpPr>
        <p:spPr>
          <a:xfrm>
            <a:off x="3965478" y="2612748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19">
                <a:moveTo>
                  <a:pt x="0" y="0"/>
                </a:moveTo>
                <a:lnTo>
                  <a:pt x="5748" y="957"/>
                </a:lnTo>
                <a:lnTo>
                  <a:pt x="8181" y="719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0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77" name="object 284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478" name="object 284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479" name="object 284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480" name="object 284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481" name="object 284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482" name="object 28482"/>
          <p:cNvSpPr/>
          <p:nvPr/>
        </p:nvSpPr>
        <p:spPr>
          <a:xfrm>
            <a:off x="3962311" y="2628232"/>
            <a:ext cx="14604" cy="7620"/>
          </a:xfrm>
          <a:custGeom>
            <a:avLst/>
            <a:gdLst/>
            <a:ahLst/>
            <a:cxnLst/>
            <a:rect l="l" t="t" r="r" b="b"/>
            <a:pathLst>
              <a:path w="14604" h="7619">
                <a:moveTo>
                  <a:pt x="14546" y="0"/>
                </a:moveTo>
                <a:lnTo>
                  <a:pt x="0" y="70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83" name="object 284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484" name="object 284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485" name="object 28485"/>
          <p:cNvSpPr/>
          <p:nvPr/>
        </p:nvSpPr>
        <p:spPr>
          <a:xfrm>
            <a:off x="3858790" y="268930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85" y="0"/>
                </a:moveTo>
                <a:lnTo>
                  <a:pt x="0" y="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86" name="object 284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487" name="object 284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488" name="object 284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489" name="object 284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490" name="object 284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491" name="object 284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492" name="object 284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493" name="object 28493"/>
          <p:cNvSpPr/>
          <p:nvPr/>
        </p:nvSpPr>
        <p:spPr>
          <a:xfrm>
            <a:off x="3873350" y="2640241"/>
            <a:ext cx="7620" cy="3810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0" y="3700"/>
                </a:moveTo>
                <a:lnTo>
                  <a:pt x="70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94" name="object 284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495" name="object 284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496" name="object 284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497" name="object 284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498" name="object 284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499" name="object 28499"/>
          <p:cNvSpPr/>
          <p:nvPr/>
        </p:nvSpPr>
        <p:spPr>
          <a:xfrm>
            <a:off x="3952877" y="2635260"/>
            <a:ext cx="9525" cy="5080"/>
          </a:xfrm>
          <a:custGeom>
            <a:avLst/>
            <a:gdLst/>
            <a:ahLst/>
            <a:cxnLst/>
            <a:rect l="l" t="t" r="r" b="b"/>
            <a:pathLst>
              <a:path w="9525" h="5080">
                <a:moveTo>
                  <a:pt x="9433" y="0"/>
                </a:moveTo>
                <a:lnTo>
                  <a:pt x="0" y="45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00" name="object 285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501" name="object 285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502" name="object 285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503" name="object 285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504" name="object 28504"/>
          <p:cNvSpPr/>
          <p:nvPr/>
        </p:nvSpPr>
        <p:spPr>
          <a:xfrm>
            <a:off x="3905981" y="2644079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029" y="29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05" name="object 285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506" name="object 285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507" name="object 285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508" name="object 28508"/>
          <p:cNvSpPr/>
          <p:nvPr/>
        </p:nvSpPr>
        <p:spPr>
          <a:xfrm>
            <a:off x="3908011" y="2647025"/>
            <a:ext cx="5715" cy="8255"/>
          </a:xfrm>
          <a:custGeom>
            <a:avLst/>
            <a:gdLst/>
            <a:ahLst/>
            <a:cxnLst/>
            <a:rect l="l" t="t" r="r" b="b"/>
            <a:pathLst>
              <a:path w="5714" h="8255">
                <a:moveTo>
                  <a:pt x="5374" y="79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09" name="object 285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510" name="object 285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511" name="object 285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512" name="object 28512"/>
          <p:cNvSpPr/>
          <p:nvPr/>
        </p:nvSpPr>
        <p:spPr>
          <a:xfrm>
            <a:off x="3916093" y="2639819"/>
            <a:ext cx="36830" cy="19685"/>
          </a:xfrm>
          <a:custGeom>
            <a:avLst/>
            <a:gdLst/>
            <a:ahLst/>
            <a:cxnLst/>
            <a:rect l="l" t="t" r="r" b="b"/>
            <a:pathLst>
              <a:path w="36829" h="19685">
                <a:moveTo>
                  <a:pt x="36784" y="0"/>
                </a:moveTo>
                <a:lnTo>
                  <a:pt x="0" y="192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13" name="object 28513"/>
          <p:cNvSpPr/>
          <p:nvPr/>
        </p:nvSpPr>
        <p:spPr>
          <a:xfrm>
            <a:off x="3903822" y="2659103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5">
                <a:moveTo>
                  <a:pt x="12270" y="0"/>
                </a:moveTo>
                <a:lnTo>
                  <a:pt x="0" y="643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14" name="object 28514"/>
          <p:cNvSpPr/>
          <p:nvPr/>
        </p:nvSpPr>
        <p:spPr>
          <a:xfrm>
            <a:off x="3913385" y="2655018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2707" y="408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15" name="object 285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516" name="object 285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517" name="object 285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518" name="object 28518"/>
          <p:cNvSpPr/>
          <p:nvPr/>
        </p:nvSpPr>
        <p:spPr>
          <a:xfrm>
            <a:off x="3859276" y="2665534"/>
            <a:ext cx="45085" cy="24130"/>
          </a:xfrm>
          <a:custGeom>
            <a:avLst/>
            <a:gdLst/>
            <a:ahLst/>
            <a:cxnLst/>
            <a:rect l="l" t="t" r="r" b="b"/>
            <a:pathLst>
              <a:path w="45085" h="24130">
                <a:moveTo>
                  <a:pt x="44546" y="0"/>
                </a:moveTo>
                <a:lnTo>
                  <a:pt x="0" y="237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19" name="object 285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520" name="object 285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521" name="object 285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522" name="object 285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523" name="object 285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524" name="object 285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525" name="object 285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526" name="object 285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527" name="object 285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528" name="object 285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529" name="object 285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530" name="object 285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531" name="object 28531"/>
          <p:cNvSpPr/>
          <p:nvPr/>
        </p:nvSpPr>
        <p:spPr>
          <a:xfrm>
            <a:off x="3974665" y="258781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8" y="0"/>
                </a:moveTo>
                <a:lnTo>
                  <a:pt x="0" y="266"/>
                </a:lnTo>
                <a:lnTo>
                  <a:pt x="38" y="0"/>
                </a:lnTo>
                <a:close/>
              </a:path>
            </a:pathLst>
          </a:custGeom>
          <a:ln w="3175">
            <a:solidFill>
              <a:srgbClr val="1243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32" name="object 285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533" name="object 285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534" name="object 285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535" name="object 285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536" name="object 28536"/>
          <p:cNvSpPr/>
          <p:nvPr/>
        </p:nvSpPr>
        <p:spPr>
          <a:xfrm>
            <a:off x="3974482" y="258808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1272"/>
                </a:moveTo>
                <a:lnTo>
                  <a:pt x="182" y="0"/>
                </a:lnTo>
                <a:lnTo>
                  <a:pt x="0" y="1272"/>
                </a:lnTo>
                <a:close/>
              </a:path>
            </a:pathLst>
          </a:custGeom>
          <a:ln w="3175">
            <a:solidFill>
              <a:srgbClr val="1243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37" name="object 28537"/>
          <p:cNvSpPr/>
          <p:nvPr/>
        </p:nvSpPr>
        <p:spPr>
          <a:xfrm>
            <a:off x="3949479" y="2556700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896" y="3101"/>
                </a:moveTo>
                <a:lnTo>
                  <a:pt x="0" y="1071"/>
                </a:lnTo>
                <a:lnTo>
                  <a:pt x="7175" y="0"/>
                </a:lnTo>
                <a:lnTo>
                  <a:pt x="896" y="3101"/>
                </a:lnTo>
                <a:close/>
              </a:path>
            </a:pathLst>
          </a:custGeom>
          <a:solidFill>
            <a:srgbClr val="1241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38" name="object 28538"/>
          <p:cNvSpPr/>
          <p:nvPr/>
        </p:nvSpPr>
        <p:spPr>
          <a:xfrm>
            <a:off x="3949479" y="2556700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896" y="3101"/>
                </a:moveTo>
                <a:lnTo>
                  <a:pt x="7175" y="0"/>
                </a:lnTo>
                <a:lnTo>
                  <a:pt x="0" y="1071"/>
                </a:lnTo>
                <a:lnTo>
                  <a:pt x="896" y="3101"/>
                </a:lnTo>
                <a:close/>
              </a:path>
            </a:pathLst>
          </a:custGeom>
          <a:ln w="3175">
            <a:solidFill>
              <a:srgbClr val="1241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39" name="object 28539"/>
          <p:cNvSpPr/>
          <p:nvPr/>
        </p:nvSpPr>
        <p:spPr>
          <a:xfrm>
            <a:off x="3950375" y="255670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104" y="3421"/>
                </a:moveTo>
                <a:lnTo>
                  <a:pt x="0" y="3101"/>
                </a:lnTo>
                <a:lnTo>
                  <a:pt x="6278" y="0"/>
                </a:lnTo>
                <a:lnTo>
                  <a:pt x="104" y="3421"/>
                </a:lnTo>
                <a:close/>
              </a:path>
            </a:pathLst>
          </a:custGeom>
          <a:solidFill>
            <a:srgbClr val="1241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40" name="object 28540"/>
          <p:cNvSpPr/>
          <p:nvPr/>
        </p:nvSpPr>
        <p:spPr>
          <a:xfrm>
            <a:off x="3950375" y="255670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104" y="3421"/>
                </a:moveTo>
                <a:lnTo>
                  <a:pt x="0" y="3101"/>
                </a:lnTo>
                <a:lnTo>
                  <a:pt x="6278" y="0"/>
                </a:lnTo>
                <a:lnTo>
                  <a:pt x="104" y="3421"/>
                </a:lnTo>
                <a:close/>
              </a:path>
            </a:pathLst>
          </a:custGeom>
          <a:ln w="3175">
            <a:solidFill>
              <a:srgbClr val="1241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41" name="object 28541"/>
          <p:cNvSpPr/>
          <p:nvPr/>
        </p:nvSpPr>
        <p:spPr>
          <a:xfrm>
            <a:off x="3950479" y="255670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0" y="3421"/>
                </a:moveTo>
                <a:lnTo>
                  <a:pt x="6174" y="0"/>
                </a:lnTo>
                <a:lnTo>
                  <a:pt x="0" y="3421"/>
                </a:lnTo>
                <a:close/>
              </a:path>
            </a:pathLst>
          </a:custGeom>
          <a:ln w="3175">
            <a:solidFill>
              <a:srgbClr val="1241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42" name="object 28542"/>
          <p:cNvSpPr/>
          <p:nvPr/>
        </p:nvSpPr>
        <p:spPr>
          <a:xfrm>
            <a:off x="3950479" y="2556700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139" y="3865"/>
                </a:moveTo>
                <a:lnTo>
                  <a:pt x="0" y="3421"/>
                </a:lnTo>
                <a:lnTo>
                  <a:pt x="6174" y="0"/>
                </a:lnTo>
                <a:lnTo>
                  <a:pt x="139" y="3865"/>
                </a:lnTo>
                <a:close/>
              </a:path>
            </a:pathLst>
          </a:custGeom>
          <a:solidFill>
            <a:srgbClr val="1241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43" name="object 28543"/>
          <p:cNvSpPr/>
          <p:nvPr/>
        </p:nvSpPr>
        <p:spPr>
          <a:xfrm>
            <a:off x="3950479" y="2556700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139" y="3865"/>
                </a:moveTo>
                <a:lnTo>
                  <a:pt x="0" y="3421"/>
                </a:lnTo>
                <a:lnTo>
                  <a:pt x="6174" y="0"/>
                </a:lnTo>
                <a:lnTo>
                  <a:pt x="139" y="3865"/>
                </a:lnTo>
                <a:close/>
              </a:path>
            </a:pathLst>
          </a:custGeom>
          <a:ln w="3175">
            <a:solidFill>
              <a:srgbClr val="1241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44" name="object 28544"/>
          <p:cNvSpPr/>
          <p:nvPr/>
        </p:nvSpPr>
        <p:spPr>
          <a:xfrm>
            <a:off x="3950619" y="2556700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0" y="3865"/>
                </a:moveTo>
                <a:lnTo>
                  <a:pt x="6035" y="0"/>
                </a:lnTo>
                <a:lnTo>
                  <a:pt x="0" y="3865"/>
                </a:lnTo>
                <a:close/>
              </a:path>
            </a:pathLst>
          </a:custGeom>
          <a:ln w="3175">
            <a:solidFill>
              <a:srgbClr val="1241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45" name="object 28545"/>
          <p:cNvSpPr/>
          <p:nvPr/>
        </p:nvSpPr>
        <p:spPr>
          <a:xfrm>
            <a:off x="3950799" y="2556700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5854" y="0"/>
                </a:moveTo>
                <a:lnTo>
                  <a:pt x="0" y="4429"/>
                </a:lnTo>
                <a:lnTo>
                  <a:pt x="5854" y="0"/>
                </a:lnTo>
                <a:close/>
              </a:path>
            </a:pathLst>
          </a:custGeom>
          <a:ln w="3175">
            <a:solidFill>
              <a:srgbClr val="1241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46" name="object 28546"/>
          <p:cNvSpPr/>
          <p:nvPr/>
        </p:nvSpPr>
        <p:spPr>
          <a:xfrm>
            <a:off x="3950619" y="2556700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180" y="4429"/>
                </a:moveTo>
                <a:lnTo>
                  <a:pt x="0" y="3865"/>
                </a:lnTo>
                <a:lnTo>
                  <a:pt x="6035" y="0"/>
                </a:lnTo>
                <a:lnTo>
                  <a:pt x="180" y="4429"/>
                </a:lnTo>
                <a:close/>
              </a:path>
            </a:pathLst>
          </a:custGeom>
          <a:solidFill>
            <a:srgbClr val="1241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47" name="object 28547"/>
          <p:cNvSpPr/>
          <p:nvPr/>
        </p:nvSpPr>
        <p:spPr>
          <a:xfrm>
            <a:off x="3950619" y="2556700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6035" y="0"/>
                </a:moveTo>
                <a:lnTo>
                  <a:pt x="0" y="3865"/>
                </a:lnTo>
                <a:lnTo>
                  <a:pt x="180" y="4429"/>
                </a:lnTo>
                <a:lnTo>
                  <a:pt x="6035" y="0"/>
                </a:lnTo>
                <a:close/>
              </a:path>
            </a:pathLst>
          </a:custGeom>
          <a:ln w="3175">
            <a:solidFill>
              <a:srgbClr val="1241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48" name="object 285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549" name="object 285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550" name="object 28550"/>
          <p:cNvSpPr/>
          <p:nvPr/>
        </p:nvSpPr>
        <p:spPr>
          <a:xfrm>
            <a:off x="4034685" y="2579083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812" y="1384"/>
                </a:moveTo>
                <a:lnTo>
                  <a:pt x="0" y="0"/>
                </a:lnTo>
                <a:lnTo>
                  <a:pt x="3804" y="1148"/>
                </a:lnTo>
                <a:lnTo>
                  <a:pt x="812" y="1384"/>
                </a:lnTo>
                <a:close/>
              </a:path>
            </a:pathLst>
          </a:custGeom>
          <a:solidFill>
            <a:srgbClr val="1350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51" name="object 28551"/>
          <p:cNvSpPr/>
          <p:nvPr/>
        </p:nvSpPr>
        <p:spPr>
          <a:xfrm>
            <a:off x="4034685" y="2579083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812" y="1384"/>
                </a:moveTo>
                <a:lnTo>
                  <a:pt x="3804" y="1148"/>
                </a:lnTo>
                <a:lnTo>
                  <a:pt x="0" y="0"/>
                </a:lnTo>
                <a:lnTo>
                  <a:pt x="812" y="1384"/>
                </a:lnTo>
                <a:close/>
              </a:path>
            </a:pathLst>
          </a:custGeom>
          <a:ln w="3175">
            <a:solidFill>
              <a:srgbClr val="1350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52" name="object 28552"/>
          <p:cNvSpPr/>
          <p:nvPr/>
        </p:nvSpPr>
        <p:spPr>
          <a:xfrm>
            <a:off x="4034470" y="2578717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0" y="0"/>
                </a:moveTo>
                <a:lnTo>
                  <a:pt x="4020" y="151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50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53" name="object 28553"/>
          <p:cNvSpPr/>
          <p:nvPr/>
        </p:nvSpPr>
        <p:spPr>
          <a:xfrm>
            <a:off x="4034470" y="2578717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4020" y="1513"/>
                </a:moveTo>
                <a:lnTo>
                  <a:pt x="215" y="365"/>
                </a:lnTo>
                <a:lnTo>
                  <a:pt x="0" y="0"/>
                </a:lnTo>
                <a:lnTo>
                  <a:pt x="4020" y="1513"/>
                </a:lnTo>
                <a:close/>
              </a:path>
            </a:pathLst>
          </a:custGeom>
          <a:solidFill>
            <a:srgbClr val="1350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54" name="object 28554"/>
          <p:cNvSpPr/>
          <p:nvPr/>
        </p:nvSpPr>
        <p:spPr>
          <a:xfrm>
            <a:off x="4034470" y="2578717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0" y="0"/>
                </a:moveTo>
                <a:lnTo>
                  <a:pt x="215" y="365"/>
                </a:lnTo>
                <a:lnTo>
                  <a:pt x="4020" y="151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50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55" name="object 28555"/>
          <p:cNvSpPr/>
          <p:nvPr/>
        </p:nvSpPr>
        <p:spPr>
          <a:xfrm>
            <a:off x="3942326" y="2539133"/>
            <a:ext cx="6985" cy="17780"/>
          </a:xfrm>
          <a:custGeom>
            <a:avLst/>
            <a:gdLst/>
            <a:ahLst/>
            <a:cxnLst/>
            <a:rect l="l" t="t" r="r" b="b"/>
            <a:pathLst>
              <a:path w="6985" h="17780">
                <a:moveTo>
                  <a:pt x="6700" y="17490"/>
                </a:moveTo>
                <a:lnTo>
                  <a:pt x="0" y="477"/>
                </a:lnTo>
                <a:lnTo>
                  <a:pt x="977" y="0"/>
                </a:lnTo>
                <a:lnTo>
                  <a:pt x="6700" y="17490"/>
                </a:lnTo>
                <a:close/>
              </a:path>
            </a:pathLst>
          </a:custGeom>
          <a:solidFill>
            <a:srgbClr val="1240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56" name="object 28556"/>
          <p:cNvSpPr/>
          <p:nvPr/>
        </p:nvSpPr>
        <p:spPr>
          <a:xfrm>
            <a:off x="3942326" y="2539133"/>
            <a:ext cx="6985" cy="17780"/>
          </a:xfrm>
          <a:custGeom>
            <a:avLst/>
            <a:gdLst/>
            <a:ahLst/>
            <a:cxnLst/>
            <a:rect l="l" t="t" r="r" b="b"/>
            <a:pathLst>
              <a:path w="6985" h="17780">
                <a:moveTo>
                  <a:pt x="0" y="477"/>
                </a:moveTo>
                <a:lnTo>
                  <a:pt x="977" y="0"/>
                </a:lnTo>
                <a:lnTo>
                  <a:pt x="6700" y="17490"/>
                </a:lnTo>
                <a:lnTo>
                  <a:pt x="0" y="477"/>
                </a:lnTo>
                <a:close/>
              </a:path>
            </a:pathLst>
          </a:custGeom>
          <a:ln w="3175">
            <a:solidFill>
              <a:srgbClr val="1240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57" name="object 28557"/>
          <p:cNvSpPr/>
          <p:nvPr/>
        </p:nvSpPr>
        <p:spPr>
          <a:xfrm>
            <a:off x="3943304" y="2539133"/>
            <a:ext cx="13970" cy="17780"/>
          </a:xfrm>
          <a:custGeom>
            <a:avLst/>
            <a:gdLst/>
            <a:ahLst/>
            <a:cxnLst/>
            <a:rect l="l" t="t" r="r" b="b"/>
            <a:pathLst>
              <a:path w="13970" h="17780">
                <a:moveTo>
                  <a:pt x="13350" y="17566"/>
                </a:moveTo>
                <a:lnTo>
                  <a:pt x="5722" y="17490"/>
                </a:lnTo>
                <a:lnTo>
                  <a:pt x="0" y="0"/>
                </a:lnTo>
                <a:lnTo>
                  <a:pt x="13350" y="17566"/>
                </a:lnTo>
                <a:close/>
              </a:path>
            </a:pathLst>
          </a:custGeom>
          <a:solidFill>
            <a:srgbClr val="1241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58" name="object 28558"/>
          <p:cNvSpPr/>
          <p:nvPr/>
        </p:nvSpPr>
        <p:spPr>
          <a:xfrm>
            <a:off x="3943304" y="2539133"/>
            <a:ext cx="13970" cy="17780"/>
          </a:xfrm>
          <a:custGeom>
            <a:avLst/>
            <a:gdLst/>
            <a:ahLst/>
            <a:cxnLst/>
            <a:rect l="l" t="t" r="r" b="b"/>
            <a:pathLst>
              <a:path w="13970" h="17780">
                <a:moveTo>
                  <a:pt x="13350" y="17566"/>
                </a:moveTo>
                <a:lnTo>
                  <a:pt x="0" y="0"/>
                </a:lnTo>
                <a:lnTo>
                  <a:pt x="5722" y="17490"/>
                </a:lnTo>
                <a:lnTo>
                  <a:pt x="13350" y="17566"/>
                </a:lnTo>
                <a:close/>
              </a:path>
            </a:pathLst>
          </a:custGeom>
          <a:ln w="3175">
            <a:solidFill>
              <a:srgbClr val="1241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59" name="object 28559"/>
          <p:cNvSpPr/>
          <p:nvPr/>
        </p:nvSpPr>
        <p:spPr>
          <a:xfrm>
            <a:off x="3949026" y="2556743"/>
            <a:ext cx="7620" cy="0"/>
          </a:xfrm>
          <a:custGeom>
            <a:avLst/>
            <a:gdLst/>
            <a:ahLst/>
            <a:cxnLst/>
            <a:rect l="l" t="t" r="r" b="b"/>
            <a:pathLst>
              <a:path w="7620" h="0">
                <a:moveTo>
                  <a:pt x="0" y="0"/>
                </a:moveTo>
                <a:lnTo>
                  <a:pt x="7627" y="0"/>
                </a:lnTo>
              </a:path>
            </a:pathLst>
          </a:custGeom>
          <a:ln w="3175">
            <a:solidFill>
              <a:srgbClr val="1241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60" name="object 28560"/>
          <p:cNvSpPr/>
          <p:nvPr/>
        </p:nvSpPr>
        <p:spPr>
          <a:xfrm>
            <a:off x="3949026" y="2556624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7627" y="76"/>
                </a:moveTo>
                <a:lnTo>
                  <a:pt x="93" y="238"/>
                </a:lnTo>
                <a:lnTo>
                  <a:pt x="0" y="0"/>
                </a:lnTo>
                <a:lnTo>
                  <a:pt x="7627" y="76"/>
                </a:lnTo>
                <a:close/>
              </a:path>
            </a:pathLst>
          </a:custGeom>
          <a:ln w="3175">
            <a:solidFill>
              <a:srgbClr val="1241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61" name="object 28561"/>
          <p:cNvSpPr/>
          <p:nvPr/>
        </p:nvSpPr>
        <p:spPr>
          <a:xfrm>
            <a:off x="3949120" y="255670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358" y="1071"/>
                </a:moveTo>
                <a:lnTo>
                  <a:pt x="0" y="162"/>
                </a:lnTo>
                <a:lnTo>
                  <a:pt x="7533" y="0"/>
                </a:lnTo>
                <a:lnTo>
                  <a:pt x="358" y="1071"/>
                </a:lnTo>
                <a:close/>
              </a:path>
            </a:pathLst>
          </a:custGeom>
          <a:solidFill>
            <a:srgbClr val="1241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62" name="object 28562"/>
          <p:cNvSpPr/>
          <p:nvPr/>
        </p:nvSpPr>
        <p:spPr>
          <a:xfrm>
            <a:off x="3949120" y="255670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7533" y="0"/>
                </a:moveTo>
                <a:lnTo>
                  <a:pt x="0" y="162"/>
                </a:lnTo>
                <a:lnTo>
                  <a:pt x="358" y="1071"/>
                </a:lnTo>
                <a:lnTo>
                  <a:pt x="7533" y="0"/>
                </a:lnTo>
                <a:close/>
              </a:path>
            </a:pathLst>
          </a:custGeom>
          <a:ln w="3175">
            <a:solidFill>
              <a:srgbClr val="1241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63" name="object 28563"/>
          <p:cNvSpPr/>
          <p:nvPr/>
        </p:nvSpPr>
        <p:spPr>
          <a:xfrm>
            <a:off x="3949479" y="255670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0" y="1071"/>
                </a:moveTo>
                <a:lnTo>
                  <a:pt x="7175" y="0"/>
                </a:lnTo>
                <a:lnTo>
                  <a:pt x="0" y="1071"/>
                </a:lnTo>
                <a:close/>
              </a:path>
            </a:pathLst>
          </a:custGeom>
          <a:ln w="3175">
            <a:solidFill>
              <a:srgbClr val="1241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64" name="object 28564"/>
          <p:cNvSpPr/>
          <p:nvPr/>
        </p:nvSpPr>
        <p:spPr>
          <a:xfrm>
            <a:off x="3949479" y="255670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0" y="1071"/>
                </a:moveTo>
                <a:lnTo>
                  <a:pt x="7175" y="0"/>
                </a:lnTo>
                <a:lnTo>
                  <a:pt x="0" y="1071"/>
                </a:lnTo>
                <a:close/>
              </a:path>
            </a:pathLst>
          </a:custGeom>
          <a:ln w="3175">
            <a:solidFill>
              <a:srgbClr val="1241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65" name="object 28565"/>
          <p:cNvSpPr/>
          <p:nvPr/>
        </p:nvSpPr>
        <p:spPr>
          <a:xfrm>
            <a:off x="3965107" y="2595412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505" y="3876"/>
                </a:moveTo>
                <a:lnTo>
                  <a:pt x="0" y="2138"/>
                </a:lnTo>
                <a:lnTo>
                  <a:pt x="4279" y="0"/>
                </a:lnTo>
                <a:lnTo>
                  <a:pt x="505" y="3876"/>
                </a:lnTo>
                <a:close/>
              </a:path>
            </a:pathLst>
          </a:custGeom>
          <a:solidFill>
            <a:srgbClr val="1240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66" name="object 28566"/>
          <p:cNvSpPr/>
          <p:nvPr/>
        </p:nvSpPr>
        <p:spPr>
          <a:xfrm>
            <a:off x="3965107" y="2595412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4279" y="0"/>
                </a:moveTo>
                <a:lnTo>
                  <a:pt x="0" y="2138"/>
                </a:lnTo>
                <a:lnTo>
                  <a:pt x="505" y="3876"/>
                </a:lnTo>
                <a:lnTo>
                  <a:pt x="4279" y="0"/>
                </a:lnTo>
                <a:close/>
              </a:path>
            </a:pathLst>
          </a:custGeom>
          <a:ln w="3175">
            <a:solidFill>
              <a:srgbClr val="1240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67" name="object 28567"/>
          <p:cNvSpPr/>
          <p:nvPr/>
        </p:nvSpPr>
        <p:spPr>
          <a:xfrm>
            <a:off x="3965107" y="2595412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0" y="2138"/>
                </a:moveTo>
                <a:lnTo>
                  <a:pt x="42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68" name="object 285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569" name="object 285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570" name="object 285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571" name="object 28571"/>
          <p:cNvSpPr/>
          <p:nvPr/>
        </p:nvSpPr>
        <p:spPr>
          <a:xfrm>
            <a:off x="3965021" y="2595412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86" y="2138"/>
                </a:moveTo>
                <a:lnTo>
                  <a:pt x="0" y="1836"/>
                </a:lnTo>
                <a:lnTo>
                  <a:pt x="4366" y="0"/>
                </a:lnTo>
                <a:lnTo>
                  <a:pt x="86" y="2138"/>
                </a:lnTo>
                <a:close/>
              </a:path>
            </a:pathLst>
          </a:custGeom>
          <a:solidFill>
            <a:srgbClr val="1240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72" name="object 28572"/>
          <p:cNvSpPr/>
          <p:nvPr/>
        </p:nvSpPr>
        <p:spPr>
          <a:xfrm>
            <a:off x="3965021" y="2595412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0" y="1836"/>
                </a:moveTo>
                <a:lnTo>
                  <a:pt x="86" y="2138"/>
                </a:lnTo>
                <a:lnTo>
                  <a:pt x="4366" y="0"/>
                </a:lnTo>
                <a:lnTo>
                  <a:pt x="0" y="1836"/>
                </a:lnTo>
                <a:close/>
              </a:path>
            </a:pathLst>
          </a:custGeom>
          <a:ln w="3175">
            <a:solidFill>
              <a:srgbClr val="1240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73" name="object 28573"/>
          <p:cNvSpPr/>
          <p:nvPr/>
        </p:nvSpPr>
        <p:spPr>
          <a:xfrm>
            <a:off x="3950799" y="2556700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0" y="4429"/>
                </a:moveTo>
                <a:lnTo>
                  <a:pt x="5854" y="0"/>
                </a:lnTo>
                <a:lnTo>
                  <a:pt x="0" y="4429"/>
                </a:lnTo>
                <a:close/>
              </a:path>
            </a:pathLst>
          </a:custGeom>
          <a:ln w="3175">
            <a:solidFill>
              <a:srgbClr val="1241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74" name="object 28574"/>
          <p:cNvSpPr/>
          <p:nvPr/>
        </p:nvSpPr>
        <p:spPr>
          <a:xfrm>
            <a:off x="3950799" y="2556700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0" y="4429"/>
                </a:moveTo>
                <a:lnTo>
                  <a:pt x="5854" y="0"/>
                </a:lnTo>
                <a:lnTo>
                  <a:pt x="0" y="4429"/>
                </a:lnTo>
                <a:close/>
              </a:path>
            </a:pathLst>
          </a:custGeom>
          <a:ln w="3175">
            <a:solidFill>
              <a:srgbClr val="1241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75" name="object 28575"/>
          <p:cNvSpPr/>
          <p:nvPr/>
        </p:nvSpPr>
        <p:spPr>
          <a:xfrm>
            <a:off x="3950799" y="2556700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373" y="5600"/>
                </a:moveTo>
                <a:lnTo>
                  <a:pt x="0" y="4429"/>
                </a:lnTo>
                <a:lnTo>
                  <a:pt x="5854" y="0"/>
                </a:lnTo>
                <a:lnTo>
                  <a:pt x="373" y="5600"/>
                </a:lnTo>
                <a:close/>
              </a:path>
            </a:pathLst>
          </a:custGeom>
          <a:solidFill>
            <a:srgbClr val="1241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76" name="object 28576"/>
          <p:cNvSpPr/>
          <p:nvPr/>
        </p:nvSpPr>
        <p:spPr>
          <a:xfrm>
            <a:off x="3950799" y="2556700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0" y="4429"/>
                </a:moveTo>
                <a:lnTo>
                  <a:pt x="5854" y="0"/>
                </a:lnTo>
                <a:lnTo>
                  <a:pt x="373" y="5600"/>
                </a:lnTo>
                <a:lnTo>
                  <a:pt x="0" y="4429"/>
                </a:lnTo>
                <a:close/>
              </a:path>
            </a:pathLst>
          </a:custGeom>
          <a:ln w="3175">
            <a:solidFill>
              <a:srgbClr val="1241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77" name="object 285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578" name="object 285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579" name="object 285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580" name="object 285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581" name="object 28581"/>
          <p:cNvSpPr/>
          <p:nvPr/>
        </p:nvSpPr>
        <p:spPr>
          <a:xfrm>
            <a:off x="3953416" y="2556700"/>
            <a:ext cx="7620" cy="11430"/>
          </a:xfrm>
          <a:custGeom>
            <a:avLst/>
            <a:gdLst/>
            <a:ahLst/>
            <a:cxnLst/>
            <a:rect l="l" t="t" r="r" b="b"/>
            <a:pathLst>
              <a:path w="7620" h="11430">
                <a:moveTo>
                  <a:pt x="0" y="11346"/>
                </a:moveTo>
                <a:lnTo>
                  <a:pt x="3238" y="0"/>
                </a:lnTo>
                <a:lnTo>
                  <a:pt x="7343" y="7800"/>
                </a:lnTo>
                <a:lnTo>
                  <a:pt x="0" y="11346"/>
                </a:lnTo>
                <a:close/>
              </a:path>
            </a:pathLst>
          </a:custGeom>
          <a:solidFill>
            <a:srgbClr val="1241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82" name="object 28582"/>
          <p:cNvSpPr/>
          <p:nvPr/>
        </p:nvSpPr>
        <p:spPr>
          <a:xfrm>
            <a:off x="3953416" y="2556700"/>
            <a:ext cx="7620" cy="11430"/>
          </a:xfrm>
          <a:custGeom>
            <a:avLst/>
            <a:gdLst/>
            <a:ahLst/>
            <a:cxnLst/>
            <a:rect l="l" t="t" r="r" b="b"/>
            <a:pathLst>
              <a:path w="7620" h="11430">
                <a:moveTo>
                  <a:pt x="3238" y="0"/>
                </a:moveTo>
                <a:lnTo>
                  <a:pt x="7343" y="7800"/>
                </a:lnTo>
                <a:lnTo>
                  <a:pt x="0" y="11346"/>
                </a:lnTo>
                <a:lnTo>
                  <a:pt x="3238" y="0"/>
                </a:lnTo>
                <a:close/>
              </a:path>
            </a:pathLst>
          </a:custGeom>
          <a:ln w="3175">
            <a:solidFill>
              <a:srgbClr val="1241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83" name="object 28583"/>
          <p:cNvSpPr/>
          <p:nvPr/>
        </p:nvSpPr>
        <p:spPr>
          <a:xfrm>
            <a:off x="3951173" y="2556700"/>
            <a:ext cx="5715" cy="11430"/>
          </a:xfrm>
          <a:custGeom>
            <a:avLst/>
            <a:gdLst/>
            <a:ahLst/>
            <a:cxnLst/>
            <a:rect l="l" t="t" r="r" b="b"/>
            <a:pathLst>
              <a:path w="5714" h="11430">
                <a:moveTo>
                  <a:pt x="2242" y="11346"/>
                </a:moveTo>
                <a:lnTo>
                  <a:pt x="0" y="5600"/>
                </a:lnTo>
                <a:lnTo>
                  <a:pt x="5481" y="0"/>
                </a:lnTo>
                <a:lnTo>
                  <a:pt x="2242" y="11346"/>
                </a:lnTo>
                <a:close/>
              </a:path>
            </a:pathLst>
          </a:custGeom>
          <a:solidFill>
            <a:srgbClr val="1241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84" name="object 28584"/>
          <p:cNvSpPr/>
          <p:nvPr/>
        </p:nvSpPr>
        <p:spPr>
          <a:xfrm>
            <a:off x="3951173" y="2556700"/>
            <a:ext cx="5715" cy="11430"/>
          </a:xfrm>
          <a:custGeom>
            <a:avLst/>
            <a:gdLst/>
            <a:ahLst/>
            <a:cxnLst/>
            <a:rect l="l" t="t" r="r" b="b"/>
            <a:pathLst>
              <a:path w="5714" h="11430">
                <a:moveTo>
                  <a:pt x="5481" y="0"/>
                </a:moveTo>
                <a:lnTo>
                  <a:pt x="0" y="5600"/>
                </a:lnTo>
                <a:lnTo>
                  <a:pt x="2242" y="11346"/>
                </a:lnTo>
                <a:lnTo>
                  <a:pt x="5481" y="0"/>
                </a:lnTo>
                <a:close/>
              </a:path>
            </a:pathLst>
          </a:custGeom>
          <a:ln w="3175">
            <a:solidFill>
              <a:srgbClr val="1241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85" name="object 28585"/>
          <p:cNvSpPr/>
          <p:nvPr/>
        </p:nvSpPr>
        <p:spPr>
          <a:xfrm>
            <a:off x="3951173" y="2556700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5481" y="0"/>
                </a:moveTo>
                <a:lnTo>
                  <a:pt x="0" y="5600"/>
                </a:lnTo>
                <a:lnTo>
                  <a:pt x="5481" y="0"/>
                </a:lnTo>
                <a:close/>
              </a:path>
            </a:pathLst>
          </a:custGeom>
          <a:ln w="3175">
            <a:solidFill>
              <a:srgbClr val="1241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86" name="object 285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587" name="object 285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588" name="object 28588"/>
          <p:cNvSpPr/>
          <p:nvPr/>
        </p:nvSpPr>
        <p:spPr>
          <a:xfrm>
            <a:off x="3955288" y="2564501"/>
            <a:ext cx="9525" cy="8890"/>
          </a:xfrm>
          <a:custGeom>
            <a:avLst/>
            <a:gdLst/>
            <a:ahLst/>
            <a:cxnLst/>
            <a:rect l="l" t="t" r="r" b="b"/>
            <a:pathLst>
              <a:path w="9525" h="8889">
                <a:moveTo>
                  <a:pt x="0" y="8343"/>
                </a:moveTo>
                <a:lnTo>
                  <a:pt x="5471" y="0"/>
                </a:lnTo>
                <a:lnTo>
                  <a:pt x="9171" y="7035"/>
                </a:lnTo>
                <a:lnTo>
                  <a:pt x="0" y="8343"/>
                </a:lnTo>
                <a:close/>
              </a:path>
            </a:pathLst>
          </a:custGeom>
          <a:solidFill>
            <a:srgbClr val="1241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89" name="object 28589"/>
          <p:cNvSpPr/>
          <p:nvPr/>
        </p:nvSpPr>
        <p:spPr>
          <a:xfrm>
            <a:off x="3955288" y="2564501"/>
            <a:ext cx="9525" cy="8890"/>
          </a:xfrm>
          <a:custGeom>
            <a:avLst/>
            <a:gdLst/>
            <a:ahLst/>
            <a:cxnLst/>
            <a:rect l="l" t="t" r="r" b="b"/>
            <a:pathLst>
              <a:path w="9525" h="8889">
                <a:moveTo>
                  <a:pt x="5471" y="0"/>
                </a:moveTo>
                <a:lnTo>
                  <a:pt x="9171" y="7035"/>
                </a:lnTo>
                <a:lnTo>
                  <a:pt x="0" y="8343"/>
                </a:lnTo>
                <a:lnTo>
                  <a:pt x="5471" y="0"/>
                </a:lnTo>
                <a:close/>
              </a:path>
            </a:pathLst>
          </a:custGeom>
          <a:ln w="3175">
            <a:solidFill>
              <a:srgbClr val="1241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90" name="object 28590"/>
          <p:cNvSpPr/>
          <p:nvPr/>
        </p:nvSpPr>
        <p:spPr>
          <a:xfrm>
            <a:off x="3953416" y="2564501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1871" y="8343"/>
                </a:moveTo>
                <a:lnTo>
                  <a:pt x="0" y="3545"/>
                </a:lnTo>
                <a:lnTo>
                  <a:pt x="7343" y="0"/>
                </a:lnTo>
                <a:lnTo>
                  <a:pt x="1871" y="8343"/>
                </a:lnTo>
                <a:close/>
              </a:path>
            </a:pathLst>
          </a:custGeom>
          <a:solidFill>
            <a:srgbClr val="1241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91" name="object 28591"/>
          <p:cNvSpPr/>
          <p:nvPr/>
        </p:nvSpPr>
        <p:spPr>
          <a:xfrm>
            <a:off x="3953416" y="2564501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7343" y="0"/>
                </a:moveTo>
                <a:lnTo>
                  <a:pt x="0" y="3545"/>
                </a:lnTo>
                <a:lnTo>
                  <a:pt x="1871" y="8343"/>
                </a:lnTo>
                <a:lnTo>
                  <a:pt x="7343" y="0"/>
                </a:lnTo>
                <a:close/>
              </a:path>
            </a:pathLst>
          </a:custGeom>
          <a:ln w="3175">
            <a:solidFill>
              <a:srgbClr val="1241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92" name="object 28592"/>
          <p:cNvSpPr/>
          <p:nvPr/>
        </p:nvSpPr>
        <p:spPr>
          <a:xfrm>
            <a:off x="3951173" y="2556700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0" y="5600"/>
                </a:moveTo>
                <a:lnTo>
                  <a:pt x="5481" y="0"/>
                </a:lnTo>
                <a:lnTo>
                  <a:pt x="0" y="5600"/>
                </a:lnTo>
                <a:close/>
              </a:path>
            </a:pathLst>
          </a:custGeom>
          <a:ln w="3175">
            <a:solidFill>
              <a:srgbClr val="1241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93" name="object 28593"/>
          <p:cNvSpPr/>
          <p:nvPr/>
        </p:nvSpPr>
        <p:spPr>
          <a:xfrm>
            <a:off x="3951173" y="2556700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0" y="5600"/>
                </a:moveTo>
                <a:lnTo>
                  <a:pt x="5481" y="0"/>
                </a:lnTo>
                <a:lnTo>
                  <a:pt x="0" y="5600"/>
                </a:lnTo>
                <a:close/>
              </a:path>
            </a:pathLst>
          </a:custGeom>
          <a:ln w="3175">
            <a:solidFill>
              <a:srgbClr val="1241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94" name="object 28594"/>
          <p:cNvSpPr/>
          <p:nvPr/>
        </p:nvSpPr>
        <p:spPr>
          <a:xfrm>
            <a:off x="3953416" y="2564501"/>
            <a:ext cx="7620" cy="3810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0" y="3545"/>
                </a:moveTo>
                <a:lnTo>
                  <a:pt x="73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95" name="object 28595"/>
          <p:cNvSpPr/>
          <p:nvPr/>
        </p:nvSpPr>
        <p:spPr>
          <a:xfrm>
            <a:off x="3965612" y="2595313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0" y="3975"/>
                </a:moveTo>
                <a:lnTo>
                  <a:pt x="3774" y="99"/>
                </a:lnTo>
                <a:lnTo>
                  <a:pt x="3972" y="0"/>
                </a:lnTo>
                <a:lnTo>
                  <a:pt x="0" y="3975"/>
                </a:lnTo>
                <a:close/>
              </a:path>
            </a:pathLst>
          </a:custGeom>
          <a:solidFill>
            <a:srgbClr val="1241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96" name="object 28596"/>
          <p:cNvSpPr/>
          <p:nvPr/>
        </p:nvSpPr>
        <p:spPr>
          <a:xfrm>
            <a:off x="3965612" y="2595313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0" y="3975"/>
                </a:moveTo>
                <a:lnTo>
                  <a:pt x="3774" y="99"/>
                </a:lnTo>
                <a:lnTo>
                  <a:pt x="3972" y="0"/>
                </a:lnTo>
                <a:lnTo>
                  <a:pt x="0" y="3975"/>
                </a:lnTo>
                <a:close/>
              </a:path>
            </a:pathLst>
          </a:custGeom>
          <a:ln w="3175">
            <a:solidFill>
              <a:srgbClr val="1241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97" name="object 28597"/>
          <p:cNvSpPr/>
          <p:nvPr/>
        </p:nvSpPr>
        <p:spPr>
          <a:xfrm>
            <a:off x="3965612" y="2595313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33" y="4089"/>
                </a:moveTo>
                <a:lnTo>
                  <a:pt x="3972" y="0"/>
                </a:lnTo>
                <a:lnTo>
                  <a:pt x="33" y="4089"/>
                </a:lnTo>
                <a:close/>
              </a:path>
            </a:pathLst>
          </a:custGeom>
          <a:solidFill>
            <a:srgbClr val="1240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98" name="object 28598"/>
          <p:cNvSpPr/>
          <p:nvPr/>
        </p:nvSpPr>
        <p:spPr>
          <a:xfrm>
            <a:off x="3965612" y="2595313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0" y="3975"/>
                </a:moveTo>
                <a:lnTo>
                  <a:pt x="3972" y="0"/>
                </a:lnTo>
                <a:lnTo>
                  <a:pt x="0" y="3975"/>
                </a:lnTo>
                <a:close/>
              </a:path>
            </a:pathLst>
          </a:custGeom>
          <a:ln w="3175">
            <a:solidFill>
              <a:srgbClr val="1240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99" name="object 28599"/>
          <p:cNvSpPr/>
          <p:nvPr/>
        </p:nvSpPr>
        <p:spPr>
          <a:xfrm>
            <a:off x="3969387" y="259531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99"/>
                </a:moveTo>
                <a:lnTo>
                  <a:pt x="198" y="0"/>
                </a:lnTo>
                <a:lnTo>
                  <a:pt x="0" y="99"/>
                </a:lnTo>
                <a:close/>
              </a:path>
            </a:pathLst>
          </a:custGeom>
          <a:ln w="3175">
            <a:solidFill>
              <a:srgbClr val="1241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00" name="object 28600"/>
          <p:cNvSpPr/>
          <p:nvPr/>
        </p:nvSpPr>
        <p:spPr>
          <a:xfrm>
            <a:off x="3969387" y="259531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99"/>
                </a:moveTo>
                <a:lnTo>
                  <a:pt x="1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01" name="object 28601"/>
          <p:cNvSpPr/>
          <p:nvPr/>
        </p:nvSpPr>
        <p:spPr>
          <a:xfrm>
            <a:off x="3969387" y="2590322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5090"/>
                </a:moveTo>
                <a:lnTo>
                  <a:pt x="4958" y="0"/>
                </a:lnTo>
                <a:lnTo>
                  <a:pt x="0" y="5090"/>
                </a:lnTo>
                <a:close/>
              </a:path>
            </a:pathLst>
          </a:custGeom>
          <a:solidFill>
            <a:srgbClr val="1242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02" name="object 28602"/>
          <p:cNvSpPr/>
          <p:nvPr/>
        </p:nvSpPr>
        <p:spPr>
          <a:xfrm>
            <a:off x="3969387" y="2590322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5090"/>
                </a:moveTo>
                <a:lnTo>
                  <a:pt x="4958" y="0"/>
                </a:lnTo>
                <a:lnTo>
                  <a:pt x="0" y="5090"/>
                </a:lnTo>
                <a:close/>
              </a:path>
            </a:pathLst>
          </a:custGeom>
          <a:ln w="3175">
            <a:solidFill>
              <a:srgbClr val="1242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03" name="object 28603"/>
          <p:cNvSpPr/>
          <p:nvPr/>
        </p:nvSpPr>
        <p:spPr>
          <a:xfrm>
            <a:off x="3969387" y="259038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5031"/>
                </a:moveTo>
                <a:lnTo>
                  <a:pt x="4947" y="0"/>
                </a:lnTo>
                <a:lnTo>
                  <a:pt x="0" y="5031"/>
                </a:lnTo>
                <a:close/>
              </a:path>
            </a:pathLst>
          </a:custGeom>
          <a:ln w="3175">
            <a:solidFill>
              <a:srgbClr val="1242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04" name="object 28604"/>
          <p:cNvSpPr/>
          <p:nvPr/>
        </p:nvSpPr>
        <p:spPr>
          <a:xfrm>
            <a:off x="3969387" y="259038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5031"/>
                </a:moveTo>
                <a:lnTo>
                  <a:pt x="4947" y="0"/>
                </a:lnTo>
                <a:lnTo>
                  <a:pt x="198" y="4932"/>
                </a:lnTo>
                <a:lnTo>
                  <a:pt x="0" y="5031"/>
                </a:lnTo>
                <a:close/>
              </a:path>
            </a:pathLst>
          </a:custGeom>
          <a:solidFill>
            <a:srgbClr val="1242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05" name="object 28605"/>
          <p:cNvSpPr/>
          <p:nvPr/>
        </p:nvSpPr>
        <p:spPr>
          <a:xfrm>
            <a:off x="3969387" y="259038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5031"/>
                </a:moveTo>
                <a:lnTo>
                  <a:pt x="4947" y="0"/>
                </a:lnTo>
                <a:lnTo>
                  <a:pt x="198" y="4932"/>
                </a:lnTo>
                <a:lnTo>
                  <a:pt x="0" y="5031"/>
                </a:lnTo>
                <a:close/>
              </a:path>
            </a:pathLst>
          </a:custGeom>
          <a:ln w="3175">
            <a:solidFill>
              <a:srgbClr val="1242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06" name="object 28606"/>
          <p:cNvSpPr/>
          <p:nvPr/>
        </p:nvSpPr>
        <p:spPr>
          <a:xfrm>
            <a:off x="3969585" y="2590381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0" y="4932"/>
                </a:moveTo>
                <a:lnTo>
                  <a:pt x="4749" y="0"/>
                </a:lnTo>
                <a:lnTo>
                  <a:pt x="5854" y="2103"/>
                </a:lnTo>
                <a:lnTo>
                  <a:pt x="0" y="4932"/>
                </a:lnTo>
                <a:close/>
              </a:path>
            </a:pathLst>
          </a:custGeom>
          <a:solidFill>
            <a:srgbClr val="1242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07" name="object 28607"/>
          <p:cNvSpPr/>
          <p:nvPr/>
        </p:nvSpPr>
        <p:spPr>
          <a:xfrm>
            <a:off x="3969585" y="2590381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4749" y="0"/>
                </a:moveTo>
                <a:lnTo>
                  <a:pt x="0" y="4932"/>
                </a:lnTo>
                <a:lnTo>
                  <a:pt x="5854" y="2103"/>
                </a:lnTo>
                <a:lnTo>
                  <a:pt x="4749" y="0"/>
                </a:lnTo>
                <a:close/>
              </a:path>
            </a:pathLst>
          </a:custGeom>
          <a:ln w="3175">
            <a:solidFill>
              <a:srgbClr val="1242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08" name="object 286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609" name="object 286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610" name="object 286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611" name="object 286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612" name="object 28612"/>
          <p:cNvSpPr/>
          <p:nvPr/>
        </p:nvSpPr>
        <p:spPr>
          <a:xfrm>
            <a:off x="3981909" y="2604805"/>
            <a:ext cx="6350" cy="12065"/>
          </a:xfrm>
          <a:custGeom>
            <a:avLst/>
            <a:gdLst/>
            <a:ahLst/>
            <a:cxnLst/>
            <a:rect l="l" t="t" r="r" b="b"/>
            <a:pathLst>
              <a:path w="6350" h="12064">
                <a:moveTo>
                  <a:pt x="6040" y="11508"/>
                </a:moveTo>
                <a:lnTo>
                  <a:pt x="0" y="0"/>
                </a:lnTo>
                <a:lnTo>
                  <a:pt x="6040" y="11508"/>
                </a:lnTo>
                <a:close/>
              </a:path>
            </a:pathLst>
          </a:custGeom>
          <a:ln w="3175">
            <a:solidFill>
              <a:srgbClr val="1243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13" name="object 28613"/>
          <p:cNvSpPr/>
          <p:nvPr/>
        </p:nvSpPr>
        <p:spPr>
          <a:xfrm>
            <a:off x="3978122" y="2597592"/>
            <a:ext cx="3810" cy="7620"/>
          </a:xfrm>
          <a:custGeom>
            <a:avLst/>
            <a:gdLst/>
            <a:ahLst/>
            <a:cxnLst/>
            <a:rect l="l" t="t" r="r" b="b"/>
            <a:pathLst>
              <a:path w="3810" h="7619">
                <a:moveTo>
                  <a:pt x="0" y="0"/>
                </a:moveTo>
                <a:lnTo>
                  <a:pt x="3787" y="721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3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14" name="object 286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615" name="object 286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616" name="object 286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617" name="object 286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618" name="object 286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619" name="object 28619"/>
          <p:cNvSpPr/>
          <p:nvPr/>
        </p:nvSpPr>
        <p:spPr>
          <a:xfrm>
            <a:off x="3975440" y="25924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243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20" name="object 28620"/>
          <p:cNvSpPr/>
          <p:nvPr/>
        </p:nvSpPr>
        <p:spPr>
          <a:xfrm>
            <a:off x="3975440" y="25924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3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21" name="object 28621"/>
          <p:cNvSpPr/>
          <p:nvPr/>
        </p:nvSpPr>
        <p:spPr>
          <a:xfrm>
            <a:off x="3975440" y="2592484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0" y="0"/>
                </a:moveTo>
                <a:lnTo>
                  <a:pt x="2682" y="510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3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22" name="object 28622"/>
          <p:cNvSpPr/>
          <p:nvPr/>
        </p:nvSpPr>
        <p:spPr>
          <a:xfrm>
            <a:off x="3975440" y="2592484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0" y="0"/>
                </a:moveTo>
                <a:lnTo>
                  <a:pt x="2682" y="510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3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23" name="object 28623"/>
          <p:cNvSpPr/>
          <p:nvPr/>
        </p:nvSpPr>
        <p:spPr>
          <a:xfrm>
            <a:off x="3975440" y="2592484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0" y="0"/>
                </a:moveTo>
                <a:lnTo>
                  <a:pt x="2682" y="510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3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24" name="object 28624"/>
          <p:cNvSpPr/>
          <p:nvPr/>
        </p:nvSpPr>
        <p:spPr>
          <a:xfrm>
            <a:off x="3969585" y="2592484"/>
            <a:ext cx="8890" cy="5715"/>
          </a:xfrm>
          <a:custGeom>
            <a:avLst/>
            <a:gdLst/>
            <a:ahLst/>
            <a:cxnLst/>
            <a:rect l="l" t="t" r="r" b="b"/>
            <a:pathLst>
              <a:path w="8889" h="5714">
                <a:moveTo>
                  <a:pt x="8536" y="5107"/>
                </a:moveTo>
                <a:lnTo>
                  <a:pt x="0" y="2829"/>
                </a:lnTo>
                <a:lnTo>
                  <a:pt x="5854" y="0"/>
                </a:lnTo>
                <a:lnTo>
                  <a:pt x="8536" y="5107"/>
                </a:lnTo>
                <a:close/>
              </a:path>
            </a:pathLst>
          </a:custGeom>
          <a:solidFill>
            <a:srgbClr val="1242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25" name="object 28625"/>
          <p:cNvSpPr/>
          <p:nvPr/>
        </p:nvSpPr>
        <p:spPr>
          <a:xfrm>
            <a:off x="3969585" y="2592484"/>
            <a:ext cx="8890" cy="5715"/>
          </a:xfrm>
          <a:custGeom>
            <a:avLst/>
            <a:gdLst/>
            <a:ahLst/>
            <a:cxnLst/>
            <a:rect l="l" t="t" r="r" b="b"/>
            <a:pathLst>
              <a:path w="8889" h="5714">
                <a:moveTo>
                  <a:pt x="5854" y="0"/>
                </a:moveTo>
                <a:lnTo>
                  <a:pt x="8536" y="5107"/>
                </a:lnTo>
                <a:lnTo>
                  <a:pt x="0" y="2829"/>
                </a:lnTo>
                <a:lnTo>
                  <a:pt x="5854" y="0"/>
                </a:lnTo>
                <a:close/>
              </a:path>
            </a:pathLst>
          </a:custGeom>
          <a:ln w="3175">
            <a:solidFill>
              <a:srgbClr val="1242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26" name="object 28626"/>
          <p:cNvSpPr/>
          <p:nvPr/>
        </p:nvSpPr>
        <p:spPr>
          <a:xfrm>
            <a:off x="3969585" y="259038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749" y="0"/>
                </a:moveTo>
                <a:lnTo>
                  <a:pt x="0" y="4932"/>
                </a:lnTo>
                <a:lnTo>
                  <a:pt x="4749" y="0"/>
                </a:lnTo>
                <a:close/>
              </a:path>
            </a:pathLst>
          </a:custGeom>
          <a:ln w="3175">
            <a:solidFill>
              <a:srgbClr val="1242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27" name="object 28627"/>
          <p:cNvSpPr/>
          <p:nvPr/>
        </p:nvSpPr>
        <p:spPr>
          <a:xfrm>
            <a:off x="3969585" y="2592484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2829"/>
                </a:moveTo>
                <a:lnTo>
                  <a:pt x="58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28" name="object 286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629" name="object 286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630" name="object 28630"/>
          <p:cNvSpPr/>
          <p:nvPr/>
        </p:nvSpPr>
        <p:spPr>
          <a:xfrm>
            <a:off x="3976857" y="2623434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80">
                <a:moveTo>
                  <a:pt x="9926" y="0"/>
                </a:moveTo>
                <a:lnTo>
                  <a:pt x="0" y="47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31" name="object 28631"/>
          <p:cNvSpPr/>
          <p:nvPr/>
        </p:nvSpPr>
        <p:spPr>
          <a:xfrm>
            <a:off x="4038490" y="2579692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80">
                <a:moveTo>
                  <a:pt x="10368" y="4874"/>
                </a:moveTo>
                <a:lnTo>
                  <a:pt x="0" y="538"/>
                </a:lnTo>
                <a:lnTo>
                  <a:pt x="11323" y="0"/>
                </a:lnTo>
                <a:lnTo>
                  <a:pt x="10368" y="4874"/>
                </a:lnTo>
                <a:close/>
              </a:path>
            </a:pathLst>
          </a:custGeom>
          <a:solidFill>
            <a:srgbClr val="1351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32" name="object 28632"/>
          <p:cNvSpPr/>
          <p:nvPr/>
        </p:nvSpPr>
        <p:spPr>
          <a:xfrm>
            <a:off x="4038490" y="2579692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80">
                <a:moveTo>
                  <a:pt x="11323" y="0"/>
                </a:moveTo>
                <a:lnTo>
                  <a:pt x="10368" y="4874"/>
                </a:lnTo>
                <a:lnTo>
                  <a:pt x="0" y="538"/>
                </a:lnTo>
                <a:lnTo>
                  <a:pt x="11323" y="0"/>
                </a:lnTo>
                <a:close/>
              </a:path>
            </a:pathLst>
          </a:custGeom>
          <a:ln w="3175">
            <a:solidFill>
              <a:srgbClr val="1351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33" name="object 28633"/>
          <p:cNvSpPr/>
          <p:nvPr/>
        </p:nvSpPr>
        <p:spPr>
          <a:xfrm>
            <a:off x="4038490" y="2579692"/>
            <a:ext cx="11430" cy="635"/>
          </a:xfrm>
          <a:custGeom>
            <a:avLst/>
            <a:gdLst/>
            <a:ahLst/>
            <a:cxnLst/>
            <a:rect l="l" t="t" r="r" b="b"/>
            <a:pathLst>
              <a:path w="11429" h="635">
                <a:moveTo>
                  <a:pt x="11323" y="0"/>
                </a:moveTo>
                <a:lnTo>
                  <a:pt x="0" y="538"/>
                </a:lnTo>
                <a:lnTo>
                  <a:pt x="11323" y="0"/>
                </a:lnTo>
                <a:close/>
              </a:path>
            </a:pathLst>
          </a:custGeom>
          <a:ln w="3175">
            <a:solidFill>
              <a:srgbClr val="1351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34" name="object 28634"/>
          <p:cNvSpPr/>
          <p:nvPr/>
        </p:nvSpPr>
        <p:spPr>
          <a:xfrm>
            <a:off x="4094746" y="2519441"/>
            <a:ext cx="10160" cy="4445"/>
          </a:xfrm>
          <a:custGeom>
            <a:avLst/>
            <a:gdLst/>
            <a:ahLst/>
            <a:cxnLst/>
            <a:rect l="l" t="t" r="r" b="b"/>
            <a:pathLst>
              <a:path w="10160" h="4444">
                <a:moveTo>
                  <a:pt x="0" y="4160"/>
                </a:moveTo>
                <a:lnTo>
                  <a:pt x="2725" y="759"/>
                </a:lnTo>
                <a:lnTo>
                  <a:pt x="9570" y="0"/>
                </a:lnTo>
                <a:lnTo>
                  <a:pt x="0" y="4160"/>
                </a:lnTo>
                <a:close/>
              </a:path>
            </a:pathLst>
          </a:custGeom>
          <a:solidFill>
            <a:srgbClr val="1561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35" name="object 28635"/>
          <p:cNvSpPr/>
          <p:nvPr/>
        </p:nvSpPr>
        <p:spPr>
          <a:xfrm>
            <a:off x="4094746" y="2519441"/>
            <a:ext cx="10160" cy="4445"/>
          </a:xfrm>
          <a:custGeom>
            <a:avLst/>
            <a:gdLst/>
            <a:ahLst/>
            <a:cxnLst/>
            <a:rect l="l" t="t" r="r" b="b"/>
            <a:pathLst>
              <a:path w="10160" h="4444">
                <a:moveTo>
                  <a:pt x="0" y="4160"/>
                </a:moveTo>
                <a:lnTo>
                  <a:pt x="2725" y="759"/>
                </a:lnTo>
                <a:lnTo>
                  <a:pt x="9570" y="0"/>
                </a:lnTo>
                <a:lnTo>
                  <a:pt x="0" y="4160"/>
                </a:lnTo>
                <a:close/>
              </a:path>
            </a:pathLst>
          </a:custGeom>
          <a:ln w="3175">
            <a:solidFill>
              <a:srgbClr val="1561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36" name="object 28636"/>
          <p:cNvSpPr/>
          <p:nvPr/>
        </p:nvSpPr>
        <p:spPr>
          <a:xfrm>
            <a:off x="4094746" y="2519441"/>
            <a:ext cx="10795" cy="4445"/>
          </a:xfrm>
          <a:custGeom>
            <a:avLst/>
            <a:gdLst/>
            <a:ahLst/>
            <a:cxnLst/>
            <a:rect l="l" t="t" r="r" b="b"/>
            <a:pathLst>
              <a:path w="10795" h="4444">
                <a:moveTo>
                  <a:pt x="0" y="4160"/>
                </a:moveTo>
                <a:lnTo>
                  <a:pt x="9570" y="0"/>
                </a:lnTo>
                <a:lnTo>
                  <a:pt x="10424" y="1051"/>
                </a:lnTo>
                <a:lnTo>
                  <a:pt x="0" y="4160"/>
                </a:lnTo>
                <a:close/>
              </a:path>
            </a:pathLst>
          </a:custGeom>
          <a:solidFill>
            <a:srgbClr val="1561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37" name="object 28637"/>
          <p:cNvSpPr/>
          <p:nvPr/>
        </p:nvSpPr>
        <p:spPr>
          <a:xfrm>
            <a:off x="4094746" y="2519441"/>
            <a:ext cx="10795" cy="4445"/>
          </a:xfrm>
          <a:custGeom>
            <a:avLst/>
            <a:gdLst/>
            <a:ahLst/>
            <a:cxnLst/>
            <a:rect l="l" t="t" r="r" b="b"/>
            <a:pathLst>
              <a:path w="10795" h="4444">
                <a:moveTo>
                  <a:pt x="0" y="4160"/>
                </a:moveTo>
                <a:lnTo>
                  <a:pt x="10424" y="1051"/>
                </a:lnTo>
                <a:lnTo>
                  <a:pt x="9570" y="0"/>
                </a:lnTo>
                <a:lnTo>
                  <a:pt x="0" y="4160"/>
                </a:lnTo>
                <a:close/>
              </a:path>
            </a:pathLst>
          </a:custGeom>
          <a:ln w="3175">
            <a:solidFill>
              <a:srgbClr val="1561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38" name="object 28638"/>
          <p:cNvSpPr/>
          <p:nvPr/>
        </p:nvSpPr>
        <p:spPr>
          <a:xfrm>
            <a:off x="4059935" y="2589240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04"/>
                </a:moveTo>
                <a:lnTo>
                  <a:pt x="5956" y="0"/>
                </a:lnTo>
                <a:lnTo>
                  <a:pt x="6329" y="772"/>
                </a:lnTo>
                <a:lnTo>
                  <a:pt x="0" y="3004"/>
                </a:lnTo>
                <a:close/>
              </a:path>
            </a:pathLst>
          </a:custGeom>
          <a:solidFill>
            <a:srgbClr val="1354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39" name="object 28639"/>
          <p:cNvSpPr/>
          <p:nvPr/>
        </p:nvSpPr>
        <p:spPr>
          <a:xfrm>
            <a:off x="4059935" y="2589240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5956" y="0"/>
                </a:moveTo>
                <a:lnTo>
                  <a:pt x="6329" y="772"/>
                </a:lnTo>
                <a:lnTo>
                  <a:pt x="0" y="3004"/>
                </a:lnTo>
                <a:lnTo>
                  <a:pt x="5956" y="0"/>
                </a:lnTo>
                <a:close/>
              </a:path>
            </a:pathLst>
          </a:custGeom>
          <a:ln w="3175">
            <a:solidFill>
              <a:srgbClr val="1354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40" name="object 28640"/>
          <p:cNvSpPr/>
          <p:nvPr/>
        </p:nvSpPr>
        <p:spPr>
          <a:xfrm>
            <a:off x="4059699" y="2589240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236" y="3004"/>
                </a:moveTo>
                <a:lnTo>
                  <a:pt x="0" y="2473"/>
                </a:lnTo>
                <a:lnTo>
                  <a:pt x="6192" y="0"/>
                </a:lnTo>
                <a:lnTo>
                  <a:pt x="236" y="3004"/>
                </a:lnTo>
                <a:close/>
              </a:path>
            </a:pathLst>
          </a:custGeom>
          <a:solidFill>
            <a:srgbClr val="1353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41" name="object 28641"/>
          <p:cNvSpPr/>
          <p:nvPr/>
        </p:nvSpPr>
        <p:spPr>
          <a:xfrm>
            <a:off x="4059699" y="2589240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6192" y="0"/>
                </a:moveTo>
                <a:lnTo>
                  <a:pt x="0" y="2473"/>
                </a:lnTo>
                <a:lnTo>
                  <a:pt x="236" y="3004"/>
                </a:lnTo>
                <a:lnTo>
                  <a:pt x="6192" y="0"/>
                </a:lnTo>
                <a:close/>
              </a:path>
            </a:pathLst>
          </a:custGeom>
          <a:ln w="3175">
            <a:solidFill>
              <a:srgbClr val="1353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42" name="object 28642"/>
          <p:cNvSpPr/>
          <p:nvPr/>
        </p:nvSpPr>
        <p:spPr>
          <a:xfrm>
            <a:off x="4059935" y="2590012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29" y="0"/>
                </a:moveTo>
                <a:lnTo>
                  <a:pt x="0" y="22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43" name="object 28643"/>
          <p:cNvSpPr/>
          <p:nvPr/>
        </p:nvSpPr>
        <p:spPr>
          <a:xfrm>
            <a:off x="4048859" y="2579659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0" y="4907"/>
                </a:moveTo>
                <a:lnTo>
                  <a:pt x="955" y="33"/>
                </a:lnTo>
                <a:lnTo>
                  <a:pt x="1625" y="0"/>
                </a:lnTo>
                <a:lnTo>
                  <a:pt x="0" y="4907"/>
                </a:lnTo>
                <a:close/>
              </a:path>
            </a:pathLst>
          </a:custGeom>
          <a:solidFill>
            <a:srgbClr val="1352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44" name="object 28644"/>
          <p:cNvSpPr/>
          <p:nvPr/>
        </p:nvSpPr>
        <p:spPr>
          <a:xfrm>
            <a:off x="4048859" y="2579659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0" y="4907"/>
                </a:moveTo>
                <a:lnTo>
                  <a:pt x="955" y="33"/>
                </a:lnTo>
                <a:lnTo>
                  <a:pt x="1625" y="0"/>
                </a:lnTo>
                <a:lnTo>
                  <a:pt x="0" y="4907"/>
                </a:lnTo>
                <a:close/>
              </a:path>
            </a:pathLst>
          </a:custGeom>
          <a:ln w="3175">
            <a:solidFill>
              <a:srgbClr val="1352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45" name="object 28645"/>
          <p:cNvSpPr/>
          <p:nvPr/>
        </p:nvSpPr>
        <p:spPr>
          <a:xfrm>
            <a:off x="4048859" y="2579659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1826" y="5671"/>
                </a:moveTo>
                <a:lnTo>
                  <a:pt x="0" y="4907"/>
                </a:lnTo>
                <a:lnTo>
                  <a:pt x="1625" y="0"/>
                </a:lnTo>
                <a:lnTo>
                  <a:pt x="1826" y="5671"/>
                </a:lnTo>
                <a:close/>
              </a:path>
            </a:pathLst>
          </a:custGeom>
          <a:solidFill>
            <a:srgbClr val="1352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46" name="object 28646"/>
          <p:cNvSpPr/>
          <p:nvPr/>
        </p:nvSpPr>
        <p:spPr>
          <a:xfrm>
            <a:off x="4048859" y="2579659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0" y="4907"/>
                </a:moveTo>
                <a:lnTo>
                  <a:pt x="1826" y="5671"/>
                </a:lnTo>
                <a:lnTo>
                  <a:pt x="1625" y="0"/>
                </a:lnTo>
                <a:lnTo>
                  <a:pt x="0" y="4907"/>
                </a:lnTo>
                <a:close/>
              </a:path>
            </a:pathLst>
          </a:custGeom>
          <a:ln w="3175">
            <a:solidFill>
              <a:srgbClr val="1352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47" name="object 28647"/>
          <p:cNvSpPr/>
          <p:nvPr/>
        </p:nvSpPr>
        <p:spPr>
          <a:xfrm>
            <a:off x="4094746" y="2520492"/>
            <a:ext cx="10795" cy="5715"/>
          </a:xfrm>
          <a:custGeom>
            <a:avLst/>
            <a:gdLst/>
            <a:ahLst/>
            <a:cxnLst/>
            <a:rect l="l" t="t" r="r" b="b"/>
            <a:pathLst>
              <a:path w="10795" h="5714">
                <a:moveTo>
                  <a:pt x="1079" y="5237"/>
                </a:moveTo>
                <a:lnTo>
                  <a:pt x="0" y="3108"/>
                </a:lnTo>
                <a:lnTo>
                  <a:pt x="10424" y="0"/>
                </a:lnTo>
                <a:lnTo>
                  <a:pt x="1079" y="5237"/>
                </a:lnTo>
                <a:close/>
              </a:path>
            </a:pathLst>
          </a:custGeom>
          <a:solidFill>
            <a:srgbClr val="156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48" name="object 28648"/>
          <p:cNvSpPr/>
          <p:nvPr/>
        </p:nvSpPr>
        <p:spPr>
          <a:xfrm>
            <a:off x="4094746" y="2520492"/>
            <a:ext cx="10795" cy="5715"/>
          </a:xfrm>
          <a:custGeom>
            <a:avLst/>
            <a:gdLst/>
            <a:ahLst/>
            <a:cxnLst/>
            <a:rect l="l" t="t" r="r" b="b"/>
            <a:pathLst>
              <a:path w="10795" h="5714">
                <a:moveTo>
                  <a:pt x="1079" y="5237"/>
                </a:moveTo>
                <a:lnTo>
                  <a:pt x="0" y="3108"/>
                </a:lnTo>
                <a:lnTo>
                  <a:pt x="10424" y="0"/>
                </a:lnTo>
                <a:lnTo>
                  <a:pt x="1079" y="5237"/>
                </a:lnTo>
                <a:close/>
              </a:path>
            </a:pathLst>
          </a:custGeom>
          <a:ln w="3175">
            <a:solidFill>
              <a:srgbClr val="1560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49" name="object 28649"/>
          <p:cNvSpPr/>
          <p:nvPr/>
        </p:nvSpPr>
        <p:spPr>
          <a:xfrm>
            <a:off x="4095826" y="2520492"/>
            <a:ext cx="10160" cy="5715"/>
          </a:xfrm>
          <a:custGeom>
            <a:avLst/>
            <a:gdLst/>
            <a:ahLst/>
            <a:cxnLst/>
            <a:rect l="l" t="t" r="r" b="b"/>
            <a:pathLst>
              <a:path w="10160" h="5714">
                <a:moveTo>
                  <a:pt x="0" y="5237"/>
                </a:moveTo>
                <a:lnTo>
                  <a:pt x="9344" y="0"/>
                </a:lnTo>
                <a:lnTo>
                  <a:pt x="9969" y="683"/>
                </a:lnTo>
                <a:lnTo>
                  <a:pt x="0" y="5237"/>
                </a:lnTo>
                <a:close/>
              </a:path>
            </a:pathLst>
          </a:custGeom>
          <a:solidFill>
            <a:srgbClr val="1561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50" name="object 28650"/>
          <p:cNvSpPr/>
          <p:nvPr/>
        </p:nvSpPr>
        <p:spPr>
          <a:xfrm>
            <a:off x="4095826" y="2520492"/>
            <a:ext cx="10160" cy="5715"/>
          </a:xfrm>
          <a:custGeom>
            <a:avLst/>
            <a:gdLst/>
            <a:ahLst/>
            <a:cxnLst/>
            <a:rect l="l" t="t" r="r" b="b"/>
            <a:pathLst>
              <a:path w="10160" h="5714">
                <a:moveTo>
                  <a:pt x="0" y="5237"/>
                </a:moveTo>
                <a:lnTo>
                  <a:pt x="9969" y="683"/>
                </a:lnTo>
                <a:lnTo>
                  <a:pt x="9344" y="0"/>
                </a:lnTo>
                <a:lnTo>
                  <a:pt x="0" y="5237"/>
                </a:lnTo>
                <a:close/>
              </a:path>
            </a:pathLst>
          </a:custGeom>
          <a:ln w="3175">
            <a:solidFill>
              <a:srgbClr val="1561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51" name="object 286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652" name="object 286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653" name="object 286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654" name="object 286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655" name="object 286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656" name="object 28656"/>
          <p:cNvSpPr/>
          <p:nvPr/>
        </p:nvSpPr>
        <p:spPr>
          <a:xfrm>
            <a:off x="4113027" y="2535664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0" y="2186"/>
                </a:moveTo>
                <a:lnTo>
                  <a:pt x="5092" y="0"/>
                </a:lnTo>
                <a:lnTo>
                  <a:pt x="5417" y="464"/>
                </a:lnTo>
                <a:lnTo>
                  <a:pt x="0" y="2186"/>
                </a:lnTo>
                <a:close/>
              </a:path>
            </a:pathLst>
          </a:custGeom>
          <a:solidFill>
            <a:srgbClr val="1563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57" name="object 28657"/>
          <p:cNvSpPr/>
          <p:nvPr/>
        </p:nvSpPr>
        <p:spPr>
          <a:xfrm>
            <a:off x="4113027" y="2535664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5417" y="464"/>
                </a:moveTo>
                <a:lnTo>
                  <a:pt x="0" y="2186"/>
                </a:lnTo>
                <a:lnTo>
                  <a:pt x="5092" y="0"/>
                </a:lnTo>
                <a:lnTo>
                  <a:pt x="5417" y="464"/>
                </a:lnTo>
                <a:close/>
              </a:path>
            </a:pathLst>
          </a:custGeom>
          <a:ln w="3175">
            <a:solidFill>
              <a:srgbClr val="1563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58" name="object 28658"/>
          <p:cNvSpPr/>
          <p:nvPr/>
        </p:nvSpPr>
        <p:spPr>
          <a:xfrm>
            <a:off x="4118119" y="253566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25" y="464"/>
                </a:moveTo>
                <a:lnTo>
                  <a:pt x="0" y="0"/>
                </a:lnTo>
                <a:lnTo>
                  <a:pt x="388" y="426"/>
                </a:lnTo>
                <a:close/>
              </a:path>
            </a:pathLst>
          </a:custGeom>
          <a:solidFill>
            <a:srgbClr val="1563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59" name="object 28659"/>
          <p:cNvSpPr/>
          <p:nvPr/>
        </p:nvSpPr>
        <p:spPr>
          <a:xfrm>
            <a:off x="4118119" y="253566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25" y="464"/>
                </a:moveTo>
                <a:lnTo>
                  <a:pt x="0" y="0"/>
                </a:lnTo>
                <a:lnTo>
                  <a:pt x="325" y="464"/>
                </a:lnTo>
                <a:close/>
              </a:path>
            </a:pathLst>
          </a:custGeom>
          <a:ln w="3175">
            <a:solidFill>
              <a:srgbClr val="1563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60" name="object 286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3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661" name="object 286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662" name="object 28662"/>
          <p:cNvSpPr/>
          <p:nvPr/>
        </p:nvSpPr>
        <p:spPr>
          <a:xfrm>
            <a:off x="4066265" y="2583695"/>
            <a:ext cx="18415" cy="6350"/>
          </a:xfrm>
          <a:custGeom>
            <a:avLst/>
            <a:gdLst/>
            <a:ahLst/>
            <a:cxnLst/>
            <a:rect l="l" t="t" r="r" b="b"/>
            <a:pathLst>
              <a:path w="18414" h="6350">
                <a:moveTo>
                  <a:pt x="17909" y="0"/>
                </a:moveTo>
                <a:lnTo>
                  <a:pt x="0" y="63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63" name="object 286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664" name="object 286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665" name="object 286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666" name="object 28666"/>
          <p:cNvSpPr/>
          <p:nvPr/>
        </p:nvSpPr>
        <p:spPr>
          <a:xfrm>
            <a:off x="3983893" y="255436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54" y="0"/>
                </a:moveTo>
                <a:lnTo>
                  <a:pt x="0" y="86"/>
                </a:lnTo>
                <a:lnTo>
                  <a:pt x="1054" y="0"/>
                </a:lnTo>
                <a:close/>
              </a:path>
            </a:pathLst>
          </a:custGeom>
          <a:ln w="3175">
            <a:solidFill>
              <a:srgbClr val="1247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67" name="object 28667"/>
          <p:cNvSpPr/>
          <p:nvPr/>
        </p:nvSpPr>
        <p:spPr>
          <a:xfrm>
            <a:off x="3983893" y="255369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754"/>
                </a:moveTo>
                <a:lnTo>
                  <a:pt x="1747" y="0"/>
                </a:lnTo>
                <a:lnTo>
                  <a:pt x="1054" y="668"/>
                </a:lnTo>
                <a:lnTo>
                  <a:pt x="0" y="754"/>
                </a:lnTo>
                <a:close/>
              </a:path>
            </a:pathLst>
          </a:custGeom>
          <a:solidFill>
            <a:srgbClr val="1248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68" name="object 28668"/>
          <p:cNvSpPr/>
          <p:nvPr/>
        </p:nvSpPr>
        <p:spPr>
          <a:xfrm>
            <a:off x="3983893" y="255369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054" y="668"/>
                </a:moveTo>
                <a:lnTo>
                  <a:pt x="1747" y="0"/>
                </a:lnTo>
                <a:lnTo>
                  <a:pt x="0" y="754"/>
                </a:lnTo>
                <a:lnTo>
                  <a:pt x="1054" y="668"/>
                </a:lnTo>
                <a:close/>
              </a:path>
            </a:pathLst>
          </a:custGeom>
          <a:ln w="3175">
            <a:solidFill>
              <a:srgbClr val="1248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69" name="object 28669"/>
          <p:cNvSpPr/>
          <p:nvPr/>
        </p:nvSpPr>
        <p:spPr>
          <a:xfrm>
            <a:off x="3987266" y="255353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942" y="56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8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70" name="object 28670"/>
          <p:cNvSpPr/>
          <p:nvPr/>
        </p:nvSpPr>
        <p:spPr>
          <a:xfrm>
            <a:off x="3984947" y="255353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835"/>
                </a:moveTo>
                <a:lnTo>
                  <a:pt x="2319" y="0"/>
                </a:lnTo>
                <a:lnTo>
                  <a:pt x="3261" y="566"/>
                </a:lnTo>
                <a:lnTo>
                  <a:pt x="0" y="835"/>
                </a:lnTo>
                <a:close/>
              </a:path>
            </a:pathLst>
          </a:custGeom>
          <a:solidFill>
            <a:srgbClr val="1248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71" name="object 28671"/>
          <p:cNvSpPr/>
          <p:nvPr/>
        </p:nvSpPr>
        <p:spPr>
          <a:xfrm>
            <a:off x="3984947" y="255353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2319" y="0"/>
                </a:moveTo>
                <a:lnTo>
                  <a:pt x="0" y="835"/>
                </a:lnTo>
                <a:lnTo>
                  <a:pt x="3261" y="566"/>
                </a:lnTo>
                <a:lnTo>
                  <a:pt x="2319" y="0"/>
                </a:lnTo>
                <a:close/>
              </a:path>
            </a:pathLst>
          </a:custGeom>
          <a:ln w="3175">
            <a:solidFill>
              <a:srgbClr val="1248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72" name="object 28672"/>
          <p:cNvSpPr/>
          <p:nvPr/>
        </p:nvSpPr>
        <p:spPr>
          <a:xfrm>
            <a:off x="3984947" y="255353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835"/>
                </a:moveTo>
                <a:lnTo>
                  <a:pt x="693" y="167"/>
                </a:lnTo>
                <a:lnTo>
                  <a:pt x="2319" y="0"/>
                </a:lnTo>
                <a:lnTo>
                  <a:pt x="0" y="835"/>
                </a:lnTo>
                <a:close/>
              </a:path>
            </a:pathLst>
          </a:custGeom>
          <a:solidFill>
            <a:srgbClr val="1248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73" name="object 28673"/>
          <p:cNvSpPr/>
          <p:nvPr/>
        </p:nvSpPr>
        <p:spPr>
          <a:xfrm>
            <a:off x="3984947" y="255353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319" y="0"/>
                </a:moveTo>
                <a:lnTo>
                  <a:pt x="0" y="835"/>
                </a:lnTo>
                <a:lnTo>
                  <a:pt x="693" y="167"/>
                </a:lnTo>
                <a:lnTo>
                  <a:pt x="2319" y="0"/>
                </a:lnTo>
                <a:close/>
              </a:path>
            </a:pathLst>
          </a:custGeom>
          <a:ln w="3175">
            <a:solidFill>
              <a:srgbClr val="1248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74" name="object 28674"/>
          <p:cNvSpPr/>
          <p:nvPr/>
        </p:nvSpPr>
        <p:spPr>
          <a:xfrm>
            <a:off x="3943304" y="2539133"/>
            <a:ext cx="13970" cy="17780"/>
          </a:xfrm>
          <a:custGeom>
            <a:avLst/>
            <a:gdLst/>
            <a:ahLst/>
            <a:cxnLst/>
            <a:rect l="l" t="t" r="r" b="b"/>
            <a:pathLst>
              <a:path w="13970" h="17780">
                <a:moveTo>
                  <a:pt x="13350" y="17566"/>
                </a:moveTo>
                <a:lnTo>
                  <a:pt x="0" y="0"/>
                </a:lnTo>
                <a:lnTo>
                  <a:pt x="13350" y="17566"/>
                </a:lnTo>
                <a:close/>
              </a:path>
            </a:pathLst>
          </a:custGeom>
          <a:ln w="3175">
            <a:solidFill>
              <a:srgbClr val="1241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75" name="object 28675"/>
          <p:cNvSpPr/>
          <p:nvPr/>
        </p:nvSpPr>
        <p:spPr>
          <a:xfrm>
            <a:off x="3943304" y="2539133"/>
            <a:ext cx="13970" cy="17780"/>
          </a:xfrm>
          <a:custGeom>
            <a:avLst/>
            <a:gdLst/>
            <a:ahLst/>
            <a:cxnLst/>
            <a:rect l="l" t="t" r="r" b="b"/>
            <a:pathLst>
              <a:path w="13970" h="17780">
                <a:moveTo>
                  <a:pt x="0" y="0"/>
                </a:moveTo>
                <a:lnTo>
                  <a:pt x="13350" y="1756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1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76" name="object 28676"/>
          <p:cNvSpPr/>
          <p:nvPr/>
        </p:nvSpPr>
        <p:spPr>
          <a:xfrm>
            <a:off x="3943304" y="2539133"/>
            <a:ext cx="13970" cy="17780"/>
          </a:xfrm>
          <a:custGeom>
            <a:avLst/>
            <a:gdLst/>
            <a:ahLst/>
            <a:cxnLst/>
            <a:rect l="l" t="t" r="r" b="b"/>
            <a:pathLst>
              <a:path w="13970" h="17780">
                <a:moveTo>
                  <a:pt x="0" y="0"/>
                </a:moveTo>
                <a:lnTo>
                  <a:pt x="13350" y="175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77" name="object 28677"/>
          <p:cNvSpPr/>
          <p:nvPr/>
        </p:nvSpPr>
        <p:spPr>
          <a:xfrm>
            <a:off x="3983893" y="255369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754"/>
                </a:moveTo>
                <a:lnTo>
                  <a:pt x="17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78" name="object 28678"/>
          <p:cNvSpPr/>
          <p:nvPr/>
        </p:nvSpPr>
        <p:spPr>
          <a:xfrm>
            <a:off x="3954117" y="2534417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19">
                <a:moveTo>
                  <a:pt x="0" y="0"/>
                </a:moveTo>
                <a:lnTo>
                  <a:pt x="12108" y="761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4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79" name="object 286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680" name="object 28680"/>
          <p:cNvSpPr/>
          <p:nvPr/>
        </p:nvSpPr>
        <p:spPr>
          <a:xfrm>
            <a:off x="3954117" y="2534417"/>
            <a:ext cx="2540" cy="22860"/>
          </a:xfrm>
          <a:custGeom>
            <a:avLst/>
            <a:gdLst/>
            <a:ahLst/>
            <a:cxnLst/>
            <a:rect l="l" t="t" r="r" b="b"/>
            <a:pathLst>
              <a:path w="2539" h="22860">
                <a:moveTo>
                  <a:pt x="0" y="0"/>
                </a:moveTo>
                <a:lnTo>
                  <a:pt x="2537" y="2228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2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81" name="object 28681"/>
          <p:cNvSpPr/>
          <p:nvPr/>
        </p:nvSpPr>
        <p:spPr>
          <a:xfrm>
            <a:off x="3943304" y="2534417"/>
            <a:ext cx="13970" cy="22860"/>
          </a:xfrm>
          <a:custGeom>
            <a:avLst/>
            <a:gdLst/>
            <a:ahLst/>
            <a:cxnLst/>
            <a:rect l="l" t="t" r="r" b="b"/>
            <a:pathLst>
              <a:path w="13970" h="22860">
                <a:moveTo>
                  <a:pt x="13350" y="22283"/>
                </a:moveTo>
                <a:lnTo>
                  <a:pt x="0" y="4716"/>
                </a:lnTo>
                <a:lnTo>
                  <a:pt x="10812" y="0"/>
                </a:lnTo>
                <a:lnTo>
                  <a:pt x="13350" y="22283"/>
                </a:lnTo>
                <a:close/>
              </a:path>
            </a:pathLst>
          </a:custGeom>
          <a:solidFill>
            <a:srgbClr val="1242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82" name="object 28682"/>
          <p:cNvSpPr/>
          <p:nvPr/>
        </p:nvSpPr>
        <p:spPr>
          <a:xfrm>
            <a:off x="3943304" y="2534417"/>
            <a:ext cx="13970" cy="22860"/>
          </a:xfrm>
          <a:custGeom>
            <a:avLst/>
            <a:gdLst/>
            <a:ahLst/>
            <a:cxnLst/>
            <a:rect l="l" t="t" r="r" b="b"/>
            <a:pathLst>
              <a:path w="13970" h="22860">
                <a:moveTo>
                  <a:pt x="10812" y="0"/>
                </a:moveTo>
                <a:lnTo>
                  <a:pt x="0" y="4716"/>
                </a:lnTo>
                <a:lnTo>
                  <a:pt x="13350" y="22283"/>
                </a:lnTo>
                <a:lnTo>
                  <a:pt x="10812" y="0"/>
                </a:lnTo>
                <a:close/>
              </a:path>
            </a:pathLst>
          </a:custGeom>
          <a:ln w="3175">
            <a:solidFill>
              <a:srgbClr val="1242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83" name="object 28683"/>
          <p:cNvSpPr/>
          <p:nvPr/>
        </p:nvSpPr>
        <p:spPr>
          <a:xfrm>
            <a:off x="3966225" y="254203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245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84" name="object 28684"/>
          <p:cNvSpPr/>
          <p:nvPr/>
        </p:nvSpPr>
        <p:spPr>
          <a:xfrm>
            <a:off x="3966225" y="254203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5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85" name="object 28685"/>
          <p:cNvSpPr/>
          <p:nvPr/>
        </p:nvSpPr>
        <p:spPr>
          <a:xfrm>
            <a:off x="3966225" y="2542032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0"/>
                </a:moveTo>
                <a:lnTo>
                  <a:pt x="3426" y="215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5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86" name="object 286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687" name="object 28687"/>
          <p:cNvSpPr/>
          <p:nvPr/>
        </p:nvSpPr>
        <p:spPr>
          <a:xfrm>
            <a:off x="3986707" y="255323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558" y="29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8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88" name="object 28688"/>
          <p:cNvSpPr/>
          <p:nvPr/>
        </p:nvSpPr>
        <p:spPr>
          <a:xfrm>
            <a:off x="3985640" y="2553236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462"/>
                </a:moveTo>
                <a:lnTo>
                  <a:pt x="1066" y="0"/>
                </a:lnTo>
                <a:lnTo>
                  <a:pt x="1625" y="294"/>
                </a:lnTo>
                <a:lnTo>
                  <a:pt x="0" y="462"/>
                </a:lnTo>
                <a:close/>
              </a:path>
            </a:pathLst>
          </a:custGeom>
          <a:solidFill>
            <a:srgbClr val="1248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89" name="object 28689"/>
          <p:cNvSpPr/>
          <p:nvPr/>
        </p:nvSpPr>
        <p:spPr>
          <a:xfrm>
            <a:off x="3985640" y="2553236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066" y="0"/>
                </a:moveTo>
                <a:lnTo>
                  <a:pt x="0" y="462"/>
                </a:lnTo>
                <a:lnTo>
                  <a:pt x="1625" y="294"/>
                </a:lnTo>
                <a:lnTo>
                  <a:pt x="1066" y="0"/>
                </a:lnTo>
                <a:close/>
              </a:path>
            </a:pathLst>
          </a:custGeom>
          <a:ln w="3175">
            <a:solidFill>
              <a:srgbClr val="1248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90" name="object 28690"/>
          <p:cNvSpPr/>
          <p:nvPr/>
        </p:nvSpPr>
        <p:spPr>
          <a:xfrm>
            <a:off x="3976748" y="2547975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80">
                <a:moveTo>
                  <a:pt x="0" y="0"/>
                </a:moveTo>
                <a:lnTo>
                  <a:pt x="9578" y="505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7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91" name="object 28691"/>
          <p:cNvSpPr/>
          <p:nvPr/>
        </p:nvSpPr>
        <p:spPr>
          <a:xfrm>
            <a:off x="3976748" y="2547975"/>
            <a:ext cx="10160" cy="5715"/>
          </a:xfrm>
          <a:custGeom>
            <a:avLst/>
            <a:gdLst/>
            <a:ahLst/>
            <a:cxnLst/>
            <a:rect l="l" t="t" r="r" b="b"/>
            <a:pathLst>
              <a:path w="10160" h="5714">
                <a:moveTo>
                  <a:pt x="8892" y="5722"/>
                </a:moveTo>
                <a:lnTo>
                  <a:pt x="0" y="0"/>
                </a:lnTo>
                <a:lnTo>
                  <a:pt x="9578" y="5057"/>
                </a:lnTo>
                <a:lnTo>
                  <a:pt x="8892" y="5722"/>
                </a:lnTo>
                <a:close/>
              </a:path>
            </a:pathLst>
          </a:custGeom>
          <a:solidFill>
            <a:srgbClr val="1247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92" name="object 28692"/>
          <p:cNvSpPr/>
          <p:nvPr/>
        </p:nvSpPr>
        <p:spPr>
          <a:xfrm>
            <a:off x="3976748" y="2547975"/>
            <a:ext cx="10160" cy="5715"/>
          </a:xfrm>
          <a:custGeom>
            <a:avLst/>
            <a:gdLst/>
            <a:ahLst/>
            <a:cxnLst/>
            <a:rect l="l" t="t" r="r" b="b"/>
            <a:pathLst>
              <a:path w="10160" h="5714">
                <a:moveTo>
                  <a:pt x="0" y="0"/>
                </a:moveTo>
                <a:lnTo>
                  <a:pt x="8892" y="5722"/>
                </a:lnTo>
                <a:lnTo>
                  <a:pt x="9578" y="505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7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93" name="object 286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694" name="object 28694"/>
          <p:cNvSpPr/>
          <p:nvPr/>
        </p:nvSpPr>
        <p:spPr>
          <a:xfrm>
            <a:off x="3986326" y="255303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381" y="20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8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95" name="object 28695"/>
          <p:cNvSpPr/>
          <p:nvPr/>
        </p:nvSpPr>
        <p:spPr>
          <a:xfrm>
            <a:off x="3985640" y="255303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665"/>
                </a:moveTo>
                <a:lnTo>
                  <a:pt x="685" y="0"/>
                </a:lnTo>
                <a:lnTo>
                  <a:pt x="1066" y="203"/>
                </a:lnTo>
                <a:lnTo>
                  <a:pt x="0" y="665"/>
                </a:lnTo>
                <a:close/>
              </a:path>
            </a:pathLst>
          </a:custGeom>
          <a:solidFill>
            <a:srgbClr val="1248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96" name="object 28696"/>
          <p:cNvSpPr/>
          <p:nvPr/>
        </p:nvSpPr>
        <p:spPr>
          <a:xfrm>
            <a:off x="3985640" y="255303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685" y="0"/>
                </a:moveTo>
                <a:lnTo>
                  <a:pt x="0" y="665"/>
                </a:lnTo>
                <a:lnTo>
                  <a:pt x="1066" y="203"/>
                </a:lnTo>
                <a:lnTo>
                  <a:pt x="685" y="0"/>
                </a:lnTo>
                <a:close/>
              </a:path>
            </a:pathLst>
          </a:custGeom>
          <a:ln w="3175">
            <a:solidFill>
              <a:srgbClr val="1248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97" name="object 28697"/>
          <p:cNvSpPr/>
          <p:nvPr/>
        </p:nvSpPr>
        <p:spPr>
          <a:xfrm>
            <a:off x="3985640" y="255323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462"/>
                </a:moveTo>
                <a:lnTo>
                  <a:pt x="10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98" name="object 28698"/>
          <p:cNvSpPr/>
          <p:nvPr/>
        </p:nvSpPr>
        <p:spPr>
          <a:xfrm>
            <a:off x="4035275" y="2580367"/>
            <a:ext cx="3810" cy="0"/>
          </a:xfrm>
          <a:custGeom>
            <a:avLst/>
            <a:gdLst/>
            <a:ahLst/>
            <a:cxnLst/>
            <a:rect l="l" t="t" r="r" b="b"/>
            <a:pathLst>
              <a:path w="3810" h="0">
                <a:moveTo>
                  <a:pt x="0" y="0"/>
                </a:moveTo>
                <a:lnTo>
                  <a:pt x="3215" y="0"/>
                </a:lnTo>
              </a:path>
            </a:pathLst>
          </a:custGeom>
          <a:ln w="3175">
            <a:solidFill>
              <a:srgbClr val="1350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99" name="object 28699"/>
          <p:cNvSpPr/>
          <p:nvPr/>
        </p:nvSpPr>
        <p:spPr>
          <a:xfrm>
            <a:off x="4035275" y="2580231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0" y="271"/>
                </a:moveTo>
                <a:lnTo>
                  <a:pt x="223" y="236"/>
                </a:lnTo>
                <a:lnTo>
                  <a:pt x="3215" y="0"/>
                </a:lnTo>
                <a:lnTo>
                  <a:pt x="0" y="271"/>
                </a:lnTo>
                <a:close/>
              </a:path>
            </a:pathLst>
          </a:custGeom>
          <a:ln w="3175">
            <a:solidFill>
              <a:srgbClr val="1350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00" name="object 28700"/>
          <p:cNvSpPr/>
          <p:nvPr/>
        </p:nvSpPr>
        <p:spPr>
          <a:xfrm>
            <a:off x="4031960" y="2580231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2781"/>
                </a:moveTo>
                <a:lnTo>
                  <a:pt x="3314" y="271"/>
                </a:lnTo>
                <a:lnTo>
                  <a:pt x="6530" y="0"/>
                </a:lnTo>
                <a:lnTo>
                  <a:pt x="0" y="2781"/>
                </a:lnTo>
                <a:close/>
              </a:path>
            </a:pathLst>
          </a:custGeom>
          <a:solidFill>
            <a:srgbClr val="134F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01" name="object 28701"/>
          <p:cNvSpPr/>
          <p:nvPr/>
        </p:nvSpPr>
        <p:spPr>
          <a:xfrm>
            <a:off x="4031960" y="2580231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3314" y="271"/>
                </a:moveTo>
                <a:lnTo>
                  <a:pt x="0" y="2781"/>
                </a:lnTo>
                <a:lnTo>
                  <a:pt x="6530" y="0"/>
                </a:lnTo>
                <a:lnTo>
                  <a:pt x="3314" y="271"/>
                </a:lnTo>
                <a:close/>
              </a:path>
            </a:pathLst>
          </a:custGeom>
          <a:ln w="3175">
            <a:solidFill>
              <a:srgbClr val="134F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02" name="object 28702"/>
          <p:cNvSpPr/>
          <p:nvPr/>
        </p:nvSpPr>
        <p:spPr>
          <a:xfrm>
            <a:off x="4031960" y="2580502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314" y="0"/>
                </a:moveTo>
                <a:lnTo>
                  <a:pt x="0" y="2509"/>
                </a:lnTo>
                <a:lnTo>
                  <a:pt x="3314" y="0"/>
                </a:lnTo>
                <a:close/>
              </a:path>
            </a:pathLst>
          </a:custGeom>
          <a:ln w="3175">
            <a:solidFill>
              <a:srgbClr val="134F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03" name="object 28703"/>
          <p:cNvSpPr/>
          <p:nvPr/>
        </p:nvSpPr>
        <p:spPr>
          <a:xfrm>
            <a:off x="4050672" y="2591714"/>
            <a:ext cx="9525" cy="3810"/>
          </a:xfrm>
          <a:custGeom>
            <a:avLst/>
            <a:gdLst/>
            <a:ahLst/>
            <a:cxnLst/>
            <a:rect l="l" t="t" r="r" b="b"/>
            <a:pathLst>
              <a:path w="9525" h="3810">
                <a:moveTo>
                  <a:pt x="0" y="3799"/>
                </a:moveTo>
                <a:lnTo>
                  <a:pt x="9027" y="0"/>
                </a:lnTo>
                <a:lnTo>
                  <a:pt x="9263" y="530"/>
                </a:lnTo>
                <a:lnTo>
                  <a:pt x="0" y="3799"/>
                </a:lnTo>
                <a:close/>
              </a:path>
            </a:pathLst>
          </a:custGeom>
          <a:solidFill>
            <a:srgbClr val="1352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04" name="object 28704"/>
          <p:cNvSpPr/>
          <p:nvPr/>
        </p:nvSpPr>
        <p:spPr>
          <a:xfrm>
            <a:off x="4050672" y="2591714"/>
            <a:ext cx="9525" cy="3810"/>
          </a:xfrm>
          <a:custGeom>
            <a:avLst/>
            <a:gdLst/>
            <a:ahLst/>
            <a:cxnLst/>
            <a:rect l="l" t="t" r="r" b="b"/>
            <a:pathLst>
              <a:path w="9525" h="3810">
                <a:moveTo>
                  <a:pt x="9027" y="0"/>
                </a:moveTo>
                <a:lnTo>
                  <a:pt x="9263" y="530"/>
                </a:lnTo>
                <a:lnTo>
                  <a:pt x="0" y="3799"/>
                </a:lnTo>
                <a:lnTo>
                  <a:pt x="9027" y="0"/>
                </a:lnTo>
                <a:close/>
              </a:path>
            </a:pathLst>
          </a:custGeom>
          <a:ln w="3175">
            <a:solidFill>
              <a:srgbClr val="1352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05" name="object 28705"/>
          <p:cNvSpPr/>
          <p:nvPr/>
        </p:nvSpPr>
        <p:spPr>
          <a:xfrm>
            <a:off x="4050672" y="2591714"/>
            <a:ext cx="9525" cy="3810"/>
          </a:xfrm>
          <a:custGeom>
            <a:avLst/>
            <a:gdLst/>
            <a:ahLst/>
            <a:cxnLst/>
            <a:rect l="l" t="t" r="r" b="b"/>
            <a:pathLst>
              <a:path w="9525" h="3810">
                <a:moveTo>
                  <a:pt x="0" y="3799"/>
                </a:moveTo>
                <a:lnTo>
                  <a:pt x="363" y="3464"/>
                </a:lnTo>
                <a:lnTo>
                  <a:pt x="9027" y="0"/>
                </a:lnTo>
                <a:lnTo>
                  <a:pt x="0" y="3799"/>
                </a:lnTo>
                <a:close/>
              </a:path>
            </a:pathLst>
          </a:custGeom>
          <a:solidFill>
            <a:srgbClr val="1352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06" name="object 28706"/>
          <p:cNvSpPr/>
          <p:nvPr/>
        </p:nvSpPr>
        <p:spPr>
          <a:xfrm>
            <a:off x="4050672" y="2591714"/>
            <a:ext cx="9525" cy="3810"/>
          </a:xfrm>
          <a:custGeom>
            <a:avLst/>
            <a:gdLst/>
            <a:ahLst/>
            <a:cxnLst/>
            <a:rect l="l" t="t" r="r" b="b"/>
            <a:pathLst>
              <a:path w="9525" h="3810">
                <a:moveTo>
                  <a:pt x="9027" y="0"/>
                </a:moveTo>
                <a:lnTo>
                  <a:pt x="363" y="3464"/>
                </a:lnTo>
                <a:lnTo>
                  <a:pt x="0" y="3799"/>
                </a:lnTo>
                <a:lnTo>
                  <a:pt x="9027" y="0"/>
                </a:lnTo>
                <a:close/>
              </a:path>
            </a:pathLst>
          </a:custGeom>
          <a:ln w="3175">
            <a:solidFill>
              <a:srgbClr val="1352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07" name="object 28707"/>
          <p:cNvSpPr/>
          <p:nvPr/>
        </p:nvSpPr>
        <p:spPr>
          <a:xfrm>
            <a:off x="4050672" y="2592245"/>
            <a:ext cx="9525" cy="3810"/>
          </a:xfrm>
          <a:custGeom>
            <a:avLst/>
            <a:gdLst/>
            <a:ahLst/>
            <a:cxnLst/>
            <a:rect l="l" t="t" r="r" b="b"/>
            <a:pathLst>
              <a:path w="9525" h="3810">
                <a:moveTo>
                  <a:pt x="9263" y="0"/>
                </a:moveTo>
                <a:lnTo>
                  <a:pt x="0" y="3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08" name="object 28708"/>
          <p:cNvSpPr/>
          <p:nvPr/>
        </p:nvSpPr>
        <p:spPr>
          <a:xfrm>
            <a:off x="3987700" y="2616314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1742"/>
                </a:moveTo>
                <a:lnTo>
                  <a:pt x="248" y="0"/>
                </a:lnTo>
                <a:lnTo>
                  <a:pt x="1089" y="1595"/>
                </a:lnTo>
                <a:lnTo>
                  <a:pt x="0" y="1742"/>
                </a:lnTo>
                <a:close/>
              </a:path>
            </a:pathLst>
          </a:custGeom>
          <a:solidFill>
            <a:srgbClr val="1243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09" name="object 28709"/>
          <p:cNvSpPr/>
          <p:nvPr/>
        </p:nvSpPr>
        <p:spPr>
          <a:xfrm>
            <a:off x="3987700" y="2616314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1742"/>
                </a:moveTo>
                <a:lnTo>
                  <a:pt x="1089" y="1595"/>
                </a:lnTo>
                <a:lnTo>
                  <a:pt x="248" y="0"/>
                </a:lnTo>
                <a:lnTo>
                  <a:pt x="0" y="1742"/>
                </a:lnTo>
                <a:close/>
              </a:path>
            </a:pathLst>
          </a:custGeom>
          <a:ln w="3175">
            <a:solidFill>
              <a:srgbClr val="1243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10" name="object 28710"/>
          <p:cNvSpPr/>
          <p:nvPr/>
        </p:nvSpPr>
        <p:spPr>
          <a:xfrm>
            <a:off x="3986784" y="2617909"/>
            <a:ext cx="2540" cy="5715"/>
          </a:xfrm>
          <a:custGeom>
            <a:avLst/>
            <a:gdLst/>
            <a:ahLst/>
            <a:cxnLst/>
            <a:rect l="l" t="t" r="r" b="b"/>
            <a:pathLst>
              <a:path w="2539" h="5714">
                <a:moveTo>
                  <a:pt x="0" y="5524"/>
                </a:moveTo>
                <a:lnTo>
                  <a:pt x="916" y="147"/>
                </a:lnTo>
                <a:lnTo>
                  <a:pt x="2006" y="0"/>
                </a:lnTo>
                <a:lnTo>
                  <a:pt x="0" y="5524"/>
                </a:lnTo>
                <a:close/>
              </a:path>
            </a:pathLst>
          </a:custGeom>
          <a:solidFill>
            <a:srgbClr val="1243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11" name="object 28711"/>
          <p:cNvSpPr/>
          <p:nvPr/>
        </p:nvSpPr>
        <p:spPr>
          <a:xfrm>
            <a:off x="3986784" y="2617909"/>
            <a:ext cx="2540" cy="5715"/>
          </a:xfrm>
          <a:custGeom>
            <a:avLst/>
            <a:gdLst/>
            <a:ahLst/>
            <a:cxnLst/>
            <a:rect l="l" t="t" r="r" b="b"/>
            <a:pathLst>
              <a:path w="2539" h="5714">
                <a:moveTo>
                  <a:pt x="0" y="5524"/>
                </a:moveTo>
                <a:lnTo>
                  <a:pt x="916" y="147"/>
                </a:lnTo>
                <a:lnTo>
                  <a:pt x="2006" y="0"/>
                </a:lnTo>
                <a:lnTo>
                  <a:pt x="0" y="5524"/>
                </a:lnTo>
                <a:close/>
              </a:path>
            </a:pathLst>
          </a:custGeom>
          <a:ln w="3175">
            <a:solidFill>
              <a:srgbClr val="1243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12" name="object 28712"/>
          <p:cNvSpPr/>
          <p:nvPr/>
        </p:nvSpPr>
        <p:spPr>
          <a:xfrm>
            <a:off x="3986784" y="2617909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0" y="5524"/>
                </a:moveTo>
                <a:lnTo>
                  <a:pt x="2006" y="0"/>
                </a:lnTo>
                <a:lnTo>
                  <a:pt x="3774" y="3700"/>
                </a:lnTo>
                <a:lnTo>
                  <a:pt x="0" y="5524"/>
                </a:lnTo>
                <a:close/>
              </a:path>
            </a:pathLst>
          </a:custGeom>
          <a:solidFill>
            <a:srgbClr val="1243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13" name="object 28713"/>
          <p:cNvSpPr/>
          <p:nvPr/>
        </p:nvSpPr>
        <p:spPr>
          <a:xfrm>
            <a:off x="3986784" y="2617909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0" y="5524"/>
                </a:moveTo>
                <a:lnTo>
                  <a:pt x="3774" y="3700"/>
                </a:lnTo>
                <a:lnTo>
                  <a:pt x="2006" y="0"/>
                </a:lnTo>
                <a:lnTo>
                  <a:pt x="0" y="5524"/>
                </a:lnTo>
                <a:close/>
              </a:path>
            </a:pathLst>
          </a:custGeom>
          <a:ln w="3175">
            <a:solidFill>
              <a:srgbClr val="1243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14" name="object 28714"/>
          <p:cNvSpPr/>
          <p:nvPr/>
        </p:nvSpPr>
        <p:spPr>
          <a:xfrm>
            <a:off x="3986784" y="2621610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774" y="0"/>
                </a:moveTo>
                <a:lnTo>
                  <a:pt x="0" y="18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15" name="object 28715"/>
          <p:cNvSpPr/>
          <p:nvPr/>
        </p:nvSpPr>
        <p:spPr>
          <a:xfrm>
            <a:off x="4031960" y="2581165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0" y="1846"/>
                </a:moveTo>
                <a:lnTo>
                  <a:pt x="5557" y="0"/>
                </a:lnTo>
                <a:lnTo>
                  <a:pt x="4366" y="828"/>
                </a:lnTo>
                <a:lnTo>
                  <a:pt x="0" y="1846"/>
                </a:lnTo>
                <a:close/>
              </a:path>
            </a:pathLst>
          </a:custGeom>
          <a:solidFill>
            <a:srgbClr val="134F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16" name="object 28716"/>
          <p:cNvSpPr/>
          <p:nvPr/>
        </p:nvSpPr>
        <p:spPr>
          <a:xfrm>
            <a:off x="4031960" y="2581165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5557" y="0"/>
                </a:moveTo>
                <a:lnTo>
                  <a:pt x="4366" y="828"/>
                </a:lnTo>
                <a:lnTo>
                  <a:pt x="0" y="1846"/>
                </a:lnTo>
                <a:lnTo>
                  <a:pt x="5557" y="0"/>
                </a:lnTo>
                <a:close/>
              </a:path>
            </a:pathLst>
          </a:custGeom>
          <a:ln w="3175">
            <a:solidFill>
              <a:srgbClr val="134F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17" name="object 28717"/>
          <p:cNvSpPr/>
          <p:nvPr/>
        </p:nvSpPr>
        <p:spPr>
          <a:xfrm>
            <a:off x="4031960" y="2580231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2781"/>
                </a:moveTo>
                <a:lnTo>
                  <a:pt x="6530" y="0"/>
                </a:lnTo>
                <a:lnTo>
                  <a:pt x="5557" y="934"/>
                </a:lnTo>
                <a:lnTo>
                  <a:pt x="0" y="2781"/>
                </a:lnTo>
                <a:close/>
              </a:path>
            </a:pathLst>
          </a:custGeom>
          <a:solidFill>
            <a:srgbClr val="134F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18" name="object 28718"/>
          <p:cNvSpPr/>
          <p:nvPr/>
        </p:nvSpPr>
        <p:spPr>
          <a:xfrm>
            <a:off x="4031960" y="2580231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5557" y="934"/>
                </a:moveTo>
                <a:lnTo>
                  <a:pt x="6530" y="0"/>
                </a:lnTo>
                <a:lnTo>
                  <a:pt x="0" y="2781"/>
                </a:lnTo>
                <a:lnTo>
                  <a:pt x="5557" y="934"/>
                </a:lnTo>
                <a:close/>
              </a:path>
            </a:pathLst>
          </a:custGeom>
          <a:ln w="3175">
            <a:solidFill>
              <a:srgbClr val="134F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19" name="object 28719"/>
          <p:cNvSpPr/>
          <p:nvPr/>
        </p:nvSpPr>
        <p:spPr>
          <a:xfrm>
            <a:off x="4046118" y="2595693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4554" y="0"/>
                </a:lnTo>
              </a:path>
            </a:pathLst>
          </a:custGeom>
          <a:ln w="3175">
            <a:solidFill>
              <a:srgbClr val="1350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20" name="object 28720"/>
          <p:cNvSpPr/>
          <p:nvPr/>
        </p:nvSpPr>
        <p:spPr>
          <a:xfrm>
            <a:off x="4046118" y="2595514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0" y="358"/>
                </a:moveTo>
                <a:lnTo>
                  <a:pt x="152" y="320"/>
                </a:lnTo>
                <a:lnTo>
                  <a:pt x="4554" y="0"/>
                </a:lnTo>
                <a:lnTo>
                  <a:pt x="0" y="358"/>
                </a:lnTo>
                <a:close/>
              </a:path>
            </a:pathLst>
          </a:custGeom>
          <a:ln w="3175">
            <a:solidFill>
              <a:srgbClr val="1350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21" name="object 28721"/>
          <p:cNvSpPr/>
          <p:nvPr/>
        </p:nvSpPr>
        <p:spPr>
          <a:xfrm>
            <a:off x="4042770" y="2595514"/>
            <a:ext cx="8255" cy="3810"/>
          </a:xfrm>
          <a:custGeom>
            <a:avLst/>
            <a:gdLst/>
            <a:ahLst/>
            <a:cxnLst/>
            <a:rect l="l" t="t" r="r" b="b"/>
            <a:pathLst>
              <a:path w="8254" h="3810">
                <a:moveTo>
                  <a:pt x="0" y="3340"/>
                </a:moveTo>
                <a:lnTo>
                  <a:pt x="3347" y="358"/>
                </a:lnTo>
                <a:lnTo>
                  <a:pt x="7901" y="0"/>
                </a:lnTo>
                <a:lnTo>
                  <a:pt x="0" y="3340"/>
                </a:lnTo>
                <a:close/>
              </a:path>
            </a:pathLst>
          </a:custGeom>
          <a:solidFill>
            <a:srgbClr val="1350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22" name="object 28722"/>
          <p:cNvSpPr/>
          <p:nvPr/>
        </p:nvSpPr>
        <p:spPr>
          <a:xfrm>
            <a:off x="4042770" y="2595514"/>
            <a:ext cx="8255" cy="3810"/>
          </a:xfrm>
          <a:custGeom>
            <a:avLst/>
            <a:gdLst/>
            <a:ahLst/>
            <a:cxnLst/>
            <a:rect l="l" t="t" r="r" b="b"/>
            <a:pathLst>
              <a:path w="8254" h="3810">
                <a:moveTo>
                  <a:pt x="3347" y="358"/>
                </a:moveTo>
                <a:lnTo>
                  <a:pt x="0" y="3340"/>
                </a:lnTo>
                <a:lnTo>
                  <a:pt x="7901" y="0"/>
                </a:lnTo>
                <a:lnTo>
                  <a:pt x="3347" y="358"/>
                </a:lnTo>
                <a:close/>
              </a:path>
            </a:pathLst>
          </a:custGeom>
          <a:ln w="3175">
            <a:solidFill>
              <a:srgbClr val="1350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23" name="object 28723"/>
          <p:cNvSpPr/>
          <p:nvPr/>
        </p:nvSpPr>
        <p:spPr>
          <a:xfrm>
            <a:off x="4042770" y="2595514"/>
            <a:ext cx="8255" cy="3810"/>
          </a:xfrm>
          <a:custGeom>
            <a:avLst/>
            <a:gdLst/>
            <a:ahLst/>
            <a:cxnLst/>
            <a:rect l="l" t="t" r="r" b="b"/>
            <a:pathLst>
              <a:path w="8254" h="3810">
                <a:moveTo>
                  <a:pt x="7901" y="0"/>
                </a:moveTo>
                <a:lnTo>
                  <a:pt x="0" y="33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24" name="object 28724"/>
          <p:cNvSpPr/>
          <p:nvPr/>
        </p:nvSpPr>
        <p:spPr>
          <a:xfrm>
            <a:off x="4038490" y="2580231"/>
            <a:ext cx="12700" cy="5715"/>
          </a:xfrm>
          <a:custGeom>
            <a:avLst/>
            <a:gdLst/>
            <a:ahLst/>
            <a:cxnLst/>
            <a:rect l="l" t="t" r="r" b="b"/>
            <a:pathLst>
              <a:path w="12700" h="5714">
                <a:moveTo>
                  <a:pt x="0" y="0"/>
                </a:moveTo>
                <a:lnTo>
                  <a:pt x="10368" y="4335"/>
                </a:lnTo>
                <a:lnTo>
                  <a:pt x="12194" y="510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51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25" name="object 28725"/>
          <p:cNvSpPr/>
          <p:nvPr/>
        </p:nvSpPr>
        <p:spPr>
          <a:xfrm>
            <a:off x="4038490" y="2580231"/>
            <a:ext cx="12700" cy="15240"/>
          </a:xfrm>
          <a:custGeom>
            <a:avLst/>
            <a:gdLst/>
            <a:ahLst/>
            <a:cxnLst/>
            <a:rect l="l" t="t" r="r" b="b"/>
            <a:pathLst>
              <a:path w="12700" h="15239">
                <a:moveTo>
                  <a:pt x="12545" y="14947"/>
                </a:moveTo>
                <a:lnTo>
                  <a:pt x="0" y="0"/>
                </a:lnTo>
                <a:lnTo>
                  <a:pt x="12194" y="5100"/>
                </a:lnTo>
                <a:lnTo>
                  <a:pt x="12545" y="14947"/>
                </a:lnTo>
                <a:close/>
              </a:path>
            </a:pathLst>
          </a:custGeom>
          <a:solidFill>
            <a:srgbClr val="1351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26" name="object 28726"/>
          <p:cNvSpPr/>
          <p:nvPr/>
        </p:nvSpPr>
        <p:spPr>
          <a:xfrm>
            <a:off x="4038490" y="2580231"/>
            <a:ext cx="12700" cy="15240"/>
          </a:xfrm>
          <a:custGeom>
            <a:avLst/>
            <a:gdLst/>
            <a:ahLst/>
            <a:cxnLst/>
            <a:rect l="l" t="t" r="r" b="b"/>
            <a:pathLst>
              <a:path w="12700" h="15239">
                <a:moveTo>
                  <a:pt x="0" y="0"/>
                </a:moveTo>
                <a:lnTo>
                  <a:pt x="12545" y="14947"/>
                </a:lnTo>
                <a:lnTo>
                  <a:pt x="12194" y="510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51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27" name="object 28727"/>
          <p:cNvSpPr/>
          <p:nvPr/>
        </p:nvSpPr>
        <p:spPr>
          <a:xfrm>
            <a:off x="4038490" y="2580231"/>
            <a:ext cx="12700" cy="15875"/>
          </a:xfrm>
          <a:custGeom>
            <a:avLst/>
            <a:gdLst/>
            <a:ahLst/>
            <a:cxnLst/>
            <a:rect l="l" t="t" r="r" b="b"/>
            <a:pathLst>
              <a:path w="12700" h="15875">
                <a:moveTo>
                  <a:pt x="12181" y="15283"/>
                </a:moveTo>
                <a:lnTo>
                  <a:pt x="0" y="0"/>
                </a:lnTo>
                <a:lnTo>
                  <a:pt x="12545" y="14947"/>
                </a:lnTo>
                <a:lnTo>
                  <a:pt x="12181" y="15283"/>
                </a:lnTo>
                <a:close/>
              </a:path>
            </a:pathLst>
          </a:custGeom>
          <a:solidFill>
            <a:srgbClr val="1351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28" name="object 28728"/>
          <p:cNvSpPr/>
          <p:nvPr/>
        </p:nvSpPr>
        <p:spPr>
          <a:xfrm>
            <a:off x="4038490" y="2580231"/>
            <a:ext cx="12700" cy="15875"/>
          </a:xfrm>
          <a:custGeom>
            <a:avLst/>
            <a:gdLst/>
            <a:ahLst/>
            <a:cxnLst/>
            <a:rect l="l" t="t" r="r" b="b"/>
            <a:pathLst>
              <a:path w="12700" h="15875">
                <a:moveTo>
                  <a:pt x="0" y="0"/>
                </a:moveTo>
                <a:lnTo>
                  <a:pt x="12545" y="14947"/>
                </a:lnTo>
                <a:lnTo>
                  <a:pt x="12181" y="1528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51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29" name="object 28729"/>
          <p:cNvSpPr/>
          <p:nvPr/>
        </p:nvSpPr>
        <p:spPr>
          <a:xfrm>
            <a:off x="4114729" y="2549791"/>
            <a:ext cx="15875" cy="5715"/>
          </a:xfrm>
          <a:custGeom>
            <a:avLst/>
            <a:gdLst/>
            <a:ahLst/>
            <a:cxnLst/>
            <a:rect l="l" t="t" r="r" b="b"/>
            <a:pathLst>
              <a:path w="15875" h="5714">
                <a:moveTo>
                  <a:pt x="0" y="5161"/>
                </a:moveTo>
                <a:lnTo>
                  <a:pt x="10538" y="589"/>
                </a:lnTo>
                <a:lnTo>
                  <a:pt x="15415" y="0"/>
                </a:lnTo>
                <a:lnTo>
                  <a:pt x="0" y="5161"/>
                </a:lnTo>
                <a:close/>
              </a:path>
            </a:pathLst>
          </a:custGeom>
          <a:solidFill>
            <a:srgbClr val="1562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30" name="object 28730"/>
          <p:cNvSpPr/>
          <p:nvPr/>
        </p:nvSpPr>
        <p:spPr>
          <a:xfrm>
            <a:off x="4114729" y="2549791"/>
            <a:ext cx="15875" cy="5715"/>
          </a:xfrm>
          <a:custGeom>
            <a:avLst/>
            <a:gdLst/>
            <a:ahLst/>
            <a:cxnLst/>
            <a:rect l="l" t="t" r="r" b="b"/>
            <a:pathLst>
              <a:path w="15875" h="5714">
                <a:moveTo>
                  <a:pt x="0" y="5161"/>
                </a:moveTo>
                <a:lnTo>
                  <a:pt x="10538" y="589"/>
                </a:lnTo>
                <a:lnTo>
                  <a:pt x="15415" y="0"/>
                </a:lnTo>
                <a:lnTo>
                  <a:pt x="0" y="5161"/>
                </a:lnTo>
                <a:close/>
              </a:path>
            </a:pathLst>
          </a:custGeom>
          <a:ln w="3175">
            <a:solidFill>
              <a:srgbClr val="1562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31" name="object 287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732" name="object 28732"/>
          <p:cNvSpPr/>
          <p:nvPr/>
        </p:nvSpPr>
        <p:spPr>
          <a:xfrm>
            <a:off x="4087187" y="2579263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0" y="3368"/>
                </a:moveTo>
                <a:lnTo>
                  <a:pt x="3662" y="0"/>
                </a:lnTo>
                <a:lnTo>
                  <a:pt x="5760" y="1336"/>
                </a:lnTo>
                <a:lnTo>
                  <a:pt x="0" y="3368"/>
                </a:lnTo>
                <a:close/>
              </a:path>
            </a:pathLst>
          </a:custGeom>
          <a:solidFill>
            <a:srgbClr val="145A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33" name="object 28733"/>
          <p:cNvSpPr/>
          <p:nvPr/>
        </p:nvSpPr>
        <p:spPr>
          <a:xfrm>
            <a:off x="4087187" y="2579263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3662" y="0"/>
                </a:moveTo>
                <a:lnTo>
                  <a:pt x="5760" y="1336"/>
                </a:lnTo>
                <a:lnTo>
                  <a:pt x="0" y="3368"/>
                </a:lnTo>
                <a:lnTo>
                  <a:pt x="3662" y="0"/>
                </a:lnTo>
                <a:close/>
              </a:path>
            </a:pathLst>
          </a:custGeom>
          <a:ln w="3175">
            <a:solidFill>
              <a:srgbClr val="145A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34" name="object 28734"/>
          <p:cNvSpPr/>
          <p:nvPr/>
        </p:nvSpPr>
        <p:spPr>
          <a:xfrm>
            <a:off x="4086054" y="2579263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1132" y="3368"/>
                </a:moveTo>
                <a:lnTo>
                  <a:pt x="0" y="1915"/>
                </a:lnTo>
                <a:lnTo>
                  <a:pt x="4795" y="0"/>
                </a:lnTo>
                <a:lnTo>
                  <a:pt x="1132" y="3368"/>
                </a:lnTo>
                <a:close/>
              </a:path>
            </a:pathLst>
          </a:custGeom>
          <a:solidFill>
            <a:srgbClr val="145A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35" name="object 28735"/>
          <p:cNvSpPr/>
          <p:nvPr/>
        </p:nvSpPr>
        <p:spPr>
          <a:xfrm>
            <a:off x="4086054" y="2579263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4795" y="0"/>
                </a:moveTo>
                <a:lnTo>
                  <a:pt x="0" y="1915"/>
                </a:lnTo>
                <a:lnTo>
                  <a:pt x="1132" y="3368"/>
                </a:lnTo>
                <a:lnTo>
                  <a:pt x="4795" y="0"/>
                </a:lnTo>
                <a:close/>
              </a:path>
            </a:pathLst>
          </a:custGeom>
          <a:ln w="3175">
            <a:solidFill>
              <a:srgbClr val="145A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36" name="object 28736"/>
          <p:cNvSpPr/>
          <p:nvPr/>
        </p:nvSpPr>
        <p:spPr>
          <a:xfrm>
            <a:off x="4083441" y="2581978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734" y="1717"/>
                </a:moveTo>
                <a:lnTo>
                  <a:pt x="0" y="246"/>
                </a:lnTo>
                <a:lnTo>
                  <a:pt x="614" y="0"/>
                </a:lnTo>
                <a:lnTo>
                  <a:pt x="734" y="1717"/>
                </a:lnTo>
                <a:close/>
              </a:path>
            </a:pathLst>
          </a:custGeom>
          <a:solidFill>
            <a:srgbClr val="1458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37" name="object 28737"/>
          <p:cNvSpPr/>
          <p:nvPr/>
        </p:nvSpPr>
        <p:spPr>
          <a:xfrm>
            <a:off x="4083441" y="2581978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734" y="1717"/>
                </a:moveTo>
                <a:lnTo>
                  <a:pt x="0" y="246"/>
                </a:lnTo>
                <a:lnTo>
                  <a:pt x="614" y="0"/>
                </a:lnTo>
                <a:lnTo>
                  <a:pt x="734" y="1717"/>
                </a:lnTo>
                <a:close/>
              </a:path>
            </a:pathLst>
          </a:custGeom>
          <a:ln w="3175">
            <a:solidFill>
              <a:srgbClr val="1458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38" name="object 28738"/>
          <p:cNvSpPr/>
          <p:nvPr/>
        </p:nvSpPr>
        <p:spPr>
          <a:xfrm>
            <a:off x="4084055" y="2581978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119" y="1717"/>
                </a:moveTo>
                <a:lnTo>
                  <a:pt x="0" y="0"/>
                </a:lnTo>
                <a:lnTo>
                  <a:pt x="3131" y="652"/>
                </a:lnTo>
                <a:lnTo>
                  <a:pt x="119" y="1717"/>
                </a:lnTo>
                <a:close/>
              </a:path>
            </a:pathLst>
          </a:custGeom>
          <a:solidFill>
            <a:srgbClr val="1459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39" name="object 28739"/>
          <p:cNvSpPr/>
          <p:nvPr/>
        </p:nvSpPr>
        <p:spPr>
          <a:xfrm>
            <a:off x="4084055" y="2581978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119" y="1717"/>
                </a:moveTo>
                <a:lnTo>
                  <a:pt x="3131" y="652"/>
                </a:lnTo>
                <a:lnTo>
                  <a:pt x="0" y="0"/>
                </a:lnTo>
                <a:lnTo>
                  <a:pt x="119" y="1717"/>
                </a:lnTo>
                <a:close/>
              </a:path>
            </a:pathLst>
          </a:custGeom>
          <a:ln w="3175">
            <a:solidFill>
              <a:srgbClr val="1459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40" name="object 28740"/>
          <p:cNvSpPr/>
          <p:nvPr/>
        </p:nvSpPr>
        <p:spPr>
          <a:xfrm>
            <a:off x="4084055" y="2581178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131" y="1452"/>
                </a:moveTo>
                <a:lnTo>
                  <a:pt x="0" y="800"/>
                </a:lnTo>
                <a:lnTo>
                  <a:pt x="1998" y="0"/>
                </a:lnTo>
                <a:lnTo>
                  <a:pt x="3131" y="1452"/>
                </a:lnTo>
                <a:close/>
              </a:path>
            </a:pathLst>
          </a:custGeom>
          <a:solidFill>
            <a:srgbClr val="1459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41" name="object 28741"/>
          <p:cNvSpPr/>
          <p:nvPr/>
        </p:nvSpPr>
        <p:spPr>
          <a:xfrm>
            <a:off x="4084055" y="2581178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800"/>
                </a:moveTo>
                <a:lnTo>
                  <a:pt x="3131" y="1452"/>
                </a:lnTo>
                <a:lnTo>
                  <a:pt x="1998" y="0"/>
                </a:lnTo>
                <a:lnTo>
                  <a:pt x="0" y="800"/>
                </a:lnTo>
                <a:close/>
              </a:path>
            </a:pathLst>
          </a:custGeom>
          <a:ln w="3175">
            <a:solidFill>
              <a:srgbClr val="1459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42" name="object 28742"/>
          <p:cNvSpPr/>
          <p:nvPr/>
        </p:nvSpPr>
        <p:spPr>
          <a:xfrm>
            <a:off x="4087187" y="258059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5760" y="0"/>
                </a:moveTo>
                <a:lnTo>
                  <a:pt x="0" y="20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43" name="object 28743"/>
          <p:cNvSpPr/>
          <p:nvPr/>
        </p:nvSpPr>
        <p:spPr>
          <a:xfrm>
            <a:off x="4084175" y="2582631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3012" y="0"/>
                </a:moveTo>
                <a:lnTo>
                  <a:pt x="0" y="10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44" name="object 28744"/>
          <p:cNvSpPr/>
          <p:nvPr/>
        </p:nvSpPr>
        <p:spPr>
          <a:xfrm>
            <a:off x="4086054" y="2581178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1132" y="14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45" name="object 28745"/>
          <p:cNvSpPr/>
          <p:nvPr/>
        </p:nvSpPr>
        <p:spPr>
          <a:xfrm>
            <a:off x="4114729" y="2550393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80">
                <a:moveTo>
                  <a:pt x="12631" y="4846"/>
                </a:moveTo>
                <a:lnTo>
                  <a:pt x="0" y="4559"/>
                </a:lnTo>
                <a:lnTo>
                  <a:pt x="15902" y="0"/>
                </a:lnTo>
                <a:lnTo>
                  <a:pt x="12631" y="4846"/>
                </a:lnTo>
                <a:close/>
              </a:path>
            </a:pathLst>
          </a:custGeom>
          <a:solidFill>
            <a:srgbClr val="1562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46" name="object 28746"/>
          <p:cNvSpPr/>
          <p:nvPr/>
        </p:nvSpPr>
        <p:spPr>
          <a:xfrm>
            <a:off x="4114729" y="2550393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80">
                <a:moveTo>
                  <a:pt x="12631" y="4846"/>
                </a:moveTo>
                <a:lnTo>
                  <a:pt x="0" y="4559"/>
                </a:lnTo>
                <a:lnTo>
                  <a:pt x="15902" y="0"/>
                </a:lnTo>
                <a:lnTo>
                  <a:pt x="12631" y="4846"/>
                </a:lnTo>
                <a:close/>
              </a:path>
            </a:pathLst>
          </a:custGeom>
          <a:ln w="3175">
            <a:solidFill>
              <a:srgbClr val="1562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47" name="object 28747"/>
          <p:cNvSpPr/>
          <p:nvPr/>
        </p:nvSpPr>
        <p:spPr>
          <a:xfrm>
            <a:off x="4127360" y="2550393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0" y="4846"/>
                </a:moveTo>
                <a:lnTo>
                  <a:pt x="3271" y="0"/>
                </a:lnTo>
                <a:lnTo>
                  <a:pt x="4356" y="1252"/>
                </a:lnTo>
                <a:lnTo>
                  <a:pt x="0" y="4846"/>
                </a:lnTo>
                <a:close/>
              </a:path>
            </a:pathLst>
          </a:custGeom>
          <a:solidFill>
            <a:srgbClr val="1564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48" name="object 28748"/>
          <p:cNvSpPr/>
          <p:nvPr/>
        </p:nvSpPr>
        <p:spPr>
          <a:xfrm>
            <a:off x="4127360" y="2550393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0" y="4846"/>
                </a:moveTo>
                <a:lnTo>
                  <a:pt x="4356" y="1252"/>
                </a:lnTo>
                <a:lnTo>
                  <a:pt x="3271" y="0"/>
                </a:lnTo>
                <a:lnTo>
                  <a:pt x="0" y="4846"/>
                </a:lnTo>
                <a:close/>
              </a:path>
            </a:pathLst>
          </a:custGeom>
          <a:ln w="3175">
            <a:solidFill>
              <a:srgbClr val="1564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49" name="object 28749"/>
          <p:cNvSpPr/>
          <p:nvPr/>
        </p:nvSpPr>
        <p:spPr>
          <a:xfrm>
            <a:off x="4083222" y="256377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666"/>
                </a:moveTo>
                <a:lnTo>
                  <a:pt x="1282" y="0"/>
                </a:lnTo>
                <a:lnTo>
                  <a:pt x="998" y="960"/>
                </a:lnTo>
                <a:lnTo>
                  <a:pt x="0" y="1666"/>
                </a:lnTo>
                <a:close/>
              </a:path>
            </a:pathLst>
          </a:custGeom>
          <a:solidFill>
            <a:srgbClr val="145A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50" name="object 28750"/>
          <p:cNvSpPr/>
          <p:nvPr/>
        </p:nvSpPr>
        <p:spPr>
          <a:xfrm>
            <a:off x="4083222" y="256377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282" y="0"/>
                </a:moveTo>
                <a:lnTo>
                  <a:pt x="998" y="960"/>
                </a:lnTo>
                <a:lnTo>
                  <a:pt x="0" y="1666"/>
                </a:lnTo>
                <a:lnTo>
                  <a:pt x="1282" y="0"/>
                </a:lnTo>
                <a:close/>
              </a:path>
            </a:pathLst>
          </a:custGeom>
          <a:ln w="3175">
            <a:solidFill>
              <a:srgbClr val="145A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51" name="object 28751"/>
          <p:cNvSpPr/>
          <p:nvPr/>
        </p:nvSpPr>
        <p:spPr>
          <a:xfrm>
            <a:off x="4075805" y="2563771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0" y="4886"/>
                </a:moveTo>
                <a:lnTo>
                  <a:pt x="8699" y="0"/>
                </a:lnTo>
                <a:lnTo>
                  <a:pt x="7416" y="1666"/>
                </a:lnTo>
                <a:lnTo>
                  <a:pt x="0" y="4886"/>
                </a:lnTo>
                <a:close/>
              </a:path>
            </a:pathLst>
          </a:custGeom>
          <a:solidFill>
            <a:srgbClr val="145A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52" name="object 28752"/>
          <p:cNvSpPr/>
          <p:nvPr/>
        </p:nvSpPr>
        <p:spPr>
          <a:xfrm>
            <a:off x="4075805" y="2563771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8699" y="0"/>
                </a:moveTo>
                <a:lnTo>
                  <a:pt x="0" y="4886"/>
                </a:lnTo>
                <a:lnTo>
                  <a:pt x="7416" y="1666"/>
                </a:lnTo>
                <a:lnTo>
                  <a:pt x="8699" y="0"/>
                </a:lnTo>
                <a:close/>
              </a:path>
            </a:pathLst>
          </a:custGeom>
          <a:ln w="3175">
            <a:solidFill>
              <a:srgbClr val="145A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53" name="object 28753"/>
          <p:cNvSpPr/>
          <p:nvPr/>
        </p:nvSpPr>
        <p:spPr>
          <a:xfrm>
            <a:off x="4074624" y="2563771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80">
                <a:moveTo>
                  <a:pt x="1181" y="4886"/>
                </a:moveTo>
                <a:lnTo>
                  <a:pt x="0" y="3535"/>
                </a:lnTo>
                <a:lnTo>
                  <a:pt x="9880" y="0"/>
                </a:lnTo>
                <a:lnTo>
                  <a:pt x="1181" y="4886"/>
                </a:lnTo>
                <a:close/>
              </a:path>
            </a:pathLst>
          </a:custGeom>
          <a:solidFill>
            <a:srgbClr val="1459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54" name="object 28754"/>
          <p:cNvSpPr/>
          <p:nvPr/>
        </p:nvSpPr>
        <p:spPr>
          <a:xfrm>
            <a:off x="4074624" y="2563771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80">
                <a:moveTo>
                  <a:pt x="9880" y="0"/>
                </a:moveTo>
                <a:lnTo>
                  <a:pt x="1181" y="4886"/>
                </a:lnTo>
                <a:lnTo>
                  <a:pt x="0" y="3535"/>
                </a:lnTo>
                <a:lnTo>
                  <a:pt x="9880" y="0"/>
                </a:lnTo>
                <a:close/>
              </a:path>
            </a:pathLst>
          </a:custGeom>
          <a:ln w="3175">
            <a:solidFill>
              <a:srgbClr val="1459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55" name="object 287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756" name="object 287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757" name="object 287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758" name="object 287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759" name="object 287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760" name="object 28760"/>
          <p:cNvSpPr/>
          <p:nvPr/>
        </p:nvSpPr>
        <p:spPr>
          <a:xfrm>
            <a:off x="4073402" y="256730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395"/>
                </a:moveTo>
                <a:lnTo>
                  <a:pt x="1221" y="0"/>
                </a:lnTo>
                <a:lnTo>
                  <a:pt x="2402" y="1351"/>
                </a:lnTo>
                <a:lnTo>
                  <a:pt x="0" y="2395"/>
                </a:lnTo>
                <a:close/>
              </a:path>
            </a:pathLst>
          </a:custGeom>
          <a:solidFill>
            <a:srgbClr val="1458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61" name="object 28761"/>
          <p:cNvSpPr/>
          <p:nvPr/>
        </p:nvSpPr>
        <p:spPr>
          <a:xfrm>
            <a:off x="4073402" y="256730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402" y="1351"/>
                </a:moveTo>
                <a:lnTo>
                  <a:pt x="1221" y="0"/>
                </a:lnTo>
                <a:lnTo>
                  <a:pt x="0" y="2395"/>
                </a:lnTo>
                <a:lnTo>
                  <a:pt x="2402" y="1351"/>
                </a:lnTo>
                <a:close/>
              </a:path>
            </a:pathLst>
          </a:custGeom>
          <a:ln w="3175">
            <a:solidFill>
              <a:srgbClr val="1458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62" name="object 28762"/>
          <p:cNvSpPr/>
          <p:nvPr/>
        </p:nvSpPr>
        <p:spPr>
          <a:xfrm>
            <a:off x="4074624" y="2567307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1181" y="135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63" name="object 287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764" name="object 287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765" name="object 287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766" name="object 28766"/>
          <p:cNvSpPr/>
          <p:nvPr/>
        </p:nvSpPr>
        <p:spPr>
          <a:xfrm>
            <a:off x="4068099" y="2504610"/>
            <a:ext cx="14604" cy="5715"/>
          </a:xfrm>
          <a:custGeom>
            <a:avLst/>
            <a:gdLst/>
            <a:ahLst/>
            <a:cxnLst/>
            <a:rect l="l" t="t" r="r" b="b"/>
            <a:pathLst>
              <a:path w="14604" h="5714">
                <a:moveTo>
                  <a:pt x="0" y="5341"/>
                </a:moveTo>
                <a:lnTo>
                  <a:pt x="10990" y="0"/>
                </a:lnTo>
                <a:lnTo>
                  <a:pt x="14284" y="4602"/>
                </a:lnTo>
                <a:lnTo>
                  <a:pt x="0" y="5341"/>
                </a:lnTo>
                <a:close/>
              </a:path>
            </a:pathLst>
          </a:custGeom>
          <a:solidFill>
            <a:srgbClr val="155E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67" name="object 28767"/>
          <p:cNvSpPr/>
          <p:nvPr/>
        </p:nvSpPr>
        <p:spPr>
          <a:xfrm>
            <a:off x="4068099" y="2504610"/>
            <a:ext cx="14604" cy="5715"/>
          </a:xfrm>
          <a:custGeom>
            <a:avLst/>
            <a:gdLst/>
            <a:ahLst/>
            <a:cxnLst/>
            <a:rect l="l" t="t" r="r" b="b"/>
            <a:pathLst>
              <a:path w="14604" h="5714">
                <a:moveTo>
                  <a:pt x="14284" y="4602"/>
                </a:moveTo>
                <a:lnTo>
                  <a:pt x="10990" y="0"/>
                </a:lnTo>
                <a:lnTo>
                  <a:pt x="0" y="5341"/>
                </a:lnTo>
                <a:lnTo>
                  <a:pt x="14284" y="4602"/>
                </a:lnTo>
                <a:close/>
              </a:path>
            </a:pathLst>
          </a:custGeom>
          <a:ln w="3175">
            <a:solidFill>
              <a:srgbClr val="155E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68" name="object 28768"/>
          <p:cNvSpPr/>
          <p:nvPr/>
        </p:nvSpPr>
        <p:spPr>
          <a:xfrm>
            <a:off x="4079090" y="2504610"/>
            <a:ext cx="13335" cy="5080"/>
          </a:xfrm>
          <a:custGeom>
            <a:avLst/>
            <a:gdLst/>
            <a:ahLst/>
            <a:cxnLst/>
            <a:rect l="l" t="t" r="r" b="b"/>
            <a:pathLst>
              <a:path w="13335" h="5080">
                <a:moveTo>
                  <a:pt x="3294" y="4602"/>
                </a:moveTo>
                <a:lnTo>
                  <a:pt x="0" y="0"/>
                </a:lnTo>
                <a:lnTo>
                  <a:pt x="12735" y="177"/>
                </a:lnTo>
                <a:lnTo>
                  <a:pt x="3294" y="4602"/>
                </a:lnTo>
                <a:close/>
              </a:path>
            </a:pathLst>
          </a:custGeom>
          <a:solidFill>
            <a:srgbClr val="155F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69" name="object 28769"/>
          <p:cNvSpPr/>
          <p:nvPr/>
        </p:nvSpPr>
        <p:spPr>
          <a:xfrm>
            <a:off x="4079090" y="2504610"/>
            <a:ext cx="13335" cy="5080"/>
          </a:xfrm>
          <a:custGeom>
            <a:avLst/>
            <a:gdLst/>
            <a:ahLst/>
            <a:cxnLst/>
            <a:rect l="l" t="t" r="r" b="b"/>
            <a:pathLst>
              <a:path w="13335" h="5080">
                <a:moveTo>
                  <a:pt x="3294" y="4602"/>
                </a:moveTo>
                <a:lnTo>
                  <a:pt x="0" y="0"/>
                </a:lnTo>
                <a:lnTo>
                  <a:pt x="12735" y="177"/>
                </a:lnTo>
                <a:lnTo>
                  <a:pt x="3294" y="4602"/>
                </a:lnTo>
                <a:close/>
              </a:path>
            </a:pathLst>
          </a:custGeom>
          <a:ln w="3175">
            <a:solidFill>
              <a:srgbClr val="155F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70" name="object 28770"/>
          <p:cNvSpPr/>
          <p:nvPr/>
        </p:nvSpPr>
        <p:spPr>
          <a:xfrm>
            <a:off x="4082384" y="2504788"/>
            <a:ext cx="10795" cy="4445"/>
          </a:xfrm>
          <a:custGeom>
            <a:avLst/>
            <a:gdLst/>
            <a:ahLst/>
            <a:cxnLst/>
            <a:rect l="l" t="t" r="r" b="b"/>
            <a:pathLst>
              <a:path w="10795" h="4444">
                <a:moveTo>
                  <a:pt x="0" y="4424"/>
                </a:moveTo>
                <a:lnTo>
                  <a:pt x="9441" y="0"/>
                </a:lnTo>
                <a:lnTo>
                  <a:pt x="10454" y="1247"/>
                </a:lnTo>
                <a:lnTo>
                  <a:pt x="0" y="4424"/>
                </a:lnTo>
                <a:close/>
              </a:path>
            </a:pathLst>
          </a:custGeom>
          <a:solidFill>
            <a:srgbClr val="156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71" name="object 28771"/>
          <p:cNvSpPr/>
          <p:nvPr/>
        </p:nvSpPr>
        <p:spPr>
          <a:xfrm>
            <a:off x="4082384" y="2504788"/>
            <a:ext cx="10795" cy="4445"/>
          </a:xfrm>
          <a:custGeom>
            <a:avLst/>
            <a:gdLst/>
            <a:ahLst/>
            <a:cxnLst/>
            <a:rect l="l" t="t" r="r" b="b"/>
            <a:pathLst>
              <a:path w="10795" h="4444">
                <a:moveTo>
                  <a:pt x="0" y="4424"/>
                </a:moveTo>
                <a:lnTo>
                  <a:pt x="10454" y="1247"/>
                </a:lnTo>
                <a:lnTo>
                  <a:pt x="9441" y="0"/>
                </a:lnTo>
                <a:lnTo>
                  <a:pt x="0" y="4424"/>
                </a:lnTo>
                <a:close/>
              </a:path>
            </a:pathLst>
          </a:custGeom>
          <a:ln w="3175">
            <a:solidFill>
              <a:srgbClr val="1560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72" name="object 28772"/>
          <p:cNvSpPr/>
          <p:nvPr/>
        </p:nvSpPr>
        <p:spPr>
          <a:xfrm>
            <a:off x="4082384" y="2506035"/>
            <a:ext cx="10795" cy="6985"/>
          </a:xfrm>
          <a:custGeom>
            <a:avLst/>
            <a:gdLst/>
            <a:ahLst/>
            <a:cxnLst/>
            <a:rect l="l" t="t" r="r" b="b"/>
            <a:pathLst>
              <a:path w="10795" h="6985">
                <a:moveTo>
                  <a:pt x="1747" y="6583"/>
                </a:moveTo>
                <a:lnTo>
                  <a:pt x="0" y="3177"/>
                </a:lnTo>
                <a:lnTo>
                  <a:pt x="10454" y="0"/>
                </a:lnTo>
                <a:lnTo>
                  <a:pt x="1747" y="6583"/>
                </a:lnTo>
                <a:close/>
              </a:path>
            </a:pathLst>
          </a:custGeom>
          <a:solidFill>
            <a:srgbClr val="155F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73" name="object 28773"/>
          <p:cNvSpPr/>
          <p:nvPr/>
        </p:nvSpPr>
        <p:spPr>
          <a:xfrm>
            <a:off x="4082384" y="2506035"/>
            <a:ext cx="10795" cy="6985"/>
          </a:xfrm>
          <a:custGeom>
            <a:avLst/>
            <a:gdLst/>
            <a:ahLst/>
            <a:cxnLst/>
            <a:rect l="l" t="t" r="r" b="b"/>
            <a:pathLst>
              <a:path w="10795" h="6985">
                <a:moveTo>
                  <a:pt x="1747" y="6583"/>
                </a:moveTo>
                <a:lnTo>
                  <a:pt x="0" y="3177"/>
                </a:lnTo>
                <a:lnTo>
                  <a:pt x="10454" y="0"/>
                </a:lnTo>
                <a:lnTo>
                  <a:pt x="1747" y="6583"/>
                </a:lnTo>
                <a:close/>
              </a:path>
            </a:pathLst>
          </a:custGeom>
          <a:ln w="3175">
            <a:solidFill>
              <a:srgbClr val="155F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74" name="object 28774"/>
          <p:cNvSpPr/>
          <p:nvPr/>
        </p:nvSpPr>
        <p:spPr>
          <a:xfrm>
            <a:off x="4084132" y="2506035"/>
            <a:ext cx="9525" cy="6985"/>
          </a:xfrm>
          <a:custGeom>
            <a:avLst/>
            <a:gdLst/>
            <a:ahLst/>
            <a:cxnLst/>
            <a:rect l="l" t="t" r="r" b="b"/>
            <a:pathLst>
              <a:path w="9525" h="6985">
                <a:moveTo>
                  <a:pt x="0" y="6583"/>
                </a:moveTo>
                <a:lnTo>
                  <a:pt x="8707" y="0"/>
                </a:lnTo>
                <a:lnTo>
                  <a:pt x="9415" y="774"/>
                </a:lnTo>
                <a:lnTo>
                  <a:pt x="0" y="6583"/>
                </a:lnTo>
                <a:close/>
              </a:path>
            </a:pathLst>
          </a:custGeom>
          <a:solidFill>
            <a:srgbClr val="156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75" name="object 28775"/>
          <p:cNvSpPr/>
          <p:nvPr/>
        </p:nvSpPr>
        <p:spPr>
          <a:xfrm>
            <a:off x="4084132" y="2506035"/>
            <a:ext cx="9525" cy="6985"/>
          </a:xfrm>
          <a:custGeom>
            <a:avLst/>
            <a:gdLst/>
            <a:ahLst/>
            <a:cxnLst/>
            <a:rect l="l" t="t" r="r" b="b"/>
            <a:pathLst>
              <a:path w="9525" h="6985">
                <a:moveTo>
                  <a:pt x="0" y="6583"/>
                </a:moveTo>
                <a:lnTo>
                  <a:pt x="9415" y="774"/>
                </a:lnTo>
                <a:lnTo>
                  <a:pt x="8707" y="0"/>
                </a:lnTo>
                <a:lnTo>
                  <a:pt x="0" y="6583"/>
                </a:lnTo>
                <a:close/>
              </a:path>
            </a:pathLst>
          </a:custGeom>
          <a:ln w="3175">
            <a:solidFill>
              <a:srgbClr val="1560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76" name="object 28776"/>
          <p:cNvSpPr/>
          <p:nvPr/>
        </p:nvSpPr>
        <p:spPr>
          <a:xfrm>
            <a:off x="4045986" y="2572199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1569" y="4790"/>
                </a:moveTo>
                <a:lnTo>
                  <a:pt x="0" y="1125"/>
                </a:lnTo>
                <a:lnTo>
                  <a:pt x="1221" y="0"/>
                </a:lnTo>
                <a:lnTo>
                  <a:pt x="1569" y="4790"/>
                </a:lnTo>
                <a:close/>
              </a:path>
            </a:pathLst>
          </a:custGeom>
          <a:solidFill>
            <a:srgbClr val="1352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77" name="object 28777"/>
          <p:cNvSpPr/>
          <p:nvPr/>
        </p:nvSpPr>
        <p:spPr>
          <a:xfrm>
            <a:off x="4045986" y="2572199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1569" y="4790"/>
                </a:moveTo>
                <a:lnTo>
                  <a:pt x="0" y="1125"/>
                </a:lnTo>
                <a:lnTo>
                  <a:pt x="1221" y="0"/>
                </a:lnTo>
                <a:lnTo>
                  <a:pt x="1569" y="4790"/>
                </a:lnTo>
                <a:close/>
              </a:path>
            </a:pathLst>
          </a:custGeom>
          <a:ln w="3175">
            <a:solidFill>
              <a:srgbClr val="1352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78" name="object 28778"/>
          <p:cNvSpPr/>
          <p:nvPr/>
        </p:nvSpPr>
        <p:spPr>
          <a:xfrm>
            <a:off x="4047208" y="2570952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347" y="6037"/>
                </a:moveTo>
                <a:lnTo>
                  <a:pt x="0" y="1247"/>
                </a:lnTo>
                <a:lnTo>
                  <a:pt x="4747" y="0"/>
                </a:lnTo>
                <a:lnTo>
                  <a:pt x="347" y="6037"/>
                </a:lnTo>
                <a:close/>
              </a:path>
            </a:pathLst>
          </a:custGeom>
          <a:solidFill>
            <a:srgbClr val="1352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79" name="object 28779"/>
          <p:cNvSpPr/>
          <p:nvPr/>
        </p:nvSpPr>
        <p:spPr>
          <a:xfrm>
            <a:off x="4047208" y="2570952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347" y="6037"/>
                </a:moveTo>
                <a:lnTo>
                  <a:pt x="4747" y="0"/>
                </a:lnTo>
                <a:lnTo>
                  <a:pt x="0" y="1247"/>
                </a:lnTo>
                <a:lnTo>
                  <a:pt x="347" y="6037"/>
                </a:lnTo>
                <a:close/>
              </a:path>
            </a:pathLst>
          </a:custGeom>
          <a:ln w="3175">
            <a:solidFill>
              <a:srgbClr val="1352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80" name="object 28780"/>
          <p:cNvSpPr/>
          <p:nvPr/>
        </p:nvSpPr>
        <p:spPr>
          <a:xfrm>
            <a:off x="4047556" y="257095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6037"/>
                </a:moveTo>
                <a:lnTo>
                  <a:pt x="4399" y="0"/>
                </a:lnTo>
                <a:lnTo>
                  <a:pt x="6200" y="3817"/>
                </a:lnTo>
                <a:lnTo>
                  <a:pt x="0" y="6037"/>
                </a:lnTo>
                <a:close/>
              </a:path>
            </a:pathLst>
          </a:custGeom>
          <a:solidFill>
            <a:srgbClr val="1353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81" name="object 28781"/>
          <p:cNvSpPr/>
          <p:nvPr/>
        </p:nvSpPr>
        <p:spPr>
          <a:xfrm>
            <a:off x="4047556" y="257095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6037"/>
                </a:moveTo>
                <a:lnTo>
                  <a:pt x="4399" y="0"/>
                </a:lnTo>
                <a:lnTo>
                  <a:pt x="6200" y="3817"/>
                </a:lnTo>
                <a:lnTo>
                  <a:pt x="0" y="6037"/>
                </a:lnTo>
                <a:close/>
              </a:path>
            </a:pathLst>
          </a:custGeom>
          <a:ln w="3175">
            <a:solidFill>
              <a:srgbClr val="1353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82" name="object 287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783" name="object 287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784" name="object 287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785" name="object 28785"/>
          <p:cNvSpPr/>
          <p:nvPr/>
        </p:nvSpPr>
        <p:spPr>
          <a:xfrm>
            <a:off x="4053080" y="2554635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0" y="5636"/>
                </a:moveTo>
                <a:lnTo>
                  <a:pt x="5283" y="0"/>
                </a:lnTo>
                <a:lnTo>
                  <a:pt x="2065" y="4472"/>
                </a:lnTo>
                <a:lnTo>
                  <a:pt x="0" y="5636"/>
                </a:lnTo>
                <a:close/>
              </a:path>
            </a:pathLst>
          </a:custGeom>
          <a:solidFill>
            <a:srgbClr val="1455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86" name="object 28786"/>
          <p:cNvSpPr/>
          <p:nvPr/>
        </p:nvSpPr>
        <p:spPr>
          <a:xfrm>
            <a:off x="4053080" y="2554635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5283" y="0"/>
                </a:moveTo>
                <a:lnTo>
                  <a:pt x="2065" y="4472"/>
                </a:lnTo>
                <a:lnTo>
                  <a:pt x="0" y="5636"/>
                </a:lnTo>
                <a:lnTo>
                  <a:pt x="5283" y="0"/>
                </a:lnTo>
                <a:close/>
              </a:path>
            </a:pathLst>
          </a:custGeom>
          <a:ln w="3175">
            <a:solidFill>
              <a:srgbClr val="1455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87" name="object 287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788" name="object 28788"/>
          <p:cNvSpPr/>
          <p:nvPr/>
        </p:nvSpPr>
        <p:spPr>
          <a:xfrm>
            <a:off x="4046065" y="2560271"/>
            <a:ext cx="7620" cy="4445"/>
          </a:xfrm>
          <a:custGeom>
            <a:avLst/>
            <a:gdLst/>
            <a:ahLst/>
            <a:cxnLst/>
            <a:rect l="l" t="t" r="r" b="b"/>
            <a:pathLst>
              <a:path w="7620" h="4444">
                <a:moveTo>
                  <a:pt x="7015" y="0"/>
                </a:moveTo>
                <a:lnTo>
                  <a:pt x="0" y="3957"/>
                </a:lnTo>
                <a:lnTo>
                  <a:pt x="7015" y="0"/>
                </a:lnTo>
                <a:close/>
              </a:path>
            </a:pathLst>
          </a:custGeom>
          <a:ln w="3175">
            <a:solidFill>
              <a:srgbClr val="1354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89" name="object 28789"/>
          <p:cNvSpPr/>
          <p:nvPr/>
        </p:nvSpPr>
        <p:spPr>
          <a:xfrm>
            <a:off x="4041487" y="2560271"/>
            <a:ext cx="12065" cy="4445"/>
          </a:xfrm>
          <a:custGeom>
            <a:avLst/>
            <a:gdLst/>
            <a:ahLst/>
            <a:cxnLst/>
            <a:rect l="l" t="t" r="r" b="b"/>
            <a:pathLst>
              <a:path w="12064" h="4444">
                <a:moveTo>
                  <a:pt x="0" y="4206"/>
                </a:moveTo>
                <a:lnTo>
                  <a:pt x="11592" y="0"/>
                </a:lnTo>
                <a:lnTo>
                  <a:pt x="4577" y="3957"/>
                </a:lnTo>
                <a:lnTo>
                  <a:pt x="0" y="4206"/>
                </a:lnTo>
                <a:close/>
              </a:path>
            </a:pathLst>
          </a:custGeom>
          <a:solidFill>
            <a:srgbClr val="1353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90" name="object 28790"/>
          <p:cNvSpPr/>
          <p:nvPr/>
        </p:nvSpPr>
        <p:spPr>
          <a:xfrm>
            <a:off x="4041487" y="2560271"/>
            <a:ext cx="12065" cy="4445"/>
          </a:xfrm>
          <a:custGeom>
            <a:avLst/>
            <a:gdLst/>
            <a:ahLst/>
            <a:cxnLst/>
            <a:rect l="l" t="t" r="r" b="b"/>
            <a:pathLst>
              <a:path w="12064" h="4444">
                <a:moveTo>
                  <a:pt x="11592" y="0"/>
                </a:moveTo>
                <a:lnTo>
                  <a:pt x="0" y="4206"/>
                </a:lnTo>
                <a:lnTo>
                  <a:pt x="4577" y="3957"/>
                </a:lnTo>
                <a:lnTo>
                  <a:pt x="11592" y="0"/>
                </a:lnTo>
                <a:close/>
              </a:path>
            </a:pathLst>
          </a:custGeom>
          <a:ln w="3175">
            <a:solidFill>
              <a:srgbClr val="1353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91" name="object 28791"/>
          <p:cNvSpPr/>
          <p:nvPr/>
        </p:nvSpPr>
        <p:spPr>
          <a:xfrm>
            <a:off x="4041487" y="2560271"/>
            <a:ext cx="12065" cy="4445"/>
          </a:xfrm>
          <a:custGeom>
            <a:avLst/>
            <a:gdLst/>
            <a:ahLst/>
            <a:cxnLst/>
            <a:rect l="l" t="t" r="r" b="b"/>
            <a:pathLst>
              <a:path w="12064" h="4444">
                <a:moveTo>
                  <a:pt x="0" y="4206"/>
                </a:moveTo>
                <a:lnTo>
                  <a:pt x="115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92" name="object 28792"/>
          <p:cNvSpPr/>
          <p:nvPr/>
        </p:nvSpPr>
        <p:spPr>
          <a:xfrm>
            <a:off x="4079166" y="2509212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0" y="6469"/>
                </a:moveTo>
                <a:lnTo>
                  <a:pt x="3218" y="0"/>
                </a:lnTo>
                <a:lnTo>
                  <a:pt x="4965" y="3406"/>
                </a:lnTo>
                <a:lnTo>
                  <a:pt x="0" y="6469"/>
                </a:lnTo>
                <a:close/>
              </a:path>
            </a:pathLst>
          </a:custGeom>
          <a:solidFill>
            <a:srgbClr val="155E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93" name="object 28793"/>
          <p:cNvSpPr/>
          <p:nvPr/>
        </p:nvSpPr>
        <p:spPr>
          <a:xfrm>
            <a:off x="4079166" y="2509212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3218" y="0"/>
                </a:moveTo>
                <a:lnTo>
                  <a:pt x="4965" y="3406"/>
                </a:lnTo>
                <a:lnTo>
                  <a:pt x="0" y="6469"/>
                </a:lnTo>
                <a:lnTo>
                  <a:pt x="3218" y="0"/>
                </a:lnTo>
                <a:close/>
              </a:path>
            </a:pathLst>
          </a:custGeom>
          <a:ln w="3175">
            <a:solidFill>
              <a:srgbClr val="155E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94" name="object 287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795" name="object 287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796" name="object 28796"/>
          <p:cNvSpPr/>
          <p:nvPr/>
        </p:nvSpPr>
        <p:spPr>
          <a:xfrm>
            <a:off x="4039506" y="2551912"/>
            <a:ext cx="5080" cy="8255"/>
          </a:xfrm>
          <a:custGeom>
            <a:avLst/>
            <a:gdLst/>
            <a:ahLst/>
            <a:cxnLst/>
            <a:rect l="l" t="t" r="r" b="b"/>
            <a:pathLst>
              <a:path w="5079" h="8255">
                <a:moveTo>
                  <a:pt x="1996" y="7960"/>
                </a:moveTo>
                <a:lnTo>
                  <a:pt x="0" y="3614"/>
                </a:lnTo>
                <a:lnTo>
                  <a:pt x="4787" y="0"/>
                </a:lnTo>
                <a:lnTo>
                  <a:pt x="1996" y="7960"/>
                </a:lnTo>
                <a:close/>
              </a:path>
            </a:pathLst>
          </a:custGeom>
          <a:solidFill>
            <a:srgbClr val="1352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97" name="object 28797"/>
          <p:cNvSpPr/>
          <p:nvPr/>
        </p:nvSpPr>
        <p:spPr>
          <a:xfrm>
            <a:off x="4039506" y="2551912"/>
            <a:ext cx="5080" cy="8255"/>
          </a:xfrm>
          <a:custGeom>
            <a:avLst/>
            <a:gdLst/>
            <a:ahLst/>
            <a:cxnLst/>
            <a:rect l="l" t="t" r="r" b="b"/>
            <a:pathLst>
              <a:path w="5079" h="8255">
                <a:moveTo>
                  <a:pt x="1996" y="7960"/>
                </a:moveTo>
                <a:lnTo>
                  <a:pt x="0" y="3614"/>
                </a:lnTo>
                <a:lnTo>
                  <a:pt x="4787" y="0"/>
                </a:lnTo>
                <a:lnTo>
                  <a:pt x="1996" y="7960"/>
                </a:lnTo>
                <a:close/>
              </a:path>
            </a:pathLst>
          </a:custGeom>
          <a:ln w="3175">
            <a:solidFill>
              <a:srgbClr val="1352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98" name="object 287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799" name="object 287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800" name="object 288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801" name="object 28801"/>
          <p:cNvSpPr/>
          <p:nvPr/>
        </p:nvSpPr>
        <p:spPr>
          <a:xfrm>
            <a:off x="4053436" y="2550015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881" y="1534"/>
                </a:moveTo>
                <a:lnTo>
                  <a:pt x="0" y="594"/>
                </a:lnTo>
                <a:lnTo>
                  <a:pt x="4155" y="0"/>
                </a:lnTo>
                <a:lnTo>
                  <a:pt x="4881" y="1534"/>
                </a:lnTo>
                <a:close/>
              </a:path>
            </a:pathLst>
          </a:custGeom>
          <a:solidFill>
            <a:srgbClr val="1456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02" name="object 28802"/>
          <p:cNvSpPr/>
          <p:nvPr/>
        </p:nvSpPr>
        <p:spPr>
          <a:xfrm>
            <a:off x="4053436" y="2550015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155" y="0"/>
                </a:moveTo>
                <a:lnTo>
                  <a:pt x="0" y="594"/>
                </a:lnTo>
                <a:lnTo>
                  <a:pt x="4881" y="1534"/>
                </a:lnTo>
                <a:lnTo>
                  <a:pt x="4155" y="0"/>
                </a:lnTo>
                <a:close/>
              </a:path>
            </a:pathLst>
          </a:custGeom>
          <a:ln w="3175">
            <a:solidFill>
              <a:srgbClr val="1456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03" name="object 28803"/>
          <p:cNvSpPr/>
          <p:nvPr/>
        </p:nvSpPr>
        <p:spPr>
          <a:xfrm>
            <a:off x="4070276" y="2491892"/>
            <a:ext cx="10795" cy="5715"/>
          </a:xfrm>
          <a:custGeom>
            <a:avLst/>
            <a:gdLst/>
            <a:ahLst/>
            <a:cxnLst/>
            <a:rect l="l" t="t" r="r" b="b"/>
            <a:pathLst>
              <a:path w="10795" h="5714">
                <a:moveTo>
                  <a:pt x="1092" y="5349"/>
                </a:moveTo>
                <a:lnTo>
                  <a:pt x="0" y="3248"/>
                </a:lnTo>
                <a:lnTo>
                  <a:pt x="10487" y="0"/>
                </a:lnTo>
                <a:lnTo>
                  <a:pt x="1092" y="5349"/>
                </a:lnTo>
                <a:close/>
              </a:path>
            </a:pathLst>
          </a:custGeom>
          <a:solidFill>
            <a:srgbClr val="155E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04" name="object 28804"/>
          <p:cNvSpPr/>
          <p:nvPr/>
        </p:nvSpPr>
        <p:spPr>
          <a:xfrm>
            <a:off x="4070276" y="2491892"/>
            <a:ext cx="10795" cy="5715"/>
          </a:xfrm>
          <a:custGeom>
            <a:avLst/>
            <a:gdLst/>
            <a:ahLst/>
            <a:cxnLst/>
            <a:rect l="l" t="t" r="r" b="b"/>
            <a:pathLst>
              <a:path w="10795" h="5714">
                <a:moveTo>
                  <a:pt x="1092" y="5349"/>
                </a:moveTo>
                <a:lnTo>
                  <a:pt x="0" y="3248"/>
                </a:lnTo>
                <a:lnTo>
                  <a:pt x="10487" y="0"/>
                </a:lnTo>
                <a:lnTo>
                  <a:pt x="1092" y="5349"/>
                </a:lnTo>
                <a:close/>
              </a:path>
            </a:pathLst>
          </a:custGeom>
          <a:ln w="3175">
            <a:solidFill>
              <a:srgbClr val="155E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05" name="object 28805"/>
          <p:cNvSpPr/>
          <p:nvPr/>
        </p:nvSpPr>
        <p:spPr>
          <a:xfrm>
            <a:off x="4071368" y="2491892"/>
            <a:ext cx="10795" cy="5715"/>
          </a:xfrm>
          <a:custGeom>
            <a:avLst/>
            <a:gdLst/>
            <a:ahLst/>
            <a:cxnLst/>
            <a:rect l="l" t="t" r="r" b="b"/>
            <a:pathLst>
              <a:path w="10795" h="5714">
                <a:moveTo>
                  <a:pt x="0" y="5349"/>
                </a:moveTo>
                <a:lnTo>
                  <a:pt x="9395" y="0"/>
                </a:lnTo>
                <a:lnTo>
                  <a:pt x="10393" y="1092"/>
                </a:lnTo>
                <a:lnTo>
                  <a:pt x="0" y="5349"/>
                </a:lnTo>
                <a:close/>
              </a:path>
            </a:pathLst>
          </a:custGeom>
          <a:solidFill>
            <a:srgbClr val="155F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06" name="object 28806"/>
          <p:cNvSpPr/>
          <p:nvPr/>
        </p:nvSpPr>
        <p:spPr>
          <a:xfrm>
            <a:off x="4071368" y="2491892"/>
            <a:ext cx="10795" cy="5715"/>
          </a:xfrm>
          <a:custGeom>
            <a:avLst/>
            <a:gdLst/>
            <a:ahLst/>
            <a:cxnLst/>
            <a:rect l="l" t="t" r="r" b="b"/>
            <a:pathLst>
              <a:path w="10795" h="5714">
                <a:moveTo>
                  <a:pt x="0" y="5349"/>
                </a:moveTo>
                <a:lnTo>
                  <a:pt x="10393" y="1092"/>
                </a:lnTo>
                <a:lnTo>
                  <a:pt x="9395" y="0"/>
                </a:lnTo>
                <a:lnTo>
                  <a:pt x="0" y="5349"/>
                </a:lnTo>
                <a:close/>
              </a:path>
            </a:pathLst>
          </a:custGeom>
          <a:ln w="3175">
            <a:solidFill>
              <a:srgbClr val="155F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07" name="object 28807"/>
          <p:cNvSpPr/>
          <p:nvPr/>
        </p:nvSpPr>
        <p:spPr>
          <a:xfrm>
            <a:off x="4071368" y="2492984"/>
            <a:ext cx="10795" cy="4445"/>
          </a:xfrm>
          <a:custGeom>
            <a:avLst/>
            <a:gdLst/>
            <a:ahLst/>
            <a:cxnLst/>
            <a:rect l="l" t="t" r="r" b="b"/>
            <a:pathLst>
              <a:path w="10795" h="4444">
                <a:moveTo>
                  <a:pt x="0" y="4257"/>
                </a:moveTo>
                <a:lnTo>
                  <a:pt x="10393" y="0"/>
                </a:lnTo>
                <a:lnTo>
                  <a:pt x="7655" y="2199"/>
                </a:lnTo>
                <a:lnTo>
                  <a:pt x="0" y="4257"/>
                </a:lnTo>
                <a:close/>
              </a:path>
            </a:pathLst>
          </a:custGeom>
          <a:solidFill>
            <a:srgbClr val="155F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08" name="object 28808"/>
          <p:cNvSpPr/>
          <p:nvPr/>
        </p:nvSpPr>
        <p:spPr>
          <a:xfrm>
            <a:off x="4071368" y="2492984"/>
            <a:ext cx="10795" cy="4445"/>
          </a:xfrm>
          <a:custGeom>
            <a:avLst/>
            <a:gdLst/>
            <a:ahLst/>
            <a:cxnLst/>
            <a:rect l="l" t="t" r="r" b="b"/>
            <a:pathLst>
              <a:path w="10795" h="4444">
                <a:moveTo>
                  <a:pt x="0" y="4257"/>
                </a:moveTo>
                <a:lnTo>
                  <a:pt x="10393" y="0"/>
                </a:lnTo>
                <a:lnTo>
                  <a:pt x="7655" y="2199"/>
                </a:lnTo>
                <a:lnTo>
                  <a:pt x="0" y="4257"/>
                </a:lnTo>
                <a:close/>
              </a:path>
            </a:pathLst>
          </a:custGeom>
          <a:ln w="3175">
            <a:solidFill>
              <a:srgbClr val="155F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09" name="object 28809"/>
          <p:cNvSpPr/>
          <p:nvPr/>
        </p:nvSpPr>
        <p:spPr>
          <a:xfrm>
            <a:off x="4070276" y="2491486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0" y="3655"/>
                </a:moveTo>
                <a:lnTo>
                  <a:pt x="1678" y="1590"/>
                </a:lnTo>
                <a:lnTo>
                  <a:pt x="10154" y="0"/>
                </a:lnTo>
                <a:lnTo>
                  <a:pt x="0" y="3655"/>
                </a:lnTo>
                <a:close/>
              </a:path>
            </a:pathLst>
          </a:custGeom>
          <a:solidFill>
            <a:srgbClr val="155E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10" name="object 28810"/>
          <p:cNvSpPr/>
          <p:nvPr/>
        </p:nvSpPr>
        <p:spPr>
          <a:xfrm>
            <a:off x="4070276" y="2491486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0" y="3655"/>
                </a:moveTo>
                <a:lnTo>
                  <a:pt x="1678" y="1590"/>
                </a:lnTo>
                <a:lnTo>
                  <a:pt x="10154" y="0"/>
                </a:lnTo>
                <a:lnTo>
                  <a:pt x="0" y="3655"/>
                </a:lnTo>
                <a:close/>
              </a:path>
            </a:pathLst>
          </a:custGeom>
          <a:ln w="3175">
            <a:solidFill>
              <a:srgbClr val="155E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11" name="object 28811"/>
          <p:cNvSpPr/>
          <p:nvPr/>
        </p:nvSpPr>
        <p:spPr>
          <a:xfrm>
            <a:off x="4070276" y="2491486"/>
            <a:ext cx="10795" cy="3810"/>
          </a:xfrm>
          <a:custGeom>
            <a:avLst/>
            <a:gdLst/>
            <a:ahLst/>
            <a:cxnLst/>
            <a:rect l="l" t="t" r="r" b="b"/>
            <a:pathLst>
              <a:path w="10795" h="3810">
                <a:moveTo>
                  <a:pt x="0" y="3655"/>
                </a:moveTo>
                <a:lnTo>
                  <a:pt x="10154" y="0"/>
                </a:lnTo>
                <a:lnTo>
                  <a:pt x="10487" y="406"/>
                </a:lnTo>
                <a:lnTo>
                  <a:pt x="0" y="3655"/>
                </a:lnTo>
                <a:close/>
              </a:path>
            </a:pathLst>
          </a:custGeom>
          <a:solidFill>
            <a:srgbClr val="155F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12" name="object 28812"/>
          <p:cNvSpPr/>
          <p:nvPr/>
        </p:nvSpPr>
        <p:spPr>
          <a:xfrm>
            <a:off x="4070276" y="2491486"/>
            <a:ext cx="10795" cy="3810"/>
          </a:xfrm>
          <a:custGeom>
            <a:avLst/>
            <a:gdLst/>
            <a:ahLst/>
            <a:cxnLst/>
            <a:rect l="l" t="t" r="r" b="b"/>
            <a:pathLst>
              <a:path w="10795" h="3810">
                <a:moveTo>
                  <a:pt x="0" y="3655"/>
                </a:moveTo>
                <a:lnTo>
                  <a:pt x="10487" y="406"/>
                </a:lnTo>
                <a:lnTo>
                  <a:pt x="10154" y="0"/>
                </a:lnTo>
                <a:lnTo>
                  <a:pt x="0" y="3655"/>
                </a:lnTo>
                <a:close/>
              </a:path>
            </a:pathLst>
          </a:custGeom>
          <a:ln w="3175">
            <a:solidFill>
              <a:srgbClr val="155F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13" name="object 28813"/>
          <p:cNvSpPr/>
          <p:nvPr/>
        </p:nvSpPr>
        <p:spPr>
          <a:xfrm>
            <a:off x="4071955" y="249220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871"/>
                </a:moveTo>
                <a:lnTo>
                  <a:pt x="708" y="0"/>
                </a:lnTo>
                <a:lnTo>
                  <a:pt x="0" y="871"/>
                </a:lnTo>
                <a:close/>
              </a:path>
            </a:pathLst>
          </a:custGeom>
          <a:ln w="3175">
            <a:solidFill>
              <a:srgbClr val="155E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14" name="object 28814"/>
          <p:cNvSpPr/>
          <p:nvPr/>
        </p:nvSpPr>
        <p:spPr>
          <a:xfrm>
            <a:off x="4071955" y="2490658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0" y="2418"/>
                </a:moveTo>
                <a:lnTo>
                  <a:pt x="708" y="1546"/>
                </a:lnTo>
                <a:lnTo>
                  <a:pt x="5184" y="0"/>
                </a:lnTo>
                <a:lnTo>
                  <a:pt x="0" y="2418"/>
                </a:lnTo>
                <a:close/>
              </a:path>
            </a:pathLst>
          </a:custGeom>
          <a:solidFill>
            <a:srgbClr val="155E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15" name="object 28815"/>
          <p:cNvSpPr/>
          <p:nvPr/>
        </p:nvSpPr>
        <p:spPr>
          <a:xfrm>
            <a:off x="4071955" y="2490658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0" y="2418"/>
                </a:moveTo>
                <a:lnTo>
                  <a:pt x="5184" y="0"/>
                </a:lnTo>
                <a:lnTo>
                  <a:pt x="708" y="1546"/>
                </a:lnTo>
                <a:lnTo>
                  <a:pt x="0" y="2418"/>
                </a:lnTo>
                <a:close/>
              </a:path>
            </a:pathLst>
          </a:custGeom>
          <a:ln w="3175">
            <a:solidFill>
              <a:srgbClr val="155E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16" name="object 28816"/>
          <p:cNvSpPr/>
          <p:nvPr/>
        </p:nvSpPr>
        <p:spPr>
          <a:xfrm>
            <a:off x="4071955" y="2490658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0" y="2418"/>
                </a:moveTo>
                <a:lnTo>
                  <a:pt x="5184" y="0"/>
                </a:lnTo>
                <a:lnTo>
                  <a:pt x="7815" y="17"/>
                </a:lnTo>
                <a:lnTo>
                  <a:pt x="0" y="2418"/>
                </a:lnTo>
                <a:close/>
              </a:path>
            </a:pathLst>
          </a:custGeom>
          <a:solidFill>
            <a:srgbClr val="155F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17" name="object 28817"/>
          <p:cNvSpPr/>
          <p:nvPr/>
        </p:nvSpPr>
        <p:spPr>
          <a:xfrm>
            <a:off x="4071955" y="2490658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0" y="2418"/>
                </a:moveTo>
                <a:lnTo>
                  <a:pt x="5184" y="0"/>
                </a:lnTo>
                <a:lnTo>
                  <a:pt x="7815" y="17"/>
                </a:lnTo>
                <a:lnTo>
                  <a:pt x="0" y="2418"/>
                </a:lnTo>
                <a:close/>
              </a:path>
            </a:pathLst>
          </a:custGeom>
          <a:ln w="3175">
            <a:solidFill>
              <a:srgbClr val="155F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18" name="object 28818"/>
          <p:cNvSpPr/>
          <p:nvPr/>
        </p:nvSpPr>
        <p:spPr>
          <a:xfrm>
            <a:off x="4071955" y="2490675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0" y="2400"/>
                </a:moveTo>
                <a:lnTo>
                  <a:pt x="7815" y="0"/>
                </a:lnTo>
                <a:lnTo>
                  <a:pt x="8475" y="810"/>
                </a:lnTo>
                <a:lnTo>
                  <a:pt x="0" y="2400"/>
                </a:lnTo>
                <a:close/>
              </a:path>
            </a:pathLst>
          </a:custGeom>
          <a:solidFill>
            <a:srgbClr val="155F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19" name="object 28819"/>
          <p:cNvSpPr/>
          <p:nvPr/>
        </p:nvSpPr>
        <p:spPr>
          <a:xfrm>
            <a:off x="4071955" y="2490675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0" y="2400"/>
                </a:moveTo>
                <a:lnTo>
                  <a:pt x="8475" y="810"/>
                </a:lnTo>
                <a:lnTo>
                  <a:pt x="7815" y="0"/>
                </a:lnTo>
                <a:lnTo>
                  <a:pt x="0" y="2400"/>
                </a:lnTo>
                <a:close/>
              </a:path>
            </a:pathLst>
          </a:custGeom>
          <a:ln w="3175">
            <a:solidFill>
              <a:srgbClr val="155F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20" name="object 28820"/>
          <p:cNvSpPr/>
          <p:nvPr/>
        </p:nvSpPr>
        <p:spPr>
          <a:xfrm>
            <a:off x="4077139" y="248834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308"/>
                </a:moveTo>
                <a:lnTo>
                  <a:pt x="454" y="55"/>
                </a:lnTo>
                <a:lnTo>
                  <a:pt x="645" y="0"/>
                </a:lnTo>
                <a:lnTo>
                  <a:pt x="0" y="2308"/>
                </a:lnTo>
                <a:close/>
              </a:path>
            </a:pathLst>
          </a:custGeom>
          <a:solidFill>
            <a:srgbClr val="155F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21" name="object 28821"/>
          <p:cNvSpPr/>
          <p:nvPr/>
        </p:nvSpPr>
        <p:spPr>
          <a:xfrm>
            <a:off x="4077139" y="248834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308"/>
                </a:moveTo>
                <a:lnTo>
                  <a:pt x="454" y="55"/>
                </a:lnTo>
                <a:lnTo>
                  <a:pt x="645" y="0"/>
                </a:lnTo>
                <a:lnTo>
                  <a:pt x="0" y="2308"/>
                </a:lnTo>
                <a:close/>
              </a:path>
            </a:pathLst>
          </a:custGeom>
          <a:ln w="3175">
            <a:solidFill>
              <a:srgbClr val="155F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22" name="object 28822"/>
          <p:cNvSpPr/>
          <p:nvPr/>
        </p:nvSpPr>
        <p:spPr>
          <a:xfrm>
            <a:off x="4077139" y="2488349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631" y="2326"/>
                </a:moveTo>
                <a:lnTo>
                  <a:pt x="0" y="2308"/>
                </a:lnTo>
                <a:lnTo>
                  <a:pt x="645" y="0"/>
                </a:lnTo>
                <a:lnTo>
                  <a:pt x="2631" y="2326"/>
                </a:lnTo>
                <a:close/>
              </a:path>
            </a:pathLst>
          </a:custGeom>
          <a:solidFill>
            <a:srgbClr val="155F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23" name="object 28823"/>
          <p:cNvSpPr/>
          <p:nvPr/>
        </p:nvSpPr>
        <p:spPr>
          <a:xfrm>
            <a:off x="4077139" y="2488349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308"/>
                </a:moveTo>
                <a:lnTo>
                  <a:pt x="2631" y="2326"/>
                </a:lnTo>
                <a:lnTo>
                  <a:pt x="645" y="0"/>
                </a:lnTo>
                <a:lnTo>
                  <a:pt x="0" y="2308"/>
                </a:lnTo>
                <a:close/>
              </a:path>
            </a:pathLst>
          </a:custGeom>
          <a:ln w="3175">
            <a:solidFill>
              <a:srgbClr val="155F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24" name="object 28824"/>
          <p:cNvSpPr/>
          <p:nvPr/>
        </p:nvSpPr>
        <p:spPr>
          <a:xfrm>
            <a:off x="4021500" y="2565285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2174"/>
                </a:moveTo>
                <a:lnTo>
                  <a:pt x="3152" y="162"/>
                </a:lnTo>
                <a:lnTo>
                  <a:pt x="5069" y="0"/>
                </a:lnTo>
                <a:lnTo>
                  <a:pt x="0" y="2174"/>
                </a:lnTo>
                <a:close/>
              </a:path>
            </a:pathLst>
          </a:custGeom>
          <a:solidFill>
            <a:srgbClr val="134E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25" name="object 28825"/>
          <p:cNvSpPr/>
          <p:nvPr/>
        </p:nvSpPr>
        <p:spPr>
          <a:xfrm>
            <a:off x="4021500" y="2565285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2174"/>
                </a:moveTo>
                <a:lnTo>
                  <a:pt x="5069" y="0"/>
                </a:lnTo>
                <a:lnTo>
                  <a:pt x="3152" y="162"/>
                </a:lnTo>
                <a:lnTo>
                  <a:pt x="0" y="2174"/>
                </a:lnTo>
                <a:close/>
              </a:path>
            </a:pathLst>
          </a:custGeom>
          <a:ln w="3175">
            <a:solidFill>
              <a:srgbClr val="134E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26" name="object 28826"/>
          <p:cNvSpPr/>
          <p:nvPr/>
        </p:nvSpPr>
        <p:spPr>
          <a:xfrm>
            <a:off x="4021500" y="2566677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646" y="0"/>
                </a:moveTo>
                <a:lnTo>
                  <a:pt x="0" y="782"/>
                </a:lnTo>
                <a:lnTo>
                  <a:pt x="2646" y="0"/>
                </a:lnTo>
                <a:close/>
              </a:path>
            </a:pathLst>
          </a:custGeom>
          <a:ln w="3175">
            <a:solidFill>
              <a:srgbClr val="134E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27" name="object 28827"/>
          <p:cNvSpPr/>
          <p:nvPr/>
        </p:nvSpPr>
        <p:spPr>
          <a:xfrm>
            <a:off x="4021500" y="2565285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2174"/>
                </a:moveTo>
                <a:lnTo>
                  <a:pt x="5069" y="0"/>
                </a:lnTo>
                <a:lnTo>
                  <a:pt x="2646" y="1391"/>
                </a:lnTo>
                <a:lnTo>
                  <a:pt x="0" y="2174"/>
                </a:lnTo>
                <a:close/>
              </a:path>
            </a:pathLst>
          </a:custGeom>
          <a:solidFill>
            <a:srgbClr val="134E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28" name="object 28828"/>
          <p:cNvSpPr/>
          <p:nvPr/>
        </p:nvSpPr>
        <p:spPr>
          <a:xfrm>
            <a:off x="4021500" y="2565285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2646" y="1391"/>
                </a:moveTo>
                <a:lnTo>
                  <a:pt x="5069" y="0"/>
                </a:lnTo>
                <a:lnTo>
                  <a:pt x="0" y="2174"/>
                </a:lnTo>
                <a:lnTo>
                  <a:pt x="2646" y="1391"/>
                </a:lnTo>
                <a:close/>
              </a:path>
            </a:pathLst>
          </a:custGeom>
          <a:ln w="3175">
            <a:solidFill>
              <a:srgbClr val="134E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29" name="object 28829"/>
          <p:cNvSpPr/>
          <p:nvPr/>
        </p:nvSpPr>
        <p:spPr>
          <a:xfrm>
            <a:off x="4024147" y="2565285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1391"/>
                </a:moveTo>
                <a:lnTo>
                  <a:pt x="2423" y="0"/>
                </a:lnTo>
                <a:lnTo>
                  <a:pt x="1135" y="1054"/>
                </a:lnTo>
                <a:lnTo>
                  <a:pt x="0" y="1391"/>
                </a:lnTo>
                <a:close/>
              </a:path>
            </a:pathLst>
          </a:custGeom>
          <a:solidFill>
            <a:srgbClr val="134F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30" name="object 28830"/>
          <p:cNvSpPr/>
          <p:nvPr/>
        </p:nvSpPr>
        <p:spPr>
          <a:xfrm>
            <a:off x="4024147" y="2565285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423" y="0"/>
                </a:moveTo>
                <a:lnTo>
                  <a:pt x="1135" y="1054"/>
                </a:lnTo>
                <a:lnTo>
                  <a:pt x="0" y="1391"/>
                </a:lnTo>
                <a:lnTo>
                  <a:pt x="2423" y="0"/>
                </a:lnTo>
                <a:close/>
              </a:path>
            </a:pathLst>
          </a:custGeom>
          <a:ln w="3175">
            <a:solidFill>
              <a:srgbClr val="134F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31" name="object 28831"/>
          <p:cNvSpPr/>
          <p:nvPr/>
        </p:nvSpPr>
        <p:spPr>
          <a:xfrm>
            <a:off x="4024147" y="2565285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423" y="0"/>
                </a:moveTo>
                <a:lnTo>
                  <a:pt x="0" y="1391"/>
                </a:lnTo>
                <a:lnTo>
                  <a:pt x="2423" y="0"/>
                </a:lnTo>
                <a:close/>
              </a:path>
            </a:pathLst>
          </a:custGeom>
          <a:ln w="3175">
            <a:solidFill>
              <a:srgbClr val="134F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32" name="object 28832"/>
          <p:cNvSpPr/>
          <p:nvPr/>
        </p:nvSpPr>
        <p:spPr>
          <a:xfrm>
            <a:off x="4038490" y="2573324"/>
            <a:ext cx="9525" cy="6985"/>
          </a:xfrm>
          <a:custGeom>
            <a:avLst/>
            <a:gdLst/>
            <a:ahLst/>
            <a:cxnLst/>
            <a:rect l="l" t="t" r="r" b="b"/>
            <a:pathLst>
              <a:path w="9525" h="6985">
                <a:moveTo>
                  <a:pt x="0" y="6906"/>
                </a:moveTo>
                <a:lnTo>
                  <a:pt x="7495" y="0"/>
                </a:lnTo>
                <a:lnTo>
                  <a:pt x="9065" y="3665"/>
                </a:lnTo>
                <a:lnTo>
                  <a:pt x="0" y="6906"/>
                </a:lnTo>
                <a:close/>
              </a:path>
            </a:pathLst>
          </a:custGeom>
          <a:solidFill>
            <a:srgbClr val="1351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33" name="object 28833"/>
          <p:cNvSpPr/>
          <p:nvPr/>
        </p:nvSpPr>
        <p:spPr>
          <a:xfrm>
            <a:off x="4038490" y="2573324"/>
            <a:ext cx="9525" cy="6985"/>
          </a:xfrm>
          <a:custGeom>
            <a:avLst/>
            <a:gdLst/>
            <a:ahLst/>
            <a:cxnLst/>
            <a:rect l="l" t="t" r="r" b="b"/>
            <a:pathLst>
              <a:path w="9525" h="6985">
                <a:moveTo>
                  <a:pt x="7495" y="0"/>
                </a:moveTo>
                <a:lnTo>
                  <a:pt x="0" y="6906"/>
                </a:lnTo>
                <a:lnTo>
                  <a:pt x="9065" y="3665"/>
                </a:lnTo>
                <a:lnTo>
                  <a:pt x="7495" y="0"/>
                </a:lnTo>
                <a:close/>
              </a:path>
            </a:pathLst>
          </a:custGeom>
          <a:ln w="3175">
            <a:solidFill>
              <a:srgbClr val="1351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34" name="object 28834"/>
          <p:cNvSpPr/>
          <p:nvPr/>
        </p:nvSpPr>
        <p:spPr>
          <a:xfrm>
            <a:off x="4026570" y="2565285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2331" y="3964"/>
                </a:moveTo>
                <a:lnTo>
                  <a:pt x="0" y="0"/>
                </a:lnTo>
                <a:lnTo>
                  <a:pt x="2331" y="3964"/>
                </a:lnTo>
                <a:close/>
              </a:path>
            </a:pathLst>
          </a:custGeom>
          <a:ln w="3175">
            <a:solidFill>
              <a:srgbClr val="134F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35" name="object 28835"/>
          <p:cNvSpPr/>
          <p:nvPr/>
        </p:nvSpPr>
        <p:spPr>
          <a:xfrm>
            <a:off x="4026570" y="2565285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2331" y="3964"/>
                </a:moveTo>
                <a:lnTo>
                  <a:pt x="0" y="0"/>
                </a:lnTo>
                <a:lnTo>
                  <a:pt x="2956" y="3705"/>
                </a:lnTo>
                <a:lnTo>
                  <a:pt x="2331" y="3964"/>
                </a:lnTo>
                <a:close/>
              </a:path>
            </a:pathLst>
          </a:custGeom>
          <a:solidFill>
            <a:srgbClr val="134F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36" name="object 28836"/>
          <p:cNvSpPr/>
          <p:nvPr/>
        </p:nvSpPr>
        <p:spPr>
          <a:xfrm>
            <a:off x="4026570" y="2565285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2331" y="3964"/>
                </a:moveTo>
                <a:lnTo>
                  <a:pt x="2956" y="3705"/>
                </a:lnTo>
                <a:lnTo>
                  <a:pt x="0" y="0"/>
                </a:lnTo>
                <a:lnTo>
                  <a:pt x="2331" y="3964"/>
                </a:lnTo>
                <a:close/>
              </a:path>
            </a:pathLst>
          </a:custGeom>
          <a:ln w="3175">
            <a:solidFill>
              <a:srgbClr val="134F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37" name="object 28837"/>
          <p:cNvSpPr/>
          <p:nvPr/>
        </p:nvSpPr>
        <p:spPr>
          <a:xfrm>
            <a:off x="4028902" y="256925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9588" y="10980"/>
                </a:moveTo>
                <a:lnTo>
                  <a:pt x="5567" y="9466"/>
                </a:lnTo>
                <a:lnTo>
                  <a:pt x="0" y="0"/>
                </a:lnTo>
                <a:lnTo>
                  <a:pt x="9588" y="10980"/>
                </a:lnTo>
                <a:close/>
              </a:path>
            </a:pathLst>
          </a:custGeom>
          <a:solidFill>
            <a:srgbClr val="134F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38" name="object 28838"/>
          <p:cNvSpPr/>
          <p:nvPr/>
        </p:nvSpPr>
        <p:spPr>
          <a:xfrm>
            <a:off x="4028902" y="256925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9588" y="10980"/>
                </a:moveTo>
                <a:lnTo>
                  <a:pt x="5567" y="9466"/>
                </a:lnTo>
                <a:lnTo>
                  <a:pt x="0" y="0"/>
                </a:lnTo>
                <a:lnTo>
                  <a:pt x="9588" y="10980"/>
                </a:lnTo>
                <a:close/>
              </a:path>
            </a:pathLst>
          </a:custGeom>
          <a:ln w="3175">
            <a:solidFill>
              <a:srgbClr val="134F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39" name="object 28839"/>
          <p:cNvSpPr/>
          <p:nvPr/>
        </p:nvSpPr>
        <p:spPr>
          <a:xfrm>
            <a:off x="4028902" y="2568991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9588" y="11239"/>
                </a:moveTo>
                <a:lnTo>
                  <a:pt x="0" y="259"/>
                </a:lnTo>
                <a:lnTo>
                  <a:pt x="624" y="0"/>
                </a:lnTo>
                <a:lnTo>
                  <a:pt x="9588" y="11239"/>
                </a:lnTo>
                <a:close/>
              </a:path>
            </a:pathLst>
          </a:custGeom>
          <a:solidFill>
            <a:srgbClr val="134F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40" name="object 28840"/>
          <p:cNvSpPr/>
          <p:nvPr/>
        </p:nvSpPr>
        <p:spPr>
          <a:xfrm>
            <a:off x="4028902" y="2568991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9588" y="11239"/>
                </a:moveTo>
                <a:lnTo>
                  <a:pt x="624" y="0"/>
                </a:lnTo>
                <a:lnTo>
                  <a:pt x="0" y="259"/>
                </a:lnTo>
                <a:lnTo>
                  <a:pt x="9588" y="11239"/>
                </a:lnTo>
                <a:close/>
              </a:path>
            </a:pathLst>
          </a:custGeom>
          <a:ln w="3175">
            <a:solidFill>
              <a:srgbClr val="134F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41" name="object 28841"/>
          <p:cNvSpPr/>
          <p:nvPr/>
        </p:nvSpPr>
        <p:spPr>
          <a:xfrm>
            <a:off x="4028902" y="256899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259"/>
                </a:moveTo>
                <a:lnTo>
                  <a:pt x="6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42" name="object 28842"/>
          <p:cNvSpPr/>
          <p:nvPr/>
        </p:nvSpPr>
        <p:spPr>
          <a:xfrm>
            <a:off x="4011396" y="2550670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0" y="1513"/>
                </a:moveTo>
                <a:lnTo>
                  <a:pt x="3507" y="0"/>
                </a:lnTo>
                <a:lnTo>
                  <a:pt x="3101" y="386"/>
                </a:lnTo>
                <a:lnTo>
                  <a:pt x="0" y="1513"/>
                </a:lnTo>
                <a:close/>
              </a:path>
            </a:pathLst>
          </a:custGeom>
          <a:solidFill>
            <a:srgbClr val="134E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43" name="object 28843"/>
          <p:cNvSpPr/>
          <p:nvPr/>
        </p:nvSpPr>
        <p:spPr>
          <a:xfrm>
            <a:off x="4011396" y="2550670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101" y="386"/>
                </a:moveTo>
                <a:lnTo>
                  <a:pt x="3507" y="0"/>
                </a:lnTo>
                <a:lnTo>
                  <a:pt x="0" y="1513"/>
                </a:lnTo>
                <a:lnTo>
                  <a:pt x="3101" y="386"/>
                </a:lnTo>
                <a:close/>
              </a:path>
            </a:pathLst>
          </a:custGeom>
          <a:ln w="3175">
            <a:solidFill>
              <a:srgbClr val="134E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44" name="object 28844"/>
          <p:cNvSpPr/>
          <p:nvPr/>
        </p:nvSpPr>
        <p:spPr>
          <a:xfrm>
            <a:off x="3966225" y="2528013"/>
            <a:ext cx="7620" cy="14604"/>
          </a:xfrm>
          <a:custGeom>
            <a:avLst/>
            <a:gdLst/>
            <a:ahLst/>
            <a:cxnLst/>
            <a:rect l="l" t="t" r="r" b="b"/>
            <a:pathLst>
              <a:path w="7620" h="14605">
                <a:moveTo>
                  <a:pt x="0" y="14018"/>
                </a:moveTo>
                <a:lnTo>
                  <a:pt x="2565" y="0"/>
                </a:lnTo>
                <a:lnTo>
                  <a:pt x="7363" y="2733"/>
                </a:lnTo>
                <a:lnTo>
                  <a:pt x="0" y="14018"/>
                </a:lnTo>
                <a:close/>
              </a:path>
            </a:pathLst>
          </a:custGeom>
          <a:solidFill>
            <a:srgbClr val="1246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45" name="object 28845"/>
          <p:cNvSpPr/>
          <p:nvPr/>
        </p:nvSpPr>
        <p:spPr>
          <a:xfrm>
            <a:off x="3966225" y="2528013"/>
            <a:ext cx="7620" cy="14604"/>
          </a:xfrm>
          <a:custGeom>
            <a:avLst/>
            <a:gdLst/>
            <a:ahLst/>
            <a:cxnLst/>
            <a:rect l="l" t="t" r="r" b="b"/>
            <a:pathLst>
              <a:path w="7620" h="14605">
                <a:moveTo>
                  <a:pt x="2565" y="0"/>
                </a:moveTo>
                <a:lnTo>
                  <a:pt x="7363" y="2733"/>
                </a:lnTo>
                <a:lnTo>
                  <a:pt x="0" y="14018"/>
                </a:lnTo>
                <a:lnTo>
                  <a:pt x="2565" y="0"/>
                </a:lnTo>
                <a:close/>
              </a:path>
            </a:pathLst>
          </a:custGeom>
          <a:ln w="3175">
            <a:solidFill>
              <a:srgbClr val="12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46" name="object 28846"/>
          <p:cNvSpPr/>
          <p:nvPr/>
        </p:nvSpPr>
        <p:spPr>
          <a:xfrm>
            <a:off x="3966225" y="2528013"/>
            <a:ext cx="3175" cy="14604"/>
          </a:xfrm>
          <a:custGeom>
            <a:avLst/>
            <a:gdLst/>
            <a:ahLst/>
            <a:cxnLst/>
            <a:rect l="l" t="t" r="r" b="b"/>
            <a:pathLst>
              <a:path w="3175" h="14605">
                <a:moveTo>
                  <a:pt x="2565" y="0"/>
                </a:moveTo>
                <a:lnTo>
                  <a:pt x="0" y="14018"/>
                </a:lnTo>
                <a:lnTo>
                  <a:pt x="2565" y="0"/>
                </a:lnTo>
                <a:close/>
              </a:path>
            </a:pathLst>
          </a:custGeom>
          <a:ln w="3175">
            <a:solidFill>
              <a:srgbClr val="1245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47" name="object 288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848" name="object 288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849" name="object 28849"/>
          <p:cNvSpPr/>
          <p:nvPr/>
        </p:nvSpPr>
        <p:spPr>
          <a:xfrm>
            <a:off x="3966225" y="2530746"/>
            <a:ext cx="7620" cy="13970"/>
          </a:xfrm>
          <a:custGeom>
            <a:avLst/>
            <a:gdLst/>
            <a:ahLst/>
            <a:cxnLst/>
            <a:rect l="l" t="t" r="r" b="b"/>
            <a:pathLst>
              <a:path w="7620" h="13969">
                <a:moveTo>
                  <a:pt x="3426" y="13439"/>
                </a:moveTo>
                <a:lnTo>
                  <a:pt x="0" y="11285"/>
                </a:lnTo>
                <a:lnTo>
                  <a:pt x="7363" y="0"/>
                </a:lnTo>
                <a:lnTo>
                  <a:pt x="3426" y="13439"/>
                </a:lnTo>
                <a:close/>
              </a:path>
            </a:pathLst>
          </a:custGeom>
          <a:solidFill>
            <a:srgbClr val="1246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50" name="object 28850"/>
          <p:cNvSpPr/>
          <p:nvPr/>
        </p:nvSpPr>
        <p:spPr>
          <a:xfrm>
            <a:off x="3966225" y="2530746"/>
            <a:ext cx="7620" cy="13970"/>
          </a:xfrm>
          <a:custGeom>
            <a:avLst/>
            <a:gdLst/>
            <a:ahLst/>
            <a:cxnLst/>
            <a:rect l="l" t="t" r="r" b="b"/>
            <a:pathLst>
              <a:path w="7620" h="13969">
                <a:moveTo>
                  <a:pt x="7363" y="0"/>
                </a:moveTo>
                <a:lnTo>
                  <a:pt x="0" y="11285"/>
                </a:lnTo>
                <a:lnTo>
                  <a:pt x="3426" y="13439"/>
                </a:lnTo>
                <a:lnTo>
                  <a:pt x="7363" y="0"/>
                </a:lnTo>
                <a:close/>
              </a:path>
            </a:pathLst>
          </a:custGeom>
          <a:ln w="3175">
            <a:solidFill>
              <a:srgbClr val="12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51" name="object 28851"/>
          <p:cNvSpPr/>
          <p:nvPr/>
        </p:nvSpPr>
        <p:spPr>
          <a:xfrm>
            <a:off x="4004129" y="2545669"/>
            <a:ext cx="10795" cy="5080"/>
          </a:xfrm>
          <a:custGeom>
            <a:avLst/>
            <a:gdLst/>
            <a:ahLst/>
            <a:cxnLst/>
            <a:rect l="l" t="t" r="r" b="b"/>
            <a:pathLst>
              <a:path w="10795" h="5080">
                <a:moveTo>
                  <a:pt x="0" y="0"/>
                </a:moveTo>
                <a:lnTo>
                  <a:pt x="10774" y="500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4D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52" name="object 288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853" name="object 288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854" name="object 288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855" name="object 288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856" name="object 288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857" name="object 288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858" name="object 28858"/>
          <p:cNvSpPr/>
          <p:nvPr/>
        </p:nvSpPr>
        <p:spPr>
          <a:xfrm>
            <a:off x="3997215" y="2542458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10">
                <a:moveTo>
                  <a:pt x="0" y="0"/>
                </a:moveTo>
                <a:lnTo>
                  <a:pt x="5285" y="2453"/>
                </a:lnTo>
                <a:lnTo>
                  <a:pt x="6913" y="321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4C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59" name="object 288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860" name="object 288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861" name="object 288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862" name="object 288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863" name="object 28863"/>
          <p:cNvSpPr/>
          <p:nvPr/>
        </p:nvSpPr>
        <p:spPr>
          <a:xfrm>
            <a:off x="3986707" y="2545669"/>
            <a:ext cx="17780" cy="7620"/>
          </a:xfrm>
          <a:custGeom>
            <a:avLst/>
            <a:gdLst/>
            <a:ahLst/>
            <a:cxnLst/>
            <a:rect l="l" t="t" r="r" b="b"/>
            <a:pathLst>
              <a:path w="17779" h="7619">
                <a:moveTo>
                  <a:pt x="0" y="7566"/>
                </a:moveTo>
                <a:lnTo>
                  <a:pt x="174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64" name="object 28864"/>
          <p:cNvSpPr/>
          <p:nvPr/>
        </p:nvSpPr>
        <p:spPr>
          <a:xfrm>
            <a:off x="3987266" y="255353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942" y="566"/>
                </a:moveTo>
                <a:lnTo>
                  <a:pt x="0" y="0"/>
                </a:lnTo>
                <a:lnTo>
                  <a:pt x="942" y="566"/>
                </a:lnTo>
                <a:close/>
              </a:path>
            </a:pathLst>
          </a:custGeom>
          <a:ln w="3175">
            <a:solidFill>
              <a:srgbClr val="1248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65" name="object 28865"/>
          <p:cNvSpPr/>
          <p:nvPr/>
        </p:nvSpPr>
        <p:spPr>
          <a:xfrm>
            <a:off x="3987266" y="255353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942" y="566"/>
                </a:moveTo>
                <a:lnTo>
                  <a:pt x="0" y="0"/>
                </a:lnTo>
                <a:lnTo>
                  <a:pt x="942" y="566"/>
                </a:lnTo>
                <a:close/>
              </a:path>
            </a:pathLst>
          </a:custGeom>
          <a:ln w="3175">
            <a:solidFill>
              <a:srgbClr val="1248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66" name="object 288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867" name="object 288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868" name="object 28868"/>
          <p:cNvSpPr/>
          <p:nvPr/>
        </p:nvSpPr>
        <p:spPr>
          <a:xfrm>
            <a:off x="4017254" y="2550525"/>
            <a:ext cx="9525" cy="15240"/>
          </a:xfrm>
          <a:custGeom>
            <a:avLst/>
            <a:gdLst/>
            <a:ahLst/>
            <a:cxnLst/>
            <a:rect l="l" t="t" r="r" b="b"/>
            <a:pathLst>
              <a:path w="9525" h="15239">
                <a:moveTo>
                  <a:pt x="0" y="0"/>
                </a:moveTo>
                <a:lnTo>
                  <a:pt x="9316" y="1475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4F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69" name="object 28869"/>
          <p:cNvSpPr/>
          <p:nvPr/>
        </p:nvSpPr>
        <p:spPr>
          <a:xfrm>
            <a:off x="4014904" y="2550525"/>
            <a:ext cx="12065" cy="15240"/>
          </a:xfrm>
          <a:custGeom>
            <a:avLst/>
            <a:gdLst/>
            <a:ahLst/>
            <a:cxnLst/>
            <a:rect l="l" t="t" r="r" b="b"/>
            <a:pathLst>
              <a:path w="12064" h="15239">
                <a:moveTo>
                  <a:pt x="11666" y="14759"/>
                </a:moveTo>
                <a:lnTo>
                  <a:pt x="0" y="144"/>
                </a:lnTo>
                <a:lnTo>
                  <a:pt x="2349" y="0"/>
                </a:lnTo>
                <a:lnTo>
                  <a:pt x="11666" y="14759"/>
                </a:lnTo>
                <a:close/>
              </a:path>
            </a:pathLst>
          </a:custGeom>
          <a:solidFill>
            <a:srgbClr val="134E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70" name="object 28870"/>
          <p:cNvSpPr/>
          <p:nvPr/>
        </p:nvSpPr>
        <p:spPr>
          <a:xfrm>
            <a:off x="4014904" y="2550525"/>
            <a:ext cx="12065" cy="15240"/>
          </a:xfrm>
          <a:custGeom>
            <a:avLst/>
            <a:gdLst/>
            <a:ahLst/>
            <a:cxnLst/>
            <a:rect l="l" t="t" r="r" b="b"/>
            <a:pathLst>
              <a:path w="12064" h="15239">
                <a:moveTo>
                  <a:pt x="2349" y="0"/>
                </a:moveTo>
                <a:lnTo>
                  <a:pt x="0" y="144"/>
                </a:lnTo>
                <a:lnTo>
                  <a:pt x="11666" y="14759"/>
                </a:lnTo>
                <a:lnTo>
                  <a:pt x="2349" y="0"/>
                </a:lnTo>
                <a:close/>
              </a:path>
            </a:pathLst>
          </a:custGeom>
          <a:ln w="3175">
            <a:solidFill>
              <a:srgbClr val="134E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71" name="object 28871"/>
          <p:cNvSpPr/>
          <p:nvPr/>
        </p:nvSpPr>
        <p:spPr>
          <a:xfrm>
            <a:off x="4050296" y="2533914"/>
            <a:ext cx="10795" cy="6350"/>
          </a:xfrm>
          <a:custGeom>
            <a:avLst/>
            <a:gdLst/>
            <a:ahLst/>
            <a:cxnLst/>
            <a:rect l="l" t="t" r="r" b="b"/>
            <a:pathLst>
              <a:path w="10795" h="6350">
                <a:moveTo>
                  <a:pt x="2181" y="6250"/>
                </a:moveTo>
                <a:lnTo>
                  <a:pt x="0" y="3759"/>
                </a:lnTo>
                <a:lnTo>
                  <a:pt x="10236" y="0"/>
                </a:lnTo>
                <a:lnTo>
                  <a:pt x="2181" y="6250"/>
                </a:lnTo>
                <a:close/>
              </a:path>
            </a:pathLst>
          </a:custGeom>
          <a:solidFill>
            <a:srgbClr val="1457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72" name="object 28872"/>
          <p:cNvSpPr/>
          <p:nvPr/>
        </p:nvSpPr>
        <p:spPr>
          <a:xfrm>
            <a:off x="4050296" y="2533914"/>
            <a:ext cx="10795" cy="6350"/>
          </a:xfrm>
          <a:custGeom>
            <a:avLst/>
            <a:gdLst/>
            <a:ahLst/>
            <a:cxnLst/>
            <a:rect l="l" t="t" r="r" b="b"/>
            <a:pathLst>
              <a:path w="10795" h="6350">
                <a:moveTo>
                  <a:pt x="2181" y="6250"/>
                </a:moveTo>
                <a:lnTo>
                  <a:pt x="0" y="3759"/>
                </a:lnTo>
                <a:lnTo>
                  <a:pt x="10236" y="0"/>
                </a:lnTo>
                <a:lnTo>
                  <a:pt x="2181" y="6250"/>
                </a:lnTo>
                <a:close/>
              </a:path>
            </a:pathLst>
          </a:custGeom>
          <a:ln w="3175">
            <a:solidFill>
              <a:srgbClr val="1457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73" name="object 28873"/>
          <p:cNvSpPr/>
          <p:nvPr/>
        </p:nvSpPr>
        <p:spPr>
          <a:xfrm>
            <a:off x="4052478" y="2533345"/>
            <a:ext cx="10160" cy="6985"/>
          </a:xfrm>
          <a:custGeom>
            <a:avLst/>
            <a:gdLst/>
            <a:ahLst/>
            <a:cxnLst/>
            <a:rect l="l" t="t" r="r" b="b"/>
            <a:pathLst>
              <a:path w="10160" h="6985">
                <a:moveTo>
                  <a:pt x="0" y="6819"/>
                </a:moveTo>
                <a:lnTo>
                  <a:pt x="8054" y="568"/>
                </a:lnTo>
                <a:lnTo>
                  <a:pt x="9601" y="0"/>
                </a:lnTo>
                <a:lnTo>
                  <a:pt x="0" y="6819"/>
                </a:lnTo>
                <a:close/>
              </a:path>
            </a:pathLst>
          </a:custGeom>
          <a:solidFill>
            <a:srgbClr val="1457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74" name="object 28874"/>
          <p:cNvSpPr/>
          <p:nvPr/>
        </p:nvSpPr>
        <p:spPr>
          <a:xfrm>
            <a:off x="4052478" y="2533345"/>
            <a:ext cx="10160" cy="6985"/>
          </a:xfrm>
          <a:custGeom>
            <a:avLst/>
            <a:gdLst/>
            <a:ahLst/>
            <a:cxnLst/>
            <a:rect l="l" t="t" r="r" b="b"/>
            <a:pathLst>
              <a:path w="10160" h="6985">
                <a:moveTo>
                  <a:pt x="0" y="6819"/>
                </a:moveTo>
                <a:lnTo>
                  <a:pt x="9601" y="0"/>
                </a:lnTo>
                <a:lnTo>
                  <a:pt x="8054" y="568"/>
                </a:lnTo>
                <a:lnTo>
                  <a:pt x="0" y="6819"/>
                </a:lnTo>
                <a:close/>
              </a:path>
            </a:pathLst>
          </a:custGeom>
          <a:ln w="3175">
            <a:solidFill>
              <a:srgbClr val="1457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75" name="object 288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876" name="object 288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877" name="object 28877"/>
          <p:cNvSpPr/>
          <p:nvPr/>
        </p:nvSpPr>
        <p:spPr>
          <a:xfrm>
            <a:off x="4043522" y="2537673"/>
            <a:ext cx="6985" cy="8890"/>
          </a:xfrm>
          <a:custGeom>
            <a:avLst/>
            <a:gdLst/>
            <a:ahLst/>
            <a:cxnLst/>
            <a:rect l="l" t="t" r="r" b="b"/>
            <a:pathLst>
              <a:path w="6985" h="8889">
                <a:moveTo>
                  <a:pt x="0" y="8856"/>
                </a:moveTo>
                <a:lnTo>
                  <a:pt x="6774" y="0"/>
                </a:lnTo>
                <a:lnTo>
                  <a:pt x="3406" y="6436"/>
                </a:lnTo>
                <a:lnTo>
                  <a:pt x="0" y="8856"/>
                </a:lnTo>
                <a:close/>
              </a:path>
            </a:pathLst>
          </a:custGeom>
          <a:solidFill>
            <a:srgbClr val="1354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78" name="object 28878"/>
          <p:cNvSpPr/>
          <p:nvPr/>
        </p:nvSpPr>
        <p:spPr>
          <a:xfrm>
            <a:off x="4043522" y="2537673"/>
            <a:ext cx="6985" cy="8890"/>
          </a:xfrm>
          <a:custGeom>
            <a:avLst/>
            <a:gdLst/>
            <a:ahLst/>
            <a:cxnLst/>
            <a:rect l="l" t="t" r="r" b="b"/>
            <a:pathLst>
              <a:path w="6985" h="8889">
                <a:moveTo>
                  <a:pt x="0" y="8856"/>
                </a:moveTo>
                <a:lnTo>
                  <a:pt x="6774" y="0"/>
                </a:lnTo>
                <a:lnTo>
                  <a:pt x="3406" y="6436"/>
                </a:lnTo>
                <a:lnTo>
                  <a:pt x="0" y="8856"/>
                </a:lnTo>
                <a:close/>
              </a:path>
            </a:pathLst>
          </a:custGeom>
          <a:ln w="3175">
            <a:solidFill>
              <a:srgbClr val="1354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79" name="object 28879"/>
          <p:cNvSpPr/>
          <p:nvPr/>
        </p:nvSpPr>
        <p:spPr>
          <a:xfrm>
            <a:off x="4046928" y="2537673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0" y="6436"/>
                </a:moveTo>
                <a:lnTo>
                  <a:pt x="3368" y="0"/>
                </a:lnTo>
                <a:lnTo>
                  <a:pt x="5549" y="2491"/>
                </a:lnTo>
                <a:lnTo>
                  <a:pt x="0" y="6436"/>
                </a:lnTo>
                <a:close/>
              </a:path>
            </a:pathLst>
          </a:custGeom>
          <a:solidFill>
            <a:srgbClr val="1455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80" name="object 28880"/>
          <p:cNvSpPr/>
          <p:nvPr/>
        </p:nvSpPr>
        <p:spPr>
          <a:xfrm>
            <a:off x="4046928" y="2537673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5549" y="2491"/>
                </a:moveTo>
                <a:lnTo>
                  <a:pt x="3368" y="0"/>
                </a:lnTo>
                <a:lnTo>
                  <a:pt x="0" y="6436"/>
                </a:lnTo>
                <a:lnTo>
                  <a:pt x="5549" y="2491"/>
                </a:lnTo>
                <a:close/>
              </a:path>
            </a:pathLst>
          </a:custGeom>
          <a:ln w="3175">
            <a:solidFill>
              <a:srgbClr val="1455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81" name="object 28881"/>
          <p:cNvSpPr/>
          <p:nvPr/>
        </p:nvSpPr>
        <p:spPr>
          <a:xfrm>
            <a:off x="4050296" y="253767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2181" y="24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82" name="object 28882"/>
          <p:cNvSpPr/>
          <p:nvPr/>
        </p:nvSpPr>
        <p:spPr>
          <a:xfrm>
            <a:off x="3968790" y="2523998"/>
            <a:ext cx="9525" cy="6985"/>
          </a:xfrm>
          <a:custGeom>
            <a:avLst/>
            <a:gdLst/>
            <a:ahLst/>
            <a:cxnLst/>
            <a:rect l="l" t="t" r="r" b="b"/>
            <a:pathLst>
              <a:path w="9525" h="6985">
                <a:moveTo>
                  <a:pt x="4798" y="6748"/>
                </a:moveTo>
                <a:lnTo>
                  <a:pt x="0" y="4015"/>
                </a:lnTo>
                <a:lnTo>
                  <a:pt x="9199" y="0"/>
                </a:lnTo>
                <a:lnTo>
                  <a:pt x="4798" y="6748"/>
                </a:lnTo>
                <a:close/>
              </a:path>
            </a:pathLst>
          </a:custGeom>
          <a:solidFill>
            <a:srgbClr val="1247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83" name="object 28883"/>
          <p:cNvSpPr/>
          <p:nvPr/>
        </p:nvSpPr>
        <p:spPr>
          <a:xfrm>
            <a:off x="3968790" y="2523998"/>
            <a:ext cx="9525" cy="6985"/>
          </a:xfrm>
          <a:custGeom>
            <a:avLst/>
            <a:gdLst/>
            <a:ahLst/>
            <a:cxnLst/>
            <a:rect l="l" t="t" r="r" b="b"/>
            <a:pathLst>
              <a:path w="9525" h="6985">
                <a:moveTo>
                  <a:pt x="4798" y="6748"/>
                </a:moveTo>
                <a:lnTo>
                  <a:pt x="9199" y="0"/>
                </a:lnTo>
                <a:lnTo>
                  <a:pt x="0" y="4015"/>
                </a:lnTo>
                <a:lnTo>
                  <a:pt x="4798" y="6748"/>
                </a:lnTo>
                <a:close/>
              </a:path>
            </a:pathLst>
          </a:custGeom>
          <a:ln w="3175">
            <a:solidFill>
              <a:srgbClr val="1247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84" name="object 28884"/>
          <p:cNvSpPr/>
          <p:nvPr/>
        </p:nvSpPr>
        <p:spPr>
          <a:xfrm>
            <a:off x="3973588" y="2523998"/>
            <a:ext cx="6350" cy="10795"/>
          </a:xfrm>
          <a:custGeom>
            <a:avLst/>
            <a:gdLst/>
            <a:ahLst/>
            <a:cxnLst/>
            <a:rect l="l" t="t" r="r" b="b"/>
            <a:pathLst>
              <a:path w="6350" h="10794">
                <a:moveTo>
                  <a:pt x="6296" y="10335"/>
                </a:moveTo>
                <a:lnTo>
                  <a:pt x="0" y="6748"/>
                </a:lnTo>
                <a:lnTo>
                  <a:pt x="4401" y="0"/>
                </a:lnTo>
                <a:lnTo>
                  <a:pt x="6296" y="10335"/>
                </a:lnTo>
                <a:close/>
              </a:path>
            </a:pathLst>
          </a:custGeom>
          <a:solidFill>
            <a:srgbClr val="1248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85" name="object 28885"/>
          <p:cNvSpPr/>
          <p:nvPr/>
        </p:nvSpPr>
        <p:spPr>
          <a:xfrm>
            <a:off x="3973588" y="2523998"/>
            <a:ext cx="6350" cy="10795"/>
          </a:xfrm>
          <a:custGeom>
            <a:avLst/>
            <a:gdLst/>
            <a:ahLst/>
            <a:cxnLst/>
            <a:rect l="l" t="t" r="r" b="b"/>
            <a:pathLst>
              <a:path w="6350" h="10794">
                <a:moveTo>
                  <a:pt x="6296" y="10335"/>
                </a:moveTo>
                <a:lnTo>
                  <a:pt x="0" y="6748"/>
                </a:lnTo>
                <a:lnTo>
                  <a:pt x="4401" y="0"/>
                </a:lnTo>
                <a:lnTo>
                  <a:pt x="6296" y="10335"/>
                </a:lnTo>
                <a:close/>
              </a:path>
            </a:pathLst>
          </a:custGeom>
          <a:ln w="3175">
            <a:solidFill>
              <a:srgbClr val="1248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86" name="object 288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887" name="object 288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888" name="object 28888"/>
          <p:cNvSpPr/>
          <p:nvPr/>
        </p:nvSpPr>
        <p:spPr>
          <a:xfrm>
            <a:off x="4015763" y="2506129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11219" y="3195"/>
                </a:moveTo>
                <a:lnTo>
                  <a:pt x="0" y="2875"/>
                </a:lnTo>
                <a:lnTo>
                  <a:pt x="8597" y="0"/>
                </a:lnTo>
                <a:lnTo>
                  <a:pt x="11219" y="3195"/>
                </a:lnTo>
                <a:close/>
              </a:path>
            </a:pathLst>
          </a:custGeom>
          <a:solidFill>
            <a:srgbClr val="1353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89" name="object 28889"/>
          <p:cNvSpPr/>
          <p:nvPr/>
        </p:nvSpPr>
        <p:spPr>
          <a:xfrm>
            <a:off x="4015763" y="2506129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0" y="2875"/>
                </a:moveTo>
                <a:lnTo>
                  <a:pt x="8597" y="0"/>
                </a:lnTo>
                <a:lnTo>
                  <a:pt x="11219" y="3195"/>
                </a:lnTo>
                <a:lnTo>
                  <a:pt x="0" y="2875"/>
                </a:lnTo>
                <a:close/>
              </a:path>
            </a:pathLst>
          </a:custGeom>
          <a:ln w="3175">
            <a:solidFill>
              <a:srgbClr val="1353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90" name="object 288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891" name="object 28891"/>
          <p:cNvSpPr/>
          <p:nvPr/>
        </p:nvSpPr>
        <p:spPr>
          <a:xfrm>
            <a:off x="4024360" y="2502850"/>
            <a:ext cx="10160" cy="6985"/>
          </a:xfrm>
          <a:custGeom>
            <a:avLst/>
            <a:gdLst/>
            <a:ahLst/>
            <a:cxnLst/>
            <a:rect l="l" t="t" r="r" b="b"/>
            <a:pathLst>
              <a:path w="10160" h="6985">
                <a:moveTo>
                  <a:pt x="2621" y="6474"/>
                </a:moveTo>
                <a:lnTo>
                  <a:pt x="0" y="3279"/>
                </a:lnTo>
                <a:lnTo>
                  <a:pt x="9814" y="0"/>
                </a:lnTo>
                <a:lnTo>
                  <a:pt x="2621" y="6474"/>
                </a:lnTo>
                <a:close/>
              </a:path>
            </a:pathLst>
          </a:custGeom>
          <a:solidFill>
            <a:srgbClr val="1354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92" name="object 28892"/>
          <p:cNvSpPr/>
          <p:nvPr/>
        </p:nvSpPr>
        <p:spPr>
          <a:xfrm>
            <a:off x="4024360" y="2502850"/>
            <a:ext cx="10160" cy="6985"/>
          </a:xfrm>
          <a:custGeom>
            <a:avLst/>
            <a:gdLst/>
            <a:ahLst/>
            <a:cxnLst/>
            <a:rect l="l" t="t" r="r" b="b"/>
            <a:pathLst>
              <a:path w="10160" h="6985">
                <a:moveTo>
                  <a:pt x="0" y="3279"/>
                </a:moveTo>
                <a:lnTo>
                  <a:pt x="2621" y="6474"/>
                </a:lnTo>
                <a:lnTo>
                  <a:pt x="9814" y="0"/>
                </a:lnTo>
                <a:lnTo>
                  <a:pt x="0" y="3279"/>
                </a:lnTo>
                <a:close/>
              </a:path>
            </a:pathLst>
          </a:custGeom>
          <a:ln w="3175">
            <a:solidFill>
              <a:srgbClr val="1354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93" name="object 28893"/>
          <p:cNvSpPr/>
          <p:nvPr/>
        </p:nvSpPr>
        <p:spPr>
          <a:xfrm>
            <a:off x="4034193" y="2502842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0" y="0"/>
                </a:moveTo>
                <a:lnTo>
                  <a:pt x="4335" y="213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6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94" name="object 28894"/>
          <p:cNvSpPr/>
          <p:nvPr/>
        </p:nvSpPr>
        <p:spPr>
          <a:xfrm>
            <a:off x="4026982" y="2502842"/>
            <a:ext cx="12065" cy="6985"/>
          </a:xfrm>
          <a:custGeom>
            <a:avLst/>
            <a:gdLst/>
            <a:ahLst/>
            <a:cxnLst/>
            <a:rect l="l" t="t" r="r" b="b"/>
            <a:pathLst>
              <a:path w="12064" h="6985">
                <a:moveTo>
                  <a:pt x="0" y="6482"/>
                </a:moveTo>
                <a:lnTo>
                  <a:pt x="7211" y="0"/>
                </a:lnTo>
                <a:lnTo>
                  <a:pt x="11546" y="2136"/>
                </a:lnTo>
                <a:lnTo>
                  <a:pt x="0" y="6482"/>
                </a:lnTo>
                <a:close/>
              </a:path>
            </a:pathLst>
          </a:custGeom>
          <a:solidFill>
            <a:srgbClr val="1455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95" name="object 28895"/>
          <p:cNvSpPr/>
          <p:nvPr/>
        </p:nvSpPr>
        <p:spPr>
          <a:xfrm>
            <a:off x="4026982" y="2502842"/>
            <a:ext cx="12065" cy="6985"/>
          </a:xfrm>
          <a:custGeom>
            <a:avLst/>
            <a:gdLst/>
            <a:ahLst/>
            <a:cxnLst/>
            <a:rect l="l" t="t" r="r" b="b"/>
            <a:pathLst>
              <a:path w="12064" h="6985">
                <a:moveTo>
                  <a:pt x="7211" y="0"/>
                </a:moveTo>
                <a:lnTo>
                  <a:pt x="0" y="6482"/>
                </a:lnTo>
                <a:lnTo>
                  <a:pt x="11546" y="2136"/>
                </a:lnTo>
                <a:lnTo>
                  <a:pt x="7211" y="0"/>
                </a:lnTo>
                <a:close/>
              </a:path>
            </a:pathLst>
          </a:custGeom>
          <a:ln w="3175">
            <a:solidFill>
              <a:srgbClr val="1455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96" name="object 28896"/>
          <p:cNvSpPr/>
          <p:nvPr/>
        </p:nvSpPr>
        <p:spPr>
          <a:xfrm>
            <a:off x="4026982" y="2502842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0" y="6482"/>
                </a:moveTo>
                <a:lnTo>
                  <a:pt x="7193" y="7"/>
                </a:lnTo>
                <a:lnTo>
                  <a:pt x="0" y="6482"/>
                </a:lnTo>
                <a:close/>
              </a:path>
            </a:pathLst>
          </a:custGeom>
          <a:solidFill>
            <a:srgbClr val="1455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97" name="object 28897"/>
          <p:cNvSpPr/>
          <p:nvPr/>
        </p:nvSpPr>
        <p:spPr>
          <a:xfrm>
            <a:off x="4026982" y="2502842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7211" y="0"/>
                </a:moveTo>
                <a:lnTo>
                  <a:pt x="0" y="6482"/>
                </a:lnTo>
                <a:lnTo>
                  <a:pt x="7193" y="7"/>
                </a:lnTo>
                <a:close/>
              </a:path>
            </a:pathLst>
          </a:custGeom>
          <a:ln w="3175">
            <a:solidFill>
              <a:srgbClr val="1455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98" name="object 28898"/>
          <p:cNvSpPr/>
          <p:nvPr/>
        </p:nvSpPr>
        <p:spPr>
          <a:xfrm>
            <a:off x="4024360" y="2506129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0"/>
                </a:moveTo>
                <a:lnTo>
                  <a:pt x="2621" y="31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99" name="object 28899"/>
          <p:cNvSpPr/>
          <p:nvPr/>
        </p:nvSpPr>
        <p:spPr>
          <a:xfrm>
            <a:off x="3997215" y="2538153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0" y="4305"/>
                </a:moveTo>
                <a:lnTo>
                  <a:pt x="2164" y="0"/>
                </a:lnTo>
                <a:lnTo>
                  <a:pt x="2865" y="1521"/>
                </a:lnTo>
                <a:lnTo>
                  <a:pt x="0" y="4305"/>
                </a:lnTo>
                <a:close/>
              </a:path>
            </a:pathLst>
          </a:custGeom>
          <a:solidFill>
            <a:srgbClr val="134B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00" name="object 28900"/>
          <p:cNvSpPr/>
          <p:nvPr/>
        </p:nvSpPr>
        <p:spPr>
          <a:xfrm>
            <a:off x="3997215" y="2538153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2164" y="0"/>
                </a:moveTo>
                <a:lnTo>
                  <a:pt x="2865" y="1521"/>
                </a:lnTo>
                <a:lnTo>
                  <a:pt x="0" y="4305"/>
                </a:lnTo>
                <a:lnTo>
                  <a:pt x="2164" y="0"/>
                </a:lnTo>
                <a:close/>
              </a:path>
            </a:pathLst>
          </a:custGeom>
          <a:ln w="3175">
            <a:solidFill>
              <a:srgbClr val="134B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01" name="object 28901"/>
          <p:cNvSpPr/>
          <p:nvPr/>
        </p:nvSpPr>
        <p:spPr>
          <a:xfrm>
            <a:off x="3993466" y="2538153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3749" y="4305"/>
                </a:moveTo>
                <a:lnTo>
                  <a:pt x="0" y="2565"/>
                </a:lnTo>
                <a:lnTo>
                  <a:pt x="5913" y="0"/>
                </a:lnTo>
                <a:lnTo>
                  <a:pt x="3749" y="4305"/>
                </a:lnTo>
                <a:close/>
              </a:path>
            </a:pathLst>
          </a:custGeom>
          <a:solidFill>
            <a:srgbClr val="134B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02" name="object 28902"/>
          <p:cNvSpPr/>
          <p:nvPr/>
        </p:nvSpPr>
        <p:spPr>
          <a:xfrm>
            <a:off x="3993466" y="2538153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5913" y="0"/>
                </a:moveTo>
                <a:lnTo>
                  <a:pt x="0" y="2565"/>
                </a:lnTo>
                <a:lnTo>
                  <a:pt x="3749" y="4305"/>
                </a:lnTo>
                <a:lnTo>
                  <a:pt x="5913" y="0"/>
                </a:lnTo>
                <a:close/>
              </a:path>
            </a:pathLst>
          </a:custGeom>
          <a:ln w="3175">
            <a:solidFill>
              <a:srgbClr val="134B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03" name="object 28903"/>
          <p:cNvSpPr/>
          <p:nvPr/>
        </p:nvSpPr>
        <p:spPr>
          <a:xfrm>
            <a:off x="3997215" y="2539675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5285" y="5237"/>
                </a:moveTo>
                <a:lnTo>
                  <a:pt x="0" y="2783"/>
                </a:lnTo>
                <a:lnTo>
                  <a:pt x="2865" y="0"/>
                </a:lnTo>
                <a:lnTo>
                  <a:pt x="5285" y="5237"/>
                </a:lnTo>
                <a:close/>
              </a:path>
            </a:pathLst>
          </a:custGeom>
          <a:solidFill>
            <a:srgbClr val="134B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04" name="object 28904"/>
          <p:cNvSpPr/>
          <p:nvPr/>
        </p:nvSpPr>
        <p:spPr>
          <a:xfrm>
            <a:off x="3997215" y="2539675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2865" y="0"/>
                </a:moveTo>
                <a:lnTo>
                  <a:pt x="0" y="2783"/>
                </a:lnTo>
                <a:lnTo>
                  <a:pt x="5285" y="5237"/>
                </a:lnTo>
                <a:lnTo>
                  <a:pt x="2865" y="0"/>
                </a:lnTo>
                <a:close/>
              </a:path>
            </a:pathLst>
          </a:custGeom>
          <a:ln w="3175">
            <a:solidFill>
              <a:srgbClr val="134B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05" name="object 289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906" name="object 28906"/>
          <p:cNvSpPr/>
          <p:nvPr/>
        </p:nvSpPr>
        <p:spPr>
          <a:xfrm>
            <a:off x="4041521" y="2504922"/>
            <a:ext cx="8890" cy="14604"/>
          </a:xfrm>
          <a:custGeom>
            <a:avLst/>
            <a:gdLst/>
            <a:ahLst/>
            <a:cxnLst/>
            <a:rect l="l" t="t" r="r" b="b"/>
            <a:pathLst>
              <a:path w="8889" h="14605">
                <a:moveTo>
                  <a:pt x="0" y="0"/>
                </a:moveTo>
                <a:lnTo>
                  <a:pt x="8658" y="1408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7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07" name="object 28907"/>
          <p:cNvSpPr/>
          <p:nvPr/>
        </p:nvSpPr>
        <p:spPr>
          <a:xfrm>
            <a:off x="4038529" y="2504922"/>
            <a:ext cx="12065" cy="14604"/>
          </a:xfrm>
          <a:custGeom>
            <a:avLst/>
            <a:gdLst/>
            <a:ahLst/>
            <a:cxnLst/>
            <a:rect l="l" t="t" r="r" b="b"/>
            <a:pathLst>
              <a:path w="12064" h="14605">
                <a:moveTo>
                  <a:pt x="11650" y="14081"/>
                </a:moveTo>
                <a:lnTo>
                  <a:pt x="0" y="55"/>
                </a:lnTo>
                <a:lnTo>
                  <a:pt x="2992" y="0"/>
                </a:lnTo>
                <a:lnTo>
                  <a:pt x="11650" y="14081"/>
                </a:lnTo>
                <a:close/>
              </a:path>
            </a:pathLst>
          </a:custGeom>
          <a:solidFill>
            <a:srgbClr val="1457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08" name="object 28908"/>
          <p:cNvSpPr/>
          <p:nvPr/>
        </p:nvSpPr>
        <p:spPr>
          <a:xfrm>
            <a:off x="4038529" y="2504922"/>
            <a:ext cx="12065" cy="14604"/>
          </a:xfrm>
          <a:custGeom>
            <a:avLst/>
            <a:gdLst/>
            <a:ahLst/>
            <a:cxnLst/>
            <a:rect l="l" t="t" r="r" b="b"/>
            <a:pathLst>
              <a:path w="12064" h="14605">
                <a:moveTo>
                  <a:pt x="2992" y="0"/>
                </a:moveTo>
                <a:lnTo>
                  <a:pt x="0" y="55"/>
                </a:lnTo>
                <a:lnTo>
                  <a:pt x="11650" y="14081"/>
                </a:lnTo>
                <a:lnTo>
                  <a:pt x="2992" y="0"/>
                </a:lnTo>
                <a:close/>
              </a:path>
            </a:pathLst>
          </a:custGeom>
          <a:ln w="3175">
            <a:solidFill>
              <a:srgbClr val="1457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09" name="object 28909"/>
          <p:cNvSpPr/>
          <p:nvPr/>
        </p:nvSpPr>
        <p:spPr>
          <a:xfrm>
            <a:off x="4050179" y="2517655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1348"/>
                </a:moveTo>
                <a:lnTo>
                  <a:pt x="2075" y="0"/>
                </a:lnTo>
                <a:lnTo>
                  <a:pt x="0" y="1348"/>
                </a:lnTo>
                <a:close/>
              </a:path>
            </a:pathLst>
          </a:custGeom>
          <a:ln w="3175">
            <a:solidFill>
              <a:srgbClr val="1458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10" name="object 289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911" name="object 289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912" name="object 289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913" name="object 289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914" name="object 28914"/>
          <p:cNvSpPr/>
          <p:nvPr/>
        </p:nvSpPr>
        <p:spPr>
          <a:xfrm>
            <a:off x="4060532" y="2533345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568"/>
                </a:moveTo>
                <a:lnTo>
                  <a:pt x="751" y="27"/>
                </a:lnTo>
                <a:lnTo>
                  <a:pt x="1546" y="0"/>
                </a:lnTo>
                <a:lnTo>
                  <a:pt x="0" y="568"/>
                </a:lnTo>
                <a:close/>
              </a:path>
            </a:pathLst>
          </a:custGeom>
          <a:solidFill>
            <a:srgbClr val="1458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15" name="object 28915"/>
          <p:cNvSpPr/>
          <p:nvPr/>
        </p:nvSpPr>
        <p:spPr>
          <a:xfrm>
            <a:off x="4060532" y="2533345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568"/>
                </a:moveTo>
                <a:lnTo>
                  <a:pt x="1546" y="0"/>
                </a:lnTo>
                <a:lnTo>
                  <a:pt x="751" y="27"/>
                </a:lnTo>
                <a:lnTo>
                  <a:pt x="0" y="568"/>
                </a:lnTo>
                <a:close/>
              </a:path>
            </a:pathLst>
          </a:custGeom>
          <a:ln w="3175">
            <a:solidFill>
              <a:srgbClr val="1458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16" name="object 28916"/>
          <p:cNvSpPr/>
          <p:nvPr/>
        </p:nvSpPr>
        <p:spPr>
          <a:xfrm>
            <a:off x="4038529" y="2504780"/>
            <a:ext cx="5715" cy="0"/>
          </a:xfrm>
          <a:custGeom>
            <a:avLst/>
            <a:gdLst/>
            <a:ahLst/>
            <a:cxnLst/>
            <a:rect l="l" t="t" r="r" b="b"/>
            <a:pathLst>
              <a:path w="5714" h="0">
                <a:moveTo>
                  <a:pt x="0" y="0"/>
                </a:moveTo>
                <a:lnTo>
                  <a:pt x="5539" y="0"/>
                </a:lnTo>
              </a:path>
            </a:pathLst>
          </a:custGeom>
          <a:ln w="3175">
            <a:solidFill>
              <a:srgbClr val="1457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17" name="object 28917"/>
          <p:cNvSpPr/>
          <p:nvPr/>
        </p:nvSpPr>
        <p:spPr>
          <a:xfrm>
            <a:off x="4038529" y="2504582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539" y="0"/>
                </a:moveTo>
                <a:lnTo>
                  <a:pt x="2992" y="340"/>
                </a:lnTo>
                <a:lnTo>
                  <a:pt x="0" y="396"/>
                </a:lnTo>
                <a:lnTo>
                  <a:pt x="5539" y="0"/>
                </a:lnTo>
                <a:close/>
              </a:path>
            </a:pathLst>
          </a:custGeom>
          <a:ln w="3175">
            <a:solidFill>
              <a:srgbClr val="1457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18" name="object 289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919" name="object 289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920" name="object 289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921" name="object 289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922" name="object 289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923" name="object 289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924" name="object 289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925" name="object 28925"/>
          <p:cNvSpPr/>
          <p:nvPr/>
        </p:nvSpPr>
        <p:spPr>
          <a:xfrm>
            <a:off x="4068003" y="2492204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1612"/>
                </a:moveTo>
                <a:lnTo>
                  <a:pt x="4660" y="0"/>
                </a:lnTo>
                <a:lnTo>
                  <a:pt x="3952" y="871"/>
                </a:lnTo>
                <a:lnTo>
                  <a:pt x="0" y="1612"/>
                </a:lnTo>
                <a:close/>
              </a:path>
            </a:pathLst>
          </a:custGeom>
          <a:solidFill>
            <a:srgbClr val="155E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26" name="object 28926"/>
          <p:cNvSpPr/>
          <p:nvPr/>
        </p:nvSpPr>
        <p:spPr>
          <a:xfrm>
            <a:off x="4068003" y="2492204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660" y="0"/>
                </a:moveTo>
                <a:lnTo>
                  <a:pt x="3952" y="871"/>
                </a:lnTo>
                <a:lnTo>
                  <a:pt x="0" y="1612"/>
                </a:lnTo>
                <a:lnTo>
                  <a:pt x="4660" y="0"/>
                </a:lnTo>
                <a:close/>
              </a:path>
            </a:pathLst>
          </a:custGeom>
          <a:ln w="3175">
            <a:solidFill>
              <a:srgbClr val="155E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27" name="object 28927"/>
          <p:cNvSpPr/>
          <p:nvPr/>
        </p:nvSpPr>
        <p:spPr>
          <a:xfrm>
            <a:off x="4068003" y="2492204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660" y="0"/>
                </a:moveTo>
                <a:lnTo>
                  <a:pt x="0" y="1612"/>
                </a:lnTo>
                <a:lnTo>
                  <a:pt x="4660" y="0"/>
                </a:lnTo>
                <a:close/>
              </a:path>
            </a:pathLst>
          </a:custGeom>
          <a:ln w="3175">
            <a:solidFill>
              <a:srgbClr val="155E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28" name="object 28928"/>
          <p:cNvSpPr/>
          <p:nvPr/>
        </p:nvSpPr>
        <p:spPr>
          <a:xfrm>
            <a:off x="4034193" y="2502174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4335" y="2804"/>
                </a:moveTo>
                <a:lnTo>
                  <a:pt x="0" y="668"/>
                </a:lnTo>
                <a:lnTo>
                  <a:pt x="2001" y="0"/>
                </a:lnTo>
                <a:lnTo>
                  <a:pt x="4335" y="2804"/>
                </a:lnTo>
                <a:close/>
              </a:path>
            </a:pathLst>
          </a:custGeom>
          <a:solidFill>
            <a:srgbClr val="1456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29" name="object 28929"/>
          <p:cNvSpPr/>
          <p:nvPr/>
        </p:nvSpPr>
        <p:spPr>
          <a:xfrm>
            <a:off x="4034193" y="2502174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4335" y="2804"/>
                </a:moveTo>
                <a:lnTo>
                  <a:pt x="2001" y="0"/>
                </a:lnTo>
                <a:lnTo>
                  <a:pt x="0" y="668"/>
                </a:lnTo>
                <a:lnTo>
                  <a:pt x="4335" y="2804"/>
                </a:lnTo>
                <a:close/>
              </a:path>
            </a:pathLst>
          </a:custGeom>
          <a:ln w="3175">
            <a:solidFill>
              <a:srgbClr val="1456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30" name="object 28930"/>
          <p:cNvSpPr/>
          <p:nvPr/>
        </p:nvSpPr>
        <p:spPr>
          <a:xfrm>
            <a:off x="4037561" y="2500891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967" y="4086"/>
                </a:moveTo>
                <a:lnTo>
                  <a:pt x="0" y="0"/>
                </a:lnTo>
                <a:lnTo>
                  <a:pt x="1973" y="3241"/>
                </a:lnTo>
                <a:lnTo>
                  <a:pt x="967" y="4086"/>
                </a:lnTo>
                <a:close/>
              </a:path>
            </a:pathLst>
          </a:custGeom>
          <a:solidFill>
            <a:srgbClr val="1456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31" name="object 28931"/>
          <p:cNvSpPr/>
          <p:nvPr/>
        </p:nvSpPr>
        <p:spPr>
          <a:xfrm>
            <a:off x="4037561" y="2500891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0" y="0"/>
                </a:moveTo>
                <a:lnTo>
                  <a:pt x="1973" y="3241"/>
                </a:lnTo>
                <a:lnTo>
                  <a:pt x="967" y="408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6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32" name="object 28932"/>
          <p:cNvSpPr/>
          <p:nvPr/>
        </p:nvSpPr>
        <p:spPr>
          <a:xfrm>
            <a:off x="4036194" y="2500891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2334" y="4086"/>
                </a:moveTo>
                <a:lnTo>
                  <a:pt x="0" y="1282"/>
                </a:lnTo>
                <a:lnTo>
                  <a:pt x="1366" y="0"/>
                </a:lnTo>
                <a:lnTo>
                  <a:pt x="2334" y="4086"/>
                </a:lnTo>
                <a:close/>
              </a:path>
            </a:pathLst>
          </a:custGeom>
          <a:solidFill>
            <a:srgbClr val="1456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33" name="object 28933"/>
          <p:cNvSpPr/>
          <p:nvPr/>
        </p:nvSpPr>
        <p:spPr>
          <a:xfrm>
            <a:off x="4036194" y="2500891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1366" y="0"/>
                </a:moveTo>
                <a:lnTo>
                  <a:pt x="0" y="1282"/>
                </a:lnTo>
                <a:lnTo>
                  <a:pt x="2334" y="4086"/>
                </a:lnTo>
                <a:lnTo>
                  <a:pt x="1366" y="0"/>
                </a:lnTo>
                <a:close/>
              </a:path>
            </a:pathLst>
          </a:custGeom>
          <a:ln w="3175">
            <a:solidFill>
              <a:srgbClr val="1456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34" name="object 28934"/>
          <p:cNvSpPr/>
          <p:nvPr/>
        </p:nvSpPr>
        <p:spPr>
          <a:xfrm>
            <a:off x="4035843" y="250089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350" y="1282"/>
                </a:moveTo>
                <a:lnTo>
                  <a:pt x="0" y="566"/>
                </a:lnTo>
                <a:lnTo>
                  <a:pt x="1717" y="0"/>
                </a:lnTo>
                <a:lnTo>
                  <a:pt x="350" y="1282"/>
                </a:lnTo>
                <a:close/>
              </a:path>
            </a:pathLst>
          </a:custGeom>
          <a:solidFill>
            <a:srgbClr val="1456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35" name="object 28935"/>
          <p:cNvSpPr/>
          <p:nvPr/>
        </p:nvSpPr>
        <p:spPr>
          <a:xfrm>
            <a:off x="4035843" y="250089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717" y="0"/>
                </a:moveTo>
                <a:lnTo>
                  <a:pt x="350" y="1282"/>
                </a:lnTo>
                <a:lnTo>
                  <a:pt x="0" y="566"/>
                </a:lnTo>
                <a:lnTo>
                  <a:pt x="1717" y="0"/>
                </a:lnTo>
                <a:close/>
              </a:path>
            </a:pathLst>
          </a:custGeom>
          <a:ln w="3175">
            <a:solidFill>
              <a:srgbClr val="1456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36" name="object 289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937" name="object 28937"/>
          <p:cNvSpPr/>
          <p:nvPr/>
        </p:nvSpPr>
        <p:spPr>
          <a:xfrm>
            <a:off x="4026982" y="2504978"/>
            <a:ext cx="12065" cy="15240"/>
          </a:xfrm>
          <a:custGeom>
            <a:avLst/>
            <a:gdLst/>
            <a:ahLst/>
            <a:cxnLst/>
            <a:rect l="l" t="t" r="r" b="b"/>
            <a:pathLst>
              <a:path w="12064" h="15239">
                <a:moveTo>
                  <a:pt x="8628" y="14876"/>
                </a:moveTo>
                <a:lnTo>
                  <a:pt x="0" y="4345"/>
                </a:lnTo>
                <a:lnTo>
                  <a:pt x="11546" y="0"/>
                </a:lnTo>
                <a:lnTo>
                  <a:pt x="8628" y="14876"/>
                </a:lnTo>
                <a:close/>
              </a:path>
            </a:pathLst>
          </a:custGeom>
          <a:solidFill>
            <a:srgbClr val="1455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38" name="object 28938"/>
          <p:cNvSpPr/>
          <p:nvPr/>
        </p:nvSpPr>
        <p:spPr>
          <a:xfrm>
            <a:off x="4026982" y="2504978"/>
            <a:ext cx="12065" cy="15240"/>
          </a:xfrm>
          <a:custGeom>
            <a:avLst/>
            <a:gdLst/>
            <a:ahLst/>
            <a:cxnLst/>
            <a:rect l="l" t="t" r="r" b="b"/>
            <a:pathLst>
              <a:path w="12064" h="15239">
                <a:moveTo>
                  <a:pt x="8628" y="14876"/>
                </a:moveTo>
                <a:lnTo>
                  <a:pt x="11546" y="0"/>
                </a:lnTo>
                <a:lnTo>
                  <a:pt x="0" y="4345"/>
                </a:lnTo>
                <a:lnTo>
                  <a:pt x="8628" y="14876"/>
                </a:lnTo>
                <a:close/>
              </a:path>
            </a:pathLst>
          </a:custGeom>
          <a:ln w="3175">
            <a:solidFill>
              <a:srgbClr val="1455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39" name="object 28939"/>
          <p:cNvSpPr/>
          <p:nvPr/>
        </p:nvSpPr>
        <p:spPr>
          <a:xfrm>
            <a:off x="4035610" y="2504978"/>
            <a:ext cx="14604" cy="15240"/>
          </a:xfrm>
          <a:custGeom>
            <a:avLst/>
            <a:gdLst/>
            <a:ahLst/>
            <a:cxnLst/>
            <a:rect l="l" t="t" r="r" b="b"/>
            <a:pathLst>
              <a:path w="14604" h="15239">
                <a:moveTo>
                  <a:pt x="0" y="14876"/>
                </a:moveTo>
                <a:lnTo>
                  <a:pt x="2918" y="0"/>
                </a:lnTo>
                <a:lnTo>
                  <a:pt x="14569" y="14025"/>
                </a:lnTo>
                <a:lnTo>
                  <a:pt x="0" y="14876"/>
                </a:lnTo>
                <a:close/>
              </a:path>
            </a:pathLst>
          </a:custGeom>
          <a:solidFill>
            <a:srgbClr val="1456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40" name="object 28940"/>
          <p:cNvSpPr/>
          <p:nvPr/>
        </p:nvSpPr>
        <p:spPr>
          <a:xfrm>
            <a:off x="4035610" y="2504978"/>
            <a:ext cx="14604" cy="15240"/>
          </a:xfrm>
          <a:custGeom>
            <a:avLst/>
            <a:gdLst/>
            <a:ahLst/>
            <a:cxnLst/>
            <a:rect l="l" t="t" r="r" b="b"/>
            <a:pathLst>
              <a:path w="14604" h="15239">
                <a:moveTo>
                  <a:pt x="2918" y="0"/>
                </a:moveTo>
                <a:lnTo>
                  <a:pt x="0" y="14876"/>
                </a:lnTo>
                <a:lnTo>
                  <a:pt x="14569" y="14025"/>
                </a:lnTo>
                <a:lnTo>
                  <a:pt x="2918" y="0"/>
                </a:lnTo>
                <a:close/>
              </a:path>
            </a:pathLst>
          </a:custGeom>
          <a:ln w="3175">
            <a:solidFill>
              <a:srgbClr val="1456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41" name="object 28941"/>
          <p:cNvSpPr/>
          <p:nvPr/>
        </p:nvSpPr>
        <p:spPr>
          <a:xfrm>
            <a:off x="4026982" y="2509324"/>
            <a:ext cx="8890" cy="10795"/>
          </a:xfrm>
          <a:custGeom>
            <a:avLst/>
            <a:gdLst/>
            <a:ahLst/>
            <a:cxnLst/>
            <a:rect l="l" t="t" r="r" b="b"/>
            <a:pathLst>
              <a:path w="8889" h="10794">
                <a:moveTo>
                  <a:pt x="0" y="0"/>
                </a:moveTo>
                <a:lnTo>
                  <a:pt x="8628" y="105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42" name="object 28942"/>
          <p:cNvSpPr/>
          <p:nvPr/>
        </p:nvSpPr>
        <p:spPr>
          <a:xfrm>
            <a:off x="4047837" y="2533949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 h="0">
                <a:moveTo>
                  <a:pt x="0" y="0"/>
                </a:moveTo>
                <a:lnTo>
                  <a:pt x="13446" y="0"/>
                </a:lnTo>
              </a:path>
            </a:pathLst>
          </a:custGeom>
          <a:ln w="3175">
            <a:solidFill>
              <a:srgbClr val="1456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43" name="object 28943"/>
          <p:cNvSpPr/>
          <p:nvPr/>
        </p:nvSpPr>
        <p:spPr>
          <a:xfrm>
            <a:off x="4047837" y="2533373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69">
                <a:moveTo>
                  <a:pt x="0" y="1153"/>
                </a:moveTo>
                <a:lnTo>
                  <a:pt x="1493" y="431"/>
                </a:lnTo>
                <a:lnTo>
                  <a:pt x="13446" y="0"/>
                </a:lnTo>
                <a:lnTo>
                  <a:pt x="0" y="1153"/>
                </a:lnTo>
                <a:close/>
              </a:path>
            </a:pathLst>
          </a:custGeom>
          <a:ln w="3175">
            <a:solidFill>
              <a:srgbClr val="1456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44" name="object 289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945" name="object 28945"/>
          <p:cNvSpPr/>
          <p:nvPr/>
        </p:nvSpPr>
        <p:spPr>
          <a:xfrm>
            <a:off x="4047837" y="2533914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2458" y="3759"/>
                </a:moveTo>
                <a:lnTo>
                  <a:pt x="0" y="612"/>
                </a:lnTo>
                <a:lnTo>
                  <a:pt x="12694" y="0"/>
                </a:lnTo>
                <a:lnTo>
                  <a:pt x="2458" y="3759"/>
                </a:lnTo>
                <a:close/>
              </a:path>
            </a:pathLst>
          </a:custGeom>
          <a:solidFill>
            <a:srgbClr val="1456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46" name="object 28946"/>
          <p:cNvSpPr/>
          <p:nvPr/>
        </p:nvSpPr>
        <p:spPr>
          <a:xfrm>
            <a:off x="4047837" y="2533914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0" y="612"/>
                </a:moveTo>
                <a:lnTo>
                  <a:pt x="12694" y="0"/>
                </a:lnTo>
                <a:lnTo>
                  <a:pt x="2458" y="3759"/>
                </a:lnTo>
                <a:lnTo>
                  <a:pt x="0" y="612"/>
                </a:lnTo>
                <a:close/>
              </a:path>
            </a:pathLst>
          </a:custGeom>
          <a:ln w="3175">
            <a:solidFill>
              <a:srgbClr val="1456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47" name="object 289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948" name="object 289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949" name="object 28949"/>
          <p:cNvSpPr/>
          <p:nvPr/>
        </p:nvSpPr>
        <p:spPr>
          <a:xfrm>
            <a:off x="4043812" y="253452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484" y="3147"/>
                </a:moveTo>
                <a:lnTo>
                  <a:pt x="0" y="1945"/>
                </a:lnTo>
                <a:lnTo>
                  <a:pt x="4025" y="0"/>
                </a:lnTo>
                <a:lnTo>
                  <a:pt x="6484" y="3147"/>
                </a:lnTo>
                <a:close/>
              </a:path>
            </a:pathLst>
          </a:custGeom>
          <a:solidFill>
            <a:srgbClr val="1455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50" name="object 28950"/>
          <p:cNvSpPr/>
          <p:nvPr/>
        </p:nvSpPr>
        <p:spPr>
          <a:xfrm>
            <a:off x="4043812" y="253452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1945"/>
                </a:moveTo>
                <a:lnTo>
                  <a:pt x="6484" y="3147"/>
                </a:lnTo>
                <a:lnTo>
                  <a:pt x="4025" y="0"/>
                </a:lnTo>
                <a:lnTo>
                  <a:pt x="0" y="1945"/>
                </a:lnTo>
                <a:close/>
              </a:path>
            </a:pathLst>
          </a:custGeom>
          <a:ln w="3175">
            <a:solidFill>
              <a:srgbClr val="1455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51" name="object 28951"/>
          <p:cNvSpPr/>
          <p:nvPr/>
        </p:nvSpPr>
        <p:spPr>
          <a:xfrm>
            <a:off x="4047837" y="2534526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0"/>
                </a:moveTo>
                <a:lnTo>
                  <a:pt x="2458" y="31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52" name="object 28952"/>
          <p:cNvSpPr/>
          <p:nvPr/>
        </p:nvSpPr>
        <p:spPr>
          <a:xfrm>
            <a:off x="4004129" y="2543482"/>
            <a:ext cx="10795" cy="7620"/>
          </a:xfrm>
          <a:custGeom>
            <a:avLst/>
            <a:gdLst/>
            <a:ahLst/>
            <a:cxnLst/>
            <a:rect l="l" t="t" r="r" b="b"/>
            <a:pathLst>
              <a:path w="10795" h="7619">
                <a:moveTo>
                  <a:pt x="10774" y="7188"/>
                </a:moveTo>
                <a:lnTo>
                  <a:pt x="0" y="2186"/>
                </a:lnTo>
                <a:lnTo>
                  <a:pt x="5034" y="0"/>
                </a:lnTo>
                <a:lnTo>
                  <a:pt x="10774" y="7188"/>
                </a:lnTo>
                <a:close/>
              </a:path>
            </a:pathLst>
          </a:custGeom>
          <a:solidFill>
            <a:srgbClr val="134D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53" name="object 28953"/>
          <p:cNvSpPr/>
          <p:nvPr/>
        </p:nvSpPr>
        <p:spPr>
          <a:xfrm>
            <a:off x="4004129" y="2543482"/>
            <a:ext cx="10795" cy="7620"/>
          </a:xfrm>
          <a:custGeom>
            <a:avLst/>
            <a:gdLst/>
            <a:ahLst/>
            <a:cxnLst/>
            <a:rect l="l" t="t" r="r" b="b"/>
            <a:pathLst>
              <a:path w="10795" h="7619">
                <a:moveTo>
                  <a:pt x="10774" y="7188"/>
                </a:moveTo>
                <a:lnTo>
                  <a:pt x="5034" y="0"/>
                </a:lnTo>
                <a:lnTo>
                  <a:pt x="0" y="2186"/>
                </a:lnTo>
                <a:lnTo>
                  <a:pt x="10774" y="7188"/>
                </a:lnTo>
                <a:close/>
              </a:path>
            </a:pathLst>
          </a:custGeom>
          <a:ln w="3175">
            <a:solidFill>
              <a:srgbClr val="134D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54" name="object 28954"/>
          <p:cNvSpPr/>
          <p:nvPr/>
        </p:nvSpPr>
        <p:spPr>
          <a:xfrm>
            <a:off x="3999379" y="2536370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701" y="3304"/>
                </a:moveTo>
                <a:lnTo>
                  <a:pt x="0" y="1783"/>
                </a:lnTo>
                <a:lnTo>
                  <a:pt x="4104" y="0"/>
                </a:lnTo>
                <a:lnTo>
                  <a:pt x="701" y="3304"/>
                </a:lnTo>
                <a:close/>
              </a:path>
            </a:pathLst>
          </a:custGeom>
          <a:solidFill>
            <a:srgbClr val="134C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55" name="object 28955"/>
          <p:cNvSpPr/>
          <p:nvPr/>
        </p:nvSpPr>
        <p:spPr>
          <a:xfrm>
            <a:off x="3999379" y="2536370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701" y="3304"/>
                </a:moveTo>
                <a:lnTo>
                  <a:pt x="4104" y="0"/>
                </a:lnTo>
                <a:lnTo>
                  <a:pt x="0" y="1783"/>
                </a:lnTo>
                <a:lnTo>
                  <a:pt x="701" y="3304"/>
                </a:lnTo>
                <a:close/>
              </a:path>
            </a:pathLst>
          </a:custGeom>
          <a:ln w="3175">
            <a:solidFill>
              <a:srgbClr val="134C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56" name="object 28956"/>
          <p:cNvSpPr/>
          <p:nvPr/>
        </p:nvSpPr>
        <p:spPr>
          <a:xfrm>
            <a:off x="4000081" y="2536370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89">
                <a:moveTo>
                  <a:pt x="2420" y="8542"/>
                </a:moveTo>
                <a:lnTo>
                  <a:pt x="0" y="3304"/>
                </a:lnTo>
                <a:lnTo>
                  <a:pt x="3403" y="0"/>
                </a:lnTo>
                <a:lnTo>
                  <a:pt x="2420" y="8542"/>
                </a:lnTo>
                <a:close/>
              </a:path>
            </a:pathLst>
          </a:custGeom>
          <a:solidFill>
            <a:srgbClr val="134C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57" name="object 28957"/>
          <p:cNvSpPr/>
          <p:nvPr/>
        </p:nvSpPr>
        <p:spPr>
          <a:xfrm>
            <a:off x="4000081" y="2536370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89">
                <a:moveTo>
                  <a:pt x="2420" y="8542"/>
                </a:moveTo>
                <a:lnTo>
                  <a:pt x="0" y="3304"/>
                </a:lnTo>
                <a:lnTo>
                  <a:pt x="3403" y="0"/>
                </a:lnTo>
                <a:lnTo>
                  <a:pt x="2420" y="8542"/>
                </a:lnTo>
                <a:close/>
              </a:path>
            </a:pathLst>
          </a:custGeom>
          <a:ln w="3175">
            <a:solidFill>
              <a:srgbClr val="134C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58" name="object 28958"/>
          <p:cNvSpPr/>
          <p:nvPr/>
        </p:nvSpPr>
        <p:spPr>
          <a:xfrm>
            <a:off x="4002501" y="2536370"/>
            <a:ext cx="6985" cy="8890"/>
          </a:xfrm>
          <a:custGeom>
            <a:avLst/>
            <a:gdLst/>
            <a:ahLst/>
            <a:cxnLst/>
            <a:rect l="l" t="t" r="r" b="b"/>
            <a:pathLst>
              <a:path w="6985" h="8889">
                <a:moveTo>
                  <a:pt x="0" y="8542"/>
                </a:moveTo>
                <a:lnTo>
                  <a:pt x="982" y="0"/>
                </a:lnTo>
                <a:lnTo>
                  <a:pt x="6662" y="7112"/>
                </a:lnTo>
                <a:lnTo>
                  <a:pt x="0" y="8542"/>
                </a:lnTo>
                <a:close/>
              </a:path>
            </a:pathLst>
          </a:custGeom>
          <a:solidFill>
            <a:srgbClr val="134D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59" name="object 28959"/>
          <p:cNvSpPr/>
          <p:nvPr/>
        </p:nvSpPr>
        <p:spPr>
          <a:xfrm>
            <a:off x="4002501" y="2536370"/>
            <a:ext cx="6985" cy="8890"/>
          </a:xfrm>
          <a:custGeom>
            <a:avLst/>
            <a:gdLst/>
            <a:ahLst/>
            <a:cxnLst/>
            <a:rect l="l" t="t" r="r" b="b"/>
            <a:pathLst>
              <a:path w="6985" h="8889">
                <a:moveTo>
                  <a:pt x="0" y="8542"/>
                </a:moveTo>
                <a:lnTo>
                  <a:pt x="6662" y="7112"/>
                </a:lnTo>
                <a:lnTo>
                  <a:pt x="982" y="0"/>
                </a:lnTo>
                <a:lnTo>
                  <a:pt x="0" y="8542"/>
                </a:lnTo>
                <a:close/>
              </a:path>
            </a:pathLst>
          </a:custGeom>
          <a:ln w="3175">
            <a:solidFill>
              <a:srgbClr val="134D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60" name="object 28960"/>
          <p:cNvSpPr/>
          <p:nvPr/>
        </p:nvSpPr>
        <p:spPr>
          <a:xfrm>
            <a:off x="4002501" y="2543482"/>
            <a:ext cx="6985" cy="2540"/>
          </a:xfrm>
          <a:custGeom>
            <a:avLst/>
            <a:gdLst/>
            <a:ahLst/>
            <a:cxnLst/>
            <a:rect l="l" t="t" r="r" b="b"/>
            <a:pathLst>
              <a:path w="6985" h="2539">
                <a:moveTo>
                  <a:pt x="1628" y="2186"/>
                </a:moveTo>
                <a:lnTo>
                  <a:pt x="0" y="1430"/>
                </a:lnTo>
                <a:lnTo>
                  <a:pt x="6662" y="0"/>
                </a:lnTo>
                <a:lnTo>
                  <a:pt x="1628" y="2186"/>
                </a:lnTo>
                <a:close/>
              </a:path>
            </a:pathLst>
          </a:custGeom>
          <a:solidFill>
            <a:srgbClr val="134D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61" name="object 28961"/>
          <p:cNvSpPr/>
          <p:nvPr/>
        </p:nvSpPr>
        <p:spPr>
          <a:xfrm>
            <a:off x="4002501" y="2543482"/>
            <a:ext cx="6985" cy="2540"/>
          </a:xfrm>
          <a:custGeom>
            <a:avLst/>
            <a:gdLst/>
            <a:ahLst/>
            <a:cxnLst/>
            <a:rect l="l" t="t" r="r" b="b"/>
            <a:pathLst>
              <a:path w="6985" h="2539">
                <a:moveTo>
                  <a:pt x="0" y="1430"/>
                </a:moveTo>
                <a:lnTo>
                  <a:pt x="6662" y="0"/>
                </a:lnTo>
                <a:lnTo>
                  <a:pt x="1628" y="2186"/>
                </a:lnTo>
                <a:lnTo>
                  <a:pt x="0" y="1430"/>
                </a:lnTo>
                <a:close/>
              </a:path>
            </a:pathLst>
          </a:custGeom>
          <a:ln w="3175">
            <a:solidFill>
              <a:srgbClr val="134D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62" name="object 28962"/>
          <p:cNvSpPr/>
          <p:nvPr/>
        </p:nvSpPr>
        <p:spPr>
          <a:xfrm>
            <a:off x="4004129" y="2543482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2186"/>
                </a:moveTo>
                <a:lnTo>
                  <a:pt x="50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63" name="object 289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964" name="object 289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965" name="object 289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966" name="object 28966"/>
          <p:cNvSpPr/>
          <p:nvPr/>
        </p:nvSpPr>
        <p:spPr>
          <a:xfrm>
            <a:off x="4035610" y="2519855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0"/>
                </a:moveTo>
                <a:lnTo>
                  <a:pt x="2905" y="34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67" name="object 289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968" name="object 289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969" name="object 289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970" name="object 289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971" name="object 28971"/>
          <p:cNvSpPr/>
          <p:nvPr/>
        </p:nvSpPr>
        <p:spPr>
          <a:xfrm>
            <a:off x="4035727" y="2523342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0" y="5262"/>
                </a:moveTo>
                <a:lnTo>
                  <a:pt x="2788" y="0"/>
                </a:lnTo>
                <a:lnTo>
                  <a:pt x="0" y="5262"/>
                </a:lnTo>
                <a:close/>
              </a:path>
            </a:pathLst>
          </a:custGeom>
          <a:ln w="3175">
            <a:solidFill>
              <a:srgbClr val="1354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72" name="object 28972"/>
          <p:cNvSpPr/>
          <p:nvPr/>
        </p:nvSpPr>
        <p:spPr>
          <a:xfrm>
            <a:off x="4035727" y="2527284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5029" y="0"/>
                </a:moveTo>
                <a:lnTo>
                  <a:pt x="0" y="1320"/>
                </a:lnTo>
                <a:lnTo>
                  <a:pt x="5029" y="0"/>
                </a:lnTo>
                <a:close/>
              </a:path>
            </a:pathLst>
          </a:custGeom>
          <a:ln w="3175">
            <a:solidFill>
              <a:srgbClr val="1354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73" name="object 28973"/>
          <p:cNvSpPr/>
          <p:nvPr/>
        </p:nvSpPr>
        <p:spPr>
          <a:xfrm>
            <a:off x="4035727" y="2523342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0" y="5262"/>
                </a:moveTo>
                <a:lnTo>
                  <a:pt x="2788" y="0"/>
                </a:lnTo>
                <a:lnTo>
                  <a:pt x="5029" y="3942"/>
                </a:lnTo>
                <a:lnTo>
                  <a:pt x="0" y="5262"/>
                </a:lnTo>
                <a:close/>
              </a:path>
            </a:pathLst>
          </a:custGeom>
          <a:solidFill>
            <a:srgbClr val="1354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74" name="object 28974"/>
          <p:cNvSpPr/>
          <p:nvPr/>
        </p:nvSpPr>
        <p:spPr>
          <a:xfrm>
            <a:off x="4035727" y="2523342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5029" y="3942"/>
                </a:moveTo>
                <a:lnTo>
                  <a:pt x="2788" y="0"/>
                </a:lnTo>
                <a:lnTo>
                  <a:pt x="0" y="5262"/>
                </a:lnTo>
                <a:lnTo>
                  <a:pt x="5029" y="3942"/>
                </a:lnTo>
                <a:close/>
              </a:path>
            </a:pathLst>
          </a:custGeom>
          <a:ln w="3175">
            <a:solidFill>
              <a:srgbClr val="1354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75" name="object 28975"/>
          <p:cNvSpPr/>
          <p:nvPr/>
        </p:nvSpPr>
        <p:spPr>
          <a:xfrm>
            <a:off x="4038516" y="2523342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2240" y="3942"/>
                </a:moveTo>
                <a:lnTo>
                  <a:pt x="0" y="0"/>
                </a:lnTo>
                <a:lnTo>
                  <a:pt x="2926" y="3340"/>
                </a:lnTo>
                <a:lnTo>
                  <a:pt x="2240" y="3942"/>
                </a:lnTo>
                <a:close/>
              </a:path>
            </a:pathLst>
          </a:custGeom>
          <a:solidFill>
            <a:srgbClr val="1455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76" name="object 28976"/>
          <p:cNvSpPr/>
          <p:nvPr/>
        </p:nvSpPr>
        <p:spPr>
          <a:xfrm>
            <a:off x="4038516" y="2523342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2240" y="3942"/>
                </a:moveTo>
                <a:lnTo>
                  <a:pt x="0" y="0"/>
                </a:lnTo>
                <a:lnTo>
                  <a:pt x="2926" y="3340"/>
                </a:lnTo>
                <a:lnTo>
                  <a:pt x="2240" y="3942"/>
                </a:lnTo>
                <a:close/>
              </a:path>
            </a:pathLst>
          </a:custGeom>
          <a:ln w="3175">
            <a:solidFill>
              <a:srgbClr val="1455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77" name="object 28977"/>
          <p:cNvSpPr/>
          <p:nvPr/>
        </p:nvSpPr>
        <p:spPr>
          <a:xfrm>
            <a:off x="4038516" y="2523342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0"/>
                </a:moveTo>
                <a:lnTo>
                  <a:pt x="2926" y="33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78" name="object 28978"/>
          <p:cNvSpPr/>
          <p:nvPr/>
        </p:nvSpPr>
        <p:spPr>
          <a:xfrm>
            <a:off x="4047330" y="2533805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508" y="721"/>
                </a:moveTo>
                <a:lnTo>
                  <a:pt x="0" y="71"/>
                </a:lnTo>
                <a:lnTo>
                  <a:pt x="2001" y="0"/>
                </a:lnTo>
                <a:lnTo>
                  <a:pt x="508" y="721"/>
                </a:lnTo>
                <a:close/>
              </a:path>
            </a:pathLst>
          </a:custGeom>
          <a:solidFill>
            <a:srgbClr val="1456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79" name="object 28979"/>
          <p:cNvSpPr/>
          <p:nvPr/>
        </p:nvSpPr>
        <p:spPr>
          <a:xfrm>
            <a:off x="4047330" y="2533805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001" y="0"/>
                </a:moveTo>
                <a:lnTo>
                  <a:pt x="0" y="71"/>
                </a:lnTo>
                <a:lnTo>
                  <a:pt x="508" y="721"/>
                </a:lnTo>
                <a:lnTo>
                  <a:pt x="2001" y="0"/>
                </a:lnTo>
                <a:close/>
              </a:path>
            </a:pathLst>
          </a:custGeom>
          <a:ln w="3175">
            <a:solidFill>
              <a:srgbClr val="1456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80" name="object 289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981" name="object 289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982" name="object 289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983" name="object 28983"/>
          <p:cNvSpPr/>
          <p:nvPr/>
        </p:nvSpPr>
        <p:spPr>
          <a:xfrm>
            <a:off x="4039204" y="2534526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4607" y="1945"/>
                </a:moveTo>
                <a:lnTo>
                  <a:pt x="0" y="1092"/>
                </a:lnTo>
                <a:lnTo>
                  <a:pt x="8633" y="0"/>
                </a:lnTo>
                <a:lnTo>
                  <a:pt x="4607" y="1945"/>
                </a:lnTo>
                <a:close/>
              </a:path>
            </a:pathLst>
          </a:custGeom>
          <a:solidFill>
            <a:srgbClr val="1354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84" name="object 28984"/>
          <p:cNvSpPr/>
          <p:nvPr/>
        </p:nvSpPr>
        <p:spPr>
          <a:xfrm>
            <a:off x="4039204" y="2534526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633" y="0"/>
                </a:moveTo>
                <a:lnTo>
                  <a:pt x="4607" y="1945"/>
                </a:lnTo>
                <a:lnTo>
                  <a:pt x="0" y="1092"/>
                </a:lnTo>
                <a:lnTo>
                  <a:pt x="8633" y="0"/>
                </a:lnTo>
                <a:close/>
              </a:path>
            </a:pathLst>
          </a:custGeom>
          <a:ln w="3175">
            <a:solidFill>
              <a:srgbClr val="1354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85" name="object 28985"/>
          <p:cNvSpPr/>
          <p:nvPr/>
        </p:nvSpPr>
        <p:spPr>
          <a:xfrm>
            <a:off x="4039204" y="2534079"/>
            <a:ext cx="8890" cy="1905"/>
          </a:xfrm>
          <a:custGeom>
            <a:avLst/>
            <a:gdLst/>
            <a:ahLst/>
            <a:cxnLst/>
            <a:rect l="l" t="t" r="r" b="b"/>
            <a:pathLst>
              <a:path w="8889" h="1905">
                <a:moveTo>
                  <a:pt x="0" y="1539"/>
                </a:moveTo>
                <a:lnTo>
                  <a:pt x="2527" y="0"/>
                </a:lnTo>
                <a:lnTo>
                  <a:pt x="8633" y="447"/>
                </a:lnTo>
                <a:lnTo>
                  <a:pt x="0" y="1539"/>
                </a:lnTo>
                <a:close/>
              </a:path>
            </a:pathLst>
          </a:custGeom>
          <a:solidFill>
            <a:srgbClr val="1354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86" name="object 28986"/>
          <p:cNvSpPr/>
          <p:nvPr/>
        </p:nvSpPr>
        <p:spPr>
          <a:xfrm>
            <a:off x="4039204" y="2534079"/>
            <a:ext cx="8890" cy="1905"/>
          </a:xfrm>
          <a:custGeom>
            <a:avLst/>
            <a:gdLst/>
            <a:ahLst/>
            <a:cxnLst/>
            <a:rect l="l" t="t" r="r" b="b"/>
            <a:pathLst>
              <a:path w="8889" h="1905">
                <a:moveTo>
                  <a:pt x="8633" y="447"/>
                </a:moveTo>
                <a:lnTo>
                  <a:pt x="2527" y="0"/>
                </a:lnTo>
                <a:lnTo>
                  <a:pt x="0" y="1539"/>
                </a:lnTo>
                <a:lnTo>
                  <a:pt x="8633" y="447"/>
                </a:lnTo>
                <a:close/>
              </a:path>
            </a:pathLst>
          </a:custGeom>
          <a:ln w="3175">
            <a:solidFill>
              <a:srgbClr val="1354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87" name="object 28987"/>
          <p:cNvSpPr/>
          <p:nvPr/>
        </p:nvSpPr>
        <p:spPr>
          <a:xfrm>
            <a:off x="4041731" y="2533876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6106" y="650"/>
                </a:moveTo>
                <a:lnTo>
                  <a:pt x="0" y="203"/>
                </a:lnTo>
                <a:lnTo>
                  <a:pt x="5598" y="0"/>
                </a:lnTo>
                <a:lnTo>
                  <a:pt x="6106" y="650"/>
                </a:lnTo>
                <a:close/>
              </a:path>
            </a:pathLst>
          </a:custGeom>
          <a:solidFill>
            <a:srgbClr val="1455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88" name="object 28988"/>
          <p:cNvSpPr/>
          <p:nvPr/>
        </p:nvSpPr>
        <p:spPr>
          <a:xfrm>
            <a:off x="4041731" y="2533876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6106" y="650"/>
                </a:moveTo>
                <a:lnTo>
                  <a:pt x="0" y="203"/>
                </a:lnTo>
                <a:lnTo>
                  <a:pt x="5598" y="0"/>
                </a:lnTo>
                <a:lnTo>
                  <a:pt x="6106" y="650"/>
                </a:lnTo>
                <a:close/>
              </a:path>
            </a:pathLst>
          </a:custGeom>
          <a:ln w="3175">
            <a:solidFill>
              <a:srgbClr val="1455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89" name="object 28989"/>
          <p:cNvSpPr/>
          <p:nvPr/>
        </p:nvSpPr>
        <p:spPr>
          <a:xfrm>
            <a:off x="4047330" y="253387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508" y="6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90" name="object 28990"/>
          <p:cNvSpPr/>
          <p:nvPr/>
        </p:nvSpPr>
        <p:spPr>
          <a:xfrm>
            <a:off x="4053080" y="2518973"/>
            <a:ext cx="4445" cy="7620"/>
          </a:xfrm>
          <a:custGeom>
            <a:avLst/>
            <a:gdLst/>
            <a:ahLst/>
            <a:cxnLst/>
            <a:rect l="l" t="t" r="r" b="b"/>
            <a:pathLst>
              <a:path w="4445" h="7619">
                <a:moveTo>
                  <a:pt x="3017" y="7162"/>
                </a:moveTo>
                <a:lnTo>
                  <a:pt x="0" y="0"/>
                </a:lnTo>
                <a:lnTo>
                  <a:pt x="4241" y="6774"/>
                </a:lnTo>
                <a:lnTo>
                  <a:pt x="3017" y="7162"/>
                </a:lnTo>
                <a:close/>
              </a:path>
            </a:pathLst>
          </a:custGeom>
          <a:solidFill>
            <a:srgbClr val="1458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91" name="object 28991"/>
          <p:cNvSpPr/>
          <p:nvPr/>
        </p:nvSpPr>
        <p:spPr>
          <a:xfrm>
            <a:off x="4053080" y="2518973"/>
            <a:ext cx="4445" cy="7620"/>
          </a:xfrm>
          <a:custGeom>
            <a:avLst/>
            <a:gdLst/>
            <a:ahLst/>
            <a:cxnLst/>
            <a:rect l="l" t="t" r="r" b="b"/>
            <a:pathLst>
              <a:path w="4445" h="7619">
                <a:moveTo>
                  <a:pt x="0" y="0"/>
                </a:moveTo>
                <a:lnTo>
                  <a:pt x="4241" y="6774"/>
                </a:lnTo>
                <a:lnTo>
                  <a:pt x="3017" y="716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8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92" name="object 28992"/>
          <p:cNvSpPr/>
          <p:nvPr/>
        </p:nvSpPr>
        <p:spPr>
          <a:xfrm>
            <a:off x="4050179" y="2518973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5918" y="7162"/>
                </a:moveTo>
                <a:lnTo>
                  <a:pt x="0" y="30"/>
                </a:lnTo>
                <a:lnTo>
                  <a:pt x="2900" y="0"/>
                </a:lnTo>
                <a:lnTo>
                  <a:pt x="5918" y="7162"/>
                </a:lnTo>
                <a:close/>
              </a:path>
            </a:pathLst>
          </a:custGeom>
          <a:solidFill>
            <a:srgbClr val="1458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93" name="object 28993"/>
          <p:cNvSpPr/>
          <p:nvPr/>
        </p:nvSpPr>
        <p:spPr>
          <a:xfrm>
            <a:off x="4050179" y="2518973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2900" y="0"/>
                </a:moveTo>
                <a:lnTo>
                  <a:pt x="0" y="30"/>
                </a:lnTo>
                <a:lnTo>
                  <a:pt x="5918" y="7162"/>
                </a:lnTo>
                <a:lnTo>
                  <a:pt x="2900" y="0"/>
                </a:lnTo>
                <a:close/>
              </a:path>
            </a:pathLst>
          </a:custGeom>
          <a:ln w="3175">
            <a:solidFill>
              <a:srgbClr val="1458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94" name="object 28994"/>
          <p:cNvSpPr/>
          <p:nvPr/>
        </p:nvSpPr>
        <p:spPr>
          <a:xfrm>
            <a:off x="4057322" y="25257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458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95" name="object 28995"/>
          <p:cNvSpPr/>
          <p:nvPr/>
        </p:nvSpPr>
        <p:spPr>
          <a:xfrm>
            <a:off x="4057322" y="25257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8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96" name="object 28996"/>
          <p:cNvSpPr/>
          <p:nvPr/>
        </p:nvSpPr>
        <p:spPr>
          <a:xfrm>
            <a:off x="4057322" y="2525748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0" y="0"/>
                </a:moveTo>
                <a:lnTo>
                  <a:pt x="4757" y="759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8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97" name="object 28997"/>
          <p:cNvSpPr/>
          <p:nvPr/>
        </p:nvSpPr>
        <p:spPr>
          <a:xfrm>
            <a:off x="4057322" y="2525748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0" y="0"/>
                </a:moveTo>
                <a:lnTo>
                  <a:pt x="4757" y="759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8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98" name="object 28998"/>
          <p:cNvSpPr/>
          <p:nvPr/>
        </p:nvSpPr>
        <p:spPr>
          <a:xfrm>
            <a:off x="4056098" y="2525748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5981" y="7597"/>
                </a:moveTo>
                <a:lnTo>
                  <a:pt x="0" y="388"/>
                </a:lnTo>
                <a:lnTo>
                  <a:pt x="1224" y="0"/>
                </a:lnTo>
                <a:lnTo>
                  <a:pt x="5981" y="7597"/>
                </a:lnTo>
                <a:close/>
              </a:path>
            </a:pathLst>
          </a:custGeom>
          <a:solidFill>
            <a:srgbClr val="1458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99" name="object 28999"/>
          <p:cNvSpPr/>
          <p:nvPr/>
        </p:nvSpPr>
        <p:spPr>
          <a:xfrm>
            <a:off x="4056098" y="2525748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1224" y="0"/>
                </a:moveTo>
                <a:lnTo>
                  <a:pt x="0" y="388"/>
                </a:lnTo>
                <a:lnTo>
                  <a:pt x="5981" y="7597"/>
                </a:lnTo>
                <a:lnTo>
                  <a:pt x="1224" y="0"/>
                </a:lnTo>
                <a:close/>
              </a:path>
            </a:pathLst>
          </a:custGeom>
          <a:ln w="3175">
            <a:solidFill>
              <a:srgbClr val="1458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00" name="object 29000"/>
          <p:cNvSpPr/>
          <p:nvPr/>
        </p:nvSpPr>
        <p:spPr>
          <a:xfrm>
            <a:off x="4056098" y="252574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388"/>
                </a:moveTo>
                <a:lnTo>
                  <a:pt x="12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01" name="object 29001"/>
          <p:cNvSpPr/>
          <p:nvPr/>
        </p:nvSpPr>
        <p:spPr>
          <a:xfrm>
            <a:off x="4041521" y="2504897"/>
            <a:ext cx="8890" cy="14604"/>
          </a:xfrm>
          <a:custGeom>
            <a:avLst/>
            <a:gdLst/>
            <a:ahLst/>
            <a:cxnLst/>
            <a:rect l="l" t="t" r="r" b="b"/>
            <a:pathLst>
              <a:path w="8889" h="14605">
                <a:moveTo>
                  <a:pt x="8658" y="14107"/>
                </a:moveTo>
                <a:lnTo>
                  <a:pt x="0" y="25"/>
                </a:lnTo>
                <a:lnTo>
                  <a:pt x="1371" y="0"/>
                </a:lnTo>
                <a:lnTo>
                  <a:pt x="8658" y="14107"/>
                </a:lnTo>
                <a:close/>
              </a:path>
            </a:pathLst>
          </a:custGeom>
          <a:solidFill>
            <a:srgbClr val="1457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02" name="object 29002"/>
          <p:cNvSpPr/>
          <p:nvPr/>
        </p:nvSpPr>
        <p:spPr>
          <a:xfrm>
            <a:off x="4041521" y="2504897"/>
            <a:ext cx="8890" cy="14604"/>
          </a:xfrm>
          <a:custGeom>
            <a:avLst/>
            <a:gdLst/>
            <a:ahLst/>
            <a:cxnLst/>
            <a:rect l="l" t="t" r="r" b="b"/>
            <a:pathLst>
              <a:path w="8889" h="14605">
                <a:moveTo>
                  <a:pt x="8658" y="14107"/>
                </a:moveTo>
                <a:lnTo>
                  <a:pt x="0" y="25"/>
                </a:lnTo>
                <a:lnTo>
                  <a:pt x="1371" y="0"/>
                </a:lnTo>
                <a:lnTo>
                  <a:pt x="8658" y="14107"/>
                </a:lnTo>
                <a:close/>
              </a:path>
            </a:pathLst>
          </a:custGeom>
          <a:ln w="3175">
            <a:solidFill>
              <a:srgbClr val="1457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03" name="object 29003"/>
          <p:cNvSpPr/>
          <p:nvPr/>
        </p:nvSpPr>
        <p:spPr>
          <a:xfrm>
            <a:off x="4042892" y="2504897"/>
            <a:ext cx="8255" cy="14604"/>
          </a:xfrm>
          <a:custGeom>
            <a:avLst/>
            <a:gdLst/>
            <a:ahLst/>
            <a:cxnLst/>
            <a:rect l="l" t="t" r="r" b="b"/>
            <a:pathLst>
              <a:path w="8254" h="14605">
                <a:moveTo>
                  <a:pt x="7287" y="14107"/>
                </a:moveTo>
                <a:lnTo>
                  <a:pt x="0" y="0"/>
                </a:lnTo>
                <a:lnTo>
                  <a:pt x="8252" y="13296"/>
                </a:lnTo>
                <a:lnTo>
                  <a:pt x="7287" y="14107"/>
                </a:lnTo>
                <a:close/>
              </a:path>
            </a:pathLst>
          </a:custGeom>
          <a:solidFill>
            <a:srgbClr val="1457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04" name="object 29004"/>
          <p:cNvSpPr/>
          <p:nvPr/>
        </p:nvSpPr>
        <p:spPr>
          <a:xfrm>
            <a:off x="4042892" y="2504897"/>
            <a:ext cx="8255" cy="14604"/>
          </a:xfrm>
          <a:custGeom>
            <a:avLst/>
            <a:gdLst/>
            <a:ahLst/>
            <a:cxnLst/>
            <a:rect l="l" t="t" r="r" b="b"/>
            <a:pathLst>
              <a:path w="8254" h="14605">
                <a:moveTo>
                  <a:pt x="7287" y="14107"/>
                </a:moveTo>
                <a:lnTo>
                  <a:pt x="8252" y="13296"/>
                </a:lnTo>
                <a:lnTo>
                  <a:pt x="0" y="0"/>
                </a:lnTo>
                <a:lnTo>
                  <a:pt x="7287" y="14107"/>
                </a:lnTo>
                <a:close/>
              </a:path>
            </a:pathLst>
          </a:custGeom>
          <a:ln w="3175">
            <a:solidFill>
              <a:srgbClr val="1457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05" name="object 29005"/>
          <p:cNvSpPr/>
          <p:nvPr/>
        </p:nvSpPr>
        <p:spPr>
          <a:xfrm>
            <a:off x="4050179" y="2517655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075" y="0"/>
                </a:moveTo>
                <a:lnTo>
                  <a:pt x="0" y="1348"/>
                </a:lnTo>
                <a:lnTo>
                  <a:pt x="2075" y="0"/>
                </a:lnTo>
                <a:close/>
              </a:path>
            </a:pathLst>
          </a:custGeom>
          <a:ln w="3175">
            <a:solidFill>
              <a:srgbClr val="1457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06" name="object 29006"/>
          <p:cNvSpPr/>
          <p:nvPr/>
        </p:nvSpPr>
        <p:spPr>
          <a:xfrm>
            <a:off x="4050179" y="2517655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1348"/>
                </a:moveTo>
                <a:lnTo>
                  <a:pt x="965" y="538"/>
                </a:lnTo>
                <a:lnTo>
                  <a:pt x="2075" y="0"/>
                </a:lnTo>
                <a:lnTo>
                  <a:pt x="0" y="1348"/>
                </a:lnTo>
                <a:close/>
              </a:path>
            </a:pathLst>
          </a:custGeom>
          <a:solidFill>
            <a:srgbClr val="1458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07" name="object 29007"/>
          <p:cNvSpPr/>
          <p:nvPr/>
        </p:nvSpPr>
        <p:spPr>
          <a:xfrm>
            <a:off x="4050179" y="2517655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075" y="0"/>
                </a:moveTo>
                <a:lnTo>
                  <a:pt x="965" y="538"/>
                </a:lnTo>
                <a:lnTo>
                  <a:pt x="0" y="1348"/>
                </a:lnTo>
                <a:lnTo>
                  <a:pt x="2075" y="0"/>
                </a:lnTo>
                <a:close/>
              </a:path>
            </a:pathLst>
          </a:custGeom>
          <a:ln w="3175">
            <a:solidFill>
              <a:srgbClr val="1458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08" name="object 29008"/>
          <p:cNvSpPr/>
          <p:nvPr/>
        </p:nvSpPr>
        <p:spPr>
          <a:xfrm>
            <a:off x="4041521" y="2504582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340"/>
                </a:moveTo>
                <a:lnTo>
                  <a:pt x="2547" y="0"/>
                </a:lnTo>
                <a:lnTo>
                  <a:pt x="1371" y="314"/>
                </a:lnTo>
                <a:lnTo>
                  <a:pt x="0" y="340"/>
                </a:lnTo>
                <a:close/>
              </a:path>
            </a:pathLst>
          </a:custGeom>
          <a:solidFill>
            <a:srgbClr val="1457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09" name="object 29009"/>
          <p:cNvSpPr/>
          <p:nvPr/>
        </p:nvSpPr>
        <p:spPr>
          <a:xfrm>
            <a:off x="4041521" y="2504582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340"/>
                </a:moveTo>
                <a:lnTo>
                  <a:pt x="1371" y="314"/>
                </a:lnTo>
                <a:lnTo>
                  <a:pt x="2547" y="0"/>
                </a:lnTo>
                <a:lnTo>
                  <a:pt x="0" y="340"/>
                </a:lnTo>
                <a:close/>
              </a:path>
            </a:pathLst>
          </a:custGeom>
          <a:ln w="3175">
            <a:solidFill>
              <a:srgbClr val="1457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10" name="object 29010"/>
          <p:cNvSpPr/>
          <p:nvPr/>
        </p:nvSpPr>
        <p:spPr>
          <a:xfrm>
            <a:off x="4039534" y="2502540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253" y="0"/>
                </a:moveTo>
                <a:lnTo>
                  <a:pt x="0" y="1592"/>
                </a:lnTo>
                <a:lnTo>
                  <a:pt x="3253" y="0"/>
                </a:lnTo>
                <a:close/>
              </a:path>
            </a:pathLst>
          </a:custGeom>
          <a:ln w="3175">
            <a:solidFill>
              <a:srgbClr val="1457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11" name="object 29011"/>
          <p:cNvSpPr/>
          <p:nvPr/>
        </p:nvSpPr>
        <p:spPr>
          <a:xfrm>
            <a:off x="4039534" y="2502540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0" y="1592"/>
                </a:moveTo>
                <a:lnTo>
                  <a:pt x="944" y="797"/>
                </a:lnTo>
                <a:lnTo>
                  <a:pt x="3253" y="0"/>
                </a:lnTo>
                <a:lnTo>
                  <a:pt x="0" y="1592"/>
                </a:lnTo>
                <a:close/>
              </a:path>
            </a:pathLst>
          </a:custGeom>
          <a:solidFill>
            <a:srgbClr val="1457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12" name="object 29012"/>
          <p:cNvSpPr/>
          <p:nvPr/>
        </p:nvSpPr>
        <p:spPr>
          <a:xfrm>
            <a:off x="4039534" y="2502540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253" y="0"/>
                </a:moveTo>
                <a:lnTo>
                  <a:pt x="944" y="797"/>
                </a:lnTo>
                <a:lnTo>
                  <a:pt x="0" y="1592"/>
                </a:lnTo>
                <a:lnTo>
                  <a:pt x="3253" y="0"/>
                </a:lnTo>
                <a:close/>
              </a:path>
            </a:pathLst>
          </a:custGeom>
          <a:ln w="3175">
            <a:solidFill>
              <a:srgbClr val="1457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13" name="object 29013"/>
          <p:cNvSpPr/>
          <p:nvPr/>
        </p:nvSpPr>
        <p:spPr>
          <a:xfrm>
            <a:off x="4037561" y="2500503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1973" y="3629"/>
                </a:moveTo>
                <a:lnTo>
                  <a:pt x="0" y="388"/>
                </a:lnTo>
                <a:lnTo>
                  <a:pt x="1173" y="0"/>
                </a:lnTo>
                <a:lnTo>
                  <a:pt x="1973" y="3629"/>
                </a:lnTo>
                <a:close/>
              </a:path>
            </a:pathLst>
          </a:custGeom>
          <a:solidFill>
            <a:srgbClr val="1456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14" name="object 29014"/>
          <p:cNvSpPr/>
          <p:nvPr/>
        </p:nvSpPr>
        <p:spPr>
          <a:xfrm>
            <a:off x="4037561" y="2500503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1973" y="3629"/>
                </a:moveTo>
                <a:lnTo>
                  <a:pt x="0" y="388"/>
                </a:lnTo>
                <a:lnTo>
                  <a:pt x="1173" y="0"/>
                </a:lnTo>
                <a:lnTo>
                  <a:pt x="1973" y="3629"/>
                </a:lnTo>
                <a:close/>
              </a:path>
            </a:pathLst>
          </a:custGeom>
          <a:ln w="3175">
            <a:solidFill>
              <a:srgbClr val="1456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15" name="object 29015"/>
          <p:cNvSpPr/>
          <p:nvPr/>
        </p:nvSpPr>
        <p:spPr>
          <a:xfrm>
            <a:off x="4038734" y="2500503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800" y="3629"/>
                </a:moveTo>
                <a:lnTo>
                  <a:pt x="0" y="0"/>
                </a:lnTo>
                <a:lnTo>
                  <a:pt x="1744" y="2834"/>
                </a:lnTo>
                <a:lnTo>
                  <a:pt x="800" y="3629"/>
                </a:lnTo>
                <a:close/>
              </a:path>
            </a:pathLst>
          </a:custGeom>
          <a:solidFill>
            <a:srgbClr val="1457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16" name="object 29016"/>
          <p:cNvSpPr/>
          <p:nvPr/>
        </p:nvSpPr>
        <p:spPr>
          <a:xfrm>
            <a:off x="4038734" y="2500503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800" y="3629"/>
                </a:moveTo>
                <a:lnTo>
                  <a:pt x="1744" y="2834"/>
                </a:lnTo>
                <a:lnTo>
                  <a:pt x="0" y="0"/>
                </a:lnTo>
                <a:lnTo>
                  <a:pt x="800" y="3629"/>
                </a:lnTo>
                <a:close/>
              </a:path>
            </a:pathLst>
          </a:custGeom>
          <a:ln w="3175">
            <a:solidFill>
              <a:srgbClr val="1457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17" name="object 290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018" name="object 290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019" name="object 29019"/>
          <p:cNvSpPr/>
          <p:nvPr/>
        </p:nvSpPr>
        <p:spPr>
          <a:xfrm>
            <a:off x="4062079" y="2533345"/>
            <a:ext cx="9525" cy="15240"/>
          </a:xfrm>
          <a:custGeom>
            <a:avLst/>
            <a:gdLst/>
            <a:ahLst/>
            <a:cxnLst/>
            <a:rect l="l" t="t" r="r" b="b"/>
            <a:pathLst>
              <a:path w="9525" h="15239">
                <a:moveTo>
                  <a:pt x="8902" y="14757"/>
                </a:moveTo>
                <a:lnTo>
                  <a:pt x="0" y="0"/>
                </a:lnTo>
                <a:lnTo>
                  <a:pt x="8902" y="14757"/>
                </a:lnTo>
                <a:close/>
              </a:path>
            </a:pathLst>
          </a:custGeom>
          <a:ln w="3175">
            <a:solidFill>
              <a:srgbClr val="1459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20" name="object 29020"/>
          <p:cNvSpPr/>
          <p:nvPr/>
        </p:nvSpPr>
        <p:spPr>
          <a:xfrm>
            <a:off x="4062079" y="2533345"/>
            <a:ext cx="12700" cy="15240"/>
          </a:xfrm>
          <a:custGeom>
            <a:avLst/>
            <a:gdLst/>
            <a:ahLst/>
            <a:cxnLst/>
            <a:rect l="l" t="t" r="r" b="b"/>
            <a:pathLst>
              <a:path w="12700" h="15239">
                <a:moveTo>
                  <a:pt x="8902" y="14757"/>
                </a:moveTo>
                <a:lnTo>
                  <a:pt x="0" y="0"/>
                </a:lnTo>
                <a:lnTo>
                  <a:pt x="12153" y="14663"/>
                </a:lnTo>
                <a:lnTo>
                  <a:pt x="8902" y="14757"/>
                </a:lnTo>
                <a:close/>
              </a:path>
            </a:pathLst>
          </a:custGeom>
          <a:solidFill>
            <a:srgbClr val="1459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21" name="object 29021"/>
          <p:cNvSpPr/>
          <p:nvPr/>
        </p:nvSpPr>
        <p:spPr>
          <a:xfrm>
            <a:off x="4062079" y="2533345"/>
            <a:ext cx="12700" cy="15240"/>
          </a:xfrm>
          <a:custGeom>
            <a:avLst/>
            <a:gdLst/>
            <a:ahLst/>
            <a:cxnLst/>
            <a:rect l="l" t="t" r="r" b="b"/>
            <a:pathLst>
              <a:path w="12700" h="15239">
                <a:moveTo>
                  <a:pt x="8902" y="14757"/>
                </a:moveTo>
                <a:lnTo>
                  <a:pt x="12153" y="14663"/>
                </a:lnTo>
                <a:lnTo>
                  <a:pt x="0" y="0"/>
                </a:lnTo>
                <a:lnTo>
                  <a:pt x="8902" y="14757"/>
                </a:lnTo>
                <a:close/>
              </a:path>
            </a:pathLst>
          </a:custGeom>
          <a:ln w="3175">
            <a:solidFill>
              <a:srgbClr val="1459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22" name="object 290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023" name="object 290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024" name="object 290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025" name="object 290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026" name="object 29026"/>
          <p:cNvSpPr/>
          <p:nvPr/>
        </p:nvSpPr>
        <p:spPr>
          <a:xfrm>
            <a:off x="4080982" y="2543619"/>
            <a:ext cx="9525" cy="4445"/>
          </a:xfrm>
          <a:custGeom>
            <a:avLst/>
            <a:gdLst/>
            <a:ahLst/>
            <a:cxnLst/>
            <a:rect l="l" t="t" r="r" b="b"/>
            <a:pathLst>
              <a:path w="9525" h="4444">
                <a:moveTo>
                  <a:pt x="0" y="4417"/>
                </a:moveTo>
                <a:lnTo>
                  <a:pt x="8260" y="0"/>
                </a:lnTo>
                <a:lnTo>
                  <a:pt x="9062" y="1536"/>
                </a:lnTo>
                <a:lnTo>
                  <a:pt x="0" y="4417"/>
                </a:lnTo>
                <a:close/>
              </a:path>
            </a:pathLst>
          </a:custGeom>
          <a:solidFill>
            <a:srgbClr val="145C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27" name="object 29027"/>
          <p:cNvSpPr/>
          <p:nvPr/>
        </p:nvSpPr>
        <p:spPr>
          <a:xfrm>
            <a:off x="4080982" y="2543619"/>
            <a:ext cx="9525" cy="4445"/>
          </a:xfrm>
          <a:custGeom>
            <a:avLst/>
            <a:gdLst/>
            <a:ahLst/>
            <a:cxnLst/>
            <a:rect l="l" t="t" r="r" b="b"/>
            <a:pathLst>
              <a:path w="9525" h="4444">
                <a:moveTo>
                  <a:pt x="8260" y="0"/>
                </a:moveTo>
                <a:lnTo>
                  <a:pt x="9062" y="1536"/>
                </a:lnTo>
                <a:lnTo>
                  <a:pt x="0" y="4417"/>
                </a:lnTo>
                <a:lnTo>
                  <a:pt x="8260" y="0"/>
                </a:lnTo>
                <a:close/>
              </a:path>
            </a:pathLst>
          </a:custGeom>
          <a:ln w="3175">
            <a:solidFill>
              <a:srgbClr val="145C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28" name="object 29028"/>
          <p:cNvSpPr/>
          <p:nvPr/>
        </p:nvSpPr>
        <p:spPr>
          <a:xfrm>
            <a:off x="4074233" y="2543619"/>
            <a:ext cx="15240" cy="4445"/>
          </a:xfrm>
          <a:custGeom>
            <a:avLst/>
            <a:gdLst/>
            <a:ahLst/>
            <a:cxnLst/>
            <a:rect l="l" t="t" r="r" b="b"/>
            <a:pathLst>
              <a:path w="15239" h="4444">
                <a:moveTo>
                  <a:pt x="6748" y="4417"/>
                </a:moveTo>
                <a:lnTo>
                  <a:pt x="0" y="4389"/>
                </a:lnTo>
                <a:lnTo>
                  <a:pt x="15008" y="0"/>
                </a:lnTo>
                <a:lnTo>
                  <a:pt x="6748" y="4417"/>
                </a:lnTo>
                <a:close/>
              </a:path>
            </a:pathLst>
          </a:custGeom>
          <a:solidFill>
            <a:srgbClr val="145B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29" name="object 29029"/>
          <p:cNvSpPr/>
          <p:nvPr/>
        </p:nvSpPr>
        <p:spPr>
          <a:xfrm>
            <a:off x="4074233" y="2543619"/>
            <a:ext cx="15240" cy="4445"/>
          </a:xfrm>
          <a:custGeom>
            <a:avLst/>
            <a:gdLst/>
            <a:ahLst/>
            <a:cxnLst/>
            <a:rect l="l" t="t" r="r" b="b"/>
            <a:pathLst>
              <a:path w="15239" h="4444">
                <a:moveTo>
                  <a:pt x="15008" y="0"/>
                </a:moveTo>
                <a:lnTo>
                  <a:pt x="0" y="4389"/>
                </a:lnTo>
                <a:lnTo>
                  <a:pt x="6748" y="4417"/>
                </a:lnTo>
                <a:lnTo>
                  <a:pt x="15008" y="0"/>
                </a:lnTo>
                <a:close/>
              </a:path>
            </a:pathLst>
          </a:custGeom>
          <a:ln w="3175">
            <a:solidFill>
              <a:srgbClr val="145B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30" name="object 29030"/>
          <p:cNvSpPr/>
          <p:nvPr/>
        </p:nvSpPr>
        <p:spPr>
          <a:xfrm>
            <a:off x="4074233" y="2548008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6154" y="2773"/>
                </a:moveTo>
                <a:lnTo>
                  <a:pt x="0" y="0"/>
                </a:lnTo>
                <a:lnTo>
                  <a:pt x="6154" y="2773"/>
                </a:lnTo>
                <a:close/>
              </a:path>
            </a:pathLst>
          </a:custGeom>
          <a:ln w="3175">
            <a:solidFill>
              <a:srgbClr val="145A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31" name="object 29031"/>
          <p:cNvSpPr/>
          <p:nvPr/>
        </p:nvSpPr>
        <p:spPr>
          <a:xfrm>
            <a:off x="4074233" y="2548008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154" y="2773"/>
                </a:moveTo>
                <a:lnTo>
                  <a:pt x="0" y="0"/>
                </a:lnTo>
                <a:lnTo>
                  <a:pt x="6748" y="27"/>
                </a:lnTo>
                <a:lnTo>
                  <a:pt x="6154" y="2773"/>
                </a:lnTo>
                <a:close/>
              </a:path>
            </a:pathLst>
          </a:custGeom>
          <a:solidFill>
            <a:srgbClr val="145A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32" name="object 29032"/>
          <p:cNvSpPr/>
          <p:nvPr/>
        </p:nvSpPr>
        <p:spPr>
          <a:xfrm>
            <a:off x="4074233" y="2548008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154" y="2773"/>
                </a:moveTo>
                <a:lnTo>
                  <a:pt x="6748" y="27"/>
                </a:lnTo>
                <a:lnTo>
                  <a:pt x="0" y="0"/>
                </a:lnTo>
                <a:lnTo>
                  <a:pt x="6154" y="2773"/>
                </a:lnTo>
                <a:close/>
              </a:path>
            </a:pathLst>
          </a:custGeom>
          <a:ln w="3175">
            <a:solidFill>
              <a:srgbClr val="145A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33" name="object 29033"/>
          <p:cNvSpPr/>
          <p:nvPr/>
        </p:nvSpPr>
        <p:spPr>
          <a:xfrm>
            <a:off x="4080388" y="2548036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2745"/>
                </a:moveTo>
                <a:lnTo>
                  <a:pt x="594" y="0"/>
                </a:lnTo>
                <a:lnTo>
                  <a:pt x="81" y="2722"/>
                </a:lnTo>
                <a:close/>
              </a:path>
            </a:pathLst>
          </a:custGeom>
          <a:solidFill>
            <a:srgbClr val="145B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34" name="object 29034"/>
          <p:cNvSpPr/>
          <p:nvPr/>
        </p:nvSpPr>
        <p:spPr>
          <a:xfrm>
            <a:off x="4080388" y="2548036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2745"/>
                </a:moveTo>
                <a:lnTo>
                  <a:pt x="594" y="0"/>
                </a:lnTo>
                <a:lnTo>
                  <a:pt x="81" y="2722"/>
                </a:lnTo>
                <a:close/>
              </a:path>
            </a:pathLst>
          </a:custGeom>
          <a:ln w="3175">
            <a:solidFill>
              <a:srgbClr val="145B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35" name="object 29035"/>
          <p:cNvSpPr/>
          <p:nvPr/>
        </p:nvSpPr>
        <p:spPr>
          <a:xfrm>
            <a:off x="4080388" y="255075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71" y="55"/>
                </a:moveTo>
                <a:close/>
              </a:path>
            </a:pathLst>
          </a:custGeom>
          <a:solidFill>
            <a:srgbClr val="145B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36" name="object 29036"/>
          <p:cNvSpPr/>
          <p:nvPr/>
        </p:nvSpPr>
        <p:spPr>
          <a:xfrm>
            <a:off x="4080388" y="255075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71" y="55"/>
                </a:moveTo>
                <a:close/>
              </a:path>
            </a:pathLst>
          </a:custGeom>
          <a:ln w="3175">
            <a:solidFill>
              <a:srgbClr val="145B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37" name="object 29037"/>
          <p:cNvSpPr/>
          <p:nvPr/>
        </p:nvSpPr>
        <p:spPr>
          <a:xfrm>
            <a:off x="4080388" y="255075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22"/>
                </a:moveTo>
                <a:lnTo>
                  <a:pt x="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38" name="object 29038"/>
          <p:cNvSpPr/>
          <p:nvPr/>
        </p:nvSpPr>
        <p:spPr>
          <a:xfrm>
            <a:off x="4060233" y="2548008"/>
            <a:ext cx="14604" cy="1905"/>
          </a:xfrm>
          <a:custGeom>
            <a:avLst/>
            <a:gdLst/>
            <a:ahLst/>
            <a:cxnLst/>
            <a:rect l="l" t="t" r="r" b="b"/>
            <a:pathLst>
              <a:path w="14604" h="1905">
                <a:moveTo>
                  <a:pt x="0" y="1628"/>
                </a:moveTo>
                <a:lnTo>
                  <a:pt x="10749" y="93"/>
                </a:lnTo>
                <a:lnTo>
                  <a:pt x="14000" y="0"/>
                </a:lnTo>
                <a:lnTo>
                  <a:pt x="0" y="1628"/>
                </a:lnTo>
                <a:close/>
              </a:path>
            </a:pathLst>
          </a:custGeom>
          <a:solidFill>
            <a:srgbClr val="1458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39" name="object 29039"/>
          <p:cNvSpPr/>
          <p:nvPr/>
        </p:nvSpPr>
        <p:spPr>
          <a:xfrm>
            <a:off x="4060233" y="2548008"/>
            <a:ext cx="14604" cy="1905"/>
          </a:xfrm>
          <a:custGeom>
            <a:avLst/>
            <a:gdLst/>
            <a:ahLst/>
            <a:cxnLst/>
            <a:rect l="l" t="t" r="r" b="b"/>
            <a:pathLst>
              <a:path w="14604" h="1905">
                <a:moveTo>
                  <a:pt x="0" y="1628"/>
                </a:moveTo>
                <a:lnTo>
                  <a:pt x="10749" y="93"/>
                </a:lnTo>
                <a:lnTo>
                  <a:pt x="14000" y="0"/>
                </a:lnTo>
                <a:lnTo>
                  <a:pt x="0" y="1628"/>
                </a:lnTo>
                <a:close/>
              </a:path>
            </a:pathLst>
          </a:custGeom>
          <a:ln w="3175">
            <a:solidFill>
              <a:srgbClr val="1458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40" name="object 290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041" name="object 29041"/>
          <p:cNvSpPr/>
          <p:nvPr/>
        </p:nvSpPr>
        <p:spPr>
          <a:xfrm>
            <a:off x="4058318" y="2551549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899" y="1902"/>
                </a:moveTo>
                <a:lnTo>
                  <a:pt x="0" y="0"/>
                </a:lnTo>
                <a:lnTo>
                  <a:pt x="4010" y="774"/>
                </a:lnTo>
                <a:lnTo>
                  <a:pt x="899" y="1902"/>
                </a:lnTo>
                <a:close/>
              </a:path>
            </a:pathLst>
          </a:custGeom>
          <a:solidFill>
            <a:srgbClr val="1456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42" name="object 29042"/>
          <p:cNvSpPr/>
          <p:nvPr/>
        </p:nvSpPr>
        <p:spPr>
          <a:xfrm>
            <a:off x="4058318" y="2551549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899" y="1902"/>
                </a:moveTo>
                <a:lnTo>
                  <a:pt x="4010" y="774"/>
                </a:lnTo>
                <a:lnTo>
                  <a:pt x="0" y="0"/>
                </a:lnTo>
                <a:lnTo>
                  <a:pt x="899" y="1902"/>
                </a:lnTo>
                <a:close/>
              </a:path>
            </a:pathLst>
          </a:custGeom>
          <a:ln w="3175">
            <a:solidFill>
              <a:srgbClr val="1456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43" name="object 29043"/>
          <p:cNvSpPr/>
          <p:nvPr/>
        </p:nvSpPr>
        <p:spPr>
          <a:xfrm>
            <a:off x="4057591" y="2549636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726" y="1912"/>
                </a:moveTo>
                <a:lnTo>
                  <a:pt x="0" y="378"/>
                </a:lnTo>
                <a:lnTo>
                  <a:pt x="2641" y="0"/>
                </a:lnTo>
                <a:lnTo>
                  <a:pt x="726" y="1912"/>
                </a:lnTo>
                <a:close/>
              </a:path>
            </a:pathLst>
          </a:custGeom>
          <a:solidFill>
            <a:srgbClr val="1456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44" name="object 29044"/>
          <p:cNvSpPr/>
          <p:nvPr/>
        </p:nvSpPr>
        <p:spPr>
          <a:xfrm>
            <a:off x="4057591" y="2549636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726" y="1912"/>
                </a:moveTo>
                <a:lnTo>
                  <a:pt x="0" y="378"/>
                </a:lnTo>
                <a:lnTo>
                  <a:pt x="2641" y="0"/>
                </a:lnTo>
                <a:lnTo>
                  <a:pt x="726" y="1912"/>
                </a:lnTo>
                <a:close/>
              </a:path>
            </a:pathLst>
          </a:custGeom>
          <a:ln w="3175">
            <a:solidFill>
              <a:srgbClr val="1456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45" name="object 29045"/>
          <p:cNvSpPr/>
          <p:nvPr/>
        </p:nvSpPr>
        <p:spPr>
          <a:xfrm>
            <a:off x="4058318" y="2549636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4010" y="2687"/>
                </a:moveTo>
                <a:lnTo>
                  <a:pt x="0" y="1912"/>
                </a:lnTo>
                <a:lnTo>
                  <a:pt x="1915" y="0"/>
                </a:lnTo>
                <a:lnTo>
                  <a:pt x="4010" y="2687"/>
                </a:lnTo>
                <a:close/>
              </a:path>
            </a:pathLst>
          </a:custGeom>
          <a:solidFill>
            <a:srgbClr val="1456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46" name="object 29046"/>
          <p:cNvSpPr/>
          <p:nvPr/>
        </p:nvSpPr>
        <p:spPr>
          <a:xfrm>
            <a:off x="4058318" y="2549636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0" y="1912"/>
                </a:moveTo>
                <a:lnTo>
                  <a:pt x="4010" y="2687"/>
                </a:lnTo>
                <a:lnTo>
                  <a:pt x="1915" y="0"/>
                </a:lnTo>
                <a:lnTo>
                  <a:pt x="0" y="1912"/>
                </a:lnTo>
                <a:close/>
              </a:path>
            </a:pathLst>
          </a:custGeom>
          <a:ln w="3175">
            <a:solidFill>
              <a:srgbClr val="1456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47" name="object 29047"/>
          <p:cNvSpPr/>
          <p:nvPr/>
        </p:nvSpPr>
        <p:spPr>
          <a:xfrm>
            <a:off x="4060233" y="2549636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0"/>
                </a:moveTo>
                <a:lnTo>
                  <a:pt x="2095" y="26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48" name="object 29048"/>
          <p:cNvSpPr/>
          <p:nvPr/>
        </p:nvSpPr>
        <p:spPr>
          <a:xfrm>
            <a:off x="4062328" y="2548948"/>
            <a:ext cx="11430" cy="5715"/>
          </a:xfrm>
          <a:custGeom>
            <a:avLst/>
            <a:gdLst/>
            <a:ahLst/>
            <a:cxnLst/>
            <a:rect l="l" t="t" r="r" b="b"/>
            <a:pathLst>
              <a:path w="11429" h="5714">
                <a:moveTo>
                  <a:pt x="1602" y="5207"/>
                </a:moveTo>
                <a:lnTo>
                  <a:pt x="0" y="3375"/>
                </a:lnTo>
                <a:lnTo>
                  <a:pt x="10838" y="0"/>
                </a:lnTo>
                <a:lnTo>
                  <a:pt x="1602" y="5207"/>
                </a:lnTo>
                <a:close/>
              </a:path>
            </a:pathLst>
          </a:custGeom>
          <a:solidFill>
            <a:srgbClr val="1458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49" name="object 29049"/>
          <p:cNvSpPr/>
          <p:nvPr/>
        </p:nvSpPr>
        <p:spPr>
          <a:xfrm>
            <a:off x="4062328" y="2548948"/>
            <a:ext cx="11430" cy="5715"/>
          </a:xfrm>
          <a:custGeom>
            <a:avLst/>
            <a:gdLst/>
            <a:ahLst/>
            <a:cxnLst/>
            <a:rect l="l" t="t" r="r" b="b"/>
            <a:pathLst>
              <a:path w="11429" h="5714">
                <a:moveTo>
                  <a:pt x="10838" y="0"/>
                </a:moveTo>
                <a:lnTo>
                  <a:pt x="1602" y="5207"/>
                </a:lnTo>
                <a:lnTo>
                  <a:pt x="0" y="3375"/>
                </a:lnTo>
                <a:lnTo>
                  <a:pt x="10838" y="0"/>
                </a:lnTo>
                <a:close/>
              </a:path>
            </a:pathLst>
          </a:custGeom>
          <a:ln w="3175">
            <a:solidFill>
              <a:srgbClr val="1458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50" name="object 29050"/>
          <p:cNvSpPr/>
          <p:nvPr/>
        </p:nvSpPr>
        <p:spPr>
          <a:xfrm>
            <a:off x="4062328" y="2548008"/>
            <a:ext cx="12065" cy="4445"/>
          </a:xfrm>
          <a:custGeom>
            <a:avLst/>
            <a:gdLst/>
            <a:ahLst/>
            <a:cxnLst/>
            <a:rect l="l" t="t" r="r" b="b"/>
            <a:pathLst>
              <a:path w="12064" h="4444">
                <a:moveTo>
                  <a:pt x="0" y="4315"/>
                </a:moveTo>
                <a:lnTo>
                  <a:pt x="11904" y="0"/>
                </a:lnTo>
                <a:lnTo>
                  <a:pt x="10838" y="939"/>
                </a:lnTo>
                <a:lnTo>
                  <a:pt x="0" y="4315"/>
                </a:lnTo>
                <a:close/>
              </a:path>
            </a:pathLst>
          </a:custGeom>
          <a:solidFill>
            <a:srgbClr val="1458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51" name="object 29051"/>
          <p:cNvSpPr/>
          <p:nvPr/>
        </p:nvSpPr>
        <p:spPr>
          <a:xfrm>
            <a:off x="4062328" y="2548008"/>
            <a:ext cx="12065" cy="4445"/>
          </a:xfrm>
          <a:custGeom>
            <a:avLst/>
            <a:gdLst/>
            <a:ahLst/>
            <a:cxnLst/>
            <a:rect l="l" t="t" r="r" b="b"/>
            <a:pathLst>
              <a:path w="12064" h="4444">
                <a:moveTo>
                  <a:pt x="10838" y="939"/>
                </a:moveTo>
                <a:lnTo>
                  <a:pt x="11904" y="0"/>
                </a:lnTo>
                <a:lnTo>
                  <a:pt x="0" y="4315"/>
                </a:lnTo>
                <a:lnTo>
                  <a:pt x="10838" y="939"/>
                </a:lnTo>
                <a:close/>
              </a:path>
            </a:pathLst>
          </a:custGeom>
          <a:ln w="3175">
            <a:solidFill>
              <a:srgbClr val="1458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52" name="object 29052"/>
          <p:cNvSpPr/>
          <p:nvPr/>
        </p:nvSpPr>
        <p:spPr>
          <a:xfrm>
            <a:off x="4058363" y="2552324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0" y="2311"/>
                </a:moveTo>
                <a:lnTo>
                  <a:pt x="853" y="1127"/>
                </a:lnTo>
                <a:lnTo>
                  <a:pt x="3964" y="0"/>
                </a:lnTo>
                <a:lnTo>
                  <a:pt x="0" y="2311"/>
                </a:lnTo>
                <a:close/>
              </a:path>
            </a:pathLst>
          </a:custGeom>
          <a:solidFill>
            <a:srgbClr val="1456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53" name="object 29053"/>
          <p:cNvSpPr/>
          <p:nvPr/>
        </p:nvSpPr>
        <p:spPr>
          <a:xfrm>
            <a:off x="4058363" y="2552324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0" y="2311"/>
                </a:moveTo>
                <a:lnTo>
                  <a:pt x="3964" y="0"/>
                </a:lnTo>
                <a:lnTo>
                  <a:pt x="853" y="1127"/>
                </a:lnTo>
                <a:lnTo>
                  <a:pt x="0" y="2311"/>
                </a:lnTo>
                <a:close/>
              </a:path>
            </a:pathLst>
          </a:custGeom>
          <a:ln w="3175">
            <a:solidFill>
              <a:srgbClr val="1456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54" name="object 29054"/>
          <p:cNvSpPr/>
          <p:nvPr/>
        </p:nvSpPr>
        <p:spPr>
          <a:xfrm>
            <a:off x="4055145" y="2552324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0" y="6784"/>
                </a:moveTo>
                <a:lnTo>
                  <a:pt x="3218" y="2311"/>
                </a:lnTo>
                <a:lnTo>
                  <a:pt x="7183" y="0"/>
                </a:lnTo>
                <a:lnTo>
                  <a:pt x="0" y="6784"/>
                </a:lnTo>
                <a:close/>
              </a:path>
            </a:pathLst>
          </a:custGeom>
          <a:solidFill>
            <a:srgbClr val="1456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55" name="object 29055"/>
          <p:cNvSpPr/>
          <p:nvPr/>
        </p:nvSpPr>
        <p:spPr>
          <a:xfrm>
            <a:off x="4055145" y="2552324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0" y="6784"/>
                </a:moveTo>
                <a:lnTo>
                  <a:pt x="3218" y="2311"/>
                </a:lnTo>
                <a:lnTo>
                  <a:pt x="7183" y="0"/>
                </a:lnTo>
                <a:lnTo>
                  <a:pt x="0" y="6784"/>
                </a:lnTo>
                <a:close/>
              </a:path>
            </a:pathLst>
          </a:custGeom>
          <a:ln w="3175">
            <a:solidFill>
              <a:srgbClr val="1456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56" name="object 29056"/>
          <p:cNvSpPr/>
          <p:nvPr/>
        </p:nvSpPr>
        <p:spPr>
          <a:xfrm>
            <a:off x="4055145" y="2552324"/>
            <a:ext cx="8890" cy="6985"/>
          </a:xfrm>
          <a:custGeom>
            <a:avLst/>
            <a:gdLst/>
            <a:ahLst/>
            <a:cxnLst/>
            <a:rect l="l" t="t" r="r" b="b"/>
            <a:pathLst>
              <a:path w="8889" h="6985">
                <a:moveTo>
                  <a:pt x="0" y="6784"/>
                </a:moveTo>
                <a:lnTo>
                  <a:pt x="7183" y="0"/>
                </a:lnTo>
                <a:lnTo>
                  <a:pt x="8785" y="1831"/>
                </a:lnTo>
                <a:lnTo>
                  <a:pt x="0" y="6784"/>
                </a:lnTo>
                <a:close/>
              </a:path>
            </a:pathLst>
          </a:custGeom>
          <a:solidFill>
            <a:srgbClr val="1456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57" name="object 29057"/>
          <p:cNvSpPr/>
          <p:nvPr/>
        </p:nvSpPr>
        <p:spPr>
          <a:xfrm>
            <a:off x="4055145" y="2552324"/>
            <a:ext cx="8890" cy="6985"/>
          </a:xfrm>
          <a:custGeom>
            <a:avLst/>
            <a:gdLst/>
            <a:ahLst/>
            <a:cxnLst/>
            <a:rect l="l" t="t" r="r" b="b"/>
            <a:pathLst>
              <a:path w="8889" h="6985">
                <a:moveTo>
                  <a:pt x="0" y="6784"/>
                </a:moveTo>
                <a:lnTo>
                  <a:pt x="8785" y="1831"/>
                </a:lnTo>
                <a:lnTo>
                  <a:pt x="7183" y="0"/>
                </a:lnTo>
                <a:lnTo>
                  <a:pt x="0" y="6784"/>
                </a:lnTo>
                <a:close/>
              </a:path>
            </a:pathLst>
          </a:custGeom>
          <a:ln w="3175">
            <a:solidFill>
              <a:srgbClr val="1456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58" name="object 29058"/>
          <p:cNvSpPr/>
          <p:nvPr/>
        </p:nvSpPr>
        <p:spPr>
          <a:xfrm>
            <a:off x="4062328" y="255232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602" y="183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59" name="object 29059"/>
          <p:cNvSpPr/>
          <p:nvPr/>
        </p:nvSpPr>
        <p:spPr>
          <a:xfrm>
            <a:off x="4074624" y="2563073"/>
            <a:ext cx="10160" cy="4445"/>
          </a:xfrm>
          <a:custGeom>
            <a:avLst/>
            <a:gdLst/>
            <a:ahLst/>
            <a:cxnLst/>
            <a:rect l="l" t="t" r="r" b="b"/>
            <a:pathLst>
              <a:path w="10160" h="4444">
                <a:moveTo>
                  <a:pt x="0" y="4234"/>
                </a:moveTo>
                <a:lnTo>
                  <a:pt x="8856" y="0"/>
                </a:lnTo>
                <a:lnTo>
                  <a:pt x="9880" y="698"/>
                </a:lnTo>
                <a:lnTo>
                  <a:pt x="0" y="4234"/>
                </a:lnTo>
                <a:close/>
              </a:path>
            </a:pathLst>
          </a:custGeom>
          <a:solidFill>
            <a:srgbClr val="145A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60" name="object 29060"/>
          <p:cNvSpPr/>
          <p:nvPr/>
        </p:nvSpPr>
        <p:spPr>
          <a:xfrm>
            <a:off x="4074624" y="2563073"/>
            <a:ext cx="10160" cy="4445"/>
          </a:xfrm>
          <a:custGeom>
            <a:avLst/>
            <a:gdLst/>
            <a:ahLst/>
            <a:cxnLst/>
            <a:rect l="l" t="t" r="r" b="b"/>
            <a:pathLst>
              <a:path w="10160" h="4444">
                <a:moveTo>
                  <a:pt x="8856" y="0"/>
                </a:moveTo>
                <a:lnTo>
                  <a:pt x="9880" y="698"/>
                </a:lnTo>
                <a:lnTo>
                  <a:pt x="0" y="4234"/>
                </a:lnTo>
                <a:lnTo>
                  <a:pt x="8856" y="0"/>
                </a:lnTo>
                <a:close/>
              </a:path>
            </a:pathLst>
          </a:custGeom>
          <a:ln w="3175">
            <a:solidFill>
              <a:srgbClr val="145A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61" name="object 29061"/>
          <p:cNvSpPr/>
          <p:nvPr/>
        </p:nvSpPr>
        <p:spPr>
          <a:xfrm>
            <a:off x="4073128" y="2563073"/>
            <a:ext cx="10795" cy="4445"/>
          </a:xfrm>
          <a:custGeom>
            <a:avLst/>
            <a:gdLst/>
            <a:ahLst/>
            <a:cxnLst/>
            <a:rect l="l" t="t" r="r" b="b"/>
            <a:pathLst>
              <a:path w="10795" h="4444">
                <a:moveTo>
                  <a:pt x="1496" y="4234"/>
                </a:moveTo>
                <a:lnTo>
                  <a:pt x="0" y="2316"/>
                </a:lnTo>
                <a:lnTo>
                  <a:pt x="10353" y="0"/>
                </a:lnTo>
                <a:lnTo>
                  <a:pt x="1496" y="4234"/>
                </a:lnTo>
                <a:close/>
              </a:path>
            </a:pathLst>
          </a:custGeom>
          <a:solidFill>
            <a:srgbClr val="1459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62" name="object 29062"/>
          <p:cNvSpPr/>
          <p:nvPr/>
        </p:nvSpPr>
        <p:spPr>
          <a:xfrm>
            <a:off x="4073128" y="2563073"/>
            <a:ext cx="10795" cy="4445"/>
          </a:xfrm>
          <a:custGeom>
            <a:avLst/>
            <a:gdLst/>
            <a:ahLst/>
            <a:cxnLst/>
            <a:rect l="l" t="t" r="r" b="b"/>
            <a:pathLst>
              <a:path w="10795" h="4444">
                <a:moveTo>
                  <a:pt x="10353" y="0"/>
                </a:moveTo>
                <a:lnTo>
                  <a:pt x="0" y="2316"/>
                </a:lnTo>
                <a:lnTo>
                  <a:pt x="1496" y="4234"/>
                </a:lnTo>
                <a:lnTo>
                  <a:pt x="10353" y="0"/>
                </a:lnTo>
                <a:close/>
              </a:path>
            </a:pathLst>
          </a:custGeom>
          <a:ln w="3175">
            <a:solidFill>
              <a:srgbClr val="1459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63" name="object 29063"/>
          <p:cNvSpPr/>
          <p:nvPr/>
        </p:nvSpPr>
        <p:spPr>
          <a:xfrm>
            <a:off x="4073128" y="2563073"/>
            <a:ext cx="10795" cy="2540"/>
          </a:xfrm>
          <a:custGeom>
            <a:avLst/>
            <a:gdLst/>
            <a:ahLst/>
            <a:cxnLst/>
            <a:rect l="l" t="t" r="r" b="b"/>
            <a:pathLst>
              <a:path w="10795" h="2539">
                <a:moveTo>
                  <a:pt x="0" y="2316"/>
                </a:moveTo>
                <a:lnTo>
                  <a:pt x="8676" y="38"/>
                </a:lnTo>
                <a:lnTo>
                  <a:pt x="10353" y="0"/>
                </a:lnTo>
                <a:lnTo>
                  <a:pt x="0" y="2316"/>
                </a:lnTo>
                <a:close/>
              </a:path>
            </a:pathLst>
          </a:custGeom>
          <a:solidFill>
            <a:srgbClr val="1459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64" name="object 29064"/>
          <p:cNvSpPr/>
          <p:nvPr/>
        </p:nvSpPr>
        <p:spPr>
          <a:xfrm>
            <a:off x="4073128" y="2563073"/>
            <a:ext cx="10795" cy="2540"/>
          </a:xfrm>
          <a:custGeom>
            <a:avLst/>
            <a:gdLst/>
            <a:ahLst/>
            <a:cxnLst/>
            <a:rect l="l" t="t" r="r" b="b"/>
            <a:pathLst>
              <a:path w="10795" h="2539">
                <a:moveTo>
                  <a:pt x="10353" y="0"/>
                </a:moveTo>
                <a:lnTo>
                  <a:pt x="0" y="2316"/>
                </a:lnTo>
                <a:lnTo>
                  <a:pt x="8676" y="38"/>
                </a:lnTo>
                <a:lnTo>
                  <a:pt x="10353" y="0"/>
                </a:lnTo>
                <a:close/>
              </a:path>
            </a:pathLst>
          </a:custGeom>
          <a:ln w="3175">
            <a:solidFill>
              <a:srgbClr val="1459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65" name="object 290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066" name="object 290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067" name="object 29067"/>
          <p:cNvSpPr/>
          <p:nvPr/>
        </p:nvSpPr>
        <p:spPr>
          <a:xfrm>
            <a:off x="4069638" y="256538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4986" y="1917"/>
                </a:moveTo>
                <a:lnTo>
                  <a:pt x="0" y="916"/>
                </a:lnTo>
                <a:lnTo>
                  <a:pt x="3489" y="0"/>
                </a:lnTo>
                <a:lnTo>
                  <a:pt x="4986" y="1917"/>
                </a:lnTo>
                <a:close/>
              </a:path>
            </a:pathLst>
          </a:custGeom>
          <a:solidFill>
            <a:srgbClr val="1458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68" name="object 29068"/>
          <p:cNvSpPr/>
          <p:nvPr/>
        </p:nvSpPr>
        <p:spPr>
          <a:xfrm>
            <a:off x="4069638" y="256538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916"/>
                </a:moveTo>
                <a:lnTo>
                  <a:pt x="4986" y="1917"/>
                </a:lnTo>
                <a:lnTo>
                  <a:pt x="3489" y="0"/>
                </a:lnTo>
                <a:lnTo>
                  <a:pt x="0" y="916"/>
                </a:lnTo>
                <a:close/>
              </a:path>
            </a:pathLst>
          </a:custGeom>
          <a:ln w="3175">
            <a:solidFill>
              <a:srgbClr val="1458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69" name="object 29069"/>
          <p:cNvSpPr/>
          <p:nvPr/>
        </p:nvSpPr>
        <p:spPr>
          <a:xfrm>
            <a:off x="4073128" y="2565389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0"/>
                </a:moveTo>
                <a:lnTo>
                  <a:pt x="1496" y="19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70" name="object 29070"/>
          <p:cNvSpPr/>
          <p:nvPr/>
        </p:nvSpPr>
        <p:spPr>
          <a:xfrm>
            <a:off x="4074233" y="2548008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3081" y="3718"/>
                </a:moveTo>
                <a:lnTo>
                  <a:pt x="0" y="0"/>
                </a:lnTo>
                <a:lnTo>
                  <a:pt x="6154" y="2773"/>
                </a:lnTo>
                <a:lnTo>
                  <a:pt x="3081" y="3718"/>
                </a:lnTo>
                <a:close/>
              </a:path>
            </a:pathLst>
          </a:custGeom>
          <a:solidFill>
            <a:srgbClr val="145A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71" name="object 29071"/>
          <p:cNvSpPr/>
          <p:nvPr/>
        </p:nvSpPr>
        <p:spPr>
          <a:xfrm>
            <a:off x="4074233" y="2548008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0" y="0"/>
                </a:moveTo>
                <a:lnTo>
                  <a:pt x="3081" y="3718"/>
                </a:lnTo>
                <a:lnTo>
                  <a:pt x="6154" y="277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A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72" name="object 29072"/>
          <p:cNvSpPr/>
          <p:nvPr/>
        </p:nvSpPr>
        <p:spPr>
          <a:xfrm>
            <a:off x="4079735" y="255078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0" y="3870"/>
                </a:moveTo>
                <a:lnTo>
                  <a:pt x="652" y="0"/>
                </a:lnTo>
                <a:lnTo>
                  <a:pt x="0" y="3870"/>
                </a:lnTo>
                <a:close/>
              </a:path>
            </a:pathLst>
          </a:custGeom>
          <a:solidFill>
            <a:srgbClr val="145B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73" name="object 29073"/>
          <p:cNvSpPr/>
          <p:nvPr/>
        </p:nvSpPr>
        <p:spPr>
          <a:xfrm>
            <a:off x="4079735" y="255078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652" y="0"/>
                </a:moveTo>
                <a:lnTo>
                  <a:pt x="0" y="3870"/>
                </a:lnTo>
                <a:lnTo>
                  <a:pt x="652" y="0"/>
                </a:lnTo>
                <a:close/>
              </a:path>
            </a:pathLst>
          </a:custGeom>
          <a:ln w="3175">
            <a:solidFill>
              <a:srgbClr val="145B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74" name="object 29074"/>
          <p:cNvSpPr/>
          <p:nvPr/>
        </p:nvSpPr>
        <p:spPr>
          <a:xfrm>
            <a:off x="4077314" y="2550782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2420" y="3870"/>
                </a:moveTo>
                <a:lnTo>
                  <a:pt x="0" y="944"/>
                </a:lnTo>
                <a:lnTo>
                  <a:pt x="3073" y="0"/>
                </a:lnTo>
                <a:lnTo>
                  <a:pt x="2420" y="3870"/>
                </a:lnTo>
                <a:close/>
              </a:path>
            </a:pathLst>
          </a:custGeom>
          <a:solidFill>
            <a:srgbClr val="145A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75" name="object 29075"/>
          <p:cNvSpPr/>
          <p:nvPr/>
        </p:nvSpPr>
        <p:spPr>
          <a:xfrm>
            <a:off x="4077314" y="2550782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3073" y="0"/>
                </a:moveTo>
                <a:lnTo>
                  <a:pt x="0" y="944"/>
                </a:lnTo>
                <a:lnTo>
                  <a:pt x="2420" y="3870"/>
                </a:lnTo>
                <a:lnTo>
                  <a:pt x="3073" y="0"/>
                </a:lnTo>
                <a:close/>
              </a:path>
            </a:pathLst>
          </a:custGeom>
          <a:ln w="3175">
            <a:solidFill>
              <a:srgbClr val="145A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76" name="object 29076"/>
          <p:cNvSpPr/>
          <p:nvPr/>
        </p:nvSpPr>
        <p:spPr>
          <a:xfrm>
            <a:off x="4077314" y="2550782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944"/>
                </a:moveTo>
                <a:lnTo>
                  <a:pt x="30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77" name="object 29077"/>
          <p:cNvSpPr/>
          <p:nvPr/>
        </p:nvSpPr>
        <p:spPr>
          <a:xfrm>
            <a:off x="4014497" y="2550670"/>
            <a:ext cx="10160" cy="15240"/>
          </a:xfrm>
          <a:custGeom>
            <a:avLst/>
            <a:gdLst/>
            <a:ahLst/>
            <a:cxnLst/>
            <a:rect l="l" t="t" r="r" b="b"/>
            <a:pathLst>
              <a:path w="10160" h="15239">
                <a:moveTo>
                  <a:pt x="10154" y="14777"/>
                </a:moveTo>
                <a:lnTo>
                  <a:pt x="0" y="386"/>
                </a:lnTo>
                <a:lnTo>
                  <a:pt x="406" y="0"/>
                </a:lnTo>
                <a:lnTo>
                  <a:pt x="10154" y="14777"/>
                </a:lnTo>
                <a:close/>
              </a:path>
            </a:pathLst>
          </a:custGeom>
          <a:solidFill>
            <a:srgbClr val="134E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78" name="object 29078"/>
          <p:cNvSpPr/>
          <p:nvPr/>
        </p:nvSpPr>
        <p:spPr>
          <a:xfrm>
            <a:off x="4014497" y="2550670"/>
            <a:ext cx="10160" cy="15240"/>
          </a:xfrm>
          <a:custGeom>
            <a:avLst/>
            <a:gdLst/>
            <a:ahLst/>
            <a:cxnLst/>
            <a:rect l="l" t="t" r="r" b="b"/>
            <a:pathLst>
              <a:path w="10160" h="15239">
                <a:moveTo>
                  <a:pt x="10154" y="14777"/>
                </a:moveTo>
                <a:lnTo>
                  <a:pt x="0" y="386"/>
                </a:lnTo>
                <a:lnTo>
                  <a:pt x="406" y="0"/>
                </a:lnTo>
                <a:lnTo>
                  <a:pt x="10154" y="14777"/>
                </a:lnTo>
                <a:close/>
              </a:path>
            </a:pathLst>
          </a:custGeom>
          <a:ln w="3175">
            <a:solidFill>
              <a:srgbClr val="134E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79" name="object 29079"/>
          <p:cNvSpPr/>
          <p:nvPr/>
        </p:nvSpPr>
        <p:spPr>
          <a:xfrm>
            <a:off x="4014904" y="2550670"/>
            <a:ext cx="12065" cy="15240"/>
          </a:xfrm>
          <a:custGeom>
            <a:avLst/>
            <a:gdLst/>
            <a:ahLst/>
            <a:cxnLst/>
            <a:rect l="l" t="t" r="r" b="b"/>
            <a:pathLst>
              <a:path w="12064" h="15239">
                <a:moveTo>
                  <a:pt x="9748" y="14777"/>
                </a:moveTo>
                <a:lnTo>
                  <a:pt x="0" y="0"/>
                </a:lnTo>
                <a:lnTo>
                  <a:pt x="11666" y="14615"/>
                </a:lnTo>
                <a:lnTo>
                  <a:pt x="9748" y="14777"/>
                </a:lnTo>
                <a:close/>
              </a:path>
            </a:pathLst>
          </a:custGeom>
          <a:solidFill>
            <a:srgbClr val="134E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80" name="object 29080"/>
          <p:cNvSpPr/>
          <p:nvPr/>
        </p:nvSpPr>
        <p:spPr>
          <a:xfrm>
            <a:off x="4014904" y="2550670"/>
            <a:ext cx="12065" cy="15240"/>
          </a:xfrm>
          <a:custGeom>
            <a:avLst/>
            <a:gdLst/>
            <a:ahLst/>
            <a:cxnLst/>
            <a:rect l="l" t="t" r="r" b="b"/>
            <a:pathLst>
              <a:path w="12064" h="15239">
                <a:moveTo>
                  <a:pt x="9748" y="14777"/>
                </a:moveTo>
                <a:lnTo>
                  <a:pt x="11666" y="14615"/>
                </a:lnTo>
                <a:lnTo>
                  <a:pt x="0" y="0"/>
                </a:lnTo>
                <a:lnTo>
                  <a:pt x="9748" y="14777"/>
                </a:lnTo>
                <a:close/>
              </a:path>
            </a:pathLst>
          </a:custGeom>
          <a:ln w="3175">
            <a:solidFill>
              <a:srgbClr val="134E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81" name="object 29081"/>
          <p:cNvSpPr/>
          <p:nvPr/>
        </p:nvSpPr>
        <p:spPr>
          <a:xfrm>
            <a:off x="4025282" y="2565285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1054"/>
                </a:moveTo>
                <a:lnTo>
                  <a:pt x="1287" y="0"/>
                </a:lnTo>
                <a:lnTo>
                  <a:pt x="0" y="1054"/>
                </a:lnTo>
                <a:close/>
              </a:path>
            </a:pathLst>
          </a:custGeom>
          <a:ln w="3175">
            <a:solidFill>
              <a:srgbClr val="134F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82" name="object 29082"/>
          <p:cNvSpPr/>
          <p:nvPr/>
        </p:nvSpPr>
        <p:spPr>
          <a:xfrm>
            <a:off x="4025282" y="2565285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1054"/>
                </a:moveTo>
                <a:lnTo>
                  <a:pt x="1287" y="0"/>
                </a:lnTo>
                <a:lnTo>
                  <a:pt x="271" y="972"/>
                </a:lnTo>
                <a:lnTo>
                  <a:pt x="0" y="1054"/>
                </a:lnTo>
                <a:close/>
              </a:path>
            </a:pathLst>
          </a:custGeom>
          <a:solidFill>
            <a:srgbClr val="134F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83" name="object 29083"/>
          <p:cNvSpPr/>
          <p:nvPr/>
        </p:nvSpPr>
        <p:spPr>
          <a:xfrm>
            <a:off x="4025282" y="2565285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1054"/>
                </a:moveTo>
                <a:lnTo>
                  <a:pt x="271" y="972"/>
                </a:lnTo>
                <a:lnTo>
                  <a:pt x="1287" y="0"/>
                </a:lnTo>
                <a:lnTo>
                  <a:pt x="0" y="1054"/>
                </a:lnTo>
                <a:close/>
              </a:path>
            </a:pathLst>
          </a:custGeom>
          <a:ln w="3175">
            <a:solidFill>
              <a:srgbClr val="134F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84" name="object 29084"/>
          <p:cNvSpPr/>
          <p:nvPr/>
        </p:nvSpPr>
        <p:spPr>
          <a:xfrm>
            <a:off x="4026570" y="2565285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1318" y="4381"/>
                </a:moveTo>
                <a:lnTo>
                  <a:pt x="0" y="0"/>
                </a:lnTo>
                <a:lnTo>
                  <a:pt x="2331" y="3964"/>
                </a:lnTo>
                <a:lnTo>
                  <a:pt x="1318" y="4381"/>
                </a:lnTo>
                <a:close/>
              </a:path>
            </a:pathLst>
          </a:custGeom>
          <a:solidFill>
            <a:srgbClr val="134F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85" name="object 29085"/>
          <p:cNvSpPr/>
          <p:nvPr/>
        </p:nvSpPr>
        <p:spPr>
          <a:xfrm>
            <a:off x="4026570" y="2565285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0" y="0"/>
                </a:moveTo>
                <a:lnTo>
                  <a:pt x="2331" y="3964"/>
                </a:lnTo>
                <a:lnTo>
                  <a:pt x="1318" y="438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4F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86" name="object 29086"/>
          <p:cNvSpPr/>
          <p:nvPr/>
        </p:nvSpPr>
        <p:spPr>
          <a:xfrm>
            <a:off x="4025554" y="2565285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2334" y="4381"/>
                </a:moveTo>
                <a:lnTo>
                  <a:pt x="0" y="972"/>
                </a:lnTo>
                <a:lnTo>
                  <a:pt x="1016" y="0"/>
                </a:lnTo>
                <a:lnTo>
                  <a:pt x="2334" y="4381"/>
                </a:lnTo>
                <a:close/>
              </a:path>
            </a:pathLst>
          </a:custGeom>
          <a:solidFill>
            <a:srgbClr val="134F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87" name="object 29087"/>
          <p:cNvSpPr/>
          <p:nvPr/>
        </p:nvSpPr>
        <p:spPr>
          <a:xfrm>
            <a:off x="4025554" y="2565285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1016" y="0"/>
                </a:moveTo>
                <a:lnTo>
                  <a:pt x="0" y="972"/>
                </a:lnTo>
                <a:lnTo>
                  <a:pt x="2334" y="4381"/>
                </a:lnTo>
                <a:lnTo>
                  <a:pt x="1016" y="0"/>
                </a:lnTo>
                <a:close/>
              </a:path>
            </a:pathLst>
          </a:custGeom>
          <a:ln w="3175">
            <a:solidFill>
              <a:srgbClr val="134F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88" name="object 29088"/>
          <p:cNvSpPr/>
          <p:nvPr/>
        </p:nvSpPr>
        <p:spPr>
          <a:xfrm>
            <a:off x="4034685" y="2579083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617" y="1399"/>
                </a:moveTo>
                <a:lnTo>
                  <a:pt x="0" y="0"/>
                </a:lnTo>
                <a:lnTo>
                  <a:pt x="812" y="1384"/>
                </a:lnTo>
                <a:lnTo>
                  <a:pt x="617" y="1399"/>
                </a:lnTo>
                <a:close/>
              </a:path>
            </a:pathLst>
          </a:custGeom>
          <a:solidFill>
            <a:srgbClr val="134F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89" name="object 29089"/>
          <p:cNvSpPr/>
          <p:nvPr/>
        </p:nvSpPr>
        <p:spPr>
          <a:xfrm>
            <a:off x="4034685" y="2579083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812" y="1384"/>
                </a:lnTo>
                <a:lnTo>
                  <a:pt x="617" y="139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4F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90" name="object 29090"/>
          <p:cNvSpPr/>
          <p:nvPr/>
        </p:nvSpPr>
        <p:spPr>
          <a:xfrm>
            <a:off x="4034256" y="2578953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1046" y="1529"/>
                </a:moveTo>
                <a:lnTo>
                  <a:pt x="0" y="0"/>
                </a:lnTo>
                <a:lnTo>
                  <a:pt x="429" y="129"/>
                </a:lnTo>
                <a:lnTo>
                  <a:pt x="1046" y="1529"/>
                </a:lnTo>
                <a:close/>
              </a:path>
            </a:pathLst>
          </a:custGeom>
          <a:solidFill>
            <a:srgbClr val="134F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91" name="object 29091"/>
          <p:cNvSpPr/>
          <p:nvPr/>
        </p:nvSpPr>
        <p:spPr>
          <a:xfrm>
            <a:off x="4034256" y="2578953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429" y="129"/>
                </a:moveTo>
                <a:lnTo>
                  <a:pt x="0" y="0"/>
                </a:lnTo>
                <a:lnTo>
                  <a:pt x="1046" y="1529"/>
                </a:lnTo>
                <a:lnTo>
                  <a:pt x="429" y="129"/>
                </a:lnTo>
                <a:close/>
              </a:path>
            </a:pathLst>
          </a:custGeom>
          <a:ln w="3175">
            <a:solidFill>
              <a:srgbClr val="134F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92" name="object 29092"/>
          <p:cNvSpPr/>
          <p:nvPr/>
        </p:nvSpPr>
        <p:spPr>
          <a:xfrm>
            <a:off x="4027889" y="2569250"/>
            <a:ext cx="6985" cy="10160"/>
          </a:xfrm>
          <a:custGeom>
            <a:avLst/>
            <a:gdLst/>
            <a:ahLst/>
            <a:cxnLst/>
            <a:rect l="l" t="t" r="r" b="b"/>
            <a:pathLst>
              <a:path w="6985" h="10160">
                <a:moveTo>
                  <a:pt x="6367" y="9702"/>
                </a:moveTo>
                <a:lnTo>
                  <a:pt x="0" y="416"/>
                </a:lnTo>
                <a:lnTo>
                  <a:pt x="1013" y="0"/>
                </a:lnTo>
                <a:lnTo>
                  <a:pt x="6367" y="9702"/>
                </a:lnTo>
                <a:close/>
              </a:path>
            </a:pathLst>
          </a:custGeom>
          <a:solidFill>
            <a:srgbClr val="134F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93" name="object 29093"/>
          <p:cNvSpPr/>
          <p:nvPr/>
        </p:nvSpPr>
        <p:spPr>
          <a:xfrm>
            <a:off x="4027889" y="2569250"/>
            <a:ext cx="6985" cy="10160"/>
          </a:xfrm>
          <a:custGeom>
            <a:avLst/>
            <a:gdLst/>
            <a:ahLst/>
            <a:cxnLst/>
            <a:rect l="l" t="t" r="r" b="b"/>
            <a:pathLst>
              <a:path w="6985" h="10160">
                <a:moveTo>
                  <a:pt x="6367" y="9702"/>
                </a:moveTo>
                <a:lnTo>
                  <a:pt x="0" y="416"/>
                </a:lnTo>
                <a:lnTo>
                  <a:pt x="1013" y="0"/>
                </a:lnTo>
                <a:lnTo>
                  <a:pt x="6367" y="9702"/>
                </a:lnTo>
                <a:close/>
              </a:path>
            </a:pathLst>
          </a:custGeom>
          <a:ln w="3175">
            <a:solidFill>
              <a:srgbClr val="134F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94" name="object 29094"/>
          <p:cNvSpPr/>
          <p:nvPr/>
        </p:nvSpPr>
        <p:spPr>
          <a:xfrm>
            <a:off x="4028902" y="2569250"/>
            <a:ext cx="5715" cy="10160"/>
          </a:xfrm>
          <a:custGeom>
            <a:avLst/>
            <a:gdLst/>
            <a:ahLst/>
            <a:cxnLst/>
            <a:rect l="l" t="t" r="r" b="b"/>
            <a:pathLst>
              <a:path w="5714" h="10160">
                <a:moveTo>
                  <a:pt x="5354" y="9702"/>
                </a:moveTo>
                <a:lnTo>
                  <a:pt x="0" y="0"/>
                </a:lnTo>
                <a:lnTo>
                  <a:pt x="5567" y="9466"/>
                </a:lnTo>
                <a:lnTo>
                  <a:pt x="5354" y="9702"/>
                </a:lnTo>
                <a:close/>
              </a:path>
            </a:pathLst>
          </a:custGeom>
          <a:solidFill>
            <a:srgbClr val="134F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95" name="object 29095"/>
          <p:cNvSpPr/>
          <p:nvPr/>
        </p:nvSpPr>
        <p:spPr>
          <a:xfrm>
            <a:off x="4028902" y="2569250"/>
            <a:ext cx="5715" cy="10160"/>
          </a:xfrm>
          <a:custGeom>
            <a:avLst/>
            <a:gdLst/>
            <a:ahLst/>
            <a:cxnLst/>
            <a:rect l="l" t="t" r="r" b="b"/>
            <a:pathLst>
              <a:path w="5714" h="10160">
                <a:moveTo>
                  <a:pt x="5354" y="9702"/>
                </a:moveTo>
                <a:lnTo>
                  <a:pt x="5567" y="9466"/>
                </a:lnTo>
                <a:lnTo>
                  <a:pt x="0" y="0"/>
                </a:lnTo>
                <a:lnTo>
                  <a:pt x="5354" y="9702"/>
                </a:lnTo>
                <a:close/>
              </a:path>
            </a:pathLst>
          </a:custGeom>
          <a:ln w="3175">
            <a:solidFill>
              <a:srgbClr val="134F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96" name="object 29096"/>
          <p:cNvSpPr/>
          <p:nvPr/>
        </p:nvSpPr>
        <p:spPr>
          <a:xfrm>
            <a:off x="4034256" y="257871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29" y="365"/>
                </a:moveTo>
                <a:lnTo>
                  <a:pt x="0" y="236"/>
                </a:lnTo>
                <a:lnTo>
                  <a:pt x="213" y="0"/>
                </a:lnTo>
                <a:lnTo>
                  <a:pt x="429" y="365"/>
                </a:lnTo>
                <a:close/>
              </a:path>
            </a:pathLst>
          </a:custGeom>
          <a:solidFill>
            <a:srgbClr val="134F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97" name="object 29097"/>
          <p:cNvSpPr/>
          <p:nvPr/>
        </p:nvSpPr>
        <p:spPr>
          <a:xfrm>
            <a:off x="4034256" y="257871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236"/>
                </a:moveTo>
                <a:lnTo>
                  <a:pt x="213" y="0"/>
                </a:lnTo>
                <a:lnTo>
                  <a:pt x="429" y="365"/>
                </a:lnTo>
                <a:lnTo>
                  <a:pt x="0" y="236"/>
                </a:lnTo>
                <a:close/>
              </a:path>
            </a:pathLst>
          </a:custGeom>
          <a:ln w="3175">
            <a:solidFill>
              <a:srgbClr val="134F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98" name="object 29098"/>
          <p:cNvSpPr/>
          <p:nvPr/>
        </p:nvSpPr>
        <p:spPr>
          <a:xfrm>
            <a:off x="4027889" y="256925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416"/>
                </a:moveTo>
                <a:lnTo>
                  <a:pt x="10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99" name="object 29099"/>
          <p:cNvSpPr/>
          <p:nvPr/>
        </p:nvSpPr>
        <p:spPr>
          <a:xfrm>
            <a:off x="4035275" y="258046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23" y="0"/>
                </a:moveTo>
                <a:lnTo>
                  <a:pt x="27" y="15"/>
                </a:lnTo>
                <a:lnTo>
                  <a:pt x="223" y="0"/>
                </a:lnTo>
                <a:close/>
              </a:path>
            </a:pathLst>
          </a:custGeom>
          <a:ln w="3175">
            <a:solidFill>
              <a:srgbClr val="134F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00" name="object 29100"/>
          <p:cNvSpPr/>
          <p:nvPr/>
        </p:nvSpPr>
        <p:spPr>
          <a:xfrm>
            <a:off x="4036326" y="258116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828"/>
                </a:moveTo>
                <a:lnTo>
                  <a:pt x="1191" y="0"/>
                </a:lnTo>
                <a:lnTo>
                  <a:pt x="434" y="726"/>
                </a:lnTo>
                <a:lnTo>
                  <a:pt x="0" y="828"/>
                </a:lnTo>
                <a:close/>
              </a:path>
            </a:pathLst>
          </a:custGeom>
          <a:solidFill>
            <a:srgbClr val="1350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01" name="object 29101"/>
          <p:cNvSpPr/>
          <p:nvPr/>
        </p:nvSpPr>
        <p:spPr>
          <a:xfrm>
            <a:off x="4036326" y="258116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828"/>
                </a:moveTo>
                <a:lnTo>
                  <a:pt x="1191" y="0"/>
                </a:lnTo>
                <a:lnTo>
                  <a:pt x="434" y="726"/>
                </a:lnTo>
                <a:lnTo>
                  <a:pt x="0" y="828"/>
                </a:lnTo>
                <a:close/>
              </a:path>
            </a:pathLst>
          </a:custGeom>
          <a:ln w="3175">
            <a:solidFill>
              <a:srgbClr val="1350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02" name="object 29102"/>
          <p:cNvSpPr/>
          <p:nvPr/>
        </p:nvSpPr>
        <p:spPr>
          <a:xfrm>
            <a:off x="4036326" y="258189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01"/>
                </a:moveTo>
                <a:lnTo>
                  <a:pt x="434" y="0"/>
                </a:lnTo>
                <a:lnTo>
                  <a:pt x="0" y="101"/>
                </a:lnTo>
                <a:close/>
              </a:path>
            </a:pathLst>
          </a:custGeom>
          <a:ln w="3175">
            <a:solidFill>
              <a:srgbClr val="134F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03" name="object 29103"/>
          <p:cNvSpPr/>
          <p:nvPr/>
        </p:nvSpPr>
        <p:spPr>
          <a:xfrm>
            <a:off x="4046118" y="259583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38"/>
                </a:moveTo>
                <a:lnTo>
                  <a:pt x="152" y="0"/>
                </a:lnTo>
                <a:lnTo>
                  <a:pt x="0" y="38"/>
                </a:lnTo>
                <a:close/>
              </a:path>
            </a:pathLst>
          </a:custGeom>
          <a:solidFill>
            <a:srgbClr val="1350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04" name="object 29104"/>
          <p:cNvSpPr/>
          <p:nvPr/>
        </p:nvSpPr>
        <p:spPr>
          <a:xfrm>
            <a:off x="4046118" y="259583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52" y="0"/>
                </a:moveTo>
                <a:lnTo>
                  <a:pt x="0" y="38"/>
                </a:lnTo>
                <a:lnTo>
                  <a:pt x="152" y="0"/>
                </a:lnTo>
                <a:close/>
              </a:path>
            </a:pathLst>
          </a:custGeom>
          <a:ln w="3175">
            <a:solidFill>
              <a:srgbClr val="1350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05" name="object 29105"/>
          <p:cNvSpPr/>
          <p:nvPr/>
        </p:nvSpPr>
        <p:spPr>
          <a:xfrm>
            <a:off x="4046151" y="2595834"/>
            <a:ext cx="635" cy="0"/>
          </a:xfrm>
          <a:custGeom>
            <a:avLst/>
            <a:gdLst/>
            <a:ahLst/>
            <a:cxnLst/>
            <a:rect l="l" t="t" r="r" b="b"/>
            <a:pathLst>
              <a:path w="635" h="0">
                <a:moveTo>
                  <a:pt x="119" y="0"/>
                </a:moveTo>
                <a:close/>
              </a:path>
            </a:pathLst>
          </a:custGeom>
          <a:ln w="3175">
            <a:solidFill>
              <a:srgbClr val="1350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06" name="object 29106"/>
          <p:cNvSpPr/>
          <p:nvPr/>
        </p:nvSpPr>
        <p:spPr>
          <a:xfrm>
            <a:off x="4079024" y="2492984"/>
            <a:ext cx="3175" cy="12065"/>
          </a:xfrm>
          <a:custGeom>
            <a:avLst/>
            <a:gdLst/>
            <a:ahLst/>
            <a:cxnLst/>
            <a:rect l="l" t="t" r="r" b="b"/>
            <a:pathLst>
              <a:path w="3175" h="12064">
                <a:moveTo>
                  <a:pt x="66" y="11625"/>
                </a:moveTo>
                <a:lnTo>
                  <a:pt x="0" y="2199"/>
                </a:lnTo>
                <a:lnTo>
                  <a:pt x="2738" y="0"/>
                </a:lnTo>
                <a:lnTo>
                  <a:pt x="66" y="11625"/>
                </a:lnTo>
                <a:close/>
              </a:path>
            </a:pathLst>
          </a:custGeom>
          <a:solidFill>
            <a:srgbClr val="155F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07" name="object 29107"/>
          <p:cNvSpPr/>
          <p:nvPr/>
        </p:nvSpPr>
        <p:spPr>
          <a:xfrm>
            <a:off x="4079024" y="2492984"/>
            <a:ext cx="3175" cy="12065"/>
          </a:xfrm>
          <a:custGeom>
            <a:avLst/>
            <a:gdLst/>
            <a:ahLst/>
            <a:cxnLst/>
            <a:rect l="l" t="t" r="r" b="b"/>
            <a:pathLst>
              <a:path w="3175" h="12064">
                <a:moveTo>
                  <a:pt x="66" y="11625"/>
                </a:moveTo>
                <a:lnTo>
                  <a:pt x="0" y="2199"/>
                </a:lnTo>
                <a:lnTo>
                  <a:pt x="2738" y="0"/>
                </a:lnTo>
                <a:lnTo>
                  <a:pt x="66" y="11625"/>
                </a:lnTo>
                <a:close/>
              </a:path>
            </a:pathLst>
          </a:custGeom>
          <a:ln w="3175">
            <a:solidFill>
              <a:srgbClr val="155F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08" name="object 29108"/>
          <p:cNvSpPr/>
          <p:nvPr/>
        </p:nvSpPr>
        <p:spPr>
          <a:xfrm>
            <a:off x="4079090" y="2492984"/>
            <a:ext cx="13335" cy="12065"/>
          </a:xfrm>
          <a:custGeom>
            <a:avLst/>
            <a:gdLst/>
            <a:ahLst/>
            <a:cxnLst/>
            <a:rect l="l" t="t" r="r" b="b"/>
            <a:pathLst>
              <a:path w="13335" h="12064">
                <a:moveTo>
                  <a:pt x="12735" y="11803"/>
                </a:moveTo>
                <a:lnTo>
                  <a:pt x="0" y="11625"/>
                </a:lnTo>
                <a:lnTo>
                  <a:pt x="2672" y="0"/>
                </a:lnTo>
                <a:lnTo>
                  <a:pt x="12735" y="11803"/>
                </a:lnTo>
                <a:close/>
              </a:path>
            </a:pathLst>
          </a:custGeom>
          <a:solidFill>
            <a:srgbClr val="156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09" name="object 29109"/>
          <p:cNvSpPr/>
          <p:nvPr/>
        </p:nvSpPr>
        <p:spPr>
          <a:xfrm>
            <a:off x="4079090" y="2492984"/>
            <a:ext cx="13335" cy="12065"/>
          </a:xfrm>
          <a:custGeom>
            <a:avLst/>
            <a:gdLst/>
            <a:ahLst/>
            <a:cxnLst/>
            <a:rect l="l" t="t" r="r" b="b"/>
            <a:pathLst>
              <a:path w="13335" h="12064">
                <a:moveTo>
                  <a:pt x="0" y="11625"/>
                </a:moveTo>
                <a:lnTo>
                  <a:pt x="12735" y="11803"/>
                </a:lnTo>
                <a:lnTo>
                  <a:pt x="2672" y="0"/>
                </a:lnTo>
                <a:lnTo>
                  <a:pt x="0" y="11625"/>
                </a:lnTo>
                <a:close/>
              </a:path>
            </a:pathLst>
          </a:custGeom>
          <a:ln w="3175">
            <a:solidFill>
              <a:srgbClr val="1560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10" name="object 29110"/>
          <p:cNvSpPr/>
          <p:nvPr/>
        </p:nvSpPr>
        <p:spPr>
          <a:xfrm>
            <a:off x="4098358" y="2513863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4">
                <a:moveTo>
                  <a:pt x="0" y="5229"/>
                </a:moveTo>
                <a:lnTo>
                  <a:pt x="1216" y="0"/>
                </a:lnTo>
                <a:lnTo>
                  <a:pt x="0" y="5229"/>
                </a:lnTo>
                <a:close/>
              </a:path>
            </a:pathLst>
          </a:custGeom>
          <a:ln w="3175">
            <a:solidFill>
              <a:srgbClr val="1561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11" name="object 29111"/>
          <p:cNvSpPr/>
          <p:nvPr/>
        </p:nvSpPr>
        <p:spPr>
          <a:xfrm>
            <a:off x="4098358" y="2513863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5775" y="5354"/>
                </a:moveTo>
                <a:lnTo>
                  <a:pt x="0" y="5229"/>
                </a:lnTo>
                <a:lnTo>
                  <a:pt x="1216" y="0"/>
                </a:lnTo>
                <a:lnTo>
                  <a:pt x="5775" y="5354"/>
                </a:lnTo>
                <a:close/>
              </a:path>
            </a:pathLst>
          </a:custGeom>
          <a:solidFill>
            <a:srgbClr val="1561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12" name="object 29112"/>
          <p:cNvSpPr/>
          <p:nvPr/>
        </p:nvSpPr>
        <p:spPr>
          <a:xfrm>
            <a:off x="4098358" y="2513863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0" y="5229"/>
                </a:moveTo>
                <a:lnTo>
                  <a:pt x="5775" y="5354"/>
                </a:lnTo>
                <a:lnTo>
                  <a:pt x="1216" y="0"/>
                </a:lnTo>
                <a:lnTo>
                  <a:pt x="0" y="5229"/>
                </a:lnTo>
                <a:close/>
              </a:path>
            </a:pathLst>
          </a:custGeom>
          <a:ln w="3175">
            <a:solidFill>
              <a:srgbClr val="1561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13" name="object 29113"/>
          <p:cNvSpPr/>
          <p:nvPr/>
        </p:nvSpPr>
        <p:spPr>
          <a:xfrm>
            <a:off x="4098358" y="2519093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0" y="0"/>
                </a:moveTo>
                <a:lnTo>
                  <a:pt x="5775" y="12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61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14" name="object 29114"/>
          <p:cNvSpPr/>
          <p:nvPr/>
        </p:nvSpPr>
        <p:spPr>
          <a:xfrm>
            <a:off x="4097471" y="2519093"/>
            <a:ext cx="6985" cy="1270"/>
          </a:xfrm>
          <a:custGeom>
            <a:avLst/>
            <a:gdLst/>
            <a:ahLst/>
            <a:cxnLst/>
            <a:rect l="l" t="t" r="r" b="b"/>
            <a:pathLst>
              <a:path w="6985" h="1269">
                <a:moveTo>
                  <a:pt x="0" y="1107"/>
                </a:moveTo>
                <a:lnTo>
                  <a:pt x="886" y="0"/>
                </a:lnTo>
                <a:lnTo>
                  <a:pt x="6662" y="124"/>
                </a:lnTo>
                <a:lnTo>
                  <a:pt x="0" y="1107"/>
                </a:lnTo>
                <a:close/>
              </a:path>
            </a:pathLst>
          </a:custGeom>
          <a:solidFill>
            <a:srgbClr val="1561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15" name="object 29115"/>
          <p:cNvSpPr/>
          <p:nvPr/>
        </p:nvSpPr>
        <p:spPr>
          <a:xfrm>
            <a:off x="4097471" y="2519093"/>
            <a:ext cx="6985" cy="1270"/>
          </a:xfrm>
          <a:custGeom>
            <a:avLst/>
            <a:gdLst/>
            <a:ahLst/>
            <a:cxnLst/>
            <a:rect l="l" t="t" r="r" b="b"/>
            <a:pathLst>
              <a:path w="6985" h="1269">
                <a:moveTo>
                  <a:pt x="0" y="1107"/>
                </a:moveTo>
                <a:lnTo>
                  <a:pt x="886" y="0"/>
                </a:lnTo>
                <a:lnTo>
                  <a:pt x="6662" y="124"/>
                </a:lnTo>
                <a:lnTo>
                  <a:pt x="0" y="1107"/>
                </a:lnTo>
                <a:close/>
              </a:path>
            </a:pathLst>
          </a:custGeom>
          <a:ln w="3175">
            <a:solidFill>
              <a:srgbClr val="1561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16" name="object 29116"/>
          <p:cNvSpPr/>
          <p:nvPr/>
        </p:nvSpPr>
        <p:spPr>
          <a:xfrm>
            <a:off x="4097471" y="2519217"/>
            <a:ext cx="6985" cy="1270"/>
          </a:xfrm>
          <a:custGeom>
            <a:avLst/>
            <a:gdLst/>
            <a:ahLst/>
            <a:cxnLst/>
            <a:rect l="l" t="t" r="r" b="b"/>
            <a:pathLst>
              <a:path w="6985" h="1269">
                <a:moveTo>
                  <a:pt x="0" y="982"/>
                </a:moveTo>
                <a:lnTo>
                  <a:pt x="6662" y="0"/>
                </a:lnTo>
                <a:lnTo>
                  <a:pt x="6845" y="223"/>
                </a:lnTo>
                <a:lnTo>
                  <a:pt x="0" y="982"/>
                </a:lnTo>
                <a:close/>
              </a:path>
            </a:pathLst>
          </a:custGeom>
          <a:solidFill>
            <a:srgbClr val="1561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17" name="object 29117"/>
          <p:cNvSpPr/>
          <p:nvPr/>
        </p:nvSpPr>
        <p:spPr>
          <a:xfrm>
            <a:off x="4097471" y="2519217"/>
            <a:ext cx="6985" cy="1270"/>
          </a:xfrm>
          <a:custGeom>
            <a:avLst/>
            <a:gdLst/>
            <a:ahLst/>
            <a:cxnLst/>
            <a:rect l="l" t="t" r="r" b="b"/>
            <a:pathLst>
              <a:path w="6985" h="1269">
                <a:moveTo>
                  <a:pt x="0" y="982"/>
                </a:moveTo>
                <a:lnTo>
                  <a:pt x="6845" y="223"/>
                </a:lnTo>
                <a:lnTo>
                  <a:pt x="6662" y="0"/>
                </a:lnTo>
                <a:lnTo>
                  <a:pt x="0" y="982"/>
                </a:lnTo>
                <a:close/>
              </a:path>
            </a:pathLst>
          </a:custGeom>
          <a:ln w="3175">
            <a:solidFill>
              <a:srgbClr val="1561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18" name="object 29118"/>
          <p:cNvSpPr/>
          <p:nvPr/>
        </p:nvSpPr>
        <p:spPr>
          <a:xfrm>
            <a:off x="4095826" y="2521176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19">
                <a:moveTo>
                  <a:pt x="1529" y="7574"/>
                </a:moveTo>
                <a:lnTo>
                  <a:pt x="0" y="4554"/>
                </a:lnTo>
                <a:lnTo>
                  <a:pt x="9969" y="0"/>
                </a:lnTo>
                <a:lnTo>
                  <a:pt x="1529" y="7574"/>
                </a:lnTo>
                <a:close/>
              </a:path>
            </a:pathLst>
          </a:custGeom>
          <a:solidFill>
            <a:srgbClr val="156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19" name="object 29119"/>
          <p:cNvSpPr/>
          <p:nvPr/>
        </p:nvSpPr>
        <p:spPr>
          <a:xfrm>
            <a:off x="4095826" y="2521176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19">
                <a:moveTo>
                  <a:pt x="1529" y="7574"/>
                </a:moveTo>
                <a:lnTo>
                  <a:pt x="0" y="4554"/>
                </a:lnTo>
                <a:lnTo>
                  <a:pt x="9969" y="0"/>
                </a:lnTo>
                <a:lnTo>
                  <a:pt x="1529" y="7574"/>
                </a:lnTo>
                <a:close/>
              </a:path>
            </a:pathLst>
          </a:custGeom>
          <a:ln w="3175">
            <a:solidFill>
              <a:srgbClr val="1560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20" name="object 29120"/>
          <p:cNvSpPr/>
          <p:nvPr/>
        </p:nvSpPr>
        <p:spPr>
          <a:xfrm>
            <a:off x="4097355" y="2521176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19">
                <a:moveTo>
                  <a:pt x="0" y="7574"/>
                </a:moveTo>
                <a:lnTo>
                  <a:pt x="8440" y="0"/>
                </a:lnTo>
                <a:lnTo>
                  <a:pt x="8856" y="457"/>
                </a:lnTo>
                <a:lnTo>
                  <a:pt x="0" y="7574"/>
                </a:lnTo>
                <a:close/>
              </a:path>
            </a:pathLst>
          </a:custGeom>
          <a:solidFill>
            <a:srgbClr val="1561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21" name="object 29121"/>
          <p:cNvSpPr/>
          <p:nvPr/>
        </p:nvSpPr>
        <p:spPr>
          <a:xfrm>
            <a:off x="4097355" y="2521176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19">
                <a:moveTo>
                  <a:pt x="0" y="7574"/>
                </a:moveTo>
                <a:lnTo>
                  <a:pt x="8856" y="457"/>
                </a:lnTo>
                <a:lnTo>
                  <a:pt x="8440" y="0"/>
                </a:lnTo>
                <a:lnTo>
                  <a:pt x="0" y="7574"/>
                </a:lnTo>
                <a:close/>
              </a:path>
            </a:pathLst>
          </a:custGeom>
          <a:ln w="3175">
            <a:solidFill>
              <a:srgbClr val="1561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22" name="object 29122"/>
          <p:cNvSpPr/>
          <p:nvPr/>
        </p:nvSpPr>
        <p:spPr>
          <a:xfrm>
            <a:off x="4091404" y="2533454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19">
                <a:moveTo>
                  <a:pt x="0" y="7134"/>
                </a:moveTo>
                <a:lnTo>
                  <a:pt x="5090" y="0"/>
                </a:lnTo>
                <a:lnTo>
                  <a:pt x="9403" y="50"/>
                </a:lnTo>
                <a:lnTo>
                  <a:pt x="0" y="7134"/>
                </a:lnTo>
                <a:close/>
              </a:path>
            </a:pathLst>
          </a:custGeom>
          <a:solidFill>
            <a:srgbClr val="155F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23" name="object 29123"/>
          <p:cNvSpPr/>
          <p:nvPr/>
        </p:nvSpPr>
        <p:spPr>
          <a:xfrm>
            <a:off x="4091404" y="2533454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19">
                <a:moveTo>
                  <a:pt x="0" y="7134"/>
                </a:moveTo>
                <a:lnTo>
                  <a:pt x="5090" y="0"/>
                </a:lnTo>
                <a:lnTo>
                  <a:pt x="9403" y="50"/>
                </a:lnTo>
                <a:lnTo>
                  <a:pt x="0" y="7134"/>
                </a:lnTo>
                <a:close/>
              </a:path>
            </a:pathLst>
          </a:custGeom>
          <a:ln w="3175">
            <a:solidFill>
              <a:srgbClr val="155F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24" name="object 291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125" name="object 291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126" name="object 291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127" name="object 291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128" name="object 291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129" name="object 29129"/>
          <p:cNvSpPr/>
          <p:nvPr/>
        </p:nvSpPr>
        <p:spPr>
          <a:xfrm>
            <a:off x="4091571" y="2543043"/>
            <a:ext cx="15240" cy="5080"/>
          </a:xfrm>
          <a:custGeom>
            <a:avLst/>
            <a:gdLst/>
            <a:ahLst/>
            <a:cxnLst/>
            <a:rect l="l" t="t" r="r" b="b"/>
            <a:pathLst>
              <a:path w="15239" h="5080">
                <a:moveTo>
                  <a:pt x="5826" y="5057"/>
                </a:moveTo>
                <a:lnTo>
                  <a:pt x="0" y="5034"/>
                </a:lnTo>
                <a:lnTo>
                  <a:pt x="14828" y="0"/>
                </a:lnTo>
                <a:lnTo>
                  <a:pt x="5826" y="5057"/>
                </a:lnTo>
                <a:close/>
              </a:path>
            </a:pathLst>
          </a:custGeom>
          <a:solidFill>
            <a:srgbClr val="155E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30" name="object 29130"/>
          <p:cNvSpPr/>
          <p:nvPr/>
        </p:nvSpPr>
        <p:spPr>
          <a:xfrm>
            <a:off x="4091571" y="2543043"/>
            <a:ext cx="15240" cy="5080"/>
          </a:xfrm>
          <a:custGeom>
            <a:avLst/>
            <a:gdLst/>
            <a:ahLst/>
            <a:cxnLst/>
            <a:rect l="l" t="t" r="r" b="b"/>
            <a:pathLst>
              <a:path w="15239" h="5080">
                <a:moveTo>
                  <a:pt x="0" y="5034"/>
                </a:moveTo>
                <a:lnTo>
                  <a:pt x="5826" y="5057"/>
                </a:lnTo>
                <a:lnTo>
                  <a:pt x="14828" y="0"/>
                </a:lnTo>
                <a:lnTo>
                  <a:pt x="0" y="5034"/>
                </a:lnTo>
                <a:close/>
              </a:path>
            </a:pathLst>
          </a:custGeom>
          <a:ln w="3175">
            <a:solidFill>
              <a:srgbClr val="155E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31" name="object 291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132" name="object 291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133" name="object 291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134" name="object 291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135" name="object 291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136" name="object 29136"/>
          <p:cNvSpPr/>
          <p:nvPr/>
        </p:nvSpPr>
        <p:spPr>
          <a:xfrm>
            <a:off x="4091256" y="2543043"/>
            <a:ext cx="15240" cy="4445"/>
          </a:xfrm>
          <a:custGeom>
            <a:avLst/>
            <a:gdLst/>
            <a:ahLst/>
            <a:cxnLst/>
            <a:rect l="l" t="t" r="r" b="b"/>
            <a:pathLst>
              <a:path w="15239" h="4444">
                <a:moveTo>
                  <a:pt x="0" y="4432"/>
                </a:moveTo>
                <a:lnTo>
                  <a:pt x="15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37" name="object 291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138" name="object 291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139" name="object 29139"/>
          <p:cNvSpPr/>
          <p:nvPr/>
        </p:nvSpPr>
        <p:spPr>
          <a:xfrm>
            <a:off x="4086651" y="2563004"/>
            <a:ext cx="10160" cy="15875"/>
          </a:xfrm>
          <a:custGeom>
            <a:avLst/>
            <a:gdLst/>
            <a:ahLst/>
            <a:cxnLst/>
            <a:rect l="l" t="t" r="r" b="b"/>
            <a:pathLst>
              <a:path w="10160" h="15875">
                <a:moveTo>
                  <a:pt x="9669" y="15382"/>
                </a:moveTo>
                <a:lnTo>
                  <a:pt x="0" y="0"/>
                </a:lnTo>
                <a:lnTo>
                  <a:pt x="9669" y="15382"/>
                </a:lnTo>
                <a:close/>
              </a:path>
            </a:pathLst>
          </a:custGeom>
          <a:ln w="3175">
            <a:solidFill>
              <a:srgbClr val="145B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40" name="object 29140"/>
          <p:cNvSpPr/>
          <p:nvPr/>
        </p:nvSpPr>
        <p:spPr>
          <a:xfrm>
            <a:off x="4086651" y="2563004"/>
            <a:ext cx="12700" cy="15875"/>
          </a:xfrm>
          <a:custGeom>
            <a:avLst/>
            <a:gdLst/>
            <a:ahLst/>
            <a:cxnLst/>
            <a:rect l="l" t="t" r="r" b="b"/>
            <a:pathLst>
              <a:path w="12700" h="15875">
                <a:moveTo>
                  <a:pt x="9669" y="15382"/>
                </a:moveTo>
                <a:lnTo>
                  <a:pt x="0" y="0"/>
                </a:lnTo>
                <a:lnTo>
                  <a:pt x="12689" y="15339"/>
                </a:lnTo>
                <a:lnTo>
                  <a:pt x="9669" y="15382"/>
                </a:lnTo>
                <a:close/>
              </a:path>
            </a:pathLst>
          </a:custGeom>
          <a:solidFill>
            <a:srgbClr val="145B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41" name="object 29141"/>
          <p:cNvSpPr/>
          <p:nvPr/>
        </p:nvSpPr>
        <p:spPr>
          <a:xfrm>
            <a:off x="4086651" y="2563004"/>
            <a:ext cx="12700" cy="15875"/>
          </a:xfrm>
          <a:custGeom>
            <a:avLst/>
            <a:gdLst/>
            <a:ahLst/>
            <a:cxnLst/>
            <a:rect l="l" t="t" r="r" b="b"/>
            <a:pathLst>
              <a:path w="12700" h="15875">
                <a:moveTo>
                  <a:pt x="9669" y="15382"/>
                </a:moveTo>
                <a:lnTo>
                  <a:pt x="12689" y="15339"/>
                </a:lnTo>
                <a:lnTo>
                  <a:pt x="0" y="0"/>
                </a:lnTo>
                <a:lnTo>
                  <a:pt x="9669" y="15382"/>
                </a:lnTo>
                <a:close/>
              </a:path>
            </a:pathLst>
          </a:custGeom>
          <a:ln w="3175">
            <a:solidFill>
              <a:srgbClr val="145B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42" name="object 29142"/>
          <p:cNvSpPr/>
          <p:nvPr/>
        </p:nvSpPr>
        <p:spPr>
          <a:xfrm>
            <a:off x="4090850" y="2579004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098" y="1595"/>
                </a:moveTo>
                <a:lnTo>
                  <a:pt x="0" y="259"/>
                </a:lnTo>
                <a:lnTo>
                  <a:pt x="647" y="0"/>
                </a:lnTo>
                <a:lnTo>
                  <a:pt x="2098" y="1595"/>
                </a:lnTo>
                <a:close/>
              </a:path>
            </a:pathLst>
          </a:custGeom>
          <a:solidFill>
            <a:srgbClr val="145A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43" name="object 29143"/>
          <p:cNvSpPr/>
          <p:nvPr/>
        </p:nvSpPr>
        <p:spPr>
          <a:xfrm>
            <a:off x="4090850" y="2579004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098" y="1595"/>
                </a:moveTo>
                <a:lnTo>
                  <a:pt x="0" y="259"/>
                </a:lnTo>
                <a:lnTo>
                  <a:pt x="647" y="0"/>
                </a:lnTo>
                <a:lnTo>
                  <a:pt x="2098" y="1595"/>
                </a:lnTo>
                <a:close/>
              </a:path>
            </a:pathLst>
          </a:custGeom>
          <a:ln w="3175">
            <a:solidFill>
              <a:srgbClr val="145A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44" name="object 29144"/>
          <p:cNvSpPr/>
          <p:nvPr/>
        </p:nvSpPr>
        <p:spPr>
          <a:xfrm>
            <a:off x="4091497" y="2578387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1450" y="2212"/>
                </a:moveTo>
                <a:lnTo>
                  <a:pt x="0" y="617"/>
                </a:lnTo>
                <a:lnTo>
                  <a:pt x="4823" y="0"/>
                </a:lnTo>
                <a:lnTo>
                  <a:pt x="1450" y="2212"/>
                </a:lnTo>
                <a:close/>
              </a:path>
            </a:pathLst>
          </a:custGeom>
          <a:solidFill>
            <a:srgbClr val="145B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45" name="object 29145"/>
          <p:cNvSpPr/>
          <p:nvPr/>
        </p:nvSpPr>
        <p:spPr>
          <a:xfrm>
            <a:off x="4091497" y="2578387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1450" y="2212"/>
                </a:moveTo>
                <a:lnTo>
                  <a:pt x="4823" y="0"/>
                </a:lnTo>
                <a:lnTo>
                  <a:pt x="0" y="617"/>
                </a:lnTo>
                <a:lnTo>
                  <a:pt x="1450" y="2212"/>
                </a:lnTo>
                <a:close/>
              </a:path>
            </a:pathLst>
          </a:custGeom>
          <a:ln w="3175">
            <a:solidFill>
              <a:srgbClr val="145B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46" name="object 29146"/>
          <p:cNvSpPr/>
          <p:nvPr/>
        </p:nvSpPr>
        <p:spPr>
          <a:xfrm>
            <a:off x="4092948" y="2578343"/>
            <a:ext cx="6985" cy="2540"/>
          </a:xfrm>
          <a:custGeom>
            <a:avLst/>
            <a:gdLst/>
            <a:ahLst/>
            <a:cxnLst/>
            <a:rect l="l" t="t" r="r" b="b"/>
            <a:pathLst>
              <a:path w="6985" h="2539">
                <a:moveTo>
                  <a:pt x="0" y="2255"/>
                </a:moveTo>
                <a:lnTo>
                  <a:pt x="3373" y="43"/>
                </a:lnTo>
                <a:lnTo>
                  <a:pt x="6393" y="0"/>
                </a:lnTo>
                <a:lnTo>
                  <a:pt x="0" y="2255"/>
                </a:lnTo>
                <a:close/>
              </a:path>
            </a:pathLst>
          </a:custGeom>
          <a:solidFill>
            <a:srgbClr val="145B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47" name="object 29147"/>
          <p:cNvSpPr/>
          <p:nvPr/>
        </p:nvSpPr>
        <p:spPr>
          <a:xfrm>
            <a:off x="4092948" y="2578343"/>
            <a:ext cx="6985" cy="2540"/>
          </a:xfrm>
          <a:custGeom>
            <a:avLst/>
            <a:gdLst/>
            <a:ahLst/>
            <a:cxnLst/>
            <a:rect l="l" t="t" r="r" b="b"/>
            <a:pathLst>
              <a:path w="6985" h="2539">
                <a:moveTo>
                  <a:pt x="0" y="2255"/>
                </a:moveTo>
                <a:lnTo>
                  <a:pt x="3373" y="43"/>
                </a:lnTo>
                <a:lnTo>
                  <a:pt x="6393" y="0"/>
                </a:lnTo>
                <a:lnTo>
                  <a:pt x="0" y="2255"/>
                </a:lnTo>
                <a:close/>
              </a:path>
            </a:pathLst>
          </a:custGeom>
          <a:ln w="3175">
            <a:solidFill>
              <a:srgbClr val="145B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48" name="object 29148"/>
          <p:cNvSpPr/>
          <p:nvPr/>
        </p:nvSpPr>
        <p:spPr>
          <a:xfrm>
            <a:off x="4092948" y="2578343"/>
            <a:ext cx="6985" cy="2540"/>
          </a:xfrm>
          <a:custGeom>
            <a:avLst/>
            <a:gdLst/>
            <a:ahLst/>
            <a:cxnLst/>
            <a:rect l="l" t="t" r="r" b="b"/>
            <a:pathLst>
              <a:path w="6985" h="2539">
                <a:moveTo>
                  <a:pt x="6393" y="0"/>
                </a:moveTo>
                <a:lnTo>
                  <a:pt x="0" y="22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49" name="object 291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150" name="object 291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151" name="object 29151"/>
          <p:cNvSpPr/>
          <p:nvPr/>
        </p:nvSpPr>
        <p:spPr>
          <a:xfrm>
            <a:off x="4084220" y="2563004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1727"/>
                </a:moveTo>
                <a:lnTo>
                  <a:pt x="284" y="767"/>
                </a:lnTo>
                <a:lnTo>
                  <a:pt x="2430" y="0"/>
                </a:lnTo>
                <a:lnTo>
                  <a:pt x="0" y="1727"/>
                </a:lnTo>
                <a:close/>
              </a:path>
            </a:pathLst>
          </a:custGeom>
          <a:solidFill>
            <a:srgbClr val="145A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52" name="object 29152"/>
          <p:cNvSpPr/>
          <p:nvPr/>
        </p:nvSpPr>
        <p:spPr>
          <a:xfrm>
            <a:off x="4084220" y="2563004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1727"/>
                </a:moveTo>
                <a:lnTo>
                  <a:pt x="2430" y="0"/>
                </a:lnTo>
                <a:lnTo>
                  <a:pt x="284" y="767"/>
                </a:lnTo>
                <a:lnTo>
                  <a:pt x="0" y="1727"/>
                </a:lnTo>
                <a:close/>
              </a:path>
            </a:pathLst>
          </a:custGeom>
          <a:ln w="3175">
            <a:solidFill>
              <a:srgbClr val="145A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53" name="object 29153"/>
          <p:cNvSpPr/>
          <p:nvPr/>
        </p:nvSpPr>
        <p:spPr>
          <a:xfrm>
            <a:off x="4084132" y="250680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0" y="5808"/>
                </a:moveTo>
                <a:lnTo>
                  <a:pt x="9415" y="0"/>
                </a:lnTo>
                <a:lnTo>
                  <a:pt x="9728" y="340"/>
                </a:lnTo>
                <a:lnTo>
                  <a:pt x="0" y="5808"/>
                </a:lnTo>
                <a:close/>
              </a:path>
            </a:pathLst>
          </a:custGeom>
          <a:solidFill>
            <a:srgbClr val="156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54" name="object 29154"/>
          <p:cNvSpPr/>
          <p:nvPr/>
        </p:nvSpPr>
        <p:spPr>
          <a:xfrm>
            <a:off x="4084132" y="250680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0" y="5808"/>
                </a:moveTo>
                <a:lnTo>
                  <a:pt x="9415" y="0"/>
                </a:lnTo>
                <a:lnTo>
                  <a:pt x="9728" y="340"/>
                </a:lnTo>
                <a:lnTo>
                  <a:pt x="0" y="5808"/>
                </a:lnTo>
                <a:close/>
              </a:path>
            </a:pathLst>
          </a:custGeom>
          <a:ln w="3175">
            <a:solidFill>
              <a:srgbClr val="1560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55" name="object 29155"/>
          <p:cNvSpPr/>
          <p:nvPr/>
        </p:nvSpPr>
        <p:spPr>
          <a:xfrm>
            <a:off x="4084132" y="2507150"/>
            <a:ext cx="10160" cy="5715"/>
          </a:xfrm>
          <a:custGeom>
            <a:avLst/>
            <a:gdLst/>
            <a:ahLst/>
            <a:cxnLst/>
            <a:rect l="l" t="t" r="r" b="b"/>
            <a:pathLst>
              <a:path w="10160" h="5714">
                <a:moveTo>
                  <a:pt x="0" y="5468"/>
                </a:moveTo>
                <a:lnTo>
                  <a:pt x="9728" y="0"/>
                </a:lnTo>
                <a:lnTo>
                  <a:pt x="0" y="5468"/>
                </a:lnTo>
                <a:close/>
              </a:path>
            </a:pathLst>
          </a:custGeom>
          <a:ln w="3175">
            <a:solidFill>
              <a:srgbClr val="1560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56" name="object 29156"/>
          <p:cNvSpPr/>
          <p:nvPr/>
        </p:nvSpPr>
        <p:spPr>
          <a:xfrm>
            <a:off x="4083999" y="2507150"/>
            <a:ext cx="10160" cy="8255"/>
          </a:xfrm>
          <a:custGeom>
            <a:avLst/>
            <a:gdLst/>
            <a:ahLst/>
            <a:cxnLst/>
            <a:rect l="l" t="t" r="r" b="b"/>
            <a:pathLst>
              <a:path w="10160" h="8255">
                <a:moveTo>
                  <a:pt x="0" y="7922"/>
                </a:moveTo>
                <a:lnTo>
                  <a:pt x="132" y="5468"/>
                </a:lnTo>
                <a:lnTo>
                  <a:pt x="9860" y="0"/>
                </a:lnTo>
                <a:lnTo>
                  <a:pt x="0" y="7922"/>
                </a:lnTo>
                <a:close/>
              </a:path>
            </a:pathLst>
          </a:custGeom>
          <a:solidFill>
            <a:srgbClr val="155F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57" name="object 29157"/>
          <p:cNvSpPr/>
          <p:nvPr/>
        </p:nvSpPr>
        <p:spPr>
          <a:xfrm>
            <a:off x="4083999" y="2507150"/>
            <a:ext cx="10160" cy="8255"/>
          </a:xfrm>
          <a:custGeom>
            <a:avLst/>
            <a:gdLst/>
            <a:ahLst/>
            <a:cxnLst/>
            <a:rect l="l" t="t" r="r" b="b"/>
            <a:pathLst>
              <a:path w="10160" h="8255">
                <a:moveTo>
                  <a:pt x="132" y="5468"/>
                </a:moveTo>
                <a:lnTo>
                  <a:pt x="9860" y="0"/>
                </a:lnTo>
                <a:lnTo>
                  <a:pt x="0" y="7922"/>
                </a:lnTo>
                <a:lnTo>
                  <a:pt x="132" y="5468"/>
                </a:lnTo>
                <a:close/>
              </a:path>
            </a:pathLst>
          </a:custGeom>
          <a:ln w="3175">
            <a:solidFill>
              <a:srgbClr val="155F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58" name="object 29158"/>
          <p:cNvSpPr/>
          <p:nvPr/>
        </p:nvSpPr>
        <p:spPr>
          <a:xfrm>
            <a:off x="4079166" y="2512618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3063"/>
                </a:moveTo>
                <a:lnTo>
                  <a:pt x="4965" y="0"/>
                </a:lnTo>
                <a:lnTo>
                  <a:pt x="4833" y="2453"/>
                </a:lnTo>
                <a:lnTo>
                  <a:pt x="0" y="3063"/>
                </a:lnTo>
                <a:close/>
              </a:path>
            </a:pathLst>
          </a:custGeom>
          <a:solidFill>
            <a:srgbClr val="155E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59" name="object 29159"/>
          <p:cNvSpPr/>
          <p:nvPr/>
        </p:nvSpPr>
        <p:spPr>
          <a:xfrm>
            <a:off x="4079166" y="2512618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4965" y="0"/>
                </a:moveTo>
                <a:lnTo>
                  <a:pt x="0" y="3063"/>
                </a:lnTo>
                <a:lnTo>
                  <a:pt x="4833" y="2453"/>
                </a:lnTo>
                <a:lnTo>
                  <a:pt x="4965" y="0"/>
                </a:lnTo>
                <a:close/>
              </a:path>
            </a:pathLst>
          </a:custGeom>
          <a:ln w="3175">
            <a:solidFill>
              <a:srgbClr val="155E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60" name="object 29160"/>
          <p:cNvSpPr/>
          <p:nvPr/>
        </p:nvSpPr>
        <p:spPr>
          <a:xfrm>
            <a:off x="4083999" y="2507150"/>
            <a:ext cx="10160" cy="10795"/>
          </a:xfrm>
          <a:custGeom>
            <a:avLst/>
            <a:gdLst/>
            <a:ahLst/>
            <a:cxnLst/>
            <a:rect l="l" t="t" r="r" b="b"/>
            <a:pathLst>
              <a:path w="10160" h="10794">
                <a:moveTo>
                  <a:pt x="302" y="10172"/>
                </a:moveTo>
                <a:lnTo>
                  <a:pt x="0" y="7922"/>
                </a:lnTo>
                <a:lnTo>
                  <a:pt x="9860" y="0"/>
                </a:lnTo>
                <a:lnTo>
                  <a:pt x="302" y="10172"/>
                </a:lnTo>
                <a:close/>
              </a:path>
            </a:pathLst>
          </a:custGeom>
          <a:solidFill>
            <a:srgbClr val="155F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61" name="object 29161"/>
          <p:cNvSpPr/>
          <p:nvPr/>
        </p:nvSpPr>
        <p:spPr>
          <a:xfrm>
            <a:off x="4083999" y="2507150"/>
            <a:ext cx="10160" cy="10795"/>
          </a:xfrm>
          <a:custGeom>
            <a:avLst/>
            <a:gdLst/>
            <a:ahLst/>
            <a:cxnLst/>
            <a:rect l="l" t="t" r="r" b="b"/>
            <a:pathLst>
              <a:path w="10160" h="10794">
                <a:moveTo>
                  <a:pt x="302" y="10172"/>
                </a:moveTo>
                <a:lnTo>
                  <a:pt x="0" y="7922"/>
                </a:lnTo>
                <a:lnTo>
                  <a:pt x="9860" y="0"/>
                </a:lnTo>
                <a:lnTo>
                  <a:pt x="302" y="10172"/>
                </a:lnTo>
                <a:close/>
              </a:path>
            </a:pathLst>
          </a:custGeom>
          <a:ln w="3175">
            <a:solidFill>
              <a:srgbClr val="155F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62" name="object 29162"/>
          <p:cNvSpPr/>
          <p:nvPr/>
        </p:nvSpPr>
        <p:spPr>
          <a:xfrm>
            <a:off x="4084302" y="2507150"/>
            <a:ext cx="15240" cy="10795"/>
          </a:xfrm>
          <a:custGeom>
            <a:avLst/>
            <a:gdLst/>
            <a:ahLst/>
            <a:cxnLst/>
            <a:rect l="l" t="t" r="r" b="b"/>
            <a:pathLst>
              <a:path w="15239" h="10794">
                <a:moveTo>
                  <a:pt x="0" y="10172"/>
                </a:moveTo>
                <a:lnTo>
                  <a:pt x="9558" y="0"/>
                </a:lnTo>
                <a:lnTo>
                  <a:pt x="14671" y="6007"/>
                </a:lnTo>
                <a:lnTo>
                  <a:pt x="0" y="10172"/>
                </a:lnTo>
                <a:close/>
              </a:path>
            </a:pathLst>
          </a:custGeom>
          <a:solidFill>
            <a:srgbClr val="156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63" name="object 29163"/>
          <p:cNvSpPr/>
          <p:nvPr/>
        </p:nvSpPr>
        <p:spPr>
          <a:xfrm>
            <a:off x="4084302" y="2507150"/>
            <a:ext cx="15240" cy="10795"/>
          </a:xfrm>
          <a:custGeom>
            <a:avLst/>
            <a:gdLst/>
            <a:ahLst/>
            <a:cxnLst/>
            <a:rect l="l" t="t" r="r" b="b"/>
            <a:pathLst>
              <a:path w="15239" h="10794">
                <a:moveTo>
                  <a:pt x="0" y="10172"/>
                </a:moveTo>
                <a:lnTo>
                  <a:pt x="14671" y="6007"/>
                </a:lnTo>
                <a:lnTo>
                  <a:pt x="9558" y="0"/>
                </a:lnTo>
                <a:lnTo>
                  <a:pt x="0" y="10172"/>
                </a:lnTo>
                <a:close/>
              </a:path>
            </a:pathLst>
          </a:custGeom>
          <a:ln w="3175">
            <a:solidFill>
              <a:srgbClr val="1560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64" name="object 29164"/>
          <p:cNvSpPr/>
          <p:nvPr/>
        </p:nvSpPr>
        <p:spPr>
          <a:xfrm>
            <a:off x="4084500" y="2513863"/>
            <a:ext cx="15240" cy="5715"/>
          </a:xfrm>
          <a:custGeom>
            <a:avLst/>
            <a:gdLst/>
            <a:ahLst/>
            <a:cxnLst/>
            <a:rect l="l" t="t" r="r" b="b"/>
            <a:pathLst>
              <a:path w="15239" h="5714">
                <a:moveTo>
                  <a:pt x="13858" y="5229"/>
                </a:moveTo>
                <a:lnTo>
                  <a:pt x="0" y="4930"/>
                </a:lnTo>
                <a:lnTo>
                  <a:pt x="15074" y="0"/>
                </a:lnTo>
                <a:lnTo>
                  <a:pt x="13858" y="5229"/>
                </a:lnTo>
                <a:close/>
              </a:path>
            </a:pathLst>
          </a:custGeom>
          <a:solidFill>
            <a:srgbClr val="156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65" name="object 29165"/>
          <p:cNvSpPr/>
          <p:nvPr/>
        </p:nvSpPr>
        <p:spPr>
          <a:xfrm>
            <a:off x="4084500" y="2513863"/>
            <a:ext cx="15240" cy="5715"/>
          </a:xfrm>
          <a:custGeom>
            <a:avLst/>
            <a:gdLst/>
            <a:ahLst/>
            <a:cxnLst/>
            <a:rect l="l" t="t" r="r" b="b"/>
            <a:pathLst>
              <a:path w="15239" h="5714">
                <a:moveTo>
                  <a:pt x="15074" y="0"/>
                </a:moveTo>
                <a:lnTo>
                  <a:pt x="13858" y="5229"/>
                </a:lnTo>
                <a:lnTo>
                  <a:pt x="0" y="4930"/>
                </a:lnTo>
                <a:lnTo>
                  <a:pt x="15074" y="0"/>
                </a:lnTo>
                <a:close/>
              </a:path>
            </a:pathLst>
          </a:custGeom>
          <a:ln w="3175">
            <a:solidFill>
              <a:srgbClr val="1560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66" name="object 291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167" name="object 291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168" name="object 291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169" name="object 29169"/>
          <p:cNvSpPr/>
          <p:nvPr/>
        </p:nvSpPr>
        <p:spPr>
          <a:xfrm>
            <a:off x="4083999" y="251507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55E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70" name="object 29170"/>
          <p:cNvSpPr/>
          <p:nvPr/>
        </p:nvSpPr>
        <p:spPr>
          <a:xfrm>
            <a:off x="4083999" y="251507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5E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71" name="object 29171"/>
          <p:cNvSpPr/>
          <p:nvPr/>
        </p:nvSpPr>
        <p:spPr>
          <a:xfrm>
            <a:off x="4083999" y="2507150"/>
            <a:ext cx="10160" cy="8255"/>
          </a:xfrm>
          <a:custGeom>
            <a:avLst/>
            <a:gdLst/>
            <a:ahLst/>
            <a:cxnLst/>
            <a:rect l="l" t="t" r="r" b="b"/>
            <a:pathLst>
              <a:path w="10160" h="8255">
                <a:moveTo>
                  <a:pt x="0" y="7922"/>
                </a:moveTo>
                <a:lnTo>
                  <a:pt x="9860" y="0"/>
                </a:lnTo>
                <a:lnTo>
                  <a:pt x="0" y="7922"/>
                </a:lnTo>
                <a:close/>
              </a:path>
            </a:pathLst>
          </a:custGeom>
          <a:ln w="3175">
            <a:solidFill>
              <a:srgbClr val="155F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72" name="object 29172"/>
          <p:cNvSpPr/>
          <p:nvPr/>
        </p:nvSpPr>
        <p:spPr>
          <a:xfrm>
            <a:off x="4083999" y="2507150"/>
            <a:ext cx="10160" cy="8255"/>
          </a:xfrm>
          <a:custGeom>
            <a:avLst/>
            <a:gdLst/>
            <a:ahLst/>
            <a:cxnLst/>
            <a:rect l="l" t="t" r="r" b="b"/>
            <a:pathLst>
              <a:path w="10160" h="8255">
                <a:moveTo>
                  <a:pt x="0" y="7922"/>
                </a:moveTo>
                <a:lnTo>
                  <a:pt x="9860" y="0"/>
                </a:lnTo>
                <a:lnTo>
                  <a:pt x="0" y="7922"/>
                </a:lnTo>
                <a:close/>
              </a:path>
            </a:pathLst>
          </a:custGeom>
          <a:ln w="3175">
            <a:solidFill>
              <a:srgbClr val="1560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73" name="object 29173"/>
          <p:cNvSpPr/>
          <p:nvPr/>
        </p:nvSpPr>
        <p:spPr>
          <a:xfrm>
            <a:off x="4084302" y="2513157"/>
            <a:ext cx="15240" cy="4445"/>
          </a:xfrm>
          <a:custGeom>
            <a:avLst/>
            <a:gdLst/>
            <a:ahLst/>
            <a:cxnLst/>
            <a:rect l="l" t="t" r="r" b="b"/>
            <a:pathLst>
              <a:path w="15239" h="4444">
                <a:moveTo>
                  <a:pt x="0" y="4165"/>
                </a:moveTo>
                <a:lnTo>
                  <a:pt x="146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74" name="object 291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175" name="object 291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176" name="object 29176"/>
          <p:cNvSpPr/>
          <p:nvPr/>
        </p:nvSpPr>
        <p:spPr>
          <a:xfrm>
            <a:off x="4084500" y="2518793"/>
            <a:ext cx="13970" cy="635"/>
          </a:xfrm>
          <a:custGeom>
            <a:avLst/>
            <a:gdLst/>
            <a:ahLst/>
            <a:cxnLst/>
            <a:rect l="l" t="t" r="r" b="b"/>
            <a:pathLst>
              <a:path w="13970" h="635">
                <a:moveTo>
                  <a:pt x="13858" y="299"/>
                </a:moveTo>
                <a:lnTo>
                  <a:pt x="0" y="0"/>
                </a:lnTo>
                <a:lnTo>
                  <a:pt x="13858" y="299"/>
                </a:lnTo>
                <a:close/>
              </a:path>
            </a:pathLst>
          </a:custGeom>
          <a:ln w="3175">
            <a:solidFill>
              <a:srgbClr val="155F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77" name="object 29177"/>
          <p:cNvSpPr/>
          <p:nvPr/>
        </p:nvSpPr>
        <p:spPr>
          <a:xfrm>
            <a:off x="4084500" y="2518793"/>
            <a:ext cx="13970" cy="635"/>
          </a:xfrm>
          <a:custGeom>
            <a:avLst/>
            <a:gdLst/>
            <a:ahLst/>
            <a:cxnLst/>
            <a:rect l="l" t="t" r="r" b="b"/>
            <a:pathLst>
              <a:path w="13970" h="635">
                <a:moveTo>
                  <a:pt x="13858" y="299"/>
                </a:moveTo>
                <a:lnTo>
                  <a:pt x="0" y="0"/>
                </a:lnTo>
                <a:lnTo>
                  <a:pt x="13858" y="299"/>
                </a:lnTo>
                <a:close/>
              </a:path>
            </a:pathLst>
          </a:custGeom>
          <a:ln w="3175">
            <a:solidFill>
              <a:srgbClr val="155F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78" name="object 29178"/>
          <p:cNvSpPr/>
          <p:nvPr/>
        </p:nvSpPr>
        <p:spPr>
          <a:xfrm>
            <a:off x="4093943" y="252573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5763"/>
                </a:moveTo>
                <a:lnTo>
                  <a:pt x="1882" y="0"/>
                </a:lnTo>
                <a:lnTo>
                  <a:pt x="3411" y="3020"/>
                </a:lnTo>
                <a:lnTo>
                  <a:pt x="0" y="5763"/>
                </a:lnTo>
                <a:close/>
              </a:path>
            </a:pathLst>
          </a:custGeom>
          <a:solidFill>
            <a:srgbClr val="155F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79" name="object 29179"/>
          <p:cNvSpPr/>
          <p:nvPr/>
        </p:nvSpPr>
        <p:spPr>
          <a:xfrm>
            <a:off x="4093943" y="252573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1882" y="0"/>
                </a:moveTo>
                <a:lnTo>
                  <a:pt x="3411" y="3020"/>
                </a:lnTo>
                <a:lnTo>
                  <a:pt x="0" y="5763"/>
                </a:lnTo>
                <a:lnTo>
                  <a:pt x="1882" y="0"/>
                </a:lnTo>
                <a:close/>
              </a:path>
            </a:pathLst>
          </a:custGeom>
          <a:ln w="3175">
            <a:solidFill>
              <a:srgbClr val="155F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80" name="object 29180"/>
          <p:cNvSpPr/>
          <p:nvPr/>
        </p:nvSpPr>
        <p:spPr>
          <a:xfrm>
            <a:off x="4091566" y="2525730"/>
            <a:ext cx="4445" cy="7620"/>
          </a:xfrm>
          <a:custGeom>
            <a:avLst/>
            <a:gdLst/>
            <a:ahLst/>
            <a:cxnLst/>
            <a:rect l="l" t="t" r="r" b="b"/>
            <a:pathLst>
              <a:path w="4445" h="7619">
                <a:moveTo>
                  <a:pt x="0" y="7510"/>
                </a:moveTo>
                <a:lnTo>
                  <a:pt x="4259" y="0"/>
                </a:lnTo>
                <a:lnTo>
                  <a:pt x="2377" y="5763"/>
                </a:lnTo>
                <a:lnTo>
                  <a:pt x="0" y="7510"/>
                </a:lnTo>
                <a:close/>
              </a:path>
            </a:pathLst>
          </a:custGeom>
          <a:solidFill>
            <a:srgbClr val="155F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81" name="object 29181"/>
          <p:cNvSpPr/>
          <p:nvPr/>
        </p:nvSpPr>
        <p:spPr>
          <a:xfrm>
            <a:off x="4091566" y="2525730"/>
            <a:ext cx="4445" cy="7620"/>
          </a:xfrm>
          <a:custGeom>
            <a:avLst/>
            <a:gdLst/>
            <a:ahLst/>
            <a:cxnLst/>
            <a:rect l="l" t="t" r="r" b="b"/>
            <a:pathLst>
              <a:path w="4445" h="7619">
                <a:moveTo>
                  <a:pt x="4259" y="0"/>
                </a:moveTo>
                <a:lnTo>
                  <a:pt x="0" y="7510"/>
                </a:lnTo>
                <a:lnTo>
                  <a:pt x="2377" y="5763"/>
                </a:lnTo>
                <a:lnTo>
                  <a:pt x="4259" y="0"/>
                </a:lnTo>
                <a:close/>
              </a:path>
            </a:pathLst>
          </a:custGeom>
          <a:ln w="3175">
            <a:solidFill>
              <a:srgbClr val="155F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82" name="object 291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183" name="object 291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4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184" name="object 291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185" name="object 29185"/>
          <p:cNvSpPr/>
          <p:nvPr/>
        </p:nvSpPr>
        <p:spPr>
          <a:xfrm>
            <a:off x="4089232" y="2547475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339" y="601"/>
                </a:moveTo>
                <a:lnTo>
                  <a:pt x="0" y="591"/>
                </a:lnTo>
                <a:lnTo>
                  <a:pt x="2024" y="0"/>
                </a:lnTo>
                <a:lnTo>
                  <a:pt x="2339" y="601"/>
                </a:lnTo>
                <a:close/>
              </a:path>
            </a:pathLst>
          </a:custGeom>
          <a:solidFill>
            <a:srgbClr val="145D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86" name="object 29186"/>
          <p:cNvSpPr/>
          <p:nvPr/>
        </p:nvSpPr>
        <p:spPr>
          <a:xfrm>
            <a:off x="4089232" y="2547475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024" y="0"/>
                </a:moveTo>
                <a:lnTo>
                  <a:pt x="0" y="591"/>
                </a:lnTo>
                <a:lnTo>
                  <a:pt x="2339" y="601"/>
                </a:lnTo>
                <a:lnTo>
                  <a:pt x="2024" y="0"/>
                </a:lnTo>
                <a:close/>
              </a:path>
            </a:pathLst>
          </a:custGeom>
          <a:ln w="3175">
            <a:solidFill>
              <a:srgbClr val="145D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87" name="object 29187"/>
          <p:cNvSpPr/>
          <p:nvPr/>
        </p:nvSpPr>
        <p:spPr>
          <a:xfrm>
            <a:off x="4089232" y="2545156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2910"/>
                </a:moveTo>
                <a:lnTo>
                  <a:pt x="812" y="0"/>
                </a:lnTo>
                <a:lnTo>
                  <a:pt x="1905" y="2092"/>
                </a:lnTo>
                <a:lnTo>
                  <a:pt x="0" y="2910"/>
                </a:lnTo>
                <a:close/>
              </a:path>
            </a:pathLst>
          </a:custGeom>
          <a:solidFill>
            <a:srgbClr val="145D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88" name="object 29188"/>
          <p:cNvSpPr/>
          <p:nvPr/>
        </p:nvSpPr>
        <p:spPr>
          <a:xfrm>
            <a:off x="4089232" y="2545156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812" y="0"/>
                </a:moveTo>
                <a:lnTo>
                  <a:pt x="1905" y="2092"/>
                </a:lnTo>
                <a:lnTo>
                  <a:pt x="0" y="2910"/>
                </a:lnTo>
                <a:lnTo>
                  <a:pt x="812" y="0"/>
                </a:lnTo>
                <a:close/>
              </a:path>
            </a:pathLst>
          </a:custGeom>
          <a:ln w="3175">
            <a:solidFill>
              <a:srgbClr val="145D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89" name="object 29189"/>
          <p:cNvSpPr/>
          <p:nvPr/>
        </p:nvSpPr>
        <p:spPr>
          <a:xfrm>
            <a:off x="4080982" y="2545156"/>
            <a:ext cx="9525" cy="3175"/>
          </a:xfrm>
          <a:custGeom>
            <a:avLst/>
            <a:gdLst/>
            <a:ahLst/>
            <a:cxnLst/>
            <a:rect l="l" t="t" r="r" b="b"/>
            <a:pathLst>
              <a:path w="9525" h="3175">
                <a:moveTo>
                  <a:pt x="8249" y="2910"/>
                </a:moveTo>
                <a:lnTo>
                  <a:pt x="0" y="2880"/>
                </a:lnTo>
                <a:lnTo>
                  <a:pt x="9062" y="0"/>
                </a:lnTo>
                <a:lnTo>
                  <a:pt x="8249" y="2910"/>
                </a:lnTo>
                <a:close/>
              </a:path>
            </a:pathLst>
          </a:custGeom>
          <a:solidFill>
            <a:srgbClr val="145C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90" name="object 29190"/>
          <p:cNvSpPr/>
          <p:nvPr/>
        </p:nvSpPr>
        <p:spPr>
          <a:xfrm>
            <a:off x="4080982" y="2545156"/>
            <a:ext cx="9525" cy="3175"/>
          </a:xfrm>
          <a:custGeom>
            <a:avLst/>
            <a:gdLst/>
            <a:ahLst/>
            <a:cxnLst/>
            <a:rect l="l" t="t" r="r" b="b"/>
            <a:pathLst>
              <a:path w="9525" h="3175">
                <a:moveTo>
                  <a:pt x="9062" y="0"/>
                </a:moveTo>
                <a:lnTo>
                  <a:pt x="0" y="2880"/>
                </a:lnTo>
                <a:lnTo>
                  <a:pt x="8249" y="2910"/>
                </a:lnTo>
                <a:lnTo>
                  <a:pt x="9062" y="0"/>
                </a:lnTo>
                <a:close/>
              </a:path>
            </a:pathLst>
          </a:custGeom>
          <a:ln w="3175">
            <a:solidFill>
              <a:srgbClr val="145C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91" name="object 29191"/>
          <p:cNvSpPr/>
          <p:nvPr/>
        </p:nvSpPr>
        <p:spPr>
          <a:xfrm>
            <a:off x="4089232" y="254724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817"/>
                </a:moveTo>
                <a:lnTo>
                  <a:pt x="1905" y="0"/>
                </a:lnTo>
                <a:lnTo>
                  <a:pt x="2024" y="226"/>
                </a:lnTo>
                <a:lnTo>
                  <a:pt x="0" y="817"/>
                </a:lnTo>
                <a:close/>
              </a:path>
            </a:pathLst>
          </a:custGeom>
          <a:solidFill>
            <a:srgbClr val="145D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92" name="object 29192"/>
          <p:cNvSpPr/>
          <p:nvPr/>
        </p:nvSpPr>
        <p:spPr>
          <a:xfrm>
            <a:off x="4089232" y="254724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1905" y="0"/>
                </a:moveTo>
                <a:lnTo>
                  <a:pt x="0" y="817"/>
                </a:lnTo>
                <a:lnTo>
                  <a:pt x="2024" y="226"/>
                </a:lnTo>
                <a:lnTo>
                  <a:pt x="1905" y="0"/>
                </a:lnTo>
                <a:close/>
              </a:path>
            </a:pathLst>
          </a:custGeom>
          <a:ln w="3175">
            <a:solidFill>
              <a:srgbClr val="145D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93" name="object 29193"/>
          <p:cNvSpPr/>
          <p:nvPr/>
        </p:nvSpPr>
        <p:spPr>
          <a:xfrm>
            <a:off x="4089232" y="2547475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591"/>
                </a:moveTo>
                <a:lnTo>
                  <a:pt x="20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94" name="object 29194"/>
          <p:cNvSpPr/>
          <p:nvPr/>
        </p:nvSpPr>
        <p:spPr>
          <a:xfrm>
            <a:off x="4083481" y="2563004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1023" y="767"/>
                </a:moveTo>
                <a:lnTo>
                  <a:pt x="0" y="68"/>
                </a:lnTo>
                <a:lnTo>
                  <a:pt x="3169" y="0"/>
                </a:lnTo>
                <a:lnTo>
                  <a:pt x="1023" y="767"/>
                </a:lnTo>
                <a:close/>
              </a:path>
            </a:pathLst>
          </a:custGeom>
          <a:solidFill>
            <a:srgbClr val="145A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95" name="object 29195"/>
          <p:cNvSpPr/>
          <p:nvPr/>
        </p:nvSpPr>
        <p:spPr>
          <a:xfrm>
            <a:off x="4083481" y="2563004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1023" y="767"/>
                </a:moveTo>
                <a:lnTo>
                  <a:pt x="3169" y="0"/>
                </a:lnTo>
                <a:lnTo>
                  <a:pt x="0" y="68"/>
                </a:lnTo>
                <a:lnTo>
                  <a:pt x="1023" y="767"/>
                </a:lnTo>
                <a:close/>
              </a:path>
            </a:pathLst>
          </a:custGeom>
          <a:ln w="3175">
            <a:solidFill>
              <a:srgbClr val="145A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96" name="object 29196"/>
          <p:cNvSpPr/>
          <p:nvPr/>
        </p:nvSpPr>
        <p:spPr>
          <a:xfrm>
            <a:off x="4080469" y="2548036"/>
            <a:ext cx="8890" cy="3175"/>
          </a:xfrm>
          <a:custGeom>
            <a:avLst/>
            <a:gdLst/>
            <a:ahLst/>
            <a:cxnLst/>
            <a:rect l="l" t="t" r="r" b="b"/>
            <a:pathLst>
              <a:path w="8889" h="3175">
                <a:moveTo>
                  <a:pt x="0" y="2722"/>
                </a:moveTo>
                <a:lnTo>
                  <a:pt x="513" y="0"/>
                </a:lnTo>
                <a:lnTo>
                  <a:pt x="8763" y="30"/>
                </a:lnTo>
                <a:lnTo>
                  <a:pt x="0" y="2722"/>
                </a:lnTo>
                <a:close/>
              </a:path>
            </a:pathLst>
          </a:custGeom>
          <a:solidFill>
            <a:srgbClr val="145B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97" name="object 29197"/>
          <p:cNvSpPr/>
          <p:nvPr/>
        </p:nvSpPr>
        <p:spPr>
          <a:xfrm>
            <a:off x="4080469" y="2548036"/>
            <a:ext cx="8890" cy="3175"/>
          </a:xfrm>
          <a:custGeom>
            <a:avLst/>
            <a:gdLst/>
            <a:ahLst/>
            <a:cxnLst/>
            <a:rect l="l" t="t" r="r" b="b"/>
            <a:pathLst>
              <a:path w="8889" h="3175">
                <a:moveTo>
                  <a:pt x="0" y="2722"/>
                </a:moveTo>
                <a:lnTo>
                  <a:pt x="8763" y="30"/>
                </a:lnTo>
                <a:lnTo>
                  <a:pt x="513" y="0"/>
                </a:lnTo>
                <a:lnTo>
                  <a:pt x="0" y="2722"/>
                </a:lnTo>
                <a:close/>
              </a:path>
            </a:pathLst>
          </a:custGeom>
          <a:ln w="3175">
            <a:solidFill>
              <a:srgbClr val="145B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98" name="object 29198"/>
          <p:cNvSpPr/>
          <p:nvPr/>
        </p:nvSpPr>
        <p:spPr>
          <a:xfrm>
            <a:off x="4079735" y="2550759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0" y="3893"/>
                </a:moveTo>
                <a:lnTo>
                  <a:pt x="723" y="55"/>
                </a:lnTo>
                <a:lnTo>
                  <a:pt x="0" y="3893"/>
                </a:lnTo>
                <a:close/>
              </a:path>
            </a:pathLst>
          </a:custGeom>
          <a:ln w="3175">
            <a:solidFill>
              <a:srgbClr val="145B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99" name="object 29199"/>
          <p:cNvSpPr/>
          <p:nvPr/>
        </p:nvSpPr>
        <p:spPr>
          <a:xfrm>
            <a:off x="4079735" y="2548067"/>
            <a:ext cx="9525" cy="6985"/>
          </a:xfrm>
          <a:custGeom>
            <a:avLst/>
            <a:gdLst/>
            <a:ahLst/>
            <a:cxnLst/>
            <a:rect l="l" t="t" r="r" b="b"/>
            <a:pathLst>
              <a:path w="9525" h="6985">
                <a:moveTo>
                  <a:pt x="0" y="6586"/>
                </a:moveTo>
                <a:lnTo>
                  <a:pt x="734" y="2692"/>
                </a:lnTo>
                <a:lnTo>
                  <a:pt x="9497" y="0"/>
                </a:lnTo>
                <a:lnTo>
                  <a:pt x="0" y="6586"/>
                </a:lnTo>
                <a:close/>
              </a:path>
            </a:pathLst>
          </a:custGeom>
          <a:solidFill>
            <a:srgbClr val="145B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00" name="object 29200"/>
          <p:cNvSpPr/>
          <p:nvPr/>
        </p:nvSpPr>
        <p:spPr>
          <a:xfrm>
            <a:off x="4079735" y="2548067"/>
            <a:ext cx="9525" cy="6985"/>
          </a:xfrm>
          <a:custGeom>
            <a:avLst/>
            <a:gdLst/>
            <a:ahLst/>
            <a:cxnLst/>
            <a:rect l="l" t="t" r="r" b="b"/>
            <a:pathLst>
              <a:path w="9525" h="6985">
                <a:moveTo>
                  <a:pt x="0" y="6586"/>
                </a:moveTo>
                <a:lnTo>
                  <a:pt x="9497" y="0"/>
                </a:lnTo>
                <a:lnTo>
                  <a:pt x="734" y="2692"/>
                </a:lnTo>
                <a:lnTo>
                  <a:pt x="0" y="6586"/>
                </a:lnTo>
                <a:close/>
              </a:path>
            </a:pathLst>
          </a:custGeom>
          <a:ln w="3175">
            <a:solidFill>
              <a:srgbClr val="145B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01" name="object 29201"/>
          <p:cNvSpPr/>
          <p:nvPr/>
        </p:nvSpPr>
        <p:spPr>
          <a:xfrm>
            <a:off x="4079735" y="2548067"/>
            <a:ext cx="9525" cy="15240"/>
          </a:xfrm>
          <a:custGeom>
            <a:avLst/>
            <a:gdLst/>
            <a:ahLst/>
            <a:cxnLst/>
            <a:rect l="l" t="t" r="r" b="b"/>
            <a:pathLst>
              <a:path w="9525" h="15239">
                <a:moveTo>
                  <a:pt x="6916" y="14937"/>
                </a:moveTo>
                <a:lnTo>
                  <a:pt x="0" y="6586"/>
                </a:lnTo>
                <a:lnTo>
                  <a:pt x="9497" y="0"/>
                </a:lnTo>
                <a:lnTo>
                  <a:pt x="6916" y="14937"/>
                </a:lnTo>
                <a:close/>
              </a:path>
            </a:pathLst>
          </a:custGeom>
          <a:solidFill>
            <a:srgbClr val="145B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02" name="object 29202"/>
          <p:cNvSpPr/>
          <p:nvPr/>
        </p:nvSpPr>
        <p:spPr>
          <a:xfrm>
            <a:off x="4079735" y="2548067"/>
            <a:ext cx="9525" cy="15240"/>
          </a:xfrm>
          <a:custGeom>
            <a:avLst/>
            <a:gdLst/>
            <a:ahLst/>
            <a:cxnLst/>
            <a:rect l="l" t="t" r="r" b="b"/>
            <a:pathLst>
              <a:path w="9525" h="15239">
                <a:moveTo>
                  <a:pt x="0" y="6586"/>
                </a:moveTo>
                <a:lnTo>
                  <a:pt x="9497" y="0"/>
                </a:lnTo>
                <a:lnTo>
                  <a:pt x="6916" y="14937"/>
                </a:lnTo>
                <a:lnTo>
                  <a:pt x="0" y="6586"/>
                </a:lnTo>
                <a:close/>
              </a:path>
            </a:pathLst>
          </a:custGeom>
          <a:ln w="3175">
            <a:solidFill>
              <a:srgbClr val="145B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03" name="object 29203"/>
          <p:cNvSpPr/>
          <p:nvPr/>
        </p:nvSpPr>
        <p:spPr>
          <a:xfrm>
            <a:off x="4086651" y="2548077"/>
            <a:ext cx="5080" cy="15240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4919" y="0"/>
                </a:moveTo>
                <a:lnTo>
                  <a:pt x="0" y="14927"/>
                </a:lnTo>
                <a:lnTo>
                  <a:pt x="4919" y="0"/>
                </a:lnTo>
                <a:close/>
              </a:path>
            </a:pathLst>
          </a:custGeom>
          <a:ln w="3175">
            <a:solidFill>
              <a:srgbClr val="145C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04" name="object 29204"/>
          <p:cNvSpPr/>
          <p:nvPr/>
        </p:nvSpPr>
        <p:spPr>
          <a:xfrm>
            <a:off x="4086651" y="2548067"/>
            <a:ext cx="5080" cy="15240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0" y="14937"/>
                </a:moveTo>
                <a:lnTo>
                  <a:pt x="2580" y="0"/>
                </a:lnTo>
                <a:lnTo>
                  <a:pt x="4919" y="10"/>
                </a:lnTo>
                <a:lnTo>
                  <a:pt x="0" y="14937"/>
                </a:lnTo>
                <a:close/>
              </a:path>
            </a:pathLst>
          </a:custGeom>
          <a:solidFill>
            <a:srgbClr val="145C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05" name="object 29205"/>
          <p:cNvSpPr/>
          <p:nvPr/>
        </p:nvSpPr>
        <p:spPr>
          <a:xfrm>
            <a:off x="4086651" y="2548067"/>
            <a:ext cx="5080" cy="15240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4919" y="10"/>
                </a:moveTo>
                <a:lnTo>
                  <a:pt x="2580" y="0"/>
                </a:lnTo>
                <a:lnTo>
                  <a:pt x="0" y="14937"/>
                </a:lnTo>
                <a:lnTo>
                  <a:pt x="4919" y="10"/>
                </a:lnTo>
                <a:close/>
              </a:path>
            </a:pathLst>
          </a:custGeom>
          <a:ln w="3175">
            <a:solidFill>
              <a:srgbClr val="145C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06" name="object 29206"/>
          <p:cNvSpPr/>
          <p:nvPr/>
        </p:nvSpPr>
        <p:spPr>
          <a:xfrm>
            <a:off x="4080469" y="2548067"/>
            <a:ext cx="8890" cy="3175"/>
          </a:xfrm>
          <a:custGeom>
            <a:avLst/>
            <a:gdLst/>
            <a:ahLst/>
            <a:cxnLst/>
            <a:rect l="l" t="t" r="r" b="b"/>
            <a:pathLst>
              <a:path w="8889" h="3175">
                <a:moveTo>
                  <a:pt x="0" y="2692"/>
                </a:moveTo>
                <a:lnTo>
                  <a:pt x="87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07" name="object 29207"/>
          <p:cNvSpPr/>
          <p:nvPr/>
        </p:nvSpPr>
        <p:spPr>
          <a:xfrm>
            <a:off x="4093943" y="2528750"/>
            <a:ext cx="6985" cy="5080"/>
          </a:xfrm>
          <a:custGeom>
            <a:avLst/>
            <a:gdLst/>
            <a:ahLst/>
            <a:cxnLst/>
            <a:rect l="l" t="t" r="r" b="b"/>
            <a:pathLst>
              <a:path w="6985" h="5080">
                <a:moveTo>
                  <a:pt x="6863" y="4754"/>
                </a:moveTo>
                <a:lnTo>
                  <a:pt x="0" y="2743"/>
                </a:lnTo>
                <a:lnTo>
                  <a:pt x="3411" y="0"/>
                </a:lnTo>
                <a:lnTo>
                  <a:pt x="6863" y="4754"/>
                </a:lnTo>
                <a:close/>
              </a:path>
            </a:pathLst>
          </a:custGeom>
          <a:solidFill>
            <a:srgbClr val="1560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08" name="object 29208"/>
          <p:cNvSpPr/>
          <p:nvPr/>
        </p:nvSpPr>
        <p:spPr>
          <a:xfrm>
            <a:off x="4093943" y="2528750"/>
            <a:ext cx="6985" cy="5080"/>
          </a:xfrm>
          <a:custGeom>
            <a:avLst/>
            <a:gdLst/>
            <a:ahLst/>
            <a:cxnLst/>
            <a:rect l="l" t="t" r="r" b="b"/>
            <a:pathLst>
              <a:path w="6985" h="5080">
                <a:moveTo>
                  <a:pt x="6863" y="4754"/>
                </a:moveTo>
                <a:lnTo>
                  <a:pt x="0" y="2743"/>
                </a:lnTo>
                <a:lnTo>
                  <a:pt x="3411" y="0"/>
                </a:lnTo>
                <a:lnTo>
                  <a:pt x="6863" y="4754"/>
                </a:lnTo>
                <a:close/>
              </a:path>
            </a:pathLst>
          </a:custGeom>
          <a:ln w="3175">
            <a:solidFill>
              <a:srgbClr val="1560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09" name="object 29209"/>
          <p:cNvSpPr/>
          <p:nvPr/>
        </p:nvSpPr>
        <p:spPr>
          <a:xfrm>
            <a:off x="4097355" y="2521633"/>
            <a:ext cx="8890" cy="12065"/>
          </a:xfrm>
          <a:custGeom>
            <a:avLst/>
            <a:gdLst/>
            <a:ahLst/>
            <a:cxnLst/>
            <a:rect l="l" t="t" r="r" b="b"/>
            <a:pathLst>
              <a:path w="8889" h="12064">
                <a:moveTo>
                  <a:pt x="3451" y="11871"/>
                </a:moveTo>
                <a:lnTo>
                  <a:pt x="0" y="7117"/>
                </a:lnTo>
                <a:lnTo>
                  <a:pt x="8856" y="0"/>
                </a:lnTo>
                <a:lnTo>
                  <a:pt x="3451" y="11871"/>
                </a:lnTo>
                <a:close/>
              </a:path>
            </a:pathLst>
          </a:custGeom>
          <a:solidFill>
            <a:srgbClr val="1561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10" name="object 29210"/>
          <p:cNvSpPr/>
          <p:nvPr/>
        </p:nvSpPr>
        <p:spPr>
          <a:xfrm>
            <a:off x="4097355" y="2521633"/>
            <a:ext cx="8890" cy="12065"/>
          </a:xfrm>
          <a:custGeom>
            <a:avLst/>
            <a:gdLst/>
            <a:ahLst/>
            <a:cxnLst/>
            <a:rect l="l" t="t" r="r" b="b"/>
            <a:pathLst>
              <a:path w="8889" h="12064">
                <a:moveTo>
                  <a:pt x="3451" y="11871"/>
                </a:moveTo>
                <a:lnTo>
                  <a:pt x="8856" y="0"/>
                </a:lnTo>
                <a:lnTo>
                  <a:pt x="0" y="7117"/>
                </a:lnTo>
                <a:lnTo>
                  <a:pt x="3451" y="11871"/>
                </a:lnTo>
                <a:close/>
              </a:path>
            </a:pathLst>
          </a:custGeom>
          <a:ln w="3175">
            <a:solidFill>
              <a:srgbClr val="1561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11" name="object 29211"/>
          <p:cNvSpPr/>
          <p:nvPr/>
        </p:nvSpPr>
        <p:spPr>
          <a:xfrm>
            <a:off x="4100807" y="2521633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15900" y="12339"/>
                </a:moveTo>
                <a:lnTo>
                  <a:pt x="0" y="11871"/>
                </a:lnTo>
                <a:lnTo>
                  <a:pt x="5405" y="0"/>
                </a:lnTo>
                <a:lnTo>
                  <a:pt x="15900" y="12339"/>
                </a:lnTo>
                <a:close/>
              </a:path>
            </a:pathLst>
          </a:custGeom>
          <a:solidFill>
            <a:srgbClr val="1562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12" name="object 29212"/>
          <p:cNvSpPr/>
          <p:nvPr/>
        </p:nvSpPr>
        <p:spPr>
          <a:xfrm>
            <a:off x="4100807" y="2521633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1871"/>
                </a:moveTo>
                <a:lnTo>
                  <a:pt x="5405" y="0"/>
                </a:lnTo>
                <a:lnTo>
                  <a:pt x="15900" y="12339"/>
                </a:lnTo>
                <a:lnTo>
                  <a:pt x="0" y="11871"/>
                </a:lnTo>
                <a:close/>
              </a:path>
            </a:pathLst>
          </a:custGeom>
          <a:ln w="3175">
            <a:solidFill>
              <a:srgbClr val="1562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13" name="object 29213"/>
          <p:cNvSpPr/>
          <p:nvPr/>
        </p:nvSpPr>
        <p:spPr>
          <a:xfrm>
            <a:off x="4115633" y="2536091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765"/>
                </a:moveTo>
                <a:lnTo>
                  <a:pt x="2811" y="38"/>
                </a:lnTo>
                <a:lnTo>
                  <a:pt x="0" y="1765"/>
                </a:lnTo>
                <a:close/>
              </a:path>
            </a:pathLst>
          </a:custGeom>
          <a:ln w="3175">
            <a:solidFill>
              <a:srgbClr val="1563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14" name="object 29214"/>
          <p:cNvSpPr/>
          <p:nvPr/>
        </p:nvSpPr>
        <p:spPr>
          <a:xfrm>
            <a:off x="4115633" y="2536091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765"/>
                </a:moveTo>
                <a:lnTo>
                  <a:pt x="2875" y="0"/>
                </a:lnTo>
                <a:lnTo>
                  <a:pt x="0" y="1765"/>
                </a:lnTo>
                <a:close/>
              </a:path>
            </a:pathLst>
          </a:custGeom>
          <a:solidFill>
            <a:srgbClr val="1563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15" name="object 29215"/>
          <p:cNvSpPr/>
          <p:nvPr/>
        </p:nvSpPr>
        <p:spPr>
          <a:xfrm>
            <a:off x="4115633" y="2536091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765"/>
                </a:moveTo>
                <a:lnTo>
                  <a:pt x="2966" y="99"/>
                </a:lnTo>
                <a:lnTo>
                  <a:pt x="0" y="1765"/>
                </a:lnTo>
                <a:close/>
              </a:path>
            </a:pathLst>
          </a:custGeom>
          <a:ln w="3175">
            <a:solidFill>
              <a:srgbClr val="1563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16" name="object 292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217" name="object 29217"/>
          <p:cNvSpPr/>
          <p:nvPr/>
        </p:nvSpPr>
        <p:spPr>
          <a:xfrm>
            <a:off x="4127360" y="2551645"/>
            <a:ext cx="16510" cy="14604"/>
          </a:xfrm>
          <a:custGeom>
            <a:avLst/>
            <a:gdLst/>
            <a:ahLst/>
            <a:cxnLst/>
            <a:rect l="l" t="t" r="r" b="b"/>
            <a:pathLst>
              <a:path w="16510" h="14605">
                <a:moveTo>
                  <a:pt x="16418" y="14211"/>
                </a:moveTo>
                <a:lnTo>
                  <a:pt x="0" y="3594"/>
                </a:lnTo>
                <a:lnTo>
                  <a:pt x="4356" y="0"/>
                </a:lnTo>
                <a:lnTo>
                  <a:pt x="16418" y="14211"/>
                </a:lnTo>
                <a:close/>
              </a:path>
            </a:pathLst>
          </a:custGeom>
          <a:solidFill>
            <a:srgbClr val="1564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18" name="object 29218"/>
          <p:cNvSpPr/>
          <p:nvPr/>
        </p:nvSpPr>
        <p:spPr>
          <a:xfrm>
            <a:off x="4127360" y="2551645"/>
            <a:ext cx="16510" cy="14604"/>
          </a:xfrm>
          <a:custGeom>
            <a:avLst/>
            <a:gdLst/>
            <a:ahLst/>
            <a:cxnLst/>
            <a:rect l="l" t="t" r="r" b="b"/>
            <a:pathLst>
              <a:path w="16510" h="14605">
                <a:moveTo>
                  <a:pt x="16418" y="14211"/>
                </a:moveTo>
                <a:lnTo>
                  <a:pt x="4356" y="0"/>
                </a:lnTo>
                <a:lnTo>
                  <a:pt x="0" y="3594"/>
                </a:lnTo>
                <a:lnTo>
                  <a:pt x="16418" y="14211"/>
                </a:lnTo>
                <a:close/>
              </a:path>
            </a:pathLst>
          </a:custGeom>
          <a:ln w="3175">
            <a:solidFill>
              <a:srgbClr val="1564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19" name="object 29219"/>
          <p:cNvSpPr/>
          <p:nvPr/>
        </p:nvSpPr>
        <p:spPr>
          <a:xfrm>
            <a:off x="4131716" y="2551645"/>
            <a:ext cx="12065" cy="14604"/>
          </a:xfrm>
          <a:custGeom>
            <a:avLst/>
            <a:gdLst/>
            <a:ahLst/>
            <a:cxnLst/>
            <a:rect l="l" t="t" r="r" b="b"/>
            <a:pathLst>
              <a:path w="12064" h="14605">
                <a:moveTo>
                  <a:pt x="12062" y="14211"/>
                </a:moveTo>
                <a:lnTo>
                  <a:pt x="0" y="0"/>
                </a:lnTo>
                <a:lnTo>
                  <a:pt x="11694" y="13774"/>
                </a:lnTo>
                <a:lnTo>
                  <a:pt x="12062" y="14211"/>
                </a:lnTo>
                <a:close/>
              </a:path>
            </a:pathLst>
          </a:custGeom>
          <a:ln w="3175">
            <a:solidFill>
              <a:srgbClr val="1565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20" name="object 29220"/>
          <p:cNvSpPr/>
          <p:nvPr/>
        </p:nvSpPr>
        <p:spPr>
          <a:xfrm>
            <a:off x="4099341" y="2565857"/>
            <a:ext cx="44450" cy="12700"/>
          </a:xfrm>
          <a:custGeom>
            <a:avLst/>
            <a:gdLst/>
            <a:ahLst/>
            <a:cxnLst/>
            <a:rect l="l" t="t" r="r" b="b"/>
            <a:pathLst>
              <a:path w="44450" h="12700">
                <a:moveTo>
                  <a:pt x="44437" y="0"/>
                </a:moveTo>
                <a:lnTo>
                  <a:pt x="0" y="124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21" name="object 29221"/>
          <p:cNvSpPr/>
          <p:nvPr/>
        </p:nvSpPr>
        <p:spPr>
          <a:xfrm>
            <a:off x="4091566" y="2531493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03" y="1747"/>
                </a:moveTo>
                <a:lnTo>
                  <a:pt x="0" y="1747"/>
                </a:lnTo>
                <a:lnTo>
                  <a:pt x="2377" y="0"/>
                </a:lnTo>
                <a:lnTo>
                  <a:pt x="203" y="1747"/>
                </a:lnTo>
                <a:close/>
              </a:path>
            </a:pathLst>
          </a:custGeom>
          <a:solidFill>
            <a:srgbClr val="155F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22" name="object 29222"/>
          <p:cNvSpPr/>
          <p:nvPr/>
        </p:nvSpPr>
        <p:spPr>
          <a:xfrm>
            <a:off x="4091566" y="2531493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1747"/>
                </a:moveTo>
                <a:lnTo>
                  <a:pt x="203" y="1747"/>
                </a:lnTo>
                <a:lnTo>
                  <a:pt x="2377" y="0"/>
                </a:lnTo>
                <a:lnTo>
                  <a:pt x="0" y="1747"/>
                </a:lnTo>
                <a:close/>
              </a:path>
            </a:pathLst>
          </a:custGeom>
          <a:ln w="3175">
            <a:solidFill>
              <a:srgbClr val="155F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23" name="object 29223"/>
          <p:cNvSpPr/>
          <p:nvPr/>
        </p:nvSpPr>
        <p:spPr>
          <a:xfrm>
            <a:off x="4091587" y="2533393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9220" y="111"/>
                </a:moveTo>
                <a:lnTo>
                  <a:pt x="4907" y="60"/>
                </a:lnTo>
                <a:lnTo>
                  <a:pt x="0" y="0"/>
                </a:lnTo>
                <a:lnTo>
                  <a:pt x="9220" y="111"/>
                </a:lnTo>
                <a:close/>
              </a:path>
            </a:pathLst>
          </a:custGeom>
          <a:ln w="3175">
            <a:solidFill>
              <a:srgbClr val="155F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24" name="object 29224"/>
          <p:cNvSpPr/>
          <p:nvPr/>
        </p:nvSpPr>
        <p:spPr>
          <a:xfrm>
            <a:off x="4091587" y="2533373"/>
            <a:ext cx="9525" cy="0"/>
          </a:xfrm>
          <a:custGeom>
            <a:avLst/>
            <a:gdLst/>
            <a:ahLst/>
            <a:cxnLst/>
            <a:rect l="l" t="t" r="r" b="b"/>
            <a:pathLst>
              <a:path w="9525" h="0">
                <a:moveTo>
                  <a:pt x="0" y="0"/>
                </a:moveTo>
                <a:lnTo>
                  <a:pt x="9220" y="0"/>
                </a:lnTo>
              </a:path>
            </a:pathLst>
          </a:custGeom>
          <a:ln w="3175">
            <a:solidFill>
              <a:srgbClr val="155F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25" name="object 29225"/>
          <p:cNvSpPr/>
          <p:nvPr/>
        </p:nvSpPr>
        <p:spPr>
          <a:xfrm>
            <a:off x="4091587" y="253324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9220" y="264"/>
                </a:moveTo>
                <a:lnTo>
                  <a:pt x="182" y="0"/>
                </a:lnTo>
                <a:lnTo>
                  <a:pt x="0" y="152"/>
                </a:lnTo>
                <a:lnTo>
                  <a:pt x="9220" y="264"/>
                </a:lnTo>
                <a:close/>
              </a:path>
            </a:pathLst>
          </a:custGeom>
          <a:ln w="3175">
            <a:solidFill>
              <a:srgbClr val="155F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26" name="object 29226"/>
          <p:cNvSpPr/>
          <p:nvPr/>
        </p:nvSpPr>
        <p:spPr>
          <a:xfrm>
            <a:off x="4097659" y="2548107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0" y="5615"/>
                </a:moveTo>
                <a:lnTo>
                  <a:pt x="1282" y="0"/>
                </a:lnTo>
                <a:lnTo>
                  <a:pt x="1866" y="4043"/>
                </a:lnTo>
                <a:lnTo>
                  <a:pt x="0" y="5615"/>
                </a:lnTo>
                <a:close/>
              </a:path>
            </a:pathLst>
          </a:custGeom>
          <a:solidFill>
            <a:srgbClr val="155E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27" name="object 29227"/>
          <p:cNvSpPr/>
          <p:nvPr/>
        </p:nvSpPr>
        <p:spPr>
          <a:xfrm>
            <a:off x="4097659" y="2548107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1282" y="0"/>
                </a:moveTo>
                <a:lnTo>
                  <a:pt x="1866" y="4043"/>
                </a:lnTo>
                <a:lnTo>
                  <a:pt x="0" y="5615"/>
                </a:lnTo>
                <a:lnTo>
                  <a:pt x="1282" y="0"/>
                </a:lnTo>
                <a:close/>
              </a:path>
            </a:pathLst>
          </a:custGeom>
          <a:ln w="3175">
            <a:solidFill>
              <a:srgbClr val="155E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28" name="object 29228"/>
          <p:cNvSpPr/>
          <p:nvPr/>
        </p:nvSpPr>
        <p:spPr>
          <a:xfrm>
            <a:off x="4097398" y="2548100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261" y="5623"/>
                </a:moveTo>
                <a:lnTo>
                  <a:pt x="0" y="0"/>
                </a:lnTo>
                <a:lnTo>
                  <a:pt x="1544" y="7"/>
                </a:lnTo>
                <a:lnTo>
                  <a:pt x="261" y="5623"/>
                </a:lnTo>
                <a:close/>
              </a:path>
            </a:pathLst>
          </a:custGeom>
          <a:solidFill>
            <a:srgbClr val="155E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29" name="object 29229"/>
          <p:cNvSpPr/>
          <p:nvPr/>
        </p:nvSpPr>
        <p:spPr>
          <a:xfrm>
            <a:off x="4097398" y="2548100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1544" y="7"/>
                </a:moveTo>
                <a:lnTo>
                  <a:pt x="0" y="0"/>
                </a:lnTo>
                <a:lnTo>
                  <a:pt x="261" y="5623"/>
                </a:lnTo>
                <a:lnTo>
                  <a:pt x="1544" y="7"/>
                </a:lnTo>
                <a:close/>
              </a:path>
            </a:pathLst>
          </a:custGeom>
          <a:ln w="3175">
            <a:solidFill>
              <a:srgbClr val="155E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30" name="object 29230"/>
          <p:cNvSpPr/>
          <p:nvPr/>
        </p:nvSpPr>
        <p:spPr>
          <a:xfrm>
            <a:off x="4097398" y="2542603"/>
            <a:ext cx="10795" cy="5715"/>
          </a:xfrm>
          <a:custGeom>
            <a:avLst/>
            <a:gdLst/>
            <a:ahLst/>
            <a:cxnLst/>
            <a:rect l="l" t="t" r="r" b="b"/>
            <a:pathLst>
              <a:path w="10795" h="5714">
                <a:moveTo>
                  <a:pt x="1544" y="5504"/>
                </a:moveTo>
                <a:lnTo>
                  <a:pt x="0" y="5496"/>
                </a:lnTo>
                <a:lnTo>
                  <a:pt x="10505" y="0"/>
                </a:lnTo>
                <a:lnTo>
                  <a:pt x="1544" y="5504"/>
                </a:lnTo>
                <a:close/>
              </a:path>
            </a:pathLst>
          </a:custGeom>
          <a:solidFill>
            <a:srgbClr val="155F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31" name="object 29231"/>
          <p:cNvSpPr/>
          <p:nvPr/>
        </p:nvSpPr>
        <p:spPr>
          <a:xfrm>
            <a:off x="4097398" y="2542603"/>
            <a:ext cx="10795" cy="5715"/>
          </a:xfrm>
          <a:custGeom>
            <a:avLst/>
            <a:gdLst/>
            <a:ahLst/>
            <a:cxnLst/>
            <a:rect l="l" t="t" r="r" b="b"/>
            <a:pathLst>
              <a:path w="10795" h="5714">
                <a:moveTo>
                  <a:pt x="10505" y="0"/>
                </a:moveTo>
                <a:lnTo>
                  <a:pt x="1544" y="5504"/>
                </a:lnTo>
                <a:lnTo>
                  <a:pt x="0" y="5496"/>
                </a:lnTo>
                <a:lnTo>
                  <a:pt x="10505" y="0"/>
                </a:lnTo>
                <a:close/>
              </a:path>
            </a:pathLst>
          </a:custGeom>
          <a:ln w="3175">
            <a:solidFill>
              <a:srgbClr val="155F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32" name="object 29232"/>
          <p:cNvSpPr/>
          <p:nvPr/>
        </p:nvSpPr>
        <p:spPr>
          <a:xfrm>
            <a:off x="4097398" y="2542603"/>
            <a:ext cx="10795" cy="5715"/>
          </a:xfrm>
          <a:custGeom>
            <a:avLst/>
            <a:gdLst/>
            <a:ahLst/>
            <a:cxnLst/>
            <a:rect l="l" t="t" r="r" b="b"/>
            <a:pathLst>
              <a:path w="10795" h="5714">
                <a:moveTo>
                  <a:pt x="0" y="5496"/>
                </a:moveTo>
                <a:lnTo>
                  <a:pt x="9001" y="439"/>
                </a:lnTo>
                <a:lnTo>
                  <a:pt x="10505" y="0"/>
                </a:lnTo>
                <a:lnTo>
                  <a:pt x="0" y="5496"/>
                </a:lnTo>
                <a:close/>
              </a:path>
            </a:pathLst>
          </a:custGeom>
          <a:solidFill>
            <a:srgbClr val="1560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33" name="object 29233"/>
          <p:cNvSpPr/>
          <p:nvPr/>
        </p:nvSpPr>
        <p:spPr>
          <a:xfrm>
            <a:off x="4097398" y="2542603"/>
            <a:ext cx="10795" cy="5715"/>
          </a:xfrm>
          <a:custGeom>
            <a:avLst/>
            <a:gdLst/>
            <a:ahLst/>
            <a:cxnLst/>
            <a:rect l="l" t="t" r="r" b="b"/>
            <a:pathLst>
              <a:path w="10795" h="5714">
                <a:moveTo>
                  <a:pt x="10505" y="0"/>
                </a:moveTo>
                <a:lnTo>
                  <a:pt x="9001" y="439"/>
                </a:lnTo>
                <a:lnTo>
                  <a:pt x="0" y="5496"/>
                </a:lnTo>
                <a:lnTo>
                  <a:pt x="10505" y="0"/>
                </a:lnTo>
                <a:close/>
              </a:path>
            </a:pathLst>
          </a:custGeom>
          <a:ln w="3175">
            <a:solidFill>
              <a:srgbClr val="1560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34" name="object 29234"/>
          <p:cNvSpPr/>
          <p:nvPr/>
        </p:nvSpPr>
        <p:spPr>
          <a:xfrm>
            <a:off x="4106400" y="2537856"/>
            <a:ext cx="9525" cy="5715"/>
          </a:xfrm>
          <a:custGeom>
            <a:avLst/>
            <a:gdLst/>
            <a:ahLst/>
            <a:cxnLst/>
            <a:rect l="l" t="t" r="r" b="b"/>
            <a:pathLst>
              <a:path w="9525" h="5714">
                <a:moveTo>
                  <a:pt x="0" y="5186"/>
                </a:moveTo>
                <a:lnTo>
                  <a:pt x="9232" y="0"/>
                </a:lnTo>
                <a:lnTo>
                  <a:pt x="1503" y="4747"/>
                </a:lnTo>
                <a:lnTo>
                  <a:pt x="0" y="5186"/>
                </a:lnTo>
                <a:close/>
              </a:path>
            </a:pathLst>
          </a:custGeom>
          <a:solidFill>
            <a:srgbClr val="1561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35" name="object 29235"/>
          <p:cNvSpPr/>
          <p:nvPr/>
        </p:nvSpPr>
        <p:spPr>
          <a:xfrm>
            <a:off x="4106400" y="2537856"/>
            <a:ext cx="9525" cy="5715"/>
          </a:xfrm>
          <a:custGeom>
            <a:avLst/>
            <a:gdLst/>
            <a:ahLst/>
            <a:cxnLst/>
            <a:rect l="l" t="t" r="r" b="b"/>
            <a:pathLst>
              <a:path w="9525" h="5714">
                <a:moveTo>
                  <a:pt x="9232" y="0"/>
                </a:moveTo>
                <a:lnTo>
                  <a:pt x="0" y="5186"/>
                </a:lnTo>
                <a:lnTo>
                  <a:pt x="1503" y="4747"/>
                </a:lnTo>
                <a:lnTo>
                  <a:pt x="9232" y="0"/>
                </a:lnTo>
                <a:close/>
              </a:path>
            </a:pathLst>
          </a:custGeom>
          <a:ln w="3175">
            <a:solidFill>
              <a:srgbClr val="1561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36" name="object 29236"/>
          <p:cNvSpPr/>
          <p:nvPr/>
        </p:nvSpPr>
        <p:spPr>
          <a:xfrm>
            <a:off x="4106400" y="2542603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439"/>
                </a:moveTo>
                <a:lnTo>
                  <a:pt x="15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37" name="object 292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238" name="object 292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239" name="object 292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240" name="object 29240"/>
          <p:cNvSpPr/>
          <p:nvPr/>
        </p:nvSpPr>
        <p:spPr>
          <a:xfrm>
            <a:off x="4091770" y="2531493"/>
            <a:ext cx="9525" cy="2540"/>
          </a:xfrm>
          <a:custGeom>
            <a:avLst/>
            <a:gdLst/>
            <a:ahLst/>
            <a:cxnLst/>
            <a:rect l="l" t="t" r="r" b="b"/>
            <a:pathLst>
              <a:path w="9525" h="2539">
                <a:moveTo>
                  <a:pt x="9037" y="2011"/>
                </a:moveTo>
                <a:lnTo>
                  <a:pt x="0" y="1747"/>
                </a:lnTo>
                <a:lnTo>
                  <a:pt x="2174" y="0"/>
                </a:lnTo>
                <a:lnTo>
                  <a:pt x="9037" y="2011"/>
                </a:lnTo>
                <a:close/>
              </a:path>
            </a:pathLst>
          </a:custGeom>
          <a:solidFill>
            <a:srgbClr val="155F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41" name="object 29241"/>
          <p:cNvSpPr/>
          <p:nvPr/>
        </p:nvSpPr>
        <p:spPr>
          <a:xfrm>
            <a:off x="4091770" y="2531493"/>
            <a:ext cx="9525" cy="2540"/>
          </a:xfrm>
          <a:custGeom>
            <a:avLst/>
            <a:gdLst/>
            <a:ahLst/>
            <a:cxnLst/>
            <a:rect l="l" t="t" r="r" b="b"/>
            <a:pathLst>
              <a:path w="9525" h="2539">
                <a:moveTo>
                  <a:pt x="2174" y="0"/>
                </a:moveTo>
                <a:lnTo>
                  <a:pt x="0" y="1747"/>
                </a:lnTo>
                <a:lnTo>
                  <a:pt x="9037" y="2011"/>
                </a:lnTo>
                <a:lnTo>
                  <a:pt x="2174" y="0"/>
                </a:lnTo>
                <a:close/>
              </a:path>
            </a:pathLst>
          </a:custGeom>
          <a:ln w="3175">
            <a:solidFill>
              <a:srgbClr val="155F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42" name="object 29242"/>
          <p:cNvSpPr/>
          <p:nvPr/>
        </p:nvSpPr>
        <p:spPr>
          <a:xfrm>
            <a:off x="4098942" y="2548107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584" y="4043"/>
                </a:moveTo>
                <a:lnTo>
                  <a:pt x="0" y="0"/>
                </a:lnTo>
                <a:lnTo>
                  <a:pt x="5354" y="20"/>
                </a:lnTo>
                <a:lnTo>
                  <a:pt x="584" y="4043"/>
                </a:lnTo>
                <a:close/>
              </a:path>
            </a:pathLst>
          </a:custGeom>
          <a:solidFill>
            <a:srgbClr val="155F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43" name="object 29243"/>
          <p:cNvSpPr/>
          <p:nvPr/>
        </p:nvSpPr>
        <p:spPr>
          <a:xfrm>
            <a:off x="4098942" y="2548107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584" y="4043"/>
                </a:moveTo>
                <a:lnTo>
                  <a:pt x="5354" y="20"/>
                </a:lnTo>
                <a:lnTo>
                  <a:pt x="0" y="0"/>
                </a:lnTo>
                <a:lnTo>
                  <a:pt x="584" y="4043"/>
                </a:lnTo>
                <a:close/>
              </a:path>
            </a:pathLst>
          </a:custGeom>
          <a:ln w="3175">
            <a:solidFill>
              <a:srgbClr val="155F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44" name="object 29244"/>
          <p:cNvSpPr/>
          <p:nvPr/>
        </p:nvSpPr>
        <p:spPr>
          <a:xfrm>
            <a:off x="4098942" y="2541102"/>
            <a:ext cx="14604" cy="7620"/>
          </a:xfrm>
          <a:custGeom>
            <a:avLst/>
            <a:gdLst/>
            <a:ahLst/>
            <a:cxnLst/>
            <a:rect l="l" t="t" r="r" b="b"/>
            <a:pathLst>
              <a:path w="14604" h="7619">
                <a:moveTo>
                  <a:pt x="0" y="7005"/>
                </a:moveTo>
                <a:lnTo>
                  <a:pt x="8961" y="1501"/>
                </a:lnTo>
                <a:lnTo>
                  <a:pt x="14091" y="0"/>
                </a:lnTo>
                <a:lnTo>
                  <a:pt x="0" y="7005"/>
                </a:lnTo>
                <a:close/>
              </a:path>
            </a:pathLst>
          </a:custGeom>
          <a:solidFill>
            <a:srgbClr val="156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45" name="object 29245"/>
          <p:cNvSpPr/>
          <p:nvPr/>
        </p:nvSpPr>
        <p:spPr>
          <a:xfrm>
            <a:off x="4098942" y="2541102"/>
            <a:ext cx="14604" cy="7620"/>
          </a:xfrm>
          <a:custGeom>
            <a:avLst/>
            <a:gdLst/>
            <a:ahLst/>
            <a:cxnLst/>
            <a:rect l="l" t="t" r="r" b="b"/>
            <a:pathLst>
              <a:path w="14604" h="7619">
                <a:moveTo>
                  <a:pt x="0" y="7005"/>
                </a:moveTo>
                <a:lnTo>
                  <a:pt x="8961" y="1501"/>
                </a:lnTo>
                <a:lnTo>
                  <a:pt x="14091" y="0"/>
                </a:lnTo>
                <a:lnTo>
                  <a:pt x="0" y="7005"/>
                </a:lnTo>
                <a:close/>
              </a:path>
            </a:pathLst>
          </a:custGeom>
          <a:ln w="3175">
            <a:solidFill>
              <a:srgbClr val="1560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46" name="object 29246"/>
          <p:cNvSpPr/>
          <p:nvPr/>
        </p:nvSpPr>
        <p:spPr>
          <a:xfrm>
            <a:off x="4098942" y="2541102"/>
            <a:ext cx="14604" cy="7620"/>
          </a:xfrm>
          <a:custGeom>
            <a:avLst/>
            <a:gdLst/>
            <a:ahLst/>
            <a:cxnLst/>
            <a:rect l="l" t="t" r="r" b="b"/>
            <a:pathLst>
              <a:path w="14604" h="7619">
                <a:moveTo>
                  <a:pt x="5354" y="7025"/>
                </a:moveTo>
                <a:lnTo>
                  <a:pt x="0" y="7005"/>
                </a:lnTo>
                <a:lnTo>
                  <a:pt x="14091" y="0"/>
                </a:lnTo>
                <a:lnTo>
                  <a:pt x="5354" y="7025"/>
                </a:lnTo>
                <a:close/>
              </a:path>
            </a:pathLst>
          </a:custGeom>
          <a:solidFill>
            <a:srgbClr val="1560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47" name="object 29247"/>
          <p:cNvSpPr/>
          <p:nvPr/>
        </p:nvSpPr>
        <p:spPr>
          <a:xfrm>
            <a:off x="4098942" y="2541102"/>
            <a:ext cx="14604" cy="7620"/>
          </a:xfrm>
          <a:custGeom>
            <a:avLst/>
            <a:gdLst/>
            <a:ahLst/>
            <a:cxnLst/>
            <a:rect l="l" t="t" r="r" b="b"/>
            <a:pathLst>
              <a:path w="14604" h="7619">
                <a:moveTo>
                  <a:pt x="0" y="7005"/>
                </a:moveTo>
                <a:lnTo>
                  <a:pt x="5354" y="7025"/>
                </a:lnTo>
                <a:lnTo>
                  <a:pt x="14091" y="0"/>
                </a:lnTo>
                <a:lnTo>
                  <a:pt x="0" y="7005"/>
                </a:lnTo>
                <a:close/>
              </a:path>
            </a:pathLst>
          </a:custGeom>
          <a:ln w="3175">
            <a:solidFill>
              <a:srgbClr val="1560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48" name="object 29248"/>
          <p:cNvSpPr/>
          <p:nvPr/>
        </p:nvSpPr>
        <p:spPr>
          <a:xfrm>
            <a:off x="4107903" y="2536190"/>
            <a:ext cx="10795" cy="6985"/>
          </a:xfrm>
          <a:custGeom>
            <a:avLst/>
            <a:gdLst/>
            <a:ahLst/>
            <a:cxnLst/>
            <a:rect l="l" t="t" r="r" b="b"/>
            <a:pathLst>
              <a:path w="10795" h="6985">
                <a:moveTo>
                  <a:pt x="0" y="6413"/>
                </a:moveTo>
                <a:lnTo>
                  <a:pt x="7729" y="1666"/>
                </a:lnTo>
                <a:lnTo>
                  <a:pt x="10695" y="0"/>
                </a:lnTo>
                <a:lnTo>
                  <a:pt x="0" y="6413"/>
                </a:lnTo>
                <a:close/>
              </a:path>
            </a:pathLst>
          </a:custGeom>
          <a:solidFill>
            <a:srgbClr val="1562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49" name="object 29249"/>
          <p:cNvSpPr/>
          <p:nvPr/>
        </p:nvSpPr>
        <p:spPr>
          <a:xfrm>
            <a:off x="4107903" y="2536190"/>
            <a:ext cx="10795" cy="6985"/>
          </a:xfrm>
          <a:custGeom>
            <a:avLst/>
            <a:gdLst/>
            <a:ahLst/>
            <a:cxnLst/>
            <a:rect l="l" t="t" r="r" b="b"/>
            <a:pathLst>
              <a:path w="10795" h="6985">
                <a:moveTo>
                  <a:pt x="0" y="6413"/>
                </a:moveTo>
                <a:lnTo>
                  <a:pt x="7729" y="1666"/>
                </a:lnTo>
                <a:lnTo>
                  <a:pt x="10695" y="0"/>
                </a:lnTo>
                <a:lnTo>
                  <a:pt x="0" y="6413"/>
                </a:lnTo>
                <a:close/>
              </a:path>
            </a:pathLst>
          </a:custGeom>
          <a:ln w="3175">
            <a:solidFill>
              <a:srgbClr val="1562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50" name="object 29250"/>
          <p:cNvSpPr/>
          <p:nvPr/>
        </p:nvSpPr>
        <p:spPr>
          <a:xfrm>
            <a:off x="4107903" y="2536190"/>
            <a:ext cx="11430" cy="6985"/>
          </a:xfrm>
          <a:custGeom>
            <a:avLst/>
            <a:gdLst/>
            <a:ahLst/>
            <a:cxnLst/>
            <a:rect l="l" t="t" r="r" b="b"/>
            <a:pathLst>
              <a:path w="11429" h="6985">
                <a:moveTo>
                  <a:pt x="0" y="6413"/>
                </a:moveTo>
                <a:lnTo>
                  <a:pt x="10695" y="0"/>
                </a:lnTo>
                <a:lnTo>
                  <a:pt x="10924" y="251"/>
                </a:lnTo>
                <a:lnTo>
                  <a:pt x="0" y="6413"/>
                </a:lnTo>
                <a:close/>
              </a:path>
            </a:pathLst>
          </a:custGeom>
          <a:solidFill>
            <a:srgbClr val="1562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51" name="object 29251"/>
          <p:cNvSpPr/>
          <p:nvPr/>
        </p:nvSpPr>
        <p:spPr>
          <a:xfrm>
            <a:off x="4107903" y="2536190"/>
            <a:ext cx="11430" cy="6985"/>
          </a:xfrm>
          <a:custGeom>
            <a:avLst/>
            <a:gdLst/>
            <a:ahLst/>
            <a:cxnLst/>
            <a:rect l="l" t="t" r="r" b="b"/>
            <a:pathLst>
              <a:path w="11429" h="6985">
                <a:moveTo>
                  <a:pt x="0" y="6413"/>
                </a:moveTo>
                <a:lnTo>
                  <a:pt x="10924" y="251"/>
                </a:lnTo>
                <a:lnTo>
                  <a:pt x="10695" y="0"/>
                </a:lnTo>
                <a:lnTo>
                  <a:pt x="0" y="6413"/>
                </a:lnTo>
                <a:close/>
              </a:path>
            </a:pathLst>
          </a:custGeom>
          <a:ln w="3175">
            <a:solidFill>
              <a:srgbClr val="1562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52" name="object 29252"/>
          <p:cNvSpPr/>
          <p:nvPr/>
        </p:nvSpPr>
        <p:spPr>
          <a:xfrm>
            <a:off x="4107903" y="2536441"/>
            <a:ext cx="11430" cy="6350"/>
          </a:xfrm>
          <a:custGeom>
            <a:avLst/>
            <a:gdLst/>
            <a:ahLst/>
            <a:cxnLst/>
            <a:rect l="l" t="t" r="r" b="b"/>
            <a:pathLst>
              <a:path w="11429" h="6350">
                <a:moveTo>
                  <a:pt x="0" y="6162"/>
                </a:moveTo>
                <a:lnTo>
                  <a:pt x="10924" y="0"/>
                </a:lnTo>
                <a:lnTo>
                  <a:pt x="5130" y="4660"/>
                </a:lnTo>
                <a:lnTo>
                  <a:pt x="0" y="6162"/>
                </a:lnTo>
                <a:close/>
              </a:path>
            </a:pathLst>
          </a:custGeom>
          <a:solidFill>
            <a:srgbClr val="1562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53" name="object 29253"/>
          <p:cNvSpPr/>
          <p:nvPr/>
        </p:nvSpPr>
        <p:spPr>
          <a:xfrm>
            <a:off x="4107903" y="2536441"/>
            <a:ext cx="11430" cy="6350"/>
          </a:xfrm>
          <a:custGeom>
            <a:avLst/>
            <a:gdLst/>
            <a:ahLst/>
            <a:cxnLst/>
            <a:rect l="l" t="t" r="r" b="b"/>
            <a:pathLst>
              <a:path w="11429" h="6350">
                <a:moveTo>
                  <a:pt x="0" y="6162"/>
                </a:moveTo>
                <a:lnTo>
                  <a:pt x="10924" y="0"/>
                </a:lnTo>
                <a:lnTo>
                  <a:pt x="5130" y="4660"/>
                </a:lnTo>
                <a:lnTo>
                  <a:pt x="0" y="6162"/>
                </a:lnTo>
                <a:close/>
              </a:path>
            </a:pathLst>
          </a:custGeom>
          <a:ln w="3175">
            <a:solidFill>
              <a:srgbClr val="1562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54" name="object 29254"/>
          <p:cNvSpPr/>
          <p:nvPr/>
        </p:nvSpPr>
        <p:spPr>
          <a:xfrm>
            <a:off x="4107903" y="2541102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0" y="1501"/>
                </a:moveTo>
                <a:lnTo>
                  <a:pt x="51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55" name="object 29255"/>
          <p:cNvSpPr/>
          <p:nvPr/>
        </p:nvSpPr>
        <p:spPr>
          <a:xfrm>
            <a:off x="4113034" y="2536441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0" y="4660"/>
                </a:moveTo>
                <a:lnTo>
                  <a:pt x="5793" y="0"/>
                </a:lnTo>
                <a:lnTo>
                  <a:pt x="7922" y="2506"/>
                </a:lnTo>
                <a:lnTo>
                  <a:pt x="0" y="4660"/>
                </a:lnTo>
                <a:close/>
              </a:path>
            </a:pathLst>
          </a:custGeom>
          <a:solidFill>
            <a:srgbClr val="1563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56" name="object 29256"/>
          <p:cNvSpPr/>
          <p:nvPr/>
        </p:nvSpPr>
        <p:spPr>
          <a:xfrm>
            <a:off x="4113034" y="2536441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5793" y="0"/>
                </a:moveTo>
                <a:lnTo>
                  <a:pt x="0" y="4660"/>
                </a:lnTo>
                <a:lnTo>
                  <a:pt x="7922" y="2506"/>
                </a:lnTo>
                <a:lnTo>
                  <a:pt x="5793" y="0"/>
                </a:lnTo>
                <a:close/>
              </a:path>
            </a:pathLst>
          </a:custGeom>
          <a:ln w="3175">
            <a:solidFill>
              <a:srgbClr val="1563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57" name="object 292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258" name="object 292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259" name="object 29259"/>
          <p:cNvSpPr/>
          <p:nvPr/>
        </p:nvSpPr>
        <p:spPr>
          <a:xfrm>
            <a:off x="4113034" y="2538948"/>
            <a:ext cx="14604" cy="7620"/>
          </a:xfrm>
          <a:custGeom>
            <a:avLst/>
            <a:gdLst/>
            <a:ahLst/>
            <a:cxnLst/>
            <a:rect l="l" t="t" r="r" b="b"/>
            <a:pathLst>
              <a:path w="14604" h="7619">
                <a:moveTo>
                  <a:pt x="14356" y="7571"/>
                </a:moveTo>
                <a:lnTo>
                  <a:pt x="0" y="2153"/>
                </a:lnTo>
                <a:lnTo>
                  <a:pt x="7922" y="0"/>
                </a:lnTo>
                <a:lnTo>
                  <a:pt x="14356" y="7571"/>
                </a:lnTo>
                <a:close/>
              </a:path>
            </a:pathLst>
          </a:custGeom>
          <a:solidFill>
            <a:srgbClr val="1563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60" name="object 29260"/>
          <p:cNvSpPr/>
          <p:nvPr/>
        </p:nvSpPr>
        <p:spPr>
          <a:xfrm>
            <a:off x="4113034" y="2538948"/>
            <a:ext cx="14604" cy="7620"/>
          </a:xfrm>
          <a:custGeom>
            <a:avLst/>
            <a:gdLst/>
            <a:ahLst/>
            <a:cxnLst/>
            <a:rect l="l" t="t" r="r" b="b"/>
            <a:pathLst>
              <a:path w="14604" h="7619">
                <a:moveTo>
                  <a:pt x="7922" y="0"/>
                </a:moveTo>
                <a:lnTo>
                  <a:pt x="0" y="2153"/>
                </a:lnTo>
                <a:lnTo>
                  <a:pt x="14356" y="7571"/>
                </a:lnTo>
                <a:lnTo>
                  <a:pt x="7922" y="0"/>
                </a:lnTo>
                <a:close/>
              </a:path>
            </a:pathLst>
          </a:custGeom>
          <a:ln w="3175">
            <a:solidFill>
              <a:srgbClr val="1563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61" name="object 29261"/>
          <p:cNvSpPr/>
          <p:nvPr/>
        </p:nvSpPr>
        <p:spPr>
          <a:xfrm>
            <a:off x="4113034" y="2538948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0" y="2153"/>
                </a:moveTo>
                <a:lnTo>
                  <a:pt x="79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62" name="object 292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263" name="object 292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264" name="object 29264"/>
          <p:cNvSpPr/>
          <p:nvPr/>
        </p:nvSpPr>
        <p:spPr>
          <a:xfrm>
            <a:off x="4036760" y="2581165"/>
            <a:ext cx="9525" cy="15240"/>
          </a:xfrm>
          <a:custGeom>
            <a:avLst/>
            <a:gdLst/>
            <a:ahLst/>
            <a:cxnLst/>
            <a:rect l="l" t="t" r="r" b="b"/>
            <a:pathLst>
              <a:path w="9525" h="15239">
                <a:moveTo>
                  <a:pt x="9390" y="14678"/>
                </a:moveTo>
                <a:lnTo>
                  <a:pt x="0" y="726"/>
                </a:lnTo>
                <a:lnTo>
                  <a:pt x="756" y="0"/>
                </a:lnTo>
                <a:lnTo>
                  <a:pt x="9390" y="14678"/>
                </a:lnTo>
                <a:close/>
              </a:path>
            </a:pathLst>
          </a:custGeom>
          <a:solidFill>
            <a:srgbClr val="1350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65" name="object 29265"/>
          <p:cNvSpPr/>
          <p:nvPr/>
        </p:nvSpPr>
        <p:spPr>
          <a:xfrm>
            <a:off x="4036760" y="2581165"/>
            <a:ext cx="9525" cy="15240"/>
          </a:xfrm>
          <a:custGeom>
            <a:avLst/>
            <a:gdLst/>
            <a:ahLst/>
            <a:cxnLst/>
            <a:rect l="l" t="t" r="r" b="b"/>
            <a:pathLst>
              <a:path w="9525" h="15239">
                <a:moveTo>
                  <a:pt x="0" y="726"/>
                </a:moveTo>
                <a:lnTo>
                  <a:pt x="756" y="0"/>
                </a:lnTo>
                <a:lnTo>
                  <a:pt x="9390" y="14678"/>
                </a:lnTo>
                <a:lnTo>
                  <a:pt x="0" y="726"/>
                </a:lnTo>
                <a:close/>
              </a:path>
            </a:pathLst>
          </a:custGeom>
          <a:ln w="3175">
            <a:solidFill>
              <a:srgbClr val="1350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66" name="object 29266"/>
          <p:cNvSpPr/>
          <p:nvPr/>
        </p:nvSpPr>
        <p:spPr>
          <a:xfrm>
            <a:off x="4037517" y="2580231"/>
            <a:ext cx="8890" cy="15875"/>
          </a:xfrm>
          <a:custGeom>
            <a:avLst/>
            <a:gdLst/>
            <a:ahLst/>
            <a:cxnLst/>
            <a:rect l="l" t="t" r="r" b="b"/>
            <a:pathLst>
              <a:path w="8889" h="15875">
                <a:moveTo>
                  <a:pt x="8633" y="15613"/>
                </a:moveTo>
                <a:lnTo>
                  <a:pt x="0" y="934"/>
                </a:lnTo>
                <a:lnTo>
                  <a:pt x="972" y="0"/>
                </a:lnTo>
                <a:lnTo>
                  <a:pt x="8633" y="15613"/>
                </a:lnTo>
                <a:close/>
              </a:path>
            </a:pathLst>
          </a:custGeom>
          <a:solidFill>
            <a:srgbClr val="1350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67" name="object 29267"/>
          <p:cNvSpPr/>
          <p:nvPr/>
        </p:nvSpPr>
        <p:spPr>
          <a:xfrm>
            <a:off x="4037517" y="2580231"/>
            <a:ext cx="8890" cy="15875"/>
          </a:xfrm>
          <a:custGeom>
            <a:avLst/>
            <a:gdLst/>
            <a:ahLst/>
            <a:cxnLst/>
            <a:rect l="l" t="t" r="r" b="b"/>
            <a:pathLst>
              <a:path w="8889" h="15875">
                <a:moveTo>
                  <a:pt x="972" y="0"/>
                </a:moveTo>
                <a:lnTo>
                  <a:pt x="0" y="934"/>
                </a:lnTo>
                <a:lnTo>
                  <a:pt x="8633" y="15613"/>
                </a:lnTo>
                <a:lnTo>
                  <a:pt x="972" y="0"/>
                </a:lnTo>
                <a:close/>
              </a:path>
            </a:pathLst>
          </a:custGeom>
          <a:ln w="3175">
            <a:solidFill>
              <a:srgbClr val="1350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68" name="object 29268"/>
          <p:cNvSpPr/>
          <p:nvPr/>
        </p:nvSpPr>
        <p:spPr>
          <a:xfrm>
            <a:off x="4038490" y="2580231"/>
            <a:ext cx="8255" cy="15875"/>
          </a:xfrm>
          <a:custGeom>
            <a:avLst/>
            <a:gdLst/>
            <a:ahLst/>
            <a:cxnLst/>
            <a:rect l="l" t="t" r="r" b="b"/>
            <a:pathLst>
              <a:path w="8254" h="15875">
                <a:moveTo>
                  <a:pt x="7660" y="15613"/>
                </a:moveTo>
                <a:lnTo>
                  <a:pt x="0" y="0"/>
                </a:lnTo>
                <a:lnTo>
                  <a:pt x="7780" y="15603"/>
                </a:lnTo>
                <a:close/>
              </a:path>
            </a:pathLst>
          </a:custGeom>
          <a:solidFill>
            <a:srgbClr val="1350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69" name="object 29269"/>
          <p:cNvSpPr/>
          <p:nvPr/>
        </p:nvSpPr>
        <p:spPr>
          <a:xfrm>
            <a:off x="4038490" y="2580231"/>
            <a:ext cx="8255" cy="15875"/>
          </a:xfrm>
          <a:custGeom>
            <a:avLst/>
            <a:gdLst/>
            <a:ahLst/>
            <a:cxnLst/>
            <a:rect l="l" t="t" r="r" b="b"/>
            <a:pathLst>
              <a:path w="8254" h="15875">
                <a:moveTo>
                  <a:pt x="0" y="0"/>
                </a:moveTo>
                <a:lnTo>
                  <a:pt x="7780" y="1560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50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70" name="object 29270"/>
          <p:cNvSpPr/>
          <p:nvPr/>
        </p:nvSpPr>
        <p:spPr>
          <a:xfrm>
            <a:off x="4038490" y="2580231"/>
            <a:ext cx="12700" cy="15875"/>
          </a:xfrm>
          <a:custGeom>
            <a:avLst/>
            <a:gdLst/>
            <a:ahLst/>
            <a:cxnLst/>
            <a:rect l="l" t="t" r="r" b="b"/>
            <a:pathLst>
              <a:path w="12700" h="15875">
                <a:moveTo>
                  <a:pt x="7780" y="15603"/>
                </a:moveTo>
                <a:lnTo>
                  <a:pt x="0" y="0"/>
                </a:lnTo>
                <a:lnTo>
                  <a:pt x="12181" y="15283"/>
                </a:lnTo>
                <a:lnTo>
                  <a:pt x="7780" y="15603"/>
                </a:lnTo>
                <a:close/>
              </a:path>
            </a:pathLst>
          </a:custGeom>
          <a:solidFill>
            <a:srgbClr val="1350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71" name="object 29271"/>
          <p:cNvSpPr/>
          <p:nvPr/>
        </p:nvSpPr>
        <p:spPr>
          <a:xfrm>
            <a:off x="4038490" y="2580231"/>
            <a:ext cx="12700" cy="15875"/>
          </a:xfrm>
          <a:custGeom>
            <a:avLst/>
            <a:gdLst/>
            <a:ahLst/>
            <a:cxnLst/>
            <a:rect l="l" t="t" r="r" b="b"/>
            <a:pathLst>
              <a:path w="12700" h="15875">
                <a:moveTo>
                  <a:pt x="0" y="0"/>
                </a:moveTo>
                <a:lnTo>
                  <a:pt x="7780" y="15603"/>
                </a:lnTo>
                <a:lnTo>
                  <a:pt x="12181" y="1528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50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72" name="object 292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273" name="object 292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274" name="object 29274"/>
          <p:cNvSpPr/>
          <p:nvPr/>
        </p:nvSpPr>
        <p:spPr>
          <a:xfrm>
            <a:off x="3992300" y="2522380"/>
            <a:ext cx="11430" cy="18415"/>
          </a:xfrm>
          <a:custGeom>
            <a:avLst/>
            <a:gdLst/>
            <a:ahLst/>
            <a:cxnLst/>
            <a:rect l="l" t="t" r="r" b="b"/>
            <a:pathLst>
              <a:path w="11429" h="18414">
                <a:moveTo>
                  <a:pt x="1165" y="18338"/>
                </a:moveTo>
                <a:lnTo>
                  <a:pt x="0" y="0"/>
                </a:lnTo>
                <a:lnTo>
                  <a:pt x="11183" y="13990"/>
                </a:lnTo>
                <a:lnTo>
                  <a:pt x="1165" y="18338"/>
                </a:lnTo>
                <a:close/>
              </a:path>
            </a:pathLst>
          </a:custGeom>
          <a:solidFill>
            <a:srgbClr val="134C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75" name="object 29275"/>
          <p:cNvSpPr/>
          <p:nvPr/>
        </p:nvSpPr>
        <p:spPr>
          <a:xfrm>
            <a:off x="3992300" y="2522380"/>
            <a:ext cx="11430" cy="18415"/>
          </a:xfrm>
          <a:custGeom>
            <a:avLst/>
            <a:gdLst/>
            <a:ahLst/>
            <a:cxnLst/>
            <a:rect l="l" t="t" r="r" b="b"/>
            <a:pathLst>
              <a:path w="11429" h="18414">
                <a:moveTo>
                  <a:pt x="1165" y="18338"/>
                </a:moveTo>
                <a:lnTo>
                  <a:pt x="0" y="0"/>
                </a:lnTo>
                <a:lnTo>
                  <a:pt x="11183" y="13990"/>
                </a:lnTo>
                <a:lnTo>
                  <a:pt x="1165" y="18338"/>
                </a:lnTo>
                <a:close/>
              </a:path>
            </a:pathLst>
          </a:custGeom>
          <a:ln w="3175">
            <a:solidFill>
              <a:srgbClr val="134C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76" name="object 29276"/>
          <p:cNvSpPr/>
          <p:nvPr/>
        </p:nvSpPr>
        <p:spPr>
          <a:xfrm>
            <a:off x="3993466" y="2536370"/>
            <a:ext cx="10160" cy="4445"/>
          </a:xfrm>
          <a:custGeom>
            <a:avLst/>
            <a:gdLst/>
            <a:ahLst/>
            <a:cxnLst/>
            <a:rect l="l" t="t" r="r" b="b"/>
            <a:pathLst>
              <a:path w="10160" h="4444">
                <a:moveTo>
                  <a:pt x="0" y="4348"/>
                </a:moveTo>
                <a:lnTo>
                  <a:pt x="5913" y="1783"/>
                </a:lnTo>
                <a:lnTo>
                  <a:pt x="10017" y="0"/>
                </a:lnTo>
                <a:lnTo>
                  <a:pt x="0" y="4348"/>
                </a:lnTo>
                <a:close/>
              </a:path>
            </a:pathLst>
          </a:custGeom>
          <a:ln w="3175">
            <a:solidFill>
              <a:srgbClr val="134C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77" name="object 292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278" name="object 292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279" name="object 29279"/>
          <p:cNvSpPr/>
          <p:nvPr/>
        </p:nvSpPr>
        <p:spPr>
          <a:xfrm>
            <a:off x="3956654" y="25567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80" name="object 29280"/>
          <p:cNvSpPr/>
          <p:nvPr/>
        </p:nvSpPr>
        <p:spPr>
          <a:xfrm>
            <a:off x="3956654" y="255670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81" name="object 29281"/>
          <p:cNvSpPr/>
          <p:nvPr/>
        </p:nvSpPr>
        <p:spPr>
          <a:xfrm>
            <a:off x="3974665" y="258781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266"/>
                </a:moveTo>
                <a:lnTo>
                  <a:pt x="38" y="0"/>
                </a:lnTo>
                <a:lnTo>
                  <a:pt x="0" y="266"/>
                </a:lnTo>
                <a:close/>
              </a:path>
            </a:pathLst>
          </a:custGeom>
          <a:ln w="3175">
            <a:solidFill>
              <a:srgbClr val="1243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82" name="object 29282"/>
          <p:cNvSpPr/>
          <p:nvPr/>
        </p:nvSpPr>
        <p:spPr>
          <a:xfrm>
            <a:off x="3974665" y="2585788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0" y="2293"/>
                </a:moveTo>
                <a:lnTo>
                  <a:pt x="38" y="2026"/>
                </a:lnTo>
                <a:lnTo>
                  <a:pt x="4094" y="0"/>
                </a:lnTo>
                <a:lnTo>
                  <a:pt x="0" y="2293"/>
                </a:lnTo>
                <a:close/>
              </a:path>
            </a:pathLst>
          </a:custGeom>
          <a:solidFill>
            <a:srgbClr val="1243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83" name="object 29283"/>
          <p:cNvSpPr/>
          <p:nvPr/>
        </p:nvSpPr>
        <p:spPr>
          <a:xfrm>
            <a:off x="3974665" y="2585788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0" y="2293"/>
                </a:moveTo>
                <a:lnTo>
                  <a:pt x="4094" y="0"/>
                </a:lnTo>
                <a:lnTo>
                  <a:pt x="38" y="2026"/>
                </a:lnTo>
                <a:lnTo>
                  <a:pt x="0" y="2293"/>
                </a:lnTo>
                <a:close/>
              </a:path>
            </a:pathLst>
          </a:custGeom>
          <a:ln w="3175">
            <a:solidFill>
              <a:srgbClr val="1243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84" name="object 29284"/>
          <p:cNvSpPr/>
          <p:nvPr/>
        </p:nvSpPr>
        <p:spPr>
          <a:xfrm>
            <a:off x="3974345" y="2585788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0" y="4533"/>
                </a:moveTo>
                <a:lnTo>
                  <a:pt x="137" y="3566"/>
                </a:lnTo>
                <a:lnTo>
                  <a:pt x="4414" y="0"/>
                </a:lnTo>
                <a:lnTo>
                  <a:pt x="0" y="4533"/>
                </a:lnTo>
                <a:close/>
              </a:path>
            </a:pathLst>
          </a:custGeom>
          <a:solidFill>
            <a:srgbClr val="1243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85" name="object 29285"/>
          <p:cNvSpPr/>
          <p:nvPr/>
        </p:nvSpPr>
        <p:spPr>
          <a:xfrm>
            <a:off x="3974345" y="2585788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4414" y="0"/>
                </a:moveTo>
                <a:lnTo>
                  <a:pt x="0" y="4533"/>
                </a:lnTo>
                <a:lnTo>
                  <a:pt x="137" y="3566"/>
                </a:lnTo>
                <a:lnTo>
                  <a:pt x="4414" y="0"/>
                </a:lnTo>
                <a:close/>
              </a:path>
            </a:pathLst>
          </a:custGeom>
          <a:ln w="3175">
            <a:solidFill>
              <a:srgbClr val="1243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86" name="object 29286"/>
          <p:cNvSpPr/>
          <p:nvPr/>
        </p:nvSpPr>
        <p:spPr>
          <a:xfrm>
            <a:off x="3974482" y="2585788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0" y="3566"/>
                </a:moveTo>
                <a:lnTo>
                  <a:pt x="182" y="2293"/>
                </a:lnTo>
                <a:lnTo>
                  <a:pt x="4277" y="0"/>
                </a:lnTo>
                <a:lnTo>
                  <a:pt x="0" y="3566"/>
                </a:lnTo>
                <a:close/>
              </a:path>
            </a:pathLst>
          </a:custGeom>
          <a:solidFill>
            <a:srgbClr val="1243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87" name="object 29287"/>
          <p:cNvSpPr/>
          <p:nvPr/>
        </p:nvSpPr>
        <p:spPr>
          <a:xfrm>
            <a:off x="3974482" y="2585788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4277" y="0"/>
                </a:moveTo>
                <a:lnTo>
                  <a:pt x="182" y="2293"/>
                </a:lnTo>
                <a:lnTo>
                  <a:pt x="0" y="3566"/>
                </a:lnTo>
                <a:lnTo>
                  <a:pt x="4277" y="0"/>
                </a:lnTo>
                <a:close/>
              </a:path>
            </a:pathLst>
          </a:custGeom>
          <a:ln w="3175">
            <a:solidFill>
              <a:srgbClr val="1243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88" name="object 29288"/>
          <p:cNvSpPr/>
          <p:nvPr/>
        </p:nvSpPr>
        <p:spPr>
          <a:xfrm>
            <a:off x="3972425" y="2585788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817" y="1295"/>
                </a:moveTo>
                <a:lnTo>
                  <a:pt x="0" y="886"/>
                </a:lnTo>
                <a:lnTo>
                  <a:pt x="6334" y="0"/>
                </a:lnTo>
                <a:lnTo>
                  <a:pt x="817" y="1295"/>
                </a:lnTo>
                <a:close/>
              </a:path>
            </a:pathLst>
          </a:custGeom>
          <a:solidFill>
            <a:srgbClr val="1243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89" name="object 29289"/>
          <p:cNvSpPr/>
          <p:nvPr/>
        </p:nvSpPr>
        <p:spPr>
          <a:xfrm>
            <a:off x="3972425" y="2585788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817" y="1295"/>
                </a:moveTo>
                <a:lnTo>
                  <a:pt x="0" y="886"/>
                </a:lnTo>
                <a:lnTo>
                  <a:pt x="6334" y="0"/>
                </a:lnTo>
                <a:lnTo>
                  <a:pt x="817" y="1295"/>
                </a:lnTo>
                <a:close/>
              </a:path>
            </a:pathLst>
          </a:custGeom>
          <a:ln w="3175">
            <a:solidFill>
              <a:srgbClr val="1243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90" name="object 29290"/>
          <p:cNvSpPr/>
          <p:nvPr/>
        </p:nvSpPr>
        <p:spPr>
          <a:xfrm>
            <a:off x="3973243" y="2585788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1460" y="2026"/>
                </a:moveTo>
                <a:lnTo>
                  <a:pt x="0" y="1295"/>
                </a:lnTo>
                <a:lnTo>
                  <a:pt x="5516" y="0"/>
                </a:lnTo>
                <a:lnTo>
                  <a:pt x="1460" y="2026"/>
                </a:lnTo>
                <a:close/>
              </a:path>
            </a:pathLst>
          </a:custGeom>
          <a:solidFill>
            <a:srgbClr val="1243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91" name="object 29291"/>
          <p:cNvSpPr/>
          <p:nvPr/>
        </p:nvSpPr>
        <p:spPr>
          <a:xfrm>
            <a:off x="3973243" y="2585788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0" y="1295"/>
                </a:moveTo>
                <a:lnTo>
                  <a:pt x="1460" y="2026"/>
                </a:lnTo>
                <a:lnTo>
                  <a:pt x="5516" y="0"/>
                </a:lnTo>
                <a:lnTo>
                  <a:pt x="0" y="1295"/>
                </a:lnTo>
                <a:close/>
              </a:path>
            </a:pathLst>
          </a:custGeom>
          <a:ln w="3175">
            <a:solidFill>
              <a:srgbClr val="1243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92" name="object 292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293" name="object 292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294" name="object 292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295" name="object 292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296" name="object 292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297" name="object 292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298" name="object 292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299" name="object 29299"/>
          <p:cNvSpPr/>
          <p:nvPr/>
        </p:nvSpPr>
        <p:spPr>
          <a:xfrm>
            <a:off x="4008937" y="2572263"/>
            <a:ext cx="9525" cy="3175"/>
          </a:xfrm>
          <a:custGeom>
            <a:avLst/>
            <a:gdLst/>
            <a:ahLst/>
            <a:cxnLst/>
            <a:rect l="l" t="t" r="r" b="b"/>
            <a:pathLst>
              <a:path w="9525" h="3175">
                <a:moveTo>
                  <a:pt x="9095" y="0"/>
                </a:moveTo>
                <a:lnTo>
                  <a:pt x="0" y="3131"/>
                </a:lnTo>
                <a:lnTo>
                  <a:pt x="9095" y="0"/>
                </a:lnTo>
                <a:close/>
              </a:path>
            </a:pathLst>
          </a:custGeom>
          <a:ln w="3175">
            <a:solidFill>
              <a:srgbClr val="134B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00" name="object 293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301" name="object 29301"/>
          <p:cNvSpPr/>
          <p:nvPr/>
        </p:nvSpPr>
        <p:spPr>
          <a:xfrm>
            <a:off x="4018033" y="2566677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0" y="5585"/>
                </a:moveTo>
                <a:lnTo>
                  <a:pt x="6113" y="0"/>
                </a:lnTo>
                <a:lnTo>
                  <a:pt x="0" y="5585"/>
                </a:lnTo>
                <a:close/>
              </a:path>
            </a:pathLst>
          </a:custGeom>
          <a:ln w="3175">
            <a:solidFill>
              <a:srgbClr val="134E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02" name="object 29302"/>
          <p:cNvSpPr/>
          <p:nvPr/>
        </p:nvSpPr>
        <p:spPr>
          <a:xfrm>
            <a:off x="4018033" y="2566339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0" y="5923"/>
                </a:moveTo>
                <a:lnTo>
                  <a:pt x="6113" y="337"/>
                </a:lnTo>
                <a:lnTo>
                  <a:pt x="7249" y="0"/>
                </a:lnTo>
                <a:lnTo>
                  <a:pt x="0" y="5923"/>
                </a:lnTo>
                <a:close/>
              </a:path>
            </a:pathLst>
          </a:custGeom>
          <a:solidFill>
            <a:srgbClr val="134E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03" name="object 29303"/>
          <p:cNvSpPr/>
          <p:nvPr/>
        </p:nvSpPr>
        <p:spPr>
          <a:xfrm>
            <a:off x="4018033" y="2566339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0" y="5923"/>
                </a:moveTo>
                <a:lnTo>
                  <a:pt x="7249" y="0"/>
                </a:lnTo>
                <a:lnTo>
                  <a:pt x="6113" y="337"/>
                </a:lnTo>
                <a:lnTo>
                  <a:pt x="0" y="5923"/>
                </a:lnTo>
                <a:close/>
              </a:path>
            </a:pathLst>
          </a:custGeom>
          <a:ln w="3175">
            <a:solidFill>
              <a:srgbClr val="134E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04" name="object 29304"/>
          <p:cNvSpPr/>
          <p:nvPr/>
        </p:nvSpPr>
        <p:spPr>
          <a:xfrm>
            <a:off x="3964906" y="2571089"/>
            <a:ext cx="7620" cy="15875"/>
          </a:xfrm>
          <a:custGeom>
            <a:avLst/>
            <a:gdLst/>
            <a:ahLst/>
            <a:cxnLst/>
            <a:rect l="l" t="t" r="r" b="b"/>
            <a:pathLst>
              <a:path w="7620" h="15875">
                <a:moveTo>
                  <a:pt x="7518" y="15585"/>
                </a:moveTo>
                <a:lnTo>
                  <a:pt x="0" y="1295"/>
                </a:lnTo>
                <a:lnTo>
                  <a:pt x="2682" y="0"/>
                </a:lnTo>
                <a:lnTo>
                  <a:pt x="7518" y="15585"/>
                </a:lnTo>
                <a:close/>
              </a:path>
            </a:pathLst>
          </a:custGeom>
          <a:solidFill>
            <a:srgbClr val="1243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05" name="object 29305"/>
          <p:cNvSpPr/>
          <p:nvPr/>
        </p:nvSpPr>
        <p:spPr>
          <a:xfrm>
            <a:off x="3964906" y="2571089"/>
            <a:ext cx="7620" cy="15875"/>
          </a:xfrm>
          <a:custGeom>
            <a:avLst/>
            <a:gdLst/>
            <a:ahLst/>
            <a:cxnLst/>
            <a:rect l="l" t="t" r="r" b="b"/>
            <a:pathLst>
              <a:path w="7620" h="15875">
                <a:moveTo>
                  <a:pt x="7518" y="15585"/>
                </a:moveTo>
                <a:lnTo>
                  <a:pt x="0" y="1295"/>
                </a:lnTo>
                <a:lnTo>
                  <a:pt x="2682" y="0"/>
                </a:lnTo>
                <a:lnTo>
                  <a:pt x="7518" y="15585"/>
                </a:lnTo>
                <a:close/>
              </a:path>
            </a:pathLst>
          </a:custGeom>
          <a:ln w="3175">
            <a:solidFill>
              <a:srgbClr val="1243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06" name="object 29306"/>
          <p:cNvSpPr/>
          <p:nvPr/>
        </p:nvSpPr>
        <p:spPr>
          <a:xfrm>
            <a:off x="3967589" y="2571089"/>
            <a:ext cx="5080" cy="15875"/>
          </a:xfrm>
          <a:custGeom>
            <a:avLst/>
            <a:gdLst/>
            <a:ahLst/>
            <a:cxnLst/>
            <a:rect l="l" t="t" r="r" b="b"/>
            <a:pathLst>
              <a:path w="5079" h="15875">
                <a:moveTo>
                  <a:pt x="4836" y="15585"/>
                </a:moveTo>
                <a:lnTo>
                  <a:pt x="0" y="0"/>
                </a:lnTo>
                <a:lnTo>
                  <a:pt x="4836" y="15585"/>
                </a:lnTo>
                <a:close/>
              </a:path>
            </a:pathLst>
          </a:custGeom>
          <a:ln w="3175">
            <a:solidFill>
              <a:srgbClr val="1243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07" name="object 29307"/>
          <p:cNvSpPr/>
          <p:nvPr/>
        </p:nvSpPr>
        <p:spPr>
          <a:xfrm>
            <a:off x="3967589" y="2571089"/>
            <a:ext cx="11430" cy="15875"/>
          </a:xfrm>
          <a:custGeom>
            <a:avLst/>
            <a:gdLst/>
            <a:ahLst/>
            <a:cxnLst/>
            <a:rect l="l" t="t" r="r" b="b"/>
            <a:pathLst>
              <a:path w="11429" h="15875">
                <a:moveTo>
                  <a:pt x="4836" y="15585"/>
                </a:moveTo>
                <a:lnTo>
                  <a:pt x="0" y="0"/>
                </a:lnTo>
                <a:lnTo>
                  <a:pt x="11170" y="14698"/>
                </a:lnTo>
                <a:lnTo>
                  <a:pt x="4836" y="15585"/>
                </a:lnTo>
                <a:close/>
              </a:path>
            </a:pathLst>
          </a:custGeom>
          <a:solidFill>
            <a:srgbClr val="1243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08" name="object 29308"/>
          <p:cNvSpPr/>
          <p:nvPr/>
        </p:nvSpPr>
        <p:spPr>
          <a:xfrm>
            <a:off x="3967589" y="2571089"/>
            <a:ext cx="11430" cy="15875"/>
          </a:xfrm>
          <a:custGeom>
            <a:avLst/>
            <a:gdLst/>
            <a:ahLst/>
            <a:cxnLst/>
            <a:rect l="l" t="t" r="r" b="b"/>
            <a:pathLst>
              <a:path w="11429" h="15875">
                <a:moveTo>
                  <a:pt x="4836" y="15585"/>
                </a:moveTo>
                <a:lnTo>
                  <a:pt x="0" y="0"/>
                </a:lnTo>
                <a:lnTo>
                  <a:pt x="11170" y="14698"/>
                </a:lnTo>
                <a:lnTo>
                  <a:pt x="4836" y="15585"/>
                </a:lnTo>
                <a:close/>
              </a:path>
            </a:pathLst>
          </a:custGeom>
          <a:ln w="3175">
            <a:solidFill>
              <a:srgbClr val="1243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09" name="object 29309"/>
          <p:cNvSpPr/>
          <p:nvPr/>
        </p:nvSpPr>
        <p:spPr>
          <a:xfrm>
            <a:off x="3956654" y="2556700"/>
            <a:ext cx="4445" cy="8255"/>
          </a:xfrm>
          <a:custGeom>
            <a:avLst/>
            <a:gdLst/>
            <a:ahLst/>
            <a:cxnLst/>
            <a:rect l="l" t="t" r="r" b="b"/>
            <a:pathLst>
              <a:path w="4445" h="8255">
                <a:moveTo>
                  <a:pt x="4104" y="7800"/>
                </a:moveTo>
                <a:lnTo>
                  <a:pt x="0" y="0"/>
                </a:lnTo>
                <a:lnTo>
                  <a:pt x="4104" y="7800"/>
                </a:lnTo>
                <a:close/>
              </a:path>
            </a:pathLst>
          </a:custGeom>
          <a:ln w="3175">
            <a:solidFill>
              <a:srgbClr val="1242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10" name="object 29310"/>
          <p:cNvSpPr/>
          <p:nvPr/>
        </p:nvSpPr>
        <p:spPr>
          <a:xfrm>
            <a:off x="3956654" y="2556700"/>
            <a:ext cx="5715" cy="8255"/>
          </a:xfrm>
          <a:custGeom>
            <a:avLst/>
            <a:gdLst/>
            <a:ahLst/>
            <a:cxnLst/>
            <a:rect l="l" t="t" r="r" b="b"/>
            <a:pathLst>
              <a:path w="5714" h="8255">
                <a:moveTo>
                  <a:pt x="4104" y="7800"/>
                </a:moveTo>
                <a:lnTo>
                  <a:pt x="0" y="0"/>
                </a:lnTo>
                <a:lnTo>
                  <a:pt x="5438" y="7155"/>
                </a:lnTo>
                <a:lnTo>
                  <a:pt x="4104" y="7800"/>
                </a:lnTo>
                <a:close/>
              </a:path>
            </a:pathLst>
          </a:custGeom>
          <a:solidFill>
            <a:srgbClr val="1242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11" name="object 29311"/>
          <p:cNvSpPr/>
          <p:nvPr/>
        </p:nvSpPr>
        <p:spPr>
          <a:xfrm>
            <a:off x="3956654" y="2556700"/>
            <a:ext cx="5715" cy="8255"/>
          </a:xfrm>
          <a:custGeom>
            <a:avLst/>
            <a:gdLst/>
            <a:ahLst/>
            <a:cxnLst/>
            <a:rect l="l" t="t" r="r" b="b"/>
            <a:pathLst>
              <a:path w="5714" h="8255">
                <a:moveTo>
                  <a:pt x="4104" y="7800"/>
                </a:moveTo>
                <a:lnTo>
                  <a:pt x="5438" y="7155"/>
                </a:lnTo>
                <a:lnTo>
                  <a:pt x="0" y="0"/>
                </a:lnTo>
                <a:lnTo>
                  <a:pt x="4104" y="7800"/>
                </a:lnTo>
                <a:close/>
              </a:path>
            </a:pathLst>
          </a:custGeom>
          <a:ln w="3175">
            <a:solidFill>
              <a:srgbClr val="1242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12" name="object 29312"/>
          <p:cNvSpPr/>
          <p:nvPr/>
        </p:nvSpPr>
        <p:spPr>
          <a:xfrm>
            <a:off x="3964459" y="2571089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447" y="1295"/>
                </a:moveTo>
                <a:lnTo>
                  <a:pt x="0" y="447"/>
                </a:lnTo>
                <a:lnTo>
                  <a:pt x="3129" y="0"/>
                </a:lnTo>
                <a:lnTo>
                  <a:pt x="447" y="1295"/>
                </a:lnTo>
                <a:close/>
              </a:path>
            </a:pathLst>
          </a:custGeom>
          <a:solidFill>
            <a:srgbClr val="1242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13" name="object 29313"/>
          <p:cNvSpPr/>
          <p:nvPr/>
        </p:nvSpPr>
        <p:spPr>
          <a:xfrm>
            <a:off x="3964459" y="2571089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447" y="1295"/>
                </a:moveTo>
                <a:lnTo>
                  <a:pt x="3129" y="0"/>
                </a:lnTo>
                <a:lnTo>
                  <a:pt x="0" y="447"/>
                </a:lnTo>
                <a:lnTo>
                  <a:pt x="447" y="1295"/>
                </a:lnTo>
                <a:close/>
              </a:path>
            </a:pathLst>
          </a:custGeom>
          <a:ln w="3175">
            <a:solidFill>
              <a:srgbClr val="1242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14" name="object 29314"/>
          <p:cNvSpPr/>
          <p:nvPr/>
        </p:nvSpPr>
        <p:spPr>
          <a:xfrm>
            <a:off x="3960759" y="2563855"/>
            <a:ext cx="3810" cy="8255"/>
          </a:xfrm>
          <a:custGeom>
            <a:avLst/>
            <a:gdLst/>
            <a:ahLst/>
            <a:cxnLst/>
            <a:rect l="l" t="t" r="r" b="b"/>
            <a:pathLst>
              <a:path w="3810" h="8255">
                <a:moveTo>
                  <a:pt x="3700" y="7680"/>
                </a:moveTo>
                <a:lnTo>
                  <a:pt x="0" y="645"/>
                </a:lnTo>
                <a:lnTo>
                  <a:pt x="1333" y="0"/>
                </a:lnTo>
                <a:lnTo>
                  <a:pt x="3700" y="7680"/>
                </a:lnTo>
                <a:close/>
              </a:path>
            </a:pathLst>
          </a:custGeom>
          <a:solidFill>
            <a:srgbClr val="1242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15" name="object 29315"/>
          <p:cNvSpPr/>
          <p:nvPr/>
        </p:nvSpPr>
        <p:spPr>
          <a:xfrm>
            <a:off x="3960759" y="2563855"/>
            <a:ext cx="3810" cy="8255"/>
          </a:xfrm>
          <a:custGeom>
            <a:avLst/>
            <a:gdLst/>
            <a:ahLst/>
            <a:cxnLst/>
            <a:rect l="l" t="t" r="r" b="b"/>
            <a:pathLst>
              <a:path w="3810" h="8255">
                <a:moveTo>
                  <a:pt x="3700" y="7680"/>
                </a:moveTo>
                <a:lnTo>
                  <a:pt x="0" y="645"/>
                </a:lnTo>
                <a:lnTo>
                  <a:pt x="1333" y="0"/>
                </a:lnTo>
                <a:lnTo>
                  <a:pt x="3700" y="7680"/>
                </a:lnTo>
                <a:close/>
              </a:path>
            </a:pathLst>
          </a:custGeom>
          <a:ln w="3175">
            <a:solidFill>
              <a:srgbClr val="1242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16" name="object 29316"/>
          <p:cNvSpPr/>
          <p:nvPr/>
        </p:nvSpPr>
        <p:spPr>
          <a:xfrm>
            <a:off x="3962092" y="2563855"/>
            <a:ext cx="5715" cy="8255"/>
          </a:xfrm>
          <a:custGeom>
            <a:avLst/>
            <a:gdLst/>
            <a:ahLst/>
            <a:cxnLst/>
            <a:rect l="l" t="t" r="r" b="b"/>
            <a:pathLst>
              <a:path w="5714" h="8255">
                <a:moveTo>
                  <a:pt x="2367" y="7680"/>
                </a:moveTo>
                <a:lnTo>
                  <a:pt x="0" y="0"/>
                </a:lnTo>
                <a:lnTo>
                  <a:pt x="5496" y="7233"/>
                </a:lnTo>
                <a:lnTo>
                  <a:pt x="2367" y="7680"/>
                </a:lnTo>
                <a:close/>
              </a:path>
            </a:pathLst>
          </a:custGeom>
          <a:solidFill>
            <a:srgbClr val="1242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17" name="object 29317"/>
          <p:cNvSpPr/>
          <p:nvPr/>
        </p:nvSpPr>
        <p:spPr>
          <a:xfrm>
            <a:off x="3962092" y="2563855"/>
            <a:ext cx="5715" cy="8255"/>
          </a:xfrm>
          <a:custGeom>
            <a:avLst/>
            <a:gdLst/>
            <a:ahLst/>
            <a:cxnLst/>
            <a:rect l="l" t="t" r="r" b="b"/>
            <a:pathLst>
              <a:path w="5714" h="8255">
                <a:moveTo>
                  <a:pt x="2367" y="7680"/>
                </a:moveTo>
                <a:lnTo>
                  <a:pt x="5496" y="7233"/>
                </a:lnTo>
                <a:lnTo>
                  <a:pt x="0" y="0"/>
                </a:lnTo>
                <a:lnTo>
                  <a:pt x="2367" y="7680"/>
                </a:lnTo>
                <a:close/>
              </a:path>
            </a:pathLst>
          </a:custGeom>
          <a:ln w="3175">
            <a:solidFill>
              <a:srgbClr val="1242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18" name="object 29318"/>
          <p:cNvSpPr/>
          <p:nvPr/>
        </p:nvSpPr>
        <p:spPr>
          <a:xfrm>
            <a:off x="3972425" y="258667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242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19" name="object 29319"/>
          <p:cNvSpPr/>
          <p:nvPr/>
        </p:nvSpPr>
        <p:spPr>
          <a:xfrm>
            <a:off x="3972425" y="258667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2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20" name="object 29320"/>
          <p:cNvSpPr/>
          <p:nvPr/>
        </p:nvSpPr>
        <p:spPr>
          <a:xfrm>
            <a:off x="3972425" y="2585788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886"/>
                </a:moveTo>
                <a:lnTo>
                  <a:pt x="6334" y="0"/>
                </a:lnTo>
                <a:lnTo>
                  <a:pt x="0" y="886"/>
                </a:lnTo>
                <a:close/>
              </a:path>
            </a:pathLst>
          </a:custGeom>
          <a:ln w="3175">
            <a:solidFill>
              <a:srgbClr val="1243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21" name="object 29321"/>
          <p:cNvSpPr/>
          <p:nvPr/>
        </p:nvSpPr>
        <p:spPr>
          <a:xfrm>
            <a:off x="3972425" y="2585788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886"/>
                </a:moveTo>
                <a:lnTo>
                  <a:pt x="6334" y="0"/>
                </a:lnTo>
                <a:lnTo>
                  <a:pt x="0" y="886"/>
                </a:lnTo>
                <a:close/>
              </a:path>
            </a:pathLst>
          </a:custGeom>
          <a:ln w="3175">
            <a:solidFill>
              <a:srgbClr val="1243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22" name="object 29322"/>
          <p:cNvSpPr/>
          <p:nvPr/>
        </p:nvSpPr>
        <p:spPr>
          <a:xfrm>
            <a:off x="3960759" y="2563855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645"/>
                </a:moveTo>
                <a:lnTo>
                  <a:pt x="13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23" name="object 29323"/>
          <p:cNvSpPr/>
          <p:nvPr/>
        </p:nvSpPr>
        <p:spPr>
          <a:xfrm>
            <a:off x="3974345" y="2585788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0" y="4533"/>
                </a:moveTo>
                <a:lnTo>
                  <a:pt x="4414" y="0"/>
                </a:lnTo>
                <a:lnTo>
                  <a:pt x="0" y="4533"/>
                </a:lnTo>
                <a:close/>
              </a:path>
            </a:pathLst>
          </a:custGeom>
          <a:ln w="3175">
            <a:solidFill>
              <a:srgbClr val="1243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24" name="object 29324"/>
          <p:cNvSpPr/>
          <p:nvPr/>
        </p:nvSpPr>
        <p:spPr>
          <a:xfrm>
            <a:off x="3974335" y="2585788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0" y="4592"/>
                </a:moveTo>
                <a:lnTo>
                  <a:pt x="4424" y="0"/>
                </a:lnTo>
                <a:lnTo>
                  <a:pt x="0" y="4592"/>
                </a:lnTo>
                <a:close/>
              </a:path>
            </a:pathLst>
          </a:custGeom>
          <a:solidFill>
            <a:srgbClr val="1243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25" name="object 29325"/>
          <p:cNvSpPr/>
          <p:nvPr/>
        </p:nvSpPr>
        <p:spPr>
          <a:xfrm>
            <a:off x="3974335" y="2585788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10" y="4533"/>
                </a:moveTo>
                <a:lnTo>
                  <a:pt x="4424" y="0"/>
                </a:lnTo>
                <a:lnTo>
                  <a:pt x="10" y="4533"/>
                </a:lnTo>
                <a:close/>
              </a:path>
            </a:pathLst>
          </a:custGeom>
          <a:ln w="3175">
            <a:solidFill>
              <a:srgbClr val="1243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26" name="object 29326"/>
          <p:cNvSpPr/>
          <p:nvPr/>
        </p:nvSpPr>
        <p:spPr>
          <a:xfrm>
            <a:off x="3975440" y="2585788"/>
            <a:ext cx="6350" cy="6985"/>
          </a:xfrm>
          <a:custGeom>
            <a:avLst/>
            <a:gdLst/>
            <a:ahLst/>
            <a:cxnLst/>
            <a:rect l="l" t="t" r="r" b="b"/>
            <a:pathLst>
              <a:path w="6350" h="6985">
                <a:moveTo>
                  <a:pt x="0" y="6695"/>
                </a:moveTo>
                <a:lnTo>
                  <a:pt x="3319" y="0"/>
                </a:lnTo>
                <a:lnTo>
                  <a:pt x="6149" y="3723"/>
                </a:lnTo>
                <a:lnTo>
                  <a:pt x="0" y="6695"/>
                </a:lnTo>
                <a:close/>
              </a:path>
            </a:pathLst>
          </a:custGeom>
          <a:solidFill>
            <a:srgbClr val="1244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27" name="object 29327"/>
          <p:cNvSpPr/>
          <p:nvPr/>
        </p:nvSpPr>
        <p:spPr>
          <a:xfrm>
            <a:off x="3975440" y="2585788"/>
            <a:ext cx="6350" cy="6985"/>
          </a:xfrm>
          <a:custGeom>
            <a:avLst/>
            <a:gdLst/>
            <a:ahLst/>
            <a:cxnLst/>
            <a:rect l="l" t="t" r="r" b="b"/>
            <a:pathLst>
              <a:path w="6350" h="6985">
                <a:moveTo>
                  <a:pt x="3319" y="0"/>
                </a:moveTo>
                <a:lnTo>
                  <a:pt x="6149" y="3723"/>
                </a:lnTo>
                <a:lnTo>
                  <a:pt x="0" y="6695"/>
                </a:lnTo>
                <a:lnTo>
                  <a:pt x="3319" y="0"/>
                </a:lnTo>
                <a:close/>
              </a:path>
            </a:pathLst>
          </a:custGeom>
          <a:ln w="3175">
            <a:solidFill>
              <a:srgbClr val="1244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28" name="object 29328"/>
          <p:cNvSpPr/>
          <p:nvPr/>
        </p:nvSpPr>
        <p:spPr>
          <a:xfrm>
            <a:off x="3974335" y="2585788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1104" y="6695"/>
                </a:moveTo>
                <a:lnTo>
                  <a:pt x="0" y="4592"/>
                </a:lnTo>
                <a:lnTo>
                  <a:pt x="4424" y="0"/>
                </a:lnTo>
                <a:lnTo>
                  <a:pt x="1104" y="6695"/>
                </a:lnTo>
                <a:close/>
              </a:path>
            </a:pathLst>
          </a:custGeom>
          <a:solidFill>
            <a:srgbClr val="1243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29" name="object 29329"/>
          <p:cNvSpPr/>
          <p:nvPr/>
        </p:nvSpPr>
        <p:spPr>
          <a:xfrm>
            <a:off x="3974335" y="2585788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4424" y="0"/>
                </a:moveTo>
                <a:lnTo>
                  <a:pt x="0" y="4592"/>
                </a:lnTo>
                <a:lnTo>
                  <a:pt x="1104" y="6695"/>
                </a:lnTo>
                <a:lnTo>
                  <a:pt x="4424" y="0"/>
                </a:lnTo>
                <a:close/>
              </a:path>
            </a:pathLst>
          </a:custGeom>
          <a:ln w="3175">
            <a:solidFill>
              <a:srgbClr val="1243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30" name="object 29330"/>
          <p:cNvSpPr/>
          <p:nvPr/>
        </p:nvSpPr>
        <p:spPr>
          <a:xfrm>
            <a:off x="3974335" y="2585788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4424" y="0"/>
                </a:moveTo>
                <a:lnTo>
                  <a:pt x="0" y="4592"/>
                </a:lnTo>
                <a:lnTo>
                  <a:pt x="4424" y="0"/>
                </a:lnTo>
                <a:close/>
              </a:path>
            </a:pathLst>
          </a:custGeom>
          <a:ln w="3175">
            <a:solidFill>
              <a:srgbClr val="1243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31" name="object 29331"/>
          <p:cNvSpPr/>
          <p:nvPr/>
        </p:nvSpPr>
        <p:spPr>
          <a:xfrm>
            <a:off x="3981909" y="2600807"/>
            <a:ext cx="8255" cy="15875"/>
          </a:xfrm>
          <a:custGeom>
            <a:avLst/>
            <a:gdLst/>
            <a:ahLst/>
            <a:cxnLst/>
            <a:rect l="l" t="t" r="r" b="b"/>
            <a:pathLst>
              <a:path w="8254" h="15875">
                <a:moveTo>
                  <a:pt x="6040" y="15506"/>
                </a:moveTo>
                <a:lnTo>
                  <a:pt x="0" y="3997"/>
                </a:lnTo>
                <a:lnTo>
                  <a:pt x="8262" y="0"/>
                </a:lnTo>
                <a:lnTo>
                  <a:pt x="6040" y="15506"/>
                </a:lnTo>
                <a:close/>
              </a:path>
            </a:pathLst>
          </a:custGeom>
          <a:solidFill>
            <a:srgbClr val="1244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32" name="object 29332"/>
          <p:cNvSpPr/>
          <p:nvPr/>
        </p:nvSpPr>
        <p:spPr>
          <a:xfrm>
            <a:off x="3981909" y="2600807"/>
            <a:ext cx="8255" cy="15875"/>
          </a:xfrm>
          <a:custGeom>
            <a:avLst/>
            <a:gdLst/>
            <a:ahLst/>
            <a:cxnLst/>
            <a:rect l="l" t="t" r="r" b="b"/>
            <a:pathLst>
              <a:path w="8254" h="15875">
                <a:moveTo>
                  <a:pt x="8262" y="0"/>
                </a:moveTo>
                <a:lnTo>
                  <a:pt x="0" y="3997"/>
                </a:lnTo>
                <a:lnTo>
                  <a:pt x="6040" y="15506"/>
                </a:lnTo>
                <a:lnTo>
                  <a:pt x="8262" y="0"/>
                </a:lnTo>
                <a:close/>
              </a:path>
            </a:pathLst>
          </a:custGeom>
          <a:ln w="3175">
            <a:solidFill>
              <a:srgbClr val="1244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33" name="object 29333"/>
          <p:cNvSpPr/>
          <p:nvPr/>
        </p:nvSpPr>
        <p:spPr>
          <a:xfrm>
            <a:off x="3981909" y="260480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243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34" name="object 29334"/>
          <p:cNvSpPr/>
          <p:nvPr/>
        </p:nvSpPr>
        <p:spPr>
          <a:xfrm>
            <a:off x="3981909" y="260480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3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35" name="object 29335"/>
          <p:cNvSpPr/>
          <p:nvPr/>
        </p:nvSpPr>
        <p:spPr>
          <a:xfrm>
            <a:off x="3978122" y="2597592"/>
            <a:ext cx="3810" cy="7620"/>
          </a:xfrm>
          <a:custGeom>
            <a:avLst/>
            <a:gdLst/>
            <a:ahLst/>
            <a:cxnLst/>
            <a:rect l="l" t="t" r="r" b="b"/>
            <a:pathLst>
              <a:path w="3810" h="7619">
                <a:moveTo>
                  <a:pt x="3787" y="7213"/>
                </a:moveTo>
                <a:lnTo>
                  <a:pt x="0" y="0"/>
                </a:lnTo>
                <a:lnTo>
                  <a:pt x="3787" y="7213"/>
                </a:lnTo>
                <a:close/>
              </a:path>
            </a:pathLst>
          </a:custGeom>
          <a:ln w="3175">
            <a:solidFill>
              <a:srgbClr val="1243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36" name="object 29336"/>
          <p:cNvSpPr/>
          <p:nvPr/>
        </p:nvSpPr>
        <p:spPr>
          <a:xfrm>
            <a:off x="3978122" y="2597592"/>
            <a:ext cx="3810" cy="7620"/>
          </a:xfrm>
          <a:custGeom>
            <a:avLst/>
            <a:gdLst/>
            <a:ahLst/>
            <a:cxnLst/>
            <a:rect l="l" t="t" r="r" b="b"/>
            <a:pathLst>
              <a:path w="3810" h="7619">
                <a:moveTo>
                  <a:pt x="3787" y="7213"/>
                </a:moveTo>
                <a:lnTo>
                  <a:pt x="0" y="0"/>
                </a:lnTo>
                <a:lnTo>
                  <a:pt x="3787" y="7213"/>
                </a:lnTo>
                <a:close/>
              </a:path>
            </a:pathLst>
          </a:custGeom>
          <a:ln w="3175">
            <a:solidFill>
              <a:srgbClr val="1243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37" name="object 293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338" name="object 29338"/>
          <p:cNvSpPr/>
          <p:nvPr/>
        </p:nvSpPr>
        <p:spPr>
          <a:xfrm>
            <a:off x="3978122" y="25975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243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39" name="object 29339"/>
          <p:cNvSpPr/>
          <p:nvPr/>
        </p:nvSpPr>
        <p:spPr>
          <a:xfrm>
            <a:off x="3978122" y="25975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3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40" name="object 29340"/>
          <p:cNvSpPr/>
          <p:nvPr/>
        </p:nvSpPr>
        <p:spPr>
          <a:xfrm>
            <a:off x="3975440" y="2592484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2682" y="5107"/>
                </a:moveTo>
                <a:lnTo>
                  <a:pt x="0" y="0"/>
                </a:lnTo>
                <a:lnTo>
                  <a:pt x="2682" y="5107"/>
                </a:lnTo>
                <a:close/>
              </a:path>
            </a:pathLst>
          </a:custGeom>
          <a:ln w="3175">
            <a:solidFill>
              <a:srgbClr val="1243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41" name="object 29341"/>
          <p:cNvSpPr/>
          <p:nvPr/>
        </p:nvSpPr>
        <p:spPr>
          <a:xfrm>
            <a:off x="3975440" y="2589512"/>
            <a:ext cx="6350" cy="8255"/>
          </a:xfrm>
          <a:custGeom>
            <a:avLst/>
            <a:gdLst/>
            <a:ahLst/>
            <a:cxnLst/>
            <a:rect l="l" t="t" r="r" b="b"/>
            <a:pathLst>
              <a:path w="6350" h="8255">
                <a:moveTo>
                  <a:pt x="2682" y="8079"/>
                </a:moveTo>
                <a:lnTo>
                  <a:pt x="0" y="2971"/>
                </a:lnTo>
                <a:lnTo>
                  <a:pt x="6149" y="0"/>
                </a:lnTo>
                <a:lnTo>
                  <a:pt x="2682" y="8079"/>
                </a:lnTo>
                <a:close/>
              </a:path>
            </a:pathLst>
          </a:custGeom>
          <a:solidFill>
            <a:srgbClr val="1243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42" name="object 29342"/>
          <p:cNvSpPr/>
          <p:nvPr/>
        </p:nvSpPr>
        <p:spPr>
          <a:xfrm>
            <a:off x="3975440" y="2589512"/>
            <a:ext cx="6350" cy="8255"/>
          </a:xfrm>
          <a:custGeom>
            <a:avLst/>
            <a:gdLst/>
            <a:ahLst/>
            <a:cxnLst/>
            <a:rect l="l" t="t" r="r" b="b"/>
            <a:pathLst>
              <a:path w="6350" h="8255">
                <a:moveTo>
                  <a:pt x="2682" y="8079"/>
                </a:moveTo>
                <a:lnTo>
                  <a:pt x="0" y="2971"/>
                </a:lnTo>
                <a:lnTo>
                  <a:pt x="6149" y="0"/>
                </a:lnTo>
                <a:lnTo>
                  <a:pt x="2682" y="8079"/>
                </a:lnTo>
                <a:close/>
              </a:path>
            </a:pathLst>
          </a:custGeom>
          <a:ln w="3175">
            <a:solidFill>
              <a:srgbClr val="1243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43" name="object 29343"/>
          <p:cNvSpPr/>
          <p:nvPr/>
        </p:nvSpPr>
        <p:spPr>
          <a:xfrm>
            <a:off x="3978122" y="2589512"/>
            <a:ext cx="12065" cy="11430"/>
          </a:xfrm>
          <a:custGeom>
            <a:avLst/>
            <a:gdLst/>
            <a:ahLst/>
            <a:cxnLst/>
            <a:rect l="l" t="t" r="r" b="b"/>
            <a:pathLst>
              <a:path w="12064" h="11430">
                <a:moveTo>
                  <a:pt x="12049" y="11295"/>
                </a:moveTo>
                <a:lnTo>
                  <a:pt x="0" y="8079"/>
                </a:lnTo>
                <a:lnTo>
                  <a:pt x="3467" y="0"/>
                </a:lnTo>
                <a:lnTo>
                  <a:pt x="12049" y="11295"/>
                </a:lnTo>
                <a:close/>
              </a:path>
            </a:pathLst>
          </a:custGeom>
          <a:solidFill>
            <a:srgbClr val="1244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44" name="object 29344"/>
          <p:cNvSpPr/>
          <p:nvPr/>
        </p:nvSpPr>
        <p:spPr>
          <a:xfrm>
            <a:off x="3978122" y="2589512"/>
            <a:ext cx="12065" cy="11430"/>
          </a:xfrm>
          <a:custGeom>
            <a:avLst/>
            <a:gdLst/>
            <a:ahLst/>
            <a:cxnLst/>
            <a:rect l="l" t="t" r="r" b="b"/>
            <a:pathLst>
              <a:path w="12064" h="11430">
                <a:moveTo>
                  <a:pt x="0" y="8079"/>
                </a:moveTo>
                <a:lnTo>
                  <a:pt x="12049" y="11295"/>
                </a:lnTo>
                <a:lnTo>
                  <a:pt x="3467" y="0"/>
                </a:lnTo>
                <a:lnTo>
                  <a:pt x="0" y="8079"/>
                </a:lnTo>
                <a:close/>
              </a:path>
            </a:pathLst>
          </a:custGeom>
          <a:ln w="3175">
            <a:solidFill>
              <a:srgbClr val="1244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45" name="object 29345"/>
          <p:cNvSpPr/>
          <p:nvPr/>
        </p:nvSpPr>
        <p:spPr>
          <a:xfrm>
            <a:off x="3974335" y="2585788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0" y="4592"/>
                </a:moveTo>
                <a:lnTo>
                  <a:pt x="4424" y="0"/>
                </a:lnTo>
                <a:lnTo>
                  <a:pt x="0" y="4592"/>
                </a:lnTo>
                <a:close/>
              </a:path>
            </a:pathLst>
          </a:custGeom>
          <a:ln w="3175">
            <a:solidFill>
              <a:srgbClr val="1243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46" name="object 29346"/>
          <p:cNvSpPr/>
          <p:nvPr/>
        </p:nvSpPr>
        <p:spPr>
          <a:xfrm>
            <a:off x="3974335" y="2585788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0" y="4592"/>
                </a:moveTo>
                <a:lnTo>
                  <a:pt x="4424" y="0"/>
                </a:lnTo>
                <a:lnTo>
                  <a:pt x="0" y="4592"/>
                </a:lnTo>
                <a:close/>
              </a:path>
            </a:pathLst>
          </a:custGeom>
          <a:ln w="3175">
            <a:solidFill>
              <a:srgbClr val="1243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47" name="object 29347"/>
          <p:cNvSpPr/>
          <p:nvPr/>
        </p:nvSpPr>
        <p:spPr>
          <a:xfrm>
            <a:off x="3975440" y="2589512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2971"/>
                </a:moveTo>
                <a:lnTo>
                  <a:pt x="61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48" name="object 293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349" name="object 293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350" name="object 29350"/>
          <p:cNvSpPr/>
          <p:nvPr/>
        </p:nvSpPr>
        <p:spPr>
          <a:xfrm>
            <a:off x="3983893" y="255436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86"/>
                </a:moveTo>
                <a:lnTo>
                  <a:pt x="1054" y="0"/>
                </a:lnTo>
                <a:lnTo>
                  <a:pt x="0" y="86"/>
                </a:lnTo>
                <a:close/>
              </a:path>
            </a:pathLst>
          </a:custGeom>
          <a:ln w="3175">
            <a:solidFill>
              <a:srgbClr val="1247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51" name="object 29351"/>
          <p:cNvSpPr/>
          <p:nvPr/>
        </p:nvSpPr>
        <p:spPr>
          <a:xfrm>
            <a:off x="3983893" y="255436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86"/>
                </a:moveTo>
                <a:lnTo>
                  <a:pt x="1054" y="0"/>
                </a:lnTo>
                <a:lnTo>
                  <a:pt x="0" y="86"/>
                </a:lnTo>
                <a:close/>
              </a:path>
            </a:pathLst>
          </a:custGeom>
          <a:ln w="3175">
            <a:solidFill>
              <a:srgbClr val="1247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52" name="object 293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353" name="object 293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354" name="object 29354"/>
          <p:cNvSpPr/>
          <p:nvPr/>
        </p:nvSpPr>
        <p:spPr>
          <a:xfrm>
            <a:off x="3984947" y="255436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248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55" name="object 29355"/>
          <p:cNvSpPr/>
          <p:nvPr/>
        </p:nvSpPr>
        <p:spPr>
          <a:xfrm>
            <a:off x="3984947" y="255436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8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56" name="object 29356"/>
          <p:cNvSpPr/>
          <p:nvPr/>
        </p:nvSpPr>
        <p:spPr>
          <a:xfrm>
            <a:off x="3984947" y="2554097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0" y="269"/>
                </a:moveTo>
                <a:lnTo>
                  <a:pt x="3261" y="0"/>
                </a:lnTo>
                <a:lnTo>
                  <a:pt x="0" y="269"/>
                </a:lnTo>
                <a:close/>
              </a:path>
            </a:pathLst>
          </a:custGeom>
          <a:ln w="3175">
            <a:solidFill>
              <a:srgbClr val="1248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57" name="object 293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358" name="object 293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359" name="object 29359"/>
          <p:cNvSpPr/>
          <p:nvPr/>
        </p:nvSpPr>
        <p:spPr>
          <a:xfrm>
            <a:off x="3962092" y="2563855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19">
                <a:moveTo>
                  <a:pt x="5496" y="7233"/>
                </a:moveTo>
                <a:lnTo>
                  <a:pt x="0" y="0"/>
                </a:lnTo>
                <a:lnTo>
                  <a:pt x="5496" y="7233"/>
                </a:lnTo>
                <a:close/>
              </a:path>
            </a:pathLst>
          </a:custGeom>
          <a:ln w="3175">
            <a:solidFill>
              <a:srgbClr val="1243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60" name="object 29360"/>
          <p:cNvSpPr/>
          <p:nvPr/>
        </p:nvSpPr>
        <p:spPr>
          <a:xfrm>
            <a:off x="3962092" y="2563855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19">
                <a:moveTo>
                  <a:pt x="0" y="0"/>
                </a:moveTo>
                <a:lnTo>
                  <a:pt x="5496" y="723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3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61" name="object 29361"/>
          <p:cNvSpPr/>
          <p:nvPr/>
        </p:nvSpPr>
        <p:spPr>
          <a:xfrm>
            <a:off x="3981589" y="2589512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30">
                <a:moveTo>
                  <a:pt x="8582" y="11295"/>
                </a:moveTo>
                <a:lnTo>
                  <a:pt x="0" y="0"/>
                </a:lnTo>
                <a:lnTo>
                  <a:pt x="8582" y="11295"/>
                </a:lnTo>
                <a:close/>
              </a:path>
            </a:pathLst>
          </a:custGeom>
          <a:ln w="3175">
            <a:solidFill>
              <a:srgbClr val="1244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62" name="object 29362"/>
          <p:cNvSpPr/>
          <p:nvPr/>
        </p:nvSpPr>
        <p:spPr>
          <a:xfrm>
            <a:off x="3981589" y="2589512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30">
                <a:moveTo>
                  <a:pt x="0" y="0"/>
                </a:moveTo>
                <a:lnTo>
                  <a:pt x="8582" y="1129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5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63" name="object 29363"/>
          <p:cNvSpPr/>
          <p:nvPr/>
        </p:nvSpPr>
        <p:spPr>
          <a:xfrm>
            <a:off x="3967589" y="2571089"/>
            <a:ext cx="11430" cy="15240"/>
          </a:xfrm>
          <a:custGeom>
            <a:avLst/>
            <a:gdLst/>
            <a:ahLst/>
            <a:cxnLst/>
            <a:rect l="l" t="t" r="r" b="b"/>
            <a:pathLst>
              <a:path w="11429" h="15239">
                <a:moveTo>
                  <a:pt x="11170" y="14698"/>
                </a:moveTo>
                <a:lnTo>
                  <a:pt x="0" y="0"/>
                </a:lnTo>
                <a:lnTo>
                  <a:pt x="11170" y="14698"/>
                </a:lnTo>
                <a:close/>
              </a:path>
            </a:pathLst>
          </a:custGeom>
          <a:ln w="3175">
            <a:solidFill>
              <a:srgbClr val="1243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64" name="object 29364"/>
          <p:cNvSpPr/>
          <p:nvPr/>
        </p:nvSpPr>
        <p:spPr>
          <a:xfrm>
            <a:off x="3967589" y="2571089"/>
            <a:ext cx="11430" cy="15240"/>
          </a:xfrm>
          <a:custGeom>
            <a:avLst/>
            <a:gdLst/>
            <a:ahLst/>
            <a:cxnLst/>
            <a:rect l="l" t="t" r="r" b="b"/>
            <a:pathLst>
              <a:path w="11429" h="15239">
                <a:moveTo>
                  <a:pt x="0" y="0"/>
                </a:moveTo>
                <a:lnTo>
                  <a:pt x="11170" y="1469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4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65" name="object 29365"/>
          <p:cNvSpPr/>
          <p:nvPr/>
        </p:nvSpPr>
        <p:spPr>
          <a:xfrm>
            <a:off x="3956654" y="2556700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3136" y="4124"/>
                </a:moveTo>
                <a:lnTo>
                  <a:pt x="0" y="0"/>
                </a:lnTo>
                <a:lnTo>
                  <a:pt x="3136" y="4124"/>
                </a:lnTo>
                <a:close/>
              </a:path>
            </a:pathLst>
          </a:custGeom>
          <a:ln w="3175">
            <a:solidFill>
              <a:srgbClr val="1242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66" name="object 29366"/>
          <p:cNvSpPr/>
          <p:nvPr/>
        </p:nvSpPr>
        <p:spPr>
          <a:xfrm>
            <a:off x="3959791" y="2560825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301" y="3030"/>
                </a:moveTo>
                <a:lnTo>
                  <a:pt x="0" y="0"/>
                </a:lnTo>
                <a:lnTo>
                  <a:pt x="2301" y="3030"/>
                </a:lnTo>
                <a:close/>
              </a:path>
            </a:pathLst>
          </a:custGeom>
          <a:ln w="3175">
            <a:solidFill>
              <a:srgbClr val="1242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67" name="object 29367"/>
          <p:cNvSpPr/>
          <p:nvPr/>
        </p:nvSpPr>
        <p:spPr>
          <a:xfrm>
            <a:off x="3978760" y="2585788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829" y="3723"/>
                </a:moveTo>
                <a:lnTo>
                  <a:pt x="0" y="0"/>
                </a:lnTo>
                <a:lnTo>
                  <a:pt x="2829" y="3723"/>
                </a:lnTo>
                <a:close/>
              </a:path>
            </a:pathLst>
          </a:custGeom>
          <a:ln w="3175">
            <a:solidFill>
              <a:srgbClr val="1244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68" name="object 29368"/>
          <p:cNvSpPr/>
          <p:nvPr/>
        </p:nvSpPr>
        <p:spPr>
          <a:xfrm>
            <a:off x="3978760" y="2585788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0"/>
                </a:moveTo>
                <a:lnTo>
                  <a:pt x="2829" y="37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4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69" name="object 29369"/>
          <p:cNvSpPr/>
          <p:nvPr/>
        </p:nvSpPr>
        <p:spPr>
          <a:xfrm>
            <a:off x="3956654" y="2556700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19">
                <a:moveTo>
                  <a:pt x="0" y="0"/>
                </a:moveTo>
                <a:lnTo>
                  <a:pt x="5438" y="71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70" name="object 29370"/>
          <p:cNvSpPr/>
          <p:nvPr/>
        </p:nvSpPr>
        <p:spPr>
          <a:xfrm>
            <a:off x="3962092" y="2563855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19">
                <a:moveTo>
                  <a:pt x="0" y="0"/>
                </a:moveTo>
                <a:lnTo>
                  <a:pt x="5496" y="72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71" name="object 29371"/>
          <p:cNvSpPr/>
          <p:nvPr/>
        </p:nvSpPr>
        <p:spPr>
          <a:xfrm>
            <a:off x="3967589" y="2571089"/>
            <a:ext cx="11430" cy="15240"/>
          </a:xfrm>
          <a:custGeom>
            <a:avLst/>
            <a:gdLst/>
            <a:ahLst/>
            <a:cxnLst/>
            <a:rect l="l" t="t" r="r" b="b"/>
            <a:pathLst>
              <a:path w="11429" h="15239">
                <a:moveTo>
                  <a:pt x="0" y="0"/>
                </a:moveTo>
                <a:lnTo>
                  <a:pt x="11170" y="146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72" name="object 29372"/>
          <p:cNvSpPr/>
          <p:nvPr/>
        </p:nvSpPr>
        <p:spPr>
          <a:xfrm>
            <a:off x="3978760" y="258578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73" name="object 29373"/>
          <p:cNvSpPr/>
          <p:nvPr/>
        </p:nvSpPr>
        <p:spPr>
          <a:xfrm>
            <a:off x="3978760" y="258578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74" name="object 29374"/>
          <p:cNvSpPr/>
          <p:nvPr/>
        </p:nvSpPr>
        <p:spPr>
          <a:xfrm>
            <a:off x="3978760" y="2585788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0"/>
                </a:moveTo>
                <a:lnTo>
                  <a:pt x="2829" y="37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75" name="object 29375"/>
          <p:cNvSpPr/>
          <p:nvPr/>
        </p:nvSpPr>
        <p:spPr>
          <a:xfrm>
            <a:off x="3981589" y="2589512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30">
                <a:moveTo>
                  <a:pt x="0" y="0"/>
                </a:moveTo>
                <a:lnTo>
                  <a:pt x="8582" y="112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76" name="object 29376"/>
          <p:cNvSpPr/>
          <p:nvPr/>
        </p:nvSpPr>
        <p:spPr>
          <a:xfrm>
            <a:off x="3962092" y="256385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77" name="object 29377"/>
          <p:cNvSpPr/>
          <p:nvPr/>
        </p:nvSpPr>
        <p:spPr>
          <a:xfrm>
            <a:off x="3962092" y="2554452"/>
            <a:ext cx="22225" cy="9525"/>
          </a:xfrm>
          <a:custGeom>
            <a:avLst/>
            <a:gdLst/>
            <a:ahLst/>
            <a:cxnLst/>
            <a:rect l="l" t="t" r="r" b="b"/>
            <a:pathLst>
              <a:path w="22225" h="9525">
                <a:moveTo>
                  <a:pt x="0" y="9403"/>
                </a:moveTo>
                <a:lnTo>
                  <a:pt x="218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78" name="object 29378"/>
          <p:cNvSpPr/>
          <p:nvPr/>
        </p:nvSpPr>
        <p:spPr>
          <a:xfrm>
            <a:off x="3981589" y="25895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79" name="object 293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380" name="object 293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381" name="object 293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382" name="object 293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383" name="object 29383"/>
          <p:cNvSpPr/>
          <p:nvPr/>
        </p:nvSpPr>
        <p:spPr>
          <a:xfrm>
            <a:off x="4008937" y="2572263"/>
            <a:ext cx="9525" cy="3175"/>
          </a:xfrm>
          <a:custGeom>
            <a:avLst/>
            <a:gdLst/>
            <a:ahLst/>
            <a:cxnLst/>
            <a:rect l="l" t="t" r="r" b="b"/>
            <a:pathLst>
              <a:path w="9525" h="3175">
                <a:moveTo>
                  <a:pt x="0" y="3131"/>
                </a:moveTo>
                <a:lnTo>
                  <a:pt x="9095" y="0"/>
                </a:lnTo>
                <a:lnTo>
                  <a:pt x="0" y="3131"/>
                </a:lnTo>
                <a:close/>
              </a:path>
            </a:pathLst>
          </a:custGeom>
          <a:ln w="3175">
            <a:solidFill>
              <a:srgbClr val="134B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84" name="object 29384"/>
          <p:cNvSpPr/>
          <p:nvPr/>
        </p:nvSpPr>
        <p:spPr>
          <a:xfrm>
            <a:off x="4008937" y="2572263"/>
            <a:ext cx="9525" cy="3175"/>
          </a:xfrm>
          <a:custGeom>
            <a:avLst/>
            <a:gdLst/>
            <a:ahLst/>
            <a:cxnLst/>
            <a:rect l="l" t="t" r="r" b="b"/>
            <a:pathLst>
              <a:path w="9525" h="3175">
                <a:moveTo>
                  <a:pt x="0" y="3131"/>
                </a:moveTo>
                <a:lnTo>
                  <a:pt x="9095" y="0"/>
                </a:lnTo>
                <a:lnTo>
                  <a:pt x="5364" y="3048"/>
                </a:lnTo>
                <a:lnTo>
                  <a:pt x="0" y="3131"/>
                </a:lnTo>
                <a:close/>
              </a:path>
            </a:pathLst>
          </a:custGeom>
          <a:solidFill>
            <a:srgbClr val="134C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85" name="object 29385"/>
          <p:cNvSpPr/>
          <p:nvPr/>
        </p:nvSpPr>
        <p:spPr>
          <a:xfrm>
            <a:off x="4008937" y="2572263"/>
            <a:ext cx="9525" cy="3175"/>
          </a:xfrm>
          <a:custGeom>
            <a:avLst/>
            <a:gdLst/>
            <a:ahLst/>
            <a:cxnLst/>
            <a:rect l="l" t="t" r="r" b="b"/>
            <a:pathLst>
              <a:path w="9525" h="3175">
                <a:moveTo>
                  <a:pt x="0" y="3131"/>
                </a:moveTo>
                <a:lnTo>
                  <a:pt x="5364" y="3048"/>
                </a:lnTo>
                <a:lnTo>
                  <a:pt x="9095" y="0"/>
                </a:lnTo>
                <a:lnTo>
                  <a:pt x="0" y="3131"/>
                </a:lnTo>
                <a:close/>
              </a:path>
            </a:pathLst>
          </a:custGeom>
          <a:ln w="3175">
            <a:solidFill>
              <a:srgbClr val="134C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86" name="object 29386"/>
          <p:cNvSpPr/>
          <p:nvPr/>
        </p:nvSpPr>
        <p:spPr>
          <a:xfrm>
            <a:off x="4008937" y="2575311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0" y="83"/>
                </a:moveTo>
                <a:lnTo>
                  <a:pt x="5364" y="0"/>
                </a:lnTo>
                <a:lnTo>
                  <a:pt x="0" y="83"/>
                </a:lnTo>
                <a:close/>
              </a:path>
            </a:pathLst>
          </a:custGeom>
          <a:ln w="3175">
            <a:solidFill>
              <a:srgbClr val="134B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87" name="object 293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388" name="object 29388"/>
          <p:cNvSpPr/>
          <p:nvPr/>
        </p:nvSpPr>
        <p:spPr>
          <a:xfrm>
            <a:off x="3993586" y="2575311"/>
            <a:ext cx="20955" cy="8890"/>
          </a:xfrm>
          <a:custGeom>
            <a:avLst/>
            <a:gdLst/>
            <a:ahLst/>
            <a:cxnLst/>
            <a:rect l="l" t="t" r="r" b="b"/>
            <a:pathLst>
              <a:path w="20954" h="8889">
                <a:moveTo>
                  <a:pt x="0" y="8887"/>
                </a:moveTo>
                <a:lnTo>
                  <a:pt x="207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89" name="object 293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390" name="object 293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391" name="object 293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392" name="object 293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393" name="object 29393"/>
          <p:cNvSpPr/>
          <p:nvPr/>
        </p:nvSpPr>
        <p:spPr>
          <a:xfrm>
            <a:off x="3981589" y="2589512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30">
                <a:moveTo>
                  <a:pt x="8582" y="11295"/>
                </a:moveTo>
                <a:lnTo>
                  <a:pt x="0" y="0"/>
                </a:lnTo>
                <a:lnTo>
                  <a:pt x="8582" y="11295"/>
                </a:lnTo>
                <a:close/>
              </a:path>
            </a:pathLst>
          </a:custGeom>
          <a:ln w="3175">
            <a:solidFill>
              <a:srgbClr val="1245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94" name="object 293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395" name="object 29395"/>
          <p:cNvSpPr/>
          <p:nvPr/>
        </p:nvSpPr>
        <p:spPr>
          <a:xfrm>
            <a:off x="4004917" y="2582982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0"/>
                </a:moveTo>
                <a:lnTo>
                  <a:pt x="830" y="233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9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96" name="object 29396"/>
          <p:cNvSpPr/>
          <p:nvPr/>
        </p:nvSpPr>
        <p:spPr>
          <a:xfrm>
            <a:off x="4004917" y="2582982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0"/>
                </a:moveTo>
                <a:lnTo>
                  <a:pt x="830" y="233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9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97" name="object 293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398" name="object 293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399" name="object 29399"/>
          <p:cNvSpPr/>
          <p:nvPr/>
        </p:nvSpPr>
        <p:spPr>
          <a:xfrm>
            <a:off x="3981589" y="2584198"/>
            <a:ext cx="12065" cy="5715"/>
          </a:xfrm>
          <a:custGeom>
            <a:avLst/>
            <a:gdLst/>
            <a:ahLst/>
            <a:cxnLst/>
            <a:rect l="l" t="t" r="r" b="b"/>
            <a:pathLst>
              <a:path w="12064" h="5714">
                <a:moveTo>
                  <a:pt x="0" y="5313"/>
                </a:moveTo>
                <a:lnTo>
                  <a:pt x="119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00" name="object 294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401" name="object 294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402" name="object 294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403" name="object 294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404" name="object 294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405" name="object 294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406" name="object 294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407" name="object 294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408" name="object 294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409" name="object 294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410" name="object 29410"/>
          <p:cNvSpPr/>
          <p:nvPr/>
        </p:nvSpPr>
        <p:spPr>
          <a:xfrm>
            <a:off x="3987949" y="2600807"/>
            <a:ext cx="2540" cy="15875"/>
          </a:xfrm>
          <a:custGeom>
            <a:avLst/>
            <a:gdLst/>
            <a:ahLst/>
            <a:cxnLst/>
            <a:rect l="l" t="t" r="r" b="b"/>
            <a:pathLst>
              <a:path w="2539" h="15875">
                <a:moveTo>
                  <a:pt x="0" y="15506"/>
                </a:moveTo>
                <a:lnTo>
                  <a:pt x="2222" y="0"/>
                </a:lnTo>
                <a:lnTo>
                  <a:pt x="0" y="15506"/>
                </a:lnTo>
                <a:close/>
              </a:path>
            </a:pathLst>
          </a:custGeom>
          <a:ln w="3175">
            <a:solidFill>
              <a:srgbClr val="1244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11" name="object 294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412" name="object 294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413" name="object 294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414" name="object 29414"/>
          <p:cNvSpPr/>
          <p:nvPr/>
        </p:nvSpPr>
        <p:spPr>
          <a:xfrm>
            <a:off x="3990558" y="26216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243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15" name="object 29415"/>
          <p:cNvSpPr/>
          <p:nvPr/>
        </p:nvSpPr>
        <p:spPr>
          <a:xfrm>
            <a:off x="3990558" y="262161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3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16" name="object 294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417" name="object 294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418" name="object 29418"/>
          <p:cNvSpPr/>
          <p:nvPr/>
        </p:nvSpPr>
        <p:spPr>
          <a:xfrm>
            <a:off x="3990558" y="2616159"/>
            <a:ext cx="11430" cy="5715"/>
          </a:xfrm>
          <a:custGeom>
            <a:avLst/>
            <a:gdLst/>
            <a:ahLst/>
            <a:cxnLst/>
            <a:rect l="l" t="t" r="r" b="b"/>
            <a:pathLst>
              <a:path w="11429" h="5714">
                <a:moveTo>
                  <a:pt x="11280" y="0"/>
                </a:moveTo>
                <a:lnTo>
                  <a:pt x="0" y="54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19" name="object 294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420" name="object 294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421" name="object 29421"/>
          <p:cNvSpPr/>
          <p:nvPr/>
        </p:nvSpPr>
        <p:spPr>
          <a:xfrm>
            <a:off x="3990172" y="2600807"/>
            <a:ext cx="12065" cy="15875"/>
          </a:xfrm>
          <a:custGeom>
            <a:avLst/>
            <a:gdLst/>
            <a:ahLst/>
            <a:cxnLst/>
            <a:rect l="l" t="t" r="r" b="b"/>
            <a:pathLst>
              <a:path w="12064" h="15875">
                <a:moveTo>
                  <a:pt x="11666" y="15351"/>
                </a:moveTo>
                <a:lnTo>
                  <a:pt x="0" y="0"/>
                </a:lnTo>
                <a:lnTo>
                  <a:pt x="11666" y="15351"/>
                </a:lnTo>
                <a:close/>
              </a:path>
            </a:pathLst>
          </a:custGeom>
          <a:ln w="3175">
            <a:solidFill>
              <a:srgbClr val="1245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22" name="object 29422"/>
          <p:cNvSpPr/>
          <p:nvPr/>
        </p:nvSpPr>
        <p:spPr>
          <a:xfrm>
            <a:off x="3990172" y="2600807"/>
            <a:ext cx="12065" cy="15875"/>
          </a:xfrm>
          <a:custGeom>
            <a:avLst/>
            <a:gdLst/>
            <a:ahLst/>
            <a:cxnLst/>
            <a:rect l="l" t="t" r="r" b="b"/>
            <a:pathLst>
              <a:path w="12064" h="15875">
                <a:moveTo>
                  <a:pt x="0" y="0"/>
                </a:moveTo>
                <a:lnTo>
                  <a:pt x="11666" y="1535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246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23" name="object 29423"/>
          <p:cNvSpPr/>
          <p:nvPr/>
        </p:nvSpPr>
        <p:spPr>
          <a:xfrm>
            <a:off x="3990172" y="2600807"/>
            <a:ext cx="12065" cy="15875"/>
          </a:xfrm>
          <a:custGeom>
            <a:avLst/>
            <a:gdLst/>
            <a:ahLst/>
            <a:cxnLst/>
            <a:rect l="l" t="t" r="r" b="b"/>
            <a:pathLst>
              <a:path w="12064" h="15875">
                <a:moveTo>
                  <a:pt x="0" y="0"/>
                </a:moveTo>
                <a:lnTo>
                  <a:pt x="11666" y="1535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24" name="object 294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425" name="object 294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426" name="object 294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427" name="object 294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428" name="object 29428"/>
          <p:cNvSpPr/>
          <p:nvPr/>
        </p:nvSpPr>
        <p:spPr>
          <a:xfrm>
            <a:off x="4001838" y="2598854"/>
            <a:ext cx="41275" cy="17780"/>
          </a:xfrm>
          <a:custGeom>
            <a:avLst/>
            <a:gdLst/>
            <a:ahLst/>
            <a:cxnLst/>
            <a:rect l="l" t="t" r="r" b="b"/>
            <a:pathLst>
              <a:path w="41275" h="17780">
                <a:moveTo>
                  <a:pt x="40932" y="0"/>
                </a:moveTo>
                <a:lnTo>
                  <a:pt x="0" y="173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29" name="object 29429"/>
          <p:cNvSpPr/>
          <p:nvPr/>
        </p:nvSpPr>
        <p:spPr>
          <a:xfrm>
            <a:off x="4001838" y="261615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30" name="object 29430"/>
          <p:cNvSpPr/>
          <p:nvPr/>
        </p:nvSpPr>
        <p:spPr>
          <a:xfrm>
            <a:off x="4001838" y="261615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31" name="object 29431"/>
          <p:cNvSpPr/>
          <p:nvPr/>
        </p:nvSpPr>
        <p:spPr>
          <a:xfrm>
            <a:off x="4014497" y="2551056"/>
            <a:ext cx="10160" cy="15240"/>
          </a:xfrm>
          <a:custGeom>
            <a:avLst/>
            <a:gdLst/>
            <a:ahLst/>
            <a:cxnLst/>
            <a:rect l="l" t="t" r="r" b="b"/>
            <a:pathLst>
              <a:path w="10160" h="15239">
                <a:moveTo>
                  <a:pt x="2639" y="15029"/>
                </a:moveTo>
                <a:lnTo>
                  <a:pt x="0" y="0"/>
                </a:lnTo>
                <a:lnTo>
                  <a:pt x="10154" y="14391"/>
                </a:lnTo>
                <a:lnTo>
                  <a:pt x="2639" y="15029"/>
                </a:lnTo>
                <a:close/>
              </a:path>
            </a:pathLst>
          </a:custGeom>
          <a:solidFill>
            <a:srgbClr val="134E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32" name="object 29432"/>
          <p:cNvSpPr/>
          <p:nvPr/>
        </p:nvSpPr>
        <p:spPr>
          <a:xfrm>
            <a:off x="4014497" y="2551056"/>
            <a:ext cx="10160" cy="15240"/>
          </a:xfrm>
          <a:custGeom>
            <a:avLst/>
            <a:gdLst/>
            <a:ahLst/>
            <a:cxnLst/>
            <a:rect l="l" t="t" r="r" b="b"/>
            <a:pathLst>
              <a:path w="10160" h="15239">
                <a:moveTo>
                  <a:pt x="0" y="0"/>
                </a:moveTo>
                <a:lnTo>
                  <a:pt x="10154" y="14391"/>
                </a:lnTo>
                <a:lnTo>
                  <a:pt x="2639" y="1502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4E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33" name="object 294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434" name="object 294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435" name="object 294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436" name="object 29436"/>
          <p:cNvSpPr/>
          <p:nvPr/>
        </p:nvSpPr>
        <p:spPr>
          <a:xfrm>
            <a:off x="4004917" y="2582600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830" y="2720"/>
                </a:moveTo>
                <a:lnTo>
                  <a:pt x="0" y="381"/>
                </a:lnTo>
                <a:lnTo>
                  <a:pt x="3566" y="0"/>
                </a:lnTo>
                <a:lnTo>
                  <a:pt x="830" y="2720"/>
                </a:lnTo>
                <a:close/>
              </a:path>
            </a:pathLst>
          </a:custGeom>
          <a:solidFill>
            <a:srgbClr val="1249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37" name="object 29437"/>
          <p:cNvSpPr/>
          <p:nvPr/>
        </p:nvSpPr>
        <p:spPr>
          <a:xfrm>
            <a:off x="4004917" y="2582600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830" y="2720"/>
                </a:moveTo>
                <a:lnTo>
                  <a:pt x="3566" y="0"/>
                </a:lnTo>
                <a:lnTo>
                  <a:pt x="0" y="381"/>
                </a:lnTo>
                <a:lnTo>
                  <a:pt x="830" y="2720"/>
                </a:lnTo>
                <a:close/>
              </a:path>
            </a:pathLst>
          </a:custGeom>
          <a:ln w="3175">
            <a:solidFill>
              <a:srgbClr val="1249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38" name="object 294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439" name="object 294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440" name="object 294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441" name="object 29441"/>
          <p:cNvSpPr/>
          <p:nvPr/>
        </p:nvSpPr>
        <p:spPr>
          <a:xfrm>
            <a:off x="4014302" y="2566339"/>
            <a:ext cx="11430" cy="9525"/>
          </a:xfrm>
          <a:custGeom>
            <a:avLst/>
            <a:gdLst/>
            <a:ahLst/>
            <a:cxnLst/>
            <a:rect l="l" t="t" r="r" b="b"/>
            <a:pathLst>
              <a:path w="11429" h="9525">
                <a:moveTo>
                  <a:pt x="0" y="8971"/>
                </a:moveTo>
                <a:lnTo>
                  <a:pt x="3731" y="5923"/>
                </a:lnTo>
                <a:lnTo>
                  <a:pt x="10980" y="0"/>
                </a:lnTo>
                <a:lnTo>
                  <a:pt x="0" y="8971"/>
                </a:lnTo>
                <a:close/>
              </a:path>
            </a:pathLst>
          </a:custGeom>
          <a:ln w="3175">
            <a:solidFill>
              <a:srgbClr val="134D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42" name="object 294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443" name="object 294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444" name="object 29444"/>
          <p:cNvSpPr/>
          <p:nvPr/>
        </p:nvSpPr>
        <p:spPr>
          <a:xfrm>
            <a:off x="4014302" y="2573916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0" y="1394"/>
                </a:moveTo>
                <a:lnTo>
                  <a:pt x="325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45" name="object 29445"/>
          <p:cNvSpPr/>
          <p:nvPr/>
        </p:nvSpPr>
        <p:spPr>
          <a:xfrm>
            <a:off x="4017553" y="2566258"/>
            <a:ext cx="10795" cy="8255"/>
          </a:xfrm>
          <a:custGeom>
            <a:avLst/>
            <a:gdLst/>
            <a:ahLst/>
            <a:cxnLst/>
            <a:rect l="l" t="t" r="r" b="b"/>
            <a:pathLst>
              <a:path w="10795" h="8255">
                <a:moveTo>
                  <a:pt x="0" y="7658"/>
                </a:moveTo>
                <a:lnTo>
                  <a:pt x="8001" y="0"/>
                </a:lnTo>
                <a:lnTo>
                  <a:pt x="10335" y="3408"/>
                </a:lnTo>
                <a:lnTo>
                  <a:pt x="0" y="7658"/>
                </a:lnTo>
                <a:close/>
              </a:path>
            </a:pathLst>
          </a:custGeom>
          <a:solidFill>
            <a:srgbClr val="134E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46" name="object 29446"/>
          <p:cNvSpPr/>
          <p:nvPr/>
        </p:nvSpPr>
        <p:spPr>
          <a:xfrm>
            <a:off x="4017553" y="2566258"/>
            <a:ext cx="10795" cy="8255"/>
          </a:xfrm>
          <a:custGeom>
            <a:avLst/>
            <a:gdLst/>
            <a:ahLst/>
            <a:cxnLst/>
            <a:rect l="l" t="t" r="r" b="b"/>
            <a:pathLst>
              <a:path w="10795" h="8255">
                <a:moveTo>
                  <a:pt x="8001" y="0"/>
                </a:moveTo>
                <a:lnTo>
                  <a:pt x="0" y="7658"/>
                </a:lnTo>
                <a:lnTo>
                  <a:pt x="10335" y="3408"/>
                </a:lnTo>
                <a:lnTo>
                  <a:pt x="8001" y="0"/>
                </a:lnTo>
                <a:close/>
              </a:path>
            </a:pathLst>
          </a:custGeom>
          <a:ln w="3175">
            <a:solidFill>
              <a:srgbClr val="134E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47" name="object 294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448" name="object 294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449" name="object 294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450" name="object 29450"/>
          <p:cNvSpPr/>
          <p:nvPr/>
        </p:nvSpPr>
        <p:spPr>
          <a:xfrm>
            <a:off x="4017553" y="2569667"/>
            <a:ext cx="10795" cy="4445"/>
          </a:xfrm>
          <a:custGeom>
            <a:avLst/>
            <a:gdLst/>
            <a:ahLst/>
            <a:cxnLst/>
            <a:rect l="l" t="t" r="r" b="b"/>
            <a:pathLst>
              <a:path w="10795" h="4444">
                <a:moveTo>
                  <a:pt x="0" y="4249"/>
                </a:moveTo>
                <a:lnTo>
                  <a:pt x="103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51" name="object 294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452" name="object 294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453" name="object 294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454" name="object 29454"/>
          <p:cNvSpPr/>
          <p:nvPr/>
        </p:nvSpPr>
        <p:spPr>
          <a:xfrm>
            <a:off x="4012567" y="2597729"/>
            <a:ext cx="8255" cy="6350"/>
          </a:xfrm>
          <a:custGeom>
            <a:avLst/>
            <a:gdLst/>
            <a:ahLst/>
            <a:cxnLst/>
            <a:rect l="l" t="t" r="r" b="b"/>
            <a:pathLst>
              <a:path w="8254" h="6350">
                <a:moveTo>
                  <a:pt x="1658" y="6047"/>
                </a:moveTo>
                <a:lnTo>
                  <a:pt x="0" y="789"/>
                </a:lnTo>
                <a:lnTo>
                  <a:pt x="7711" y="0"/>
                </a:lnTo>
                <a:lnTo>
                  <a:pt x="1658" y="6047"/>
                </a:lnTo>
                <a:close/>
              </a:path>
            </a:pathLst>
          </a:custGeom>
          <a:solidFill>
            <a:srgbClr val="124A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55" name="object 29455"/>
          <p:cNvSpPr/>
          <p:nvPr/>
        </p:nvSpPr>
        <p:spPr>
          <a:xfrm>
            <a:off x="4012567" y="2597729"/>
            <a:ext cx="8255" cy="6350"/>
          </a:xfrm>
          <a:custGeom>
            <a:avLst/>
            <a:gdLst/>
            <a:ahLst/>
            <a:cxnLst/>
            <a:rect l="l" t="t" r="r" b="b"/>
            <a:pathLst>
              <a:path w="8254" h="6350">
                <a:moveTo>
                  <a:pt x="1658" y="6047"/>
                </a:moveTo>
                <a:lnTo>
                  <a:pt x="7711" y="0"/>
                </a:lnTo>
                <a:lnTo>
                  <a:pt x="0" y="789"/>
                </a:lnTo>
                <a:lnTo>
                  <a:pt x="1658" y="6047"/>
                </a:lnTo>
                <a:close/>
              </a:path>
            </a:pathLst>
          </a:custGeom>
          <a:ln w="3175">
            <a:solidFill>
              <a:srgbClr val="124A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56" name="object 294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457" name="object 294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458" name="object 294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459" name="object 294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460" name="object 294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461" name="object 294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462" name="object 29462"/>
          <p:cNvSpPr/>
          <p:nvPr/>
        </p:nvSpPr>
        <p:spPr>
          <a:xfrm>
            <a:off x="4036760" y="2581892"/>
            <a:ext cx="9525" cy="13970"/>
          </a:xfrm>
          <a:custGeom>
            <a:avLst/>
            <a:gdLst/>
            <a:ahLst/>
            <a:cxnLst/>
            <a:rect l="l" t="t" r="r" b="b"/>
            <a:pathLst>
              <a:path w="9525" h="13969">
                <a:moveTo>
                  <a:pt x="0" y="0"/>
                </a:moveTo>
                <a:lnTo>
                  <a:pt x="9390" y="1395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50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63" name="object 29463"/>
          <p:cNvSpPr/>
          <p:nvPr/>
        </p:nvSpPr>
        <p:spPr>
          <a:xfrm>
            <a:off x="4036760" y="2581892"/>
            <a:ext cx="9525" cy="13970"/>
          </a:xfrm>
          <a:custGeom>
            <a:avLst/>
            <a:gdLst/>
            <a:ahLst/>
            <a:cxnLst/>
            <a:rect l="l" t="t" r="r" b="b"/>
            <a:pathLst>
              <a:path w="9525" h="13969">
                <a:moveTo>
                  <a:pt x="0" y="0"/>
                </a:moveTo>
                <a:lnTo>
                  <a:pt x="9390" y="1395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50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64" name="object 294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465" name="object 294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466" name="object 294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467" name="object 29467"/>
          <p:cNvSpPr/>
          <p:nvPr/>
        </p:nvSpPr>
        <p:spPr>
          <a:xfrm>
            <a:off x="4029527" y="2564478"/>
            <a:ext cx="12065" cy="15875"/>
          </a:xfrm>
          <a:custGeom>
            <a:avLst/>
            <a:gdLst/>
            <a:ahLst/>
            <a:cxnLst/>
            <a:rect l="l" t="t" r="r" b="b"/>
            <a:pathLst>
              <a:path w="12064" h="15875">
                <a:moveTo>
                  <a:pt x="8963" y="15753"/>
                </a:moveTo>
                <a:lnTo>
                  <a:pt x="0" y="4513"/>
                </a:lnTo>
                <a:lnTo>
                  <a:pt x="11960" y="0"/>
                </a:lnTo>
                <a:lnTo>
                  <a:pt x="8963" y="15753"/>
                </a:lnTo>
                <a:close/>
              </a:path>
            </a:pathLst>
          </a:custGeom>
          <a:solidFill>
            <a:srgbClr val="1350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68" name="object 29468"/>
          <p:cNvSpPr/>
          <p:nvPr/>
        </p:nvSpPr>
        <p:spPr>
          <a:xfrm>
            <a:off x="4029527" y="2564478"/>
            <a:ext cx="12065" cy="15875"/>
          </a:xfrm>
          <a:custGeom>
            <a:avLst/>
            <a:gdLst/>
            <a:ahLst/>
            <a:cxnLst/>
            <a:rect l="l" t="t" r="r" b="b"/>
            <a:pathLst>
              <a:path w="12064" h="15875">
                <a:moveTo>
                  <a:pt x="8963" y="15753"/>
                </a:moveTo>
                <a:lnTo>
                  <a:pt x="11960" y="0"/>
                </a:lnTo>
                <a:lnTo>
                  <a:pt x="0" y="4513"/>
                </a:lnTo>
                <a:lnTo>
                  <a:pt x="8963" y="15753"/>
                </a:lnTo>
                <a:close/>
              </a:path>
            </a:pathLst>
          </a:custGeom>
          <a:ln w="3175">
            <a:solidFill>
              <a:srgbClr val="1350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69" name="object 29469"/>
          <p:cNvSpPr/>
          <p:nvPr/>
        </p:nvSpPr>
        <p:spPr>
          <a:xfrm>
            <a:off x="4045986" y="2564229"/>
            <a:ext cx="1270" cy="9525"/>
          </a:xfrm>
          <a:custGeom>
            <a:avLst/>
            <a:gdLst/>
            <a:ahLst/>
            <a:cxnLst/>
            <a:rect l="l" t="t" r="r" b="b"/>
            <a:pathLst>
              <a:path w="1270" h="9525">
                <a:moveTo>
                  <a:pt x="0" y="9095"/>
                </a:moveTo>
                <a:lnTo>
                  <a:pt x="78" y="0"/>
                </a:lnTo>
                <a:lnTo>
                  <a:pt x="1221" y="7970"/>
                </a:lnTo>
                <a:lnTo>
                  <a:pt x="0" y="9095"/>
                </a:lnTo>
                <a:close/>
              </a:path>
            </a:pathLst>
          </a:custGeom>
          <a:solidFill>
            <a:srgbClr val="1352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70" name="object 29470"/>
          <p:cNvSpPr/>
          <p:nvPr/>
        </p:nvSpPr>
        <p:spPr>
          <a:xfrm>
            <a:off x="4045986" y="2564229"/>
            <a:ext cx="1270" cy="9525"/>
          </a:xfrm>
          <a:custGeom>
            <a:avLst/>
            <a:gdLst/>
            <a:ahLst/>
            <a:cxnLst/>
            <a:rect l="l" t="t" r="r" b="b"/>
            <a:pathLst>
              <a:path w="1270" h="9525">
                <a:moveTo>
                  <a:pt x="78" y="0"/>
                </a:moveTo>
                <a:lnTo>
                  <a:pt x="1221" y="7970"/>
                </a:lnTo>
                <a:lnTo>
                  <a:pt x="0" y="9095"/>
                </a:lnTo>
                <a:lnTo>
                  <a:pt x="78" y="0"/>
                </a:lnTo>
                <a:close/>
              </a:path>
            </a:pathLst>
          </a:custGeom>
          <a:ln w="3175">
            <a:solidFill>
              <a:srgbClr val="1352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71" name="object 29471"/>
          <p:cNvSpPr/>
          <p:nvPr/>
        </p:nvSpPr>
        <p:spPr>
          <a:xfrm>
            <a:off x="4038490" y="2564229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10">
                <a:moveTo>
                  <a:pt x="0" y="16002"/>
                </a:moveTo>
                <a:lnTo>
                  <a:pt x="7574" y="0"/>
                </a:lnTo>
                <a:lnTo>
                  <a:pt x="7495" y="9095"/>
                </a:lnTo>
                <a:lnTo>
                  <a:pt x="0" y="16002"/>
                </a:lnTo>
                <a:close/>
              </a:path>
            </a:pathLst>
          </a:custGeom>
          <a:solidFill>
            <a:srgbClr val="1351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72" name="object 29472"/>
          <p:cNvSpPr/>
          <p:nvPr/>
        </p:nvSpPr>
        <p:spPr>
          <a:xfrm>
            <a:off x="4038490" y="2564229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10">
                <a:moveTo>
                  <a:pt x="7574" y="0"/>
                </a:moveTo>
                <a:lnTo>
                  <a:pt x="0" y="16002"/>
                </a:lnTo>
                <a:lnTo>
                  <a:pt x="7495" y="9095"/>
                </a:lnTo>
                <a:lnTo>
                  <a:pt x="7574" y="0"/>
                </a:lnTo>
                <a:close/>
              </a:path>
            </a:pathLst>
          </a:custGeom>
          <a:ln w="3175">
            <a:solidFill>
              <a:srgbClr val="1351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73" name="object 29473"/>
          <p:cNvSpPr/>
          <p:nvPr/>
        </p:nvSpPr>
        <p:spPr>
          <a:xfrm>
            <a:off x="4038490" y="2564229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10">
                <a:moveTo>
                  <a:pt x="0" y="16002"/>
                </a:moveTo>
                <a:lnTo>
                  <a:pt x="2997" y="248"/>
                </a:lnTo>
                <a:lnTo>
                  <a:pt x="7574" y="0"/>
                </a:lnTo>
                <a:lnTo>
                  <a:pt x="0" y="16002"/>
                </a:lnTo>
                <a:close/>
              </a:path>
            </a:pathLst>
          </a:custGeom>
          <a:solidFill>
            <a:srgbClr val="1351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74" name="object 29474"/>
          <p:cNvSpPr/>
          <p:nvPr/>
        </p:nvSpPr>
        <p:spPr>
          <a:xfrm>
            <a:off x="4038490" y="2564229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10">
                <a:moveTo>
                  <a:pt x="7574" y="0"/>
                </a:moveTo>
                <a:lnTo>
                  <a:pt x="0" y="16002"/>
                </a:lnTo>
                <a:lnTo>
                  <a:pt x="2997" y="248"/>
                </a:lnTo>
                <a:lnTo>
                  <a:pt x="7574" y="0"/>
                </a:lnTo>
                <a:close/>
              </a:path>
            </a:pathLst>
          </a:custGeom>
          <a:ln w="3175">
            <a:solidFill>
              <a:srgbClr val="1351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75" name="object 29475"/>
          <p:cNvSpPr/>
          <p:nvPr/>
        </p:nvSpPr>
        <p:spPr>
          <a:xfrm>
            <a:off x="4029527" y="2564478"/>
            <a:ext cx="12065" cy="5080"/>
          </a:xfrm>
          <a:custGeom>
            <a:avLst/>
            <a:gdLst/>
            <a:ahLst/>
            <a:cxnLst/>
            <a:rect l="l" t="t" r="r" b="b"/>
            <a:pathLst>
              <a:path w="12064" h="5080">
                <a:moveTo>
                  <a:pt x="0" y="4513"/>
                </a:moveTo>
                <a:lnTo>
                  <a:pt x="119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76" name="object 29476"/>
          <p:cNvSpPr/>
          <p:nvPr/>
        </p:nvSpPr>
        <p:spPr>
          <a:xfrm>
            <a:off x="4015763" y="2505854"/>
            <a:ext cx="8890" cy="3175"/>
          </a:xfrm>
          <a:custGeom>
            <a:avLst/>
            <a:gdLst/>
            <a:ahLst/>
            <a:cxnLst/>
            <a:rect l="l" t="t" r="r" b="b"/>
            <a:pathLst>
              <a:path w="8889" h="3175">
                <a:moveTo>
                  <a:pt x="0" y="3149"/>
                </a:moveTo>
                <a:lnTo>
                  <a:pt x="8371" y="0"/>
                </a:lnTo>
                <a:lnTo>
                  <a:pt x="8597" y="274"/>
                </a:lnTo>
                <a:lnTo>
                  <a:pt x="0" y="3149"/>
                </a:lnTo>
                <a:close/>
              </a:path>
            </a:pathLst>
          </a:custGeom>
          <a:solidFill>
            <a:srgbClr val="1353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77" name="object 29477"/>
          <p:cNvSpPr/>
          <p:nvPr/>
        </p:nvSpPr>
        <p:spPr>
          <a:xfrm>
            <a:off x="4015763" y="2505854"/>
            <a:ext cx="8890" cy="3175"/>
          </a:xfrm>
          <a:custGeom>
            <a:avLst/>
            <a:gdLst/>
            <a:ahLst/>
            <a:cxnLst/>
            <a:rect l="l" t="t" r="r" b="b"/>
            <a:pathLst>
              <a:path w="8889" h="3175">
                <a:moveTo>
                  <a:pt x="8597" y="274"/>
                </a:moveTo>
                <a:lnTo>
                  <a:pt x="8371" y="0"/>
                </a:lnTo>
                <a:lnTo>
                  <a:pt x="0" y="3149"/>
                </a:lnTo>
                <a:lnTo>
                  <a:pt x="8597" y="274"/>
                </a:lnTo>
                <a:close/>
              </a:path>
            </a:pathLst>
          </a:custGeom>
          <a:ln w="3175">
            <a:solidFill>
              <a:srgbClr val="1353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78" name="object 29478"/>
          <p:cNvSpPr/>
          <p:nvPr/>
        </p:nvSpPr>
        <p:spPr>
          <a:xfrm>
            <a:off x="4024134" y="250285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226" y="3279"/>
                </a:moveTo>
                <a:lnTo>
                  <a:pt x="0" y="3004"/>
                </a:lnTo>
                <a:lnTo>
                  <a:pt x="10040" y="0"/>
                </a:lnTo>
                <a:lnTo>
                  <a:pt x="226" y="3279"/>
                </a:lnTo>
                <a:close/>
              </a:path>
            </a:pathLst>
          </a:custGeom>
          <a:solidFill>
            <a:srgbClr val="1354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79" name="object 29479"/>
          <p:cNvSpPr/>
          <p:nvPr/>
        </p:nvSpPr>
        <p:spPr>
          <a:xfrm>
            <a:off x="4024134" y="250285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10040" y="0"/>
                </a:moveTo>
                <a:lnTo>
                  <a:pt x="226" y="3279"/>
                </a:lnTo>
                <a:lnTo>
                  <a:pt x="0" y="3004"/>
                </a:lnTo>
                <a:lnTo>
                  <a:pt x="10040" y="0"/>
                </a:lnTo>
                <a:close/>
              </a:path>
            </a:pathLst>
          </a:custGeom>
          <a:ln w="3175">
            <a:solidFill>
              <a:srgbClr val="1354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80" name="object 294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481" name="object 29481"/>
          <p:cNvSpPr/>
          <p:nvPr/>
        </p:nvSpPr>
        <p:spPr>
          <a:xfrm>
            <a:off x="4034175" y="2502174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019" y="0"/>
                </a:moveTo>
                <a:lnTo>
                  <a:pt x="17" y="668"/>
                </a:lnTo>
                <a:lnTo>
                  <a:pt x="2019" y="0"/>
                </a:lnTo>
                <a:close/>
              </a:path>
            </a:pathLst>
          </a:custGeom>
          <a:ln w="3175">
            <a:solidFill>
              <a:srgbClr val="1456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82" name="object 29482"/>
          <p:cNvSpPr/>
          <p:nvPr/>
        </p:nvSpPr>
        <p:spPr>
          <a:xfrm>
            <a:off x="4034175" y="2501519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1330"/>
                </a:moveTo>
                <a:lnTo>
                  <a:pt x="1475" y="0"/>
                </a:lnTo>
                <a:lnTo>
                  <a:pt x="2019" y="655"/>
                </a:lnTo>
                <a:lnTo>
                  <a:pt x="0" y="1330"/>
                </a:lnTo>
                <a:close/>
              </a:path>
            </a:pathLst>
          </a:custGeom>
          <a:solidFill>
            <a:srgbClr val="1456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83" name="object 29483"/>
          <p:cNvSpPr/>
          <p:nvPr/>
        </p:nvSpPr>
        <p:spPr>
          <a:xfrm>
            <a:off x="4034175" y="2501519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019" y="655"/>
                </a:moveTo>
                <a:lnTo>
                  <a:pt x="1475" y="0"/>
                </a:lnTo>
                <a:lnTo>
                  <a:pt x="0" y="1330"/>
                </a:lnTo>
                <a:lnTo>
                  <a:pt x="2019" y="655"/>
                </a:lnTo>
                <a:close/>
              </a:path>
            </a:pathLst>
          </a:custGeom>
          <a:ln w="3175">
            <a:solidFill>
              <a:srgbClr val="1456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84" name="object 29484"/>
          <p:cNvSpPr/>
          <p:nvPr/>
        </p:nvSpPr>
        <p:spPr>
          <a:xfrm>
            <a:off x="4024134" y="250585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226" y="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85" name="object 294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486" name="object 29486"/>
          <p:cNvSpPr/>
          <p:nvPr/>
        </p:nvSpPr>
        <p:spPr>
          <a:xfrm>
            <a:off x="4034053" y="2528605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3157"/>
                </a:moveTo>
                <a:lnTo>
                  <a:pt x="1673" y="0"/>
                </a:lnTo>
                <a:lnTo>
                  <a:pt x="0" y="3157"/>
                </a:lnTo>
                <a:close/>
              </a:path>
            </a:pathLst>
          </a:custGeom>
          <a:ln w="3175">
            <a:solidFill>
              <a:srgbClr val="1353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87" name="object 29487"/>
          <p:cNvSpPr/>
          <p:nvPr/>
        </p:nvSpPr>
        <p:spPr>
          <a:xfrm>
            <a:off x="4034053" y="253176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353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88" name="object 29488"/>
          <p:cNvSpPr/>
          <p:nvPr/>
        </p:nvSpPr>
        <p:spPr>
          <a:xfrm>
            <a:off x="4034053" y="253176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53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89" name="object 29489"/>
          <p:cNvSpPr/>
          <p:nvPr/>
        </p:nvSpPr>
        <p:spPr>
          <a:xfrm>
            <a:off x="4034053" y="2528605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3157"/>
                </a:moveTo>
                <a:lnTo>
                  <a:pt x="1673" y="0"/>
                </a:lnTo>
                <a:lnTo>
                  <a:pt x="0" y="3157"/>
                </a:lnTo>
                <a:close/>
              </a:path>
            </a:pathLst>
          </a:custGeom>
          <a:ln w="3175">
            <a:solidFill>
              <a:srgbClr val="1353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90" name="object 29490"/>
          <p:cNvSpPr/>
          <p:nvPr/>
        </p:nvSpPr>
        <p:spPr>
          <a:xfrm>
            <a:off x="4034053" y="2528605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3157"/>
                </a:moveTo>
                <a:lnTo>
                  <a:pt x="1673" y="0"/>
                </a:lnTo>
                <a:lnTo>
                  <a:pt x="0" y="3157"/>
                </a:lnTo>
                <a:close/>
              </a:path>
            </a:pathLst>
          </a:custGeom>
          <a:ln w="3175">
            <a:solidFill>
              <a:srgbClr val="1353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91" name="object 29491"/>
          <p:cNvSpPr/>
          <p:nvPr/>
        </p:nvSpPr>
        <p:spPr>
          <a:xfrm>
            <a:off x="4034053" y="2528605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3157"/>
                </a:moveTo>
                <a:lnTo>
                  <a:pt x="1673" y="0"/>
                </a:lnTo>
                <a:lnTo>
                  <a:pt x="1958" y="2847"/>
                </a:lnTo>
                <a:lnTo>
                  <a:pt x="0" y="3157"/>
                </a:lnTo>
                <a:close/>
              </a:path>
            </a:pathLst>
          </a:custGeom>
          <a:solidFill>
            <a:srgbClr val="1353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92" name="object 29492"/>
          <p:cNvSpPr/>
          <p:nvPr/>
        </p:nvSpPr>
        <p:spPr>
          <a:xfrm>
            <a:off x="4034053" y="2528605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1958" y="2847"/>
                </a:moveTo>
                <a:lnTo>
                  <a:pt x="0" y="3157"/>
                </a:lnTo>
                <a:lnTo>
                  <a:pt x="1673" y="0"/>
                </a:lnTo>
                <a:lnTo>
                  <a:pt x="1958" y="2847"/>
                </a:lnTo>
                <a:close/>
              </a:path>
            </a:pathLst>
          </a:custGeom>
          <a:ln w="3175">
            <a:solidFill>
              <a:srgbClr val="1353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93" name="object 29493"/>
          <p:cNvSpPr/>
          <p:nvPr/>
        </p:nvSpPr>
        <p:spPr>
          <a:xfrm>
            <a:off x="4035727" y="2527284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284" y="4168"/>
                </a:moveTo>
                <a:lnTo>
                  <a:pt x="0" y="1320"/>
                </a:lnTo>
                <a:lnTo>
                  <a:pt x="5029" y="0"/>
                </a:lnTo>
                <a:lnTo>
                  <a:pt x="284" y="4168"/>
                </a:lnTo>
                <a:close/>
              </a:path>
            </a:pathLst>
          </a:custGeom>
          <a:solidFill>
            <a:srgbClr val="1354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94" name="object 29494"/>
          <p:cNvSpPr/>
          <p:nvPr/>
        </p:nvSpPr>
        <p:spPr>
          <a:xfrm>
            <a:off x="4035727" y="2527284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284" y="4168"/>
                </a:moveTo>
                <a:lnTo>
                  <a:pt x="5029" y="0"/>
                </a:lnTo>
                <a:lnTo>
                  <a:pt x="0" y="1320"/>
                </a:lnTo>
                <a:lnTo>
                  <a:pt x="284" y="4168"/>
                </a:lnTo>
                <a:close/>
              </a:path>
            </a:pathLst>
          </a:custGeom>
          <a:ln w="3175">
            <a:solidFill>
              <a:srgbClr val="1354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95" name="object 294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496" name="object 29496"/>
          <p:cNvSpPr/>
          <p:nvPr/>
        </p:nvSpPr>
        <p:spPr>
          <a:xfrm>
            <a:off x="4035686" y="253407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889"/>
                </a:moveTo>
                <a:lnTo>
                  <a:pt x="932" y="185"/>
                </a:lnTo>
                <a:lnTo>
                  <a:pt x="6045" y="0"/>
                </a:lnTo>
                <a:lnTo>
                  <a:pt x="0" y="889"/>
                </a:lnTo>
                <a:close/>
              </a:path>
            </a:pathLst>
          </a:custGeom>
          <a:solidFill>
            <a:srgbClr val="1353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97" name="object 29497"/>
          <p:cNvSpPr/>
          <p:nvPr/>
        </p:nvSpPr>
        <p:spPr>
          <a:xfrm>
            <a:off x="4035686" y="253407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889"/>
                </a:moveTo>
                <a:lnTo>
                  <a:pt x="932" y="185"/>
                </a:lnTo>
                <a:lnTo>
                  <a:pt x="6045" y="0"/>
                </a:lnTo>
                <a:lnTo>
                  <a:pt x="0" y="889"/>
                </a:lnTo>
                <a:close/>
              </a:path>
            </a:pathLst>
          </a:custGeom>
          <a:ln w="3175">
            <a:solidFill>
              <a:srgbClr val="1353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98" name="object 29498"/>
          <p:cNvSpPr/>
          <p:nvPr/>
        </p:nvSpPr>
        <p:spPr>
          <a:xfrm>
            <a:off x="4035686" y="2534079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3517" y="1539"/>
                </a:moveTo>
                <a:lnTo>
                  <a:pt x="0" y="889"/>
                </a:lnTo>
                <a:lnTo>
                  <a:pt x="6045" y="0"/>
                </a:lnTo>
                <a:lnTo>
                  <a:pt x="3517" y="1539"/>
                </a:lnTo>
                <a:close/>
              </a:path>
            </a:pathLst>
          </a:custGeom>
          <a:solidFill>
            <a:srgbClr val="1354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99" name="object 29499"/>
          <p:cNvSpPr/>
          <p:nvPr/>
        </p:nvSpPr>
        <p:spPr>
          <a:xfrm>
            <a:off x="4035686" y="2534079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0" y="889"/>
                </a:moveTo>
                <a:lnTo>
                  <a:pt x="3517" y="1539"/>
                </a:lnTo>
                <a:lnTo>
                  <a:pt x="6045" y="0"/>
                </a:lnTo>
                <a:lnTo>
                  <a:pt x="0" y="889"/>
                </a:lnTo>
                <a:close/>
              </a:path>
            </a:pathLst>
          </a:custGeom>
          <a:ln w="3175">
            <a:solidFill>
              <a:srgbClr val="1354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00" name="object 295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501" name="object 295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502" name="object 295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503" name="object 295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504" name="object 29504"/>
          <p:cNvSpPr/>
          <p:nvPr/>
        </p:nvSpPr>
        <p:spPr>
          <a:xfrm>
            <a:off x="4035650" y="250145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543" y="716"/>
                </a:moveTo>
                <a:lnTo>
                  <a:pt x="0" y="60"/>
                </a:lnTo>
                <a:lnTo>
                  <a:pt x="193" y="0"/>
                </a:lnTo>
                <a:lnTo>
                  <a:pt x="543" y="716"/>
                </a:lnTo>
                <a:close/>
              </a:path>
            </a:pathLst>
          </a:custGeom>
          <a:solidFill>
            <a:srgbClr val="1456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05" name="object 29505"/>
          <p:cNvSpPr/>
          <p:nvPr/>
        </p:nvSpPr>
        <p:spPr>
          <a:xfrm>
            <a:off x="4035650" y="250145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193" y="0"/>
                </a:moveTo>
                <a:lnTo>
                  <a:pt x="0" y="60"/>
                </a:lnTo>
                <a:lnTo>
                  <a:pt x="543" y="716"/>
                </a:lnTo>
                <a:lnTo>
                  <a:pt x="193" y="0"/>
                </a:lnTo>
                <a:close/>
              </a:path>
            </a:pathLst>
          </a:custGeom>
          <a:ln w="3175">
            <a:solidFill>
              <a:srgbClr val="1456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06" name="object 295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507" name="object 295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508" name="object 295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509" name="object 295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510" name="object 29510"/>
          <p:cNvSpPr/>
          <p:nvPr/>
        </p:nvSpPr>
        <p:spPr>
          <a:xfrm>
            <a:off x="4034053" y="253176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353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11" name="object 29511"/>
          <p:cNvSpPr/>
          <p:nvPr/>
        </p:nvSpPr>
        <p:spPr>
          <a:xfrm>
            <a:off x="4034053" y="253176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353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12" name="object 29512"/>
          <p:cNvSpPr/>
          <p:nvPr/>
        </p:nvSpPr>
        <p:spPr>
          <a:xfrm>
            <a:off x="4032651" y="2531762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402" y="0"/>
                </a:moveTo>
                <a:lnTo>
                  <a:pt x="0" y="2644"/>
                </a:lnTo>
                <a:lnTo>
                  <a:pt x="1402" y="0"/>
                </a:lnTo>
                <a:close/>
              </a:path>
            </a:pathLst>
          </a:custGeom>
          <a:ln w="3175">
            <a:solidFill>
              <a:srgbClr val="1353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13" name="object 29513"/>
          <p:cNvSpPr/>
          <p:nvPr/>
        </p:nvSpPr>
        <p:spPr>
          <a:xfrm>
            <a:off x="4032651" y="2531762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402" y="0"/>
                </a:moveTo>
                <a:lnTo>
                  <a:pt x="0" y="2644"/>
                </a:lnTo>
                <a:lnTo>
                  <a:pt x="1402" y="0"/>
                </a:lnTo>
                <a:close/>
              </a:path>
            </a:pathLst>
          </a:custGeom>
          <a:ln w="3175">
            <a:solidFill>
              <a:srgbClr val="1353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14" name="object 29514"/>
          <p:cNvSpPr/>
          <p:nvPr/>
        </p:nvSpPr>
        <p:spPr>
          <a:xfrm>
            <a:off x="4032651" y="2531453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2954"/>
                </a:moveTo>
                <a:lnTo>
                  <a:pt x="1402" y="309"/>
                </a:lnTo>
                <a:lnTo>
                  <a:pt x="3360" y="0"/>
                </a:lnTo>
                <a:lnTo>
                  <a:pt x="0" y="2954"/>
                </a:lnTo>
                <a:close/>
              </a:path>
            </a:pathLst>
          </a:custGeom>
          <a:solidFill>
            <a:srgbClr val="1353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15" name="object 29515"/>
          <p:cNvSpPr/>
          <p:nvPr/>
        </p:nvSpPr>
        <p:spPr>
          <a:xfrm>
            <a:off x="4032651" y="2531453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1402" y="309"/>
                </a:moveTo>
                <a:lnTo>
                  <a:pt x="0" y="2954"/>
                </a:lnTo>
                <a:lnTo>
                  <a:pt x="3360" y="0"/>
                </a:lnTo>
                <a:lnTo>
                  <a:pt x="1402" y="309"/>
                </a:lnTo>
                <a:close/>
              </a:path>
            </a:pathLst>
          </a:custGeom>
          <a:ln w="3175">
            <a:solidFill>
              <a:srgbClr val="1353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16" name="object 295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517" name="object 295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518" name="object 29518"/>
          <p:cNvSpPr/>
          <p:nvPr/>
        </p:nvSpPr>
        <p:spPr>
          <a:xfrm>
            <a:off x="4032651" y="2534264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3035" y="703"/>
                </a:moveTo>
                <a:lnTo>
                  <a:pt x="0" y="142"/>
                </a:lnTo>
                <a:lnTo>
                  <a:pt x="3967" y="0"/>
                </a:lnTo>
                <a:lnTo>
                  <a:pt x="3035" y="703"/>
                </a:lnTo>
                <a:close/>
              </a:path>
            </a:pathLst>
          </a:custGeom>
          <a:solidFill>
            <a:srgbClr val="1353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19" name="object 29519"/>
          <p:cNvSpPr/>
          <p:nvPr/>
        </p:nvSpPr>
        <p:spPr>
          <a:xfrm>
            <a:off x="4032651" y="2534264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3967" y="0"/>
                </a:moveTo>
                <a:lnTo>
                  <a:pt x="0" y="142"/>
                </a:lnTo>
                <a:lnTo>
                  <a:pt x="3035" y="703"/>
                </a:lnTo>
                <a:lnTo>
                  <a:pt x="3967" y="0"/>
                </a:lnTo>
                <a:close/>
              </a:path>
            </a:pathLst>
          </a:custGeom>
          <a:ln w="3175">
            <a:solidFill>
              <a:srgbClr val="1353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20" name="object 29520"/>
          <p:cNvSpPr/>
          <p:nvPr/>
        </p:nvSpPr>
        <p:spPr>
          <a:xfrm>
            <a:off x="4003484" y="2536131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19">
                <a:moveTo>
                  <a:pt x="5679" y="7350"/>
                </a:moveTo>
                <a:lnTo>
                  <a:pt x="0" y="238"/>
                </a:lnTo>
                <a:lnTo>
                  <a:pt x="3566" y="0"/>
                </a:lnTo>
                <a:lnTo>
                  <a:pt x="5679" y="7350"/>
                </a:lnTo>
                <a:close/>
              </a:path>
            </a:pathLst>
          </a:custGeom>
          <a:solidFill>
            <a:srgbClr val="134D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21" name="object 29521"/>
          <p:cNvSpPr/>
          <p:nvPr/>
        </p:nvSpPr>
        <p:spPr>
          <a:xfrm>
            <a:off x="4003484" y="2536131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19">
                <a:moveTo>
                  <a:pt x="5679" y="7350"/>
                </a:moveTo>
                <a:lnTo>
                  <a:pt x="0" y="238"/>
                </a:lnTo>
                <a:lnTo>
                  <a:pt x="3566" y="0"/>
                </a:lnTo>
                <a:lnTo>
                  <a:pt x="5679" y="7350"/>
                </a:lnTo>
                <a:close/>
              </a:path>
            </a:pathLst>
          </a:custGeom>
          <a:ln w="3175">
            <a:solidFill>
              <a:srgbClr val="134D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22" name="object 295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523" name="object 295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524" name="object 295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5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525" name="object 295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526" name="object 29526"/>
          <p:cNvSpPr/>
          <p:nvPr/>
        </p:nvSpPr>
        <p:spPr>
          <a:xfrm>
            <a:off x="4014904" y="2543497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19">
                <a:moveTo>
                  <a:pt x="543" y="6675"/>
                </a:moveTo>
                <a:lnTo>
                  <a:pt x="0" y="7172"/>
                </a:lnTo>
                <a:lnTo>
                  <a:pt x="7825" y="0"/>
                </a:lnTo>
                <a:lnTo>
                  <a:pt x="543" y="6675"/>
                </a:lnTo>
                <a:close/>
              </a:path>
            </a:pathLst>
          </a:custGeom>
          <a:ln w="3175">
            <a:solidFill>
              <a:srgbClr val="134F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27" name="object 29527"/>
          <p:cNvSpPr/>
          <p:nvPr/>
        </p:nvSpPr>
        <p:spPr>
          <a:xfrm>
            <a:off x="4015447" y="2543497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0" y="6675"/>
                </a:moveTo>
                <a:lnTo>
                  <a:pt x="243" y="6451"/>
                </a:lnTo>
                <a:lnTo>
                  <a:pt x="7282" y="0"/>
                </a:lnTo>
                <a:lnTo>
                  <a:pt x="0" y="6675"/>
                </a:lnTo>
                <a:close/>
              </a:path>
            </a:pathLst>
          </a:custGeom>
          <a:ln w="3175">
            <a:solidFill>
              <a:srgbClr val="134F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28" name="object 295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529" name="object 29529"/>
          <p:cNvSpPr/>
          <p:nvPr/>
        </p:nvSpPr>
        <p:spPr>
          <a:xfrm>
            <a:off x="4009163" y="2534406"/>
            <a:ext cx="23495" cy="9525"/>
          </a:xfrm>
          <a:custGeom>
            <a:avLst/>
            <a:gdLst/>
            <a:ahLst/>
            <a:cxnLst/>
            <a:rect l="l" t="t" r="r" b="b"/>
            <a:pathLst>
              <a:path w="23495" h="9525">
                <a:moveTo>
                  <a:pt x="0" y="9075"/>
                </a:moveTo>
                <a:lnTo>
                  <a:pt x="2348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30" name="object 295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531" name="object 29531"/>
          <p:cNvSpPr/>
          <p:nvPr/>
        </p:nvSpPr>
        <p:spPr>
          <a:xfrm>
            <a:off x="4032651" y="2526682"/>
            <a:ext cx="8890" cy="8255"/>
          </a:xfrm>
          <a:custGeom>
            <a:avLst/>
            <a:gdLst/>
            <a:ahLst/>
            <a:cxnLst/>
            <a:rect l="l" t="t" r="r" b="b"/>
            <a:pathLst>
              <a:path w="8889" h="8255">
                <a:moveTo>
                  <a:pt x="8790" y="0"/>
                </a:moveTo>
                <a:lnTo>
                  <a:pt x="3360" y="4770"/>
                </a:lnTo>
                <a:lnTo>
                  <a:pt x="0" y="7724"/>
                </a:lnTo>
                <a:lnTo>
                  <a:pt x="8790" y="0"/>
                </a:lnTo>
                <a:close/>
              </a:path>
            </a:pathLst>
          </a:custGeom>
          <a:ln w="3175">
            <a:solidFill>
              <a:srgbClr val="1354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32" name="object 29532"/>
          <p:cNvSpPr/>
          <p:nvPr/>
        </p:nvSpPr>
        <p:spPr>
          <a:xfrm>
            <a:off x="4036011" y="2526682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5430" y="0"/>
                </a:moveTo>
                <a:lnTo>
                  <a:pt x="0" y="4770"/>
                </a:lnTo>
                <a:lnTo>
                  <a:pt x="4744" y="601"/>
                </a:lnTo>
                <a:lnTo>
                  <a:pt x="5430" y="0"/>
                </a:lnTo>
                <a:close/>
              </a:path>
            </a:pathLst>
          </a:custGeom>
          <a:ln w="3175">
            <a:solidFill>
              <a:srgbClr val="1354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33" name="object 29533"/>
          <p:cNvSpPr/>
          <p:nvPr/>
        </p:nvSpPr>
        <p:spPr>
          <a:xfrm>
            <a:off x="4044378" y="2526136"/>
            <a:ext cx="12065" cy="8255"/>
          </a:xfrm>
          <a:custGeom>
            <a:avLst/>
            <a:gdLst/>
            <a:ahLst/>
            <a:cxnLst/>
            <a:rect l="l" t="t" r="r" b="b"/>
            <a:pathLst>
              <a:path w="12064" h="8255">
                <a:moveTo>
                  <a:pt x="2951" y="7739"/>
                </a:moveTo>
                <a:lnTo>
                  <a:pt x="0" y="4135"/>
                </a:lnTo>
                <a:lnTo>
                  <a:pt x="11719" y="0"/>
                </a:lnTo>
                <a:lnTo>
                  <a:pt x="2951" y="7739"/>
                </a:lnTo>
                <a:close/>
              </a:path>
            </a:pathLst>
          </a:custGeom>
          <a:solidFill>
            <a:srgbClr val="1456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34" name="object 29534"/>
          <p:cNvSpPr/>
          <p:nvPr/>
        </p:nvSpPr>
        <p:spPr>
          <a:xfrm>
            <a:off x="4044378" y="2526136"/>
            <a:ext cx="12065" cy="8255"/>
          </a:xfrm>
          <a:custGeom>
            <a:avLst/>
            <a:gdLst/>
            <a:ahLst/>
            <a:cxnLst/>
            <a:rect l="l" t="t" r="r" b="b"/>
            <a:pathLst>
              <a:path w="12064" h="8255">
                <a:moveTo>
                  <a:pt x="2951" y="7739"/>
                </a:moveTo>
                <a:lnTo>
                  <a:pt x="11719" y="0"/>
                </a:lnTo>
                <a:lnTo>
                  <a:pt x="0" y="4135"/>
                </a:lnTo>
                <a:lnTo>
                  <a:pt x="2951" y="7739"/>
                </a:lnTo>
                <a:close/>
              </a:path>
            </a:pathLst>
          </a:custGeom>
          <a:ln w="3175">
            <a:solidFill>
              <a:srgbClr val="1456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35" name="object 29535"/>
          <p:cNvSpPr/>
          <p:nvPr/>
        </p:nvSpPr>
        <p:spPr>
          <a:xfrm>
            <a:off x="4056098" y="2526136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5186" y="7236"/>
                </a:moveTo>
                <a:lnTo>
                  <a:pt x="0" y="0"/>
                </a:lnTo>
                <a:lnTo>
                  <a:pt x="5981" y="7208"/>
                </a:lnTo>
                <a:lnTo>
                  <a:pt x="5186" y="7236"/>
                </a:lnTo>
                <a:close/>
              </a:path>
            </a:pathLst>
          </a:custGeom>
          <a:solidFill>
            <a:srgbClr val="1458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36" name="object 29536"/>
          <p:cNvSpPr/>
          <p:nvPr/>
        </p:nvSpPr>
        <p:spPr>
          <a:xfrm>
            <a:off x="4056098" y="2526136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0" y="0"/>
                </a:moveTo>
                <a:lnTo>
                  <a:pt x="5981" y="7208"/>
                </a:lnTo>
                <a:lnTo>
                  <a:pt x="5186" y="723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8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37" name="object 29537"/>
          <p:cNvSpPr/>
          <p:nvPr/>
        </p:nvSpPr>
        <p:spPr>
          <a:xfrm>
            <a:off x="4049331" y="2526136"/>
            <a:ext cx="12065" cy="8255"/>
          </a:xfrm>
          <a:custGeom>
            <a:avLst/>
            <a:gdLst/>
            <a:ahLst/>
            <a:cxnLst/>
            <a:rect l="l" t="t" r="r" b="b"/>
            <a:pathLst>
              <a:path w="12064" h="8255">
                <a:moveTo>
                  <a:pt x="0" y="7668"/>
                </a:moveTo>
                <a:lnTo>
                  <a:pt x="6766" y="0"/>
                </a:lnTo>
                <a:lnTo>
                  <a:pt x="11953" y="7236"/>
                </a:lnTo>
                <a:lnTo>
                  <a:pt x="0" y="7668"/>
                </a:lnTo>
                <a:close/>
              </a:path>
            </a:pathLst>
          </a:custGeom>
          <a:solidFill>
            <a:srgbClr val="1457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38" name="object 29538"/>
          <p:cNvSpPr/>
          <p:nvPr/>
        </p:nvSpPr>
        <p:spPr>
          <a:xfrm>
            <a:off x="4049331" y="2526136"/>
            <a:ext cx="12065" cy="8255"/>
          </a:xfrm>
          <a:custGeom>
            <a:avLst/>
            <a:gdLst/>
            <a:ahLst/>
            <a:cxnLst/>
            <a:rect l="l" t="t" r="r" b="b"/>
            <a:pathLst>
              <a:path w="12064" h="8255">
                <a:moveTo>
                  <a:pt x="6766" y="0"/>
                </a:moveTo>
                <a:lnTo>
                  <a:pt x="0" y="7668"/>
                </a:lnTo>
                <a:lnTo>
                  <a:pt x="11953" y="7236"/>
                </a:lnTo>
                <a:lnTo>
                  <a:pt x="6766" y="0"/>
                </a:lnTo>
                <a:close/>
              </a:path>
            </a:pathLst>
          </a:custGeom>
          <a:ln w="3175">
            <a:solidFill>
              <a:srgbClr val="1457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39" name="object 29539"/>
          <p:cNvSpPr/>
          <p:nvPr/>
        </p:nvSpPr>
        <p:spPr>
          <a:xfrm>
            <a:off x="4047330" y="2526136"/>
            <a:ext cx="8890" cy="8255"/>
          </a:xfrm>
          <a:custGeom>
            <a:avLst/>
            <a:gdLst/>
            <a:ahLst/>
            <a:cxnLst/>
            <a:rect l="l" t="t" r="r" b="b"/>
            <a:pathLst>
              <a:path w="8889" h="8255">
                <a:moveTo>
                  <a:pt x="0" y="7739"/>
                </a:moveTo>
                <a:lnTo>
                  <a:pt x="8768" y="0"/>
                </a:lnTo>
                <a:lnTo>
                  <a:pt x="2001" y="7668"/>
                </a:lnTo>
                <a:lnTo>
                  <a:pt x="0" y="7739"/>
                </a:lnTo>
                <a:close/>
              </a:path>
            </a:pathLst>
          </a:custGeom>
          <a:solidFill>
            <a:srgbClr val="1456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40" name="object 29540"/>
          <p:cNvSpPr/>
          <p:nvPr/>
        </p:nvSpPr>
        <p:spPr>
          <a:xfrm>
            <a:off x="4047330" y="2526136"/>
            <a:ext cx="8890" cy="8255"/>
          </a:xfrm>
          <a:custGeom>
            <a:avLst/>
            <a:gdLst/>
            <a:ahLst/>
            <a:cxnLst/>
            <a:rect l="l" t="t" r="r" b="b"/>
            <a:pathLst>
              <a:path w="8889" h="8255">
                <a:moveTo>
                  <a:pt x="8768" y="0"/>
                </a:moveTo>
                <a:lnTo>
                  <a:pt x="2001" y="7668"/>
                </a:lnTo>
                <a:lnTo>
                  <a:pt x="0" y="7739"/>
                </a:lnTo>
                <a:lnTo>
                  <a:pt x="8768" y="0"/>
                </a:lnTo>
                <a:close/>
              </a:path>
            </a:pathLst>
          </a:custGeom>
          <a:ln w="3175">
            <a:solidFill>
              <a:srgbClr val="1456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41" name="object 29541"/>
          <p:cNvSpPr/>
          <p:nvPr/>
        </p:nvSpPr>
        <p:spPr>
          <a:xfrm>
            <a:off x="4036618" y="2533876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0" y="388"/>
                </a:moveTo>
                <a:lnTo>
                  <a:pt x="5113" y="203"/>
                </a:lnTo>
                <a:lnTo>
                  <a:pt x="10711" y="0"/>
                </a:lnTo>
                <a:lnTo>
                  <a:pt x="0" y="388"/>
                </a:lnTo>
                <a:close/>
              </a:path>
            </a:pathLst>
          </a:custGeom>
          <a:ln w="3175">
            <a:solidFill>
              <a:srgbClr val="1354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42" name="object 295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543" name="object 29543"/>
          <p:cNvSpPr/>
          <p:nvPr/>
        </p:nvSpPr>
        <p:spPr>
          <a:xfrm>
            <a:off x="4032651" y="2534264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3967" y="0"/>
                </a:moveTo>
                <a:lnTo>
                  <a:pt x="0" y="142"/>
                </a:lnTo>
                <a:lnTo>
                  <a:pt x="3967" y="0"/>
                </a:lnTo>
                <a:close/>
              </a:path>
            </a:pathLst>
          </a:custGeom>
          <a:ln w="3175">
            <a:solidFill>
              <a:srgbClr val="1353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44" name="object 29544"/>
          <p:cNvSpPr/>
          <p:nvPr/>
        </p:nvSpPr>
        <p:spPr>
          <a:xfrm>
            <a:off x="4041731" y="2530271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0" y="3807"/>
                </a:moveTo>
                <a:lnTo>
                  <a:pt x="2646" y="0"/>
                </a:lnTo>
                <a:lnTo>
                  <a:pt x="5598" y="3604"/>
                </a:lnTo>
                <a:lnTo>
                  <a:pt x="0" y="3807"/>
                </a:lnTo>
                <a:close/>
              </a:path>
            </a:pathLst>
          </a:custGeom>
          <a:solidFill>
            <a:srgbClr val="1455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45" name="object 29545"/>
          <p:cNvSpPr/>
          <p:nvPr/>
        </p:nvSpPr>
        <p:spPr>
          <a:xfrm>
            <a:off x="4041731" y="2530271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2646" y="0"/>
                </a:moveTo>
                <a:lnTo>
                  <a:pt x="5598" y="3604"/>
                </a:lnTo>
                <a:lnTo>
                  <a:pt x="0" y="3807"/>
                </a:lnTo>
                <a:lnTo>
                  <a:pt x="2646" y="0"/>
                </a:lnTo>
                <a:close/>
              </a:path>
            </a:pathLst>
          </a:custGeom>
          <a:ln w="3175">
            <a:solidFill>
              <a:srgbClr val="1455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46" name="object 29546"/>
          <p:cNvSpPr/>
          <p:nvPr/>
        </p:nvSpPr>
        <p:spPr>
          <a:xfrm>
            <a:off x="4036618" y="2530271"/>
            <a:ext cx="8255" cy="4445"/>
          </a:xfrm>
          <a:custGeom>
            <a:avLst/>
            <a:gdLst/>
            <a:ahLst/>
            <a:cxnLst/>
            <a:rect l="l" t="t" r="r" b="b"/>
            <a:pathLst>
              <a:path w="8254" h="4444">
                <a:moveTo>
                  <a:pt x="0" y="3992"/>
                </a:moveTo>
                <a:lnTo>
                  <a:pt x="7759" y="0"/>
                </a:lnTo>
                <a:lnTo>
                  <a:pt x="5113" y="3807"/>
                </a:lnTo>
                <a:lnTo>
                  <a:pt x="0" y="3992"/>
                </a:lnTo>
                <a:close/>
              </a:path>
            </a:pathLst>
          </a:custGeom>
          <a:solidFill>
            <a:srgbClr val="1354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47" name="object 29547"/>
          <p:cNvSpPr/>
          <p:nvPr/>
        </p:nvSpPr>
        <p:spPr>
          <a:xfrm>
            <a:off x="4036618" y="2530271"/>
            <a:ext cx="8255" cy="4445"/>
          </a:xfrm>
          <a:custGeom>
            <a:avLst/>
            <a:gdLst/>
            <a:ahLst/>
            <a:cxnLst/>
            <a:rect l="l" t="t" r="r" b="b"/>
            <a:pathLst>
              <a:path w="8254" h="4444">
                <a:moveTo>
                  <a:pt x="7759" y="0"/>
                </a:moveTo>
                <a:lnTo>
                  <a:pt x="0" y="3992"/>
                </a:lnTo>
                <a:lnTo>
                  <a:pt x="5113" y="3807"/>
                </a:lnTo>
                <a:lnTo>
                  <a:pt x="7759" y="0"/>
                </a:lnTo>
                <a:close/>
              </a:path>
            </a:pathLst>
          </a:custGeom>
          <a:ln w="3175">
            <a:solidFill>
              <a:srgbClr val="1354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48" name="object 29548"/>
          <p:cNvSpPr/>
          <p:nvPr/>
        </p:nvSpPr>
        <p:spPr>
          <a:xfrm>
            <a:off x="4032651" y="2530271"/>
            <a:ext cx="12065" cy="4445"/>
          </a:xfrm>
          <a:custGeom>
            <a:avLst/>
            <a:gdLst/>
            <a:ahLst/>
            <a:cxnLst/>
            <a:rect l="l" t="t" r="r" b="b"/>
            <a:pathLst>
              <a:path w="12064" h="4444">
                <a:moveTo>
                  <a:pt x="0" y="4135"/>
                </a:moveTo>
                <a:lnTo>
                  <a:pt x="11727" y="0"/>
                </a:lnTo>
                <a:lnTo>
                  <a:pt x="3967" y="3992"/>
                </a:lnTo>
                <a:lnTo>
                  <a:pt x="0" y="4135"/>
                </a:lnTo>
                <a:close/>
              </a:path>
            </a:pathLst>
          </a:custGeom>
          <a:solidFill>
            <a:srgbClr val="1354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49" name="object 29549"/>
          <p:cNvSpPr/>
          <p:nvPr/>
        </p:nvSpPr>
        <p:spPr>
          <a:xfrm>
            <a:off x="4032651" y="2530271"/>
            <a:ext cx="12065" cy="4445"/>
          </a:xfrm>
          <a:custGeom>
            <a:avLst/>
            <a:gdLst/>
            <a:ahLst/>
            <a:cxnLst/>
            <a:rect l="l" t="t" r="r" b="b"/>
            <a:pathLst>
              <a:path w="12064" h="4444">
                <a:moveTo>
                  <a:pt x="11727" y="0"/>
                </a:moveTo>
                <a:lnTo>
                  <a:pt x="3967" y="3992"/>
                </a:lnTo>
                <a:lnTo>
                  <a:pt x="0" y="4135"/>
                </a:lnTo>
                <a:lnTo>
                  <a:pt x="11727" y="0"/>
                </a:lnTo>
                <a:close/>
              </a:path>
            </a:pathLst>
          </a:custGeom>
          <a:ln w="3175">
            <a:solidFill>
              <a:srgbClr val="1354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50" name="object 29550"/>
          <p:cNvSpPr/>
          <p:nvPr/>
        </p:nvSpPr>
        <p:spPr>
          <a:xfrm>
            <a:off x="4041442" y="2519004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30">
                <a:moveTo>
                  <a:pt x="2936" y="11267"/>
                </a:moveTo>
                <a:lnTo>
                  <a:pt x="0" y="7678"/>
                </a:lnTo>
                <a:lnTo>
                  <a:pt x="8737" y="0"/>
                </a:lnTo>
                <a:lnTo>
                  <a:pt x="2936" y="11267"/>
                </a:lnTo>
                <a:close/>
              </a:path>
            </a:pathLst>
          </a:custGeom>
          <a:solidFill>
            <a:srgbClr val="1456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51" name="object 29551"/>
          <p:cNvSpPr/>
          <p:nvPr/>
        </p:nvSpPr>
        <p:spPr>
          <a:xfrm>
            <a:off x="4041442" y="2519004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30">
                <a:moveTo>
                  <a:pt x="2936" y="11267"/>
                </a:moveTo>
                <a:lnTo>
                  <a:pt x="8737" y="0"/>
                </a:lnTo>
                <a:lnTo>
                  <a:pt x="0" y="7678"/>
                </a:lnTo>
                <a:lnTo>
                  <a:pt x="2936" y="11267"/>
                </a:lnTo>
                <a:close/>
              </a:path>
            </a:pathLst>
          </a:custGeom>
          <a:ln w="3175">
            <a:solidFill>
              <a:srgbClr val="1456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52" name="object 29552"/>
          <p:cNvSpPr/>
          <p:nvPr/>
        </p:nvSpPr>
        <p:spPr>
          <a:xfrm>
            <a:off x="4044378" y="2519004"/>
            <a:ext cx="12065" cy="11430"/>
          </a:xfrm>
          <a:custGeom>
            <a:avLst/>
            <a:gdLst/>
            <a:ahLst/>
            <a:cxnLst/>
            <a:rect l="l" t="t" r="r" b="b"/>
            <a:pathLst>
              <a:path w="12064" h="11430">
                <a:moveTo>
                  <a:pt x="0" y="11267"/>
                </a:moveTo>
                <a:lnTo>
                  <a:pt x="5801" y="0"/>
                </a:lnTo>
                <a:lnTo>
                  <a:pt x="11719" y="7132"/>
                </a:lnTo>
                <a:lnTo>
                  <a:pt x="0" y="11267"/>
                </a:lnTo>
                <a:close/>
              </a:path>
            </a:pathLst>
          </a:custGeom>
          <a:solidFill>
            <a:srgbClr val="1457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53" name="object 29553"/>
          <p:cNvSpPr/>
          <p:nvPr/>
        </p:nvSpPr>
        <p:spPr>
          <a:xfrm>
            <a:off x="4044378" y="2519004"/>
            <a:ext cx="12065" cy="11430"/>
          </a:xfrm>
          <a:custGeom>
            <a:avLst/>
            <a:gdLst/>
            <a:ahLst/>
            <a:cxnLst/>
            <a:rect l="l" t="t" r="r" b="b"/>
            <a:pathLst>
              <a:path w="12064" h="11430">
                <a:moveTo>
                  <a:pt x="5801" y="0"/>
                </a:moveTo>
                <a:lnTo>
                  <a:pt x="0" y="11267"/>
                </a:lnTo>
                <a:lnTo>
                  <a:pt x="11719" y="7132"/>
                </a:lnTo>
                <a:lnTo>
                  <a:pt x="5801" y="0"/>
                </a:lnTo>
                <a:close/>
              </a:path>
            </a:pathLst>
          </a:custGeom>
          <a:ln w="3175">
            <a:solidFill>
              <a:srgbClr val="1457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54" name="object 29554"/>
          <p:cNvSpPr/>
          <p:nvPr/>
        </p:nvSpPr>
        <p:spPr>
          <a:xfrm>
            <a:off x="4041442" y="2526682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0"/>
                </a:moveTo>
                <a:lnTo>
                  <a:pt x="2936" y="35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55" name="object 29555"/>
          <p:cNvSpPr/>
          <p:nvPr/>
        </p:nvSpPr>
        <p:spPr>
          <a:xfrm>
            <a:off x="4044378" y="2530271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0"/>
                </a:moveTo>
                <a:lnTo>
                  <a:pt x="2951" y="360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56" name="object 29556"/>
          <p:cNvSpPr/>
          <p:nvPr/>
        </p:nvSpPr>
        <p:spPr>
          <a:xfrm>
            <a:off x="4032651" y="253440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57" name="object 29557"/>
          <p:cNvSpPr/>
          <p:nvPr/>
        </p:nvSpPr>
        <p:spPr>
          <a:xfrm>
            <a:off x="4032651" y="2530271"/>
            <a:ext cx="12065" cy="4445"/>
          </a:xfrm>
          <a:custGeom>
            <a:avLst/>
            <a:gdLst/>
            <a:ahLst/>
            <a:cxnLst/>
            <a:rect l="l" t="t" r="r" b="b"/>
            <a:pathLst>
              <a:path w="12064" h="4444">
                <a:moveTo>
                  <a:pt x="0" y="4135"/>
                </a:moveTo>
                <a:lnTo>
                  <a:pt x="117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58" name="object 29558"/>
          <p:cNvSpPr/>
          <p:nvPr/>
        </p:nvSpPr>
        <p:spPr>
          <a:xfrm>
            <a:off x="4044378" y="2526136"/>
            <a:ext cx="12065" cy="4445"/>
          </a:xfrm>
          <a:custGeom>
            <a:avLst/>
            <a:gdLst/>
            <a:ahLst/>
            <a:cxnLst/>
            <a:rect l="l" t="t" r="r" b="b"/>
            <a:pathLst>
              <a:path w="12064" h="4444">
                <a:moveTo>
                  <a:pt x="0" y="4135"/>
                </a:moveTo>
                <a:lnTo>
                  <a:pt x="117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59" name="object 29559"/>
          <p:cNvSpPr/>
          <p:nvPr/>
        </p:nvSpPr>
        <p:spPr>
          <a:xfrm>
            <a:off x="4085008" y="2579263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1046" y="1915"/>
                </a:moveTo>
                <a:lnTo>
                  <a:pt x="0" y="568"/>
                </a:lnTo>
                <a:lnTo>
                  <a:pt x="5842" y="0"/>
                </a:lnTo>
                <a:lnTo>
                  <a:pt x="1046" y="1915"/>
                </a:lnTo>
                <a:close/>
              </a:path>
            </a:pathLst>
          </a:custGeom>
          <a:solidFill>
            <a:srgbClr val="1459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60" name="object 29560"/>
          <p:cNvSpPr/>
          <p:nvPr/>
        </p:nvSpPr>
        <p:spPr>
          <a:xfrm>
            <a:off x="4085008" y="2579263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5842" y="0"/>
                </a:moveTo>
                <a:lnTo>
                  <a:pt x="1046" y="1915"/>
                </a:lnTo>
                <a:lnTo>
                  <a:pt x="0" y="568"/>
                </a:lnTo>
                <a:lnTo>
                  <a:pt x="5842" y="0"/>
                </a:lnTo>
                <a:close/>
              </a:path>
            </a:pathLst>
          </a:custGeom>
          <a:ln w="3175">
            <a:solidFill>
              <a:srgbClr val="1459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61" name="object 29561"/>
          <p:cNvSpPr/>
          <p:nvPr/>
        </p:nvSpPr>
        <p:spPr>
          <a:xfrm>
            <a:off x="4085008" y="2579004"/>
            <a:ext cx="6985" cy="1270"/>
          </a:xfrm>
          <a:custGeom>
            <a:avLst/>
            <a:gdLst/>
            <a:ahLst/>
            <a:cxnLst/>
            <a:rect l="l" t="t" r="r" b="b"/>
            <a:pathLst>
              <a:path w="6985" h="1269">
                <a:moveTo>
                  <a:pt x="0" y="828"/>
                </a:moveTo>
                <a:lnTo>
                  <a:pt x="6489" y="0"/>
                </a:lnTo>
                <a:lnTo>
                  <a:pt x="5842" y="259"/>
                </a:lnTo>
                <a:lnTo>
                  <a:pt x="0" y="828"/>
                </a:lnTo>
                <a:close/>
              </a:path>
            </a:pathLst>
          </a:custGeom>
          <a:solidFill>
            <a:srgbClr val="145A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62" name="object 29562"/>
          <p:cNvSpPr/>
          <p:nvPr/>
        </p:nvSpPr>
        <p:spPr>
          <a:xfrm>
            <a:off x="4085008" y="2579004"/>
            <a:ext cx="6985" cy="1270"/>
          </a:xfrm>
          <a:custGeom>
            <a:avLst/>
            <a:gdLst/>
            <a:ahLst/>
            <a:cxnLst/>
            <a:rect l="l" t="t" r="r" b="b"/>
            <a:pathLst>
              <a:path w="6985" h="1269">
                <a:moveTo>
                  <a:pt x="5842" y="259"/>
                </a:moveTo>
                <a:lnTo>
                  <a:pt x="6489" y="0"/>
                </a:lnTo>
                <a:lnTo>
                  <a:pt x="0" y="828"/>
                </a:lnTo>
                <a:lnTo>
                  <a:pt x="5842" y="259"/>
                </a:lnTo>
                <a:close/>
              </a:path>
            </a:pathLst>
          </a:custGeom>
          <a:ln w="3175">
            <a:solidFill>
              <a:srgbClr val="145A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63" name="object 29563"/>
          <p:cNvSpPr/>
          <p:nvPr/>
        </p:nvSpPr>
        <p:spPr>
          <a:xfrm>
            <a:off x="4078038" y="2580723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5402" y="1501"/>
                </a:moveTo>
                <a:lnTo>
                  <a:pt x="0" y="0"/>
                </a:lnTo>
                <a:lnTo>
                  <a:pt x="6017" y="1254"/>
                </a:lnTo>
                <a:lnTo>
                  <a:pt x="5402" y="1501"/>
                </a:lnTo>
                <a:close/>
              </a:path>
            </a:pathLst>
          </a:custGeom>
          <a:solidFill>
            <a:srgbClr val="1458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64" name="object 29564"/>
          <p:cNvSpPr/>
          <p:nvPr/>
        </p:nvSpPr>
        <p:spPr>
          <a:xfrm>
            <a:off x="4078038" y="2580723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6017" y="1254"/>
                </a:moveTo>
                <a:lnTo>
                  <a:pt x="5402" y="1501"/>
                </a:lnTo>
                <a:lnTo>
                  <a:pt x="0" y="0"/>
                </a:lnTo>
                <a:lnTo>
                  <a:pt x="6017" y="1254"/>
                </a:lnTo>
                <a:close/>
              </a:path>
            </a:pathLst>
          </a:custGeom>
          <a:ln w="3175">
            <a:solidFill>
              <a:srgbClr val="1458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65" name="object 295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566" name="object 295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567" name="object 29567"/>
          <p:cNvSpPr/>
          <p:nvPr/>
        </p:nvSpPr>
        <p:spPr>
          <a:xfrm>
            <a:off x="4059699" y="2582405"/>
            <a:ext cx="6350" cy="9525"/>
          </a:xfrm>
          <a:custGeom>
            <a:avLst/>
            <a:gdLst/>
            <a:ahLst/>
            <a:cxnLst/>
            <a:rect l="l" t="t" r="r" b="b"/>
            <a:pathLst>
              <a:path w="6350" h="9525">
                <a:moveTo>
                  <a:pt x="0" y="9309"/>
                </a:moveTo>
                <a:lnTo>
                  <a:pt x="5163" y="0"/>
                </a:lnTo>
                <a:lnTo>
                  <a:pt x="6192" y="6835"/>
                </a:lnTo>
                <a:lnTo>
                  <a:pt x="0" y="9309"/>
                </a:lnTo>
                <a:close/>
              </a:path>
            </a:pathLst>
          </a:custGeom>
          <a:solidFill>
            <a:srgbClr val="1354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68" name="object 29568"/>
          <p:cNvSpPr/>
          <p:nvPr/>
        </p:nvSpPr>
        <p:spPr>
          <a:xfrm>
            <a:off x="4059699" y="2582405"/>
            <a:ext cx="6350" cy="9525"/>
          </a:xfrm>
          <a:custGeom>
            <a:avLst/>
            <a:gdLst/>
            <a:ahLst/>
            <a:cxnLst/>
            <a:rect l="l" t="t" r="r" b="b"/>
            <a:pathLst>
              <a:path w="6350" h="9525">
                <a:moveTo>
                  <a:pt x="6192" y="6835"/>
                </a:moveTo>
                <a:lnTo>
                  <a:pt x="5163" y="0"/>
                </a:lnTo>
                <a:lnTo>
                  <a:pt x="0" y="9309"/>
                </a:lnTo>
                <a:lnTo>
                  <a:pt x="6192" y="6835"/>
                </a:lnTo>
                <a:close/>
              </a:path>
            </a:pathLst>
          </a:custGeom>
          <a:ln w="3175">
            <a:solidFill>
              <a:srgbClr val="1354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69" name="object 295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570" name="object 29570"/>
          <p:cNvSpPr/>
          <p:nvPr/>
        </p:nvSpPr>
        <p:spPr>
          <a:xfrm>
            <a:off x="4078038" y="2580723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6017" y="1254"/>
                </a:moveTo>
                <a:lnTo>
                  <a:pt x="0" y="0"/>
                </a:lnTo>
                <a:lnTo>
                  <a:pt x="8016" y="454"/>
                </a:lnTo>
                <a:lnTo>
                  <a:pt x="6017" y="1254"/>
                </a:lnTo>
                <a:close/>
              </a:path>
            </a:pathLst>
          </a:custGeom>
          <a:solidFill>
            <a:srgbClr val="1458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71" name="object 29571"/>
          <p:cNvSpPr/>
          <p:nvPr/>
        </p:nvSpPr>
        <p:spPr>
          <a:xfrm>
            <a:off x="4078038" y="2580723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8016" y="454"/>
                </a:moveTo>
                <a:lnTo>
                  <a:pt x="6017" y="1254"/>
                </a:lnTo>
                <a:lnTo>
                  <a:pt x="0" y="0"/>
                </a:lnTo>
                <a:lnTo>
                  <a:pt x="8016" y="454"/>
                </a:lnTo>
                <a:close/>
              </a:path>
            </a:pathLst>
          </a:custGeom>
          <a:ln w="3175">
            <a:solidFill>
              <a:srgbClr val="1458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72" name="object 29572"/>
          <p:cNvSpPr/>
          <p:nvPr/>
        </p:nvSpPr>
        <p:spPr>
          <a:xfrm>
            <a:off x="4078038" y="2579832"/>
            <a:ext cx="8255" cy="1905"/>
          </a:xfrm>
          <a:custGeom>
            <a:avLst/>
            <a:gdLst/>
            <a:ahLst/>
            <a:cxnLst/>
            <a:rect l="l" t="t" r="r" b="b"/>
            <a:pathLst>
              <a:path w="8254" h="1905">
                <a:moveTo>
                  <a:pt x="8016" y="1346"/>
                </a:moveTo>
                <a:lnTo>
                  <a:pt x="0" y="891"/>
                </a:lnTo>
                <a:lnTo>
                  <a:pt x="6969" y="0"/>
                </a:lnTo>
                <a:lnTo>
                  <a:pt x="8016" y="1346"/>
                </a:lnTo>
                <a:close/>
              </a:path>
            </a:pathLst>
          </a:custGeom>
          <a:solidFill>
            <a:srgbClr val="1458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73" name="object 29573"/>
          <p:cNvSpPr/>
          <p:nvPr/>
        </p:nvSpPr>
        <p:spPr>
          <a:xfrm>
            <a:off x="4078038" y="2579832"/>
            <a:ext cx="8255" cy="1905"/>
          </a:xfrm>
          <a:custGeom>
            <a:avLst/>
            <a:gdLst/>
            <a:ahLst/>
            <a:cxnLst/>
            <a:rect l="l" t="t" r="r" b="b"/>
            <a:pathLst>
              <a:path w="8254" h="1905">
                <a:moveTo>
                  <a:pt x="8016" y="1346"/>
                </a:moveTo>
                <a:lnTo>
                  <a:pt x="6969" y="0"/>
                </a:lnTo>
                <a:lnTo>
                  <a:pt x="0" y="891"/>
                </a:lnTo>
                <a:lnTo>
                  <a:pt x="8016" y="1346"/>
                </a:lnTo>
                <a:close/>
              </a:path>
            </a:pathLst>
          </a:custGeom>
          <a:ln w="3175">
            <a:solidFill>
              <a:srgbClr val="1458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74" name="object 29574"/>
          <p:cNvSpPr/>
          <p:nvPr/>
        </p:nvSpPr>
        <p:spPr>
          <a:xfrm>
            <a:off x="4085008" y="2579832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1046" y="13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75" name="object 29575"/>
          <p:cNvSpPr/>
          <p:nvPr/>
        </p:nvSpPr>
        <p:spPr>
          <a:xfrm>
            <a:off x="4050484" y="2579659"/>
            <a:ext cx="635" cy="15875"/>
          </a:xfrm>
          <a:custGeom>
            <a:avLst/>
            <a:gdLst/>
            <a:ahLst/>
            <a:cxnLst/>
            <a:rect l="l" t="t" r="r" b="b"/>
            <a:pathLst>
              <a:path w="635" h="15875">
                <a:moveTo>
                  <a:pt x="551" y="15519"/>
                </a:moveTo>
                <a:lnTo>
                  <a:pt x="200" y="5671"/>
                </a:lnTo>
                <a:lnTo>
                  <a:pt x="0" y="0"/>
                </a:lnTo>
                <a:lnTo>
                  <a:pt x="551" y="15519"/>
                </a:lnTo>
                <a:close/>
              </a:path>
            </a:pathLst>
          </a:custGeom>
          <a:ln w="3175">
            <a:solidFill>
              <a:srgbClr val="1352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76" name="object 295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577" name="object 295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578" name="object 29578"/>
          <p:cNvSpPr/>
          <p:nvPr/>
        </p:nvSpPr>
        <p:spPr>
          <a:xfrm>
            <a:off x="4075805" y="2565438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102" y="4480"/>
                </a:moveTo>
                <a:lnTo>
                  <a:pt x="0" y="3220"/>
                </a:lnTo>
                <a:lnTo>
                  <a:pt x="7416" y="0"/>
                </a:lnTo>
                <a:lnTo>
                  <a:pt x="1102" y="4480"/>
                </a:lnTo>
                <a:close/>
              </a:path>
            </a:pathLst>
          </a:custGeom>
          <a:solidFill>
            <a:srgbClr val="1459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79" name="object 29579"/>
          <p:cNvSpPr/>
          <p:nvPr/>
        </p:nvSpPr>
        <p:spPr>
          <a:xfrm>
            <a:off x="4075805" y="2565438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3220"/>
                </a:moveTo>
                <a:lnTo>
                  <a:pt x="1102" y="4480"/>
                </a:lnTo>
                <a:lnTo>
                  <a:pt x="7416" y="0"/>
                </a:lnTo>
                <a:lnTo>
                  <a:pt x="0" y="3220"/>
                </a:lnTo>
                <a:close/>
              </a:path>
            </a:pathLst>
          </a:custGeom>
          <a:ln w="3175">
            <a:solidFill>
              <a:srgbClr val="1459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80" name="object 295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581" name="object 295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582" name="object 29582"/>
          <p:cNvSpPr/>
          <p:nvPr/>
        </p:nvSpPr>
        <p:spPr>
          <a:xfrm>
            <a:off x="4073402" y="2568658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505" y="1259"/>
                </a:moveTo>
                <a:lnTo>
                  <a:pt x="0" y="1043"/>
                </a:lnTo>
                <a:lnTo>
                  <a:pt x="2402" y="0"/>
                </a:lnTo>
                <a:lnTo>
                  <a:pt x="3505" y="1259"/>
                </a:lnTo>
                <a:close/>
              </a:path>
            </a:pathLst>
          </a:custGeom>
          <a:solidFill>
            <a:srgbClr val="1458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83" name="object 29583"/>
          <p:cNvSpPr/>
          <p:nvPr/>
        </p:nvSpPr>
        <p:spPr>
          <a:xfrm>
            <a:off x="4073402" y="2568658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1043"/>
                </a:moveTo>
                <a:lnTo>
                  <a:pt x="2402" y="0"/>
                </a:lnTo>
                <a:lnTo>
                  <a:pt x="3505" y="1259"/>
                </a:lnTo>
                <a:lnTo>
                  <a:pt x="0" y="1043"/>
                </a:lnTo>
                <a:close/>
              </a:path>
            </a:pathLst>
          </a:custGeom>
          <a:ln w="3175">
            <a:solidFill>
              <a:srgbClr val="1458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84" name="object 29584"/>
          <p:cNvSpPr/>
          <p:nvPr/>
        </p:nvSpPr>
        <p:spPr>
          <a:xfrm>
            <a:off x="4071249" y="2569702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0" y="4234"/>
                </a:moveTo>
                <a:lnTo>
                  <a:pt x="2153" y="0"/>
                </a:lnTo>
                <a:lnTo>
                  <a:pt x="5659" y="215"/>
                </a:lnTo>
                <a:lnTo>
                  <a:pt x="0" y="4234"/>
                </a:lnTo>
                <a:close/>
              </a:path>
            </a:pathLst>
          </a:custGeom>
          <a:solidFill>
            <a:srgbClr val="1457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85" name="object 29585"/>
          <p:cNvSpPr/>
          <p:nvPr/>
        </p:nvSpPr>
        <p:spPr>
          <a:xfrm>
            <a:off x="4071249" y="2569702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2153" y="0"/>
                </a:moveTo>
                <a:lnTo>
                  <a:pt x="0" y="4234"/>
                </a:lnTo>
                <a:lnTo>
                  <a:pt x="5659" y="215"/>
                </a:lnTo>
                <a:lnTo>
                  <a:pt x="2153" y="0"/>
                </a:lnTo>
                <a:close/>
              </a:path>
            </a:pathLst>
          </a:custGeom>
          <a:ln w="3175">
            <a:solidFill>
              <a:srgbClr val="1457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86" name="object 29586"/>
          <p:cNvSpPr/>
          <p:nvPr/>
        </p:nvSpPr>
        <p:spPr>
          <a:xfrm>
            <a:off x="4075805" y="256865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1102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87" name="object 295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588" name="object 29588"/>
          <p:cNvSpPr/>
          <p:nvPr/>
        </p:nvSpPr>
        <p:spPr>
          <a:xfrm>
            <a:off x="4053283" y="2533345"/>
            <a:ext cx="8890" cy="15240"/>
          </a:xfrm>
          <a:custGeom>
            <a:avLst/>
            <a:gdLst/>
            <a:ahLst/>
            <a:cxnLst/>
            <a:rect l="l" t="t" r="r" b="b"/>
            <a:pathLst>
              <a:path w="8889" h="15239">
                <a:moveTo>
                  <a:pt x="6017" y="15095"/>
                </a:moveTo>
                <a:lnTo>
                  <a:pt x="0" y="7739"/>
                </a:lnTo>
                <a:lnTo>
                  <a:pt x="8796" y="0"/>
                </a:lnTo>
                <a:lnTo>
                  <a:pt x="6017" y="15095"/>
                </a:lnTo>
                <a:close/>
              </a:path>
            </a:pathLst>
          </a:custGeom>
          <a:solidFill>
            <a:srgbClr val="1457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89" name="object 29589"/>
          <p:cNvSpPr/>
          <p:nvPr/>
        </p:nvSpPr>
        <p:spPr>
          <a:xfrm>
            <a:off x="4053283" y="2533345"/>
            <a:ext cx="8890" cy="15240"/>
          </a:xfrm>
          <a:custGeom>
            <a:avLst/>
            <a:gdLst/>
            <a:ahLst/>
            <a:cxnLst/>
            <a:rect l="l" t="t" r="r" b="b"/>
            <a:pathLst>
              <a:path w="8889" h="15239">
                <a:moveTo>
                  <a:pt x="6017" y="15095"/>
                </a:moveTo>
                <a:lnTo>
                  <a:pt x="8796" y="0"/>
                </a:lnTo>
                <a:lnTo>
                  <a:pt x="0" y="7739"/>
                </a:lnTo>
                <a:lnTo>
                  <a:pt x="6017" y="15095"/>
                </a:lnTo>
                <a:close/>
              </a:path>
            </a:pathLst>
          </a:custGeom>
          <a:ln w="3175">
            <a:solidFill>
              <a:srgbClr val="1457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90" name="object 29590"/>
          <p:cNvSpPr/>
          <p:nvPr/>
        </p:nvSpPr>
        <p:spPr>
          <a:xfrm>
            <a:off x="4059301" y="2533345"/>
            <a:ext cx="12065" cy="15240"/>
          </a:xfrm>
          <a:custGeom>
            <a:avLst/>
            <a:gdLst/>
            <a:ahLst/>
            <a:cxnLst/>
            <a:rect l="l" t="t" r="r" b="b"/>
            <a:pathLst>
              <a:path w="12064" h="15239">
                <a:moveTo>
                  <a:pt x="0" y="15095"/>
                </a:moveTo>
                <a:lnTo>
                  <a:pt x="2778" y="0"/>
                </a:lnTo>
                <a:lnTo>
                  <a:pt x="11681" y="14757"/>
                </a:lnTo>
                <a:lnTo>
                  <a:pt x="0" y="15095"/>
                </a:lnTo>
                <a:close/>
              </a:path>
            </a:pathLst>
          </a:custGeom>
          <a:solidFill>
            <a:srgbClr val="1458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91" name="object 29591"/>
          <p:cNvSpPr/>
          <p:nvPr/>
        </p:nvSpPr>
        <p:spPr>
          <a:xfrm>
            <a:off x="4059301" y="2533345"/>
            <a:ext cx="12065" cy="15240"/>
          </a:xfrm>
          <a:custGeom>
            <a:avLst/>
            <a:gdLst/>
            <a:ahLst/>
            <a:cxnLst/>
            <a:rect l="l" t="t" r="r" b="b"/>
            <a:pathLst>
              <a:path w="12064" h="15239">
                <a:moveTo>
                  <a:pt x="2778" y="0"/>
                </a:moveTo>
                <a:lnTo>
                  <a:pt x="0" y="15095"/>
                </a:lnTo>
                <a:lnTo>
                  <a:pt x="11681" y="14757"/>
                </a:lnTo>
                <a:lnTo>
                  <a:pt x="2778" y="0"/>
                </a:lnTo>
                <a:close/>
              </a:path>
            </a:pathLst>
          </a:custGeom>
          <a:ln w="3175">
            <a:solidFill>
              <a:srgbClr val="1458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92" name="object 29592"/>
          <p:cNvSpPr/>
          <p:nvPr/>
        </p:nvSpPr>
        <p:spPr>
          <a:xfrm>
            <a:off x="4053283" y="2541084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0" y="0"/>
                </a:moveTo>
                <a:lnTo>
                  <a:pt x="6017" y="73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93" name="object 29593"/>
          <p:cNvSpPr/>
          <p:nvPr/>
        </p:nvSpPr>
        <p:spPr>
          <a:xfrm>
            <a:off x="4039832" y="2548872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711" y="3576"/>
                </a:moveTo>
                <a:lnTo>
                  <a:pt x="0" y="279"/>
                </a:lnTo>
                <a:lnTo>
                  <a:pt x="4605" y="0"/>
                </a:lnTo>
                <a:lnTo>
                  <a:pt x="711" y="3576"/>
                </a:lnTo>
                <a:close/>
              </a:path>
            </a:pathLst>
          </a:custGeom>
          <a:solidFill>
            <a:srgbClr val="1353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94" name="object 29594"/>
          <p:cNvSpPr/>
          <p:nvPr/>
        </p:nvSpPr>
        <p:spPr>
          <a:xfrm>
            <a:off x="4039832" y="2548872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711" y="3576"/>
                </a:moveTo>
                <a:lnTo>
                  <a:pt x="4605" y="0"/>
                </a:lnTo>
                <a:lnTo>
                  <a:pt x="0" y="279"/>
                </a:lnTo>
                <a:lnTo>
                  <a:pt x="711" y="3576"/>
                </a:lnTo>
                <a:close/>
              </a:path>
            </a:pathLst>
          </a:custGeom>
          <a:ln w="3175">
            <a:solidFill>
              <a:srgbClr val="1353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95" name="object 29595"/>
          <p:cNvSpPr/>
          <p:nvPr/>
        </p:nvSpPr>
        <p:spPr>
          <a:xfrm>
            <a:off x="4059301" y="2548102"/>
            <a:ext cx="12065" cy="1905"/>
          </a:xfrm>
          <a:custGeom>
            <a:avLst/>
            <a:gdLst/>
            <a:ahLst/>
            <a:cxnLst/>
            <a:rect l="l" t="t" r="r" b="b"/>
            <a:pathLst>
              <a:path w="12064" h="1905">
                <a:moveTo>
                  <a:pt x="932" y="1534"/>
                </a:moveTo>
                <a:lnTo>
                  <a:pt x="0" y="337"/>
                </a:lnTo>
                <a:lnTo>
                  <a:pt x="11681" y="0"/>
                </a:lnTo>
                <a:lnTo>
                  <a:pt x="932" y="1534"/>
                </a:lnTo>
                <a:close/>
              </a:path>
            </a:pathLst>
          </a:custGeom>
          <a:solidFill>
            <a:srgbClr val="1457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96" name="object 29596"/>
          <p:cNvSpPr/>
          <p:nvPr/>
        </p:nvSpPr>
        <p:spPr>
          <a:xfrm>
            <a:off x="4059301" y="2548102"/>
            <a:ext cx="12065" cy="1905"/>
          </a:xfrm>
          <a:custGeom>
            <a:avLst/>
            <a:gdLst/>
            <a:ahLst/>
            <a:cxnLst/>
            <a:rect l="l" t="t" r="r" b="b"/>
            <a:pathLst>
              <a:path w="12064" h="1905">
                <a:moveTo>
                  <a:pt x="11681" y="0"/>
                </a:moveTo>
                <a:lnTo>
                  <a:pt x="0" y="337"/>
                </a:lnTo>
                <a:lnTo>
                  <a:pt x="932" y="1534"/>
                </a:lnTo>
                <a:lnTo>
                  <a:pt x="11681" y="0"/>
                </a:lnTo>
                <a:close/>
              </a:path>
            </a:pathLst>
          </a:custGeom>
          <a:ln w="3175">
            <a:solidFill>
              <a:srgbClr val="1457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97" name="object 29597"/>
          <p:cNvSpPr/>
          <p:nvPr/>
        </p:nvSpPr>
        <p:spPr>
          <a:xfrm>
            <a:off x="4040543" y="2550609"/>
            <a:ext cx="13335" cy="1905"/>
          </a:xfrm>
          <a:custGeom>
            <a:avLst/>
            <a:gdLst/>
            <a:ahLst/>
            <a:cxnLst/>
            <a:rect l="l" t="t" r="r" b="b"/>
            <a:pathLst>
              <a:path w="13335" h="1905">
                <a:moveTo>
                  <a:pt x="12893" y="0"/>
                </a:moveTo>
                <a:lnTo>
                  <a:pt x="3751" y="1303"/>
                </a:lnTo>
                <a:lnTo>
                  <a:pt x="0" y="1838"/>
                </a:lnTo>
                <a:lnTo>
                  <a:pt x="12893" y="0"/>
                </a:lnTo>
                <a:close/>
              </a:path>
            </a:pathLst>
          </a:custGeom>
          <a:ln w="3175">
            <a:solidFill>
              <a:srgbClr val="1354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98" name="object 29598"/>
          <p:cNvSpPr/>
          <p:nvPr/>
        </p:nvSpPr>
        <p:spPr>
          <a:xfrm>
            <a:off x="4040543" y="2548872"/>
            <a:ext cx="13335" cy="3810"/>
          </a:xfrm>
          <a:custGeom>
            <a:avLst/>
            <a:gdLst/>
            <a:ahLst/>
            <a:cxnLst/>
            <a:rect l="l" t="t" r="r" b="b"/>
            <a:pathLst>
              <a:path w="13335" h="3810">
                <a:moveTo>
                  <a:pt x="0" y="3576"/>
                </a:moveTo>
                <a:lnTo>
                  <a:pt x="3893" y="0"/>
                </a:lnTo>
                <a:lnTo>
                  <a:pt x="12893" y="1737"/>
                </a:lnTo>
                <a:lnTo>
                  <a:pt x="0" y="3576"/>
                </a:lnTo>
                <a:close/>
              </a:path>
            </a:pathLst>
          </a:custGeom>
          <a:solidFill>
            <a:srgbClr val="1354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99" name="object 29599"/>
          <p:cNvSpPr/>
          <p:nvPr/>
        </p:nvSpPr>
        <p:spPr>
          <a:xfrm>
            <a:off x="4040543" y="2548872"/>
            <a:ext cx="13335" cy="3810"/>
          </a:xfrm>
          <a:custGeom>
            <a:avLst/>
            <a:gdLst/>
            <a:ahLst/>
            <a:cxnLst/>
            <a:rect l="l" t="t" r="r" b="b"/>
            <a:pathLst>
              <a:path w="13335" h="3810">
                <a:moveTo>
                  <a:pt x="12893" y="1737"/>
                </a:moveTo>
                <a:lnTo>
                  <a:pt x="3893" y="0"/>
                </a:lnTo>
                <a:lnTo>
                  <a:pt x="0" y="3576"/>
                </a:lnTo>
                <a:lnTo>
                  <a:pt x="12893" y="1737"/>
                </a:lnTo>
                <a:close/>
              </a:path>
            </a:pathLst>
          </a:custGeom>
          <a:ln w="3175">
            <a:solidFill>
              <a:srgbClr val="1354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00" name="object 29600"/>
          <p:cNvSpPr/>
          <p:nvPr/>
        </p:nvSpPr>
        <p:spPr>
          <a:xfrm>
            <a:off x="4057591" y="2548440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74"/>
                </a:moveTo>
                <a:lnTo>
                  <a:pt x="1709" y="0"/>
                </a:lnTo>
                <a:lnTo>
                  <a:pt x="2641" y="1196"/>
                </a:lnTo>
                <a:lnTo>
                  <a:pt x="0" y="1574"/>
                </a:lnTo>
                <a:close/>
              </a:path>
            </a:pathLst>
          </a:custGeom>
          <a:solidFill>
            <a:srgbClr val="1456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01" name="object 29601"/>
          <p:cNvSpPr/>
          <p:nvPr/>
        </p:nvSpPr>
        <p:spPr>
          <a:xfrm>
            <a:off x="4057591" y="2548440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1709" y="0"/>
                </a:moveTo>
                <a:lnTo>
                  <a:pt x="2641" y="1196"/>
                </a:lnTo>
                <a:lnTo>
                  <a:pt x="0" y="1574"/>
                </a:lnTo>
                <a:lnTo>
                  <a:pt x="1709" y="0"/>
                </a:lnTo>
                <a:close/>
              </a:path>
            </a:pathLst>
          </a:custGeom>
          <a:ln w="3175">
            <a:solidFill>
              <a:srgbClr val="1456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02" name="object 29602"/>
          <p:cNvSpPr/>
          <p:nvPr/>
        </p:nvSpPr>
        <p:spPr>
          <a:xfrm>
            <a:off x="4053436" y="254844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2169"/>
                </a:moveTo>
                <a:lnTo>
                  <a:pt x="5864" y="0"/>
                </a:lnTo>
                <a:lnTo>
                  <a:pt x="4155" y="1574"/>
                </a:lnTo>
                <a:lnTo>
                  <a:pt x="0" y="2169"/>
                </a:lnTo>
                <a:close/>
              </a:path>
            </a:pathLst>
          </a:custGeom>
          <a:solidFill>
            <a:srgbClr val="1456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03" name="object 29603"/>
          <p:cNvSpPr/>
          <p:nvPr/>
        </p:nvSpPr>
        <p:spPr>
          <a:xfrm>
            <a:off x="4053436" y="254844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5864" y="0"/>
                </a:moveTo>
                <a:lnTo>
                  <a:pt x="0" y="2169"/>
                </a:lnTo>
                <a:lnTo>
                  <a:pt x="4155" y="1574"/>
                </a:lnTo>
                <a:lnTo>
                  <a:pt x="5864" y="0"/>
                </a:lnTo>
                <a:close/>
              </a:path>
            </a:pathLst>
          </a:custGeom>
          <a:ln w="3175">
            <a:solidFill>
              <a:srgbClr val="1456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04" name="object 29604"/>
          <p:cNvSpPr/>
          <p:nvPr/>
        </p:nvSpPr>
        <p:spPr>
          <a:xfrm>
            <a:off x="4044436" y="2548440"/>
            <a:ext cx="15240" cy="2540"/>
          </a:xfrm>
          <a:custGeom>
            <a:avLst/>
            <a:gdLst/>
            <a:ahLst/>
            <a:cxnLst/>
            <a:rect l="l" t="t" r="r" b="b"/>
            <a:pathLst>
              <a:path w="15239" h="2539">
                <a:moveTo>
                  <a:pt x="8999" y="2169"/>
                </a:moveTo>
                <a:lnTo>
                  <a:pt x="0" y="431"/>
                </a:lnTo>
                <a:lnTo>
                  <a:pt x="14864" y="0"/>
                </a:lnTo>
                <a:lnTo>
                  <a:pt x="8999" y="2169"/>
                </a:lnTo>
                <a:close/>
              </a:path>
            </a:pathLst>
          </a:custGeom>
          <a:solidFill>
            <a:srgbClr val="1455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05" name="object 29605"/>
          <p:cNvSpPr/>
          <p:nvPr/>
        </p:nvSpPr>
        <p:spPr>
          <a:xfrm>
            <a:off x="4044436" y="2548440"/>
            <a:ext cx="15240" cy="2540"/>
          </a:xfrm>
          <a:custGeom>
            <a:avLst/>
            <a:gdLst/>
            <a:ahLst/>
            <a:cxnLst/>
            <a:rect l="l" t="t" r="r" b="b"/>
            <a:pathLst>
              <a:path w="15239" h="2539">
                <a:moveTo>
                  <a:pt x="14864" y="0"/>
                </a:moveTo>
                <a:lnTo>
                  <a:pt x="8999" y="2169"/>
                </a:lnTo>
                <a:lnTo>
                  <a:pt x="0" y="431"/>
                </a:lnTo>
                <a:lnTo>
                  <a:pt x="14864" y="0"/>
                </a:lnTo>
                <a:close/>
              </a:path>
            </a:pathLst>
          </a:custGeom>
          <a:ln w="3175">
            <a:solidFill>
              <a:srgbClr val="1455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06" name="object 29606"/>
          <p:cNvSpPr/>
          <p:nvPr/>
        </p:nvSpPr>
        <p:spPr>
          <a:xfrm>
            <a:off x="4059301" y="2548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932" y="11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07" name="object 29607"/>
          <p:cNvSpPr/>
          <p:nvPr/>
        </p:nvSpPr>
        <p:spPr>
          <a:xfrm>
            <a:off x="4046065" y="2563662"/>
            <a:ext cx="10795" cy="8890"/>
          </a:xfrm>
          <a:custGeom>
            <a:avLst/>
            <a:gdLst/>
            <a:ahLst/>
            <a:cxnLst/>
            <a:rect l="l" t="t" r="r" b="b"/>
            <a:pathLst>
              <a:path w="10795" h="8889">
                <a:moveTo>
                  <a:pt x="1143" y="8536"/>
                </a:moveTo>
                <a:lnTo>
                  <a:pt x="0" y="566"/>
                </a:lnTo>
                <a:lnTo>
                  <a:pt x="10411" y="0"/>
                </a:lnTo>
                <a:lnTo>
                  <a:pt x="1143" y="8536"/>
                </a:lnTo>
                <a:close/>
              </a:path>
            </a:pathLst>
          </a:custGeom>
          <a:solidFill>
            <a:srgbClr val="1353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08" name="object 29608"/>
          <p:cNvSpPr/>
          <p:nvPr/>
        </p:nvSpPr>
        <p:spPr>
          <a:xfrm>
            <a:off x="4046065" y="2563662"/>
            <a:ext cx="10795" cy="8890"/>
          </a:xfrm>
          <a:custGeom>
            <a:avLst/>
            <a:gdLst/>
            <a:ahLst/>
            <a:cxnLst/>
            <a:rect l="l" t="t" r="r" b="b"/>
            <a:pathLst>
              <a:path w="10795" h="8889">
                <a:moveTo>
                  <a:pt x="1143" y="8536"/>
                </a:moveTo>
                <a:lnTo>
                  <a:pt x="10411" y="0"/>
                </a:lnTo>
                <a:lnTo>
                  <a:pt x="0" y="566"/>
                </a:lnTo>
                <a:lnTo>
                  <a:pt x="1143" y="8536"/>
                </a:lnTo>
                <a:close/>
              </a:path>
            </a:pathLst>
          </a:custGeom>
          <a:ln w="3175">
            <a:solidFill>
              <a:srgbClr val="1353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09" name="object 29609"/>
          <p:cNvSpPr/>
          <p:nvPr/>
        </p:nvSpPr>
        <p:spPr>
          <a:xfrm>
            <a:off x="4063931" y="2548948"/>
            <a:ext cx="9525" cy="6985"/>
          </a:xfrm>
          <a:custGeom>
            <a:avLst/>
            <a:gdLst/>
            <a:ahLst/>
            <a:cxnLst/>
            <a:rect l="l" t="t" r="r" b="b"/>
            <a:pathLst>
              <a:path w="9525" h="6985">
                <a:moveTo>
                  <a:pt x="1450" y="6863"/>
                </a:moveTo>
                <a:lnTo>
                  <a:pt x="0" y="5207"/>
                </a:lnTo>
                <a:lnTo>
                  <a:pt x="9235" y="0"/>
                </a:lnTo>
                <a:lnTo>
                  <a:pt x="1450" y="6863"/>
                </a:lnTo>
                <a:close/>
              </a:path>
            </a:pathLst>
          </a:custGeom>
          <a:solidFill>
            <a:srgbClr val="1458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10" name="object 29610"/>
          <p:cNvSpPr/>
          <p:nvPr/>
        </p:nvSpPr>
        <p:spPr>
          <a:xfrm>
            <a:off x="4063931" y="2548948"/>
            <a:ext cx="9525" cy="6985"/>
          </a:xfrm>
          <a:custGeom>
            <a:avLst/>
            <a:gdLst/>
            <a:ahLst/>
            <a:cxnLst/>
            <a:rect l="l" t="t" r="r" b="b"/>
            <a:pathLst>
              <a:path w="9525" h="6985">
                <a:moveTo>
                  <a:pt x="0" y="5207"/>
                </a:moveTo>
                <a:lnTo>
                  <a:pt x="1450" y="6863"/>
                </a:lnTo>
                <a:lnTo>
                  <a:pt x="9235" y="0"/>
                </a:lnTo>
                <a:lnTo>
                  <a:pt x="0" y="5207"/>
                </a:lnTo>
                <a:close/>
              </a:path>
            </a:pathLst>
          </a:custGeom>
          <a:ln w="3175">
            <a:solidFill>
              <a:srgbClr val="1458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11" name="object 296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612" name="object 29612"/>
          <p:cNvSpPr/>
          <p:nvPr/>
        </p:nvSpPr>
        <p:spPr>
          <a:xfrm>
            <a:off x="4055145" y="2554155"/>
            <a:ext cx="10795" cy="5080"/>
          </a:xfrm>
          <a:custGeom>
            <a:avLst/>
            <a:gdLst/>
            <a:ahLst/>
            <a:cxnLst/>
            <a:rect l="l" t="t" r="r" b="b"/>
            <a:pathLst>
              <a:path w="10795" h="5080">
                <a:moveTo>
                  <a:pt x="0" y="4953"/>
                </a:moveTo>
                <a:lnTo>
                  <a:pt x="8785" y="0"/>
                </a:lnTo>
                <a:lnTo>
                  <a:pt x="10236" y="1656"/>
                </a:lnTo>
                <a:lnTo>
                  <a:pt x="0" y="4953"/>
                </a:lnTo>
                <a:close/>
              </a:path>
            </a:pathLst>
          </a:custGeom>
          <a:solidFill>
            <a:srgbClr val="1456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13" name="object 29613"/>
          <p:cNvSpPr/>
          <p:nvPr/>
        </p:nvSpPr>
        <p:spPr>
          <a:xfrm>
            <a:off x="4055145" y="2554155"/>
            <a:ext cx="10795" cy="5080"/>
          </a:xfrm>
          <a:custGeom>
            <a:avLst/>
            <a:gdLst/>
            <a:ahLst/>
            <a:cxnLst/>
            <a:rect l="l" t="t" r="r" b="b"/>
            <a:pathLst>
              <a:path w="10795" h="5080">
                <a:moveTo>
                  <a:pt x="10236" y="1656"/>
                </a:moveTo>
                <a:lnTo>
                  <a:pt x="8785" y="0"/>
                </a:lnTo>
                <a:lnTo>
                  <a:pt x="0" y="4953"/>
                </a:lnTo>
                <a:lnTo>
                  <a:pt x="10236" y="1656"/>
                </a:lnTo>
                <a:close/>
              </a:path>
            </a:pathLst>
          </a:custGeom>
          <a:ln w="3175">
            <a:solidFill>
              <a:srgbClr val="1456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14" name="object 296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615" name="object 296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616" name="object 29616"/>
          <p:cNvSpPr/>
          <p:nvPr/>
        </p:nvSpPr>
        <p:spPr>
          <a:xfrm>
            <a:off x="4063931" y="255415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450" y="16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17" name="object 29617"/>
          <p:cNvSpPr/>
          <p:nvPr/>
        </p:nvSpPr>
        <p:spPr>
          <a:xfrm>
            <a:off x="4053080" y="2555811"/>
            <a:ext cx="12700" cy="5080"/>
          </a:xfrm>
          <a:custGeom>
            <a:avLst/>
            <a:gdLst/>
            <a:ahLst/>
            <a:cxnLst/>
            <a:rect l="l" t="t" r="r" b="b"/>
            <a:pathLst>
              <a:path w="12700" h="5080">
                <a:moveTo>
                  <a:pt x="0" y="4460"/>
                </a:moveTo>
                <a:lnTo>
                  <a:pt x="123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18" name="object 29618"/>
          <p:cNvSpPr/>
          <p:nvPr/>
        </p:nvSpPr>
        <p:spPr>
          <a:xfrm>
            <a:off x="4071528" y="2563111"/>
            <a:ext cx="10795" cy="2540"/>
          </a:xfrm>
          <a:custGeom>
            <a:avLst/>
            <a:gdLst/>
            <a:ahLst/>
            <a:cxnLst/>
            <a:rect l="l" t="t" r="r" b="b"/>
            <a:pathLst>
              <a:path w="10795" h="2539">
                <a:moveTo>
                  <a:pt x="1600" y="2278"/>
                </a:moveTo>
                <a:lnTo>
                  <a:pt x="0" y="223"/>
                </a:lnTo>
                <a:lnTo>
                  <a:pt x="10276" y="0"/>
                </a:lnTo>
                <a:lnTo>
                  <a:pt x="1600" y="2278"/>
                </a:lnTo>
                <a:close/>
              </a:path>
            </a:pathLst>
          </a:custGeom>
          <a:solidFill>
            <a:srgbClr val="1458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19" name="object 29619"/>
          <p:cNvSpPr/>
          <p:nvPr/>
        </p:nvSpPr>
        <p:spPr>
          <a:xfrm>
            <a:off x="4071528" y="2563111"/>
            <a:ext cx="10795" cy="2540"/>
          </a:xfrm>
          <a:custGeom>
            <a:avLst/>
            <a:gdLst/>
            <a:ahLst/>
            <a:cxnLst/>
            <a:rect l="l" t="t" r="r" b="b"/>
            <a:pathLst>
              <a:path w="10795" h="2539">
                <a:moveTo>
                  <a:pt x="10276" y="0"/>
                </a:moveTo>
                <a:lnTo>
                  <a:pt x="0" y="223"/>
                </a:lnTo>
                <a:lnTo>
                  <a:pt x="1600" y="2278"/>
                </a:lnTo>
                <a:lnTo>
                  <a:pt x="10276" y="0"/>
                </a:lnTo>
                <a:close/>
              </a:path>
            </a:pathLst>
          </a:custGeom>
          <a:ln w="3175">
            <a:solidFill>
              <a:srgbClr val="1458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20" name="object 29620"/>
          <p:cNvSpPr/>
          <p:nvPr/>
        </p:nvSpPr>
        <p:spPr>
          <a:xfrm>
            <a:off x="4047208" y="2563662"/>
            <a:ext cx="9525" cy="8890"/>
          </a:xfrm>
          <a:custGeom>
            <a:avLst/>
            <a:gdLst/>
            <a:ahLst/>
            <a:cxnLst/>
            <a:rect l="l" t="t" r="r" b="b"/>
            <a:pathLst>
              <a:path w="9525" h="8889">
                <a:moveTo>
                  <a:pt x="0" y="8536"/>
                </a:moveTo>
                <a:lnTo>
                  <a:pt x="9268" y="0"/>
                </a:lnTo>
                <a:lnTo>
                  <a:pt x="4747" y="7289"/>
                </a:lnTo>
                <a:lnTo>
                  <a:pt x="0" y="8536"/>
                </a:lnTo>
                <a:close/>
              </a:path>
            </a:pathLst>
          </a:custGeom>
          <a:solidFill>
            <a:srgbClr val="1353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21" name="object 29621"/>
          <p:cNvSpPr/>
          <p:nvPr/>
        </p:nvSpPr>
        <p:spPr>
          <a:xfrm>
            <a:off x="4047208" y="2563662"/>
            <a:ext cx="9525" cy="8890"/>
          </a:xfrm>
          <a:custGeom>
            <a:avLst/>
            <a:gdLst/>
            <a:ahLst/>
            <a:cxnLst/>
            <a:rect l="l" t="t" r="r" b="b"/>
            <a:pathLst>
              <a:path w="9525" h="8889">
                <a:moveTo>
                  <a:pt x="4747" y="7289"/>
                </a:moveTo>
                <a:lnTo>
                  <a:pt x="0" y="8536"/>
                </a:lnTo>
                <a:lnTo>
                  <a:pt x="9268" y="0"/>
                </a:lnTo>
                <a:lnTo>
                  <a:pt x="4747" y="7289"/>
                </a:lnTo>
                <a:close/>
              </a:path>
            </a:pathLst>
          </a:custGeom>
          <a:ln w="3175">
            <a:solidFill>
              <a:srgbClr val="1353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22" name="object 296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623" name="object 296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624" name="object 296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625" name="object 29625"/>
          <p:cNvSpPr/>
          <p:nvPr/>
        </p:nvSpPr>
        <p:spPr>
          <a:xfrm>
            <a:off x="4071528" y="2563335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0"/>
                </a:moveTo>
                <a:lnTo>
                  <a:pt x="1600" y="20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26" name="object 29626"/>
          <p:cNvSpPr/>
          <p:nvPr/>
        </p:nvSpPr>
        <p:spPr>
          <a:xfrm>
            <a:off x="4052478" y="2533345"/>
            <a:ext cx="10160" cy="6985"/>
          </a:xfrm>
          <a:custGeom>
            <a:avLst/>
            <a:gdLst/>
            <a:ahLst/>
            <a:cxnLst/>
            <a:rect l="l" t="t" r="r" b="b"/>
            <a:pathLst>
              <a:path w="10160" h="6985">
                <a:moveTo>
                  <a:pt x="0" y="6819"/>
                </a:moveTo>
                <a:lnTo>
                  <a:pt x="9601" y="0"/>
                </a:lnTo>
                <a:lnTo>
                  <a:pt x="0" y="6819"/>
                </a:lnTo>
                <a:close/>
              </a:path>
            </a:pathLst>
          </a:custGeom>
          <a:ln w="3175">
            <a:solidFill>
              <a:srgbClr val="1458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27" name="object 29627"/>
          <p:cNvSpPr/>
          <p:nvPr/>
        </p:nvSpPr>
        <p:spPr>
          <a:xfrm>
            <a:off x="4052478" y="2533345"/>
            <a:ext cx="10160" cy="8255"/>
          </a:xfrm>
          <a:custGeom>
            <a:avLst/>
            <a:gdLst/>
            <a:ahLst/>
            <a:cxnLst/>
            <a:rect l="l" t="t" r="r" b="b"/>
            <a:pathLst>
              <a:path w="10160" h="8255">
                <a:moveTo>
                  <a:pt x="805" y="7739"/>
                </a:moveTo>
                <a:lnTo>
                  <a:pt x="0" y="6819"/>
                </a:lnTo>
                <a:lnTo>
                  <a:pt x="9601" y="0"/>
                </a:lnTo>
                <a:lnTo>
                  <a:pt x="805" y="7739"/>
                </a:lnTo>
                <a:close/>
              </a:path>
            </a:pathLst>
          </a:custGeom>
          <a:solidFill>
            <a:srgbClr val="1457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28" name="object 29628"/>
          <p:cNvSpPr/>
          <p:nvPr/>
        </p:nvSpPr>
        <p:spPr>
          <a:xfrm>
            <a:off x="4052478" y="2533345"/>
            <a:ext cx="10160" cy="8255"/>
          </a:xfrm>
          <a:custGeom>
            <a:avLst/>
            <a:gdLst/>
            <a:ahLst/>
            <a:cxnLst/>
            <a:rect l="l" t="t" r="r" b="b"/>
            <a:pathLst>
              <a:path w="10160" h="8255">
                <a:moveTo>
                  <a:pt x="0" y="6819"/>
                </a:moveTo>
                <a:lnTo>
                  <a:pt x="805" y="7739"/>
                </a:lnTo>
                <a:lnTo>
                  <a:pt x="9601" y="0"/>
                </a:lnTo>
                <a:lnTo>
                  <a:pt x="0" y="6819"/>
                </a:lnTo>
                <a:close/>
              </a:path>
            </a:pathLst>
          </a:custGeom>
          <a:ln w="3175">
            <a:solidFill>
              <a:srgbClr val="1457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29" name="object 29629"/>
          <p:cNvSpPr/>
          <p:nvPr/>
        </p:nvSpPr>
        <p:spPr>
          <a:xfrm>
            <a:off x="4039832" y="254410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5041"/>
                </a:moveTo>
                <a:lnTo>
                  <a:pt x="3690" y="2420"/>
                </a:lnTo>
                <a:lnTo>
                  <a:pt x="7096" y="0"/>
                </a:lnTo>
                <a:lnTo>
                  <a:pt x="0" y="5041"/>
                </a:lnTo>
                <a:close/>
              </a:path>
            </a:pathLst>
          </a:custGeom>
          <a:ln w="3175">
            <a:solidFill>
              <a:srgbClr val="1353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30" name="object 29630"/>
          <p:cNvSpPr/>
          <p:nvPr/>
        </p:nvSpPr>
        <p:spPr>
          <a:xfrm>
            <a:off x="4039832" y="254410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5041"/>
                </a:moveTo>
                <a:lnTo>
                  <a:pt x="7096" y="0"/>
                </a:lnTo>
                <a:lnTo>
                  <a:pt x="4605" y="4762"/>
                </a:lnTo>
                <a:lnTo>
                  <a:pt x="0" y="5041"/>
                </a:lnTo>
                <a:close/>
              </a:path>
            </a:pathLst>
          </a:custGeom>
          <a:solidFill>
            <a:srgbClr val="1353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31" name="object 29631"/>
          <p:cNvSpPr/>
          <p:nvPr/>
        </p:nvSpPr>
        <p:spPr>
          <a:xfrm>
            <a:off x="4039832" y="254410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5041"/>
                </a:moveTo>
                <a:lnTo>
                  <a:pt x="4605" y="4762"/>
                </a:lnTo>
                <a:lnTo>
                  <a:pt x="7096" y="0"/>
                </a:lnTo>
                <a:lnTo>
                  <a:pt x="0" y="5041"/>
                </a:lnTo>
                <a:close/>
              </a:path>
            </a:pathLst>
          </a:custGeom>
          <a:ln w="3175">
            <a:solidFill>
              <a:srgbClr val="1353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32" name="object 29632"/>
          <p:cNvSpPr/>
          <p:nvPr/>
        </p:nvSpPr>
        <p:spPr>
          <a:xfrm>
            <a:off x="4046928" y="2540165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0" y="3944"/>
                </a:moveTo>
                <a:lnTo>
                  <a:pt x="5549" y="0"/>
                </a:lnTo>
                <a:lnTo>
                  <a:pt x="6355" y="919"/>
                </a:lnTo>
                <a:lnTo>
                  <a:pt x="0" y="3944"/>
                </a:lnTo>
                <a:close/>
              </a:path>
            </a:pathLst>
          </a:custGeom>
          <a:solidFill>
            <a:srgbClr val="1455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33" name="object 29633"/>
          <p:cNvSpPr/>
          <p:nvPr/>
        </p:nvSpPr>
        <p:spPr>
          <a:xfrm>
            <a:off x="4046928" y="2540165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0" y="3944"/>
                </a:moveTo>
                <a:lnTo>
                  <a:pt x="5549" y="0"/>
                </a:lnTo>
                <a:lnTo>
                  <a:pt x="6355" y="919"/>
                </a:lnTo>
                <a:lnTo>
                  <a:pt x="0" y="3944"/>
                </a:lnTo>
                <a:close/>
              </a:path>
            </a:pathLst>
          </a:custGeom>
          <a:ln w="3175">
            <a:solidFill>
              <a:srgbClr val="1455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34" name="object 29634"/>
          <p:cNvSpPr/>
          <p:nvPr/>
        </p:nvSpPr>
        <p:spPr>
          <a:xfrm>
            <a:off x="4044436" y="2541084"/>
            <a:ext cx="8890" cy="8255"/>
          </a:xfrm>
          <a:custGeom>
            <a:avLst/>
            <a:gdLst/>
            <a:ahLst/>
            <a:cxnLst/>
            <a:rect l="l" t="t" r="r" b="b"/>
            <a:pathLst>
              <a:path w="8889" h="8255">
                <a:moveTo>
                  <a:pt x="0" y="7787"/>
                </a:moveTo>
                <a:lnTo>
                  <a:pt x="2491" y="3025"/>
                </a:lnTo>
                <a:lnTo>
                  <a:pt x="8846" y="0"/>
                </a:lnTo>
                <a:lnTo>
                  <a:pt x="0" y="7787"/>
                </a:lnTo>
                <a:close/>
              </a:path>
            </a:pathLst>
          </a:custGeom>
          <a:solidFill>
            <a:srgbClr val="1355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35" name="object 29635"/>
          <p:cNvSpPr/>
          <p:nvPr/>
        </p:nvSpPr>
        <p:spPr>
          <a:xfrm>
            <a:off x="4044436" y="2541084"/>
            <a:ext cx="8890" cy="8255"/>
          </a:xfrm>
          <a:custGeom>
            <a:avLst/>
            <a:gdLst/>
            <a:ahLst/>
            <a:cxnLst/>
            <a:rect l="l" t="t" r="r" b="b"/>
            <a:pathLst>
              <a:path w="8889" h="8255">
                <a:moveTo>
                  <a:pt x="2491" y="3025"/>
                </a:moveTo>
                <a:lnTo>
                  <a:pt x="0" y="7787"/>
                </a:lnTo>
                <a:lnTo>
                  <a:pt x="8846" y="0"/>
                </a:lnTo>
                <a:lnTo>
                  <a:pt x="2491" y="3025"/>
                </a:lnTo>
                <a:close/>
              </a:path>
            </a:pathLst>
          </a:custGeom>
          <a:ln w="3175">
            <a:solidFill>
              <a:srgbClr val="1355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36" name="object 29636"/>
          <p:cNvSpPr/>
          <p:nvPr/>
        </p:nvSpPr>
        <p:spPr>
          <a:xfrm>
            <a:off x="4052478" y="254016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805" y="9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37" name="object 29637"/>
          <p:cNvSpPr/>
          <p:nvPr/>
        </p:nvSpPr>
        <p:spPr>
          <a:xfrm>
            <a:off x="4065381" y="2548948"/>
            <a:ext cx="12065" cy="6985"/>
          </a:xfrm>
          <a:custGeom>
            <a:avLst/>
            <a:gdLst/>
            <a:ahLst/>
            <a:cxnLst/>
            <a:rect l="l" t="t" r="r" b="b"/>
            <a:pathLst>
              <a:path w="12064" h="6985">
                <a:moveTo>
                  <a:pt x="0" y="6863"/>
                </a:moveTo>
                <a:lnTo>
                  <a:pt x="7785" y="0"/>
                </a:lnTo>
                <a:lnTo>
                  <a:pt x="11932" y="2778"/>
                </a:lnTo>
                <a:lnTo>
                  <a:pt x="0" y="6863"/>
                </a:lnTo>
                <a:close/>
              </a:path>
            </a:pathLst>
          </a:custGeom>
          <a:solidFill>
            <a:srgbClr val="1459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38" name="object 29638"/>
          <p:cNvSpPr/>
          <p:nvPr/>
        </p:nvSpPr>
        <p:spPr>
          <a:xfrm>
            <a:off x="4065381" y="2548948"/>
            <a:ext cx="12065" cy="6985"/>
          </a:xfrm>
          <a:custGeom>
            <a:avLst/>
            <a:gdLst/>
            <a:ahLst/>
            <a:cxnLst/>
            <a:rect l="l" t="t" r="r" b="b"/>
            <a:pathLst>
              <a:path w="12064" h="6985">
                <a:moveTo>
                  <a:pt x="11932" y="2778"/>
                </a:moveTo>
                <a:lnTo>
                  <a:pt x="0" y="6863"/>
                </a:lnTo>
                <a:lnTo>
                  <a:pt x="7785" y="0"/>
                </a:lnTo>
                <a:lnTo>
                  <a:pt x="11932" y="2778"/>
                </a:lnTo>
                <a:close/>
              </a:path>
            </a:pathLst>
          </a:custGeom>
          <a:ln w="3175">
            <a:solidFill>
              <a:srgbClr val="1459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39" name="object 29639"/>
          <p:cNvSpPr/>
          <p:nvPr/>
        </p:nvSpPr>
        <p:spPr>
          <a:xfrm>
            <a:off x="4073166" y="2548008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4147" y="3718"/>
                </a:moveTo>
                <a:lnTo>
                  <a:pt x="0" y="939"/>
                </a:lnTo>
                <a:lnTo>
                  <a:pt x="1066" y="0"/>
                </a:lnTo>
                <a:lnTo>
                  <a:pt x="4147" y="3718"/>
                </a:lnTo>
                <a:close/>
              </a:path>
            </a:pathLst>
          </a:custGeom>
          <a:solidFill>
            <a:srgbClr val="145A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40" name="object 29640"/>
          <p:cNvSpPr/>
          <p:nvPr/>
        </p:nvSpPr>
        <p:spPr>
          <a:xfrm>
            <a:off x="4073166" y="2548008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4147" y="3718"/>
                </a:moveTo>
                <a:lnTo>
                  <a:pt x="1066" y="0"/>
                </a:lnTo>
                <a:lnTo>
                  <a:pt x="0" y="939"/>
                </a:lnTo>
                <a:lnTo>
                  <a:pt x="4147" y="3718"/>
                </a:lnTo>
                <a:close/>
              </a:path>
            </a:pathLst>
          </a:custGeom>
          <a:ln w="3175">
            <a:solidFill>
              <a:srgbClr val="145A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41" name="object 296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642" name="object 29642"/>
          <p:cNvSpPr/>
          <p:nvPr/>
        </p:nvSpPr>
        <p:spPr>
          <a:xfrm>
            <a:off x="4065381" y="2548008"/>
            <a:ext cx="8890" cy="8255"/>
          </a:xfrm>
          <a:custGeom>
            <a:avLst/>
            <a:gdLst/>
            <a:ahLst/>
            <a:cxnLst/>
            <a:rect l="l" t="t" r="r" b="b"/>
            <a:pathLst>
              <a:path w="8889" h="8255">
                <a:moveTo>
                  <a:pt x="8851" y="0"/>
                </a:moveTo>
                <a:lnTo>
                  <a:pt x="0" y="7802"/>
                </a:lnTo>
                <a:lnTo>
                  <a:pt x="8851" y="0"/>
                </a:lnTo>
                <a:close/>
              </a:path>
            </a:pathLst>
          </a:custGeom>
          <a:ln w="3175">
            <a:solidFill>
              <a:srgbClr val="1458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43" name="object 29643"/>
          <p:cNvSpPr/>
          <p:nvPr/>
        </p:nvSpPr>
        <p:spPr>
          <a:xfrm>
            <a:off x="4065381" y="2548008"/>
            <a:ext cx="8890" cy="8255"/>
          </a:xfrm>
          <a:custGeom>
            <a:avLst/>
            <a:gdLst/>
            <a:ahLst/>
            <a:cxnLst/>
            <a:rect l="l" t="t" r="r" b="b"/>
            <a:pathLst>
              <a:path w="8889" h="8255">
                <a:moveTo>
                  <a:pt x="8851" y="0"/>
                </a:moveTo>
                <a:lnTo>
                  <a:pt x="7785" y="939"/>
                </a:lnTo>
                <a:lnTo>
                  <a:pt x="0" y="7802"/>
                </a:lnTo>
                <a:lnTo>
                  <a:pt x="8851" y="0"/>
                </a:lnTo>
                <a:close/>
              </a:path>
            </a:pathLst>
          </a:custGeom>
          <a:ln w="3175">
            <a:solidFill>
              <a:srgbClr val="1459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44" name="object 29644"/>
          <p:cNvSpPr/>
          <p:nvPr/>
        </p:nvSpPr>
        <p:spPr>
          <a:xfrm>
            <a:off x="4056476" y="2555811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5">
                <a:moveTo>
                  <a:pt x="8905" y="0"/>
                </a:moveTo>
                <a:lnTo>
                  <a:pt x="0" y="7851"/>
                </a:lnTo>
                <a:lnTo>
                  <a:pt x="8905" y="0"/>
                </a:lnTo>
                <a:close/>
              </a:path>
            </a:pathLst>
          </a:custGeom>
          <a:ln w="3175">
            <a:solidFill>
              <a:srgbClr val="1456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45" name="object 29645"/>
          <p:cNvSpPr/>
          <p:nvPr/>
        </p:nvSpPr>
        <p:spPr>
          <a:xfrm>
            <a:off x="4065381" y="2555811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6146" y="7523"/>
                </a:moveTo>
                <a:lnTo>
                  <a:pt x="0" y="0"/>
                </a:lnTo>
                <a:lnTo>
                  <a:pt x="6146" y="7523"/>
                </a:lnTo>
                <a:close/>
              </a:path>
            </a:pathLst>
          </a:custGeom>
          <a:ln w="3175">
            <a:solidFill>
              <a:srgbClr val="1457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46" name="object 29646"/>
          <p:cNvSpPr/>
          <p:nvPr/>
        </p:nvSpPr>
        <p:spPr>
          <a:xfrm>
            <a:off x="4065381" y="2551727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6146" y="11607"/>
                </a:moveTo>
                <a:lnTo>
                  <a:pt x="0" y="4084"/>
                </a:lnTo>
                <a:lnTo>
                  <a:pt x="11932" y="0"/>
                </a:lnTo>
                <a:lnTo>
                  <a:pt x="6146" y="11607"/>
                </a:lnTo>
                <a:close/>
              </a:path>
            </a:pathLst>
          </a:custGeom>
          <a:solidFill>
            <a:srgbClr val="1458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47" name="object 29647"/>
          <p:cNvSpPr/>
          <p:nvPr/>
        </p:nvSpPr>
        <p:spPr>
          <a:xfrm>
            <a:off x="4065381" y="2551727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0" y="4084"/>
                </a:moveTo>
                <a:lnTo>
                  <a:pt x="6146" y="11607"/>
                </a:lnTo>
                <a:lnTo>
                  <a:pt x="11932" y="0"/>
                </a:lnTo>
                <a:lnTo>
                  <a:pt x="0" y="4084"/>
                </a:lnTo>
                <a:close/>
              </a:path>
            </a:pathLst>
          </a:custGeom>
          <a:ln w="3175">
            <a:solidFill>
              <a:srgbClr val="1458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48" name="object 29648"/>
          <p:cNvSpPr/>
          <p:nvPr/>
        </p:nvSpPr>
        <p:spPr>
          <a:xfrm>
            <a:off x="4077314" y="2551727"/>
            <a:ext cx="9525" cy="11430"/>
          </a:xfrm>
          <a:custGeom>
            <a:avLst/>
            <a:gdLst/>
            <a:ahLst/>
            <a:cxnLst/>
            <a:rect l="l" t="t" r="r" b="b"/>
            <a:pathLst>
              <a:path w="9525" h="11430">
                <a:moveTo>
                  <a:pt x="0" y="0"/>
                </a:moveTo>
                <a:lnTo>
                  <a:pt x="2420" y="2926"/>
                </a:lnTo>
                <a:lnTo>
                  <a:pt x="9337" y="1127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A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49" name="object 29649"/>
          <p:cNvSpPr/>
          <p:nvPr/>
        </p:nvSpPr>
        <p:spPr>
          <a:xfrm>
            <a:off x="4077314" y="2551727"/>
            <a:ext cx="9525" cy="11430"/>
          </a:xfrm>
          <a:custGeom>
            <a:avLst/>
            <a:gdLst/>
            <a:ahLst/>
            <a:cxnLst/>
            <a:rect l="l" t="t" r="r" b="b"/>
            <a:pathLst>
              <a:path w="9525" h="11430">
                <a:moveTo>
                  <a:pt x="6167" y="11346"/>
                </a:moveTo>
                <a:lnTo>
                  <a:pt x="0" y="0"/>
                </a:lnTo>
                <a:lnTo>
                  <a:pt x="9337" y="11277"/>
                </a:lnTo>
                <a:lnTo>
                  <a:pt x="6167" y="11346"/>
                </a:lnTo>
                <a:close/>
              </a:path>
            </a:pathLst>
          </a:custGeom>
          <a:solidFill>
            <a:srgbClr val="145A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50" name="object 29650"/>
          <p:cNvSpPr/>
          <p:nvPr/>
        </p:nvSpPr>
        <p:spPr>
          <a:xfrm>
            <a:off x="4077314" y="2551727"/>
            <a:ext cx="9525" cy="11430"/>
          </a:xfrm>
          <a:custGeom>
            <a:avLst/>
            <a:gdLst/>
            <a:ahLst/>
            <a:cxnLst/>
            <a:rect l="l" t="t" r="r" b="b"/>
            <a:pathLst>
              <a:path w="9525" h="11430">
                <a:moveTo>
                  <a:pt x="0" y="0"/>
                </a:moveTo>
                <a:lnTo>
                  <a:pt x="6167" y="11346"/>
                </a:lnTo>
                <a:lnTo>
                  <a:pt x="9337" y="1127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A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51" name="object 29651"/>
          <p:cNvSpPr/>
          <p:nvPr/>
        </p:nvSpPr>
        <p:spPr>
          <a:xfrm>
            <a:off x="4077314" y="2551727"/>
            <a:ext cx="6350" cy="11430"/>
          </a:xfrm>
          <a:custGeom>
            <a:avLst/>
            <a:gdLst/>
            <a:ahLst/>
            <a:cxnLst/>
            <a:rect l="l" t="t" r="r" b="b"/>
            <a:pathLst>
              <a:path w="6350" h="11430">
                <a:moveTo>
                  <a:pt x="4490" y="11384"/>
                </a:moveTo>
                <a:lnTo>
                  <a:pt x="0" y="0"/>
                </a:lnTo>
                <a:lnTo>
                  <a:pt x="6167" y="11346"/>
                </a:lnTo>
                <a:lnTo>
                  <a:pt x="4490" y="11384"/>
                </a:lnTo>
                <a:close/>
              </a:path>
            </a:pathLst>
          </a:custGeom>
          <a:solidFill>
            <a:srgbClr val="145A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52" name="object 29652"/>
          <p:cNvSpPr/>
          <p:nvPr/>
        </p:nvSpPr>
        <p:spPr>
          <a:xfrm>
            <a:off x="4077314" y="2551727"/>
            <a:ext cx="6350" cy="11430"/>
          </a:xfrm>
          <a:custGeom>
            <a:avLst/>
            <a:gdLst/>
            <a:ahLst/>
            <a:cxnLst/>
            <a:rect l="l" t="t" r="r" b="b"/>
            <a:pathLst>
              <a:path w="6350" h="11430">
                <a:moveTo>
                  <a:pt x="0" y="0"/>
                </a:moveTo>
                <a:lnTo>
                  <a:pt x="6167" y="11346"/>
                </a:lnTo>
                <a:lnTo>
                  <a:pt x="4490" y="1138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A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53" name="object 29653"/>
          <p:cNvSpPr/>
          <p:nvPr/>
        </p:nvSpPr>
        <p:spPr>
          <a:xfrm>
            <a:off x="4071528" y="2551727"/>
            <a:ext cx="10795" cy="12065"/>
          </a:xfrm>
          <a:custGeom>
            <a:avLst/>
            <a:gdLst/>
            <a:ahLst/>
            <a:cxnLst/>
            <a:rect l="l" t="t" r="r" b="b"/>
            <a:pathLst>
              <a:path w="10795" h="12064">
                <a:moveTo>
                  <a:pt x="0" y="11607"/>
                </a:moveTo>
                <a:lnTo>
                  <a:pt x="5786" y="0"/>
                </a:lnTo>
                <a:lnTo>
                  <a:pt x="10276" y="11384"/>
                </a:lnTo>
                <a:lnTo>
                  <a:pt x="0" y="11607"/>
                </a:lnTo>
                <a:close/>
              </a:path>
            </a:pathLst>
          </a:custGeom>
          <a:solidFill>
            <a:srgbClr val="1459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54" name="object 29654"/>
          <p:cNvSpPr/>
          <p:nvPr/>
        </p:nvSpPr>
        <p:spPr>
          <a:xfrm>
            <a:off x="4071528" y="2551727"/>
            <a:ext cx="10795" cy="12065"/>
          </a:xfrm>
          <a:custGeom>
            <a:avLst/>
            <a:gdLst/>
            <a:ahLst/>
            <a:cxnLst/>
            <a:rect l="l" t="t" r="r" b="b"/>
            <a:pathLst>
              <a:path w="10795" h="12064">
                <a:moveTo>
                  <a:pt x="5786" y="0"/>
                </a:moveTo>
                <a:lnTo>
                  <a:pt x="0" y="11607"/>
                </a:lnTo>
                <a:lnTo>
                  <a:pt x="10276" y="11384"/>
                </a:lnTo>
                <a:lnTo>
                  <a:pt x="5786" y="0"/>
                </a:lnTo>
                <a:close/>
              </a:path>
            </a:pathLst>
          </a:custGeom>
          <a:ln w="3175">
            <a:solidFill>
              <a:srgbClr val="1459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55" name="object 29655"/>
          <p:cNvSpPr/>
          <p:nvPr/>
        </p:nvSpPr>
        <p:spPr>
          <a:xfrm>
            <a:off x="4065381" y="255581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56" name="object 29656"/>
          <p:cNvSpPr/>
          <p:nvPr/>
        </p:nvSpPr>
        <p:spPr>
          <a:xfrm>
            <a:off x="4065381" y="2555811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0" y="0"/>
                </a:moveTo>
                <a:lnTo>
                  <a:pt x="6146" y="75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57" name="object 29657"/>
          <p:cNvSpPr/>
          <p:nvPr/>
        </p:nvSpPr>
        <p:spPr>
          <a:xfrm>
            <a:off x="4065381" y="255581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58" name="object 29658"/>
          <p:cNvSpPr/>
          <p:nvPr/>
        </p:nvSpPr>
        <p:spPr>
          <a:xfrm>
            <a:off x="4065381" y="2551727"/>
            <a:ext cx="12065" cy="4445"/>
          </a:xfrm>
          <a:custGeom>
            <a:avLst/>
            <a:gdLst/>
            <a:ahLst/>
            <a:cxnLst/>
            <a:rect l="l" t="t" r="r" b="b"/>
            <a:pathLst>
              <a:path w="12064" h="4444">
                <a:moveTo>
                  <a:pt x="0" y="4084"/>
                </a:moveTo>
                <a:lnTo>
                  <a:pt x="119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59" name="object 296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660" name="object 29660"/>
          <p:cNvSpPr/>
          <p:nvPr/>
        </p:nvSpPr>
        <p:spPr>
          <a:xfrm>
            <a:off x="4077741" y="2563004"/>
            <a:ext cx="9525" cy="15875"/>
          </a:xfrm>
          <a:custGeom>
            <a:avLst/>
            <a:gdLst/>
            <a:ahLst/>
            <a:cxnLst/>
            <a:rect l="l" t="t" r="r" b="b"/>
            <a:pathLst>
              <a:path w="9525" h="15875">
                <a:moveTo>
                  <a:pt x="6281" y="15562"/>
                </a:moveTo>
                <a:lnTo>
                  <a:pt x="0" y="7868"/>
                </a:lnTo>
                <a:lnTo>
                  <a:pt x="8910" y="0"/>
                </a:lnTo>
                <a:lnTo>
                  <a:pt x="6281" y="15562"/>
                </a:lnTo>
                <a:close/>
              </a:path>
            </a:pathLst>
          </a:custGeom>
          <a:solidFill>
            <a:srgbClr val="1459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61" name="object 29661"/>
          <p:cNvSpPr/>
          <p:nvPr/>
        </p:nvSpPr>
        <p:spPr>
          <a:xfrm>
            <a:off x="4077741" y="2563004"/>
            <a:ext cx="9525" cy="15875"/>
          </a:xfrm>
          <a:custGeom>
            <a:avLst/>
            <a:gdLst/>
            <a:ahLst/>
            <a:cxnLst/>
            <a:rect l="l" t="t" r="r" b="b"/>
            <a:pathLst>
              <a:path w="9525" h="15875">
                <a:moveTo>
                  <a:pt x="6281" y="15562"/>
                </a:moveTo>
                <a:lnTo>
                  <a:pt x="8910" y="0"/>
                </a:lnTo>
                <a:lnTo>
                  <a:pt x="0" y="7868"/>
                </a:lnTo>
                <a:lnTo>
                  <a:pt x="6281" y="15562"/>
                </a:lnTo>
                <a:close/>
              </a:path>
            </a:pathLst>
          </a:custGeom>
          <a:ln w="3175">
            <a:solidFill>
              <a:srgbClr val="1459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62" name="object 29662"/>
          <p:cNvSpPr/>
          <p:nvPr/>
        </p:nvSpPr>
        <p:spPr>
          <a:xfrm>
            <a:off x="4084022" y="2563004"/>
            <a:ext cx="12700" cy="15875"/>
          </a:xfrm>
          <a:custGeom>
            <a:avLst/>
            <a:gdLst/>
            <a:ahLst/>
            <a:cxnLst/>
            <a:rect l="l" t="t" r="r" b="b"/>
            <a:pathLst>
              <a:path w="12700" h="15875">
                <a:moveTo>
                  <a:pt x="0" y="15562"/>
                </a:moveTo>
                <a:lnTo>
                  <a:pt x="2628" y="0"/>
                </a:lnTo>
                <a:lnTo>
                  <a:pt x="12298" y="15382"/>
                </a:lnTo>
                <a:lnTo>
                  <a:pt x="0" y="15562"/>
                </a:lnTo>
                <a:close/>
              </a:path>
            </a:pathLst>
          </a:custGeom>
          <a:solidFill>
            <a:srgbClr val="145A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63" name="object 29663"/>
          <p:cNvSpPr/>
          <p:nvPr/>
        </p:nvSpPr>
        <p:spPr>
          <a:xfrm>
            <a:off x="4084022" y="2563004"/>
            <a:ext cx="12700" cy="15875"/>
          </a:xfrm>
          <a:custGeom>
            <a:avLst/>
            <a:gdLst/>
            <a:ahLst/>
            <a:cxnLst/>
            <a:rect l="l" t="t" r="r" b="b"/>
            <a:pathLst>
              <a:path w="12700" h="15875">
                <a:moveTo>
                  <a:pt x="2628" y="0"/>
                </a:moveTo>
                <a:lnTo>
                  <a:pt x="0" y="15562"/>
                </a:lnTo>
                <a:lnTo>
                  <a:pt x="12298" y="15382"/>
                </a:lnTo>
                <a:lnTo>
                  <a:pt x="2628" y="0"/>
                </a:lnTo>
                <a:close/>
              </a:path>
            </a:pathLst>
          </a:custGeom>
          <a:ln w="3175">
            <a:solidFill>
              <a:srgbClr val="145A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64" name="object 29664"/>
          <p:cNvSpPr/>
          <p:nvPr/>
        </p:nvSpPr>
        <p:spPr>
          <a:xfrm>
            <a:off x="4077741" y="2570873"/>
            <a:ext cx="6350" cy="8255"/>
          </a:xfrm>
          <a:custGeom>
            <a:avLst/>
            <a:gdLst/>
            <a:ahLst/>
            <a:cxnLst/>
            <a:rect l="l" t="t" r="r" b="b"/>
            <a:pathLst>
              <a:path w="6350" h="8255">
                <a:moveTo>
                  <a:pt x="0" y="0"/>
                </a:moveTo>
                <a:lnTo>
                  <a:pt x="6281" y="76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65" name="object 29665"/>
          <p:cNvSpPr/>
          <p:nvPr/>
        </p:nvSpPr>
        <p:spPr>
          <a:xfrm>
            <a:off x="4084022" y="2578567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985" y="1264"/>
                </a:moveTo>
                <a:lnTo>
                  <a:pt x="0" y="0"/>
                </a:lnTo>
                <a:lnTo>
                  <a:pt x="7475" y="436"/>
                </a:lnTo>
                <a:lnTo>
                  <a:pt x="985" y="1264"/>
                </a:lnTo>
                <a:close/>
              </a:path>
            </a:pathLst>
          </a:custGeom>
          <a:solidFill>
            <a:srgbClr val="1459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66" name="object 29666"/>
          <p:cNvSpPr/>
          <p:nvPr/>
        </p:nvSpPr>
        <p:spPr>
          <a:xfrm>
            <a:off x="4084022" y="2578567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7475" y="436"/>
                </a:moveTo>
                <a:lnTo>
                  <a:pt x="985" y="1264"/>
                </a:lnTo>
                <a:lnTo>
                  <a:pt x="0" y="0"/>
                </a:lnTo>
                <a:lnTo>
                  <a:pt x="7475" y="436"/>
                </a:lnTo>
                <a:close/>
              </a:path>
            </a:pathLst>
          </a:custGeom>
          <a:ln w="3175">
            <a:solidFill>
              <a:srgbClr val="1459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67" name="object 29667"/>
          <p:cNvSpPr/>
          <p:nvPr/>
        </p:nvSpPr>
        <p:spPr>
          <a:xfrm>
            <a:off x="4084022" y="2578695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 h="0">
                <a:moveTo>
                  <a:pt x="0" y="0"/>
                </a:moveTo>
                <a:lnTo>
                  <a:pt x="12298" y="0"/>
                </a:lnTo>
              </a:path>
            </a:pathLst>
          </a:custGeom>
          <a:ln w="3175">
            <a:solidFill>
              <a:srgbClr val="145A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68" name="object 29668"/>
          <p:cNvSpPr/>
          <p:nvPr/>
        </p:nvSpPr>
        <p:spPr>
          <a:xfrm>
            <a:off x="4084022" y="2578387"/>
            <a:ext cx="12700" cy="635"/>
          </a:xfrm>
          <a:custGeom>
            <a:avLst/>
            <a:gdLst/>
            <a:ahLst/>
            <a:cxnLst/>
            <a:rect l="l" t="t" r="r" b="b"/>
            <a:pathLst>
              <a:path w="12700" h="635">
                <a:moveTo>
                  <a:pt x="7475" y="617"/>
                </a:moveTo>
                <a:lnTo>
                  <a:pt x="12298" y="0"/>
                </a:lnTo>
                <a:lnTo>
                  <a:pt x="0" y="180"/>
                </a:lnTo>
                <a:lnTo>
                  <a:pt x="7475" y="617"/>
                </a:lnTo>
                <a:close/>
              </a:path>
            </a:pathLst>
          </a:custGeom>
          <a:ln w="3175">
            <a:solidFill>
              <a:srgbClr val="145A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69" name="object 29669"/>
          <p:cNvSpPr/>
          <p:nvPr/>
        </p:nvSpPr>
        <p:spPr>
          <a:xfrm>
            <a:off x="4064863" y="2578791"/>
            <a:ext cx="13335" cy="3810"/>
          </a:xfrm>
          <a:custGeom>
            <a:avLst/>
            <a:gdLst/>
            <a:ahLst/>
            <a:cxnLst/>
            <a:rect l="l" t="t" r="r" b="b"/>
            <a:pathLst>
              <a:path w="13335" h="3810">
                <a:moveTo>
                  <a:pt x="0" y="3614"/>
                </a:moveTo>
                <a:lnTo>
                  <a:pt x="3914" y="0"/>
                </a:lnTo>
                <a:lnTo>
                  <a:pt x="13174" y="1932"/>
                </a:lnTo>
                <a:lnTo>
                  <a:pt x="0" y="3614"/>
                </a:lnTo>
                <a:close/>
              </a:path>
            </a:pathLst>
          </a:custGeom>
          <a:solidFill>
            <a:srgbClr val="1456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70" name="object 29670"/>
          <p:cNvSpPr/>
          <p:nvPr/>
        </p:nvSpPr>
        <p:spPr>
          <a:xfrm>
            <a:off x="4064863" y="2578791"/>
            <a:ext cx="13335" cy="3810"/>
          </a:xfrm>
          <a:custGeom>
            <a:avLst/>
            <a:gdLst/>
            <a:ahLst/>
            <a:cxnLst/>
            <a:rect l="l" t="t" r="r" b="b"/>
            <a:pathLst>
              <a:path w="13335" h="3810">
                <a:moveTo>
                  <a:pt x="13174" y="1932"/>
                </a:moveTo>
                <a:lnTo>
                  <a:pt x="3914" y="0"/>
                </a:lnTo>
                <a:lnTo>
                  <a:pt x="0" y="3614"/>
                </a:lnTo>
                <a:lnTo>
                  <a:pt x="13174" y="1932"/>
                </a:lnTo>
                <a:close/>
              </a:path>
            </a:pathLst>
          </a:custGeom>
          <a:ln w="3175">
            <a:solidFill>
              <a:srgbClr val="1456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71" name="object 29671"/>
          <p:cNvSpPr/>
          <p:nvPr/>
        </p:nvSpPr>
        <p:spPr>
          <a:xfrm>
            <a:off x="4068777" y="2578791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10" h="2539">
                <a:moveTo>
                  <a:pt x="9260" y="1932"/>
                </a:moveTo>
                <a:lnTo>
                  <a:pt x="0" y="0"/>
                </a:lnTo>
                <a:lnTo>
                  <a:pt x="16230" y="1041"/>
                </a:lnTo>
                <a:lnTo>
                  <a:pt x="9260" y="1932"/>
                </a:lnTo>
                <a:close/>
              </a:path>
            </a:pathLst>
          </a:custGeom>
          <a:solidFill>
            <a:srgbClr val="1457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72" name="object 29672"/>
          <p:cNvSpPr/>
          <p:nvPr/>
        </p:nvSpPr>
        <p:spPr>
          <a:xfrm>
            <a:off x="4068777" y="2578791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10" h="2539">
                <a:moveTo>
                  <a:pt x="16230" y="1041"/>
                </a:moveTo>
                <a:lnTo>
                  <a:pt x="9260" y="1932"/>
                </a:lnTo>
                <a:lnTo>
                  <a:pt x="0" y="0"/>
                </a:lnTo>
                <a:lnTo>
                  <a:pt x="16230" y="1041"/>
                </a:lnTo>
                <a:close/>
              </a:path>
            </a:pathLst>
          </a:custGeom>
          <a:ln w="3175">
            <a:solidFill>
              <a:srgbClr val="1457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73" name="object 296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674" name="object 29674"/>
          <p:cNvSpPr/>
          <p:nvPr/>
        </p:nvSpPr>
        <p:spPr>
          <a:xfrm>
            <a:off x="4084022" y="257856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985" y="12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75" name="object 29675"/>
          <p:cNvSpPr/>
          <p:nvPr/>
        </p:nvSpPr>
        <p:spPr>
          <a:xfrm>
            <a:off x="4064094" y="2579011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769" y="3393"/>
                </a:moveTo>
                <a:lnTo>
                  <a:pt x="0" y="0"/>
                </a:lnTo>
                <a:lnTo>
                  <a:pt x="769" y="3393"/>
                </a:lnTo>
                <a:close/>
              </a:path>
            </a:pathLst>
          </a:custGeom>
          <a:ln w="3175">
            <a:solidFill>
              <a:srgbClr val="1355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76" name="object 29676"/>
          <p:cNvSpPr/>
          <p:nvPr/>
        </p:nvSpPr>
        <p:spPr>
          <a:xfrm>
            <a:off x="4064094" y="257879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769" y="3614"/>
                </a:moveTo>
                <a:lnTo>
                  <a:pt x="0" y="220"/>
                </a:lnTo>
                <a:lnTo>
                  <a:pt x="4683" y="0"/>
                </a:lnTo>
                <a:lnTo>
                  <a:pt x="769" y="3614"/>
                </a:lnTo>
                <a:close/>
              </a:path>
            </a:pathLst>
          </a:custGeom>
          <a:solidFill>
            <a:srgbClr val="1355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77" name="object 29677"/>
          <p:cNvSpPr/>
          <p:nvPr/>
        </p:nvSpPr>
        <p:spPr>
          <a:xfrm>
            <a:off x="4064094" y="257879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769" y="3614"/>
                </a:moveTo>
                <a:lnTo>
                  <a:pt x="4683" y="0"/>
                </a:lnTo>
                <a:lnTo>
                  <a:pt x="0" y="220"/>
                </a:lnTo>
                <a:lnTo>
                  <a:pt x="769" y="3614"/>
                </a:lnTo>
                <a:close/>
              </a:path>
            </a:pathLst>
          </a:custGeom>
          <a:ln w="3175">
            <a:solidFill>
              <a:srgbClr val="1355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78" name="object 29678"/>
          <p:cNvSpPr/>
          <p:nvPr/>
        </p:nvSpPr>
        <p:spPr>
          <a:xfrm>
            <a:off x="4076908" y="2565438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833" y="5435"/>
                </a:moveTo>
                <a:lnTo>
                  <a:pt x="0" y="4480"/>
                </a:lnTo>
                <a:lnTo>
                  <a:pt x="6314" y="0"/>
                </a:lnTo>
                <a:lnTo>
                  <a:pt x="833" y="5435"/>
                </a:lnTo>
                <a:close/>
              </a:path>
            </a:pathLst>
          </a:custGeom>
          <a:solidFill>
            <a:srgbClr val="1459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79" name="object 29679"/>
          <p:cNvSpPr/>
          <p:nvPr/>
        </p:nvSpPr>
        <p:spPr>
          <a:xfrm>
            <a:off x="4076908" y="2565438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833" y="5435"/>
                </a:moveTo>
                <a:lnTo>
                  <a:pt x="0" y="4480"/>
                </a:lnTo>
                <a:lnTo>
                  <a:pt x="6314" y="0"/>
                </a:lnTo>
                <a:lnTo>
                  <a:pt x="833" y="5435"/>
                </a:lnTo>
                <a:close/>
              </a:path>
            </a:pathLst>
          </a:custGeom>
          <a:ln w="3175">
            <a:solidFill>
              <a:srgbClr val="1459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80" name="object 29680"/>
          <p:cNvSpPr/>
          <p:nvPr/>
        </p:nvSpPr>
        <p:spPr>
          <a:xfrm>
            <a:off x="4077741" y="2564732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0" y="6141"/>
                </a:moveTo>
                <a:lnTo>
                  <a:pt x="5481" y="706"/>
                </a:lnTo>
                <a:lnTo>
                  <a:pt x="6479" y="0"/>
                </a:lnTo>
                <a:lnTo>
                  <a:pt x="0" y="6141"/>
                </a:lnTo>
                <a:close/>
              </a:path>
            </a:pathLst>
          </a:custGeom>
          <a:solidFill>
            <a:srgbClr val="145A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81" name="object 29681"/>
          <p:cNvSpPr/>
          <p:nvPr/>
        </p:nvSpPr>
        <p:spPr>
          <a:xfrm>
            <a:off x="4077741" y="2564732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0" y="6141"/>
                </a:moveTo>
                <a:lnTo>
                  <a:pt x="6479" y="0"/>
                </a:lnTo>
                <a:lnTo>
                  <a:pt x="5481" y="706"/>
                </a:lnTo>
                <a:lnTo>
                  <a:pt x="0" y="6141"/>
                </a:lnTo>
                <a:close/>
              </a:path>
            </a:pathLst>
          </a:custGeom>
          <a:ln w="3175">
            <a:solidFill>
              <a:srgbClr val="145A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82" name="object 29682"/>
          <p:cNvSpPr/>
          <p:nvPr/>
        </p:nvSpPr>
        <p:spPr>
          <a:xfrm>
            <a:off x="4077741" y="2563004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5">
                <a:moveTo>
                  <a:pt x="0" y="7868"/>
                </a:moveTo>
                <a:lnTo>
                  <a:pt x="6479" y="1727"/>
                </a:lnTo>
                <a:lnTo>
                  <a:pt x="8910" y="0"/>
                </a:lnTo>
                <a:lnTo>
                  <a:pt x="0" y="7868"/>
                </a:lnTo>
                <a:close/>
              </a:path>
            </a:pathLst>
          </a:custGeom>
          <a:solidFill>
            <a:srgbClr val="145A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83" name="object 29683"/>
          <p:cNvSpPr/>
          <p:nvPr/>
        </p:nvSpPr>
        <p:spPr>
          <a:xfrm>
            <a:off x="4077741" y="2563004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5">
                <a:moveTo>
                  <a:pt x="0" y="7868"/>
                </a:moveTo>
                <a:lnTo>
                  <a:pt x="6479" y="1727"/>
                </a:lnTo>
                <a:lnTo>
                  <a:pt x="8910" y="0"/>
                </a:lnTo>
                <a:lnTo>
                  <a:pt x="0" y="7868"/>
                </a:lnTo>
                <a:close/>
              </a:path>
            </a:pathLst>
          </a:custGeom>
          <a:ln w="3175">
            <a:solidFill>
              <a:srgbClr val="145A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84" name="object 29684"/>
          <p:cNvSpPr/>
          <p:nvPr/>
        </p:nvSpPr>
        <p:spPr>
          <a:xfrm>
            <a:off x="4064094" y="257393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5074"/>
                </a:moveTo>
                <a:lnTo>
                  <a:pt x="7155" y="0"/>
                </a:lnTo>
                <a:lnTo>
                  <a:pt x="4683" y="4853"/>
                </a:lnTo>
                <a:lnTo>
                  <a:pt x="0" y="5074"/>
                </a:lnTo>
                <a:close/>
              </a:path>
            </a:pathLst>
          </a:custGeom>
          <a:solidFill>
            <a:srgbClr val="1456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85" name="object 29685"/>
          <p:cNvSpPr/>
          <p:nvPr/>
        </p:nvSpPr>
        <p:spPr>
          <a:xfrm>
            <a:off x="4064094" y="257393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5074"/>
                </a:moveTo>
                <a:lnTo>
                  <a:pt x="4683" y="4853"/>
                </a:lnTo>
                <a:lnTo>
                  <a:pt x="7155" y="0"/>
                </a:lnTo>
                <a:lnTo>
                  <a:pt x="0" y="5074"/>
                </a:lnTo>
                <a:close/>
              </a:path>
            </a:pathLst>
          </a:custGeom>
          <a:ln w="3175">
            <a:solidFill>
              <a:srgbClr val="1456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86" name="object 29686"/>
          <p:cNvSpPr/>
          <p:nvPr/>
        </p:nvSpPr>
        <p:spPr>
          <a:xfrm>
            <a:off x="4071249" y="2569918"/>
            <a:ext cx="6985" cy="4445"/>
          </a:xfrm>
          <a:custGeom>
            <a:avLst/>
            <a:gdLst/>
            <a:ahLst/>
            <a:cxnLst/>
            <a:rect l="l" t="t" r="r" b="b"/>
            <a:pathLst>
              <a:path w="6985" h="4444">
                <a:moveTo>
                  <a:pt x="0" y="4018"/>
                </a:moveTo>
                <a:lnTo>
                  <a:pt x="5659" y="0"/>
                </a:lnTo>
                <a:lnTo>
                  <a:pt x="6492" y="955"/>
                </a:lnTo>
                <a:lnTo>
                  <a:pt x="0" y="4018"/>
                </a:lnTo>
                <a:close/>
              </a:path>
            </a:pathLst>
          </a:custGeom>
          <a:solidFill>
            <a:srgbClr val="1458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87" name="object 29687"/>
          <p:cNvSpPr/>
          <p:nvPr/>
        </p:nvSpPr>
        <p:spPr>
          <a:xfrm>
            <a:off x="4071249" y="2569918"/>
            <a:ext cx="6985" cy="4445"/>
          </a:xfrm>
          <a:custGeom>
            <a:avLst/>
            <a:gdLst/>
            <a:ahLst/>
            <a:cxnLst/>
            <a:rect l="l" t="t" r="r" b="b"/>
            <a:pathLst>
              <a:path w="6985" h="4444">
                <a:moveTo>
                  <a:pt x="0" y="4018"/>
                </a:moveTo>
                <a:lnTo>
                  <a:pt x="5659" y="0"/>
                </a:lnTo>
                <a:lnTo>
                  <a:pt x="6492" y="955"/>
                </a:lnTo>
                <a:lnTo>
                  <a:pt x="0" y="4018"/>
                </a:lnTo>
                <a:close/>
              </a:path>
            </a:pathLst>
          </a:custGeom>
          <a:ln w="3175">
            <a:solidFill>
              <a:srgbClr val="1458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88" name="object 29688"/>
          <p:cNvSpPr/>
          <p:nvPr/>
        </p:nvSpPr>
        <p:spPr>
          <a:xfrm>
            <a:off x="4068777" y="2570873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5">
                <a:moveTo>
                  <a:pt x="0" y="7917"/>
                </a:moveTo>
                <a:lnTo>
                  <a:pt x="2471" y="3063"/>
                </a:lnTo>
                <a:lnTo>
                  <a:pt x="8963" y="0"/>
                </a:lnTo>
                <a:lnTo>
                  <a:pt x="0" y="7917"/>
                </a:lnTo>
                <a:close/>
              </a:path>
            </a:pathLst>
          </a:custGeom>
          <a:solidFill>
            <a:srgbClr val="1457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89" name="object 29689"/>
          <p:cNvSpPr/>
          <p:nvPr/>
        </p:nvSpPr>
        <p:spPr>
          <a:xfrm>
            <a:off x="4068777" y="2570873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5">
                <a:moveTo>
                  <a:pt x="2471" y="3063"/>
                </a:moveTo>
                <a:lnTo>
                  <a:pt x="0" y="7917"/>
                </a:lnTo>
                <a:lnTo>
                  <a:pt x="8963" y="0"/>
                </a:lnTo>
                <a:lnTo>
                  <a:pt x="2471" y="3063"/>
                </a:lnTo>
                <a:close/>
              </a:path>
            </a:pathLst>
          </a:custGeom>
          <a:ln w="3175">
            <a:solidFill>
              <a:srgbClr val="1457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90" name="object 29690"/>
          <p:cNvSpPr/>
          <p:nvPr/>
        </p:nvSpPr>
        <p:spPr>
          <a:xfrm>
            <a:off x="4076908" y="256991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833" y="9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91" name="object 29691"/>
          <p:cNvSpPr/>
          <p:nvPr/>
        </p:nvSpPr>
        <p:spPr>
          <a:xfrm>
            <a:off x="4091566" y="253324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0" y="152"/>
                </a:moveTo>
                <a:lnTo>
                  <a:pt x="0" y="0"/>
                </a:lnTo>
                <a:lnTo>
                  <a:pt x="203" y="0"/>
                </a:lnTo>
                <a:lnTo>
                  <a:pt x="20" y="152"/>
                </a:lnTo>
                <a:close/>
              </a:path>
            </a:pathLst>
          </a:custGeom>
          <a:solidFill>
            <a:srgbClr val="155E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92" name="object 29692"/>
          <p:cNvSpPr/>
          <p:nvPr/>
        </p:nvSpPr>
        <p:spPr>
          <a:xfrm>
            <a:off x="4091566" y="253324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03" y="0"/>
                </a:moveTo>
                <a:lnTo>
                  <a:pt x="20" y="152"/>
                </a:lnTo>
                <a:lnTo>
                  <a:pt x="0" y="0"/>
                </a:lnTo>
                <a:lnTo>
                  <a:pt x="203" y="0"/>
                </a:lnTo>
                <a:close/>
              </a:path>
            </a:pathLst>
          </a:custGeom>
          <a:ln w="3175">
            <a:solidFill>
              <a:srgbClr val="155E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93" name="object 296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694" name="object 29694"/>
          <p:cNvSpPr/>
          <p:nvPr/>
        </p:nvSpPr>
        <p:spPr>
          <a:xfrm>
            <a:off x="4079288" y="2533241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4">
                <a:moveTo>
                  <a:pt x="71" y="10452"/>
                </a:moveTo>
                <a:lnTo>
                  <a:pt x="0" y="43"/>
                </a:lnTo>
                <a:lnTo>
                  <a:pt x="12278" y="0"/>
                </a:lnTo>
                <a:lnTo>
                  <a:pt x="71" y="10452"/>
                </a:lnTo>
                <a:close/>
              </a:path>
            </a:pathLst>
          </a:custGeom>
          <a:solidFill>
            <a:srgbClr val="145C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95" name="object 29695"/>
          <p:cNvSpPr/>
          <p:nvPr/>
        </p:nvSpPr>
        <p:spPr>
          <a:xfrm>
            <a:off x="4079288" y="2533241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4">
                <a:moveTo>
                  <a:pt x="71" y="10452"/>
                </a:moveTo>
                <a:lnTo>
                  <a:pt x="0" y="43"/>
                </a:lnTo>
                <a:lnTo>
                  <a:pt x="12278" y="0"/>
                </a:lnTo>
                <a:lnTo>
                  <a:pt x="71" y="10452"/>
                </a:lnTo>
                <a:close/>
              </a:path>
            </a:pathLst>
          </a:custGeom>
          <a:ln w="3175">
            <a:solidFill>
              <a:srgbClr val="145C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96" name="object 29696"/>
          <p:cNvSpPr/>
          <p:nvPr/>
        </p:nvSpPr>
        <p:spPr>
          <a:xfrm>
            <a:off x="4074233" y="2533284"/>
            <a:ext cx="5715" cy="15240"/>
          </a:xfrm>
          <a:custGeom>
            <a:avLst/>
            <a:gdLst/>
            <a:ahLst/>
            <a:cxnLst/>
            <a:rect l="l" t="t" r="r" b="b"/>
            <a:pathLst>
              <a:path w="5714" h="15239">
                <a:moveTo>
                  <a:pt x="0" y="14724"/>
                </a:moveTo>
                <a:lnTo>
                  <a:pt x="5054" y="0"/>
                </a:lnTo>
                <a:lnTo>
                  <a:pt x="5125" y="10408"/>
                </a:lnTo>
                <a:lnTo>
                  <a:pt x="0" y="14724"/>
                </a:lnTo>
                <a:close/>
              </a:path>
            </a:pathLst>
          </a:custGeom>
          <a:solidFill>
            <a:srgbClr val="145B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97" name="object 29697"/>
          <p:cNvSpPr/>
          <p:nvPr/>
        </p:nvSpPr>
        <p:spPr>
          <a:xfrm>
            <a:off x="4074233" y="2533284"/>
            <a:ext cx="5715" cy="15240"/>
          </a:xfrm>
          <a:custGeom>
            <a:avLst/>
            <a:gdLst/>
            <a:ahLst/>
            <a:cxnLst/>
            <a:rect l="l" t="t" r="r" b="b"/>
            <a:pathLst>
              <a:path w="5714" h="15239">
                <a:moveTo>
                  <a:pt x="5125" y="10408"/>
                </a:moveTo>
                <a:lnTo>
                  <a:pt x="5054" y="0"/>
                </a:lnTo>
                <a:lnTo>
                  <a:pt x="0" y="14724"/>
                </a:lnTo>
                <a:lnTo>
                  <a:pt x="5125" y="10408"/>
                </a:lnTo>
                <a:close/>
              </a:path>
            </a:pathLst>
          </a:custGeom>
          <a:ln w="3175">
            <a:solidFill>
              <a:srgbClr val="145B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98" name="object 296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699" name="object 296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700" name="object 297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701" name="object 297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702" name="object 297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703" name="object 297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704" name="object 29704"/>
          <p:cNvSpPr/>
          <p:nvPr/>
        </p:nvSpPr>
        <p:spPr>
          <a:xfrm>
            <a:off x="4071368" y="2495184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612" y="5659"/>
                </a:moveTo>
                <a:lnTo>
                  <a:pt x="0" y="2057"/>
                </a:lnTo>
                <a:lnTo>
                  <a:pt x="7655" y="0"/>
                </a:lnTo>
                <a:lnTo>
                  <a:pt x="612" y="5659"/>
                </a:lnTo>
                <a:close/>
              </a:path>
            </a:pathLst>
          </a:custGeom>
          <a:solidFill>
            <a:srgbClr val="155E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05" name="object 29705"/>
          <p:cNvSpPr/>
          <p:nvPr/>
        </p:nvSpPr>
        <p:spPr>
          <a:xfrm>
            <a:off x="4071368" y="2495184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612" y="5659"/>
                </a:moveTo>
                <a:lnTo>
                  <a:pt x="7655" y="0"/>
                </a:lnTo>
                <a:lnTo>
                  <a:pt x="0" y="2057"/>
                </a:lnTo>
                <a:lnTo>
                  <a:pt x="612" y="5659"/>
                </a:lnTo>
                <a:close/>
              </a:path>
            </a:pathLst>
          </a:custGeom>
          <a:ln w="3175">
            <a:solidFill>
              <a:srgbClr val="155E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06" name="object 297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707" name="object 297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708" name="object 297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709" name="object 29709"/>
          <p:cNvSpPr/>
          <p:nvPr/>
        </p:nvSpPr>
        <p:spPr>
          <a:xfrm>
            <a:off x="4056019" y="249311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2946"/>
                </a:moveTo>
                <a:lnTo>
                  <a:pt x="6022" y="0"/>
                </a:lnTo>
                <a:lnTo>
                  <a:pt x="0" y="2946"/>
                </a:lnTo>
                <a:close/>
              </a:path>
            </a:pathLst>
          </a:custGeom>
          <a:ln w="3175">
            <a:solidFill>
              <a:srgbClr val="145B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10" name="object 29710"/>
          <p:cNvSpPr/>
          <p:nvPr/>
        </p:nvSpPr>
        <p:spPr>
          <a:xfrm>
            <a:off x="4056019" y="2490612"/>
            <a:ext cx="14604" cy="5715"/>
          </a:xfrm>
          <a:custGeom>
            <a:avLst/>
            <a:gdLst/>
            <a:ahLst/>
            <a:cxnLst/>
            <a:rect l="l" t="t" r="r" b="b"/>
            <a:pathLst>
              <a:path w="14604" h="5714">
                <a:moveTo>
                  <a:pt x="0" y="5453"/>
                </a:moveTo>
                <a:lnTo>
                  <a:pt x="6022" y="2506"/>
                </a:lnTo>
                <a:lnTo>
                  <a:pt x="14114" y="0"/>
                </a:lnTo>
                <a:lnTo>
                  <a:pt x="0" y="5453"/>
                </a:lnTo>
                <a:close/>
              </a:path>
            </a:pathLst>
          </a:custGeom>
          <a:solidFill>
            <a:srgbClr val="145C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11" name="object 29711"/>
          <p:cNvSpPr/>
          <p:nvPr/>
        </p:nvSpPr>
        <p:spPr>
          <a:xfrm>
            <a:off x="4056019" y="2490612"/>
            <a:ext cx="14604" cy="5715"/>
          </a:xfrm>
          <a:custGeom>
            <a:avLst/>
            <a:gdLst/>
            <a:ahLst/>
            <a:cxnLst/>
            <a:rect l="l" t="t" r="r" b="b"/>
            <a:pathLst>
              <a:path w="14604" h="5714">
                <a:moveTo>
                  <a:pt x="0" y="5453"/>
                </a:moveTo>
                <a:lnTo>
                  <a:pt x="14114" y="0"/>
                </a:lnTo>
                <a:lnTo>
                  <a:pt x="6022" y="2506"/>
                </a:lnTo>
                <a:lnTo>
                  <a:pt x="0" y="5453"/>
                </a:lnTo>
                <a:close/>
              </a:path>
            </a:pathLst>
          </a:custGeom>
          <a:ln w="3175">
            <a:solidFill>
              <a:srgbClr val="145C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12" name="object 297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713" name="object 297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714" name="object 297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715" name="object 29715"/>
          <p:cNvSpPr/>
          <p:nvPr/>
        </p:nvSpPr>
        <p:spPr>
          <a:xfrm>
            <a:off x="4070134" y="2488405"/>
            <a:ext cx="7620" cy="2540"/>
          </a:xfrm>
          <a:custGeom>
            <a:avLst/>
            <a:gdLst/>
            <a:ahLst/>
            <a:cxnLst/>
            <a:rect l="l" t="t" r="r" b="b"/>
            <a:pathLst>
              <a:path w="7620" h="2539">
                <a:moveTo>
                  <a:pt x="7005" y="2252"/>
                </a:moveTo>
                <a:lnTo>
                  <a:pt x="0" y="2207"/>
                </a:lnTo>
                <a:lnTo>
                  <a:pt x="7459" y="0"/>
                </a:lnTo>
                <a:lnTo>
                  <a:pt x="7005" y="2252"/>
                </a:lnTo>
                <a:close/>
              </a:path>
            </a:pathLst>
          </a:custGeom>
          <a:solidFill>
            <a:srgbClr val="155F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16" name="object 29716"/>
          <p:cNvSpPr/>
          <p:nvPr/>
        </p:nvSpPr>
        <p:spPr>
          <a:xfrm>
            <a:off x="4070134" y="2488405"/>
            <a:ext cx="7620" cy="2540"/>
          </a:xfrm>
          <a:custGeom>
            <a:avLst/>
            <a:gdLst/>
            <a:ahLst/>
            <a:cxnLst/>
            <a:rect l="l" t="t" r="r" b="b"/>
            <a:pathLst>
              <a:path w="7620" h="2539">
                <a:moveTo>
                  <a:pt x="7459" y="0"/>
                </a:moveTo>
                <a:lnTo>
                  <a:pt x="0" y="2207"/>
                </a:lnTo>
                <a:lnTo>
                  <a:pt x="7005" y="2252"/>
                </a:lnTo>
                <a:lnTo>
                  <a:pt x="7459" y="0"/>
                </a:lnTo>
                <a:close/>
              </a:path>
            </a:pathLst>
          </a:custGeom>
          <a:ln w="3175">
            <a:solidFill>
              <a:srgbClr val="155F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17" name="object 297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718" name="object 297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719" name="object 297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720" name="object 29720"/>
          <p:cNvSpPr/>
          <p:nvPr/>
        </p:nvSpPr>
        <p:spPr>
          <a:xfrm>
            <a:off x="4074401" y="252031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299" y="241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45C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21" name="object 297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722" name="object 297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723" name="object 29723"/>
          <p:cNvSpPr/>
          <p:nvPr/>
        </p:nvSpPr>
        <p:spPr>
          <a:xfrm>
            <a:off x="4057322" y="2520310"/>
            <a:ext cx="17145" cy="5715"/>
          </a:xfrm>
          <a:custGeom>
            <a:avLst/>
            <a:gdLst/>
            <a:ahLst/>
            <a:cxnLst/>
            <a:rect l="l" t="t" r="r" b="b"/>
            <a:pathLst>
              <a:path w="17145" h="5714">
                <a:moveTo>
                  <a:pt x="0" y="5438"/>
                </a:moveTo>
                <a:lnTo>
                  <a:pt x="170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24" name="object 297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725" name="object 297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726" name="object 297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727" name="object 297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728" name="object 297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729" name="object 297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730" name="object 297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731" name="object 297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732" name="object 297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733" name="object 29733"/>
          <p:cNvSpPr/>
          <p:nvPr/>
        </p:nvSpPr>
        <p:spPr>
          <a:xfrm>
            <a:off x="4047157" y="2493119"/>
            <a:ext cx="15240" cy="5080"/>
          </a:xfrm>
          <a:custGeom>
            <a:avLst/>
            <a:gdLst/>
            <a:ahLst/>
            <a:cxnLst/>
            <a:rect l="l" t="t" r="r" b="b"/>
            <a:pathLst>
              <a:path w="15239" h="5080">
                <a:moveTo>
                  <a:pt x="0" y="4607"/>
                </a:moveTo>
                <a:lnTo>
                  <a:pt x="14884" y="0"/>
                </a:lnTo>
                <a:lnTo>
                  <a:pt x="8862" y="2946"/>
                </a:lnTo>
                <a:lnTo>
                  <a:pt x="0" y="4607"/>
                </a:lnTo>
                <a:close/>
              </a:path>
            </a:pathLst>
          </a:custGeom>
          <a:solidFill>
            <a:srgbClr val="145B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34" name="object 29734"/>
          <p:cNvSpPr/>
          <p:nvPr/>
        </p:nvSpPr>
        <p:spPr>
          <a:xfrm>
            <a:off x="4047157" y="2493119"/>
            <a:ext cx="15240" cy="5080"/>
          </a:xfrm>
          <a:custGeom>
            <a:avLst/>
            <a:gdLst/>
            <a:ahLst/>
            <a:cxnLst/>
            <a:rect l="l" t="t" r="r" b="b"/>
            <a:pathLst>
              <a:path w="15239" h="5080">
                <a:moveTo>
                  <a:pt x="14884" y="0"/>
                </a:moveTo>
                <a:lnTo>
                  <a:pt x="8862" y="2946"/>
                </a:lnTo>
                <a:lnTo>
                  <a:pt x="0" y="4607"/>
                </a:lnTo>
                <a:lnTo>
                  <a:pt x="14884" y="0"/>
                </a:lnTo>
                <a:close/>
              </a:path>
            </a:pathLst>
          </a:custGeom>
          <a:ln w="3175">
            <a:solidFill>
              <a:srgbClr val="145B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35" name="object 297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736" name="object 29736"/>
          <p:cNvSpPr/>
          <p:nvPr/>
        </p:nvSpPr>
        <p:spPr>
          <a:xfrm>
            <a:off x="4038734" y="2497726"/>
            <a:ext cx="8890" cy="5715"/>
          </a:xfrm>
          <a:custGeom>
            <a:avLst/>
            <a:gdLst/>
            <a:ahLst/>
            <a:cxnLst/>
            <a:rect l="l" t="t" r="r" b="b"/>
            <a:pathLst>
              <a:path w="8889" h="5714">
                <a:moveTo>
                  <a:pt x="1744" y="5610"/>
                </a:moveTo>
                <a:lnTo>
                  <a:pt x="0" y="2776"/>
                </a:lnTo>
                <a:lnTo>
                  <a:pt x="8422" y="0"/>
                </a:lnTo>
                <a:lnTo>
                  <a:pt x="1744" y="5610"/>
                </a:lnTo>
                <a:close/>
              </a:path>
            </a:pathLst>
          </a:custGeom>
          <a:solidFill>
            <a:srgbClr val="1457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37" name="object 29737"/>
          <p:cNvSpPr/>
          <p:nvPr/>
        </p:nvSpPr>
        <p:spPr>
          <a:xfrm>
            <a:off x="4038734" y="2497726"/>
            <a:ext cx="8890" cy="5715"/>
          </a:xfrm>
          <a:custGeom>
            <a:avLst/>
            <a:gdLst/>
            <a:ahLst/>
            <a:cxnLst/>
            <a:rect l="l" t="t" r="r" b="b"/>
            <a:pathLst>
              <a:path w="8889" h="5714">
                <a:moveTo>
                  <a:pt x="1744" y="5610"/>
                </a:moveTo>
                <a:lnTo>
                  <a:pt x="8422" y="0"/>
                </a:lnTo>
                <a:lnTo>
                  <a:pt x="0" y="2776"/>
                </a:lnTo>
                <a:lnTo>
                  <a:pt x="1744" y="5610"/>
                </a:lnTo>
                <a:close/>
              </a:path>
            </a:pathLst>
          </a:custGeom>
          <a:ln w="3175">
            <a:solidFill>
              <a:srgbClr val="1457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38" name="object 297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739" name="object 297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740" name="object 297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741" name="object 29741"/>
          <p:cNvSpPr/>
          <p:nvPr/>
        </p:nvSpPr>
        <p:spPr>
          <a:xfrm>
            <a:off x="4067495" y="2500843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4940" y="3672"/>
                </a:moveTo>
                <a:lnTo>
                  <a:pt x="0" y="3604"/>
                </a:lnTo>
                <a:lnTo>
                  <a:pt x="4485" y="0"/>
                </a:lnTo>
                <a:lnTo>
                  <a:pt x="4940" y="3672"/>
                </a:lnTo>
                <a:close/>
              </a:path>
            </a:pathLst>
          </a:custGeom>
          <a:solidFill>
            <a:srgbClr val="145D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42" name="object 29742"/>
          <p:cNvSpPr/>
          <p:nvPr/>
        </p:nvSpPr>
        <p:spPr>
          <a:xfrm>
            <a:off x="4067495" y="2500843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4940" y="3672"/>
                </a:moveTo>
                <a:lnTo>
                  <a:pt x="0" y="3604"/>
                </a:lnTo>
                <a:lnTo>
                  <a:pt x="4485" y="0"/>
                </a:lnTo>
                <a:lnTo>
                  <a:pt x="4940" y="3672"/>
                </a:lnTo>
                <a:close/>
              </a:path>
            </a:pathLst>
          </a:custGeom>
          <a:ln w="3175">
            <a:solidFill>
              <a:srgbClr val="145D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43" name="object 29743"/>
          <p:cNvSpPr/>
          <p:nvPr/>
        </p:nvSpPr>
        <p:spPr>
          <a:xfrm>
            <a:off x="4071980" y="2495184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454" y="9331"/>
                </a:moveTo>
                <a:lnTo>
                  <a:pt x="0" y="5659"/>
                </a:lnTo>
                <a:lnTo>
                  <a:pt x="7043" y="0"/>
                </a:lnTo>
                <a:lnTo>
                  <a:pt x="454" y="9331"/>
                </a:lnTo>
                <a:close/>
              </a:path>
            </a:pathLst>
          </a:custGeom>
          <a:solidFill>
            <a:srgbClr val="155E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44" name="object 29744"/>
          <p:cNvSpPr/>
          <p:nvPr/>
        </p:nvSpPr>
        <p:spPr>
          <a:xfrm>
            <a:off x="4071980" y="2495184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454" y="9331"/>
                </a:moveTo>
                <a:lnTo>
                  <a:pt x="7043" y="0"/>
                </a:lnTo>
                <a:lnTo>
                  <a:pt x="0" y="5659"/>
                </a:lnTo>
                <a:lnTo>
                  <a:pt x="454" y="9331"/>
                </a:lnTo>
                <a:close/>
              </a:path>
            </a:pathLst>
          </a:custGeom>
          <a:ln w="3175">
            <a:solidFill>
              <a:srgbClr val="155E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45" name="object 29745"/>
          <p:cNvSpPr/>
          <p:nvPr/>
        </p:nvSpPr>
        <p:spPr>
          <a:xfrm>
            <a:off x="4072435" y="2495184"/>
            <a:ext cx="6985" cy="9525"/>
          </a:xfrm>
          <a:custGeom>
            <a:avLst/>
            <a:gdLst/>
            <a:ahLst/>
            <a:cxnLst/>
            <a:rect l="l" t="t" r="r" b="b"/>
            <a:pathLst>
              <a:path w="6985" h="9525">
                <a:moveTo>
                  <a:pt x="6654" y="9425"/>
                </a:moveTo>
                <a:lnTo>
                  <a:pt x="0" y="9331"/>
                </a:lnTo>
                <a:lnTo>
                  <a:pt x="6588" y="0"/>
                </a:lnTo>
                <a:lnTo>
                  <a:pt x="6654" y="9425"/>
                </a:lnTo>
                <a:close/>
              </a:path>
            </a:pathLst>
          </a:custGeom>
          <a:solidFill>
            <a:srgbClr val="155E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46" name="object 29746"/>
          <p:cNvSpPr/>
          <p:nvPr/>
        </p:nvSpPr>
        <p:spPr>
          <a:xfrm>
            <a:off x="4072435" y="2495184"/>
            <a:ext cx="6985" cy="9525"/>
          </a:xfrm>
          <a:custGeom>
            <a:avLst/>
            <a:gdLst/>
            <a:ahLst/>
            <a:cxnLst/>
            <a:rect l="l" t="t" r="r" b="b"/>
            <a:pathLst>
              <a:path w="6985" h="9525">
                <a:moveTo>
                  <a:pt x="0" y="9331"/>
                </a:moveTo>
                <a:lnTo>
                  <a:pt x="6588" y="0"/>
                </a:lnTo>
                <a:lnTo>
                  <a:pt x="6654" y="9425"/>
                </a:lnTo>
                <a:lnTo>
                  <a:pt x="0" y="9331"/>
                </a:lnTo>
                <a:close/>
              </a:path>
            </a:pathLst>
          </a:custGeom>
          <a:ln w="3175">
            <a:solidFill>
              <a:srgbClr val="155E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47" name="object 29747"/>
          <p:cNvSpPr/>
          <p:nvPr/>
        </p:nvSpPr>
        <p:spPr>
          <a:xfrm>
            <a:off x="4074205" y="2515072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0" y="3670"/>
                </a:moveTo>
                <a:lnTo>
                  <a:pt x="4960" y="609"/>
                </a:lnTo>
                <a:lnTo>
                  <a:pt x="9794" y="0"/>
                </a:lnTo>
                <a:lnTo>
                  <a:pt x="0" y="3670"/>
                </a:lnTo>
                <a:close/>
              </a:path>
            </a:pathLst>
          </a:custGeom>
          <a:solidFill>
            <a:srgbClr val="155D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48" name="object 29748"/>
          <p:cNvSpPr/>
          <p:nvPr/>
        </p:nvSpPr>
        <p:spPr>
          <a:xfrm>
            <a:off x="4074205" y="2515072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0" y="3670"/>
                </a:moveTo>
                <a:lnTo>
                  <a:pt x="4960" y="609"/>
                </a:lnTo>
                <a:lnTo>
                  <a:pt x="9794" y="0"/>
                </a:lnTo>
                <a:lnTo>
                  <a:pt x="0" y="3670"/>
                </a:lnTo>
                <a:close/>
              </a:path>
            </a:pathLst>
          </a:custGeom>
          <a:ln w="3175">
            <a:solidFill>
              <a:srgbClr val="155D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49" name="object 29749"/>
          <p:cNvSpPr/>
          <p:nvPr/>
        </p:nvSpPr>
        <p:spPr>
          <a:xfrm>
            <a:off x="4074205" y="2515072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0" y="3670"/>
                </a:moveTo>
                <a:lnTo>
                  <a:pt x="9794" y="0"/>
                </a:lnTo>
                <a:lnTo>
                  <a:pt x="5298" y="3611"/>
                </a:lnTo>
                <a:lnTo>
                  <a:pt x="0" y="3670"/>
                </a:lnTo>
                <a:close/>
              </a:path>
            </a:pathLst>
          </a:custGeom>
          <a:solidFill>
            <a:srgbClr val="155D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50" name="object 29750"/>
          <p:cNvSpPr/>
          <p:nvPr/>
        </p:nvSpPr>
        <p:spPr>
          <a:xfrm>
            <a:off x="4074205" y="2515072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0" y="3670"/>
                </a:moveTo>
                <a:lnTo>
                  <a:pt x="5298" y="3611"/>
                </a:lnTo>
                <a:lnTo>
                  <a:pt x="9794" y="0"/>
                </a:lnTo>
                <a:lnTo>
                  <a:pt x="0" y="3670"/>
                </a:lnTo>
                <a:close/>
              </a:path>
            </a:pathLst>
          </a:custGeom>
          <a:ln w="3175">
            <a:solidFill>
              <a:srgbClr val="155D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51" name="object 29751"/>
          <p:cNvSpPr/>
          <p:nvPr/>
        </p:nvSpPr>
        <p:spPr>
          <a:xfrm>
            <a:off x="4083999" y="251507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55E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52" name="object 29752"/>
          <p:cNvSpPr/>
          <p:nvPr/>
        </p:nvSpPr>
        <p:spPr>
          <a:xfrm>
            <a:off x="4083999" y="251507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5E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53" name="object 29753"/>
          <p:cNvSpPr/>
          <p:nvPr/>
        </p:nvSpPr>
        <p:spPr>
          <a:xfrm>
            <a:off x="4079504" y="2515072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3611"/>
                </a:moveTo>
                <a:lnTo>
                  <a:pt x="4495" y="0"/>
                </a:lnTo>
                <a:lnTo>
                  <a:pt x="4798" y="2250"/>
                </a:lnTo>
                <a:lnTo>
                  <a:pt x="0" y="3611"/>
                </a:lnTo>
                <a:close/>
              </a:path>
            </a:pathLst>
          </a:custGeom>
          <a:solidFill>
            <a:srgbClr val="155E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54" name="object 29754"/>
          <p:cNvSpPr/>
          <p:nvPr/>
        </p:nvSpPr>
        <p:spPr>
          <a:xfrm>
            <a:off x="4079504" y="2515072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4798" y="2250"/>
                </a:moveTo>
                <a:lnTo>
                  <a:pt x="0" y="3611"/>
                </a:lnTo>
                <a:lnTo>
                  <a:pt x="4495" y="0"/>
                </a:lnTo>
                <a:lnTo>
                  <a:pt x="4798" y="2250"/>
                </a:lnTo>
                <a:close/>
              </a:path>
            </a:pathLst>
          </a:custGeom>
          <a:ln w="3175">
            <a:solidFill>
              <a:srgbClr val="155E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55" name="object 29755"/>
          <p:cNvSpPr/>
          <p:nvPr/>
        </p:nvSpPr>
        <p:spPr>
          <a:xfrm>
            <a:off x="4079504" y="2517322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996" y="1470"/>
                </a:moveTo>
                <a:lnTo>
                  <a:pt x="0" y="1361"/>
                </a:lnTo>
                <a:lnTo>
                  <a:pt x="4798" y="0"/>
                </a:lnTo>
                <a:lnTo>
                  <a:pt x="4996" y="1470"/>
                </a:lnTo>
                <a:close/>
              </a:path>
            </a:pathLst>
          </a:custGeom>
          <a:solidFill>
            <a:srgbClr val="155E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56" name="object 29756"/>
          <p:cNvSpPr/>
          <p:nvPr/>
        </p:nvSpPr>
        <p:spPr>
          <a:xfrm>
            <a:off x="4079504" y="2517322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996" y="1470"/>
                </a:moveTo>
                <a:lnTo>
                  <a:pt x="0" y="1361"/>
                </a:lnTo>
                <a:lnTo>
                  <a:pt x="4798" y="0"/>
                </a:lnTo>
                <a:lnTo>
                  <a:pt x="4996" y="1470"/>
                </a:lnTo>
                <a:close/>
              </a:path>
            </a:pathLst>
          </a:custGeom>
          <a:ln w="3175">
            <a:solidFill>
              <a:srgbClr val="155E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57" name="object 29757"/>
          <p:cNvSpPr/>
          <p:nvPr/>
        </p:nvSpPr>
        <p:spPr>
          <a:xfrm>
            <a:off x="4084302" y="251732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98" y="1470"/>
                </a:moveTo>
                <a:lnTo>
                  <a:pt x="0" y="0"/>
                </a:lnTo>
                <a:lnTo>
                  <a:pt x="198" y="1470"/>
                </a:lnTo>
                <a:close/>
              </a:path>
            </a:pathLst>
          </a:custGeom>
          <a:ln w="3175">
            <a:solidFill>
              <a:srgbClr val="155E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58" name="object 29758"/>
          <p:cNvSpPr/>
          <p:nvPr/>
        </p:nvSpPr>
        <p:spPr>
          <a:xfrm>
            <a:off x="4084500" y="2518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55E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59" name="object 29759"/>
          <p:cNvSpPr/>
          <p:nvPr/>
        </p:nvSpPr>
        <p:spPr>
          <a:xfrm>
            <a:off x="4084500" y="2518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5E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60" name="object 29760"/>
          <p:cNvSpPr/>
          <p:nvPr/>
        </p:nvSpPr>
        <p:spPr>
          <a:xfrm>
            <a:off x="4083999" y="251507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55E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61" name="object 29761"/>
          <p:cNvSpPr/>
          <p:nvPr/>
        </p:nvSpPr>
        <p:spPr>
          <a:xfrm>
            <a:off x="4083999" y="251507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5E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62" name="object 29762"/>
          <p:cNvSpPr/>
          <p:nvPr/>
        </p:nvSpPr>
        <p:spPr>
          <a:xfrm>
            <a:off x="4079504" y="2515072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4495" y="0"/>
                </a:moveTo>
                <a:lnTo>
                  <a:pt x="0" y="3611"/>
                </a:lnTo>
                <a:lnTo>
                  <a:pt x="4495" y="0"/>
                </a:lnTo>
                <a:close/>
              </a:path>
            </a:pathLst>
          </a:custGeom>
          <a:ln w="3175">
            <a:solidFill>
              <a:srgbClr val="155E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63" name="object 29763"/>
          <p:cNvSpPr/>
          <p:nvPr/>
        </p:nvSpPr>
        <p:spPr>
          <a:xfrm>
            <a:off x="4079504" y="2515072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4495" y="0"/>
                </a:moveTo>
                <a:lnTo>
                  <a:pt x="0" y="3611"/>
                </a:lnTo>
                <a:lnTo>
                  <a:pt x="4495" y="0"/>
                </a:lnTo>
                <a:close/>
              </a:path>
            </a:pathLst>
          </a:custGeom>
          <a:ln w="3175">
            <a:solidFill>
              <a:srgbClr val="155E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64" name="object 29764"/>
          <p:cNvSpPr/>
          <p:nvPr/>
        </p:nvSpPr>
        <p:spPr>
          <a:xfrm>
            <a:off x="4079504" y="2517322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1361"/>
                </a:moveTo>
                <a:lnTo>
                  <a:pt x="47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65" name="object 29765"/>
          <p:cNvSpPr/>
          <p:nvPr/>
        </p:nvSpPr>
        <p:spPr>
          <a:xfrm>
            <a:off x="4074205" y="2518684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195" y="1625"/>
                </a:moveTo>
                <a:lnTo>
                  <a:pt x="0" y="58"/>
                </a:lnTo>
                <a:lnTo>
                  <a:pt x="5298" y="0"/>
                </a:lnTo>
                <a:lnTo>
                  <a:pt x="195" y="1625"/>
                </a:lnTo>
                <a:close/>
              </a:path>
            </a:pathLst>
          </a:custGeom>
          <a:solidFill>
            <a:srgbClr val="145D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66" name="object 29766"/>
          <p:cNvSpPr/>
          <p:nvPr/>
        </p:nvSpPr>
        <p:spPr>
          <a:xfrm>
            <a:off x="4074205" y="2518684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195" y="1625"/>
                </a:moveTo>
                <a:lnTo>
                  <a:pt x="5298" y="0"/>
                </a:lnTo>
                <a:lnTo>
                  <a:pt x="0" y="58"/>
                </a:lnTo>
                <a:lnTo>
                  <a:pt x="195" y="1625"/>
                </a:lnTo>
                <a:close/>
              </a:path>
            </a:pathLst>
          </a:custGeom>
          <a:ln w="3175">
            <a:solidFill>
              <a:srgbClr val="145D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67" name="object 29767"/>
          <p:cNvSpPr/>
          <p:nvPr/>
        </p:nvSpPr>
        <p:spPr>
          <a:xfrm>
            <a:off x="4074401" y="2518684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299" y="4041"/>
                </a:moveTo>
                <a:lnTo>
                  <a:pt x="0" y="1625"/>
                </a:lnTo>
                <a:lnTo>
                  <a:pt x="5102" y="0"/>
                </a:lnTo>
                <a:lnTo>
                  <a:pt x="299" y="4041"/>
                </a:lnTo>
                <a:close/>
              </a:path>
            </a:pathLst>
          </a:custGeom>
          <a:solidFill>
            <a:srgbClr val="145C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68" name="object 29768"/>
          <p:cNvSpPr/>
          <p:nvPr/>
        </p:nvSpPr>
        <p:spPr>
          <a:xfrm>
            <a:off x="4074401" y="2518684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299" y="4041"/>
                </a:moveTo>
                <a:lnTo>
                  <a:pt x="5102" y="0"/>
                </a:lnTo>
                <a:lnTo>
                  <a:pt x="0" y="1625"/>
                </a:lnTo>
                <a:lnTo>
                  <a:pt x="299" y="4041"/>
                </a:lnTo>
                <a:close/>
              </a:path>
            </a:pathLst>
          </a:custGeom>
          <a:ln w="3175">
            <a:solidFill>
              <a:srgbClr val="145C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69" name="object 29769"/>
          <p:cNvSpPr/>
          <p:nvPr/>
        </p:nvSpPr>
        <p:spPr>
          <a:xfrm>
            <a:off x="4074401" y="2518684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0" y="1625"/>
                </a:moveTo>
                <a:lnTo>
                  <a:pt x="51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70" name="object 29770"/>
          <p:cNvSpPr/>
          <p:nvPr/>
        </p:nvSpPr>
        <p:spPr>
          <a:xfrm>
            <a:off x="4074700" y="2522225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4511" y="0"/>
                </a:moveTo>
                <a:lnTo>
                  <a:pt x="0" y="500"/>
                </a:lnTo>
                <a:lnTo>
                  <a:pt x="4511" y="0"/>
                </a:lnTo>
                <a:close/>
              </a:path>
            </a:pathLst>
          </a:custGeom>
          <a:ln w="3175">
            <a:solidFill>
              <a:srgbClr val="145C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71" name="object 29771"/>
          <p:cNvSpPr/>
          <p:nvPr/>
        </p:nvSpPr>
        <p:spPr>
          <a:xfrm>
            <a:off x="4074700" y="2518684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0" y="4041"/>
                </a:moveTo>
                <a:lnTo>
                  <a:pt x="4803" y="0"/>
                </a:lnTo>
                <a:lnTo>
                  <a:pt x="4511" y="3540"/>
                </a:lnTo>
                <a:lnTo>
                  <a:pt x="0" y="4041"/>
                </a:lnTo>
                <a:close/>
              </a:path>
            </a:pathLst>
          </a:custGeom>
          <a:solidFill>
            <a:srgbClr val="145D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72" name="object 29772"/>
          <p:cNvSpPr/>
          <p:nvPr/>
        </p:nvSpPr>
        <p:spPr>
          <a:xfrm>
            <a:off x="4074700" y="2518684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4511" y="3540"/>
                </a:moveTo>
                <a:lnTo>
                  <a:pt x="4803" y="0"/>
                </a:lnTo>
                <a:lnTo>
                  <a:pt x="0" y="4041"/>
                </a:lnTo>
                <a:lnTo>
                  <a:pt x="4511" y="3540"/>
                </a:lnTo>
                <a:close/>
              </a:path>
            </a:pathLst>
          </a:custGeom>
          <a:ln w="3175">
            <a:solidFill>
              <a:srgbClr val="145D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73" name="object 29773"/>
          <p:cNvSpPr/>
          <p:nvPr/>
        </p:nvSpPr>
        <p:spPr>
          <a:xfrm>
            <a:off x="4079212" y="2518684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0" y="3540"/>
                </a:moveTo>
                <a:lnTo>
                  <a:pt x="292" y="0"/>
                </a:lnTo>
                <a:lnTo>
                  <a:pt x="5288" y="109"/>
                </a:lnTo>
                <a:lnTo>
                  <a:pt x="0" y="3540"/>
                </a:lnTo>
                <a:close/>
              </a:path>
            </a:pathLst>
          </a:custGeom>
          <a:solidFill>
            <a:srgbClr val="155D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74" name="object 29774"/>
          <p:cNvSpPr/>
          <p:nvPr/>
        </p:nvSpPr>
        <p:spPr>
          <a:xfrm>
            <a:off x="4079212" y="2518684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0" y="3540"/>
                </a:moveTo>
                <a:lnTo>
                  <a:pt x="292" y="0"/>
                </a:lnTo>
                <a:lnTo>
                  <a:pt x="5288" y="109"/>
                </a:lnTo>
                <a:lnTo>
                  <a:pt x="0" y="3540"/>
                </a:lnTo>
                <a:close/>
              </a:path>
            </a:pathLst>
          </a:custGeom>
          <a:ln w="3175">
            <a:solidFill>
              <a:srgbClr val="155D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75" name="object 29775"/>
          <p:cNvSpPr/>
          <p:nvPr/>
        </p:nvSpPr>
        <p:spPr>
          <a:xfrm>
            <a:off x="4074700" y="2518684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0" y="4041"/>
                </a:moveTo>
                <a:lnTo>
                  <a:pt x="4803" y="0"/>
                </a:lnTo>
                <a:lnTo>
                  <a:pt x="0" y="4041"/>
                </a:lnTo>
                <a:close/>
              </a:path>
            </a:pathLst>
          </a:custGeom>
          <a:ln w="3175">
            <a:solidFill>
              <a:srgbClr val="145C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76" name="object 29776"/>
          <p:cNvSpPr/>
          <p:nvPr/>
        </p:nvSpPr>
        <p:spPr>
          <a:xfrm>
            <a:off x="4074700" y="2518684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0" y="4041"/>
                </a:moveTo>
                <a:lnTo>
                  <a:pt x="4803" y="0"/>
                </a:lnTo>
                <a:lnTo>
                  <a:pt x="0" y="4041"/>
                </a:lnTo>
                <a:close/>
              </a:path>
            </a:pathLst>
          </a:custGeom>
          <a:ln w="3175">
            <a:solidFill>
              <a:srgbClr val="145D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77" name="object 29777"/>
          <p:cNvSpPr/>
          <p:nvPr/>
        </p:nvSpPr>
        <p:spPr>
          <a:xfrm>
            <a:off x="4084500" y="2518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55E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78" name="object 29778"/>
          <p:cNvSpPr/>
          <p:nvPr/>
        </p:nvSpPr>
        <p:spPr>
          <a:xfrm>
            <a:off x="4084500" y="25187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5E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79" name="object 29779"/>
          <p:cNvSpPr/>
          <p:nvPr/>
        </p:nvSpPr>
        <p:spPr>
          <a:xfrm>
            <a:off x="4079504" y="2518684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4996" y="109"/>
                </a:moveTo>
                <a:lnTo>
                  <a:pt x="0" y="0"/>
                </a:lnTo>
                <a:lnTo>
                  <a:pt x="4996" y="109"/>
                </a:lnTo>
                <a:close/>
              </a:path>
            </a:pathLst>
          </a:custGeom>
          <a:ln w="3175">
            <a:solidFill>
              <a:srgbClr val="155E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80" name="object 29780"/>
          <p:cNvSpPr/>
          <p:nvPr/>
        </p:nvSpPr>
        <p:spPr>
          <a:xfrm>
            <a:off x="4079504" y="2518684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4996" y="109"/>
                </a:moveTo>
                <a:lnTo>
                  <a:pt x="0" y="0"/>
                </a:lnTo>
                <a:lnTo>
                  <a:pt x="4996" y="109"/>
                </a:lnTo>
                <a:close/>
              </a:path>
            </a:pathLst>
          </a:custGeom>
          <a:ln w="3175">
            <a:solidFill>
              <a:srgbClr val="155E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81" name="object 29781"/>
          <p:cNvSpPr/>
          <p:nvPr/>
        </p:nvSpPr>
        <p:spPr>
          <a:xfrm>
            <a:off x="4079504" y="251868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82" name="object 29782"/>
          <p:cNvSpPr/>
          <p:nvPr/>
        </p:nvSpPr>
        <p:spPr>
          <a:xfrm>
            <a:off x="3651874" y="2640419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592" y="741"/>
                </a:moveTo>
                <a:lnTo>
                  <a:pt x="0" y="0"/>
                </a:lnTo>
                <a:lnTo>
                  <a:pt x="1884" y="248"/>
                </a:lnTo>
                <a:lnTo>
                  <a:pt x="1592" y="741"/>
                </a:lnTo>
                <a:close/>
              </a:path>
            </a:pathLst>
          </a:custGeom>
          <a:solidFill>
            <a:srgbClr val="200F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83" name="object 29783"/>
          <p:cNvSpPr/>
          <p:nvPr/>
        </p:nvSpPr>
        <p:spPr>
          <a:xfrm>
            <a:off x="3651874" y="2640419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884" y="248"/>
                </a:moveTo>
                <a:lnTo>
                  <a:pt x="0" y="0"/>
                </a:lnTo>
                <a:lnTo>
                  <a:pt x="1592" y="741"/>
                </a:lnTo>
                <a:lnTo>
                  <a:pt x="1884" y="248"/>
                </a:lnTo>
                <a:close/>
              </a:path>
            </a:pathLst>
          </a:custGeom>
          <a:ln w="3175">
            <a:solidFill>
              <a:srgbClr val="200F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84" name="object 297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785" name="object 297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786" name="object 297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787" name="object 297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788" name="object 297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789" name="object 297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790" name="object 297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791" name="object 297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792" name="object 297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793" name="object 297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794" name="object 297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795" name="object 297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796" name="object 29796"/>
          <p:cNvSpPr/>
          <p:nvPr/>
        </p:nvSpPr>
        <p:spPr>
          <a:xfrm>
            <a:off x="3652057" y="2654963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690" y="0"/>
                </a:moveTo>
                <a:lnTo>
                  <a:pt x="0" y="2085"/>
                </a:lnTo>
                <a:lnTo>
                  <a:pt x="690" y="0"/>
                </a:lnTo>
                <a:close/>
              </a:path>
            </a:pathLst>
          </a:custGeom>
          <a:ln w="3175">
            <a:solidFill>
              <a:srgbClr val="200E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97" name="object 297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798" name="object 297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799" name="object 29799"/>
          <p:cNvSpPr/>
          <p:nvPr/>
        </p:nvSpPr>
        <p:spPr>
          <a:xfrm>
            <a:off x="3625504" y="26589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2115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00" name="object 29800"/>
          <p:cNvSpPr/>
          <p:nvPr/>
        </p:nvSpPr>
        <p:spPr>
          <a:xfrm>
            <a:off x="3625504" y="26589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115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01" name="object 298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802" name="object 298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803" name="object 298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804" name="object 298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805" name="object 298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806" name="object 298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807" name="object 29807"/>
          <p:cNvSpPr/>
          <p:nvPr/>
        </p:nvSpPr>
        <p:spPr>
          <a:xfrm>
            <a:off x="3629271" y="2669694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336" y="284"/>
                </a:moveTo>
                <a:lnTo>
                  <a:pt x="0" y="0"/>
                </a:lnTo>
                <a:lnTo>
                  <a:pt x="1336" y="284"/>
                </a:lnTo>
                <a:close/>
              </a:path>
            </a:pathLst>
          </a:custGeom>
          <a:ln w="3175">
            <a:solidFill>
              <a:srgbClr val="2113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08" name="object 298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809" name="object 298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810" name="object 298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811" name="object 298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812" name="object 29812"/>
          <p:cNvSpPr/>
          <p:nvPr/>
        </p:nvSpPr>
        <p:spPr>
          <a:xfrm>
            <a:off x="3625504" y="26589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13" name="object 29813"/>
          <p:cNvSpPr/>
          <p:nvPr/>
        </p:nvSpPr>
        <p:spPr>
          <a:xfrm>
            <a:off x="3625504" y="265896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14" name="object 29814"/>
          <p:cNvSpPr/>
          <p:nvPr/>
        </p:nvSpPr>
        <p:spPr>
          <a:xfrm>
            <a:off x="3625504" y="2658965"/>
            <a:ext cx="3810" cy="10795"/>
          </a:xfrm>
          <a:custGeom>
            <a:avLst/>
            <a:gdLst/>
            <a:ahLst/>
            <a:cxnLst/>
            <a:rect l="l" t="t" r="r" b="b"/>
            <a:pathLst>
              <a:path w="3810" h="10794">
                <a:moveTo>
                  <a:pt x="0" y="0"/>
                </a:moveTo>
                <a:lnTo>
                  <a:pt x="3766" y="107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15" name="object 29815"/>
          <p:cNvSpPr/>
          <p:nvPr/>
        </p:nvSpPr>
        <p:spPr>
          <a:xfrm>
            <a:off x="3629271" y="26696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16" name="object 29816"/>
          <p:cNvSpPr/>
          <p:nvPr/>
        </p:nvSpPr>
        <p:spPr>
          <a:xfrm>
            <a:off x="3629271" y="26696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17" name="object 29817"/>
          <p:cNvSpPr/>
          <p:nvPr/>
        </p:nvSpPr>
        <p:spPr>
          <a:xfrm>
            <a:off x="3629271" y="2669694"/>
            <a:ext cx="24765" cy="5715"/>
          </a:xfrm>
          <a:custGeom>
            <a:avLst/>
            <a:gdLst/>
            <a:ahLst/>
            <a:cxnLst/>
            <a:rect l="l" t="t" r="r" b="b"/>
            <a:pathLst>
              <a:path w="24764" h="5714">
                <a:moveTo>
                  <a:pt x="0" y="0"/>
                </a:moveTo>
                <a:lnTo>
                  <a:pt x="24170" y="51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18" name="object 29818"/>
          <p:cNvSpPr/>
          <p:nvPr/>
        </p:nvSpPr>
        <p:spPr>
          <a:xfrm>
            <a:off x="3653442" y="267482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19" name="object 298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820" name="object 298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821" name="object 298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822" name="object 29822"/>
          <p:cNvSpPr/>
          <p:nvPr/>
        </p:nvSpPr>
        <p:spPr>
          <a:xfrm>
            <a:off x="3665636" y="2641958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601" y="0"/>
                </a:moveTo>
                <a:lnTo>
                  <a:pt x="0" y="4884"/>
                </a:lnTo>
                <a:lnTo>
                  <a:pt x="3601" y="0"/>
                </a:lnTo>
                <a:close/>
              </a:path>
            </a:pathLst>
          </a:custGeom>
          <a:ln w="3175">
            <a:solidFill>
              <a:srgbClr val="200C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23" name="object 298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824" name="object 298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825" name="object 298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826" name="object 298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827" name="object 298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828" name="object 298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829" name="object 298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830" name="object 298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831" name="object 298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832" name="object 298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833" name="object 29833"/>
          <p:cNvSpPr/>
          <p:nvPr/>
        </p:nvSpPr>
        <p:spPr>
          <a:xfrm>
            <a:off x="3653442" y="2674825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5" h="1269">
                <a:moveTo>
                  <a:pt x="0" y="0"/>
                </a:moveTo>
                <a:lnTo>
                  <a:pt x="19359" y="1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34" name="object 29834"/>
          <p:cNvSpPr/>
          <p:nvPr/>
        </p:nvSpPr>
        <p:spPr>
          <a:xfrm>
            <a:off x="3665636" y="2641943"/>
            <a:ext cx="6985" cy="5080"/>
          </a:xfrm>
          <a:custGeom>
            <a:avLst/>
            <a:gdLst/>
            <a:ahLst/>
            <a:cxnLst/>
            <a:rect l="l" t="t" r="r" b="b"/>
            <a:pathLst>
              <a:path w="6985" h="5080">
                <a:moveTo>
                  <a:pt x="0" y="4899"/>
                </a:moveTo>
                <a:lnTo>
                  <a:pt x="3601" y="15"/>
                </a:lnTo>
                <a:lnTo>
                  <a:pt x="6951" y="0"/>
                </a:lnTo>
                <a:lnTo>
                  <a:pt x="0" y="4899"/>
                </a:lnTo>
                <a:close/>
              </a:path>
            </a:pathLst>
          </a:custGeom>
          <a:solidFill>
            <a:srgbClr val="200C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35" name="object 29835"/>
          <p:cNvSpPr/>
          <p:nvPr/>
        </p:nvSpPr>
        <p:spPr>
          <a:xfrm>
            <a:off x="3665636" y="2641943"/>
            <a:ext cx="6985" cy="5080"/>
          </a:xfrm>
          <a:custGeom>
            <a:avLst/>
            <a:gdLst/>
            <a:ahLst/>
            <a:cxnLst/>
            <a:rect l="l" t="t" r="r" b="b"/>
            <a:pathLst>
              <a:path w="6985" h="5080">
                <a:moveTo>
                  <a:pt x="0" y="4899"/>
                </a:moveTo>
                <a:lnTo>
                  <a:pt x="3601" y="15"/>
                </a:lnTo>
                <a:lnTo>
                  <a:pt x="6951" y="0"/>
                </a:lnTo>
                <a:lnTo>
                  <a:pt x="0" y="4899"/>
                </a:lnTo>
                <a:close/>
              </a:path>
            </a:pathLst>
          </a:custGeom>
          <a:ln w="3175">
            <a:solidFill>
              <a:srgbClr val="200C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36" name="object 29836"/>
          <p:cNvSpPr/>
          <p:nvPr/>
        </p:nvSpPr>
        <p:spPr>
          <a:xfrm>
            <a:off x="3665636" y="264193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80">
                <a:moveTo>
                  <a:pt x="0" y="4912"/>
                </a:moveTo>
                <a:lnTo>
                  <a:pt x="6951" y="12"/>
                </a:lnTo>
                <a:lnTo>
                  <a:pt x="9845" y="0"/>
                </a:lnTo>
                <a:lnTo>
                  <a:pt x="0" y="4912"/>
                </a:lnTo>
                <a:close/>
              </a:path>
            </a:pathLst>
          </a:custGeom>
          <a:solidFill>
            <a:srgbClr val="1F0C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37" name="object 29837"/>
          <p:cNvSpPr/>
          <p:nvPr/>
        </p:nvSpPr>
        <p:spPr>
          <a:xfrm>
            <a:off x="3665636" y="264193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80">
                <a:moveTo>
                  <a:pt x="0" y="4912"/>
                </a:moveTo>
                <a:lnTo>
                  <a:pt x="9845" y="0"/>
                </a:lnTo>
                <a:lnTo>
                  <a:pt x="6951" y="12"/>
                </a:lnTo>
                <a:lnTo>
                  <a:pt x="0" y="4912"/>
                </a:lnTo>
                <a:close/>
              </a:path>
            </a:pathLst>
          </a:custGeom>
          <a:ln w="3175">
            <a:solidFill>
              <a:srgbClr val="1F0C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38" name="object 29838"/>
          <p:cNvSpPr/>
          <p:nvPr/>
        </p:nvSpPr>
        <p:spPr>
          <a:xfrm>
            <a:off x="3674640" y="2641861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2232"/>
                </a:moveTo>
                <a:lnTo>
                  <a:pt x="840" y="68"/>
                </a:lnTo>
                <a:lnTo>
                  <a:pt x="1709" y="0"/>
                </a:lnTo>
                <a:lnTo>
                  <a:pt x="0" y="2232"/>
                </a:lnTo>
                <a:close/>
              </a:path>
            </a:pathLst>
          </a:custGeom>
          <a:solidFill>
            <a:srgbClr val="1F0C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39" name="object 29839"/>
          <p:cNvSpPr/>
          <p:nvPr/>
        </p:nvSpPr>
        <p:spPr>
          <a:xfrm>
            <a:off x="3674640" y="2641861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840" y="68"/>
                </a:moveTo>
                <a:lnTo>
                  <a:pt x="1709" y="0"/>
                </a:lnTo>
                <a:lnTo>
                  <a:pt x="0" y="2232"/>
                </a:lnTo>
                <a:lnTo>
                  <a:pt x="840" y="68"/>
                </a:lnTo>
                <a:close/>
              </a:path>
            </a:pathLst>
          </a:custGeom>
          <a:ln w="3175">
            <a:solidFill>
              <a:srgbClr val="1F0C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40" name="object 29840"/>
          <p:cNvSpPr/>
          <p:nvPr/>
        </p:nvSpPr>
        <p:spPr>
          <a:xfrm>
            <a:off x="3668499" y="2641930"/>
            <a:ext cx="6985" cy="4445"/>
          </a:xfrm>
          <a:custGeom>
            <a:avLst/>
            <a:gdLst/>
            <a:ahLst/>
            <a:cxnLst/>
            <a:rect l="l" t="t" r="r" b="b"/>
            <a:pathLst>
              <a:path w="6985" h="4444">
                <a:moveTo>
                  <a:pt x="0" y="4038"/>
                </a:moveTo>
                <a:lnTo>
                  <a:pt x="6982" y="0"/>
                </a:lnTo>
                <a:lnTo>
                  <a:pt x="6141" y="2164"/>
                </a:lnTo>
                <a:lnTo>
                  <a:pt x="0" y="4038"/>
                </a:lnTo>
                <a:close/>
              </a:path>
            </a:pathLst>
          </a:custGeom>
          <a:solidFill>
            <a:srgbClr val="1F0C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41" name="object 29841"/>
          <p:cNvSpPr/>
          <p:nvPr/>
        </p:nvSpPr>
        <p:spPr>
          <a:xfrm>
            <a:off x="3668499" y="2641930"/>
            <a:ext cx="6985" cy="4445"/>
          </a:xfrm>
          <a:custGeom>
            <a:avLst/>
            <a:gdLst/>
            <a:ahLst/>
            <a:cxnLst/>
            <a:rect l="l" t="t" r="r" b="b"/>
            <a:pathLst>
              <a:path w="6985" h="4444">
                <a:moveTo>
                  <a:pt x="6982" y="0"/>
                </a:moveTo>
                <a:lnTo>
                  <a:pt x="0" y="4038"/>
                </a:lnTo>
                <a:lnTo>
                  <a:pt x="6141" y="2164"/>
                </a:lnTo>
                <a:lnTo>
                  <a:pt x="6982" y="0"/>
                </a:lnTo>
                <a:close/>
              </a:path>
            </a:pathLst>
          </a:custGeom>
          <a:ln w="3175">
            <a:solidFill>
              <a:srgbClr val="1F0C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42" name="object 298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843" name="object 298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844" name="object 29844"/>
          <p:cNvSpPr/>
          <p:nvPr/>
        </p:nvSpPr>
        <p:spPr>
          <a:xfrm>
            <a:off x="3669548" y="2649806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0" y="6794"/>
                </a:moveTo>
                <a:lnTo>
                  <a:pt x="5326" y="0"/>
                </a:lnTo>
                <a:lnTo>
                  <a:pt x="1005" y="6756"/>
                </a:lnTo>
                <a:lnTo>
                  <a:pt x="0" y="6794"/>
                </a:lnTo>
                <a:close/>
              </a:path>
            </a:pathLst>
          </a:custGeom>
          <a:solidFill>
            <a:srgbClr val="200B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45" name="object 29845"/>
          <p:cNvSpPr/>
          <p:nvPr/>
        </p:nvSpPr>
        <p:spPr>
          <a:xfrm>
            <a:off x="3669548" y="2649806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5326" y="0"/>
                </a:moveTo>
                <a:lnTo>
                  <a:pt x="0" y="6794"/>
                </a:lnTo>
                <a:lnTo>
                  <a:pt x="1005" y="6756"/>
                </a:lnTo>
                <a:lnTo>
                  <a:pt x="5326" y="0"/>
                </a:lnTo>
                <a:close/>
              </a:path>
            </a:pathLst>
          </a:custGeom>
          <a:ln w="3175">
            <a:solidFill>
              <a:srgbClr val="200B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46" name="object 298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847" name="object 298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848" name="object 298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849" name="object 298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850" name="object 298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851" name="object 298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852" name="object 298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853" name="object 298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854" name="object 298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6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855" name="object 298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856" name="object 298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857" name="object 298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858" name="object 298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859" name="object 298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860" name="object 298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861" name="object 298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862" name="object 298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863" name="object 29863"/>
          <p:cNvSpPr/>
          <p:nvPr/>
        </p:nvSpPr>
        <p:spPr>
          <a:xfrm>
            <a:off x="3673500" y="2665892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564" y="0"/>
                </a:moveTo>
                <a:lnTo>
                  <a:pt x="0" y="533"/>
                </a:lnTo>
                <a:lnTo>
                  <a:pt x="1564" y="0"/>
                </a:lnTo>
                <a:close/>
              </a:path>
            </a:pathLst>
          </a:custGeom>
          <a:ln w="3175">
            <a:solidFill>
              <a:srgbClr val="200A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64" name="object 29864"/>
          <p:cNvSpPr/>
          <p:nvPr/>
        </p:nvSpPr>
        <p:spPr>
          <a:xfrm>
            <a:off x="3673500" y="266542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1005"/>
                </a:moveTo>
                <a:lnTo>
                  <a:pt x="1854" y="0"/>
                </a:lnTo>
                <a:lnTo>
                  <a:pt x="1564" y="472"/>
                </a:lnTo>
                <a:lnTo>
                  <a:pt x="0" y="1005"/>
                </a:lnTo>
                <a:close/>
              </a:path>
            </a:pathLst>
          </a:custGeom>
          <a:solidFill>
            <a:srgbClr val="200A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65" name="object 29865"/>
          <p:cNvSpPr/>
          <p:nvPr/>
        </p:nvSpPr>
        <p:spPr>
          <a:xfrm>
            <a:off x="3673500" y="266542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564" y="472"/>
                </a:moveTo>
                <a:lnTo>
                  <a:pt x="1854" y="0"/>
                </a:lnTo>
                <a:lnTo>
                  <a:pt x="0" y="1005"/>
                </a:lnTo>
                <a:lnTo>
                  <a:pt x="1564" y="472"/>
                </a:lnTo>
                <a:close/>
              </a:path>
            </a:pathLst>
          </a:custGeom>
          <a:ln w="3175">
            <a:solidFill>
              <a:srgbClr val="200A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66" name="object 29866"/>
          <p:cNvSpPr/>
          <p:nvPr/>
        </p:nvSpPr>
        <p:spPr>
          <a:xfrm>
            <a:off x="3668499" y="2644094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0" y="1874"/>
                </a:moveTo>
                <a:lnTo>
                  <a:pt x="6141" y="0"/>
                </a:lnTo>
                <a:lnTo>
                  <a:pt x="4277" y="1295"/>
                </a:lnTo>
                <a:lnTo>
                  <a:pt x="0" y="1874"/>
                </a:lnTo>
                <a:close/>
              </a:path>
            </a:pathLst>
          </a:custGeom>
          <a:solidFill>
            <a:srgbClr val="1F0C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67" name="object 29867"/>
          <p:cNvSpPr/>
          <p:nvPr/>
        </p:nvSpPr>
        <p:spPr>
          <a:xfrm>
            <a:off x="3668499" y="2644094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4277" y="1295"/>
                </a:moveTo>
                <a:lnTo>
                  <a:pt x="0" y="1874"/>
                </a:lnTo>
                <a:lnTo>
                  <a:pt x="6141" y="0"/>
                </a:lnTo>
                <a:lnTo>
                  <a:pt x="4277" y="1295"/>
                </a:lnTo>
                <a:close/>
              </a:path>
            </a:pathLst>
          </a:custGeom>
          <a:ln w="3175">
            <a:solidFill>
              <a:srgbClr val="1F0C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68" name="object 29868"/>
          <p:cNvSpPr/>
          <p:nvPr/>
        </p:nvSpPr>
        <p:spPr>
          <a:xfrm>
            <a:off x="3672776" y="264409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295"/>
                </a:moveTo>
                <a:lnTo>
                  <a:pt x="1864" y="0"/>
                </a:lnTo>
                <a:lnTo>
                  <a:pt x="1031" y="1084"/>
                </a:lnTo>
                <a:lnTo>
                  <a:pt x="0" y="1295"/>
                </a:lnTo>
                <a:close/>
              </a:path>
            </a:pathLst>
          </a:custGeom>
          <a:solidFill>
            <a:srgbClr val="1F0C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69" name="object 29869"/>
          <p:cNvSpPr/>
          <p:nvPr/>
        </p:nvSpPr>
        <p:spPr>
          <a:xfrm>
            <a:off x="3672776" y="264409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295"/>
                </a:moveTo>
                <a:lnTo>
                  <a:pt x="1031" y="1084"/>
                </a:lnTo>
                <a:lnTo>
                  <a:pt x="1864" y="0"/>
                </a:lnTo>
                <a:lnTo>
                  <a:pt x="0" y="1295"/>
                </a:lnTo>
                <a:close/>
              </a:path>
            </a:pathLst>
          </a:custGeom>
          <a:ln w="3175">
            <a:solidFill>
              <a:srgbClr val="1F0C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70" name="object 29870"/>
          <p:cNvSpPr/>
          <p:nvPr/>
        </p:nvSpPr>
        <p:spPr>
          <a:xfrm>
            <a:off x="3672776" y="2645179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210"/>
                </a:moveTo>
                <a:lnTo>
                  <a:pt x="1031" y="0"/>
                </a:lnTo>
                <a:lnTo>
                  <a:pt x="0" y="210"/>
                </a:lnTo>
                <a:close/>
              </a:path>
            </a:pathLst>
          </a:custGeom>
          <a:solidFill>
            <a:srgbClr val="1F0C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71" name="object 29871"/>
          <p:cNvSpPr/>
          <p:nvPr/>
        </p:nvSpPr>
        <p:spPr>
          <a:xfrm>
            <a:off x="3672776" y="2645179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970" y="78"/>
                </a:moveTo>
                <a:lnTo>
                  <a:pt x="0" y="210"/>
                </a:lnTo>
                <a:lnTo>
                  <a:pt x="970" y="78"/>
                </a:lnTo>
                <a:close/>
              </a:path>
            </a:pathLst>
          </a:custGeom>
          <a:ln w="3175">
            <a:solidFill>
              <a:srgbClr val="1F0C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72" name="object 298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873" name="object 29873"/>
          <p:cNvSpPr/>
          <p:nvPr/>
        </p:nvSpPr>
        <p:spPr>
          <a:xfrm>
            <a:off x="3673500" y="266642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701" y="1597"/>
                </a:moveTo>
                <a:lnTo>
                  <a:pt x="0" y="0"/>
                </a:lnTo>
                <a:lnTo>
                  <a:pt x="1701" y="1597"/>
                </a:lnTo>
                <a:close/>
              </a:path>
            </a:pathLst>
          </a:custGeom>
          <a:ln w="3175">
            <a:solidFill>
              <a:srgbClr val="200A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74" name="object 29874"/>
          <p:cNvSpPr/>
          <p:nvPr/>
        </p:nvSpPr>
        <p:spPr>
          <a:xfrm>
            <a:off x="3673500" y="266642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701" y="1597"/>
                </a:moveTo>
                <a:lnTo>
                  <a:pt x="0" y="0"/>
                </a:lnTo>
                <a:lnTo>
                  <a:pt x="1630" y="480"/>
                </a:lnTo>
                <a:lnTo>
                  <a:pt x="1701" y="1597"/>
                </a:lnTo>
                <a:close/>
              </a:path>
            </a:pathLst>
          </a:custGeom>
          <a:solidFill>
            <a:srgbClr val="2009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75" name="object 29875"/>
          <p:cNvSpPr/>
          <p:nvPr/>
        </p:nvSpPr>
        <p:spPr>
          <a:xfrm>
            <a:off x="3673500" y="266642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701" y="1597"/>
                </a:moveTo>
                <a:lnTo>
                  <a:pt x="1630" y="480"/>
                </a:lnTo>
                <a:lnTo>
                  <a:pt x="0" y="0"/>
                </a:lnTo>
                <a:lnTo>
                  <a:pt x="1701" y="1597"/>
                </a:lnTo>
                <a:close/>
              </a:path>
            </a:pathLst>
          </a:custGeom>
          <a:ln w="3175">
            <a:solidFill>
              <a:srgbClr val="2009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76" name="object 298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877" name="object 298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878" name="object 29878"/>
          <p:cNvSpPr/>
          <p:nvPr/>
        </p:nvSpPr>
        <p:spPr>
          <a:xfrm>
            <a:off x="3652748" y="265496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200E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79" name="object 29879"/>
          <p:cNvSpPr/>
          <p:nvPr/>
        </p:nvSpPr>
        <p:spPr>
          <a:xfrm>
            <a:off x="3652748" y="265496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00E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80" name="object 29880"/>
          <p:cNvSpPr/>
          <p:nvPr/>
        </p:nvSpPr>
        <p:spPr>
          <a:xfrm>
            <a:off x="3652748" y="2651241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3721"/>
                </a:moveTo>
                <a:lnTo>
                  <a:pt x="1109" y="0"/>
                </a:lnTo>
                <a:lnTo>
                  <a:pt x="0" y="3721"/>
                </a:lnTo>
                <a:close/>
              </a:path>
            </a:pathLst>
          </a:custGeom>
          <a:ln w="3175">
            <a:solidFill>
              <a:srgbClr val="200E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81" name="object 298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882" name="object 298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883" name="object 29883"/>
          <p:cNvSpPr/>
          <p:nvPr/>
        </p:nvSpPr>
        <p:spPr>
          <a:xfrm>
            <a:off x="3673500" y="2666278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630" y="627"/>
                </a:moveTo>
                <a:lnTo>
                  <a:pt x="0" y="147"/>
                </a:lnTo>
                <a:lnTo>
                  <a:pt x="1330" y="0"/>
                </a:lnTo>
                <a:lnTo>
                  <a:pt x="1630" y="627"/>
                </a:lnTo>
                <a:close/>
              </a:path>
            </a:pathLst>
          </a:custGeom>
          <a:solidFill>
            <a:srgbClr val="200A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84" name="object 29884"/>
          <p:cNvSpPr/>
          <p:nvPr/>
        </p:nvSpPr>
        <p:spPr>
          <a:xfrm>
            <a:off x="3673500" y="2666278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330" y="0"/>
                </a:moveTo>
                <a:lnTo>
                  <a:pt x="0" y="147"/>
                </a:lnTo>
                <a:lnTo>
                  <a:pt x="1630" y="627"/>
                </a:lnTo>
                <a:lnTo>
                  <a:pt x="1330" y="0"/>
                </a:lnTo>
                <a:close/>
              </a:path>
            </a:pathLst>
          </a:custGeom>
          <a:ln w="3175">
            <a:solidFill>
              <a:srgbClr val="200A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85" name="object 29885"/>
          <p:cNvSpPr/>
          <p:nvPr/>
        </p:nvSpPr>
        <p:spPr>
          <a:xfrm>
            <a:off x="3673500" y="2665892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533"/>
                </a:moveTo>
                <a:lnTo>
                  <a:pt x="1564" y="0"/>
                </a:lnTo>
                <a:lnTo>
                  <a:pt x="1450" y="187"/>
                </a:lnTo>
                <a:lnTo>
                  <a:pt x="0" y="533"/>
                </a:lnTo>
                <a:close/>
              </a:path>
            </a:pathLst>
          </a:custGeom>
          <a:solidFill>
            <a:srgbClr val="200A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86" name="object 29886"/>
          <p:cNvSpPr/>
          <p:nvPr/>
        </p:nvSpPr>
        <p:spPr>
          <a:xfrm>
            <a:off x="3673500" y="2665892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533"/>
                </a:moveTo>
                <a:lnTo>
                  <a:pt x="1450" y="187"/>
                </a:lnTo>
                <a:lnTo>
                  <a:pt x="1564" y="0"/>
                </a:lnTo>
                <a:lnTo>
                  <a:pt x="0" y="533"/>
                </a:lnTo>
                <a:close/>
              </a:path>
            </a:pathLst>
          </a:custGeom>
          <a:ln w="3175">
            <a:solidFill>
              <a:srgbClr val="200A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87" name="object 29887"/>
          <p:cNvSpPr/>
          <p:nvPr/>
        </p:nvSpPr>
        <p:spPr>
          <a:xfrm>
            <a:off x="3673500" y="2666080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345"/>
                </a:moveTo>
                <a:lnTo>
                  <a:pt x="1450" y="0"/>
                </a:lnTo>
                <a:lnTo>
                  <a:pt x="1330" y="198"/>
                </a:lnTo>
                <a:lnTo>
                  <a:pt x="0" y="345"/>
                </a:lnTo>
                <a:close/>
              </a:path>
            </a:pathLst>
          </a:custGeom>
          <a:solidFill>
            <a:srgbClr val="200A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88" name="object 29888"/>
          <p:cNvSpPr/>
          <p:nvPr/>
        </p:nvSpPr>
        <p:spPr>
          <a:xfrm>
            <a:off x="3673500" y="2666080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450" y="0"/>
                </a:moveTo>
                <a:lnTo>
                  <a:pt x="0" y="345"/>
                </a:lnTo>
                <a:lnTo>
                  <a:pt x="1330" y="198"/>
                </a:lnTo>
                <a:lnTo>
                  <a:pt x="1450" y="0"/>
                </a:lnTo>
                <a:close/>
              </a:path>
            </a:pathLst>
          </a:custGeom>
          <a:ln w="3175">
            <a:solidFill>
              <a:srgbClr val="200A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89" name="object 29889"/>
          <p:cNvSpPr/>
          <p:nvPr/>
        </p:nvSpPr>
        <p:spPr>
          <a:xfrm>
            <a:off x="3665636" y="2645389"/>
            <a:ext cx="7620" cy="1905"/>
          </a:xfrm>
          <a:custGeom>
            <a:avLst/>
            <a:gdLst/>
            <a:ahLst/>
            <a:cxnLst/>
            <a:rect l="l" t="t" r="r" b="b"/>
            <a:pathLst>
              <a:path w="7620" h="1905">
                <a:moveTo>
                  <a:pt x="0" y="1452"/>
                </a:moveTo>
                <a:lnTo>
                  <a:pt x="2862" y="579"/>
                </a:lnTo>
                <a:lnTo>
                  <a:pt x="7139" y="0"/>
                </a:lnTo>
                <a:lnTo>
                  <a:pt x="0" y="1452"/>
                </a:lnTo>
                <a:close/>
              </a:path>
            </a:pathLst>
          </a:custGeom>
          <a:solidFill>
            <a:srgbClr val="200C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90" name="object 29890"/>
          <p:cNvSpPr/>
          <p:nvPr/>
        </p:nvSpPr>
        <p:spPr>
          <a:xfrm>
            <a:off x="3665636" y="2645389"/>
            <a:ext cx="7620" cy="1905"/>
          </a:xfrm>
          <a:custGeom>
            <a:avLst/>
            <a:gdLst/>
            <a:ahLst/>
            <a:cxnLst/>
            <a:rect l="l" t="t" r="r" b="b"/>
            <a:pathLst>
              <a:path w="7620" h="1905">
                <a:moveTo>
                  <a:pt x="2862" y="579"/>
                </a:moveTo>
                <a:lnTo>
                  <a:pt x="0" y="1452"/>
                </a:lnTo>
                <a:lnTo>
                  <a:pt x="7139" y="0"/>
                </a:lnTo>
                <a:lnTo>
                  <a:pt x="2862" y="579"/>
                </a:lnTo>
                <a:close/>
              </a:path>
            </a:pathLst>
          </a:custGeom>
          <a:ln w="3175">
            <a:solidFill>
              <a:srgbClr val="200C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91" name="object 29891"/>
          <p:cNvSpPr/>
          <p:nvPr/>
        </p:nvSpPr>
        <p:spPr>
          <a:xfrm>
            <a:off x="3665636" y="2645389"/>
            <a:ext cx="7620" cy="1905"/>
          </a:xfrm>
          <a:custGeom>
            <a:avLst/>
            <a:gdLst/>
            <a:ahLst/>
            <a:cxnLst/>
            <a:rect l="l" t="t" r="r" b="b"/>
            <a:pathLst>
              <a:path w="7620" h="1905">
                <a:moveTo>
                  <a:pt x="7139" y="0"/>
                </a:moveTo>
                <a:lnTo>
                  <a:pt x="0" y="1452"/>
                </a:lnTo>
                <a:lnTo>
                  <a:pt x="7139" y="0"/>
                </a:lnTo>
                <a:close/>
              </a:path>
            </a:pathLst>
          </a:custGeom>
          <a:ln w="3175">
            <a:solidFill>
              <a:srgbClr val="200C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92" name="object 29892"/>
          <p:cNvSpPr/>
          <p:nvPr/>
        </p:nvSpPr>
        <p:spPr>
          <a:xfrm>
            <a:off x="3672776" y="264525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208" y="995"/>
                </a:moveTo>
                <a:lnTo>
                  <a:pt x="0" y="132"/>
                </a:lnTo>
                <a:lnTo>
                  <a:pt x="970" y="0"/>
                </a:lnTo>
                <a:lnTo>
                  <a:pt x="208" y="995"/>
                </a:lnTo>
                <a:close/>
              </a:path>
            </a:pathLst>
          </a:custGeom>
          <a:solidFill>
            <a:srgbClr val="1F0C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93" name="object 29893"/>
          <p:cNvSpPr/>
          <p:nvPr/>
        </p:nvSpPr>
        <p:spPr>
          <a:xfrm>
            <a:off x="3672776" y="264525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132"/>
                </a:moveTo>
                <a:lnTo>
                  <a:pt x="970" y="0"/>
                </a:lnTo>
                <a:lnTo>
                  <a:pt x="208" y="995"/>
                </a:lnTo>
                <a:lnTo>
                  <a:pt x="0" y="132"/>
                </a:lnTo>
                <a:close/>
              </a:path>
            </a:pathLst>
          </a:custGeom>
          <a:ln w="3175">
            <a:solidFill>
              <a:srgbClr val="1F0C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94" name="object 29894"/>
          <p:cNvSpPr/>
          <p:nvPr/>
        </p:nvSpPr>
        <p:spPr>
          <a:xfrm>
            <a:off x="3665636" y="2645389"/>
            <a:ext cx="7620" cy="1905"/>
          </a:xfrm>
          <a:custGeom>
            <a:avLst/>
            <a:gdLst/>
            <a:ahLst/>
            <a:cxnLst/>
            <a:rect l="l" t="t" r="r" b="b"/>
            <a:pathLst>
              <a:path w="7620" h="1905">
                <a:moveTo>
                  <a:pt x="0" y="1452"/>
                </a:moveTo>
                <a:lnTo>
                  <a:pt x="7139" y="0"/>
                </a:lnTo>
                <a:lnTo>
                  <a:pt x="7348" y="863"/>
                </a:lnTo>
                <a:lnTo>
                  <a:pt x="0" y="1452"/>
                </a:lnTo>
                <a:close/>
              </a:path>
            </a:pathLst>
          </a:custGeom>
          <a:solidFill>
            <a:srgbClr val="200C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95" name="object 29895"/>
          <p:cNvSpPr/>
          <p:nvPr/>
        </p:nvSpPr>
        <p:spPr>
          <a:xfrm>
            <a:off x="3665636" y="2645389"/>
            <a:ext cx="7620" cy="1905"/>
          </a:xfrm>
          <a:custGeom>
            <a:avLst/>
            <a:gdLst/>
            <a:ahLst/>
            <a:cxnLst/>
            <a:rect l="l" t="t" r="r" b="b"/>
            <a:pathLst>
              <a:path w="7620" h="1905">
                <a:moveTo>
                  <a:pt x="7139" y="0"/>
                </a:moveTo>
                <a:lnTo>
                  <a:pt x="0" y="1452"/>
                </a:lnTo>
                <a:lnTo>
                  <a:pt x="7348" y="863"/>
                </a:lnTo>
                <a:lnTo>
                  <a:pt x="7139" y="0"/>
                </a:lnTo>
                <a:close/>
              </a:path>
            </a:pathLst>
          </a:custGeom>
          <a:ln w="3175">
            <a:solidFill>
              <a:srgbClr val="200C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96" name="object 298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897" name="object 298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898" name="object 298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899" name="object 298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900" name="object 299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901" name="object 299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902" name="object 299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903" name="object 299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904" name="object 299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905" name="object 299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906" name="object 299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907" name="object 29907"/>
          <p:cNvSpPr/>
          <p:nvPr/>
        </p:nvSpPr>
        <p:spPr>
          <a:xfrm>
            <a:off x="3640805" y="27023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210D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08" name="object 29908"/>
          <p:cNvSpPr/>
          <p:nvPr/>
        </p:nvSpPr>
        <p:spPr>
          <a:xfrm>
            <a:off x="3640805" y="27023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10D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09" name="object 299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910" name="object 299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911" name="object 299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912" name="object 299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913" name="object 299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914" name="object 29914"/>
          <p:cNvSpPr/>
          <p:nvPr/>
        </p:nvSpPr>
        <p:spPr>
          <a:xfrm>
            <a:off x="3640805" y="270235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739" y="2085"/>
                </a:moveTo>
                <a:lnTo>
                  <a:pt x="0" y="0"/>
                </a:lnTo>
                <a:lnTo>
                  <a:pt x="739" y="2085"/>
                </a:lnTo>
                <a:close/>
              </a:path>
            </a:pathLst>
          </a:custGeom>
          <a:ln w="3175">
            <a:solidFill>
              <a:srgbClr val="210D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15" name="object 299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916" name="object 299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917" name="object 299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918" name="object 29918"/>
          <p:cNvSpPr/>
          <p:nvPr/>
        </p:nvSpPr>
        <p:spPr>
          <a:xfrm>
            <a:off x="3640805" y="27023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19" name="object 29919"/>
          <p:cNvSpPr/>
          <p:nvPr/>
        </p:nvSpPr>
        <p:spPr>
          <a:xfrm>
            <a:off x="3640805" y="27023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20" name="object 29920"/>
          <p:cNvSpPr/>
          <p:nvPr/>
        </p:nvSpPr>
        <p:spPr>
          <a:xfrm>
            <a:off x="3640805" y="2702356"/>
            <a:ext cx="2540" cy="5715"/>
          </a:xfrm>
          <a:custGeom>
            <a:avLst/>
            <a:gdLst/>
            <a:ahLst/>
            <a:cxnLst/>
            <a:rect l="l" t="t" r="r" b="b"/>
            <a:pathLst>
              <a:path w="2539" h="5714">
                <a:moveTo>
                  <a:pt x="0" y="0"/>
                </a:moveTo>
                <a:lnTo>
                  <a:pt x="1958" y="55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21" name="object 29921"/>
          <p:cNvSpPr/>
          <p:nvPr/>
        </p:nvSpPr>
        <p:spPr>
          <a:xfrm>
            <a:off x="3642763" y="2707868"/>
            <a:ext cx="2540" cy="5715"/>
          </a:xfrm>
          <a:custGeom>
            <a:avLst/>
            <a:gdLst/>
            <a:ahLst/>
            <a:cxnLst/>
            <a:rect l="l" t="t" r="r" b="b"/>
            <a:pathLst>
              <a:path w="2539" h="5714">
                <a:moveTo>
                  <a:pt x="0" y="0"/>
                </a:moveTo>
                <a:lnTo>
                  <a:pt x="1965" y="55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22" name="object 29922"/>
          <p:cNvSpPr/>
          <p:nvPr/>
        </p:nvSpPr>
        <p:spPr>
          <a:xfrm>
            <a:off x="3642763" y="270786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23" name="object 29923"/>
          <p:cNvSpPr/>
          <p:nvPr/>
        </p:nvSpPr>
        <p:spPr>
          <a:xfrm>
            <a:off x="3642763" y="2707868"/>
            <a:ext cx="12700" cy="1905"/>
          </a:xfrm>
          <a:custGeom>
            <a:avLst/>
            <a:gdLst/>
            <a:ahLst/>
            <a:cxnLst/>
            <a:rect l="l" t="t" r="r" b="b"/>
            <a:pathLst>
              <a:path w="12700" h="1905">
                <a:moveTo>
                  <a:pt x="0" y="0"/>
                </a:moveTo>
                <a:lnTo>
                  <a:pt x="12293" y="17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24" name="object 299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925" name="object 299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926" name="object 299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927" name="object 299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928" name="object 299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929" name="object 299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930" name="object 299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931" name="object 299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932" name="object 299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933" name="object 299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934" name="object 29934"/>
          <p:cNvSpPr/>
          <p:nvPr/>
        </p:nvSpPr>
        <p:spPr>
          <a:xfrm>
            <a:off x="3757478" y="2625539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655" y="1483"/>
                </a:moveTo>
                <a:lnTo>
                  <a:pt x="0" y="228"/>
                </a:lnTo>
                <a:lnTo>
                  <a:pt x="558" y="0"/>
                </a:lnTo>
                <a:lnTo>
                  <a:pt x="655" y="1483"/>
                </a:lnTo>
                <a:close/>
              </a:path>
            </a:pathLst>
          </a:custGeom>
          <a:solidFill>
            <a:srgbClr val="1911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35" name="object 29935"/>
          <p:cNvSpPr/>
          <p:nvPr/>
        </p:nvSpPr>
        <p:spPr>
          <a:xfrm>
            <a:off x="3757478" y="2625539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558" y="0"/>
                </a:moveTo>
                <a:lnTo>
                  <a:pt x="0" y="228"/>
                </a:lnTo>
                <a:lnTo>
                  <a:pt x="655" y="1483"/>
                </a:lnTo>
                <a:lnTo>
                  <a:pt x="558" y="0"/>
                </a:lnTo>
                <a:close/>
              </a:path>
            </a:pathLst>
          </a:custGeom>
          <a:ln w="3175">
            <a:solidFill>
              <a:srgbClr val="19116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36" name="object 299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937" name="object 299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938" name="object 299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939" name="object 299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940" name="object 299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941" name="object 299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942" name="object 299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943" name="object 299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944" name="object 299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945" name="object 299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946" name="object 299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947" name="object 299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948" name="object 299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949" name="object 299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950" name="object 299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951" name="object 29951"/>
          <p:cNvSpPr/>
          <p:nvPr/>
        </p:nvSpPr>
        <p:spPr>
          <a:xfrm>
            <a:off x="3725313" y="2663571"/>
            <a:ext cx="24130" cy="6985"/>
          </a:xfrm>
          <a:custGeom>
            <a:avLst/>
            <a:gdLst/>
            <a:ahLst/>
            <a:cxnLst/>
            <a:rect l="l" t="t" r="r" b="b"/>
            <a:pathLst>
              <a:path w="24129" h="6985">
                <a:moveTo>
                  <a:pt x="0" y="6664"/>
                </a:moveTo>
                <a:lnTo>
                  <a:pt x="23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52" name="object 29952"/>
          <p:cNvSpPr/>
          <p:nvPr/>
        </p:nvSpPr>
        <p:spPr>
          <a:xfrm>
            <a:off x="3749126" y="266357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53" name="object 29953"/>
          <p:cNvSpPr/>
          <p:nvPr/>
        </p:nvSpPr>
        <p:spPr>
          <a:xfrm>
            <a:off x="3826700" y="26940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617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54" name="object 29954"/>
          <p:cNvSpPr/>
          <p:nvPr/>
        </p:nvSpPr>
        <p:spPr>
          <a:xfrm>
            <a:off x="3826700" y="26940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175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55" name="object 29955"/>
          <p:cNvSpPr/>
          <p:nvPr/>
        </p:nvSpPr>
        <p:spPr>
          <a:xfrm>
            <a:off x="3825161" y="269404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643"/>
                </a:moveTo>
                <a:lnTo>
                  <a:pt x="1539" y="0"/>
                </a:lnTo>
                <a:lnTo>
                  <a:pt x="1595" y="1430"/>
                </a:lnTo>
                <a:lnTo>
                  <a:pt x="0" y="1643"/>
                </a:lnTo>
                <a:close/>
              </a:path>
            </a:pathLst>
          </a:custGeom>
          <a:solidFill>
            <a:srgbClr val="1617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56" name="object 29956"/>
          <p:cNvSpPr/>
          <p:nvPr/>
        </p:nvSpPr>
        <p:spPr>
          <a:xfrm>
            <a:off x="3825161" y="269404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95" y="1430"/>
                </a:moveTo>
                <a:lnTo>
                  <a:pt x="0" y="1643"/>
                </a:lnTo>
                <a:lnTo>
                  <a:pt x="1539" y="0"/>
                </a:lnTo>
                <a:lnTo>
                  <a:pt x="1595" y="1430"/>
                </a:lnTo>
                <a:close/>
              </a:path>
            </a:pathLst>
          </a:custGeom>
          <a:ln w="3175">
            <a:solidFill>
              <a:srgbClr val="16175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57" name="object 29957"/>
          <p:cNvSpPr/>
          <p:nvPr/>
        </p:nvSpPr>
        <p:spPr>
          <a:xfrm>
            <a:off x="3826700" y="26940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617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58" name="object 29958"/>
          <p:cNvSpPr/>
          <p:nvPr/>
        </p:nvSpPr>
        <p:spPr>
          <a:xfrm>
            <a:off x="3826700" y="26940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175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59" name="object 29959"/>
          <p:cNvSpPr/>
          <p:nvPr/>
        </p:nvSpPr>
        <p:spPr>
          <a:xfrm>
            <a:off x="3825161" y="269404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39" y="0"/>
                </a:moveTo>
                <a:lnTo>
                  <a:pt x="0" y="1643"/>
                </a:lnTo>
                <a:lnTo>
                  <a:pt x="1539" y="0"/>
                </a:lnTo>
                <a:close/>
              </a:path>
            </a:pathLst>
          </a:custGeom>
          <a:ln w="3175">
            <a:solidFill>
              <a:srgbClr val="16175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60" name="object 29960"/>
          <p:cNvSpPr/>
          <p:nvPr/>
        </p:nvSpPr>
        <p:spPr>
          <a:xfrm>
            <a:off x="3825161" y="269404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39" y="0"/>
                </a:moveTo>
                <a:lnTo>
                  <a:pt x="0" y="1643"/>
                </a:lnTo>
                <a:lnTo>
                  <a:pt x="1539" y="0"/>
                </a:lnTo>
                <a:close/>
              </a:path>
            </a:pathLst>
          </a:custGeom>
          <a:ln w="3175">
            <a:solidFill>
              <a:srgbClr val="16175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61" name="object 29961"/>
          <p:cNvSpPr/>
          <p:nvPr/>
        </p:nvSpPr>
        <p:spPr>
          <a:xfrm>
            <a:off x="3825161" y="269569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62" name="object 29962"/>
          <p:cNvSpPr/>
          <p:nvPr/>
        </p:nvSpPr>
        <p:spPr>
          <a:xfrm>
            <a:off x="3823306" y="2696288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209" y="0"/>
                </a:moveTo>
                <a:lnTo>
                  <a:pt x="0" y="1336"/>
                </a:lnTo>
                <a:lnTo>
                  <a:pt x="2209" y="0"/>
                </a:lnTo>
                <a:close/>
              </a:path>
            </a:pathLst>
          </a:custGeom>
          <a:ln w="3175">
            <a:solidFill>
              <a:srgbClr val="16175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63" name="object 29963"/>
          <p:cNvSpPr/>
          <p:nvPr/>
        </p:nvSpPr>
        <p:spPr>
          <a:xfrm>
            <a:off x="3823306" y="269569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1932"/>
                </a:moveTo>
                <a:lnTo>
                  <a:pt x="1854" y="0"/>
                </a:lnTo>
                <a:lnTo>
                  <a:pt x="2209" y="596"/>
                </a:lnTo>
                <a:lnTo>
                  <a:pt x="0" y="1932"/>
                </a:lnTo>
                <a:close/>
              </a:path>
            </a:pathLst>
          </a:custGeom>
          <a:solidFill>
            <a:srgbClr val="1617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64" name="object 29964"/>
          <p:cNvSpPr/>
          <p:nvPr/>
        </p:nvSpPr>
        <p:spPr>
          <a:xfrm>
            <a:off x="3823306" y="269569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209" y="596"/>
                </a:moveTo>
                <a:lnTo>
                  <a:pt x="1854" y="0"/>
                </a:lnTo>
                <a:lnTo>
                  <a:pt x="0" y="1932"/>
                </a:lnTo>
                <a:lnTo>
                  <a:pt x="2209" y="596"/>
                </a:lnTo>
                <a:close/>
              </a:path>
            </a:pathLst>
          </a:custGeom>
          <a:ln w="3175">
            <a:solidFill>
              <a:srgbClr val="16175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65" name="object 29965"/>
          <p:cNvSpPr/>
          <p:nvPr/>
        </p:nvSpPr>
        <p:spPr>
          <a:xfrm>
            <a:off x="3823306" y="2695691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1932"/>
                </a:moveTo>
                <a:lnTo>
                  <a:pt x="1854" y="0"/>
                </a:lnTo>
                <a:lnTo>
                  <a:pt x="0" y="1932"/>
                </a:lnTo>
                <a:close/>
              </a:path>
            </a:pathLst>
          </a:custGeom>
          <a:ln w="3175">
            <a:solidFill>
              <a:srgbClr val="16175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66" name="object 29966"/>
          <p:cNvSpPr/>
          <p:nvPr/>
        </p:nvSpPr>
        <p:spPr>
          <a:xfrm>
            <a:off x="3823306" y="2695691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1932"/>
                </a:moveTo>
                <a:lnTo>
                  <a:pt x="1854" y="0"/>
                </a:lnTo>
                <a:lnTo>
                  <a:pt x="0" y="1932"/>
                </a:lnTo>
                <a:close/>
              </a:path>
            </a:pathLst>
          </a:custGeom>
          <a:ln w="3175">
            <a:solidFill>
              <a:srgbClr val="16175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67" name="object 29967"/>
          <p:cNvSpPr/>
          <p:nvPr/>
        </p:nvSpPr>
        <p:spPr>
          <a:xfrm>
            <a:off x="3825516" y="269628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617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68" name="object 29968"/>
          <p:cNvSpPr/>
          <p:nvPr/>
        </p:nvSpPr>
        <p:spPr>
          <a:xfrm>
            <a:off x="3825516" y="269628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175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69" name="object 29969"/>
          <p:cNvSpPr/>
          <p:nvPr/>
        </p:nvSpPr>
        <p:spPr>
          <a:xfrm>
            <a:off x="3825161" y="269569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5" y="596"/>
                </a:moveTo>
                <a:lnTo>
                  <a:pt x="0" y="0"/>
                </a:lnTo>
                <a:lnTo>
                  <a:pt x="355" y="596"/>
                </a:lnTo>
                <a:close/>
              </a:path>
            </a:pathLst>
          </a:custGeom>
          <a:ln w="3175">
            <a:solidFill>
              <a:srgbClr val="16175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70" name="object 29970"/>
          <p:cNvSpPr/>
          <p:nvPr/>
        </p:nvSpPr>
        <p:spPr>
          <a:xfrm>
            <a:off x="3825161" y="269569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5" y="596"/>
                </a:moveTo>
                <a:lnTo>
                  <a:pt x="0" y="0"/>
                </a:lnTo>
                <a:lnTo>
                  <a:pt x="355" y="596"/>
                </a:lnTo>
                <a:close/>
              </a:path>
            </a:pathLst>
          </a:custGeom>
          <a:ln w="3175">
            <a:solidFill>
              <a:srgbClr val="16175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71" name="object 29971"/>
          <p:cNvSpPr/>
          <p:nvPr/>
        </p:nvSpPr>
        <p:spPr>
          <a:xfrm>
            <a:off x="3825516" y="269547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810"/>
                </a:moveTo>
                <a:lnTo>
                  <a:pt x="1239" y="0"/>
                </a:lnTo>
                <a:lnTo>
                  <a:pt x="0" y="810"/>
                </a:lnTo>
                <a:close/>
              </a:path>
            </a:pathLst>
          </a:custGeom>
          <a:solidFill>
            <a:srgbClr val="1617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72" name="object 29972"/>
          <p:cNvSpPr/>
          <p:nvPr/>
        </p:nvSpPr>
        <p:spPr>
          <a:xfrm>
            <a:off x="3825516" y="269547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239" y="0"/>
                </a:moveTo>
                <a:lnTo>
                  <a:pt x="0" y="810"/>
                </a:lnTo>
                <a:lnTo>
                  <a:pt x="1239" y="0"/>
                </a:lnTo>
                <a:close/>
              </a:path>
            </a:pathLst>
          </a:custGeom>
          <a:ln w="3175">
            <a:solidFill>
              <a:srgbClr val="16175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73" name="object 29973"/>
          <p:cNvSpPr/>
          <p:nvPr/>
        </p:nvSpPr>
        <p:spPr>
          <a:xfrm>
            <a:off x="3825161" y="269547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355" y="810"/>
                </a:moveTo>
                <a:lnTo>
                  <a:pt x="0" y="213"/>
                </a:lnTo>
                <a:lnTo>
                  <a:pt x="1595" y="0"/>
                </a:lnTo>
                <a:lnTo>
                  <a:pt x="355" y="810"/>
                </a:lnTo>
                <a:close/>
              </a:path>
            </a:pathLst>
          </a:custGeom>
          <a:solidFill>
            <a:srgbClr val="1617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74" name="object 29974"/>
          <p:cNvSpPr/>
          <p:nvPr/>
        </p:nvSpPr>
        <p:spPr>
          <a:xfrm>
            <a:off x="3825161" y="269547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595" y="0"/>
                </a:moveTo>
                <a:lnTo>
                  <a:pt x="0" y="213"/>
                </a:lnTo>
                <a:lnTo>
                  <a:pt x="355" y="810"/>
                </a:lnTo>
                <a:lnTo>
                  <a:pt x="1595" y="0"/>
                </a:lnTo>
                <a:close/>
              </a:path>
            </a:pathLst>
          </a:custGeom>
          <a:ln w="3175">
            <a:solidFill>
              <a:srgbClr val="16175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75" name="object 29975"/>
          <p:cNvSpPr/>
          <p:nvPr/>
        </p:nvSpPr>
        <p:spPr>
          <a:xfrm>
            <a:off x="3825161" y="269569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5" y="5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76" name="object 29976"/>
          <p:cNvSpPr/>
          <p:nvPr/>
        </p:nvSpPr>
        <p:spPr>
          <a:xfrm>
            <a:off x="3824330" y="269528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485"/>
                </a:moveTo>
                <a:lnTo>
                  <a:pt x="609" y="0"/>
                </a:lnTo>
                <a:lnTo>
                  <a:pt x="830" y="408"/>
                </a:lnTo>
                <a:lnTo>
                  <a:pt x="0" y="485"/>
                </a:lnTo>
                <a:close/>
              </a:path>
            </a:pathLst>
          </a:custGeom>
          <a:solidFill>
            <a:srgbClr val="1617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77" name="object 29977"/>
          <p:cNvSpPr/>
          <p:nvPr/>
        </p:nvSpPr>
        <p:spPr>
          <a:xfrm>
            <a:off x="3824330" y="2695282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485"/>
                </a:moveTo>
                <a:lnTo>
                  <a:pt x="830" y="408"/>
                </a:lnTo>
                <a:lnTo>
                  <a:pt x="609" y="0"/>
                </a:lnTo>
                <a:lnTo>
                  <a:pt x="0" y="485"/>
                </a:lnTo>
                <a:close/>
              </a:path>
            </a:pathLst>
          </a:custGeom>
          <a:ln w="3175">
            <a:solidFill>
              <a:srgbClr val="16175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78" name="object 29978"/>
          <p:cNvSpPr/>
          <p:nvPr/>
        </p:nvSpPr>
        <p:spPr>
          <a:xfrm>
            <a:off x="3825161" y="269404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643"/>
                </a:moveTo>
                <a:lnTo>
                  <a:pt x="1234" y="76"/>
                </a:lnTo>
                <a:lnTo>
                  <a:pt x="1539" y="0"/>
                </a:lnTo>
                <a:lnTo>
                  <a:pt x="0" y="1643"/>
                </a:lnTo>
                <a:close/>
              </a:path>
            </a:pathLst>
          </a:custGeom>
          <a:solidFill>
            <a:srgbClr val="1617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79" name="object 29979"/>
          <p:cNvSpPr/>
          <p:nvPr/>
        </p:nvSpPr>
        <p:spPr>
          <a:xfrm>
            <a:off x="3825161" y="269404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234" y="76"/>
                </a:moveTo>
                <a:lnTo>
                  <a:pt x="1539" y="0"/>
                </a:lnTo>
                <a:lnTo>
                  <a:pt x="0" y="1643"/>
                </a:lnTo>
                <a:lnTo>
                  <a:pt x="1234" y="76"/>
                </a:lnTo>
                <a:close/>
              </a:path>
            </a:pathLst>
          </a:custGeom>
          <a:ln w="3175">
            <a:solidFill>
              <a:srgbClr val="16175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80" name="object 29980"/>
          <p:cNvSpPr/>
          <p:nvPr/>
        </p:nvSpPr>
        <p:spPr>
          <a:xfrm>
            <a:off x="3824940" y="269412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220" y="1567"/>
                </a:moveTo>
                <a:lnTo>
                  <a:pt x="0" y="1158"/>
                </a:lnTo>
                <a:lnTo>
                  <a:pt x="1455" y="0"/>
                </a:lnTo>
                <a:lnTo>
                  <a:pt x="220" y="1567"/>
                </a:lnTo>
                <a:close/>
              </a:path>
            </a:pathLst>
          </a:custGeom>
          <a:solidFill>
            <a:srgbClr val="1617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81" name="object 29981"/>
          <p:cNvSpPr/>
          <p:nvPr/>
        </p:nvSpPr>
        <p:spPr>
          <a:xfrm>
            <a:off x="3824940" y="269412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455" y="0"/>
                </a:moveTo>
                <a:lnTo>
                  <a:pt x="0" y="1158"/>
                </a:lnTo>
                <a:lnTo>
                  <a:pt x="220" y="1567"/>
                </a:lnTo>
                <a:lnTo>
                  <a:pt x="1455" y="0"/>
                </a:lnTo>
                <a:close/>
              </a:path>
            </a:pathLst>
          </a:custGeom>
          <a:ln w="3175">
            <a:solidFill>
              <a:srgbClr val="16175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82" name="object 29982"/>
          <p:cNvSpPr/>
          <p:nvPr/>
        </p:nvSpPr>
        <p:spPr>
          <a:xfrm>
            <a:off x="3824940" y="269528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20" y="40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83" name="object 29983"/>
          <p:cNvSpPr/>
          <p:nvPr/>
        </p:nvSpPr>
        <p:spPr>
          <a:xfrm>
            <a:off x="3823306" y="2695691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1932"/>
                </a:moveTo>
                <a:lnTo>
                  <a:pt x="1023" y="76"/>
                </a:lnTo>
                <a:lnTo>
                  <a:pt x="1854" y="0"/>
                </a:lnTo>
                <a:lnTo>
                  <a:pt x="0" y="1932"/>
                </a:lnTo>
                <a:close/>
              </a:path>
            </a:pathLst>
          </a:custGeom>
          <a:solidFill>
            <a:srgbClr val="1617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84" name="object 29984"/>
          <p:cNvSpPr/>
          <p:nvPr/>
        </p:nvSpPr>
        <p:spPr>
          <a:xfrm>
            <a:off x="3823306" y="2695691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1932"/>
                </a:moveTo>
                <a:lnTo>
                  <a:pt x="1854" y="0"/>
                </a:lnTo>
                <a:lnTo>
                  <a:pt x="1023" y="76"/>
                </a:lnTo>
                <a:lnTo>
                  <a:pt x="0" y="1932"/>
                </a:lnTo>
                <a:close/>
              </a:path>
            </a:pathLst>
          </a:custGeom>
          <a:ln w="3175">
            <a:solidFill>
              <a:srgbClr val="16175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85" name="object 29985"/>
          <p:cNvSpPr/>
          <p:nvPr/>
        </p:nvSpPr>
        <p:spPr>
          <a:xfrm>
            <a:off x="3808265" y="260550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553" y="2702"/>
                </a:moveTo>
                <a:lnTo>
                  <a:pt x="0" y="0"/>
                </a:lnTo>
                <a:lnTo>
                  <a:pt x="1211" y="2044"/>
                </a:lnTo>
                <a:lnTo>
                  <a:pt x="553" y="2702"/>
                </a:lnTo>
                <a:close/>
              </a:path>
            </a:pathLst>
          </a:custGeom>
          <a:solidFill>
            <a:srgbClr val="161C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86" name="object 29986"/>
          <p:cNvSpPr/>
          <p:nvPr/>
        </p:nvSpPr>
        <p:spPr>
          <a:xfrm>
            <a:off x="3808265" y="260550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553" y="2702"/>
                </a:moveTo>
                <a:lnTo>
                  <a:pt x="1211" y="2044"/>
                </a:lnTo>
                <a:lnTo>
                  <a:pt x="0" y="0"/>
                </a:lnTo>
                <a:lnTo>
                  <a:pt x="553" y="2702"/>
                </a:lnTo>
                <a:close/>
              </a:path>
            </a:pathLst>
          </a:custGeom>
          <a:ln w="3175">
            <a:solidFill>
              <a:srgbClr val="161C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87" name="object 29987"/>
          <p:cNvSpPr/>
          <p:nvPr/>
        </p:nvSpPr>
        <p:spPr>
          <a:xfrm>
            <a:off x="3826700" y="2693393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55" y="2085"/>
                </a:moveTo>
                <a:lnTo>
                  <a:pt x="0" y="655"/>
                </a:lnTo>
                <a:lnTo>
                  <a:pt x="614" y="0"/>
                </a:lnTo>
                <a:lnTo>
                  <a:pt x="55" y="2085"/>
                </a:lnTo>
                <a:close/>
              </a:path>
            </a:pathLst>
          </a:custGeom>
          <a:solidFill>
            <a:srgbClr val="1617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88" name="object 29988"/>
          <p:cNvSpPr/>
          <p:nvPr/>
        </p:nvSpPr>
        <p:spPr>
          <a:xfrm>
            <a:off x="3826700" y="2693393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55" y="2085"/>
                </a:moveTo>
                <a:lnTo>
                  <a:pt x="0" y="655"/>
                </a:lnTo>
                <a:lnTo>
                  <a:pt x="614" y="0"/>
                </a:lnTo>
                <a:lnTo>
                  <a:pt x="55" y="2085"/>
                </a:lnTo>
                <a:close/>
              </a:path>
            </a:pathLst>
          </a:custGeom>
          <a:ln w="3175">
            <a:solidFill>
              <a:srgbClr val="16175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89" name="object 29989"/>
          <p:cNvSpPr/>
          <p:nvPr/>
        </p:nvSpPr>
        <p:spPr>
          <a:xfrm>
            <a:off x="3826756" y="2693393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085"/>
                </a:moveTo>
                <a:lnTo>
                  <a:pt x="558" y="0"/>
                </a:lnTo>
                <a:lnTo>
                  <a:pt x="132" y="2067"/>
                </a:lnTo>
                <a:lnTo>
                  <a:pt x="0" y="2085"/>
                </a:lnTo>
                <a:close/>
              </a:path>
            </a:pathLst>
          </a:custGeom>
          <a:solidFill>
            <a:srgbClr val="1617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90" name="object 29990"/>
          <p:cNvSpPr/>
          <p:nvPr/>
        </p:nvSpPr>
        <p:spPr>
          <a:xfrm>
            <a:off x="3826756" y="2693393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085"/>
                </a:moveTo>
                <a:lnTo>
                  <a:pt x="132" y="2067"/>
                </a:lnTo>
                <a:lnTo>
                  <a:pt x="558" y="0"/>
                </a:lnTo>
                <a:lnTo>
                  <a:pt x="0" y="2085"/>
                </a:lnTo>
                <a:close/>
              </a:path>
            </a:pathLst>
          </a:custGeom>
          <a:ln w="3175">
            <a:solidFill>
              <a:srgbClr val="16175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91" name="object 29991"/>
          <p:cNvSpPr/>
          <p:nvPr/>
        </p:nvSpPr>
        <p:spPr>
          <a:xfrm>
            <a:off x="3826700" y="26940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617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92" name="object 29992"/>
          <p:cNvSpPr/>
          <p:nvPr/>
        </p:nvSpPr>
        <p:spPr>
          <a:xfrm>
            <a:off x="3826700" y="26940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175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93" name="object 29993"/>
          <p:cNvSpPr/>
          <p:nvPr/>
        </p:nvSpPr>
        <p:spPr>
          <a:xfrm>
            <a:off x="3826700" y="2693393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655"/>
                </a:moveTo>
                <a:lnTo>
                  <a:pt x="614" y="0"/>
                </a:lnTo>
                <a:lnTo>
                  <a:pt x="0" y="655"/>
                </a:lnTo>
                <a:close/>
              </a:path>
            </a:pathLst>
          </a:custGeom>
          <a:ln w="3175">
            <a:solidFill>
              <a:srgbClr val="16175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94" name="object 29994"/>
          <p:cNvSpPr/>
          <p:nvPr/>
        </p:nvSpPr>
        <p:spPr>
          <a:xfrm>
            <a:off x="3826700" y="2693393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655"/>
                </a:moveTo>
                <a:lnTo>
                  <a:pt x="614" y="0"/>
                </a:lnTo>
                <a:lnTo>
                  <a:pt x="0" y="655"/>
                </a:lnTo>
                <a:close/>
              </a:path>
            </a:pathLst>
          </a:custGeom>
          <a:ln w="3175">
            <a:solidFill>
              <a:srgbClr val="16185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95" name="object 29995"/>
          <p:cNvSpPr/>
          <p:nvPr/>
        </p:nvSpPr>
        <p:spPr>
          <a:xfrm>
            <a:off x="3826692" y="269546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16"/>
                </a:moveTo>
                <a:lnTo>
                  <a:pt x="195" y="0"/>
                </a:lnTo>
                <a:lnTo>
                  <a:pt x="0" y="116"/>
                </a:lnTo>
                <a:close/>
              </a:path>
            </a:pathLst>
          </a:custGeom>
          <a:solidFill>
            <a:srgbClr val="1617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96" name="object 29996"/>
          <p:cNvSpPr/>
          <p:nvPr/>
        </p:nvSpPr>
        <p:spPr>
          <a:xfrm>
            <a:off x="3826692" y="269546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16"/>
                </a:moveTo>
                <a:lnTo>
                  <a:pt x="195" y="0"/>
                </a:lnTo>
                <a:lnTo>
                  <a:pt x="63" y="17"/>
                </a:lnTo>
                <a:close/>
              </a:path>
            </a:pathLst>
          </a:custGeom>
          <a:ln w="3175">
            <a:solidFill>
              <a:srgbClr val="16175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97" name="object 29997"/>
          <p:cNvSpPr/>
          <p:nvPr/>
        </p:nvSpPr>
        <p:spPr>
          <a:xfrm>
            <a:off x="3808819" y="260755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657"/>
                </a:moveTo>
                <a:lnTo>
                  <a:pt x="657" y="0"/>
                </a:lnTo>
                <a:lnTo>
                  <a:pt x="1005" y="561"/>
                </a:lnTo>
                <a:lnTo>
                  <a:pt x="0" y="657"/>
                </a:lnTo>
                <a:close/>
              </a:path>
            </a:pathLst>
          </a:custGeom>
          <a:solidFill>
            <a:srgbClr val="161C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98" name="object 29998"/>
          <p:cNvSpPr/>
          <p:nvPr/>
        </p:nvSpPr>
        <p:spPr>
          <a:xfrm>
            <a:off x="3808819" y="260755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005" y="561"/>
                </a:moveTo>
                <a:lnTo>
                  <a:pt x="657" y="0"/>
                </a:lnTo>
                <a:lnTo>
                  <a:pt x="0" y="657"/>
                </a:lnTo>
                <a:lnTo>
                  <a:pt x="1005" y="561"/>
                </a:lnTo>
                <a:close/>
              </a:path>
            </a:pathLst>
          </a:custGeom>
          <a:ln w="3175">
            <a:solidFill>
              <a:srgbClr val="161C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99" name="object 29999"/>
          <p:cNvSpPr/>
          <p:nvPr/>
        </p:nvSpPr>
        <p:spPr>
          <a:xfrm>
            <a:off x="3826395" y="269339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731"/>
                </a:moveTo>
                <a:lnTo>
                  <a:pt x="919" y="0"/>
                </a:lnTo>
                <a:lnTo>
                  <a:pt x="304" y="655"/>
                </a:lnTo>
                <a:lnTo>
                  <a:pt x="0" y="731"/>
                </a:lnTo>
                <a:close/>
              </a:path>
            </a:pathLst>
          </a:custGeom>
          <a:solidFill>
            <a:srgbClr val="1617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00" name="object 30000"/>
          <p:cNvSpPr/>
          <p:nvPr/>
        </p:nvSpPr>
        <p:spPr>
          <a:xfrm>
            <a:off x="3826395" y="269339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304" y="655"/>
                </a:moveTo>
                <a:lnTo>
                  <a:pt x="0" y="731"/>
                </a:lnTo>
                <a:lnTo>
                  <a:pt x="919" y="0"/>
                </a:lnTo>
                <a:lnTo>
                  <a:pt x="304" y="655"/>
                </a:lnTo>
                <a:close/>
              </a:path>
            </a:pathLst>
          </a:custGeom>
          <a:ln w="3175">
            <a:solidFill>
              <a:srgbClr val="16175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01" name="object 30001"/>
          <p:cNvSpPr/>
          <p:nvPr/>
        </p:nvSpPr>
        <p:spPr>
          <a:xfrm>
            <a:off x="3826700" y="2693393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655"/>
                </a:moveTo>
                <a:lnTo>
                  <a:pt x="614" y="0"/>
                </a:lnTo>
                <a:lnTo>
                  <a:pt x="0" y="655"/>
                </a:lnTo>
                <a:close/>
              </a:path>
            </a:pathLst>
          </a:custGeom>
          <a:ln w="3175">
            <a:solidFill>
              <a:srgbClr val="16185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02" name="object 30002"/>
          <p:cNvSpPr/>
          <p:nvPr/>
        </p:nvSpPr>
        <p:spPr>
          <a:xfrm>
            <a:off x="3824269" y="2632298"/>
            <a:ext cx="4445" cy="7620"/>
          </a:xfrm>
          <a:custGeom>
            <a:avLst/>
            <a:gdLst/>
            <a:ahLst/>
            <a:cxnLst/>
            <a:rect l="l" t="t" r="r" b="b"/>
            <a:pathLst>
              <a:path w="4445" h="7619">
                <a:moveTo>
                  <a:pt x="3441" y="7208"/>
                </a:moveTo>
                <a:lnTo>
                  <a:pt x="0" y="0"/>
                </a:lnTo>
                <a:lnTo>
                  <a:pt x="3975" y="6654"/>
                </a:lnTo>
                <a:lnTo>
                  <a:pt x="3441" y="7208"/>
                </a:lnTo>
                <a:close/>
              </a:path>
            </a:pathLst>
          </a:custGeom>
          <a:solidFill>
            <a:srgbClr val="151D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03" name="object 30003"/>
          <p:cNvSpPr/>
          <p:nvPr/>
        </p:nvSpPr>
        <p:spPr>
          <a:xfrm>
            <a:off x="3824269" y="2632298"/>
            <a:ext cx="4445" cy="7620"/>
          </a:xfrm>
          <a:custGeom>
            <a:avLst/>
            <a:gdLst/>
            <a:ahLst/>
            <a:cxnLst/>
            <a:rect l="l" t="t" r="r" b="b"/>
            <a:pathLst>
              <a:path w="4445" h="7619">
                <a:moveTo>
                  <a:pt x="0" y="0"/>
                </a:moveTo>
                <a:lnTo>
                  <a:pt x="3975" y="6654"/>
                </a:lnTo>
                <a:lnTo>
                  <a:pt x="3441" y="720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1D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04" name="object 30004"/>
          <p:cNvSpPr/>
          <p:nvPr/>
        </p:nvSpPr>
        <p:spPr>
          <a:xfrm>
            <a:off x="3824269" y="2632298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60">
                <a:moveTo>
                  <a:pt x="805" y="9951"/>
                </a:moveTo>
                <a:lnTo>
                  <a:pt x="0" y="0"/>
                </a:lnTo>
                <a:lnTo>
                  <a:pt x="3441" y="7208"/>
                </a:lnTo>
                <a:lnTo>
                  <a:pt x="805" y="9951"/>
                </a:lnTo>
                <a:close/>
              </a:path>
            </a:pathLst>
          </a:custGeom>
          <a:solidFill>
            <a:srgbClr val="151D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05" name="object 30005"/>
          <p:cNvSpPr/>
          <p:nvPr/>
        </p:nvSpPr>
        <p:spPr>
          <a:xfrm>
            <a:off x="3824269" y="2632298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60">
                <a:moveTo>
                  <a:pt x="0" y="0"/>
                </a:moveTo>
                <a:lnTo>
                  <a:pt x="805" y="9951"/>
                </a:lnTo>
                <a:lnTo>
                  <a:pt x="3441" y="720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1D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06" name="object 300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07" name="object 300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08" name="object 300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09" name="object 300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10" name="object 30010"/>
          <p:cNvSpPr/>
          <p:nvPr/>
        </p:nvSpPr>
        <p:spPr>
          <a:xfrm>
            <a:off x="3820319" y="2632298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0" y="1948"/>
                </a:moveTo>
                <a:lnTo>
                  <a:pt x="39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11" name="object 30011"/>
          <p:cNvSpPr/>
          <p:nvPr/>
        </p:nvSpPr>
        <p:spPr>
          <a:xfrm>
            <a:off x="3799049" y="2716537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085" y="1432"/>
                </a:moveTo>
                <a:lnTo>
                  <a:pt x="576" y="396"/>
                </a:lnTo>
                <a:lnTo>
                  <a:pt x="0" y="0"/>
                </a:lnTo>
                <a:lnTo>
                  <a:pt x="2085" y="1432"/>
                </a:lnTo>
                <a:close/>
              </a:path>
            </a:pathLst>
          </a:custGeom>
          <a:ln w="3175">
            <a:solidFill>
              <a:srgbClr val="18105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12" name="object 300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13" name="object 30013"/>
          <p:cNvSpPr/>
          <p:nvPr/>
        </p:nvSpPr>
        <p:spPr>
          <a:xfrm>
            <a:off x="3801135" y="2716222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4348" y="0"/>
                </a:moveTo>
                <a:lnTo>
                  <a:pt x="0" y="17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14" name="object 300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15" name="object 300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16" name="object 30016"/>
          <p:cNvSpPr/>
          <p:nvPr/>
        </p:nvSpPr>
        <p:spPr>
          <a:xfrm>
            <a:off x="3823306" y="2696875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557" y="0"/>
                </a:moveTo>
                <a:lnTo>
                  <a:pt x="0" y="749"/>
                </a:lnTo>
                <a:lnTo>
                  <a:pt x="2557" y="0"/>
                </a:lnTo>
                <a:close/>
              </a:path>
            </a:pathLst>
          </a:custGeom>
          <a:ln w="3175">
            <a:solidFill>
              <a:srgbClr val="16175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17" name="object 30017"/>
          <p:cNvSpPr/>
          <p:nvPr/>
        </p:nvSpPr>
        <p:spPr>
          <a:xfrm>
            <a:off x="3823306" y="2696288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336"/>
                </a:moveTo>
                <a:lnTo>
                  <a:pt x="2209" y="0"/>
                </a:lnTo>
                <a:lnTo>
                  <a:pt x="2557" y="586"/>
                </a:lnTo>
                <a:lnTo>
                  <a:pt x="0" y="1336"/>
                </a:lnTo>
                <a:close/>
              </a:path>
            </a:pathLst>
          </a:custGeom>
          <a:solidFill>
            <a:srgbClr val="1617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18" name="object 30018"/>
          <p:cNvSpPr/>
          <p:nvPr/>
        </p:nvSpPr>
        <p:spPr>
          <a:xfrm>
            <a:off x="3823306" y="2696288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557" y="586"/>
                </a:moveTo>
                <a:lnTo>
                  <a:pt x="2209" y="0"/>
                </a:lnTo>
                <a:lnTo>
                  <a:pt x="0" y="1336"/>
                </a:lnTo>
                <a:lnTo>
                  <a:pt x="2557" y="586"/>
                </a:lnTo>
                <a:close/>
              </a:path>
            </a:pathLst>
          </a:custGeom>
          <a:ln w="3175">
            <a:solidFill>
              <a:srgbClr val="16175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19" name="object 300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20" name="object 30020"/>
          <p:cNvSpPr/>
          <p:nvPr/>
        </p:nvSpPr>
        <p:spPr>
          <a:xfrm>
            <a:off x="3825516" y="269628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47" y="586"/>
                </a:moveTo>
                <a:lnTo>
                  <a:pt x="0" y="0"/>
                </a:lnTo>
                <a:lnTo>
                  <a:pt x="347" y="586"/>
                </a:lnTo>
                <a:close/>
              </a:path>
            </a:pathLst>
          </a:custGeom>
          <a:ln w="3175">
            <a:solidFill>
              <a:srgbClr val="16175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21" name="object 30021"/>
          <p:cNvSpPr/>
          <p:nvPr/>
        </p:nvSpPr>
        <p:spPr>
          <a:xfrm>
            <a:off x="3825864" y="2695577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828" y="0"/>
                </a:moveTo>
                <a:lnTo>
                  <a:pt x="0" y="1297"/>
                </a:lnTo>
                <a:lnTo>
                  <a:pt x="828" y="0"/>
                </a:lnTo>
                <a:close/>
              </a:path>
            </a:pathLst>
          </a:custGeom>
          <a:ln w="3175">
            <a:solidFill>
              <a:srgbClr val="16175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22" name="object 30022"/>
          <p:cNvSpPr/>
          <p:nvPr/>
        </p:nvSpPr>
        <p:spPr>
          <a:xfrm>
            <a:off x="3825516" y="2695577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347" y="1297"/>
                </a:moveTo>
                <a:lnTo>
                  <a:pt x="0" y="711"/>
                </a:lnTo>
                <a:lnTo>
                  <a:pt x="1176" y="0"/>
                </a:lnTo>
                <a:lnTo>
                  <a:pt x="347" y="1297"/>
                </a:lnTo>
                <a:close/>
              </a:path>
            </a:pathLst>
          </a:custGeom>
          <a:solidFill>
            <a:srgbClr val="1617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23" name="object 30023"/>
          <p:cNvSpPr/>
          <p:nvPr/>
        </p:nvSpPr>
        <p:spPr>
          <a:xfrm>
            <a:off x="3825516" y="2695577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1176" y="0"/>
                </a:moveTo>
                <a:lnTo>
                  <a:pt x="0" y="711"/>
                </a:lnTo>
                <a:lnTo>
                  <a:pt x="347" y="1297"/>
                </a:lnTo>
                <a:lnTo>
                  <a:pt x="1176" y="0"/>
                </a:lnTo>
                <a:close/>
              </a:path>
            </a:pathLst>
          </a:custGeom>
          <a:ln w="3175">
            <a:solidFill>
              <a:srgbClr val="16175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24" name="object 30024"/>
          <p:cNvSpPr/>
          <p:nvPr/>
        </p:nvSpPr>
        <p:spPr>
          <a:xfrm>
            <a:off x="3805483" y="2710373"/>
            <a:ext cx="12065" cy="6350"/>
          </a:xfrm>
          <a:custGeom>
            <a:avLst/>
            <a:gdLst/>
            <a:ahLst/>
            <a:cxnLst/>
            <a:rect l="l" t="t" r="r" b="b"/>
            <a:pathLst>
              <a:path w="12064" h="6350">
                <a:moveTo>
                  <a:pt x="11762" y="0"/>
                </a:moveTo>
                <a:lnTo>
                  <a:pt x="0" y="58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25" name="object 30025"/>
          <p:cNvSpPr/>
          <p:nvPr/>
        </p:nvSpPr>
        <p:spPr>
          <a:xfrm>
            <a:off x="3825516" y="269628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47" y="58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26" name="object 300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27" name="object 300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28" name="object 300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29" name="object 300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30" name="object 30030"/>
          <p:cNvSpPr/>
          <p:nvPr/>
        </p:nvSpPr>
        <p:spPr>
          <a:xfrm>
            <a:off x="3824556" y="2694124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383" y="1158"/>
                </a:moveTo>
                <a:lnTo>
                  <a:pt x="0" y="452"/>
                </a:lnTo>
                <a:lnTo>
                  <a:pt x="1838" y="0"/>
                </a:lnTo>
                <a:lnTo>
                  <a:pt x="383" y="1158"/>
                </a:lnTo>
                <a:close/>
              </a:path>
            </a:pathLst>
          </a:custGeom>
          <a:solidFill>
            <a:srgbClr val="1617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31" name="object 30031"/>
          <p:cNvSpPr/>
          <p:nvPr/>
        </p:nvSpPr>
        <p:spPr>
          <a:xfrm>
            <a:off x="3824556" y="2694124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452"/>
                </a:moveTo>
                <a:lnTo>
                  <a:pt x="383" y="1158"/>
                </a:lnTo>
                <a:lnTo>
                  <a:pt x="1838" y="0"/>
                </a:lnTo>
                <a:lnTo>
                  <a:pt x="0" y="452"/>
                </a:lnTo>
                <a:close/>
              </a:path>
            </a:pathLst>
          </a:custGeom>
          <a:ln w="3175">
            <a:solidFill>
              <a:srgbClr val="16175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32" name="object 30032"/>
          <p:cNvSpPr/>
          <p:nvPr/>
        </p:nvSpPr>
        <p:spPr>
          <a:xfrm>
            <a:off x="3824556" y="269457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83" y="70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33" name="object 300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34" name="object 300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35" name="object 300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36" name="object 300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37" name="object 300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38" name="object 300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39" name="object 300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40" name="object 300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41" name="object 30041"/>
          <p:cNvSpPr/>
          <p:nvPr/>
        </p:nvSpPr>
        <p:spPr>
          <a:xfrm>
            <a:off x="3807792" y="260497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72" y="535"/>
                </a:moveTo>
                <a:lnTo>
                  <a:pt x="0" y="73"/>
                </a:lnTo>
                <a:lnTo>
                  <a:pt x="157" y="0"/>
                </a:lnTo>
                <a:lnTo>
                  <a:pt x="472" y="535"/>
                </a:lnTo>
                <a:close/>
              </a:path>
            </a:pathLst>
          </a:custGeom>
          <a:solidFill>
            <a:srgbClr val="161C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42" name="object 30042"/>
          <p:cNvSpPr/>
          <p:nvPr/>
        </p:nvSpPr>
        <p:spPr>
          <a:xfrm>
            <a:off x="3807792" y="260497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72" y="535"/>
                </a:moveTo>
                <a:lnTo>
                  <a:pt x="157" y="0"/>
                </a:lnTo>
                <a:lnTo>
                  <a:pt x="0" y="73"/>
                </a:lnTo>
                <a:lnTo>
                  <a:pt x="472" y="535"/>
                </a:lnTo>
                <a:close/>
              </a:path>
            </a:pathLst>
          </a:custGeom>
          <a:ln w="3175">
            <a:solidFill>
              <a:srgbClr val="161C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43" name="object 30043"/>
          <p:cNvSpPr/>
          <p:nvPr/>
        </p:nvSpPr>
        <p:spPr>
          <a:xfrm>
            <a:off x="3827711" y="263895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553"/>
                </a:moveTo>
                <a:lnTo>
                  <a:pt x="533" y="0"/>
                </a:lnTo>
                <a:lnTo>
                  <a:pt x="820" y="467"/>
                </a:lnTo>
                <a:lnTo>
                  <a:pt x="0" y="553"/>
                </a:lnTo>
                <a:close/>
              </a:path>
            </a:pathLst>
          </a:custGeom>
          <a:solidFill>
            <a:srgbClr val="151D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44" name="object 30044"/>
          <p:cNvSpPr/>
          <p:nvPr/>
        </p:nvSpPr>
        <p:spPr>
          <a:xfrm>
            <a:off x="3827711" y="263895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820" y="467"/>
                </a:moveTo>
                <a:lnTo>
                  <a:pt x="533" y="0"/>
                </a:lnTo>
                <a:lnTo>
                  <a:pt x="0" y="553"/>
                </a:lnTo>
                <a:lnTo>
                  <a:pt x="820" y="467"/>
                </a:lnTo>
                <a:close/>
              </a:path>
            </a:pathLst>
          </a:custGeom>
          <a:ln w="3175">
            <a:solidFill>
              <a:srgbClr val="151D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45" name="object 30045"/>
          <p:cNvSpPr/>
          <p:nvPr/>
        </p:nvSpPr>
        <p:spPr>
          <a:xfrm>
            <a:off x="3841203" y="266047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51E5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46" name="object 30046"/>
          <p:cNvSpPr/>
          <p:nvPr/>
        </p:nvSpPr>
        <p:spPr>
          <a:xfrm>
            <a:off x="3841203" y="266047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1E5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47" name="object 30047"/>
          <p:cNvSpPr/>
          <p:nvPr/>
        </p:nvSpPr>
        <p:spPr>
          <a:xfrm>
            <a:off x="3841203" y="2660474"/>
            <a:ext cx="6985" cy="11430"/>
          </a:xfrm>
          <a:custGeom>
            <a:avLst/>
            <a:gdLst/>
            <a:ahLst/>
            <a:cxnLst/>
            <a:rect l="l" t="t" r="r" b="b"/>
            <a:pathLst>
              <a:path w="6985" h="11430">
                <a:moveTo>
                  <a:pt x="0" y="0"/>
                </a:moveTo>
                <a:lnTo>
                  <a:pt x="6619" y="1100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1E5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48" name="object 30048"/>
          <p:cNvSpPr/>
          <p:nvPr/>
        </p:nvSpPr>
        <p:spPr>
          <a:xfrm>
            <a:off x="3841203" y="2660474"/>
            <a:ext cx="6985" cy="11430"/>
          </a:xfrm>
          <a:custGeom>
            <a:avLst/>
            <a:gdLst/>
            <a:ahLst/>
            <a:cxnLst/>
            <a:rect l="l" t="t" r="r" b="b"/>
            <a:pathLst>
              <a:path w="6985" h="11430">
                <a:moveTo>
                  <a:pt x="0" y="0"/>
                </a:moveTo>
                <a:lnTo>
                  <a:pt x="6619" y="1100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1E5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49" name="object 30049"/>
          <p:cNvSpPr/>
          <p:nvPr/>
        </p:nvSpPr>
        <p:spPr>
          <a:xfrm>
            <a:off x="3841203" y="2660474"/>
            <a:ext cx="6985" cy="14604"/>
          </a:xfrm>
          <a:custGeom>
            <a:avLst/>
            <a:gdLst/>
            <a:ahLst/>
            <a:cxnLst/>
            <a:rect l="l" t="t" r="r" b="b"/>
            <a:pathLst>
              <a:path w="6985" h="14605">
                <a:moveTo>
                  <a:pt x="3401" y="14472"/>
                </a:moveTo>
                <a:lnTo>
                  <a:pt x="0" y="0"/>
                </a:lnTo>
                <a:lnTo>
                  <a:pt x="6619" y="11000"/>
                </a:lnTo>
                <a:lnTo>
                  <a:pt x="3401" y="14472"/>
                </a:lnTo>
                <a:close/>
              </a:path>
            </a:pathLst>
          </a:custGeom>
          <a:solidFill>
            <a:srgbClr val="151E5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50" name="object 30050"/>
          <p:cNvSpPr/>
          <p:nvPr/>
        </p:nvSpPr>
        <p:spPr>
          <a:xfrm>
            <a:off x="3841203" y="2660474"/>
            <a:ext cx="6985" cy="14604"/>
          </a:xfrm>
          <a:custGeom>
            <a:avLst/>
            <a:gdLst/>
            <a:ahLst/>
            <a:cxnLst/>
            <a:rect l="l" t="t" r="r" b="b"/>
            <a:pathLst>
              <a:path w="6985" h="14605">
                <a:moveTo>
                  <a:pt x="0" y="0"/>
                </a:moveTo>
                <a:lnTo>
                  <a:pt x="3401" y="14472"/>
                </a:lnTo>
                <a:lnTo>
                  <a:pt x="6619" y="1100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1E5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51" name="object 30051"/>
          <p:cNvSpPr/>
          <p:nvPr/>
        </p:nvSpPr>
        <p:spPr>
          <a:xfrm>
            <a:off x="3837183" y="2660474"/>
            <a:ext cx="7620" cy="14604"/>
          </a:xfrm>
          <a:custGeom>
            <a:avLst/>
            <a:gdLst/>
            <a:ahLst/>
            <a:cxnLst/>
            <a:rect l="l" t="t" r="r" b="b"/>
            <a:pathLst>
              <a:path w="7620" h="14605">
                <a:moveTo>
                  <a:pt x="7421" y="14472"/>
                </a:moveTo>
                <a:lnTo>
                  <a:pt x="0" y="2070"/>
                </a:lnTo>
                <a:lnTo>
                  <a:pt x="4020" y="0"/>
                </a:lnTo>
                <a:lnTo>
                  <a:pt x="7421" y="14472"/>
                </a:lnTo>
                <a:close/>
              </a:path>
            </a:pathLst>
          </a:custGeom>
          <a:solidFill>
            <a:srgbClr val="151D5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52" name="object 30052"/>
          <p:cNvSpPr/>
          <p:nvPr/>
        </p:nvSpPr>
        <p:spPr>
          <a:xfrm>
            <a:off x="3837183" y="2660474"/>
            <a:ext cx="7620" cy="14604"/>
          </a:xfrm>
          <a:custGeom>
            <a:avLst/>
            <a:gdLst/>
            <a:ahLst/>
            <a:cxnLst/>
            <a:rect l="l" t="t" r="r" b="b"/>
            <a:pathLst>
              <a:path w="7620" h="14605">
                <a:moveTo>
                  <a:pt x="4020" y="0"/>
                </a:moveTo>
                <a:lnTo>
                  <a:pt x="7421" y="14472"/>
                </a:lnTo>
                <a:lnTo>
                  <a:pt x="0" y="2070"/>
                </a:lnTo>
                <a:lnTo>
                  <a:pt x="4020" y="0"/>
                </a:lnTo>
                <a:close/>
              </a:path>
            </a:pathLst>
          </a:custGeom>
          <a:ln w="3175">
            <a:solidFill>
              <a:srgbClr val="151D5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53" name="object 300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54" name="object 300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55" name="object 300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56" name="object 30056"/>
          <p:cNvSpPr/>
          <p:nvPr/>
        </p:nvSpPr>
        <p:spPr>
          <a:xfrm>
            <a:off x="3837183" y="2660474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0" y="2070"/>
                </a:moveTo>
                <a:lnTo>
                  <a:pt x="4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57" name="object 300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58" name="object 300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59" name="object 30059"/>
          <p:cNvSpPr/>
          <p:nvPr/>
        </p:nvSpPr>
        <p:spPr>
          <a:xfrm>
            <a:off x="3628745" y="2739677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880" y="12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60" name="object 300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61" name="object 300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62" name="object 30062"/>
          <p:cNvSpPr/>
          <p:nvPr/>
        </p:nvSpPr>
        <p:spPr>
          <a:xfrm>
            <a:off x="3631626" y="2740901"/>
            <a:ext cx="18415" cy="4445"/>
          </a:xfrm>
          <a:custGeom>
            <a:avLst/>
            <a:gdLst/>
            <a:ahLst/>
            <a:cxnLst/>
            <a:rect l="l" t="t" r="r" b="b"/>
            <a:pathLst>
              <a:path w="18414" h="4444">
                <a:moveTo>
                  <a:pt x="17825" y="43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63" name="object 300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64" name="object 300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65" name="object 300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66" name="object 300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67" name="object 300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68" name="object 300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69" name="object 300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70" name="object 300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71" name="object 300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72" name="object 300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73" name="object 300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74" name="object 300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75" name="object 300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76" name="object 300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77" name="object 300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78" name="object 300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7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79" name="object 30079"/>
          <p:cNvSpPr/>
          <p:nvPr/>
        </p:nvSpPr>
        <p:spPr>
          <a:xfrm>
            <a:off x="3609261" y="2731391"/>
            <a:ext cx="19685" cy="8890"/>
          </a:xfrm>
          <a:custGeom>
            <a:avLst/>
            <a:gdLst/>
            <a:ahLst/>
            <a:cxnLst/>
            <a:rect l="l" t="t" r="r" b="b"/>
            <a:pathLst>
              <a:path w="19685" h="8889">
                <a:moveTo>
                  <a:pt x="19484" y="828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80" name="object 300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81" name="object 300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82" name="object 300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83" name="object 300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84" name="object 300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85" name="object 300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86" name="object 300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87" name="object 300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88" name="object 300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89" name="object 30089"/>
          <p:cNvSpPr/>
          <p:nvPr/>
        </p:nvSpPr>
        <p:spPr>
          <a:xfrm>
            <a:off x="3630419" y="2704124"/>
            <a:ext cx="8890" cy="3175"/>
          </a:xfrm>
          <a:custGeom>
            <a:avLst/>
            <a:gdLst/>
            <a:ahLst/>
            <a:cxnLst/>
            <a:rect l="l" t="t" r="r" b="b"/>
            <a:pathLst>
              <a:path w="8889" h="3175">
                <a:moveTo>
                  <a:pt x="0" y="0"/>
                </a:moveTo>
                <a:lnTo>
                  <a:pt x="8580" y="26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90" name="object 300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91" name="object 300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92" name="object 30092"/>
          <p:cNvSpPr/>
          <p:nvPr/>
        </p:nvSpPr>
        <p:spPr>
          <a:xfrm>
            <a:off x="3643083" y="272474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220B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93" name="object 30093"/>
          <p:cNvSpPr/>
          <p:nvPr/>
        </p:nvSpPr>
        <p:spPr>
          <a:xfrm>
            <a:off x="3643083" y="272474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20B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94" name="object 300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95" name="object 300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96" name="object 300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97" name="object 300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98" name="object 300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99" name="object 300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00" name="object 30100"/>
          <p:cNvSpPr/>
          <p:nvPr/>
        </p:nvSpPr>
        <p:spPr>
          <a:xfrm>
            <a:off x="3624394" y="2701645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0"/>
                </a:moveTo>
                <a:lnTo>
                  <a:pt x="6024" y="2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01" name="object 301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02" name="object 301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03" name="object 301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04" name="object 301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05" name="object 301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06" name="object 301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07" name="object 301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08" name="object 301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09" name="object 301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10" name="object 301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11" name="object 301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12" name="object 301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13" name="object 301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14" name="object 301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15" name="object 30115"/>
          <p:cNvSpPr/>
          <p:nvPr/>
        </p:nvSpPr>
        <p:spPr>
          <a:xfrm>
            <a:off x="3604955" y="266049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16" name="object 30116"/>
          <p:cNvSpPr/>
          <p:nvPr/>
        </p:nvSpPr>
        <p:spPr>
          <a:xfrm>
            <a:off x="3604955" y="2660495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0" y="0"/>
                </a:moveTo>
                <a:lnTo>
                  <a:pt x="5636" y="213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17" name="object 301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18" name="object 301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19" name="object 301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20" name="object 301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21" name="object 30121"/>
          <p:cNvSpPr/>
          <p:nvPr/>
        </p:nvSpPr>
        <p:spPr>
          <a:xfrm>
            <a:off x="3599154" y="2657256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0" y="0"/>
                </a:moveTo>
                <a:lnTo>
                  <a:pt x="5801" y="323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22" name="object 301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23" name="object 30123"/>
          <p:cNvSpPr/>
          <p:nvPr/>
        </p:nvSpPr>
        <p:spPr>
          <a:xfrm>
            <a:off x="3610592" y="2660035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2590"/>
                </a:moveTo>
                <a:lnTo>
                  <a:pt x="543" y="0"/>
                </a:lnTo>
                <a:lnTo>
                  <a:pt x="0" y="2590"/>
                </a:lnTo>
                <a:close/>
              </a:path>
            </a:pathLst>
          </a:custGeom>
          <a:ln w="3175">
            <a:solidFill>
              <a:srgbClr val="201B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24" name="object 30124"/>
          <p:cNvSpPr/>
          <p:nvPr/>
        </p:nvSpPr>
        <p:spPr>
          <a:xfrm>
            <a:off x="3611135" y="266003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201B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25" name="object 30125"/>
          <p:cNvSpPr/>
          <p:nvPr/>
        </p:nvSpPr>
        <p:spPr>
          <a:xfrm>
            <a:off x="3611135" y="266003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01B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26" name="object 30126"/>
          <p:cNvSpPr/>
          <p:nvPr/>
        </p:nvSpPr>
        <p:spPr>
          <a:xfrm>
            <a:off x="3611135" y="266003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201B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27" name="object 30127"/>
          <p:cNvSpPr/>
          <p:nvPr/>
        </p:nvSpPr>
        <p:spPr>
          <a:xfrm>
            <a:off x="3611135" y="266003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01B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28" name="object 301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29" name="object 301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30" name="object 301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31" name="object 30131"/>
          <p:cNvSpPr/>
          <p:nvPr/>
        </p:nvSpPr>
        <p:spPr>
          <a:xfrm>
            <a:off x="3611135" y="266003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201B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32" name="object 30132"/>
          <p:cNvSpPr/>
          <p:nvPr/>
        </p:nvSpPr>
        <p:spPr>
          <a:xfrm>
            <a:off x="3611135" y="266003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01B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33" name="object 301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34" name="object 301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35" name="object 301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36" name="object 301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37" name="object 301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38" name="object 301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39" name="object 301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40" name="object 301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41" name="object 301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42" name="object 301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43" name="object 30143"/>
          <p:cNvSpPr/>
          <p:nvPr/>
        </p:nvSpPr>
        <p:spPr>
          <a:xfrm>
            <a:off x="3618011" y="2682273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535" y="0"/>
                </a:moveTo>
                <a:lnTo>
                  <a:pt x="0" y="2672"/>
                </a:lnTo>
                <a:lnTo>
                  <a:pt x="535" y="0"/>
                </a:lnTo>
                <a:close/>
              </a:path>
            </a:pathLst>
          </a:custGeom>
          <a:ln w="3175">
            <a:solidFill>
              <a:srgbClr val="2116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44" name="object 301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45" name="object 301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46" name="object 301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47" name="object 301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48" name="object 301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49" name="object 301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50" name="object 301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51" name="object 301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52" name="object 301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53" name="object 301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54" name="object 30154"/>
          <p:cNvSpPr/>
          <p:nvPr/>
        </p:nvSpPr>
        <p:spPr>
          <a:xfrm>
            <a:off x="3618011" y="2682273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535" y="0"/>
                </a:moveTo>
                <a:lnTo>
                  <a:pt x="0" y="2672"/>
                </a:lnTo>
                <a:lnTo>
                  <a:pt x="535" y="0"/>
                </a:lnTo>
                <a:close/>
              </a:path>
            </a:pathLst>
          </a:custGeom>
          <a:ln w="3175">
            <a:solidFill>
              <a:srgbClr val="2116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55" name="object 301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56" name="object 301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57" name="object 301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58" name="object 301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59" name="object 301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60" name="object 301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61" name="object 301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62" name="object 301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63" name="object 301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64" name="object 301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65" name="object 301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66" name="object 301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67" name="object 30167"/>
          <p:cNvSpPr/>
          <p:nvPr/>
        </p:nvSpPr>
        <p:spPr>
          <a:xfrm>
            <a:off x="3609573" y="2695542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0" y="0"/>
                </a:moveTo>
                <a:lnTo>
                  <a:pt x="7518" y="3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68" name="object 301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69" name="object 301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70" name="object 301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71" name="object 301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72" name="object 301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73" name="object 301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74" name="object 301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75" name="object 301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76" name="object 301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77" name="object 301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78" name="object 301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79" name="object 301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80" name="object 301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81" name="object 30181"/>
          <p:cNvSpPr/>
          <p:nvPr/>
        </p:nvSpPr>
        <p:spPr>
          <a:xfrm>
            <a:off x="3610592" y="266262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201B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82" name="object 30182"/>
          <p:cNvSpPr/>
          <p:nvPr/>
        </p:nvSpPr>
        <p:spPr>
          <a:xfrm>
            <a:off x="3610592" y="266262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01B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83" name="object 30183"/>
          <p:cNvSpPr/>
          <p:nvPr/>
        </p:nvSpPr>
        <p:spPr>
          <a:xfrm>
            <a:off x="3610592" y="2662626"/>
            <a:ext cx="17780" cy="6985"/>
          </a:xfrm>
          <a:custGeom>
            <a:avLst/>
            <a:gdLst/>
            <a:ahLst/>
            <a:cxnLst/>
            <a:rect l="l" t="t" r="r" b="b"/>
            <a:pathLst>
              <a:path w="17779" h="6985">
                <a:moveTo>
                  <a:pt x="0" y="0"/>
                </a:moveTo>
                <a:lnTo>
                  <a:pt x="17782" y="67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84" name="object 301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85" name="object 301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86" name="object 30186"/>
          <p:cNvSpPr/>
          <p:nvPr/>
        </p:nvSpPr>
        <p:spPr>
          <a:xfrm>
            <a:off x="3611135" y="266003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201B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87" name="object 30187"/>
          <p:cNvSpPr/>
          <p:nvPr/>
        </p:nvSpPr>
        <p:spPr>
          <a:xfrm>
            <a:off x="3611135" y="266003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01B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88" name="object 301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89" name="object 30189"/>
          <p:cNvSpPr/>
          <p:nvPr/>
        </p:nvSpPr>
        <p:spPr>
          <a:xfrm>
            <a:off x="3622489" y="26591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2016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90" name="object 30190"/>
          <p:cNvSpPr/>
          <p:nvPr/>
        </p:nvSpPr>
        <p:spPr>
          <a:xfrm>
            <a:off x="3622489" y="26591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016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91" name="object 301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92" name="object 301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93" name="object 301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94" name="object 301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95" name="object 301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96" name="object 301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97" name="object 301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98" name="object 301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99" name="object 301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00" name="object 302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01" name="object 302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02" name="object 302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03" name="object 302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8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04" name="object 302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05" name="object 30205"/>
          <p:cNvSpPr/>
          <p:nvPr/>
        </p:nvSpPr>
        <p:spPr>
          <a:xfrm>
            <a:off x="3594196" y="2685201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467" y="3416"/>
                </a:moveTo>
                <a:lnTo>
                  <a:pt x="0" y="1049"/>
                </a:lnTo>
                <a:lnTo>
                  <a:pt x="1003" y="0"/>
                </a:lnTo>
                <a:lnTo>
                  <a:pt x="467" y="3416"/>
                </a:lnTo>
                <a:close/>
              </a:path>
            </a:pathLst>
          </a:custGeom>
          <a:solidFill>
            <a:srgbClr val="1F22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06" name="object 30206"/>
          <p:cNvSpPr/>
          <p:nvPr/>
        </p:nvSpPr>
        <p:spPr>
          <a:xfrm>
            <a:off x="3594196" y="2685201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467" y="3416"/>
                </a:moveTo>
                <a:lnTo>
                  <a:pt x="0" y="1049"/>
                </a:lnTo>
                <a:lnTo>
                  <a:pt x="1003" y="0"/>
                </a:lnTo>
                <a:lnTo>
                  <a:pt x="467" y="3416"/>
                </a:lnTo>
                <a:close/>
              </a:path>
            </a:pathLst>
          </a:custGeom>
          <a:ln w="3175">
            <a:solidFill>
              <a:srgbClr val="1F22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07" name="object 30207"/>
          <p:cNvSpPr/>
          <p:nvPr/>
        </p:nvSpPr>
        <p:spPr>
          <a:xfrm>
            <a:off x="3594663" y="2685201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3416"/>
                </a:moveTo>
                <a:lnTo>
                  <a:pt x="535" y="0"/>
                </a:lnTo>
                <a:lnTo>
                  <a:pt x="0" y="3416"/>
                </a:lnTo>
                <a:close/>
              </a:path>
            </a:pathLst>
          </a:custGeom>
          <a:ln w="3175">
            <a:solidFill>
              <a:srgbClr val="1F21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08" name="object 302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09" name="object 30209"/>
          <p:cNvSpPr/>
          <p:nvPr/>
        </p:nvSpPr>
        <p:spPr>
          <a:xfrm>
            <a:off x="3605072" y="2694891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714" y="0"/>
                </a:moveTo>
                <a:lnTo>
                  <a:pt x="0" y="3822"/>
                </a:lnTo>
                <a:lnTo>
                  <a:pt x="1714" y="0"/>
                </a:lnTo>
                <a:close/>
              </a:path>
            </a:pathLst>
          </a:custGeom>
          <a:ln w="3175">
            <a:solidFill>
              <a:srgbClr val="201C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10" name="object 302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11" name="object 302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12" name="object 302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13" name="object 302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14" name="object 302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15" name="object 30215"/>
          <p:cNvSpPr/>
          <p:nvPr/>
        </p:nvSpPr>
        <p:spPr>
          <a:xfrm>
            <a:off x="3594663" y="2688618"/>
            <a:ext cx="11430" cy="5715"/>
          </a:xfrm>
          <a:custGeom>
            <a:avLst/>
            <a:gdLst/>
            <a:ahLst/>
            <a:cxnLst/>
            <a:rect l="l" t="t" r="r" b="b"/>
            <a:pathLst>
              <a:path w="11429" h="5714">
                <a:moveTo>
                  <a:pt x="0" y="0"/>
                </a:moveTo>
                <a:lnTo>
                  <a:pt x="10955" y="52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16" name="object 302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17" name="object 302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18" name="object 30218"/>
          <p:cNvSpPr/>
          <p:nvPr/>
        </p:nvSpPr>
        <p:spPr>
          <a:xfrm>
            <a:off x="3595771" y="269422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F20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19" name="object 30219"/>
          <p:cNvSpPr/>
          <p:nvPr/>
        </p:nvSpPr>
        <p:spPr>
          <a:xfrm>
            <a:off x="3595771" y="269422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F20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20" name="object 302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21" name="object 302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22" name="object 302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23" name="object 30223"/>
          <p:cNvSpPr/>
          <p:nvPr/>
        </p:nvSpPr>
        <p:spPr>
          <a:xfrm>
            <a:off x="3622489" y="26591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2016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24" name="object 30224"/>
          <p:cNvSpPr/>
          <p:nvPr/>
        </p:nvSpPr>
        <p:spPr>
          <a:xfrm>
            <a:off x="3622489" y="26591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016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25" name="object 302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26" name="object 302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27" name="object 302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28" name="object 302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29" name="object 302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30" name="object 302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31" name="object 302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32" name="object 302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33" name="object 302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34" name="object 302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35" name="object 302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36" name="object 302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37" name="object 302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38" name="object 302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39" name="object 302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40" name="object 302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41" name="object 302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42" name="object 302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43" name="object 30243"/>
          <p:cNvSpPr/>
          <p:nvPr/>
        </p:nvSpPr>
        <p:spPr>
          <a:xfrm>
            <a:off x="3605619" y="2693913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0" y="0"/>
                </a:moveTo>
                <a:lnTo>
                  <a:pt x="3954" y="16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44" name="object 302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45" name="object 302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46" name="object 302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47" name="object 302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48" name="object 302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49" name="object 302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50" name="object 302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51" name="object 302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52" name="object 302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53" name="object 302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54" name="object 302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55" name="object 302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56" name="object 302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57" name="object 302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58" name="object 302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59" name="object 30259"/>
          <p:cNvSpPr/>
          <p:nvPr/>
        </p:nvSpPr>
        <p:spPr>
          <a:xfrm>
            <a:off x="3594034" y="270432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624" y="0"/>
                </a:moveTo>
                <a:lnTo>
                  <a:pt x="0" y="635"/>
                </a:lnTo>
                <a:lnTo>
                  <a:pt x="624" y="0"/>
                </a:lnTo>
                <a:close/>
              </a:path>
            </a:pathLst>
          </a:custGeom>
          <a:ln w="3175">
            <a:solidFill>
              <a:srgbClr val="1F21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60" name="object 30260"/>
          <p:cNvSpPr/>
          <p:nvPr/>
        </p:nvSpPr>
        <p:spPr>
          <a:xfrm>
            <a:off x="3593515" y="2692844"/>
            <a:ext cx="1905" cy="8890"/>
          </a:xfrm>
          <a:custGeom>
            <a:avLst/>
            <a:gdLst/>
            <a:ahLst/>
            <a:cxnLst/>
            <a:rect l="l" t="t" r="r" b="b"/>
            <a:pathLst>
              <a:path w="1904" h="8889">
                <a:moveTo>
                  <a:pt x="855" y="8615"/>
                </a:moveTo>
                <a:lnTo>
                  <a:pt x="0" y="0"/>
                </a:lnTo>
                <a:lnTo>
                  <a:pt x="1503" y="1016"/>
                </a:lnTo>
                <a:lnTo>
                  <a:pt x="855" y="8615"/>
                </a:lnTo>
                <a:close/>
              </a:path>
            </a:pathLst>
          </a:custGeom>
          <a:solidFill>
            <a:srgbClr val="1F21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61" name="object 30261"/>
          <p:cNvSpPr/>
          <p:nvPr/>
        </p:nvSpPr>
        <p:spPr>
          <a:xfrm>
            <a:off x="3593515" y="2692844"/>
            <a:ext cx="1905" cy="8890"/>
          </a:xfrm>
          <a:custGeom>
            <a:avLst/>
            <a:gdLst/>
            <a:ahLst/>
            <a:cxnLst/>
            <a:rect l="l" t="t" r="r" b="b"/>
            <a:pathLst>
              <a:path w="1904" h="8889">
                <a:moveTo>
                  <a:pt x="855" y="8615"/>
                </a:moveTo>
                <a:lnTo>
                  <a:pt x="0" y="0"/>
                </a:lnTo>
                <a:lnTo>
                  <a:pt x="1503" y="1016"/>
                </a:lnTo>
                <a:lnTo>
                  <a:pt x="855" y="8615"/>
                </a:lnTo>
                <a:close/>
              </a:path>
            </a:pathLst>
          </a:custGeom>
          <a:ln w="3175">
            <a:solidFill>
              <a:srgbClr val="1F21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62" name="object 302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63" name="object 302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64" name="object 302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65" name="object 302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66" name="object 30266"/>
          <p:cNvSpPr/>
          <p:nvPr/>
        </p:nvSpPr>
        <p:spPr>
          <a:xfrm>
            <a:off x="3606335" y="2730147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926" y="12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67" name="object 302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68" name="object 302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69" name="object 302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70" name="object 302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71" name="object 30271"/>
          <p:cNvSpPr/>
          <p:nvPr/>
        </p:nvSpPr>
        <p:spPr>
          <a:xfrm>
            <a:off x="3593167" y="2686250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496" y="2367"/>
                </a:moveTo>
                <a:lnTo>
                  <a:pt x="0" y="1643"/>
                </a:lnTo>
                <a:lnTo>
                  <a:pt x="1028" y="0"/>
                </a:lnTo>
                <a:lnTo>
                  <a:pt x="1496" y="2367"/>
                </a:lnTo>
                <a:close/>
              </a:path>
            </a:pathLst>
          </a:custGeom>
          <a:solidFill>
            <a:srgbClr val="1F22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72" name="object 30272"/>
          <p:cNvSpPr/>
          <p:nvPr/>
        </p:nvSpPr>
        <p:spPr>
          <a:xfrm>
            <a:off x="3593167" y="2686250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028" y="0"/>
                </a:moveTo>
                <a:lnTo>
                  <a:pt x="1496" y="2367"/>
                </a:lnTo>
                <a:lnTo>
                  <a:pt x="0" y="1643"/>
                </a:lnTo>
                <a:lnTo>
                  <a:pt x="1028" y="0"/>
                </a:lnTo>
                <a:close/>
              </a:path>
            </a:pathLst>
          </a:custGeom>
          <a:ln w="3175">
            <a:solidFill>
              <a:srgbClr val="1F22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73" name="object 30273"/>
          <p:cNvSpPr/>
          <p:nvPr/>
        </p:nvSpPr>
        <p:spPr>
          <a:xfrm>
            <a:off x="3593035" y="2686250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132" y="1643"/>
                </a:moveTo>
                <a:lnTo>
                  <a:pt x="0" y="1219"/>
                </a:lnTo>
                <a:lnTo>
                  <a:pt x="1160" y="0"/>
                </a:lnTo>
                <a:lnTo>
                  <a:pt x="132" y="1643"/>
                </a:lnTo>
                <a:close/>
              </a:path>
            </a:pathLst>
          </a:custGeom>
          <a:solidFill>
            <a:srgbClr val="1F22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74" name="object 30274"/>
          <p:cNvSpPr/>
          <p:nvPr/>
        </p:nvSpPr>
        <p:spPr>
          <a:xfrm>
            <a:off x="3593035" y="2686250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1160" y="0"/>
                </a:moveTo>
                <a:lnTo>
                  <a:pt x="0" y="1219"/>
                </a:lnTo>
                <a:lnTo>
                  <a:pt x="132" y="1643"/>
                </a:lnTo>
                <a:lnTo>
                  <a:pt x="1160" y="0"/>
                </a:lnTo>
                <a:close/>
              </a:path>
            </a:pathLst>
          </a:custGeom>
          <a:ln w="3175">
            <a:solidFill>
              <a:srgbClr val="1F22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75" name="object 30275"/>
          <p:cNvSpPr/>
          <p:nvPr/>
        </p:nvSpPr>
        <p:spPr>
          <a:xfrm>
            <a:off x="3595019" y="269386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751" y="363"/>
                </a:moveTo>
                <a:lnTo>
                  <a:pt x="0" y="0"/>
                </a:lnTo>
                <a:lnTo>
                  <a:pt x="680" y="2"/>
                </a:lnTo>
                <a:lnTo>
                  <a:pt x="751" y="363"/>
                </a:lnTo>
                <a:close/>
              </a:path>
            </a:pathLst>
          </a:custGeom>
          <a:solidFill>
            <a:srgbClr val="1F21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76" name="object 30276"/>
          <p:cNvSpPr/>
          <p:nvPr/>
        </p:nvSpPr>
        <p:spPr>
          <a:xfrm>
            <a:off x="3595019" y="269386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751" y="363"/>
                </a:moveTo>
                <a:lnTo>
                  <a:pt x="0" y="0"/>
                </a:lnTo>
                <a:lnTo>
                  <a:pt x="680" y="2"/>
                </a:lnTo>
                <a:lnTo>
                  <a:pt x="751" y="363"/>
                </a:lnTo>
                <a:close/>
              </a:path>
            </a:pathLst>
          </a:custGeom>
          <a:ln w="3175">
            <a:solidFill>
              <a:srgbClr val="1F21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77" name="object 30277"/>
          <p:cNvSpPr/>
          <p:nvPr/>
        </p:nvSpPr>
        <p:spPr>
          <a:xfrm>
            <a:off x="3594663" y="2688618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4">
                <a:moveTo>
                  <a:pt x="1036" y="5245"/>
                </a:moveTo>
                <a:lnTo>
                  <a:pt x="355" y="5242"/>
                </a:lnTo>
                <a:lnTo>
                  <a:pt x="0" y="0"/>
                </a:lnTo>
                <a:lnTo>
                  <a:pt x="1036" y="5245"/>
                </a:lnTo>
                <a:close/>
              </a:path>
            </a:pathLst>
          </a:custGeom>
          <a:solidFill>
            <a:srgbClr val="1F21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78" name="object 30278"/>
          <p:cNvSpPr/>
          <p:nvPr/>
        </p:nvSpPr>
        <p:spPr>
          <a:xfrm>
            <a:off x="3594663" y="2688618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4">
                <a:moveTo>
                  <a:pt x="0" y="0"/>
                </a:moveTo>
                <a:lnTo>
                  <a:pt x="1036" y="5245"/>
                </a:lnTo>
                <a:lnTo>
                  <a:pt x="355" y="524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F21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79" name="object 30279"/>
          <p:cNvSpPr/>
          <p:nvPr/>
        </p:nvSpPr>
        <p:spPr>
          <a:xfrm>
            <a:off x="3593167" y="2687894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1851" y="5966"/>
                </a:moveTo>
                <a:lnTo>
                  <a:pt x="0" y="0"/>
                </a:lnTo>
                <a:lnTo>
                  <a:pt x="1496" y="723"/>
                </a:lnTo>
                <a:lnTo>
                  <a:pt x="1851" y="5966"/>
                </a:lnTo>
                <a:close/>
              </a:path>
            </a:pathLst>
          </a:custGeom>
          <a:solidFill>
            <a:srgbClr val="1F21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80" name="object 30280"/>
          <p:cNvSpPr/>
          <p:nvPr/>
        </p:nvSpPr>
        <p:spPr>
          <a:xfrm>
            <a:off x="3593167" y="2687894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1496" y="723"/>
                </a:moveTo>
                <a:lnTo>
                  <a:pt x="0" y="0"/>
                </a:lnTo>
                <a:lnTo>
                  <a:pt x="1851" y="5966"/>
                </a:lnTo>
                <a:lnTo>
                  <a:pt x="1496" y="723"/>
                </a:lnTo>
                <a:close/>
              </a:path>
            </a:pathLst>
          </a:custGeom>
          <a:ln w="3175">
            <a:solidFill>
              <a:srgbClr val="1F21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81" name="object 30281"/>
          <p:cNvSpPr/>
          <p:nvPr/>
        </p:nvSpPr>
        <p:spPr>
          <a:xfrm>
            <a:off x="3593167" y="2687894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0"/>
                </a:moveTo>
                <a:lnTo>
                  <a:pt x="1496" y="7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82" name="object 30282"/>
          <p:cNvSpPr/>
          <p:nvPr/>
        </p:nvSpPr>
        <p:spPr>
          <a:xfrm>
            <a:off x="3593035" y="268746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32" y="424"/>
                </a:moveTo>
                <a:lnTo>
                  <a:pt x="0" y="0"/>
                </a:lnTo>
                <a:lnTo>
                  <a:pt x="132" y="424"/>
                </a:lnTo>
                <a:close/>
              </a:path>
            </a:pathLst>
          </a:custGeom>
          <a:solidFill>
            <a:srgbClr val="1F22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83" name="object 30283"/>
          <p:cNvSpPr/>
          <p:nvPr/>
        </p:nvSpPr>
        <p:spPr>
          <a:xfrm>
            <a:off x="3593035" y="268746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0" y="358"/>
                </a:moveTo>
                <a:lnTo>
                  <a:pt x="0" y="0"/>
                </a:lnTo>
                <a:lnTo>
                  <a:pt x="30" y="358"/>
                </a:lnTo>
                <a:close/>
              </a:path>
            </a:pathLst>
          </a:custGeom>
          <a:ln w="3175">
            <a:solidFill>
              <a:srgbClr val="1F22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84" name="object 30284"/>
          <p:cNvSpPr/>
          <p:nvPr/>
        </p:nvSpPr>
        <p:spPr>
          <a:xfrm>
            <a:off x="3593068" y="2689374"/>
            <a:ext cx="635" cy="0"/>
          </a:xfrm>
          <a:custGeom>
            <a:avLst/>
            <a:gdLst/>
            <a:ahLst/>
            <a:cxnLst/>
            <a:rect l="l" t="t" r="r" b="b"/>
            <a:pathLst>
              <a:path w="635" h="0">
                <a:moveTo>
                  <a:pt x="0" y="0"/>
                </a:moveTo>
                <a:lnTo>
                  <a:pt x="274" y="0"/>
                </a:lnTo>
              </a:path>
            </a:pathLst>
          </a:custGeom>
          <a:ln w="3175">
            <a:solidFill>
              <a:srgbClr val="1F22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85" name="object 30285"/>
          <p:cNvSpPr/>
          <p:nvPr/>
        </p:nvSpPr>
        <p:spPr>
          <a:xfrm>
            <a:off x="3593068" y="268784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274" y="3053"/>
                </a:moveTo>
                <a:lnTo>
                  <a:pt x="0" y="0"/>
                </a:lnTo>
                <a:lnTo>
                  <a:pt x="274" y="3053"/>
                </a:lnTo>
                <a:close/>
              </a:path>
            </a:pathLst>
          </a:custGeom>
          <a:ln w="3175">
            <a:solidFill>
              <a:srgbClr val="1F22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86" name="object 302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87" name="object 302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88" name="object 30288"/>
          <p:cNvSpPr/>
          <p:nvPr/>
        </p:nvSpPr>
        <p:spPr>
          <a:xfrm>
            <a:off x="3593066" y="268782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01" y="66"/>
                </a:moveTo>
                <a:close/>
              </a:path>
            </a:pathLst>
          </a:custGeom>
          <a:solidFill>
            <a:srgbClr val="1F22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89" name="object 30289"/>
          <p:cNvSpPr/>
          <p:nvPr/>
        </p:nvSpPr>
        <p:spPr>
          <a:xfrm>
            <a:off x="3593066" y="268782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" y="20"/>
                </a:moveTo>
                <a:lnTo>
                  <a:pt x="101" y="6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F22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90" name="object 30290"/>
          <p:cNvSpPr/>
          <p:nvPr/>
        </p:nvSpPr>
        <p:spPr>
          <a:xfrm>
            <a:off x="3593066" y="268782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01" y="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91" name="object 302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92" name="object 30292"/>
          <p:cNvSpPr/>
          <p:nvPr/>
        </p:nvSpPr>
        <p:spPr>
          <a:xfrm>
            <a:off x="3595019" y="269386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751" y="363"/>
                </a:moveTo>
                <a:lnTo>
                  <a:pt x="0" y="0"/>
                </a:lnTo>
                <a:lnTo>
                  <a:pt x="751" y="363"/>
                </a:lnTo>
                <a:close/>
              </a:path>
            </a:pathLst>
          </a:custGeom>
          <a:ln w="3175">
            <a:solidFill>
              <a:srgbClr val="1F21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93" name="object 302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94" name="object 302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95" name="object 30295"/>
          <p:cNvSpPr/>
          <p:nvPr/>
        </p:nvSpPr>
        <p:spPr>
          <a:xfrm>
            <a:off x="3630531" y="2680281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93" y="518"/>
                </a:moveTo>
                <a:lnTo>
                  <a:pt x="0" y="0"/>
                </a:lnTo>
                <a:lnTo>
                  <a:pt x="1346" y="365"/>
                </a:lnTo>
                <a:lnTo>
                  <a:pt x="93" y="518"/>
                </a:lnTo>
                <a:close/>
              </a:path>
            </a:pathLst>
          </a:custGeom>
          <a:solidFill>
            <a:srgbClr val="2112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96" name="object 30296"/>
          <p:cNvSpPr/>
          <p:nvPr/>
        </p:nvSpPr>
        <p:spPr>
          <a:xfrm>
            <a:off x="3630531" y="2680281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0"/>
                </a:moveTo>
                <a:lnTo>
                  <a:pt x="1346" y="365"/>
                </a:lnTo>
                <a:lnTo>
                  <a:pt x="93" y="51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112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97" name="object 302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98" name="object 302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299" name="object 302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00" name="object 303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01" name="object 303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02" name="object 303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03" name="object 303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04" name="object 303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05" name="object 303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06" name="object 303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07" name="object 303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08" name="object 303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09" name="object 303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10" name="object 303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11" name="object 303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12" name="object 30312"/>
          <p:cNvSpPr/>
          <p:nvPr/>
        </p:nvSpPr>
        <p:spPr>
          <a:xfrm>
            <a:off x="3617092" y="2698638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0" y="0"/>
                </a:moveTo>
                <a:lnTo>
                  <a:pt x="7302" y="30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13" name="object 303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14" name="object 303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15" name="object 303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16" name="object 303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17" name="object 303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18" name="object 303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19" name="object 303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20" name="object 303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21" name="object 303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22" name="object 30322"/>
          <p:cNvSpPr/>
          <p:nvPr/>
        </p:nvSpPr>
        <p:spPr>
          <a:xfrm>
            <a:off x="3598395" y="2724409"/>
            <a:ext cx="8255" cy="6350"/>
          </a:xfrm>
          <a:custGeom>
            <a:avLst/>
            <a:gdLst/>
            <a:ahLst/>
            <a:cxnLst/>
            <a:rect l="l" t="t" r="r" b="b"/>
            <a:pathLst>
              <a:path w="8254" h="6350">
                <a:moveTo>
                  <a:pt x="7940" y="57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23" name="object 303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24" name="object 303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25" name="object 303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26" name="object 30326"/>
          <p:cNvSpPr/>
          <p:nvPr/>
        </p:nvSpPr>
        <p:spPr>
          <a:xfrm>
            <a:off x="3594371" y="270146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176" y="1963"/>
                </a:moveTo>
                <a:lnTo>
                  <a:pt x="121" y="203"/>
                </a:lnTo>
                <a:lnTo>
                  <a:pt x="0" y="0"/>
                </a:lnTo>
                <a:lnTo>
                  <a:pt x="1176" y="1963"/>
                </a:lnTo>
                <a:close/>
              </a:path>
            </a:pathLst>
          </a:custGeom>
          <a:ln w="3175">
            <a:solidFill>
              <a:srgbClr val="1F21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27" name="object 303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28" name="object 30328"/>
          <p:cNvSpPr/>
          <p:nvPr/>
        </p:nvSpPr>
        <p:spPr>
          <a:xfrm>
            <a:off x="3597678" y="2638303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625" y="1206"/>
                </a:moveTo>
                <a:lnTo>
                  <a:pt x="0" y="0"/>
                </a:lnTo>
                <a:lnTo>
                  <a:pt x="1239" y="513"/>
                </a:lnTo>
                <a:lnTo>
                  <a:pt x="1625" y="1206"/>
                </a:lnTo>
                <a:close/>
              </a:path>
            </a:pathLst>
          </a:custGeom>
          <a:solidFill>
            <a:srgbClr val="1F21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29" name="object 30329"/>
          <p:cNvSpPr/>
          <p:nvPr/>
        </p:nvSpPr>
        <p:spPr>
          <a:xfrm>
            <a:off x="3597678" y="2638303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0"/>
                </a:moveTo>
                <a:lnTo>
                  <a:pt x="1239" y="513"/>
                </a:lnTo>
                <a:lnTo>
                  <a:pt x="1625" y="120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F21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30" name="object 303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31" name="object 303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32" name="object 303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33" name="object 303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34" name="object 303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35" name="object 303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36" name="object 303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37" name="object 30337"/>
          <p:cNvSpPr/>
          <p:nvPr/>
        </p:nvSpPr>
        <p:spPr>
          <a:xfrm>
            <a:off x="3621775" y="2648315"/>
            <a:ext cx="3810" cy="10795"/>
          </a:xfrm>
          <a:custGeom>
            <a:avLst/>
            <a:gdLst/>
            <a:ahLst/>
            <a:cxnLst/>
            <a:rect l="l" t="t" r="r" b="b"/>
            <a:pathLst>
              <a:path w="3810" h="10794">
                <a:moveTo>
                  <a:pt x="0" y="0"/>
                </a:moveTo>
                <a:lnTo>
                  <a:pt x="3728" y="106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38" name="object 303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39" name="object 30339"/>
          <p:cNvSpPr/>
          <p:nvPr/>
        </p:nvSpPr>
        <p:spPr>
          <a:xfrm>
            <a:off x="3649451" y="2745280"/>
            <a:ext cx="7620" cy="1905"/>
          </a:xfrm>
          <a:custGeom>
            <a:avLst/>
            <a:gdLst/>
            <a:ahLst/>
            <a:cxnLst/>
            <a:rect l="l" t="t" r="r" b="b"/>
            <a:pathLst>
              <a:path w="7620" h="1905">
                <a:moveTo>
                  <a:pt x="7302" y="17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40" name="object 303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41" name="object 303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42" name="object 303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43" name="object 303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44" name="object 303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45" name="object 303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09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46" name="object 303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47" name="object 303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48" name="object 303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49" name="object 30349"/>
          <p:cNvSpPr/>
          <p:nvPr/>
        </p:nvSpPr>
        <p:spPr>
          <a:xfrm>
            <a:off x="3656754" y="274707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50" name="object 30350"/>
          <p:cNvSpPr/>
          <p:nvPr/>
        </p:nvSpPr>
        <p:spPr>
          <a:xfrm>
            <a:off x="3652703" y="2735765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30">
                <a:moveTo>
                  <a:pt x="0" y="0"/>
                </a:moveTo>
                <a:lnTo>
                  <a:pt x="4051" y="113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51" name="object 30351"/>
          <p:cNvSpPr/>
          <p:nvPr/>
        </p:nvSpPr>
        <p:spPr>
          <a:xfrm>
            <a:off x="3656754" y="274707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52" name="object 303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53" name="object 303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54" name="object 30354"/>
          <p:cNvSpPr/>
          <p:nvPr/>
        </p:nvSpPr>
        <p:spPr>
          <a:xfrm>
            <a:off x="3727587" y="2743121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3837" y="0"/>
                </a:moveTo>
                <a:lnTo>
                  <a:pt x="0" y="7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55" name="object 303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56" name="object 303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57" name="object 303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58" name="object 303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59" name="object 30359"/>
          <p:cNvSpPr/>
          <p:nvPr/>
        </p:nvSpPr>
        <p:spPr>
          <a:xfrm>
            <a:off x="3743794" y="2738369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4234" y="0"/>
                </a:moveTo>
                <a:lnTo>
                  <a:pt x="0" y="12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60" name="object 30360"/>
          <p:cNvSpPr/>
          <p:nvPr/>
        </p:nvSpPr>
        <p:spPr>
          <a:xfrm>
            <a:off x="3731424" y="2739580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12369" y="0"/>
                </a:moveTo>
                <a:lnTo>
                  <a:pt x="0" y="35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61" name="object 30361"/>
          <p:cNvSpPr/>
          <p:nvPr/>
        </p:nvSpPr>
        <p:spPr>
          <a:xfrm>
            <a:off x="3741547" y="2734574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0" y="0"/>
                </a:moveTo>
                <a:lnTo>
                  <a:pt x="2247" y="50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62" name="object 303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63" name="object 303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64" name="object 303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65" name="object 303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66" name="object 30366"/>
          <p:cNvSpPr/>
          <p:nvPr/>
        </p:nvSpPr>
        <p:spPr>
          <a:xfrm>
            <a:off x="3739311" y="2729766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0" y="0"/>
                </a:moveTo>
                <a:lnTo>
                  <a:pt x="2235" y="48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67" name="object 303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68" name="object 303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69" name="object 303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70" name="object 303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71" name="object 30371"/>
          <p:cNvSpPr/>
          <p:nvPr/>
        </p:nvSpPr>
        <p:spPr>
          <a:xfrm>
            <a:off x="3737086" y="2724967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0" y="0"/>
                </a:moveTo>
                <a:lnTo>
                  <a:pt x="2225" y="47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72" name="object 303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73" name="object 303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74" name="object 303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75" name="object 30375"/>
          <p:cNvSpPr/>
          <p:nvPr/>
        </p:nvSpPr>
        <p:spPr>
          <a:xfrm>
            <a:off x="3702532" y="2747660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094" y="0"/>
                </a:moveTo>
                <a:lnTo>
                  <a:pt x="0" y="2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76" name="object 303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77" name="object 303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78" name="object 303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79" name="object 30379"/>
          <p:cNvSpPr/>
          <p:nvPr/>
        </p:nvSpPr>
        <p:spPr>
          <a:xfrm>
            <a:off x="3706627" y="2743822"/>
            <a:ext cx="20955" cy="4445"/>
          </a:xfrm>
          <a:custGeom>
            <a:avLst/>
            <a:gdLst/>
            <a:ahLst/>
            <a:cxnLst/>
            <a:rect l="l" t="t" r="r" b="b"/>
            <a:pathLst>
              <a:path w="20954" h="4444">
                <a:moveTo>
                  <a:pt x="20960" y="0"/>
                </a:moveTo>
                <a:lnTo>
                  <a:pt x="0" y="38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80" name="object 303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81" name="object 303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82" name="object 303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83" name="object 303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84" name="object 303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85" name="object 303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86" name="object 30386"/>
          <p:cNvSpPr/>
          <p:nvPr/>
        </p:nvSpPr>
        <p:spPr>
          <a:xfrm>
            <a:off x="3735484" y="2720926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0" y="0"/>
                </a:moveTo>
                <a:lnTo>
                  <a:pt x="1602" y="40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87" name="object 30387"/>
          <p:cNvSpPr/>
          <p:nvPr/>
        </p:nvSpPr>
        <p:spPr>
          <a:xfrm>
            <a:off x="3702159" y="273681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2" y="429"/>
                </a:moveTo>
                <a:lnTo>
                  <a:pt x="0" y="0"/>
                </a:lnTo>
                <a:lnTo>
                  <a:pt x="172" y="421"/>
                </a:lnTo>
                <a:lnTo>
                  <a:pt x="22" y="429"/>
                </a:lnTo>
                <a:close/>
              </a:path>
            </a:pathLst>
          </a:custGeom>
          <a:solidFill>
            <a:srgbClr val="1F03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88" name="object 30388"/>
          <p:cNvSpPr/>
          <p:nvPr/>
        </p:nvSpPr>
        <p:spPr>
          <a:xfrm>
            <a:off x="3702159" y="273681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2" y="429"/>
                </a:moveTo>
                <a:lnTo>
                  <a:pt x="172" y="421"/>
                </a:lnTo>
                <a:lnTo>
                  <a:pt x="0" y="0"/>
                </a:lnTo>
                <a:lnTo>
                  <a:pt x="22" y="429"/>
                </a:lnTo>
                <a:close/>
              </a:path>
            </a:pathLst>
          </a:custGeom>
          <a:ln w="3175">
            <a:solidFill>
              <a:srgbClr val="1F03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89" name="object 303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90" name="object 303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91" name="object 303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92" name="object 303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93" name="object 303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94" name="object 303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95" name="object 30395"/>
          <p:cNvSpPr/>
          <p:nvPr/>
        </p:nvSpPr>
        <p:spPr>
          <a:xfrm>
            <a:off x="3732672" y="2715097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0"/>
                </a:moveTo>
                <a:lnTo>
                  <a:pt x="1259" y="245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96" name="object 303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97" name="object 303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98" name="object 303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99" name="object 303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00" name="object 30400"/>
          <p:cNvSpPr/>
          <p:nvPr/>
        </p:nvSpPr>
        <p:spPr>
          <a:xfrm>
            <a:off x="3730485" y="2710365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0" y="0"/>
                </a:moveTo>
                <a:lnTo>
                  <a:pt x="2186" y="47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01" name="object 30401"/>
          <p:cNvSpPr/>
          <p:nvPr/>
        </p:nvSpPr>
        <p:spPr>
          <a:xfrm>
            <a:off x="3735334" y="27002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0"/>
                </a:moveTo>
                <a:lnTo>
                  <a:pt x="652" y="2344"/>
                </a:lnTo>
                <a:lnTo>
                  <a:pt x="962" y="345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08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02" name="object 304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03" name="object 304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04" name="object 304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05" name="object 304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06" name="object 304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07" name="object 30407"/>
          <p:cNvSpPr/>
          <p:nvPr/>
        </p:nvSpPr>
        <p:spPr>
          <a:xfrm>
            <a:off x="3737140" y="270672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C08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08" name="object 30408"/>
          <p:cNvSpPr/>
          <p:nvPr/>
        </p:nvSpPr>
        <p:spPr>
          <a:xfrm>
            <a:off x="3737140" y="270672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08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09" name="object 304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10" name="object 304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11" name="object 304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12" name="object 30412"/>
          <p:cNvSpPr/>
          <p:nvPr/>
        </p:nvSpPr>
        <p:spPr>
          <a:xfrm>
            <a:off x="3728308" y="270564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13" name="object 30413"/>
          <p:cNvSpPr/>
          <p:nvPr/>
        </p:nvSpPr>
        <p:spPr>
          <a:xfrm>
            <a:off x="3728308" y="2705643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0" y="0"/>
                </a:moveTo>
                <a:lnTo>
                  <a:pt x="2176" y="47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14" name="object 30414"/>
          <p:cNvSpPr/>
          <p:nvPr/>
        </p:nvSpPr>
        <p:spPr>
          <a:xfrm>
            <a:off x="3728308" y="270564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15" name="object 30415"/>
          <p:cNvSpPr/>
          <p:nvPr/>
        </p:nvSpPr>
        <p:spPr>
          <a:xfrm>
            <a:off x="3728308" y="2703703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0" y="1940"/>
                </a:moveTo>
                <a:lnTo>
                  <a:pt x="79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16" name="object 304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17" name="object 304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18" name="object 304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19" name="object 304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20" name="object 30420"/>
          <p:cNvSpPr/>
          <p:nvPr/>
        </p:nvSpPr>
        <p:spPr>
          <a:xfrm>
            <a:off x="3727434" y="270341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D07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21" name="object 30421"/>
          <p:cNvSpPr/>
          <p:nvPr/>
        </p:nvSpPr>
        <p:spPr>
          <a:xfrm>
            <a:off x="3727434" y="270341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07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22" name="object 304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23" name="object 304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24" name="object 304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25" name="object 304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26" name="object 30426"/>
          <p:cNvSpPr/>
          <p:nvPr/>
        </p:nvSpPr>
        <p:spPr>
          <a:xfrm>
            <a:off x="3727434" y="2703415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0"/>
                </a:moveTo>
                <a:lnTo>
                  <a:pt x="873" y="22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27" name="object 30427"/>
          <p:cNvSpPr/>
          <p:nvPr/>
        </p:nvSpPr>
        <p:spPr>
          <a:xfrm>
            <a:off x="3720137" y="2705643"/>
            <a:ext cx="8255" cy="1905"/>
          </a:xfrm>
          <a:custGeom>
            <a:avLst/>
            <a:gdLst/>
            <a:ahLst/>
            <a:cxnLst/>
            <a:rect l="l" t="t" r="r" b="b"/>
            <a:pathLst>
              <a:path w="8254" h="1905">
                <a:moveTo>
                  <a:pt x="0" y="1422"/>
                </a:moveTo>
                <a:lnTo>
                  <a:pt x="81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28" name="object 304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29" name="object 30429"/>
          <p:cNvSpPr/>
          <p:nvPr/>
        </p:nvSpPr>
        <p:spPr>
          <a:xfrm>
            <a:off x="3710607" y="2711589"/>
            <a:ext cx="8255" cy="1905"/>
          </a:xfrm>
          <a:custGeom>
            <a:avLst/>
            <a:gdLst/>
            <a:ahLst/>
            <a:cxnLst/>
            <a:rect l="l" t="t" r="r" b="b"/>
            <a:pathLst>
              <a:path w="8254" h="1905">
                <a:moveTo>
                  <a:pt x="7696" y="1737"/>
                </a:moveTo>
                <a:lnTo>
                  <a:pt x="0" y="1214"/>
                </a:lnTo>
                <a:lnTo>
                  <a:pt x="482" y="0"/>
                </a:lnTo>
                <a:lnTo>
                  <a:pt x="7696" y="1737"/>
                </a:lnTo>
                <a:close/>
              </a:path>
            </a:pathLst>
          </a:custGeom>
          <a:solidFill>
            <a:srgbClr val="1E05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30" name="object 30430"/>
          <p:cNvSpPr/>
          <p:nvPr/>
        </p:nvSpPr>
        <p:spPr>
          <a:xfrm>
            <a:off x="3710607" y="2711589"/>
            <a:ext cx="8255" cy="1905"/>
          </a:xfrm>
          <a:custGeom>
            <a:avLst/>
            <a:gdLst/>
            <a:ahLst/>
            <a:cxnLst/>
            <a:rect l="l" t="t" r="r" b="b"/>
            <a:pathLst>
              <a:path w="8254" h="1905">
                <a:moveTo>
                  <a:pt x="0" y="1214"/>
                </a:moveTo>
                <a:lnTo>
                  <a:pt x="7696" y="1737"/>
                </a:lnTo>
                <a:lnTo>
                  <a:pt x="482" y="0"/>
                </a:lnTo>
                <a:lnTo>
                  <a:pt x="0" y="1214"/>
                </a:lnTo>
                <a:close/>
              </a:path>
            </a:pathLst>
          </a:custGeom>
          <a:ln w="3175">
            <a:solidFill>
              <a:srgbClr val="1E05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31" name="object 30431"/>
          <p:cNvSpPr/>
          <p:nvPr/>
        </p:nvSpPr>
        <p:spPr>
          <a:xfrm>
            <a:off x="3719855" y="2691259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4132" y="4658"/>
                </a:moveTo>
                <a:lnTo>
                  <a:pt x="0" y="424"/>
                </a:lnTo>
                <a:lnTo>
                  <a:pt x="1988" y="0"/>
                </a:lnTo>
                <a:lnTo>
                  <a:pt x="4132" y="4658"/>
                </a:lnTo>
                <a:close/>
              </a:path>
            </a:pathLst>
          </a:custGeom>
          <a:solidFill>
            <a:srgbClr val="1D08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32" name="object 30432"/>
          <p:cNvSpPr/>
          <p:nvPr/>
        </p:nvSpPr>
        <p:spPr>
          <a:xfrm>
            <a:off x="3719855" y="2691259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0" y="424"/>
                </a:moveTo>
                <a:lnTo>
                  <a:pt x="1988" y="0"/>
                </a:lnTo>
                <a:lnTo>
                  <a:pt x="4132" y="4658"/>
                </a:lnTo>
                <a:lnTo>
                  <a:pt x="0" y="424"/>
                </a:lnTo>
                <a:close/>
              </a:path>
            </a:pathLst>
          </a:custGeom>
          <a:ln w="3175">
            <a:solidFill>
              <a:srgbClr val="1D08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33" name="object 304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34" name="object 304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35" name="object 304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36" name="object 304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37" name="object 304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38" name="object 304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39" name="object 30439"/>
          <p:cNvSpPr/>
          <p:nvPr/>
        </p:nvSpPr>
        <p:spPr>
          <a:xfrm>
            <a:off x="3721844" y="269125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0" y="0"/>
                </a:moveTo>
                <a:lnTo>
                  <a:pt x="2143" y="46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40" name="object 304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41" name="object 304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42" name="object 304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43" name="object 304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44" name="object 30444"/>
          <p:cNvSpPr/>
          <p:nvPr/>
        </p:nvSpPr>
        <p:spPr>
          <a:xfrm>
            <a:off x="3719713" y="2686608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1323" y="2887"/>
                </a:moveTo>
                <a:lnTo>
                  <a:pt x="0" y="0"/>
                </a:lnTo>
                <a:lnTo>
                  <a:pt x="2674" y="391"/>
                </a:lnTo>
                <a:lnTo>
                  <a:pt x="1323" y="2887"/>
                </a:lnTo>
                <a:close/>
              </a:path>
            </a:pathLst>
          </a:custGeom>
          <a:solidFill>
            <a:srgbClr val="1D08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45" name="object 30445"/>
          <p:cNvSpPr/>
          <p:nvPr/>
        </p:nvSpPr>
        <p:spPr>
          <a:xfrm>
            <a:off x="3719713" y="2686608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674" y="391"/>
                </a:moveTo>
                <a:lnTo>
                  <a:pt x="0" y="0"/>
                </a:lnTo>
                <a:lnTo>
                  <a:pt x="1323" y="2887"/>
                </a:lnTo>
                <a:lnTo>
                  <a:pt x="2674" y="391"/>
                </a:lnTo>
                <a:close/>
              </a:path>
            </a:pathLst>
          </a:custGeom>
          <a:ln w="3175">
            <a:solidFill>
              <a:srgbClr val="1D08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46" name="object 30446"/>
          <p:cNvSpPr/>
          <p:nvPr/>
        </p:nvSpPr>
        <p:spPr>
          <a:xfrm>
            <a:off x="3719713" y="2686608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323" y="28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47" name="object 304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48" name="object 304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49" name="object 304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50" name="object 304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51" name="object 304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52" name="object 30452"/>
          <p:cNvSpPr/>
          <p:nvPr/>
        </p:nvSpPr>
        <p:spPr>
          <a:xfrm>
            <a:off x="3691790" y="2711104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3873" y="683"/>
                </a:moveTo>
                <a:lnTo>
                  <a:pt x="0" y="419"/>
                </a:lnTo>
                <a:lnTo>
                  <a:pt x="3111" y="0"/>
                </a:lnTo>
                <a:lnTo>
                  <a:pt x="3873" y="683"/>
                </a:lnTo>
                <a:close/>
              </a:path>
            </a:pathLst>
          </a:custGeom>
          <a:solidFill>
            <a:srgbClr val="1F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53" name="object 30453"/>
          <p:cNvSpPr/>
          <p:nvPr/>
        </p:nvSpPr>
        <p:spPr>
          <a:xfrm>
            <a:off x="3691790" y="2711104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3111" y="0"/>
                </a:moveTo>
                <a:lnTo>
                  <a:pt x="0" y="419"/>
                </a:lnTo>
                <a:lnTo>
                  <a:pt x="3873" y="683"/>
                </a:lnTo>
                <a:lnTo>
                  <a:pt x="3111" y="0"/>
                </a:lnTo>
                <a:close/>
              </a:path>
            </a:pathLst>
          </a:custGeom>
          <a:ln w="3175">
            <a:solidFill>
              <a:srgbClr val="1F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54" name="object 30454"/>
          <p:cNvSpPr/>
          <p:nvPr/>
        </p:nvSpPr>
        <p:spPr>
          <a:xfrm>
            <a:off x="3691790" y="2711104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0" y="419"/>
                </a:moveTo>
                <a:lnTo>
                  <a:pt x="3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55" name="object 304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56" name="object 30456"/>
          <p:cNvSpPr/>
          <p:nvPr/>
        </p:nvSpPr>
        <p:spPr>
          <a:xfrm>
            <a:off x="3685997" y="2706443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68" y="5123"/>
                </a:moveTo>
                <a:lnTo>
                  <a:pt x="0" y="1894"/>
                </a:lnTo>
                <a:lnTo>
                  <a:pt x="3718" y="0"/>
                </a:lnTo>
                <a:lnTo>
                  <a:pt x="68" y="5123"/>
                </a:lnTo>
                <a:close/>
              </a:path>
            </a:pathLst>
          </a:custGeom>
          <a:solidFill>
            <a:srgbClr val="2005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57" name="object 30457"/>
          <p:cNvSpPr/>
          <p:nvPr/>
        </p:nvSpPr>
        <p:spPr>
          <a:xfrm>
            <a:off x="3685997" y="2706443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68" y="5123"/>
                </a:moveTo>
                <a:lnTo>
                  <a:pt x="0" y="1894"/>
                </a:lnTo>
                <a:lnTo>
                  <a:pt x="3718" y="0"/>
                </a:lnTo>
                <a:lnTo>
                  <a:pt x="68" y="5123"/>
                </a:lnTo>
                <a:close/>
              </a:path>
            </a:pathLst>
          </a:custGeom>
          <a:ln w="3175">
            <a:solidFill>
              <a:srgbClr val="2005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58" name="object 304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59" name="object 304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60" name="object 304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61" name="object 304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62" name="object 30462"/>
          <p:cNvSpPr/>
          <p:nvPr/>
        </p:nvSpPr>
        <p:spPr>
          <a:xfrm>
            <a:off x="3686065" y="2711523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0" y="43"/>
                </a:moveTo>
                <a:lnTo>
                  <a:pt x="57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63" name="object 304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64" name="object 304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65" name="object 304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66" name="object 304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67" name="object 304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68" name="object 304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69" name="object 304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70" name="object 304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71" name="object 304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72" name="object 30472"/>
          <p:cNvSpPr/>
          <p:nvPr/>
        </p:nvSpPr>
        <p:spPr>
          <a:xfrm>
            <a:off x="3719306" y="2685473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406" y="1135"/>
                </a:moveTo>
                <a:lnTo>
                  <a:pt x="0" y="91"/>
                </a:lnTo>
                <a:lnTo>
                  <a:pt x="1968" y="0"/>
                </a:lnTo>
                <a:lnTo>
                  <a:pt x="406" y="1135"/>
                </a:lnTo>
                <a:close/>
              </a:path>
            </a:pathLst>
          </a:custGeom>
          <a:solidFill>
            <a:srgbClr val="1D08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73" name="object 30473"/>
          <p:cNvSpPr/>
          <p:nvPr/>
        </p:nvSpPr>
        <p:spPr>
          <a:xfrm>
            <a:off x="3719306" y="2685473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91"/>
                </a:moveTo>
                <a:lnTo>
                  <a:pt x="406" y="1135"/>
                </a:lnTo>
                <a:lnTo>
                  <a:pt x="1968" y="0"/>
                </a:lnTo>
                <a:lnTo>
                  <a:pt x="0" y="91"/>
                </a:lnTo>
                <a:close/>
              </a:path>
            </a:pathLst>
          </a:custGeom>
          <a:ln w="3175">
            <a:solidFill>
              <a:srgbClr val="1D08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74" name="object 304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75" name="object 304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76" name="object 30476"/>
          <p:cNvSpPr/>
          <p:nvPr/>
        </p:nvSpPr>
        <p:spPr>
          <a:xfrm>
            <a:off x="3714734" y="2685564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4978" y="1043"/>
                </a:moveTo>
                <a:lnTo>
                  <a:pt x="0" y="213"/>
                </a:lnTo>
                <a:lnTo>
                  <a:pt x="4572" y="0"/>
                </a:lnTo>
                <a:lnTo>
                  <a:pt x="4978" y="1043"/>
                </a:lnTo>
                <a:close/>
              </a:path>
            </a:pathLst>
          </a:custGeom>
          <a:solidFill>
            <a:srgbClr val="1D08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77" name="object 30477"/>
          <p:cNvSpPr/>
          <p:nvPr/>
        </p:nvSpPr>
        <p:spPr>
          <a:xfrm>
            <a:off x="3714734" y="2685564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0" y="213"/>
                </a:moveTo>
                <a:lnTo>
                  <a:pt x="4572" y="0"/>
                </a:lnTo>
                <a:lnTo>
                  <a:pt x="4978" y="1043"/>
                </a:lnTo>
                <a:lnTo>
                  <a:pt x="0" y="213"/>
                </a:lnTo>
                <a:close/>
              </a:path>
            </a:pathLst>
          </a:custGeom>
          <a:ln w="3175">
            <a:solidFill>
              <a:srgbClr val="1D08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78" name="object 304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79" name="object 30479"/>
          <p:cNvSpPr/>
          <p:nvPr/>
        </p:nvSpPr>
        <p:spPr>
          <a:xfrm>
            <a:off x="3719306" y="268556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406" y="10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80" name="object 304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81" name="object 304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82" name="object 304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83" name="object 304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84" name="object 304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85" name="object 304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86" name="object 304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87" name="object 304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88" name="object 304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89" name="object 304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90" name="object 30490"/>
          <p:cNvSpPr/>
          <p:nvPr/>
        </p:nvSpPr>
        <p:spPr>
          <a:xfrm>
            <a:off x="3694902" y="2709877"/>
            <a:ext cx="9525" cy="1270"/>
          </a:xfrm>
          <a:custGeom>
            <a:avLst/>
            <a:gdLst/>
            <a:ahLst/>
            <a:cxnLst/>
            <a:rect l="l" t="t" r="r" b="b"/>
            <a:pathLst>
              <a:path w="9525" h="1269">
                <a:moveTo>
                  <a:pt x="0" y="1226"/>
                </a:moveTo>
                <a:lnTo>
                  <a:pt x="90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91" name="object 304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92" name="object 304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0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93" name="object 304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94" name="object 304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95" name="object 304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96" name="object 304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97" name="object 30497"/>
          <p:cNvSpPr/>
          <p:nvPr/>
        </p:nvSpPr>
        <p:spPr>
          <a:xfrm>
            <a:off x="3718212" y="268275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1094" y="28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98" name="object 304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499" name="object 304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00" name="object 305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01" name="object 305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02" name="object 305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03" name="object 305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04" name="object 305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05" name="object 305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06" name="object 30506"/>
          <p:cNvSpPr/>
          <p:nvPr/>
        </p:nvSpPr>
        <p:spPr>
          <a:xfrm>
            <a:off x="3703977" y="2709105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0" y="772"/>
                </a:moveTo>
                <a:lnTo>
                  <a:pt x="44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07" name="object 305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08" name="object 305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09" name="object 305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10" name="object 305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11" name="object 305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12" name="object 305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13" name="object 305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14" name="object 30514"/>
          <p:cNvSpPr/>
          <p:nvPr/>
        </p:nvSpPr>
        <p:spPr>
          <a:xfrm>
            <a:off x="3715481" y="2677025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0"/>
                </a:moveTo>
                <a:lnTo>
                  <a:pt x="1160" y="2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15" name="object 30515"/>
          <p:cNvSpPr/>
          <p:nvPr/>
        </p:nvSpPr>
        <p:spPr>
          <a:xfrm>
            <a:off x="3701443" y="267463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16" name="object 305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17" name="object 305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18" name="object 305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19" name="object 30519"/>
          <p:cNvSpPr/>
          <p:nvPr/>
        </p:nvSpPr>
        <p:spPr>
          <a:xfrm>
            <a:off x="3705842" y="266773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E09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20" name="object 30520"/>
          <p:cNvSpPr/>
          <p:nvPr/>
        </p:nvSpPr>
        <p:spPr>
          <a:xfrm>
            <a:off x="3705842" y="266773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09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21" name="object 305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22" name="object 305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23" name="object 305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24" name="object 305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25" name="object 30525"/>
          <p:cNvSpPr/>
          <p:nvPr/>
        </p:nvSpPr>
        <p:spPr>
          <a:xfrm>
            <a:off x="3710475" y="2665722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0"/>
                </a:moveTo>
                <a:lnTo>
                  <a:pt x="820" y="2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26" name="object 305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27" name="object 30527"/>
          <p:cNvSpPr/>
          <p:nvPr/>
        </p:nvSpPr>
        <p:spPr>
          <a:xfrm>
            <a:off x="3693546" y="2674637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0" y="556"/>
                </a:moveTo>
                <a:lnTo>
                  <a:pt x="7896" y="0"/>
                </a:lnTo>
                <a:lnTo>
                  <a:pt x="0" y="556"/>
                </a:lnTo>
                <a:close/>
              </a:path>
            </a:pathLst>
          </a:custGeom>
          <a:ln w="3175">
            <a:solidFill>
              <a:srgbClr val="1F08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28" name="object 30528"/>
          <p:cNvSpPr/>
          <p:nvPr/>
        </p:nvSpPr>
        <p:spPr>
          <a:xfrm>
            <a:off x="3693546" y="26751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F08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29" name="object 30529"/>
          <p:cNvSpPr/>
          <p:nvPr/>
        </p:nvSpPr>
        <p:spPr>
          <a:xfrm>
            <a:off x="3693546" y="267519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F08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30" name="object 30530"/>
          <p:cNvSpPr/>
          <p:nvPr/>
        </p:nvSpPr>
        <p:spPr>
          <a:xfrm>
            <a:off x="3693546" y="2674637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0" y="556"/>
                </a:moveTo>
                <a:lnTo>
                  <a:pt x="7896" y="0"/>
                </a:lnTo>
                <a:lnTo>
                  <a:pt x="0" y="556"/>
                </a:lnTo>
                <a:close/>
              </a:path>
            </a:pathLst>
          </a:custGeom>
          <a:ln w="3175">
            <a:solidFill>
              <a:srgbClr val="1F08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31" name="object 30531"/>
          <p:cNvSpPr/>
          <p:nvPr/>
        </p:nvSpPr>
        <p:spPr>
          <a:xfrm>
            <a:off x="3693546" y="2674637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0" y="556"/>
                </a:moveTo>
                <a:lnTo>
                  <a:pt x="7896" y="0"/>
                </a:lnTo>
                <a:lnTo>
                  <a:pt x="0" y="556"/>
                </a:lnTo>
                <a:close/>
              </a:path>
            </a:pathLst>
          </a:custGeom>
          <a:ln w="3175">
            <a:solidFill>
              <a:srgbClr val="1E08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32" name="object 30532"/>
          <p:cNvSpPr/>
          <p:nvPr/>
        </p:nvSpPr>
        <p:spPr>
          <a:xfrm>
            <a:off x="3693546" y="2674637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0" y="556"/>
                </a:moveTo>
                <a:lnTo>
                  <a:pt x="78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33" name="object 305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34" name="object 305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35" name="object 305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36" name="object 305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37" name="object 305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38" name="object 305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39" name="object 30539"/>
          <p:cNvSpPr/>
          <p:nvPr/>
        </p:nvSpPr>
        <p:spPr>
          <a:xfrm>
            <a:off x="3724338" y="267041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C09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40" name="object 30540"/>
          <p:cNvSpPr/>
          <p:nvPr/>
        </p:nvSpPr>
        <p:spPr>
          <a:xfrm>
            <a:off x="3724338" y="267041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09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41" name="object 30541"/>
          <p:cNvSpPr/>
          <p:nvPr/>
        </p:nvSpPr>
        <p:spPr>
          <a:xfrm>
            <a:off x="3724338" y="267041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C09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42" name="object 30542"/>
          <p:cNvSpPr/>
          <p:nvPr/>
        </p:nvSpPr>
        <p:spPr>
          <a:xfrm>
            <a:off x="3724338" y="267041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09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43" name="object 30543"/>
          <p:cNvSpPr/>
          <p:nvPr/>
        </p:nvSpPr>
        <p:spPr>
          <a:xfrm>
            <a:off x="3724338" y="267041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C09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44" name="object 30544"/>
          <p:cNvSpPr/>
          <p:nvPr/>
        </p:nvSpPr>
        <p:spPr>
          <a:xfrm>
            <a:off x="3724338" y="267041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09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45" name="object 30545"/>
          <p:cNvSpPr/>
          <p:nvPr/>
        </p:nvSpPr>
        <p:spPr>
          <a:xfrm>
            <a:off x="3724338" y="267041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C09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46" name="object 30546"/>
          <p:cNvSpPr/>
          <p:nvPr/>
        </p:nvSpPr>
        <p:spPr>
          <a:xfrm>
            <a:off x="3724338" y="267041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09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47" name="object 305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48" name="object 305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49" name="object 30549"/>
          <p:cNvSpPr/>
          <p:nvPr/>
        </p:nvSpPr>
        <p:spPr>
          <a:xfrm>
            <a:off x="3713383" y="267243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50" name="object 30550"/>
          <p:cNvSpPr/>
          <p:nvPr/>
        </p:nvSpPr>
        <p:spPr>
          <a:xfrm>
            <a:off x="3713383" y="2672435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0" y="0"/>
                </a:moveTo>
                <a:lnTo>
                  <a:pt x="2098" y="45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51" name="object 30551"/>
          <p:cNvSpPr/>
          <p:nvPr/>
        </p:nvSpPr>
        <p:spPr>
          <a:xfrm>
            <a:off x="3701443" y="2672435"/>
            <a:ext cx="12065" cy="2540"/>
          </a:xfrm>
          <a:custGeom>
            <a:avLst/>
            <a:gdLst/>
            <a:ahLst/>
            <a:cxnLst/>
            <a:rect l="l" t="t" r="r" b="b"/>
            <a:pathLst>
              <a:path w="12064" h="2539">
                <a:moveTo>
                  <a:pt x="0" y="2202"/>
                </a:moveTo>
                <a:lnTo>
                  <a:pt x="119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52" name="object 30552"/>
          <p:cNvSpPr/>
          <p:nvPr/>
        </p:nvSpPr>
        <p:spPr>
          <a:xfrm>
            <a:off x="3713383" y="2670416"/>
            <a:ext cx="11430" cy="2540"/>
          </a:xfrm>
          <a:custGeom>
            <a:avLst/>
            <a:gdLst/>
            <a:ahLst/>
            <a:cxnLst/>
            <a:rect l="l" t="t" r="r" b="b"/>
            <a:pathLst>
              <a:path w="11429" h="2539">
                <a:moveTo>
                  <a:pt x="0" y="2019"/>
                </a:moveTo>
                <a:lnTo>
                  <a:pt x="109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53" name="object 305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54" name="object 305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55" name="object 305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56" name="object 305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57" name="object 30557"/>
          <p:cNvSpPr/>
          <p:nvPr/>
        </p:nvSpPr>
        <p:spPr>
          <a:xfrm>
            <a:off x="3711295" y="2667858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0" y="0"/>
                </a:moveTo>
                <a:lnTo>
                  <a:pt x="2087" y="45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58" name="object 305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59" name="object 30559"/>
          <p:cNvSpPr/>
          <p:nvPr/>
        </p:nvSpPr>
        <p:spPr>
          <a:xfrm>
            <a:off x="3693546" y="2674637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7896" y="0"/>
                </a:moveTo>
                <a:lnTo>
                  <a:pt x="0" y="556"/>
                </a:lnTo>
                <a:lnTo>
                  <a:pt x="7896" y="0"/>
                </a:lnTo>
                <a:close/>
              </a:path>
            </a:pathLst>
          </a:custGeom>
          <a:ln w="3175">
            <a:solidFill>
              <a:srgbClr val="1F08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60" name="object 305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61" name="object 305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62" name="object 305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63" name="object 305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64" name="object 30564"/>
          <p:cNvSpPr/>
          <p:nvPr/>
        </p:nvSpPr>
        <p:spPr>
          <a:xfrm>
            <a:off x="3683822" y="2747906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69">
                <a:moveTo>
                  <a:pt x="18709" y="0"/>
                </a:moveTo>
                <a:lnTo>
                  <a:pt x="0" y="11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65" name="object 305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66" name="object 305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67" name="object 305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68" name="object 305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69" name="object 305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70" name="object 305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71" name="object 305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72" name="object 30572"/>
          <p:cNvSpPr/>
          <p:nvPr/>
        </p:nvSpPr>
        <p:spPr>
          <a:xfrm>
            <a:off x="3734762" y="2719562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721" y="1363"/>
                </a:moveTo>
                <a:lnTo>
                  <a:pt x="0" y="0"/>
                </a:lnTo>
                <a:lnTo>
                  <a:pt x="190" y="25"/>
                </a:lnTo>
                <a:lnTo>
                  <a:pt x="721" y="1363"/>
                </a:lnTo>
                <a:close/>
              </a:path>
            </a:pathLst>
          </a:custGeom>
          <a:solidFill>
            <a:srgbClr val="1D07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73" name="object 30573"/>
          <p:cNvSpPr/>
          <p:nvPr/>
        </p:nvSpPr>
        <p:spPr>
          <a:xfrm>
            <a:off x="3734762" y="2719562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721" y="1363"/>
                </a:moveTo>
                <a:lnTo>
                  <a:pt x="190" y="25"/>
                </a:lnTo>
                <a:lnTo>
                  <a:pt x="0" y="0"/>
                </a:lnTo>
                <a:lnTo>
                  <a:pt x="721" y="1363"/>
                </a:lnTo>
                <a:close/>
              </a:path>
            </a:pathLst>
          </a:custGeom>
          <a:ln w="3175">
            <a:solidFill>
              <a:srgbClr val="1D07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74" name="object 30574"/>
          <p:cNvSpPr/>
          <p:nvPr/>
        </p:nvSpPr>
        <p:spPr>
          <a:xfrm>
            <a:off x="3734953" y="271958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530" y="133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75" name="object 305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76" name="object 305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77" name="object 305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78" name="object 305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79" name="object 305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80" name="object 305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81" name="object 305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82" name="object 305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83" name="object 30583"/>
          <p:cNvSpPr/>
          <p:nvPr/>
        </p:nvSpPr>
        <p:spPr>
          <a:xfrm>
            <a:off x="3733932" y="2717548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830" y="1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84" name="object 30584"/>
          <p:cNvSpPr/>
          <p:nvPr/>
        </p:nvSpPr>
        <p:spPr>
          <a:xfrm>
            <a:off x="3719855" y="268949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186"/>
                </a:moveTo>
                <a:lnTo>
                  <a:pt x="1181" y="0"/>
                </a:lnTo>
                <a:lnTo>
                  <a:pt x="1988" y="1762"/>
                </a:lnTo>
                <a:lnTo>
                  <a:pt x="0" y="2186"/>
                </a:lnTo>
                <a:close/>
              </a:path>
            </a:pathLst>
          </a:custGeom>
          <a:solidFill>
            <a:srgbClr val="1D08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85" name="object 30585"/>
          <p:cNvSpPr/>
          <p:nvPr/>
        </p:nvSpPr>
        <p:spPr>
          <a:xfrm>
            <a:off x="3719855" y="268949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186"/>
                </a:moveTo>
                <a:lnTo>
                  <a:pt x="1988" y="1762"/>
                </a:lnTo>
                <a:lnTo>
                  <a:pt x="1181" y="0"/>
                </a:lnTo>
                <a:lnTo>
                  <a:pt x="0" y="2186"/>
                </a:lnTo>
                <a:close/>
              </a:path>
            </a:pathLst>
          </a:custGeom>
          <a:ln w="3175">
            <a:solidFill>
              <a:srgbClr val="1D08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86" name="object 305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87" name="object 305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88" name="object 305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89" name="object 305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90" name="object 305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91" name="object 30591"/>
          <p:cNvSpPr/>
          <p:nvPr/>
        </p:nvSpPr>
        <p:spPr>
          <a:xfrm>
            <a:off x="3721036" y="2689496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807" y="1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92" name="object 305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93" name="object 30593"/>
          <p:cNvSpPr/>
          <p:nvPr/>
        </p:nvSpPr>
        <p:spPr>
          <a:xfrm>
            <a:off x="3680475" y="274904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0" y="10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94" name="object 305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95" name="object 305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96" name="object 305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97" name="object 30597"/>
          <p:cNvSpPr/>
          <p:nvPr/>
        </p:nvSpPr>
        <p:spPr>
          <a:xfrm>
            <a:off x="3681745" y="2749026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077" y="0"/>
                </a:moveTo>
                <a:lnTo>
                  <a:pt x="0" y="1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98" name="object 305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99" name="object 305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00" name="object 306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01" name="object 306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02" name="object 306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03" name="object 306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04" name="object 306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05" name="object 306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06" name="object 306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07" name="object 306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08" name="object 306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09" name="object 306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10" name="object 306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11" name="object 306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12" name="object 306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13" name="object 306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14" name="object 306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15" name="object 30615"/>
          <p:cNvSpPr/>
          <p:nvPr/>
        </p:nvSpPr>
        <p:spPr>
          <a:xfrm>
            <a:off x="3726350" y="2700657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1084" y="27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16" name="object 30616"/>
          <p:cNvSpPr/>
          <p:nvPr/>
        </p:nvSpPr>
        <p:spPr>
          <a:xfrm>
            <a:off x="3708412" y="2707066"/>
            <a:ext cx="12065" cy="2540"/>
          </a:xfrm>
          <a:custGeom>
            <a:avLst/>
            <a:gdLst/>
            <a:ahLst/>
            <a:cxnLst/>
            <a:rect l="l" t="t" r="r" b="b"/>
            <a:pathLst>
              <a:path w="12064" h="2539">
                <a:moveTo>
                  <a:pt x="0" y="2039"/>
                </a:moveTo>
                <a:lnTo>
                  <a:pt x="117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17" name="object 306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18" name="object 306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19" name="object 306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20" name="object 30620"/>
          <p:cNvSpPr/>
          <p:nvPr/>
        </p:nvSpPr>
        <p:spPr>
          <a:xfrm>
            <a:off x="3707216" y="2711589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3390" y="1214"/>
                </a:moveTo>
                <a:lnTo>
                  <a:pt x="0" y="982"/>
                </a:lnTo>
                <a:lnTo>
                  <a:pt x="3873" y="0"/>
                </a:lnTo>
                <a:lnTo>
                  <a:pt x="3390" y="1214"/>
                </a:lnTo>
                <a:close/>
              </a:path>
            </a:pathLst>
          </a:custGeom>
          <a:solidFill>
            <a:srgbClr val="1E05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21" name="object 30621"/>
          <p:cNvSpPr/>
          <p:nvPr/>
        </p:nvSpPr>
        <p:spPr>
          <a:xfrm>
            <a:off x="3707216" y="2711589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0" y="982"/>
                </a:moveTo>
                <a:lnTo>
                  <a:pt x="3390" y="1214"/>
                </a:lnTo>
                <a:lnTo>
                  <a:pt x="3873" y="0"/>
                </a:lnTo>
                <a:lnTo>
                  <a:pt x="0" y="982"/>
                </a:lnTo>
                <a:close/>
              </a:path>
            </a:pathLst>
          </a:custGeom>
          <a:ln w="3175">
            <a:solidFill>
              <a:srgbClr val="1E05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22" name="object 306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23" name="object 306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24" name="object 306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25" name="object 306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26" name="object 306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27" name="object 30627"/>
          <p:cNvSpPr/>
          <p:nvPr/>
        </p:nvSpPr>
        <p:spPr>
          <a:xfrm>
            <a:off x="3723987" y="2695918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0"/>
                </a:moveTo>
                <a:lnTo>
                  <a:pt x="1851" y="36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28" name="object 30628"/>
          <p:cNvSpPr/>
          <p:nvPr/>
        </p:nvSpPr>
        <p:spPr>
          <a:xfrm>
            <a:off x="3702690" y="2653888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462" y="4521"/>
                </a:moveTo>
                <a:lnTo>
                  <a:pt x="0" y="370"/>
                </a:lnTo>
                <a:lnTo>
                  <a:pt x="2407" y="0"/>
                </a:lnTo>
                <a:lnTo>
                  <a:pt x="4462" y="4521"/>
                </a:lnTo>
                <a:close/>
              </a:path>
            </a:pathLst>
          </a:custGeom>
          <a:solidFill>
            <a:srgbClr val="1E0A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29" name="object 30629"/>
          <p:cNvSpPr/>
          <p:nvPr/>
        </p:nvSpPr>
        <p:spPr>
          <a:xfrm>
            <a:off x="3702690" y="2653888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370"/>
                </a:moveTo>
                <a:lnTo>
                  <a:pt x="2407" y="0"/>
                </a:lnTo>
                <a:lnTo>
                  <a:pt x="4462" y="4521"/>
                </a:lnTo>
                <a:lnTo>
                  <a:pt x="0" y="370"/>
                </a:lnTo>
                <a:close/>
              </a:path>
            </a:pathLst>
          </a:custGeom>
          <a:ln w="3175">
            <a:solidFill>
              <a:srgbClr val="1E0A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30" name="object 30630"/>
          <p:cNvSpPr/>
          <p:nvPr/>
        </p:nvSpPr>
        <p:spPr>
          <a:xfrm>
            <a:off x="3700988" y="2654259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6164" y="4150"/>
                </a:moveTo>
                <a:lnTo>
                  <a:pt x="0" y="2951"/>
                </a:lnTo>
                <a:lnTo>
                  <a:pt x="1701" y="0"/>
                </a:lnTo>
                <a:lnTo>
                  <a:pt x="6164" y="4150"/>
                </a:lnTo>
                <a:close/>
              </a:path>
            </a:pathLst>
          </a:custGeom>
          <a:solidFill>
            <a:srgbClr val="1E0A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31" name="object 30631"/>
          <p:cNvSpPr/>
          <p:nvPr/>
        </p:nvSpPr>
        <p:spPr>
          <a:xfrm>
            <a:off x="3700988" y="2654259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1701" y="0"/>
                </a:moveTo>
                <a:lnTo>
                  <a:pt x="0" y="2951"/>
                </a:lnTo>
                <a:lnTo>
                  <a:pt x="6164" y="4150"/>
                </a:lnTo>
                <a:lnTo>
                  <a:pt x="1701" y="0"/>
                </a:lnTo>
                <a:close/>
              </a:path>
            </a:pathLst>
          </a:custGeom>
          <a:ln w="3175">
            <a:solidFill>
              <a:srgbClr val="1E0A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32" name="object 30632"/>
          <p:cNvSpPr/>
          <p:nvPr/>
        </p:nvSpPr>
        <p:spPr>
          <a:xfrm>
            <a:off x="3700719" y="2654259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69" y="2951"/>
                </a:moveTo>
                <a:lnTo>
                  <a:pt x="0" y="2900"/>
                </a:lnTo>
                <a:lnTo>
                  <a:pt x="1971" y="0"/>
                </a:lnTo>
                <a:lnTo>
                  <a:pt x="269" y="2951"/>
                </a:lnTo>
                <a:close/>
              </a:path>
            </a:pathLst>
          </a:custGeom>
          <a:solidFill>
            <a:srgbClr val="1E0A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33" name="object 30633"/>
          <p:cNvSpPr/>
          <p:nvPr/>
        </p:nvSpPr>
        <p:spPr>
          <a:xfrm>
            <a:off x="3700719" y="2654259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1971" y="0"/>
                </a:moveTo>
                <a:lnTo>
                  <a:pt x="269" y="2951"/>
                </a:lnTo>
                <a:lnTo>
                  <a:pt x="0" y="2900"/>
                </a:lnTo>
                <a:lnTo>
                  <a:pt x="1971" y="0"/>
                </a:lnTo>
                <a:close/>
              </a:path>
            </a:pathLst>
          </a:custGeom>
          <a:ln w="3175">
            <a:solidFill>
              <a:srgbClr val="1E0A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34" name="object 306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35" name="object 306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36" name="object 306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37" name="object 30637"/>
          <p:cNvSpPr/>
          <p:nvPr/>
        </p:nvSpPr>
        <p:spPr>
          <a:xfrm>
            <a:off x="3705097" y="2653888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0" y="0"/>
                </a:moveTo>
                <a:lnTo>
                  <a:pt x="2054" y="45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38" name="object 306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39" name="object 306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40" name="object 30640"/>
          <p:cNvSpPr/>
          <p:nvPr/>
        </p:nvSpPr>
        <p:spPr>
          <a:xfrm>
            <a:off x="3647501" y="272480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220A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41" name="object 30641"/>
          <p:cNvSpPr/>
          <p:nvPr/>
        </p:nvSpPr>
        <p:spPr>
          <a:xfrm>
            <a:off x="3647501" y="272480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20A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42" name="object 306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43" name="object 306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1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44" name="object 30644"/>
          <p:cNvSpPr/>
          <p:nvPr/>
        </p:nvSpPr>
        <p:spPr>
          <a:xfrm>
            <a:off x="3643083" y="272474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220B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45" name="object 30645"/>
          <p:cNvSpPr/>
          <p:nvPr/>
        </p:nvSpPr>
        <p:spPr>
          <a:xfrm>
            <a:off x="3643083" y="272474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20B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46" name="object 306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47" name="object 306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48" name="object 306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49" name="object 306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50" name="object 306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51" name="object 306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52" name="object 30652"/>
          <p:cNvSpPr/>
          <p:nvPr/>
        </p:nvSpPr>
        <p:spPr>
          <a:xfrm>
            <a:off x="3638113" y="270281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210E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53" name="object 30653"/>
          <p:cNvSpPr/>
          <p:nvPr/>
        </p:nvSpPr>
        <p:spPr>
          <a:xfrm>
            <a:off x="3638113" y="270281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10E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54" name="object 306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55" name="object 306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56" name="object 30656"/>
          <p:cNvSpPr/>
          <p:nvPr/>
        </p:nvSpPr>
        <p:spPr>
          <a:xfrm>
            <a:off x="3638999" y="2706728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0"/>
                </a:moveTo>
                <a:lnTo>
                  <a:pt x="3317" y="10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57" name="object 30657"/>
          <p:cNvSpPr/>
          <p:nvPr/>
        </p:nvSpPr>
        <p:spPr>
          <a:xfrm>
            <a:off x="3642712" y="272454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370" y="20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20B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58" name="object 306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59" name="object 306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60" name="object 306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61" name="object 306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62" name="object 306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63" name="object 306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64" name="object 306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65" name="object 306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66" name="object 306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67" name="object 306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68" name="object 306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69" name="object 30669"/>
          <p:cNvSpPr/>
          <p:nvPr/>
        </p:nvSpPr>
        <p:spPr>
          <a:xfrm>
            <a:off x="3635923" y="2691084"/>
            <a:ext cx="1270" cy="8255"/>
          </a:xfrm>
          <a:custGeom>
            <a:avLst/>
            <a:gdLst/>
            <a:ahLst/>
            <a:cxnLst/>
            <a:rect l="l" t="t" r="r" b="b"/>
            <a:pathLst>
              <a:path w="1270" h="8255">
                <a:moveTo>
                  <a:pt x="0" y="7952"/>
                </a:moveTo>
                <a:lnTo>
                  <a:pt x="101" y="0"/>
                </a:lnTo>
                <a:lnTo>
                  <a:pt x="998" y="304"/>
                </a:lnTo>
                <a:lnTo>
                  <a:pt x="0" y="7952"/>
                </a:lnTo>
                <a:close/>
              </a:path>
            </a:pathLst>
          </a:custGeom>
          <a:solidFill>
            <a:srgbClr val="210F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70" name="object 30670"/>
          <p:cNvSpPr/>
          <p:nvPr/>
        </p:nvSpPr>
        <p:spPr>
          <a:xfrm>
            <a:off x="3635923" y="2691084"/>
            <a:ext cx="1270" cy="8255"/>
          </a:xfrm>
          <a:custGeom>
            <a:avLst/>
            <a:gdLst/>
            <a:ahLst/>
            <a:cxnLst/>
            <a:rect l="l" t="t" r="r" b="b"/>
            <a:pathLst>
              <a:path w="1270" h="8255">
                <a:moveTo>
                  <a:pt x="0" y="7952"/>
                </a:moveTo>
                <a:lnTo>
                  <a:pt x="998" y="304"/>
                </a:lnTo>
                <a:lnTo>
                  <a:pt x="101" y="0"/>
                </a:lnTo>
                <a:lnTo>
                  <a:pt x="0" y="7952"/>
                </a:lnTo>
                <a:close/>
              </a:path>
            </a:pathLst>
          </a:custGeom>
          <a:ln w="3175">
            <a:solidFill>
              <a:srgbClr val="210F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71" name="object 30671"/>
          <p:cNvSpPr/>
          <p:nvPr/>
        </p:nvSpPr>
        <p:spPr>
          <a:xfrm>
            <a:off x="3635923" y="2691389"/>
            <a:ext cx="1905" cy="8255"/>
          </a:xfrm>
          <a:custGeom>
            <a:avLst/>
            <a:gdLst/>
            <a:ahLst/>
            <a:cxnLst/>
            <a:rect l="l" t="t" r="r" b="b"/>
            <a:pathLst>
              <a:path w="1904" h="8255">
                <a:moveTo>
                  <a:pt x="0" y="7647"/>
                </a:moveTo>
                <a:lnTo>
                  <a:pt x="998" y="0"/>
                </a:lnTo>
                <a:lnTo>
                  <a:pt x="1498" y="1409"/>
                </a:lnTo>
                <a:lnTo>
                  <a:pt x="0" y="7647"/>
                </a:lnTo>
                <a:close/>
              </a:path>
            </a:pathLst>
          </a:custGeom>
          <a:solidFill>
            <a:srgbClr val="210F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72" name="object 30672"/>
          <p:cNvSpPr/>
          <p:nvPr/>
        </p:nvSpPr>
        <p:spPr>
          <a:xfrm>
            <a:off x="3635923" y="2691389"/>
            <a:ext cx="1905" cy="8255"/>
          </a:xfrm>
          <a:custGeom>
            <a:avLst/>
            <a:gdLst/>
            <a:ahLst/>
            <a:cxnLst/>
            <a:rect l="l" t="t" r="r" b="b"/>
            <a:pathLst>
              <a:path w="1904" h="8255">
                <a:moveTo>
                  <a:pt x="0" y="7647"/>
                </a:moveTo>
                <a:lnTo>
                  <a:pt x="998" y="0"/>
                </a:lnTo>
                <a:lnTo>
                  <a:pt x="1498" y="1409"/>
                </a:lnTo>
                <a:lnTo>
                  <a:pt x="0" y="7647"/>
                </a:lnTo>
                <a:close/>
              </a:path>
            </a:pathLst>
          </a:custGeom>
          <a:ln w="3175">
            <a:solidFill>
              <a:srgbClr val="210F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73" name="object 306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74" name="object 306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75" name="object 306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76" name="object 306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77" name="object 306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78" name="object 306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79" name="object 30679"/>
          <p:cNvSpPr/>
          <p:nvPr/>
        </p:nvSpPr>
        <p:spPr>
          <a:xfrm>
            <a:off x="3636921" y="2691389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30">
                <a:moveTo>
                  <a:pt x="0" y="0"/>
                </a:moveTo>
                <a:lnTo>
                  <a:pt x="3883" y="1096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80" name="object 306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81" name="object 306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82" name="object 306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83" name="object 306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84" name="object 306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85" name="object 306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86" name="object 306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87" name="object 306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88" name="object 306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89" name="object 306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90" name="object 306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91" name="object 306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92" name="object 306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93" name="object 306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94" name="object 30694"/>
          <p:cNvSpPr/>
          <p:nvPr/>
        </p:nvSpPr>
        <p:spPr>
          <a:xfrm>
            <a:off x="3784765" y="2680853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4117" y="4348"/>
                </a:moveTo>
                <a:lnTo>
                  <a:pt x="0" y="1696"/>
                </a:lnTo>
                <a:lnTo>
                  <a:pt x="1795" y="0"/>
                </a:lnTo>
                <a:lnTo>
                  <a:pt x="4117" y="4348"/>
                </a:lnTo>
                <a:close/>
              </a:path>
            </a:pathLst>
          </a:custGeom>
          <a:solidFill>
            <a:srgbClr val="1811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95" name="object 30695"/>
          <p:cNvSpPr/>
          <p:nvPr/>
        </p:nvSpPr>
        <p:spPr>
          <a:xfrm>
            <a:off x="3784765" y="2680853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4117" y="4348"/>
                </a:moveTo>
                <a:lnTo>
                  <a:pt x="1795" y="0"/>
                </a:lnTo>
                <a:lnTo>
                  <a:pt x="0" y="1696"/>
                </a:lnTo>
                <a:lnTo>
                  <a:pt x="4117" y="4348"/>
                </a:lnTo>
                <a:close/>
              </a:path>
            </a:pathLst>
          </a:custGeom>
          <a:ln w="3175">
            <a:solidFill>
              <a:srgbClr val="18115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96" name="object 306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97" name="object 306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98" name="object 306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699" name="object 306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00" name="object 307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01" name="object 30701"/>
          <p:cNvSpPr/>
          <p:nvPr/>
        </p:nvSpPr>
        <p:spPr>
          <a:xfrm>
            <a:off x="3776789" y="2685201"/>
            <a:ext cx="12700" cy="5080"/>
          </a:xfrm>
          <a:custGeom>
            <a:avLst/>
            <a:gdLst/>
            <a:ahLst/>
            <a:cxnLst/>
            <a:rect l="l" t="t" r="r" b="b"/>
            <a:pathLst>
              <a:path w="12700" h="5080">
                <a:moveTo>
                  <a:pt x="0" y="4866"/>
                </a:moveTo>
                <a:lnTo>
                  <a:pt x="120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02" name="object 307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03" name="object 307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04" name="object 307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05" name="object 307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06" name="object 307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07" name="object 307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08" name="object 307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09" name="object 307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10" name="object 307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11" name="object 307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12" name="object 307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13" name="object 307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14" name="object 307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15" name="object 307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16" name="object 30716"/>
          <p:cNvSpPr/>
          <p:nvPr/>
        </p:nvSpPr>
        <p:spPr>
          <a:xfrm>
            <a:off x="3740980" y="2698671"/>
            <a:ext cx="12065" cy="4445"/>
          </a:xfrm>
          <a:custGeom>
            <a:avLst/>
            <a:gdLst/>
            <a:ahLst/>
            <a:cxnLst/>
            <a:rect l="l" t="t" r="r" b="b"/>
            <a:pathLst>
              <a:path w="12064" h="4444">
                <a:moveTo>
                  <a:pt x="0" y="3845"/>
                </a:moveTo>
                <a:lnTo>
                  <a:pt x="115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17" name="object 307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18" name="object 30718"/>
          <p:cNvSpPr/>
          <p:nvPr/>
        </p:nvSpPr>
        <p:spPr>
          <a:xfrm>
            <a:off x="3775105" y="266360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090"/>
                </a:moveTo>
                <a:lnTo>
                  <a:pt x="2293" y="0"/>
                </a:lnTo>
                <a:lnTo>
                  <a:pt x="0" y="2090"/>
                </a:lnTo>
                <a:close/>
              </a:path>
            </a:pathLst>
          </a:custGeom>
          <a:ln w="3175">
            <a:solidFill>
              <a:srgbClr val="18105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19" name="object 307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20" name="object 307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21" name="object 307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22" name="object 307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23" name="object 307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24" name="object 307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25" name="object 30725"/>
          <p:cNvSpPr/>
          <p:nvPr/>
        </p:nvSpPr>
        <p:spPr>
          <a:xfrm>
            <a:off x="3752570" y="2690068"/>
            <a:ext cx="24765" cy="8890"/>
          </a:xfrm>
          <a:custGeom>
            <a:avLst/>
            <a:gdLst/>
            <a:ahLst/>
            <a:cxnLst/>
            <a:rect l="l" t="t" r="r" b="b"/>
            <a:pathLst>
              <a:path w="24764" h="8889">
                <a:moveTo>
                  <a:pt x="0" y="8602"/>
                </a:moveTo>
                <a:lnTo>
                  <a:pt x="242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26" name="object 307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27" name="object 307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28" name="object 307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29" name="object 30729"/>
          <p:cNvSpPr/>
          <p:nvPr/>
        </p:nvSpPr>
        <p:spPr>
          <a:xfrm>
            <a:off x="3740678" y="2707886"/>
            <a:ext cx="6985" cy="9525"/>
          </a:xfrm>
          <a:custGeom>
            <a:avLst/>
            <a:gdLst/>
            <a:ahLst/>
            <a:cxnLst/>
            <a:rect l="l" t="t" r="r" b="b"/>
            <a:pathLst>
              <a:path w="6985" h="9525">
                <a:moveTo>
                  <a:pt x="6431" y="8989"/>
                </a:moveTo>
                <a:lnTo>
                  <a:pt x="101" y="2374"/>
                </a:lnTo>
                <a:lnTo>
                  <a:pt x="0" y="0"/>
                </a:lnTo>
                <a:lnTo>
                  <a:pt x="6431" y="8989"/>
                </a:lnTo>
                <a:close/>
              </a:path>
            </a:pathLst>
          </a:custGeom>
          <a:solidFill>
            <a:srgbClr val="1C08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30" name="object 30730"/>
          <p:cNvSpPr/>
          <p:nvPr/>
        </p:nvSpPr>
        <p:spPr>
          <a:xfrm>
            <a:off x="3740678" y="2707886"/>
            <a:ext cx="6985" cy="9525"/>
          </a:xfrm>
          <a:custGeom>
            <a:avLst/>
            <a:gdLst/>
            <a:ahLst/>
            <a:cxnLst/>
            <a:rect l="l" t="t" r="r" b="b"/>
            <a:pathLst>
              <a:path w="6985" h="9525">
                <a:moveTo>
                  <a:pt x="6431" y="8989"/>
                </a:moveTo>
                <a:lnTo>
                  <a:pt x="101" y="2374"/>
                </a:lnTo>
                <a:lnTo>
                  <a:pt x="0" y="0"/>
                </a:lnTo>
                <a:lnTo>
                  <a:pt x="6431" y="8989"/>
                </a:lnTo>
                <a:close/>
              </a:path>
            </a:pathLst>
          </a:custGeom>
          <a:ln w="3175">
            <a:solidFill>
              <a:srgbClr val="1C086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31" name="object 307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32" name="object 30732"/>
          <p:cNvSpPr/>
          <p:nvPr/>
        </p:nvSpPr>
        <p:spPr>
          <a:xfrm>
            <a:off x="3740663" y="27071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15" y="726"/>
                </a:moveTo>
                <a:lnTo>
                  <a:pt x="0" y="0"/>
                </a:lnTo>
                <a:lnTo>
                  <a:pt x="1993" y="243"/>
                </a:lnTo>
                <a:lnTo>
                  <a:pt x="15" y="726"/>
                </a:lnTo>
                <a:close/>
              </a:path>
            </a:pathLst>
          </a:custGeom>
          <a:solidFill>
            <a:srgbClr val="1C086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33" name="object 30733"/>
          <p:cNvSpPr/>
          <p:nvPr/>
        </p:nvSpPr>
        <p:spPr>
          <a:xfrm>
            <a:off x="3740663" y="27071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15" y="726"/>
                </a:moveTo>
                <a:lnTo>
                  <a:pt x="1993" y="243"/>
                </a:lnTo>
                <a:lnTo>
                  <a:pt x="0" y="0"/>
                </a:lnTo>
                <a:lnTo>
                  <a:pt x="15" y="726"/>
                </a:lnTo>
                <a:close/>
              </a:path>
            </a:pathLst>
          </a:custGeom>
          <a:ln w="3175">
            <a:solidFill>
              <a:srgbClr val="1C086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34" name="object 30734"/>
          <p:cNvSpPr/>
          <p:nvPr/>
        </p:nvSpPr>
        <p:spPr>
          <a:xfrm>
            <a:off x="3740663" y="2707159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0"/>
                </a:moveTo>
                <a:lnTo>
                  <a:pt x="1993" y="24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086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35" name="object 30735"/>
          <p:cNvSpPr/>
          <p:nvPr/>
        </p:nvSpPr>
        <p:spPr>
          <a:xfrm>
            <a:off x="3740579" y="2702969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2077" y="4434"/>
                </a:moveTo>
                <a:lnTo>
                  <a:pt x="83" y="4191"/>
                </a:lnTo>
                <a:lnTo>
                  <a:pt x="0" y="0"/>
                </a:lnTo>
                <a:lnTo>
                  <a:pt x="2077" y="4434"/>
                </a:lnTo>
                <a:close/>
              </a:path>
            </a:pathLst>
          </a:custGeom>
          <a:solidFill>
            <a:srgbClr val="1C086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36" name="object 30736"/>
          <p:cNvSpPr/>
          <p:nvPr/>
        </p:nvSpPr>
        <p:spPr>
          <a:xfrm>
            <a:off x="3740579" y="2702969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83" y="4191"/>
                </a:moveTo>
                <a:lnTo>
                  <a:pt x="2077" y="4434"/>
                </a:lnTo>
                <a:lnTo>
                  <a:pt x="0" y="0"/>
                </a:lnTo>
                <a:lnTo>
                  <a:pt x="83" y="4191"/>
                </a:lnTo>
                <a:close/>
              </a:path>
            </a:pathLst>
          </a:custGeom>
          <a:ln w="3175">
            <a:solidFill>
              <a:srgbClr val="1C086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37" name="object 307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38" name="object 307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39" name="object 307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40" name="object 307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41" name="object 307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42" name="object 307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43" name="object 307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44" name="object 307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45" name="object 307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46" name="object 30746"/>
          <p:cNvSpPr/>
          <p:nvPr/>
        </p:nvSpPr>
        <p:spPr>
          <a:xfrm>
            <a:off x="3756157" y="2732262"/>
            <a:ext cx="9525" cy="3810"/>
          </a:xfrm>
          <a:custGeom>
            <a:avLst/>
            <a:gdLst/>
            <a:ahLst/>
            <a:cxnLst/>
            <a:rect l="l" t="t" r="r" b="b"/>
            <a:pathLst>
              <a:path w="9525" h="3810">
                <a:moveTo>
                  <a:pt x="9410" y="0"/>
                </a:moveTo>
                <a:lnTo>
                  <a:pt x="0" y="37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47" name="object 307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48" name="object 307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49" name="object 307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50" name="object 307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51" name="object 307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52" name="object 307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53" name="object 307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54" name="object 307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55" name="object 307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56" name="object 307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57" name="object 307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58" name="object 307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59" name="object 307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60" name="object 30760"/>
          <p:cNvSpPr/>
          <p:nvPr/>
        </p:nvSpPr>
        <p:spPr>
          <a:xfrm>
            <a:off x="3748028" y="2736045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8128" y="0"/>
                </a:moveTo>
                <a:lnTo>
                  <a:pt x="0" y="23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61" name="object 30761"/>
          <p:cNvSpPr/>
          <p:nvPr/>
        </p:nvSpPr>
        <p:spPr>
          <a:xfrm>
            <a:off x="3756357" y="272327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22" y="1445"/>
                </a:moveTo>
                <a:lnTo>
                  <a:pt x="0" y="0"/>
                </a:lnTo>
                <a:lnTo>
                  <a:pt x="1389" y="957"/>
                </a:lnTo>
                <a:lnTo>
                  <a:pt x="22" y="1445"/>
                </a:lnTo>
                <a:close/>
              </a:path>
            </a:pathLst>
          </a:custGeom>
          <a:solidFill>
            <a:srgbClr val="1B085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62" name="object 30762"/>
          <p:cNvSpPr/>
          <p:nvPr/>
        </p:nvSpPr>
        <p:spPr>
          <a:xfrm>
            <a:off x="3756357" y="272327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22" y="1445"/>
                </a:moveTo>
                <a:lnTo>
                  <a:pt x="1389" y="957"/>
                </a:lnTo>
                <a:lnTo>
                  <a:pt x="0" y="0"/>
                </a:lnTo>
                <a:lnTo>
                  <a:pt x="22" y="1445"/>
                </a:lnTo>
                <a:close/>
              </a:path>
            </a:pathLst>
          </a:custGeom>
          <a:ln w="3175">
            <a:solidFill>
              <a:srgbClr val="1B085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63" name="object 307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64" name="object 307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65" name="object 307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66" name="object 307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67" name="object 307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68" name="object 307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69" name="object 307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70" name="object 30770"/>
          <p:cNvSpPr/>
          <p:nvPr/>
        </p:nvSpPr>
        <p:spPr>
          <a:xfrm>
            <a:off x="3765567" y="2721340"/>
            <a:ext cx="27305" cy="11430"/>
          </a:xfrm>
          <a:custGeom>
            <a:avLst/>
            <a:gdLst/>
            <a:ahLst/>
            <a:cxnLst/>
            <a:rect l="l" t="t" r="r" b="b"/>
            <a:pathLst>
              <a:path w="27304" h="11430">
                <a:moveTo>
                  <a:pt x="27175" y="0"/>
                </a:moveTo>
                <a:lnTo>
                  <a:pt x="0" y="109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71" name="object 307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72" name="object 307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2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73" name="object 307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74" name="object 307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75" name="object 307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76" name="object 30776"/>
          <p:cNvSpPr/>
          <p:nvPr/>
        </p:nvSpPr>
        <p:spPr>
          <a:xfrm>
            <a:off x="3740779" y="2710261"/>
            <a:ext cx="6350" cy="6985"/>
          </a:xfrm>
          <a:custGeom>
            <a:avLst/>
            <a:gdLst/>
            <a:ahLst/>
            <a:cxnLst/>
            <a:rect l="l" t="t" r="r" b="b"/>
            <a:pathLst>
              <a:path w="6350" h="6985">
                <a:moveTo>
                  <a:pt x="0" y="0"/>
                </a:moveTo>
                <a:lnTo>
                  <a:pt x="6329" y="661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086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77" name="object 307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78" name="object 307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79" name="object 307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80" name="object 307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81" name="object 30781"/>
          <p:cNvSpPr/>
          <p:nvPr/>
        </p:nvSpPr>
        <p:spPr>
          <a:xfrm>
            <a:off x="3774292" y="266360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3106" y="2"/>
                </a:moveTo>
                <a:lnTo>
                  <a:pt x="1158" y="0"/>
                </a:lnTo>
                <a:lnTo>
                  <a:pt x="0" y="0"/>
                </a:lnTo>
                <a:lnTo>
                  <a:pt x="3106" y="2"/>
                </a:lnTo>
                <a:close/>
              </a:path>
            </a:pathLst>
          </a:custGeom>
          <a:ln w="3175">
            <a:solidFill>
              <a:srgbClr val="18105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82" name="object 307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83" name="object 30783"/>
          <p:cNvSpPr/>
          <p:nvPr/>
        </p:nvSpPr>
        <p:spPr>
          <a:xfrm>
            <a:off x="3772892" y="2655072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89">
                <a:moveTo>
                  <a:pt x="2557" y="8529"/>
                </a:moveTo>
                <a:lnTo>
                  <a:pt x="0" y="0"/>
                </a:lnTo>
                <a:lnTo>
                  <a:pt x="3776" y="7152"/>
                </a:lnTo>
                <a:lnTo>
                  <a:pt x="2557" y="8529"/>
                </a:lnTo>
                <a:close/>
              </a:path>
            </a:pathLst>
          </a:custGeom>
          <a:solidFill>
            <a:srgbClr val="18115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84" name="object 30784"/>
          <p:cNvSpPr/>
          <p:nvPr/>
        </p:nvSpPr>
        <p:spPr>
          <a:xfrm>
            <a:off x="3772892" y="2655072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89">
                <a:moveTo>
                  <a:pt x="2557" y="8529"/>
                </a:moveTo>
                <a:lnTo>
                  <a:pt x="3776" y="7152"/>
                </a:lnTo>
                <a:lnTo>
                  <a:pt x="0" y="0"/>
                </a:lnTo>
                <a:lnTo>
                  <a:pt x="2557" y="8529"/>
                </a:lnTo>
                <a:close/>
              </a:path>
            </a:pathLst>
          </a:custGeom>
          <a:ln w="3175">
            <a:solidFill>
              <a:srgbClr val="18115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85" name="object 30785"/>
          <p:cNvSpPr/>
          <p:nvPr/>
        </p:nvSpPr>
        <p:spPr>
          <a:xfrm>
            <a:off x="3775450" y="2662224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1948" y="1379"/>
                </a:moveTo>
                <a:lnTo>
                  <a:pt x="0" y="1376"/>
                </a:lnTo>
                <a:lnTo>
                  <a:pt x="1219" y="0"/>
                </a:lnTo>
                <a:lnTo>
                  <a:pt x="1948" y="1379"/>
                </a:lnTo>
                <a:close/>
              </a:path>
            </a:pathLst>
          </a:custGeom>
          <a:solidFill>
            <a:srgbClr val="18115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86" name="object 30786"/>
          <p:cNvSpPr/>
          <p:nvPr/>
        </p:nvSpPr>
        <p:spPr>
          <a:xfrm>
            <a:off x="3775450" y="2662224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1376"/>
                </a:moveTo>
                <a:lnTo>
                  <a:pt x="1219" y="0"/>
                </a:lnTo>
                <a:lnTo>
                  <a:pt x="1948" y="1379"/>
                </a:lnTo>
                <a:lnTo>
                  <a:pt x="0" y="1376"/>
                </a:lnTo>
                <a:close/>
              </a:path>
            </a:pathLst>
          </a:custGeom>
          <a:ln w="3175">
            <a:solidFill>
              <a:srgbClr val="18115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87" name="object 307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88" name="object 307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89" name="object 30789"/>
          <p:cNvSpPr/>
          <p:nvPr/>
        </p:nvSpPr>
        <p:spPr>
          <a:xfrm>
            <a:off x="3749126" y="2655072"/>
            <a:ext cx="24130" cy="8890"/>
          </a:xfrm>
          <a:custGeom>
            <a:avLst/>
            <a:gdLst/>
            <a:ahLst/>
            <a:cxnLst/>
            <a:rect l="l" t="t" r="r" b="b"/>
            <a:pathLst>
              <a:path w="24129" h="8889">
                <a:moveTo>
                  <a:pt x="0" y="8498"/>
                </a:moveTo>
                <a:lnTo>
                  <a:pt x="237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90" name="object 307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91" name="object 307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92" name="object 307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93" name="object 30793"/>
          <p:cNvSpPr/>
          <p:nvPr/>
        </p:nvSpPr>
        <p:spPr>
          <a:xfrm>
            <a:off x="3772892" y="2653540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0" y="1531"/>
                </a:moveTo>
                <a:lnTo>
                  <a:pt x="34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94" name="object 307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95" name="object 307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96" name="object 307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797" name="object 30797"/>
          <p:cNvSpPr/>
          <p:nvPr/>
        </p:nvSpPr>
        <p:spPr>
          <a:xfrm>
            <a:off x="3755814" y="2627022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3832" y="2893"/>
                </a:moveTo>
                <a:lnTo>
                  <a:pt x="0" y="2748"/>
                </a:lnTo>
                <a:lnTo>
                  <a:pt x="2319" y="0"/>
                </a:lnTo>
                <a:lnTo>
                  <a:pt x="3832" y="2893"/>
                </a:lnTo>
                <a:close/>
              </a:path>
            </a:pathLst>
          </a:custGeom>
          <a:solidFill>
            <a:srgbClr val="1911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98" name="object 30798"/>
          <p:cNvSpPr/>
          <p:nvPr/>
        </p:nvSpPr>
        <p:spPr>
          <a:xfrm>
            <a:off x="3755814" y="2627022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0" y="2748"/>
                </a:moveTo>
                <a:lnTo>
                  <a:pt x="3832" y="2893"/>
                </a:lnTo>
                <a:lnTo>
                  <a:pt x="2319" y="0"/>
                </a:lnTo>
                <a:lnTo>
                  <a:pt x="0" y="2748"/>
                </a:lnTo>
                <a:close/>
              </a:path>
            </a:pathLst>
          </a:custGeom>
          <a:ln w="3175">
            <a:solidFill>
              <a:srgbClr val="19116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99" name="object 30799"/>
          <p:cNvSpPr/>
          <p:nvPr/>
        </p:nvSpPr>
        <p:spPr>
          <a:xfrm>
            <a:off x="3722352" y="2639623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268" y="124"/>
                </a:moveTo>
                <a:lnTo>
                  <a:pt x="0" y="0"/>
                </a:lnTo>
                <a:lnTo>
                  <a:pt x="2268" y="124"/>
                </a:lnTo>
                <a:close/>
              </a:path>
            </a:pathLst>
          </a:custGeom>
          <a:ln w="3175">
            <a:solidFill>
              <a:srgbClr val="1C0D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00" name="object 308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01" name="object 308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02" name="object 308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03" name="object 308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04" name="object 308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05" name="object 308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06" name="object 308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07" name="object 308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08" name="object 308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09" name="object 308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10" name="object 308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11" name="object 308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12" name="object 308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13" name="object 308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14" name="object 30814"/>
          <p:cNvSpPr/>
          <p:nvPr/>
        </p:nvSpPr>
        <p:spPr>
          <a:xfrm>
            <a:off x="3761488" y="2623886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584" y="4452"/>
                </a:moveTo>
                <a:lnTo>
                  <a:pt x="0" y="1409"/>
                </a:lnTo>
                <a:lnTo>
                  <a:pt x="563" y="0"/>
                </a:lnTo>
                <a:lnTo>
                  <a:pt x="584" y="4452"/>
                </a:lnTo>
                <a:close/>
              </a:path>
            </a:pathLst>
          </a:custGeom>
          <a:solidFill>
            <a:srgbClr val="1912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15" name="object 30815"/>
          <p:cNvSpPr/>
          <p:nvPr/>
        </p:nvSpPr>
        <p:spPr>
          <a:xfrm>
            <a:off x="3761488" y="2623886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584" y="4452"/>
                </a:moveTo>
                <a:lnTo>
                  <a:pt x="0" y="1409"/>
                </a:lnTo>
                <a:lnTo>
                  <a:pt x="563" y="0"/>
                </a:lnTo>
                <a:lnTo>
                  <a:pt x="584" y="4452"/>
                </a:lnTo>
                <a:close/>
              </a:path>
            </a:pathLst>
          </a:custGeom>
          <a:ln w="3175">
            <a:solidFill>
              <a:srgbClr val="19126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16" name="object 308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17" name="object 308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18" name="object 30818"/>
          <p:cNvSpPr/>
          <p:nvPr/>
        </p:nvSpPr>
        <p:spPr>
          <a:xfrm>
            <a:off x="3762072" y="262833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04" y="533"/>
                </a:moveTo>
                <a:lnTo>
                  <a:pt x="0" y="0"/>
                </a:lnTo>
                <a:lnTo>
                  <a:pt x="104" y="533"/>
                </a:lnTo>
                <a:close/>
              </a:path>
            </a:pathLst>
          </a:custGeom>
          <a:ln w="3175">
            <a:solidFill>
              <a:srgbClr val="19116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19" name="object 308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20" name="object 308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21" name="object 308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22" name="object 308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23" name="object 308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24" name="object 308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25" name="object 308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26" name="object 308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27" name="object 308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28" name="object 308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29" name="object 308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30" name="object 308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31" name="object 308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32" name="object 308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33" name="object 308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34" name="object 308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35" name="object 308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36" name="object 308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37" name="object 308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38" name="object 308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39" name="object 308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40" name="object 308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41" name="object 308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42" name="object 308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43" name="object 308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44" name="object 308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45" name="object 308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46" name="object 308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47" name="object 308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48" name="object 308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49" name="object 308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50" name="object 308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51" name="object 308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52" name="object 30852"/>
          <p:cNvSpPr/>
          <p:nvPr/>
        </p:nvSpPr>
        <p:spPr>
          <a:xfrm>
            <a:off x="3740449" y="270263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29" y="330"/>
                </a:moveTo>
                <a:lnTo>
                  <a:pt x="0" y="53"/>
                </a:lnTo>
                <a:lnTo>
                  <a:pt x="421" y="0"/>
                </a:lnTo>
                <a:lnTo>
                  <a:pt x="129" y="330"/>
                </a:lnTo>
                <a:close/>
              </a:path>
            </a:pathLst>
          </a:custGeom>
          <a:solidFill>
            <a:srgbClr val="1C086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53" name="object 30853"/>
          <p:cNvSpPr/>
          <p:nvPr/>
        </p:nvSpPr>
        <p:spPr>
          <a:xfrm>
            <a:off x="3740449" y="270263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21" y="0"/>
                </a:moveTo>
                <a:lnTo>
                  <a:pt x="0" y="53"/>
                </a:lnTo>
                <a:lnTo>
                  <a:pt x="129" y="330"/>
                </a:lnTo>
                <a:lnTo>
                  <a:pt x="421" y="0"/>
                </a:lnTo>
                <a:close/>
              </a:path>
            </a:pathLst>
          </a:custGeom>
          <a:ln w="3175">
            <a:solidFill>
              <a:srgbClr val="1C086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54" name="object 30854"/>
          <p:cNvSpPr/>
          <p:nvPr/>
        </p:nvSpPr>
        <p:spPr>
          <a:xfrm>
            <a:off x="3740449" y="270251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75"/>
                </a:moveTo>
                <a:lnTo>
                  <a:pt x="530" y="0"/>
                </a:lnTo>
                <a:lnTo>
                  <a:pt x="0" y="175"/>
                </a:lnTo>
                <a:close/>
              </a:path>
            </a:pathLst>
          </a:custGeom>
          <a:solidFill>
            <a:srgbClr val="1C086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55" name="object 30855"/>
          <p:cNvSpPr/>
          <p:nvPr/>
        </p:nvSpPr>
        <p:spPr>
          <a:xfrm>
            <a:off x="3740449" y="270251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30" y="0"/>
                </a:moveTo>
                <a:lnTo>
                  <a:pt x="0" y="175"/>
                </a:lnTo>
                <a:lnTo>
                  <a:pt x="421" y="121"/>
                </a:lnTo>
                <a:close/>
              </a:path>
            </a:pathLst>
          </a:custGeom>
          <a:ln w="3175">
            <a:solidFill>
              <a:srgbClr val="1C086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56" name="object 30856"/>
          <p:cNvSpPr/>
          <p:nvPr/>
        </p:nvSpPr>
        <p:spPr>
          <a:xfrm>
            <a:off x="3740449" y="270251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75"/>
                </a:moveTo>
                <a:lnTo>
                  <a:pt x="5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57" name="object 308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58" name="object 308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59" name="object 308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60" name="object 30860"/>
          <p:cNvSpPr/>
          <p:nvPr/>
        </p:nvSpPr>
        <p:spPr>
          <a:xfrm>
            <a:off x="3842753" y="267692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51D5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61" name="object 30861"/>
          <p:cNvSpPr/>
          <p:nvPr/>
        </p:nvSpPr>
        <p:spPr>
          <a:xfrm>
            <a:off x="3842753" y="267692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1D5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62" name="object 308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63" name="object 308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64" name="object 30864"/>
          <p:cNvSpPr/>
          <p:nvPr/>
        </p:nvSpPr>
        <p:spPr>
          <a:xfrm>
            <a:off x="3794244" y="2698389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403" y="482"/>
                </a:moveTo>
                <a:lnTo>
                  <a:pt x="0" y="55"/>
                </a:lnTo>
                <a:lnTo>
                  <a:pt x="1676" y="0"/>
                </a:lnTo>
                <a:lnTo>
                  <a:pt x="403" y="482"/>
                </a:lnTo>
                <a:close/>
              </a:path>
            </a:pathLst>
          </a:custGeom>
          <a:solidFill>
            <a:srgbClr val="1811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65" name="object 30865"/>
          <p:cNvSpPr/>
          <p:nvPr/>
        </p:nvSpPr>
        <p:spPr>
          <a:xfrm>
            <a:off x="3794244" y="2698389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403" y="482"/>
                </a:moveTo>
                <a:lnTo>
                  <a:pt x="1676" y="0"/>
                </a:lnTo>
                <a:lnTo>
                  <a:pt x="0" y="55"/>
                </a:lnTo>
                <a:lnTo>
                  <a:pt x="403" y="482"/>
                </a:lnTo>
                <a:close/>
              </a:path>
            </a:pathLst>
          </a:custGeom>
          <a:ln w="3175">
            <a:solidFill>
              <a:srgbClr val="18115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66" name="object 308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67" name="object 308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68" name="object 308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69" name="object 30869"/>
          <p:cNvSpPr/>
          <p:nvPr/>
        </p:nvSpPr>
        <p:spPr>
          <a:xfrm>
            <a:off x="3794236" y="2698389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1143"/>
                </a:moveTo>
                <a:lnTo>
                  <a:pt x="411" y="482"/>
                </a:lnTo>
                <a:lnTo>
                  <a:pt x="1684" y="0"/>
                </a:lnTo>
                <a:lnTo>
                  <a:pt x="0" y="1143"/>
                </a:lnTo>
                <a:close/>
              </a:path>
            </a:pathLst>
          </a:custGeom>
          <a:solidFill>
            <a:srgbClr val="1811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70" name="object 30870"/>
          <p:cNvSpPr/>
          <p:nvPr/>
        </p:nvSpPr>
        <p:spPr>
          <a:xfrm>
            <a:off x="3794236" y="2698389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1143"/>
                </a:moveTo>
                <a:lnTo>
                  <a:pt x="1684" y="0"/>
                </a:lnTo>
                <a:lnTo>
                  <a:pt x="411" y="482"/>
                </a:lnTo>
                <a:lnTo>
                  <a:pt x="0" y="1143"/>
                </a:lnTo>
                <a:close/>
              </a:path>
            </a:pathLst>
          </a:custGeom>
          <a:ln w="3175">
            <a:solidFill>
              <a:srgbClr val="18115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71" name="object 30871"/>
          <p:cNvSpPr/>
          <p:nvPr/>
        </p:nvSpPr>
        <p:spPr>
          <a:xfrm>
            <a:off x="3794328" y="2718785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1076" y="1488"/>
                </a:moveTo>
                <a:lnTo>
                  <a:pt x="0" y="492"/>
                </a:lnTo>
                <a:lnTo>
                  <a:pt x="375" y="0"/>
                </a:lnTo>
                <a:lnTo>
                  <a:pt x="1076" y="1488"/>
                </a:lnTo>
                <a:close/>
              </a:path>
            </a:pathLst>
          </a:custGeom>
          <a:solidFill>
            <a:srgbClr val="180F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72" name="object 30872"/>
          <p:cNvSpPr/>
          <p:nvPr/>
        </p:nvSpPr>
        <p:spPr>
          <a:xfrm>
            <a:off x="3794328" y="2718785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1076" y="1488"/>
                </a:moveTo>
                <a:lnTo>
                  <a:pt x="0" y="492"/>
                </a:lnTo>
                <a:lnTo>
                  <a:pt x="375" y="0"/>
                </a:lnTo>
                <a:lnTo>
                  <a:pt x="1076" y="1488"/>
                </a:lnTo>
                <a:close/>
              </a:path>
            </a:pathLst>
          </a:custGeom>
          <a:ln w="3175">
            <a:solidFill>
              <a:srgbClr val="180F5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73" name="object 308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74" name="object 308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75" name="object 30875"/>
          <p:cNvSpPr/>
          <p:nvPr/>
        </p:nvSpPr>
        <p:spPr>
          <a:xfrm>
            <a:off x="3795405" y="271797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5730" y="0"/>
                </a:moveTo>
                <a:lnTo>
                  <a:pt x="0" y="23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76" name="object 308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77" name="object 308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78" name="object 30878"/>
          <p:cNvSpPr/>
          <p:nvPr/>
        </p:nvSpPr>
        <p:spPr>
          <a:xfrm>
            <a:off x="3825864" y="2696875"/>
            <a:ext cx="4445" cy="7620"/>
          </a:xfrm>
          <a:custGeom>
            <a:avLst/>
            <a:gdLst/>
            <a:ahLst/>
            <a:cxnLst/>
            <a:rect l="l" t="t" r="r" b="b"/>
            <a:pathLst>
              <a:path w="4445" h="7619">
                <a:moveTo>
                  <a:pt x="0" y="0"/>
                </a:moveTo>
                <a:lnTo>
                  <a:pt x="4234" y="710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175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79" name="object 308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80" name="object 308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81" name="object 308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82" name="object 308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83" name="object 30883"/>
          <p:cNvSpPr/>
          <p:nvPr/>
        </p:nvSpPr>
        <p:spPr>
          <a:xfrm>
            <a:off x="3830099" y="2696461"/>
            <a:ext cx="15240" cy="7620"/>
          </a:xfrm>
          <a:custGeom>
            <a:avLst/>
            <a:gdLst/>
            <a:ahLst/>
            <a:cxnLst/>
            <a:rect l="l" t="t" r="r" b="b"/>
            <a:pathLst>
              <a:path w="15239" h="7619">
                <a:moveTo>
                  <a:pt x="15115" y="0"/>
                </a:moveTo>
                <a:lnTo>
                  <a:pt x="0" y="75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84" name="object 30884"/>
          <p:cNvSpPr/>
          <p:nvPr/>
        </p:nvSpPr>
        <p:spPr>
          <a:xfrm>
            <a:off x="3817246" y="2703979"/>
            <a:ext cx="13335" cy="6985"/>
          </a:xfrm>
          <a:custGeom>
            <a:avLst/>
            <a:gdLst/>
            <a:ahLst/>
            <a:cxnLst/>
            <a:rect l="l" t="t" r="r" b="b"/>
            <a:pathLst>
              <a:path w="13335" h="6985">
                <a:moveTo>
                  <a:pt x="12852" y="0"/>
                </a:moveTo>
                <a:lnTo>
                  <a:pt x="0" y="63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85" name="object 30885"/>
          <p:cNvSpPr/>
          <p:nvPr/>
        </p:nvSpPr>
        <p:spPr>
          <a:xfrm>
            <a:off x="3825864" y="2696875"/>
            <a:ext cx="4445" cy="7620"/>
          </a:xfrm>
          <a:custGeom>
            <a:avLst/>
            <a:gdLst/>
            <a:ahLst/>
            <a:cxnLst/>
            <a:rect l="l" t="t" r="r" b="b"/>
            <a:pathLst>
              <a:path w="4445" h="7619">
                <a:moveTo>
                  <a:pt x="4234" y="710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86" name="object 30886"/>
          <p:cNvSpPr/>
          <p:nvPr/>
        </p:nvSpPr>
        <p:spPr>
          <a:xfrm>
            <a:off x="3795920" y="2698389"/>
            <a:ext cx="3175" cy="11430"/>
          </a:xfrm>
          <a:custGeom>
            <a:avLst/>
            <a:gdLst/>
            <a:ahLst/>
            <a:cxnLst/>
            <a:rect l="l" t="t" r="r" b="b"/>
            <a:pathLst>
              <a:path w="3175" h="11430">
                <a:moveTo>
                  <a:pt x="3078" y="11120"/>
                </a:moveTo>
                <a:lnTo>
                  <a:pt x="0" y="0"/>
                </a:lnTo>
                <a:lnTo>
                  <a:pt x="3078" y="11120"/>
                </a:lnTo>
                <a:close/>
              </a:path>
            </a:pathLst>
          </a:custGeom>
          <a:ln w="3175">
            <a:solidFill>
              <a:srgbClr val="18115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87" name="object 30887"/>
          <p:cNvSpPr/>
          <p:nvPr/>
        </p:nvSpPr>
        <p:spPr>
          <a:xfrm>
            <a:off x="3795920" y="2698389"/>
            <a:ext cx="3175" cy="11430"/>
          </a:xfrm>
          <a:custGeom>
            <a:avLst/>
            <a:gdLst/>
            <a:ahLst/>
            <a:cxnLst/>
            <a:rect l="l" t="t" r="r" b="b"/>
            <a:pathLst>
              <a:path w="3175" h="11430">
                <a:moveTo>
                  <a:pt x="3078" y="11120"/>
                </a:moveTo>
                <a:lnTo>
                  <a:pt x="0" y="0"/>
                </a:lnTo>
                <a:lnTo>
                  <a:pt x="3040" y="5669"/>
                </a:lnTo>
                <a:lnTo>
                  <a:pt x="3078" y="11120"/>
                </a:lnTo>
                <a:close/>
              </a:path>
            </a:pathLst>
          </a:custGeom>
          <a:solidFill>
            <a:srgbClr val="1811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88" name="object 30888"/>
          <p:cNvSpPr/>
          <p:nvPr/>
        </p:nvSpPr>
        <p:spPr>
          <a:xfrm>
            <a:off x="3795920" y="2698389"/>
            <a:ext cx="3175" cy="11430"/>
          </a:xfrm>
          <a:custGeom>
            <a:avLst/>
            <a:gdLst/>
            <a:ahLst/>
            <a:cxnLst/>
            <a:rect l="l" t="t" r="r" b="b"/>
            <a:pathLst>
              <a:path w="3175" h="11430">
                <a:moveTo>
                  <a:pt x="3078" y="11120"/>
                </a:moveTo>
                <a:lnTo>
                  <a:pt x="3040" y="5669"/>
                </a:lnTo>
                <a:lnTo>
                  <a:pt x="0" y="0"/>
                </a:lnTo>
                <a:lnTo>
                  <a:pt x="3078" y="11120"/>
                </a:lnTo>
                <a:close/>
              </a:path>
            </a:pathLst>
          </a:custGeom>
          <a:ln w="3175">
            <a:solidFill>
              <a:srgbClr val="18115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89" name="object 308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90" name="object 308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91" name="object 308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92" name="object 308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93" name="object 308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94" name="object 308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95" name="object 308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96" name="object 30896"/>
          <p:cNvSpPr/>
          <p:nvPr/>
        </p:nvSpPr>
        <p:spPr>
          <a:xfrm>
            <a:off x="3820274" y="2686664"/>
            <a:ext cx="4445" cy="8255"/>
          </a:xfrm>
          <a:custGeom>
            <a:avLst/>
            <a:gdLst/>
            <a:ahLst/>
            <a:cxnLst/>
            <a:rect l="l" t="t" r="r" b="b"/>
            <a:pathLst>
              <a:path w="4445" h="8255">
                <a:moveTo>
                  <a:pt x="4282" y="79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97" name="object 308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98" name="object 308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899" name="object 308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00" name="object 309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01" name="object 309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02" name="object 30902"/>
          <p:cNvSpPr/>
          <p:nvPr/>
        </p:nvSpPr>
        <p:spPr>
          <a:xfrm>
            <a:off x="3819001" y="268587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272" y="789"/>
                </a:moveTo>
                <a:lnTo>
                  <a:pt x="0" y="309"/>
                </a:lnTo>
                <a:lnTo>
                  <a:pt x="835" y="0"/>
                </a:lnTo>
                <a:lnTo>
                  <a:pt x="1272" y="789"/>
                </a:lnTo>
                <a:close/>
              </a:path>
            </a:pathLst>
          </a:custGeom>
          <a:solidFill>
            <a:srgbClr val="16175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903" name="object 30903"/>
          <p:cNvSpPr/>
          <p:nvPr/>
        </p:nvSpPr>
        <p:spPr>
          <a:xfrm>
            <a:off x="3819001" y="268587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309"/>
                </a:moveTo>
                <a:lnTo>
                  <a:pt x="1272" y="789"/>
                </a:lnTo>
                <a:lnTo>
                  <a:pt x="835" y="0"/>
                </a:lnTo>
                <a:lnTo>
                  <a:pt x="0" y="309"/>
                </a:lnTo>
                <a:close/>
              </a:path>
            </a:pathLst>
          </a:custGeom>
          <a:ln w="3175">
            <a:solidFill>
              <a:srgbClr val="16175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04" name="object 30904"/>
          <p:cNvSpPr/>
          <p:nvPr/>
        </p:nvSpPr>
        <p:spPr>
          <a:xfrm>
            <a:off x="3819837" y="268587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436" y="78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05" name="object 309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06" name="object 309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07" name="object 30907"/>
          <p:cNvSpPr/>
          <p:nvPr/>
        </p:nvSpPr>
        <p:spPr>
          <a:xfrm>
            <a:off x="3823916" y="2642250"/>
            <a:ext cx="6350" cy="17145"/>
          </a:xfrm>
          <a:custGeom>
            <a:avLst/>
            <a:gdLst/>
            <a:ahLst/>
            <a:cxnLst/>
            <a:rect l="l" t="t" r="r" b="b"/>
            <a:pathLst>
              <a:path w="6350" h="17144">
                <a:moveTo>
                  <a:pt x="6146" y="16736"/>
                </a:moveTo>
                <a:lnTo>
                  <a:pt x="0" y="1178"/>
                </a:lnTo>
                <a:lnTo>
                  <a:pt x="1158" y="0"/>
                </a:lnTo>
                <a:lnTo>
                  <a:pt x="6146" y="16736"/>
                </a:lnTo>
                <a:close/>
              </a:path>
            </a:pathLst>
          </a:custGeom>
          <a:solidFill>
            <a:srgbClr val="161C5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908" name="object 30908"/>
          <p:cNvSpPr/>
          <p:nvPr/>
        </p:nvSpPr>
        <p:spPr>
          <a:xfrm>
            <a:off x="3823916" y="2642250"/>
            <a:ext cx="6350" cy="17145"/>
          </a:xfrm>
          <a:custGeom>
            <a:avLst/>
            <a:gdLst/>
            <a:ahLst/>
            <a:cxnLst/>
            <a:rect l="l" t="t" r="r" b="b"/>
            <a:pathLst>
              <a:path w="6350" h="17144">
                <a:moveTo>
                  <a:pt x="6146" y="16736"/>
                </a:moveTo>
                <a:lnTo>
                  <a:pt x="1158" y="0"/>
                </a:lnTo>
                <a:lnTo>
                  <a:pt x="0" y="1178"/>
                </a:lnTo>
                <a:lnTo>
                  <a:pt x="6146" y="16736"/>
                </a:lnTo>
                <a:close/>
              </a:path>
            </a:pathLst>
          </a:custGeom>
          <a:ln w="3175">
            <a:solidFill>
              <a:srgbClr val="161C5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09" name="object 30909"/>
          <p:cNvSpPr/>
          <p:nvPr/>
        </p:nvSpPr>
        <p:spPr>
          <a:xfrm>
            <a:off x="3825075" y="2642250"/>
            <a:ext cx="10160" cy="17145"/>
          </a:xfrm>
          <a:custGeom>
            <a:avLst/>
            <a:gdLst/>
            <a:ahLst/>
            <a:cxnLst/>
            <a:rect l="l" t="t" r="r" b="b"/>
            <a:pathLst>
              <a:path w="10160" h="17144">
                <a:moveTo>
                  <a:pt x="4988" y="16736"/>
                </a:moveTo>
                <a:lnTo>
                  <a:pt x="0" y="0"/>
                </a:lnTo>
                <a:lnTo>
                  <a:pt x="9659" y="16202"/>
                </a:lnTo>
                <a:lnTo>
                  <a:pt x="4988" y="16736"/>
                </a:lnTo>
                <a:close/>
              </a:path>
            </a:pathLst>
          </a:custGeom>
          <a:solidFill>
            <a:srgbClr val="151C5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910" name="object 30910"/>
          <p:cNvSpPr/>
          <p:nvPr/>
        </p:nvSpPr>
        <p:spPr>
          <a:xfrm>
            <a:off x="3825075" y="2642250"/>
            <a:ext cx="10160" cy="17145"/>
          </a:xfrm>
          <a:custGeom>
            <a:avLst/>
            <a:gdLst/>
            <a:ahLst/>
            <a:cxnLst/>
            <a:rect l="l" t="t" r="r" b="b"/>
            <a:pathLst>
              <a:path w="10160" h="17144">
                <a:moveTo>
                  <a:pt x="4988" y="16736"/>
                </a:moveTo>
                <a:lnTo>
                  <a:pt x="0" y="0"/>
                </a:lnTo>
                <a:lnTo>
                  <a:pt x="9659" y="16202"/>
                </a:lnTo>
                <a:lnTo>
                  <a:pt x="4988" y="16736"/>
                </a:lnTo>
                <a:close/>
              </a:path>
            </a:pathLst>
          </a:custGeom>
          <a:ln w="3175">
            <a:solidFill>
              <a:srgbClr val="151C5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11" name="object 309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12" name="object 309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13" name="object 30913"/>
          <p:cNvSpPr/>
          <p:nvPr/>
        </p:nvSpPr>
        <p:spPr>
          <a:xfrm>
            <a:off x="3805930" y="266173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14" name="object 30914"/>
          <p:cNvSpPr/>
          <p:nvPr/>
        </p:nvSpPr>
        <p:spPr>
          <a:xfrm>
            <a:off x="3844604" y="2674947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60" h="17780">
                <a:moveTo>
                  <a:pt x="7406" y="17157"/>
                </a:moveTo>
                <a:lnTo>
                  <a:pt x="0" y="0"/>
                </a:lnTo>
                <a:lnTo>
                  <a:pt x="10088" y="16799"/>
                </a:lnTo>
                <a:lnTo>
                  <a:pt x="7406" y="17157"/>
                </a:lnTo>
                <a:close/>
              </a:path>
            </a:pathLst>
          </a:custGeom>
          <a:solidFill>
            <a:srgbClr val="151D5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915" name="object 30915"/>
          <p:cNvSpPr/>
          <p:nvPr/>
        </p:nvSpPr>
        <p:spPr>
          <a:xfrm>
            <a:off x="3844604" y="2674947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60" h="17780">
                <a:moveTo>
                  <a:pt x="0" y="0"/>
                </a:moveTo>
                <a:lnTo>
                  <a:pt x="10088" y="16799"/>
                </a:lnTo>
                <a:lnTo>
                  <a:pt x="7406" y="1715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1D5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16" name="object 309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17" name="object 30917"/>
          <p:cNvSpPr/>
          <p:nvPr/>
        </p:nvSpPr>
        <p:spPr>
          <a:xfrm>
            <a:off x="3842753" y="2674947"/>
            <a:ext cx="5080" cy="17780"/>
          </a:xfrm>
          <a:custGeom>
            <a:avLst/>
            <a:gdLst/>
            <a:ahLst/>
            <a:cxnLst/>
            <a:rect l="l" t="t" r="r" b="b"/>
            <a:pathLst>
              <a:path w="5079" h="17780">
                <a:moveTo>
                  <a:pt x="4836" y="17746"/>
                </a:moveTo>
                <a:lnTo>
                  <a:pt x="0" y="1976"/>
                </a:lnTo>
                <a:lnTo>
                  <a:pt x="1851" y="0"/>
                </a:lnTo>
                <a:lnTo>
                  <a:pt x="4836" y="17746"/>
                </a:lnTo>
                <a:close/>
              </a:path>
            </a:pathLst>
          </a:custGeom>
          <a:solidFill>
            <a:srgbClr val="151D5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918" name="object 30918"/>
          <p:cNvSpPr/>
          <p:nvPr/>
        </p:nvSpPr>
        <p:spPr>
          <a:xfrm>
            <a:off x="3842753" y="2674947"/>
            <a:ext cx="5080" cy="17780"/>
          </a:xfrm>
          <a:custGeom>
            <a:avLst/>
            <a:gdLst/>
            <a:ahLst/>
            <a:cxnLst/>
            <a:rect l="l" t="t" r="r" b="b"/>
            <a:pathLst>
              <a:path w="5079" h="17780">
                <a:moveTo>
                  <a:pt x="1851" y="0"/>
                </a:moveTo>
                <a:lnTo>
                  <a:pt x="4836" y="17746"/>
                </a:lnTo>
                <a:lnTo>
                  <a:pt x="0" y="1976"/>
                </a:lnTo>
                <a:lnTo>
                  <a:pt x="1851" y="0"/>
                </a:lnTo>
                <a:close/>
              </a:path>
            </a:pathLst>
          </a:custGeom>
          <a:ln w="3175">
            <a:solidFill>
              <a:srgbClr val="151D5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19" name="object 309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20" name="object 309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3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21" name="object 309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22" name="object 309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23" name="object 309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24" name="object 30924"/>
          <p:cNvSpPr/>
          <p:nvPr/>
        </p:nvSpPr>
        <p:spPr>
          <a:xfrm>
            <a:off x="3776309" y="2650764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2776"/>
                </a:moveTo>
                <a:lnTo>
                  <a:pt x="62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25" name="object 309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26" name="object 309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27" name="object 309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28" name="object 309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29" name="object 309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30" name="object 309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31" name="object 309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32" name="object 30932"/>
          <p:cNvSpPr/>
          <p:nvPr/>
        </p:nvSpPr>
        <p:spPr>
          <a:xfrm>
            <a:off x="3805930" y="2661732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92" y="26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33" name="object 309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34" name="object 30934"/>
          <p:cNvSpPr/>
          <p:nvPr/>
        </p:nvSpPr>
        <p:spPr>
          <a:xfrm>
            <a:off x="3801249" y="265292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4681" y="8811"/>
                </a:moveTo>
                <a:lnTo>
                  <a:pt x="0" y="0"/>
                </a:lnTo>
                <a:lnTo>
                  <a:pt x="4681" y="8811"/>
                </a:lnTo>
                <a:close/>
              </a:path>
            </a:pathLst>
          </a:custGeom>
          <a:ln w="3175">
            <a:solidFill>
              <a:srgbClr val="17165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35" name="object 309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36" name="object 309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37" name="object 30937"/>
          <p:cNvSpPr/>
          <p:nvPr/>
        </p:nvSpPr>
        <p:spPr>
          <a:xfrm>
            <a:off x="3801249" y="265292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4681" y="88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38" name="object 309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39" name="object 309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40" name="object 309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41" name="object 309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42" name="object 309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43" name="object 309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44" name="object 30944"/>
          <p:cNvSpPr/>
          <p:nvPr/>
        </p:nvSpPr>
        <p:spPr>
          <a:xfrm>
            <a:off x="3795854" y="264515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58"/>
                </a:moveTo>
                <a:lnTo>
                  <a:pt x="1145" y="0"/>
                </a:lnTo>
                <a:lnTo>
                  <a:pt x="0" y="58"/>
                </a:lnTo>
                <a:close/>
              </a:path>
            </a:pathLst>
          </a:custGeom>
          <a:ln w="3175">
            <a:solidFill>
              <a:srgbClr val="17165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45" name="object 30945"/>
          <p:cNvSpPr/>
          <p:nvPr/>
        </p:nvSpPr>
        <p:spPr>
          <a:xfrm>
            <a:off x="3795854" y="2645150"/>
            <a:ext cx="5715" cy="8255"/>
          </a:xfrm>
          <a:custGeom>
            <a:avLst/>
            <a:gdLst/>
            <a:ahLst/>
            <a:cxnLst/>
            <a:rect l="l" t="t" r="r" b="b"/>
            <a:pathLst>
              <a:path w="5714" h="8255">
                <a:moveTo>
                  <a:pt x="5394" y="7769"/>
                </a:moveTo>
                <a:lnTo>
                  <a:pt x="0" y="58"/>
                </a:lnTo>
                <a:lnTo>
                  <a:pt x="1145" y="0"/>
                </a:lnTo>
                <a:lnTo>
                  <a:pt x="5394" y="7769"/>
                </a:lnTo>
                <a:close/>
              </a:path>
            </a:pathLst>
          </a:custGeom>
          <a:solidFill>
            <a:srgbClr val="17165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946" name="object 30946"/>
          <p:cNvSpPr/>
          <p:nvPr/>
        </p:nvSpPr>
        <p:spPr>
          <a:xfrm>
            <a:off x="3795854" y="2645150"/>
            <a:ext cx="5715" cy="8255"/>
          </a:xfrm>
          <a:custGeom>
            <a:avLst/>
            <a:gdLst/>
            <a:ahLst/>
            <a:cxnLst/>
            <a:rect l="l" t="t" r="r" b="b"/>
            <a:pathLst>
              <a:path w="5714" h="8255">
                <a:moveTo>
                  <a:pt x="0" y="58"/>
                </a:moveTo>
                <a:lnTo>
                  <a:pt x="5394" y="7769"/>
                </a:lnTo>
                <a:lnTo>
                  <a:pt x="1145" y="0"/>
                </a:lnTo>
                <a:lnTo>
                  <a:pt x="0" y="58"/>
                </a:lnTo>
                <a:close/>
              </a:path>
            </a:pathLst>
          </a:custGeom>
          <a:ln w="3175">
            <a:solidFill>
              <a:srgbClr val="17165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47" name="object 309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48" name="object 30948"/>
          <p:cNvSpPr/>
          <p:nvPr/>
        </p:nvSpPr>
        <p:spPr>
          <a:xfrm>
            <a:off x="3797000" y="2645150"/>
            <a:ext cx="4445" cy="8255"/>
          </a:xfrm>
          <a:custGeom>
            <a:avLst/>
            <a:gdLst/>
            <a:ahLst/>
            <a:cxnLst/>
            <a:rect l="l" t="t" r="r" b="b"/>
            <a:pathLst>
              <a:path w="4445" h="8255">
                <a:moveTo>
                  <a:pt x="0" y="0"/>
                </a:moveTo>
                <a:lnTo>
                  <a:pt x="4249" y="776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165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49" name="object 30949"/>
          <p:cNvSpPr/>
          <p:nvPr/>
        </p:nvSpPr>
        <p:spPr>
          <a:xfrm>
            <a:off x="3797000" y="2645150"/>
            <a:ext cx="4445" cy="8255"/>
          </a:xfrm>
          <a:custGeom>
            <a:avLst/>
            <a:gdLst/>
            <a:ahLst/>
            <a:cxnLst/>
            <a:rect l="l" t="t" r="r" b="b"/>
            <a:pathLst>
              <a:path w="4445" h="8255">
                <a:moveTo>
                  <a:pt x="4249" y="776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50" name="object 30950"/>
          <p:cNvSpPr/>
          <p:nvPr/>
        </p:nvSpPr>
        <p:spPr>
          <a:xfrm>
            <a:off x="3782512" y="2645265"/>
            <a:ext cx="12700" cy="5715"/>
          </a:xfrm>
          <a:custGeom>
            <a:avLst/>
            <a:gdLst/>
            <a:ahLst/>
            <a:cxnLst/>
            <a:rect l="l" t="t" r="r" b="b"/>
            <a:pathLst>
              <a:path w="12700" h="5714">
                <a:moveTo>
                  <a:pt x="0" y="5499"/>
                </a:moveTo>
                <a:lnTo>
                  <a:pt x="122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51" name="object 309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52" name="object 309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53" name="object 309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54" name="object 309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55" name="object 309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56" name="object 309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57" name="object 30957"/>
          <p:cNvSpPr/>
          <p:nvPr/>
        </p:nvSpPr>
        <p:spPr>
          <a:xfrm>
            <a:off x="3788882" y="2684104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097"/>
                </a:moveTo>
                <a:lnTo>
                  <a:pt x="22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58" name="object 309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59" name="object 309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60" name="object 309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61" name="object 309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62" name="object 309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63" name="object 309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64" name="object 309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65" name="object 309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66" name="object 309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67" name="object 309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68" name="object 309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69" name="object 30969"/>
          <p:cNvSpPr/>
          <p:nvPr/>
        </p:nvSpPr>
        <p:spPr>
          <a:xfrm>
            <a:off x="3800965" y="2677619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0" y="1767"/>
                </a:moveTo>
                <a:lnTo>
                  <a:pt x="38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70" name="object 309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71" name="object 309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72" name="object 309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73" name="object 309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74" name="object 309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75" name="object 309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76" name="object 30976"/>
          <p:cNvSpPr/>
          <p:nvPr/>
        </p:nvSpPr>
        <p:spPr>
          <a:xfrm>
            <a:off x="3807523" y="2664399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3136" y="52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77" name="object 309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78" name="object 309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79" name="object 309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80" name="object 309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81" name="object 309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82" name="object 309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83" name="object 30983"/>
          <p:cNvSpPr/>
          <p:nvPr/>
        </p:nvSpPr>
        <p:spPr>
          <a:xfrm>
            <a:off x="3800965" y="2679113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247" y="1122"/>
                </a:moveTo>
                <a:lnTo>
                  <a:pt x="0" y="274"/>
                </a:lnTo>
                <a:lnTo>
                  <a:pt x="2700" y="0"/>
                </a:lnTo>
                <a:lnTo>
                  <a:pt x="2247" y="1122"/>
                </a:lnTo>
                <a:close/>
              </a:path>
            </a:pathLst>
          </a:custGeom>
          <a:solidFill>
            <a:srgbClr val="17145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984" name="object 30984"/>
          <p:cNvSpPr/>
          <p:nvPr/>
        </p:nvSpPr>
        <p:spPr>
          <a:xfrm>
            <a:off x="3800965" y="2679113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700" y="0"/>
                </a:moveTo>
                <a:lnTo>
                  <a:pt x="0" y="274"/>
                </a:lnTo>
                <a:lnTo>
                  <a:pt x="2247" y="1122"/>
                </a:lnTo>
                <a:lnTo>
                  <a:pt x="2700" y="0"/>
                </a:lnTo>
                <a:close/>
              </a:path>
            </a:pathLst>
          </a:custGeom>
          <a:ln w="3175">
            <a:solidFill>
              <a:srgbClr val="17145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85" name="object 30985"/>
          <p:cNvSpPr/>
          <p:nvPr/>
        </p:nvSpPr>
        <p:spPr>
          <a:xfrm>
            <a:off x="3791165" y="2679387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80">
                <a:moveTo>
                  <a:pt x="0" y="4716"/>
                </a:moveTo>
                <a:lnTo>
                  <a:pt x="979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86" name="object 309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87" name="object 309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88" name="object 30988"/>
          <p:cNvSpPr/>
          <p:nvPr/>
        </p:nvSpPr>
        <p:spPr>
          <a:xfrm>
            <a:off x="3780830" y="2666540"/>
            <a:ext cx="6350" cy="14604"/>
          </a:xfrm>
          <a:custGeom>
            <a:avLst/>
            <a:gdLst/>
            <a:ahLst/>
            <a:cxnLst/>
            <a:rect l="l" t="t" r="r" b="b"/>
            <a:pathLst>
              <a:path w="6350" h="14605">
                <a:moveTo>
                  <a:pt x="0" y="0"/>
                </a:moveTo>
                <a:lnTo>
                  <a:pt x="5730" y="1431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115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89" name="object 30989"/>
          <p:cNvSpPr/>
          <p:nvPr/>
        </p:nvSpPr>
        <p:spPr>
          <a:xfrm>
            <a:off x="3777399" y="2663604"/>
            <a:ext cx="9525" cy="17780"/>
          </a:xfrm>
          <a:custGeom>
            <a:avLst/>
            <a:gdLst/>
            <a:ahLst/>
            <a:cxnLst/>
            <a:rect l="l" t="t" r="r" b="b"/>
            <a:pathLst>
              <a:path w="9525" h="17780">
                <a:moveTo>
                  <a:pt x="9161" y="17249"/>
                </a:moveTo>
                <a:lnTo>
                  <a:pt x="0" y="0"/>
                </a:lnTo>
                <a:lnTo>
                  <a:pt x="3431" y="2936"/>
                </a:lnTo>
                <a:lnTo>
                  <a:pt x="9161" y="17249"/>
                </a:lnTo>
                <a:close/>
              </a:path>
            </a:pathLst>
          </a:custGeom>
          <a:solidFill>
            <a:srgbClr val="18115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990" name="object 30990"/>
          <p:cNvSpPr/>
          <p:nvPr/>
        </p:nvSpPr>
        <p:spPr>
          <a:xfrm>
            <a:off x="3777399" y="2663604"/>
            <a:ext cx="9525" cy="17780"/>
          </a:xfrm>
          <a:custGeom>
            <a:avLst/>
            <a:gdLst/>
            <a:ahLst/>
            <a:cxnLst/>
            <a:rect l="l" t="t" r="r" b="b"/>
            <a:pathLst>
              <a:path w="9525" h="17780">
                <a:moveTo>
                  <a:pt x="3431" y="2936"/>
                </a:moveTo>
                <a:lnTo>
                  <a:pt x="0" y="0"/>
                </a:lnTo>
                <a:lnTo>
                  <a:pt x="9161" y="17249"/>
                </a:lnTo>
                <a:lnTo>
                  <a:pt x="3431" y="2936"/>
                </a:lnTo>
                <a:close/>
              </a:path>
            </a:pathLst>
          </a:custGeom>
          <a:ln w="3175">
            <a:solidFill>
              <a:srgbClr val="18115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91" name="object 309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92" name="object 309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93" name="object 30993"/>
          <p:cNvSpPr/>
          <p:nvPr/>
        </p:nvSpPr>
        <p:spPr>
          <a:xfrm>
            <a:off x="3792743" y="2719278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062"/>
                </a:moveTo>
                <a:lnTo>
                  <a:pt x="1584" y="0"/>
                </a:lnTo>
                <a:lnTo>
                  <a:pt x="2661" y="995"/>
                </a:lnTo>
                <a:lnTo>
                  <a:pt x="0" y="2062"/>
                </a:lnTo>
                <a:close/>
              </a:path>
            </a:pathLst>
          </a:custGeom>
          <a:solidFill>
            <a:srgbClr val="180F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994" name="object 30994"/>
          <p:cNvSpPr/>
          <p:nvPr/>
        </p:nvSpPr>
        <p:spPr>
          <a:xfrm>
            <a:off x="3792743" y="2719278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1584" y="0"/>
                </a:moveTo>
                <a:lnTo>
                  <a:pt x="0" y="2062"/>
                </a:lnTo>
                <a:lnTo>
                  <a:pt x="2661" y="995"/>
                </a:lnTo>
                <a:lnTo>
                  <a:pt x="1584" y="0"/>
                </a:lnTo>
                <a:close/>
              </a:path>
            </a:pathLst>
          </a:custGeom>
          <a:ln w="3175">
            <a:solidFill>
              <a:srgbClr val="180F5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95" name="object 30995"/>
          <p:cNvSpPr/>
          <p:nvPr/>
        </p:nvSpPr>
        <p:spPr>
          <a:xfrm>
            <a:off x="3792743" y="2720274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661" y="0"/>
                </a:moveTo>
                <a:lnTo>
                  <a:pt x="0" y="10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96" name="object 309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97" name="object 309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98" name="object 309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99" name="object 309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00" name="object 310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01" name="object 310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02" name="object 31002"/>
          <p:cNvSpPr/>
          <p:nvPr/>
        </p:nvSpPr>
        <p:spPr>
          <a:xfrm>
            <a:off x="3810660" y="266964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175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03" name="object 31003"/>
          <p:cNvSpPr/>
          <p:nvPr/>
        </p:nvSpPr>
        <p:spPr>
          <a:xfrm>
            <a:off x="3810660" y="266964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175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04" name="object 310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05" name="object 310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06" name="object 310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07" name="object 310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08" name="object 310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09" name="object 31009"/>
          <p:cNvSpPr/>
          <p:nvPr/>
        </p:nvSpPr>
        <p:spPr>
          <a:xfrm>
            <a:off x="3813042" y="2673771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2397" y="41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10" name="object 31010"/>
          <p:cNvSpPr/>
          <p:nvPr/>
        </p:nvSpPr>
        <p:spPr>
          <a:xfrm>
            <a:off x="3810660" y="2669649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2382" y="412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11" name="object 31011"/>
          <p:cNvSpPr/>
          <p:nvPr/>
        </p:nvSpPr>
        <p:spPr>
          <a:xfrm>
            <a:off x="3804767" y="2673771"/>
            <a:ext cx="8890" cy="4445"/>
          </a:xfrm>
          <a:custGeom>
            <a:avLst/>
            <a:gdLst/>
            <a:ahLst/>
            <a:cxnLst/>
            <a:rect l="l" t="t" r="r" b="b"/>
            <a:pathLst>
              <a:path w="8889" h="4444">
                <a:moveTo>
                  <a:pt x="0" y="3848"/>
                </a:moveTo>
                <a:lnTo>
                  <a:pt x="82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12" name="object 31012"/>
          <p:cNvSpPr/>
          <p:nvPr/>
        </p:nvSpPr>
        <p:spPr>
          <a:xfrm>
            <a:off x="3813042" y="2665793"/>
            <a:ext cx="17145" cy="8255"/>
          </a:xfrm>
          <a:custGeom>
            <a:avLst/>
            <a:gdLst/>
            <a:ahLst/>
            <a:cxnLst/>
            <a:rect l="l" t="t" r="r" b="b"/>
            <a:pathLst>
              <a:path w="17145" h="8255">
                <a:moveTo>
                  <a:pt x="0" y="7978"/>
                </a:moveTo>
                <a:lnTo>
                  <a:pt x="171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13" name="object 310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14" name="object 310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15" name="object 310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16" name="object 310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17" name="object 310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18" name="object 310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19" name="object 310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20" name="object 310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21" name="object 31021"/>
          <p:cNvSpPr/>
          <p:nvPr/>
        </p:nvSpPr>
        <p:spPr>
          <a:xfrm>
            <a:off x="3815440" y="2677916"/>
            <a:ext cx="4445" cy="8255"/>
          </a:xfrm>
          <a:custGeom>
            <a:avLst/>
            <a:gdLst/>
            <a:ahLst/>
            <a:cxnLst/>
            <a:rect l="l" t="t" r="r" b="b"/>
            <a:pathLst>
              <a:path w="4445" h="8255">
                <a:moveTo>
                  <a:pt x="4396" y="795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22" name="object 31022"/>
          <p:cNvSpPr/>
          <p:nvPr/>
        </p:nvSpPr>
        <p:spPr>
          <a:xfrm>
            <a:off x="3810660" y="266964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175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23" name="object 31023"/>
          <p:cNvSpPr/>
          <p:nvPr/>
        </p:nvSpPr>
        <p:spPr>
          <a:xfrm>
            <a:off x="3810660" y="266964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175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24" name="object 31024"/>
          <p:cNvSpPr/>
          <p:nvPr/>
        </p:nvSpPr>
        <p:spPr>
          <a:xfrm>
            <a:off x="3810660" y="266964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175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25" name="object 31025"/>
          <p:cNvSpPr/>
          <p:nvPr/>
        </p:nvSpPr>
        <p:spPr>
          <a:xfrm>
            <a:off x="3810660" y="266964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175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26" name="object 310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27" name="object 310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28" name="object 310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29" name="object 31029"/>
          <p:cNvSpPr/>
          <p:nvPr/>
        </p:nvSpPr>
        <p:spPr>
          <a:xfrm>
            <a:off x="3810660" y="266964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30" name="object 310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31" name="object 310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32" name="object 310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33" name="object 310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34" name="object 31034"/>
          <p:cNvSpPr/>
          <p:nvPr/>
        </p:nvSpPr>
        <p:spPr>
          <a:xfrm>
            <a:off x="3806357" y="2610673"/>
            <a:ext cx="9525" cy="15875"/>
          </a:xfrm>
          <a:custGeom>
            <a:avLst/>
            <a:gdLst/>
            <a:ahLst/>
            <a:cxnLst/>
            <a:rect l="l" t="t" r="r" b="b"/>
            <a:pathLst>
              <a:path w="9525" h="15875">
                <a:moveTo>
                  <a:pt x="0" y="0"/>
                </a:moveTo>
                <a:lnTo>
                  <a:pt x="1582" y="2674"/>
                </a:lnTo>
                <a:lnTo>
                  <a:pt x="9260" y="1565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61B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35" name="object 310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36" name="object 31036"/>
          <p:cNvSpPr/>
          <p:nvPr/>
        </p:nvSpPr>
        <p:spPr>
          <a:xfrm>
            <a:off x="3787503" y="2628547"/>
            <a:ext cx="5080" cy="8255"/>
          </a:xfrm>
          <a:custGeom>
            <a:avLst/>
            <a:gdLst/>
            <a:ahLst/>
            <a:cxnLst/>
            <a:rect l="l" t="t" r="r" b="b"/>
            <a:pathLst>
              <a:path w="5079" h="8255">
                <a:moveTo>
                  <a:pt x="4533" y="79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37" name="object 31037"/>
          <p:cNvSpPr/>
          <p:nvPr/>
        </p:nvSpPr>
        <p:spPr>
          <a:xfrm>
            <a:off x="3618085" y="263305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80">
                <a:moveTo>
                  <a:pt x="0" y="4688"/>
                </a:moveTo>
                <a:lnTo>
                  <a:pt x="182" y="0"/>
                </a:lnTo>
                <a:lnTo>
                  <a:pt x="1206" y="4462"/>
                </a:lnTo>
                <a:lnTo>
                  <a:pt x="0" y="4688"/>
                </a:lnTo>
                <a:close/>
              </a:path>
            </a:pathLst>
          </a:custGeom>
          <a:solidFill>
            <a:srgbClr val="2019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38" name="object 31038"/>
          <p:cNvSpPr/>
          <p:nvPr/>
        </p:nvSpPr>
        <p:spPr>
          <a:xfrm>
            <a:off x="3618085" y="263305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80">
                <a:moveTo>
                  <a:pt x="182" y="0"/>
                </a:moveTo>
                <a:lnTo>
                  <a:pt x="1206" y="4462"/>
                </a:lnTo>
                <a:lnTo>
                  <a:pt x="0" y="4688"/>
                </a:lnTo>
                <a:lnTo>
                  <a:pt x="182" y="0"/>
                </a:lnTo>
                <a:close/>
              </a:path>
            </a:pathLst>
          </a:custGeom>
          <a:ln w="3175">
            <a:solidFill>
              <a:srgbClr val="2019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39" name="object 31039"/>
          <p:cNvSpPr/>
          <p:nvPr/>
        </p:nvSpPr>
        <p:spPr>
          <a:xfrm>
            <a:off x="3618085" y="2633053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182" y="0"/>
                </a:moveTo>
                <a:lnTo>
                  <a:pt x="0" y="4688"/>
                </a:lnTo>
                <a:lnTo>
                  <a:pt x="182" y="0"/>
                </a:lnTo>
                <a:close/>
              </a:path>
            </a:pathLst>
          </a:custGeom>
          <a:ln w="3175">
            <a:solidFill>
              <a:srgbClr val="2019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40" name="object 310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41" name="object 310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42" name="object 310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43" name="object 31043"/>
          <p:cNvSpPr/>
          <p:nvPr/>
        </p:nvSpPr>
        <p:spPr>
          <a:xfrm>
            <a:off x="3616254" y="2632476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0" y="0"/>
                </a:moveTo>
                <a:lnTo>
                  <a:pt x="1831" y="52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44" name="object 310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45" name="object 310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46" name="object 310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47" name="object 310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48" name="object 310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49" name="object 310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50" name="object 310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51" name="object 31051"/>
          <p:cNvSpPr/>
          <p:nvPr/>
        </p:nvSpPr>
        <p:spPr>
          <a:xfrm>
            <a:off x="3618085" y="263774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52" name="object 31052"/>
          <p:cNvSpPr/>
          <p:nvPr/>
        </p:nvSpPr>
        <p:spPr>
          <a:xfrm>
            <a:off x="3618085" y="263774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53" name="object 310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54" name="object 310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55" name="object 31055"/>
          <p:cNvSpPr/>
          <p:nvPr/>
        </p:nvSpPr>
        <p:spPr>
          <a:xfrm>
            <a:off x="3703053" y="2648861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164" y="932"/>
                </a:moveTo>
                <a:lnTo>
                  <a:pt x="0" y="513"/>
                </a:lnTo>
                <a:lnTo>
                  <a:pt x="792" y="0"/>
                </a:lnTo>
                <a:lnTo>
                  <a:pt x="2164" y="932"/>
                </a:lnTo>
                <a:close/>
              </a:path>
            </a:pathLst>
          </a:custGeom>
          <a:solidFill>
            <a:srgbClr val="1E0A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56" name="object 31056"/>
          <p:cNvSpPr/>
          <p:nvPr/>
        </p:nvSpPr>
        <p:spPr>
          <a:xfrm>
            <a:off x="3703053" y="2648861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164" y="932"/>
                </a:moveTo>
                <a:lnTo>
                  <a:pt x="0" y="513"/>
                </a:lnTo>
                <a:lnTo>
                  <a:pt x="792" y="0"/>
                </a:lnTo>
                <a:lnTo>
                  <a:pt x="2164" y="932"/>
                </a:lnTo>
                <a:close/>
              </a:path>
            </a:pathLst>
          </a:custGeom>
          <a:ln w="3175">
            <a:solidFill>
              <a:srgbClr val="1E0A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57" name="object 31057"/>
          <p:cNvSpPr/>
          <p:nvPr/>
        </p:nvSpPr>
        <p:spPr>
          <a:xfrm>
            <a:off x="3703845" y="2646916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1371" y="2877"/>
                </a:moveTo>
                <a:lnTo>
                  <a:pt x="0" y="1945"/>
                </a:lnTo>
                <a:lnTo>
                  <a:pt x="2999" y="0"/>
                </a:lnTo>
                <a:lnTo>
                  <a:pt x="1371" y="2877"/>
                </a:lnTo>
                <a:close/>
              </a:path>
            </a:pathLst>
          </a:custGeom>
          <a:solidFill>
            <a:srgbClr val="1D0A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58" name="object 31058"/>
          <p:cNvSpPr/>
          <p:nvPr/>
        </p:nvSpPr>
        <p:spPr>
          <a:xfrm>
            <a:off x="3703845" y="2646916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1371" y="2877"/>
                </a:moveTo>
                <a:lnTo>
                  <a:pt x="2999" y="0"/>
                </a:lnTo>
                <a:lnTo>
                  <a:pt x="0" y="1945"/>
                </a:lnTo>
                <a:lnTo>
                  <a:pt x="1371" y="2877"/>
                </a:lnTo>
                <a:close/>
              </a:path>
            </a:pathLst>
          </a:custGeom>
          <a:ln w="3175">
            <a:solidFill>
              <a:srgbClr val="1D0A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59" name="object 31059"/>
          <p:cNvSpPr/>
          <p:nvPr/>
        </p:nvSpPr>
        <p:spPr>
          <a:xfrm>
            <a:off x="3703053" y="26493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66" y="2357"/>
                </a:moveTo>
                <a:lnTo>
                  <a:pt x="0" y="0"/>
                </a:lnTo>
                <a:lnTo>
                  <a:pt x="2164" y="419"/>
                </a:lnTo>
                <a:lnTo>
                  <a:pt x="1066" y="2357"/>
                </a:lnTo>
                <a:close/>
              </a:path>
            </a:pathLst>
          </a:custGeom>
          <a:solidFill>
            <a:srgbClr val="1E0A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60" name="object 31060"/>
          <p:cNvSpPr/>
          <p:nvPr/>
        </p:nvSpPr>
        <p:spPr>
          <a:xfrm>
            <a:off x="3703053" y="26493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64" y="419"/>
                </a:moveTo>
                <a:lnTo>
                  <a:pt x="0" y="0"/>
                </a:lnTo>
                <a:lnTo>
                  <a:pt x="1066" y="2357"/>
                </a:lnTo>
                <a:lnTo>
                  <a:pt x="2164" y="419"/>
                </a:lnTo>
                <a:close/>
              </a:path>
            </a:pathLst>
          </a:custGeom>
          <a:ln w="3175">
            <a:solidFill>
              <a:srgbClr val="1E0A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61" name="object 31061"/>
          <p:cNvSpPr/>
          <p:nvPr/>
        </p:nvSpPr>
        <p:spPr>
          <a:xfrm>
            <a:off x="3703053" y="2649375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0"/>
                </a:moveTo>
                <a:lnTo>
                  <a:pt x="1066" y="235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62" name="object 310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63" name="object 310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64" name="object 310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65" name="object 31065"/>
          <p:cNvSpPr/>
          <p:nvPr/>
        </p:nvSpPr>
        <p:spPr>
          <a:xfrm>
            <a:off x="3672801" y="267603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2009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66" name="object 31066"/>
          <p:cNvSpPr/>
          <p:nvPr/>
        </p:nvSpPr>
        <p:spPr>
          <a:xfrm>
            <a:off x="3672801" y="267603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009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67" name="object 310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68" name="object 310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69" name="object 31069"/>
          <p:cNvSpPr/>
          <p:nvPr/>
        </p:nvSpPr>
        <p:spPr>
          <a:xfrm>
            <a:off x="3672801" y="2676032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0" y="0"/>
                </a:moveTo>
                <a:lnTo>
                  <a:pt x="4688" y="2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70" name="object 310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71" name="object 31071"/>
          <p:cNvSpPr/>
          <p:nvPr/>
        </p:nvSpPr>
        <p:spPr>
          <a:xfrm>
            <a:off x="3702844" y="264883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208" y="541"/>
                </a:moveTo>
                <a:lnTo>
                  <a:pt x="0" y="0"/>
                </a:lnTo>
                <a:lnTo>
                  <a:pt x="1000" y="27"/>
                </a:lnTo>
                <a:lnTo>
                  <a:pt x="208" y="541"/>
                </a:lnTo>
                <a:close/>
              </a:path>
            </a:pathLst>
          </a:custGeom>
          <a:solidFill>
            <a:srgbClr val="1E0A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72" name="object 31072"/>
          <p:cNvSpPr/>
          <p:nvPr/>
        </p:nvSpPr>
        <p:spPr>
          <a:xfrm>
            <a:off x="3702844" y="264883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208" y="541"/>
                </a:lnTo>
                <a:lnTo>
                  <a:pt x="1000" y="2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0A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73" name="object 310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74" name="object 310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4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75" name="object 31075"/>
          <p:cNvSpPr/>
          <p:nvPr/>
        </p:nvSpPr>
        <p:spPr>
          <a:xfrm>
            <a:off x="3697912" y="2648694"/>
            <a:ext cx="5715" cy="1270"/>
          </a:xfrm>
          <a:custGeom>
            <a:avLst/>
            <a:gdLst/>
            <a:ahLst/>
            <a:cxnLst/>
            <a:rect l="l" t="t" r="r" b="b"/>
            <a:pathLst>
              <a:path w="5714" h="1269">
                <a:moveTo>
                  <a:pt x="5140" y="680"/>
                </a:moveTo>
                <a:lnTo>
                  <a:pt x="0" y="0"/>
                </a:lnTo>
                <a:lnTo>
                  <a:pt x="4932" y="139"/>
                </a:lnTo>
                <a:lnTo>
                  <a:pt x="5140" y="680"/>
                </a:lnTo>
                <a:close/>
              </a:path>
            </a:pathLst>
          </a:custGeom>
          <a:solidFill>
            <a:srgbClr val="1E0A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76" name="object 31076"/>
          <p:cNvSpPr/>
          <p:nvPr/>
        </p:nvSpPr>
        <p:spPr>
          <a:xfrm>
            <a:off x="3697912" y="2648694"/>
            <a:ext cx="5715" cy="1270"/>
          </a:xfrm>
          <a:custGeom>
            <a:avLst/>
            <a:gdLst/>
            <a:ahLst/>
            <a:cxnLst/>
            <a:rect l="l" t="t" r="r" b="b"/>
            <a:pathLst>
              <a:path w="5714" h="1269">
                <a:moveTo>
                  <a:pt x="0" y="0"/>
                </a:moveTo>
                <a:lnTo>
                  <a:pt x="4932" y="139"/>
                </a:lnTo>
                <a:lnTo>
                  <a:pt x="5140" y="68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E0A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77" name="object 310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78" name="object 31078"/>
          <p:cNvSpPr/>
          <p:nvPr/>
        </p:nvSpPr>
        <p:spPr>
          <a:xfrm>
            <a:off x="3702844" y="264883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208" y="5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79" name="object 310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80" name="object 31080"/>
          <p:cNvSpPr/>
          <p:nvPr/>
        </p:nvSpPr>
        <p:spPr>
          <a:xfrm>
            <a:off x="3675065" y="2657160"/>
            <a:ext cx="26034" cy="8890"/>
          </a:xfrm>
          <a:custGeom>
            <a:avLst/>
            <a:gdLst/>
            <a:ahLst/>
            <a:cxnLst/>
            <a:rect l="l" t="t" r="r" b="b"/>
            <a:pathLst>
              <a:path w="26035" h="8889">
                <a:moveTo>
                  <a:pt x="0" y="8732"/>
                </a:moveTo>
                <a:lnTo>
                  <a:pt x="289" y="8260"/>
                </a:lnTo>
                <a:lnTo>
                  <a:pt x="25654" y="0"/>
                </a:lnTo>
                <a:lnTo>
                  <a:pt x="0" y="8732"/>
                </a:lnTo>
                <a:close/>
              </a:path>
            </a:pathLst>
          </a:custGeom>
          <a:solidFill>
            <a:srgbClr val="1F0A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81" name="object 31081"/>
          <p:cNvSpPr/>
          <p:nvPr/>
        </p:nvSpPr>
        <p:spPr>
          <a:xfrm>
            <a:off x="3675065" y="2657160"/>
            <a:ext cx="26034" cy="8890"/>
          </a:xfrm>
          <a:custGeom>
            <a:avLst/>
            <a:gdLst/>
            <a:ahLst/>
            <a:cxnLst/>
            <a:rect l="l" t="t" r="r" b="b"/>
            <a:pathLst>
              <a:path w="26035" h="8889">
                <a:moveTo>
                  <a:pt x="25654" y="0"/>
                </a:moveTo>
                <a:lnTo>
                  <a:pt x="0" y="8732"/>
                </a:lnTo>
                <a:lnTo>
                  <a:pt x="289" y="8260"/>
                </a:lnTo>
                <a:lnTo>
                  <a:pt x="25654" y="0"/>
                </a:lnTo>
                <a:close/>
              </a:path>
            </a:pathLst>
          </a:custGeom>
          <a:ln w="3175">
            <a:solidFill>
              <a:srgbClr val="1F0A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82" name="object 31082"/>
          <p:cNvSpPr/>
          <p:nvPr/>
        </p:nvSpPr>
        <p:spPr>
          <a:xfrm>
            <a:off x="3675354" y="2655712"/>
            <a:ext cx="25400" cy="10160"/>
          </a:xfrm>
          <a:custGeom>
            <a:avLst/>
            <a:gdLst/>
            <a:ahLst/>
            <a:cxnLst/>
            <a:rect l="l" t="t" r="r" b="b"/>
            <a:pathLst>
              <a:path w="25400" h="10160">
                <a:moveTo>
                  <a:pt x="0" y="9707"/>
                </a:moveTo>
                <a:lnTo>
                  <a:pt x="17917" y="0"/>
                </a:lnTo>
                <a:lnTo>
                  <a:pt x="25364" y="1447"/>
                </a:lnTo>
                <a:lnTo>
                  <a:pt x="0" y="9707"/>
                </a:lnTo>
                <a:close/>
              </a:path>
            </a:pathLst>
          </a:custGeom>
          <a:solidFill>
            <a:srgbClr val="1F0A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83" name="object 31083"/>
          <p:cNvSpPr/>
          <p:nvPr/>
        </p:nvSpPr>
        <p:spPr>
          <a:xfrm>
            <a:off x="3675354" y="2655712"/>
            <a:ext cx="25400" cy="10160"/>
          </a:xfrm>
          <a:custGeom>
            <a:avLst/>
            <a:gdLst/>
            <a:ahLst/>
            <a:cxnLst/>
            <a:rect l="l" t="t" r="r" b="b"/>
            <a:pathLst>
              <a:path w="25400" h="10160">
                <a:moveTo>
                  <a:pt x="25364" y="1447"/>
                </a:moveTo>
                <a:lnTo>
                  <a:pt x="17917" y="0"/>
                </a:lnTo>
                <a:lnTo>
                  <a:pt x="0" y="9707"/>
                </a:lnTo>
                <a:lnTo>
                  <a:pt x="25364" y="1447"/>
                </a:lnTo>
                <a:close/>
              </a:path>
            </a:pathLst>
          </a:custGeom>
          <a:ln w="3175">
            <a:solidFill>
              <a:srgbClr val="1F0A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84" name="object 310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85" name="object 310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86" name="object 310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87" name="object 310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88" name="object 310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89" name="object 310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90" name="object 310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91" name="object 310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92" name="object 31092"/>
          <p:cNvSpPr/>
          <p:nvPr/>
        </p:nvSpPr>
        <p:spPr>
          <a:xfrm>
            <a:off x="3677490" y="2675521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0" y="800"/>
                </a:moveTo>
                <a:lnTo>
                  <a:pt x="114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93" name="object 310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94" name="object 310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95" name="object 310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96" name="object 310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97" name="object 310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98" name="object 310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099" name="object 31099"/>
          <p:cNvSpPr/>
          <p:nvPr/>
        </p:nvSpPr>
        <p:spPr>
          <a:xfrm>
            <a:off x="3701008" y="2644015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0" y="0"/>
                </a:moveTo>
                <a:lnTo>
                  <a:pt x="1836" y="48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00" name="object 311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101" name="object 311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102" name="object 311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103" name="object 311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104" name="object 311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105" name="object 311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106" name="object 31106"/>
          <p:cNvSpPr/>
          <p:nvPr/>
        </p:nvSpPr>
        <p:spPr>
          <a:xfrm>
            <a:off x="3674831" y="2664363"/>
            <a:ext cx="17145" cy="2540"/>
          </a:xfrm>
          <a:custGeom>
            <a:avLst/>
            <a:gdLst/>
            <a:ahLst/>
            <a:cxnLst/>
            <a:rect l="l" t="t" r="r" b="b"/>
            <a:pathLst>
              <a:path w="17145" h="2539">
                <a:moveTo>
                  <a:pt x="299" y="2542"/>
                </a:moveTo>
                <a:lnTo>
                  <a:pt x="0" y="1915"/>
                </a:lnTo>
                <a:lnTo>
                  <a:pt x="17155" y="0"/>
                </a:lnTo>
                <a:lnTo>
                  <a:pt x="299" y="2542"/>
                </a:lnTo>
                <a:close/>
              </a:path>
            </a:pathLst>
          </a:custGeom>
          <a:solidFill>
            <a:srgbClr val="1F0A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07" name="object 31107"/>
          <p:cNvSpPr/>
          <p:nvPr/>
        </p:nvSpPr>
        <p:spPr>
          <a:xfrm>
            <a:off x="3674831" y="2664363"/>
            <a:ext cx="17145" cy="2540"/>
          </a:xfrm>
          <a:custGeom>
            <a:avLst/>
            <a:gdLst/>
            <a:ahLst/>
            <a:cxnLst/>
            <a:rect l="l" t="t" r="r" b="b"/>
            <a:pathLst>
              <a:path w="17145" h="2539">
                <a:moveTo>
                  <a:pt x="17155" y="0"/>
                </a:moveTo>
                <a:lnTo>
                  <a:pt x="0" y="1915"/>
                </a:lnTo>
                <a:lnTo>
                  <a:pt x="299" y="2542"/>
                </a:lnTo>
                <a:lnTo>
                  <a:pt x="17155" y="0"/>
                </a:lnTo>
                <a:close/>
              </a:path>
            </a:pathLst>
          </a:custGeom>
          <a:ln w="3175">
            <a:solidFill>
              <a:srgbClr val="1F0A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08" name="object 31108"/>
          <p:cNvSpPr/>
          <p:nvPr/>
        </p:nvSpPr>
        <p:spPr>
          <a:xfrm>
            <a:off x="3675065" y="2657160"/>
            <a:ext cx="26034" cy="8890"/>
          </a:xfrm>
          <a:custGeom>
            <a:avLst/>
            <a:gdLst/>
            <a:ahLst/>
            <a:cxnLst/>
            <a:rect l="l" t="t" r="r" b="b"/>
            <a:pathLst>
              <a:path w="26035" h="8889">
                <a:moveTo>
                  <a:pt x="0" y="8732"/>
                </a:moveTo>
                <a:lnTo>
                  <a:pt x="25654" y="0"/>
                </a:lnTo>
                <a:lnTo>
                  <a:pt x="25923" y="50"/>
                </a:lnTo>
                <a:lnTo>
                  <a:pt x="0" y="8732"/>
                </a:lnTo>
                <a:close/>
              </a:path>
            </a:pathLst>
          </a:custGeom>
          <a:solidFill>
            <a:srgbClr val="1F0A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09" name="object 31109"/>
          <p:cNvSpPr/>
          <p:nvPr/>
        </p:nvSpPr>
        <p:spPr>
          <a:xfrm>
            <a:off x="3675065" y="2657160"/>
            <a:ext cx="26034" cy="8890"/>
          </a:xfrm>
          <a:custGeom>
            <a:avLst/>
            <a:gdLst/>
            <a:ahLst/>
            <a:cxnLst/>
            <a:rect l="l" t="t" r="r" b="b"/>
            <a:pathLst>
              <a:path w="26035" h="8889">
                <a:moveTo>
                  <a:pt x="0" y="8732"/>
                </a:moveTo>
                <a:lnTo>
                  <a:pt x="25654" y="0"/>
                </a:lnTo>
                <a:lnTo>
                  <a:pt x="25923" y="50"/>
                </a:lnTo>
                <a:lnTo>
                  <a:pt x="0" y="8732"/>
                </a:lnTo>
                <a:close/>
              </a:path>
            </a:pathLst>
          </a:custGeom>
          <a:ln w="3175">
            <a:solidFill>
              <a:srgbClr val="1F0A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10" name="object 31110"/>
          <p:cNvSpPr/>
          <p:nvPr/>
        </p:nvSpPr>
        <p:spPr>
          <a:xfrm>
            <a:off x="3675065" y="2657210"/>
            <a:ext cx="26034" cy="8890"/>
          </a:xfrm>
          <a:custGeom>
            <a:avLst/>
            <a:gdLst/>
            <a:ahLst/>
            <a:cxnLst/>
            <a:rect l="l" t="t" r="r" b="b"/>
            <a:pathLst>
              <a:path w="26035" h="8889">
                <a:moveTo>
                  <a:pt x="0" y="8681"/>
                </a:moveTo>
                <a:lnTo>
                  <a:pt x="25923" y="0"/>
                </a:lnTo>
                <a:lnTo>
                  <a:pt x="21130" y="3810"/>
                </a:lnTo>
                <a:lnTo>
                  <a:pt x="0" y="8681"/>
                </a:lnTo>
                <a:close/>
              </a:path>
            </a:pathLst>
          </a:custGeom>
          <a:solidFill>
            <a:srgbClr val="1F0A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11" name="object 31111"/>
          <p:cNvSpPr/>
          <p:nvPr/>
        </p:nvSpPr>
        <p:spPr>
          <a:xfrm>
            <a:off x="3675065" y="2657210"/>
            <a:ext cx="26034" cy="8890"/>
          </a:xfrm>
          <a:custGeom>
            <a:avLst/>
            <a:gdLst/>
            <a:ahLst/>
            <a:cxnLst/>
            <a:rect l="l" t="t" r="r" b="b"/>
            <a:pathLst>
              <a:path w="26035" h="8889">
                <a:moveTo>
                  <a:pt x="0" y="8681"/>
                </a:moveTo>
                <a:lnTo>
                  <a:pt x="21130" y="3810"/>
                </a:lnTo>
                <a:lnTo>
                  <a:pt x="25923" y="0"/>
                </a:lnTo>
                <a:lnTo>
                  <a:pt x="0" y="8681"/>
                </a:lnTo>
                <a:close/>
              </a:path>
            </a:pathLst>
          </a:custGeom>
          <a:ln w="3175">
            <a:solidFill>
              <a:srgbClr val="1F0A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12" name="object 31112"/>
          <p:cNvSpPr/>
          <p:nvPr/>
        </p:nvSpPr>
        <p:spPr>
          <a:xfrm>
            <a:off x="3674950" y="2661020"/>
            <a:ext cx="21590" cy="5080"/>
          </a:xfrm>
          <a:custGeom>
            <a:avLst/>
            <a:gdLst/>
            <a:ahLst/>
            <a:cxnLst/>
            <a:rect l="l" t="t" r="r" b="b"/>
            <a:pathLst>
              <a:path w="21589" h="5080">
                <a:moveTo>
                  <a:pt x="0" y="5059"/>
                </a:moveTo>
                <a:lnTo>
                  <a:pt x="114" y="4871"/>
                </a:lnTo>
                <a:lnTo>
                  <a:pt x="21244" y="0"/>
                </a:lnTo>
                <a:lnTo>
                  <a:pt x="0" y="5059"/>
                </a:lnTo>
                <a:close/>
              </a:path>
            </a:pathLst>
          </a:custGeom>
          <a:solidFill>
            <a:srgbClr val="1F0A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13" name="object 31113"/>
          <p:cNvSpPr/>
          <p:nvPr/>
        </p:nvSpPr>
        <p:spPr>
          <a:xfrm>
            <a:off x="3674950" y="2661020"/>
            <a:ext cx="21590" cy="5080"/>
          </a:xfrm>
          <a:custGeom>
            <a:avLst/>
            <a:gdLst/>
            <a:ahLst/>
            <a:cxnLst/>
            <a:rect l="l" t="t" r="r" b="b"/>
            <a:pathLst>
              <a:path w="21589" h="5080">
                <a:moveTo>
                  <a:pt x="114" y="4871"/>
                </a:moveTo>
                <a:lnTo>
                  <a:pt x="21244" y="0"/>
                </a:lnTo>
                <a:lnTo>
                  <a:pt x="0" y="5059"/>
                </a:lnTo>
                <a:lnTo>
                  <a:pt x="114" y="4871"/>
                </a:lnTo>
                <a:close/>
              </a:path>
            </a:pathLst>
          </a:custGeom>
          <a:ln w="3175">
            <a:solidFill>
              <a:srgbClr val="1F0A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14" name="object 31114"/>
          <p:cNvSpPr/>
          <p:nvPr/>
        </p:nvSpPr>
        <p:spPr>
          <a:xfrm>
            <a:off x="3674831" y="2661020"/>
            <a:ext cx="21590" cy="5715"/>
          </a:xfrm>
          <a:custGeom>
            <a:avLst/>
            <a:gdLst/>
            <a:ahLst/>
            <a:cxnLst/>
            <a:rect l="l" t="t" r="r" b="b"/>
            <a:pathLst>
              <a:path w="21589" h="5714">
                <a:moveTo>
                  <a:pt x="0" y="5257"/>
                </a:moveTo>
                <a:lnTo>
                  <a:pt x="21363" y="0"/>
                </a:lnTo>
                <a:lnTo>
                  <a:pt x="17155" y="3342"/>
                </a:lnTo>
                <a:lnTo>
                  <a:pt x="0" y="5257"/>
                </a:lnTo>
                <a:close/>
              </a:path>
            </a:pathLst>
          </a:custGeom>
          <a:solidFill>
            <a:srgbClr val="1F0A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15" name="object 31115"/>
          <p:cNvSpPr/>
          <p:nvPr/>
        </p:nvSpPr>
        <p:spPr>
          <a:xfrm>
            <a:off x="3674831" y="2661020"/>
            <a:ext cx="21590" cy="5715"/>
          </a:xfrm>
          <a:custGeom>
            <a:avLst/>
            <a:gdLst/>
            <a:ahLst/>
            <a:cxnLst/>
            <a:rect l="l" t="t" r="r" b="b"/>
            <a:pathLst>
              <a:path w="21589" h="5714">
                <a:moveTo>
                  <a:pt x="21363" y="0"/>
                </a:moveTo>
                <a:lnTo>
                  <a:pt x="17155" y="3342"/>
                </a:lnTo>
                <a:lnTo>
                  <a:pt x="0" y="5257"/>
                </a:lnTo>
                <a:lnTo>
                  <a:pt x="21363" y="0"/>
                </a:lnTo>
                <a:close/>
              </a:path>
            </a:pathLst>
          </a:custGeom>
          <a:ln w="3175">
            <a:solidFill>
              <a:srgbClr val="1F0A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16" name="object 31116"/>
          <p:cNvSpPr/>
          <p:nvPr/>
        </p:nvSpPr>
        <p:spPr>
          <a:xfrm>
            <a:off x="3674831" y="2661020"/>
            <a:ext cx="21590" cy="5715"/>
          </a:xfrm>
          <a:custGeom>
            <a:avLst/>
            <a:gdLst/>
            <a:ahLst/>
            <a:cxnLst/>
            <a:rect l="l" t="t" r="r" b="b"/>
            <a:pathLst>
              <a:path w="21589" h="5714">
                <a:moveTo>
                  <a:pt x="0" y="5257"/>
                </a:moveTo>
                <a:lnTo>
                  <a:pt x="119" y="5059"/>
                </a:lnTo>
                <a:lnTo>
                  <a:pt x="21363" y="0"/>
                </a:lnTo>
                <a:lnTo>
                  <a:pt x="0" y="5257"/>
                </a:lnTo>
                <a:close/>
              </a:path>
            </a:pathLst>
          </a:custGeom>
          <a:solidFill>
            <a:srgbClr val="1F0A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17" name="object 31117"/>
          <p:cNvSpPr/>
          <p:nvPr/>
        </p:nvSpPr>
        <p:spPr>
          <a:xfrm>
            <a:off x="3674831" y="2661020"/>
            <a:ext cx="21590" cy="5715"/>
          </a:xfrm>
          <a:custGeom>
            <a:avLst/>
            <a:gdLst/>
            <a:ahLst/>
            <a:cxnLst/>
            <a:rect l="l" t="t" r="r" b="b"/>
            <a:pathLst>
              <a:path w="21589" h="5714">
                <a:moveTo>
                  <a:pt x="21363" y="0"/>
                </a:moveTo>
                <a:lnTo>
                  <a:pt x="119" y="5059"/>
                </a:lnTo>
                <a:lnTo>
                  <a:pt x="0" y="5257"/>
                </a:lnTo>
                <a:lnTo>
                  <a:pt x="21363" y="0"/>
                </a:lnTo>
                <a:close/>
              </a:path>
            </a:pathLst>
          </a:custGeom>
          <a:ln w="3175">
            <a:solidFill>
              <a:srgbClr val="1F0A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18" name="object 31118"/>
          <p:cNvSpPr/>
          <p:nvPr/>
        </p:nvSpPr>
        <p:spPr>
          <a:xfrm>
            <a:off x="3701008" y="2642270"/>
            <a:ext cx="8255" cy="1905"/>
          </a:xfrm>
          <a:custGeom>
            <a:avLst/>
            <a:gdLst/>
            <a:ahLst/>
            <a:cxnLst/>
            <a:rect l="l" t="t" r="r" b="b"/>
            <a:pathLst>
              <a:path w="8254" h="1905">
                <a:moveTo>
                  <a:pt x="0" y="1744"/>
                </a:moveTo>
                <a:lnTo>
                  <a:pt x="8092" y="0"/>
                </a:lnTo>
                <a:lnTo>
                  <a:pt x="6146" y="1254"/>
                </a:lnTo>
                <a:lnTo>
                  <a:pt x="0" y="1744"/>
                </a:lnTo>
                <a:close/>
              </a:path>
            </a:pathLst>
          </a:custGeom>
          <a:solidFill>
            <a:srgbClr val="1D0B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19" name="object 31119"/>
          <p:cNvSpPr/>
          <p:nvPr/>
        </p:nvSpPr>
        <p:spPr>
          <a:xfrm>
            <a:off x="3701008" y="2642270"/>
            <a:ext cx="8255" cy="1905"/>
          </a:xfrm>
          <a:custGeom>
            <a:avLst/>
            <a:gdLst/>
            <a:ahLst/>
            <a:cxnLst/>
            <a:rect l="l" t="t" r="r" b="b"/>
            <a:pathLst>
              <a:path w="8254" h="1905">
                <a:moveTo>
                  <a:pt x="8092" y="0"/>
                </a:moveTo>
                <a:lnTo>
                  <a:pt x="6146" y="1254"/>
                </a:lnTo>
                <a:lnTo>
                  <a:pt x="0" y="1744"/>
                </a:lnTo>
                <a:lnTo>
                  <a:pt x="8092" y="0"/>
                </a:lnTo>
                <a:close/>
              </a:path>
            </a:pathLst>
          </a:custGeom>
          <a:ln w="3175">
            <a:solidFill>
              <a:srgbClr val="1D0B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20" name="object 31120"/>
          <p:cNvSpPr/>
          <p:nvPr/>
        </p:nvSpPr>
        <p:spPr>
          <a:xfrm>
            <a:off x="3698991" y="2640058"/>
            <a:ext cx="10160" cy="4445"/>
          </a:xfrm>
          <a:custGeom>
            <a:avLst/>
            <a:gdLst/>
            <a:ahLst/>
            <a:cxnLst/>
            <a:rect l="l" t="t" r="r" b="b"/>
            <a:pathLst>
              <a:path w="10160" h="4444">
                <a:moveTo>
                  <a:pt x="2016" y="3957"/>
                </a:moveTo>
                <a:lnTo>
                  <a:pt x="0" y="0"/>
                </a:lnTo>
                <a:lnTo>
                  <a:pt x="10109" y="2212"/>
                </a:lnTo>
                <a:lnTo>
                  <a:pt x="2016" y="3957"/>
                </a:lnTo>
                <a:close/>
              </a:path>
            </a:pathLst>
          </a:custGeom>
          <a:solidFill>
            <a:srgbClr val="1D0B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21" name="object 31121"/>
          <p:cNvSpPr/>
          <p:nvPr/>
        </p:nvSpPr>
        <p:spPr>
          <a:xfrm>
            <a:off x="3698991" y="2640058"/>
            <a:ext cx="10160" cy="4445"/>
          </a:xfrm>
          <a:custGeom>
            <a:avLst/>
            <a:gdLst/>
            <a:ahLst/>
            <a:cxnLst/>
            <a:rect l="l" t="t" r="r" b="b"/>
            <a:pathLst>
              <a:path w="10160" h="4444">
                <a:moveTo>
                  <a:pt x="10109" y="2212"/>
                </a:moveTo>
                <a:lnTo>
                  <a:pt x="0" y="0"/>
                </a:lnTo>
                <a:lnTo>
                  <a:pt x="2016" y="3957"/>
                </a:lnTo>
                <a:lnTo>
                  <a:pt x="10109" y="2212"/>
                </a:lnTo>
                <a:close/>
              </a:path>
            </a:pathLst>
          </a:custGeom>
          <a:ln w="3175">
            <a:solidFill>
              <a:srgbClr val="1D0B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22" name="object 31122"/>
          <p:cNvSpPr/>
          <p:nvPr/>
        </p:nvSpPr>
        <p:spPr>
          <a:xfrm>
            <a:off x="3673807" y="2641861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3317"/>
                </a:moveTo>
                <a:lnTo>
                  <a:pt x="833" y="2232"/>
                </a:lnTo>
                <a:lnTo>
                  <a:pt x="2542" y="0"/>
                </a:lnTo>
                <a:lnTo>
                  <a:pt x="0" y="3317"/>
                </a:lnTo>
                <a:close/>
              </a:path>
            </a:pathLst>
          </a:custGeom>
          <a:ln w="3175">
            <a:solidFill>
              <a:srgbClr val="1F0C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23" name="object 31123"/>
          <p:cNvSpPr/>
          <p:nvPr/>
        </p:nvSpPr>
        <p:spPr>
          <a:xfrm>
            <a:off x="3673807" y="264169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3487"/>
                </a:moveTo>
                <a:lnTo>
                  <a:pt x="2542" y="170"/>
                </a:lnTo>
                <a:lnTo>
                  <a:pt x="4691" y="0"/>
                </a:lnTo>
                <a:lnTo>
                  <a:pt x="0" y="3487"/>
                </a:lnTo>
                <a:close/>
              </a:path>
            </a:pathLst>
          </a:custGeom>
          <a:solidFill>
            <a:srgbClr val="1F0C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24" name="object 31124"/>
          <p:cNvSpPr/>
          <p:nvPr/>
        </p:nvSpPr>
        <p:spPr>
          <a:xfrm>
            <a:off x="3673807" y="264169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3487"/>
                </a:moveTo>
                <a:lnTo>
                  <a:pt x="4691" y="0"/>
                </a:lnTo>
                <a:lnTo>
                  <a:pt x="2542" y="170"/>
                </a:lnTo>
                <a:lnTo>
                  <a:pt x="0" y="3487"/>
                </a:lnTo>
                <a:close/>
              </a:path>
            </a:pathLst>
          </a:custGeom>
          <a:ln w="3175">
            <a:solidFill>
              <a:srgbClr val="1F0C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25" name="object 311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126" name="object 311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127" name="object 311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128" name="object 311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129" name="object 311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130" name="object 311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131" name="object 31131"/>
          <p:cNvSpPr/>
          <p:nvPr/>
        </p:nvSpPr>
        <p:spPr>
          <a:xfrm>
            <a:off x="3698991" y="2640058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0" y="0"/>
                </a:moveTo>
                <a:lnTo>
                  <a:pt x="2016" y="395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32" name="object 311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133" name="object 311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134" name="object 31134"/>
          <p:cNvSpPr/>
          <p:nvPr/>
        </p:nvSpPr>
        <p:spPr>
          <a:xfrm>
            <a:off x="3628374" y="266935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2113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35" name="object 31135"/>
          <p:cNvSpPr/>
          <p:nvPr/>
        </p:nvSpPr>
        <p:spPr>
          <a:xfrm>
            <a:off x="3628374" y="266935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113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36" name="object 31136"/>
          <p:cNvSpPr/>
          <p:nvPr/>
        </p:nvSpPr>
        <p:spPr>
          <a:xfrm>
            <a:off x="3628374" y="266935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96" y="34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113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37" name="object 31137"/>
          <p:cNvSpPr/>
          <p:nvPr/>
        </p:nvSpPr>
        <p:spPr>
          <a:xfrm>
            <a:off x="3628374" y="266935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96" y="34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113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38" name="object 31138"/>
          <p:cNvSpPr/>
          <p:nvPr/>
        </p:nvSpPr>
        <p:spPr>
          <a:xfrm>
            <a:off x="3628374" y="266935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96" y="34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113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39" name="object 31139"/>
          <p:cNvSpPr/>
          <p:nvPr/>
        </p:nvSpPr>
        <p:spPr>
          <a:xfrm>
            <a:off x="3628374" y="266935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2113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40" name="object 31140"/>
          <p:cNvSpPr/>
          <p:nvPr/>
        </p:nvSpPr>
        <p:spPr>
          <a:xfrm>
            <a:off x="3628374" y="266935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113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41" name="object 311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142" name="object 311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143" name="object 31143"/>
          <p:cNvSpPr/>
          <p:nvPr/>
        </p:nvSpPr>
        <p:spPr>
          <a:xfrm>
            <a:off x="3629271" y="2669694"/>
            <a:ext cx="3810" cy="11430"/>
          </a:xfrm>
          <a:custGeom>
            <a:avLst/>
            <a:gdLst/>
            <a:ahLst/>
            <a:cxnLst/>
            <a:rect l="l" t="t" r="r" b="b"/>
            <a:pathLst>
              <a:path w="3810" h="11430">
                <a:moveTo>
                  <a:pt x="0" y="0"/>
                </a:moveTo>
                <a:lnTo>
                  <a:pt x="3804" y="108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44" name="object 31144"/>
          <p:cNvSpPr/>
          <p:nvPr/>
        </p:nvSpPr>
        <p:spPr>
          <a:xfrm>
            <a:off x="3628374" y="266935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96" y="3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45" name="object 311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146" name="object 311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147" name="object 311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148" name="object 311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149" name="object 311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150" name="object 311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151" name="object 311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152" name="object 311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153" name="object 311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154" name="object 311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155" name="object 311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156" name="object 311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157" name="object 311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158" name="object 311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159" name="object 31159"/>
          <p:cNvSpPr/>
          <p:nvPr/>
        </p:nvSpPr>
        <p:spPr>
          <a:xfrm>
            <a:off x="3618085" y="2637741"/>
            <a:ext cx="3810" cy="10795"/>
          </a:xfrm>
          <a:custGeom>
            <a:avLst/>
            <a:gdLst/>
            <a:ahLst/>
            <a:cxnLst/>
            <a:rect l="l" t="t" r="r" b="b"/>
            <a:pathLst>
              <a:path w="3810" h="10794">
                <a:moveTo>
                  <a:pt x="0" y="0"/>
                </a:moveTo>
                <a:lnTo>
                  <a:pt x="3690" y="105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60" name="object 31160"/>
          <p:cNvSpPr/>
          <p:nvPr/>
        </p:nvSpPr>
        <p:spPr>
          <a:xfrm>
            <a:off x="3710721" y="263845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350" y="916"/>
                </a:moveTo>
                <a:lnTo>
                  <a:pt x="0" y="149"/>
                </a:lnTo>
                <a:lnTo>
                  <a:pt x="673" y="0"/>
                </a:lnTo>
                <a:lnTo>
                  <a:pt x="350" y="916"/>
                </a:lnTo>
                <a:close/>
              </a:path>
            </a:pathLst>
          </a:custGeom>
          <a:solidFill>
            <a:srgbClr val="1D0B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61" name="object 31161"/>
          <p:cNvSpPr/>
          <p:nvPr/>
        </p:nvSpPr>
        <p:spPr>
          <a:xfrm>
            <a:off x="3710721" y="263845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673" y="0"/>
                </a:moveTo>
                <a:lnTo>
                  <a:pt x="0" y="149"/>
                </a:lnTo>
                <a:lnTo>
                  <a:pt x="350" y="916"/>
                </a:lnTo>
                <a:lnTo>
                  <a:pt x="673" y="0"/>
                </a:lnTo>
                <a:close/>
              </a:path>
            </a:pathLst>
          </a:custGeom>
          <a:ln w="3175">
            <a:solidFill>
              <a:srgbClr val="1D0B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62" name="object 311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163" name="object 311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164" name="object 311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165" name="object 311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166" name="object 311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167" name="object 311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168" name="object 311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169" name="object 311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170" name="object 311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171" name="object 311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172" name="object 311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173" name="object 311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174" name="object 311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175" name="object 311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176" name="object 311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177" name="object 311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178" name="object 311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179" name="object 311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180" name="object 31180"/>
          <p:cNvSpPr/>
          <p:nvPr/>
        </p:nvSpPr>
        <p:spPr>
          <a:xfrm>
            <a:off x="3698991" y="2639334"/>
            <a:ext cx="10160" cy="3175"/>
          </a:xfrm>
          <a:custGeom>
            <a:avLst/>
            <a:gdLst/>
            <a:ahLst/>
            <a:cxnLst/>
            <a:rect l="l" t="t" r="r" b="b"/>
            <a:pathLst>
              <a:path w="10160" h="3175">
                <a:moveTo>
                  <a:pt x="10109" y="2936"/>
                </a:moveTo>
                <a:lnTo>
                  <a:pt x="0" y="723"/>
                </a:lnTo>
                <a:lnTo>
                  <a:pt x="5834" y="0"/>
                </a:lnTo>
                <a:lnTo>
                  <a:pt x="10109" y="2936"/>
                </a:lnTo>
                <a:close/>
              </a:path>
            </a:pathLst>
          </a:custGeom>
          <a:solidFill>
            <a:srgbClr val="1D0B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81" name="object 31181"/>
          <p:cNvSpPr/>
          <p:nvPr/>
        </p:nvSpPr>
        <p:spPr>
          <a:xfrm>
            <a:off x="3698991" y="2639334"/>
            <a:ext cx="10160" cy="3175"/>
          </a:xfrm>
          <a:custGeom>
            <a:avLst/>
            <a:gdLst/>
            <a:ahLst/>
            <a:cxnLst/>
            <a:rect l="l" t="t" r="r" b="b"/>
            <a:pathLst>
              <a:path w="10160" h="3175">
                <a:moveTo>
                  <a:pt x="0" y="723"/>
                </a:moveTo>
                <a:lnTo>
                  <a:pt x="5834" y="0"/>
                </a:lnTo>
                <a:lnTo>
                  <a:pt x="10109" y="2936"/>
                </a:lnTo>
                <a:lnTo>
                  <a:pt x="0" y="723"/>
                </a:lnTo>
                <a:close/>
              </a:path>
            </a:pathLst>
          </a:custGeom>
          <a:ln w="3175">
            <a:solidFill>
              <a:srgbClr val="1D0B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82" name="object 31182"/>
          <p:cNvSpPr/>
          <p:nvPr/>
        </p:nvSpPr>
        <p:spPr>
          <a:xfrm>
            <a:off x="3704826" y="263860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4274" y="3670"/>
                </a:moveTo>
                <a:lnTo>
                  <a:pt x="0" y="734"/>
                </a:lnTo>
                <a:lnTo>
                  <a:pt x="5895" y="0"/>
                </a:lnTo>
                <a:lnTo>
                  <a:pt x="4274" y="3670"/>
                </a:lnTo>
                <a:close/>
              </a:path>
            </a:pathLst>
          </a:custGeom>
          <a:solidFill>
            <a:srgbClr val="1D0B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83" name="object 31183"/>
          <p:cNvSpPr/>
          <p:nvPr/>
        </p:nvSpPr>
        <p:spPr>
          <a:xfrm>
            <a:off x="3704826" y="263860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5895" y="0"/>
                </a:moveTo>
                <a:lnTo>
                  <a:pt x="0" y="734"/>
                </a:lnTo>
                <a:lnTo>
                  <a:pt x="4274" y="3670"/>
                </a:lnTo>
                <a:lnTo>
                  <a:pt x="5895" y="0"/>
                </a:lnTo>
                <a:close/>
              </a:path>
            </a:pathLst>
          </a:custGeom>
          <a:ln w="3175">
            <a:solidFill>
              <a:srgbClr val="1D0B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84" name="object 31184"/>
          <p:cNvSpPr/>
          <p:nvPr/>
        </p:nvSpPr>
        <p:spPr>
          <a:xfrm>
            <a:off x="3709101" y="2638600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3670"/>
                </a:moveTo>
                <a:lnTo>
                  <a:pt x="1620" y="0"/>
                </a:lnTo>
                <a:lnTo>
                  <a:pt x="1203" y="1899"/>
                </a:lnTo>
                <a:lnTo>
                  <a:pt x="0" y="3670"/>
                </a:lnTo>
                <a:close/>
              </a:path>
            </a:pathLst>
          </a:custGeom>
          <a:solidFill>
            <a:srgbClr val="1D0B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85" name="object 31185"/>
          <p:cNvSpPr/>
          <p:nvPr/>
        </p:nvSpPr>
        <p:spPr>
          <a:xfrm>
            <a:off x="3709101" y="2638600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620" y="0"/>
                </a:moveTo>
                <a:lnTo>
                  <a:pt x="1203" y="1899"/>
                </a:lnTo>
                <a:lnTo>
                  <a:pt x="0" y="3670"/>
                </a:lnTo>
                <a:lnTo>
                  <a:pt x="1620" y="0"/>
                </a:lnTo>
                <a:close/>
              </a:path>
            </a:pathLst>
          </a:custGeom>
          <a:ln w="3175">
            <a:solidFill>
              <a:srgbClr val="1D0B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86" name="object 31186"/>
          <p:cNvSpPr/>
          <p:nvPr/>
        </p:nvSpPr>
        <p:spPr>
          <a:xfrm>
            <a:off x="3710304" y="2638600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1899"/>
                </a:moveTo>
                <a:lnTo>
                  <a:pt x="416" y="0"/>
                </a:lnTo>
                <a:lnTo>
                  <a:pt x="767" y="767"/>
                </a:lnTo>
                <a:lnTo>
                  <a:pt x="0" y="1899"/>
                </a:lnTo>
                <a:close/>
              </a:path>
            </a:pathLst>
          </a:custGeom>
          <a:solidFill>
            <a:srgbClr val="1D0B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87" name="object 31187"/>
          <p:cNvSpPr/>
          <p:nvPr/>
        </p:nvSpPr>
        <p:spPr>
          <a:xfrm>
            <a:off x="3710304" y="2638600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416" y="0"/>
                </a:moveTo>
                <a:lnTo>
                  <a:pt x="0" y="1899"/>
                </a:lnTo>
                <a:lnTo>
                  <a:pt x="767" y="767"/>
                </a:lnTo>
                <a:lnTo>
                  <a:pt x="416" y="0"/>
                </a:lnTo>
                <a:close/>
              </a:path>
            </a:pathLst>
          </a:custGeom>
          <a:ln w="3175">
            <a:solidFill>
              <a:srgbClr val="1D0B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88" name="object 311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189" name="object 311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190" name="object 311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191" name="object 311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192" name="object 311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193" name="object 311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194" name="object 311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195" name="object 31195"/>
          <p:cNvSpPr/>
          <p:nvPr/>
        </p:nvSpPr>
        <p:spPr>
          <a:xfrm>
            <a:off x="3633076" y="26805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96" name="object 31196"/>
          <p:cNvSpPr/>
          <p:nvPr/>
        </p:nvSpPr>
        <p:spPr>
          <a:xfrm>
            <a:off x="3633076" y="26805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97" name="object 311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198" name="object 311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199" name="object 311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200" name="object 312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201" name="object 312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202" name="object 312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203" name="object 312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204" name="object 312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205" name="object 312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206" name="object 31206"/>
          <p:cNvSpPr/>
          <p:nvPr/>
        </p:nvSpPr>
        <p:spPr>
          <a:xfrm>
            <a:off x="3668194" y="271067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0" y="0"/>
                </a:moveTo>
                <a:lnTo>
                  <a:pt x="11376" y="9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07" name="object 312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208" name="object 312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209" name="object 312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210" name="object 312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211" name="object 312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212" name="object 312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213" name="object 312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214" name="object 312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215" name="object 31215"/>
          <p:cNvSpPr/>
          <p:nvPr/>
        </p:nvSpPr>
        <p:spPr>
          <a:xfrm>
            <a:off x="3679571" y="2711566"/>
            <a:ext cx="6985" cy="635"/>
          </a:xfrm>
          <a:custGeom>
            <a:avLst/>
            <a:gdLst/>
            <a:ahLst/>
            <a:cxnLst/>
            <a:rect l="l" t="t" r="r" b="b"/>
            <a:pathLst>
              <a:path w="6985" h="635">
                <a:moveTo>
                  <a:pt x="0" y="48"/>
                </a:moveTo>
                <a:lnTo>
                  <a:pt x="64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16" name="object 31216"/>
          <p:cNvSpPr/>
          <p:nvPr/>
        </p:nvSpPr>
        <p:spPr>
          <a:xfrm>
            <a:off x="3673114" y="2700144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1592" y="5044"/>
                </a:moveTo>
                <a:lnTo>
                  <a:pt x="0" y="0"/>
                </a:lnTo>
                <a:lnTo>
                  <a:pt x="1592" y="5044"/>
                </a:lnTo>
                <a:close/>
              </a:path>
            </a:pathLst>
          </a:custGeom>
          <a:ln w="3175">
            <a:solidFill>
              <a:srgbClr val="2008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17" name="object 312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218" name="object 312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219" name="object 312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220" name="object 312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221" name="object 312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222" name="object 312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223" name="object 312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224" name="object 312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225" name="object 312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226" name="object 312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227" name="object 312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228" name="object 312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5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229" name="object 312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230" name="object 312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231" name="object 31231"/>
          <p:cNvSpPr/>
          <p:nvPr/>
        </p:nvSpPr>
        <p:spPr>
          <a:xfrm>
            <a:off x="3717584" y="268113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627" y="1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32" name="object 31232"/>
          <p:cNvSpPr/>
          <p:nvPr/>
        </p:nvSpPr>
        <p:spPr>
          <a:xfrm>
            <a:off x="3685598" y="269622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363" y="995"/>
                </a:moveTo>
                <a:lnTo>
                  <a:pt x="0" y="104"/>
                </a:lnTo>
                <a:lnTo>
                  <a:pt x="1021" y="0"/>
                </a:lnTo>
                <a:lnTo>
                  <a:pt x="363" y="995"/>
                </a:lnTo>
                <a:close/>
              </a:path>
            </a:pathLst>
          </a:custGeom>
          <a:solidFill>
            <a:srgbClr val="2006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33" name="object 31233"/>
          <p:cNvSpPr/>
          <p:nvPr/>
        </p:nvSpPr>
        <p:spPr>
          <a:xfrm>
            <a:off x="3685598" y="269622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021" y="0"/>
                </a:moveTo>
                <a:lnTo>
                  <a:pt x="0" y="104"/>
                </a:lnTo>
                <a:lnTo>
                  <a:pt x="363" y="995"/>
                </a:lnTo>
                <a:lnTo>
                  <a:pt x="1021" y="0"/>
                </a:lnTo>
                <a:close/>
              </a:path>
            </a:pathLst>
          </a:custGeom>
          <a:ln w="3175">
            <a:solidFill>
              <a:srgbClr val="2006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34" name="object 31234"/>
          <p:cNvSpPr/>
          <p:nvPr/>
        </p:nvSpPr>
        <p:spPr>
          <a:xfrm>
            <a:off x="3675545" y="2686291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0" y="9766"/>
                </a:moveTo>
                <a:lnTo>
                  <a:pt x="5979" y="0"/>
                </a:lnTo>
                <a:lnTo>
                  <a:pt x="0" y="9766"/>
                </a:lnTo>
                <a:close/>
              </a:path>
            </a:pathLst>
          </a:custGeom>
          <a:ln w="3175">
            <a:solidFill>
              <a:srgbClr val="2007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35" name="object 312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236" name="object 31236"/>
          <p:cNvSpPr/>
          <p:nvPr/>
        </p:nvSpPr>
        <p:spPr>
          <a:xfrm>
            <a:off x="3717584" y="2678895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0" y="2242"/>
                </a:moveTo>
                <a:lnTo>
                  <a:pt x="8879" y="0"/>
                </a:lnTo>
                <a:lnTo>
                  <a:pt x="7213" y="1211"/>
                </a:lnTo>
                <a:lnTo>
                  <a:pt x="0" y="2242"/>
                </a:lnTo>
                <a:close/>
              </a:path>
            </a:pathLst>
          </a:custGeom>
          <a:solidFill>
            <a:srgbClr val="1D09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37" name="object 31237"/>
          <p:cNvSpPr/>
          <p:nvPr/>
        </p:nvSpPr>
        <p:spPr>
          <a:xfrm>
            <a:off x="3717584" y="2678895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79" y="0"/>
                </a:moveTo>
                <a:lnTo>
                  <a:pt x="7213" y="1211"/>
                </a:lnTo>
                <a:lnTo>
                  <a:pt x="0" y="2242"/>
                </a:lnTo>
                <a:lnTo>
                  <a:pt x="8879" y="0"/>
                </a:lnTo>
                <a:close/>
              </a:path>
            </a:pathLst>
          </a:custGeom>
          <a:ln w="3175">
            <a:solidFill>
              <a:srgbClr val="1D09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38" name="object 31238"/>
          <p:cNvSpPr/>
          <p:nvPr/>
        </p:nvSpPr>
        <p:spPr>
          <a:xfrm>
            <a:off x="3716642" y="2678895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942" y="2242"/>
                </a:moveTo>
                <a:lnTo>
                  <a:pt x="0" y="398"/>
                </a:lnTo>
                <a:lnTo>
                  <a:pt x="9822" y="0"/>
                </a:lnTo>
                <a:lnTo>
                  <a:pt x="942" y="2242"/>
                </a:lnTo>
                <a:close/>
              </a:path>
            </a:pathLst>
          </a:custGeom>
          <a:solidFill>
            <a:srgbClr val="1D09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39" name="object 31239"/>
          <p:cNvSpPr/>
          <p:nvPr/>
        </p:nvSpPr>
        <p:spPr>
          <a:xfrm>
            <a:off x="3716642" y="2678895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9822" y="0"/>
                </a:moveTo>
                <a:lnTo>
                  <a:pt x="0" y="398"/>
                </a:lnTo>
                <a:lnTo>
                  <a:pt x="942" y="2242"/>
                </a:lnTo>
                <a:lnTo>
                  <a:pt x="9822" y="0"/>
                </a:lnTo>
                <a:close/>
              </a:path>
            </a:pathLst>
          </a:custGeom>
          <a:ln w="3175">
            <a:solidFill>
              <a:srgbClr val="1D09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40" name="object 312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241" name="object 312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242" name="object 312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243" name="object 312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244" name="object 31244"/>
          <p:cNvSpPr/>
          <p:nvPr/>
        </p:nvSpPr>
        <p:spPr>
          <a:xfrm>
            <a:off x="3716642" y="2679293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942" y="18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45" name="object 31245"/>
          <p:cNvSpPr/>
          <p:nvPr/>
        </p:nvSpPr>
        <p:spPr>
          <a:xfrm>
            <a:off x="3702690" y="265173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527"/>
                </a:moveTo>
                <a:lnTo>
                  <a:pt x="1430" y="0"/>
                </a:lnTo>
                <a:lnTo>
                  <a:pt x="2407" y="2156"/>
                </a:lnTo>
                <a:lnTo>
                  <a:pt x="0" y="2527"/>
                </a:lnTo>
                <a:close/>
              </a:path>
            </a:pathLst>
          </a:custGeom>
          <a:solidFill>
            <a:srgbClr val="1E0A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46" name="object 31246"/>
          <p:cNvSpPr/>
          <p:nvPr/>
        </p:nvSpPr>
        <p:spPr>
          <a:xfrm>
            <a:off x="3702690" y="265173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527"/>
                </a:moveTo>
                <a:lnTo>
                  <a:pt x="2407" y="2156"/>
                </a:lnTo>
                <a:lnTo>
                  <a:pt x="1430" y="0"/>
                </a:lnTo>
                <a:lnTo>
                  <a:pt x="0" y="2527"/>
                </a:lnTo>
                <a:close/>
              </a:path>
            </a:pathLst>
          </a:custGeom>
          <a:ln w="3175">
            <a:solidFill>
              <a:srgbClr val="1E0A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47" name="object 312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248" name="object 312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249" name="object 31249"/>
          <p:cNvSpPr/>
          <p:nvPr/>
        </p:nvSpPr>
        <p:spPr>
          <a:xfrm>
            <a:off x="3704120" y="2649794"/>
            <a:ext cx="13335" cy="2540"/>
          </a:xfrm>
          <a:custGeom>
            <a:avLst/>
            <a:gdLst/>
            <a:ahLst/>
            <a:cxnLst/>
            <a:rect l="l" t="t" r="r" b="b"/>
            <a:pathLst>
              <a:path w="13335" h="2539">
                <a:moveTo>
                  <a:pt x="12791" y="2270"/>
                </a:moveTo>
                <a:lnTo>
                  <a:pt x="0" y="1938"/>
                </a:lnTo>
                <a:lnTo>
                  <a:pt x="1097" y="0"/>
                </a:lnTo>
                <a:lnTo>
                  <a:pt x="12791" y="2270"/>
                </a:lnTo>
                <a:close/>
              </a:path>
            </a:pathLst>
          </a:custGeom>
          <a:solidFill>
            <a:srgbClr val="1D0A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50" name="object 31250"/>
          <p:cNvSpPr/>
          <p:nvPr/>
        </p:nvSpPr>
        <p:spPr>
          <a:xfrm>
            <a:off x="3704120" y="2649794"/>
            <a:ext cx="13335" cy="2540"/>
          </a:xfrm>
          <a:custGeom>
            <a:avLst/>
            <a:gdLst/>
            <a:ahLst/>
            <a:cxnLst/>
            <a:rect l="l" t="t" r="r" b="b"/>
            <a:pathLst>
              <a:path w="13335" h="2539">
                <a:moveTo>
                  <a:pt x="0" y="1938"/>
                </a:moveTo>
                <a:lnTo>
                  <a:pt x="1097" y="0"/>
                </a:lnTo>
                <a:lnTo>
                  <a:pt x="12791" y="2270"/>
                </a:lnTo>
                <a:lnTo>
                  <a:pt x="0" y="1938"/>
                </a:lnTo>
                <a:close/>
              </a:path>
            </a:pathLst>
          </a:custGeom>
          <a:ln w="3175">
            <a:solidFill>
              <a:srgbClr val="1D0A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51" name="object 312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252" name="object 31252"/>
          <p:cNvSpPr/>
          <p:nvPr/>
        </p:nvSpPr>
        <p:spPr>
          <a:xfrm>
            <a:off x="3704120" y="2651732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0"/>
                </a:moveTo>
                <a:lnTo>
                  <a:pt x="977" y="21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53" name="object 312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254" name="object 312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255" name="object 312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256" name="object 312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257" name="object 312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258" name="object 31258"/>
          <p:cNvSpPr/>
          <p:nvPr/>
        </p:nvSpPr>
        <p:spPr>
          <a:xfrm>
            <a:off x="3707152" y="2658409"/>
            <a:ext cx="13970" cy="4445"/>
          </a:xfrm>
          <a:custGeom>
            <a:avLst/>
            <a:gdLst/>
            <a:ahLst/>
            <a:cxnLst/>
            <a:rect l="l" t="t" r="r" b="b"/>
            <a:pathLst>
              <a:path w="13970" h="4444">
                <a:moveTo>
                  <a:pt x="2059" y="4033"/>
                </a:moveTo>
                <a:lnTo>
                  <a:pt x="0" y="0"/>
                </a:lnTo>
                <a:lnTo>
                  <a:pt x="13939" y="2707"/>
                </a:lnTo>
                <a:lnTo>
                  <a:pt x="2059" y="4033"/>
                </a:lnTo>
                <a:close/>
              </a:path>
            </a:pathLst>
          </a:custGeom>
          <a:solidFill>
            <a:srgbClr val="1D0A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59" name="object 31259"/>
          <p:cNvSpPr/>
          <p:nvPr/>
        </p:nvSpPr>
        <p:spPr>
          <a:xfrm>
            <a:off x="3707152" y="2658409"/>
            <a:ext cx="13970" cy="4445"/>
          </a:xfrm>
          <a:custGeom>
            <a:avLst/>
            <a:gdLst/>
            <a:ahLst/>
            <a:cxnLst/>
            <a:rect l="l" t="t" r="r" b="b"/>
            <a:pathLst>
              <a:path w="13970" h="4444">
                <a:moveTo>
                  <a:pt x="2059" y="4033"/>
                </a:moveTo>
                <a:lnTo>
                  <a:pt x="13939" y="2707"/>
                </a:lnTo>
                <a:lnTo>
                  <a:pt x="0" y="0"/>
                </a:lnTo>
                <a:lnTo>
                  <a:pt x="2059" y="4033"/>
                </a:lnTo>
                <a:close/>
              </a:path>
            </a:pathLst>
          </a:custGeom>
          <a:ln w="3175">
            <a:solidFill>
              <a:srgbClr val="1D0A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60" name="object 31260"/>
          <p:cNvSpPr/>
          <p:nvPr/>
        </p:nvSpPr>
        <p:spPr>
          <a:xfrm>
            <a:off x="3696195" y="2657210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0" y="3810"/>
                </a:moveTo>
                <a:lnTo>
                  <a:pt x="4792" y="0"/>
                </a:lnTo>
                <a:lnTo>
                  <a:pt x="10957" y="1198"/>
                </a:lnTo>
                <a:lnTo>
                  <a:pt x="0" y="3810"/>
                </a:lnTo>
                <a:close/>
              </a:path>
            </a:pathLst>
          </a:custGeom>
          <a:solidFill>
            <a:srgbClr val="1E0A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61" name="object 31261"/>
          <p:cNvSpPr/>
          <p:nvPr/>
        </p:nvSpPr>
        <p:spPr>
          <a:xfrm>
            <a:off x="3696195" y="2657210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0" y="3810"/>
                </a:moveTo>
                <a:lnTo>
                  <a:pt x="10957" y="1198"/>
                </a:lnTo>
                <a:lnTo>
                  <a:pt x="4792" y="0"/>
                </a:lnTo>
                <a:lnTo>
                  <a:pt x="0" y="3810"/>
                </a:lnTo>
                <a:close/>
              </a:path>
            </a:pathLst>
          </a:custGeom>
          <a:ln w="3175">
            <a:solidFill>
              <a:srgbClr val="1E0A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62" name="object 31262"/>
          <p:cNvSpPr/>
          <p:nvPr/>
        </p:nvSpPr>
        <p:spPr>
          <a:xfrm>
            <a:off x="3691986" y="2658409"/>
            <a:ext cx="15240" cy="6350"/>
          </a:xfrm>
          <a:custGeom>
            <a:avLst/>
            <a:gdLst/>
            <a:ahLst/>
            <a:cxnLst/>
            <a:rect l="l" t="t" r="r" b="b"/>
            <a:pathLst>
              <a:path w="15239" h="6350">
                <a:moveTo>
                  <a:pt x="0" y="5953"/>
                </a:moveTo>
                <a:lnTo>
                  <a:pt x="4208" y="2611"/>
                </a:lnTo>
                <a:lnTo>
                  <a:pt x="15166" y="0"/>
                </a:lnTo>
                <a:lnTo>
                  <a:pt x="0" y="5953"/>
                </a:lnTo>
                <a:close/>
              </a:path>
            </a:pathLst>
          </a:custGeom>
          <a:solidFill>
            <a:srgbClr val="1E0A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63" name="object 31263"/>
          <p:cNvSpPr/>
          <p:nvPr/>
        </p:nvSpPr>
        <p:spPr>
          <a:xfrm>
            <a:off x="3691986" y="2658409"/>
            <a:ext cx="15240" cy="6350"/>
          </a:xfrm>
          <a:custGeom>
            <a:avLst/>
            <a:gdLst/>
            <a:ahLst/>
            <a:cxnLst/>
            <a:rect l="l" t="t" r="r" b="b"/>
            <a:pathLst>
              <a:path w="15239" h="6350">
                <a:moveTo>
                  <a:pt x="0" y="5953"/>
                </a:moveTo>
                <a:lnTo>
                  <a:pt x="4208" y="2611"/>
                </a:lnTo>
                <a:lnTo>
                  <a:pt x="15166" y="0"/>
                </a:lnTo>
                <a:lnTo>
                  <a:pt x="0" y="5953"/>
                </a:lnTo>
                <a:close/>
              </a:path>
            </a:pathLst>
          </a:custGeom>
          <a:ln w="3175">
            <a:solidFill>
              <a:srgbClr val="1E0A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64" name="object 31264"/>
          <p:cNvSpPr/>
          <p:nvPr/>
        </p:nvSpPr>
        <p:spPr>
          <a:xfrm>
            <a:off x="3691986" y="2658409"/>
            <a:ext cx="17780" cy="6350"/>
          </a:xfrm>
          <a:custGeom>
            <a:avLst/>
            <a:gdLst/>
            <a:ahLst/>
            <a:cxnLst/>
            <a:rect l="l" t="t" r="r" b="b"/>
            <a:pathLst>
              <a:path w="17779" h="6350">
                <a:moveTo>
                  <a:pt x="0" y="5953"/>
                </a:moveTo>
                <a:lnTo>
                  <a:pt x="15166" y="0"/>
                </a:lnTo>
                <a:lnTo>
                  <a:pt x="17226" y="4033"/>
                </a:lnTo>
                <a:lnTo>
                  <a:pt x="0" y="5953"/>
                </a:lnTo>
                <a:close/>
              </a:path>
            </a:pathLst>
          </a:custGeom>
          <a:solidFill>
            <a:srgbClr val="1E0A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65" name="object 31265"/>
          <p:cNvSpPr/>
          <p:nvPr/>
        </p:nvSpPr>
        <p:spPr>
          <a:xfrm>
            <a:off x="3691986" y="2658409"/>
            <a:ext cx="17780" cy="6350"/>
          </a:xfrm>
          <a:custGeom>
            <a:avLst/>
            <a:gdLst/>
            <a:ahLst/>
            <a:cxnLst/>
            <a:rect l="l" t="t" r="r" b="b"/>
            <a:pathLst>
              <a:path w="17779" h="6350">
                <a:moveTo>
                  <a:pt x="0" y="5953"/>
                </a:moveTo>
                <a:lnTo>
                  <a:pt x="17226" y="4033"/>
                </a:lnTo>
                <a:lnTo>
                  <a:pt x="15166" y="0"/>
                </a:lnTo>
                <a:lnTo>
                  <a:pt x="0" y="5953"/>
                </a:lnTo>
                <a:close/>
              </a:path>
            </a:pathLst>
          </a:custGeom>
          <a:ln w="3175">
            <a:solidFill>
              <a:srgbClr val="1E0A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66" name="object 31266"/>
          <p:cNvSpPr/>
          <p:nvPr/>
        </p:nvSpPr>
        <p:spPr>
          <a:xfrm>
            <a:off x="3707152" y="2658409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0" y="0"/>
                </a:moveTo>
                <a:lnTo>
                  <a:pt x="2059" y="40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67" name="object 312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268" name="object 312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269" name="object 312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270" name="object 312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271" name="object 312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272" name="object 31272"/>
          <p:cNvSpPr/>
          <p:nvPr/>
        </p:nvSpPr>
        <p:spPr>
          <a:xfrm>
            <a:off x="3709212" y="266244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0"/>
                </a:moveTo>
                <a:lnTo>
                  <a:pt x="1262" y="32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73" name="object 312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274" name="object 312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275" name="object 31275"/>
          <p:cNvSpPr/>
          <p:nvPr/>
        </p:nvSpPr>
        <p:spPr>
          <a:xfrm>
            <a:off x="3724338" y="26704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01" y="424"/>
                </a:moveTo>
                <a:lnTo>
                  <a:pt x="0" y="0"/>
                </a:lnTo>
                <a:lnTo>
                  <a:pt x="101" y="424"/>
                </a:lnTo>
                <a:close/>
              </a:path>
            </a:pathLst>
          </a:custGeom>
          <a:ln w="3175">
            <a:solidFill>
              <a:srgbClr val="1C09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76" name="object 31276"/>
          <p:cNvSpPr/>
          <p:nvPr/>
        </p:nvSpPr>
        <p:spPr>
          <a:xfrm>
            <a:off x="3724338" y="26704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01" y="424"/>
                </a:moveTo>
                <a:lnTo>
                  <a:pt x="0" y="0"/>
                </a:lnTo>
                <a:lnTo>
                  <a:pt x="101" y="424"/>
                </a:lnTo>
                <a:close/>
              </a:path>
            </a:pathLst>
          </a:custGeom>
          <a:ln w="3175">
            <a:solidFill>
              <a:srgbClr val="1C09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77" name="object 31277"/>
          <p:cNvSpPr/>
          <p:nvPr/>
        </p:nvSpPr>
        <p:spPr>
          <a:xfrm>
            <a:off x="3724338" y="267023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1" y="604"/>
                </a:moveTo>
                <a:lnTo>
                  <a:pt x="0" y="180"/>
                </a:lnTo>
                <a:lnTo>
                  <a:pt x="975" y="0"/>
                </a:lnTo>
                <a:lnTo>
                  <a:pt x="101" y="604"/>
                </a:lnTo>
                <a:close/>
              </a:path>
            </a:pathLst>
          </a:custGeom>
          <a:solidFill>
            <a:srgbClr val="1C09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78" name="object 31278"/>
          <p:cNvSpPr/>
          <p:nvPr/>
        </p:nvSpPr>
        <p:spPr>
          <a:xfrm>
            <a:off x="3724338" y="267023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1" y="604"/>
                </a:moveTo>
                <a:lnTo>
                  <a:pt x="0" y="180"/>
                </a:lnTo>
                <a:lnTo>
                  <a:pt x="975" y="0"/>
                </a:lnTo>
                <a:lnTo>
                  <a:pt x="101" y="604"/>
                </a:lnTo>
                <a:close/>
              </a:path>
            </a:pathLst>
          </a:custGeom>
          <a:ln w="3175">
            <a:solidFill>
              <a:srgbClr val="1C09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79" name="object 312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280" name="object 312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281" name="object 31281"/>
          <p:cNvSpPr/>
          <p:nvPr/>
        </p:nvSpPr>
        <p:spPr>
          <a:xfrm>
            <a:off x="3726385" y="2676306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2573"/>
                </a:moveTo>
                <a:lnTo>
                  <a:pt x="1750" y="0"/>
                </a:lnTo>
                <a:lnTo>
                  <a:pt x="1125" y="965"/>
                </a:lnTo>
                <a:lnTo>
                  <a:pt x="0" y="2573"/>
                </a:lnTo>
                <a:close/>
              </a:path>
            </a:pathLst>
          </a:custGeom>
          <a:solidFill>
            <a:srgbClr val="1C09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82" name="object 31282"/>
          <p:cNvSpPr/>
          <p:nvPr/>
        </p:nvSpPr>
        <p:spPr>
          <a:xfrm>
            <a:off x="3726385" y="2676306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2573"/>
                </a:moveTo>
                <a:lnTo>
                  <a:pt x="1750" y="0"/>
                </a:lnTo>
                <a:lnTo>
                  <a:pt x="1125" y="965"/>
                </a:lnTo>
                <a:lnTo>
                  <a:pt x="0" y="2573"/>
                </a:lnTo>
                <a:close/>
              </a:path>
            </a:pathLst>
          </a:custGeom>
          <a:ln w="3175">
            <a:solidFill>
              <a:srgbClr val="1C09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83" name="object 31283"/>
          <p:cNvSpPr/>
          <p:nvPr/>
        </p:nvSpPr>
        <p:spPr>
          <a:xfrm>
            <a:off x="3726385" y="2677271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78" y="1623"/>
                </a:moveTo>
                <a:lnTo>
                  <a:pt x="1125" y="0"/>
                </a:lnTo>
                <a:lnTo>
                  <a:pt x="78" y="1623"/>
                </a:lnTo>
                <a:close/>
              </a:path>
            </a:pathLst>
          </a:custGeom>
          <a:solidFill>
            <a:srgbClr val="1C09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84" name="object 31284"/>
          <p:cNvSpPr/>
          <p:nvPr/>
        </p:nvSpPr>
        <p:spPr>
          <a:xfrm>
            <a:off x="3726385" y="2677271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1607"/>
                </a:moveTo>
                <a:lnTo>
                  <a:pt x="1125" y="0"/>
                </a:lnTo>
                <a:lnTo>
                  <a:pt x="0" y="1607"/>
                </a:lnTo>
                <a:close/>
              </a:path>
            </a:pathLst>
          </a:custGeom>
          <a:ln w="3175">
            <a:solidFill>
              <a:srgbClr val="1C09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85" name="object 31285"/>
          <p:cNvSpPr/>
          <p:nvPr/>
        </p:nvSpPr>
        <p:spPr>
          <a:xfrm>
            <a:off x="3724338" y="267023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180"/>
                </a:moveTo>
                <a:lnTo>
                  <a:pt x="975" y="0"/>
                </a:lnTo>
                <a:lnTo>
                  <a:pt x="0" y="180"/>
                </a:lnTo>
                <a:close/>
              </a:path>
            </a:pathLst>
          </a:custGeom>
          <a:ln w="3175">
            <a:solidFill>
              <a:srgbClr val="1C09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86" name="object 31286"/>
          <p:cNvSpPr/>
          <p:nvPr/>
        </p:nvSpPr>
        <p:spPr>
          <a:xfrm>
            <a:off x="3724338" y="267023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180"/>
                </a:moveTo>
                <a:lnTo>
                  <a:pt x="975" y="0"/>
                </a:lnTo>
                <a:lnTo>
                  <a:pt x="0" y="180"/>
                </a:lnTo>
                <a:close/>
              </a:path>
            </a:pathLst>
          </a:custGeom>
          <a:ln w="3175">
            <a:solidFill>
              <a:srgbClr val="1C09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87" name="object 31287"/>
          <p:cNvSpPr/>
          <p:nvPr/>
        </p:nvSpPr>
        <p:spPr>
          <a:xfrm>
            <a:off x="3724338" y="267023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180"/>
                </a:moveTo>
                <a:lnTo>
                  <a:pt x="9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88" name="object 312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289" name="object 312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290" name="object 31290"/>
          <p:cNvSpPr/>
          <p:nvPr/>
        </p:nvSpPr>
        <p:spPr>
          <a:xfrm>
            <a:off x="3724211" y="267005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27" y="365"/>
                </a:moveTo>
                <a:lnTo>
                  <a:pt x="0" y="0"/>
                </a:lnTo>
                <a:lnTo>
                  <a:pt x="127" y="365"/>
                </a:lnTo>
                <a:close/>
              </a:path>
            </a:pathLst>
          </a:custGeom>
          <a:ln w="3175">
            <a:solidFill>
              <a:srgbClr val="1C09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91" name="object 31291"/>
          <p:cNvSpPr/>
          <p:nvPr/>
        </p:nvSpPr>
        <p:spPr>
          <a:xfrm>
            <a:off x="3724211" y="267005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" y="365"/>
                </a:moveTo>
                <a:lnTo>
                  <a:pt x="0" y="0"/>
                </a:lnTo>
                <a:lnTo>
                  <a:pt x="1102" y="185"/>
                </a:lnTo>
                <a:lnTo>
                  <a:pt x="127" y="365"/>
                </a:lnTo>
                <a:close/>
              </a:path>
            </a:pathLst>
          </a:custGeom>
          <a:solidFill>
            <a:srgbClr val="1C09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92" name="object 31292"/>
          <p:cNvSpPr/>
          <p:nvPr/>
        </p:nvSpPr>
        <p:spPr>
          <a:xfrm>
            <a:off x="3724211" y="267005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7" y="365"/>
                </a:moveTo>
                <a:lnTo>
                  <a:pt x="1102" y="185"/>
                </a:lnTo>
                <a:lnTo>
                  <a:pt x="0" y="0"/>
                </a:lnTo>
                <a:lnTo>
                  <a:pt x="127" y="365"/>
                </a:lnTo>
                <a:close/>
              </a:path>
            </a:pathLst>
          </a:custGeom>
          <a:ln w="3175">
            <a:solidFill>
              <a:srgbClr val="1C09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93" name="object 312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294" name="object 312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295" name="object 312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296" name="object 312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297" name="object 312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298" name="object 31298"/>
          <p:cNvSpPr/>
          <p:nvPr/>
        </p:nvSpPr>
        <p:spPr>
          <a:xfrm>
            <a:off x="3671229" y="2705188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477" y="0"/>
                </a:moveTo>
                <a:lnTo>
                  <a:pt x="0" y="2926"/>
                </a:lnTo>
                <a:lnTo>
                  <a:pt x="3477" y="0"/>
                </a:lnTo>
                <a:close/>
              </a:path>
            </a:pathLst>
          </a:custGeom>
          <a:ln w="3175">
            <a:solidFill>
              <a:srgbClr val="2008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99" name="object 312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300" name="object 313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301" name="object 313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302" name="object 31302"/>
          <p:cNvSpPr/>
          <p:nvPr/>
        </p:nvSpPr>
        <p:spPr>
          <a:xfrm>
            <a:off x="3655057" y="2709578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5" h="1269">
                <a:moveTo>
                  <a:pt x="0" y="0"/>
                </a:moveTo>
                <a:lnTo>
                  <a:pt x="13136" y="10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03" name="object 313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304" name="object 313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305" name="object 313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306" name="object 313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307" name="object 313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308" name="object 31308"/>
          <p:cNvSpPr/>
          <p:nvPr/>
        </p:nvSpPr>
        <p:spPr>
          <a:xfrm>
            <a:off x="3644729" y="2713408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30">
                <a:moveTo>
                  <a:pt x="0" y="0"/>
                </a:moveTo>
                <a:lnTo>
                  <a:pt x="3964" y="111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09" name="object 313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310" name="object 313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311" name="object 313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312" name="object 313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313" name="object 313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314" name="object 31314"/>
          <p:cNvSpPr/>
          <p:nvPr/>
        </p:nvSpPr>
        <p:spPr>
          <a:xfrm>
            <a:off x="3642316" y="270773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47" y="134"/>
                </a:moveTo>
                <a:lnTo>
                  <a:pt x="27" y="99"/>
                </a:lnTo>
                <a:lnTo>
                  <a:pt x="447" y="134"/>
                </a:lnTo>
                <a:close/>
              </a:path>
            </a:pathLst>
          </a:custGeom>
          <a:solidFill>
            <a:srgbClr val="210C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15" name="object 31315"/>
          <p:cNvSpPr/>
          <p:nvPr/>
        </p:nvSpPr>
        <p:spPr>
          <a:xfrm>
            <a:off x="3642316" y="270773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7" y="99"/>
                </a:moveTo>
                <a:lnTo>
                  <a:pt x="447" y="13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10C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16" name="object 31316"/>
          <p:cNvSpPr/>
          <p:nvPr/>
        </p:nvSpPr>
        <p:spPr>
          <a:xfrm>
            <a:off x="3642316" y="270773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447" y="1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17" name="object 313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318" name="object 313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319" name="object 313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320" name="object 313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321" name="object 313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322" name="object 313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323" name="object 31323"/>
          <p:cNvSpPr/>
          <p:nvPr/>
        </p:nvSpPr>
        <p:spPr>
          <a:xfrm>
            <a:off x="3688903" y="2671704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0" y="3817"/>
                </a:moveTo>
                <a:lnTo>
                  <a:pt x="2550" y="0"/>
                </a:lnTo>
                <a:lnTo>
                  <a:pt x="5666" y="914"/>
                </a:lnTo>
                <a:lnTo>
                  <a:pt x="0" y="3817"/>
                </a:lnTo>
                <a:close/>
              </a:path>
            </a:pathLst>
          </a:custGeom>
          <a:solidFill>
            <a:srgbClr val="1F08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24" name="object 31324"/>
          <p:cNvSpPr/>
          <p:nvPr/>
        </p:nvSpPr>
        <p:spPr>
          <a:xfrm>
            <a:off x="3688903" y="2671704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0" y="3817"/>
                </a:moveTo>
                <a:lnTo>
                  <a:pt x="2550" y="0"/>
                </a:lnTo>
                <a:lnTo>
                  <a:pt x="5666" y="914"/>
                </a:lnTo>
                <a:lnTo>
                  <a:pt x="0" y="3817"/>
                </a:lnTo>
                <a:close/>
              </a:path>
            </a:pathLst>
          </a:custGeom>
          <a:ln w="3175">
            <a:solidFill>
              <a:srgbClr val="1F08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25" name="object 31325"/>
          <p:cNvSpPr/>
          <p:nvPr/>
        </p:nvSpPr>
        <p:spPr>
          <a:xfrm>
            <a:off x="3688903" y="2672618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0" y="2903"/>
                </a:moveTo>
                <a:lnTo>
                  <a:pt x="5666" y="0"/>
                </a:lnTo>
                <a:lnTo>
                  <a:pt x="4643" y="2575"/>
                </a:lnTo>
                <a:lnTo>
                  <a:pt x="0" y="2903"/>
                </a:lnTo>
                <a:close/>
              </a:path>
            </a:pathLst>
          </a:custGeom>
          <a:solidFill>
            <a:srgbClr val="1F08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26" name="object 31326"/>
          <p:cNvSpPr/>
          <p:nvPr/>
        </p:nvSpPr>
        <p:spPr>
          <a:xfrm>
            <a:off x="3688903" y="2672618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0" y="2903"/>
                </a:moveTo>
                <a:lnTo>
                  <a:pt x="4643" y="2575"/>
                </a:lnTo>
                <a:lnTo>
                  <a:pt x="5666" y="0"/>
                </a:lnTo>
                <a:lnTo>
                  <a:pt x="0" y="2903"/>
                </a:lnTo>
                <a:close/>
              </a:path>
            </a:pathLst>
          </a:custGeom>
          <a:ln w="3175">
            <a:solidFill>
              <a:srgbClr val="1F08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27" name="object 31327"/>
          <p:cNvSpPr/>
          <p:nvPr/>
        </p:nvSpPr>
        <p:spPr>
          <a:xfrm>
            <a:off x="3688903" y="2675194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0" y="327"/>
                </a:moveTo>
                <a:lnTo>
                  <a:pt x="4643" y="0"/>
                </a:lnTo>
                <a:lnTo>
                  <a:pt x="0" y="327"/>
                </a:lnTo>
                <a:close/>
              </a:path>
            </a:pathLst>
          </a:custGeom>
          <a:ln w="3175">
            <a:solidFill>
              <a:srgbClr val="1F08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28" name="object 31328"/>
          <p:cNvSpPr/>
          <p:nvPr/>
        </p:nvSpPr>
        <p:spPr>
          <a:xfrm>
            <a:off x="3688903" y="267552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F08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29" name="object 31329"/>
          <p:cNvSpPr/>
          <p:nvPr/>
        </p:nvSpPr>
        <p:spPr>
          <a:xfrm>
            <a:off x="3688903" y="267552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F08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30" name="object 31330"/>
          <p:cNvSpPr/>
          <p:nvPr/>
        </p:nvSpPr>
        <p:spPr>
          <a:xfrm>
            <a:off x="3688903" y="2675194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0" y="327"/>
                </a:moveTo>
                <a:lnTo>
                  <a:pt x="4643" y="0"/>
                </a:lnTo>
                <a:lnTo>
                  <a:pt x="0" y="327"/>
                </a:lnTo>
                <a:close/>
              </a:path>
            </a:pathLst>
          </a:custGeom>
          <a:ln w="3175">
            <a:solidFill>
              <a:srgbClr val="1F08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31" name="object 31331"/>
          <p:cNvSpPr/>
          <p:nvPr/>
        </p:nvSpPr>
        <p:spPr>
          <a:xfrm>
            <a:off x="3688903" y="2675194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0" y="327"/>
                </a:moveTo>
                <a:lnTo>
                  <a:pt x="4643" y="0"/>
                </a:lnTo>
                <a:lnTo>
                  <a:pt x="0" y="327"/>
                </a:lnTo>
                <a:close/>
              </a:path>
            </a:pathLst>
          </a:custGeom>
          <a:ln w="3175">
            <a:solidFill>
              <a:srgbClr val="1F08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32" name="object 31332"/>
          <p:cNvSpPr/>
          <p:nvPr/>
        </p:nvSpPr>
        <p:spPr>
          <a:xfrm>
            <a:off x="3688903" y="267548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71" y="0"/>
                </a:moveTo>
                <a:lnTo>
                  <a:pt x="0" y="40"/>
                </a:lnTo>
                <a:lnTo>
                  <a:pt x="571" y="0"/>
                </a:lnTo>
                <a:close/>
              </a:path>
            </a:pathLst>
          </a:custGeom>
          <a:ln w="3175">
            <a:solidFill>
              <a:srgbClr val="1F08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33" name="object 31333"/>
          <p:cNvSpPr/>
          <p:nvPr/>
        </p:nvSpPr>
        <p:spPr>
          <a:xfrm>
            <a:off x="3689474" y="2675194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071" y="0"/>
                </a:moveTo>
                <a:lnTo>
                  <a:pt x="0" y="287"/>
                </a:lnTo>
                <a:lnTo>
                  <a:pt x="4071" y="0"/>
                </a:lnTo>
                <a:close/>
              </a:path>
            </a:pathLst>
          </a:custGeom>
          <a:ln w="3175">
            <a:solidFill>
              <a:srgbClr val="1F08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34" name="object 31334"/>
          <p:cNvSpPr/>
          <p:nvPr/>
        </p:nvSpPr>
        <p:spPr>
          <a:xfrm>
            <a:off x="3688903" y="2675194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0" y="327"/>
                </a:moveTo>
                <a:lnTo>
                  <a:pt x="46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35" name="object 313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336" name="object 313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337" name="object 313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338" name="object 313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339" name="object 313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340" name="object 313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341" name="object 313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342" name="object 313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343" name="object 313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344" name="object 313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345" name="object 31345"/>
          <p:cNvSpPr/>
          <p:nvPr/>
        </p:nvSpPr>
        <p:spPr>
          <a:xfrm>
            <a:off x="3640805" y="27023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210D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46" name="object 31346"/>
          <p:cNvSpPr/>
          <p:nvPr/>
        </p:nvSpPr>
        <p:spPr>
          <a:xfrm>
            <a:off x="3640805" y="270235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10D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47" name="object 31347"/>
          <p:cNvSpPr/>
          <p:nvPr/>
        </p:nvSpPr>
        <p:spPr>
          <a:xfrm>
            <a:off x="3635575" y="27016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970" y="530"/>
                </a:moveTo>
                <a:lnTo>
                  <a:pt x="0" y="132"/>
                </a:lnTo>
                <a:lnTo>
                  <a:pt x="91" y="0"/>
                </a:lnTo>
                <a:lnTo>
                  <a:pt x="970" y="530"/>
                </a:lnTo>
                <a:close/>
              </a:path>
            </a:pathLst>
          </a:custGeom>
          <a:solidFill>
            <a:srgbClr val="210F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48" name="object 31348"/>
          <p:cNvSpPr/>
          <p:nvPr/>
        </p:nvSpPr>
        <p:spPr>
          <a:xfrm>
            <a:off x="3635575" y="27016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970" y="530"/>
                </a:moveTo>
                <a:lnTo>
                  <a:pt x="0" y="132"/>
                </a:lnTo>
                <a:lnTo>
                  <a:pt x="91" y="0"/>
                </a:lnTo>
                <a:lnTo>
                  <a:pt x="970" y="530"/>
                </a:lnTo>
                <a:close/>
              </a:path>
            </a:pathLst>
          </a:custGeom>
          <a:ln w="3175">
            <a:solidFill>
              <a:srgbClr val="210F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49" name="object 31349"/>
          <p:cNvSpPr/>
          <p:nvPr/>
        </p:nvSpPr>
        <p:spPr>
          <a:xfrm>
            <a:off x="3635667" y="270119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78" y="972"/>
                </a:moveTo>
                <a:lnTo>
                  <a:pt x="0" y="441"/>
                </a:lnTo>
                <a:lnTo>
                  <a:pt x="307" y="0"/>
                </a:lnTo>
                <a:lnTo>
                  <a:pt x="878" y="972"/>
                </a:lnTo>
                <a:close/>
              </a:path>
            </a:pathLst>
          </a:custGeom>
          <a:solidFill>
            <a:srgbClr val="210F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50" name="object 31350"/>
          <p:cNvSpPr/>
          <p:nvPr/>
        </p:nvSpPr>
        <p:spPr>
          <a:xfrm>
            <a:off x="3635667" y="270119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78" y="972"/>
                </a:moveTo>
                <a:lnTo>
                  <a:pt x="307" y="0"/>
                </a:lnTo>
                <a:lnTo>
                  <a:pt x="0" y="441"/>
                </a:lnTo>
                <a:lnTo>
                  <a:pt x="878" y="972"/>
                </a:lnTo>
                <a:close/>
              </a:path>
            </a:pathLst>
          </a:custGeom>
          <a:ln w="3175">
            <a:solidFill>
              <a:srgbClr val="210F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51" name="object 313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352" name="object 313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353" name="object 313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354" name="object 313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355" name="object 313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356" name="object 31356"/>
          <p:cNvSpPr/>
          <p:nvPr/>
        </p:nvSpPr>
        <p:spPr>
          <a:xfrm>
            <a:off x="3707155" y="2642270"/>
            <a:ext cx="5715" cy="1270"/>
          </a:xfrm>
          <a:custGeom>
            <a:avLst/>
            <a:gdLst/>
            <a:ahLst/>
            <a:cxnLst/>
            <a:rect l="l" t="t" r="r" b="b"/>
            <a:pathLst>
              <a:path w="5714" h="1269">
                <a:moveTo>
                  <a:pt x="0" y="1254"/>
                </a:moveTo>
                <a:lnTo>
                  <a:pt x="1945" y="0"/>
                </a:lnTo>
                <a:lnTo>
                  <a:pt x="5618" y="805"/>
                </a:lnTo>
                <a:lnTo>
                  <a:pt x="0" y="1254"/>
                </a:lnTo>
                <a:close/>
              </a:path>
            </a:pathLst>
          </a:custGeom>
          <a:solidFill>
            <a:srgbClr val="1D0B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57" name="object 31357"/>
          <p:cNvSpPr/>
          <p:nvPr/>
        </p:nvSpPr>
        <p:spPr>
          <a:xfrm>
            <a:off x="3707155" y="2642270"/>
            <a:ext cx="5715" cy="1270"/>
          </a:xfrm>
          <a:custGeom>
            <a:avLst/>
            <a:gdLst/>
            <a:ahLst/>
            <a:cxnLst/>
            <a:rect l="l" t="t" r="r" b="b"/>
            <a:pathLst>
              <a:path w="5714" h="1269">
                <a:moveTo>
                  <a:pt x="0" y="1254"/>
                </a:moveTo>
                <a:lnTo>
                  <a:pt x="5618" y="805"/>
                </a:lnTo>
                <a:lnTo>
                  <a:pt x="1945" y="0"/>
                </a:lnTo>
                <a:lnTo>
                  <a:pt x="0" y="1254"/>
                </a:lnTo>
                <a:close/>
              </a:path>
            </a:pathLst>
          </a:custGeom>
          <a:ln w="3175">
            <a:solidFill>
              <a:srgbClr val="1D0B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58" name="object 31358"/>
          <p:cNvSpPr/>
          <p:nvPr/>
        </p:nvSpPr>
        <p:spPr>
          <a:xfrm>
            <a:off x="3711071" y="2638056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1310"/>
                </a:moveTo>
                <a:lnTo>
                  <a:pt x="322" y="393"/>
                </a:lnTo>
                <a:lnTo>
                  <a:pt x="2062" y="0"/>
                </a:lnTo>
                <a:lnTo>
                  <a:pt x="0" y="1310"/>
                </a:lnTo>
                <a:close/>
              </a:path>
            </a:pathLst>
          </a:custGeom>
          <a:solidFill>
            <a:srgbClr val="1D0B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59" name="object 31359"/>
          <p:cNvSpPr/>
          <p:nvPr/>
        </p:nvSpPr>
        <p:spPr>
          <a:xfrm>
            <a:off x="3711071" y="2638056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1310"/>
                </a:moveTo>
                <a:lnTo>
                  <a:pt x="322" y="393"/>
                </a:lnTo>
                <a:lnTo>
                  <a:pt x="2062" y="0"/>
                </a:lnTo>
                <a:lnTo>
                  <a:pt x="0" y="1310"/>
                </a:lnTo>
                <a:close/>
              </a:path>
            </a:pathLst>
          </a:custGeom>
          <a:ln w="3175">
            <a:solidFill>
              <a:srgbClr val="1D0B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60" name="object 31360"/>
          <p:cNvSpPr/>
          <p:nvPr/>
        </p:nvSpPr>
        <p:spPr>
          <a:xfrm>
            <a:off x="3711071" y="2638056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3126" y="3967"/>
                </a:moveTo>
                <a:lnTo>
                  <a:pt x="0" y="1310"/>
                </a:lnTo>
                <a:lnTo>
                  <a:pt x="2062" y="0"/>
                </a:lnTo>
                <a:lnTo>
                  <a:pt x="3126" y="3967"/>
                </a:lnTo>
                <a:close/>
              </a:path>
            </a:pathLst>
          </a:custGeom>
          <a:solidFill>
            <a:srgbClr val="1D0B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61" name="object 31361"/>
          <p:cNvSpPr/>
          <p:nvPr/>
        </p:nvSpPr>
        <p:spPr>
          <a:xfrm>
            <a:off x="3711071" y="2638056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0" y="1310"/>
                </a:moveTo>
                <a:lnTo>
                  <a:pt x="3126" y="3967"/>
                </a:lnTo>
                <a:lnTo>
                  <a:pt x="2062" y="0"/>
                </a:lnTo>
                <a:lnTo>
                  <a:pt x="0" y="1310"/>
                </a:lnTo>
                <a:close/>
              </a:path>
            </a:pathLst>
          </a:custGeom>
          <a:ln w="3175">
            <a:solidFill>
              <a:srgbClr val="1D0B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62" name="object 31362"/>
          <p:cNvSpPr/>
          <p:nvPr/>
        </p:nvSpPr>
        <p:spPr>
          <a:xfrm>
            <a:off x="3711071" y="263936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701" y="3708"/>
                </a:moveTo>
                <a:lnTo>
                  <a:pt x="0" y="0"/>
                </a:lnTo>
                <a:lnTo>
                  <a:pt x="3126" y="2656"/>
                </a:lnTo>
                <a:lnTo>
                  <a:pt x="1701" y="3708"/>
                </a:lnTo>
                <a:close/>
              </a:path>
            </a:pathLst>
          </a:custGeom>
          <a:solidFill>
            <a:srgbClr val="1D0B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63" name="object 31363"/>
          <p:cNvSpPr/>
          <p:nvPr/>
        </p:nvSpPr>
        <p:spPr>
          <a:xfrm>
            <a:off x="3711071" y="263936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0"/>
                </a:moveTo>
                <a:lnTo>
                  <a:pt x="3126" y="2656"/>
                </a:lnTo>
                <a:lnTo>
                  <a:pt x="1701" y="370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0B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64" name="object 31364"/>
          <p:cNvSpPr/>
          <p:nvPr/>
        </p:nvSpPr>
        <p:spPr>
          <a:xfrm>
            <a:off x="3722352" y="2639623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0"/>
                </a:moveTo>
                <a:lnTo>
                  <a:pt x="2268" y="12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0D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65" name="object 313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366" name="object 313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367" name="object 31367"/>
          <p:cNvSpPr/>
          <p:nvPr/>
        </p:nvSpPr>
        <p:spPr>
          <a:xfrm>
            <a:off x="3710304" y="2639367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468" y="3708"/>
                </a:moveTo>
                <a:lnTo>
                  <a:pt x="0" y="1132"/>
                </a:lnTo>
                <a:lnTo>
                  <a:pt x="767" y="0"/>
                </a:lnTo>
                <a:lnTo>
                  <a:pt x="2468" y="3708"/>
                </a:lnTo>
                <a:close/>
              </a:path>
            </a:pathLst>
          </a:custGeom>
          <a:solidFill>
            <a:srgbClr val="1D0B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68" name="object 31368"/>
          <p:cNvSpPr/>
          <p:nvPr/>
        </p:nvSpPr>
        <p:spPr>
          <a:xfrm>
            <a:off x="3710304" y="2639367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468" y="3708"/>
                </a:moveTo>
                <a:lnTo>
                  <a:pt x="767" y="0"/>
                </a:lnTo>
                <a:lnTo>
                  <a:pt x="0" y="1132"/>
                </a:lnTo>
                <a:lnTo>
                  <a:pt x="2468" y="3708"/>
                </a:lnTo>
                <a:close/>
              </a:path>
            </a:pathLst>
          </a:custGeom>
          <a:ln w="3175">
            <a:solidFill>
              <a:srgbClr val="1D0B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69" name="object 313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370" name="object 313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371" name="object 313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372" name="object 313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373" name="object 313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374" name="object 313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375" name="object 313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376" name="object 313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377" name="object 31377"/>
          <p:cNvSpPr/>
          <p:nvPr/>
        </p:nvSpPr>
        <p:spPr>
          <a:xfrm>
            <a:off x="3633076" y="2680502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30">
                <a:moveTo>
                  <a:pt x="0" y="0"/>
                </a:moveTo>
                <a:lnTo>
                  <a:pt x="3845" y="108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78" name="object 31378"/>
          <p:cNvSpPr/>
          <p:nvPr/>
        </p:nvSpPr>
        <p:spPr>
          <a:xfrm>
            <a:off x="3712773" y="2643075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4043" y="3017"/>
                </a:moveTo>
                <a:lnTo>
                  <a:pt x="0" y="0"/>
                </a:lnTo>
                <a:lnTo>
                  <a:pt x="4043" y="3017"/>
                </a:lnTo>
                <a:close/>
              </a:path>
            </a:pathLst>
          </a:custGeom>
          <a:ln w="3175">
            <a:solidFill>
              <a:srgbClr val="1D0B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79" name="object 31379"/>
          <p:cNvSpPr/>
          <p:nvPr/>
        </p:nvSpPr>
        <p:spPr>
          <a:xfrm>
            <a:off x="3712773" y="2643075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4043" y="3017"/>
                </a:moveTo>
                <a:lnTo>
                  <a:pt x="0" y="0"/>
                </a:lnTo>
                <a:lnTo>
                  <a:pt x="3497" y="381"/>
                </a:lnTo>
                <a:lnTo>
                  <a:pt x="4043" y="3017"/>
                </a:lnTo>
                <a:close/>
              </a:path>
            </a:pathLst>
          </a:custGeom>
          <a:solidFill>
            <a:srgbClr val="1D0B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80" name="object 31380"/>
          <p:cNvSpPr/>
          <p:nvPr/>
        </p:nvSpPr>
        <p:spPr>
          <a:xfrm>
            <a:off x="3712773" y="2643075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4043" y="3017"/>
                </a:moveTo>
                <a:lnTo>
                  <a:pt x="3497" y="381"/>
                </a:lnTo>
                <a:lnTo>
                  <a:pt x="0" y="0"/>
                </a:lnTo>
                <a:lnTo>
                  <a:pt x="4043" y="3017"/>
                </a:lnTo>
                <a:close/>
              </a:path>
            </a:pathLst>
          </a:custGeom>
          <a:ln w="3175">
            <a:solidFill>
              <a:srgbClr val="1D0B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81" name="object 31381"/>
          <p:cNvSpPr/>
          <p:nvPr/>
        </p:nvSpPr>
        <p:spPr>
          <a:xfrm>
            <a:off x="3636921" y="2691389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500" y="1409"/>
                </a:moveTo>
                <a:lnTo>
                  <a:pt x="0" y="0"/>
                </a:lnTo>
                <a:lnTo>
                  <a:pt x="1023" y="568"/>
                </a:lnTo>
                <a:lnTo>
                  <a:pt x="500" y="1409"/>
                </a:lnTo>
                <a:close/>
              </a:path>
            </a:pathLst>
          </a:custGeom>
          <a:solidFill>
            <a:srgbClr val="210F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82" name="object 31382"/>
          <p:cNvSpPr/>
          <p:nvPr/>
        </p:nvSpPr>
        <p:spPr>
          <a:xfrm>
            <a:off x="3636921" y="2691389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1023" y="568"/>
                </a:moveTo>
                <a:lnTo>
                  <a:pt x="500" y="1409"/>
                </a:lnTo>
                <a:lnTo>
                  <a:pt x="0" y="0"/>
                </a:lnTo>
                <a:lnTo>
                  <a:pt x="1023" y="568"/>
                </a:lnTo>
                <a:close/>
              </a:path>
            </a:pathLst>
          </a:custGeom>
          <a:ln w="3175">
            <a:solidFill>
              <a:srgbClr val="210F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83" name="object 31383"/>
          <p:cNvSpPr/>
          <p:nvPr/>
        </p:nvSpPr>
        <p:spPr>
          <a:xfrm>
            <a:off x="3636921" y="2691389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23" y="568"/>
                </a:moveTo>
                <a:lnTo>
                  <a:pt x="0" y="0"/>
                </a:lnTo>
                <a:lnTo>
                  <a:pt x="911" y="160"/>
                </a:lnTo>
                <a:lnTo>
                  <a:pt x="1023" y="568"/>
                </a:lnTo>
                <a:close/>
              </a:path>
            </a:pathLst>
          </a:custGeom>
          <a:solidFill>
            <a:srgbClr val="210F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84" name="object 31384"/>
          <p:cNvSpPr/>
          <p:nvPr/>
        </p:nvSpPr>
        <p:spPr>
          <a:xfrm>
            <a:off x="3636921" y="2691389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23" y="568"/>
                </a:moveTo>
                <a:lnTo>
                  <a:pt x="911" y="160"/>
                </a:lnTo>
                <a:lnTo>
                  <a:pt x="0" y="0"/>
                </a:lnTo>
                <a:lnTo>
                  <a:pt x="1023" y="568"/>
                </a:lnTo>
                <a:close/>
              </a:path>
            </a:pathLst>
          </a:custGeom>
          <a:ln w="3175">
            <a:solidFill>
              <a:srgbClr val="210F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85" name="object 313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386" name="object 313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387" name="object 313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388" name="object 313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389" name="object 31389"/>
          <p:cNvSpPr/>
          <p:nvPr/>
        </p:nvSpPr>
        <p:spPr>
          <a:xfrm>
            <a:off x="3634696" y="270141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878" y="358"/>
                </a:moveTo>
                <a:lnTo>
                  <a:pt x="0" y="0"/>
                </a:lnTo>
                <a:lnTo>
                  <a:pt x="970" y="226"/>
                </a:lnTo>
                <a:lnTo>
                  <a:pt x="878" y="358"/>
                </a:lnTo>
                <a:close/>
              </a:path>
            </a:pathLst>
          </a:custGeom>
          <a:solidFill>
            <a:srgbClr val="210F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90" name="object 31390"/>
          <p:cNvSpPr/>
          <p:nvPr/>
        </p:nvSpPr>
        <p:spPr>
          <a:xfrm>
            <a:off x="3634696" y="270141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78" y="358"/>
                </a:lnTo>
                <a:lnTo>
                  <a:pt x="970" y="22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10F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91" name="object 313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392" name="object 31392"/>
          <p:cNvSpPr/>
          <p:nvPr/>
        </p:nvSpPr>
        <p:spPr>
          <a:xfrm>
            <a:off x="3635923" y="26990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70" y="347"/>
                </a:moveTo>
                <a:lnTo>
                  <a:pt x="0" y="0"/>
                </a:lnTo>
                <a:lnTo>
                  <a:pt x="170" y="347"/>
                </a:lnTo>
                <a:close/>
              </a:path>
            </a:pathLst>
          </a:custGeom>
          <a:solidFill>
            <a:srgbClr val="210F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93" name="object 31393"/>
          <p:cNvSpPr/>
          <p:nvPr/>
        </p:nvSpPr>
        <p:spPr>
          <a:xfrm>
            <a:off x="3635923" y="26990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70" y="347"/>
                </a:moveTo>
                <a:lnTo>
                  <a:pt x="88" y="60"/>
                </a:lnTo>
                <a:lnTo>
                  <a:pt x="170" y="347"/>
                </a:lnTo>
                <a:close/>
              </a:path>
            </a:pathLst>
          </a:custGeom>
          <a:ln w="3175">
            <a:solidFill>
              <a:srgbClr val="210F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94" name="object 313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395" name="object 313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396" name="object 313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397" name="object 313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398" name="object 313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399" name="object 313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00" name="object 314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01" name="object 314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02" name="object 314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03" name="object 314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04" name="object 314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05" name="object 314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06" name="object 314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07" name="object 314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08" name="object 314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09" name="object 314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10" name="object 314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11" name="object 314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12" name="object 314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13" name="object 314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6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14" name="object 31414"/>
          <p:cNvSpPr/>
          <p:nvPr/>
        </p:nvSpPr>
        <p:spPr>
          <a:xfrm>
            <a:off x="3618301" y="2655460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25" y="1750"/>
                </a:lnTo>
                <a:lnTo>
                  <a:pt x="35" y="258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018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15" name="object 314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16" name="object 314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17" name="object 314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18" name="object 314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19" name="object 314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20" name="object 314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21" name="object 314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22" name="object 314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23" name="object 314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24" name="object 314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25" name="object 314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26" name="object 314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27" name="object 31427"/>
          <p:cNvSpPr/>
          <p:nvPr/>
        </p:nvSpPr>
        <p:spPr>
          <a:xfrm>
            <a:off x="3710304" y="2640500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0"/>
                </a:moveTo>
                <a:lnTo>
                  <a:pt x="2468" y="257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0B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28" name="object 31428"/>
          <p:cNvSpPr/>
          <p:nvPr/>
        </p:nvSpPr>
        <p:spPr>
          <a:xfrm>
            <a:off x="3709101" y="2640500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672" y="2575"/>
                </a:moveTo>
                <a:lnTo>
                  <a:pt x="0" y="1770"/>
                </a:lnTo>
                <a:lnTo>
                  <a:pt x="1203" y="0"/>
                </a:lnTo>
                <a:lnTo>
                  <a:pt x="3672" y="2575"/>
                </a:lnTo>
                <a:close/>
              </a:path>
            </a:pathLst>
          </a:custGeom>
          <a:solidFill>
            <a:srgbClr val="1D0B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29" name="object 31429"/>
          <p:cNvSpPr/>
          <p:nvPr/>
        </p:nvSpPr>
        <p:spPr>
          <a:xfrm>
            <a:off x="3709101" y="2640500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1203" y="0"/>
                </a:moveTo>
                <a:lnTo>
                  <a:pt x="0" y="1770"/>
                </a:lnTo>
                <a:lnTo>
                  <a:pt x="3672" y="2575"/>
                </a:lnTo>
                <a:lnTo>
                  <a:pt x="1203" y="0"/>
                </a:lnTo>
                <a:close/>
              </a:path>
            </a:pathLst>
          </a:custGeom>
          <a:ln w="3175">
            <a:solidFill>
              <a:srgbClr val="1D0B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30" name="object 314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31" name="object 314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32" name="object 314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33" name="object 314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34" name="object 314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35" name="object 314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36" name="object 314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37" name="object 314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38" name="object 314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39" name="object 314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40" name="object 314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41" name="object 314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42" name="object 314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43" name="object 314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44" name="object 31444"/>
          <p:cNvSpPr/>
          <p:nvPr/>
        </p:nvSpPr>
        <p:spPr>
          <a:xfrm>
            <a:off x="3648694" y="272454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45" name="object 31445"/>
          <p:cNvSpPr/>
          <p:nvPr/>
        </p:nvSpPr>
        <p:spPr>
          <a:xfrm>
            <a:off x="3648694" y="272454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46" name="object 314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47" name="object 314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48" name="object 314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49" name="object 31449"/>
          <p:cNvSpPr/>
          <p:nvPr/>
        </p:nvSpPr>
        <p:spPr>
          <a:xfrm>
            <a:off x="3734287" y="27193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74" y="185"/>
                </a:moveTo>
                <a:lnTo>
                  <a:pt x="0" y="119"/>
                </a:lnTo>
                <a:lnTo>
                  <a:pt x="581" y="0"/>
                </a:lnTo>
                <a:lnTo>
                  <a:pt x="474" y="185"/>
                </a:lnTo>
                <a:close/>
              </a:path>
            </a:pathLst>
          </a:custGeom>
          <a:solidFill>
            <a:srgbClr val="1D07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50" name="object 31450"/>
          <p:cNvSpPr/>
          <p:nvPr/>
        </p:nvSpPr>
        <p:spPr>
          <a:xfrm>
            <a:off x="3734287" y="27193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74" y="185"/>
                </a:moveTo>
                <a:lnTo>
                  <a:pt x="581" y="0"/>
                </a:lnTo>
                <a:lnTo>
                  <a:pt x="0" y="119"/>
                </a:lnTo>
                <a:lnTo>
                  <a:pt x="474" y="185"/>
                </a:lnTo>
                <a:close/>
              </a:path>
            </a:pathLst>
          </a:custGeom>
          <a:ln w="3175">
            <a:solidFill>
              <a:srgbClr val="1D07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51" name="object 31451"/>
          <p:cNvSpPr/>
          <p:nvPr/>
        </p:nvSpPr>
        <p:spPr>
          <a:xfrm>
            <a:off x="3734762" y="27193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0" y="210"/>
                </a:moveTo>
                <a:lnTo>
                  <a:pt x="0" y="185"/>
                </a:lnTo>
                <a:lnTo>
                  <a:pt x="106" y="0"/>
                </a:lnTo>
                <a:lnTo>
                  <a:pt x="190" y="210"/>
                </a:lnTo>
                <a:close/>
              </a:path>
            </a:pathLst>
          </a:custGeom>
          <a:solidFill>
            <a:srgbClr val="1D07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52" name="object 31452"/>
          <p:cNvSpPr/>
          <p:nvPr/>
        </p:nvSpPr>
        <p:spPr>
          <a:xfrm>
            <a:off x="3734762" y="27193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0" y="210"/>
                </a:moveTo>
                <a:lnTo>
                  <a:pt x="106" y="0"/>
                </a:lnTo>
                <a:lnTo>
                  <a:pt x="0" y="185"/>
                </a:lnTo>
                <a:lnTo>
                  <a:pt x="190" y="210"/>
                </a:lnTo>
                <a:close/>
              </a:path>
            </a:pathLst>
          </a:custGeom>
          <a:ln w="3175">
            <a:solidFill>
              <a:srgbClr val="1D07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53" name="object 31453"/>
          <p:cNvSpPr/>
          <p:nvPr/>
        </p:nvSpPr>
        <p:spPr>
          <a:xfrm>
            <a:off x="3734869" y="27193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83" y="2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54" name="object 314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55" name="object 314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56" name="object 314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57" name="object 31457"/>
          <p:cNvSpPr/>
          <p:nvPr/>
        </p:nvSpPr>
        <p:spPr>
          <a:xfrm>
            <a:off x="3737704" y="2715933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1209"/>
                </a:moveTo>
                <a:lnTo>
                  <a:pt x="1752" y="0"/>
                </a:lnTo>
                <a:lnTo>
                  <a:pt x="3329" y="195"/>
                </a:lnTo>
                <a:lnTo>
                  <a:pt x="0" y="1209"/>
                </a:lnTo>
                <a:close/>
              </a:path>
            </a:pathLst>
          </a:custGeom>
          <a:solidFill>
            <a:srgbClr val="1C076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58" name="object 31458"/>
          <p:cNvSpPr/>
          <p:nvPr/>
        </p:nvSpPr>
        <p:spPr>
          <a:xfrm>
            <a:off x="3737704" y="2715933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329" y="195"/>
                </a:moveTo>
                <a:lnTo>
                  <a:pt x="1752" y="0"/>
                </a:lnTo>
                <a:lnTo>
                  <a:pt x="0" y="1209"/>
                </a:lnTo>
                <a:lnTo>
                  <a:pt x="3329" y="195"/>
                </a:lnTo>
                <a:close/>
              </a:path>
            </a:pathLst>
          </a:custGeom>
          <a:ln w="3175">
            <a:solidFill>
              <a:srgbClr val="1C076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59" name="object 31459"/>
          <p:cNvSpPr/>
          <p:nvPr/>
        </p:nvSpPr>
        <p:spPr>
          <a:xfrm>
            <a:off x="3734287" y="271916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327"/>
                </a:moveTo>
                <a:lnTo>
                  <a:pt x="474" y="0"/>
                </a:lnTo>
                <a:lnTo>
                  <a:pt x="581" y="208"/>
                </a:lnTo>
                <a:lnTo>
                  <a:pt x="0" y="327"/>
                </a:lnTo>
                <a:close/>
              </a:path>
            </a:pathLst>
          </a:custGeom>
          <a:solidFill>
            <a:srgbClr val="1D07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60" name="object 31460"/>
          <p:cNvSpPr/>
          <p:nvPr/>
        </p:nvSpPr>
        <p:spPr>
          <a:xfrm>
            <a:off x="3734287" y="271916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327"/>
                </a:moveTo>
                <a:lnTo>
                  <a:pt x="581" y="208"/>
                </a:lnTo>
                <a:lnTo>
                  <a:pt x="474" y="0"/>
                </a:lnTo>
                <a:lnTo>
                  <a:pt x="0" y="327"/>
                </a:lnTo>
                <a:close/>
              </a:path>
            </a:pathLst>
          </a:custGeom>
          <a:ln w="3175">
            <a:solidFill>
              <a:srgbClr val="1D07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61" name="object 31461"/>
          <p:cNvSpPr/>
          <p:nvPr/>
        </p:nvSpPr>
        <p:spPr>
          <a:xfrm>
            <a:off x="3734762" y="271916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06" y="2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62" name="object 314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63" name="object 314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64" name="object 314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65" name="object 314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66" name="object 314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67" name="object 314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68" name="object 314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69" name="object 314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70" name="object 31470"/>
          <p:cNvSpPr/>
          <p:nvPr/>
        </p:nvSpPr>
        <p:spPr>
          <a:xfrm>
            <a:off x="3736296" y="2702692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0" y="1010"/>
                </a:moveTo>
                <a:lnTo>
                  <a:pt x="41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71" name="object 31471"/>
          <p:cNvSpPr/>
          <p:nvPr/>
        </p:nvSpPr>
        <p:spPr>
          <a:xfrm>
            <a:off x="3739456" y="271446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77" y="1661"/>
                </a:moveTo>
                <a:lnTo>
                  <a:pt x="0" y="1465"/>
                </a:lnTo>
                <a:lnTo>
                  <a:pt x="1506" y="0"/>
                </a:lnTo>
                <a:lnTo>
                  <a:pt x="1577" y="1661"/>
                </a:lnTo>
                <a:close/>
              </a:path>
            </a:pathLst>
          </a:custGeom>
          <a:solidFill>
            <a:srgbClr val="1C076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72" name="object 31472"/>
          <p:cNvSpPr/>
          <p:nvPr/>
        </p:nvSpPr>
        <p:spPr>
          <a:xfrm>
            <a:off x="3739456" y="271446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06" y="0"/>
                </a:moveTo>
                <a:lnTo>
                  <a:pt x="1577" y="1661"/>
                </a:lnTo>
                <a:lnTo>
                  <a:pt x="0" y="1465"/>
                </a:lnTo>
                <a:lnTo>
                  <a:pt x="1506" y="0"/>
                </a:lnTo>
                <a:close/>
              </a:path>
            </a:pathLst>
          </a:custGeom>
          <a:ln w="3175">
            <a:solidFill>
              <a:srgbClr val="1C076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73" name="object 31473"/>
          <p:cNvSpPr/>
          <p:nvPr/>
        </p:nvSpPr>
        <p:spPr>
          <a:xfrm>
            <a:off x="3738900" y="27136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556" y="2273"/>
                </a:moveTo>
                <a:lnTo>
                  <a:pt x="0" y="0"/>
                </a:lnTo>
                <a:lnTo>
                  <a:pt x="2062" y="807"/>
                </a:lnTo>
                <a:lnTo>
                  <a:pt x="556" y="2273"/>
                </a:lnTo>
                <a:close/>
              </a:path>
            </a:pathLst>
          </a:custGeom>
          <a:solidFill>
            <a:srgbClr val="1C076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74" name="object 31474"/>
          <p:cNvSpPr/>
          <p:nvPr/>
        </p:nvSpPr>
        <p:spPr>
          <a:xfrm>
            <a:off x="3738900" y="27136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62" y="807"/>
                </a:moveTo>
                <a:lnTo>
                  <a:pt x="0" y="0"/>
                </a:lnTo>
                <a:lnTo>
                  <a:pt x="556" y="2273"/>
                </a:lnTo>
                <a:lnTo>
                  <a:pt x="2062" y="807"/>
                </a:lnTo>
                <a:close/>
              </a:path>
            </a:pathLst>
          </a:custGeom>
          <a:ln w="3175">
            <a:solidFill>
              <a:srgbClr val="1C076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75" name="object 314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76" name="object 314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77" name="object 314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78" name="object 314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79" name="object 314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80" name="object 314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81" name="object 314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82" name="object 314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83" name="object 31483"/>
          <p:cNvSpPr/>
          <p:nvPr/>
        </p:nvSpPr>
        <p:spPr>
          <a:xfrm>
            <a:off x="3656754" y="2747073"/>
            <a:ext cx="24130" cy="2540"/>
          </a:xfrm>
          <a:custGeom>
            <a:avLst/>
            <a:gdLst/>
            <a:ahLst/>
            <a:cxnLst/>
            <a:rect l="l" t="t" r="r" b="b"/>
            <a:pathLst>
              <a:path w="24129" h="2539">
                <a:moveTo>
                  <a:pt x="23721" y="19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84" name="object 314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85" name="object 314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86" name="object 314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87" name="object 314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88" name="object 314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89" name="object 31489"/>
          <p:cNvSpPr/>
          <p:nvPr/>
        </p:nvSpPr>
        <p:spPr>
          <a:xfrm>
            <a:off x="3724678" y="2679423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1795"/>
                </a:moveTo>
                <a:lnTo>
                  <a:pt x="119" y="683"/>
                </a:lnTo>
                <a:lnTo>
                  <a:pt x="4904" y="0"/>
                </a:lnTo>
                <a:lnTo>
                  <a:pt x="0" y="1795"/>
                </a:lnTo>
                <a:close/>
              </a:path>
            </a:pathLst>
          </a:custGeom>
          <a:solidFill>
            <a:srgbClr val="1C09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90" name="object 31490"/>
          <p:cNvSpPr/>
          <p:nvPr/>
        </p:nvSpPr>
        <p:spPr>
          <a:xfrm>
            <a:off x="3724678" y="2679423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1795"/>
                </a:moveTo>
                <a:lnTo>
                  <a:pt x="119" y="683"/>
                </a:lnTo>
                <a:lnTo>
                  <a:pt x="4904" y="0"/>
                </a:lnTo>
                <a:lnTo>
                  <a:pt x="0" y="1795"/>
                </a:lnTo>
                <a:close/>
              </a:path>
            </a:pathLst>
          </a:custGeom>
          <a:ln w="3175">
            <a:solidFill>
              <a:srgbClr val="1C09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91" name="object 31491"/>
          <p:cNvSpPr/>
          <p:nvPr/>
        </p:nvSpPr>
        <p:spPr>
          <a:xfrm>
            <a:off x="3724678" y="2679423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1795"/>
                </a:moveTo>
                <a:lnTo>
                  <a:pt x="4904" y="0"/>
                </a:lnTo>
                <a:lnTo>
                  <a:pt x="3611" y="942"/>
                </a:lnTo>
                <a:lnTo>
                  <a:pt x="0" y="1795"/>
                </a:lnTo>
                <a:close/>
              </a:path>
            </a:pathLst>
          </a:custGeom>
          <a:solidFill>
            <a:srgbClr val="1C09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92" name="object 31492"/>
          <p:cNvSpPr/>
          <p:nvPr/>
        </p:nvSpPr>
        <p:spPr>
          <a:xfrm>
            <a:off x="3724678" y="2679423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1795"/>
                </a:moveTo>
                <a:lnTo>
                  <a:pt x="3611" y="942"/>
                </a:lnTo>
                <a:lnTo>
                  <a:pt x="4904" y="0"/>
                </a:lnTo>
                <a:lnTo>
                  <a:pt x="0" y="1795"/>
                </a:lnTo>
                <a:close/>
              </a:path>
            </a:pathLst>
          </a:custGeom>
          <a:ln w="3175">
            <a:solidFill>
              <a:srgbClr val="1C09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93" name="object 314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94" name="object 314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95" name="object 314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96" name="object 314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97" name="object 314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498" name="object 31498"/>
          <p:cNvSpPr/>
          <p:nvPr/>
        </p:nvSpPr>
        <p:spPr>
          <a:xfrm>
            <a:off x="3721808" y="2700111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0" y="751"/>
                </a:moveTo>
                <a:lnTo>
                  <a:pt x="4328" y="0"/>
                </a:lnTo>
                <a:lnTo>
                  <a:pt x="2923" y="619"/>
                </a:lnTo>
                <a:lnTo>
                  <a:pt x="0" y="751"/>
                </a:lnTo>
                <a:close/>
              </a:path>
            </a:pathLst>
          </a:custGeom>
          <a:solidFill>
            <a:srgbClr val="1D08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99" name="object 31499"/>
          <p:cNvSpPr/>
          <p:nvPr/>
        </p:nvSpPr>
        <p:spPr>
          <a:xfrm>
            <a:off x="3721808" y="2700111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69">
                <a:moveTo>
                  <a:pt x="2923" y="619"/>
                </a:moveTo>
                <a:lnTo>
                  <a:pt x="4328" y="0"/>
                </a:lnTo>
                <a:lnTo>
                  <a:pt x="0" y="751"/>
                </a:lnTo>
                <a:lnTo>
                  <a:pt x="2923" y="619"/>
                </a:lnTo>
                <a:close/>
              </a:path>
            </a:pathLst>
          </a:custGeom>
          <a:ln w="3175">
            <a:solidFill>
              <a:srgbClr val="1D08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00" name="object 31500"/>
          <p:cNvSpPr/>
          <p:nvPr/>
        </p:nvSpPr>
        <p:spPr>
          <a:xfrm>
            <a:off x="3724732" y="2700111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619"/>
                </a:moveTo>
                <a:lnTo>
                  <a:pt x="1404" y="0"/>
                </a:lnTo>
                <a:lnTo>
                  <a:pt x="1617" y="546"/>
                </a:lnTo>
                <a:lnTo>
                  <a:pt x="0" y="619"/>
                </a:lnTo>
                <a:close/>
              </a:path>
            </a:pathLst>
          </a:custGeom>
          <a:solidFill>
            <a:srgbClr val="1D08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01" name="object 31501"/>
          <p:cNvSpPr/>
          <p:nvPr/>
        </p:nvSpPr>
        <p:spPr>
          <a:xfrm>
            <a:off x="3724732" y="2700111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617" y="546"/>
                </a:moveTo>
                <a:lnTo>
                  <a:pt x="1404" y="0"/>
                </a:lnTo>
                <a:lnTo>
                  <a:pt x="0" y="619"/>
                </a:lnTo>
                <a:lnTo>
                  <a:pt x="1617" y="546"/>
                </a:lnTo>
                <a:close/>
              </a:path>
            </a:pathLst>
          </a:custGeom>
          <a:ln w="3175">
            <a:solidFill>
              <a:srgbClr val="1D08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02" name="object 31502"/>
          <p:cNvSpPr/>
          <p:nvPr/>
        </p:nvSpPr>
        <p:spPr>
          <a:xfrm>
            <a:off x="3726136" y="270011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13" y="546"/>
                </a:moveTo>
                <a:lnTo>
                  <a:pt x="0" y="0"/>
                </a:lnTo>
                <a:lnTo>
                  <a:pt x="213" y="546"/>
                </a:lnTo>
                <a:close/>
              </a:path>
            </a:pathLst>
          </a:custGeom>
          <a:ln w="3175">
            <a:solidFill>
              <a:srgbClr val="1D08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03" name="object 315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504" name="object 31504"/>
          <p:cNvSpPr/>
          <p:nvPr/>
        </p:nvSpPr>
        <p:spPr>
          <a:xfrm>
            <a:off x="3726136" y="2700384"/>
            <a:ext cx="9525" cy="0"/>
          </a:xfrm>
          <a:custGeom>
            <a:avLst/>
            <a:gdLst/>
            <a:ahLst/>
            <a:cxnLst/>
            <a:rect l="l" t="t" r="r" b="b"/>
            <a:pathLst>
              <a:path w="9525" h="0">
                <a:moveTo>
                  <a:pt x="0" y="0"/>
                </a:moveTo>
                <a:lnTo>
                  <a:pt x="9197" y="0"/>
                </a:lnTo>
              </a:path>
            </a:pathLst>
          </a:custGeom>
          <a:ln w="3175">
            <a:solidFill>
              <a:srgbClr val="1D08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05" name="object 31505"/>
          <p:cNvSpPr/>
          <p:nvPr/>
        </p:nvSpPr>
        <p:spPr>
          <a:xfrm>
            <a:off x="3726136" y="270011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9197" y="137"/>
                </a:moveTo>
                <a:lnTo>
                  <a:pt x="0" y="0"/>
                </a:lnTo>
                <a:lnTo>
                  <a:pt x="213" y="546"/>
                </a:lnTo>
                <a:lnTo>
                  <a:pt x="9197" y="137"/>
                </a:lnTo>
                <a:close/>
              </a:path>
            </a:pathLst>
          </a:custGeom>
          <a:ln w="3175">
            <a:solidFill>
              <a:srgbClr val="1D08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06" name="object 315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507" name="object 31507"/>
          <p:cNvSpPr/>
          <p:nvPr/>
        </p:nvSpPr>
        <p:spPr>
          <a:xfrm>
            <a:off x="3726136" y="270011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213" y="5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08" name="object 315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509" name="object 315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510" name="object 31510"/>
          <p:cNvSpPr/>
          <p:nvPr/>
        </p:nvSpPr>
        <p:spPr>
          <a:xfrm>
            <a:off x="3721808" y="2699535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0" y="1328"/>
                </a:moveTo>
                <a:lnTo>
                  <a:pt x="4030" y="0"/>
                </a:lnTo>
                <a:lnTo>
                  <a:pt x="4328" y="576"/>
                </a:lnTo>
                <a:lnTo>
                  <a:pt x="0" y="1328"/>
                </a:lnTo>
                <a:close/>
              </a:path>
            </a:pathLst>
          </a:custGeom>
          <a:solidFill>
            <a:srgbClr val="1D08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11" name="object 31511"/>
          <p:cNvSpPr/>
          <p:nvPr/>
        </p:nvSpPr>
        <p:spPr>
          <a:xfrm>
            <a:off x="3721808" y="2699535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0" y="1328"/>
                </a:moveTo>
                <a:lnTo>
                  <a:pt x="4328" y="576"/>
                </a:lnTo>
                <a:lnTo>
                  <a:pt x="4030" y="0"/>
                </a:lnTo>
                <a:lnTo>
                  <a:pt x="0" y="1328"/>
                </a:lnTo>
                <a:close/>
              </a:path>
            </a:pathLst>
          </a:custGeom>
          <a:ln w="3175">
            <a:solidFill>
              <a:srgbClr val="1D08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12" name="object 31512"/>
          <p:cNvSpPr/>
          <p:nvPr/>
        </p:nvSpPr>
        <p:spPr>
          <a:xfrm>
            <a:off x="3725839" y="269953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297" y="5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13" name="object 31513"/>
          <p:cNvSpPr/>
          <p:nvPr/>
        </p:nvSpPr>
        <p:spPr>
          <a:xfrm>
            <a:off x="3730935" y="2688678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314" y="1932"/>
                </a:moveTo>
                <a:lnTo>
                  <a:pt x="0" y="635"/>
                </a:lnTo>
                <a:lnTo>
                  <a:pt x="2959" y="0"/>
                </a:lnTo>
                <a:lnTo>
                  <a:pt x="314" y="1932"/>
                </a:lnTo>
                <a:close/>
              </a:path>
            </a:pathLst>
          </a:custGeom>
          <a:solidFill>
            <a:srgbClr val="1C08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14" name="object 31514"/>
          <p:cNvSpPr/>
          <p:nvPr/>
        </p:nvSpPr>
        <p:spPr>
          <a:xfrm>
            <a:off x="3730935" y="2688678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314" y="1932"/>
                </a:moveTo>
                <a:lnTo>
                  <a:pt x="2959" y="0"/>
                </a:lnTo>
                <a:lnTo>
                  <a:pt x="0" y="635"/>
                </a:lnTo>
                <a:lnTo>
                  <a:pt x="314" y="1932"/>
                </a:lnTo>
                <a:close/>
              </a:path>
            </a:pathLst>
          </a:custGeom>
          <a:ln w="3175">
            <a:solidFill>
              <a:srgbClr val="1C08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15" name="object 315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516" name="object 315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517" name="object 315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518" name="object 315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519" name="object 31519"/>
          <p:cNvSpPr/>
          <p:nvPr/>
        </p:nvSpPr>
        <p:spPr>
          <a:xfrm>
            <a:off x="3730604" y="2688198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30" y="1115"/>
                </a:moveTo>
                <a:lnTo>
                  <a:pt x="0" y="0"/>
                </a:lnTo>
                <a:lnTo>
                  <a:pt x="3289" y="480"/>
                </a:lnTo>
                <a:lnTo>
                  <a:pt x="330" y="1115"/>
                </a:lnTo>
                <a:close/>
              </a:path>
            </a:pathLst>
          </a:custGeom>
          <a:solidFill>
            <a:srgbClr val="1C09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20" name="object 31520"/>
          <p:cNvSpPr/>
          <p:nvPr/>
        </p:nvSpPr>
        <p:spPr>
          <a:xfrm>
            <a:off x="3730604" y="2688198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30" y="1115"/>
                </a:moveTo>
                <a:lnTo>
                  <a:pt x="3289" y="480"/>
                </a:lnTo>
                <a:lnTo>
                  <a:pt x="0" y="0"/>
                </a:lnTo>
                <a:lnTo>
                  <a:pt x="330" y="1115"/>
                </a:lnTo>
                <a:close/>
              </a:path>
            </a:pathLst>
          </a:custGeom>
          <a:ln w="3175">
            <a:solidFill>
              <a:srgbClr val="1C09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21" name="object 31521"/>
          <p:cNvSpPr/>
          <p:nvPr/>
        </p:nvSpPr>
        <p:spPr>
          <a:xfrm>
            <a:off x="3724798" y="2678895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0" y="1211"/>
                </a:moveTo>
                <a:lnTo>
                  <a:pt x="1666" y="0"/>
                </a:lnTo>
                <a:lnTo>
                  <a:pt x="4785" y="528"/>
                </a:lnTo>
                <a:lnTo>
                  <a:pt x="0" y="1211"/>
                </a:lnTo>
                <a:close/>
              </a:path>
            </a:pathLst>
          </a:custGeom>
          <a:solidFill>
            <a:srgbClr val="1C09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22" name="object 31522"/>
          <p:cNvSpPr/>
          <p:nvPr/>
        </p:nvSpPr>
        <p:spPr>
          <a:xfrm>
            <a:off x="3724798" y="2678895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0" y="1211"/>
                </a:moveTo>
                <a:lnTo>
                  <a:pt x="4785" y="528"/>
                </a:lnTo>
                <a:lnTo>
                  <a:pt x="1666" y="0"/>
                </a:lnTo>
                <a:lnTo>
                  <a:pt x="0" y="1211"/>
                </a:lnTo>
                <a:close/>
              </a:path>
            </a:pathLst>
          </a:custGeom>
          <a:ln w="3175">
            <a:solidFill>
              <a:srgbClr val="1C09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23" name="object 315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524" name="object 315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525" name="object 31525"/>
          <p:cNvSpPr/>
          <p:nvPr/>
        </p:nvSpPr>
        <p:spPr>
          <a:xfrm>
            <a:off x="3808819" y="260811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4" y="340"/>
                </a:moveTo>
                <a:lnTo>
                  <a:pt x="0" y="96"/>
                </a:lnTo>
                <a:lnTo>
                  <a:pt x="1005" y="0"/>
                </a:lnTo>
                <a:lnTo>
                  <a:pt x="1214" y="340"/>
                </a:lnTo>
                <a:close/>
              </a:path>
            </a:pathLst>
          </a:custGeom>
          <a:solidFill>
            <a:srgbClr val="161C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26" name="object 31526"/>
          <p:cNvSpPr/>
          <p:nvPr/>
        </p:nvSpPr>
        <p:spPr>
          <a:xfrm>
            <a:off x="3808819" y="260811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4" y="340"/>
                </a:moveTo>
                <a:lnTo>
                  <a:pt x="0" y="96"/>
                </a:lnTo>
                <a:lnTo>
                  <a:pt x="1005" y="0"/>
                </a:lnTo>
                <a:lnTo>
                  <a:pt x="1214" y="340"/>
                </a:lnTo>
                <a:close/>
              </a:path>
            </a:pathLst>
          </a:custGeom>
          <a:ln w="3175">
            <a:solidFill>
              <a:srgbClr val="161C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27" name="object 31527"/>
          <p:cNvSpPr/>
          <p:nvPr/>
        </p:nvSpPr>
        <p:spPr>
          <a:xfrm>
            <a:off x="3806357" y="261030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1582" y="3037"/>
                </a:moveTo>
                <a:lnTo>
                  <a:pt x="0" y="363"/>
                </a:lnTo>
                <a:lnTo>
                  <a:pt x="2702" y="0"/>
                </a:lnTo>
                <a:lnTo>
                  <a:pt x="1582" y="3037"/>
                </a:lnTo>
                <a:close/>
              </a:path>
            </a:pathLst>
          </a:custGeom>
          <a:solidFill>
            <a:srgbClr val="161B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28" name="object 31528"/>
          <p:cNvSpPr/>
          <p:nvPr/>
        </p:nvSpPr>
        <p:spPr>
          <a:xfrm>
            <a:off x="3806357" y="261030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702" y="0"/>
                </a:moveTo>
                <a:lnTo>
                  <a:pt x="0" y="363"/>
                </a:lnTo>
                <a:lnTo>
                  <a:pt x="1582" y="3037"/>
                </a:lnTo>
                <a:lnTo>
                  <a:pt x="2702" y="0"/>
                </a:lnTo>
                <a:close/>
              </a:path>
            </a:pathLst>
          </a:custGeom>
          <a:ln w="3175">
            <a:solidFill>
              <a:srgbClr val="161B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29" name="object 315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530" name="object 315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531" name="object 315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532" name="object 315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533" name="object 31533"/>
          <p:cNvSpPr/>
          <p:nvPr/>
        </p:nvSpPr>
        <p:spPr>
          <a:xfrm>
            <a:off x="3783015" y="2620289"/>
            <a:ext cx="5080" cy="8255"/>
          </a:xfrm>
          <a:custGeom>
            <a:avLst/>
            <a:gdLst/>
            <a:ahLst/>
            <a:cxnLst/>
            <a:rect l="l" t="t" r="r" b="b"/>
            <a:pathLst>
              <a:path w="5079" h="8255">
                <a:moveTo>
                  <a:pt x="4488" y="825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34" name="object 315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535" name="object 315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536" name="object 31536"/>
          <p:cNvSpPr/>
          <p:nvPr/>
        </p:nvSpPr>
        <p:spPr>
          <a:xfrm>
            <a:off x="3780625" y="261616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04"/>
                </a:moveTo>
                <a:lnTo>
                  <a:pt x="162" y="0"/>
                </a:lnTo>
                <a:lnTo>
                  <a:pt x="0" y="104"/>
                </a:lnTo>
                <a:close/>
              </a:path>
            </a:pathLst>
          </a:custGeom>
          <a:solidFill>
            <a:srgbClr val="1716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37" name="object 31537"/>
          <p:cNvSpPr/>
          <p:nvPr/>
        </p:nvSpPr>
        <p:spPr>
          <a:xfrm>
            <a:off x="3780625" y="261616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04"/>
                </a:moveTo>
                <a:lnTo>
                  <a:pt x="162" y="0"/>
                </a:lnTo>
                <a:lnTo>
                  <a:pt x="0" y="66"/>
                </a:lnTo>
                <a:close/>
              </a:path>
            </a:pathLst>
          </a:custGeom>
          <a:ln w="3175">
            <a:solidFill>
              <a:srgbClr val="1716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38" name="object 31538"/>
          <p:cNvSpPr/>
          <p:nvPr/>
        </p:nvSpPr>
        <p:spPr>
          <a:xfrm>
            <a:off x="3780538" y="2618738"/>
            <a:ext cx="635" cy="0"/>
          </a:xfrm>
          <a:custGeom>
            <a:avLst/>
            <a:gdLst/>
            <a:ahLst/>
            <a:cxnLst/>
            <a:rect l="l" t="t" r="r" b="b"/>
            <a:pathLst>
              <a:path w="635" h="0">
                <a:moveTo>
                  <a:pt x="0" y="0"/>
                </a:moveTo>
                <a:lnTo>
                  <a:pt x="248" y="0"/>
                </a:lnTo>
              </a:path>
            </a:pathLst>
          </a:custGeom>
          <a:ln w="5138">
            <a:solidFill>
              <a:srgbClr val="1716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39" name="object 31539"/>
          <p:cNvSpPr/>
          <p:nvPr/>
        </p:nvSpPr>
        <p:spPr>
          <a:xfrm>
            <a:off x="3780538" y="2616169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5138"/>
                </a:moveTo>
                <a:lnTo>
                  <a:pt x="86" y="104"/>
                </a:lnTo>
                <a:lnTo>
                  <a:pt x="248" y="0"/>
                </a:lnTo>
                <a:lnTo>
                  <a:pt x="0" y="5138"/>
                </a:lnTo>
                <a:close/>
              </a:path>
            </a:pathLst>
          </a:custGeom>
          <a:ln w="3175">
            <a:solidFill>
              <a:srgbClr val="1716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40" name="object 31540"/>
          <p:cNvSpPr/>
          <p:nvPr/>
        </p:nvSpPr>
        <p:spPr>
          <a:xfrm>
            <a:off x="3780538" y="2616169"/>
            <a:ext cx="2540" cy="5715"/>
          </a:xfrm>
          <a:custGeom>
            <a:avLst/>
            <a:gdLst/>
            <a:ahLst/>
            <a:cxnLst/>
            <a:rect l="l" t="t" r="r" b="b"/>
            <a:pathLst>
              <a:path w="2539" h="5714">
                <a:moveTo>
                  <a:pt x="0" y="5138"/>
                </a:moveTo>
                <a:lnTo>
                  <a:pt x="248" y="0"/>
                </a:lnTo>
                <a:lnTo>
                  <a:pt x="2476" y="4119"/>
                </a:lnTo>
                <a:lnTo>
                  <a:pt x="0" y="5138"/>
                </a:lnTo>
                <a:close/>
              </a:path>
            </a:pathLst>
          </a:custGeom>
          <a:solidFill>
            <a:srgbClr val="1716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41" name="object 31541"/>
          <p:cNvSpPr/>
          <p:nvPr/>
        </p:nvSpPr>
        <p:spPr>
          <a:xfrm>
            <a:off x="3780538" y="2616169"/>
            <a:ext cx="2540" cy="5715"/>
          </a:xfrm>
          <a:custGeom>
            <a:avLst/>
            <a:gdLst/>
            <a:ahLst/>
            <a:cxnLst/>
            <a:rect l="l" t="t" r="r" b="b"/>
            <a:pathLst>
              <a:path w="2539" h="5714">
                <a:moveTo>
                  <a:pt x="0" y="5138"/>
                </a:moveTo>
                <a:lnTo>
                  <a:pt x="2476" y="4119"/>
                </a:lnTo>
                <a:lnTo>
                  <a:pt x="248" y="0"/>
                </a:lnTo>
                <a:lnTo>
                  <a:pt x="0" y="5138"/>
                </a:lnTo>
                <a:close/>
              </a:path>
            </a:pathLst>
          </a:custGeom>
          <a:ln w="3175">
            <a:solidFill>
              <a:srgbClr val="1716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42" name="object 315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543" name="object 315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544" name="object 315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545" name="object 31545"/>
          <p:cNvSpPr/>
          <p:nvPr/>
        </p:nvSpPr>
        <p:spPr>
          <a:xfrm>
            <a:off x="3780787" y="2616169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2227" y="41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46" name="object 315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547" name="object 315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548" name="object 315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549" name="object 315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550" name="object 315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551" name="object 315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552" name="object 31552"/>
          <p:cNvSpPr/>
          <p:nvPr/>
        </p:nvSpPr>
        <p:spPr>
          <a:xfrm>
            <a:off x="3728136" y="2676306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1447" y="3116"/>
                </a:moveTo>
                <a:lnTo>
                  <a:pt x="0" y="0"/>
                </a:lnTo>
                <a:lnTo>
                  <a:pt x="2898" y="1940"/>
                </a:lnTo>
                <a:lnTo>
                  <a:pt x="1447" y="3116"/>
                </a:lnTo>
                <a:close/>
              </a:path>
            </a:pathLst>
          </a:custGeom>
          <a:solidFill>
            <a:srgbClr val="1C09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53" name="object 31553"/>
          <p:cNvSpPr/>
          <p:nvPr/>
        </p:nvSpPr>
        <p:spPr>
          <a:xfrm>
            <a:off x="3728136" y="2676306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1447" y="3116"/>
                </a:lnTo>
                <a:lnTo>
                  <a:pt x="2898" y="194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09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54" name="object 31554"/>
          <p:cNvSpPr/>
          <p:nvPr/>
        </p:nvSpPr>
        <p:spPr>
          <a:xfrm>
            <a:off x="3727510" y="2676306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072" y="3116"/>
                </a:moveTo>
                <a:lnTo>
                  <a:pt x="0" y="965"/>
                </a:lnTo>
                <a:lnTo>
                  <a:pt x="624" y="0"/>
                </a:lnTo>
                <a:lnTo>
                  <a:pt x="2072" y="3116"/>
                </a:lnTo>
                <a:close/>
              </a:path>
            </a:pathLst>
          </a:custGeom>
          <a:solidFill>
            <a:srgbClr val="1C09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55" name="object 31555"/>
          <p:cNvSpPr/>
          <p:nvPr/>
        </p:nvSpPr>
        <p:spPr>
          <a:xfrm>
            <a:off x="3727510" y="2676306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072" y="3116"/>
                </a:moveTo>
                <a:lnTo>
                  <a:pt x="624" y="0"/>
                </a:lnTo>
                <a:lnTo>
                  <a:pt x="0" y="965"/>
                </a:lnTo>
                <a:lnTo>
                  <a:pt x="2072" y="3116"/>
                </a:lnTo>
                <a:close/>
              </a:path>
            </a:pathLst>
          </a:custGeom>
          <a:ln w="3175">
            <a:solidFill>
              <a:srgbClr val="1C09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56" name="object 315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557" name="object 315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558" name="object 31558"/>
          <p:cNvSpPr/>
          <p:nvPr/>
        </p:nvSpPr>
        <p:spPr>
          <a:xfrm>
            <a:off x="3809060" y="2608455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1854"/>
                </a:moveTo>
                <a:lnTo>
                  <a:pt x="972" y="0"/>
                </a:lnTo>
                <a:lnTo>
                  <a:pt x="1950" y="1592"/>
                </a:lnTo>
                <a:lnTo>
                  <a:pt x="0" y="1854"/>
                </a:lnTo>
                <a:close/>
              </a:path>
            </a:pathLst>
          </a:custGeom>
          <a:solidFill>
            <a:srgbClr val="161C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59" name="object 31559"/>
          <p:cNvSpPr/>
          <p:nvPr/>
        </p:nvSpPr>
        <p:spPr>
          <a:xfrm>
            <a:off x="3809060" y="2608455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1854"/>
                </a:moveTo>
                <a:lnTo>
                  <a:pt x="1950" y="1592"/>
                </a:lnTo>
                <a:lnTo>
                  <a:pt x="972" y="0"/>
                </a:lnTo>
                <a:lnTo>
                  <a:pt x="0" y="1854"/>
                </a:lnTo>
                <a:close/>
              </a:path>
            </a:pathLst>
          </a:custGeom>
          <a:ln w="3175">
            <a:solidFill>
              <a:srgbClr val="161C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60" name="object 31560"/>
          <p:cNvSpPr/>
          <p:nvPr/>
        </p:nvSpPr>
        <p:spPr>
          <a:xfrm>
            <a:off x="3807940" y="2610048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3299"/>
                </a:moveTo>
                <a:lnTo>
                  <a:pt x="1120" y="261"/>
                </a:lnTo>
                <a:lnTo>
                  <a:pt x="3070" y="0"/>
                </a:lnTo>
                <a:lnTo>
                  <a:pt x="0" y="3299"/>
                </a:lnTo>
                <a:close/>
              </a:path>
            </a:pathLst>
          </a:custGeom>
          <a:solidFill>
            <a:srgbClr val="161C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61" name="object 31561"/>
          <p:cNvSpPr/>
          <p:nvPr/>
        </p:nvSpPr>
        <p:spPr>
          <a:xfrm>
            <a:off x="3807940" y="2610048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3299"/>
                </a:moveTo>
                <a:lnTo>
                  <a:pt x="1120" y="261"/>
                </a:lnTo>
                <a:lnTo>
                  <a:pt x="3070" y="0"/>
                </a:lnTo>
                <a:lnTo>
                  <a:pt x="0" y="3299"/>
                </a:lnTo>
                <a:close/>
              </a:path>
            </a:pathLst>
          </a:custGeom>
          <a:ln w="3175">
            <a:solidFill>
              <a:srgbClr val="161C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62" name="object 315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563" name="object 315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564" name="object 315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565" name="object 315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566" name="object 315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567" name="object 315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568" name="object 31568"/>
          <p:cNvSpPr/>
          <p:nvPr/>
        </p:nvSpPr>
        <p:spPr>
          <a:xfrm>
            <a:off x="3792037" y="2636471"/>
            <a:ext cx="5080" cy="8255"/>
          </a:xfrm>
          <a:custGeom>
            <a:avLst/>
            <a:gdLst/>
            <a:ahLst/>
            <a:cxnLst/>
            <a:rect l="l" t="t" r="r" b="b"/>
            <a:pathLst>
              <a:path w="5079" h="8255">
                <a:moveTo>
                  <a:pt x="0" y="0"/>
                </a:moveTo>
                <a:lnTo>
                  <a:pt x="4579" y="797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165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69" name="object 315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570" name="object 315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571" name="object 31571"/>
          <p:cNvSpPr/>
          <p:nvPr/>
        </p:nvSpPr>
        <p:spPr>
          <a:xfrm>
            <a:off x="3792037" y="2636471"/>
            <a:ext cx="5080" cy="8255"/>
          </a:xfrm>
          <a:custGeom>
            <a:avLst/>
            <a:gdLst/>
            <a:ahLst/>
            <a:cxnLst/>
            <a:rect l="l" t="t" r="r" b="b"/>
            <a:pathLst>
              <a:path w="5079" h="8255">
                <a:moveTo>
                  <a:pt x="4579" y="79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72" name="object 31572"/>
          <p:cNvSpPr/>
          <p:nvPr/>
        </p:nvSpPr>
        <p:spPr>
          <a:xfrm>
            <a:off x="3796616" y="2634246"/>
            <a:ext cx="24130" cy="10795"/>
          </a:xfrm>
          <a:custGeom>
            <a:avLst/>
            <a:gdLst/>
            <a:ahLst/>
            <a:cxnLst/>
            <a:rect l="l" t="t" r="r" b="b"/>
            <a:pathLst>
              <a:path w="24129" h="10794">
                <a:moveTo>
                  <a:pt x="0" y="10203"/>
                </a:moveTo>
                <a:lnTo>
                  <a:pt x="237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73" name="object 31573"/>
          <p:cNvSpPr/>
          <p:nvPr/>
        </p:nvSpPr>
        <p:spPr>
          <a:xfrm>
            <a:off x="3821412" y="2642250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0" y="1638"/>
                </a:moveTo>
                <a:lnTo>
                  <a:pt x="3662" y="0"/>
                </a:lnTo>
                <a:lnTo>
                  <a:pt x="2504" y="1178"/>
                </a:lnTo>
                <a:lnTo>
                  <a:pt x="0" y="1638"/>
                </a:lnTo>
                <a:close/>
              </a:path>
            </a:pathLst>
          </a:custGeom>
          <a:solidFill>
            <a:srgbClr val="161C5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74" name="object 31574"/>
          <p:cNvSpPr/>
          <p:nvPr/>
        </p:nvSpPr>
        <p:spPr>
          <a:xfrm>
            <a:off x="3821412" y="2642250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2504" y="1178"/>
                </a:moveTo>
                <a:lnTo>
                  <a:pt x="3662" y="0"/>
                </a:lnTo>
                <a:lnTo>
                  <a:pt x="0" y="1638"/>
                </a:lnTo>
                <a:lnTo>
                  <a:pt x="2504" y="1178"/>
                </a:lnTo>
                <a:close/>
              </a:path>
            </a:pathLst>
          </a:custGeom>
          <a:ln w="3175">
            <a:solidFill>
              <a:srgbClr val="161C5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75" name="object 315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576" name="object 315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577" name="object 315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578" name="object 315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579" name="object 315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580" name="object 31580"/>
          <p:cNvSpPr/>
          <p:nvPr/>
        </p:nvSpPr>
        <p:spPr>
          <a:xfrm>
            <a:off x="3794795" y="264445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815"/>
                </a:moveTo>
                <a:lnTo>
                  <a:pt x="1821" y="0"/>
                </a:lnTo>
                <a:lnTo>
                  <a:pt x="1059" y="759"/>
                </a:lnTo>
                <a:lnTo>
                  <a:pt x="0" y="815"/>
                </a:lnTo>
                <a:close/>
              </a:path>
            </a:pathLst>
          </a:custGeom>
          <a:solidFill>
            <a:srgbClr val="17165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81" name="object 31581"/>
          <p:cNvSpPr/>
          <p:nvPr/>
        </p:nvSpPr>
        <p:spPr>
          <a:xfrm>
            <a:off x="3794795" y="264445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059" y="759"/>
                </a:moveTo>
                <a:lnTo>
                  <a:pt x="1821" y="0"/>
                </a:lnTo>
                <a:lnTo>
                  <a:pt x="0" y="815"/>
                </a:lnTo>
                <a:lnTo>
                  <a:pt x="1059" y="759"/>
                </a:lnTo>
                <a:close/>
              </a:path>
            </a:pathLst>
          </a:custGeom>
          <a:ln w="3175">
            <a:solidFill>
              <a:srgbClr val="17165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82" name="object 31582"/>
          <p:cNvSpPr/>
          <p:nvPr/>
        </p:nvSpPr>
        <p:spPr>
          <a:xfrm>
            <a:off x="3795854" y="264445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759"/>
                </a:moveTo>
                <a:lnTo>
                  <a:pt x="762" y="0"/>
                </a:lnTo>
                <a:lnTo>
                  <a:pt x="1145" y="701"/>
                </a:lnTo>
                <a:lnTo>
                  <a:pt x="0" y="759"/>
                </a:lnTo>
                <a:close/>
              </a:path>
            </a:pathLst>
          </a:custGeom>
          <a:solidFill>
            <a:srgbClr val="17165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83" name="object 31583"/>
          <p:cNvSpPr/>
          <p:nvPr/>
        </p:nvSpPr>
        <p:spPr>
          <a:xfrm>
            <a:off x="3795854" y="264445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145" y="701"/>
                </a:moveTo>
                <a:lnTo>
                  <a:pt x="762" y="0"/>
                </a:lnTo>
                <a:lnTo>
                  <a:pt x="0" y="759"/>
                </a:lnTo>
                <a:lnTo>
                  <a:pt x="1145" y="701"/>
                </a:lnTo>
                <a:close/>
              </a:path>
            </a:pathLst>
          </a:custGeom>
          <a:ln w="3175">
            <a:solidFill>
              <a:srgbClr val="17165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84" name="object 31584"/>
          <p:cNvSpPr/>
          <p:nvPr/>
        </p:nvSpPr>
        <p:spPr>
          <a:xfrm>
            <a:off x="3796616" y="2644450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83" y="701"/>
                </a:moveTo>
                <a:lnTo>
                  <a:pt x="0" y="0"/>
                </a:lnTo>
                <a:lnTo>
                  <a:pt x="383" y="701"/>
                </a:lnTo>
                <a:close/>
              </a:path>
            </a:pathLst>
          </a:custGeom>
          <a:ln w="3175">
            <a:solidFill>
              <a:srgbClr val="17165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85" name="object 31585"/>
          <p:cNvSpPr/>
          <p:nvPr/>
        </p:nvSpPr>
        <p:spPr>
          <a:xfrm>
            <a:off x="3796616" y="2644450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83" y="701"/>
                </a:moveTo>
                <a:lnTo>
                  <a:pt x="0" y="0"/>
                </a:lnTo>
                <a:lnTo>
                  <a:pt x="383" y="701"/>
                </a:lnTo>
                <a:close/>
              </a:path>
            </a:pathLst>
          </a:custGeom>
          <a:ln w="3175">
            <a:solidFill>
              <a:srgbClr val="17165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86" name="object 31586"/>
          <p:cNvSpPr/>
          <p:nvPr/>
        </p:nvSpPr>
        <p:spPr>
          <a:xfrm>
            <a:off x="3796616" y="2644450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83" y="7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87" name="object 31587"/>
          <p:cNvSpPr/>
          <p:nvPr/>
        </p:nvSpPr>
        <p:spPr>
          <a:xfrm>
            <a:off x="3796616" y="264445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88" name="object 31588"/>
          <p:cNvSpPr/>
          <p:nvPr/>
        </p:nvSpPr>
        <p:spPr>
          <a:xfrm>
            <a:off x="3794795" y="264445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815"/>
                </a:moveTo>
                <a:lnTo>
                  <a:pt x="18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89" name="object 31589"/>
          <p:cNvSpPr/>
          <p:nvPr/>
        </p:nvSpPr>
        <p:spPr>
          <a:xfrm>
            <a:off x="3796616" y="264445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90" name="object 315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591" name="object 315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7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592" name="object 315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593" name="object 315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594" name="object 315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595" name="object 315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596" name="object 31596"/>
          <p:cNvSpPr/>
          <p:nvPr/>
        </p:nvSpPr>
        <p:spPr>
          <a:xfrm>
            <a:off x="3854693" y="2689560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4097" y="0"/>
                </a:moveTo>
                <a:lnTo>
                  <a:pt x="0" y="21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97" name="object 31597"/>
          <p:cNvSpPr/>
          <p:nvPr/>
        </p:nvSpPr>
        <p:spPr>
          <a:xfrm>
            <a:off x="3847823" y="2671475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835" y="134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1E5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98" name="object 315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599" name="object 31599"/>
          <p:cNvSpPr/>
          <p:nvPr/>
        </p:nvSpPr>
        <p:spPr>
          <a:xfrm>
            <a:off x="3849494" y="2674203"/>
            <a:ext cx="8890" cy="17780"/>
          </a:xfrm>
          <a:custGeom>
            <a:avLst/>
            <a:gdLst/>
            <a:ahLst/>
            <a:cxnLst/>
            <a:rect l="l" t="t" r="r" b="b"/>
            <a:pathLst>
              <a:path w="8889" h="17780">
                <a:moveTo>
                  <a:pt x="5199" y="17543"/>
                </a:moveTo>
                <a:lnTo>
                  <a:pt x="0" y="0"/>
                </a:lnTo>
                <a:lnTo>
                  <a:pt x="8442" y="13977"/>
                </a:lnTo>
                <a:lnTo>
                  <a:pt x="5199" y="17543"/>
                </a:lnTo>
                <a:close/>
              </a:path>
            </a:pathLst>
          </a:custGeom>
          <a:solidFill>
            <a:srgbClr val="151E5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600" name="object 31600"/>
          <p:cNvSpPr/>
          <p:nvPr/>
        </p:nvSpPr>
        <p:spPr>
          <a:xfrm>
            <a:off x="3849494" y="2674203"/>
            <a:ext cx="8890" cy="17780"/>
          </a:xfrm>
          <a:custGeom>
            <a:avLst/>
            <a:gdLst/>
            <a:ahLst/>
            <a:cxnLst/>
            <a:rect l="l" t="t" r="r" b="b"/>
            <a:pathLst>
              <a:path w="8889" h="17780">
                <a:moveTo>
                  <a:pt x="0" y="0"/>
                </a:moveTo>
                <a:lnTo>
                  <a:pt x="8442" y="13977"/>
                </a:lnTo>
                <a:lnTo>
                  <a:pt x="5199" y="1754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1E5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01" name="object 316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02" name="object 31602"/>
          <p:cNvSpPr/>
          <p:nvPr/>
        </p:nvSpPr>
        <p:spPr>
          <a:xfrm>
            <a:off x="3852011" y="2691747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1153" y="759"/>
                </a:moveTo>
                <a:lnTo>
                  <a:pt x="0" y="358"/>
                </a:lnTo>
                <a:lnTo>
                  <a:pt x="2682" y="0"/>
                </a:lnTo>
                <a:lnTo>
                  <a:pt x="1153" y="759"/>
                </a:lnTo>
                <a:close/>
              </a:path>
            </a:pathLst>
          </a:custGeom>
          <a:solidFill>
            <a:srgbClr val="151D5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603" name="object 31603"/>
          <p:cNvSpPr/>
          <p:nvPr/>
        </p:nvSpPr>
        <p:spPr>
          <a:xfrm>
            <a:off x="3852011" y="2691747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1153" y="759"/>
                </a:moveTo>
                <a:lnTo>
                  <a:pt x="2682" y="0"/>
                </a:lnTo>
                <a:lnTo>
                  <a:pt x="0" y="358"/>
                </a:lnTo>
                <a:lnTo>
                  <a:pt x="1153" y="759"/>
                </a:lnTo>
                <a:close/>
              </a:path>
            </a:pathLst>
          </a:custGeom>
          <a:ln w="3175">
            <a:solidFill>
              <a:srgbClr val="151D5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04" name="object 31604"/>
          <p:cNvSpPr/>
          <p:nvPr/>
        </p:nvSpPr>
        <p:spPr>
          <a:xfrm>
            <a:off x="3853164" y="2691747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529" y="0"/>
                </a:moveTo>
                <a:lnTo>
                  <a:pt x="0" y="7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05" name="object 316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06" name="object 316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07" name="object 316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08" name="object 316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09" name="object 316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10" name="object 316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11" name="object 316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12" name="object 31612"/>
          <p:cNvSpPr/>
          <p:nvPr/>
        </p:nvSpPr>
        <p:spPr>
          <a:xfrm>
            <a:off x="3594305" y="271923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262" y="711"/>
                </a:moveTo>
                <a:lnTo>
                  <a:pt x="0" y="147"/>
                </a:lnTo>
                <a:lnTo>
                  <a:pt x="810" y="0"/>
                </a:lnTo>
                <a:lnTo>
                  <a:pt x="1262" y="711"/>
                </a:lnTo>
                <a:close/>
              </a:path>
            </a:pathLst>
          </a:custGeom>
          <a:solidFill>
            <a:srgbClr val="1F21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613" name="object 31613"/>
          <p:cNvSpPr/>
          <p:nvPr/>
        </p:nvSpPr>
        <p:spPr>
          <a:xfrm>
            <a:off x="3594305" y="271923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147"/>
                </a:moveTo>
                <a:lnTo>
                  <a:pt x="810" y="0"/>
                </a:lnTo>
                <a:lnTo>
                  <a:pt x="1262" y="711"/>
                </a:lnTo>
                <a:lnTo>
                  <a:pt x="0" y="147"/>
                </a:lnTo>
                <a:close/>
              </a:path>
            </a:pathLst>
          </a:custGeom>
          <a:ln w="3175">
            <a:solidFill>
              <a:srgbClr val="1F21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14" name="object 316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15" name="object 316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16" name="object 316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17" name="object 316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18" name="object 316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19" name="object 316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20" name="object 316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21" name="object 31621"/>
          <p:cNvSpPr/>
          <p:nvPr/>
        </p:nvSpPr>
        <p:spPr>
          <a:xfrm>
            <a:off x="3564788" y="267125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3403"/>
                </a:moveTo>
                <a:lnTo>
                  <a:pt x="434" y="0"/>
                </a:lnTo>
                <a:lnTo>
                  <a:pt x="0" y="3403"/>
                </a:lnTo>
                <a:close/>
              </a:path>
            </a:pathLst>
          </a:custGeom>
          <a:ln w="3175">
            <a:solidFill>
              <a:srgbClr val="1C35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22" name="object 316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23" name="object 316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24" name="object 316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25" name="object 316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26" name="object 316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27" name="object 316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28" name="object 316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29" name="object 316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30" name="object 316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31" name="object 316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32" name="object 316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33" name="object 316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34" name="object 316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35" name="object 316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36" name="object 316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37" name="object 316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38" name="object 316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39" name="object 316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40" name="object 31640"/>
          <p:cNvSpPr/>
          <p:nvPr/>
        </p:nvSpPr>
        <p:spPr>
          <a:xfrm>
            <a:off x="3580643" y="2679428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7099" y="47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41" name="object 316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42" name="object 316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43" name="object 316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44" name="object 316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45" name="object 316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46" name="object 31646"/>
          <p:cNvSpPr/>
          <p:nvPr/>
        </p:nvSpPr>
        <p:spPr>
          <a:xfrm>
            <a:off x="3575814" y="2675597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0" y="0"/>
                </a:moveTo>
                <a:lnTo>
                  <a:pt x="4828" y="38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47" name="object 316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48" name="object 316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49" name="object 316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50" name="object 316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51" name="object 316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52" name="object 316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53" name="object 316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54" name="object 316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55" name="object 316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56" name="object 316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57" name="object 316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58" name="object 316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59" name="object 316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60" name="object 316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61" name="object 316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62" name="object 316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63" name="object 316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64" name="object 31664"/>
          <p:cNvSpPr/>
          <p:nvPr/>
        </p:nvSpPr>
        <p:spPr>
          <a:xfrm>
            <a:off x="3558204" y="2646809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0"/>
                </a:moveTo>
                <a:lnTo>
                  <a:pt x="1308" y="59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3A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65" name="object 316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66" name="object 316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67" name="object 316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68" name="object 316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69" name="object 316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70" name="object 316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71" name="object 316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72" name="object 316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73" name="object 316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74" name="object 31674"/>
          <p:cNvSpPr/>
          <p:nvPr/>
        </p:nvSpPr>
        <p:spPr>
          <a:xfrm>
            <a:off x="3565222" y="267125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C35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675" name="object 31675"/>
          <p:cNvSpPr/>
          <p:nvPr/>
        </p:nvSpPr>
        <p:spPr>
          <a:xfrm>
            <a:off x="3565222" y="267125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35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76" name="object 31676"/>
          <p:cNvSpPr/>
          <p:nvPr/>
        </p:nvSpPr>
        <p:spPr>
          <a:xfrm>
            <a:off x="3564788" y="267125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434" y="0"/>
                </a:moveTo>
                <a:lnTo>
                  <a:pt x="0" y="3403"/>
                </a:lnTo>
                <a:lnTo>
                  <a:pt x="434" y="0"/>
                </a:lnTo>
                <a:close/>
              </a:path>
            </a:pathLst>
          </a:custGeom>
          <a:ln w="3175">
            <a:solidFill>
              <a:srgbClr val="1C35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77" name="object 316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78" name="object 316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79" name="object 316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80" name="object 316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81" name="object 316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82" name="object 316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83" name="object 316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84" name="object 316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85" name="object 316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86" name="object 316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87" name="object 316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88" name="object 316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89" name="object 31689"/>
          <p:cNvSpPr/>
          <p:nvPr/>
        </p:nvSpPr>
        <p:spPr>
          <a:xfrm>
            <a:off x="3564509" y="266716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0" y="0"/>
                </a:moveTo>
                <a:lnTo>
                  <a:pt x="713" y="408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36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90" name="object 31690"/>
          <p:cNvSpPr/>
          <p:nvPr/>
        </p:nvSpPr>
        <p:spPr>
          <a:xfrm>
            <a:off x="3564509" y="266716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0" y="0"/>
                </a:moveTo>
                <a:lnTo>
                  <a:pt x="713" y="408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36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91" name="object 316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92" name="object 316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93" name="object 316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94" name="object 316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95" name="object 316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96" name="object 316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697" name="object 31697"/>
          <p:cNvSpPr/>
          <p:nvPr/>
        </p:nvSpPr>
        <p:spPr>
          <a:xfrm>
            <a:off x="3564788" y="267465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239" y="2275"/>
                </a:moveTo>
                <a:lnTo>
                  <a:pt x="0" y="0"/>
                </a:lnTo>
                <a:lnTo>
                  <a:pt x="2481" y="2255"/>
                </a:lnTo>
                <a:lnTo>
                  <a:pt x="1239" y="2275"/>
                </a:lnTo>
                <a:close/>
              </a:path>
            </a:pathLst>
          </a:custGeom>
          <a:solidFill>
            <a:srgbClr val="1C35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698" name="object 31698"/>
          <p:cNvSpPr/>
          <p:nvPr/>
        </p:nvSpPr>
        <p:spPr>
          <a:xfrm>
            <a:off x="3564788" y="267465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239" y="2275"/>
                </a:moveTo>
                <a:lnTo>
                  <a:pt x="2481" y="2255"/>
                </a:lnTo>
                <a:lnTo>
                  <a:pt x="0" y="0"/>
                </a:lnTo>
                <a:lnTo>
                  <a:pt x="1239" y="2275"/>
                </a:lnTo>
                <a:close/>
              </a:path>
            </a:pathLst>
          </a:custGeom>
          <a:ln w="3175">
            <a:solidFill>
              <a:srgbClr val="1C35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99" name="object 316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00" name="object 317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01" name="object 317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02" name="object 317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03" name="object 317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04" name="object 317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05" name="object 317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06" name="object 317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07" name="object 317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08" name="object 317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09" name="object 317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10" name="object 31710"/>
          <p:cNvSpPr/>
          <p:nvPr/>
        </p:nvSpPr>
        <p:spPr>
          <a:xfrm>
            <a:off x="3566914" y="2668536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19">
                <a:moveTo>
                  <a:pt x="0" y="0"/>
                </a:moveTo>
                <a:lnTo>
                  <a:pt x="8900" y="70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11" name="object 317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12" name="object 317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8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13" name="object 317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14" name="object 317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15" name="object 31715"/>
          <p:cNvSpPr/>
          <p:nvPr/>
        </p:nvSpPr>
        <p:spPr>
          <a:xfrm>
            <a:off x="3567976" y="270242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35" y="38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16" name="object 317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17" name="object 317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18" name="object 317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19" name="object 317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20" name="object 317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21" name="object 31721"/>
          <p:cNvSpPr/>
          <p:nvPr/>
        </p:nvSpPr>
        <p:spPr>
          <a:xfrm>
            <a:off x="3565883" y="26847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C36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22" name="object 31722"/>
          <p:cNvSpPr/>
          <p:nvPr/>
        </p:nvSpPr>
        <p:spPr>
          <a:xfrm>
            <a:off x="3565883" y="26847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36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23" name="object 317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24" name="object 317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25" name="object 317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26" name="object 317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27" name="object 31727"/>
          <p:cNvSpPr/>
          <p:nvPr/>
        </p:nvSpPr>
        <p:spPr>
          <a:xfrm>
            <a:off x="3575502" y="2634848"/>
            <a:ext cx="1905" cy="10160"/>
          </a:xfrm>
          <a:custGeom>
            <a:avLst/>
            <a:gdLst/>
            <a:ahLst/>
            <a:cxnLst/>
            <a:rect l="l" t="t" r="r" b="b"/>
            <a:pathLst>
              <a:path w="1904" h="10160">
                <a:moveTo>
                  <a:pt x="0" y="0"/>
                </a:moveTo>
                <a:lnTo>
                  <a:pt x="1833" y="963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2E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28" name="object 317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29" name="object 317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30" name="object 317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31" name="object 31731"/>
          <p:cNvSpPr/>
          <p:nvPr/>
        </p:nvSpPr>
        <p:spPr>
          <a:xfrm>
            <a:off x="3577335" y="2644488"/>
            <a:ext cx="1905" cy="8890"/>
          </a:xfrm>
          <a:custGeom>
            <a:avLst/>
            <a:gdLst/>
            <a:ahLst/>
            <a:cxnLst/>
            <a:rect l="l" t="t" r="r" b="b"/>
            <a:pathLst>
              <a:path w="1904" h="8889">
                <a:moveTo>
                  <a:pt x="0" y="0"/>
                </a:moveTo>
                <a:lnTo>
                  <a:pt x="1630" y="855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2D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32" name="object 317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33" name="object 317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34" name="object 317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35" name="object 317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36" name="object 317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37" name="object 31737"/>
          <p:cNvSpPr/>
          <p:nvPr/>
        </p:nvSpPr>
        <p:spPr>
          <a:xfrm>
            <a:off x="3575502" y="26348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D2F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38" name="object 31738"/>
          <p:cNvSpPr/>
          <p:nvPr/>
        </p:nvSpPr>
        <p:spPr>
          <a:xfrm>
            <a:off x="3575502" y="26348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2F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39" name="object 317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40" name="object 317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41" name="object 317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42" name="object 317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43" name="object 31743"/>
          <p:cNvSpPr/>
          <p:nvPr/>
        </p:nvSpPr>
        <p:spPr>
          <a:xfrm>
            <a:off x="3555769" y="262839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44" name="object 31744"/>
          <p:cNvSpPr/>
          <p:nvPr/>
        </p:nvSpPr>
        <p:spPr>
          <a:xfrm>
            <a:off x="3555769" y="2628392"/>
            <a:ext cx="21590" cy="16510"/>
          </a:xfrm>
          <a:custGeom>
            <a:avLst/>
            <a:gdLst/>
            <a:ahLst/>
            <a:cxnLst/>
            <a:rect l="l" t="t" r="r" b="b"/>
            <a:pathLst>
              <a:path w="21589" h="16510">
                <a:moveTo>
                  <a:pt x="0" y="0"/>
                </a:moveTo>
                <a:lnTo>
                  <a:pt x="21567" y="160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45" name="object 317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46" name="object 317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47" name="object 317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48" name="object 317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49" name="object 31749"/>
          <p:cNvSpPr/>
          <p:nvPr/>
        </p:nvSpPr>
        <p:spPr>
          <a:xfrm>
            <a:off x="3550963" y="262406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823"/>
                </a:moveTo>
                <a:lnTo>
                  <a:pt x="213" y="0"/>
                </a:lnTo>
                <a:lnTo>
                  <a:pt x="0" y="1823"/>
                </a:lnTo>
                <a:close/>
              </a:path>
            </a:pathLst>
          </a:custGeom>
          <a:ln w="3175">
            <a:solidFill>
              <a:srgbClr val="1A41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50" name="object 317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51" name="object 31751"/>
          <p:cNvSpPr/>
          <p:nvPr/>
        </p:nvSpPr>
        <p:spPr>
          <a:xfrm>
            <a:off x="3551176" y="2624069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0" y="0"/>
                </a:moveTo>
                <a:lnTo>
                  <a:pt x="4592" y="43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52" name="object 31752"/>
          <p:cNvSpPr/>
          <p:nvPr/>
        </p:nvSpPr>
        <p:spPr>
          <a:xfrm>
            <a:off x="3553284" y="262815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681" y="1638"/>
                </a:moveTo>
                <a:lnTo>
                  <a:pt x="0" y="0"/>
                </a:lnTo>
                <a:lnTo>
                  <a:pt x="1681" y="1638"/>
                </a:lnTo>
                <a:close/>
              </a:path>
            </a:pathLst>
          </a:custGeom>
          <a:ln w="3175">
            <a:solidFill>
              <a:srgbClr val="1A3F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53" name="object 31753"/>
          <p:cNvSpPr/>
          <p:nvPr/>
        </p:nvSpPr>
        <p:spPr>
          <a:xfrm>
            <a:off x="3553284" y="2628158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1681" y="1638"/>
                </a:moveTo>
                <a:lnTo>
                  <a:pt x="0" y="0"/>
                </a:lnTo>
                <a:lnTo>
                  <a:pt x="2484" y="233"/>
                </a:lnTo>
                <a:lnTo>
                  <a:pt x="1681" y="1638"/>
                </a:lnTo>
                <a:close/>
              </a:path>
            </a:pathLst>
          </a:custGeom>
          <a:solidFill>
            <a:srgbClr val="1A3E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54" name="object 31754"/>
          <p:cNvSpPr/>
          <p:nvPr/>
        </p:nvSpPr>
        <p:spPr>
          <a:xfrm>
            <a:off x="3553284" y="2628158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1681" y="1638"/>
                </a:moveTo>
                <a:lnTo>
                  <a:pt x="2484" y="233"/>
                </a:lnTo>
                <a:lnTo>
                  <a:pt x="0" y="0"/>
                </a:lnTo>
                <a:lnTo>
                  <a:pt x="1681" y="1638"/>
                </a:lnTo>
                <a:close/>
              </a:path>
            </a:pathLst>
          </a:custGeom>
          <a:ln w="3175">
            <a:solidFill>
              <a:srgbClr val="1A3E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55" name="object 317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56" name="object 31756"/>
          <p:cNvSpPr/>
          <p:nvPr/>
        </p:nvSpPr>
        <p:spPr>
          <a:xfrm>
            <a:off x="3550963" y="26258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321" y="2265"/>
                </a:moveTo>
                <a:lnTo>
                  <a:pt x="0" y="0"/>
                </a:lnTo>
                <a:lnTo>
                  <a:pt x="2321" y="2265"/>
                </a:lnTo>
                <a:close/>
              </a:path>
            </a:pathLst>
          </a:custGeom>
          <a:ln w="3175">
            <a:solidFill>
              <a:srgbClr val="1A41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57" name="object 317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58" name="object 317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59" name="object 317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60" name="object 317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61" name="object 317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62" name="object 317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63" name="object 317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64" name="object 317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65" name="object 317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66" name="object 317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67" name="object 317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68" name="object 317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69" name="object 317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70" name="object 31770"/>
          <p:cNvSpPr/>
          <p:nvPr/>
        </p:nvSpPr>
        <p:spPr>
          <a:xfrm>
            <a:off x="3544587" y="259919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1252" y="66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46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71" name="object 317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72" name="object 31772"/>
          <p:cNvSpPr/>
          <p:nvPr/>
        </p:nvSpPr>
        <p:spPr>
          <a:xfrm>
            <a:off x="3551176" y="2622793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149" y="0"/>
                </a:moveTo>
                <a:lnTo>
                  <a:pt x="0" y="1275"/>
                </a:lnTo>
                <a:lnTo>
                  <a:pt x="149" y="0"/>
                </a:lnTo>
                <a:close/>
              </a:path>
            </a:pathLst>
          </a:custGeom>
          <a:ln w="3175">
            <a:solidFill>
              <a:srgbClr val="1A41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73" name="object 317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74" name="object 317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75" name="object 317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76" name="object 31776"/>
          <p:cNvSpPr/>
          <p:nvPr/>
        </p:nvSpPr>
        <p:spPr>
          <a:xfrm>
            <a:off x="3550963" y="262406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213" y="0"/>
                </a:moveTo>
                <a:lnTo>
                  <a:pt x="0" y="1823"/>
                </a:lnTo>
                <a:lnTo>
                  <a:pt x="213" y="0"/>
                </a:lnTo>
                <a:close/>
              </a:path>
            </a:pathLst>
          </a:custGeom>
          <a:ln w="3175">
            <a:solidFill>
              <a:srgbClr val="1A41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77" name="object 317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78" name="object 317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79" name="object 317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80" name="object 317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81" name="object 31781"/>
          <p:cNvSpPr/>
          <p:nvPr/>
        </p:nvSpPr>
        <p:spPr>
          <a:xfrm>
            <a:off x="3545362" y="2618592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0" y="0"/>
                </a:moveTo>
                <a:lnTo>
                  <a:pt x="5814" y="54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82" name="object 31782"/>
          <p:cNvSpPr/>
          <p:nvPr/>
        </p:nvSpPr>
        <p:spPr>
          <a:xfrm>
            <a:off x="3553284" y="262815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681" y="163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3F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83" name="object 31783"/>
          <p:cNvSpPr/>
          <p:nvPr/>
        </p:nvSpPr>
        <p:spPr>
          <a:xfrm>
            <a:off x="3552083" y="2628044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882" y="1752"/>
                </a:moveTo>
                <a:lnTo>
                  <a:pt x="0" y="0"/>
                </a:lnTo>
                <a:lnTo>
                  <a:pt x="1201" y="114"/>
                </a:lnTo>
                <a:lnTo>
                  <a:pt x="2882" y="1752"/>
                </a:lnTo>
                <a:close/>
              </a:path>
            </a:pathLst>
          </a:custGeom>
          <a:solidFill>
            <a:srgbClr val="1A40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84" name="object 31784"/>
          <p:cNvSpPr/>
          <p:nvPr/>
        </p:nvSpPr>
        <p:spPr>
          <a:xfrm>
            <a:off x="3552083" y="2628044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1201" y="114"/>
                </a:moveTo>
                <a:lnTo>
                  <a:pt x="0" y="0"/>
                </a:lnTo>
                <a:lnTo>
                  <a:pt x="2882" y="1752"/>
                </a:lnTo>
                <a:lnTo>
                  <a:pt x="1201" y="114"/>
                </a:lnTo>
                <a:close/>
              </a:path>
            </a:pathLst>
          </a:custGeom>
          <a:ln w="3175">
            <a:solidFill>
              <a:srgbClr val="1A40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85" name="object 31785"/>
          <p:cNvSpPr/>
          <p:nvPr/>
        </p:nvSpPr>
        <p:spPr>
          <a:xfrm>
            <a:off x="3550963" y="26258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2321" y="226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41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86" name="object 31786"/>
          <p:cNvSpPr/>
          <p:nvPr/>
        </p:nvSpPr>
        <p:spPr>
          <a:xfrm>
            <a:off x="3550963" y="26258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321" y="2265"/>
                </a:moveTo>
                <a:lnTo>
                  <a:pt x="1120" y="2151"/>
                </a:lnTo>
                <a:lnTo>
                  <a:pt x="0" y="0"/>
                </a:lnTo>
                <a:lnTo>
                  <a:pt x="2321" y="2265"/>
                </a:lnTo>
                <a:close/>
              </a:path>
            </a:pathLst>
          </a:custGeom>
          <a:solidFill>
            <a:srgbClr val="1A41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87" name="object 31787"/>
          <p:cNvSpPr/>
          <p:nvPr/>
        </p:nvSpPr>
        <p:spPr>
          <a:xfrm>
            <a:off x="3550963" y="26258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1120" y="2151"/>
                </a:lnTo>
                <a:lnTo>
                  <a:pt x="2321" y="226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41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88" name="object 317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89" name="object 317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90" name="object 317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91" name="object 317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92" name="object 317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93" name="object 317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94" name="object 317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95" name="object 31795"/>
          <p:cNvSpPr/>
          <p:nvPr/>
        </p:nvSpPr>
        <p:spPr>
          <a:xfrm>
            <a:off x="3548123" y="260604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967" y="97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44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96" name="object 317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97" name="object 317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98" name="object 317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99" name="object 317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00" name="object 318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01" name="object 31801"/>
          <p:cNvSpPr/>
          <p:nvPr/>
        </p:nvSpPr>
        <p:spPr>
          <a:xfrm>
            <a:off x="3553254" y="2604762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0" y="1605"/>
                </a:moveTo>
                <a:lnTo>
                  <a:pt x="1902" y="0"/>
                </a:lnTo>
                <a:lnTo>
                  <a:pt x="3294" y="731"/>
                </a:lnTo>
                <a:lnTo>
                  <a:pt x="0" y="1605"/>
                </a:lnTo>
                <a:close/>
              </a:path>
            </a:pathLst>
          </a:custGeom>
          <a:solidFill>
            <a:srgbClr val="1A3F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02" name="object 31802"/>
          <p:cNvSpPr/>
          <p:nvPr/>
        </p:nvSpPr>
        <p:spPr>
          <a:xfrm>
            <a:off x="3553254" y="2604762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0" y="1605"/>
                </a:moveTo>
                <a:lnTo>
                  <a:pt x="1902" y="0"/>
                </a:lnTo>
                <a:lnTo>
                  <a:pt x="3294" y="731"/>
                </a:lnTo>
                <a:lnTo>
                  <a:pt x="0" y="1605"/>
                </a:lnTo>
                <a:close/>
              </a:path>
            </a:pathLst>
          </a:custGeom>
          <a:ln w="3175">
            <a:solidFill>
              <a:srgbClr val="1A3F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03" name="object 318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04" name="object 318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05" name="object 318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06" name="object 318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07" name="object 318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08" name="object 318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09" name="object 318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10" name="object 318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11" name="object 318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12" name="object 318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13" name="object 318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14" name="object 318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15" name="object 318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16" name="object 318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17" name="object 318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18" name="object 318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19" name="object 31819"/>
          <p:cNvSpPr/>
          <p:nvPr/>
        </p:nvSpPr>
        <p:spPr>
          <a:xfrm>
            <a:off x="3557803" y="265005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402" y="2263"/>
                </a:moveTo>
                <a:lnTo>
                  <a:pt x="1178" y="2212"/>
                </a:lnTo>
                <a:lnTo>
                  <a:pt x="0" y="0"/>
                </a:lnTo>
                <a:lnTo>
                  <a:pt x="2402" y="2263"/>
                </a:lnTo>
                <a:close/>
              </a:path>
            </a:pathLst>
          </a:custGeom>
          <a:solidFill>
            <a:srgbClr val="1B3B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20" name="object 31820"/>
          <p:cNvSpPr/>
          <p:nvPr/>
        </p:nvSpPr>
        <p:spPr>
          <a:xfrm>
            <a:off x="3557803" y="265005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178" y="2212"/>
                </a:moveTo>
                <a:lnTo>
                  <a:pt x="2402" y="2263"/>
                </a:lnTo>
                <a:lnTo>
                  <a:pt x="0" y="0"/>
                </a:lnTo>
                <a:lnTo>
                  <a:pt x="1178" y="2212"/>
                </a:lnTo>
                <a:close/>
              </a:path>
            </a:pathLst>
          </a:custGeom>
          <a:ln w="3175">
            <a:solidFill>
              <a:srgbClr val="1B3B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21" name="object 318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22" name="object 318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23" name="object 318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24" name="object 318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25" name="object 318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26" name="object 31826"/>
          <p:cNvSpPr/>
          <p:nvPr/>
        </p:nvSpPr>
        <p:spPr>
          <a:xfrm>
            <a:off x="3558232" y="2664297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4">
                <a:moveTo>
                  <a:pt x="1234" y="0"/>
                </a:moveTo>
                <a:lnTo>
                  <a:pt x="0" y="5138"/>
                </a:lnTo>
                <a:lnTo>
                  <a:pt x="1234" y="0"/>
                </a:lnTo>
                <a:close/>
              </a:path>
            </a:pathLst>
          </a:custGeom>
          <a:ln w="3175">
            <a:solidFill>
              <a:srgbClr val="1B3A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27" name="object 318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28" name="object 318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29" name="object 318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30" name="object 318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31" name="object 318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32" name="object 318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33" name="object 318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34" name="object 318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35" name="object 318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36" name="object 318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37" name="object 318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38" name="object 318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39" name="object 318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40" name="object 318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41" name="object 318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42" name="object 318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43" name="object 318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19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44" name="object 318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45" name="object 318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46" name="object 318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47" name="object 318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48" name="object 318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49" name="object 31849"/>
          <p:cNvSpPr/>
          <p:nvPr/>
        </p:nvSpPr>
        <p:spPr>
          <a:xfrm>
            <a:off x="3555438" y="2659433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0" y="0"/>
                </a:moveTo>
                <a:lnTo>
                  <a:pt x="11475" y="91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50" name="object 318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51" name="object 318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52" name="object 31852"/>
          <p:cNvSpPr/>
          <p:nvPr/>
        </p:nvSpPr>
        <p:spPr>
          <a:xfrm>
            <a:off x="3568512" y="2702814"/>
            <a:ext cx="16510" cy="12065"/>
          </a:xfrm>
          <a:custGeom>
            <a:avLst/>
            <a:gdLst/>
            <a:ahLst/>
            <a:cxnLst/>
            <a:rect l="l" t="t" r="r" b="b"/>
            <a:pathLst>
              <a:path w="16510" h="12064">
                <a:moveTo>
                  <a:pt x="16217" y="117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53" name="object 31853"/>
          <p:cNvSpPr/>
          <p:nvPr/>
        </p:nvSpPr>
        <p:spPr>
          <a:xfrm>
            <a:off x="3560813" y="2677307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80">
                <a:moveTo>
                  <a:pt x="1158" y="4780"/>
                </a:moveTo>
                <a:lnTo>
                  <a:pt x="0" y="0"/>
                </a:lnTo>
                <a:lnTo>
                  <a:pt x="274" y="226"/>
                </a:lnTo>
                <a:lnTo>
                  <a:pt x="1158" y="4780"/>
                </a:lnTo>
                <a:close/>
              </a:path>
            </a:pathLst>
          </a:custGeom>
          <a:solidFill>
            <a:srgbClr val="1B39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54" name="object 31854"/>
          <p:cNvSpPr/>
          <p:nvPr/>
        </p:nvSpPr>
        <p:spPr>
          <a:xfrm>
            <a:off x="3560813" y="2677307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80">
                <a:moveTo>
                  <a:pt x="1158" y="4780"/>
                </a:moveTo>
                <a:lnTo>
                  <a:pt x="0" y="0"/>
                </a:lnTo>
                <a:lnTo>
                  <a:pt x="274" y="226"/>
                </a:lnTo>
                <a:lnTo>
                  <a:pt x="1158" y="4780"/>
                </a:lnTo>
                <a:close/>
              </a:path>
            </a:pathLst>
          </a:custGeom>
          <a:ln w="3175">
            <a:solidFill>
              <a:srgbClr val="1B39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55" name="object 318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56" name="object 31856"/>
          <p:cNvSpPr/>
          <p:nvPr/>
        </p:nvSpPr>
        <p:spPr>
          <a:xfrm>
            <a:off x="3565883" y="26847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C36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57" name="object 31857"/>
          <p:cNvSpPr/>
          <p:nvPr/>
        </p:nvSpPr>
        <p:spPr>
          <a:xfrm>
            <a:off x="3565883" y="26847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36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58" name="object 318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59" name="object 318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60" name="object 318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61" name="object 318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62" name="object 31862"/>
          <p:cNvSpPr/>
          <p:nvPr/>
        </p:nvSpPr>
        <p:spPr>
          <a:xfrm>
            <a:off x="3559228" y="2672803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755" y="4206"/>
                </a:moveTo>
                <a:lnTo>
                  <a:pt x="1430" y="3972"/>
                </a:lnTo>
                <a:lnTo>
                  <a:pt x="0" y="0"/>
                </a:lnTo>
                <a:lnTo>
                  <a:pt x="1755" y="4206"/>
                </a:lnTo>
                <a:close/>
              </a:path>
            </a:pathLst>
          </a:custGeom>
          <a:solidFill>
            <a:srgbClr val="1B3A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63" name="object 31863"/>
          <p:cNvSpPr/>
          <p:nvPr/>
        </p:nvSpPr>
        <p:spPr>
          <a:xfrm>
            <a:off x="3559228" y="2672803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755" y="4206"/>
                </a:moveTo>
                <a:lnTo>
                  <a:pt x="1430" y="3972"/>
                </a:lnTo>
                <a:lnTo>
                  <a:pt x="0" y="0"/>
                </a:lnTo>
                <a:lnTo>
                  <a:pt x="1755" y="4206"/>
                </a:lnTo>
                <a:close/>
              </a:path>
            </a:pathLst>
          </a:custGeom>
          <a:ln w="3175">
            <a:solidFill>
              <a:srgbClr val="1B3A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64" name="object 31864"/>
          <p:cNvSpPr/>
          <p:nvPr/>
        </p:nvSpPr>
        <p:spPr>
          <a:xfrm>
            <a:off x="3559228" y="2672803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755" y="4206"/>
                </a:moveTo>
                <a:lnTo>
                  <a:pt x="0" y="0"/>
                </a:lnTo>
                <a:lnTo>
                  <a:pt x="1833" y="1488"/>
                </a:lnTo>
                <a:lnTo>
                  <a:pt x="1755" y="4206"/>
                </a:lnTo>
                <a:close/>
              </a:path>
            </a:pathLst>
          </a:custGeom>
          <a:solidFill>
            <a:srgbClr val="1B39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65" name="object 31865"/>
          <p:cNvSpPr/>
          <p:nvPr/>
        </p:nvSpPr>
        <p:spPr>
          <a:xfrm>
            <a:off x="3559228" y="2672803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755" y="4206"/>
                </a:moveTo>
                <a:lnTo>
                  <a:pt x="1833" y="1488"/>
                </a:lnTo>
                <a:lnTo>
                  <a:pt x="0" y="0"/>
                </a:lnTo>
                <a:lnTo>
                  <a:pt x="1755" y="4206"/>
                </a:lnTo>
                <a:close/>
              </a:path>
            </a:pathLst>
          </a:custGeom>
          <a:ln w="3175">
            <a:solidFill>
              <a:srgbClr val="1B39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66" name="object 318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67" name="object 31867"/>
          <p:cNvSpPr/>
          <p:nvPr/>
        </p:nvSpPr>
        <p:spPr>
          <a:xfrm>
            <a:off x="3558367" y="2608795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0" y="6271"/>
                </a:moveTo>
                <a:lnTo>
                  <a:pt x="1447" y="0"/>
                </a:lnTo>
                <a:lnTo>
                  <a:pt x="0" y="6271"/>
                </a:lnTo>
                <a:close/>
              </a:path>
            </a:pathLst>
          </a:custGeom>
          <a:ln w="3175">
            <a:solidFill>
              <a:srgbClr val="1B3C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68" name="object 318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69" name="object 318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70" name="object 318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71" name="object 318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72" name="object 318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73" name="object 318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74" name="object 318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75" name="object 318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76" name="object 318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77" name="object 318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78" name="object 318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79" name="object 318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80" name="object 318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81" name="object 318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82" name="object 31882"/>
          <p:cNvSpPr/>
          <p:nvPr/>
        </p:nvSpPr>
        <p:spPr>
          <a:xfrm>
            <a:off x="3553475" y="2649623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701" y="2451"/>
                </a:moveTo>
                <a:lnTo>
                  <a:pt x="0" y="1922"/>
                </a:lnTo>
                <a:lnTo>
                  <a:pt x="863" y="0"/>
                </a:lnTo>
                <a:lnTo>
                  <a:pt x="701" y="2451"/>
                </a:lnTo>
                <a:close/>
              </a:path>
            </a:pathLst>
          </a:custGeom>
          <a:solidFill>
            <a:srgbClr val="1A3F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83" name="object 31883"/>
          <p:cNvSpPr/>
          <p:nvPr/>
        </p:nvSpPr>
        <p:spPr>
          <a:xfrm>
            <a:off x="3553475" y="2649623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863" y="0"/>
                </a:moveTo>
                <a:lnTo>
                  <a:pt x="0" y="1922"/>
                </a:lnTo>
                <a:lnTo>
                  <a:pt x="701" y="2451"/>
                </a:lnTo>
                <a:lnTo>
                  <a:pt x="863" y="0"/>
                </a:lnTo>
                <a:close/>
              </a:path>
            </a:pathLst>
          </a:custGeom>
          <a:ln w="3175">
            <a:solidFill>
              <a:srgbClr val="1A3F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84" name="object 31884"/>
          <p:cNvSpPr/>
          <p:nvPr/>
        </p:nvSpPr>
        <p:spPr>
          <a:xfrm>
            <a:off x="3552388" y="2648508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1087" y="3037"/>
                </a:moveTo>
                <a:lnTo>
                  <a:pt x="0" y="0"/>
                </a:lnTo>
                <a:lnTo>
                  <a:pt x="1950" y="1115"/>
                </a:lnTo>
                <a:lnTo>
                  <a:pt x="1087" y="3037"/>
                </a:lnTo>
                <a:close/>
              </a:path>
            </a:pathLst>
          </a:custGeom>
          <a:solidFill>
            <a:srgbClr val="1A40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85" name="object 31885"/>
          <p:cNvSpPr/>
          <p:nvPr/>
        </p:nvSpPr>
        <p:spPr>
          <a:xfrm>
            <a:off x="3552388" y="2648508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1950" y="1115"/>
                </a:moveTo>
                <a:lnTo>
                  <a:pt x="1087" y="3037"/>
                </a:lnTo>
                <a:lnTo>
                  <a:pt x="0" y="0"/>
                </a:lnTo>
                <a:lnTo>
                  <a:pt x="1950" y="1115"/>
                </a:lnTo>
                <a:close/>
              </a:path>
            </a:pathLst>
          </a:custGeom>
          <a:ln w="3175">
            <a:solidFill>
              <a:srgbClr val="1A40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86" name="object 31886"/>
          <p:cNvSpPr/>
          <p:nvPr/>
        </p:nvSpPr>
        <p:spPr>
          <a:xfrm>
            <a:off x="3552106" y="2647726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232" y="1897"/>
                </a:moveTo>
                <a:lnTo>
                  <a:pt x="281" y="782"/>
                </a:lnTo>
                <a:lnTo>
                  <a:pt x="0" y="0"/>
                </a:lnTo>
                <a:lnTo>
                  <a:pt x="2232" y="1897"/>
                </a:lnTo>
                <a:close/>
              </a:path>
            </a:pathLst>
          </a:custGeom>
          <a:solidFill>
            <a:srgbClr val="1A40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87" name="object 31887"/>
          <p:cNvSpPr/>
          <p:nvPr/>
        </p:nvSpPr>
        <p:spPr>
          <a:xfrm>
            <a:off x="3552106" y="2647726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232" y="1897"/>
                </a:moveTo>
                <a:lnTo>
                  <a:pt x="0" y="0"/>
                </a:lnTo>
                <a:lnTo>
                  <a:pt x="281" y="782"/>
                </a:lnTo>
                <a:lnTo>
                  <a:pt x="2232" y="1897"/>
                </a:lnTo>
                <a:close/>
              </a:path>
            </a:pathLst>
          </a:custGeom>
          <a:ln w="3175">
            <a:solidFill>
              <a:srgbClr val="1A40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88" name="object 318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89" name="object 318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90" name="object 318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91" name="object 318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92" name="object 318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93" name="object 318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94" name="object 318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95" name="object 318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96" name="object 318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97" name="object 318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98" name="object 318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99" name="object 318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00" name="object 319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01" name="object 319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02" name="object 319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03" name="object 319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04" name="object 319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05" name="object 319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06" name="object 319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07" name="object 319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08" name="object 31908"/>
          <p:cNvSpPr/>
          <p:nvPr/>
        </p:nvSpPr>
        <p:spPr>
          <a:xfrm>
            <a:off x="3584730" y="2714533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024" y="146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09" name="object 31909"/>
          <p:cNvSpPr/>
          <p:nvPr/>
        </p:nvSpPr>
        <p:spPr>
          <a:xfrm>
            <a:off x="3560742" y="267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45" y="520"/>
                </a:moveTo>
                <a:lnTo>
                  <a:pt x="71" y="294"/>
                </a:lnTo>
                <a:lnTo>
                  <a:pt x="0" y="0"/>
                </a:lnTo>
                <a:lnTo>
                  <a:pt x="345" y="520"/>
                </a:lnTo>
                <a:close/>
              </a:path>
            </a:pathLst>
          </a:custGeom>
          <a:solidFill>
            <a:srgbClr val="1B3A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10" name="object 31910"/>
          <p:cNvSpPr/>
          <p:nvPr/>
        </p:nvSpPr>
        <p:spPr>
          <a:xfrm>
            <a:off x="3560742" y="267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45" y="520"/>
                </a:moveTo>
                <a:lnTo>
                  <a:pt x="0" y="0"/>
                </a:lnTo>
                <a:lnTo>
                  <a:pt x="71" y="294"/>
                </a:lnTo>
                <a:lnTo>
                  <a:pt x="345" y="520"/>
                </a:lnTo>
                <a:close/>
              </a:path>
            </a:pathLst>
          </a:custGeom>
          <a:ln w="3175">
            <a:solidFill>
              <a:srgbClr val="1B3A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11" name="object 319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12" name="object 319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13" name="object 319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14" name="object 319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15" name="object 31915"/>
          <p:cNvSpPr/>
          <p:nvPr/>
        </p:nvSpPr>
        <p:spPr>
          <a:xfrm>
            <a:off x="3560658" y="267677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83" y="236"/>
                </a:moveTo>
                <a:lnTo>
                  <a:pt x="0" y="0"/>
                </a:lnTo>
                <a:lnTo>
                  <a:pt x="325" y="233"/>
                </a:lnTo>
                <a:lnTo>
                  <a:pt x="83" y="236"/>
                </a:lnTo>
                <a:close/>
              </a:path>
            </a:pathLst>
          </a:custGeom>
          <a:solidFill>
            <a:srgbClr val="1B3A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16" name="object 31916"/>
          <p:cNvSpPr/>
          <p:nvPr/>
        </p:nvSpPr>
        <p:spPr>
          <a:xfrm>
            <a:off x="3560658" y="267677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83" y="236"/>
                </a:lnTo>
                <a:lnTo>
                  <a:pt x="325" y="23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3A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17" name="object 319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18" name="object 319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19" name="object 319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20" name="object 31920"/>
          <p:cNvSpPr/>
          <p:nvPr/>
        </p:nvSpPr>
        <p:spPr>
          <a:xfrm>
            <a:off x="3827711" y="26394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31" y="2125"/>
                </a:moveTo>
                <a:lnTo>
                  <a:pt x="0" y="86"/>
                </a:lnTo>
                <a:lnTo>
                  <a:pt x="820" y="0"/>
                </a:lnTo>
                <a:lnTo>
                  <a:pt x="2131" y="2125"/>
                </a:lnTo>
                <a:close/>
              </a:path>
            </a:pathLst>
          </a:custGeom>
          <a:solidFill>
            <a:srgbClr val="151D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21" name="object 31921"/>
          <p:cNvSpPr/>
          <p:nvPr/>
        </p:nvSpPr>
        <p:spPr>
          <a:xfrm>
            <a:off x="3827711" y="26394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86"/>
                </a:moveTo>
                <a:lnTo>
                  <a:pt x="820" y="0"/>
                </a:lnTo>
                <a:lnTo>
                  <a:pt x="2131" y="2125"/>
                </a:lnTo>
                <a:lnTo>
                  <a:pt x="0" y="86"/>
                </a:lnTo>
                <a:close/>
              </a:path>
            </a:pathLst>
          </a:custGeom>
          <a:ln w="3175">
            <a:solidFill>
              <a:srgbClr val="151D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22" name="object 319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23" name="object 31923"/>
          <p:cNvSpPr/>
          <p:nvPr/>
        </p:nvSpPr>
        <p:spPr>
          <a:xfrm>
            <a:off x="3829842" y="2641546"/>
            <a:ext cx="9525" cy="17145"/>
          </a:xfrm>
          <a:custGeom>
            <a:avLst/>
            <a:gdLst/>
            <a:ahLst/>
            <a:cxnLst/>
            <a:rect l="l" t="t" r="r" b="b"/>
            <a:pathLst>
              <a:path w="9525" h="17144">
                <a:moveTo>
                  <a:pt x="4892" y="16906"/>
                </a:moveTo>
                <a:lnTo>
                  <a:pt x="0" y="0"/>
                </a:lnTo>
                <a:lnTo>
                  <a:pt x="8902" y="14843"/>
                </a:lnTo>
                <a:lnTo>
                  <a:pt x="4892" y="16906"/>
                </a:lnTo>
                <a:close/>
              </a:path>
            </a:pathLst>
          </a:custGeom>
          <a:solidFill>
            <a:srgbClr val="151D5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24" name="object 31924"/>
          <p:cNvSpPr/>
          <p:nvPr/>
        </p:nvSpPr>
        <p:spPr>
          <a:xfrm>
            <a:off x="3829842" y="2641546"/>
            <a:ext cx="9525" cy="17145"/>
          </a:xfrm>
          <a:custGeom>
            <a:avLst/>
            <a:gdLst/>
            <a:ahLst/>
            <a:cxnLst/>
            <a:rect l="l" t="t" r="r" b="b"/>
            <a:pathLst>
              <a:path w="9525" h="17144">
                <a:moveTo>
                  <a:pt x="0" y="0"/>
                </a:moveTo>
                <a:lnTo>
                  <a:pt x="8902" y="14843"/>
                </a:lnTo>
                <a:lnTo>
                  <a:pt x="4892" y="1690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51D5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25" name="object 319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26" name="object 31926"/>
          <p:cNvSpPr/>
          <p:nvPr/>
        </p:nvSpPr>
        <p:spPr>
          <a:xfrm>
            <a:off x="3593099" y="2704782"/>
            <a:ext cx="1905" cy="7620"/>
          </a:xfrm>
          <a:custGeom>
            <a:avLst/>
            <a:gdLst/>
            <a:ahLst/>
            <a:cxnLst/>
            <a:rect l="l" t="t" r="r" b="b"/>
            <a:pathLst>
              <a:path w="1904" h="7619">
                <a:moveTo>
                  <a:pt x="1424" y="7127"/>
                </a:moveTo>
                <a:lnTo>
                  <a:pt x="0" y="0"/>
                </a:lnTo>
                <a:lnTo>
                  <a:pt x="934" y="177"/>
                </a:lnTo>
                <a:lnTo>
                  <a:pt x="1424" y="7127"/>
                </a:lnTo>
                <a:close/>
              </a:path>
            </a:pathLst>
          </a:custGeom>
          <a:solidFill>
            <a:srgbClr val="1F21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27" name="object 31927"/>
          <p:cNvSpPr/>
          <p:nvPr/>
        </p:nvSpPr>
        <p:spPr>
          <a:xfrm>
            <a:off x="3593099" y="2704782"/>
            <a:ext cx="1905" cy="7620"/>
          </a:xfrm>
          <a:custGeom>
            <a:avLst/>
            <a:gdLst/>
            <a:ahLst/>
            <a:cxnLst/>
            <a:rect l="l" t="t" r="r" b="b"/>
            <a:pathLst>
              <a:path w="1904" h="7619">
                <a:moveTo>
                  <a:pt x="1424" y="7127"/>
                </a:moveTo>
                <a:lnTo>
                  <a:pt x="934" y="177"/>
                </a:lnTo>
                <a:lnTo>
                  <a:pt x="0" y="0"/>
                </a:lnTo>
                <a:lnTo>
                  <a:pt x="1424" y="7127"/>
                </a:lnTo>
                <a:close/>
              </a:path>
            </a:pathLst>
          </a:custGeom>
          <a:ln w="3175">
            <a:solidFill>
              <a:srgbClr val="1F21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28" name="object 319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29" name="object 319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30" name="object 319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31" name="object 319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32" name="object 319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33" name="object 319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34" name="object 319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35" name="object 319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36" name="object 319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37" name="object 319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38" name="object 319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39" name="object 319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40" name="object 31940"/>
          <p:cNvSpPr/>
          <p:nvPr/>
        </p:nvSpPr>
        <p:spPr>
          <a:xfrm>
            <a:off x="3587742" y="2684226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0"/>
                </a:moveTo>
                <a:lnTo>
                  <a:pt x="3167" y="21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41" name="object 319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42" name="object 319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43" name="object 319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44" name="object 319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45" name="object 31945"/>
          <p:cNvSpPr/>
          <p:nvPr/>
        </p:nvSpPr>
        <p:spPr>
          <a:xfrm>
            <a:off x="3596256" y="272114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85"/>
                </a:moveTo>
                <a:lnTo>
                  <a:pt x="73" y="0"/>
                </a:lnTo>
                <a:lnTo>
                  <a:pt x="0" y="185"/>
                </a:lnTo>
                <a:close/>
              </a:path>
            </a:pathLst>
          </a:custGeom>
          <a:ln w="3175">
            <a:solidFill>
              <a:srgbClr val="1F20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46" name="object 31946"/>
          <p:cNvSpPr/>
          <p:nvPr/>
        </p:nvSpPr>
        <p:spPr>
          <a:xfrm>
            <a:off x="3596256" y="272114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30" y="406"/>
                </a:moveTo>
                <a:lnTo>
                  <a:pt x="0" y="185"/>
                </a:lnTo>
                <a:lnTo>
                  <a:pt x="73" y="0"/>
                </a:lnTo>
                <a:lnTo>
                  <a:pt x="330" y="406"/>
                </a:lnTo>
                <a:close/>
              </a:path>
            </a:pathLst>
          </a:custGeom>
          <a:solidFill>
            <a:srgbClr val="1F20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47" name="object 31947"/>
          <p:cNvSpPr/>
          <p:nvPr/>
        </p:nvSpPr>
        <p:spPr>
          <a:xfrm>
            <a:off x="3596256" y="272114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85"/>
                </a:moveTo>
                <a:lnTo>
                  <a:pt x="330" y="406"/>
                </a:lnTo>
                <a:lnTo>
                  <a:pt x="73" y="0"/>
                </a:lnTo>
                <a:lnTo>
                  <a:pt x="0" y="185"/>
                </a:lnTo>
                <a:close/>
              </a:path>
            </a:pathLst>
          </a:custGeom>
          <a:ln w="3175">
            <a:solidFill>
              <a:srgbClr val="1F20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48" name="object 319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49" name="object 319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50" name="object 319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51" name="object 319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52" name="object 319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53" name="object 319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54" name="object 319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55" name="object 319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56" name="object 319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57" name="object 319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58" name="object 319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59" name="object 319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60" name="object 319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61" name="object 319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62" name="object 319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63" name="object 319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64" name="object 319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65" name="object 319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66" name="object 319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67" name="object 31967"/>
          <p:cNvSpPr/>
          <p:nvPr/>
        </p:nvSpPr>
        <p:spPr>
          <a:xfrm>
            <a:off x="3575502" y="2634848"/>
            <a:ext cx="1905" cy="10160"/>
          </a:xfrm>
          <a:custGeom>
            <a:avLst/>
            <a:gdLst/>
            <a:ahLst/>
            <a:cxnLst/>
            <a:rect l="l" t="t" r="r" b="b"/>
            <a:pathLst>
              <a:path w="1904" h="10160">
                <a:moveTo>
                  <a:pt x="1833" y="9639"/>
                </a:moveTo>
                <a:lnTo>
                  <a:pt x="0" y="0"/>
                </a:lnTo>
                <a:lnTo>
                  <a:pt x="1833" y="9639"/>
                </a:lnTo>
                <a:close/>
              </a:path>
            </a:pathLst>
          </a:custGeom>
          <a:ln w="3175">
            <a:solidFill>
              <a:srgbClr val="1D2E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68" name="object 31968"/>
          <p:cNvSpPr/>
          <p:nvPr/>
        </p:nvSpPr>
        <p:spPr>
          <a:xfrm>
            <a:off x="3575502" y="2634848"/>
            <a:ext cx="1905" cy="10160"/>
          </a:xfrm>
          <a:custGeom>
            <a:avLst/>
            <a:gdLst/>
            <a:ahLst/>
            <a:cxnLst/>
            <a:rect l="l" t="t" r="r" b="b"/>
            <a:pathLst>
              <a:path w="1904" h="10160">
                <a:moveTo>
                  <a:pt x="1833" y="9639"/>
                </a:moveTo>
                <a:lnTo>
                  <a:pt x="0" y="0"/>
                </a:lnTo>
                <a:lnTo>
                  <a:pt x="1414" y="464"/>
                </a:lnTo>
                <a:lnTo>
                  <a:pt x="1833" y="9639"/>
                </a:lnTo>
                <a:close/>
              </a:path>
            </a:pathLst>
          </a:custGeom>
          <a:solidFill>
            <a:srgbClr val="1D2E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69" name="object 31969"/>
          <p:cNvSpPr/>
          <p:nvPr/>
        </p:nvSpPr>
        <p:spPr>
          <a:xfrm>
            <a:off x="3575502" y="2634848"/>
            <a:ext cx="1905" cy="10160"/>
          </a:xfrm>
          <a:custGeom>
            <a:avLst/>
            <a:gdLst/>
            <a:ahLst/>
            <a:cxnLst/>
            <a:rect l="l" t="t" r="r" b="b"/>
            <a:pathLst>
              <a:path w="1904" h="10160">
                <a:moveTo>
                  <a:pt x="1833" y="9639"/>
                </a:moveTo>
                <a:lnTo>
                  <a:pt x="1414" y="464"/>
                </a:lnTo>
                <a:lnTo>
                  <a:pt x="0" y="0"/>
                </a:lnTo>
                <a:lnTo>
                  <a:pt x="1833" y="9639"/>
                </a:lnTo>
                <a:close/>
              </a:path>
            </a:pathLst>
          </a:custGeom>
          <a:ln w="3175">
            <a:solidFill>
              <a:srgbClr val="1D2E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70" name="object 319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71" name="object 31971"/>
          <p:cNvSpPr/>
          <p:nvPr/>
        </p:nvSpPr>
        <p:spPr>
          <a:xfrm>
            <a:off x="3577335" y="2644488"/>
            <a:ext cx="1905" cy="8890"/>
          </a:xfrm>
          <a:custGeom>
            <a:avLst/>
            <a:gdLst/>
            <a:ahLst/>
            <a:cxnLst/>
            <a:rect l="l" t="t" r="r" b="b"/>
            <a:pathLst>
              <a:path w="1904" h="8889">
                <a:moveTo>
                  <a:pt x="0" y="0"/>
                </a:moveTo>
                <a:lnTo>
                  <a:pt x="1630" y="855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2D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72" name="object 319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73" name="object 31973"/>
          <p:cNvSpPr/>
          <p:nvPr/>
        </p:nvSpPr>
        <p:spPr>
          <a:xfrm>
            <a:off x="3578966" y="2646822"/>
            <a:ext cx="1905" cy="8255"/>
          </a:xfrm>
          <a:custGeom>
            <a:avLst/>
            <a:gdLst/>
            <a:ahLst/>
            <a:cxnLst/>
            <a:rect l="l" t="t" r="r" b="b"/>
            <a:pathLst>
              <a:path w="1904" h="8255">
                <a:moveTo>
                  <a:pt x="1694" y="8028"/>
                </a:moveTo>
                <a:lnTo>
                  <a:pt x="0" y="6225"/>
                </a:lnTo>
                <a:lnTo>
                  <a:pt x="1496" y="0"/>
                </a:lnTo>
                <a:lnTo>
                  <a:pt x="1694" y="8028"/>
                </a:lnTo>
                <a:close/>
              </a:path>
            </a:pathLst>
          </a:custGeom>
          <a:solidFill>
            <a:srgbClr val="1D2C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74" name="object 31974"/>
          <p:cNvSpPr/>
          <p:nvPr/>
        </p:nvSpPr>
        <p:spPr>
          <a:xfrm>
            <a:off x="3578966" y="2646822"/>
            <a:ext cx="1905" cy="8255"/>
          </a:xfrm>
          <a:custGeom>
            <a:avLst/>
            <a:gdLst/>
            <a:ahLst/>
            <a:cxnLst/>
            <a:rect l="l" t="t" r="r" b="b"/>
            <a:pathLst>
              <a:path w="1904" h="8255">
                <a:moveTo>
                  <a:pt x="1496" y="0"/>
                </a:moveTo>
                <a:lnTo>
                  <a:pt x="1694" y="8028"/>
                </a:lnTo>
                <a:lnTo>
                  <a:pt x="0" y="6225"/>
                </a:lnTo>
                <a:lnTo>
                  <a:pt x="1496" y="0"/>
                </a:lnTo>
                <a:close/>
              </a:path>
            </a:pathLst>
          </a:custGeom>
          <a:ln w="3175">
            <a:solidFill>
              <a:srgbClr val="1D2C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75" name="object 319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76" name="object 319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77" name="object 31977"/>
          <p:cNvSpPr/>
          <p:nvPr/>
        </p:nvSpPr>
        <p:spPr>
          <a:xfrm>
            <a:off x="3577335" y="2644488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0"/>
                </a:moveTo>
                <a:lnTo>
                  <a:pt x="3126" y="23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78" name="object 319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79" name="object 319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80" name="object 319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81" name="object 319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82" name="object 319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0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83" name="object 31983"/>
          <p:cNvSpPr/>
          <p:nvPr/>
        </p:nvSpPr>
        <p:spPr>
          <a:xfrm>
            <a:off x="3597678" y="263827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39" y="538"/>
                </a:moveTo>
                <a:lnTo>
                  <a:pt x="0" y="25"/>
                </a:lnTo>
                <a:lnTo>
                  <a:pt x="939" y="0"/>
                </a:lnTo>
                <a:lnTo>
                  <a:pt x="1239" y="538"/>
                </a:lnTo>
                <a:close/>
              </a:path>
            </a:pathLst>
          </a:custGeom>
          <a:solidFill>
            <a:srgbClr val="1F21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84" name="object 31984"/>
          <p:cNvSpPr/>
          <p:nvPr/>
        </p:nvSpPr>
        <p:spPr>
          <a:xfrm>
            <a:off x="3597678" y="263827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939" y="0"/>
                </a:moveTo>
                <a:lnTo>
                  <a:pt x="0" y="25"/>
                </a:lnTo>
                <a:lnTo>
                  <a:pt x="1239" y="538"/>
                </a:lnTo>
                <a:lnTo>
                  <a:pt x="939" y="0"/>
                </a:lnTo>
                <a:close/>
              </a:path>
            </a:pathLst>
          </a:custGeom>
          <a:ln w="3175">
            <a:solidFill>
              <a:srgbClr val="1F21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85" name="object 31985"/>
          <p:cNvSpPr/>
          <p:nvPr/>
        </p:nvSpPr>
        <p:spPr>
          <a:xfrm>
            <a:off x="3597678" y="263827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939" y="0"/>
                </a:moveTo>
                <a:lnTo>
                  <a:pt x="0" y="25"/>
                </a:lnTo>
                <a:lnTo>
                  <a:pt x="939" y="0"/>
                </a:lnTo>
                <a:close/>
              </a:path>
            </a:pathLst>
          </a:custGeom>
          <a:ln w="3175">
            <a:solidFill>
              <a:srgbClr val="1F22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86" name="object 319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87" name="object 319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88" name="object 319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89" name="object 319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90" name="object 319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91" name="object 319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92" name="object 319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93" name="object 319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94" name="object 319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95" name="object 319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96" name="object 319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97" name="object 319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98" name="object 319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99" name="object 319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000" name="object 320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001" name="object 32001"/>
          <p:cNvSpPr/>
          <p:nvPr/>
        </p:nvSpPr>
        <p:spPr>
          <a:xfrm>
            <a:off x="3581930" y="2647642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60">
                <a:moveTo>
                  <a:pt x="0" y="0"/>
                </a:moveTo>
                <a:lnTo>
                  <a:pt x="17223" y="96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02" name="object 320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003" name="object 320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004" name="object 320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005" name="object 320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006" name="object 320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007" name="object 320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008" name="object 320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009" name="object 320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010" name="object 320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011" name="object 320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012" name="object 320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013" name="object 320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014" name="object 320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015" name="object 320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016" name="object 320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017" name="object 32017"/>
          <p:cNvSpPr/>
          <p:nvPr/>
        </p:nvSpPr>
        <p:spPr>
          <a:xfrm>
            <a:off x="3568920" y="2607345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1005" y="5194"/>
                </a:moveTo>
                <a:lnTo>
                  <a:pt x="0" y="0"/>
                </a:lnTo>
                <a:lnTo>
                  <a:pt x="2928" y="1846"/>
                </a:lnTo>
                <a:lnTo>
                  <a:pt x="1005" y="5194"/>
                </a:lnTo>
                <a:close/>
              </a:path>
            </a:pathLst>
          </a:custGeom>
          <a:solidFill>
            <a:srgbClr val="1C33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18" name="object 32018"/>
          <p:cNvSpPr/>
          <p:nvPr/>
        </p:nvSpPr>
        <p:spPr>
          <a:xfrm>
            <a:off x="3568920" y="2607345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1005" y="5194"/>
                </a:moveTo>
                <a:lnTo>
                  <a:pt x="0" y="0"/>
                </a:lnTo>
                <a:lnTo>
                  <a:pt x="2928" y="1846"/>
                </a:lnTo>
                <a:lnTo>
                  <a:pt x="1005" y="5194"/>
                </a:lnTo>
                <a:close/>
              </a:path>
            </a:pathLst>
          </a:custGeom>
          <a:ln w="3175">
            <a:solidFill>
              <a:srgbClr val="1C33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19" name="object 32019"/>
          <p:cNvSpPr/>
          <p:nvPr/>
        </p:nvSpPr>
        <p:spPr>
          <a:xfrm>
            <a:off x="3569926" y="2609192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2674" y="3853"/>
                </a:moveTo>
                <a:lnTo>
                  <a:pt x="0" y="3347"/>
                </a:lnTo>
                <a:lnTo>
                  <a:pt x="1922" y="0"/>
                </a:lnTo>
                <a:lnTo>
                  <a:pt x="2674" y="3853"/>
                </a:lnTo>
                <a:close/>
              </a:path>
            </a:pathLst>
          </a:custGeom>
          <a:solidFill>
            <a:srgbClr val="1C33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20" name="object 32020"/>
          <p:cNvSpPr/>
          <p:nvPr/>
        </p:nvSpPr>
        <p:spPr>
          <a:xfrm>
            <a:off x="3569926" y="2609192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0" y="3347"/>
                </a:moveTo>
                <a:lnTo>
                  <a:pt x="2674" y="3853"/>
                </a:lnTo>
                <a:lnTo>
                  <a:pt x="1922" y="0"/>
                </a:lnTo>
                <a:lnTo>
                  <a:pt x="0" y="3347"/>
                </a:lnTo>
                <a:close/>
              </a:path>
            </a:pathLst>
          </a:custGeom>
          <a:ln w="3175">
            <a:solidFill>
              <a:srgbClr val="1C33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21" name="object 320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022" name="object 32022"/>
          <p:cNvSpPr/>
          <p:nvPr/>
        </p:nvSpPr>
        <p:spPr>
          <a:xfrm>
            <a:off x="3572601" y="2613045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414" y="734"/>
                </a:moveTo>
                <a:lnTo>
                  <a:pt x="38" y="317"/>
                </a:lnTo>
                <a:lnTo>
                  <a:pt x="0" y="0"/>
                </a:lnTo>
                <a:lnTo>
                  <a:pt x="1414" y="734"/>
                </a:lnTo>
                <a:close/>
              </a:path>
            </a:pathLst>
          </a:custGeom>
          <a:solidFill>
            <a:srgbClr val="1D31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23" name="object 32023"/>
          <p:cNvSpPr/>
          <p:nvPr/>
        </p:nvSpPr>
        <p:spPr>
          <a:xfrm>
            <a:off x="3572601" y="2613045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38" y="317"/>
                </a:moveTo>
                <a:lnTo>
                  <a:pt x="1414" y="734"/>
                </a:lnTo>
                <a:lnTo>
                  <a:pt x="0" y="0"/>
                </a:lnTo>
                <a:lnTo>
                  <a:pt x="38" y="317"/>
                </a:lnTo>
                <a:close/>
              </a:path>
            </a:pathLst>
          </a:custGeom>
          <a:ln w="3175">
            <a:solidFill>
              <a:srgbClr val="1D31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24" name="object 320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025" name="object 320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026" name="object 320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027" name="object 32027"/>
          <p:cNvSpPr/>
          <p:nvPr/>
        </p:nvSpPr>
        <p:spPr>
          <a:xfrm>
            <a:off x="3594260" y="270417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398" y="14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F21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28" name="object 32028"/>
          <p:cNvSpPr/>
          <p:nvPr/>
        </p:nvSpPr>
        <p:spPr>
          <a:xfrm>
            <a:off x="3594260" y="270417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25" y="220"/>
                </a:moveTo>
                <a:lnTo>
                  <a:pt x="0" y="0"/>
                </a:lnTo>
                <a:lnTo>
                  <a:pt x="398" y="147"/>
                </a:lnTo>
                <a:close/>
              </a:path>
            </a:pathLst>
          </a:custGeom>
          <a:solidFill>
            <a:srgbClr val="1F21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29" name="object 32029"/>
          <p:cNvSpPr/>
          <p:nvPr/>
        </p:nvSpPr>
        <p:spPr>
          <a:xfrm>
            <a:off x="3594260" y="270417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325" y="22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F21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30" name="object 32030"/>
          <p:cNvSpPr/>
          <p:nvPr/>
        </p:nvSpPr>
        <p:spPr>
          <a:xfrm>
            <a:off x="3592065" y="2691864"/>
            <a:ext cx="1905" cy="8890"/>
          </a:xfrm>
          <a:custGeom>
            <a:avLst/>
            <a:gdLst/>
            <a:ahLst/>
            <a:cxnLst/>
            <a:rect l="l" t="t" r="r" b="b"/>
            <a:pathLst>
              <a:path w="1904" h="8889">
                <a:moveTo>
                  <a:pt x="1579" y="8867"/>
                </a:moveTo>
                <a:lnTo>
                  <a:pt x="0" y="0"/>
                </a:lnTo>
                <a:lnTo>
                  <a:pt x="1450" y="980"/>
                </a:lnTo>
                <a:lnTo>
                  <a:pt x="1579" y="8867"/>
                </a:lnTo>
                <a:close/>
              </a:path>
            </a:pathLst>
          </a:custGeom>
          <a:solidFill>
            <a:srgbClr val="1F22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31" name="object 32031"/>
          <p:cNvSpPr/>
          <p:nvPr/>
        </p:nvSpPr>
        <p:spPr>
          <a:xfrm>
            <a:off x="3592065" y="2691864"/>
            <a:ext cx="1905" cy="8890"/>
          </a:xfrm>
          <a:custGeom>
            <a:avLst/>
            <a:gdLst/>
            <a:ahLst/>
            <a:cxnLst/>
            <a:rect l="l" t="t" r="r" b="b"/>
            <a:pathLst>
              <a:path w="1904" h="8889">
                <a:moveTo>
                  <a:pt x="1579" y="8867"/>
                </a:moveTo>
                <a:lnTo>
                  <a:pt x="0" y="0"/>
                </a:lnTo>
                <a:lnTo>
                  <a:pt x="1450" y="980"/>
                </a:lnTo>
                <a:lnTo>
                  <a:pt x="1579" y="8867"/>
                </a:lnTo>
                <a:close/>
              </a:path>
            </a:pathLst>
          </a:custGeom>
          <a:ln w="3175">
            <a:solidFill>
              <a:srgbClr val="1F22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32" name="object 32032"/>
          <p:cNvSpPr/>
          <p:nvPr/>
        </p:nvSpPr>
        <p:spPr>
          <a:xfrm>
            <a:off x="3593515" y="26971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855" y="0"/>
                </a:lnTo>
              </a:path>
            </a:pathLst>
          </a:custGeom>
          <a:ln w="8615">
            <a:solidFill>
              <a:srgbClr val="1F22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33" name="object 32033"/>
          <p:cNvSpPr/>
          <p:nvPr/>
        </p:nvSpPr>
        <p:spPr>
          <a:xfrm>
            <a:off x="3593515" y="2692844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89">
                <a:moveTo>
                  <a:pt x="129" y="7886"/>
                </a:moveTo>
                <a:lnTo>
                  <a:pt x="855" y="8615"/>
                </a:lnTo>
                <a:lnTo>
                  <a:pt x="0" y="0"/>
                </a:lnTo>
                <a:lnTo>
                  <a:pt x="129" y="7886"/>
                </a:lnTo>
                <a:close/>
              </a:path>
            </a:pathLst>
          </a:custGeom>
          <a:ln w="3175">
            <a:solidFill>
              <a:srgbClr val="1F22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34" name="object 32034"/>
          <p:cNvSpPr/>
          <p:nvPr/>
        </p:nvSpPr>
        <p:spPr>
          <a:xfrm>
            <a:off x="3652703" y="2728904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1051" y="6967"/>
                </a:moveTo>
                <a:lnTo>
                  <a:pt x="0" y="6860"/>
                </a:lnTo>
                <a:lnTo>
                  <a:pt x="5153" y="0"/>
                </a:lnTo>
                <a:lnTo>
                  <a:pt x="1051" y="6967"/>
                </a:lnTo>
                <a:close/>
              </a:path>
            </a:pathLst>
          </a:custGeom>
          <a:solidFill>
            <a:srgbClr val="2208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35" name="object 32035"/>
          <p:cNvSpPr/>
          <p:nvPr/>
        </p:nvSpPr>
        <p:spPr>
          <a:xfrm>
            <a:off x="3652703" y="2728904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5153" y="0"/>
                </a:moveTo>
                <a:lnTo>
                  <a:pt x="1051" y="6967"/>
                </a:lnTo>
                <a:lnTo>
                  <a:pt x="0" y="6860"/>
                </a:lnTo>
                <a:lnTo>
                  <a:pt x="5153" y="0"/>
                </a:lnTo>
                <a:close/>
              </a:path>
            </a:pathLst>
          </a:custGeom>
          <a:ln w="3175">
            <a:solidFill>
              <a:srgbClr val="2208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36" name="object 320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037" name="object 320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038" name="object 320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039" name="object 32039"/>
          <p:cNvSpPr/>
          <p:nvPr/>
        </p:nvSpPr>
        <p:spPr>
          <a:xfrm>
            <a:off x="3648694" y="2724543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30">
                <a:moveTo>
                  <a:pt x="0" y="0"/>
                </a:moveTo>
                <a:lnTo>
                  <a:pt x="4008" y="112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40" name="object 32040"/>
          <p:cNvSpPr/>
          <p:nvPr/>
        </p:nvSpPr>
        <p:spPr>
          <a:xfrm>
            <a:off x="3729583" y="2679423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4168" y="2992"/>
                </a:moveTo>
                <a:lnTo>
                  <a:pt x="0" y="0"/>
                </a:lnTo>
                <a:lnTo>
                  <a:pt x="4168" y="2992"/>
                </a:lnTo>
                <a:close/>
              </a:path>
            </a:pathLst>
          </a:custGeom>
          <a:ln w="3175">
            <a:solidFill>
              <a:srgbClr val="1C09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41" name="object 320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042" name="object 32042"/>
          <p:cNvSpPr/>
          <p:nvPr/>
        </p:nvSpPr>
        <p:spPr>
          <a:xfrm>
            <a:off x="3590909" y="2681960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1663" y="5532"/>
                </a:moveTo>
                <a:lnTo>
                  <a:pt x="0" y="4409"/>
                </a:lnTo>
                <a:lnTo>
                  <a:pt x="414" y="0"/>
                </a:lnTo>
                <a:lnTo>
                  <a:pt x="1663" y="5532"/>
                </a:lnTo>
                <a:close/>
              </a:path>
            </a:pathLst>
          </a:custGeom>
          <a:solidFill>
            <a:srgbClr val="1F23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43" name="object 32043"/>
          <p:cNvSpPr/>
          <p:nvPr/>
        </p:nvSpPr>
        <p:spPr>
          <a:xfrm>
            <a:off x="3590909" y="2681960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414" y="0"/>
                </a:moveTo>
                <a:lnTo>
                  <a:pt x="1663" y="5532"/>
                </a:lnTo>
                <a:lnTo>
                  <a:pt x="0" y="4409"/>
                </a:lnTo>
                <a:lnTo>
                  <a:pt x="414" y="0"/>
                </a:lnTo>
                <a:close/>
              </a:path>
            </a:pathLst>
          </a:custGeom>
          <a:ln w="3175">
            <a:solidFill>
              <a:srgbClr val="1F23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44" name="object 32044"/>
          <p:cNvSpPr/>
          <p:nvPr/>
        </p:nvSpPr>
        <p:spPr>
          <a:xfrm>
            <a:off x="3589914" y="2681625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995" y="4744"/>
                </a:moveTo>
                <a:lnTo>
                  <a:pt x="0" y="0"/>
                </a:lnTo>
                <a:lnTo>
                  <a:pt x="1409" y="335"/>
                </a:lnTo>
                <a:lnTo>
                  <a:pt x="995" y="4744"/>
                </a:lnTo>
                <a:close/>
              </a:path>
            </a:pathLst>
          </a:custGeom>
          <a:solidFill>
            <a:srgbClr val="1F24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45" name="object 32045"/>
          <p:cNvSpPr/>
          <p:nvPr/>
        </p:nvSpPr>
        <p:spPr>
          <a:xfrm>
            <a:off x="3589914" y="2681625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1409" y="335"/>
                </a:moveTo>
                <a:lnTo>
                  <a:pt x="0" y="0"/>
                </a:lnTo>
                <a:lnTo>
                  <a:pt x="995" y="4744"/>
                </a:lnTo>
                <a:lnTo>
                  <a:pt x="1409" y="335"/>
                </a:lnTo>
                <a:close/>
              </a:path>
            </a:pathLst>
          </a:custGeom>
          <a:ln w="3175">
            <a:solidFill>
              <a:srgbClr val="1F24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46" name="object 32046"/>
          <p:cNvSpPr/>
          <p:nvPr/>
        </p:nvSpPr>
        <p:spPr>
          <a:xfrm>
            <a:off x="3592603" y="2687627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4">
                <a:moveTo>
                  <a:pt x="911" y="5217"/>
                </a:moveTo>
                <a:lnTo>
                  <a:pt x="0" y="0"/>
                </a:lnTo>
                <a:lnTo>
                  <a:pt x="739" y="3274"/>
                </a:lnTo>
                <a:lnTo>
                  <a:pt x="911" y="5217"/>
                </a:lnTo>
                <a:close/>
              </a:path>
            </a:pathLst>
          </a:custGeom>
          <a:solidFill>
            <a:srgbClr val="1F22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47" name="object 32047"/>
          <p:cNvSpPr/>
          <p:nvPr/>
        </p:nvSpPr>
        <p:spPr>
          <a:xfrm>
            <a:off x="3592603" y="2687627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4">
                <a:moveTo>
                  <a:pt x="0" y="0"/>
                </a:moveTo>
                <a:lnTo>
                  <a:pt x="739" y="3274"/>
                </a:lnTo>
                <a:lnTo>
                  <a:pt x="911" y="521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F22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48" name="object 32048"/>
          <p:cNvSpPr/>
          <p:nvPr/>
        </p:nvSpPr>
        <p:spPr>
          <a:xfrm>
            <a:off x="3592065" y="2687627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1450" y="5217"/>
                </a:moveTo>
                <a:lnTo>
                  <a:pt x="0" y="4236"/>
                </a:lnTo>
                <a:lnTo>
                  <a:pt x="538" y="0"/>
                </a:lnTo>
                <a:lnTo>
                  <a:pt x="1450" y="5217"/>
                </a:lnTo>
                <a:close/>
              </a:path>
            </a:pathLst>
          </a:custGeom>
          <a:solidFill>
            <a:srgbClr val="1F22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49" name="object 32049"/>
          <p:cNvSpPr/>
          <p:nvPr/>
        </p:nvSpPr>
        <p:spPr>
          <a:xfrm>
            <a:off x="3592065" y="2687627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538" y="0"/>
                </a:moveTo>
                <a:lnTo>
                  <a:pt x="0" y="4236"/>
                </a:lnTo>
                <a:lnTo>
                  <a:pt x="1450" y="5217"/>
                </a:lnTo>
                <a:lnTo>
                  <a:pt x="538" y="0"/>
                </a:lnTo>
                <a:close/>
              </a:path>
            </a:pathLst>
          </a:custGeom>
          <a:ln w="3175">
            <a:solidFill>
              <a:srgbClr val="1F22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50" name="object 32050"/>
          <p:cNvSpPr/>
          <p:nvPr/>
        </p:nvSpPr>
        <p:spPr>
          <a:xfrm>
            <a:off x="3591016" y="2686878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1049" y="4986"/>
                </a:moveTo>
                <a:lnTo>
                  <a:pt x="0" y="0"/>
                </a:lnTo>
                <a:lnTo>
                  <a:pt x="1587" y="749"/>
                </a:lnTo>
                <a:lnTo>
                  <a:pt x="1049" y="4986"/>
                </a:lnTo>
                <a:close/>
              </a:path>
            </a:pathLst>
          </a:custGeom>
          <a:solidFill>
            <a:srgbClr val="1F23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51" name="object 32051"/>
          <p:cNvSpPr/>
          <p:nvPr/>
        </p:nvSpPr>
        <p:spPr>
          <a:xfrm>
            <a:off x="3591016" y="2686878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1587" y="749"/>
                </a:moveTo>
                <a:lnTo>
                  <a:pt x="1049" y="4986"/>
                </a:lnTo>
                <a:lnTo>
                  <a:pt x="0" y="0"/>
                </a:lnTo>
                <a:lnTo>
                  <a:pt x="1587" y="749"/>
                </a:lnTo>
                <a:close/>
              </a:path>
            </a:pathLst>
          </a:custGeom>
          <a:ln w="3175">
            <a:solidFill>
              <a:srgbClr val="1F23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52" name="object 32052"/>
          <p:cNvSpPr/>
          <p:nvPr/>
        </p:nvSpPr>
        <p:spPr>
          <a:xfrm>
            <a:off x="3591016" y="268687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587" y="749"/>
                </a:moveTo>
                <a:lnTo>
                  <a:pt x="0" y="0"/>
                </a:lnTo>
                <a:lnTo>
                  <a:pt x="1557" y="614"/>
                </a:lnTo>
                <a:lnTo>
                  <a:pt x="1587" y="749"/>
                </a:lnTo>
                <a:close/>
              </a:path>
            </a:pathLst>
          </a:custGeom>
          <a:solidFill>
            <a:srgbClr val="1F23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53" name="object 32053"/>
          <p:cNvSpPr/>
          <p:nvPr/>
        </p:nvSpPr>
        <p:spPr>
          <a:xfrm>
            <a:off x="3591016" y="268687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557" y="614"/>
                </a:moveTo>
                <a:lnTo>
                  <a:pt x="1587" y="749"/>
                </a:lnTo>
                <a:lnTo>
                  <a:pt x="0" y="0"/>
                </a:lnTo>
                <a:lnTo>
                  <a:pt x="1557" y="614"/>
                </a:lnTo>
                <a:close/>
              </a:path>
            </a:pathLst>
          </a:custGeom>
          <a:ln w="3175">
            <a:solidFill>
              <a:srgbClr val="1F23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54" name="object 320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055" name="object 32055"/>
          <p:cNvSpPr/>
          <p:nvPr/>
        </p:nvSpPr>
        <p:spPr>
          <a:xfrm>
            <a:off x="3590909" y="268637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0"/>
                </a:moveTo>
                <a:lnTo>
                  <a:pt x="1663" y="11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56" name="object 320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057" name="object 320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058" name="object 32058"/>
          <p:cNvSpPr/>
          <p:nvPr/>
        </p:nvSpPr>
        <p:spPr>
          <a:xfrm>
            <a:off x="3596256" y="272133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73" y="287"/>
                </a:moveTo>
                <a:lnTo>
                  <a:pt x="0" y="0"/>
                </a:lnTo>
                <a:lnTo>
                  <a:pt x="330" y="220"/>
                </a:lnTo>
                <a:close/>
              </a:path>
            </a:pathLst>
          </a:custGeom>
          <a:solidFill>
            <a:srgbClr val="1F20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59" name="object 32059"/>
          <p:cNvSpPr/>
          <p:nvPr/>
        </p:nvSpPr>
        <p:spPr>
          <a:xfrm>
            <a:off x="3596256" y="272133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73" y="287"/>
                </a:moveTo>
                <a:lnTo>
                  <a:pt x="0" y="0"/>
                </a:lnTo>
                <a:lnTo>
                  <a:pt x="373" y="287"/>
                </a:lnTo>
                <a:close/>
              </a:path>
            </a:pathLst>
          </a:custGeom>
          <a:ln w="3175">
            <a:solidFill>
              <a:srgbClr val="1F20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60" name="object 320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061" name="object 320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062" name="object 320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063" name="object 320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064" name="object 32064"/>
          <p:cNvSpPr/>
          <p:nvPr/>
        </p:nvSpPr>
        <p:spPr>
          <a:xfrm>
            <a:off x="3593645" y="270073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48" y="932"/>
                </a:moveTo>
                <a:lnTo>
                  <a:pt x="0" y="0"/>
                </a:lnTo>
                <a:lnTo>
                  <a:pt x="726" y="728"/>
                </a:lnTo>
                <a:lnTo>
                  <a:pt x="848" y="932"/>
                </a:lnTo>
                <a:close/>
              </a:path>
            </a:pathLst>
          </a:custGeom>
          <a:solidFill>
            <a:srgbClr val="1F21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65" name="object 32065"/>
          <p:cNvSpPr/>
          <p:nvPr/>
        </p:nvSpPr>
        <p:spPr>
          <a:xfrm>
            <a:off x="3593645" y="270073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48" y="932"/>
                </a:moveTo>
                <a:lnTo>
                  <a:pt x="726" y="728"/>
                </a:lnTo>
                <a:lnTo>
                  <a:pt x="0" y="0"/>
                </a:lnTo>
                <a:lnTo>
                  <a:pt x="848" y="932"/>
                </a:lnTo>
                <a:close/>
              </a:path>
            </a:pathLst>
          </a:custGeom>
          <a:ln w="3175">
            <a:solidFill>
              <a:srgbClr val="1F21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66" name="object 320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067" name="object 320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068" name="object 320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069" name="object 320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070" name="object 320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071" name="object 320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072" name="object 320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073" name="object 320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074" name="object 320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075" name="object 320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076" name="object 320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077" name="object 320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078" name="object 320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079" name="object 320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080" name="object 320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081" name="object 320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082" name="object 320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083" name="object 320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084" name="object 32084"/>
          <p:cNvSpPr/>
          <p:nvPr/>
        </p:nvSpPr>
        <p:spPr>
          <a:xfrm>
            <a:off x="3572639" y="2613362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809" y="1155"/>
                </a:moveTo>
                <a:lnTo>
                  <a:pt x="0" y="0"/>
                </a:lnTo>
                <a:lnTo>
                  <a:pt x="1376" y="416"/>
                </a:lnTo>
                <a:lnTo>
                  <a:pt x="2809" y="1155"/>
                </a:lnTo>
                <a:close/>
              </a:path>
            </a:pathLst>
          </a:custGeom>
          <a:solidFill>
            <a:srgbClr val="1D31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85" name="object 32085"/>
          <p:cNvSpPr/>
          <p:nvPr/>
        </p:nvSpPr>
        <p:spPr>
          <a:xfrm>
            <a:off x="3572639" y="2613362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809" y="1155"/>
                </a:moveTo>
                <a:lnTo>
                  <a:pt x="1376" y="416"/>
                </a:lnTo>
                <a:lnTo>
                  <a:pt x="0" y="0"/>
                </a:lnTo>
                <a:lnTo>
                  <a:pt x="2809" y="1155"/>
                </a:lnTo>
                <a:close/>
              </a:path>
            </a:pathLst>
          </a:custGeom>
          <a:ln w="3175">
            <a:solidFill>
              <a:srgbClr val="1D31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86" name="object 32086"/>
          <p:cNvSpPr/>
          <p:nvPr/>
        </p:nvSpPr>
        <p:spPr>
          <a:xfrm>
            <a:off x="3573043" y="2615432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3022" y="2240"/>
                </a:moveTo>
                <a:lnTo>
                  <a:pt x="1582" y="1470"/>
                </a:lnTo>
                <a:lnTo>
                  <a:pt x="0" y="0"/>
                </a:lnTo>
                <a:lnTo>
                  <a:pt x="3022" y="2240"/>
                </a:lnTo>
                <a:close/>
              </a:path>
            </a:pathLst>
          </a:custGeom>
          <a:solidFill>
            <a:srgbClr val="1D30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87" name="object 32087"/>
          <p:cNvSpPr/>
          <p:nvPr/>
        </p:nvSpPr>
        <p:spPr>
          <a:xfrm>
            <a:off x="3573043" y="2615432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0"/>
                </a:moveTo>
                <a:lnTo>
                  <a:pt x="1582" y="1470"/>
                </a:lnTo>
                <a:lnTo>
                  <a:pt x="3022" y="224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30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88" name="object 320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089" name="object 32089"/>
          <p:cNvSpPr/>
          <p:nvPr/>
        </p:nvSpPr>
        <p:spPr>
          <a:xfrm>
            <a:off x="3576916" y="2635313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743" y="718"/>
                </a:moveTo>
                <a:lnTo>
                  <a:pt x="0" y="0"/>
                </a:lnTo>
                <a:lnTo>
                  <a:pt x="1343" y="193"/>
                </a:lnTo>
                <a:lnTo>
                  <a:pt x="2743" y="718"/>
                </a:lnTo>
                <a:close/>
              </a:path>
            </a:pathLst>
          </a:custGeom>
          <a:solidFill>
            <a:srgbClr val="1D2D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90" name="object 32090"/>
          <p:cNvSpPr/>
          <p:nvPr/>
        </p:nvSpPr>
        <p:spPr>
          <a:xfrm>
            <a:off x="3576916" y="2635313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743" y="718"/>
                </a:moveTo>
                <a:lnTo>
                  <a:pt x="1343" y="193"/>
                </a:lnTo>
                <a:lnTo>
                  <a:pt x="0" y="0"/>
                </a:lnTo>
                <a:lnTo>
                  <a:pt x="2743" y="718"/>
                </a:lnTo>
                <a:close/>
              </a:path>
            </a:pathLst>
          </a:custGeom>
          <a:ln w="3175">
            <a:solidFill>
              <a:srgbClr val="1D2D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91" name="object 32091"/>
          <p:cNvSpPr/>
          <p:nvPr/>
        </p:nvSpPr>
        <p:spPr>
          <a:xfrm>
            <a:off x="3580074" y="2638148"/>
            <a:ext cx="1905" cy="9525"/>
          </a:xfrm>
          <a:custGeom>
            <a:avLst/>
            <a:gdLst/>
            <a:ahLst/>
            <a:cxnLst/>
            <a:rect l="l" t="t" r="r" b="b"/>
            <a:pathLst>
              <a:path w="1904" h="9525">
                <a:moveTo>
                  <a:pt x="1856" y="9494"/>
                </a:moveTo>
                <a:lnTo>
                  <a:pt x="388" y="8674"/>
                </a:lnTo>
                <a:lnTo>
                  <a:pt x="0" y="0"/>
                </a:lnTo>
                <a:lnTo>
                  <a:pt x="1856" y="9494"/>
                </a:lnTo>
                <a:close/>
              </a:path>
            </a:pathLst>
          </a:custGeom>
          <a:solidFill>
            <a:srgbClr val="1D2B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92" name="object 32092"/>
          <p:cNvSpPr/>
          <p:nvPr/>
        </p:nvSpPr>
        <p:spPr>
          <a:xfrm>
            <a:off x="3580074" y="2638148"/>
            <a:ext cx="1905" cy="9525"/>
          </a:xfrm>
          <a:custGeom>
            <a:avLst/>
            <a:gdLst/>
            <a:ahLst/>
            <a:cxnLst/>
            <a:rect l="l" t="t" r="r" b="b"/>
            <a:pathLst>
              <a:path w="1904" h="9525">
                <a:moveTo>
                  <a:pt x="0" y="0"/>
                </a:moveTo>
                <a:lnTo>
                  <a:pt x="1856" y="9494"/>
                </a:lnTo>
                <a:lnTo>
                  <a:pt x="388" y="867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D2B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93" name="object 320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094" name="object 320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095" name="object 320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096" name="object 32096"/>
          <p:cNvSpPr/>
          <p:nvPr/>
        </p:nvSpPr>
        <p:spPr>
          <a:xfrm>
            <a:off x="3580462" y="2646822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0"/>
                </a:moveTo>
                <a:lnTo>
                  <a:pt x="1468" y="8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97" name="object 32097"/>
          <p:cNvSpPr/>
          <p:nvPr/>
        </p:nvSpPr>
        <p:spPr>
          <a:xfrm>
            <a:off x="3652703" y="273576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426" y="1188"/>
                </a:moveTo>
                <a:lnTo>
                  <a:pt x="0" y="0"/>
                </a:lnTo>
                <a:lnTo>
                  <a:pt x="1051" y="106"/>
                </a:lnTo>
                <a:lnTo>
                  <a:pt x="426" y="1188"/>
                </a:lnTo>
                <a:close/>
              </a:path>
            </a:pathLst>
          </a:custGeom>
          <a:solidFill>
            <a:srgbClr val="2208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98" name="object 32098"/>
          <p:cNvSpPr/>
          <p:nvPr/>
        </p:nvSpPr>
        <p:spPr>
          <a:xfrm>
            <a:off x="3652703" y="273576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051" y="106"/>
                </a:moveTo>
                <a:lnTo>
                  <a:pt x="0" y="0"/>
                </a:lnTo>
                <a:lnTo>
                  <a:pt x="426" y="1188"/>
                </a:lnTo>
                <a:lnTo>
                  <a:pt x="1051" y="106"/>
                </a:lnTo>
                <a:close/>
              </a:path>
            </a:pathLst>
          </a:custGeom>
          <a:ln w="3175">
            <a:solidFill>
              <a:srgbClr val="2208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99" name="object 320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00" name="object 321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01" name="object 321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02" name="object 32102"/>
          <p:cNvSpPr/>
          <p:nvPr/>
        </p:nvSpPr>
        <p:spPr>
          <a:xfrm>
            <a:off x="3576022" y="2614815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3187" y="1648"/>
                </a:moveTo>
                <a:lnTo>
                  <a:pt x="1534" y="949"/>
                </a:lnTo>
                <a:lnTo>
                  <a:pt x="0" y="0"/>
                </a:lnTo>
                <a:lnTo>
                  <a:pt x="3187" y="1648"/>
                </a:lnTo>
                <a:close/>
              </a:path>
            </a:pathLst>
          </a:custGeom>
          <a:solidFill>
            <a:srgbClr val="1D2F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03" name="object 32103"/>
          <p:cNvSpPr/>
          <p:nvPr/>
        </p:nvSpPr>
        <p:spPr>
          <a:xfrm>
            <a:off x="3576022" y="2614815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1534" y="949"/>
                </a:moveTo>
                <a:lnTo>
                  <a:pt x="3187" y="1648"/>
                </a:lnTo>
                <a:lnTo>
                  <a:pt x="0" y="0"/>
                </a:lnTo>
                <a:lnTo>
                  <a:pt x="1534" y="949"/>
                </a:lnTo>
                <a:close/>
              </a:path>
            </a:pathLst>
          </a:custGeom>
          <a:ln w="3175">
            <a:solidFill>
              <a:srgbClr val="1D2F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04" name="object 321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05" name="object 321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06" name="object 321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07" name="object 321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08" name="object 321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09" name="object 321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10" name="object 321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11" name="object 321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12" name="object 321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13" name="object 321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14" name="object 321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15" name="object 32115"/>
          <p:cNvSpPr/>
          <p:nvPr/>
        </p:nvSpPr>
        <p:spPr>
          <a:xfrm>
            <a:off x="3595105" y="2682151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151" y="891"/>
                </a:moveTo>
                <a:lnTo>
                  <a:pt x="0" y="0"/>
                </a:lnTo>
                <a:lnTo>
                  <a:pt x="2151" y="891"/>
                </a:lnTo>
                <a:close/>
              </a:path>
            </a:pathLst>
          </a:custGeom>
          <a:ln w="3175">
            <a:solidFill>
              <a:srgbClr val="1F21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16" name="object 321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17" name="object 321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18" name="object 321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19" name="object 321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20" name="object 321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21" name="object 321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22" name="object 321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23" name="object 321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24" name="object 321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25" name="object 32125"/>
          <p:cNvSpPr/>
          <p:nvPr/>
        </p:nvSpPr>
        <p:spPr>
          <a:xfrm>
            <a:off x="3591323" y="2681960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4">
                <a:moveTo>
                  <a:pt x="1249" y="5532"/>
                </a:moveTo>
                <a:lnTo>
                  <a:pt x="0" y="0"/>
                </a:lnTo>
                <a:lnTo>
                  <a:pt x="1249" y="5532"/>
                </a:lnTo>
                <a:close/>
              </a:path>
            </a:pathLst>
          </a:custGeom>
          <a:ln w="3175">
            <a:solidFill>
              <a:srgbClr val="1F23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26" name="object 32126"/>
          <p:cNvSpPr/>
          <p:nvPr/>
        </p:nvSpPr>
        <p:spPr>
          <a:xfrm>
            <a:off x="3591323" y="2681960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1249" y="5532"/>
                </a:moveTo>
                <a:lnTo>
                  <a:pt x="0" y="0"/>
                </a:lnTo>
                <a:lnTo>
                  <a:pt x="1711" y="5509"/>
                </a:lnTo>
                <a:lnTo>
                  <a:pt x="1249" y="5532"/>
                </a:lnTo>
                <a:close/>
              </a:path>
            </a:pathLst>
          </a:custGeom>
          <a:solidFill>
            <a:srgbClr val="1F23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27" name="object 32127"/>
          <p:cNvSpPr/>
          <p:nvPr/>
        </p:nvSpPr>
        <p:spPr>
          <a:xfrm>
            <a:off x="3591323" y="2681960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1249" y="5532"/>
                </a:moveTo>
                <a:lnTo>
                  <a:pt x="1711" y="5509"/>
                </a:lnTo>
                <a:lnTo>
                  <a:pt x="0" y="0"/>
                </a:lnTo>
                <a:lnTo>
                  <a:pt x="1249" y="5532"/>
                </a:lnTo>
                <a:close/>
              </a:path>
            </a:pathLst>
          </a:custGeom>
          <a:ln w="3175">
            <a:solidFill>
              <a:srgbClr val="1F23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28" name="object 32128"/>
          <p:cNvSpPr/>
          <p:nvPr/>
        </p:nvSpPr>
        <p:spPr>
          <a:xfrm>
            <a:off x="3592573" y="268746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92" y="358"/>
                </a:moveTo>
                <a:lnTo>
                  <a:pt x="0" y="22"/>
                </a:lnTo>
                <a:lnTo>
                  <a:pt x="462" y="0"/>
                </a:lnTo>
                <a:lnTo>
                  <a:pt x="492" y="358"/>
                </a:lnTo>
                <a:close/>
              </a:path>
            </a:pathLst>
          </a:custGeom>
          <a:solidFill>
            <a:srgbClr val="1F22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29" name="object 32129"/>
          <p:cNvSpPr/>
          <p:nvPr/>
        </p:nvSpPr>
        <p:spPr>
          <a:xfrm>
            <a:off x="3592573" y="268746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22"/>
                </a:moveTo>
                <a:lnTo>
                  <a:pt x="462" y="0"/>
                </a:lnTo>
                <a:lnTo>
                  <a:pt x="492" y="358"/>
                </a:lnTo>
                <a:lnTo>
                  <a:pt x="0" y="22"/>
                </a:lnTo>
                <a:close/>
              </a:path>
            </a:pathLst>
          </a:custGeom>
          <a:ln w="3175">
            <a:solidFill>
              <a:srgbClr val="1F22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30" name="object 32130"/>
          <p:cNvSpPr/>
          <p:nvPr/>
        </p:nvSpPr>
        <p:spPr>
          <a:xfrm>
            <a:off x="3592603" y="268762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739" y="3274"/>
                </a:moveTo>
                <a:lnTo>
                  <a:pt x="0" y="0"/>
                </a:lnTo>
                <a:lnTo>
                  <a:pt x="464" y="220"/>
                </a:lnTo>
                <a:lnTo>
                  <a:pt x="739" y="3274"/>
                </a:lnTo>
                <a:close/>
              </a:path>
            </a:pathLst>
          </a:custGeom>
          <a:solidFill>
            <a:srgbClr val="1F22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31" name="object 32131"/>
          <p:cNvSpPr/>
          <p:nvPr/>
        </p:nvSpPr>
        <p:spPr>
          <a:xfrm>
            <a:off x="3592603" y="268762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739" y="3274"/>
                </a:moveTo>
                <a:lnTo>
                  <a:pt x="464" y="220"/>
                </a:lnTo>
                <a:lnTo>
                  <a:pt x="0" y="0"/>
                </a:lnTo>
                <a:lnTo>
                  <a:pt x="739" y="3274"/>
                </a:lnTo>
                <a:close/>
              </a:path>
            </a:pathLst>
          </a:custGeom>
          <a:ln w="3175">
            <a:solidFill>
              <a:srgbClr val="1F22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32" name="object 32132"/>
          <p:cNvSpPr/>
          <p:nvPr/>
        </p:nvSpPr>
        <p:spPr>
          <a:xfrm>
            <a:off x="3592573" y="268749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92" y="335"/>
                </a:moveTo>
                <a:lnTo>
                  <a:pt x="30" y="134"/>
                </a:lnTo>
                <a:lnTo>
                  <a:pt x="0" y="0"/>
                </a:lnTo>
                <a:lnTo>
                  <a:pt x="492" y="335"/>
                </a:lnTo>
                <a:close/>
              </a:path>
            </a:pathLst>
          </a:custGeom>
          <a:solidFill>
            <a:srgbClr val="1F22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33" name="object 32133"/>
          <p:cNvSpPr/>
          <p:nvPr/>
        </p:nvSpPr>
        <p:spPr>
          <a:xfrm>
            <a:off x="3592573" y="268749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0" y="134"/>
                </a:moveTo>
                <a:lnTo>
                  <a:pt x="0" y="0"/>
                </a:lnTo>
                <a:lnTo>
                  <a:pt x="492" y="335"/>
                </a:lnTo>
                <a:lnTo>
                  <a:pt x="30" y="134"/>
                </a:lnTo>
                <a:close/>
              </a:path>
            </a:pathLst>
          </a:custGeom>
          <a:ln w="3175">
            <a:solidFill>
              <a:srgbClr val="1F22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34" name="object 32134"/>
          <p:cNvSpPr/>
          <p:nvPr/>
        </p:nvSpPr>
        <p:spPr>
          <a:xfrm>
            <a:off x="3592603" y="268762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64" y="220"/>
                </a:moveTo>
                <a:lnTo>
                  <a:pt x="0" y="0"/>
                </a:lnTo>
                <a:lnTo>
                  <a:pt x="462" y="200"/>
                </a:lnTo>
                <a:close/>
              </a:path>
            </a:pathLst>
          </a:custGeom>
          <a:solidFill>
            <a:srgbClr val="1F22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35" name="object 32135"/>
          <p:cNvSpPr/>
          <p:nvPr/>
        </p:nvSpPr>
        <p:spPr>
          <a:xfrm>
            <a:off x="3592603" y="268762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464" y="22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F22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36" name="object 32136"/>
          <p:cNvSpPr/>
          <p:nvPr/>
        </p:nvSpPr>
        <p:spPr>
          <a:xfrm>
            <a:off x="3592573" y="268749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492" y="3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37" name="object 32137"/>
          <p:cNvSpPr/>
          <p:nvPr/>
        </p:nvSpPr>
        <p:spPr>
          <a:xfrm>
            <a:off x="3568920" y="260734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4">
                <a:moveTo>
                  <a:pt x="0" y="0"/>
                </a:moveTo>
                <a:lnTo>
                  <a:pt x="1005" y="519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3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38" name="object 32138"/>
          <p:cNvSpPr/>
          <p:nvPr/>
        </p:nvSpPr>
        <p:spPr>
          <a:xfrm>
            <a:off x="3568202" y="2606893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1724" y="5646"/>
                </a:moveTo>
                <a:lnTo>
                  <a:pt x="0" y="0"/>
                </a:lnTo>
                <a:lnTo>
                  <a:pt x="718" y="452"/>
                </a:lnTo>
                <a:lnTo>
                  <a:pt x="1724" y="5646"/>
                </a:lnTo>
                <a:close/>
              </a:path>
            </a:pathLst>
          </a:custGeom>
          <a:solidFill>
            <a:srgbClr val="1C34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39" name="object 32139"/>
          <p:cNvSpPr/>
          <p:nvPr/>
        </p:nvSpPr>
        <p:spPr>
          <a:xfrm>
            <a:off x="3568202" y="2606893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718" y="452"/>
                </a:moveTo>
                <a:lnTo>
                  <a:pt x="0" y="0"/>
                </a:lnTo>
                <a:lnTo>
                  <a:pt x="1724" y="5646"/>
                </a:lnTo>
                <a:lnTo>
                  <a:pt x="718" y="452"/>
                </a:lnTo>
                <a:close/>
              </a:path>
            </a:pathLst>
          </a:custGeom>
          <a:ln w="3175">
            <a:solidFill>
              <a:srgbClr val="1C34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40" name="object 321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41" name="object 32141"/>
          <p:cNvSpPr/>
          <p:nvPr/>
        </p:nvSpPr>
        <p:spPr>
          <a:xfrm>
            <a:off x="3545324" y="2604244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799" y="1798"/>
                </a:moveTo>
                <a:lnTo>
                  <a:pt x="0" y="0"/>
                </a:lnTo>
                <a:lnTo>
                  <a:pt x="1181" y="170"/>
                </a:lnTo>
                <a:lnTo>
                  <a:pt x="2799" y="1798"/>
                </a:lnTo>
                <a:close/>
              </a:path>
            </a:pathLst>
          </a:custGeom>
          <a:solidFill>
            <a:srgbClr val="1945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42" name="object 32142"/>
          <p:cNvSpPr/>
          <p:nvPr/>
        </p:nvSpPr>
        <p:spPr>
          <a:xfrm>
            <a:off x="3545324" y="2604244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799" y="1798"/>
                </a:moveTo>
                <a:lnTo>
                  <a:pt x="1181" y="170"/>
                </a:lnTo>
                <a:lnTo>
                  <a:pt x="0" y="0"/>
                </a:lnTo>
                <a:lnTo>
                  <a:pt x="2799" y="1798"/>
                </a:lnTo>
                <a:close/>
              </a:path>
            </a:pathLst>
          </a:custGeom>
          <a:ln w="3175">
            <a:solidFill>
              <a:srgbClr val="1945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43" name="object 321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44" name="object 321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45" name="object 32145"/>
          <p:cNvSpPr/>
          <p:nvPr/>
        </p:nvSpPr>
        <p:spPr>
          <a:xfrm>
            <a:off x="3544260" y="26021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245" y="2258"/>
                </a:moveTo>
                <a:lnTo>
                  <a:pt x="1064" y="2087"/>
                </a:lnTo>
                <a:lnTo>
                  <a:pt x="0" y="0"/>
                </a:lnTo>
                <a:lnTo>
                  <a:pt x="2245" y="2258"/>
                </a:lnTo>
                <a:close/>
              </a:path>
            </a:pathLst>
          </a:custGeom>
          <a:solidFill>
            <a:srgbClr val="1946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46" name="object 32146"/>
          <p:cNvSpPr/>
          <p:nvPr/>
        </p:nvSpPr>
        <p:spPr>
          <a:xfrm>
            <a:off x="3544260" y="26021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64" y="2087"/>
                </a:moveTo>
                <a:lnTo>
                  <a:pt x="0" y="0"/>
                </a:lnTo>
                <a:lnTo>
                  <a:pt x="2245" y="2258"/>
                </a:lnTo>
                <a:lnTo>
                  <a:pt x="1064" y="2087"/>
                </a:lnTo>
                <a:close/>
              </a:path>
            </a:pathLst>
          </a:custGeom>
          <a:ln w="3175">
            <a:solidFill>
              <a:srgbClr val="1946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47" name="object 321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48" name="object 321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49" name="object 321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50" name="object 321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51" name="object 321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52" name="object 321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53" name="object 321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1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54" name="object 321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55" name="object 321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56" name="object 321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57" name="object 321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58" name="object 32158"/>
          <p:cNvSpPr/>
          <p:nvPr/>
        </p:nvSpPr>
        <p:spPr>
          <a:xfrm>
            <a:off x="3545362" y="261599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568" y="0"/>
                </a:moveTo>
                <a:lnTo>
                  <a:pt x="0" y="2593"/>
                </a:lnTo>
                <a:lnTo>
                  <a:pt x="568" y="0"/>
                </a:lnTo>
                <a:close/>
              </a:path>
            </a:pathLst>
          </a:custGeom>
          <a:ln w="3175">
            <a:solidFill>
              <a:srgbClr val="1946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59" name="object 32159"/>
          <p:cNvSpPr/>
          <p:nvPr/>
        </p:nvSpPr>
        <p:spPr>
          <a:xfrm>
            <a:off x="3543322" y="261599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039" y="2593"/>
                </a:moveTo>
                <a:lnTo>
                  <a:pt x="0" y="675"/>
                </a:lnTo>
                <a:lnTo>
                  <a:pt x="2608" y="0"/>
                </a:lnTo>
                <a:lnTo>
                  <a:pt x="2039" y="2593"/>
                </a:lnTo>
                <a:close/>
              </a:path>
            </a:pathLst>
          </a:custGeom>
          <a:solidFill>
            <a:srgbClr val="1946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60" name="object 32160"/>
          <p:cNvSpPr/>
          <p:nvPr/>
        </p:nvSpPr>
        <p:spPr>
          <a:xfrm>
            <a:off x="3543322" y="261599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608" y="0"/>
                </a:moveTo>
                <a:lnTo>
                  <a:pt x="0" y="675"/>
                </a:lnTo>
                <a:lnTo>
                  <a:pt x="2039" y="2593"/>
                </a:lnTo>
                <a:lnTo>
                  <a:pt x="2608" y="0"/>
                </a:lnTo>
                <a:close/>
              </a:path>
            </a:pathLst>
          </a:custGeom>
          <a:ln w="3175">
            <a:solidFill>
              <a:srgbClr val="1946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61" name="object 321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62" name="object 32162"/>
          <p:cNvSpPr/>
          <p:nvPr/>
        </p:nvSpPr>
        <p:spPr>
          <a:xfrm>
            <a:off x="3543322" y="2616675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1374" y="4940"/>
                </a:moveTo>
                <a:lnTo>
                  <a:pt x="0" y="0"/>
                </a:lnTo>
                <a:lnTo>
                  <a:pt x="2039" y="1917"/>
                </a:lnTo>
                <a:lnTo>
                  <a:pt x="1374" y="4940"/>
                </a:lnTo>
                <a:close/>
              </a:path>
            </a:pathLst>
          </a:custGeom>
          <a:solidFill>
            <a:srgbClr val="1947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63" name="object 32163"/>
          <p:cNvSpPr/>
          <p:nvPr/>
        </p:nvSpPr>
        <p:spPr>
          <a:xfrm>
            <a:off x="3543322" y="2616675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2039" y="1917"/>
                </a:moveTo>
                <a:lnTo>
                  <a:pt x="0" y="0"/>
                </a:lnTo>
                <a:lnTo>
                  <a:pt x="1374" y="4940"/>
                </a:lnTo>
                <a:lnTo>
                  <a:pt x="2039" y="1917"/>
                </a:lnTo>
                <a:close/>
              </a:path>
            </a:pathLst>
          </a:custGeom>
          <a:ln w="3175">
            <a:solidFill>
              <a:srgbClr val="1947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64" name="object 32164"/>
          <p:cNvSpPr/>
          <p:nvPr/>
        </p:nvSpPr>
        <p:spPr>
          <a:xfrm>
            <a:off x="3543322" y="26166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2039" y="19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65" name="object 321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66" name="object 321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67" name="object 321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68" name="object 321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69" name="object 321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70" name="object 321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71" name="object 321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72" name="object 321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73" name="object 321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74" name="object 321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75" name="object 32175"/>
          <p:cNvSpPr/>
          <p:nvPr/>
        </p:nvSpPr>
        <p:spPr>
          <a:xfrm>
            <a:off x="3830195" y="2662545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10">
                <a:moveTo>
                  <a:pt x="0" y="3248"/>
                </a:moveTo>
                <a:lnTo>
                  <a:pt x="698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76" name="object 321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77" name="object 321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78" name="object 321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79" name="object 321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80" name="object 321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81" name="object 321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82" name="object 321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83" name="object 321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84" name="object 321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85" name="object 321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86" name="object 321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87" name="object 321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88" name="object 321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89" name="object 321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90" name="object 321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91" name="object 321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92" name="object 321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93" name="object 321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94" name="object 32194"/>
          <p:cNvSpPr/>
          <p:nvPr/>
        </p:nvSpPr>
        <p:spPr>
          <a:xfrm>
            <a:off x="3548938" y="2590668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430" y="2062"/>
                </a:moveTo>
                <a:lnTo>
                  <a:pt x="0" y="0"/>
                </a:lnTo>
                <a:lnTo>
                  <a:pt x="1178" y="1051"/>
                </a:lnTo>
                <a:lnTo>
                  <a:pt x="1430" y="2062"/>
                </a:lnTo>
                <a:close/>
              </a:path>
            </a:pathLst>
          </a:custGeom>
          <a:solidFill>
            <a:srgbClr val="1A43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95" name="object 32195"/>
          <p:cNvSpPr/>
          <p:nvPr/>
        </p:nvSpPr>
        <p:spPr>
          <a:xfrm>
            <a:off x="3548938" y="2590668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430" y="2062"/>
                </a:moveTo>
                <a:lnTo>
                  <a:pt x="0" y="0"/>
                </a:lnTo>
                <a:lnTo>
                  <a:pt x="1178" y="1051"/>
                </a:lnTo>
                <a:lnTo>
                  <a:pt x="1430" y="2062"/>
                </a:lnTo>
                <a:close/>
              </a:path>
            </a:pathLst>
          </a:custGeom>
          <a:ln w="3175">
            <a:solidFill>
              <a:srgbClr val="1A43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96" name="object 321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97" name="object 321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98" name="object 321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99" name="object 321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00" name="object 322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01" name="object 322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02" name="object 322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03" name="object 322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04" name="object 322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05" name="object 322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06" name="object 322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07" name="object 322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08" name="object 322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09" name="object 322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10" name="object 322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11" name="object 322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12" name="object 322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13" name="object 322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14" name="object 322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15" name="object 322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16" name="object 322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17" name="object 322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18" name="object 32218"/>
          <p:cNvSpPr/>
          <p:nvPr/>
        </p:nvSpPr>
        <p:spPr>
          <a:xfrm>
            <a:off x="3580345" y="2671788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684" y="3589"/>
                </a:moveTo>
                <a:lnTo>
                  <a:pt x="0" y="0"/>
                </a:lnTo>
                <a:lnTo>
                  <a:pt x="909" y="683"/>
                </a:lnTo>
                <a:lnTo>
                  <a:pt x="2684" y="3589"/>
                </a:lnTo>
                <a:close/>
              </a:path>
            </a:pathLst>
          </a:custGeom>
          <a:solidFill>
            <a:srgbClr val="1E2B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19" name="object 32219"/>
          <p:cNvSpPr/>
          <p:nvPr/>
        </p:nvSpPr>
        <p:spPr>
          <a:xfrm>
            <a:off x="3580345" y="2671788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684" y="3589"/>
                </a:moveTo>
                <a:lnTo>
                  <a:pt x="0" y="0"/>
                </a:lnTo>
                <a:lnTo>
                  <a:pt x="909" y="683"/>
                </a:lnTo>
                <a:lnTo>
                  <a:pt x="2684" y="3589"/>
                </a:lnTo>
                <a:close/>
              </a:path>
            </a:pathLst>
          </a:custGeom>
          <a:ln w="3175">
            <a:solidFill>
              <a:srgbClr val="1E2B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20" name="object 322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21" name="object 322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22" name="object 322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23" name="object 322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24" name="object 322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25" name="object 322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26" name="object 322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27" name="object 322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28" name="object 322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29" name="object 322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30" name="object 322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31" name="object 322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32" name="object 322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33" name="object 322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34" name="object 322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35" name="object 322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36" name="object 322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37" name="object 322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38" name="object 322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39" name="object 32239"/>
          <p:cNvSpPr/>
          <p:nvPr/>
        </p:nvSpPr>
        <p:spPr>
          <a:xfrm>
            <a:off x="3554658" y="2598917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497" y="584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40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40" name="object 322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41" name="object 322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42" name="object 322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43" name="object 322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44" name="object 322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45" name="object 322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46" name="object 322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47" name="object 322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48" name="object 322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49" name="object 322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50" name="object 322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51" name="object 322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52" name="object 322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53" name="object 322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54" name="object 322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55" name="object 322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56" name="object 322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57" name="object 322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58" name="object 322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59" name="object 322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60" name="object 322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61" name="object 32261"/>
          <p:cNvSpPr/>
          <p:nvPr/>
        </p:nvSpPr>
        <p:spPr>
          <a:xfrm>
            <a:off x="3727510" y="267727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2072" y="215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09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62" name="object 32262"/>
          <p:cNvSpPr/>
          <p:nvPr/>
        </p:nvSpPr>
        <p:spPr>
          <a:xfrm>
            <a:off x="3726464" y="2677271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3119" y="2151"/>
                </a:moveTo>
                <a:lnTo>
                  <a:pt x="0" y="1623"/>
                </a:lnTo>
                <a:lnTo>
                  <a:pt x="1046" y="0"/>
                </a:lnTo>
                <a:lnTo>
                  <a:pt x="3119" y="2151"/>
                </a:lnTo>
                <a:close/>
              </a:path>
            </a:pathLst>
          </a:custGeom>
          <a:solidFill>
            <a:srgbClr val="1C09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63" name="object 32263"/>
          <p:cNvSpPr/>
          <p:nvPr/>
        </p:nvSpPr>
        <p:spPr>
          <a:xfrm>
            <a:off x="3726464" y="2677271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1046" y="0"/>
                </a:moveTo>
                <a:lnTo>
                  <a:pt x="0" y="1623"/>
                </a:lnTo>
                <a:lnTo>
                  <a:pt x="3119" y="2151"/>
                </a:lnTo>
                <a:lnTo>
                  <a:pt x="1046" y="0"/>
                </a:lnTo>
                <a:close/>
              </a:path>
            </a:pathLst>
          </a:custGeom>
          <a:ln w="3175">
            <a:solidFill>
              <a:srgbClr val="1C09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64" name="object 322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65" name="object 322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66" name="object 322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67" name="object 322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68" name="object 322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2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69" name="object 322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70" name="object 322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71" name="object 322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72" name="object 32272"/>
          <p:cNvSpPr/>
          <p:nvPr/>
        </p:nvSpPr>
        <p:spPr>
          <a:xfrm>
            <a:off x="3553475" y="265154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701" y="528"/>
                </a:moveTo>
                <a:lnTo>
                  <a:pt x="180" y="508"/>
                </a:lnTo>
                <a:lnTo>
                  <a:pt x="0" y="0"/>
                </a:lnTo>
                <a:lnTo>
                  <a:pt x="701" y="528"/>
                </a:lnTo>
                <a:close/>
              </a:path>
            </a:pathLst>
          </a:custGeom>
          <a:solidFill>
            <a:srgbClr val="1A40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73" name="object 32273"/>
          <p:cNvSpPr/>
          <p:nvPr/>
        </p:nvSpPr>
        <p:spPr>
          <a:xfrm>
            <a:off x="3553475" y="265154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180" y="508"/>
                </a:lnTo>
                <a:lnTo>
                  <a:pt x="701" y="52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40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74" name="object 322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75" name="object 322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76" name="object 322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77" name="object 32277"/>
          <p:cNvSpPr/>
          <p:nvPr/>
        </p:nvSpPr>
        <p:spPr>
          <a:xfrm>
            <a:off x="3545857" y="2625138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855" y="2402"/>
                </a:moveTo>
                <a:lnTo>
                  <a:pt x="0" y="0"/>
                </a:lnTo>
                <a:lnTo>
                  <a:pt x="1889" y="271"/>
                </a:lnTo>
                <a:lnTo>
                  <a:pt x="855" y="2402"/>
                </a:lnTo>
                <a:close/>
              </a:path>
            </a:pathLst>
          </a:custGeom>
          <a:solidFill>
            <a:srgbClr val="1945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78" name="object 32278"/>
          <p:cNvSpPr/>
          <p:nvPr/>
        </p:nvSpPr>
        <p:spPr>
          <a:xfrm>
            <a:off x="3545857" y="2625138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889" y="271"/>
                </a:moveTo>
                <a:lnTo>
                  <a:pt x="0" y="0"/>
                </a:lnTo>
                <a:lnTo>
                  <a:pt x="855" y="2402"/>
                </a:lnTo>
                <a:lnTo>
                  <a:pt x="1889" y="271"/>
                </a:lnTo>
                <a:close/>
              </a:path>
            </a:pathLst>
          </a:custGeom>
          <a:ln w="3175">
            <a:solidFill>
              <a:srgbClr val="1945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79" name="object 32279"/>
          <p:cNvSpPr/>
          <p:nvPr/>
        </p:nvSpPr>
        <p:spPr>
          <a:xfrm>
            <a:off x="3545131" y="2623093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616" y="2316"/>
                </a:moveTo>
                <a:lnTo>
                  <a:pt x="726" y="2044"/>
                </a:lnTo>
                <a:lnTo>
                  <a:pt x="0" y="0"/>
                </a:lnTo>
                <a:lnTo>
                  <a:pt x="2616" y="2316"/>
                </a:lnTo>
                <a:close/>
              </a:path>
            </a:pathLst>
          </a:custGeom>
          <a:solidFill>
            <a:srgbClr val="1945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80" name="object 32280"/>
          <p:cNvSpPr/>
          <p:nvPr/>
        </p:nvSpPr>
        <p:spPr>
          <a:xfrm>
            <a:off x="3545131" y="2623093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616" y="2316"/>
                </a:moveTo>
                <a:lnTo>
                  <a:pt x="726" y="2044"/>
                </a:lnTo>
                <a:lnTo>
                  <a:pt x="0" y="0"/>
                </a:lnTo>
                <a:lnTo>
                  <a:pt x="2616" y="2316"/>
                </a:lnTo>
                <a:close/>
              </a:path>
            </a:pathLst>
          </a:custGeom>
          <a:ln w="3175">
            <a:solidFill>
              <a:srgbClr val="1945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81" name="object 322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82" name="object 322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83" name="object 322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84" name="object 322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85" name="object 322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86" name="object 322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87" name="object 322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88" name="object 322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89" name="object 322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90" name="object 322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91" name="object 322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92" name="object 32292"/>
          <p:cNvSpPr/>
          <p:nvPr/>
        </p:nvSpPr>
        <p:spPr>
          <a:xfrm>
            <a:off x="3542631" y="2586893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0"/>
                </a:moveTo>
                <a:lnTo>
                  <a:pt x="2059" y="313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49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93" name="object 322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94" name="object 32294"/>
          <p:cNvSpPr/>
          <p:nvPr/>
        </p:nvSpPr>
        <p:spPr>
          <a:xfrm>
            <a:off x="3540333" y="2583398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0"/>
                </a:moveTo>
                <a:lnTo>
                  <a:pt x="2298" y="349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4A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95" name="object 322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96" name="object 322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97" name="object 322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98" name="object 322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299" name="object 32299"/>
          <p:cNvSpPr/>
          <p:nvPr/>
        </p:nvSpPr>
        <p:spPr>
          <a:xfrm>
            <a:off x="3541125" y="259002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566" y="0"/>
                </a:moveTo>
                <a:lnTo>
                  <a:pt x="0" y="2326"/>
                </a:lnTo>
                <a:lnTo>
                  <a:pt x="3566" y="0"/>
                </a:lnTo>
                <a:close/>
              </a:path>
            </a:pathLst>
          </a:custGeom>
          <a:ln w="3175">
            <a:solidFill>
              <a:srgbClr val="194A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00" name="object 323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301" name="object 323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302" name="object 323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303" name="object 323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304" name="object 323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305" name="object 32305"/>
          <p:cNvSpPr/>
          <p:nvPr/>
        </p:nvSpPr>
        <p:spPr>
          <a:xfrm>
            <a:off x="3582050" y="2675377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104" y="2090"/>
                </a:moveTo>
                <a:lnTo>
                  <a:pt x="0" y="1300"/>
                </a:lnTo>
                <a:lnTo>
                  <a:pt x="980" y="0"/>
                </a:lnTo>
                <a:lnTo>
                  <a:pt x="1104" y="2090"/>
                </a:lnTo>
                <a:close/>
              </a:path>
            </a:pathLst>
          </a:custGeom>
          <a:solidFill>
            <a:srgbClr val="1E2A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306" name="object 32306"/>
          <p:cNvSpPr/>
          <p:nvPr/>
        </p:nvSpPr>
        <p:spPr>
          <a:xfrm>
            <a:off x="3582050" y="2675377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980" y="0"/>
                </a:moveTo>
                <a:lnTo>
                  <a:pt x="1104" y="2090"/>
                </a:lnTo>
                <a:lnTo>
                  <a:pt x="0" y="1300"/>
                </a:lnTo>
                <a:lnTo>
                  <a:pt x="980" y="0"/>
                </a:lnTo>
                <a:close/>
              </a:path>
            </a:pathLst>
          </a:custGeom>
          <a:ln w="3175">
            <a:solidFill>
              <a:srgbClr val="1E2A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07" name="object 323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308" name="object 323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309" name="object 323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310" name="object 323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311" name="object 323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312" name="object 323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313" name="object 32313"/>
          <p:cNvSpPr/>
          <p:nvPr/>
        </p:nvSpPr>
        <p:spPr>
          <a:xfrm>
            <a:off x="3586754" y="2715996"/>
            <a:ext cx="12065" cy="8890"/>
          </a:xfrm>
          <a:custGeom>
            <a:avLst/>
            <a:gdLst/>
            <a:ahLst/>
            <a:cxnLst/>
            <a:rect l="l" t="t" r="r" b="b"/>
            <a:pathLst>
              <a:path w="12064" h="8889">
                <a:moveTo>
                  <a:pt x="11640" y="84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14" name="object 323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315" name="object 323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316" name="object 323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317" name="object 323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318" name="object 323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319" name="object 323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320" name="object 323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321" name="object 323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322" name="object 323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323" name="object 323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324" name="object 323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325" name="object 32325"/>
          <p:cNvSpPr/>
          <p:nvPr/>
        </p:nvSpPr>
        <p:spPr>
          <a:xfrm>
            <a:off x="3845214" y="2692506"/>
            <a:ext cx="8255" cy="4445"/>
          </a:xfrm>
          <a:custGeom>
            <a:avLst/>
            <a:gdLst/>
            <a:ahLst/>
            <a:cxnLst/>
            <a:rect l="l" t="t" r="r" b="b"/>
            <a:pathLst>
              <a:path w="8254" h="4444">
                <a:moveTo>
                  <a:pt x="7950" y="0"/>
                </a:moveTo>
                <a:lnTo>
                  <a:pt x="0" y="39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26" name="object 323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327" name="object 323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328" name="object 32328"/>
          <p:cNvSpPr/>
          <p:nvPr/>
        </p:nvSpPr>
        <p:spPr>
          <a:xfrm>
            <a:off x="3553655" y="265205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4">
                <a:moveTo>
                  <a:pt x="0" y="0"/>
                </a:moveTo>
                <a:lnTo>
                  <a:pt x="1262" y="5219"/>
                </a:lnTo>
                <a:lnTo>
                  <a:pt x="154" y="6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8132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29" name="object 32329"/>
          <p:cNvSpPr/>
          <p:nvPr/>
        </p:nvSpPr>
        <p:spPr>
          <a:xfrm>
            <a:off x="3532019" y="257633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373" y="1059"/>
                </a:lnTo>
                <a:lnTo>
                  <a:pt x="462" y="131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7192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30" name="object 32330"/>
          <p:cNvSpPr/>
          <p:nvPr/>
        </p:nvSpPr>
        <p:spPr>
          <a:xfrm>
            <a:off x="3531626" y="2575217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393" y="1120"/>
                </a:moveTo>
                <a:lnTo>
                  <a:pt x="0" y="0"/>
                </a:lnTo>
                <a:lnTo>
                  <a:pt x="855" y="2433"/>
                </a:lnTo>
                <a:lnTo>
                  <a:pt x="393" y="1120"/>
                </a:lnTo>
                <a:close/>
              </a:path>
            </a:pathLst>
          </a:custGeom>
          <a:ln w="3175">
            <a:solidFill>
              <a:srgbClr val="07192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31" name="object 32331"/>
          <p:cNvSpPr/>
          <p:nvPr/>
        </p:nvSpPr>
        <p:spPr>
          <a:xfrm>
            <a:off x="3531626" y="257521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93" y="1120"/>
                </a:moveTo>
                <a:lnTo>
                  <a:pt x="0" y="0"/>
                </a:lnTo>
                <a:lnTo>
                  <a:pt x="393" y="1120"/>
                </a:lnTo>
                <a:close/>
              </a:path>
            </a:pathLst>
          </a:custGeom>
          <a:ln w="3175">
            <a:solidFill>
              <a:srgbClr val="07192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32" name="object 32332"/>
          <p:cNvSpPr/>
          <p:nvPr/>
        </p:nvSpPr>
        <p:spPr>
          <a:xfrm>
            <a:off x="3532482" y="25776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762" y="2164"/>
                </a:moveTo>
                <a:lnTo>
                  <a:pt x="535" y="1521"/>
                </a:lnTo>
                <a:lnTo>
                  <a:pt x="0" y="0"/>
                </a:lnTo>
                <a:lnTo>
                  <a:pt x="762" y="2164"/>
                </a:lnTo>
                <a:close/>
              </a:path>
            </a:pathLst>
          </a:custGeom>
          <a:ln w="3175">
            <a:solidFill>
              <a:srgbClr val="07192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33" name="object 32333"/>
          <p:cNvSpPr/>
          <p:nvPr/>
        </p:nvSpPr>
        <p:spPr>
          <a:xfrm>
            <a:off x="3531626" y="2575217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0" y="0"/>
                </a:moveTo>
                <a:lnTo>
                  <a:pt x="1617" y="45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34" name="object 32334"/>
          <p:cNvSpPr/>
          <p:nvPr/>
        </p:nvSpPr>
        <p:spPr>
          <a:xfrm>
            <a:off x="3533244" y="2579814"/>
            <a:ext cx="1905" cy="6985"/>
          </a:xfrm>
          <a:custGeom>
            <a:avLst/>
            <a:gdLst/>
            <a:ahLst/>
            <a:cxnLst/>
            <a:rect l="l" t="t" r="r" b="b"/>
            <a:pathLst>
              <a:path w="1904" h="6985">
                <a:moveTo>
                  <a:pt x="0" y="0"/>
                </a:moveTo>
                <a:lnTo>
                  <a:pt x="1678" y="69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35" name="object 32335"/>
          <p:cNvSpPr/>
          <p:nvPr/>
        </p:nvSpPr>
        <p:spPr>
          <a:xfrm>
            <a:off x="3534922" y="2586786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0"/>
                </a:moveTo>
                <a:lnTo>
                  <a:pt x="3337" y="120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36" name="object 32336"/>
          <p:cNvSpPr/>
          <p:nvPr/>
        </p:nvSpPr>
        <p:spPr>
          <a:xfrm>
            <a:off x="3538260" y="2598801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0" y="0"/>
                </a:moveTo>
                <a:lnTo>
                  <a:pt x="1651" y="466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37" name="object 32337"/>
          <p:cNvSpPr/>
          <p:nvPr/>
        </p:nvSpPr>
        <p:spPr>
          <a:xfrm>
            <a:off x="3539911" y="2603464"/>
            <a:ext cx="1905" cy="7620"/>
          </a:xfrm>
          <a:custGeom>
            <a:avLst/>
            <a:gdLst/>
            <a:ahLst/>
            <a:cxnLst/>
            <a:rect l="l" t="t" r="r" b="b"/>
            <a:pathLst>
              <a:path w="1904" h="7619">
                <a:moveTo>
                  <a:pt x="0" y="0"/>
                </a:moveTo>
                <a:lnTo>
                  <a:pt x="1711" y="71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38" name="object 32338"/>
          <p:cNvSpPr/>
          <p:nvPr/>
        </p:nvSpPr>
        <p:spPr>
          <a:xfrm>
            <a:off x="3541623" y="2610571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0" y="0"/>
                </a:moveTo>
                <a:lnTo>
                  <a:pt x="1699" y="61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39" name="object 32339"/>
          <p:cNvSpPr/>
          <p:nvPr/>
        </p:nvSpPr>
        <p:spPr>
          <a:xfrm>
            <a:off x="3543322" y="2616675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0" y="0"/>
                </a:moveTo>
                <a:lnTo>
                  <a:pt x="1706" y="61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40" name="object 32340"/>
          <p:cNvSpPr/>
          <p:nvPr/>
        </p:nvSpPr>
        <p:spPr>
          <a:xfrm>
            <a:off x="3545029" y="2622809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0" y="0"/>
                </a:moveTo>
                <a:lnTo>
                  <a:pt x="1684" y="47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41" name="object 32341"/>
          <p:cNvSpPr/>
          <p:nvPr/>
        </p:nvSpPr>
        <p:spPr>
          <a:xfrm>
            <a:off x="3546713" y="2627541"/>
            <a:ext cx="1905" cy="7620"/>
          </a:xfrm>
          <a:custGeom>
            <a:avLst/>
            <a:gdLst/>
            <a:ahLst/>
            <a:cxnLst/>
            <a:rect l="l" t="t" r="r" b="b"/>
            <a:pathLst>
              <a:path w="1904" h="7619">
                <a:moveTo>
                  <a:pt x="0" y="0"/>
                </a:moveTo>
                <a:lnTo>
                  <a:pt x="1747" y="72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42" name="object 32342"/>
          <p:cNvSpPr/>
          <p:nvPr/>
        </p:nvSpPr>
        <p:spPr>
          <a:xfrm>
            <a:off x="3548461" y="2634782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0"/>
                </a:moveTo>
                <a:lnTo>
                  <a:pt x="3474" y="12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43" name="object 32343"/>
          <p:cNvSpPr/>
          <p:nvPr/>
        </p:nvSpPr>
        <p:spPr>
          <a:xfrm>
            <a:off x="3551935" y="2647249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0" y="0"/>
                </a:moveTo>
                <a:lnTo>
                  <a:pt x="1719" y="48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44" name="object 32344"/>
          <p:cNvSpPr/>
          <p:nvPr/>
        </p:nvSpPr>
        <p:spPr>
          <a:xfrm>
            <a:off x="3553655" y="2652054"/>
            <a:ext cx="1905" cy="7620"/>
          </a:xfrm>
          <a:custGeom>
            <a:avLst/>
            <a:gdLst/>
            <a:ahLst/>
            <a:cxnLst/>
            <a:rect l="l" t="t" r="r" b="b"/>
            <a:pathLst>
              <a:path w="1904" h="7619">
                <a:moveTo>
                  <a:pt x="0" y="0"/>
                </a:moveTo>
                <a:lnTo>
                  <a:pt x="1783" y="73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45" name="object 32345"/>
          <p:cNvSpPr/>
          <p:nvPr/>
        </p:nvSpPr>
        <p:spPr>
          <a:xfrm>
            <a:off x="3555438" y="265943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46" name="object 32346"/>
          <p:cNvSpPr/>
          <p:nvPr/>
        </p:nvSpPr>
        <p:spPr>
          <a:xfrm>
            <a:off x="3555438" y="2659433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0"/>
                </a:moveTo>
                <a:lnTo>
                  <a:pt x="3548" y="12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47" name="object 32347"/>
          <p:cNvSpPr/>
          <p:nvPr/>
        </p:nvSpPr>
        <p:spPr>
          <a:xfrm>
            <a:off x="3558987" y="2672130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0" y="0"/>
                </a:moveTo>
                <a:lnTo>
                  <a:pt x="1755" y="488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48" name="object 32348"/>
          <p:cNvSpPr/>
          <p:nvPr/>
        </p:nvSpPr>
        <p:spPr>
          <a:xfrm>
            <a:off x="3560742" y="2677012"/>
            <a:ext cx="1905" cy="7620"/>
          </a:xfrm>
          <a:custGeom>
            <a:avLst/>
            <a:gdLst/>
            <a:ahLst/>
            <a:cxnLst/>
            <a:rect l="l" t="t" r="r" b="b"/>
            <a:pathLst>
              <a:path w="1904" h="7619">
                <a:moveTo>
                  <a:pt x="0" y="0"/>
                </a:moveTo>
                <a:lnTo>
                  <a:pt x="1818" y="751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49" name="object 32349"/>
          <p:cNvSpPr/>
          <p:nvPr/>
        </p:nvSpPr>
        <p:spPr>
          <a:xfrm>
            <a:off x="3562560" y="2684528"/>
            <a:ext cx="3810" cy="13335"/>
          </a:xfrm>
          <a:custGeom>
            <a:avLst/>
            <a:gdLst/>
            <a:ahLst/>
            <a:cxnLst/>
            <a:rect l="l" t="t" r="r" b="b"/>
            <a:pathLst>
              <a:path w="3810" h="13335">
                <a:moveTo>
                  <a:pt x="0" y="0"/>
                </a:moveTo>
                <a:lnTo>
                  <a:pt x="3622" y="129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50" name="object 32350"/>
          <p:cNvSpPr/>
          <p:nvPr/>
        </p:nvSpPr>
        <p:spPr>
          <a:xfrm>
            <a:off x="3566182" y="2697464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0" y="0"/>
                </a:moveTo>
                <a:lnTo>
                  <a:pt x="1793" y="496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51" name="object 32351"/>
          <p:cNvSpPr/>
          <p:nvPr/>
        </p:nvSpPr>
        <p:spPr>
          <a:xfrm>
            <a:off x="3555438" y="265943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52" name="object 323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353" name="object 323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354" name="object 32354"/>
          <p:cNvSpPr/>
          <p:nvPr/>
        </p:nvSpPr>
        <p:spPr>
          <a:xfrm>
            <a:off x="3551935" y="2647249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452" y="1259"/>
                </a:moveTo>
                <a:lnTo>
                  <a:pt x="0" y="0"/>
                </a:lnTo>
                <a:lnTo>
                  <a:pt x="170" y="477"/>
                </a:lnTo>
                <a:lnTo>
                  <a:pt x="452" y="1259"/>
                </a:lnTo>
                <a:close/>
              </a:path>
            </a:pathLst>
          </a:custGeom>
          <a:ln w="3175">
            <a:solidFill>
              <a:srgbClr val="1A40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55" name="object 323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356" name="object 32356"/>
          <p:cNvSpPr/>
          <p:nvPr/>
        </p:nvSpPr>
        <p:spPr>
          <a:xfrm>
            <a:off x="3545029" y="2622809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828" y="2329"/>
                </a:moveTo>
                <a:lnTo>
                  <a:pt x="101" y="284"/>
                </a:lnTo>
                <a:lnTo>
                  <a:pt x="0" y="0"/>
                </a:lnTo>
                <a:lnTo>
                  <a:pt x="828" y="2329"/>
                </a:lnTo>
                <a:close/>
              </a:path>
            </a:pathLst>
          </a:custGeom>
          <a:ln w="3175">
            <a:solidFill>
              <a:srgbClr val="1946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57" name="object 323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358" name="object 32358"/>
          <p:cNvSpPr/>
          <p:nvPr/>
        </p:nvSpPr>
        <p:spPr>
          <a:xfrm>
            <a:off x="3534859" y="261714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93" y="429"/>
                </a:moveTo>
                <a:lnTo>
                  <a:pt x="0" y="0"/>
                </a:lnTo>
                <a:lnTo>
                  <a:pt x="93" y="429"/>
                </a:lnTo>
                <a:close/>
              </a:path>
            </a:pathLst>
          </a:custGeom>
          <a:ln w="3175">
            <a:solidFill>
              <a:srgbClr val="174E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59" name="object 323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360" name="object 323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361" name="object 323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362" name="object 32362"/>
          <p:cNvSpPr/>
          <p:nvPr/>
        </p:nvSpPr>
        <p:spPr>
          <a:xfrm>
            <a:off x="3534859" y="261714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4E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363" name="object 32363"/>
          <p:cNvSpPr/>
          <p:nvPr/>
        </p:nvSpPr>
        <p:spPr>
          <a:xfrm>
            <a:off x="3534859" y="261714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4E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64" name="object 32364"/>
          <p:cNvSpPr/>
          <p:nvPr/>
        </p:nvSpPr>
        <p:spPr>
          <a:xfrm>
            <a:off x="3532469" y="2606459"/>
            <a:ext cx="2540" cy="10795"/>
          </a:xfrm>
          <a:custGeom>
            <a:avLst/>
            <a:gdLst/>
            <a:ahLst/>
            <a:cxnLst/>
            <a:rect l="l" t="t" r="r" b="b"/>
            <a:pathLst>
              <a:path w="2539" h="10794">
                <a:moveTo>
                  <a:pt x="2390" y="10685"/>
                </a:moveTo>
                <a:lnTo>
                  <a:pt x="0" y="0"/>
                </a:lnTo>
                <a:lnTo>
                  <a:pt x="2390" y="10685"/>
                </a:lnTo>
                <a:close/>
              </a:path>
            </a:pathLst>
          </a:custGeom>
          <a:ln w="3175">
            <a:solidFill>
              <a:srgbClr val="174F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65" name="object 32365"/>
          <p:cNvSpPr/>
          <p:nvPr/>
        </p:nvSpPr>
        <p:spPr>
          <a:xfrm>
            <a:off x="3532469" y="2606459"/>
            <a:ext cx="2540" cy="10795"/>
          </a:xfrm>
          <a:custGeom>
            <a:avLst/>
            <a:gdLst/>
            <a:ahLst/>
            <a:cxnLst/>
            <a:rect l="l" t="t" r="r" b="b"/>
            <a:pathLst>
              <a:path w="2539" h="10794">
                <a:moveTo>
                  <a:pt x="2390" y="10685"/>
                </a:moveTo>
                <a:lnTo>
                  <a:pt x="0" y="0"/>
                </a:lnTo>
                <a:lnTo>
                  <a:pt x="2390" y="10685"/>
                </a:lnTo>
                <a:close/>
              </a:path>
            </a:pathLst>
          </a:custGeom>
          <a:ln w="3175">
            <a:solidFill>
              <a:srgbClr val="1750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66" name="object 323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367" name="object 32367"/>
          <p:cNvSpPr/>
          <p:nvPr/>
        </p:nvSpPr>
        <p:spPr>
          <a:xfrm>
            <a:off x="3532296" y="260568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172" y="772"/>
                </a:moveTo>
                <a:lnTo>
                  <a:pt x="0" y="0"/>
                </a:lnTo>
                <a:lnTo>
                  <a:pt x="172" y="772"/>
                </a:lnTo>
                <a:close/>
              </a:path>
            </a:pathLst>
          </a:custGeom>
          <a:ln w="3175">
            <a:solidFill>
              <a:srgbClr val="1750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68" name="object 323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369" name="object 323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370" name="object 323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371" name="object 32371"/>
          <p:cNvSpPr/>
          <p:nvPr/>
        </p:nvSpPr>
        <p:spPr>
          <a:xfrm>
            <a:off x="3532469" y="2606459"/>
            <a:ext cx="11430" cy="10795"/>
          </a:xfrm>
          <a:custGeom>
            <a:avLst/>
            <a:gdLst/>
            <a:ahLst/>
            <a:cxnLst/>
            <a:rect l="l" t="t" r="r" b="b"/>
            <a:pathLst>
              <a:path w="11429" h="10794">
                <a:moveTo>
                  <a:pt x="0" y="0"/>
                </a:moveTo>
                <a:lnTo>
                  <a:pt x="10853" y="1021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72" name="object 323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373" name="object 323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374" name="object 323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375" name="object 323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376" name="object 323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377" name="object 323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378" name="object 323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379" name="object 323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380" name="object 323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381" name="object 323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382" name="object 323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383" name="object 32383"/>
          <p:cNvSpPr/>
          <p:nvPr/>
        </p:nvSpPr>
        <p:spPr>
          <a:xfrm>
            <a:off x="3531626" y="2575217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1391" y="3954"/>
                </a:moveTo>
                <a:lnTo>
                  <a:pt x="393" y="1120"/>
                </a:lnTo>
                <a:lnTo>
                  <a:pt x="0" y="0"/>
                </a:lnTo>
                <a:lnTo>
                  <a:pt x="1391" y="3954"/>
                </a:lnTo>
                <a:close/>
              </a:path>
            </a:pathLst>
          </a:custGeom>
          <a:ln w="3175">
            <a:solidFill>
              <a:srgbClr val="1752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84" name="object 32384"/>
          <p:cNvSpPr/>
          <p:nvPr/>
        </p:nvSpPr>
        <p:spPr>
          <a:xfrm>
            <a:off x="3532019" y="2576337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998" y="2834"/>
                </a:moveTo>
                <a:lnTo>
                  <a:pt x="0" y="0"/>
                </a:lnTo>
                <a:lnTo>
                  <a:pt x="373" y="1059"/>
                </a:lnTo>
                <a:lnTo>
                  <a:pt x="998" y="2834"/>
                </a:lnTo>
                <a:close/>
              </a:path>
            </a:pathLst>
          </a:custGeom>
          <a:ln w="3175">
            <a:solidFill>
              <a:srgbClr val="1752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85" name="object 32385"/>
          <p:cNvSpPr/>
          <p:nvPr/>
        </p:nvSpPr>
        <p:spPr>
          <a:xfrm>
            <a:off x="3525380" y="2571491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082" y="1242"/>
                </a:moveTo>
                <a:lnTo>
                  <a:pt x="0" y="0"/>
                </a:lnTo>
                <a:lnTo>
                  <a:pt x="2082" y="1242"/>
                </a:lnTo>
                <a:close/>
              </a:path>
            </a:pathLst>
          </a:custGeom>
          <a:ln w="3175">
            <a:solidFill>
              <a:srgbClr val="1855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86" name="object 323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387" name="object 323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388" name="object 323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389" name="object 323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390" name="object 323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391" name="object 323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392" name="object 323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393" name="object 323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394" name="object 323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395" name="object 323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396" name="object 323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397" name="object 323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398" name="object 323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399" name="object 323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400" name="object 32400"/>
          <p:cNvSpPr/>
          <p:nvPr/>
        </p:nvSpPr>
        <p:spPr>
          <a:xfrm>
            <a:off x="3542763" y="2648313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30">
                <a:moveTo>
                  <a:pt x="0" y="0"/>
                </a:moveTo>
                <a:lnTo>
                  <a:pt x="12674" y="111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01" name="object 324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402" name="object 324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403" name="object 324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404" name="object 324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405" name="object 324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406" name="object 324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407" name="object 324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408" name="object 324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409" name="object 324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410" name="object 324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411" name="object 32411"/>
          <p:cNvSpPr/>
          <p:nvPr/>
        </p:nvSpPr>
        <p:spPr>
          <a:xfrm>
            <a:off x="3529995" y="2634508"/>
            <a:ext cx="12700" cy="13335"/>
          </a:xfrm>
          <a:custGeom>
            <a:avLst/>
            <a:gdLst/>
            <a:ahLst/>
            <a:cxnLst/>
            <a:rect l="l" t="t" r="r" b="b"/>
            <a:pathLst>
              <a:path w="12700" h="13335">
                <a:moveTo>
                  <a:pt x="0" y="0"/>
                </a:moveTo>
                <a:lnTo>
                  <a:pt x="12115" y="130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12" name="object 32412"/>
          <p:cNvSpPr/>
          <p:nvPr/>
        </p:nvSpPr>
        <p:spPr>
          <a:xfrm>
            <a:off x="3525992" y="262986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347" y="28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55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13" name="object 324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414" name="object 324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415" name="object 324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416" name="object 324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417" name="object 324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418" name="object 32418"/>
          <p:cNvSpPr/>
          <p:nvPr/>
        </p:nvSpPr>
        <p:spPr>
          <a:xfrm>
            <a:off x="3526340" y="2630147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0" y="0"/>
                </a:moveTo>
                <a:lnTo>
                  <a:pt x="3655" y="43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19" name="object 324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420" name="object 324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421" name="object 324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3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422" name="object 324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423" name="object 324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424" name="object 32424"/>
          <p:cNvSpPr/>
          <p:nvPr/>
        </p:nvSpPr>
        <p:spPr>
          <a:xfrm>
            <a:off x="3525992" y="262975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47" y="388"/>
                </a:moveTo>
                <a:lnTo>
                  <a:pt x="0" y="106"/>
                </a:lnTo>
                <a:lnTo>
                  <a:pt x="347" y="388"/>
                </a:lnTo>
                <a:close/>
              </a:path>
            </a:pathLst>
          </a:custGeom>
          <a:solidFill>
            <a:srgbClr val="1755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25" name="object 32425"/>
          <p:cNvSpPr/>
          <p:nvPr/>
        </p:nvSpPr>
        <p:spPr>
          <a:xfrm>
            <a:off x="3525992" y="262975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47" y="388"/>
                </a:moveTo>
                <a:lnTo>
                  <a:pt x="0" y="106"/>
                </a:lnTo>
                <a:lnTo>
                  <a:pt x="347" y="388"/>
                </a:lnTo>
                <a:close/>
              </a:path>
            </a:pathLst>
          </a:custGeom>
          <a:ln w="3175">
            <a:solidFill>
              <a:srgbClr val="1755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26" name="object 32426"/>
          <p:cNvSpPr/>
          <p:nvPr/>
        </p:nvSpPr>
        <p:spPr>
          <a:xfrm>
            <a:off x="3526015" y="262975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25" y="388"/>
                </a:moveTo>
                <a:lnTo>
                  <a:pt x="0" y="0"/>
                </a:lnTo>
                <a:lnTo>
                  <a:pt x="325" y="388"/>
                </a:lnTo>
                <a:close/>
              </a:path>
            </a:pathLst>
          </a:custGeom>
          <a:ln w="3175">
            <a:solidFill>
              <a:srgbClr val="1755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27" name="object 324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428" name="object 324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429" name="object 324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430" name="object 32430"/>
          <p:cNvSpPr/>
          <p:nvPr/>
        </p:nvSpPr>
        <p:spPr>
          <a:xfrm>
            <a:off x="3526340" y="263014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980" y="792"/>
                </a:moveTo>
                <a:lnTo>
                  <a:pt x="0" y="0"/>
                </a:lnTo>
                <a:lnTo>
                  <a:pt x="980" y="792"/>
                </a:lnTo>
                <a:close/>
              </a:path>
            </a:pathLst>
          </a:custGeom>
          <a:ln w="3175">
            <a:solidFill>
              <a:srgbClr val="1755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31" name="object 32431"/>
          <p:cNvSpPr/>
          <p:nvPr/>
        </p:nvSpPr>
        <p:spPr>
          <a:xfrm>
            <a:off x="3526015" y="262975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305" y="1181"/>
                </a:moveTo>
                <a:lnTo>
                  <a:pt x="325" y="388"/>
                </a:lnTo>
                <a:lnTo>
                  <a:pt x="0" y="0"/>
                </a:lnTo>
                <a:lnTo>
                  <a:pt x="1305" y="1181"/>
                </a:lnTo>
                <a:close/>
              </a:path>
            </a:pathLst>
          </a:custGeom>
          <a:solidFill>
            <a:srgbClr val="1755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32" name="object 32432"/>
          <p:cNvSpPr/>
          <p:nvPr/>
        </p:nvSpPr>
        <p:spPr>
          <a:xfrm>
            <a:off x="3526015" y="262975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305" y="1181"/>
                </a:moveTo>
                <a:lnTo>
                  <a:pt x="0" y="0"/>
                </a:lnTo>
                <a:lnTo>
                  <a:pt x="325" y="388"/>
                </a:lnTo>
                <a:lnTo>
                  <a:pt x="1305" y="1181"/>
                </a:lnTo>
                <a:close/>
              </a:path>
            </a:pathLst>
          </a:custGeom>
          <a:ln w="3175">
            <a:solidFill>
              <a:srgbClr val="1755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33" name="object 32433"/>
          <p:cNvSpPr/>
          <p:nvPr/>
        </p:nvSpPr>
        <p:spPr>
          <a:xfrm>
            <a:off x="3526015" y="262975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305" y="1181"/>
                </a:moveTo>
                <a:lnTo>
                  <a:pt x="0" y="0"/>
                </a:lnTo>
                <a:lnTo>
                  <a:pt x="1305" y="1181"/>
                </a:lnTo>
                <a:close/>
              </a:path>
            </a:pathLst>
          </a:custGeom>
          <a:ln w="3175">
            <a:solidFill>
              <a:srgbClr val="1755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34" name="object 32434"/>
          <p:cNvSpPr/>
          <p:nvPr/>
        </p:nvSpPr>
        <p:spPr>
          <a:xfrm>
            <a:off x="3526015" y="262975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305" y="1181"/>
                </a:moveTo>
                <a:lnTo>
                  <a:pt x="0" y="0"/>
                </a:lnTo>
                <a:lnTo>
                  <a:pt x="1305" y="1181"/>
                </a:lnTo>
                <a:close/>
              </a:path>
            </a:pathLst>
          </a:custGeom>
          <a:ln w="3175">
            <a:solidFill>
              <a:srgbClr val="1755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35" name="object 32435"/>
          <p:cNvSpPr/>
          <p:nvPr/>
        </p:nvSpPr>
        <p:spPr>
          <a:xfrm>
            <a:off x="3526015" y="262975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305" y="1181"/>
                </a:moveTo>
                <a:lnTo>
                  <a:pt x="0" y="0"/>
                </a:lnTo>
                <a:lnTo>
                  <a:pt x="1305" y="1181"/>
                </a:lnTo>
                <a:close/>
              </a:path>
            </a:pathLst>
          </a:custGeom>
          <a:ln w="3175">
            <a:solidFill>
              <a:srgbClr val="1755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36" name="object 32436"/>
          <p:cNvSpPr/>
          <p:nvPr/>
        </p:nvSpPr>
        <p:spPr>
          <a:xfrm>
            <a:off x="3526015" y="262931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305" y="1623"/>
                </a:moveTo>
                <a:lnTo>
                  <a:pt x="0" y="441"/>
                </a:lnTo>
                <a:lnTo>
                  <a:pt x="88" y="0"/>
                </a:lnTo>
                <a:lnTo>
                  <a:pt x="1305" y="1623"/>
                </a:lnTo>
                <a:close/>
              </a:path>
            </a:pathLst>
          </a:custGeom>
          <a:solidFill>
            <a:srgbClr val="1755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37" name="object 32437"/>
          <p:cNvSpPr/>
          <p:nvPr/>
        </p:nvSpPr>
        <p:spPr>
          <a:xfrm>
            <a:off x="3526015" y="262931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305" y="1623"/>
                </a:moveTo>
                <a:lnTo>
                  <a:pt x="88" y="0"/>
                </a:lnTo>
                <a:lnTo>
                  <a:pt x="0" y="441"/>
                </a:lnTo>
                <a:lnTo>
                  <a:pt x="1305" y="1623"/>
                </a:lnTo>
                <a:close/>
              </a:path>
            </a:pathLst>
          </a:custGeom>
          <a:ln w="3175">
            <a:solidFill>
              <a:srgbClr val="1755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38" name="object 32438"/>
          <p:cNvSpPr/>
          <p:nvPr/>
        </p:nvSpPr>
        <p:spPr>
          <a:xfrm>
            <a:off x="3526015" y="262975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325" y="3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39" name="object 32439"/>
          <p:cNvSpPr/>
          <p:nvPr/>
        </p:nvSpPr>
        <p:spPr>
          <a:xfrm>
            <a:off x="3545824" y="266432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4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40" name="object 32440"/>
          <p:cNvSpPr/>
          <p:nvPr/>
        </p:nvSpPr>
        <p:spPr>
          <a:xfrm>
            <a:off x="3545824" y="266432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44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41" name="object 324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442" name="object 324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443" name="object 32443"/>
          <p:cNvSpPr/>
          <p:nvPr/>
        </p:nvSpPr>
        <p:spPr>
          <a:xfrm>
            <a:off x="3545824" y="2664323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0"/>
                </a:moveTo>
                <a:lnTo>
                  <a:pt x="2181" y="302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43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44" name="object 324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445" name="object 324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446" name="object 324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447" name="object 324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448" name="object 324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449" name="object 324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450" name="object 32450"/>
          <p:cNvSpPr/>
          <p:nvPr/>
        </p:nvSpPr>
        <p:spPr>
          <a:xfrm>
            <a:off x="3527699" y="2661836"/>
            <a:ext cx="27940" cy="31750"/>
          </a:xfrm>
          <a:custGeom>
            <a:avLst/>
            <a:gdLst/>
            <a:ahLst/>
            <a:cxnLst/>
            <a:rect l="l" t="t" r="r" b="b"/>
            <a:pathLst>
              <a:path w="27939" h="31750">
                <a:moveTo>
                  <a:pt x="27426" y="31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51" name="object 32451"/>
          <p:cNvSpPr/>
          <p:nvPr/>
        </p:nvSpPr>
        <p:spPr>
          <a:xfrm>
            <a:off x="3541034" y="2642031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1234" y="5745"/>
                </a:moveTo>
                <a:lnTo>
                  <a:pt x="1076" y="5575"/>
                </a:lnTo>
                <a:lnTo>
                  <a:pt x="0" y="0"/>
                </a:lnTo>
                <a:lnTo>
                  <a:pt x="1234" y="5745"/>
                </a:lnTo>
                <a:close/>
              </a:path>
            </a:pathLst>
          </a:custGeom>
          <a:solidFill>
            <a:srgbClr val="184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52" name="object 32452"/>
          <p:cNvSpPr/>
          <p:nvPr/>
        </p:nvSpPr>
        <p:spPr>
          <a:xfrm>
            <a:off x="3541034" y="2642031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0" y="0"/>
                </a:moveTo>
                <a:lnTo>
                  <a:pt x="1234" y="5745"/>
                </a:lnTo>
                <a:lnTo>
                  <a:pt x="1076" y="557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48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53" name="object 32453"/>
          <p:cNvSpPr/>
          <p:nvPr/>
        </p:nvSpPr>
        <p:spPr>
          <a:xfrm>
            <a:off x="3540295" y="2641529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1816" y="6078"/>
                </a:moveTo>
                <a:lnTo>
                  <a:pt x="0" y="0"/>
                </a:lnTo>
                <a:lnTo>
                  <a:pt x="739" y="502"/>
                </a:lnTo>
                <a:lnTo>
                  <a:pt x="1816" y="6078"/>
                </a:lnTo>
                <a:close/>
              </a:path>
            </a:pathLst>
          </a:custGeom>
          <a:solidFill>
            <a:srgbClr val="184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54" name="object 32454"/>
          <p:cNvSpPr/>
          <p:nvPr/>
        </p:nvSpPr>
        <p:spPr>
          <a:xfrm>
            <a:off x="3540295" y="2641529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739" y="502"/>
                </a:moveTo>
                <a:lnTo>
                  <a:pt x="0" y="0"/>
                </a:lnTo>
                <a:lnTo>
                  <a:pt x="1816" y="6078"/>
                </a:lnTo>
                <a:lnTo>
                  <a:pt x="739" y="502"/>
                </a:lnTo>
                <a:close/>
              </a:path>
            </a:pathLst>
          </a:custGeom>
          <a:ln w="3175">
            <a:solidFill>
              <a:srgbClr val="1848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55" name="object 32455"/>
          <p:cNvSpPr/>
          <p:nvPr/>
        </p:nvSpPr>
        <p:spPr>
          <a:xfrm>
            <a:off x="3542159" y="264777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86" y="1287"/>
                </a:moveTo>
                <a:lnTo>
                  <a:pt x="0" y="0"/>
                </a:lnTo>
                <a:lnTo>
                  <a:pt x="134" y="119"/>
                </a:lnTo>
                <a:lnTo>
                  <a:pt x="386" y="1287"/>
                </a:lnTo>
                <a:close/>
              </a:path>
            </a:pathLst>
          </a:custGeom>
          <a:solidFill>
            <a:srgbClr val="1847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56" name="object 32456"/>
          <p:cNvSpPr/>
          <p:nvPr/>
        </p:nvSpPr>
        <p:spPr>
          <a:xfrm>
            <a:off x="3542159" y="264777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34" y="119"/>
                </a:moveTo>
                <a:lnTo>
                  <a:pt x="0" y="0"/>
                </a:lnTo>
                <a:lnTo>
                  <a:pt x="386" y="1287"/>
                </a:lnTo>
                <a:lnTo>
                  <a:pt x="134" y="119"/>
                </a:lnTo>
                <a:close/>
              </a:path>
            </a:pathLst>
          </a:custGeom>
          <a:ln w="3175">
            <a:solidFill>
              <a:srgbClr val="1847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57" name="object 32457"/>
          <p:cNvSpPr/>
          <p:nvPr/>
        </p:nvSpPr>
        <p:spPr>
          <a:xfrm>
            <a:off x="3542159" y="264777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34" y="119"/>
                </a:moveTo>
                <a:lnTo>
                  <a:pt x="0" y="0"/>
                </a:lnTo>
                <a:lnTo>
                  <a:pt x="134" y="119"/>
                </a:lnTo>
                <a:close/>
              </a:path>
            </a:pathLst>
          </a:custGeom>
          <a:solidFill>
            <a:srgbClr val="1847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58" name="object 32458"/>
          <p:cNvSpPr/>
          <p:nvPr/>
        </p:nvSpPr>
        <p:spPr>
          <a:xfrm>
            <a:off x="3542159" y="264777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09" y="5"/>
                </a:moveTo>
                <a:close/>
              </a:path>
            </a:pathLst>
          </a:custGeom>
          <a:ln w="3175">
            <a:solidFill>
              <a:srgbClr val="1847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59" name="object 32459"/>
          <p:cNvSpPr/>
          <p:nvPr/>
        </p:nvSpPr>
        <p:spPr>
          <a:xfrm>
            <a:off x="3542111" y="264760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57" y="170"/>
                </a:moveTo>
                <a:lnTo>
                  <a:pt x="0" y="0"/>
                </a:lnTo>
                <a:lnTo>
                  <a:pt x="157" y="170"/>
                </a:lnTo>
                <a:close/>
              </a:path>
            </a:pathLst>
          </a:custGeom>
          <a:solidFill>
            <a:srgbClr val="1847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60" name="object 32460"/>
          <p:cNvSpPr/>
          <p:nvPr/>
        </p:nvSpPr>
        <p:spPr>
          <a:xfrm>
            <a:off x="3542111" y="264760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57" y="170"/>
                </a:moveTo>
                <a:lnTo>
                  <a:pt x="0" y="0"/>
                </a:lnTo>
                <a:lnTo>
                  <a:pt x="48" y="165"/>
                </a:lnTo>
                <a:close/>
              </a:path>
            </a:pathLst>
          </a:custGeom>
          <a:ln w="3175">
            <a:solidFill>
              <a:srgbClr val="1847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61" name="object 32461"/>
          <p:cNvSpPr/>
          <p:nvPr/>
        </p:nvSpPr>
        <p:spPr>
          <a:xfrm>
            <a:off x="3542111" y="264760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57" y="1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62" name="object 32462"/>
          <p:cNvSpPr/>
          <p:nvPr/>
        </p:nvSpPr>
        <p:spPr>
          <a:xfrm>
            <a:off x="3539789" y="264102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1244" y="100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49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63" name="object 32463"/>
          <p:cNvSpPr/>
          <p:nvPr/>
        </p:nvSpPr>
        <p:spPr>
          <a:xfrm>
            <a:off x="3539789" y="264102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244" y="1005"/>
                </a:moveTo>
                <a:lnTo>
                  <a:pt x="505" y="502"/>
                </a:lnTo>
                <a:lnTo>
                  <a:pt x="0" y="0"/>
                </a:lnTo>
                <a:lnTo>
                  <a:pt x="1244" y="1005"/>
                </a:lnTo>
                <a:close/>
              </a:path>
            </a:pathLst>
          </a:custGeom>
          <a:solidFill>
            <a:srgbClr val="1849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64" name="object 32464"/>
          <p:cNvSpPr/>
          <p:nvPr/>
        </p:nvSpPr>
        <p:spPr>
          <a:xfrm>
            <a:off x="3539789" y="264102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505" y="502"/>
                </a:lnTo>
                <a:lnTo>
                  <a:pt x="1244" y="100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49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65" name="object 324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466" name="object 324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467" name="object 324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468" name="object 324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469" name="object 324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470" name="object 324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471" name="object 324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472" name="object 324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473" name="object 324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474" name="object 324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475" name="object 324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476" name="object 32476"/>
          <p:cNvSpPr/>
          <p:nvPr/>
        </p:nvSpPr>
        <p:spPr>
          <a:xfrm>
            <a:off x="3525469" y="2592788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039" y="0"/>
                </a:moveTo>
                <a:lnTo>
                  <a:pt x="0" y="6042"/>
                </a:lnTo>
                <a:lnTo>
                  <a:pt x="2039" y="0"/>
                </a:lnTo>
                <a:close/>
              </a:path>
            </a:pathLst>
          </a:custGeom>
          <a:ln w="3175">
            <a:solidFill>
              <a:srgbClr val="1755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77" name="object 32477"/>
          <p:cNvSpPr/>
          <p:nvPr/>
        </p:nvSpPr>
        <p:spPr>
          <a:xfrm>
            <a:off x="3525268" y="2591102"/>
            <a:ext cx="2540" cy="8255"/>
          </a:xfrm>
          <a:custGeom>
            <a:avLst/>
            <a:gdLst/>
            <a:ahLst/>
            <a:cxnLst/>
            <a:rect l="l" t="t" r="r" b="b"/>
            <a:pathLst>
              <a:path w="2539" h="8255">
                <a:moveTo>
                  <a:pt x="200" y="7729"/>
                </a:moveTo>
                <a:lnTo>
                  <a:pt x="0" y="0"/>
                </a:lnTo>
                <a:lnTo>
                  <a:pt x="2240" y="1686"/>
                </a:lnTo>
                <a:lnTo>
                  <a:pt x="200" y="7729"/>
                </a:lnTo>
                <a:close/>
              </a:path>
            </a:pathLst>
          </a:custGeom>
          <a:solidFill>
            <a:srgbClr val="1755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78" name="object 32478"/>
          <p:cNvSpPr/>
          <p:nvPr/>
        </p:nvSpPr>
        <p:spPr>
          <a:xfrm>
            <a:off x="3525268" y="2591102"/>
            <a:ext cx="2540" cy="8255"/>
          </a:xfrm>
          <a:custGeom>
            <a:avLst/>
            <a:gdLst/>
            <a:ahLst/>
            <a:cxnLst/>
            <a:rect l="l" t="t" r="r" b="b"/>
            <a:pathLst>
              <a:path w="2539" h="8255">
                <a:moveTo>
                  <a:pt x="2240" y="1686"/>
                </a:moveTo>
                <a:lnTo>
                  <a:pt x="200" y="7729"/>
                </a:lnTo>
                <a:lnTo>
                  <a:pt x="0" y="0"/>
                </a:lnTo>
                <a:lnTo>
                  <a:pt x="2240" y="1686"/>
                </a:lnTo>
                <a:close/>
              </a:path>
            </a:pathLst>
          </a:custGeom>
          <a:ln w="3175">
            <a:solidFill>
              <a:srgbClr val="1755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79" name="object 324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480" name="object 324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481" name="object 324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482" name="object 32482"/>
          <p:cNvSpPr/>
          <p:nvPr/>
        </p:nvSpPr>
        <p:spPr>
          <a:xfrm>
            <a:off x="3525469" y="259883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0"/>
                </a:moveTo>
                <a:lnTo>
                  <a:pt x="4480" y="50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83" name="object 32483"/>
          <p:cNvSpPr/>
          <p:nvPr/>
        </p:nvSpPr>
        <p:spPr>
          <a:xfrm>
            <a:off x="3525306" y="2590881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0"/>
                </a:moveTo>
                <a:lnTo>
                  <a:pt x="2202" y="190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54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84" name="object 32484"/>
          <p:cNvSpPr/>
          <p:nvPr/>
        </p:nvSpPr>
        <p:spPr>
          <a:xfrm>
            <a:off x="3525268" y="2590881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240" y="1907"/>
                </a:moveTo>
                <a:lnTo>
                  <a:pt x="0" y="220"/>
                </a:lnTo>
                <a:lnTo>
                  <a:pt x="38" y="0"/>
                </a:lnTo>
                <a:lnTo>
                  <a:pt x="2240" y="1907"/>
                </a:lnTo>
                <a:close/>
              </a:path>
            </a:pathLst>
          </a:custGeom>
          <a:solidFill>
            <a:srgbClr val="1755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85" name="object 32485"/>
          <p:cNvSpPr/>
          <p:nvPr/>
        </p:nvSpPr>
        <p:spPr>
          <a:xfrm>
            <a:off x="3525268" y="2590881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38" y="0"/>
                </a:moveTo>
                <a:lnTo>
                  <a:pt x="0" y="220"/>
                </a:lnTo>
                <a:lnTo>
                  <a:pt x="2240" y="1907"/>
                </a:lnTo>
                <a:lnTo>
                  <a:pt x="38" y="0"/>
                </a:lnTo>
                <a:close/>
              </a:path>
            </a:pathLst>
          </a:custGeom>
          <a:ln w="3175">
            <a:solidFill>
              <a:srgbClr val="1755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86" name="object 32486"/>
          <p:cNvSpPr/>
          <p:nvPr/>
        </p:nvSpPr>
        <p:spPr>
          <a:xfrm>
            <a:off x="3525093" y="2583972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2415" y="8816"/>
                </a:moveTo>
                <a:lnTo>
                  <a:pt x="172" y="5562"/>
                </a:lnTo>
                <a:lnTo>
                  <a:pt x="0" y="0"/>
                </a:lnTo>
                <a:lnTo>
                  <a:pt x="2415" y="8816"/>
                </a:lnTo>
                <a:close/>
              </a:path>
            </a:pathLst>
          </a:custGeom>
          <a:solidFill>
            <a:srgbClr val="1855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87" name="object 32487"/>
          <p:cNvSpPr/>
          <p:nvPr/>
        </p:nvSpPr>
        <p:spPr>
          <a:xfrm>
            <a:off x="3525093" y="2583972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172" y="5562"/>
                </a:moveTo>
                <a:lnTo>
                  <a:pt x="2415" y="8816"/>
                </a:lnTo>
                <a:lnTo>
                  <a:pt x="0" y="0"/>
                </a:lnTo>
                <a:lnTo>
                  <a:pt x="172" y="5562"/>
                </a:lnTo>
                <a:close/>
              </a:path>
            </a:pathLst>
          </a:custGeom>
          <a:ln w="3175">
            <a:solidFill>
              <a:srgbClr val="1855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88" name="object 32488"/>
          <p:cNvSpPr/>
          <p:nvPr/>
        </p:nvSpPr>
        <p:spPr>
          <a:xfrm>
            <a:off x="3564618" y="269685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879" y="1480"/>
                </a:moveTo>
                <a:lnTo>
                  <a:pt x="0" y="0"/>
                </a:lnTo>
                <a:lnTo>
                  <a:pt x="1564" y="612"/>
                </a:lnTo>
                <a:lnTo>
                  <a:pt x="1879" y="1480"/>
                </a:lnTo>
                <a:close/>
              </a:path>
            </a:pathLst>
          </a:custGeom>
          <a:solidFill>
            <a:srgbClr val="1C34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89" name="object 32489"/>
          <p:cNvSpPr/>
          <p:nvPr/>
        </p:nvSpPr>
        <p:spPr>
          <a:xfrm>
            <a:off x="3564618" y="269685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64" y="612"/>
                </a:lnTo>
                <a:lnTo>
                  <a:pt x="1879" y="148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34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90" name="object 32490"/>
          <p:cNvSpPr/>
          <p:nvPr/>
        </p:nvSpPr>
        <p:spPr>
          <a:xfrm>
            <a:off x="3564618" y="2696852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3357" y="5575"/>
                </a:moveTo>
                <a:lnTo>
                  <a:pt x="0" y="0"/>
                </a:lnTo>
                <a:lnTo>
                  <a:pt x="1879" y="1480"/>
                </a:lnTo>
                <a:lnTo>
                  <a:pt x="3357" y="5575"/>
                </a:lnTo>
                <a:close/>
              </a:path>
            </a:pathLst>
          </a:custGeom>
          <a:solidFill>
            <a:srgbClr val="1C34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91" name="object 32491"/>
          <p:cNvSpPr/>
          <p:nvPr/>
        </p:nvSpPr>
        <p:spPr>
          <a:xfrm>
            <a:off x="3564618" y="2696852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0" y="0"/>
                </a:moveTo>
                <a:lnTo>
                  <a:pt x="3357" y="5575"/>
                </a:lnTo>
                <a:lnTo>
                  <a:pt x="1879" y="148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C34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92" name="object 324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493" name="object 32493"/>
          <p:cNvSpPr/>
          <p:nvPr/>
        </p:nvSpPr>
        <p:spPr>
          <a:xfrm>
            <a:off x="3555126" y="2693141"/>
            <a:ext cx="13335" cy="9525"/>
          </a:xfrm>
          <a:custGeom>
            <a:avLst/>
            <a:gdLst/>
            <a:ahLst/>
            <a:cxnLst/>
            <a:rect l="l" t="t" r="r" b="b"/>
            <a:pathLst>
              <a:path w="13335" h="9525">
                <a:moveTo>
                  <a:pt x="12849" y="928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94" name="object 32494"/>
          <p:cNvSpPr/>
          <p:nvPr/>
        </p:nvSpPr>
        <p:spPr>
          <a:xfrm>
            <a:off x="3559228" y="2672803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4">
                <a:moveTo>
                  <a:pt x="0" y="0"/>
                </a:moveTo>
                <a:lnTo>
                  <a:pt x="1430" y="3972"/>
                </a:lnTo>
                <a:lnTo>
                  <a:pt x="1513" y="420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B3A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95" name="object 324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496" name="object 324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497" name="object 32497"/>
          <p:cNvSpPr/>
          <p:nvPr/>
        </p:nvSpPr>
        <p:spPr>
          <a:xfrm>
            <a:off x="3541034" y="2642031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1234" y="5745"/>
                </a:moveTo>
                <a:lnTo>
                  <a:pt x="0" y="0"/>
                </a:lnTo>
                <a:lnTo>
                  <a:pt x="1234" y="5745"/>
                </a:lnTo>
                <a:close/>
              </a:path>
            </a:pathLst>
          </a:custGeom>
          <a:ln w="3175">
            <a:solidFill>
              <a:srgbClr val="1848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98" name="object 32498"/>
          <p:cNvSpPr/>
          <p:nvPr/>
        </p:nvSpPr>
        <p:spPr>
          <a:xfrm>
            <a:off x="3541034" y="2642031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1729" y="6281"/>
                </a:moveTo>
                <a:lnTo>
                  <a:pt x="1234" y="5745"/>
                </a:lnTo>
                <a:lnTo>
                  <a:pt x="0" y="0"/>
                </a:lnTo>
                <a:lnTo>
                  <a:pt x="1729" y="6281"/>
                </a:lnTo>
                <a:close/>
              </a:path>
            </a:pathLst>
          </a:custGeom>
          <a:solidFill>
            <a:srgbClr val="184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99" name="object 32499"/>
          <p:cNvSpPr/>
          <p:nvPr/>
        </p:nvSpPr>
        <p:spPr>
          <a:xfrm>
            <a:off x="3541034" y="2642031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1234" y="5745"/>
                </a:moveTo>
                <a:lnTo>
                  <a:pt x="1729" y="6281"/>
                </a:lnTo>
                <a:lnTo>
                  <a:pt x="0" y="0"/>
                </a:lnTo>
                <a:lnTo>
                  <a:pt x="1234" y="5745"/>
                </a:lnTo>
                <a:close/>
              </a:path>
            </a:pathLst>
          </a:custGeom>
          <a:ln w="3175">
            <a:solidFill>
              <a:srgbClr val="1848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00" name="object 32500"/>
          <p:cNvSpPr/>
          <p:nvPr/>
        </p:nvSpPr>
        <p:spPr>
          <a:xfrm>
            <a:off x="3542294" y="264789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251" y="1168"/>
                </a:moveTo>
                <a:lnTo>
                  <a:pt x="0" y="0"/>
                </a:lnTo>
                <a:lnTo>
                  <a:pt x="469" y="421"/>
                </a:lnTo>
                <a:lnTo>
                  <a:pt x="251" y="1168"/>
                </a:lnTo>
                <a:close/>
              </a:path>
            </a:pathLst>
          </a:custGeom>
          <a:solidFill>
            <a:srgbClr val="1847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01" name="object 32501"/>
          <p:cNvSpPr/>
          <p:nvPr/>
        </p:nvSpPr>
        <p:spPr>
          <a:xfrm>
            <a:off x="3542294" y="264789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251" y="1168"/>
                </a:moveTo>
                <a:lnTo>
                  <a:pt x="0" y="0"/>
                </a:lnTo>
                <a:lnTo>
                  <a:pt x="469" y="421"/>
                </a:lnTo>
                <a:lnTo>
                  <a:pt x="251" y="1168"/>
                </a:lnTo>
                <a:close/>
              </a:path>
            </a:pathLst>
          </a:custGeom>
          <a:ln w="3175">
            <a:solidFill>
              <a:srgbClr val="1847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02" name="object 325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503" name="object 32503"/>
          <p:cNvSpPr/>
          <p:nvPr/>
        </p:nvSpPr>
        <p:spPr>
          <a:xfrm>
            <a:off x="3542268" y="26477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95" y="535"/>
                </a:moveTo>
                <a:lnTo>
                  <a:pt x="25" y="114"/>
                </a:lnTo>
                <a:lnTo>
                  <a:pt x="495" y="535"/>
                </a:lnTo>
                <a:close/>
              </a:path>
            </a:pathLst>
          </a:custGeom>
          <a:solidFill>
            <a:srgbClr val="1847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04" name="object 32504"/>
          <p:cNvSpPr/>
          <p:nvPr/>
        </p:nvSpPr>
        <p:spPr>
          <a:xfrm>
            <a:off x="3542268" y="26477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5" y="114"/>
                </a:moveTo>
                <a:lnTo>
                  <a:pt x="495" y="5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47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05" name="object 32505"/>
          <p:cNvSpPr/>
          <p:nvPr/>
        </p:nvSpPr>
        <p:spPr>
          <a:xfrm>
            <a:off x="3542268" y="26477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495" y="5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06" name="object 325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507" name="object 325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508" name="object 325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509" name="object 325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510" name="object 325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511" name="object 325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512" name="object 325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513" name="object 325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514" name="object 325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515" name="object 325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516" name="object 325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517" name="object 325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518" name="object 32518"/>
          <p:cNvSpPr/>
          <p:nvPr/>
        </p:nvSpPr>
        <p:spPr>
          <a:xfrm>
            <a:off x="3532233" y="2647845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02" y="1422"/>
                </a:moveTo>
                <a:lnTo>
                  <a:pt x="0" y="0"/>
                </a:lnTo>
                <a:lnTo>
                  <a:pt x="302" y="1422"/>
                </a:lnTo>
                <a:close/>
              </a:path>
            </a:pathLst>
          </a:custGeom>
          <a:ln w="3175">
            <a:solidFill>
              <a:srgbClr val="1950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19" name="object 325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520" name="object 325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521" name="object 325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522" name="object 325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523" name="object 32523"/>
          <p:cNvSpPr/>
          <p:nvPr/>
        </p:nvSpPr>
        <p:spPr>
          <a:xfrm>
            <a:off x="3564618" y="2694051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564" y="3413"/>
                </a:moveTo>
                <a:lnTo>
                  <a:pt x="0" y="2801"/>
                </a:lnTo>
                <a:lnTo>
                  <a:pt x="609" y="0"/>
                </a:lnTo>
                <a:lnTo>
                  <a:pt x="1564" y="3413"/>
                </a:lnTo>
                <a:close/>
              </a:path>
            </a:pathLst>
          </a:custGeom>
          <a:solidFill>
            <a:srgbClr val="1C35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24" name="object 32524"/>
          <p:cNvSpPr/>
          <p:nvPr/>
        </p:nvSpPr>
        <p:spPr>
          <a:xfrm>
            <a:off x="3564618" y="2694051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2801"/>
                </a:moveTo>
                <a:lnTo>
                  <a:pt x="609" y="0"/>
                </a:lnTo>
                <a:lnTo>
                  <a:pt x="1564" y="3413"/>
                </a:lnTo>
                <a:lnTo>
                  <a:pt x="0" y="2801"/>
                </a:lnTo>
                <a:close/>
              </a:path>
            </a:pathLst>
          </a:custGeom>
          <a:ln w="3175">
            <a:solidFill>
              <a:srgbClr val="1C35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25" name="object 325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526" name="object 325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527" name="object 325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528" name="object 325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529" name="object 325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530" name="object 325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531" name="object 32531"/>
          <p:cNvSpPr/>
          <p:nvPr/>
        </p:nvSpPr>
        <p:spPr>
          <a:xfrm>
            <a:off x="3527508" y="2592788"/>
            <a:ext cx="2540" cy="11430"/>
          </a:xfrm>
          <a:custGeom>
            <a:avLst/>
            <a:gdLst/>
            <a:ahLst/>
            <a:cxnLst/>
            <a:rect l="l" t="t" r="r" b="b"/>
            <a:pathLst>
              <a:path w="2539" h="11430">
                <a:moveTo>
                  <a:pt x="2440" y="11127"/>
                </a:moveTo>
                <a:lnTo>
                  <a:pt x="0" y="0"/>
                </a:lnTo>
                <a:lnTo>
                  <a:pt x="2440" y="11127"/>
                </a:lnTo>
                <a:close/>
              </a:path>
            </a:pathLst>
          </a:custGeom>
          <a:ln w="3175">
            <a:solidFill>
              <a:srgbClr val="1753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32" name="object 32532"/>
          <p:cNvSpPr/>
          <p:nvPr/>
        </p:nvSpPr>
        <p:spPr>
          <a:xfrm>
            <a:off x="3527508" y="2592788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3329" y="12136"/>
                </a:moveTo>
                <a:lnTo>
                  <a:pt x="2440" y="11127"/>
                </a:lnTo>
                <a:lnTo>
                  <a:pt x="0" y="0"/>
                </a:lnTo>
                <a:lnTo>
                  <a:pt x="3329" y="12136"/>
                </a:lnTo>
                <a:close/>
              </a:path>
            </a:pathLst>
          </a:custGeom>
          <a:solidFill>
            <a:srgbClr val="1752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33" name="object 32533"/>
          <p:cNvSpPr/>
          <p:nvPr/>
        </p:nvSpPr>
        <p:spPr>
          <a:xfrm>
            <a:off x="3527508" y="2592788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2440" y="11127"/>
                </a:moveTo>
                <a:lnTo>
                  <a:pt x="3329" y="12136"/>
                </a:lnTo>
                <a:lnTo>
                  <a:pt x="0" y="0"/>
                </a:lnTo>
                <a:lnTo>
                  <a:pt x="2440" y="11127"/>
                </a:lnTo>
                <a:close/>
              </a:path>
            </a:pathLst>
          </a:custGeom>
          <a:ln w="3175">
            <a:solidFill>
              <a:srgbClr val="1752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34" name="object 325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535" name="object 325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536" name="object 32536"/>
          <p:cNvSpPr/>
          <p:nvPr/>
        </p:nvSpPr>
        <p:spPr>
          <a:xfrm>
            <a:off x="3529949" y="260391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889" y="100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52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37" name="object 32537"/>
          <p:cNvSpPr/>
          <p:nvPr/>
        </p:nvSpPr>
        <p:spPr>
          <a:xfrm>
            <a:off x="3529949" y="260391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889" y="10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38" name="object 325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539" name="object 325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540" name="object 32540"/>
          <p:cNvSpPr/>
          <p:nvPr/>
        </p:nvSpPr>
        <p:spPr>
          <a:xfrm>
            <a:off x="3534859" y="261714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93" y="42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4E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41" name="object 32541"/>
          <p:cNvSpPr/>
          <p:nvPr/>
        </p:nvSpPr>
        <p:spPr>
          <a:xfrm>
            <a:off x="3534204" y="261714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749" y="429"/>
                </a:moveTo>
                <a:lnTo>
                  <a:pt x="0" y="38"/>
                </a:lnTo>
                <a:lnTo>
                  <a:pt x="655" y="0"/>
                </a:lnTo>
                <a:lnTo>
                  <a:pt x="749" y="429"/>
                </a:lnTo>
                <a:close/>
              </a:path>
            </a:pathLst>
          </a:custGeom>
          <a:solidFill>
            <a:srgbClr val="174E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42" name="object 32542"/>
          <p:cNvSpPr/>
          <p:nvPr/>
        </p:nvSpPr>
        <p:spPr>
          <a:xfrm>
            <a:off x="3534204" y="261714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655" y="0"/>
                </a:moveTo>
                <a:lnTo>
                  <a:pt x="0" y="38"/>
                </a:lnTo>
                <a:lnTo>
                  <a:pt x="749" y="429"/>
                </a:lnTo>
                <a:lnTo>
                  <a:pt x="655" y="0"/>
                </a:lnTo>
                <a:close/>
              </a:path>
            </a:pathLst>
          </a:custGeom>
          <a:ln w="3175">
            <a:solidFill>
              <a:srgbClr val="174E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43" name="object 32543"/>
          <p:cNvSpPr/>
          <p:nvPr/>
        </p:nvSpPr>
        <p:spPr>
          <a:xfrm>
            <a:off x="3532469" y="260645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750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44" name="object 32544"/>
          <p:cNvSpPr/>
          <p:nvPr/>
        </p:nvSpPr>
        <p:spPr>
          <a:xfrm>
            <a:off x="3532469" y="260645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50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45" name="object 32545"/>
          <p:cNvSpPr/>
          <p:nvPr/>
        </p:nvSpPr>
        <p:spPr>
          <a:xfrm>
            <a:off x="3532469" y="2606459"/>
            <a:ext cx="2540" cy="10795"/>
          </a:xfrm>
          <a:custGeom>
            <a:avLst/>
            <a:gdLst/>
            <a:ahLst/>
            <a:cxnLst/>
            <a:rect l="l" t="t" r="r" b="b"/>
            <a:pathLst>
              <a:path w="2539" h="10794">
                <a:moveTo>
                  <a:pt x="0" y="0"/>
                </a:moveTo>
                <a:lnTo>
                  <a:pt x="2390" y="1068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50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46" name="object 32546"/>
          <p:cNvSpPr/>
          <p:nvPr/>
        </p:nvSpPr>
        <p:spPr>
          <a:xfrm>
            <a:off x="3532469" y="2606459"/>
            <a:ext cx="2540" cy="10795"/>
          </a:xfrm>
          <a:custGeom>
            <a:avLst/>
            <a:gdLst/>
            <a:ahLst/>
            <a:cxnLst/>
            <a:rect l="l" t="t" r="r" b="b"/>
            <a:pathLst>
              <a:path w="2539" h="10794">
                <a:moveTo>
                  <a:pt x="0" y="0"/>
                </a:moveTo>
                <a:lnTo>
                  <a:pt x="2390" y="1068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4F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47" name="object 32547"/>
          <p:cNvSpPr/>
          <p:nvPr/>
        </p:nvSpPr>
        <p:spPr>
          <a:xfrm>
            <a:off x="3532469" y="2606459"/>
            <a:ext cx="2540" cy="10795"/>
          </a:xfrm>
          <a:custGeom>
            <a:avLst/>
            <a:gdLst/>
            <a:ahLst/>
            <a:cxnLst/>
            <a:rect l="l" t="t" r="r" b="b"/>
            <a:pathLst>
              <a:path w="2539" h="10794">
                <a:moveTo>
                  <a:pt x="1734" y="10723"/>
                </a:moveTo>
                <a:lnTo>
                  <a:pt x="0" y="0"/>
                </a:lnTo>
                <a:lnTo>
                  <a:pt x="2390" y="10685"/>
                </a:lnTo>
                <a:lnTo>
                  <a:pt x="1734" y="10723"/>
                </a:lnTo>
                <a:close/>
              </a:path>
            </a:pathLst>
          </a:custGeom>
          <a:solidFill>
            <a:srgbClr val="174F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48" name="object 32548"/>
          <p:cNvSpPr/>
          <p:nvPr/>
        </p:nvSpPr>
        <p:spPr>
          <a:xfrm>
            <a:off x="3532469" y="2606459"/>
            <a:ext cx="2540" cy="10795"/>
          </a:xfrm>
          <a:custGeom>
            <a:avLst/>
            <a:gdLst/>
            <a:ahLst/>
            <a:cxnLst/>
            <a:rect l="l" t="t" r="r" b="b"/>
            <a:pathLst>
              <a:path w="2539" h="10794">
                <a:moveTo>
                  <a:pt x="0" y="0"/>
                </a:moveTo>
                <a:lnTo>
                  <a:pt x="1734" y="10723"/>
                </a:lnTo>
                <a:lnTo>
                  <a:pt x="2390" y="1068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4F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49" name="object 32549"/>
          <p:cNvSpPr/>
          <p:nvPr/>
        </p:nvSpPr>
        <p:spPr>
          <a:xfrm>
            <a:off x="3530838" y="2604925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3365" y="12258"/>
                </a:moveTo>
                <a:lnTo>
                  <a:pt x="0" y="0"/>
                </a:lnTo>
                <a:lnTo>
                  <a:pt x="1630" y="1534"/>
                </a:lnTo>
                <a:lnTo>
                  <a:pt x="3365" y="12258"/>
                </a:lnTo>
                <a:close/>
              </a:path>
            </a:pathLst>
          </a:custGeom>
          <a:solidFill>
            <a:srgbClr val="1750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50" name="object 32550"/>
          <p:cNvSpPr/>
          <p:nvPr/>
        </p:nvSpPr>
        <p:spPr>
          <a:xfrm>
            <a:off x="3530838" y="2604925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1630" y="1534"/>
                </a:moveTo>
                <a:lnTo>
                  <a:pt x="3365" y="12258"/>
                </a:lnTo>
                <a:lnTo>
                  <a:pt x="0" y="0"/>
                </a:lnTo>
                <a:lnTo>
                  <a:pt x="1630" y="1534"/>
                </a:lnTo>
                <a:close/>
              </a:path>
            </a:pathLst>
          </a:custGeom>
          <a:ln w="3175">
            <a:solidFill>
              <a:srgbClr val="1750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51" name="object 32551"/>
          <p:cNvSpPr/>
          <p:nvPr/>
        </p:nvSpPr>
        <p:spPr>
          <a:xfrm>
            <a:off x="3532296" y="260568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172" y="77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50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52" name="object 32552"/>
          <p:cNvSpPr/>
          <p:nvPr/>
        </p:nvSpPr>
        <p:spPr>
          <a:xfrm>
            <a:off x="3530838" y="260492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630" y="1534"/>
                </a:moveTo>
                <a:lnTo>
                  <a:pt x="0" y="0"/>
                </a:lnTo>
                <a:lnTo>
                  <a:pt x="1457" y="762"/>
                </a:lnTo>
                <a:lnTo>
                  <a:pt x="1630" y="1534"/>
                </a:lnTo>
                <a:close/>
              </a:path>
            </a:pathLst>
          </a:custGeom>
          <a:solidFill>
            <a:srgbClr val="1751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53" name="object 32553"/>
          <p:cNvSpPr/>
          <p:nvPr/>
        </p:nvSpPr>
        <p:spPr>
          <a:xfrm>
            <a:off x="3530838" y="260492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457" y="762"/>
                </a:moveTo>
                <a:lnTo>
                  <a:pt x="0" y="0"/>
                </a:lnTo>
                <a:lnTo>
                  <a:pt x="1630" y="1534"/>
                </a:lnTo>
                <a:lnTo>
                  <a:pt x="1457" y="762"/>
                </a:lnTo>
                <a:close/>
              </a:path>
            </a:pathLst>
          </a:custGeom>
          <a:ln w="3175">
            <a:solidFill>
              <a:srgbClr val="1751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54" name="object 32554"/>
          <p:cNvSpPr/>
          <p:nvPr/>
        </p:nvSpPr>
        <p:spPr>
          <a:xfrm>
            <a:off x="3530160" y="2596126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60">
                <a:moveTo>
                  <a:pt x="2136" y="9560"/>
                </a:moveTo>
                <a:lnTo>
                  <a:pt x="678" y="8798"/>
                </a:lnTo>
                <a:lnTo>
                  <a:pt x="0" y="0"/>
                </a:lnTo>
                <a:lnTo>
                  <a:pt x="2136" y="9560"/>
                </a:lnTo>
                <a:close/>
              </a:path>
            </a:pathLst>
          </a:custGeom>
          <a:solidFill>
            <a:srgbClr val="1751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55" name="object 32555"/>
          <p:cNvSpPr/>
          <p:nvPr/>
        </p:nvSpPr>
        <p:spPr>
          <a:xfrm>
            <a:off x="3530160" y="2596126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60">
                <a:moveTo>
                  <a:pt x="0" y="0"/>
                </a:moveTo>
                <a:lnTo>
                  <a:pt x="2136" y="9560"/>
                </a:lnTo>
                <a:lnTo>
                  <a:pt x="678" y="879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51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56" name="object 32556"/>
          <p:cNvSpPr/>
          <p:nvPr/>
        </p:nvSpPr>
        <p:spPr>
          <a:xfrm>
            <a:off x="3527508" y="2592788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3329" y="12136"/>
                </a:moveTo>
                <a:lnTo>
                  <a:pt x="0" y="0"/>
                </a:lnTo>
                <a:lnTo>
                  <a:pt x="2651" y="3337"/>
                </a:lnTo>
                <a:lnTo>
                  <a:pt x="3329" y="12136"/>
                </a:lnTo>
                <a:close/>
              </a:path>
            </a:pathLst>
          </a:custGeom>
          <a:solidFill>
            <a:srgbClr val="1752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57" name="object 32557"/>
          <p:cNvSpPr/>
          <p:nvPr/>
        </p:nvSpPr>
        <p:spPr>
          <a:xfrm>
            <a:off x="3527508" y="2592788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2651" y="3337"/>
                </a:moveTo>
                <a:lnTo>
                  <a:pt x="0" y="0"/>
                </a:lnTo>
                <a:lnTo>
                  <a:pt x="3329" y="12136"/>
                </a:lnTo>
                <a:lnTo>
                  <a:pt x="2651" y="3337"/>
                </a:lnTo>
                <a:close/>
              </a:path>
            </a:pathLst>
          </a:custGeom>
          <a:ln w="3175">
            <a:solidFill>
              <a:srgbClr val="1752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58" name="object 32558"/>
          <p:cNvSpPr/>
          <p:nvPr/>
        </p:nvSpPr>
        <p:spPr>
          <a:xfrm>
            <a:off x="3530838" y="260492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630" y="15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59" name="object 325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560" name="object 325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561" name="object 325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562" name="object 325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563" name="object 325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564" name="object 325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565" name="object 325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566" name="object 325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567" name="object 325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568" name="object 325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569" name="object 325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570" name="object 325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571" name="object 325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572" name="object 32572"/>
          <p:cNvSpPr/>
          <p:nvPr/>
        </p:nvSpPr>
        <p:spPr>
          <a:xfrm>
            <a:off x="3526282" y="262253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55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73" name="object 32573"/>
          <p:cNvSpPr/>
          <p:nvPr/>
        </p:nvSpPr>
        <p:spPr>
          <a:xfrm>
            <a:off x="3526282" y="262253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5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74" name="object 325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575" name="object 325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576" name="object 325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577" name="object 325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578" name="object 325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579" name="object 325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580" name="object 325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581" name="object 325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582" name="object 32582"/>
          <p:cNvSpPr/>
          <p:nvPr/>
        </p:nvSpPr>
        <p:spPr>
          <a:xfrm>
            <a:off x="3525756" y="260544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495" y="205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5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83" name="object 32583"/>
          <p:cNvSpPr/>
          <p:nvPr/>
        </p:nvSpPr>
        <p:spPr>
          <a:xfrm>
            <a:off x="3531837" y="2612514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0" y="0"/>
                </a:moveTo>
                <a:lnTo>
                  <a:pt x="2367" y="466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4F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84" name="object 32584"/>
          <p:cNvSpPr/>
          <p:nvPr/>
        </p:nvSpPr>
        <p:spPr>
          <a:xfrm>
            <a:off x="3531837" y="2612514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2367" y="4668"/>
                </a:moveTo>
                <a:lnTo>
                  <a:pt x="411" y="1871"/>
                </a:lnTo>
                <a:lnTo>
                  <a:pt x="0" y="0"/>
                </a:lnTo>
                <a:lnTo>
                  <a:pt x="2367" y="4668"/>
                </a:lnTo>
                <a:close/>
              </a:path>
            </a:pathLst>
          </a:custGeom>
          <a:solidFill>
            <a:srgbClr val="1750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85" name="object 32585"/>
          <p:cNvSpPr/>
          <p:nvPr/>
        </p:nvSpPr>
        <p:spPr>
          <a:xfrm>
            <a:off x="3531837" y="2612514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0" y="0"/>
                </a:moveTo>
                <a:lnTo>
                  <a:pt x="411" y="1871"/>
                </a:lnTo>
                <a:lnTo>
                  <a:pt x="2367" y="466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50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86" name="object 32586"/>
          <p:cNvSpPr/>
          <p:nvPr/>
        </p:nvSpPr>
        <p:spPr>
          <a:xfrm>
            <a:off x="3534204" y="2617183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2194" y="3980"/>
                </a:moveTo>
                <a:lnTo>
                  <a:pt x="0" y="0"/>
                </a:lnTo>
                <a:lnTo>
                  <a:pt x="2194" y="3980"/>
                </a:lnTo>
                <a:close/>
              </a:path>
            </a:pathLst>
          </a:custGeom>
          <a:ln w="3175">
            <a:solidFill>
              <a:srgbClr val="174E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87" name="object 32587"/>
          <p:cNvSpPr/>
          <p:nvPr/>
        </p:nvSpPr>
        <p:spPr>
          <a:xfrm>
            <a:off x="3534204" y="2617183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2194" y="3980"/>
                </a:moveTo>
                <a:lnTo>
                  <a:pt x="0" y="0"/>
                </a:lnTo>
                <a:lnTo>
                  <a:pt x="1805" y="2230"/>
                </a:lnTo>
                <a:lnTo>
                  <a:pt x="2194" y="3980"/>
                </a:lnTo>
                <a:close/>
              </a:path>
            </a:pathLst>
          </a:custGeom>
          <a:solidFill>
            <a:srgbClr val="174E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88" name="object 32588"/>
          <p:cNvSpPr/>
          <p:nvPr/>
        </p:nvSpPr>
        <p:spPr>
          <a:xfrm>
            <a:off x="3534204" y="2617183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2194" y="3980"/>
                </a:moveTo>
                <a:lnTo>
                  <a:pt x="1805" y="2230"/>
                </a:lnTo>
                <a:lnTo>
                  <a:pt x="0" y="0"/>
                </a:lnTo>
                <a:lnTo>
                  <a:pt x="2194" y="3980"/>
                </a:lnTo>
                <a:close/>
              </a:path>
            </a:pathLst>
          </a:custGeom>
          <a:ln w="3175">
            <a:solidFill>
              <a:srgbClr val="174E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89" name="object 325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590" name="object 325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591" name="object 325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592" name="object 325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593" name="object 325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594" name="object 325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595" name="object 32595"/>
          <p:cNvSpPr/>
          <p:nvPr/>
        </p:nvSpPr>
        <p:spPr>
          <a:xfrm>
            <a:off x="3525306" y="2590205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202" y="2583"/>
                </a:moveTo>
                <a:lnTo>
                  <a:pt x="0" y="675"/>
                </a:lnTo>
                <a:lnTo>
                  <a:pt x="116" y="0"/>
                </a:lnTo>
                <a:lnTo>
                  <a:pt x="2202" y="2583"/>
                </a:lnTo>
                <a:close/>
              </a:path>
            </a:pathLst>
          </a:custGeom>
          <a:solidFill>
            <a:srgbClr val="1855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96" name="object 32596"/>
          <p:cNvSpPr/>
          <p:nvPr/>
        </p:nvSpPr>
        <p:spPr>
          <a:xfrm>
            <a:off x="3525306" y="2590205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202" y="2583"/>
                </a:moveTo>
                <a:lnTo>
                  <a:pt x="116" y="0"/>
                </a:lnTo>
                <a:lnTo>
                  <a:pt x="0" y="675"/>
                </a:lnTo>
                <a:lnTo>
                  <a:pt x="2202" y="2583"/>
                </a:lnTo>
                <a:close/>
              </a:path>
            </a:pathLst>
          </a:custGeom>
          <a:ln w="3175">
            <a:solidFill>
              <a:srgbClr val="1855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97" name="object 32597"/>
          <p:cNvSpPr/>
          <p:nvPr/>
        </p:nvSpPr>
        <p:spPr>
          <a:xfrm>
            <a:off x="3525265" y="2589535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242" y="3253"/>
                </a:moveTo>
                <a:lnTo>
                  <a:pt x="157" y="670"/>
                </a:lnTo>
                <a:lnTo>
                  <a:pt x="0" y="0"/>
                </a:lnTo>
                <a:lnTo>
                  <a:pt x="2242" y="3253"/>
                </a:lnTo>
                <a:close/>
              </a:path>
            </a:pathLst>
          </a:custGeom>
          <a:solidFill>
            <a:srgbClr val="1855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98" name="object 32598"/>
          <p:cNvSpPr/>
          <p:nvPr/>
        </p:nvSpPr>
        <p:spPr>
          <a:xfrm>
            <a:off x="3525265" y="2589535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157" y="670"/>
                </a:moveTo>
                <a:lnTo>
                  <a:pt x="2242" y="3253"/>
                </a:lnTo>
                <a:lnTo>
                  <a:pt x="0" y="0"/>
                </a:lnTo>
                <a:lnTo>
                  <a:pt x="157" y="670"/>
                </a:lnTo>
                <a:close/>
              </a:path>
            </a:pathLst>
          </a:custGeom>
          <a:ln w="3175">
            <a:solidFill>
              <a:srgbClr val="1855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99" name="object 32599"/>
          <p:cNvSpPr/>
          <p:nvPr/>
        </p:nvSpPr>
        <p:spPr>
          <a:xfrm>
            <a:off x="3527508" y="259191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473" y="1701"/>
                </a:moveTo>
                <a:lnTo>
                  <a:pt x="0" y="878"/>
                </a:lnTo>
                <a:lnTo>
                  <a:pt x="1089" y="0"/>
                </a:lnTo>
                <a:lnTo>
                  <a:pt x="1473" y="1701"/>
                </a:lnTo>
                <a:close/>
              </a:path>
            </a:pathLst>
          </a:custGeom>
          <a:solidFill>
            <a:srgbClr val="1753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00" name="object 32600"/>
          <p:cNvSpPr/>
          <p:nvPr/>
        </p:nvSpPr>
        <p:spPr>
          <a:xfrm>
            <a:off x="3527508" y="259191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089" y="0"/>
                </a:moveTo>
                <a:lnTo>
                  <a:pt x="0" y="878"/>
                </a:lnTo>
                <a:lnTo>
                  <a:pt x="1473" y="1701"/>
                </a:lnTo>
                <a:lnTo>
                  <a:pt x="1089" y="0"/>
                </a:lnTo>
                <a:close/>
              </a:path>
            </a:pathLst>
          </a:custGeom>
          <a:ln w="3175">
            <a:solidFill>
              <a:srgbClr val="1753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01" name="object 32601"/>
          <p:cNvSpPr/>
          <p:nvPr/>
        </p:nvSpPr>
        <p:spPr>
          <a:xfrm>
            <a:off x="3525314" y="2577330"/>
            <a:ext cx="3810" cy="15875"/>
          </a:xfrm>
          <a:custGeom>
            <a:avLst/>
            <a:gdLst/>
            <a:ahLst/>
            <a:cxnLst/>
            <a:rect l="l" t="t" r="r" b="b"/>
            <a:pathLst>
              <a:path w="3810" h="15875">
                <a:moveTo>
                  <a:pt x="2194" y="15458"/>
                </a:moveTo>
                <a:lnTo>
                  <a:pt x="0" y="0"/>
                </a:lnTo>
                <a:lnTo>
                  <a:pt x="3284" y="14579"/>
                </a:lnTo>
                <a:lnTo>
                  <a:pt x="2194" y="15458"/>
                </a:lnTo>
                <a:close/>
              </a:path>
            </a:pathLst>
          </a:custGeom>
          <a:solidFill>
            <a:srgbClr val="1754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02" name="object 32602"/>
          <p:cNvSpPr/>
          <p:nvPr/>
        </p:nvSpPr>
        <p:spPr>
          <a:xfrm>
            <a:off x="3525314" y="2577330"/>
            <a:ext cx="3810" cy="15875"/>
          </a:xfrm>
          <a:custGeom>
            <a:avLst/>
            <a:gdLst/>
            <a:ahLst/>
            <a:cxnLst/>
            <a:rect l="l" t="t" r="r" b="b"/>
            <a:pathLst>
              <a:path w="3810" h="15875">
                <a:moveTo>
                  <a:pt x="0" y="0"/>
                </a:moveTo>
                <a:lnTo>
                  <a:pt x="3284" y="14579"/>
                </a:lnTo>
                <a:lnTo>
                  <a:pt x="2194" y="1545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54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03" name="object 32603"/>
          <p:cNvSpPr/>
          <p:nvPr/>
        </p:nvSpPr>
        <p:spPr>
          <a:xfrm>
            <a:off x="3525093" y="2577330"/>
            <a:ext cx="2540" cy="15875"/>
          </a:xfrm>
          <a:custGeom>
            <a:avLst/>
            <a:gdLst/>
            <a:ahLst/>
            <a:cxnLst/>
            <a:rect l="l" t="t" r="r" b="b"/>
            <a:pathLst>
              <a:path w="2539" h="15875">
                <a:moveTo>
                  <a:pt x="2415" y="15458"/>
                </a:moveTo>
                <a:lnTo>
                  <a:pt x="0" y="6642"/>
                </a:lnTo>
                <a:lnTo>
                  <a:pt x="220" y="0"/>
                </a:lnTo>
                <a:lnTo>
                  <a:pt x="2415" y="15458"/>
                </a:lnTo>
                <a:close/>
              </a:path>
            </a:pathLst>
          </a:custGeom>
          <a:solidFill>
            <a:srgbClr val="1855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04" name="object 32604"/>
          <p:cNvSpPr/>
          <p:nvPr/>
        </p:nvSpPr>
        <p:spPr>
          <a:xfrm>
            <a:off x="3525093" y="2577330"/>
            <a:ext cx="2540" cy="15875"/>
          </a:xfrm>
          <a:custGeom>
            <a:avLst/>
            <a:gdLst/>
            <a:ahLst/>
            <a:cxnLst/>
            <a:rect l="l" t="t" r="r" b="b"/>
            <a:pathLst>
              <a:path w="2539" h="15875">
                <a:moveTo>
                  <a:pt x="220" y="0"/>
                </a:moveTo>
                <a:lnTo>
                  <a:pt x="0" y="6642"/>
                </a:lnTo>
                <a:lnTo>
                  <a:pt x="2415" y="15458"/>
                </a:lnTo>
                <a:lnTo>
                  <a:pt x="220" y="0"/>
                </a:lnTo>
                <a:close/>
              </a:path>
            </a:pathLst>
          </a:custGeom>
          <a:ln w="3175">
            <a:solidFill>
              <a:srgbClr val="1855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05" name="object 326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606" name="object 326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607" name="object 326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608" name="object 326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609" name="object 32609"/>
          <p:cNvSpPr/>
          <p:nvPr/>
        </p:nvSpPr>
        <p:spPr>
          <a:xfrm>
            <a:off x="3451593" y="2540155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19">
                <a:moveTo>
                  <a:pt x="2481" y="7409"/>
                </a:moveTo>
                <a:lnTo>
                  <a:pt x="1231" y="3680"/>
                </a:lnTo>
                <a:lnTo>
                  <a:pt x="0" y="0"/>
                </a:lnTo>
                <a:lnTo>
                  <a:pt x="2481" y="7409"/>
                </a:lnTo>
                <a:close/>
              </a:path>
            </a:pathLst>
          </a:custGeom>
          <a:ln w="3175">
            <a:solidFill>
              <a:srgbClr val="2290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10" name="object 326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611" name="object 326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612" name="object 32612"/>
          <p:cNvSpPr/>
          <p:nvPr/>
        </p:nvSpPr>
        <p:spPr>
          <a:xfrm>
            <a:off x="3476038" y="2587780"/>
            <a:ext cx="27305" cy="45720"/>
          </a:xfrm>
          <a:custGeom>
            <a:avLst/>
            <a:gdLst/>
            <a:ahLst/>
            <a:cxnLst/>
            <a:rect l="l" t="t" r="r" b="b"/>
            <a:pathLst>
              <a:path w="27304" h="45719">
                <a:moveTo>
                  <a:pt x="26807" y="4568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13" name="object 32613"/>
          <p:cNvSpPr/>
          <p:nvPr/>
        </p:nvSpPr>
        <p:spPr>
          <a:xfrm>
            <a:off x="3456256" y="2554071"/>
            <a:ext cx="20320" cy="34290"/>
          </a:xfrm>
          <a:custGeom>
            <a:avLst/>
            <a:gdLst/>
            <a:ahLst/>
            <a:cxnLst/>
            <a:rect l="l" t="t" r="r" b="b"/>
            <a:pathLst>
              <a:path w="20320" h="34289">
                <a:moveTo>
                  <a:pt x="19781" y="3370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14" name="object 32614"/>
          <p:cNvSpPr/>
          <p:nvPr/>
        </p:nvSpPr>
        <p:spPr>
          <a:xfrm>
            <a:off x="3472934" y="2578821"/>
            <a:ext cx="3175" cy="9525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3103" y="89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15" name="object 32615"/>
          <p:cNvSpPr/>
          <p:nvPr/>
        </p:nvSpPr>
        <p:spPr>
          <a:xfrm>
            <a:off x="3506264" y="261573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351" y="1671"/>
                </a:moveTo>
                <a:lnTo>
                  <a:pt x="0" y="0"/>
                </a:lnTo>
                <a:lnTo>
                  <a:pt x="1351" y="1671"/>
                </a:lnTo>
                <a:close/>
              </a:path>
            </a:pathLst>
          </a:custGeom>
          <a:ln w="3175">
            <a:solidFill>
              <a:srgbClr val="1863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16" name="object 32616"/>
          <p:cNvSpPr/>
          <p:nvPr/>
        </p:nvSpPr>
        <p:spPr>
          <a:xfrm>
            <a:off x="3506264" y="261573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351" y="1671"/>
                </a:moveTo>
                <a:lnTo>
                  <a:pt x="0" y="0"/>
                </a:lnTo>
                <a:lnTo>
                  <a:pt x="1351" y="1671"/>
                </a:lnTo>
                <a:close/>
              </a:path>
            </a:pathLst>
          </a:custGeom>
          <a:ln w="3175">
            <a:solidFill>
              <a:srgbClr val="1864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17" name="object 32617"/>
          <p:cNvSpPr/>
          <p:nvPr/>
        </p:nvSpPr>
        <p:spPr>
          <a:xfrm>
            <a:off x="3506264" y="261573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351" y="1671"/>
                </a:moveTo>
                <a:lnTo>
                  <a:pt x="0" y="0"/>
                </a:lnTo>
                <a:lnTo>
                  <a:pt x="1076" y="957"/>
                </a:lnTo>
                <a:lnTo>
                  <a:pt x="1351" y="1671"/>
                </a:lnTo>
                <a:close/>
              </a:path>
            </a:pathLst>
          </a:custGeom>
          <a:solidFill>
            <a:srgbClr val="1863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18" name="object 32618"/>
          <p:cNvSpPr/>
          <p:nvPr/>
        </p:nvSpPr>
        <p:spPr>
          <a:xfrm>
            <a:off x="3506264" y="261573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351" y="1671"/>
                </a:moveTo>
                <a:lnTo>
                  <a:pt x="0" y="0"/>
                </a:lnTo>
                <a:lnTo>
                  <a:pt x="1076" y="957"/>
                </a:lnTo>
                <a:lnTo>
                  <a:pt x="1351" y="1671"/>
                </a:lnTo>
                <a:close/>
              </a:path>
            </a:pathLst>
          </a:custGeom>
          <a:ln w="3175">
            <a:solidFill>
              <a:srgbClr val="1863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19" name="object 32619"/>
          <p:cNvSpPr/>
          <p:nvPr/>
        </p:nvSpPr>
        <p:spPr>
          <a:xfrm>
            <a:off x="3507341" y="261669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274" y="713"/>
                </a:moveTo>
                <a:lnTo>
                  <a:pt x="0" y="0"/>
                </a:lnTo>
                <a:lnTo>
                  <a:pt x="274" y="713"/>
                </a:lnTo>
                <a:close/>
              </a:path>
            </a:pathLst>
          </a:custGeom>
          <a:ln w="3175">
            <a:solidFill>
              <a:srgbClr val="1863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20" name="object 32620"/>
          <p:cNvSpPr/>
          <p:nvPr/>
        </p:nvSpPr>
        <p:spPr>
          <a:xfrm>
            <a:off x="3506264" y="2614820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1076" y="1871"/>
                </a:moveTo>
                <a:lnTo>
                  <a:pt x="0" y="914"/>
                </a:lnTo>
                <a:lnTo>
                  <a:pt x="160" y="0"/>
                </a:lnTo>
                <a:lnTo>
                  <a:pt x="1076" y="1871"/>
                </a:lnTo>
                <a:close/>
              </a:path>
            </a:pathLst>
          </a:custGeom>
          <a:solidFill>
            <a:srgbClr val="1864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21" name="object 32621"/>
          <p:cNvSpPr/>
          <p:nvPr/>
        </p:nvSpPr>
        <p:spPr>
          <a:xfrm>
            <a:off x="3506264" y="2614820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914"/>
                </a:moveTo>
                <a:lnTo>
                  <a:pt x="160" y="0"/>
                </a:lnTo>
                <a:lnTo>
                  <a:pt x="1076" y="1871"/>
                </a:lnTo>
                <a:lnTo>
                  <a:pt x="0" y="914"/>
                </a:lnTo>
                <a:close/>
              </a:path>
            </a:pathLst>
          </a:custGeom>
          <a:ln w="3175">
            <a:solidFill>
              <a:srgbClr val="1864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22" name="object 32622"/>
          <p:cNvSpPr/>
          <p:nvPr/>
        </p:nvSpPr>
        <p:spPr>
          <a:xfrm>
            <a:off x="3506264" y="261573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1076" y="95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64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23" name="object 326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624" name="object 326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625" name="object 326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626" name="object 32626"/>
          <p:cNvSpPr/>
          <p:nvPr/>
        </p:nvSpPr>
        <p:spPr>
          <a:xfrm>
            <a:off x="3502845" y="2633464"/>
            <a:ext cx="25400" cy="28575"/>
          </a:xfrm>
          <a:custGeom>
            <a:avLst/>
            <a:gdLst/>
            <a:ahLst/>
            <a:cxnLst/>
            <a:rect l="l" t="t" r="r" b="b"/>
            <a:pathLst>
              <a:path w="25400" h="28575">
                <a:moveTo>
                  <a:pt x="24853" y="2837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27" name="object 32627"/>
          <p:cNvSpPr/>
          <p:nvPr/>
        </p:nvSpPr>
        <p:spPr>
          <a:xfrm>
            <a:off x="3509522" y="262236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62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28" name="object 32628"/>
          <p:cNvSpPr/>
          <p:nvPr/>
        </p:nvSpPr>
        <p:spPr>
          <a:xfrm>
            <a:off x="3509522" y="262236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2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29" name="object 326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630" name="object 326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631" name="object 326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632" name="object 326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633" name="object 326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634" name="object 326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635" name="object 326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4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636" name="object 32636"/>
          <p:cNvSpPr/>
          <p:nvPr/>
        </p:nvSpPr>
        <p:spPr>
          <a:xfrm>
            <a:off x="3506264" y="261573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351" y="167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64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37" name="object 32637"/>
          <p:cNvSpPr/>
          <p:nvPr/>
        </p:nvSpPr>
        <p:spPr>
          <a:xfrm>
            <a:off x="3506264" y="2615735"/>
            <a:ext cx="3810" cy="6985"/>
          </a:xfrm>
          <a:custGeom>
            <a:avLst/>
            <a:gdLst/>
            <a:ahLst/>
            <a:cxnLst/>
            <a:rect l="l" t="t" r="r" b="b"/>
            <a:pathLst>
              <a:path w="3810" h="6985">
                <a:moveTo>
                  <a:pt x="3258" y="6634"/>
                </a:moveTo>
                <a:lnTo>
                  <a:pt x="0" y="0"/>
                </a:lnTo>
                <a:lnTo>
                  <a:pt x="1351" y="1671"/>
                </a:lnTo>
                <a:lnTo>
                  <a:pt x="3258" y="6634"/>
                </a:lnTo>
                <a:close/>
              </a:path>
            </a:pathLst>
          </a:custGeom>
          <a:solidFill>
            <a:srgbClr val="1863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38" name="object 32638"/>
          <p:cNvSpPr/>
          <p:nvPr/>
        </p:nvSpPr>
        <p:spPr>
          <a:xfrm>
            <a:off x="3506264" y="2615735"/>
            <a:ext cx="3810" cy="6985"/>
          </a:xfrm>
          <a:custGeom>
            <a:avLst/>
            <a:gdLst/>
            <a:ahLst/>
            <a:cxnLst/>
            <a:rect l="l" t="t" r="r" b="b"/>
            <a:pathLst>
              <a:path w="3810" h="6985">
                <a:moveTo>
                  <a:pt x="0" y="0"/>
                </a:moveTo>
                <a:lnTo>
                  <a:pt x="3258" y="6634"/>
                </a:lnTo>
                <a:lnTo>
                  <a:pt x="1351" y="167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63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39" name="object 326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640" name="object 326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641" name="object 32641"/>
          <p:cNvSpPr/>
          <p:nvPr/>
        </p:nvSpPr>
        <p:spPr>
          <a:xfrm>
            <a:off x="3506264" y="2614820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160" y="0"/>
                </a:moveTo>
                <a:lnTo>
                  <a:pt x="0" y="914"/>
                </a:lnTo>
                <a:lnTo>
                  <a:pt x="160" y="0"/>
                </a:lnTo>
                <a:close/>
              </a:path>
            </a:pathLst>
          </a:custGeom>
          <a:ln w="3175">
            <a:solidFill>
              <a:srgbClr val="1864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42" name="object 326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643" name="object 326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644" name="object 326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645" name="object 326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646" name="object 32646"/>
          <p:cNvSpPr/>
          <p:nvPr/>
        </p:nvSpPr>
        <p:spPr>
          <a:xfrm>
            <a:off x="3491301" y="2587185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4">
                <a:moveTo>
                  <a:pt x="0" y="0"/>
                </a:moveTo>
                <a:lnTo>
                  <a:pt x="4206" y="53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47" name="object 326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648" name="object 326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649" name="object 326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650" name="object 326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651" name="object 326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652" name="object 326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653" name="object 32653"/>
          <p:cNvSpPr/>
          <p:nvPr/>
        </p:nvSpPr>
        <p:spPr>
          <a:xfrm>
            <a:off x="3466604" y="2552773"/>
            <a:ext cx="3175" cy="13335"/>
          </a:xfrm>
          <a:custGeom>
            <a:avLst/>
            <a:gdLst/>
            <a:ahLst/>
            <a:cxnLst/>
            <a:rect l="l" t="t" r="r" b="b"/>
            <a:pathLst>
              <a:path w="3175" h="13335">
                <a:moveTo>
                  <a:pt x="3149" y="129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54" name="object 32654"/>
          <p:cNvSpPr/>
          <p:nvPr/>
        </p:nvSpPr>
        <p:spPr>
          <a:xfrm>
            <a:off x="3478199" y="2566809"/>
            <a:ext cx="13335" cy="20955"/>
          </a:xfrm>
          <a:custGeom>
            <a:avLst/>
            <a:gdLst/>
            <a:ahLst/>
            <a:cxnLst/>
            <a:rect l="l" t="t" r="r" b="b"/>
            <a:pathLst>
              <a:path w="13335" h="20955">
                <a:moveTo>
                  <a:pt x="0" y="0"/>
                </a:moveTo>
                <a:lnTo>
                  <a:pt x="13101" y="203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55" name="object 326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656" name="object 326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657" name="object 326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658" name="object 326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659" name="object 32659"/>
          <p:cNvSpPr/>
          <p:nvPr/>
        </p:nvSpPr>
        <p:spPr>
          <a:xfrm>
            <a:off x="3477996" y="256646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03" y="342"/>
                </a:moveTo>
                <a:lnTo>
                  <a:pt x="0" y="0"/>
                </a:lnTo>
                <a:lnTo>
                  <a:pt x="203" y="342"/>
                </a:lnTo>
                <a:close/>
              </a:path>
            </a:pathLst>
          </a:custGeom>
          <a:solidFill>
            <a:srgbClr val="197D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60" name="object 32660"/>
          <p:cNvSpPr/>
          <p:nvPr/>
        </p:nvSpPr>
        <p:spPr>
          <a:xfrm>
            <a:off x="3477996" y="256646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203" y="342"/>
                </a:lnTo>
                <a:lnTo>
                  <a:pt x="88" y="106"/>
                </a:lnTo>
                <a:close/>
              </a:path>
            </a:pathLst>
          </a:custGeom>
          <a:ln w="3175">
            <a:solidFill>
              <a:srgbClr val="197D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61" name="object 326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662" name="object 326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663" name="object 32663"/>
          <p:cNvSpPr/>
          <p:nvPr/>
        </p:nvSpPr>
        <p:spPr>
          <a:xfrm>
            <a:off x="3466589" y="255268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5" y="8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64" name="object 32664"/>
          <p:cNvSpPr/>
          <p:nvPr/>
        </p:nvSpPr>
        <p:spPr>
          <a:xfrm>
            <a:off x="3477996" y="256646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203" y="34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65" name="object 326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666" name="object 326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667" name="object 326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668" name="object 326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669" name="object 32669"/>
          <p:cNvSpPr/>
          <p:nvPr/>
        </p:nvSpPr>
        <p:spPr>
          <a:xfrm>
            <a:off x="3469754" y="2565720"/>
            <a:ext cx="3175" cy="13335"/>
          </a:xfrm>
          <a:custGeom>
            <a:avLst/>
            <a:gdLst/>
            <a:ahLst/>
            <a:cxnLst/>
            <a:rect l="l" t="t" r="r" b="b"/>
            <a:pathLst>
              <a:path w="3175" h="13335">
                <a:moveTo>
                  <a:pt x="3180" y="131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70" name="object 326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671" name="object 326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672" name="object 326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673" name="object 326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674" name="object 326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675" name="object 326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676" name="object 326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677" name="object 326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678" name="object 326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679" name="object 326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680" name="object 326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681" name="object 326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682" name="object 32682"/>
          <p:cNvSpPr/>
          <p:nvPr/>
        </p:nvSpPr>
        <p:spPr>
          <a:xfrm>
            <a:off x="3464994" y="2544435"/>
            <a:ext cx="1905" cy="8255"/>
          </a:xfrm>
          <a:custGeom>
            <a:avLst/>
            <a:gdLst/>
            <a:ahLst/>
            <a:cxnLst/>
            <a:rect l="l" t="t" r="r" b="b"/>
            <a:pathLst>
              <a:path w="1904" h="8255">
                <a:moveTo>
                  <a:pt x="1595" y="825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83" name="object 32683"/>
          <p:cNvSpPr/>
          <p:nvPr/>
        </p:nvSpPr>
        <p:spPr>
          <a:xfrm>
            <a:off x="3463388" y="2536139"/>
            <a:ext cx="1905" cy="8890"/>
          </a:xfrm>
          <a:custGeom>
            <a:avLst/>
            <a:gdLst/>
            <a:ahLst/>
            <a:cxnLst/>
            <a:rect l="l" t="t" r="r" b="b"/>
            <a:pathLst>
              <a:path w="1904" h="8889">
                <a:moveTo>
                  <a:pt x="1605" y="829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84" name="object 32684"/>
          <p:cNvSpPr/>
          <p:nvPr/>
        </p:nvSpPr>
        <p:spPr>
          <a:xfrm>
            <a:off x="3452921" y="2523987"/>
            <a:ext cx="12065" cy="20955"/>
          </a:xfrm>
          <a:custGeom>
            <a:avLst/>
            <a:gdLst/>
            <a:ahLst/>
            <a:cxnLst/>
            <a:rect l="l" t="t" r="r" b="b"/>
            <a:pathLst>
              <a:path w="12064" h="20955">
                <a:moveTo>
                  <a:pt x="0" y="0"/>
                </a:moveTo>
                <a:lnTo>
                  <a:pt x="12072" y="204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85" name="object 32685"/>
          <p:cNvSpPr/>
          <p:nvPr/>
        </p:nvSpPr>
        <p:spPr>
          <a:xfrm>
            <a:off x="3464994" y="2544435"/>
            <a:ext cx="13335" cy="22225"/>
          </a:xfrm>
          <a:custGeom>
            <a:avLst/>
            <a:gdLst/>
            <a:ahLst/>
            <a:cxnLst/>
            <a:rect l="l" t="t" r="r" b="b"/>
            <a:pathLst>
              <a:path w="13335" h="22225">
                <a:moveTo>
                  <a:pt x="0" y="0"/>
                </a:moveTo>
                <a:lnTo>
                  <a:pt x="13002" y="2203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86" name="object 326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687" name="object 326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688" name="object 326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689" name="object 326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690" name="object 326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691" name="object 326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692" name="object 32692"/>
          <p:cNvSpPr/>
          <p:nvPr/>
        </p:nvSpPr>
        <p:spPr>
          <a:xfrm>
            <a:off x="3460404" y="2527104"/>
            <a:ext cx="3175" cy="9525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2984" y="90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93" name="object 326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694" name="object 326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695" name="object 326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696" name="object 326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697" name="object 32697"/>
          <p:cNvSpPr/>
          <p:nvPr/>
        </p:nvSpPr>
        <p:spPr>
          <a:xfrm>
            <a:off x="3506424" y="259256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3522"/>
                </a:moveTo>
                <a:lnTo>
                  <a:pt x="248" y="0"/>
                </a:lnTo>
                <a:lnTo>
                  <a:pt x="0" y="3522"/>
                </a:lnTo>
                <a:close/>
              </a:path>
            </a:pathLst>
          </a:custGeom>
          <a:ln w="3175">
            <a:solidFill>
              <a:srgbClr val="1864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98" name="object 32698"/>
          <p:cNvSpPr/>
          <p:nvPr/>
        </p:nvSpPr>
        <p:spPr>
          <a:xfrm>
            <a:off x="3506424" y="259256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3522"/>
                </a:moveTo>
                <a:lnTo>
                  <a:pt x="248" y="0"/>
                </a:lnTo>
                <a:lnTo>
                  <a:pt x="2004" y="2804"/>
                </a:lnTo>
                <a:lnTo>
                  <a:pt x="0" y="3522"/>
                </a:lnTo>
                <a:close/>
              </a:path>
            </a:pathLst>
          </a:custGeom>
          <a:solidFill>
            <a:srgbClr val="1863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99" name="object 32699"/>
          <p:cNvSpPr/>
          <p:nvPr/>
        </p:nvSpPr>
        <p:spPr>
          <a:xfrm>
            <a:off x="3506424" y="259256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3522"/>
                </a:moveTo>
                <a:lnTo>
                  <a:pt x="2004" y="2804"/>
                </a:lnTo>
                <a:lnTo>
                  <a:pt x="248" y="0"/>
                </a:lnTo>
                <a:lnTo>
                  <a:pt x="0" y="3522"/>
                </a:lnTo>
                <a:close/>
              </a:path>
            </a:pathLst>
          </a:custGeom>
          <a:ln w="3175">
            <a:solidFill>
              <a:srgbClr val="1863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00" name="object 32700"/>
          <p:cNvSpPr/>
          <p:nvPr/>
        </p:nvSpPr>
        <p:spPr>
          <a:xfrm>
            <a:off x="3506424" y="2595364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4218" y="4592"/>
                </a:moveTo>
                <a:lnTo>
                  <a:pt x="0" y="718"/>
                </a:lnTo>
                <a:lnTo>
                  <a:pt x="2004" y="0"/>
                </a:lnTo>
                <a:lnTo>
                  <a:pt x="4218" y="4592"/>
                </a:lnTo>
                <a:close/>
              </a:path>
            </a:pathLst>
          </a:custGeom>
          <a:solidFill>
            <a:srgbClr val="1862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01" name="object 32701"/>
          <p:cNvSpPr/>
          <p:nvPr/>
        </p:nvSpPr>
        <p:spPr>
          <a:xfrm>
            <a:off x="3506424" y="2595364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0" y="718"/>
                </a:moveTo>
                <a:lnTo>
                  <a:pt x="2004" y="0"/>
                </a:lnTo>
                <a:lnTo>
                  <a:pt x="4218" y="4592"/>
                </a:lnTo>
                <a:lnTo>
                  <a:pt x="0" y="718"/>
                </a:lnTo>
                <a:close/>
              </a:path>
            </a:pathLst>
          </a:custGeom>
          <a:ln w="3175">
            <a:solidFill>
              <a:srgbClr val="1862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02" name="object 327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703" name="object 327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704" name="object 327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705" name="object 327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706" name="object 327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707" name="object 327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708" name="object 327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709" name="object 327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710" name="object 327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711" name="object 32711"/>
          <p:cNvSpPr/>
          <p:nvPr/>
        </p:nvSpPr>
        <p:spPr>
          <a:xfrm>
            <a:off x="3513744" y="2615115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0" y="0"/>
                </a:moveTo>
                <a:lnTo>
                  <a:pt x="7399" y="883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12" name="object 32712"/>
          <p:cNvSpPr/>
          <p:nvPr/>
        </p:nvSpPr>
        <p:spPr>
          <a:xfrm>
            <a:off x="3506424" y="2608862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0" y="5958"/>
                </a:moveTo>
                <a:lnTo>
                  <a:pt x="1036" y="0"/>
                </a:lnTo>
                <a:lnTo>
                  <a:pt x="0" y="5958"/>
                </a:lnTo>
                <a:close/>
              </a:path>
            </a:pathLst>
          </a:custGeom>
          <a:ln w="3175">
            <a:solidFill>
              <a:srgbClr val="1864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13" name="object 32713"/>
          <p:cNvSpPr/>
          <p:nvPr/>
        </p:nvSpPr>
        <p:spPr>
          <a:xfrm>
            <a:off x="3506424" y="2608862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0" y="5958"/>
                </a:moveTo>
                <a:lnTo>
                  <a:pt x="1036" y="0"/>
                </a:lnTo>
                <a:lnTo>
                  <a:pt x="0" y="5958"/>
                </a:lnTo>
                <a:close/>
              </a:path>
            </a:pathLst>
          </a:custGeom>
          <a:ln w="3175">
            <a:solidFill>
              <a:srgbClr val="1864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14" name="object 327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715" name="object 327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716" name="object 32716"/>
          <p:cNvSpPr/>
          <p:nvPr/>
        </p:nvSpPr>
        <p:spPr>
          <a:xfrm>
            <a:off x="3506424" y="2614820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0"/>
                </a:moveTo>
                <a:lnTo>
                  <a:pt x="916" y="187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64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17" name="object 32717"/>
          <p:cNvSpPr/>
          <p:nvPr/>
        </p:nvSpPr>
        <p:spPr>
          <a:xfrm>
            <a:off x="3525494" y="2634651"/>
            <a:ext cx="635" cy="0"/>
          </a:xfrm>
          <a:custGeom>
            <a:avLst/>
            <a:gdLst/>
            <a:ahLst/>
            <a:cxnLst/>
            <a:rect l="l" t="t" r="r" b="b"/>
            <a:pathLst>
              <a:path w="635" h="0">
                <a:moveTo>
                  <a:pt x="0" y="0"/>
                </a:moveTo>
                <a:lnTo>
                  <a:pt x="233" y="0"/>
                </a:lnTo>
              </a:path>
            </a:pathLst>
          </a:custGeom>
          <a:ln w="3589">
            <a:solidFill>
              <a:srgbClr val="1855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18" name="object 32718"/>
          <p:cNvSpPr/>
          <p:nvPr/>
        </p:nvSpPr>
        <p:spPr>
          <a:xfrm>
            <a:off x="3525494" y="2632857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185" y="424"/>
                </a:lnTo>
                <a:lnTo>
                  <a:pt x="233" y="358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5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19" name="object 327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720" name="object 327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721" name="object 327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722" name="object 327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723" name="object 32723"/>
          <p:cNvSpPr/>
          <p:nvPr/>
        </p:nvSpPr>
        <p:spPr>
          <a:xfrm>
            <a:off x="3506673" y="259256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632" y="57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64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24" name="object 32724"/>
          <p:cNvSpPr/>
          <p:nvPr/>
        </p:nvSpPr>
        <p:spPr>
          <a:xfrm>
            <a:off x="3506673" y="2592560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755" y="2804"/>
                </a:moveTo>
                <a:lnTo>
                  <a:pt x="0" y="0"/>
                </a:lnTo>
                <a:lnTo>
                  <a:pt x="632" y="579"/>
                </a:lnTo>
                <a:lnTo>
                  <a:pt x="1755" y="2804"/>
                </a:lnTo>
                <a:close/>
              </a:path>
            </a:pathLst>
          </a:custGeom>
          <a:solidFill>
            <a:srgbClr val="1863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25" name="object 32725"/>
          <p:cNvSpPr/>
          <p:nvPr/>
        </p:nvSpPr>
        <p:spPr>
          <a:xfrm>
            <a:off x="3506673" y="2592560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755" y="2804"/>
                </a:lnTo>
                <a:lnTo>
                  <a:pt x="632" y="57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63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26" name="object 327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727" name="object 327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728" name="object 32728"/>
          <p:cNvSpPr/>
          <p:nvPr/>
        </p:nvSpPr>
        <p:spPr>
          <a:xfrm>
            <a:off x="3521468" y="264743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58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29" name="object 32729"/>
          <p:cNvSpPr/>
          <p:nvPr/>
        </p:nvSpPr>
        <p:spPr>
          <a:xfrm>
            <a:off x="3521468" y="264743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58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30" name="object 327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731" name="object 327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732" name="object 327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733" name="object 327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734" name="object 327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735" name="object 327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736" name="object 327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737" name="object 327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738" name="object 327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739" name="object 32739"/>
          <p:cNvSpPr/>
          <p:nvPr/>
        </p:nvSpPr>
        <p:spPr>
          <a:xfrm>
            <a:off x="3506424" y="259256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248" y="0"/>
                </a:moveTo>
                <a:lnTo>
                  <a:pt x="0" y="3522"/>
                </a:lnTo>
                <a:lnTo>
                  <a:pt x="248" y="0"/>
                </a:lnTo>
                <a:close/>
              </a:path>
            </a:pathLst>
          </a:custGeom>
          <a:ln w="3175">
            <a:solidFill>
              <a:srgbClr val="1864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40" name="object 327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741" name="object 327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742" name="object 327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743" name="object 327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744" name="object 327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745" name="object 327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746" name="object 327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747" name="object 327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748" name="object 327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749" name="object 327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750" name="object 327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751" name="object 327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752" name="object 32752"/>
          <p:cNvSpPr/>
          <p:nvPr/>
        </p:nvSpPr>
        <p:spPr>
          <a:xfrm>
            <a:off x="3507460" y="260886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63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53" name="object 32753"/>
          <p:cNvSpPr/>
          <p:nvPr/>
        </p:nvSpPr>
        <p:spPr>
          <a:xfrm>
            <a:off x="3507460" y="260886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63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54" name="object 32754"/>
          <p:cNvSpPr/>
          <p:nvPr/>
        </p:nvSpPr>
        <p:spPr>
          <a:xfrm>
            <a:off x="3506424" y="2608862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1036" y="0"/>
                </a:moveTo>
                <a:lnTo>
                  <a:pt x="0" y="5958"/>
                </a:lnTo>
                <a:lnTo>
                  <a:pt x="1036" y="0"/>
                </a:lnTo>
                <a:close/>
              </a:path>
            </a:pathLst>
          </a:custGeom>
          <a:ln w="3175">
            <a:solidFill>
              <a:srgbClr val="1864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55" name="object 327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756" name="object 327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757" name="object 327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758" name="object 32758"/>
          <p:cNvSpPr/>
          <p:nvPr/>
        </p:nvSpPr>
        <p:spPr>
          <a:xfrm>
            <a:off x="3495507" y="2592575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30">
                <a:moveTo>
                  <a:pt x="0" y="0"/>
                </a:moveTo>
                <a:lnTo>
                  <a:pt x="8755" y="112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59" name="object 327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760" name="object 327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761" name="object 327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762" name="object 327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763" name="object 327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764" name="object 327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765" name="object 32765"/>
          <p:cNvSpPr/>
          <p:nvPr/>
        </p:nvSpPr>
        <p:spPr>
          <a:xfrm>
            <a:off x="3504262" y="2603799"/>
            <a:ext cx="9525" cy="11430"/>
          </a:xfrm>
          <a:custGeom>
            <a:avLst/>
            <a:gdLst/>
            <a:ahLst/>
            <a:cxnLst/>
            <a:rect l="l" t="t" r="r" b="b"/>
            <a:pathLst>
              <a:path w="9525" h="11430">
                <a:moveTo>
                  <a:pt x="0" y="0"/>
                </a:moveTo>
                <a:lnTo>
                  <a:pt x="9481" y="1131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66" name="object 327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767" name="object 327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768" name="object 327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769" name="object 327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770" name="object 327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771" name="object 327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772" name="object 32772"/>
          <p:cNvSpPr/>
          <p:nvPr/>
        </p:nvSpPr>
        <p:spPr>
          <a:xfrm>
            <a:off x="3494092" y="2565412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0" y="0"/>
                </a:moveTo>
                <a:lnTo>
                  <a:pt x="1780" y="509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6E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73" name="object 327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774" name="object 327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775" name="object 327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5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776" name="object 32776"/>
          <p:cNvSpPr/>
          <p:nvPr/>
        </p:nvSpPr>
        <p:spPr>
          <a:xfrm>
            <a:off x="3449835" y="2496649"/>
            <a:ext cx="635" cy="6985"/>
          </a:xfrm>
          <a:custGeom>
            <a:avLst/>
            <a:gdLst/>
            <a:ahLst/>
            <a:cxnLst/>
            <a:rect l="l" t="t" r="r" b="b"/>
            <a:pathLst>
              <a:path w="635" h="6985">
                <a:moveTo>
                  <a:pt x="276" y="6593"/>
                </a:moveTo>
                <a:lnTo>
                  <a:pt x="0" y="0"/>
                </a:lnTo>
                <a:lnTo>
                  <a:pt x="276" y="6593"/>
                </a:lnTo>
                <a:close/>
              </a:path>
            </a:pathLst>
          </a:custGeom>
          <a:ln w="3175">
            <a:solidFill>
              <a:srgbClr val="2191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77" name="object 32777"/>
          <p:cNvSpPr/>
          <p:nvPr/>
        </p:nvSpPr>
        <p:spPr>
          <a:xfrm>
            <a:off x="3449835" y="2496649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276" y="6593"/>
                </a:moveTo>
                <a:lnTo>
                  <a:pt x="0" y="0"/>
                </a:lnTo>
                <a:lnTo>
                  <a:pt x="4498" y="5557"/>
                </a:lnTo>
                <a:lnTo>
                  <a:pt x="276" y="6593"/>
                </a:lnTo>
                <a:close/>
              </a:path>
            </a:pathLst>
          </a:custGeom>
          <a:solidFill>
            <a:srgbClr val="2090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78" name="object 32778"/>
          <p:cNvSpPr/>
          <p:nvPr/>
        </p:nvSpPr>
        <p:spPr>
          <a:xfrm>
            <a:off x="3449835" y="2496649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276" y="6593"/>
                </a:moveTo>
                <a:lnTo>
                  <a:pt x="4498" y="5557"/>
                </a:lnTo>
                <a:lnTo>
                  <a:pt x="0" y="0"/>
                </a:lnTo>
                <a:lnTo>
                  <a:pt x="276" y="6593"/>
                </a:lnTo>
                <a:close/>
              </a:path>
            </a:pathLst>
          </a:custGeom>
          <a:ln w="3175">
            <a:solidFill>
              <a:srgbClr val="2090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79" name="object 327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780" name="object 32780"/>
          <p:cNvSpPr/>
          <p:nvPr/>
        </p:nvSpPr>
        <p:spPr>
          <a:xfrm>
            <a:off x="3449835" y="2496649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0" y="0"/>
                </a:moveTo>
                <a:lnTo>
                  <a:pt x="4498" y="555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090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81" name="object 32781"/>
          <p:cNvSpPr/>
          <p:nvPr/>
        </p:nvSpPr>
        <p:spPr>
          <a:xfrm>
            <a:off x="3449835" y="2496649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0" y="0"/>
                </a:moveTo>
                <a:lnTo>
                  <a:pt x="4498" y="555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090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82" name="object 327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783" name="object 327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784" name="object 32784"/>
          <p:cNvSpPr/>
          <p:nvPr/>
        </p:nvSpPr>
        <p:spPr>
          <a:xfrm>
            <a:off x="3454334" y="2502207"/>
            <a:ext cx="3175" cy="12700"/>
          </a:xfrm>
          <a:custGeom>
            <a:avLst/>
            <a:gdLst/>
            <a:ahLst/>
            <a:cxnLst/>
            <a:rect l="l" t="t" r="r" b="b"/>
            <a:pathLst>
              <a:path w="3175" h="12700">
                <a:moveTo>
                  <a:pt x="3020" y="12369"/>
                </a:moveTo>
                <a:lnTo>
                  <a:pt x="0" y="0"/>
                </a:lnTo>
                <a:lnTo>
                  <a:pt x="3020" y="12369"/>
                </a:lnTo>
                <a:close/>
              </a:path>
            </a:pathLst>
          </a:custGeom>
          <a:ln w="3175">
            <a:solidFill>
              <a:srgbClr val="1F8E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85" name="object 32785"/>
          <p:cNvSpPr/>
          <p:nvPr/>
        </p:nvSpPr>
        <p:spPr>
          <a:xfrm>
            <a:off x="3454334" y="2502207"/>
            <a:ext cx="3175" cy="12700"/>
          </a:xfrm>
          <a:custGeom>
            <a:avLst/>
            <a:gdLst/>
            <a:ahLst/>
            <a:cxnLst/>
            <a:rect l="l" t="t" r="r" b="b"/>
            <a:pathLst>
              <a:path w="3175" h="12700">
                <a:moveTo>
                  <a:pt x="3020" y="1236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86" name="object 32786"/>
          <p:cNvSpPr/>
          <p:nvPr/>
        </p:nvSpPr>
        <p:spPr>
          <a:xfrm>
            <a:off x="3454334" y="250220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87" name="object 32787"/>
          <p:cNvSpPr/>
          <p:nvPr/>
        </p:nvSpPr>
        <p:spPr>
          <a:xfrm>
            <a:off x="3454334" y="250220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88" name="object 32788"/>
          <p:cNvSpPr/>
          <p:nvPr/>
        </p:nvSpPr>
        <p:spPr>
          <a:xfrm>
            <a:off x="3454334" y="2502207"/>
            <a:ext cx="26034" cy="40640"/>
          </a:xfrm>
          <a:custGeom>
            <a:avLst/>
            <a:gdLst/>
            <a:ahLst/>
            <a:cxnLst/>
            <a:rect l="l" t="t" r="r" b="b"/>
            <a:pathLst>
              <a:path w="26035" h="40639">
                <a:moveTo>
                  <a:pt x="0" y="0"/>
                </a:moveTo>
                <a:lnTo>
                  <a:pt x="25839" y="404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89" name="object 32789"/>
          <p:cNvSpPr/>
          <p:nvPr/>
        </p:nvSpPr>
        <p:spPr>
          <a:xfrm>
            <a:off x="3477364" y="2530909"/>
            <a:ext cx="3175" cy="12065"/>
          </a:xfrm>
          <a:custGeom>
            <a:avLst/>
            <a:gdLst/>
            <a:ahLst/>
            <a:cxnLst/>
            <a:rect l="l" t="t" r="r" b="b"/>
            <a:pathLst>
              <a:path w="3175" h="12064">
                <a:moveTo>
                  <a:pt x="2918" y="11925"/>
                </a:moveTo>
                <a:lnTo>
                  <a:pt x="2809" y="11780"/>
                </a:lnTo>
                <a:lnTo>
                  <a:pt x="0" y="0"/>
                </a:lnTo>
                <a:lnTo>
                  <a:pt x="2918" y="11925"/>
                </a:lnTo>
                <a:close/>
              </a:path>
            </a:pathLst>
          </a:custGeom>
          <a:solidFill>
            <a:srgbClr val="197B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90" name="object 32790"/>
          <p:cNvSpPr/>
          <p:nvPr/>
        </p:nvSpPr>
        <p:spPr>
          <a:xfrm>
            <a:off x="3477364" y="2530909"/>
            <a:ext cx="3175" cy="12065"/>
          </a:xfrm>
          <a:custGeom>
            <a:avLst/>
            <a:gdLst/>
            <a:ahLst/>
            <a:cxnLst/>
            <a:rect l="l" t="t" r="r" b="b"/>
            <a:pathLst>
              <a:path w="3175" h="12064">
                <a:moveTo>
                  <a:pt x="0" y="0"/>
                </a:moveTo>
                <a:lnTo>
                  <a:pt x="2918" y="11925"/>
                </a:lnTo>
                <a:lnTo>
                  <a:pt x="2809" y="1178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7B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91" name="object 32791"/>
          <p:cNvSpPr/>
          <p:nvPr/>
        </p:nvSpPr>
        <p:spPr>
          <a:xfrm>
            <a:off x="3477064" y="2530289"/>
            <a:ext cx="3175" cy="12700"/>
          </a:xfrm>
          <a:custGeom>
            <a:avLst/>
            <a:gdLst/>
            <a:ahLst/>
            <a:cxnLst/>
            <a:rect l="l" t="t" r="r" b="b"/>
            <a:pathLst>
              <a:path w="3175" h="12700">
                <a:moveTo>
                  <a:pt x="3108" y="12400"/>
                </a:moveTo>
                <a:lnTo>
                  <a:pt x="0" y="0"/>
                </a:lnTo>
                <a:lnTo>
                  <a:pt x="299" y="619"/>
                </a:lnTo>
                <a:lnTo>
                  <a:pt x="3108" y="12400"/>
                </a:lnTo>
                <a:close/>
              </a:path>
            </a:pathLst>
          </a:custGeom>
          <a:solidFill>
            <a:srgbClr val="197C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92" name="object 32792"/>
          <p:cNvSpPr/>
          <p:nvPr/>
        </p:nvSpPr>
        <p:spPr>
          <a:xfrm>
            <a:off x="3477064" y="2530289"/>
            <a:ext cx="3175" cy="12700"/>
          </a:xfrm>
          <a:custGeom>
            <a:avLst/>
            <a:gdLst/>
            <a:ahLst/>
            <a:cxnLst/>
            <a:rect l="l" t="t" r="r" b="b"/>
            <a:pathLst>
              <a:path w="3175" h="12700">
                <a:moveTo>
                  <a:pt x="299" y="619"/>
                </a:moveTo>
                <a:lnTo>
                  <a:pt x="0" y="0"/>
                </a:lnTo>
                <a:lnTo>
                  <a:pt x="3108" y="12400"/>
                </a:lnTo>
                <a:lnTo>
                  <a:pt x="299" y="619"/>
                </a:lnTo>
                <a:close/>
              </a:path>
            </a:pathLst>
          </a:custGeom>
          <a:ln w="3175">
            <a:solidFill>
              <a:srgbClr val="197C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93" name="object 32793"/>
          <p:cNvSpPr/>
          <p:nvPr/>
        </p:nvSpPr>
        <p:spPr>
          <a:xfrm>
            <a:off x="3480282" y="2542834"/>
            <a:ext cx="3175" cy="12700"/>
          </a:xfrm>
          <a:custGeom>
            <a:avLst/>
            <a:gdLst/>
            <a:ahLst/>
            <a:cxnLst/>
            <a:rect l="l" t="t" r="r" b="b"/>
            <a:pathLst>
              <a:path w="3175" h="12700">
                <a:moveTo>
                  <a:pt x="0" y="0"/>
                </a:moveTo>
                <a:lnTo>
                  <a:pt x="3027" y="1238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978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94" name="object 32794"/>
          <p:cNvSpPr/>
          <p:nvPr/>
        </p:nvSpPr>
        <p:spPr>
          <a:xfrm>
            <a:off x="3480173" y="2542689"/>
            <a:ext cx="3175" cy="12700"/>
          </a:xfrm>
          <a:custGeom>
            <a:avLst/>
            <a:gdLst/>
            <a:ahLst/>
            <a:cxnLst/>
            <a:rect l="l" t="t" r="r" b="b"/>
            <a:pathLst>
              <a:path w="3175" h="12700">
                <a:moveTo>
                  <a:pt x="3136" y="12527"/>
                </a:moveTo>
                <a:lnTo>
                  <a:pt x="0" y="0"/>
                </a:lnTo>
                <a:lnTo>
                  <a:pt x="109" y="144"/>
                </a:lnTo>
                <a:lnTo>
                  <a:pt x="3136" y="12527"/>
                </a:lnTo>
                <a:close/>
              </a:path>
            </a:pathLst>
          </a:custGeom>
          <a:solidFill>
            <a:srgbClr val="1979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95" name="object 32795"/>
          <p:cNvSpPr/>
          <p:nvPr/>
        </p:nvSpPr>
        <p:spPr>
          <a:xfrm>
            <a:off x="3480173" y="2542689"/>
            <a:ext cx="3175" cy="12700"/>
          </a:xfrm>
          <a:custGeom>
            <a:avLst/>
            <a:gdLst/>
            <a:ahLst/>
            <a:cxnLst/>
            <a:rect l="l" t="t" r="r" b="b"/>
            <a:pathLst>
              <a:path w="3175" h="12700">
                <a:moveTo>
                  <a:pt x="109" y="144"/>
                </a:moveTo>
                <a:lnTo>
                  <a:pt x="0" y="0"/>
                </a:lnTo>
                <a:lnTo>
                  <a:pt x="3136" y="12527"/>
                </a:lnTo>
                <a:lnTo>
                  <a:pt x="109" y="144"/>
                </a:lnTo>
                <a:close/>
              </a:path>
            </a:pathLst>
          </a:custGeom>
          <a:ln w="3175">
            <a:solidFill>
              <a:srgbClr val="1979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96" name="object 32796"/>
          <p:cNvSpPr/>
          <p:nvPr/>
        </p:nvSpPr>
        <p:spPr>
          <a:xfrm>
            <a:off x="3480173" y="254268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09" y="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97" name="object 32797"/>
          <p:cNvSpPr/>
          <p:nvPr/>
        </p:nvSpPr>
        <p:spPr>
          <a:xfrm>
            <a:off x="3454074" y="250177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228" y="28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F8F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98" name="object 32798"/>
          <p:cNvSpPr/>
          <p:nvPr/>
        </p:nvSpPr>
        <p:spPr>
          <a:xfrm>
            <a:off x="3454074" y="250177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59" y="434"/>
                </a:moveTo>
                <a:lnTo>
                  <a:pt x="0" y="0"/>
                </a:lnTo>
                <a:lnTo>
                  <a:pt x="228" y="281"/>
                </a:lnTo>
                <a:lnTo>
                  <a:pt x="259" y="434"/>
                </a:lnTo>
                <a:close/>
              </a:path>
            </a:pathLst>
          </a:custGeom>
          <a:solidFill>
            <a:srgbClr val="1F8F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99" name="object 32799"/>
          <p:cNvSpPr/>
          <p:nvPr/>
        </p:nvSpPr>
        <p:spPr>
          <a:xfrm>
            <a:off x="3454074" y="250177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259" y="434"/>
                </a:lnTo>
                <a:lnTo>
                  <a:pt x="228" y="28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F8F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00" name="object 328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801" name="object 328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802" name="object 32802"/>
          <p:cNvSpPr/>
          <p:nvPr/>
        </p:nvSpPr>
        <p:spPr>
          <a:xfrm>
            <a:off x="3454303" y="250205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30" y="15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F8F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03" name="object 32803"/>
          <p:cNvSpPr/>
          <p:nvPr/>
        </p:nvSpPr>
        <p:spPr>
          <a:xfrm>
            <a:off x="3454303" y="250205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30" y="15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F8F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04" name="object 32804"/>
          <p:cNvSpPr/>
          <p:nvPr/>
        </p:nvSpPr>
        <p:spPr>
          <a:xfrm>
            <a:off x="3449845" y="2496571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4488" y="5636"/>
                </a:moveTo>
                <a:lnTo>
                  <a:pt x="0" y="0"/>
                </a:lnTo>
                <a:lnTo>
                  <a:pt x="4229" y="5201"/>
                </a:lnTo>
                <a:lnTo>
                  <a:pt x="4488" y="5636"/>
                </a:lnTo>
                <a:close/>
              </a:path>
            </a:pathLst>
          </a:custGeom>
          <a:solidFill>
            <a:srgbClr val="2090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05" name="object 32805"/>
          <p:cNvSpPr/>
          <p:nvPr/>
        </p:nvSpPr>
        <p:spPr>
          <a:xfrm>
            <a:off x="3449845" y="2496571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0" y="0"/>
                </a:moveTo>
                <a:lnTo>
                  <a:pt x="4229" y="5201"/>
                </a:lnTo>
                <a:lnTo>
                  <a:pt x="4488" y="563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090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06" name="object 32806"/>
          <p:cNvSpPr/>
          <p:nvPr/>
        </p:nvSpPr>
        <p:spPr>
          <a:xfrm>
            <a:off x="3449835" y="2496571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4498" y="5636"/>
                </a:moveTo>
                <a:lnTo>
                  <a:pt x="0" y="78"/>
                </a:lnTo>
                <a:lnTo>
                  <a:pt x="4498" y="5636"/>
                </a:lnTo>
                <a:close/>
              </a:path>
            </a:pathLst>
          </a:custGeom>
          <a:solidFill>
            <a:srgbClr val="2090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07" name="object 32807"/>
          <p:cNvSpPr/>
          <p:nvPr/>
        </p:nvSpPr>
        <p:spPr>
          <a:xfrm>
            <a:off x="3449835" y="2496571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10" y="0"/>
                </a:moveTo>
                <a:lnTo>
                  <a:pt x="4498" y="5636"/>
                </a:lnTo>
                <a:lnTo>
                  <a:pt x="10" y="0"/>
                </a:lnTo>
                <a:close/>
              </a:path>
            </a:pathLst>
          </a:custGeom>
          <a:ln w="3175">
            <a:solidFill>
              <a:srgbClr val="2090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08" name="object 32808"/>
          <p:cNvSpPr/>
          <p:nvPr/>
        </p:nvSpPr>
        <p:spPr>
          <a:xfrm>
            <a:off x="3454303" y="250205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0" y="15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09" name="object 32809"/>
          <p:cNvSpPr/>
          <p:nvPr/>
        </p:nvSpPr>
        <p:spPr>
          <a:xfrm>
            <a:off x="3454074" y="250177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259" y="4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10" name="object 328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811" name="object 328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812" name="object 328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813" name="object 328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814" name="object 328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815" name="object 32815"/>
          <p:cNvSpPr/>
          <p:nvPr/>
        </p:nvSpPr>
        <p:spPr>
          <a:xfrm>
            <a:off x="3457354" y="2514577"/>
            <a:ext cx="3175" cy="12700"/>
          </a:xfrm>
          <a:custGeom>
            <a:avLst/>
            <a:gdLst/>
            <a:ahLst/>
            <a:cxnLst/>
            <a:rect l="l" t="t" r="r" b="b"/>
            <a:pathLst>
              <a:path w="3175" h="12700">
                <a:moveTo>
                  <a:pt x="3050" y="125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16" name="object 328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817" name="object 328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818" name="object 328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819" name="object 32819"/>
          <p:cNvSpPr/>
          <p:nvPr/>
        </p:nvSpPr>
        <p:spPr>
          <a:xfrm>
            <a:off x="3480282" y="2542834"/>
            <a:ext cx="8255" cy="10795"/>
          </a:xfrm>
          <a:custGeom>
            <a:avLst/>
            <a:gdLst/>
            <a:ahLst/>
            <a:cxnLst/>
            <a:rect l="l" t="t" r="r" b="b"/>
            <a:pathLst>
              <a:path w="8254" h="10794">
                <a:moveTo>
                  <a:pt x="0" y="0"/>
                </a:moveTo>
                <a:lnTo>
                  <a:pt x="7965" y="105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20" name="object 328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821" name="object 328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822" name="object 32822"/>
          <p:cNvSpPr/>
          <p:nvPr/>
        </p:nvSpPr>
        <p:spPr>
          <a:xfrm>
            <a:off x="3451095" y="2486873"/>
            <a:ext cx="3810" cy="15240"/>
          </a:xfrm>
          <a:custGeom>
            <a:avLst/>
            <a:gdLst/>
            <a:ahLst/>
            <a:cxnLst/>
            <a:rect l="l" t="t" r="r" b="b"/>
            <a:pathLst>
              <a:path w="3810" h="15239">
                <a:moveTo>
                  <a:pt x="3208" y="15181"/>
                </a:moveTo>
                <a:lnTo>
                  <a:pt x="0" y="0"/>
                </a:lnTo>
                <a:lnTo>
                  <a:pt x="172" y="254"/>
                </a:lnTo>
                <a:lnTo>
                  <a:pt x="3208" y="15181"/>
                </a:lnTo>
                <a:close/>
              </a:path>
            </a:pathLst>
          </a:custGeom>
          <a:solidFill>
            <a:srgbClr val="2091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23" name="object 32823"/>
          <p:cNvSpPr/>
          <p:nvPr/>
        </p:nvSpPr>
        <p:spPr>
          <a:xfrm>
            <a:off x="3451095" y="2486873"/>
            <a:ext cx="3810" cy="15240"/>
          </a:xfrm>
          <a:custGeom>
            <a:avLst/>
            <a:gdLst/>
            <a:ahLst/>
            <a:cxnLst/>
            <a:rect l="l" t="t" r="r" b="b"/>
            <a:pathLst>
              <a:path w="3810" h="15239">
                <a:moveTo>
                  <a:pt x="3208" y="15181"/>
                </a:moveTo>
                <a:lnTo>
                  <a:pt x="0" y="0"/>
                </a:lnTo>
                <a:lnTo>
                  <a:pt x="172" y="254"/>
                </a:lnTo>
                <a:lnTo>
                  <a:pt x="3208" y="15181"/>
                </a:lnTo>
                <a:close/>
              </a:path>
            </a:pathLst>
          </a:custGeom>
          <a:ln w="3175">
            <a:solidFill>
              <a:srgbClr val="2091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24" name="object 32824"/>
          <p:cNvSpPr/>
          <p:nvPr/>
        </p:nvSpPr>
        <p:spPr>
          <a:xfrm>
            <a:off x="3451095" y="248684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72" y="281"/>
                </a:moveTo>
                <a:lnTo>
                  <a:pt x="0" y="27"/>
                </a:lnTo>
                <a:lnTo>
                  <a:pt x="172" y="281"/>
                </a:lnTo>
                <a:close/>
              </a:path>
            </a:pathLst>
          </a:custGeom>
          <a:solidFill>
            <a:srgbClr val="2192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25" name="object 32825"/>
          <p:cNvSpPr/>
          <p:nvPr/>
        </p:nvSpPr>
        <p:spPr>
          <a:xfrm>
            <a:off x="3451095" y="248684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27"/>
                </a:moveTo>
                <a:lnTo>
                  <a:pt x="172" y="281"/>
                </a:lnTo>
                <a:lnTo>
                  <a:pt x="5" y="0"/>
                </a:lnTo>
                <a:close/>
              </a:path>
            </a:pathLst>
          </a:custGeom>
          <a:ln w="3175">
            <a:solidFill>
              <a:srgbClr val="2192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26" name="object 328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827" name="object 328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828" name="object 32828"/>
          <p:cNvSpPr/>
          <p:nvPr/>
        </p:nvSpPr>
        <p:spPr>
          <a:xfrm>
            <a:off x="3451268" y="2487127"/>
            <a:ext cx="3175" cy="15240"/>
          </a:xfrm>
          <a:custGeom>
            <a:avLst/>
            <a:gdLst/>
            <a:ahLst/>
            <a:cxnLst/>
            <a:rect l="l" t="t" r="r" b="b"/>
            <a:pathLst>
              <a:path w="3175" h="15239">
                <a:moveTo>
                  <a:pt x="3035" y="14927"/>
                </a:moveTo>
                <a:lnTo>
                  <a:pt x="0" y="0"/>
                </a:lnTo>
                <a:lnTo>
                  <a:pt x="3035" y="14927"/>
                </a:lnTo>
                <a:close/>
              </a:path>
            </a:pathLst>
          </a:custGeom>
          <a:ln w="3175">
            <a:solidFill>
              <a:srgbClr val="2090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29" name="object 32829"/>
          <p:cNvSpPr/>
          <p:nvPr/>
        </p:nvSpPr>
        <p:spPr>
          <a:xfrm>
            <a:off x="3449845" y="2495037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4229" y="6736"/>
                </a:moveTo>
                <a:lnTo>
                  <a:pt x="0" y="1534"/>
                </a:lnTo>
                <a:lnTo>
                  <a:pt x="198" y="0"/>
                </a:lnTo>
                <a:lnTo>
                  <a:pt x="4229" y="6736"/>
                </a:lnTo>
                <a:close/>
              </a:path>
            </a:pathLst>
          </a:custGeom>
          <a:solidFill>
            <a:srgbClr val="2090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30" name="object 32830"/>
          <p:cNvSpPr/>
          <p:nvPr/>
        </p:nvSpPr>
        <p:spPr>
          <a:xfrm>
            <a:off x="3449845" y="2495037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4229" y="6736"/>
                </a:moveTo>
                <a:lnTo>
                  <a:pt x="198" y="0"/>
                </a:lnTo>
                <a:lnTo>
                  <a:pt x="0" y="1534"/>
                </a:lnTo>
                <a:lnTo>
                  <a:pt x="4229" y="6736"/>
                </a:lnTo>
                <a:close/>
              </a:path>
            </a:pathLst>
          </a:custGeom>
          <a:ln w="3175">
            <a:solidFill>
              <a:srgbClr val="2090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31" name="object 32831"/>
          <p:cNvSpPr/>
          <p:nvPr/>
        </p:nvSpPr>
        <p:spPr>
          <a:xfrm>
            <a:off x="3451268" y="2487127"/>
            <a:ext cx="3175" cy="15240"/>
          </a:xfrm>
          <a:custGeom>
            <a:avLst/>
            <a:gdLst/>
            <a:ahLst/>
            <a:cxnLst/>
            <a:rect l="l" t="t" r="r" b="b"/>
            <a:pathLst>
              <a:path w="3175" h="15239">
                <a:moveTo>
                  <a:pt x="3035" y="149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32" name="object 32832"/>
          <p:cNvSpPr/>
          <p:nvPr/>
        </p:nvSpPr>
        <p:spPr>
          <a:xfrm>
            <a:off x="3450044" y="2495037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0" y="0"/>
                </a:moveTo>
                <a:lnTo>
                  <a:pt x="4030" y="67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33" name="object 328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834" name="object 328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835" name="object 328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836" name="object 32836"/>
          <p:cNvSpPr/>
          <p:nvPr/>
        </p:nvSpPr>
        <p:spPr>
          <a:xfrm>
            <a:off x="3450620" y="2485067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647" y="2059"/>
                </a:moveTo>
                <a:lnTo>
                  <a:pt x="480" y="1778"/>
                </a:lnTo>
                <a:lnTo>
                  <a:pt x="0" y="0"/>
                </a:lnTo>
                <a:lnTo>
                  <a:pt x="647" y="2059"/>
                </a:lnTo>
                <a:close/>
              </a:path>
            </a:pathLst>
          </a:custGeom>
          <a:solidFill>
            <a:srgbClr val="2192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37" name="object 32837"/>
          <p:cNvSpPr/>
          <p:nvPr/>
        </p:nvSpPr>
        <p:spPr>
          <a:xfrm>
            <a:off x="3450620" y="2485067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480" y="1778"/>
                </a:moveTo>
                <a:lnTo>
                  <a:pt x="647" y="2059"/>
                </a:lnTo>
                <a:lnTo>
                  <a:pt x="0" y="0"/>
                </a:lnTo>
                <a:lnTo>
                  <a:pt x="480" y="1778"/>
                </a:lnTo>
                <a:close/>
              </a:path>
            </a:pathLst>
          </a:custGeom>
          <a:ln w="3175">
            <a:solidFill>
              <a:srgbClr val="2192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38" name="object 32838"/>
          <p:cNvSpPr/>
          <p:nvPr/>
        </p:nvSpPr>
        <p:spPr>
          <a:xfrm>
            <a:off x="3450620" y="2485067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647" y="20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39" name="object 32839"/>
          <p:cNvSpPr/>
          <p:nvPr/>
        </p:nvSpPr>
        <p:spPr>
          <a:xfrm>
            <a:off x="3522840" y="2627315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2814" y="4234"/>
                </a:moveTo>
                <a:lnTo>
                  <a:pt x="0" y="0"/>
                </a:lnTo>
                <a:lnTo>
                  <a:pt x="3152" y="2550"/>
                </a:lnTo>
                <a:lnTo>
                  <a:pt x="2814" y="4234"/>
                </a:lnTo>
                <a:close/>
              </a:path>
            </a:pathLst>
          </a:custGeom>
          <a:solidFill>
            <a:srgbClr val="1756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40" name="object 32840"/>
          <p:cNvSpPr/>
          <p:nvPr/>
        </p:nvSpPr>
        <p:spPr>
          <a:xfrm>
            <a:off x="3522840" y="2627315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0" y="0"/>
                </a:moveTo>
                <a:lnTo>
                  <a:pt x="3152" y="2550"/>
                </a:lnTo>
                <a:lnTo>
                  <a:pt x="2814" y="423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56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41" name="object 32841"/>
          <p:cNvSpPr/>
          <p:nvPr/>
        </p:nvSpPr>
        <p:spPr>
          <a:xfrm>
            <a:off x="3522840" y="2627315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2814" y="4234"/>
                </a:moveTo>
                <a:lnTo>
                  <a:pt x="1772" y="3525"/>
                </a:lnTo>
                <a:lnTo>
                  <a:pt x="0" y="0"/>
                </a:lnTo>
                <a:lnTo>
                  <a:pt x="2814" y="4234"/>
                </a:lnTo>
                <a:close/>
              </a:path>
            </a:pathLst>
          </a:custGeom>
          <a:solidFill>
            <a:srgbClr val="1756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42" name="object 32842"/>
          <p:cNvSpPr/>
          <p:nvPr/>
        </p:nvSpPr>
        <p:spPr>
          <a:xfrm>
            <a:off x="3522840" y="2627315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0" y="0"/>
                </a:moveTo>
                <a:lnTo>
                  <a:pt x="1772" y="3525"/>
                </a:lnTo>
                <a:lnTo>
                  <a:pt x="2814" y="423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56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43" name="object 32843"/>
          <p:cNvSpPr/>
          <p:nvPr/>
        </p:nvSpPr>
        <p:spPr>
          <a:xfrm>
            <a:off x="3525494" y="263285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85" y="424"/>
                </a:moveTo>
                <a:lnTo>
                  <a:pt x="0" y="0"/>
                </a:lnTo>
                <a:lnTo>
                  <a:pt x="180" y="162"/>
                </a:lnTo>
                <a:lnTo>
                  <a:pt x="185" y="424"/>
                </a:lnTo>
                <a:close/>
              </a:path>
            </a:pathLst>
          </a:custGeom>
          <a:solidFill>
            <a:srgbClr val="1855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44" name="object 32844"/>
          <p:cNvSpPr/>
          <p:nvPr/>
        </p:nvSpPr>
        <p:spPr>
          <a:xfrm>
            <a:off x="3525494" y="263285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85" y="424"/>
                </a:moveTo>
                <a:lnTo>
                  <a:pt x="180" y="162"/>
                </a:lnTo>
                <a:lnTo>
                  <a:pt x="0" y="0"/>
                </a:lnTo>
                <a:lnTo>
                  <a:pt x="185" y="424"/>
                </a:lnTo>
                <a:close/>
              </a:path>
            </a:pathLst>
          </a:custGeom>
          <a:ln w="3175">
            <a:solidFill>
              <a:srgbClr val="1855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45" name="object 32845"/>
          <p:cNvSpPr/>
          <p:nvPr/>
        </p:nvSpPr>
        <p:spPr>
          <a:xfrm>
            <a:off x="3524613" y="263084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881" y="2016"/>
                </a:moveTo>
                <a:lnTo>
                  <a:pt x="0" y="0"/>
                </a:lnTo>
                <a:lnTo>
                  <a:pt x="1041" y="708"/>
                </a:lnTo>
                <a:lnTo>
                  <a:pt x="881" y="2016"/>
                </a:lnTo>
                <a:close/>
              </a:path>
            </a:pathLst>
          </a:custGeom>
          <a:solidFill>
            <a:srgbClr val="1855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46" name="object 32846"/>
          <p:cNvSpPr/>
          <p:nvPr/>
        </p:nvSpPr>
        <p:spPr>
          <a:xfrm>
            <a:off x="3524613" y="263084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881" y="2016"/>
                </a:moveTo>
                <a:lnTo>
                  <a:pt x="0" y="0"/>
                </a:lnTo>
                <a:lnTo>
                  <a:pt x="1041" y="708"/>
                </a:lnTo>
                <a:lnTo>
                  <a:pt x="881" y="2016"/>
                </a:lnTo>
                <a:close/>
              </a:path>
            </a:pathLst>
          </a:custGeom>
          <a:ln w="3175">
            <a:solidFill>
              <a:srgbClr val="1855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47" name="object 32847"/>
          <p:cNvSpPr/>
          <p:nvPr/>
        </p:nvSpPr>
        <p:spPr>
          <a:xfrm>
            <a:off x="3525494" y="263154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80" y="1470"/>
                </a:moveTo>
                <a:lnTo>
                  <a:pt x="0" y="1308"/>
                </a:lnTo>
                <a:lnTo>
                  <a:pt x="160" y="0"/>
                </a:lnTo>
                <a:lnTo>
                  <a:pt x="180" y="1470"/>
                </a:lnTo>
                <a:close/>
              </a:path>
            </a:pathLst>
          </a:custGeom>
          <a:solidFill>
            <a:srgbClr val="1855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48" name="object 32848"/>
          <p:cNvSpPr/>
          <p:nvPr/>
        </p:nvSpPr>
        <p:spPr>
          <a:xfrm>
            <a:off x="3525494" y="263154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308"/>
                </a:moveTo>
                <a:lnTo>
                  <a:pt x="180" y="1470"/>
                </a:lnTo>
                <a:lnTo>
                  <a:pt x="160" y="0"/>
                </a:lnTo>
                <a:lnTo>
                  <a:pt x="0" y="1308"/>
                </a:lnTo>
                <a:close/>
              </a:path>
            </a:pathLst>
          </a:custGeom>
          <a:ln w="3175">
            <a:solidFill>
              <a:srgbClr val="1855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49" name="object 328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850" name="object 32850"/>
          <p:cNvSpPr/>
          <p:nvPr/>
        </p:nvSpPr>
        <p:spPr>
          <a:xfrm>
            <a:off x="3508428" y="2595364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759" y="6009"/>
                </a:moveTo>
                <a:lnTo>
                  <a:pt x="2214" y="4592"/>
                </a:lnTo>
                <a:lnTo>
                  <a:pt x="0" y="0"/>
                </a:lnTo>
                <a:lnTo>
                  <a:pt x="3759" y="6009"/>
                </a:lnTo>
                <a:close/>
              </a:path>
            </a:pathLst>
          </a:custGeom>
          <a:solidFill>
            <a:srgbClr val="1861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51" name="object 32851"/>
          <p:cNvSpPr/>
          <p:nvPr/>
        </p:nvSpPr>
        <p:spPr>
          <a:xfrm>
            <a:off x="3508428" y="2595364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2214" y="4592"/>
                </a:moveTo>
                <a:lnTo>
                  <a:pt x="3759" y="6009"/>
                </a:lnTo>
                <a:lnTo>
                  <a:pt x="0" y="0"/>
                </a:lnTo>
                <a:lnTo>
                  <a:pt x="2214" y="4592"/>
                </a:lnTo>
                <a:close/>
              </a:path>
            </a:pathLst>
          </a:custGeom>
          <a:ln w="3175">
            <a:solidFill>
              <a:srgbClr val="1861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52" name="object 328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853" name="object 328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854" name="object 328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855" name="object 32855"/>
          <p:cNvSpPr/>
          <p:nvPr/>
        </p:nvSpPr>
        <p:spPr>
          <a:xfrm>
            <a:off x="3525992" y="262975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06"/>
                </a:moveTo>
                <a:close/>
              </a:path>
            </a:pathLst>
          </a:custGeom>
          <a:ln w="3175">
            <a:solidFill>
              <a:srgbClr val="1755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56" name="object 32856"/>
          <p:cNvSpPr/>
          <p:nvPr/>
        </p:nvSpPr>
        <p:spPr>
          <a:xfrm>
            <a:off x="3525992" y="262975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06"/>
                </a:moveTo>
                <a:close/>
              </a:path>
            </a:pathLst>
          </a:custGeom>
          <a:ln w="3175">
            <a:solidFill>
              <a:srgbClr val="1755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57" name="object 328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858" name="object 328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859" name="object 328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860" name="object 32860"/>
          <p:cNvSpPr/>
          <p:nvPr/>
        </p:nvSpPr>
        <p:spPr>
          <a:xfrm>
            <a:off x="3519662" y="2620739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480" y="3208"/>
                </a:moveTo>
                <a:lnTo>
                  <a:pt x="0" y="264"/>
                </a:lnTo>
                <a:lnTo>
                  <a:pt x="15" y="0"/>
                </a:lnTo>
                <a:lnTo>
                  <a:pt x="1480" y="3208"/>
                </a:lnTo>
                <a:close/>
              </a:path>
            </a:pathLst>
          </a:custGeom>
          <a:solidFill>
            <a:srgbClr val="185A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61" name="object 32861"/>
          <p:cNvSpPr/>
          <p:nvPr/>
        </p:nvSpPr>
        <p:spPr>
          <a:xfrm>
            <a:off x="3519662" y="2620739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480" y="3208"/>
                </a:moveTo>
                <a:lnTo>
                  <a:pt x="0" y="264"/>
                </a:lnTo>
                <a:lnTo>
                  <a:pt x="15" y="0"/>
                </a:lnTo>
                <a:lnTo>
                  <a:pt x="1480" y="3208"/>
                </a:lnTo>
                <a:close/>
              </a:path>
            </a:pathLst>
          </a:custGeom>
          <a:ln w="3175">
            <a:solidFill>
              <a:srgbClr val="185A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62" name="object 328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863" name="object 328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864" name="object 32864"/>
          <p:cNvSpPr/>
          <p:nvPr/>
        </p:nvSpPr>
        <p:spPr>
          <a:xfrm>
            <a:off x="3519375" y="262042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87" y="574"/>
                </a:moveTo>
                <a:lnTo>
                  <a:pt x="0" y="0"/>
                </a:lnTo>
                <a:lnTo>
                  <a:pt x="302" y="309"/>
                </a:lnTo>
                <a:lnTo>
                  <a:pt x="287" y="574"/>
                </a:lnTo>
                <a:close/>
              </a:path>
            </a:pathLst>
          </a:custGeom>
          <a:solidFill>
            <a:srgbClr val="185B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65" name="object 32865"/>
          <p:cNvSpPr/>
          <p:nvPr/>
        </p:nvSpPr>
        <p:spPr>
          <a:xfrm>
            <a:off x="3519375" y="262042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02" y="309"/>
                </a:moveTo>
                <a:lnTo>
                  <a:pt x="287" y="574"/>
                </a:lnTo>
                <a:lnTo>
                  <a:pt x="0" y="0"/>
                </a:lnTo>
                <a:lnTo>
                  <a:pt x="302" y="309"/>
                </a:lnTo>
                <a:close/>
              </a:path>
            </a:pathLst>
          </a:custGeom>
          <a:ln w="3175">
            <a:solidFill>
              <a:srgbClr val="185B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66" name="object 32866"/>
          <p:cNvSpPr/>
          <p:nvPr/>
        </p:nvSpPr>
        <p:spPr>
          <a:xfrm>
            <a:off x="3521143" y="2623947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0" y="0"/>
                </a:moveTo>
                <a:lnTo>
                  <a:pt x="4871" y="58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67" name="object 328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868" name="object 328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869" name="object 328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870" name="object 32870"/>
          <p:cNvSpPr/>
          <p:nvPr/>
        </p:nvSpPr>
        <p:spPr>
          <a:xfrm>
            <a:off x="3511715" y="260137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20" y="2641"/>
                </a:moveTo>
                <a:lnTo>
                  <a:pt x="0" y="1709"/>
                </a:lnTo>
                <a:lnTo>
                  <a:pt x="472" y="0"/>
                </a:lnTo>
                <a:lnTo>
                  <a:pt x="320" y="2641"/>
                </a:lnTo>
                <a:close/>
              </a:path>
            </a:pathLst>
          </a:custGeom>
          <a:solidFill>
            <a:srgbClr val="1860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71" name="object 32871"/>
          <p:cNvSpPr/>
          <p:nvPr/>
        </p:nvSpPr>
        <p:spPr>
          <a:xfrm>
            <a:off x="3511715" y="260137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472" y="0"/>
                </a:moveTo>
                <a:lnTo>
                  <a:pt x="0" y="1709"/>
                </a:lnTo>
                <a:lnTo>
                  <a:pt x="320" y="2641"/>
                </a:lnTo>
                <a:lnTo>
                  <a:pt x="472" y="0"/>
                </a:lnTo>
                <a:close/>
              </a:path>
            </a:pathLst>
          </a:custGeom>
          <a:ln w="3175">
            <a:solidFill>
              <a:srgbClr val="1860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72" name="object 32872"/>
          <p:cNvSpPr/>
          <p:nvPr/>
        </p:nvSpPr>
        <p:spPr>
          <a:xfrm>
            <a:off x="3510643" y="2599956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071" y="3126"/>
                </a:moveTo>
                <a:lnTo>
                  <a:pt x="0" y="0"/>
                </a:lnTo>
                <a:lnTo>
                  <a:pt x="1544" y="1417"/>
                </a:lnTo>
                <a:lnTo>
                  <a:pt x="1071" y="3126"/>
                </a:lnTo>
                <a:close/>
              </a:path>
            </a:pathLst>
          </a:custGeom>
          <a:solidFill>
            <a:srgbClr val="1860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73" name="object 32873"/>
          <p:cNvSpPr/>
          <p:nvPr/>
        </p:nvSpPr>
        <p:spPr>
          <a:xfrm>
            <a:off x="3510643" y="2599956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44" y="1417"/>
                </a:moveTo>
                <a:lnTo>
                  <a:pt x="1071" y="3126"/>
                </a:lnTo>
                <a:lnTo>
                  <a:pt x="0" y="0"/>
                </a:lnTo>
                <a:lnTo>
                  <a:pt x="1544" y="1417"/>
                </a:lnTo>
                <a:close/>
              </a:path>
            </a:pathLst>
          </a:custGeom>
          <a:ln w="3175">
            <a:solidFill>
              <a:srgbClr val="1860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74" name="object 32874"/>
          <p:cNvSpPr/>
          <p:nvPr/>
        </p:nvSpPr>
        <p:spPr>
          <a:xfrm>
            <a:off x="3526282" y="262253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55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75" name="object 32875"/>
          <p:cNvSpPr/>
          <p:nvPr/>
        </p:nvSpPr>
        <p:spPr>
          <a:xfrm>
            <a:off x="3526282" y="262253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5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76" name="object 32876"/>
          <p:cNvSpPr/>
          <p:nvPr/>
        </p:nvSpPr>
        <p:spPr>
          <a:xfrm>
            <a:off x="3525763" y="260949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16" y="0"/>
                </a:moveTo>
                <a:lnTo>
                  <a:pt x="0" y="622"/>
                </a:lnTo>
                <a:lnTo>
                  <a:pt x="116" y="0"/>
                </a:lnTo>
                <a:close/>
              </a:path>
            </a:pathLst>
          </a:custGeom>
          <a:ln w="3175">
            <a:solidFill>
              <a:srgbClr val="1755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77" name="object 328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878" name="object 328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879" name="object 328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880" name="object 328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881" name="object 328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882" name="object 328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883" name="object 328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884" name="object 32884"/>
          <p:cNvSpPr/>
          <p:nvPr/>
        </p:nvSpPr>
        <p:spPr>
          <a:xfrm>
            <a:off x="3525629" y="260491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27" y="520"/>
                </a:moveTo>
                <a:lnTo>
                  <a:pt x="0" y="0"/>
                </a:lnTo>
                <a:lnTo>
                  <a:pt x="127" y="520"/>
                </a:lnTo>
                <a:close/>
              </a:path>
            </a:pathLst>
          </a:custGeom>
          <a:ln w="3175">
            <a:solidFill>
              <a:srgbClr val="1755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85" name="object 32885"/>
          <p:cNvSpPr/>
          <p:nvPr/>
        </p:nvSpPr>
        <p:spPr>
          <a:xfrm>
            <a:off x="3502411" y="257328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734" y="693"/>
                </a:moveTo>
                <a:lnTo>
                  <a:pt x="0" y="0"/>
                </a:lnTo>
                <a:lnTo>
                  <a:pt x="734" y="693"/>
                </a:lnTo>
                <a:close/>
              </a:path>
            </a:pathLst>
          </a:custGeom>
          <a:ln w="3175">
            <a:solidFill>
              <a:srgbClr val="1867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86" name="object 32886"/>
          <p:cNvSpPr/>
          <p:nvPr/>
        </p:nvSpPr>
        <p:spPr>
          <a:xfrm>
            <a:off x="3503145" y="25739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04" y="2367"/>
                </a:moveTo>
                <a:lnTo>
                  <a:pt x="0" y="0"/>
                </a:lnTo>
                <a:lnTo>
                  <a:pt x="2504" y="2367"/>
                </a:lnTo>
                <a:close/>
              </a:path>
            </a:pathLst>
          </a:custGeom>
          <a:ln w="3175">
            <a:solidFill>
              <a:srgbClr val="1865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87" name="object 32887"/>
          <p:cNvSpPr/>
          <p:nvPr/>
        </p:nvSpPr>
        <p:spPr>
          <a:xfrm>
            <a:off x="3502411" y="25732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67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88" name="object 32888"/>
          <p:cNvSpPr/>
          <p:nvPr/>
        </p:nvSpPr>
        <p:spPr>
          <a:xfrm>
            <a:off x="3502411" y="257328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67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89" name="object 32889"/>
          <p:cNvSpPr/>
          <p:nvPr/>
        </p:nvSpPr>
        <p:spPr>
          <a:xfrm>
            <a:off x="3505649" y="257634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90" name="object 32890"/>
          <p:cNvSpPr/>
          <p:nvPr/>
        </p:nvSpPr>
        <p:spPr>
          <a:xfrm>
            <a:off x="3502314" y="257096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43" y="1026"/>
                </a:moveTo>
                <a:lnTo>
                  <a:pt x="0" y="0"/>
                </a:lnTo>
                <a:lnTo>
                  <a:pt x="43" y="1026"/>
                </a:lnTo>
                <a:close/>
              </a:path>
            </a:pathLst>
          </a:custGeom>
          <a:ln w="3175">
            <a:solidFill>
              <a:srgbClr val="1867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91" name="object 32891"/>
          <p:cNvSpPr/>
          <p:nvPr/>
        </p:nvSpPr>
        <p:spPr>
          <a:xfrm>
            <a:off x="3502314" y="257096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43" y="1026"/>
                </a:moveTo>
                <a:lnTo>
                  <a:pt x="0" y="0"/>
                </a:lnTo>
                <a:lnTo>
                  <a:pt x="43" y="1026"/>
                </a:lnTo>
                <a:close/>
              </a:path>
            </a:pathLst>
          </a:custGeom>
          <a:ln w="3175">
            <a:solidFill>
              <a:srgbClr val="1867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92" name="object 32892"/>
          <p:cNvSpPr/>
          <p:nvPr/>
        </p:nvSpPr>
        <p:spPr>
          <a:xfrm>
            <a:off x="3502314" y="257096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43" y="1026"/>
                </a:moveTo>
                <a:lnTo>
                  <a:pt x="0" y="0"/>
                </a:lnTo>
                <a:lnTo>
                  <a:pt x="43" y="1026"/>
                </a:lnTo>
                <a:close/>
              </a:path>
            </a:pathLst>
          </a:custGeom>
          <a:ln w="3175">
            <a:solidFill>
              <a:srgbClr val="1867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93" name="object 32893"/>
          <p:cNvSpPr/>
          <p:nvPr/>
        </p:nvSpPr>
        <p:spPr>
          <a:xfrm>
            <a:off x="3502314" y="2570967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3335" y="5374"/>
                </a:moveTo>
                <a:lnTo>
                  <a:pt x="43" y="1026"/>
                </a:lnTo>
                <a:lnTo>
                  <a:pt x="0" y="0"/>
                </a:lnTo>
                <a:lnTo>
                  <a:pt x="3335" y="5374"/>
                </a:lnTo>
                <a:close/>
              </a:path>
            </a:pathLst>
          </a:custGeom>
          <a:solidFill>
            <a:srgbClr val="1866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94" name="object 32894"/>
          <p:cNvSpPr/>
          <p:nvPr/>
        </p:nvSpPr>
        <p:spPr>
          <a:xfrm>
            <a:off x="3502314" y="2570967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43" y="1026"/>
                </a:moveTo>
                <a:lnTo>
                  <a:pt x="3335" y="5374"/>
                </a:lnTo>
                <a:lnTo>
                  <a:pt x="0" y="0"/>
                </a:lnTo>
                <a:lnTo>
                  <a:pt x="43" y="1026"/>
                </a:lnTo>
                <a:close/>
              </a:path>
            </a:pathLst>
          </a:custGeom>
          <a:ln w="3175">
            <a:solidFill>
              <a:srgbClr val="1866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95" name="object 32895"/>
          <p:cNvSpPr/>
          <p:nvPr/>
        </p:nvSpPr>
        <p:spPr>
          <a:xfrm>
            <a:off x="3502357" y="2571993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53" y="1287"/>
                </a:moveTo>
                <a:lnTo>
                  <a:pt x="0" y="0"/>
                </a:lnTo>
                <a:lnTo>
                  <a:pt x="53" y="1287"/>
                </a:lnTo>
                <a:close/>
              </a:path>
            </a:pathLst>
          </a:custGeom>
          <a:ln w="3175">
            <a:solidFill>
              <a:srgbClr val="1867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96" name="object 32896"/>
          <p:cNvSpPr/>
          <p:nvPr/>
        </p:nvSpPr>
        <p:spPr>
          <a:xfrm>
            <a:off x="3502357" y="2571993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3291" y="4348"/>
                </a:moveTo>
                <a:lnTo>
                  <a:pt x="53" y="1287"/>
                </a:lnTo>
                <a:lnTo>
                  <a:pt x="0" y="0"/>
                </a:lnTo>
                <a:lnTo>
                  <a:pt x="3291" y="4348"/>
                </a:lnTo>
                <a:close/>
              </a:path>
            </a:pathLst>
          </a:custGeom>
          <a:solidFill>
            <a:srgbClr val="1866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97" name="object 32897"/>
          <p:cNvSpPr/>
          <p:nvPr/>
        </p:nvSpPr>
        <p:spPr>
          <a:xfrm>
            <a:off x="3502357" y="2571993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53" y="1287"/>
                </a:moveTo>
                <a:lnTo>
                  <a:pt x="3291" y="4348"/>
                </a:lnTo>
                <a:lnTo>
                  <a:pt x="0" y="0"/>
                </a:lnTo>
                <a:lnTo>
                  <a:pt x="53" y="1287"/>
                </a:lnTo>
                <a:close/>
              </a:path>
            </a:pathLst>
          </a:custGeom>
          <a:ln w="3175">
            <a:solidFill>
              <a:srgbClr val="1866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98" name="object 32898"/>
          <p:cNvSpPr/>
          <p:nvPr/>
        </p:nvSpPr>
        <p:spPr>
          <a:xfrm>
            <a:off x="3502314" y="2570967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0" y="0"/>
                </a:moveTo>
                <a:lnTo>
                  <a:pt x="3335" y="537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66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99" name="object 32899"/>
          <p:cNvSpPr/>
          <p:nvPr/>
        </p:nvSpPr>
        <p:spPr>
          <a:xfrm>
            <a:off x="3502314" y="2570967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0" y="0"/>
                </a:moveTo>
                <a:lnTo>
                  <a:pt x="3335" y="537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66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00" name="object 32900"/>
          <p:cNvSpPr/>
          <p:nvPr/>
        </p:nvSpPr>
        <p:spPr>
          <a:xfrm>
            <a:off x="3502357" y="2571993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0" y="0"/>
                </a:moveTo>
                <a:lnTo>
                  <a:pt x="3291" y="43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01" name="object 329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902" name="object 32902"/>
          <p:cNvSpPr/>
          <p:nvPr/>
        </p:nvSpPr>
        <p:spPr>
          <a:xfrm>
            <a:off x="3525469" y="259883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55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03" name="object 32903"/>
          <p:cNvSpPr/>
          <p:nvPr/>
        </p:nvSpPr>
        <p:spPr>
          <a:xfrm>
            <a:off x="3525469" y="259883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5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04" name="object 32904"/>
          <p:cNvSpPr/>
          <p:nvPr/>
        </p:nvSpPr>
        <p:spPr>
          <a:xfrm>
            <a:off x="3525469" y="259883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160" y="608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5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05" name="object 32905"/>
          <p:cNvSpPr/>
          <p:nvPr/>
        </p:nvSpPr>
        <p:spPr>
          <a:xfrm>
            <a:off x="3525469" y="259883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160" y="608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55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06" name="object 32906"/>
          <p:cNvSpPr/>
          <p:nvPr/>
        </p:nvSpPr>
        <p:spPr>
          <a:xfrm>
            <a:off x="3525469" y="259883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160" y="608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755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07" name="object 329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908" name="object 32908"/>
          <p:cNvSpPr/>
          <p:nvPr/>
        </p:nvSpPr>
        <p:spPr>
          <a:xfrm>
            <a:off x="3525469" y="259883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55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09" name="object 32909"/>
          <p:cNvSpPr/>
          <p:nvPr/>
        </p:nvSpPr>
        <p:spPr>
          <a:xfrm>
            <a:off x="3525469" y="259883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5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10" name="object 32910"/>
          <p:cNvSpPr/>
          <p:nvPr/>
        </p:nvSpPr>
        <p:spPr>
          <a:xfrm>
            <a:off x="3525469" y="259883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55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11" name="object 32911"/>
          <p:cNvSpPr/>
          <p:nvPr/>
        </p:nvSpPr>
        <p:spPr>
          <a:xfrm>
            <a:off x="3525469" y="259883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5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12" name="object 329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913" name="object 329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914" name="object 32914"/>
          <p:cNvSpPr/>
          <p:nvPr/>
        </p:nvSpPr>
        <p:spPr>
          <a:xfrm>
            <a:off x="3505649" y="2576342"/>
            <a:ext cx="20320" cy="22860"/>
          </a:xfrm>
          <a:custGeom>
            <a:avLst/>
            <a:gdLst/>
            <a:ahLst/>
            <a:cxnLst/>
            <a:rect l="l" t="t" r="r" b="b"/>
            <a:pathLst>
              <a:path w="20320" h="22860">
                <a:moveTo>
                  <a:pt x="0" y="0"/>
                </a:moveTo>
                <a:lnTo>
                  <a:pt x="19819" y="224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15" name="object 329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916" name="object 329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917" name="object 329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918" name="object 329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919" name="object 329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920" name="object 329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921" name="object 329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922" name="object 329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923" name="object 329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924" name="object 329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925" name="object 329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926" name="object 32926"/>
          <p:cNvSpPr/>
          <p:nvPr/>
        </p:nvSpPr>
        <p:spPr>
          <a:xfrm>
            <a:off x="3519230" y="262014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47" y="596"/>
                </a:moveTo>
                <a:lnTo>
                  <a:pt x="144" y="287"/>
                </a:lnTo>
                <a:lnTo>
                  <a:pt x="0" y="0"/>
                </a:lnTo>
                <a:lnTo>
                  <a:pt x="447" y="596"/>
                </a:lnTo>
                <a:close/>
              </a:path>
            </a:pathLst>
          </a:custGeom>
          <a:solidFill>
            <a:srgbClr val="185B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27" name="object 32927"/>
          <p:cNvSpPr/>
          <p:nvPr/>
        </p:nvSpPr>
        <p:spPr>
          <a:xfrm>
            <a:off x="3519230" y="262014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447" y="596"/>
                </a:moveTo>
                <a:lnTo>
                  <a:pt x="0" y="0"/>
                </a:lnTo>
                <a:lnTo>
                  <a:pt x="144" y="287"/>
                </a:lnTo>
                <a:lnTo>
                  <a:pt x="447" y="596"/>
                </a:lnTo>
                <a:close/>
              </a:path>
            </a:pathLst>
          </a:custGeom>
          <a:ln w="3175">
            <a:solidFill>
              <a:srgbClr val="185B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28" name="object 329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929" name="object 329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930" name="object 329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931" name="object 329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932" name="object 329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933" name="object 329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934" name="object 32934"/>
          <p:cNvSpPr/>
          <p:nvPr/>
        </p:nvSpPr>
        <p:spPr>
          <a:xfrm>
            <a:off x="3525880" y="260750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1991"/>
                </a:moveTo>
                <a:lnTo>
                  <a:pt x="370" y="0"/>
                </a:lnTo>
                <a:lnTo>
                  <a:pt x="0" y="1991"/>
                </a:lnTo>
                <a:close/>
              </a:path>
            </a:pathLst>
          </a:custGeom>
          <a:ln w="3175">
            <a:solidFill>
              <a:srgbClr val="1855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35" name="object 32935"/>
          <p:cNvSpPr/>
          <p:nvPr/>
        </p:nvSpPr>
        <p:spPr>
          <a:xfrm>
            <a:off x="3525880" y="260750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1991"/>
                </a:moveTo>
                <a:lnTo>
                  <a:pt x="370" y="0"/>
                </a:lnTo>
                <a:lnTo>
                  <a:pt x="0" y="1991"/>
                </a:lnTo>
                <a:close/>
              </a:path>
            </a:pathLst>
          </a:custGeom>
          <a:ln w="3175">
            <a:solidFill>
              <a:srgbClr val="1855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36" name="object 329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937" name="object 329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938" name="object 329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939" name="object 329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940" name="object 329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941" name="object 329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942" name="object 32942"/>
          <p:cNvSpPr/>
          <p:nvPr/>
        </p:nvSpPr>
        <p:spPr>
          <a:xfrm>
            <a:off x="3517308" y="2560540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89">
                <a:moveTo>
                  <a:pt x="3642" y="8305"/>
                </a:moveTo>
                <a:lnTo>
                  <a:pt x="0" y="0"/>
                </a:lnTo>
                <a:lnTo>
                  <a:pt x="901" y="1064"/>
                </a:lnTo>
                <a:lnTo>
                  <a:pt x="3642" y="8305"/>
                </a:lnTo>
                <a:close/>
              </a:path>
            </a:pathLst>
          </a:custGeom>
          <a:solidFill>
            <a:srgbClr val="185B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43" name="object 32943"/>
          <p:cNvSpPr/>
          <p:nvPr/>
        </p:nvSpPr>
        <p:spPr>
          <a:xfrm>
            <a:off x="3517308" y="2560540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89">
                <a:moveTo>
                  <a:pt x="3642" y="8305"/>
                </a:moveTo>
                <a:lnTo>
                  <a:pt x="901" y="1064"/>
                </a:lnTo>
                <a:lnTo>
                  <a:pt x="0" y="0"/>
                </a:lnTo>
                <a:lnTo>
                  <a:pt x="3642" y="8305"/>
                </a:lnTo>
                <a:close/>
              </a:path>
            </a:pathLst>
          </a:custGeom>
          <a:ln w="3175">
            <a:solidFill>
              <a:srgbClr val="185B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44" name="object 32944"/>
          <p:cNvSpPr/>
          <p:nvPr/>
        </p:nvSpPr>
        <p:spPr>
          <a:xfrm>
            <a:off x="3518210" y="2561605"/>
            <a:ext cx="3175" cy="7620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2740" y="7241"/>
                </a:moveTo>
                <a:lnTo>
                  <a:pt x="0" y="0"/>
                </a:lnTo>
                <a:lnTo>
                  <a:pt x="1120" y="1320"/>
                </a:lnTo>
                <a:lnTo>
                  <a:pt x="2740" y="7241"/>
                </a:lnTo>
                <a:close/>
              </a:path>
            </a:pathLst>
          </a:custGeom>
          <a:solidFill>
            <a:srgbClr val="185A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45" name="object 32945"/>
          <p:cNvSpPr/>
          <p:nvPr/>
        </p:nvSpPr>
        <p:spPr>
          <a:xfrm>
            <a:off x="3518210" y="2561605"/>
            <a:ext cx="3175" cy="7620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2740" y="7241"/>
                </a:moveTo>
                <a:lnTo>
                  <a:pt x="0" y="0"/>
                </a:lnTo>
                <a:lnTo>
                  <a:pt x="1120" y="1320"/>
                </a:lnTo>
                <a:lnTo>
                  <a:pt x="2740" y="7241"/>
                </a:lnTo>
                <a:close/>
              </a:path>
            </a:pathLst>
          </a:custGeom>
          <a:ln w="3175">
            <a:solidFill>
              <a:srgbClr val="185A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46" name="object 32946"/>
          <p:cNvSpPr/>
          <p:nvPr/>
        </p:nvSpPr>
        <p:spPr>
          <a:xfrm>
            <a:off x="3525380" y="2571491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246" y="939"/>
                </a:lnTo>
                <a:lnTo>
                  <a:pt x="444" y="170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56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47" name="object 329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948" name="object 329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949" name="object 32949"/>
          <p:cNvSpPr/>
          <p:nvPr/>
        </p:nvSpPr>
        <p:spPr>
          <a:xfrm>
            <a:off x="3525380" y="256903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60" y="0"/>
                </a:moveTo>
                <a:lnTo>
                  <a:pt x="0" y="2456"/>
                </a:lnTo>
                <a:lnTo>
                  <a:pt x="60" y="0"/>
                </a:lnTo>
                <a:close/>
              </a:path>
            </a:pathLst>
          </a:custGeom>
          <a:ln w="3175">
            <a:solidFill>
              <a:srgbClr val="1856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50" name="object 329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951" name="object 329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952" name="object 329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953" name="object 329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954" name="object 329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955" name="object 329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956" name="object 329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957" name="object 32957"/>
          <p:cNvSpPr/>
          <p:nvPr/>
        </p:nvSpPr>
        <p:spPr>
          <a:xfrm>
            <a:off x="3469063" y="2499403"/>
            <a:ext cx="1905" cy="6985"/>
          </a:xfrm>
          <a:custGeom>
            <a:avLst/>
            <a:gdLst/>
            <a:ahLst/>
            <a:cxnLst/>
            <a:rect l="l" t="t" r="r" b="b"/>
            <a:pathLst>
              <a:path w="1904" h="6985">
                <a:moveTo>
                  <a:pt x="1882" y="6522"/>
                </a:moveTo>
                <a:lnTo>
                  <a:pt x="1488" y="5608"/>
                </a:lnTo>
                <a:lnTo>
                  <a:pt x="0" y="0"/>
                </a:lnTo>
                <a:lnTo>
                  <a:pt x="1882" y="6522"/>
                </a:lnTo>
                <a:close/>
              </a:path>
            </a:pathLst>
          </a:custGeom>
          <a:solidFill>
            <a:srgbClr val="1A83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58" name="object 32958"/>
          <p:cNvSpPr/>
          <p:nvPr/>
        </p:nvSpPr>
        <p:spPr>
          <a:xfrm>
            <a:off x="3469063" y="2499403"/>
            <a:ext cx="1905" cy="6985"/>
          </a:xfrm>
          <a:custGeom>
            <a:avLst/>
            <a:gdLst/>
            <a:ahLst/>
            <a:cxnLst/>
            <a:rect l="l" t="t" r="r" b="b"/>
            <a:pathLst>
              <a:path w="1904" h="6985">
                <a:moveTo>
                  <a:pt x="1882" y="6522"/>
                </a:moveTo>
                <a:lnTo>
                  <a:pt x="1488" y="5608"/>
                </a:lnTo>
                <a:lnTo>
                  <a:pt x="0" y="0"/>
                </a:lnTo>
                <a:lnTo>
                  <a:pt x="1882" y="6522"/>
                </a:lnTo>
                <a:close/>
              </a:path>
            </a:pathLst>
          </a:custGeom>
          <a:ln w="3175">
            <a:solidFill>
              <a:srgbClr val="1A83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59" name="object 32959"/>
          <p:cNvSpPr/>
          <p:nvPr/>
        </p:nvSpPr>
        <p:spPr>
          <a:xfrm>
            <a:off x="3469063" y="2499403"/>
            <a:ext cx="1905" cy="6985"/>
          </a:xfrm>
          <a:custGeom>
            <a:avLst/>
            <a:gdLst/>
            <a:ahLst/>
            <a:cxnLst/>
            <a:rect l="l" t="t" r="r" b="b"/>
            <a:pathLst>
              <a:path w="1904" h="6985">
                <a:moveTo>
                  <a:pt x="1882" y="6522"/>
                </a:moveTo>
                <a:lnTo>
                  <a:pt x="0" y="0"/>
                </a:lnTo>
                <a:lnTo>
                  <a:pt x="373" y="528"/>
                </a:lnTo>
                <a:lnTo>
                  <a:pt x="1882" y="6522"/>
                </a:lnTo>
                <a:close/>
              </a:path>
            </a:pathLst>
          </a:custGeom>
          <a:solidFill>
            <a:srgbClr val="1A83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60" name="object 32960"/>
          <p:cNvSpPr/>
          <p:nvPr/>
        </p:nvSpPr>
        <p:spPr>
          <a:xfrm>
            <a:off x="3469063" y="2499403"/>
            <a:ext cx="1905" cy="6985"/>
          </a:xfrm>
          <a:custGeom>
            <a:avLst/>
            <a:gdLst/>
            <a:ahLst/>
            <a:cxnLst/>
            <a:rect l="l" t="t" r="r" b="b"/>
            <a:pathLst>
              <a:path w="1904" h="6985">
                <a:moveTo>
                  <a:pt x="1882" y="6522"/>
                </a:moveTo>
                <a:lnTo>
                  <a:pt x="373" y="528"/>
                </a:lnTo>
                <a:lnTo>
                  <a:pt x="0" y="0"/>
                </a:lnTo>
                <a:lnTo>
                  <a:pt x="1882" y="6522"/>
                </a:lnTo>
                <a:close/>
              </a:path>
            </a:pathLst>
          </a:custGeom>
          <a:ln w="3175">
            <a:solidFill>
              <a:srgbClr val="1A83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61" name="object 32961"/>
          <p:cNvSpPr/>
          <p:nvPr/>
        </p:nvSpPr>
        <p:spPr>
          <a:xfrm>
            <a:off x="3469037" y="249930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98" y="627"/>
                </a:moveTo>
                <a:lnTo>
                  <a:pt x="25" y="99"/>
                </a:lnTo>
                <a:lnTo>
                  <a:pt x="398" y="627"/>
                </a:lnTo>
                <a:close/>
              </a:path>
            </a:pathLst>
          </a:custGeom>
          <a:solidFill>
            <a:srgbClr val="1A84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62" name="object 32962"/>
          <p:cNvSpPr/>
          <p:nvPr/>
        </p:nvSpPr>
        <p:spPr>
          <a:xfrm>
            <a:off x="3469037" y="249930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5" y="99"/>
                </a:moveTo>
                <a:lnTo>
                  <a:pt x="398" y="62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84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63" name="object 32963"/>
          <p:cNvSpPr/>
          <p:nvPr/>
        </p:nvSpPr>
        <p:spPr>
          <a:xfrm>
            <a:off x="3471900" y="25071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05" y="868"/>
                </a:moveTo>
                <a:lnTo>
                  <a:pt x="0" y="0"/>
                </a:lnTo>
                <a:lnTo>
                  <a:pt x="805" y="868"/>
                </a:lnTo>
                <a:close/>
              </a:path>
            </a:pathLst>
          </a:custGeom>
          <a:ln w="3175">
            <a:solidFill>
              <a:srgbClr val="1A81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64" name="object 32964"/>
          <p:cNvSpPr/>
          <p:nvPr/>
        </p:nvSpPr>
        <p:spPr>
          <a:xfrm>
            <a:off x="3470945" y="2505925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760" y="2072"/>
                </a:moveTo>
                <a:lnTo>
                  <a:pt x="955" y="1203"/>
                </a:lnTo>
                <a:lnTo>
                  <a:pt x="0" y="0"/>
                </a:lnTo>
                <a:lnTo>
                  <a:pt x="1760" y="2072"/>
                </a:lnTo>
                <a:close/>
              </a:path>
            </a:pathLst>
          </a:custGeom>
          <a:solidFill>
            <a:srgbClr val="1A82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65" name="object 32965"/>
          <p:cNvSpPr/>
          <p:nvPr/>
        </p:nvSpPr>
        <p:spPr>
          <a:xfrm>
            <a:off x="3470945" y="2505925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760" y="2072"/>
                </a:moveTo>
                <a:lnTo>
                  <a:pt x="0" y="0"/>
                </a:lnTo>
                <a:lnTo>
                  <a:pt x="955" y="1203"/>
                </a:lnTo>
                <a:lnTo>
                  <a:pt x="1760" y="2072"/>
                </a:lnTo>
                <a:close/>
              </a:path>
            </a:pathLst>
          </a:custGeom>
          <a:ln w="3175">
            <a:solidFill>
              <a:srgbClr val="1A82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66" name="object 329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967" name="object 329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968" name="object 329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969" name="object 329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970" name="object 329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971" name="object 329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972" name="object 329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973" name="object 329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974" name="object 32974"/>
          <p:cNvSpPr/>
          <p:nvPr/>
        </p:nvSpPr>
        <p:spPr>
          <a:xfrm>
            <a:off x="3470686" y="250551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3" y="124"/>
                </a:moveTo>
                <a:close/>
              </a:path>
            </a:pathLst>
          </a:custGeom>
          <a:ln w="3175">
            <a:solidFill>
              <a:srgbClr val="1A82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75" name="object 32975"/>
          <p:cNvSpPr/>
          <p:nvPr/>
        </p:nvSpPr>
        <p:spPr>
          <a:xfrm>
            <a:off x="3470686" y="250551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59" y="406"/>
                </a:moveTo>
                <a:lnTo>
                  <a:pt x="33" y="124"/>
                </a:lnTo>
                <a:lnTo>
                  <a:pt x="259" y="406"/>
                </a:lnTo>
                <a:close/>
              </a:path>
            </a:pathLst>
          </a:custGeom>
          <a:solidFill>
            <a:srgbClr val="1A82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76" name="object 32976"/>
          <p:cNvSpPr/>
          <p:nvPr/>
        </p:nvSpPr>
        <p:spPr>
          <a:xfrm>
            <a:off x="3470686" y="250551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3" y="124"/>
                </a:moveTo>
                <a:lnTo>
                  <a:pt x="259" y="40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82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77" name="object 32977"/>
          <p:cNvSpPr/>
          <p:nvPr/>
        </p:nvSpPr>
        <p:spPr>
          <a:xfrm>
            <a:off x="3470551" y="250501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393" y="91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82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78" name="object 32978"/>
          <p:cNvSpPr/>
          <p:nvPr/>
        </p:nvSpPr>
        <p:spPr>
          <a:xfrm>
            <a:off x="3470551" y="250501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93" y="914"/>
                </a:moveTo>
                <a:lnTo>
                  <a:pt x="134" y="508"/>
                </a:lnTo>
                <a:lnTo>
                  <a:pt x="0" y="0"/>
                </a:lnTo>
                <a:lnTo>
                  <a:pt x="393" y="914"/>
                </a:lnTo>
                <a:close/>
              </a:path>
            </a:pathLst>
          </a:custGeom>
          <a:solidFill>
            <a:srgbClr val="1A82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79" name="object 32979"/>
          <p:cNvSpPr/>
          <p:nvPr/>
        </p:nvSpPr>
        <p:spPr>
          <a:xfrm>
            <a:off x="3470551" y="250501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134" y="508"/>
                </a:lnTo>
                <a:lnTo>
                  <a:pt x="393" y="91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82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80" name="object 32980"/>
          <p:cNvSpPr/>
          <p:nvPr/>
        </p:nvSpPr>
        <p:spPr>
          <a:xfrm>
            <a:off x="3502314" y="25709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67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81" name="object 32981"/>
          <p:cNvSpPr/>
          <p:nvPr/>
        </p:nvSpPr>
        <p:spPr>
          <a:xfrm>
            <a:off x="3502314" y="257096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67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82" name="object 32982"/>
          <p:cNvSpPr/>
          <p:nvPr/>
        </p:nvSpPr>
        <p:spPr>
          <a:xfrm>
            <a:off x="3502314" y="257096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43" y="102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67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83" name="object 32983"/>
          <p:cNvSpPr/>
          <p:nvPr/>
        </p:nvSpPr>
        <p:spPr>
          <a:xfrm>
            <a:off x="3502314" y="257096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43" y="102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67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84" name="object 329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985" name="object 329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986" name="object 329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987" name="object 329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988" name="object 32988"/>
          <p:cNvSpPr/>
          <p:nvPr/>
        </p:nvSpPr>
        <p:spPr>
          <a:xfrm>
            <a:off x="3502357" y="25719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67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89" name="object 32989"/>
          <p:cNvSpPr/>
          <p:nvPr/>
        </p:nvSpPr>
        <p:spPr>
          <a:xfrm>
            <a:off x="3502357" y="25719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67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90" name="object 32990"/>
          <p:cNvSpPr/>
          <p:nvPr/>
        </p:nvSpPr>
        <p:spPr>
          <a:xfrm>
            <a:off x="3502357" y="2571993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53" y="128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867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91" name="object 329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992" name="object 329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993" name="object 329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994" name="object 32994"/>
          <p:cNvSpPr/>
          <p:nvPr/>
        </p:nvSpPr>
        <p:spPr>
          <a:xfrm>
            <a:off x="3488247" y="2553357"/>
            <a:ext cx="14604" cy="19050"/>
          </a:xfrm>
          <a:custGeom>
            <a:avLst/>
            <a:gdLst/>
            <a:ahLst/>
            <a:cxnLst/>
            <a:rect l="l" t="t" r="r" b="b"/>
            <a:pathLst>
              <a:path w="14604" h="19050">
                <a:moveTo>
                  <a:pt x="0" y="0"/>
                </a:moveTo>
                <a:lnTo>
                  <a:pt x="14109" y="186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95" name="object 329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996" name="object 329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997" name="object 329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998" name="object 329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999" name="object 329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000" name="object 330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001" name="object 330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002" name="object 330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003" name="object 330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004" name="object 33004"/>
          <p:cNvSpPr/>
          <p:nvPr/>
        </p:nvSpPr>
        <p:spPr>
          <a:xfrm>
            <a:off x="3466663" y="2496007"/>
            <a:ext cx="4445" cy="9525"/>
          </a:xfrm>
          <a:custGeom>
            <a:avLst/>
            <a:gdLst/>
            <a:ahLst/>
            <a:cxnLst/>
            <a:rect l="l" t="t" r="r" b="b"/>
            <a:pathLst>
              <a:path w="4445" h="9525">
                <a:moveTo>
                  <a:pt x="3888" y="9004"/>
                </a:moveTo>
                <a:lnTo>
                  <a:pt x="0" y="0"/>
                </a:lnTo>
                <a:lnTo>
                  <a:pt x="2400" y="3395"/>
                </a:lnTo>
                <a:lnTo>
                  <a:pt x="3888" y="9004"/>
                </a:lnTo>
                <a:close/>
              </a:path>
            </a:pathLst>
          </a:custGeom>
          <a:solidFill>
            <a:srgbClr val="1A84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05" name="object 33005"/>
          <p:cNvSpPr/>
          <p:nvPr/>
        </p:nvSpPr>
        <p:spPr>
          <a:xfrm>
            <a:off x="3466663" y="2496007"/>
            <a:ext cx="4445" cy="9525"/>
          </a:xfrm>
          <a:custGeom>
            <a:avLst/>
            <a:gdLst/>
            <a:ahLst/>
            <a:cxnLst/>
            <a:rect l="l" t="t" r="r" b="b"/>
            <a:pathLst>
              <a:path w="4445" h="9525">
                <a:moveTo>
                  <a:pt x="3888" y="9004"/>
                </a:moveTo>
                <a:lnTo>
                  <a:pt x="2400" y="3395"/>
                </a:lnTo>
                <a:lnTo>
                  <a:pt x="0" y="0"/>
                </a:lnTo>
                <a:lnTo>
                  <a:pt x="3888" y="9004"/>
                </a:lnTo>
                <a:close/>
              </a:path>
            </a:pathLst>
          </a:custGeom>
          <a:ln w="3175">
            <a:solidFill>
              <a:srgbClr val="1A84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06" name="object 33006"/>
          <p:cNvSpPr/>
          <p:nvPr/>
        </p:nvSpPr>
        <p:spPr>
          <a:xfrm>
            <a:off x="3466101" y="2494704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2936" y="4599"/>
                </a:moveTo>
                <a:lnTo>
                  <a:pt x="561" y="1303"/>
                </a:lnTo>
                <a:lnTo>
                  <a:pt x="0" y="0"/>
                </a:lnTo>
                <a:lnTo>
                  <a:pt x="2936" y="4599"/>
                </a:lnTo>
                <a:close/>
              </a:path>
            </a:pathLst>
          </a:custGeom>
          <a:solidFill>
            <a:srgbClr val="1A85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07" name="object 33007"/>
          <p:cNvSpPr/>
          <p:nvPr/>
        </p:nvSpPr>
        <p:spPr>
          <a:xfrm>
            <a:off x="3466101" y="2494704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561" y="1303"/>
                </a:moveTo>
                <a:lnTo>
                  <a:pt x="0" y="0"/>
                </a:lnTo>
                <a:lnTo>
                  <a:pt x="2936" y="4599"/>
                </a:lnTo>
                <a:lnTo>
                  <a:pt x="561" y="1303"/>
                </a:lnTo>
                <a:close/>
              </a:path>
            </a:pathLst>
          </a:custGeom>
          <a:ln w="3175">
            <a:solidFill>
              <a:srgbClr val="1A85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08" name="object 33008"/>
          <p:cNvSpPr/>
          <p:nvPr/>
        </p:nvSpPr>
        <p:spPr>
          <a:xfrm>
            <a:off x="3466663" y="2496007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400" y="3395"/>
                </a:moveTo>
                <a:lnTo>
                  <a:pt x="0" y="0"/>
                </a:lnTo>
                <a:lnTo>
                  <a:pt x="2374" y="3296"/>
                </a:lnTo>
                <a:close/>
              </a:path>
            </a:pathLst>
          </a:custGeom>
          <a:solidFill>
            <a:srgbClr val="1A84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09" name="object 33009"/>
          <p:cNvSpPr/>
          <p:nvPr/>
        </p:nvSpPr>
        <p:spPr>
          <a:xfrm>
            <a:off x="3466663" y="2496007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0"/>
                </a:moveTo>
                <a:lnTo>
                  <a:pt x="2400" y="339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84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10" name="object 33010"/>
          <p:cNvSpPr/>
          <p:nvPr/>
        </p:nvSpPr>
        <p:spPr>
          <a:xfrm>
            <a:off x="3471900" y="25071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805" y="86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81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11" name="object 330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6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012" name="object 330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013" name="object 330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014" name="object 330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015" name="object 330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016" name="object 330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017" name="object 330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018" name="object 330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019" name="object 330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020" name="object 330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021" name="object 330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022" name="object 33022"/>
          <p:cNvSpPr/>
          <p:nvPr/>
        </p:nvSpPr>
        <p:spPr>
          <a:xfrm>
            <a:off x="3470686" y="250551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ln w="3175">
            <a:solidFill>
              <a:srgbClr val="1A82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23" name="object 330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024" name="object 330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025" name="object 33025"/>
          <p:cNvSpPr/>
          <p:nvPr/>
        </p:nvSpPr>
        <p:spPr>
          <a:xfrm>
            <a:off x="3466663" y="2496007"/>
            <a:ext cx="4445" cy="9525"/>
          </a:xfrm>
          <a:custGeom>
            <a:avLst/>
            <a:gdLst/>
            <a:ahLst/>
            <a:cxnLst/>
            <a:rect l="l" t="t" r="r" b="b"/>
            <a:pathLst>
              <a:path w="4445" h="9525">
                <a:moveTo>
                  <a:pt x="4023" y="9512"/>
                </a:moveTo>
                <a:lnTo>
                  <a:pt x="0" y="0"/>
                </a:lnTo>
                <a:lnTo>
                  <a:pt x="3888" y="9004"/>
                </a:lnTo>
                <a:lnTo>
                  <a:pt x="4023" y="9512"/>
                </a:lnTo>
                <a:close/>
              </a:path>
            </a:pathLst>
          </a:custGeom>
          <a:solidFill>
            <a:srgbClr val="1A84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26" name="object 33026"/>
          <p:cNvSpPr/>
          <p:nvPr/>
        </p:nvSpPr>
        <p:spPr>
          <a:xfrm>
            <a:off x="3466663" y="2496007"/>
            <a:ext cx="4445" cy="9525"/>
          </a:xfrm>
          <a:custGeom>
            <a:avLst/>
            <a:gdLst/>
            <a:ahLst/>
            <a:cxnLst/>
            <a:rect l="l" t="t" r="r" b="b"/>
            <a:pathLst>
              <a:path w="4445" h="9525">
                <a:moveTo>
                  <a:pt x="0" y="0"/>
                </a:moveTo>
                <a:lnTo>
                  <a:pt x="3888" y="9004"/>
                </a:lnTo>
                <a:lnTo>
                  <a:pt x="4023" y="951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A84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27" name="object 330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028" name="object 330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029" name="object 330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030" name="object 330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031" name="object 330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032" name="object 330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033" name="object 33033"/>
          <p:cNvSpPr/>
          <p:nvPr/>
        </p:nvSpPr>
        <p:spPr>
          <a:xfrm>
            <a:off x="3391629" y="2442715"/>
            <a:ext cx="2540" cy="5715"/>
          </a:xfrm>
          <a:custGeom>
            <a:avLst/>
            <a:gdLst/>
            <a:ahLst/>
            <a:cxnLst/>
            <a:rect l="l" t="t" r="r" b="b"/>
            <a:pathLst>
              <a:path w="2539" h="5714">
                <a:moveTo>
                  <a:pt x="2547" y="5560"/>
                </a:moveTo>
                <a:lnTo>
                  <a:pt x="121" y="678"/>
                </a:lnTo>
                <a:lnTo>
                  <a:pt x="0" y="0"/>
                </a:lnTo>
                <a:lnTo>
                  <a:pt x="2547" y="5560"/>
                </a:lnTo>
                <a:close/>
              </a:path>
            </a:pathLst>
          </a:custGeom>
          <a:solidFill>
            <a:srgbClr val="43B3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34" name="object 33034"/>
          <p:cNvSpPr/>
          <p:nvPr/>
        </p:nvSpPr>
        <p:spPr>
          <a:xfrm>
            <a:off x="3391629" y="2442715"/>
            <a:ext cx="2540" cy="5715"/>
          </a:xfrm>
          <a:custGeom>
            <a:avLst/>
            <a:gdLst/>
            <a:ahLst/>
            <a:cxnLst/>
            <a:rect l="l" t="t" r="r" b="b"/>
            <a:pathLst>
              <a:path w="2539" h="5714">
                <a:moveTo>
                  <a:pt x="121" y="678"/>
                </a:moveTo>
                <a:lnTo>
                  <a:pt x="2547" y="5560"/>
                </a:lnTo>
                <a:lnTo>
                  <a:pt x="0" y="0"/>
                </a:lnTo>
                <a:lnTo>
                  <a:pt x="121" y="678"/>
                </a:lnTo>
                <a:close/>
              </a:path>
            </a:pathLst>
          </a:custGeom>
          <a:ln w="3175">
            <a:solidFill>
              <a:srgbClr val="43B3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35" name="object 33035"/>
          <p:cNvSpPr/>
          <p:nvPr/>
        </p:nvSpPr>
        <p:spPr>
          <a:xfrm>
            <a:off x="3391750" y="2443393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2425" y="48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36" name="object 330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037" name="object 330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038" name="object 330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039" name="object 33039"/>
          <p:cNvSpPr/>
          <p:nvPr/>
        </p:nvSpPr>
        <p:spPr>
          <a:xfrm>
            <a:off x="3441278" y="2520548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813" y="3759"/>
                </a:moveTo>
                <a:lnTo>
                  <a:pt x="490" y="1701"/>
                </a:lnTo>
                <a:lnTo>
                  <a:pt x="0" y="0"/>
                </a:lnTo>
                <a:lnTo>
                  <a:pt x="1813" y="3759"/>
                </a:lnTo>
                <a:close/>
              </a:path>
            </a:pathLst>
          </a:custGeom>
          <a:solidFill>
            <a:srgbClr val="2495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40" name="object 33040"/>
          <p:cNvSpPr/>
          <p:nvPr/>
        </p:nvSpPr>
        <p:spPr>
          <a:xfrm>
            <a:off x="3441278" y="2520548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490" y="1701"/>
                </a:moveTo>
                <a:lnTo>
                  <a:pt x="1813" y="3759"/>
                </a:lnTo>
                <a:lnTo>
                  <a:pt x="0" y="0"/>
                </a:lnTo>
                <a:lnTo>
                  <a:pt x="490" y="1701"/>
                </a:lnTo>
                <a:close/>
              </a:path>
            </a:pathLst>
          </a:custGeom>
          <a:ln w="3175">
            <a:solidFill>
              <a:srgbClr val="2495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41" name="object 330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042" name="object 330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043" name="object 330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044" name="object 330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045" name="object 33045"/>
          <p:cNvSpPr/>
          <p:nvPr/>
        </p:nvSpPr>
        <p:spPr>
          <a:xfrm>
            <a:off x="3443091" y="2524307"/>
            <a:ext cx="8255" cy="10160"/>
          </a:xfrm>
          <a:custGeom>
            <a:avLst/>
            <a:gdLst/>
            <a:ahLst/>
            <a:cxnLst/>
            <a:rect l="l" t="t" r="r" b="b"/>
            <a:pathLst>
              <a:path w="8254" h="10160">
                <a:moveTo>
                  <a:pt x="8034" y="9702"/>
                </a:moveTo>
                <a:lnTo>
                  <a:pt x="0" y="0"/>
                </a:lnTo>
                <a:lnTo>
                  <a:pt x="4645" y="4267"/>
                </a:lnTo>
                <a:lnTo>
                  <a:pt x="8034" y="9702"/>
                </a:lnTo>
                <a:close/>
              </a:path>
            </a:pathLst>
          </a:custGeom>
          <a:solidFill>
            <a:srgbClr val="2292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46" name="object 33046"/>
          <p:cNvSpPr/>
          <p:nvPr/>
        </p:nvSpPr>
        <p:spPr>
          <a:xfrm>
            <a:off x="3443091" y="2524307"/>
            <a:ext cx="8255" cy="10160"/>
          </a:xfrm>
          <a:custGeom>
            <a:avLst/>
            <a:gdLst/>
            <a:ahLst/>
            <a:cxnLst/>
            <a:rect l="l" t="t" r="r" b="b"/>
            <a:pathLst>
              <a:path w="8254" h="10160">
                <a:moveTo>
                  <a:pt x="8034" y="9702"/>
                </a:moveTo>
                <a:lnTo>
                  <a:pt x="4645" y="4267"/>
                </a:lnTo>
                <a:lnTo>
                  <a:pt x="0" y="0"/>
                </a:lnTo>
                <a:lnTo>
                  <a:pt x="8034" y="9702"/>
                </a:lnTo>
                <a:close/>
              </a:path>
            </a:pathLst>
          </a:custGeom>
          <a:ln w="3175">
            <a:solidFill>
              <a:srgbClr val="2292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47" name="object 33047"/>
          <p:cNvSpPr/>
          <p:nvPr/>
        </p:nvSpPr>
        <p:spPr>
          <a:xfrm>
            <a:off x="3447737" y="2528575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3388" y="5435"/>
                </a:moveTo>
                <a:lnTo>
                  <a:pt x="0" y="0"/>
                </a:lnTo>
                <a:lnTo>
                  <a:pt x="3568" y="4437"/>
                </a:lnTo>
                <a:lnTo>
                  <a:pt x="3388" y="5435"/>
                </a:lnTo>
                <a:close/>
              </a:path>
            </a:pathLst>
          </a:custGeom>
          <a:solidFill>
            <a:srgbClr val="2191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48" name="object 33048"/>
          <p:cNvSpPr/>
          <p:nvPr/>
        </p:nvSpPr>
        <p:spPr>
          <a:xfrm>
            <a:off x="3447737" y="2528575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3388" y="5435"/>
                </a:moveTo>
                <a:lnTo>
                  <a:pt x="0" y="0"/>
                </a:lnTo>
                <a:lnTo>
                  <a:pt x="3568" y="4437"/>
                </a:lnTo>
                <a:lnTo>
                  <a:pt x="3388" y="5435"/>
                </a:lnTo>
                <a:close/>
              </a:path>
            </a:pathLst>
          </a:custGeom>
          <a:ln w="3175">
            <a:solidFill>
              <a:srgbClr val="2191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49" name="object 33049"/>
          <p:cNvSpPr/>
          <p:nvPr/>
        </p:nvSpPr>
        <p:spPr>
          <a:xfrm>
            <a:off x="3441278" y="2520548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6459" y="8026"/>
                </a:moveTo>
                <a:lnTo>
                  <a:pt x="1813" y="3759"/>
                </a:lnTo>
                <a:lnTo>
                  <a:pt x="0" y="0"/>
                </a:lnTo>
                <a:lnTo>
                  <a:pt x="6459" y="8026"/>
                </a:lnTo>
                <a:close/>
              </a:path>
            </a:pathLst>
          </a:custGeom>
          <a:solidFill>
            <a:srgbClr val="2394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50" name="object 33050"/>
          <p:cNvSpPr/>
          <p:nvPr/>
        </p:nvSpPr>
        <p:spPr>
          <a:xfrm>
            <a:off x="3441278" y="2520548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0" y="0"/>
                </a:moveTo>
                <a:lnTo>
                  <a:pt x="1813" y="3759"/>
                </a:lnTo>
                <a:lnTo>
                  <a:pt x="6459" y="802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394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51" name="object 330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052" name="object 330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053" name="object 330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054" name="object 330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055" name="object 330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056" name="object 330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057" name="object 33057"/>
          <p:cNvSpPr/>
          <p:nvPr/>
        </p:nvSpPr>
        <p:spPr>
          <a:xfrm>
            <a:off x="3441278" y="252054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490" y="170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496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58" name="object 330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059" name="object 330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060" name="object 33060"/>
          <p:cNvSpPr/>
          <p:nvPr/>
        </p:nvSpPr>
        <p:spPr>
          <a:xfrm>
            <a:off x="3389467" y="2415199"/>
            <a:ext cx="1905" cy="18415"/>
          </a:xfrm>
          <a:custGeom>
            <a:avLst/>
            <a:gdLst/>
            <a:ahLst/>
            <a:cxnLst/>
            <a:rect l="l" t="t" r="r" b="b"/>
            <a:pathLst>
              <a:path w="1904" h="18414">
                <a:moveTo>
                  <a:pt x="1346" y="18422"/>
                </a:moveTo>
                <a:lnTo>
                  <a:pt x="266" y="3660"/>
                </a:lnTo>
                <a:lnTo>
                  <a:pt x="0" y="0"/>
                </a:lnTo>
                <a:lnTo>
                  <a:pt x="1346" y="18422"/>
                </a:lnTo>
                <a:close/>
              </a:path>
            </a:pathLst>
          </a:custGeom>
          <a:ln w="3175">
            <a:solidFill>
              <a:srgbClr val="44B4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61" name="object 330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062" name="object 330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063" name="object 33063"/>
          <p:cNvSpPr/>
          <p:nvPr/>
        </p:nvSpPr>
        <p:spPr>
          <a:xfrm>
            <a:off x="3389467" y="241519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10">
                <a:moveTo>
                  <a:pt x="0" y="0"/>
                </a:moveTo>
                <a:lnTo>
                  <a:pt x="8630" y="159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64" name="object 33064"/>
          <p:cNvSpPr/>
          <p:nvPr/>
        </p:nvSpPr>
        <p:spPr>
          <a:xfrm>
            <a:off x="3398098" y="2431112"/>
            <a:ext cx="8255" cy="13970"/>
          </a:xfrm>
          <a:custGeom>
            <a:avLst/>
            <a:gdLst/>
            <a:ahLst/>
            <a:cxnLst/>
            <a:rect l="l" t="t" r="r" b="b"/>
            <a:pathLst>
              <a:path w="8254" h="13969">
                <a:moveTo>
                  <a:pt x="8079" y="13682"/>
                </a:moveTo>
                <a:lnTo>
                  <a:pt x="0" y="0"/>
                </a:lnTo>
                <a:lnTo>
                  <a:pt x="5991" y="9634"/>
                </a:lnTo>
                <a:lnTo>
                  <a:pt x="8079" y="13682"/>
                </a:lnTo>
                <a:close/>
              </a:path>
            </a:pathLst>
          </a:custGeom>
          <a:solidFill>
            <a:srgbClr val="3BAE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65" name="object 33065"/>
          <p:cNvSpPr/>
          <p:nvPr/>
        </p:nvSpPr>
        <p:spPr>
          <a:xfrm>
            <a:off x="3398098" y="2431112"/>
            <a:ext cx="8255" cy="13970"/>
          </a:xfrm>
          <a:custGeom>
            <a:avLst/>
            <a:gdLst/>
            <a:ahLst/>
            <a:cxnLst/>
            <a:rect l="l" t="t" r="r" b="b"/>
            <a:pathLst>
              <a:path w="8254" h="13969">
                <a:moveTo>
                  <a:pt x="5991" y="9634"/>
                </a:moveTo>
                <a:lnTo>
                  <a:pt x="0" y="0"/>
                </a:lnTo>
                <a:lnTo>
                  <a:pt x="8079" y="13682"/>
                </a:lnTo>
                <a:lnTo>
                  <a:pt x="5991" y="9634"/>
                </a:lnTo>
                <a:close/>
              </a:path>
            </a:pathLst>
          </a:custGeom>
          <a:ln w="3175">
            <a:solidFill>
              <a:srgbClr val="3BAE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66" name="object 3306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067" name="object 330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068" name="object 33068"/>
          <p:cNvSpPr/>
          <p:nvPr/>
        </p:nvSpPr>
        <p:spPr>
          <a:xfrm>
            <a:off x="3389297" y="2412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34" y="0"/>
                </a:moveTo>
                <a:lnTo>
                  <a:pt x="0" y="558"/>
                </a:lnTo>
                <a:lnTo>
                  <a:pt x="134" y="0"/>
                </a:lnTo>
                <a:close/>
              </a:path>
            </a:pathLst>
          </a:custGeom>
          <a:ln w="3175">
            <a:solidFill>
              <a:srgbClr val="44B5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69" name="object 33069"/>
          <p:cNvSpPr/>
          <p:nvPr/>
        </p:nvSpPr>
        <p:spPr>
          <a:xfrm>
            <a:off x="3450864" y="2531450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441" y="1562"/>
                </a:moveTo>
                <a:lnTo>
                  <a:pt x="0" y="0"/>
                </a:lnTo>
                <a:lnTo>
                  <a:pt x="535" y="1038"/>
                </a:lnTo>
                <a:lnTo>
                  <a:pt x="441" y="1562"/>
                </a:lnTo>
                <a:close/>
              </a:path>
            </a:pathLst>
          </a:custGeom>
          <a:solidFill>
            <a:srgbClr val="2191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70" name="object 33070"/>
          <p:cNvSpPr/>
          <p:nvPr/>
        </p:nvSpPr>
        <p:spPr>
          <a:xfrm>
            <a:off x="3450864" y="2531450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535" y="1038"/>
                </a:lnTo>
                <a:lnTo>
                  <a:pt x="441" y="156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2191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71" name="object 33071"/>
          <p:cNvSpPr/>
          <p:nvPr/>
        </p:nvSpPr>
        <p:spPr>
          <a:xfrm>
            <a:off x="3447737" y="2528575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3568" y="4437"/>
                </a:moveTo>
                <a:lnTo>
                  <a:pt x="0" y="0"/>
                </a:lnTo>
                <a:lnTo>
                  <a:pt x="3126" y="2875"/>
                </a:lnTo>
                <a:lnTo>
                  <a:pt x="3568" y="4437"/>
                </a:lnTo>
                <a:close/>
              </a:path>
            </a:pathLst>
          </a:custGeom>
          <a:solidFill>
            <a:srgbClr val="2191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72" name="object 33072"/>
          <p:cNvSpPr/>
          <p:nvPr/>
        </p:nvSpPr>
        <p:spPr>
          <a:xfrm>
            <a:off x="3447737" y="2528575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3126" y="2875"/>
                </a:moveTo>
                <a:lnTo>
                  <a:pt x="0" y="0"/>
                </a:lnTo>
                <a:lnTo>
                  <a:pt x="3568" y="4437"/>
                </a:lnTo>
                <a:lnTo>
                  <a:pt x="3126" y="2875"/>
                </a:lnTo>
                <a:close/>
              </a:path>
            </a:pathLst>
          </a:custGeom>
          <a:ln w="3175">
            <a:solidFill>
              <a:srgbClr val="2191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73" name="object 330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074" name="object 330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075" name="object 3307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076" name="object 33076"/>
          <p:cNvSpPr/>
          <p:nvPr/>
        </p:nvSpPr>
        <p:spPr>
          <a:xfrm>
            <a:off x="3398098" y="2431112"/>
            <a:ext cx="8255" cy="13970"/>
          </a:xfrm>
          <a:custGeom>
            <a:avLst/>
            <a:gdLst/>
            <a:ahLst/>
            <a:cxnLst/>
            <a:rect l="l" t="t" r="r" b="b"/>
            <a:pathLst>
              <a:path w="8254" h="13969">
                <a:moveTo>
                  <a:pt x="0" y="0"/>
                </a:moveTo>
                <a:lnTo>
                  <a:pt x="8079" y="136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77" name="object 330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078" name="object 330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079" name="object 330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080" name="object 330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081" name="object 33081"/>
          <p:cNvSpPr/>
          <p:nvPr/>
        </p:nvSpPr>
        <p:spPr>
          <a:xfrm>
            <a:off x="3394176" y="2448275"/>
            <a:ext cx="17780" cy="29845"/>
          </a:xfrm>
          <a:custGeom>
            <a:avLst/>
            <a:gdLst/>
            <a:ahLst/>
            <a:cxnLst/>
            <a:rect l="l" t="t" r="r" b="b"/>
            <a:pathLst>
              <a:path w="17779" h="29844">
                <a:moveTo>
                  <a:pt x="17353" y="295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82" name="object 33082"/>
          <p:cNvSpPr/>
          <p:nvPr/>
        </p:nvSpPr>
        <p:spPr>
          <a:xfrm>
            <a:off x="3390813" y="2433622"/>
            <a:ext cx="3810" cy="15240"/>
          </a:xfrm>
          <a:custGeom>
            <a:avLst/>
            <a:gdLst/>
            <a:ahLst/>
            <a:cxnLst/>
            <a:rect l="l" t="t" r="r" b="b"/>
            <a:pathLst>
              <a:path w="3810" h="15239">
                <a:moveTo>
                  <a:pt x="3362" y="14653"/>
                </a:moveTo>
                <a:lnTo>
                  <a:pt x="815" y="9093"/>
                </a:lnTo>
                <a:lnTo>
                  <a:pt x="0" y="0"/>
                </a:lnTo>
                <a:lnTo>
                  <a:pt x="3362" y="14653"/>
                </a:lnTo>
                <a:close/>
              </a:path>
            </a:pathLst>
          </a:custGeom>
          <a:solidFill>
            <a:srgbClr val="43B3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83" name="object 33083"/>
          <p:cNvSpPr/>
          <p:nvPr/>
        </p:nvSpPr>
        <p:spPr>
          <a:xfrm>
            <a:off x="3390813" y="2433622"/>
            <a:ext cx="3810" cy="15240"/>
          </a:xfrm>
          <a:custGeom>
            <a:avLst/>
            <a:gdLst/>
            <a:ahLst/>
            <a:cxnLst/>
            <a:rect l="l" t="t" r="r" b="b"/>
            <a:pathLst>
              <a:path w="3810" h="15239">
                <a:moveTo>
                  <a:pt x="815" y="9093"/>
                </a:moveTo>
                <a:lnTo>
                  <a:pt x="3362" y="14653"/>
                </a:lnTo>
                <a:lnTo>
                  <a:pt x="0" y="0"/>
                </a:lnTo>
                <a:lnTo>
                  <a:pt x="815" y="9093"/>
                </a:lnTo>
                <a:close/>
              </a:path>
            </a:pathLst>
          </a:custGeom>
          <a:ln w="3175">
            <a:solidFill>
              <a:srgbClr val="43B3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84" name="object 330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085" name="object 330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086" name="object 330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087" name="object 330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088" name="object 33088"/>
          <p:cNvSpPr/>
          <p:nvPr/>
        </p:nvSpPr>
        <p:spPr>
          <a:xfrm>
            <a:off x="3387201" y="2388103"/>
            <a:ext cx="15240" cy="26670"/>
          </a:xfrm>
          <a:custGeom>
            <a:avLst/>
            <a:gdLst/>
            <a:ahLst/>
            <a:cxnLst/>
            <a:rect l="l" t="t" r="r" b="b"/>
            <a:pathLst>
              <a:path w="15239" h="26669">
                <a:moveTo>
                  <a:pt x="0" y="0"/>
                </a:moveTo>
                <a:lnTo>
                  <a:pt x="14655" y="263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89" name="object 330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090" name="object 330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091" name="object 330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092" name="object 330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093" name="object 330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094" name="object 330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095" name="object 330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096" name="object 330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097" name="object 330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098" name="object 33098"/>
          <p:cNvSpPr/>
          <p:nvPr/>
        </p:nvSpPr>
        <p:spPr>
          <a:xfrm>
            <a:off x="3401857" y="2414490"/>
            <a:ext cx="48260" cy="80645"/>
          </a:xfrm>
          <a:custGeom>
            <a:avLst/>
            <a:gdLst/>
            <a:ahLst/>
            <a:cxnLst/>
            <a:rect l="l" t="t" r="r" b="b"/>
            <a:pathLst>
              <a:path w="48260" h="80644">
                <a:moveTo>
                  <a:pt x="0" y="0"/>
                </a:moveTo>
                <a:lnTo>
                  <a:pt x="48186" y="805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99" name="object 330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100" name="object 331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101" name="object 331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102" name="object 331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103" name="object 331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104" name="object 331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105" name="object 331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106" name="object 331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107" name="object 331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108" name="object 331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109" name="object 331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110" name="object 33110"/>
          <p:cNvSpPr/>
          <p:nvPr/>
        </p:nvSpPr>
        <p:spPr>
          <a:xfrm>
            <a:off x="3450864" y="2531450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535" y="1038"/>
                </a:moveTo>
                <a:lnTo>
                  <a:pt x="0" y="0"/>
                </a:lnTo>
                <a:lnTo>
                  <a:pt x="619" y="568"/>
                </a:lnTo>
                <a:lnTo>
                  <a:pt x="535" y="1038"/>
                </a:lnTo>
                <a:close/>
              </a:path>
            </a:pathLst>
          </a:custGeom>
          <a:solidFill>
            <a:srgbClr val="2191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11" name="object 33111"/>
          <p:cNvSpPr/>
          <p:nvPr/>
        </p:nvSpPr>
        <p:spPr>
          <a:xfrm>
            <a:off x="3450864" y="2531450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535" y="1038"/>
                </a:moveTo>
                <a:lnTo>
                  <a:pt x="619" y="568"/>
                </a:lnTo>
                <a:lnTo>
                  <a:pt x="0" y="0"/>
                </a:lnTo>
                <a:lnTo>
                  <a:pt x="535" y="1038"/>
                </a:lnTo>
                <a:close/>
              </a:path>
            </a:pathLst>
          </a:custGeom>
          <a:ln w="3175">
            <a:solidFill>
              <a:srgbClr val="2191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12" name="object 331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113" name="object 33113"/>
          <p:cNvSpPr/>
          <p:nvPr/>
        </p:nvSpPr>
        <p:spPr>
          <a:xfrm>
            <a:off x="3450864" y="2523987"/>
            <a:ext cx="2540" cy="8255"/>
          </a:xfrm>
          <a:custGeom>
            <a:avLst/>
            <a:gdLst/>
            <a:ahLst/>
            <a:cxnLst/>
            <a:rect l="l" t="t" r="r" b="b"/>
            <a:pathLst>
              <a:path w="2539" h="8255">
                <a:moveTo>
                  <a:pt x="619" y="8031"/>
                </a:moveTo>
                <a:lnTo>
                  <a:pt x="0" y="7462"/>
                </a:lnTo>
                <a:lnTo>
                  <a:pt x="2057" y="0"/>
                </a:lnTo>
                <a:lnTo>
                  <a:pt x="619" y="8031"/>
                </a:lnTo>
                <a:close/>
              </a:path>
            </a:pathLst>
          </a:custGeom>
          <a:solidFill>
            <a:srgbClr val="2191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14" name="object 33114"/>
          <p:cNvSpPr/>
          <p:nvPr/>
        </p:nvSpPr>
        <p:spPr>
          <a:xfrm>
            <a:off x="3450864" y="2523987"/>
            <a:ext cx="2540" cy="8255"/>
          </a:xfrm>
          <a:custGeom>
            <a:avLst/>
            <a:gdLst/>
            <a:ahLst/>
            <a:cxnLst/>
            <a:rect l="l" t="t" r="r" b="b"/>
            <a:pathLst>
              <a:path w="2539" h="8255">
                <a:moveTo>
                  <a:pt x="0" y="7462"/>
                </a:moveTo>
                <a:lnTo>
                  <a:pt x="619" y="8031"/>
                </a:lnTo>
                <a:lnTo>
                  <a:pt x="2057" y="0"/>
                </a:lnTo>
                <a:lnTo>
                  <a:pt x="0" y="7462"/>
                </a:lnTo>
                <a:close/>
              </a:path>
            </a:pathLst>
          </a:custGeom>
          <a:ln w="3175">
            <a:solidFill>
              <a:srgbClr val="2191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15" name="object 33115"/>
          <p:cNvSpPr/>
          <p:nvPr/>
        </p:nvSpPr>
        <p:spPr>
          <a:xfrm>
            <a:off x="3406178" y="2444795"/>
            <a:ext cx="46990" cy="79375"/>
          </a:xfrm>
          <a:custGeom>
            <a:avLst/>
            <a:gdLst/>
            <a:ahLst/>
            <a:cxnLst/>
            <a:rect l="l" t="t" r="r" b="b"/>
            <a:pathLst>
              <a:path w="46989" h="79375">
                <a:moveTo>
                  <a:pt x="0" y="0"/>
                </a:moveTo>
                <a:lnTo>
                  <a:pt x="46743" y="79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16" name="object 331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117" name="object 331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118" name="object 331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119" name="object 33119"/>
          <p:cNvSpPr/>
          <p:nvPr/>
        </p:nvSpPr>
        <p:spPr>
          <a:xfrm>
            <a:off x="3411529" y="2477851"/>
            <a:ext cx="45085" cy="76835"/>
          </a:xfrm>
          <a:custGeom>
            <a:avLst/>
            <a:gdLst/>
            <a:ahLst/>
            <a:cxnLst/>
            <a:rect l="l" t="t" r="r" b="b"/>
            <a:pathLst>
              <a:path w="45085" h="76835">
                <a:moveTo>
                  <a:pt x="44726" y="762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20" name="object 33120"/>
          <p:cNvSpPr/>
          <p:nvPr/>
        </p:nvSpPr>
        <p:spPr>
          <a:xfrm>
            <a:off x="3448393" y="2477980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19">
                <a:moveTo>
                  <a:pt x="2227" y="7086"/>
                </a:moveTo>
                <a:lnTo>
                  <a:pt x="0" y="0"/>
                </a:lnTo>
                <a:lnTo>
                  <a:pt x="627" y="1143"/>
                </a:lnTo>
                <a:lnTo>
                  <a:pt x="2227" y="7086"/>
                </a:lnTo>
                <a:close/>
              </a:path>
            </a:pathLst>
          </a:custGeom>
          <a:solidFill>
            <a:srgbClr val="2192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21" name="object 33121"/>
          <p:cNvSpPr/>
          <p:nvPr/>
        </p:nvSpPr>
        <p:spPr>
          <a:xfrm>
            <a:off x="3448393" y="2477980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19">
                <a:moveTo>
                  <a:pt x="627" y="1143"/>
                </a:moveTo>
                <a:lnTo>
                  <a:pt x="0" y="0"/>
                </a:lnTo>
                <a:lnTo>
                  <a:pt x="2227" y="7086"/>
                </a:lnTo>
                <a:lnTo>
                  <a:pt x="627" y="1143"/>
                </a:lnTo>
                <a:close/>
              </a:path>
            </a:pathLst>
          </a:custGeom>
          <a:ln w="3175">
            <a:solidFill>
              <a:srgbClr val="2192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22" name="object 331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123" name="object 331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124" name="object 331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125" name="object 331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126" name="object 331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127" name="object 33127"/>
          <p:cNvSpPr/>
          <p:nvPr/>
        </p:nvSpPr>
        <p:spPr>
          <a:xfrm>
            <a:off x="3448393" y="2477980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19">
                <a:moveTo>
                  <a:pt x="2227" y="708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28" name="object 331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129" name="object 33129"/>
          <p:cNvSpPr/>
          <p:nvPr/>
        </p:nvSpPr>
        <p:spPr>
          <a:xfrm>
            <a:off x="3445464" y="2466014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200" y="5011"/>
                </a:moveTo>
                <a:lnTo>
                  <a:pt x="0" y="0"/>
                </a:lnTo>
                <a:lnTo>
                  <a:pt x="3177" y="4493"/>
                </a:lnTo>
                <a:lnTo>
                  <a:pt x="3200" y="5011"/>
                </a:lnTo>
                <a:close/>
              </a:path>
            </a:pathLst>
          </a:custGeom>
          <a:solidFill>
            <a:srgbClr val="2193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30" name="object 33130"/>
          <p:cNvSpPr/>
          <p:nvPr/>
        </p:nvSpPr>
        <p:spPr>
          <a:xfrm>
            <a:off x="3445464" y="2466014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177" y="4493"/>
                </a:moveTo>
                <a:lnTo>
                  <a:pt x="0" y="0"/>
                </a:lnTo>
                <a:lnTo>
                  <a:pt x="3200" y="5011"/>
                </a:lnTo>
                <a:lnTo>
                  <a:pt x="3177" y="4493"/>
                </a:lnTo>
                <a:close/>
              </a:path>
            </a:pathLst>
          </a:custGeom>
          <a:ln w="3175">
            <a:solidFill>
              <a:srgbClr val="2193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31" name="object 33131"/>
          <p:cNvSpPr/>
          <p:nvPr/>
        </p:nvSpPr>
        <p:spPr>
          <a:xfrm>
            <a:off x="3445464" y="2466014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3177" y="4493"/>
                </a:moveTo>
                <a:lnTo>
                  <a:pt x="0" y="0"/>
                </a:lnTo>
                <a:lnTo>
                  <a:pt x="3017" y="1084"/>
                </a:lnTo>
                <a:lnTo>
                  <a:pt x="3177" y="4493"/>
                </a:lnTo>
                <a:close/>
              </a:path>
            </a:pathLst>
          </a:custGeom>
          <a:solidFill>
            <a:srgbClr val="2193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32" name="object 33132"/>
          <p:cNvSpPr/>
          <p:nvPr/>
        </p:nvSpPr>
        <p:spPr>
          <a:xfrm>
            <a:off x="3445464" y="2466014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3017" y="1084"/>
                </a:moveTo>
                <a:lnTo>
                  <a:pt x="3177" y="4493"/>
                </a:lnTo>
                <a:lnTo>
                  <a:pt x="0" y="0"/>
                </a:lnTo>
                <a:lnTo>
                  <a:pt x="3017" y="1084"/>
                </a:lnTo>
                <a:close/>
              </a:path>
            </a:pathLst>
          </a:custGeom>
          <a:ln w="3175">
            <a:solidFill>
              <a:srgbClr val="2193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33" name="object 33133"/>
          <p:cNvSpPr/>
          <p:nvPr/>
        </p:nvSpPr>
        <p:spPr>
          <a:xfrm>
            <a:off x="3444013" y="2460096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4467" y="7002"/>
                </a:moveTo>
                <a:lnTo>
                  <a:pt x="1450" y="5918"/>
                </a:lnTo>
                <a:lnTo>
                  <a:pt x="0" y="0"/>
                </a:lnTo>
                <a:lnTo>
                  <a:pt x="4467" y="7002"/>
                </a:lnTo>
                <a:close/>
              </a:path>
            </a:pathLst>
          </a:custGeom>
          <a:solidFill>
            <a:srgbClr val="2294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34" name="object 33134"/>
          <p:cNvSpPr/>
          <p:nvPr/>
        </p:nvSpPr>
        <p:spPr>
          <a:xfrm>
            <a:off x="3444013" y="2460096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4467" y="7002"/>
                </a:moveTo>
                <a:lnTo>
                  <a:pt x="0" y="0"/>
                </a:lnTo>
                <a:lnTo>
                  <a:pt x="1450" y="5918"/>
                </a:lnTo>
                <a:lnTo>
                  <a:pt x="4467" y="7002"/>
                </a:lnTo>
                <a:close/>
              </a:path>
            </a:pathLst>
          </a:custGeom>
          <a:ln w="3175">
            <a:solidFill>
              <a:srgbClr val="2294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35" name="object 331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136" name="object 331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137" name="object 33137"/>
          <p:cNvSpPr/>
          <p:nvPr/>
        </p:nvSpPr>
        <p:spPr>
          <a:xfrm>
            <a:off x="3444013" y="2460096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1450" y="59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38" name="object 331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139" name="object 33139"/>
          <p:cNvSpPr/>
          <p:nvPr/>
        </p:nvSpPr>
        <p:spPr>
          <a:xfrm>
            <a:off x="3448393" y="2477980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627" y="1143"/>
                </a:moveTo>
                <a:lnTo>
                  <a:pt x="0" y="0"/>
                </a:lnTo>
                <a:lnTo>
                  <a:pt x="609" y="756"/>
                </a:lnTo>
                <a:lnTo>
                  <a:pt x="627" y="1143"/>
                </a:lnTo>
                <a:close/>
              </a:path>
            </a:pathLst>
          </a:custGeom>
          <a:solidFill>
            <a:srgbClr val="2192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40" name="object 33140"/>
          <p:cNvSpPr/>
          <p:nvPr/>
        </p:nvSpPr>
        <p:spPr>
          <a:xfrm>
            <a:off x="3448393" y="2477980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609" y="756"/>
                </a:moveTo>
                <a:lnTo>
                  <a:pt x="0" y="0"/>
                </a:lnTo>
                <a:lnTo>
                  <a:pt x="627" y="1143"/>
                </a:lnTo>
                <a:lnTo>
                  <a:pt x="609" y="756"/>
                </a:lnTo>
                <a:close/>
              </a:path>
            </a:pathLst>
          </a:custGeom>
          <a:ln w="3175">
            <a:solidFill>
              <a:srgbClr val="2192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41" name="object 33141"/>
          <p:cNvSpPr/>
          <p:nvPr/>
        </p:nvSpPr>
        <p:spPr>
          <a:xfrm>
            <a:off x="3448393" y="2474882"/>
            <a:ext cx="635" cy="0"/>
          </a:xfrm>
          <a:custGeom>
            <a:avLst/>
            <a:gdLst/>
            <a:ahLst/>
            <a:cxnLst/>
            <a:rect l="l" t="t" r="r" b="b"/>
            <a:pathLst>
              <a:path w="635" h="0">
                <a:moveTo>
                  <a:pt x="0" y="0"/>
                </a:moveTo>
                <a:lnTo>
                  <a:pt x="609" y="0"/>
                </a:lnTo>
              </a:path>
            </a:pathLst>
          </a:custGeom>
          <a:ln w="7711">
            <a:solidFill>
              <a:srgbClr val="2192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42" name="object 33142"/>
          <p:cNvSpPr/>
          <p:nvPr/>
        </p:nvSpPr>
        <p:spPr>
          <a:xfrm>
            <a:off x="3448393" y="2471026"/>
            <a:ext cx="635" cy="8255"/>
          </a:xfrm>
          <a:custGeom>
            <a:avLst/>
            <a:gdLst/>
            <a:ahLst/>
            <a:cxnLst/>
            <a:rect l="l" t="t" r="r" b="b"/>
            <a:pathLst>
              <a:path w="635" h="8255">
                <a:moveTo>
                  <a:pt x="271" y="0"/>
                </a:moveTo>
                <a:lnTo>
                  <a:pt x="609" y="7711"/>
                </a:lnTo>
                <a:lnTo>
                  <a:pt x="0" y="6954"/>
                </a:lnTo>
                <a:lnTo>
                  <a:pt x="271" y="0"/>
                </a:lnTo>
                <a:close/>
              </a:path>
            </a:pathLst>
          </a:custGeom>
          <a:ln w="3175">
            <a:solidFill>
              <a:srgbClr val="2192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43" name="object 33143"/>
          <p:cNvSpPr/>
          <p:nvPr/>
        </p:nvSpPr>
        <p:spPr>
          <a:xfrm>
            <a:off x="3445464" y="2466014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2928" y="11965"/>
                </a:moveTo>
                <a:lnTo>
                  <a:pt x="0" y="0"/>
                </a:lnTo>
                <a:lnTo>
                  <a:pt x="3200" y="5011"/>
                </a:lnTo>
                <a:lnTo>
                  <a:pt x="2928" y="11965"/>
                </a:lnTo>
                <a:close/>
              </a:path>
            </a:pathLst>
          </a:custGeom>
          <a:solidFill>
            <a:srgbClr val="2193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44" name="object 33144"/>
          <p:cNvSpPr/>
          <p:nvPr/>
        </p:nvSpPr>
        <p:spPr>
          <a:xfrm>
            <a:off x="3445464" y="2466014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3200" y="5011"/>
                </a:moveTo>
                <a:lnTo>
                  <a:pt x="0" y="0"/>
                </a:lnTo>
                <a:lnTo>
                  <a:pt x="2928" y="11965"/>
                </a:lnTo>
                <a:lnTo>
                  <a:pt x="3200" y="5011"/>
                </a:lnTo>
                <a:close/>
              </a:path>
            </a:pathLst>
          </a:custGeom>
          <a:ln w="3175">
            <a:solidFill>
              <a:srgbClr val="2193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45" name="object 33145"/>
          <p:cNvSpPr/>
          <p:nvPr/>
        </p:nvSpPr>
        <p:spPr>
          <a:xfrm>
            <a:off x="3445464" y="2466014"/>
            <a:ext cx="3175" cy="12065"/>
          </a:xfrm>
          <a:custGeom>
            <a:avLst/>
            <a:gdLst/>
            <a:ahLst/>
            <a:cxnLst/>
            <a:rect l="l" t="t" r="r" b="b"/>
            <a:pathLst>
              <a:path w="3175" h="12064">
                <a:moveTo>
                  <a:pt x="2928" y="1196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46" name="object 331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147" name="object 331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148" name="object 331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149" name="object 331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150" name="object 331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151" name="object 33151"/>
          <p:cNvSpPr/>
          <p:nvPr/>
        </p:nvSpPr>
        <p:spPr>
          <a:xfrm>
            <a:off x="3331260" y="2303744"/>
            <a:ext cx="1905" cy="10160"/>
          </a:xfrm>
          <a:custGeom>
            <a:avLst/>
            <a:gdLst/>
            <a:ahLst/>
            <a:cxnLst/>
            <a:rect l="l" t="t" r="r" b="b"/>
            <a:pathLst>
              <a:path w="1904" h="10160">
                <a:moveTo>
                  <a:pt x="1572" y="9735"/>
                </a:moveTo>
                <a:lnTo>
                  <a:pt x="0" y="0"/>
                </a:lnTo>
                <a:lnTo>
                  <a:pt x="1864" y="3553"/>
                </a:lnTo>
                <a:lnTo>
                  <a:pt x="1572" y="9735"/>
                </a:lnTo>
                <a:close/>
              </a:path>
            </a:pathLst>
          </a:custGeom>
          <a:solidFill>
            <a:srgbClr val="84CC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52" name="object 33152"/>
          <p:cNvSpPr/>
          <p:nvPr/>
        </p:nvSpPr>
        <p:spPr>
          <a:xfrm>
            <a:off x="3331260" y="2303744"/>
            <a:ext cx="1905" cy="10160"/>
          </a:xfrm>
          <a:custGeom>
            <a:avLst/>
            <a:gdLst/>
            <a:ahLst/>
            <a:cxnLst/>
            <a:rect l="l" t="t" r="r" b="b"/>
            <a:pathLst>
              <a:path w="1904" h="10160">
                <a:moveTo>
                  <a:pt x="1864" y="3553"/>
                </a:moveTo>
                <a:lnTo>
                  <a:pt x="0" y="0"/>
                </a:lnTo>
                <a:lnTo>
                  <a:pt x="1572" y="9735"/>
                </a:lnTo>
                <a:lnTo>
                  <a:pt x="1864" y="3553"/>
                </a:lnTo>
                <a:close/>
              </a:path>
            </a:pathLst>
          </a:custGeom>
          <a:ln w="3175">
            <a:solidFill>
              <a:srgbClr val="84CC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53" name="object 33153"/>
          <p:cNvSpPr/>
          <p:nvPr/>
        </p:nvSpPr>
        <p:spPr>
          <a:xfrm>
            <a:off x="3331260" y="2303744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864" y="3553"/>
                </a:moveTo>
                <a:lnTo>
                  <a:pt x="0" y="0"/>
                </a:lnTo>
                <a:lnTo>
                  <a:pt x="1874" y="3327"/>
                </a:lnTo>
                <a:lnTo>
                  <a:pt x="1864" y="3553"/>
                </a:lnTo>
                <a:close/>
              </a:path>
            </a:pathLst>
          </a:custGeom>
          <a:solidFill>
            <a:srgbClr val="84CC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54" name="object 33154"/>
          <p:cNvSpPr/>
          <p:nvPr/>
        </p:nvSpPr>
        <p:spPr>
          <a:xfrm>
            <a:off x="3331260" y="2303744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874" y="3327"/>
                </a:moveTo>
                <a:lnTo>
                  <a:pt x="1864" y="3553"/>
                </a:lnTo>
                <a:lnTo>
                  <a:pt x="0" y="0"/>
                </a:lnTo>
                <a:lnTo>
                  <a:pt x="1874" y="3327"/>
                </a:lnTo>
                <a:close/>
              </a:path>
            </a:pathLst>
          </a:custGeom>
          <a:ln w="3175">
            <a:solidFill>
              <a:srgbClr val="84CC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55" name="object 33155"/>
          <p:cNvSpPr/>
          <p:nvPr/>
        </p:nvSpPr>
        <p:spPr>
          <a:xfrm>
            <a:off x="3331230" y="2303561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905" y="3510"/>
                </a:moveTo>
                <a:lnTo>
                  <a:pt x="30" y="182"/>
                </a:lnTo>
                <a:lnTo>
                  <a:pt x="0" y="0"/>
                </a:lnTo>
                <a:lnTo>
                  <a:pt x="1905" y="3510"/>
                </a:lnTo>
                <a:close/>
              </a:path>
            </a:pathLst>
          </a:custGeom>
          <a:solidFill>
            <a:srgbClr val="84CC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56" name="object 33156"/>
          <p:cNvSpPr/>
          <p:nvPr/>
        </p:nvSpPr>
        <p:spPr>
          <a:xfrm>
            <a:off x="3331230" y="2303561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905" y="3510"/>
                </a:moveTo>
                <a:lnTo>
                  <a:pt x="0" y="0"/>
                </a:lnTo>
                <a:lnTo>
                  <a:pt x="30" y="182"/>
                </a:lnTo>
                <a:lnTo>
                  <a:pt x="1905" y="3510"/>
                </a:lnTo>
                <a:close/>
              </a:path>
            </a:pathLst>
          </a:custGeom>
          <a:ln w="3175">
            <a:solidFill>
              <a:srgbClr val="84CC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57" name="object 33157"/>
          <p:cNvSpPr/>
          <p:nvPr/>
        </p:nvSpPr>
        <p:spPr>
          <a:xfrm>
            <a:off x="3331230" y="2303561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1905" y="3510"/>
                </a:moveTo>
                <a:lnTo>
                  <a:pt x="0" y="0"/>
                </a:lnTo>
                <a:lnTo>
                  <a:pt x="2001" y="1427"/>
                </a:lnTo>
                <a:lnTo>
                  <a:pt x="1905" y="3510"/>
                </a:lnTo>
                <a:close/>
              </a:path>
            </a:pathLst>
          </a:custGeom>
          <a:solidFill>
            <a:srgbClr val="83CC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58" name="object 33158"/>
          <p:cNvSpPr/>
          <p:nvPr/>
        </p:nvSpPr>
        <p:spPr>
          <a:xfrm>
            <a:off x="3331230" y="2303561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001" y="1427"/>
                </a:moveTo>
                <a:lnTo>
                  <a:pt x="1905" y="3510"/>
                </a:lnTo>
                <a:lnTo>
                  <a:pt x="0" y="0"/>
                </a:lnTo>
                <a:lnTo>
                  <a:pt x="2001" y="1427"/>
                </a:lnTo>
                <a:close/>
              </a:path>
            </a:pathLst>
          </a:custGeom>
          <a:ln w="3175">
            <a:solidFill>
              <a:srgbClr val="83CC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59" name="object 33159"/>
          <p:cNvSpPr/>
          <p:nvPr/>
        </p:nvSpPr>
        <p:spPr>
          <a:xfrm>
            <a:off x="3331141" y="230300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90" y="1983"/>
                </a:moveTo>
                <a:lnTo>
                  <a:pt x="88" y="556"/>
                </a:lnTo>
                <a:lnTo>
                  <a:pt x="0" y="0"/>
                </a:lnTo>
                <a:lnTo>
                  <a:pt x="2090" y="1983"/>
                </a:lnTo>
                <a:close/>
              </a:path>
            </a:pathLst>
          </a:custGeom>
          <a:solidFill>
            <a:srgbClr val="84CC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60" name="object 33160"/>
          <p:cNvSpPr/>
          <p:nvPr/>
        </p:nvSpPr>
        <p:spPr>
          <a:xfrm>
            <a:off x="3331141" y="230300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90" y="1983"/>
                </a:moveTo>
                <a:lnTo>
                  <a:pt x="0" y="0"/>
                </a:lnTo>
                <a:lnTo>
                  <a:pt x="88" y="556"/>
                </a:lnTo>
                <a:lnTo>
                  <a:pt x="2090" y="1983"/>
                </a:lnTo>
                <a:close/>
              </a:path>
            </a:pathLst>
          </a:custGeom>
          <a:ln w="3175">
            <a:solidFill>
              <a:srgbClr val="84CC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61" name="object 33161"/>
          <p:cNvSpPr/>
          <p:nvPr/>
        </p:nvSpPr>
        <p:spPr>
          <a:xfrm>
            <a:off x="3330674" y="2300112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2557" y="4876"/>
                </a:moveTo>
                <a:lnTo>
                  <a:pt x="467" y="2893"/>
                </a:lnTo>
                <a:lnTo>
                  <a:pt x="0" y="0"/>
                </a:lnTo>
                <a:lnTo>
                  <a:pt x="2557" y="4876"/>
                </a:lnTo>
                <a:close/>
              </a:path>
            </a:pathLst>
          </a:custGeom>
          <a:solidFill>
            <a:srgbClr val="84CC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62" name="object 33162"/>
          <p:cNvSpPr/>
          <p:nvPr/>
        </p:nvSpPr>
        <p:spPr>
          <a:xfrm>
            <a:off x="3330674" y="2300112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2557" y="4876"/>
                </a:moveTo>
                <a:lnTo>
                  <a:pt x="467" y="2893"/>
                </a:lnTo>
                <a:lnTo>
                  <a:pt x="0" y="0"/>
                </a:lnTo>
                <a:lnTo>
                  <a:pt x="2557" y="4876"/>
                </a:lnTo>
                <a:close/>
              </a:path>
            </a:pathLst>
          </a:custGeom>
          <a:ln w="3175">
            <a:solidFill>
              <a:srgbClr val="84CC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63" name="object 33163"/>
          <p:cNvSpPr/>
          <p:nvPr/>
        </p:nvSpPr>
        <p:spPr>
          <a:xfrm>
            <a:off x="3331260" y="2303744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0"/>
                </a:moveTo>
                <a:lnTo>
                  <a:pt x="1864" y="35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64" name="object 33164"/>
          <p:cNvSpPr/>
          <p:nvPr/>
        </p:nvSpPr>
        <p:spPr>
          <a:xfrm>
            <a:off x="3330674" y="2300112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2753" y="4935"/>
                </a:moveTo>
                <a:lnTo>
                  <a:pt x="2557" y="4876"/>
                </a:lnTo>
                <a:lnTo>
                  <a:pt x="0" y="0"/>
                </a:lnTo>
                <a:lnTo>
                  <a:pt x="2753" y="4935"/>
                </a:lnTo>
                <a:close/>
              </a:path>
            </a:pathLst>
          </a:custGeom>
          <a:solidFill>
            <a:srgbClr val="83CC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65" name="object 33165"/>
          <p:cNvSpPr/>
          <p:nvPr/>
        </p:nvSpPr>
        <p:spPr>
          <a:xfrm>
            <a:off x="3330674" y="2300112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2753" y="4935"/>
                </a:moveTo>
                <a:lnTo>
                  <a:pt x="2557" y="4876"/>
                </a:lnTo>
                <a:lnTo>
                  <a:pt x="0" y="0"/>
                </a:lnTo>
                <a:lnTo>
                  <a:pt x="2753" y="4935"/>
                </a:lnTo>
                <a:close/>
              </a:path>
            </a:pathLst>
          </a:custGeom>
          <a:ln w="3175">
            <a:solidFill>
              <a:srgbClr val="83CC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66" name="object 33166"/>
          <p:cNvSpPr/>
          <p:nvPr/>
        </p:nvSpPr>
        <p:spPr>
          <a:xfrm>
            <a:off x="3330630" y="2299876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2796" y="5171"/>
                </a:moveTo>
                <a:lnTo>
                  <a:pt x="43" y="236"/>
                </a:lnTo>
                <a:lnTo>
                  <a:pt x="0" y="0"/>
                </a:lnTo>
                <a:lnTo>
                  <a:pt x="2796" y="5171"/>
                </a:lnTo>
                <a:close/>
              </a:path>
            </a:pathLst>
          </a:custGeom>
          <a:solidFill>
            <a:srgbClr val="84CD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67" name="object 33167"/>
          <p:cNvSpPr/>
          <p:nvPr/>
        </p:nvSpPr>
        <p:spPr>
          <a:xfrm>
            <a:off x="3330630" y="2299876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2796" y="5171"/>
                </a:moveTo>
                <a:lnTo>
                  <a:pt x="0" y="0"/>
                </a:lnTo>
                <a:lnTo>
                  <a:pt x="43" y="236"/>
                </a:lnTo>
                <a:lnTo>
                  <a:pt x="2796" y="5171"/>
                </a:lnTo>
                <a:close/>
              </a:path>
            </a:pathLst>
          </a:custGeom>
          <a:ln w="3175">
            <a:solidFill>
              <a:srgbClr val="84CD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68" name="object 331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169" name="object 331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170" name="object 33170"/>
          <p:cNvSpPr/>
          <p:nvPr/>
        </p:nvSpPr>
        <p:spPr>
          <a:xfrm>
            <a:off x="3331791" y="2291049"/>
            <a:ext cx="6350" cy="15240"/>
          </a:xfrm>
          <a:custGeom>
            <a:avLst/>
            <a:gdLst/>
            <a:ahLst/>
            <a:cxnLst/>
            <a:rect l="l" t="t" r="r" b="b"/>
            <a:pathLst>
              <a:path w="6350" h="15239">
                <a:moveTo>
                  <a:pt x="0" y="0"/>
                </a:moveTo>
                <a:lnTo>
                  <a:pt x="5839" y="1522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FCC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71" name="object 3317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172" name="object 33172"/>
          <p:cNvSpPr/>
          <p:nvPr/>
        </p:nvSpPr>
        <p:spPr>
          <a:xfrm>
            <a:off x="3328146" y="2284897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644" y="6151"/>
                </a:moveTo>
                <a:lnTo>
                  <a:pt x="124" y="2070"/>
                </a:lnTo>
                <a:lnTo>
                  <a:pt x="0" y="0"/>
                </a:lnTo>
                <a:lnTo>
                  <a:pt x="3644" y="6151"/>
                </a:lnTo>
                <a:close/>
              </a:path>
            </a:pathLst>
          </a:custGeom>
          <a:solidFill>
            <a:srgbClr val="85CE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73" name="object 33173"/>
          <p:cNvSpPr/>
          <p:nvPr/>
        </p:nvSpPr>
        <p:spPr>
          <a:xfrm>
            <a:off x="3328146" y="2284897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644" y="6151"/>
                </a:moveTo>
                <a:lnTo>
                  <a:pt x="124" y="2070"/>
                </a:lnTo>
                <a:lnTo>
                  <a:pt x="0" y="0"/>
                </a:lnTo>
                <a:lnTo>
                  <a:pt x="3644" y="6151"/>
                </a:lnTo>
                <a:close/>
              </a:path>
            </a:pathLst>
          </a:custGeom>
          <a:ln w="3175">
            <a:solidFill>
              <a:srgbClr val="85CE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74" name="object 33174"/>
          <p:cNvSpPr/>
          <p:nvPr/>
        </p:nvSpPr>
        <p:spPr>
          <a:xfrm>
            <a:off x="3331042" y="228909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0"/>
                </a:moveTo>
                <a:lnTo>
                  <a:pt x="749" y="195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82CD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75" name="object 33175"/>
          <p:cNvSpPr/>
          <p:nvPr/>
        </p:nvSpPr>
        <p:spPr>
          <a:xfrm>
            <a:off x="3328146" y="2284897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644" y="6151"/>
                </a:moveTo>
                <a:lnTo>
                  <a:pt x="0" y="0"/>
                </a:lnTo>
                <a:lnTo>
                  <a:pt x="2895" y="4198"/>
                </a:lnTo>
                <a:lnTo>
                  <a:pt x="3644" y="6151"/>
                </a:lnTo>
                <a:close/>
              </a:path>
            </a:pathLst>
          </a:custGeom>
          <a:solidFill>
            <a:srgbClr val="84CD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76" name="object 33176"/>
          <p:cNvSpPr/>
          <p:nvPr/>
        </p:nvSpPr>
        <p:spPr>
          <a:xfrm>
            <a:off x="3328146" y="2284897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2895" y="4198"/>
                </a:moveTo>
                <a:lnTo>
                  <a:pt x="0" y="0"/>
                </a:lnTo>
                <a:lnTo>
                  <a:pt x="3644" y="6151"/>
                </a:lnTo>
                <a:lnTo>
                  <a:pt x="2895" y="4198"/>
                </a:lnTo>
                <a:close/>
              </a:path>
            </a:pathLst>
          </a:custGeom>
          <a:ln w="3175">
            <a:solidFill>
              <a:srgbClr val="84CD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77" name="object 33177"/>
          <p:cNvSpPr/>
          <p:nvPr/>
        </p:nvSpPr>
        <p:spPr>
          <a:xfrm>
            <a:off x="3328118" y="2284422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2923" y="4673"/>
                </a:moveTo>
                <a:lnTo>
                  <a:pt x="27" y="474"/>
                </a:lnTo>
                <a:lnTo>
                  <a:pt x="0" y="0"/>
                </a:lnTo>
                <a:lnTo>
                  <a:pt x="2923" y="4673"/>
                </a:lnTo>
                <a:close/>
              </a:path>
            </a:pathLst>
          </a:custGeom>
          <a:solidFill>
            <a:srgbClr val="85CE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78" name="object 33178"/>
          <p:cNvSpPr/>
          <p:nvPr/>
        </p:nvSpPr>
        <p:spPr>
          <a:xfrm>
            <a:off x="3328118" y="2284422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2923" y="4673"/>
                </a:moveTo>
                <a:lnTo>
                  <a:pt x="27" y="474"/>
                </a:lnTo>
                <a:lnTo>
                  <a:pt x="0" y="0"/>
                </a:lnTo>
                <a:lnTo>
                  <a:pt x="2923" y="4673"/>
                </a:lnTo>
                <a:close/>
              </a:path>
            </a:pathLst>
          </a:custGeom>
          <a:ln w="3175">
            <a:solidFill>
              <a:srgbClr val="85CE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79" name="object 331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180" name="object 331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181" name="object 331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182" name="object 3318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183" name="object 3318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184" name="object 3318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185" name="object 3318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186" name="object 331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187" name="object 331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188" name="object 331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189" name="object 331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7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190" name="object 33190"/>
          <p:cNvSpPr/>
          <p:nvPr/>
        </p:nvSpPr>
        <p:spPr>
          <a:xfrm>
            <a:off x="3380171" y="2420089"/>
            <a:ext cx="12065" cy="23495"/>
          </a:xfrm>
          <a:custGeom>
            <a:avLst/>
            <a:gdLst/>
            <a:ahLst/>
            <a:cxnLst/>
            <a:rect l="l" t="t" r="r" b="b"/>
            <a:pathLst>
              <a:path w="12064" h="23494">
                <a:moveTo>
                  <a:pt x="11579" y="2330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91" name="object 33191"/>
          <p:cNvSpPr/>
          <p:nvPr/>
        </p:nvSpPr>
        <p:spPr>
          <a:xfrm>
            <a:off x="3337722" y="2334663"/>
            <a:ext cx="42545" cy="85725"/>
          </a:xfrm>
          <a:custGeom>
            <a:avLst/>
            <a:gdLst/>
            <a:ahLst/>
            <a:cxnLst/>
            <a:rect l="l" t="t" r="r" b="b"/>
            <a:pathLst>
              <a:path w="42545" h="85725">
                <a:moveTo>
                  <a:pt x="42448" y="854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92" name="object 33192"/>
          <p:cNvSpPr/>
          <p:nvPr/>
        </p:nvSpPr>
        <p:spPr>
          <a:xfrm>
            <a:off x="3378819" y="2414762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0" y="0"/>
                </a:moveTo>
                <a:lnTo>
                  <a:pt x="1351" y="53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93" name="object 331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194" name="object 331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195" name="object 331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196" name="object 3319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197" name="object 331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198" name="object 331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199" name="object 33199"/>
          <p:cNvSpPr/>
          <p:nvPr/>
        </p:nvSpPr>
        <p:spPr>
          <a:xfrm>
            <a:off x="3333125" y="2307297"/>
            <a:ext cx="12065" cy="22225"/>
          </a:xfrm>
          <a:custGeom>
            <a:avLst/>
            <a:gdLst/>
            <a:ahLst/>
            <a:cxnLst/>
            <a:rect l="l" t="t" r="r" b="b"/>
            <a:pathLst>
              <a:path w="12064" h="22225">
                <a:moveTo>
                  <a:pt x="0" y="0"/>
                </a:moveTo>
                <a:lnTo>
                  <a:pt x="11602" y="221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00" name="object 3320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201" name="object 332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202" name="object 332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203" name="object 3320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204" name="object 33204"/>
          <p:cNvSpPr/>
          <p:nvPr/>
        </p:nvSpPr>
        <p:spPr>
          <a:xfrm>
            <a:off x="3331791" y="2291049"/>
            <a:ext cx="6350" cy="15240"/>
          </a:xfrm>
          <a:custGeom>
            <a:avLst/>
            <a:gdLst/>
            <a:ahLst/>
            <a:cxnLst/>
            <a:rect l="l" t="t" r="r" b="b"/>
            <a:pathLst>
              <a:path w="6350" h="15239">
                <a:moveTo>
                  <a:pt x="5839" y="15222"/>
                </a:moveTo>
                <a:lnTo>
                  <a:pt x="0" y="0"/>
                </a:lnTo>
                <a:lnTo>
                  <a:pt x="5839" y="15222"/>
                </a:lnTo>
                <a:close/>
              </a:path>
            </a:pathLst>
          </a:custGeom>
          <a:ln w="3175">
            <a:solidFill>
              <a:srgbClr val="7FCC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05" name="object 33205"/>
          <p:cNvSpPr/>
          <p:nvPr/>
        </p:nvSpPr>
        <p:spPr>
          <a:xfrm>
            <a:off x="3331791" y="2291049"/>
            <a:ext cx="6350" cy="15240"/>
          </a:xfrm>
          <a:custGeom>
            <a:avLst/>
            <a:gdLst/>
            <a:ahLst/>
            <a:cxnLst/>
            <a:rect l="l" t="t" r="r" b="b"/>
            <a:pathLst>
              <a:path w="6350" h="15239">
                <a:moveTo>
                  <a:pt x="5839" y="15222"/>
                </a:moveTo>
                <a:lnTo>
                  <a:pt x="0" y="0"/>
                </a:lnTo>
                <a:lnTo>
                  <a:pt x="6342" y="10698"/>
                </a:lnTo>
                <a:lnTo>
                  <a:pt x="5839" y="15222"/>
                </a:lnTo>
                <a:close/>
              </a:path>
            </a:pathLst>
          </a:custGeom>
          <a:solidFill>
            <a:srgbClr val="7DCB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06" name="object 33206"/>
          <p:cNvSpPr/>
          <p:nvPr/>
        </p:nvSpPr>
        <p:spPr>
          <a:xfrm>
            <a:off x="3331791" y="2291049"/>
            <a:ext cx="6350" cy="15240"/>
          </a:xfrm>
          <a:custGeom>
            <a:avLst/>
            <a:gdLst/>
            <a:ahLst/>
            <a:cxnLst/>
            <a:rect l="l" t="t" r="r" b="b"/>
            <a:pathLst>
              <a:path w="6350" h="15239">
                <a:moveTo>
                  <a:pt x="5839" y="15222"/>
                </a:moveTo>
                <a:lnTo>
                  <a:pt x="6342" y="10698"/>
                </a:lnTo>
                <a:lnTo>
                  <a:pt x="0" y="0"/>
                </a:lnTo>
                <a:lnTo>
                  <a:pt x="5839" y="15222"/>
                </a:lnTo>
                <a:close/>
              </a:path>
            </a:pathLst>
          </a:custGeom>
          <a:ln w="3175">
            <a:solidFill>
              <a:srgbClr val="7DCB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07" name="object 332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208" name="object 332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209" name="object 33209"/>
          <p:cNvSpPr/>
          <p:nvPr/>
        </p:nvSpPr>
        <p:spPr>
          <a:xfrm>
            <a:off x="3331042" y="228909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749" y="1953"/>
                </a:moveTo>
                <a:lnTo>
                  <a:pt x="0" y="0"/>
                </a:lnTo>
                <a:lnTo>
                  <a:pt x="749" y="1953"/>
                </a:lnTo>
                <a:close/>
              </a:path>
            </a:pathLst>
          </a:custGeom>
          <a:ln w="3175">
            <a:solidFill>
              <a:srgbClr val="82CD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10" name="object 33210"/>
          <p:cNvSpPr/>
          <p:nvPr/>
        </p:nvSpPr>
        <p:spPr>
          <a:xfrm>
            <a:off x="3331042" y="2289096"/>
            <a:ext cx="5715" cy="8890"/>
          </a:xfrm>
          <a:custGeom>
            <a:avLst/>
            <a:gdLst/>
            <a:ahLst/>
            <a:cxnLst/>
            <a:rect l="l" t="t" r="r" b="b"/>
            <a:pathLst>
              <a:path w="5714" h="8889">
                <a:moveTo>
                  <a:pt x="5201" y="8313"/>
                </a:moveTo>
                <a:lnTo>
                  <a:pt x="749" y="1953"/>
                </a:lnTo>
                <a:lnTo>
                  <a:pt x="0" y="0"/>
                </a:lnTo>
                <a:lnTo>
                  <a:pt x="5201" y="8313"/>
                </a:lnTo>
                <a:close/>
              </a:path>
            </a:pathLst>
          </a:custGeom>
          <a:solidFill>
            <a:srgbClr val="80CC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11" name="object 33211"/>
          <p:cNvSpPr/>
          <p:nvPr/>
        </p:nvSpPr>
        <p:spPr>
          <a:xfrm>
            <a:off x="3331042" y="2289096"/>
            <a:ext cx="5715" cy="8890"/>
          </a:xfrm>
          <a:custGeom>
            <a:avLst/>
            <a:gdLst/>
            <a:ahLst/>
            <a:cxnLst/>
            <a:rect l="l" t="t" r="r" b="b"/>
            <a:pathLst>
              <a:path w="5714" h="8889">
                <a:moveTo>
                  <a:pt x="749" y="1953"/>
                </a:moveTo>
                <a:lnTo>
                  <a:pt x="5201" y="8313"/>
                </a:lnTo>
                <a:lnTo>
                  <a:pt x="0" y="0"/>
                </a:lnTo>
                <a:lnTo>
                  <a:pt x="749" y="1953"/>
                </a:lnTo>
                <a:close/>
              </a:path>
            </a:pathLst>
          </a:custGeom>
          <a:ln w="3175">
            <a:solidFill>
              <a:srgbClr val="80CC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12" name="object 33212"/>
          <p:cNvSpPr/>
          <p:nvPr/>
        </p:nvSpPr>
        <p:spPr>
          <a:xfrm>
            <a:off x="3331791" y="2291049"/>
            <a:ext cx="6350" cy="10795"/>
          </a:xfrm>
          <a:custGeom>
            <a:avLst/>
            <a:gdLst/>
            <a:ahLst/>
            <a:cxnLst/>
            <a:rect l="l" t="t" r="r" b="b"/>
            <a:pathLst>
              <a:path w="6350" h="10794">
                <a:moveTo>
                  <a:pt x="6342" y="10698"/>
                </a:moveTo>
                <a:lnTo>
                  <a:pt x="0" y="0"/>
                </a:lnTo>
                <a:lnTo>
                  <a:pt x="4452" y="6360"/>
                </a:lnTo>
                <a:lnTo>
                  <a:pt x="6342" y="10698"/>
                </a:lnTo>
                <a:close/>
              </a:path>
            </a:pathLst>
          </a:custGeom>
          <a:solidFill>
            <a:srgbClr val="7DCC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13" name="object 33213"/>
          <p:cNvSpPr/>
          <p:nvPr/>
        </p:nvSpPr>
        <p:spPr>
          <a:xfrm>
            <a:off x="3331791" y="2291049"/>
            <a:ext cx="6350" cy="10795"/>
          </a:xfrm>
          <a:custGeom>
            <a:avLst/>
            <a:gdLst/>
            <a:ahLst/>
            <a:cxnLst/>
            <a:rect l="l" t="t" r="r" b="b"/>
            <a:pathLst>
              <a:path w="6350" h="10794">
                <a:moveTo>
                  <a:pt x="0" y="0"/>
                </a:moveTo>
                <a:lnTo>
                  <a:pt x="4452" y="6360"/>
                </a:lnTo>
                <a:lnTo>
                  <a:pt x="6342" y="1069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7DCC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14" name="object 332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215" name="object 332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216" name="object 332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217" name="object 332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218" name="object 332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219" name="object 332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220" name="object 332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221" name="object 332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222" name="object 332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223" name="object 33223"/>
          <p:cNvSpPr/>
          <p:nvPr/>
        </p:nvSpPr>
        <p:spPr>
          <a:xfrm>
            <a:off x="3384059" y="2406644"/>
            <a:ext cx="6985" cy="27305"/>
          </a:xfrm>
          <a:custGeom>
            <a:avLst/>
            <a:gdLst/>
            <a:ahLst/>
            <a:cxnLst/>
            <a:rect l="l" t="t" r="r" b="b"/>
            <a:pathLst>
              <a:path w="6985" h="27305">
                <a:moveTo>
                  <a:pt x="6753" y="26977"/>
                </a:moveTo>
                <a:lnTo>
                  <a:pt x="0" y="0"/>
                </a:lnTo>
                <a:lnTo>
                  <a:pt x="965" y="1739"/>
                </a:lnTo>
                <a:lnTo>
                  <a:pt x="6753" y="26977"/>
                </a:lnTo>
                <a:close/>
              </a:path>
            </a:pathLst>
          </a:custGeom>
          <a:solidFill>
            <a:srgbClr val="46B6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24" name="object 33224"/>
          <p:cNvSpPr/>
          <p:nvPr/>
        </p:nvSpPr>
        <p:spPr>
          <a:xfrm>
            <a:off x="3384059" y="2406644"/>
            <a:ext cx="6985" cy="27305"/>
          </a:xfrm>
          <a:custGeom>
            <a:avLst/>
            <a:gdLst/>
            <a:ahLst/>
            <a:cxnLst/>
            <a:rect l="l" t="t" r="r" b="b"/>
            <a:pathLst>
              <a:path w="6985" h="27305">
                <a:moveTo>
                  <a:pt x="0" y="0"/>
                </a:moveTo>
                <a:lnTo>
                  <a:pt x="965" y="1739"/>
                </a:lnTo>
                <a:lnTo>
                  <a:pt x="6753" y="2697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6B6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25" name="object 332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226" name="object 332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227" name="object 332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228" name="object 3322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229" name="object 33229"/>
          <p:cNvSpPr/>
          <p:nvPr/>
        </p:nvSpPr>
        <p:spPr>
          <a:xfrm>
            <a:off x="3372129" y="2385159"/>
            <a:ext cx="6985" cy="29845"/>
          </a:xfrm>
          <a:custGeom>
            <a:avLst/>
            <a:gdLst/>
            <a:ahLst/>
            <a:cxnLst/>
            <a:rect l="l" t="t" r="r" b="b"/>
            <a:pathLst>
              <a:path w="6985" h="29844">
                <a:moveTo>
                  <a:pt x="0" y="0"/>
                </a:moveTo>
                <a:lnTo>
                  <a:pt x="6690" y="296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30" name="object 33230"/>
          <p:cNvSpPr/>
          <p:nvPr/>
        </p:nvSpPr>
        <p:spPr>
          <a:xfrm>
            <a:off x="3385025" y="2408384"/>
            <a:ext cx="6350" cy="25400"/>
          </a:xfrm>
          <a:custGeom>
            <a:avLst/>
            <a:gdLst/>
            <a:ahLst/>
            <a:cxnLst/>
            <a:rect l="l" t="t" r="r" b="b"/>
            <a:pathLst>
              <a:path w="6350" h="25400">
                <a:moveTo>
                  <a:pt x="5788" y="25237"/>
                </a:moveTo>
                <a:lnTo>
                  <a:pt x="0" y="0"/>
                </a:lnTo>
                <a:lnTo>
                  <a:pt x="4709" y="10474"/>
                </a:lnTo>
                <a:lnTo>
                  <a:pt x="5788" y="25237"/>
                </a:lnTo>
                <a:close/>
              </a:path>
            </a:pathLst>
          </a:custGeom>
          <a:solidFill>
            <a:srgbClr val="45B5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31" name="object 33231"/>
          <p:cNvSpPr/>
          <p:nvPr/>
        </p:nvSpPr>
        <p:spPr>
          <a:xfrm>
            <a:off x="3385025" y="2408384"/>
            <a:ext cx="6350" cy="25400"/>
          </a:xfrm>
          <a:custGeom>
            <a:avLst/>
            <a:gdLst/>
            <a:ahLst/>
            <a:cxnLst/>
            <a:rect l="l" t="t" r="r" b="b"/>
            <a:pathLst>
              <a:path w="6350" h="25400">
                <a:moveTo>
                  <a:pt x="0" y="0"/>
                </a:moveTo>
                <a:lnTo>
                  <a:pt x="5788" y="25237"/>
                </a:lnTo>
                <a:lnTo>
                  <a:pt x="4709" y="1047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5B5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32" name="object 33232"/>
          <p:cNvSpPr/>
          <p:nvPr/>
        </p:nvSpPr>
        <p:spPr>
          <a:xfrm>
            <a:off x="3331042" y="2289096"/>
            <a:ext cx="6985" cy="9525"/>
          </a:xfrm>
          <a:custGeom>
            <a:avLst/>
            <a:gdLst/>
            <a:ahLst/>
            <a:cxnLst/>
            <a:rect l="l" t="t" r="r" b="b"/>
            <a:pathLst>
              <a:path w="6985" h="9525">
                <a:moveTo>
                  <a:pt x="6799" y="8961"/>
                </a:moveTo>
                <a:lnTo>
                  <a:pt x="5201" y="8313"/>
                </a:lnTo>
                <a:lnTo>
                  <a:pt x="0" y="0"/>
                </a:lnTo>
                <a:lnTo>
                  <a:pt x="6799" y="8961"/>
                </a:lnTo>
                <a:close/>
              </a:path>
            </a:pathLst>
          </a:custGeom>
          <a:solidFill>
            <a:srgbClr val="7DCC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33" name="object 33233"/>
          <p:cNvSpPr/>
          <p:nvPr/>
        </p:nvSpPr>
        <p:spPr>
          <a:xfrm>
            <a:off x="3331042" y="2289096"/>
            <a:ext cx="6985" cy="9525"/>
          </a:xfrm>
          <a:custGeom>
            <a:avLst/>
            <a:gdLst/>
            <a:ahLst/>
            <a:cxnLst/>
            <a:rect l="l" t="t" r="r" b="b"/>
            <a:pathLst>
              <a:path w="6985" h="9525">
                <a:moveTo>
                  <a:pt x="6799" y="8961"/>
                </a:moveTo>
                <a:lnTo>
                  <a:pt x="5201" y="8313"/>
                </a:lnTo>
                <a:lnTo>
                  <a:pt x="0" y="0"/>
                </a:lnTo>
                <a:lnTo>
                  <a:pt x="6799" y="8961"/>
                </a:lnTo>
                <a:close/>
              </a:path>
            </a:pathLst>
          </a:custGeom>
          <a:ln w="3175">
            <a:solidFill>
              <a:srgbClr val="7DCC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34" name="object 332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235" name="object 332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236" name="object 332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237" name="object 332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238" name="object 332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239" name="object 332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240" name="object 332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241" name="object 33241"/>
          <p:cNvSpPr/>
          <p:nvPr/>
        </p:nvSpPr>
        <p:spPr>
          <a:xfrm>
            <a:off x="3327001" y="2278740"/>
            <a:ext cx="11430" cy="19685"/>
          </a:xfrm>
          <a:custGeom>
            <a:avLst/>
            <a:gdLst/>
            <a:ahLst/>
            <a:cxnLst/>
            <a:rect l="l" t="t" r="r" b="b"/>
            <a:pathLst>
              <a:path w="11429" h="19685">
                <a:moveTo>
                  <a:pt x="0" y="0"/>
                </a:moveTo>
                <a:lnTo>
                  <a:pt x="10840" y="193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42" name="object 332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243" name="object 332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244" name="object 332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245" name="object 332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246" name="object 332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247" name="object 332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248" name="object 33248"/>
          <p:cNvSpPr/>
          <p:nvPr/>
        </p:nvSpPr>
        <p:spPr>
          <a:xfrm>
            <a:off x="3322510" y="2254712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2961" y="4861"/>
                </a:moveTo>
                <a:lnTo>
                  <a:pt x="251" y="1046"/>
                </a:lnTo>
                <a:lnTo>
                  <a:pt x="0" y="0"/>
                </a:lnTo>
                <a:lnTo>
                  <a:pt x="2961" y="4861"/>
                </a:lnTo>
                <a:close/>
              </a:path>
            </a:pathLst>
          </a:custGeom>
          <a:solidFill>
            <a:srgbClr val="87D0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49" name="object 33249"/>
          <p:cNvSpPr/>
          <p:nvPr/>
        </p:nvSpPr>
        <p:spPr>
          <a:xfrm>
            <a:off x="3322510" y="2254712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251" y="1046"/>
                </a:moveTo>
                <a:lnTo>
                  <a:pt x="0" y="0"/>
                </a:lnTo>
                <a:lnTo>
                  <a:pt x="2961" y="4861"/>
                </a:lnTo>
                <a:lnTo>
                  <a:pt x="251" y="1046"/>
                </a:lnTo>
                <a:close/>
              </a:path>
            </a:pathLst>
          </a:custGeom>
          <a:ln w="3175">
            <a:solidFill>
              <a:srgbClr val="87D0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50" name="object 33250"/>
          <p:cNvSpPr/>
          <p:nvPr/>
        </p:nvSpPr>
        <p:spPr>
          <a:xfrm>
            <a:off x="3322761" y="2255758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3789" y="5585"/>
                </a:moveTo>
                <a:lnTo>
                  <a:pt x="0" y="0"/>
                </a:lnTo>
                <a:lnTo>
                  <a:pt x="2710" y="3815"/>
                </a:lnTo>
                <a:lnTo>
                  <a:pt x="3789" y="5585"/>
                </a:lnTo>
                <a:close/>
              </a:path>
            </a:pathLst>
          </a:custGeom>
          <a:solidFill>
            <a:srgbClr val="85D0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51" name="object 33251"/>
          <p:cNvSpPr/>
          <p:nvPr/>
        </p:nvSpPr>
        <p:spPr>
          <a:xfrm>
            <a:off x="3322761" y="2255758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0" y="0"/>
                </a:moveTo>
                <a:lnTo>
                  <a:pt x="3789" y="5585"/>
                </a:lnTo>
                <a:lnTo>
                  <a:pt x="2710" y="381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85D0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52" name="object 33252"/>
          <p:cNvSpPr/>
          <p:nvPr/>
        </p:nvSpPr>
        <p:spPr>
          <a:xfrm>
            <a:off x="3333229" y="231609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4493" y="18564"/>
                </a:moveTo>
                <a:lnTo>
                  <a:pt x="1879" y="13050"/>
                </a:lnTo>
                <a:lnTo>
                  <a:pt x="0" y="0"/>
                </a:lnTo>
                <a:lnTo>
                  <a:pt x="4493" y="18564"/>
                </a:lnTo>
                <a:close/>
              </a:path>
            </a:pathLst>
          </a:custGeom>
          <a:solidFill>
            <a:srgbClr val="83CA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53" name="object 33253"/>
          <p:cNvSpPr/>
          <p:nvPr/>
        </p:nvSpPr>
        <p:spPr>
          <a:xfrm>
            <a:off x="3333229" y="231609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1879" y="13050"/>
                </a:moveTo>
                <a:lnTo>
                  <a:pt x="4493" y="18564"/>
                </a:lnTo>
                <a:lnTo>
                  <a:pt x="0" y="0"/>
                </a:lnTo>
                <a:lnTo>
                  <a:pt x="1879" y="13050"/>
                </a:lnTo>
                <a:close/>
              </a:path>
            </a:pathLst>
          </a:custGeom>
          <a:ln w="3175">
            <a:solidFill>
              <a:srgbClr val="83CA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54" name="object 332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255" name="object 332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256" name="object 332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257" name="object 332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258" name="object 332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259" name="object 332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260" name="object 33260"/>
          <p:cNvSpPr/>
          <p:nvPr/>
        </p:nvSpPr>
        <p:spPr>
          <a:xfrm>
            <a:off x="3369436" y="2374003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1295" y="4965"/>
                </a:moveTo>
                <a:lnTo>
                  <a:pt x="0" y="0"/>
                </a:lnTo>
                <a:lnTo>
                  <a:pt x="1295" y="4965"/>
                </a:lnTo>
                <a:close/>
              </a:path>
            </a:pathLst>
          </a:custGeom>
          <a:ln w="3175">
            <a:solidFill>
              <a:srgbClr val="54BE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61" name="object 33261"/>
          <p:cNvSpPr/>
          <p:nvPr/>
        </p:nvSpPr>
        <p:spPr>
          <a:xfrm>
            <a:off x="3369436" y="2374003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0" y="0"/>
                </a:moveTo>
                <a:lnTo>
                  <a:pt x="1295" y="49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62" name="object 33262"/>
          <p:cNvSpPr/>
          <p:nvPr/>
        </p:nvSpPr>
        <p:spPr>
          <a:xfrm>
            <a:off x="3344728" y="2329411"/>
            <a:ext cx="26034" cy="50165"/>
          </a:xfrm>
          <a:custGeom>
            <a:avLst/>
            <a:gdLst/>
            <a:ahLst/>
            <a:cxnLst/>
            <a:rect l="l" t="t" r="r" b="b"/>
            <a:pathLst>
              <a:path w="26035" h="50164">
                <a:moveTo>
                  <a:pt x="0" y="0"/>
                </a:moveTo>
                <a:lnTo>
                  <a:pt x="26004" y="4955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63" name="object 332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264" name="object 332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265" name="object 332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266" name="object 33266"/>
          <p:cNvSpPr/>
          <p:nvPr/>
        </p:nvSpPr>
        <p:spPr>
          <a:xfrm>
            <a:off x="3384059" y="2405997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965" y="2387"/>
                </a:moveTo>
                <a:lnTo>
                  <a:pt x="0" y="647"/>
                </a:lnTo>
                <a:lnTo>
                  <a:pt x="416" y="0"/>
                </a:lnTo>
                <a:lnTo>
                  <a:pt x="965" y="2387"/>
                </a:lnTo>
                <a:close/>
              </a:path>
            </a:pathLst>
          </a:custGeom>
          <a:solidFill>
            <a:srgbClr val="48B7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67" name="object 33267"/>
          <p:cNvSpPr/>
          <p:nvPr/>
        </p:nvSpPr>
        <p:spPr>
          <a:xfrm>
            <a:off x="3384059" y="2405997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965" y="2387"/>
                </a:moveTo>
                <a:lnTo>
                  <a:pt x="416" y="0"/>
                </a:lnTo>
                <a:lnTo>
                  <a:pt x="0" y="647"/>
                </a:lnTo>
                <a:lnTo>
                  <a:pt x="965" y="2387"/>
                </a:lnTo>
                <a:close/>
              </a:path>
            </a:pathLst>
          </a:custGeom>
          <a:ln w="3175">
            <a:solidFill>
              <a:srgbClr val="48B7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68" name="object 3326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269" name="object 3326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270" name="object 3327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271" name="object 33271"/>
          <p:cNvSpPr/>
          <p:nvPr/>
        </p:nvSpPr>
        <p:spPr>
          <a:xfrm>
            <a:off x="3370732" y="2378969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1397" y="6189"/>
                </a:moveTo>
                <a:lnTo>
                  <a:pt x="0" y="0"/>
                </a:lnTo>
                <a:lnTo>
                  <a:pt x="1397" y="6189"/>
                </a:lnTo>
                <a:close/>
              </a:path>
            </a:pathLst>
          </a:custGeom>
          <a:ln w="3175">
            <a:solidFill>
              <a:srgbClr val="53BE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72" name="object 33272"/>
          <p:cNvSpPr/>
          <p:nvPr/>
        </p:nvSpPr>
        <p:spPr>
          <a:xfrm>
            <a:off x="3370732" y="2378969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1397" y="6189"/>
                </a:moveTo>
                <a:lnTo>
                  <a:pt x="0" y="0"/>
                </a:lnTo>
                <a:lnTo>
                  <a:pt x="1397" y="6189"/>
                </a:lnTo>
                <a:close/>
              </a:path>
            </a:pathLst>
          </a:custGeom>
          <a:ln w="3175">
            <a:solidFill>
              <a:srgbClr val="53BE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73" name="object 33273"/>
          <p:cNvSpPr/>
          <p:nvPr/>
        </p:nvSpPr>
        <p:spPr>
          <a:xfrm>
            <a:off x="3370732" y="237896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74" name="object 33274"/>
          <p:cNvSpPr/>
          <p:nvPr/>
        </p:nvSpPr>
        <p:spPr>
          <a:xfrm>
            <a:off x="3370732" y="2378969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0" y="0"/>
                </a:moveTo>
                <a:lnTo>
                  <a:pt x="1397" y="61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75" name="object 33275"/>
          <p:cNvSpPr/>
          <p:nvPr/>
        </p:nvSpPr>
        <p:spPr>
          <a:xfrm>
            <a:off x="3370732" y="237896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76" name="object 33276"/>
          <p:cNvSpPr/>
          <p:nvPr/>
        </p:nvSpPr>
        <p:spPr>
          <a:xfrm>
            <a:off x="3370732" y="2378969"/>
            <a:ext cx="13970" cy="27305"/>
          </a:xfrm>
          <a:custGeom>
            <a:avLst/>
            <a:gdLst/>
            <a:ahLst/>
            <a:cxnLst/>
            <a:rect l="l" t="t" r="r" b="b"/>
            <a:pathLst>
              <a:path w="13970" h="27305">
                <a:moveTo>
                  <a:pt x="0" y="0"/>
                </a:moveTo>
                <a:lnTo>
                  <a:pt x="13743" y="270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77" name="object 33277"/>
          <p:cNvSpPr/>
          <p:nvPr/>
        </p:nvSpPr>
        <p:spPr>
          <a:xfrm>
            <a:off x="3335108" y="2329149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2613" y="5514"/>
                </a:moveTo>
                <a:lnTo>
                  <a:pt x="139" y="640"/>
                </a:lnTo>
                <a:lnTo>
                  <a:pt x="0" y="0"/>
                </a:lnTo>
                <a:lnTo>
                  <a:pt x="2613" y="5514"/>
                </a:lnTo>
                <a:close/>
              </a:path>
            </a:pathLst>
          </a:custGeom>
          <a:solidFill>
            <a:srgbClr val="84CA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78" name="object 33278"/>
          <p:cNvSpPr/>
          <p:nvPr/>
        </p:nvSpPr>
        <p:spPr>
          <a:xfrm>
            <a:off x="3335108" y="2329149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139" y="640"/>
                </a:moveTo>
                <a:lnTo>
                  <a:pt x="2613" y="5514"/>
                </a:lnTo>
                <a:lnTo>
                  <a:pt x="0" y="0"/>
                </a:lnTo>
                <a:lnTo>
                  <a:pt x="139" y="640"/>
                </a:lnTo>
                <a:close/>
              </a:path>
            </a:pathLst>
          </a:custGeom>
          <a:ln w="3175">
            <a:solidFill>
              <a:srgbClr val="84CA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79" name="object 33279"/>
          <p:cNvSpPr/>
          <p:nvPr/>
        </p:nvSpPr>
        <p:spPr>
          <a:xfrm>
            <a:off x="3335248" y="232978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2473" y="48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80" name="object 33280"/>
          <p:cNvSpPr/>
          <p:nvPr/>
        </p:nvSpPr>
        <p:spPr>
          <a:xfrm>
            <a:off x="3384476" y="2405997"/>
            <a:ext cx="5080" cy="9525"/>
          </a:xfrm>
          <a:custGeom>
            <a:avLst/>
            <a:gdLst/>
            <a:ahLst/>
            <a:cxnLst/>
            <a:rect l="l" t="t" r="r" b="b"/>
            <a:pathLst>
              <a:path w="5079" h="9525">
                <a:moveTo>
                  <a:pt x="4991" y="9202"/>
                </a:moveTo>
                <a:lnTo>
                  <a:pt x="0" y="0"/>
                </a:lnTo>
                <a:lnTo>
                  <a:pt x="4820" y="6885"/>
                </a:lnTo>
                <a:lnTo>
                  <a:pt x="4991" y="9202"/>
                </a:lnTo>
                <a:close/>
              </a:path>
            </a:pathLst>
          </a:custGeom>
          <a:solidFill>
            <a:srgbClr val="45B5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81" name="object 33281"/>
          <p:cNvSpPr/>
          <p:nvPr/>
        </p:nvSpPr>
        <p:spPr>
          <a:xfrm>
            <a:off x="3384476" y="2405997"/>
            <a:ext cx="5080" cy="9525"/>
          </a:xfrm>
          <a:custGeom>
            <a:avLst/>
            <a:gdLst/>
            <a:ahLst/>
            <a:cxnLst/>
            <a:rect l="l" t="t" r="r" b="b"/>
            <a:pathLst>
              <a:path w="5079" h="9525">
                <a:moveTo>
                  <a:pt x="4820" y="6885"/>
                </a:moveTo>
                <a:lnTo>
                  <a:pt x="4991" y="9202"/>
                </a:lnTo>
                <a:lnTo>
                  <a:pt x="0" y="0"/>
                </a:lnTo>
                <a:lnTo>
                  <a:pt x="4820" y="6885"/>
                </a:lnTo>
                <a:close/>
              </a:path>
            </a:pathLst>
          </a:custGeom>
          <a:ln w="3175">
            <a:solidFill>
              <a:srgbClr val="45B5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82" name="object 33282"/>
          <p:cNvSpPr/>
          <p:nvPr/>
        </p:nvSpPr>
        <p:spPr>
          <a:xfrm>
            <a:off x="3383119" y="2400086"/>
            <a:ext cx="6350" cy="13335"/>
          </a:xfrm>
          <a:custGeom>
            <a:avLst/>
            <a:gdLst/>
            <a:ahLst/>
            <a:cxnLst/>
            <a:rect l="l" t="t" r="r" b="b"/>
            <a:pathLst>
              <a:path w="6350" h="13335">
                <a:moveTo>
                  <a:pt x="6177" y="12796"/>
                </a:moveTo>
                <a:lnTo>
                  <a:pt x="1356" y="5910"/>
                </a:lnTo>
                <a:lnTo>
                  <a:pt x="0" y="0"/>
                </a:lnTo>
                <a:lnTo>
                  <a:pt x="6177" y="12796"/>
                </a:lnTo>
                <a:close/>
              </a:path>
            </a:pathLst>
          </a:custGeom>
          <a:solidFill>
            <a:srgbClr val="47B6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83" name="object 33283"/>
          <p:cNvSpPr/>
          <p:nvPr/>
        </p:nvSpPr>
        <p:spPr>
          <a:xfrm>
            <a:off x="3383119" y="2400086"/>
            <a:ext cx="6350" cy="13335"/>
          </a:xfrm>
          <a:custGeom>
            <a:avLst/>
            <a:gdLst/>
            <a:ahLst/>
            <a:cxnLst/>
            <a:rect l="l" t="t" r="r" b="b"/>
            <a:pathLst>
              <a:path w="6350" h="13335">
                <a:moveTo>
                  <a:pt x="6177" y="12796"/>
                </a:moveTo>
                <a:lnTo>
                  <a:pt x="0" y="0"/>
                </a:lnTo>
                <a:lnTo>
                  <a:pt x="1356" y="5910"/>
                </a:lnTo>
                <a:lnTo>
                  <a:pt x="6177" y="12796"/>
                </a:lnTo>
                <a:close/>
              </a:path>
            </a:pathLst>
          </a:custGeom>
          <a:ln w="3175">
            <a:solidFill>
              <a:srgbClr val="47B6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84" name="object 33284"/>
          <p:cNvSpPr/>
          <p:nvPr/>
        </p:nvSpPr>
        <p:spPr>
          <a:xfrm>
            <a:off x="3384476" y="2405997"/>
            <a:ext cx="5715" cy="13335"/>
          </a:xfrm>
          <a:custGeom>
            <a:avLst/>
            <a:gdLst/>
            <a:ahLst/>
            <a:cxnLst/>
            <a:rect l="l" t="t" r="r" b="b"/>
            <a:pathLst>
              <a:path w="5714" h="13335">
                <a:moveTo>
                  <a:pt x="5257" y="12862"/>
                </a:moveTo>
                <a:lnTo>
                  <a:pt x="548" y="2387"/>
                </a:lnTo>
                <a:lnTo>
                  <a:pt x="0" y="0"/>
                </a:lnTo>
                <a:lnTo>
                  <a:pt x="5257" y="12862"/>
                </a:lnTo>
                <a:close/>
              </a:path>
            </a:pathLst>
          </a:custGeom>
          <a:solidFill>
            <a:srgbClr val="46B6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85" name="object 33285"/>
          <p:cNvSpPr/>
          <p:nvPr/>
        </p:nvSpPr>
        <p:spPr>
          <a:xfrm>
            <a:off x="3384476" y="2405997"/>
            <a:ext cx="5715" cy="13335"/>
          </a:xfrm>
          <a:custGeom>
            <a:avLst/>
            <a:gdLst/>
            <a:ahLst/>
            <a:cxnLst/>
            <a:rect l="l" t="t" r="r" b="b"/>
            <a:pathLst>
              <a:path w="5714" h="13335">
                <a:moveTo>
                  <a:pt x="5257" y="12862"/>
                </a:moveTo>
                <a:lnTo>
                  <a:pt x="548" y="2387"/>
                </a:lnTo>
                <a:lnTo>
                  <a:pt x="0" y="0"/>
                </a:lnTo>
                <a:lnTo>
                  <a:pt x="5257" y="12862"/>
                </a:lnTo>
                <a:close/>
              </a:path>
            </a:pathLst>
          </a:custGeom>
          <a:ln w="3175">
            <a:solidFill>
              <a:srgbClr val="46B6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86" name="object 33286"/>
          <p:cNvSpPr/>
          <p:nvPr/>
        </p:nvSpPr>
        <p:spPr>
          <a:xfrm>
            <a:off x="3384476" y="2405997"/>
            <a:ext cx="5715" cy="13335"/>
          </a:xfrm>
          <a:custGeom>
            <a:avLst/>
            <a:gdLst/>
            <a:ahLst/>
            <a:cxnLst/>
            <a:rect l="l" t="t" r="r" b="b"/>
            <a:pathLst>
              <a:path w="5714" h="13335">
                <a:moveTo>
                  <a:pt x="5257" y="12862"/>
                </a:moveTo>
                <a:lnTo>
                  <a:pt x="0" y="0"/>
                </a:lnTo>
                <a:lnTo>
                  <a:pt x="4991" y="9202"/>
                </a:lnTo>
                <a:lnTo>
                  <a:pt x="5257" y="12862"/>
                </a:lnTo>
                <a:close/>
              </a:path>
            </a:pathLst>
          </a:custGeom>
          <a:solidFill>
            <a:srgbClr val="45B5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87" name="object 33287"/>
          <p:cNvSpPr/>
          <p:nvPr/>
        </p:nvSpPr>
        <p:spPr>
          <a:xfrm>
            <a:off x="3384476" y="2405997"/>
            <a:ext cx="5715" cy="13335"/>
          </a:xfrm>
          <a:custGeom>
            <a:avLst/>
            <a:gdLst/>
            <a:ahLst/>
            <a:cxnLst/>
            <a:rect l="l" t="t" r="r" b="b"/>
            <a:pathLst>
              <a:path w="5714" h="13335">
                <a:moveTo>
                  <a:pt x="5257" y="12862"/>
                </a:moveTo>
                <a:lnTo>
                  <a:pt x="4991" y="9202"/>
                </a:lnTo>
                <a:lnTo>
                  <a:pt x="0" y="0"/>
                </a:lnTo>
                <a:lnTo>
                  <a:pt x="5257" y="12862"/>
                </a:lnTo>
                <a:close/>
              </a:path>
            </a:pathLst>
          </a:custGeom>
          <a:ln w="3175">
            <a:solidFill>
              <a:srgbClr val="45B5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88" name="object 33288"/>
          <p:cNvSpPr/>
          <p:nvPr/>
        </p:nvSpPr>
        <p:spPr>
          <a:xfrm>
            <a:off x="3384476" y="2405997"/>
            <a:ext cx="5080" cy="9525"/>
          </a:xfrm>
          <a:custGeom>
            <a:avLst/>
            <a:gdLst/>
            <a:ahLst/>
            <a:cxnLst/>
            <a:rect l="l" t="t" r="r" b="b"/>
            <a:pathLst>
              <a:path w="5079" h="9525">
                <a:moveTo>
                  <a:pt x="0" y="0"/>
                </a:moveTo>
                <a:lnTo>
                  <a:pt x="4991" y="920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89" name="object 332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290" name="object 332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291" name="object 332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292" name="object 332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293" name="object 332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294" name="object 332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295" name="object 33295"/>
          <p:cNvSpPr/>
          <p:nvPr/>
        </p:nvSpPr>
        <p:spPr>
          <a:xfrm>
            <a:off x="3368154" y="2369223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0" y="0"/>
                </a:moveTo>
                <a:lnTo>
                  <a:pt x="1282" y="47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96" name="object 33296"/>
          <p:cNvSpPr/>
          <p:nvPr/>
        </p:nvSpPr>
        <p:spPr>
          <a:xfrm>
            <a:off x="3383119" y="2400086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0"/>
                </a:moveTo>
                <a:lnTo>
                  <a:pt x="6311" y="1223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6B6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97" name="object 332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298" name="object 332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299" name="object 332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300" name="object 33300"/>
          <p:cNvSpPr/>
          <p:nvPr/>
        </p:nvSpPr>
        <p:spPr>
          <a:xfrm>
            <a:off x="3383119" y="2400086"/>
            <a:ext cx="6350" cy="9525"/>
          </a:xfrm>
          <a:custGeom>
            <a:avLst/>
            <a:gdLst/>
            <a:ahLst/>
            <a:cxnLst/>
            <a:rect l="l" t="t" r="r" b="b"/>
            <a:pathLst>
              <a:path w="6350" h="9525">
                <a:moveTo>
                  <a:pt x="6035" y="9230"/>
                </a:moveTo>
                <a:lnTo>
                  <a:pt x="0" y="0"/>
                </a:lnTo>
                <a:lnTo>
                  <a:pt x="5580" y="4287"/>
                </a:lnTo>
                <a:lnTo>
                  <a:pt x="6035" y="9230"/>
                </a:lnTo>
                <a:close/>
              </a:path>
            </a:pathLst>
          </a:custGeom>
          <a:solidFill>
            <a:srgbClr val="46B6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01" name="object 33301"/>
          <p:cNvSpPr/>
          <p:nvPr/>
        </p:nvSpPr>
        <p:spPr>
          <a:xfrm>
            <a:off x="3383119" y="2400086"/>
            <a:ext cx="6350" cy="9525"/>
          </a:xfrm>
          <a:custGeom>
            <a:avLst/>
            <a:gdLst/>
            <a:ahLst/>
            <a:cxnLst/>
            <a:rect l="l" t="t" r="r" b="b"/>
            <a:pathLst>
              <a:path w="6350" h="9525">
                <a:moveTo>
                  <a:pt x="5580" y="4287"/>
                </a:moveTo>
                <a:lnTo>
                  <a:pt x="0" y="0"/>
                </a:lnTo>
                <a:lnTo>
                  <a:pt x="6035" y="9230"/>
                </a:lnTo>
                <a:lnTo>
                  <a:pt x="5580" y="4287"/>
                </a:lnTo>
                <a:close/>
              </a:path>
            </a:pathLst>
          </a:custGeom>
          <a:ln w="3175">
            <a:solidFill>
              <a:srgbClr val="46B6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02" name="object 33302"/>
          <p:cNvSpPr/>
          <p:nvPr/>
        </p:nvSpPr>
        <p:spPr>
          <a:xfrm>
            <a:off x="3383119" y="2388103"/>
            <a:ext cx="5715" cy="16510"/>
          </a:xfrm>
          <a:custGeom>
            <a:avLst/>
            <a:gdLst/>
            <a:ahLst/>
            <a:cxnLst/>
            <a:rect l="l" t="t" r="r" b="b"/>
            <a:pathLst>
              <a:path w="5714" h="16510">
                <a:moveTo>
                  <a:pt x="5580" y="16271"/>
                </a:moveTo>
                <a:lnTo>
                  <a:pt x="0" y="11983"/>
                </a:lnTo>
                <a:lnTo>
                  <a:pt x="4081" y="0"/>
                </a:lnTo>
                <a:lnTo>
                  <a:pt x="5580" y="16271"/>
                </a:lnTo>
                <a:close/>
              </a:path>
            </a:pathLst>
          </a:custGeom>
          <a:solidFill>
            <a:srgbClr val="46B6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03" name="object 33303"/>
          <p:cNvSpPr/>
          <p:nvPr/>
        </p:nvSpPr>
        <p:spPr>
          <a:xfrm>
            <a:off x="3383119" y="2388103"/>
            <a:ext cx="5715" cy="16510"/>
          </a:xfrm>
          <a:custGeom>
            <a:avLst/>
            <a:gdLst/>
            <a:ahLst/>
            <a:cxnLst/>
            <a:rect l="l" t="t" r="r" b="b"/>
            <a:pathLst>
              <a:path w="5714" h="16510">
                <a:moveTo>
                  <a:pt x="4081" y="0"/>
                </a:moveTo>
                <a:lnTo>
                  <a:pt x="5580" y="16271"/>
                </a:lnTo>
                <a:lnTo>
                  <a:pt x="0" y="11983"/>
                </a:lnTo>
                <a:lnTo>
                  <a:pt x="4081" y="0"/>
                </a:lnTo>
                <a:close/>
              </a:path>
            </a:pathLst>
          </a:custGeom>
          <a:ln w="3175">
            <a:solidFill>
              <a:srgbClr val="46B6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04" name="object 3330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305" name="object 33305"/>
          <p:cNvSpPr/>
          <p:nvPr/>
        </p:nvSpPr>
        <p:spPr>
          <a:xfrm>
            <a:off x="3375167" y="2366441"/>
            <a:ext cx="12065" cy="22225"/>
          </a:xfrm>
          <a:custGeom>
            <a:avLst/>
            <a:gdLst/>
            <a:ahLst/>
            <a:cxnLst/>
            <a:rect l="l" t="t" r="r" b="b"/>
            <a:pathLst>
              <a:path w="12064" h="22225">
                <a:moveTo>
                  <a:pt x="0" y="0"/>
                </a:moveTo>
                <a:lnTo>
                  <a:pt x="12034" y="216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06" name="object 333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307" name="object 333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308" name="object 333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309" name="object 333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310" name="object 333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311" name="object 3331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312" name="object 3331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313" name="object 333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314" name="object 333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315" name="object 333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316" name="object 33316"/>
          <p:cNvSpPr/>
          <p:nvPr/>
        </p:nvSpPr>
        <p:spPr>
          <a:xfrm>
            <a:off x="3360440" y="2336071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4">
                <a:moveTo>
                  <a:pt x="0" y="0"/>
                </a:moveTo>
                <a:lnTo>
                  <a:pt x="1270" y="54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17" name="object 33317"/>
          <p:cNvSpPr/>
          <p:nvPr/>
        </p:nvSpPr>
        <p:spPr>
          <a:xfrm>
            <a:off x="3361710" y="2341524"/>
            <a:ext cx="6985" cy="27940"/>
          </a:xfrm>
          <a:custGeom>
            <a:avLst/>
            <a:gdLst/>
            <a:ahLst/>
            <a:cxnLst/>
            <a:rect l="l" t="t" r="r" b="b"/>
            <a:pathLst>
              <a:path w="6985" h="27939">
                <a:moveTo>
                  <a:pt x="0" y="0"/>
                </a:moveTo>
                <a:lnTo>
                  <a:pt x="6443" y="276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18" name="object 33318"/>
          <p:cNvSpPr/>
          <p:nvPr/>
        </p:nvSpPr>
        <p:spPr>
          <a:xfrm>
            <a:off x="3348189" y="2316495"/>
            <a:ext cx="13970" cy="25400"/>
          </a:xfrm>
          <a:custGeom>
            <a:avLst/>
            <a:gdLst/>
            <a:ahLst/>
            <a:cxnLst/>
            <a:rect l="l" t="t" r="r" b="b"/>
            <a:pathLst>
              <a:path w="13970" h="25400">
                <a:moveTo>
                  <a:pt x="0" y="0"/>
                </a:moveTo>
                <a:lnTo>
                  <a:pt x="13520" y="250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19" name="object 33319"/>
          <p:cNvSpPr/>
          <p:nvPr/>
        </p:nvSpPr>
        <p:spPr>
          <a:xfrm>
            <a:off x="3361710" y="2341524"/>
            <a:ext cx="13970" cy="25400"/>
          </a:xfrm>
          <a:custGeom>
            <a:avLst/>
            <a:gdLst/>
            <a:ahLst/>
            <a:cxnLst/>
            <a:rect l="l" t="t" r="r" b="b"/>
            <a:pathLst>
              <a:path w="13970" h="25400">
                <a:moveTo>
                  <a:pt x="0" y="0"/>
                </a:moveTo>
                <a:lnTo>
                  <a:pt x="13456" y="249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20" name="object 333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321" name="object 33321"/>
          <p:cNvSpPr/>
          <p:nvPr/>
        </p:nvSpPr>
        <p:spPr>
          <a:xfrm>
            <a:off x="3383119" y="2400086"/>
            <a:ext cx="6985" cy="11430"/>
          </a:xfrm>
          <a:custGeom>
            <a:avLst/>
            <a:gdLst/>
            <a:ahLst/>
            <a:cxnLst/>
            <a:rect l="l" t="t" r="r" b="b"/>
            <a:pathLst>
              <a:path w="6985" h="11430">
                <a:moveTo>
                  <a:pt x="6573" y="11140"/>
                </a:moveTo>
                <a:lnTo>
                  <a:pt x="0" y="0"/>
                </a:lnTo>
                <a:lnTo>
                  <a:pt x="6395" y="10510"/>
                </a:lnTo>
                <a:lnTo>
                  <a:pt x="6573" y="11140"/>
                </a:lnTo>
                <a:close/>
              </a:path>
            </a:pathLst>
          </a:custGeom>
          <a:solidFill>
            <a:srgbClr val="46B5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22" name="object 33322"/>
          <p:cNvSpPr/>
          <p:nvPr/>
        </p:nvSpPr>
        <p:spPr>
          <a:xfrm>
            <a:off x="3383119" y="2400086"/>
            <a:ext cx="6985" cy="11430"/>
          </a:xfrm>
          <a:custGeom>
            <a:avLst/>
            <a:gdLst/>
            <a:ahLst/>
            <a:cxnLst/>
            <a:rect l="l" t="t" r="r" b="b"/>
            <a:pathLst>
              <a:path w="6985" h="11430">
                <a:moveTo>
                  <a:pt x="6395" y="10510"/>
                </a:moveTo>
                <a:lnTo>
                  <a:pt x="0" y="0"/>
                </a:lnTo>
                <a:lnTo>
                  <a:pt x="6573" y="11140"/>
                </a:lnTo>
                <a:lnTo>
                  <a:pt x="6395" y="10510"/>
                </a:lnTo>
                <a:close/>
              </a:path>
            </a:pathLst>
          </a:custGeom>
          <a:ln w="3175">
            <a:solidFill>
              <a:srgbClr val="46B5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23" name="object 33323"/>
          <p:cNvSpPr/>
          <p:nvPr/>
        </p:nvSpPr>
        <p:spPr>
          <a:xfrm>
            <a:off x="3383119" y="2400086"/>
            <a:ext cx="6985" cy="10795"/>
          </a:xfrm>
          <a:custGeom>
            <a:avLst/>
            <a:gdLst/>
            <a:ahLst/>
            <a:cxnLst/>
            <a:rect l="l" t="t" r="r" b="b"/>
            <a:pathLst>
              <a:path w="6985" h="10794">
                <a:moveTo>
                  <a:pt x="6395" y="10510"/>
                </a:moveTo>
                <a:lnTo>
                  <a:pt x="0" y="0"/>
                </a:lnTo>
                <a:lnTo>
                  <a:pt x="6035" y="9230"/>
                </a:lnTo>
                <a:lnTo>
                  <a:pt x="6395" y="10510"/>
                </a:lnTo>
                <a:close/>
              </a:path>
            </a:pathLst>
          </a:custGeom>
          <a:solidFill>
            <a:srgbClr val="46B6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24" name="object 33324"/>
          <p:cNvSpPr/>
          <p:nvPr/>
        </p:nvSpPr>
        <p:spPr>
          <a:xfrm>
            <a:off x="3383119" y="2400086"/>
            <a:ext cx="6985" cy="10795"/>
          </a:xfrm>
          <a:custGeom>
            <a:avLst/>
            <a:gdLst/>
            <a:ahLst/>
            <a:cxnLst/>
            <a:rect l="l" t="t" r="r" b="b"/>
            <a:pathLst>
              <a:path w="6985" h="10794">
                <a:moveTo>
                  <a:pt x="6035" y="9230"/>
                </a:moveTo>
                <a:lnTo>
                  <a:pt x="0" y="0"/>
                </a:lnTo>
                <a:lnTo>
                  <a:pt x="6395" y="10510"/>
                </a:lnTo>
                <a:lnTo>
                  <a:pt x="6035" y="9230"/>
                </a:lnTo>
                <a:close/>
              </a:path>
            </a:pathLst>
          </a:custGeom>
          <a:ln w="3175">
            <a:solidFill>
              <a:srgbClr val="46B6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25" name="object 33325"/>
          <p:cNvSpPr/>
          <p:nvPr/>
        </p:nvSpPr>
        <p:spPr>
          <a:xfrm>
            <a:off x="3383119" y="2400086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6311" y="12237"/>
                </a:moveTo>
                <a:lnTo>
                  <a:pt x="0" y="0"/>
                </a:lnTo>
                <a:lnTo>
                  <a:pt x="6311" y="12237"/>
                </a:lnTo>
                <a:close/>
              </a:path>
            </a:pathLst>
          </a:custGeom>
          <a:ln w="3175">
            <a:solidFill>
              <a:srgbClr val="47B7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26" name="object 33326"/>
          <p:cNvSpPr/>
          <p:nvPr/>
        </p:nvSpPr>
        <p:spPr>
          <a:xfrm>
            <a:off x="3383119" y="2400086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6311" y="12237"/>
                </a:moveTo>
                <a:lnTo>
                  <a:pt x="0" y="0"/>
                </a:lnTo>
                <a:lnTo>
                  <a:pt x="6311" y="12237"/>
                </a:lnTo>
                <a:close/>
              </a:path>
            </a:pathLst>
          </a:custGeom>
          <a:ln w="3175">
            <a:solidFill>
              <a:srgbClr val="47B7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27" name="object 33327"/>
          <p:cNvSpPr/>
          <p:nvPr/>
        </p:nvSpPr>
        <p:spPr>
          <a:xfrm>
            <a:off x="3383119" y="2400086"/>
            <a:ext cx="6985" cy="12700"/>
          </a:xfrm>
          <a:custGeom>
            <a:avLst/>
            <a:gdLst/>
            <a:ahLst/>
            <a:cxnLst/>
            <a:rect l="l" t="t" r="r" b="b"/>
            <a:pathLst>
              <a:path w="6985" h="12700">
                <a:moveTo>
                  <a:pt x="6311" y="12237"/>
                </a:moveTo>
                <a:lnTo>
                  <a:pt x="0" y="0"/>
                </a:lnTo>
                <a:lnTo>
                  <a:pt x="6573" y="11140"/>
                </a:lnTo>
                <a:lnTo>
                  <a:pt x="6311" y="12237"/>
                </a:lnTo>
                <a:close/>
              </a:path>
            </a:pathLst>
          </a:custGeom>
          <a:solidFill>
            <a:srgbClr val="46B6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28" name="object 33328"/>
          <p:cNvSpPr/>
          <p:nvPr/>
        </p:nvSpPr>
        <p:spPr>
          <a:xfrm>
            <a:off x="3383119" y="2400086"/>
            <a:ext cx="6985" cy="12700"/>
          </a:xfrm>
          <a:custGeom>
            <a:avLst/>
            <a:gdLst/>
            <a:ahLst/>
            <a:cxnLst/>
            <a:rect l="l" t="t" r="r" b="b"/>
            <a:pathLst>
              <a:path w="6985" h="12700">
                <a:moveTo>
                  <a:pt x="6311" y="12237"/>
                </a:moveTo>
                <a:lnTo>
                  <a:pt x="0" y="0"/>
                </a:lnTo>
                <a:lnTo>
                  <a:pt x="6573" y="11140"/>
                </a:lnTo>
                <a:lnTo>
                  <a:pt x="6311" y="12237"/>
                </a:lnTo>
                <a:close/>
              </a:path>
            </a:pathLst>
          </a:custGeom>
          <a:ln w="3175">
            <a:solidFill>
              <a:srgbClr val="46B6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29" name="object 3332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330" name="object 333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331" name="object 333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332" name="object 333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333" name="object 33333"/>
          <p:cNvSpPr/>
          <p:nvPr/>
        </p:nvSpPr>
        <p:spPr>
          <a:xfrm>
            <a:off x="3357994" y="2327391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0" y="0"/>
                </a:moveTo>
                <a:lnTo>
                  <a:pt x="1216" y="42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34" name="object 3333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335" name="object 333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336" name="object 3333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337" name="object 3333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338" name="object 33338"/>
          <p:cNvSpPr/>
          <p:nvPr/>
        </p:nvSpPr>
        <p:spPr>
          <a:xfrm>
            <a:off x="3357732" y="232630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599" y="1178"/>
                </a:moveTo>
                <a:lnTo>
                  <a:pt x="261" y="1089"/>
                </a:lnTo>
                <a:lnTo>
                  <a:pt x="0" y="0"/>
                </a:lnTo>
                <a:lnTo>
                  <a:pt x="599" y="1178"/>
                </a:lnTo>
                <a:close/>
              </a:path>
            </a:pathLst>
          </a:custGeom>
          <a:solidFill>
            <a:srgbClr val="5FC3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39" name="object 33339"/>
          <p:cNvSpPr/>
          <p:nvPr/>
        </p:nvSpPr>
        <p:spPr>
          <a:xfrm>
            <a:off x="3357732" y="232630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261" y="1089"/>
                </a:lnTo>
                <a:lnTo>
                  <a:pt x="599" y="117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FC3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40" name="object 33340"/>
          <p:cNvSpPr/>
          <p:nvPr/>
        </p:nvSpPr>
        <p:spPr>
          <a:xfrm>
            <a:off x="3357732" y="232630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261" y="10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41" name="object 333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342" name="object 333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343" name="object 333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344" name="object 333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345" name="object 3334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346" name="object 3334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347" name="object 33347"/>
          <p:cNvSpPr/>
          <p:nvPr/>
        </p:nvSpPr>
        <p:spPr>
          <a:xfrm>
            <a:off x="3359210" y="233163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4">
                <a:moveTo>
                  <a:pt x="0" y="0"/>
                </a:moveTo>
                <a:lnTo>
                  <a:pt x="1229" y="44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48" name="object 33348"/>
          <p:cNvSpPr/>
          <p:nvPr/>
        </p:nvSpPr>
        <p:spPr>
          <a:xfrm>
            <a:off x="3337841" y="2298057"/>
            <a:ext cx="10795" cy="19050"/>
          </a:xfrm>
          <a:custGeom>
            <a:avLst/>
            <a:gdLst/>
            <a:ahLst/>
            <a:cxnLst/>
            <a:rect l="l" t="t" r="r" b="b"/>
            <a:pathLst>
              <a:path w="10795" h="19050">
                <a:moveTo>
                  <a:pt x="0" y="0"/>
                </a:moveTo>
                <a:lnTo>
                  <a:pt x="10347" y="184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49" name="object 333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350" name="object 333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351" name="object 3335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352" name="object 333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353" name="object 33353"/>
          <p:cNvSpPr/>
          <p:nvPr/>
        </p:nvSpPr>
        <p:spPr>
          <a:xfrm>
            <a:off x="3353064" y="2306911"/>
            <a:ext cx="5715" cy="20955"/>
          </a:xfrm>
          <a:custGeom>
            <a:avLst/>
            <a:gdLst/>
            <a:ahLst/>
            <a:cxnLst/>
            <a:rect l="l" t="t" r="r" b="b"/>
            <a:pathLst>
              <a:path w="5714" h="20955">
                <a:moveTo>
                  <a:pt x="5267" y="20568"/>
                </a:moveTo>
                <a:lnTo>
                  <a:pt x="4668" y="19390"/>
                </a:lnTo>
                <a:lnTo>
                  <a:pt x="0" y="0"/>
                </a:lnTo>
                <a:lnTo>
                  <a:pt x="5267" y="20568"/>
                </a:lnTo>
                <a:close/>
              </a:path>
            </a:pathLst>
          </a:custGeom>
          <a:solidFill>
            <a:srgbClr val="60C4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54" name="object 33354"/>
          <p:cNvSpPr/>
          <p:nvPr/>
        </p:nvSpPr>
        <p:spPr>
          <a:xfrm>
            <a:off x="3353064" y="2306911"/>
            <a:ext cx="5715" cy="20955"/>
          </a:xfrm>
          <a:custGeom>
            <a:avLst/>
            <a:gdLst/>
            <a:ahLst/>
            <a:cxnLst/>
            <a:rect l="l" t="t" r="r" b="b"/>
            <a:pathLst>
              <a:path w="5714" h="20955">
                <a:moveTo>
                  <a:pt x="5267" y="20568"/>
                </a:moveTo>
                <a:lnTo>
                  <a:pt x="4668" y="19390"/>
                </a:lnTo>
                <a:lnTo>
                  <a:pt x="0" y="0"/>
                </a:lnTo>
                <a:lnTo>
                  <a:pt x="5267" y="20568"/>
                </a:lnTo>
                <a:close/>
              </a:path>
            </a:pathLst>
          </a:custGeom>
          <a:ln w="3175">
            <a:solidFill>
              <a:srgbClr val="60C4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55" name="object 333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356" name="object 33356"/>
          <p:cNvSpPr/>
          <p:nvPr/>
        </p:nvSpPr>
        <p:spPr>
          <a:xfrm>
            <a:off x="3353064" y="2306911"/>
            <a:ext cx="5080" cy="19685"/>
          </a:xfrm>
          <a:custGeom>
            <a:avLst/>
            <a:gdLst/>
            <a:ahLst/>
            <a:cxnLst/>
            <a:rect l="l" t="t" r="r" b="b"/>
            <a:pathLst>
              <a:path w="5079" h="19685">
                <a:moveTo>
                  <a:pt x="0" y="0"/>
                </a:moveTo>
                <a:lnTo>
                  <a:pt x="4668" y="1939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57" name="object 333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358" name="object 333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359" name="object 333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360" name="object 3336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361" name="object 333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362" name="object 3336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363" name="object 333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364" name="object 333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365" name="object 3336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366" name="object 33366"/>
          <p:cNvSpPr/>
          <p:nvPr/>
        </p:nvSpPr>
        <p:spPr>
          <a:xfrm>
            <a:off x="3327994" y="2295004"/>
            <a:ext cx="3175" cy="8255"/>
          </a:xfrm>
          <a:custGeom>
            <a:avLst/>
            <a:gdLst/>
            <a:ahLst/>
            <a:cxnLst/>
            <a:rect l="l" t="t" r="r" b="b"/>
            <a:pathLst>
              <a:path w="3175" h="8255">
                <a:moveTo>
                  <a:pt x="3147" y="8001"/>
                </a:moveTo>
                <a:lnTo>
                  <a:pt x="0" y="0"/>
                </a:lnTo>
                <a:lnTo>
                  <a:pt x="3147" y="8001"/>
                </a:lnTo>
                <a:close/>
              </a:path>
            </a:pathLst>
          </a:custGeom>
          <a:ln w="3175">
            <a:solidFill>
              <a:srgbClr val="87CD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67" name="object 33367"/>
          <p:cNvSpPr/>
          <p:nvPr/>
        </p:nvSpPr>
        <p:spPr>
          <a:xfrm>
            <a:off x="3327994" y="2295004"/>
            <a:ext cx="3175" cy="8255"/>
          </a:xfrm>
          <a:custGeom>
            <a:avLst/>
            <a:gdLst/>
            <a:ahLst/>
            <a:cxnLst/>
            <a:rect l="l" t="t" r="r" b="b"/>
            <a:pathLst>
              <a:path w="3175" h="8255">
                <a:moveTo>
                  <a:pt x="3147" y="8001"/>
                </a:moveTo>
                <a:lnTo>
                  <a:pt x="0" y="0"/>
                </a:lnTo>
                <a:lnTo>
                  <a:pt x="2679" y="5107"/>
                </a:lnTo>
                <a:lnTo>
                  <a:pt x="3147" y="8001"/>
                </a:lnTo>
                <a:close/>
              </a:path>
            </a:pathLst>
          </a:custGeom>
          <a:solidFill>
            <a:srgbClr val="86CD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68" name="object 33368"/>
          <p:cNvSpPr/>
          <p:nvPr/>
        </p:nvSpPr>
        <p:spPr>
          <a:xfrm>
            <a:off x="3327994" y="2295004"/>
            <a:ext cx="3175" cy="8255"/>
          </a:xfrm>
          <a:custGeom>
            <a:avLst/>
            <a:gdLst/>
            <a:ahLst/>
            <a:cxnLst/>
            <a:rect l="l" t="t" r="r" b="b"/>
            <a:pathLst>
              <a:path w="3175" h="8255">
                <a:moveTo>
                  <a:pt x="3147" y="8001"/>
                </a:moveTo>
                <a:lnTo>
                  <a:pt x="2679" y="5107"/>
                </a:lnTo>
                <a:lnTo>
                  <a:pt x="0" y="0"/>
                </a:lnTo>
                <a:lnTo>
                  <a:pt x="3147" y="8001"/>
                </a:lnTo>
                <a:close/>
              </a:path>
            </a:pathLst>
          </a:custGeom>
          <a:ln w="3175">
            <a:solidFill>
              <a:srgbClr val="86CD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69" name="object 33369"/>
          <p:cNvSpPr/>
          <p:nvPr/>
        </p:nvSpPr>
        <p:spPr>
          <a:xfrm>
            <a:off x="3327994" y="2295004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2679" y="5107"/>
                </a:moveTo>
                <a:lnTo>
                  <a:pt x="0" y="0"/>
                </a:lnTo>
                <a:lnTo>
                  <a:pt x="2636" y="4871"/>
                </a:lnTo>
                <a:lnTo>
                  <a:pt x="2679" y="5107"/>
                </a:lnTo>
                <a:close/>
              </a:path>
            </a:pathLst>
          </a:custGeom>
          <a:solidFill>
            <a:srgbClr val="86CD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70" name="object 33370"/>
          <p:cNvSpPr/>
          <p:nvPr/>
        </p:nvSpPr>
        <p:spPr>
          <a:xfrm>
            <a:off x="3327994" y="2295004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2636" y="4871"/>
                </a:moveTo>
                <a:lnTo>
                  <a:pt x="0" y="0"/>
                </a:lnTo>
                <a:lnTo>
                  <a:pt x="2679" y="5107"/>
                </a:lnTo>
                <a:lnTo>
                  <a:pt x="2636" y="4871"/>
                </a:lnTo>
                <a:close/>
              </a:path>
            </a:pathLst>
          </a:custGeom>
          <a:ln w="3175">
            <a:solidFill>
              <a:srgbClr val="86CD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71" name="object 33371"/>
          <p:cNvSpPr/>
          <p:nvPr/>
        </p:nvSpPr>
        <p:spPr>
          <a:xfrm>
            <a:off x="3327994" y="2286967"/>
            <a:ext cx="3175" cy="13335"/>
          </a:xfrm>
          <a:custGeom>
            <a:avLst/>
            <a:gdLst/>
            <a:ahLst/>
            <a:cxnLst/>
            <a:rect l="l" t="t" r="r" b="b"/>
            <a:pathLst>
              <a:path w="3175" h="13335">
                <a:moveTo>
                  <a:pt x="2636" y="12908"/>
                </a:moveTo>
                <a:lnTo>
                  <a:pt x="0" y="8036"/>
                </a:lnTo>
                <a:lnTo>
                  <a:pt x="276" y="0"/>
                </a:lnTo>
                <a:lnTo>
                  <a:pt x="2636" y="12908"/>
                </a:lnTo>
                <a:close/>
              </a:path>
            </a:pathLst>
          </a:custGeom>
          <a:solidFill>
            <a:srgbClr val="87C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72" name="object 33372"/>
          <p:cNvSpPr/>
          <p:nvPr/>
        </p:nvSpPr>
        <p:spPr>
          <a:xfrm>
            <a:off x="3327994" y="2286967"/>
            <a:ext cx="3175" cy="13335"/>
          </a:xfrm>
          <a:custGeom>
            <a:avLst/>
            <a:gdLst/>
            <a:ahLst/>
            <a:cxnLst/>
            <a:rect l="l" t="t" r="r" b="b"/>
            <a:pathLst>
              <a:path w="3175" h="13335">
                <a:moveTo>
                  <a:pt x="276" y="0"/>
                </a:moveTo>
                <a:lnTo>
                  <a:pt x="2636" y="12908"/>
                </a:lnTo>
                <a:lnTo>
                  <a:pt x="0" y="8036"/>
                </a:lnTo>
                <a:lnTo>
                  <a:pt x="276" y="0"/>
                </a:lnTo>
                <a:close/>
              </a:path>
            </a:pathLst>
          </a:custGeom>
          <a:ln w="3175">
            <a:solidFill>
              <a:srgbClr val="87C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73" name="object 33373"/>
          <p:cNvSpPr/>
          <p:nvPr/>
        </p:nvSpPr>
        <p:spPr>
          <a:xfrm>
            <a:off x="3323320" y="2276754"/>
            <a:ext cx="5080" cy="18415"/>
          </a:xfrm>
          <a:custGeom>
            <a:avLst/>
            <a:gdLst/>
            <a:ahLst/>
            <a:cxnLst/>
            <a:rect l="l" t="t" r="r" b="b"/>
            <a:pathLst>
              <a:path w="5079" h="18414">
                <a:moveTo>
                  <a:pt x="4673" y="18249"/>
                </a:moveTo>
                <a:lnTo>
                  <a:pt x="0" y="0"/>
                </a:lnTo>
                <a:lnTo>
                  <a:pt x="4950" y="10213"/>
                </a:lnTo>
                <a:lnTo>
                  <a:pt x="4673" y="18249"/>
                </a:lnTo>
                <a:close/>
              </a:path>
            </a:pathLst>
          </a:custGeom>
          <a:solidFill>
            <a:srgbClr val="89C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74" name="object 33374"/>
          <p:cNvSpPr/>
          <p:nvPr/>
        </p:nvSpPr>
        <p:spPr>
          <a:xfrm>
            <a:off x="3323320" y="2276754"/>
            <a:ext cx="5080" cy="18415"/>
          </a:xfrm>
          <a:custGeom>
            <a:avLst/>
            <a:gdLst/>
            <a:ahLst/>
            <a:cxnLst/>
            <a:rect l="l" t="t" r="r" b="b"/>
            <a:pathLst>
              <a:path w="5079" h="18414">
                <a:moveTo>
                  <a:pt x="4950" y="10213"/>
                </a:moveTo>
                <a:lnTo>
                  <a:pt x="0" y="0"/>
                </a:lnTo>
                <a:lnTo>
                  <a:pt x="4673" y="18249"/>
                </a:lnTo>
                <a:lnTo>
                  <a:pt x="4950" y="10213"/>
                </a:lnTo>
                <a:close/>
              </a:path>
            </a:pathLst>
          </a:custGeom>
          <a:ln w="3175">
            <a:solidFill>
              <a:srgbClr val="89C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75" name="object 33375"/>
          <p:cNvSpPr/>
          <p:nvPr/>
        </p:nvSpPr>
        <p:spPr>
          <a:xfrm>
            <a:off x="3323320" y="2276754"/>
            <a:ext cx="5080" cy="10795"/>
          </a:xfrm>
          <a:custGeom>
            <a:avLst/>
            <a:gdLst/>
            <a:ahLst/>
            <a:cxnLst/>
            <a:rect l="l" t="t" r="r" b="b"/>
            <a:pathLst>
              <a:path w="5079" h="10794">
                <a:moveTo>
                  <a:pt x="4950" y="10213"/>
                </a:moveTo>
                <a:lnTo>
                  <a:pt x="0" y="0"/>
                </a:lnTo>
                <a:lnTo>
                  <a:pt x="4826" y="8143"/>
                </a:lnTo>
                <a:lnTo>
                  <a:pt x="4950" y="10213"/>
                </a:lnTo>
                <a:close/>
              </a:path>
            </a:pathLst>
          </a:custGeom>
          <a:solidFill>
            <a:srgbClr val="88CF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76" name="object 33376"/>
          <p:cNvSpPr/>
          <p:nvPr/>
        </p:nvSpPr>
        <p:spPr>
          <a:xfrm>
            <a:off x="3323320" y="2276754"/>
            <a:ext cx="5080" cy="10795"/>
          </a:xfrm>
          <a:custGeom>
            <a:avLst/>
            <a:gdLst/>
            <a:ahLst/>
            <a:cxnLst/>
            <a:rect l="l" t="t" r="r" b="b"/>
            <a:pathLst>
              <a:path w="5079" h="10794">
                <a:moveTo>
                  <a:pt x="4826" y="8143"/>
                </a:moveTo>
                <a:lnTo>
                  <a:pt x="0" y="0"/>
                </a:lnTo>
                <a:lnTo>
                  <a:pt x="4950" y="10213"/>
                </a:lnTo>
                <a:lnTo>
                  <a:pt x="4826" y="8143"/>
                </a:lnTo>
                <a:close/>
              </a:path>
            </a:pathLst>
          </a:custGeom>
          <a:ln w="3175">
            <a:solidFill>
              <a:srgbClr val="88CF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77" name="object 33377"/>
          <p:cNvSpPr/>
          <p:nvPr/>
        </p:nvSpPr>
        <p:spPr>
          <a:xfrm>
            <a:off x="3323320" y="2276754"/>
            <a:ext cx="5080" cy="8255"/>
          </a:xfrm>
          <a:custGeom>
            <a:avLst/>
            <a:gdLst/>
            <a:ahLst/>
            <a:cxnLst/>
            <a:rect l="l" t="t" r="r" b="b"/>
            <a:pathLst>
              <a:path w="5079" h="8255">
                <a:moveTo>
                  <a:pt x="4826" y="8143"/>
                </a:moveTo>
                <a:lnTo>
                  <a:pt x="0" y="0"/>
                </a:lnTo>
                <a:lnTo>
                  <a:pt x="4798" y="7668"/>
                </a:lnTo>
                <a:lnTo>
                  <a:pt x="4826" y="8143"/>
                </a:lnTo>
                <a:close/>
              </a:path>
            </a:pathLst>
          </a:custGeom>
          <a:solidFill>
            <a:srgbClr val="88CF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78" name="object 33378"/>
          <p:cNvSpPr/>
          <p:nvPr/>
        </p:nvSpPr>
        <p:spPr>
          <a:xfrm>
            <a:off x="3323320" y="2276754"/>
            <a:ext cx="5080" cy="8255"/>
          </a:xfrm>
          <a:custGeom>
            <a:avLst/>
            <a:gdLst/>
            <a:ahLst/>
            <a:cxnLst/>
            <a:rect l="l" t="t" r="r" b="b"/>
            <a:pathLst>
              <a:path w="5079" h="8255">
                <a:moveTo>
                  <a:pt x="4798" y="7668"/>
                </a:moveTo>
                <a:lnTo>
                  <a:pt x="0" y="0"/>
                </a:lnTo>
                <a:lnTo>
                  <a:pt x="4826" y="8143"/>
                </a:lnTo>
                <a:lnTo>
                  <a:pt x="4798" y="7668"/>
                </a:lnTo>
                <a:close/>
              </a:path>
            </a:pathLst>
          </a:custGeom>
          <a:ln w="3175">
            <a:solidFill>
              <a:srgbClr val="88CF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79" name="object 333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8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380" name="object 3338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381" name="object 33381"/>
          <p:cNvSpPr/>
          <p:nvPr/>
        </p:nvSpPr>
        <p:spPr>
          <a:xfrm>
            <a:off x="3261055" y="2170297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7322" y="9392"/>
                </a:moveTo>
                <a:lnTo>
                  <a:pt x="0" y="0"/>
                </a:lnTo>
                <a:lnTo>
                  <a:pt x="3429" y="3743"/>
                </a:lnTo>
                <a:lnTo>
                  <a:pt x="7322" y="9392"/>
                </a:lnTo>
                <a:close/>
              </a:path>
            </a:pathLst>
          </a:custGeom>
          <a:solidFill>
            <a:srgbClr val="DAE2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82" name="object 33382"/>
          <p:cNvSpPr/>
          <p:nvPr/>
        </p:nvSpPr>
        <p:spPr>
          <a:xfrm>
            <a:off x="3261055" y="2170297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3429" y="3743"/>
                </a:moveTo>
                <a:lnTo>
                  <a:pt x="0" y="0"/>
                </a:lnTo>
                <a:lnTo>
                  <a:pt x="7322" y="9392"/>
                </a:lnTo>
                <a:lnTo>
                  <a:pt x="3429" y="3743"/>
                </a:lnTo>
                <a:close/>
              </a:path>
            </a:pathLst>
          </a:custGeom>
          <a:ln w="3175">
            <a:solidFill>
              <a:srgbClr val="DAE25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83" name="object 33383"/>
          <p:cNvSpPr/>
          <p:nvPr/>
        </p:nvSpPr>
        <p:spPr>
          <a:xfrm>
            <a:off x="3261055" y="2170297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3429" y="3743"/>
                </a:moveTo>
                <a:lnTo>
                  <a:pt x="0" y="0"/>
                </a:lnTo>
                <a:lnTo>
                  <a:pt x="3957" y="3695"/>
                </a:lnTo>
                <a:lnTo>
                  <a:pt x="3429" y="3743"/>
                </a:lnTo>
                <a:close/>
              </a:path>
            </a:pathLst>
          </a:custGeom>
          <a:solidFill>
            <a:srgbClr val="DBE25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84" name="object 33384"/>
          <p:cNvSpPr/>
          <p:nvPr/>
        </p:nvSpPr>
        <p:spPr>
          <a:xfrm>
            <a:off x="3261055" y="2170297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3957" y="3695"/>
                </a:moveTo>
                <a:lnTo>
                  <a:pt x="3429" y="3743"/>
                </a:lnTo>
                <a:lnTo>
                  <a:pt x="0" y="0"/>
                </a:lnTo>
                <a:lnTo>
                  <a:pt x="3957" y="3695"/>
                </a:lnTo>
                <a:close/>
              </a:path>
            </a:pathLst>
          </a:custGeom>
          <a:ln w="3175">
            <a:solidFill>
              <a:srgbClr val="DBE25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85" name="object 33385"/>
          <p:cNvSpPr/>
          <p:nvPr/>
        </p:nvSpPr>
        <p:spPr>
          <a:xfrm>
            <a:off x="3260171" y="2168347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4841" y="5646"/>
                </a:moveTo>
                <a:lnTo>
                  <a:pt x="883" y="1950"/>
                </a:lnTo>
                <a:lnTo>
                  <a:pt x="0" y="0"/>
                </a:lnTo>
                <a:lnTo>
                  <a:pt x="4841" y="5646"/>
                </a:lnTo>
                <a:close/>
              </a:path>
            </a:pathLst>
          </a:custGeom>
          <a:solidFill>
            <a:srgbClr val="DCE35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86" name="object 33386"/>
          <p:cNvSpPr/>
          <p:nvPr/>
        </p:nvSpPr>
        <p:spPr>
          <a:xfrm>
            <a:off x="3260171" y="2168347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4841" y="5646"/>
                </a:moveTo>
                <a:lnTo>
                  <a:pt x="0" y="0"/>
                </a:lnTo>
                <a:lnTo>
                  <a:pt x="883" y="1950"/>
                </a:lnTo>
                <a:lnTo>
                  <a:pt x="4841" y="5646"/>
                </a:lnTo>
                <a:close/>
              </a:path>
            </a:pathLst>
          </a:custGeom>
          <a:ln w="3175">
            <a:solidFill>
              <a:srgbClr val="DCE35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87" name="object 33387"/>
          <p:cNvSpPr/>
          <p:nvPr/>
        </p:nvSpPr>
        <p:spPr>
          <a:xfrm>
            <a:off x="3260171" y="2168347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4841" y="5646"/>
                </a:moveTo>
                <a:lnTo>
                  <a:pt x="0" y="0"/>
                </a:lnTo>
                <a:lnTo>
                  <a:pt x="3439" y="4010"/>
                </a:lnTo>
                <a:lnTo>
                  <a:pt x="4841" y="5646"/>
                </a:lnTo>
                <a:close/>
              </a:path>
            </a:pathLst>
          </a:custGeom>
          <a:ln w="3175">
            <a:solidFill>
              <a:srgbClr val="DBE25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88" name="object 33388"/>
          <p:cNvSpPr/>
          <p:nvPr/>
        </p:nvSpPr>
        <p:spPr>
          <a:xfrm>
            <a:off x="3260171" y="2168347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883" y="19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89" name="object 3338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390" name="object 33390"/>
          <p:cNvSpPr/>
          <p:nvPr/>
        </p:nvSpPr>
        <p:spPr>
          <a:xfrm>
            <a:off x="3318769" y="2259540"/>
            <a:ext cx="6985" cy="12700"/>
          </a:xfrm>
          <a:custGeom>
            <a:avLst/>
            <a:gdLst/>
            <a:ahLst/>
            <a:cxnLst/>
            <a:rect l="l" t="t" r="r" b="b"/>
            <a:pathLst>
              <a:path w="6985" h="12700">
                <a:moveTo>
                  <a:pt x="6868" y="12242"/>
                </a:moveTo>
                <a:lnTo>
                  <a:pt x="0" y="0"/>
                </a:lnTo>
                <a:lnTo>
                  <a:pt x="6738" y="11653"/>
                </a:lnTo>
                <a:lnTo>
                  <a:pt x="6868" y="12242"/>
                </a:lnTo>
                <a:close/>
              </a:path>
            </a:pathLst>
          </a:custGeom>
          <a:solidFill>
            <a:srgbClr val="8AD0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91" name="object 33391"/>
          <p:cNvSpPr/>
          <p:nvPr/>
        </p:nvSpPr>
        <p:spPr>
          <a:xfrm>
            <a:off x="3318769" y="2259540"/>
            <a:ext cx="6985" cy="12700"/>
          </a:xfrm>
          <a:custGeom>
            <a:avLst/>
            <a:gdLst/>
            <a:ahLst/>
            <a:cxnLst/>
            <a:rect l="l" t="t" r="r" b="b"/>
            <a:pathLst>
              <a:path w="6985" h="12700">
                <a:moveTo>
                  <a:pt x="6738" y="11653"/>
                </a:moveTo>
                <a:lnTo>
                  <a:pt x="0" y="0"/>
                </a:lnTo>
                <a:lnTo>
                  <a:pt x="6868" y="12242"/>
                </a:lnTo>
                <a:lnTo>
                  <a:pt x="6738" y="11653"/>
                </a:lnTo>
                <a:close/>
              </a:path>
            </a:pathLst>
          </a:custGeom>
          <a:ln w="3175">
            <a:solidFill>
              <a:srgbClr val="8AD0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92" name="object 33392"/>
          <p:cNvSpPr/>
          <p:nvPr/>
        </p:nvSpPr>
        <p:spPr>
          <a:xfrm>
            <a:off x="3316018" y="2249490"/>
            <a:ext cx="7620" cy="10795"/>
          </a:xfrm>
          <a:custGeom>
            <a:avLst/>
            <a:gdLst/>
            <a:ahLst/>
            <a:cxnLst/>
            <a:rect l="l" t="t" r="r" b="b"/>
            <a:pathLst>
              <a:path w="7620" h="10794">
                <a:moveTo>
                  <a:pt x="7045" y="10660"/>
                </a:moveTo>
                <a:lnTo>
                  <a:pt x="0" y="0"/>
                </a:lnTo>
                <a:lnTo>
                  <a:pt x="3162" y="3182"/>
                </a:lnTo>
                <a:lnTo>
                  <a:pt x="7045" y="10660"/>
                </a:lnTo>
                <a:close/>
              </a:path>
            </a:pathLst>
          </a:custGeom>
          <a:solidFill>
            <a:srgbClr val="8DD2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93" name="object 33393"/>
          <p:cNvSpPr/>
          <p:nvPr/>
        </p:nvSpPr>
        <p:spPr>
          <a:xfrm>
            <a:off x="3316018" y="2249490"/>
            <a:ext cx="7620" cy="10795"/>
          </a:xfrm>
          <a:custGeom>
            <a:avLst/>
            <a:gdLst/>
            <a:ahLst/>
            <a:cxnLst/>
            <a:rect l="l" t="t" r="r" b="b"/>
            <a:pathLst>
              <a:path w="7620" h="10794">
                <a:moveTo>
                  <a:pt x="0" y="0"/>
                </a:moveTo>
                <a:lnTo>
                  <a:pt x="3162" y="3182"/>
                </a:lnTo>
                <a:lnTo>
                  <a:pt x="7045" y="1066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8DD2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94" name="object 333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395" name="object 333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396" name="object 33396"/>
          <p:cNvSpPr/>
          <p:nvPr/>
        </p:nvSpPr>
        <p:spPr>
          <a:xfrm>
            <a:off x="3319180" y="2252672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3728" y="5217"/>
                </a:moveTo>
                <a:lnTo>
                  <a:pt x="0" y="0"/>
                </a:lnTo>
                <a:lnTo>
                  <a:pt x="2966" y="3723"/>
                </a:lnTo>
                <a:lnTo>
                  <a:pt x="3728" y="5217"/>
                </a:lnTo>
                <a:close/>
              </a:path>
            </a:pathLst>
          </a:custGeom>
          <a:solidFill>
            <a:srgbClr val="8BD1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97" name="object 33397"/>
          <p:cNvSpPr/>
          <p:nvPr/>
        </p:nvSpPr>
        <p:spPr>
          <a:xfrm>
            <a:off x="3319180" y="2252672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0" y="0"/>
                </a:moveTo>
                <a:lnTo>
                  <a:pt x="2966" y="3723"/>
                </a:lnTo>
                <a:lnTo>
                  <a:pt x="3728" y="521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8BD1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98" name="object 33398"/>
          <p:cNvSpPr/>
          <p:nvPr/>
        </p:nvSpPr>
        <p:spPr>
          <a:xfrm>
            <a:off x="3319180" y="2252672"/>
            <a:ext cx="4445" cy="7620"/>
          </a:xfrm>
          <a:custGeom>
            <a:avLst/>
            <a:gdLst/>
            <a:ahLst/>
            <a:cxnLst/>
            <a:rect l="l" t="t" r="r" b="b"/>
            <a:pathLst>
              <a:path w="4445" h="7619">
                <a:moveTo>
                  <a:pt x="3883" y="7477"/>
                </a:moveTo>
                <a:lnTo>
                  <a:pt x="0" y="0"/>
                </a:lnTo>
                <a:lnTo>
                  <a:pt x="3728" y="5217"/>
                </a:lnTo>
                <a:lnTo>
                  <a:pt x="3883" y="7477"/>
                </a:lnTo>
                <a:close/>
              </a:path>
            </a:pathLst>
          </a:custGeom>
          <a:solidFill>
            <a:srgbClr val="8AD1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99" name="object 33399"/>
          <p:cNvSpPr/>
          <p:nvPr/>
        </p:nvSpPr>
        <p:spPr>
          <a:xfrm>
            <a:off x="3319180" y="2252672"/>
            <a:ext cx="4445" cy="7620"/>
          </a:xfrm>
          <a:custGeom>
            <a:avLst/>
            <a:gdLst/>
            <a:ahLst/>
            <a:cxnLst/>
            <a:rect l="l" t="t" r="r" b="b"/>
            <a:pathLst>
              <a:path w="4445" h="7619">
                <a:moveTo>
                  <a:pt x="0" y="0"/>
                </a:moveTo>
                <a:lnTo>
                  <a:pt x="3883" y="7477"/>
                </a:lnTo>
                <a:lnTo>
                  <a:pt x="3728" y="521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8AD1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00" name="object 33400"/>
          <p:cNvSpPr/>
          <p:nvPr/>
        </p:nvSpPr>
        <p:spPr>
          <a:xfrm>
            <a:off x="3264674" y="2178873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2641" y="0"/>
                </a:moveTo>
                <a:lnTo>
                  <a:pt x="769" y="172"/>
                </a:lnTo>
                <a:lnTo>
                  <a:pt x="0" y="246"/>
                </a:lnTo>
                <a:lnTo>
                  <a:pt x="2641" y="0"/>
                </a:lnTo>
                <a:close/>
              </a:path>
            </a:pathLst>
          </a:custGeom>
          <a:ln w="3175">
            <a:solidFill>
              <a:srgbClr val="DCE15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01" name="object 33401"/>
          <p:cNvSpPr/>
          <p:nvPr/>
        </p:nvSpPr>
        <p:spPr>
          <a:xfrm>
            <a:off x="3264674" y="2178873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2641" y="0"/>
                </a:moveTo>
                <a:lnTo>
                  <a:pt x="0" y="246"/>
                </a:lnTo>
                <a:lnTo>
                  <a:pt x="2641" y="0"/>
                </a:lnTo>
                <a:close/>
              </a:path>
            </a:pathLst>
          </a:custGeom>
          <a:ln w="3175">
            <a:solidFill>
              <a:srgbClr val="DDE15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02" name="object 33402"/>
          <p:cNvSpPr/>
          <p:nvPr/>
        </p:nvSpPr>
        <p:spPr>
          <a:xfrm>
            <a:off x="3261055" y="2170297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619" y="8821"/>
                </a:moveTo>
                <a:lnTo>
                  <a:pt x="0" y="0"/>
                </a:lnTo>
                <a:lnTo>
                  <a:pt x="6261" y="8575"/>
                </a:lnTo>
                <a:lnTo>
                  <a:pt x="3619" y="8821"/>
                </a:lnTo>
                <a:close/>
              </a:path>
            </a:pathLst>
          </a:custGeom>
          <a:solidFill>
            <a:srgbClr val="DDE25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03" name="object 33403"/>
          <p:cNvSpPr/>
          <p:nvPr/>
        </p:nvSpPr>
        <p:spPr>
          <a:xfrm>
            <a:off x="3261055" y="2170297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6261" y="8575"/>
                </a:moveTo>
                <a:lnTo>
                  <a:pt x="3619" y="8821"/>
                </a:lnTo>
                <a:lnTo>
                  <a:pt x="0" y="0"/>
                </a:lnTo>
                <a:lnTo>
                  <a:pt x="6261" y="8575"/>
                </a:lnTo>
                <a:close/>
              </a:path>
            </a:pathLst>
          </a:custGeom>
          <a:ln w="3175">
            <a:solidFill>
              <a:srgbClr val="DDE25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04" name="object 33404"/>
          <p:cNvSpPr/>
          <p:nvPr/>
        </p:nvSpPr>
        <p:spPr>
          <a:xfrm>
            <a:off x="3261055" y="2170297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89">
                <a:moveTo>
                  <a:pt x="3619" y="882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05" name="object 3340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406" name="object 334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407" name="object 334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408" name="object 33408"/>
          <p:cNvSpPr/>
          <p:nvPr/>
        </p:nvSpPr>
        <p:spPr>
          <a:xfrm>
            <a:off x="3317935" y="225954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3421"/>
                </a:moveTo>
                <a:lnTo>
                  <a:pt x="833" y="0"/>
                </a:lnTo>
                <a:lnTo>
                  <a:pt x="0" y="3421"/>
                </a:lnTo>
                <a:close/>
              </a:path>
            </a:pathLst>
          </a:custGeom>
          <a:ln w="3175">
            <a:solidFill>
              <a:srgbClr val="91D2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09" name="object 33409"/>
          <p:cNvSpPr/>
          <p:nvPr/>
        </p:nvSpPr>
        <p:spPr>
          <a:xfrm>
            <a:off x="3317935" y="2259540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89">
                <a:moveTo>
                  <a:pt x="3096" y="8559"/>
                </a:moveTo>
                <a:lnTo>
                  <a:pt x="0" y="3421"/>
                </a:lnTo>
                <a:lnTo>
                  <a:pt x="833" y="0"/>
                </a:lnTo>
                <a:lnTo>
                  <a:pt x="3096" y="8559"/>
                </a:lnTo>
                <a:close/>
              </a:path>
            </a:pathLst>
          </a:custGeom>
          <a:solidFill>
            <a:srgbClr val="90D1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10" name="object 33410"/>
          <p:cNvSpPr/>
          <p:nvPr/>
        </p:nvSpPr>
        <p:spPr>
          <a:xfrm>
            <a:off x="3317935" y="2259540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89">
                <a:moveTo>
                  <a:pt x="0" y="3421"/>
                </a:moveTo>
                <a:lnTo>
                  <a:pt x="3096" y="8559"/>
                </a:lnTo>
                <a:lnTo>
                  <a:pt x="833" y="0"/>
                </a:lnTo>
                <a:lnTo>
                  <a:pt x="0" y="3421"/>
                </a:lnTo>
                <a:close/>
              </a:path>
            </a:pathLst>
          </a:custGeom>
          <a:ln w="3175">
            <a:solidFill>
              <a:srgbClr val="90D1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11" name="object 33411"/>
          <p:cNvSpPr/>
          <p:nvPr/>
        </p:nvSpPr>
        <p:spPr>
          <a:xfrm>
            <a:off x="3317268" y="2263206"/>
            <a:ext cx="6350" cy="13970"/>
          </a:xfrm>
          <a:custGeom>
            <a:avLst/>
            <a:gdLst/>
            <a:ahLst/>
            <a:cxnLst/>
            <a:rect l="l" t="t" r="r" b="b"/>
            <a:pathLst>
              <a:path w="6350" h="13969">
                <a:moveTo>
                  <a:pt x="6052" y="13548"/>
                </a:moveTo>
                <a:lnTo>
                  <a:pt x="0" y="2506"/>
                </a:lnTo>
                <a:lnTo>
                  <a:pt x="609" y="0"/>
                </a:lnTo>
                <a:lnTo>
                  <a:pt x="6052" y="13548"/>
                </a:lnTo>
                <a:close/>
              </a:path>
            </a:pathLst>
          </a:custGeom>
          <a:solidFill>
            <a:srgbClr val="92D1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12" name="object 33412"/>
          <p:cNvSpPr/>
          <p:nvPr/>
        </p:nvSpPr>
        <p:spPr>
          <a:xfrm>
            <a:off x="3317268" y="2263206"/>
            <a:ext cx="6350" cy="13970"/>
          </a:xfrm>
          <a:custGeom>
            <a:avLst/>
            <a:gdLst/>
            <a:ahLst/>
            <a:cxnLst/>
            <a:rect l="l" t="t" r="r" b="b"/>
            <a:pathLst>
              <a:path w="6350" h="13969">
                <a:moveTo>
                  <a:pt x="6052" y="13548"/>
                </a:moveTo>
                <a:lnTo>
                  <a:pt x="0" y="2506"/>
                </a:lnTo>
                <a:lnTo>
                  <a:pt x="609" y="0"/>
                </a:lnTo>
                <a:lnTo>
                  <a:pt x="6052" y="13548"/>
                </a:lnTo>
                <a:close/>
              </a:path>
            </a:pathLst>
          </a:custGeom>
          <a:ln w="3175">
            <a:solidFill>
              <a:srgbClr val="92D1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13" name="object 33413"/>
          <p:cNvSpPr/>
          <p:nvPr/>
        </p:nvSpPr>
        <p:spPr>
          <a:xfrm>
            <a:off x="3317877" y="2262962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69">
                <a:moveTo>
                  <a:pt x="5443" y="13792"/>
                </a:moveTo>
                <a:lnTo>
                  <a:pt x="0" y="243"/>
                </a:lnTo>
                <a:lnTo>
                  <a:pt x="58" y="0"/>
                </a:lnTo>
                <a:lnTo>
                  <a:pt x="5443" y="13792"/>
                </a:lnTo>
                <a:close/>
              </a:path>
            </a:pathLst>
          </a:custGeom>
          <a:solidFill>
            <a:srgbClr val="91D1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14" name="object 33414"/>
          <p:cNvSpPr/>
          <p:nvPr/>
        </p:nvSpPr>
        <p:spPr>
          <a:xfrm>
            <a:off x="3317877" y="2262962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69">
                <a:moveTo>
                  <a:pt x="5443" y="13792"/>
                </a:moveTo>
                <a:lnTo>
                  <a:pt x="58" y="0"/>
                </a:lnTo>
                <a:lnTo>
                  <a:pt x="0" y="243"/>
                </a:lnTo>
                <a:lnTo>
                  <a:pt x="5443" y="13792"/>
                </a:lnTo>
                <a:close/>
              </a:path>
            </a:pathLst>
          </a:custGeom>
          <a:ln w="3175">
            <a:solidFill>
              <a:srgbClr val="91D1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15" name="object 33415"/>
          <p:cNvSpPr/>
          <p:nvPr/>
        </p:nvSpPr>
        <p:spPr>
          <a:xfrm>
            <a:off x="3317935" y="2262962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69">
                <a:moveTo>
                  <a:pt x="5384" y="13792"/>
                </a:moveTo>
                <a:lnTo>
                  <a:pt x="0" y="0"/>
                </a:lnTo>
                <a:lnTo>
                  <a:pt x="3096" y="5138"/>
                </a:lnTo>
                <a:lnTo>
                  <a:pt x="5384" y="13792"/>
                </a:lnTo>
                <a:close/>
              </a:path>
            </a:pathLst>
          </a:custGeom>
          <a:solidFill>
            <a:srgbClr val="8FD1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16" name="object 33416"/>
          <p:cNvSpPr/>
          <p:nvPr/>
        </p:nvSpPr>
        <p:spPr>
          <a:xfrm>
            <a:off x="3317935" y="2262962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69">
                <a:moveTo>
                  <a:pt x="5384" y="13792"/>
                </a:moveTo>
                <a:lnTo>
                  <a:pt x="0" y="0"/>
                </a:lnTo>
                <a:lnTo>
                  <a:pt x="3096" y="5138"/>
                </a:lnTo>
                <a:lnTo>
                  <a:pt x="5384" y="13792"/>
                </a:lnTo>
                <a:close/>
              </a:path>
            </a:pathLst>
          </a:custGeom>
          <a:ln w="3175">
            <a:solidFill>
              <a:srgbClr val="8FD1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17" name="object 33417"/>
          <p:cNvSpPr/>
          <p:nvPr/>
        </p:nvSpPr>
        <p:spPr>
          <a:xfrm>
            <a:off x="3317877" y="2262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8" y="0"/>
                </a:moveTo>
                <a:lnTo>
                  <a:pt x="0" y="243"/>
                </a:lnTo>
                <a:lnTo>
                  <a:pt x="58" y="0"/>
                </a:lnTo>
                <a:close/>
              </a:path>
            </a:pathLst>
          </a:custGeom>
          <a:ln w="3175">
            <a:solidFill>
              <a:srgbClr val="93D2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18" name="object 33418"/>
          <p:cNvSpPr/>
          <p:nvPr/>
        </p:nvSpPr>
        <p:spPr>
          <a:xfrm>
            <a:off x="3317935" y="2262962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0" y="0"/>
                </a:moveTo>
                <a:lnTo>
                  <a:pt x="3096" y="513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91D1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19" name="object 33419"/>
          <p:cNvSpPr/>
          <p:nvPr/>
        </p:nvSpPr>
        <p:spPr>
          <a:xfrm>
            <a:off x="3317935" y="2262962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0" y="0"/>
                </a:moveTo>
                <a:lnTo>
                  <a:pt x="3096" y="513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20" name="object 334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421" name="object 3342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422" name="object 334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423" name="object 334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424" name="object 33424"/>
          <p:cNvSpPr/>
          <p:nvPr/>
        </p:nvSpPr>
        <p:spPr>
          <a:xfrm>
            <a:off x="3266533" y="2184054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2915" y="4902"/>
                </a:moveTo>
                <a:lnTo>
                  <a:pt x="817" y="2174"/>
                </a:lnTo>
                <a:lnTo>
                  <a:pt x="0" y="0"/>
                </a:lnTo>
                <a:lnTo>
                  <a:pt x="2915" y="4902"/>
                </a:lnTo>
                <a:close/>
              </a:path>
            </a:pathLst>
          </a:custGeom>
          <a:solidFill>
            <a:srgbClr val="E0E0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25" name="object 33425"/>
          <p:cNvSpPr/>
          <p:nvPr/>
        </p:nvSpPr>
        <p:spPr>
          <a:xfrm>
            <a:off x="3266533" y="2184054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2915" y="4902"/>
                </a:moveTo>
                <a:lnTo>
                  <a:pt x="817" y="2174"/>
                </a:lnTo>
                <a:lnTo>
                  <a:pt x="0" y="0"/>
                </a:lnTo>
                <a:lnTo>
                  <a:pt x="2915" y="4902"/>
                </a:lnTo>
                <a:close/>
              </a:path>
            </a:pathLst>
          </a:custGeom>
          <a:ln w="3175">
            <a:solidFill>
              <a:srgbClr val="E0E0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26" name="object 33426"/>
          <p:cNvSpPr/>
          <p:nvPr/>
        </p:nvSpPr>
        <p:spPr>
          <a:xfrm>
            <a:off x="3266533" y="2184054"/>
            <a:ext cx="9525" cy="12700"/>
          </a:xfrm>
          <a:custGeom>
            <a:avLst/>
            <a:gdLst/>
            <a:ahLst/>
            <a:cxnLst/>
            <a:rect l="l" t="t" r="r" b="b"/>
            <a:pathLst>
              <a:path w="9525" h="12700">
                <a:moveTo>
                  <a:pt x="8920" y="12705"/>
                </a:moveTo>
                <a:lnTo>
                  <a:pt x="2915" y="4902"/>
                </a:lnTo>
                <a:lnTo>
                  <a:pt x="0" y="0"/>
                </a:lnTo>
                <a:lnTo>
                  <a:pt x="8920" y="12705"/>
                </a:lnTo>
                <a:close/>
              </a:path>
            </a:pathLst>
          </a:custGeom>
          <a:solidFill>
            <a:srgbClr val="DCE0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27" name="object 33427"/>
          <p:cNvSpPr/>
          <p:nvPr/>
        </p:nvSpPr>
        <p:spPr>
          <a:xfrm>
            <a:off x="3266533" y="2184054"/>
            <a:ext cx="9525" cy="12700"/>
          </a:xfrm>
          <a:custGeom>
            <a:avLst/>
            <a:gdLst/>
            <a:ahLst/>
            <a:cxnLst/>
            <a:rect l="l" t="t" r="r" b="b"/>
            <a:pathLst>
              <a:path w="9525" h="12700">
                <a:moveTo>
                  <a:pt x="2915" y="4902"/>
                </a:moveTo>
                <a:lnTo>
                  <a:pt x="8920" y="12705"/>
                </a:lnTo>
                <a:lnTo>
                  <a:pt x="0" y="0"/>
                </a:lnTo>
                <a:lnTo>
                  <a:pt x="2915" y="4902"/>
                </a:lnTo>
                <a:close/>
              </a:path>
            </a:pathLst>
          </a:custGeom>
          <a:ln w="3175">
            <a:solidFill>
              <a:srgbClr val="DCE0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28" name="object 33428"/>
          <p:cNvSpPr/>
          <p:nvPr/>
        </p:nvSpPr>
        <p:spPr>
          <a:xfrm>
            <a:off x="3266533" y="2184054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817" y="21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29" name="object 33429"/>
          <p:cNvSpPr/>
          <p:nvPr/>
        </p:nvSpPr>
        <p:spPr>
          <a:xfrm>
            <a:off x="3264674" y="2179119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1859" y="49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30" name="object 33430"/>
          <p:cNvSpPr/>
          <p:nvPr/>
        </p:nvSpPr>
        <p:spPr>
          <a:xfrm>
            <a:off x="3266533" y="2184054"/>
            <a:ext cx="9525" cy="12700"/>
          </a:xfrm>
          <a:custGeom>
            <a:avLst/>
            <a:gdLst/>
            <a:ahLst/>
            <a:cxnLst/>
            <a:rect l="l" t="t" r="r" b="b"/>
            <a:pathLst>
              <a:path w="9525" h="12700">
                <a:moveTo>
                  <a:pt x="0" y="0"/>
                </a:moveTo>
                <a:lnTo>
                  <a:pt x="8920" y="12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31" name="object 334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432" name="object 334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433" name="object 33433"/>
          <p:cNvSpPr/>
          <p:nvPr/>
        </p:nvSpPr>
        <p:spPr>
          <a:xfrm>
            <a:off x="3264484" y="2174041"/>
            <a:ext cx="9525" cy="10160"/>
          </a:xfrm>
          <a:custGeom>
            <a:avLst/>
            <a:gdLst/>
            <a:ahLst/>
            <a:cxnLst/>
            <a:rect l="l" t="t" r="r" b="b"/>
            <a:pathLst>
              <a:path w="9525" h="10160">
                <a:moveTo>
                  <a:pt x="8933" y="9753"/>
                </a:moveTo>
                <a:lnTo>
                  <a:pt x="3893" y="5648"/>
                </a:lnTo>
                <a:lnTo>
                  <a:pt x="0" y="0"/>
                </a:lnTo>
                <a:lnTo>
                  <a:pt x="8933" y="9753"/>
                </a:lnTo>
                <a:close/>
              </a:path>
            </a:pathLst>
          </a:custGeom>
          <a:solidFill>
            <a:srgbClr val="D4E1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34" name="object 33434"/>
          <p:cNvSpPr/>
          <p:nvPr/>
        </p:nvSpPr>
        <p:spPr>
          <a:xfrm>
            <a:off x="3264484" y="2174041"/>
            <a:ext cx="9525" cy="10160"/>
          </a:xfrm>
          <a:custGeom>
            <a:avLst/>
            <a:gdLst/>
            <a:ahLst/>
            <a:cxnLst/>
            <a:rect l="l" t="t" r="r" b="b"/>
            <a:pathLst>
              <a:path w="9525" h="10160">
                <a:moveTo>
                  <a:pt x="3893" y="5648"/>
                </a:moveTo>
                <a:lnTo>
                  <a:pt x="0" y="0"/>
                </a:lnTo>
                <a:lnTo>
                  <a:pt x="8933" y="9753"/>
                </a:lnTo>
                <a:lnTo>
                  <a:pt x="3893" y="5648"/>
                </a:lnTo>
                <a:close/>
              </a:path>
            </a:pathLst>
          </a:custGeom>
          <a:ln w="3175">
            <a:solidFill>
              <a:srgbClr val="D4E15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35" name="object 3343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436" name="object 33436"/>
          <p:cNvSpPr/>
          <p:nvPr/>
        </p:nvSpPr>
        <p:spPr>
          <a:xfrm>
            <a:off x="3264484" y="2173993"/>
            <a:ext cx="9525" cy="10160"/>
          </a:xfrm>
          <a:custGeom>
            <a:avLst/>
            <a:gdLst/>
            <a:ahLst/>
            <a:cxnLst/>
            <a:rect l="l" t="t" r="r" b="b"/>
            <a:pathLst>
              <a:path w="9525" h="10160">
                <a:moveTo>
                  <a:pt x="8933" y="9801"/>
                </a:moveTo>
                <a:lnTo>
                  <a:pt x="0" y="48"/>
                </a:lnTo>
                <a:lnTo>
                  <a:pt x="528" y="0"/>
                </a:lnTo>
                <a:lnTo>
                  <a:pt x="8933" y="9801"/>
                </a:lnTo>
                <a:close/>
              </a:path>
            </a:pathLst>
          </a:custGeom>
          <a:solidFill>
            <a:srgbClr val="D5E1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37" name="object 33437"/>
          <p:cNvSpPr/>
          <p:nvPr/>
        </p:nvSpPr>
        <p:spPr>
          <a:xfrm>
            <a:off x="3264484" y="2173993"/>
            <a:ext cx="9525" cy="10160"/>
          </a:xfrm>
          <a:custGeom>
            <a:avLst/>
            <a:gdLst/>
            <a:ahLst/>
            <a:cxnLst/>
            <a:rect l="l" t="t" r="r" b="b"/>
            <a:pathLst>
              <a:path w="9525" h="10160">
                <a:moveTo>
                  <a:pt x="0" y="48"/>
                </a:moveTo>
                <a:lnTo>
                  <a:pt x="8933" y="9801"/>
                </a:lnTo>
                <a:lnTo>
                  <a:pt x="528" y="0"/>
                </a:lnTo>
                <a:lnTo>
                  <a:pt x="0" y="48"/>
                </a:lnTo>
                <a:close/>
              </a:path>
            </a:pathLst>
          </a:custGeom>
          <a:ln w="3175">
            <a:solidFill>
              <a:srgbClr val="D5E15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38" name="object 3343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439" name="object 3343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440" name="object 33440"/>
          <p:cNvSpPr/>
          <p:nvPr/>
        </p:nvSpPr>
        <p:spPr>
          <a:xfrm>
            <a:off x="3314339" y="2243351"/>
            <a:ext cx="5080" cy="9525"/>
          </a:xfrm>
          <a:custGeom>
            <a:avLst/>
            <a:gdLst/>
            <a:ahLst/>
            <a:cxnLst/>
            <a:rect l="l" t="t" r="r" b="b"/>
            <a:pathLst>
              <a:path w="5079" h="9525">
                <a:moveTo>
                  <a:pt x="4841" y="9321"/>
                </a:moveTo>
                <a:lnTo>
                  <a:pt x="1678" y="6139"/>
                </a:lnTo>
                <a:lnTo>
                  <a:pt x="0" y="0"/>
                </a:lnTo>
                <a:lnTo>
                  <a:pt x="4841" y="9321"/>
                </a:lnTo>
                <a:close/>
              </a:path>
            </a:pathLst>
          </a:custGeom>
          <a:solidFill>
            <a:srgbClr val="91D3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41" name="object 33441"/>
          <p:cNvSpPr/>
          <p:nvPr/>
        </p:nvSpPr>
        <p:spPr>
          <a:xfrm>
            <a:off x="3314339" y="2243351"/>
            <a:ext cx="5080" cy="9525"/>
          </a:xfrm>
          <a:custGeom>
            <a:avLst/>
            <a:gdLst/>
            <a:ahLst/>
            <a:cxnLst/>
            <a:rect l="l" t="t" r="r" b="b"/>
            <a:pathLst>
              <a:path w="5079" h="9525">
                <a:moveTo>
                  <a:pt x="4841" y="9321"/>
                </a:moveTo>
                <a:lnTo>
                  <a:pt x="0" y="0"/>
                </a:lnTo>
                <a:lnTo>
                  <a:pt x="1678" y="6139"/>
                </a:lnTo>
                <a:lnTo>
                  <a:pt x="4841" y="9321"/>
                </a:lnTo>
                <a:close/>
              </a:path>
            </a:pathLst>
          </a:custGeom>
          <a:ln w="3175">
            <a:solidFill>
              <a:srgbClr val="91D3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42" name="object 33442"/>
          <p:cNvSpPr/>
          <p:nvPr/>
        </p:nvSpPr>
        <p:spPr>
          <a:xfrm>
            <a:off x="3314339" y="2243351"/>
            <a:ext cx="8255" cy="13335"/>
          </a:xfrm>
          <a:custGeom>
            <a:avLst/>
            <a:gdLst/>
            <a:ahLst/>
            <a:cxnLst/>
            <a:rect l="l" t="t" r="r" b="b"/>
            <a:pathLst>
              <a:path w="8254" h="13335">
                <a:moveTo>
                  <a:pt x="7807" y="13045"/>
                </a:moveTo>
                <a:lnTo>
                  <a:pt x="4841" y="9321"/>
                </a:lnTo>
                <a:lnTo>
                  <a:pt x="0" y="0"/>
                </a:lnTo>
                <a:lnTo>
                  <a:pt x="7807" y="13045"/>
                </a:lnTo>
                <a:close/>
              </a:path>
            </a:pathLst>
          </a:custGeom>
          <a:solidFill>
            <a:srgbClr val="8ED2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43" name="object 33443"/>
          <p:cNvSpPr/>
          <p:nvPr/>
        </p:nvSpPr>
        <p:spPr>
          <a:xfrm>
            <a:off x="3314339" y="2243351"/>
            <a:ext cx="8255" cy="13335"/>
          </a:xfrm>
          <a:custGeom>
            <a:avLst/>
            <a:gdLst/>
            <a:ahLst/>
            <a:cxnLst/>
            <a:rect l="l" t="t" r="r" b="b"/>
            <a:pathLst>
              <a:path w="8254" h="13335">
                <a:moveTo>
                  <a:pt x="7807" y="13045"/>
                </a:moveTo>
                <a:lnTo>
                  <a:pt x="4841" y="9321"/>
                </a:lnTo>
                <a:lnTo>
                  <a:pt x="0" y="0"/>
                </a:lnTo>
                <a:lnTo>
                  <a:pt x="7807" y="13045"/>
                </a:lnTo>
                <a:close/>
              </a:path>
            </a:pathLst>
          </a:custGeom>
          <a:ln w="3175">
            <a:solidFill>
              <a:srgbClr val="8ED2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44" name="object 3344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445" name="object 33445"/>
          <p:cNvSpPr/>
          <p:nvPr/>
        </p:nvSpPr>
        <p:spPr>
          <a:xfrm>
            <a:off x="3314339" y="2243351"/>
            <a:ext cx="7620" cy="12065"/>
          </a:xfrm>
          <a:custGeom>
            <a:avLst/>
            <a:gdLst/>
            <a:ahLst/>
            <a:cxnLst/>
            <a:rect l="l" t="t" r="r" b="b"/>
            <a:pathLst>
              <a:path w="7620" h="12064">
                <a:moveTo>
                  <a:pt x="7099" y="11653"/>
                </a:moveTo>
                <a:lnTo>
                  <a:pt x="0" y="0"/>
                </a:lnTo>
                <a:lnTo>
                  <a:pt x="4671" y="6883"/>
                </a:lnTo>
                <a:lnTo>
                  <a:pt x="7099" y="11653"/>
                </a:lnTo>
                <a:close/>
              </a:path>
            </a:pathLst>
          </a:custGeom>
          <a:solidFill>
            <a:srgbClr val="8ED2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46" name="object 33446"/>
          <p:cNvSpPr/>
          <p:nvPr/>
        </p:nvSpPr>
        <p:spPr>
          <a:xfrm>
            <a:off x="3314339" y="2243351"/>
            <a:ext cx="7620" cy="12065"/>
          </a:xfrm>
          <a:custGeom>
            <a:avLst/>
            <a:gdLst/>
            <a:ahLst/>
            <a:cxnLst/>
            <a:rect l="l" t="t" r="r" b="b"/>
            <a:pathLst>
              <a:path w="7620" h="12064">
                <a:moveTo>
                  <a:pt x="4671" y="6883"/>
                </a:moveTo>
                <a:lnTo>
                  <a:pt x="0" y="0"/>
                </a:lnTo>
                <a:lnTo>
                  <a:pt x="7099" y="11653"/>
                </a:lnTo>
                <a:lnTo>
                  <a:pt x="4671" y="6883"/>
                </a:lnTo>
                <a:close/>
              </a:path>
            </a:pathLst>
          </a:custGeom>
          <a:ln w="3175">
            <a:solidFill>
              <a:srgbClr val="8ED2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47" name="object 334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448" name="object 3344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449" name="object 334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450" name="object 33450"/>
          <p:cNvSpPr/>
          <p:nvPr/>
        </p:nvSpPr>
        <p:spPr>
          <a:xfrm>
            <a:off x="3308814" y="2233069"/>
            <a:ext cx="5715" cy="10795"/>
          </a:xfrm>
          <a:custGeom>
            <a:avLst/>
            <a:gdLst/>
            <a:ahLst/>
            <a:cxnLst/>
            <a:rect l="l" t="t" r="r" b="b"/>
            <a:pathLst>
              <a:path w="5714" h="10794">
                <a:moveTo>
                  <a:pt x="5524" y="10281"/>
                </a:moveTo>
                <a:lnTo>
                  <a:pt x="0" y="0"/>
                </a:lnTo>
                <a:lnTo>
                  <a:pt x="4437" y="6456"/>
                </a:lnTo>
                <a:lnTo>
                  <a:pt x="5524" y="10281"/>
                </a:lnTo>
                <a:close/>
              </a:path>
            </a:pathLst>
          </a:custGeom>
          <a:solidFill>
            <a:srgbClr val="96D4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51" name="object 33451"/>
          <p:cNvSpPr/>
          <p:nvPr/>
        </p:nvSpPr>
        <p:spPr>
          <a:xfrm>
            <a:off x="3308814" y="2233069"/>
            <a:ext cx="5715" cy="10795"/>
          </a:xfrm>
          <a:custGeom>
            <a:avLst/>
            <a:gdLst/>
            <a:ahLst/>
            <a:cxnLst/>
            <a:rect l="l" t="t" r="r" b="b"/>
            <a:pathLst>
              <a:path w="5714" h="10794">
                <a:moveTo>
                  <a:pt x="5524" y="10281"/>
                </a:moveTo>
                <a:lnTo>
                  <a:pt x="0" y="0"/>
                </a:lnTo>
                <a:lnTo>
                  <a:pt x="4437" y="6456"/>
                </a:lnTo>
                <a:lnTo>
                  <a:pt x="5524" y="10281"/>
                </a:lnTo>
                <a:close/>
              </a:path>
            </a:pathLst>
          </a:custGeom>
          <a:ln w="3175">
            <a:solidFill>
              <a:srgbClr val="96D4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52" name="object 334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453" name="object 334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454" name="object 334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455" name="object 334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456" name="object 334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457" name="object 3345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458" name="object 334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459" name="object 33459"/>
          <p:cNvSpPr/>
          <p:nvPr/>
        </p:nvSpPr>
        <p:spPr>
          <a:xfrm>
            <a:off x="3332795" y="231430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43" y="530"/>
                </a:moveTo>
                <a:lnTo>
                  <a:pt x="0" y="0"/>
                </a:lnTo>
                <a:lnTo>
                  <a:pt x="238" y="429"/>
                </a:lnTo>
                <a:close/>
              </a:path>
            </a:pathLst>
          </a:custGeom>
          <a:solidFill>
            <a:srgbClr val="85CC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60" name="object 33460"/>
          <p:cNvSpPr/>
          <p:nvPr/>
        </p:nvSpPr>
        <p:spPr>
          <a:xfrm>
            <a:off x="3332795" y="231430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243" y="53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85CC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61" name="object 33461"/>
          <p:cNvSpPr/>
          <p:nvPr/>
        </p:nvSpPr>
        <p:spPr>
          <a:xfrm>
            <a:off x="3332795" y="2314303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434" y="1795"/>
                </a:moveTo>
                <a:lnTo>
                  <a:pt x="0" y="0"/>
                </a:lnTo>
                <a:lnTo>
                  <a:pt x="243" y="530"/>
                </a:lnTo>
                <a:lnTo>
                  <a:pt x="434" y="1795"/>
                </a:lnTo>
                <a:close/>
              </a:path>
            </a:pathLst>
          </a:custGeom>
          <a:solidFill>
            <a:srgbClr val="85CC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62" name="object 33462"/>
          <p:cNvSpPr/>
          <p:nvPr/>
        </p:nvSpPr>
        <p:spPr>
          <a:xfrm>
            <a:off x="3332795" y="2314303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243" y="530"/>
                </a:moveTo>
                <a:lnTo>
                  <a:pt x="0" y="0"/>
                </a:lnTo>
                <a:lnTo>
                  <a:pt x="434" y="1795"/>
                </a:lnTo>
                <a:lnTo>
                  <a:pt x="243" y="530"/>
                </a:lnTo>
                <a:close/>
              </a:path>
            </a:pathLst>
          </a:custGeom>
          <a:ln w="3175">
            <a:solidFill>
              <a:srgbClr val="85CC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63" name="object 3346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464" name="object 33464"/>
          <p:cNvSpPr/>
          <p:nvPr/>
        </p:nvSpPr>
        <p:spPr>
          <a:xfrm>
            <a:off x="3329185" y="2299789"/>
            <a:ext cx="3810" cy="14604"/>
          </a:xfrm>
          <a:custGeom>
            <a:avLst/>
            <a:gdLst/>
            <a:ahLst/>
            <a:cxnLst/>
            <a:rect l="l" t="t" r="r" b="b"/>
            <a:pathLst>
              <a:path w="3810" h="14605">
                <a:moveTo>
                  <a:pt x="3609" y="14513"/>
                </a:moveTo>
                <a:lnTo>
                  <a:pt x="0" y="0"/>
                </a:lnTo>
                <a:lnTo>
                  <a:pt x="2075" y="3954"/>
                </a:lnTo>
                <a:lnTo>
                  <a:pt x="3609" y="14513"/>
                </a:lnTo>
                <a:close/>
              </a:path>
            </a:pathLst>
          </a:custGeom>
          <a:solidFill>
            <a:srgbClr val="86CD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65" name="object 33465"/>
          <p:cNvSpPr/>
          <p:nvPr/>
        </p:nvSpPr>
        <p:spPr>
          <a:xfrm>
            <a:off x="3329185" y="2299789"/>
            <a:ext cx="3810" cy="14604"/>
          </a:xfrm>
          <a:custGeom>
            <a:avLst/>
            <a:gdLst/>
            <a:ahLst/>
            <a:cxnLst/>
            <a:rect l="l" t="t" r="r" b="b"/>
            <a:pathLst>
              <a:path w="3810" h="14605">
                <a:moveTo>
                  <a:pt x="3609" y="14513"/>
                </a:moveTo>
                <a:lnTo>
                  <a:pt x="0" y="0"/>
                </a:lnTo>
                <a:lnTo>
                  <a:pt x="2075" y="3954"/>
                </a:lnTo>
                <a:lnTo>
                  <a:pt x="3609" y="14513"/>
                </a:lnTo>
                <a:close/>
              </a:path>
            </a:pathLst>
          </a:custGeom>
          <a:ln w="3175">
            <a:solidFill>
              <a:srgbClr val="86CD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66" name="object 33466"/>
          <p:cNvSpPr/>
          <p:nvPr/>
        </p:nvSpPr>
        <p:spPr>
          <a:xfrm>
            <a:off x="3331260" y="2303744"/>
            <a:ext cx="1905" cy="10795"/>
          </a:xfrm>
          <a:custGeom>
            <a:avLst/>
            <a:gdLst/>
            <a:ahLst/>
            <a:cxnLst/>
            <a:rect l="l" t="t" r="r" b="b"/>
            <a:pathLst>
              <a:path w="1904" h="10794">
                <a:moveTo>
                  <a:pt x="1534" y="10558"/>
                </a:moveTo>
                <a:lnTo>
                  <a:pt x="0" y="0"/>
                </a:lnTo>
                <a:lnTo>
                  <a:pt x="1572" y="9735"/>
                </a:lnTo>
                <a:lnTo>
                  <a:pt x="1534" y="10558"/>
                </a:lnTo>
                <a:close/>
              </a:path>
            </a:pathLst>
          </a:custGeom>
          <a:solidFill>
            <a:srgbClr val="85CC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67" name="object 33467"/>
          <p:cNvSpPr/>
          <p:nvPr/>
        </p:nvSpPr>
        <p:spPr>
          <a:xfrm>
            <a:off x="3331260" y="2303744"/>
            <a:ext cx="1905" cy="10795"/>
          </a:xfrm>
          <a:custGeom>
            <a:avLst/>
            <a:gdLst/>
            <a:ahLst/>
            <a:cxnLst/>
            <a:rect l="l" t="t" r="r" b="b"/>
            <a:pathLst>
              <a:path w="1904" h="10794">
                <a:moveTo>
                  <a:pt x="1534" y="10558"/>
                </a:moveTo>
                <a:lnTo>
                  <a:pt x="1572" y="9735"/>
                </a:lnTo>
                <a:lnTo>
                  <a:pt x="0" y="0"/>
                </a:lnTo>
                <a:lnTo>
                  <a:pt x="1534" y="10558"/>
                </a:lnTo>
                <a:close/>
              </a:path>
            </a:pathLst>
          </a:custGeom>
          <a:ln w="3175">
            <a:solidFill>
              <a:srgbClr val="85CC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68" name="object 33468"/>
          <p:cNvSpPr/>
          <p:nvPr/>
        </p:nvSpPr>
        <p:spPr>
          <a:xfrm>
            <a:off x="3332795" y="2313480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215" y="1094"/>
                </a:moveTo>
                <a:lnTo>
                  <a:pt x="0" y="822"/>
                </a:lnTo>
                <a:lnTo>
                  <a:pt x="38" y="0"/>
                </a:lnTo>
                <a:lnTo>
                  <a:pt x="215" y="1094"/>
                </a:lnTo>
                <a:close/>
              </a:path>
            </a:pathLst>
          </a:custGeom>
          <a:solidFill>
            <a:srgbClr val="85CC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69" name="object 33469"/>
          <p:cNvSpPr/>
          <p:nvPr/>
        </p:nvSpPr>
        <p:spPr>
          <a:xfrm>
            <a:off x="3332795" y="2313480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822"/>
                </a:moveTo>
                <a:lnTo>
                  <a:pt x="38" y="0"/>
                </a:lnTo>
                <a:lnTo>
                  <a:pt x="215" y="1094"/>
                </a:lnTo>
                <a:lnTo>
                  <a:pt x="0" y="822"/>
                </a:lnTo>
                <a:close/>
              </a:path>
            </a:pathLst>
          </a:custGeom>
          <a:ln w="3175">
            <a:solidFill>
              <a:srgbClr val="85CC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70" name="object 33470"/>
          <p:cNvSpPr/>
          <p:nvPr/>
        </p:nvSpPr>
        <p:spPr>
          <a:xfrm>
            <a:off x="3329185" y="2299789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2075" y="3954"/>
                </a:moveTo>
                <a:lnTo>
                  <a:pt x="0" y="0"/>
                </a:lnTo>
                <a:lnTo>
                  <a:pt x="2044" y="3771"/>
                </a:lnTo>
                <a:lnTo>
                  <a:pt x="2075" y="3954"/>
                </a:lnTo>
                <a:close/>
              </a:path>
            </a:pathLst>
          </a:custGeom>
          <a:solidFill>
            <a:srgbClr val="86CD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71" name="object 33471"/>
          <p:cNvSpPr/>
          <p:nvPr/>
        </p:nvSpPr>
        <p:spPr>
          <a:xfrm>
            <a:off x="3329185" y="2299789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2044" y="3771"/>
                </a:moveTo>
                <a:lnTo>
                  <a:pt x="0" y="0"/>
                </a:lnTo>
                <a:lnTo>
                  <a:pt x="2075" y="3954"/>
                </a:lnTo>
                <a:lnTo>
                  <a:pt x="2044" y="3771"/>
                </a:lnTo>
                <a:close/>
              </a:path>
            </a:pathLst>
          </a:custGeom>
          <a:ln w="3175">
            <a:solidFill>
              <a:srgbClr val="86CD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72" name="object 33472"/>
          <p:cNvSpPr/>
          <p:nvPr/>
        </p:nvSpPr>
        <p:spPr>
          <a:xfrm>
            <a:off x="3327994" y="2295004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89">
                <a:moveTo>
                  <a:pt x="3235" y="8557"/>
                </a:moveTo>
                <a:lnTo>
                  <a:pt x="0" y="0"/>
                </a:lnTo>
                <a:lnTo>
                  <a:pt x="3147" y="8001"/>
                </a:lnTo>
                <a:lnTo>
                  <a:pt x="3235" y="8557"/>
                </a:lnTo>
                <a:close/>
              </a:path>
            </a:pathLst>
          </a:custGeom>
          <a:solidFill>
            <a:srgbClr val="86CD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73" name="object 33473"/>
          <p:cNvSpPr/>
          <p:nvPr/>
        </p:nvSpPr>
        <p:spPr>
          <a:xfrm>
            <a:off x="3327994" y="2295004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89">
                <a:moveTo>
                  <a:pt x="0" y="0"/>
                </a:moveTo>
                <a:lnTo>
                  <a:pt x="3147" y="8001"/>
                </a:lnTo>
                <a:lnTo>
                  <a:pt x="3235" y="855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86CD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74" name="object 33474"/>
          <p:cNvSpPr/>
          <p:nvPr/>
        </p:nvSpPr>
        <p:spPr>
          <a:xfrm>
            <a:off x="3327994" y="2295004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89">
                <a:moveTo>
                  <a:pt x="3235" y="8557"/>
                </a:moveTo>
                <a:lnTo>
                  <a:pt x="1191" y="4785"/>
                </a:lnTo>
                <a:lnTo>
                  <a:pt x="0" y="0"/>
                </a:lnTo>
                <a:lnTo>
                  <a:pt x="3235" y="8557"/>
                </a:lnTo>
                <a:close/>
              </a:path>
            </a:pathLst>
          </a:custGeom>
          <a:solidFill>
            <a:srgbClr val="87CD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75" name="object 33475"/>
          <p:cNvSpPr/>
          <p:nvPr/>
        </p:nvSpPr>
        <p:spPr>
          <a:xfrm>
            <a:off x="3327994" y="2295004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89">
                <a:moveTo>
                  <a:pt x="0" y="0"/>
                </a:moveTo>
                <a:lnTo>
                  <a:pt x="1191" y="4785"/>
                </a:lnTo>
                <a:lnTo>
                  <a:pt x="3235" y="855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87CD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76" name="object 33476"/>
          <p:cNvSpPr/>
          <p:nvPr/>
        </p:nvSpPr>
        <p:spPr>
          <a:xfrm>
            <a:off x="3329185" y="2299789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0" y="0"/>
                </a:moveTo>
                <a:lnTo>
                  <a:pt x="2075" y="39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77" name="object 3347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478" name="object 33478"/>
          <p:cNvSpPr/>
          <p:nvPr/>
        </p:nvSpPr>
        <p:spPr>
          <a:xfrm>
            <a:off x="3327555" y="229500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775"/>
                </a:moveTo>
                <a:lnTo>
                  <a:pt x="439" y="0"/>
                </a:lnTo>
                <a:lnTo>
                  <a:pt x="0" y="1775"/>
                </a:lnTo>
                <a:close/>
              </a:path>
            </a:pathLst>
          </a:custGeom>
          <a:ln w="3175">
            <a:solidFill>
              <a:srgbClr val="89CE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79" name="object 33479"/>
          <p:cNvSpPr/>
          <p:nvPr/>
        </p:nvSpPr>
        <p:spPr>
          <a:xfrm>
            <a:off x="3327555" y="2295004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1630" y="4785"/>
                </a:moveTo>
                <a:lnTo>
                  <a:pt x="0" y="1775"/>
                </a:lnTo>
                <a:lnTo>
                  <a:pt x="439" y="0"/>
                </a:lnTo>
                <a:lnTo>
                  <a:pt x="1630" y="4785"/>
                </a:lnTo>
                <a:close/>
              </a:path>
            </a:pathLst>
          </a:custGeom>
          <a:solidFill>
            <a:srgbClr val="89CE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80" name="object 33480"/>
          <p:cNvSpPr/>
          <p:nvPr/>
        </p:nvSpPr>
        <p:spPr>
          <a:xfrm>
            <a:off x="3327555" y="2295004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0" y="1775"/>
                </a:moveTo>
                <a:lnTo>
                  <a:pt x="1630" y="4785"/>
                </a:lnTo>
                <a:lnTo>
                  <a:pt x="439" y="0"/>
                </a:lnTo>
                <a:lnTo>
                  <a:pt x="0" y="1775"/>
                </a:lnTo>
                <a:close/>
              </a:path>
            </a:pathLst>
          </a:custGeom>
          <a:ln w="3175">
            <a:solidFill>
              <a:srgbClr val="89CE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81" name="object 3348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482" name="object 33482"/>
          <p:cNvSpPr/>
          <p:nvPr/>
        </p:nvSpPr>
        <p:spPr>
          <a:xfrm>
            <a:off x="3326635" y="2296891"/>
            <a:ext cx="6350" cy="17780"/>
          </a:xfrm>
          <a:custGeom>
            <a:avLst/>
            <a:gdLst/>
            <a:ahLst/>
            <a:cxnLst/>
            <a:rect l="l" t="t" r="r" b="b"/>
            <a:pathLst>
              <a:path w="6350" h="17780">
                <a:moveTo>
                  <a:pt x="6159" y="17411"/>
                </a:moveTo>
                <a:lnTo>
                  <a:pt x="0" y="3606"/>
                </a:lnTo>
                <a:lnTo>
                  <a:pt x="891" y="0"/>
                </a:lnTo>
                <a:lnTo>
                  <a:pt x="6159" y="17411"/>
                </a:lnTo>
                <a:close/>
              </a:path>
            </a:pathLst>
          </a:custGeom>
          <a:solidFill>
            <a:srgbClr val="8ACD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83" name="object 33483"/>
          <p:cNvSpPr/>
          <p:nvPr/>
        </p:nvSpPr>
        <p:spPr>
          <a:xfrm>
            <a:off x="3326635" y="2296891"/>
            <a:ext cx="6350" cy="17780"/>
          </a:xfrm>
          <a:custGeom>
            <a:avLst/>
            <a:gdLst/>
            <a:ahLst/>
            <a:cxnLst/>
            <a:rect l="l" t="t" r="r" b="b"/>
            <a:pathLst>
              <a:path w="6350" h="17780">
                <a:moveTo>
                  <a:pt x="6159" y="17411"/>
                </a:moveTo>
                <a:lnTo>
                  <a:pt x="891" y="0"/>
                </a:lnTo>
                <a:lnTo>
                  <a:pt x="0" y="3606"/>
                </a:lnTo>
                <a:lnTo>
                  <a:pt x="6159" y="17411"/>
                </a:lnTo>
                <a:close/>
              </a:path>
            </a:pathLst>
          </a:custGeom>
          <a:ln w="3175">
            <a:solidFill>
              <a:srgbClr val="8ACD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84" name="object 33484"/>
          <p:cNvSpPr/>
          <p:nvPr/>
        </p:nvSpPr>
        <p:spPr>
          <a:xfrm>
            <a:off x="3327527" y="2296891"/>
            <a:ext cx="5715" cy="17780"/>
          </a:xfrm>
          <a:custGeom>
            <a:avLst/>
            <a:gdLst/>
            <a:ahLst/>
            <a:cxnLst/>
            <a:rect l="l" t="t" r="r" b="b"/>
            <a:pathLst>
              <a:path w="5714" h="17780">
                <a:moveTo>
                  <a:pt x="5267" y="17411"/>
                </a:moveTo>
                <a:lnTo>
                  <a:pt x="0" y="0"/>
                </a:lnTo>
                <a:lnTo>
                  <a:pt x="1658" y="2898"/>
                </a:lnTo>
                <a:lnTo>
                  <a:pt x="5267" y="17411"/>
                </a:lnTo>
                <a:close/>
              </a:path>
            </a:pathLst>
          </a:custGeom>
          <a:solidFill>
            <a:srgbClr val="88CD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85" name="object 33485"/>
          <p:cNvSpPr/>
          <p:nvPr/>
        </p:nvSpPr>
        <p:spPr>
          <a:xfrm>
            <a:off x="3327527" y="2296891"/>
            <a:ext cx="5715" cy="17780"/>
          </a:xfrm>
          <a:custGeom>
            <a:avLst/>
            <a:gdLst/>
            <a:ahLst/>
            <a:cxnLst/>
            <a:rect l="l" t="t" r="r" b="b"/>
            <a:pathLst>
              <a:path w="5714" h="17780">
                <a:moveTo>
                  <a:pt x="5267" y="17411"/>
                </a:moveTo>
                <a:lnTo>
                  <a:pt x="0" y="0"/>
                </a:lnTo>
                <a:lnTo>
                  <a:pt x="1658" y="2898"/>
                </a:lnTo>
                <a:lnTo>
                  <a:pt x="5267" y="17411"/>
                </a:lnTo>
                <a:close/>
              </a:path>
            </a:pathLst>
          </a:custGeom>
          <a:ln w="3175">
            <a:solidFill>
              <a:srgbClr val="88CD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86" name="object 33486"/>
          <p:cNvSpPr/>
          <p:nvPr/>
        </p:nvSpPr>
        <p:spPr>
          <a:xfrm>
            <a:off x="3327527" y="22967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11"/>
                </a:moveTo>
                <a:close/>
              </a:path>
            </a:pathLst>
          </a:custGeom>
          <a:ln w="3175">
            <a:solidFill>
              <a:srgbClr val="8ACE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87" name="object 33487"/>
          <p:cNvSpPr/>
          <p:nvPr/>
        </p:nvSpPr>
        <p:spPr>
          <a:xfrm>
            <a:off x="3327527" y="2296779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658" y="3009"/>
                </a:moveTo>
                <a:lnTo>
                  <a:pt x="0" y="111"/>
                </a:lnTo>
                <a:lnTo>
                  <a:pt x="1658" y="3009"/>
                </a:lnTo>
                <a:close/>
              </a:path>
            </a:pathLst>
          </a:custGeom>
          <a:solidFill>
            <a:srgbClr val="89CE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88" name="object 33488"/>
          <p:cNvSpPr/>
          <p:nvPr/>
        </p:nvSpPr>
        <p:spPr>
          <a:xfrm>
            <a:off x="3327527" y="2296779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111"/>
                </a:moveTo>
                <a:lnTo>
                  <a:pt x="1658" y="3009"/>
                </a:lnTo>
                <a:lnTo>
                  <a:pt x="27" y="0"/>
                </a:lnTo>
                <a:close/>
              </a:path>
            </a:pathLst>
          </a:custGeom>
          <a:ln w="3175">
            <a:solidFill>
              <a:srgbClr val="89CE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89" name="object 33489"/>
          <p:cNvSpPr/>
          <p:nvPr/>
        </p:nvSpPr>
        <p:spPr>
          <a:xfrm>
            <a:off x="3327555" y="2296779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630" y="30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90" name="object 334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491" name="object 33491"/>
          <p:cNvSpPr/>
          <p:nvPr/>
        </p:nvSpPr>
        <p:spPr>
          <a:xfrm>
            <a:off x="3323320" y="2276754"/>
            <a:ext cx="5080" cy="8255"/>
          </a:xfrm>
          <a:custGeom>
            <a:avLst/>
            <a:gdLst/>
            <a:ahLst/>
            <a:cxnLst/>
            <a:rect l="l" t="t" r="r" b="b"/>
            <a:pathLst>
              <a:path w="5079" h="8255">
                <a:moveTo>
                  <a:pt x="4798" y="7668"/>
                </a:moveTo>
                <a:lnTo>
                  <a:pt x="0" y="0"/>
                </a:lnTo>
                <a:lnTo>
                  <a:pt x="3680" y="1986"/>
                </a:lnTo>
                <a:lnTo>
                  <a:pt x="4798" y="7668"/>
                </a:lnTo>
                <a:close/>
              </a:path>
            </a:pathLst>
          </a:custGeom>
          <a:solidFill>
            <a:srgbClr val="88CF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92" name="object 33492"/>
          <p:cNvSpPr/>
          <p:nvPr/>
        </p:nvSpPr>
        <p:spPr>
          <a:xfrm>
            <a:off x="3323320" y="2276754"/>
            <a:ext cx="5080" cy="8255"/>
          </a:xfrm>
          <a:custGeom>
            <a:avLst/>
            <a:gdLst/>
            <a:ahLst/>
            <a:cxnLst/>
            <a:rect l="l" t="t" r="r" b="b"/>
            <a:pathLst>
              <a:path w="5079" h="8255">
                <a:moveTo>
                  <a:pt x="3680" y="1986"/>
                </a:moveTo>
                <a:lnTo>
                  <a:pt x="4798" y="7668"/>
                </a:lnTo>
                <a:lnTo>
                  <a:pt x="0" y="0"/>
                </a:lnTo>
                <a:lnTo>
                  <a:pt x="3680" y="1986"/>
                </a:lnTo>
                <a:close/>
              </a:path>
            </a:pathLst>
          </a:custGeom>
          <a:ln w="3175">
            <a:solidFill>
              <a:srgbClr val="88CF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93" name="object 33493"/>
          <p:cNvSpPr/>
          <p:nvPr/>
        </p:nvSpPr>
        <p:spPr>
          <a:xfrm>
            <a:off x="3321032" y="2268100"/>
            <a:ext cx="6350" cy="10795"/>
          </a:xfrm>
          <a:custGeom>
            <a:avLst/>
            <a:gdLst/>
            <a:ahLst/>
            <a:cxnLst/>
            <a:rect l="l" t="t" r="r" b="b"/>
            <a:pathLst>
              <a:path w="6350" h="10794">
                <a:moveTo>
                  <a:pt x="5969" y="10640"/>
                </a:moveTo>
                <a:lnTo>
                  <a:pt x="2288" y="8653"/>
                </a:lnTo>
                <a:lnTo>
                  <a:pt x="0" y="0"/>
                </a:lnTo>
                <a:lnTo>
                  <a:pt x="5969" y="10640"/>
                </a:lnTo>
                <a:close/>
              </a:path>
            </a:pathLst>
          </a:custGeom>
          <a:solidFill>
            <a:srgbClr val="8BD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94" name="object 33494"/>
          <p:cNvSpPr/>
          <p:nvPr/>
        </p:nvSpPr>
        <p:spPr>
          <a:xfrm>
            <a:off x="3321032" y="2268100"/>
            <a:ext cx="6350" cy="10795"/>
          </a:xfrm>
          <a:custGeom>
            <a:avLst/>
            <a:gdLst/>
            <a:ahLst/>
            <a:cxnLst/>
            <a:rect l="l" t="t" r="r" b="b"/>
            <a:pathLst>
              <a:path w="6350" h="10794">
                <a:moveTo>
                  <a:pt x="5969" y="10640"/>
                </a:moveTo>
                <a:lnTo>
                  <a:pt x="0" y="0"/>
                </a:lnTo>
                <a:lnTo>
                  <a:pt x="2288" y="8653"/>
                </a:lnTo>
                <a:lnTo>
                  <a:pt x="5969" y="10640"/>
                </a:lnTo>
                <a:close/>
              </a:path>
            </a:pathLst>
          </a:custGeom>
          <a:ln w="3175">
            <a:solidFill>
              <a:srgbClr val="8BD0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95" name="object 33495"/>
          <p:cNvSpPr/>
          <p:nvPr/>
        </p:nvSpPr>
        <p:spPr>
          <a:xfrm>
            <a:off x="3318769" y="2259540"/>
            <a:ext cx="7620" cy="13970"/>
          </a:xfrm>
          <a:custGeom>
            <a:avLst/>
            <a:gdLst/>
            <a:ahLst/>
            <a:cxnLst/>
            <a:rect l="l" t="t" r="r" b="b"/>
            <a:pathLst>
              <a:path w="7620" h="13969">
                <a:moveTo>
                  <a:pt x="7200" y="13939"/>
                </a:moveTo>
                <a:lnTo>
                  <a:pt x="0" y="0"/>
                </a:lnTo>
                <a:lnTo>
                  <a:pt x="6868" y="12242"/>
                </a:lnTo>
                <a:lnTo>
                  <a:pt x="7200" y="13939"/>
                </a:lnTo>
                <a:close/>
              </a:path>
            </a:pathLst>
          </a:custGeom>
          <a:solidFill>
            <a:srgbClr val="8AD0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96" name="object 33496"/>
          <p:cNvSpPr/>
          <p:nvPr/>
        </p:nvSpPr>
        <p:spPr>
          <a:xfrm>
            <a:off x="3318769" y="2259540"/>
            <a:ext cx="7620" cy="13970"/>
          </a:xfrm>
          <a:custGeom>
            <a:avLst/>
            <a:gdLst/>
            <a:ahLst/>
            <a:cxnLst/>
            <a:rect l="l" t="t" r="r" b="b"/>
            <a:pathLst>
              <a:path w="7620" h="13969">
                <a:moveTo>
                  <a:pt x="6868" y="12242"/>
                </a:moveTo>
                <a:lnTo>
                  <a:pt x="0" y="0"/>
                </a:lnTo>
                <a:lnTo>
                  <a:pt x="7200" y="13939"/>
                </a:lnTo>
                <a:lnTo>
                  <a:pt x="6868" y="12242"/>
                </a:lnTo>
                <a:close/>
              </a:path>
            </a:pathLst>
          </a:custGeom>
          <a:ln w="3175">
            <a:solidFill>
              <a:srgbClr val="8AD0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97" name="object 33497"/>
          <p:cNvSpPr/>
          <p:nvPr/>
        </p:nvSpPr>
        <p:spPr>
          <a:xfrm>
            <a:off x="3321032" y="2268100"/>
            <a:ext cx="6350" cy="10795"/>
          </a:xfrm>
          <a:custGeom>
            <a:avLst/>
            <a:gdLst/>
            <a:ahLst/>
            <a:cxnLst/>
            <a:rect l="l" t="t" r="r" b="b"/>
            <a:pathLst>
              <a:path w="6350" h="10794">
                <a:moveTo>
                  <a:pt x="5969" y="10640"/>
                </a:moveTo>
                <a:lnTo>
                  <a:pt x="0" y="0"/>
                </a:lnTo>
                <a:lnTo>
                  <a:pt x="4937" y="5379"/>
                </a:lnTo>
                <a:lnTo>
                  <a:pt x="5969" y="10640"/>
                </a:lnTo>
                <a:close/>
              </a:path>
            </a:pathLst>
          </a:custGeom>
          <a:solidFill>
            <a:srgbClr val="89D0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98" name="object 33498"/>
          <p:cNvSpPr/>
          <p:nvPr/>
        </p:nvSpPr>
        <p:spPr>
          <a:xfrm>
            <a:off x="3321032" y="2268100"/>
            <a:ext cx="6350" cy="10795"/>
          </a:xfrm>
          <a:custGeom>
            <a:avLst/>
            <a:gdLst/>
            <a:ahLst/>
            <a:cxnLst/>
            <a:rect l="l" t="t" r="r" b="b"/>
            <a:pathLst>
              <a:path w="6350" h="10794">
                <a:moveTo>
                  <a:pt x="4937" y="5379"/>
                </a:moveTo>
                <a:lnTo>
                  <a:pt x="5969" y="10640"/>
                </a:lnTo>
                <a:lnTo>
                  <a:pt x="0" y="0"/>
                </a:lnTo>
                <a:lnTo>
                  <a:pt x="4937" y="5379"/>
                </a:lnTo>
                <a:close/>
              </a:path>
            </a:pathLst>
          </a:custGeom>
          <a:ln w="3175">
            <a:solidFill>
              <a:srgbClr val="89D0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99" name="object 33499"/>
          <p:cNvSpPr/>
          <p:nvPr/>
        </p:nvSpPr>
        <p:spPr>
          <a:xfrm>
            <a:off x="3318769" y="2259540"/>
            <a:ext cx="7620" cy="13970"/>
          </a:xfrm>
          <a:custGeom>
            <a:avLst/>
            <a:gdLst/>
            <a:ahLst/>
            <a:cxnLst/>
            <a:rect l="l" t="t" r="r" b="b"/>
            <a:pathLst>
              <a:path w="7620" h="13969">
                <a:moveTo>
                  <a:pt x="7200" y="13939"/>
                </a:moveTo>
                <a:lnTo>
                  <a:pt x="2263" y="8559"/>
                </a:lnTo>
                <a:lnTo>
                  <a:pt x="0" y="0"/>
                </a:lnTo>
                <a:lnTo>
                  <a:pt x="7200" y="13939"/>
                </a:lnTo>
                <a:close/>
              </a:path>
            </a:pathLst>
          </a:custGeom>
          <a:solidFill>
            <a:srgbClr val="8CD1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00" name="object 33500"/>
          <p:cNvSpPr/>
          <p:nvPr/>
        </p:nvSpPr>
        <p:spPr>
          <a:xfrm>
            <a:off x="3318769" y="2259540"/>
            <a:ext cx="7620" cy="13970"/>
          </a:xfrm>
          <a:custGeom>
            <a:avLst/>
            <a:gdLst/>
            <a:ahLst/>
            <a:cxnLst/>
            <a:rect l="l" t="t" r="r" b="b"/>
            <a:pathLst>
              <a:path w="7620" h="13969">
                <a:moveTo>
                  <a:pt x="7200" y="13939"/>
                </a:moveTo>
                <a:lnTo>
                  <a:pt x="0" y="0"/>
                </a:lnTo>
                <a:lnTo>
                  <a:pt x="2263" y="8559"/>
                </a:lnTo>
                <a:lnTo>
                  <a:pt x="7200" y="13939"/>
                </a:lnTo>
                <a:close/>
              </a:path>
            </a:pathLst>
          </a:custGeom>
          <a:ln w="3175">
            <a:solidFill>
              <a:srgbClr val="8CD1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01" name="object 33501"/>
          <p:cNvSpPr/>
          <p:nvPr/>
        </p:nvSpPr>
        <p:spPr>
          <a:xfrm>
            <a:off x="3321032" y="2268100"/>
            <a:ext cx="6350" cy="10795"/>
          </a:xfrm>
          <a:custGeom>
            <a:avLst/>
            <a:gdLst/>
            <a:ahLst/>
            <a:cxnLst/>
            <a:rect l="l" t="t" r="r" b="b"/>
            <a:pathLst>
              <a:path w="6350" h="10794">
                <a:moveTo>
                  <a:pt x="0" y="0"/>
                </a:moveTo>
                <a:lnTo>
                  <a:pt x="5969" y="106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02" name="object 33502"/>
          <p:cNvSpPr/>
          <p:nvPr/>
        </p:nvSpPr>
        <p:spPr>
          <a:xfrm>
            <a:off x="3321438" y="2255004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470" y="2885"/>
                </a:moveTo>
                <a:lnTo>
                  <a:pt x="708" y="1391"/>
                </a:lnTo>
                <a:lnTo>
                  <a:pt x="0" y="0"/>
                </a:lnTo>
                <a:lnTo>
                  <a:pt x="1470" y="2885"/>
                </a:lnTo>
                <a:close/>
              </a:path>
            </a:pathLst>
          </a:custGeom>
          <a:ln w="3175">
            <a:solidFill>
              <a:srgbClr val="8AD1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03" name="object 33503"/>
          <p:cNvSpPr/>
          <p:nvPr/>
        </p:nvSpPr>
        <p:spPr>
          <a:xfrm>
            <a:off x="3321438" y="2255004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470" y="2885"/>
                </a:moveTo>
                <a:lnTo>
                  <a:pt x="0" y="0"/>
                </a:lnTo>
                <a:lnTo>
                  <a:pt x="1432" y="2349"/>
                </a:lnTo>
                <a:lnTo>
                  <a:pt x="1470" y="2885"/>
                </a:lnTo>
                <a:close/>
              </a:path>
            </a:pathLst>
          </a:custGeom>
          <a:solidFill>
            <a:srgbClr val="89D1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04" name="object 33504"/>
          <p:cNvSpPr/>
          <p:nvPr/>
        </p:nvSpPr>
        <p:spPr>
          <a:xfrm>
            <a:off x="3321438" y="2255004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470" y="2885"/>
                </a:moveTo>
                <a:lnTo>
                  <a:pt x="1432" y="2349"/>
                </a:lnTo>
                <a:lnTo>
                  <a:pt x="0" y="0"/>
                </a:lnTo>
                <a:lnTo>
                  <a:pt x="1470" y="2885"/>
                </a:lnTo>
                <a:close/>
              </a:path>
            </a:pathLst>
          </a:custGeom>
          <a:ln w="3175">
            <a:solidFill>
              <a:srgbClr val="89D1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05" name="object 33505"/>
          <p:cNvSpPr/>
          <p:nvPr/>
        </p:nvSpPr>
        <p:spPr>
          <a:xfrm>
            <a:off x="3319010" y="2250234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3751" y="5524"/>
                </a:moveTo>
                <a:lnTo>
                  <a:pt x="2428" y="4770"/>
                </a:lnTo>
                <a:lnTo>
                  <a:pt x="0" y="0"/>
                </a:lnTo>
                <a:lnTo>
                  <a:pt x="3751" y="5524"/>
                </a:lnTo>
                <a:close/>
              </a:path>
            </a:pathLst>
          </a:custGeom>
          <a:solidFill>
            <a:srgbClr val="8BD1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06" name="object 33506"/>
          <p:cNvSpPr/>
          <p:nvPr/>
        </p:nvSpPr>
        <p:spPr>
          <a:xfrm>
            <a:off x="3319010" y="2250234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2428" y="4770"/>
                </a:moveTo>
                <a:lnTo>
                  <a:pt x="0" y="0"/>
                </a:lnTo>
                <a:lnTo>
                  <a:pt x="3751" y="5524"/>
                </a:lnTo>
                <a:lnTo>
                  <a:pt x="2428" y="4770"/>
                </a:lnTo>
                <a:close/>
              </a:path>
            </a:pathLst>
          </a:custGeom>
          <a:ln w="3175">
            <a:solidFill>
              <a:srgbClr val="8BD1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07" name="object 33507"/>
          <p:cNvSpPr/>
          <p:nvPr/>
        </p:nvSpPr>
        <p:spPr>
          <a:xfrm>
            <a:off x="3321438" y="2255004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432" y="2349"/>
                </a:moveTo>
                <a:lnTo>
                  <a:pt x="0" y="0"/>
                </a:lnTo>
                <a:lnTo>
                  <a:pt x="1323" y="754"/>
                </a:lnTo>
                <a:lnTo>
                  <a:pt x="1432" y="2349"/>
                </a:lnTo>
                <a:close/>
              </a:path>
            </a:pathLst>
          </a:custGeom>
          <a:solidFill>
            <a:srgbClr val="89D1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08" name="object 33508"/>
          <p:cNvSpPr/>
          <p:nvPr/>
        </p:nvSpPr>
        <p:spPr>
          <a:xfrm>
            <a:off x="3321438" y="2255004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0"/>
                </a:moveTo>
                <a:lnTo>
                  <a:pt x="1432" y="2349"/>
                </a:lnTo>
                <a:lnTo>
                  <a:pt x="1323" y="75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89D1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09" name="object 33509"/>
          <p:cNvSpPr/>
          <p:nvPr/>
        </p:nvSpPr>
        <p:spPr>
          <a:xfrm>
            <a:off x="3319010" y="2250234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3751" y="5524"/>
                </a:moveTo>
                <a:lnTo>
                  <a:pt x="0" y="0"/>
                </a:lnTo>
                <a:lnTo>
                  <a:pt x="3500" y="4478"/>
                </a:lnTo>
                <a:lnTo>
                  <a:pt x="3751" y="5524"/>
                </a:lnTo>
                <a:close/>
              </a:path>
            </a:pathLst>
          </a:custGeom>
          <a:solidFill>
            <a:srgbClr val="8AD1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10" name="object 33510"/>
          <p:cNvSpPr/>
          <p:nvPr/>
        </p:nvSpPr>
        <p:spPr>
          <a:xfrm>
            <a:off x="3319010" y="2250234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3500" y="4478"/>
                </a:moveTo>
                <a:lnTo>
                  <a:pt x="3751" y="5524"/>
                </a:lnTo>
                <a:lnTo>
                  <a:pt x="0" y="0"/>
                </a:lnTo>
                <a:lnTo>
                  <a:pt x="3500" y="4478"/>
                </a:lnTo>
                <a:close/>
              </a:path>
            </a:pathLst>
          </a:custGeom>
          <a:ln w="3175">
            <a:solidFill>
              <a:srgbClr val="8AD1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11" name="object 33511"/>
          <p:cNvSpPr/>
          <p:nvPr/>
        </p:nvSpPr>
        <p:spPr>
          <a:xfrm>
            <a:off x="3314339" y="2243351"/>
            <a:ext cx="8255" cy="11430"/>
          </a:xfrm>
          <a:custGeom>
            <a:avLst/>
            <a:gdLst/>
            <a:ahLst/>
            <a:cxnLst/>
            <a:rect l="l" t="t" r="r" b="b"/>
            <a:pathLst>
              <a:path w="8254" h="11430">
                <a:moveTo>
                  <a:pt x="8171" y="11361"/>
                </a:moveTo>
                <a:lnTo>
                  <a:pt x="4671" y="6883"/>
                </a:lnTo>
                <a:lnTo>
                  <a:pt x="0" y="0"/>
                </a:lnTo>
                <a:lnTo>
                  <a:pt x="8171" y="11361"/>
                </a:lnTo>
                <a:close/>
              </a:path>
            </a:pathLst>
          </a:custGeom>
          <a:solidFill>
            <a:srgbClr val="8ED2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12" name="object 33512"/>
          <p:cNvSpPr/>
          <p:nvPr/>
        </p:nvSpPr>
        <p:spPr>
          <a:xfrm>
            <a:off x="3314339" y="2243351"/>
            <a:ext cx="8255" cy="11430"/>
          </a:xfrm>
          <a:custGeom>
            <a:avLst/>
            <a:gdLst/>
            <a:ahLst/>
            <a:cxnLst/>
            <a:rect l="l" t="t" r="r" b="b"/>
            <a:pathLst>
              <a:path w="8254" h="11430">
                <a:moveTo>
                  <a:pt x="8171" y="11361"/>
                </a:moveTo>
                <a:lnTo>
                  <a:pt x="0" y="0"/>
                </a:lnTo>
                <a:lnTo>
                  <a:pt x="4671" y="6883"/>
                </a:lnTo>
                <a:lnTo>
                  <a:pt x="8171" y="11361"/>
                </a:lnTo>
                <a:close/>
              </a:path>
            </a:pathLst>
          </a:custGeom>
          <a:ln w="3175">
            <a:solidFill>
              <a:srgbClr val="8ED2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13" name="object 3351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514" name="object 3351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515" name="object 3351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516" name="object 3351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517" name="object 3351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518" name="object 3351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519" name="object 33519"/>
          <p:cNvSpPr/>
          <p:nvPr/>
        </p:nvSpPr>
        <p:spPr>
          <a:xfrm>
            <a:off x="3268413" y="218895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36" y="0"/>
                </a:moveTo>
                <a:lnTo>
                  <a:pt x="0" y="91"/>
                </a:lnTo>
                <a:lnTo>
                  <a:pt x="1036" y="0"/>
                </a:lnTo>
                <a:close/>
              </a:path>
            </a:pathLst>
          </a:custGeom>
          <a:ln w="3175">
            <a:solidFill>
              <a:srgbClr val="E0E05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20" name="object 33520"/>
          <p:cNvSpPr/>
          <p:nvPr/>
        </p:nvSpPr>
        <p:spPr>
          <a:xfrm>
            <a:off x="3267351" y="2186228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1061" y="2819"/>
                </a:moveTo>
                <a:lnTo>
                  <a:pt x="0" y="0"/>
                </a:lnTo>
                <a:lnTo>
                  <a:pt x="2098" y="2727"/>
                </a:lnTo>
                <a:lnTo>
                  <a:pt x="1061" y="2819"/>
                </a:lnTo>
                <a:close/>
              </a:path>
            </a:pathLst>
          </a:custGeom>
          <a:solidFill>
            <a:srgbClr val="E0E05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21" name="object 33521"/>
          <p:cNvSpPr/>
          <p:nvPr/>
        </p:nvSpPr>
        <p:spPr>
          <a:xfrm>
            <a:off x="3267351" y="2186228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098" y="2727"/>
                </a:moveTo>
                <a:lnTo>
                  <a:pt x="0" y="0"/>
                </a:lnTo>
                <a:lnTo>
                  <a:pt x="1061" y="2819"/>
                </a:lnTo>
                <a:lnTo>
                  <a:pt x="2098" y="2727"/>
                </a:lnTo>
                <a:close/>
              </a:path>
            </a:pathLst>
          </a:custGeom>
          <a:ln w="3175">
            <a:solidFill>
              <a:srgbClr val="E0E05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22" name="object 33522"/>
          <p:cNvSpPr/>
          <p:nvPr/>
        </p:nvSpPr>
        <p:spPr>
          <a:xfrm>
            <a:off x="3267351" y="218622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1" y="28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23" name="object 335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524" name="object 3352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525" name="object 3352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526" name="object 3352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527" name="object 3352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528" name="object 33528"/>
          <p:cNvSpPr/>
          <p:nvPr/>
        </p:nvSpPr>
        <p:spPr>
          <a:xfrm>
            <a:off x="3287298" y="2226460"/>
            <a:ext cx="5715" cy="10160"/>
          </a:xfrm>
          <a:custGeom>
            <a:avLst/>
            <a:gdLst/>
            <a:ahLst/>
            <a:cxnLst/>
            <a:rect l="l" t="t" r="r" b="b"/>
            <a:pathLst>
              <a:path w="5714" h="10160">
                <a:moveTo>
                  <a:pt x="5666" y="9652"/>
                </a:moveTo>
                <a:lnTo>
                  <a:pt x="1691" y="2966"/>
                </a:lnTo>
                <a:lnTo>
                  <a:pt x="0" y="0"/>
                </a:lnTo>
                <a:lnTo>
                  <a:pt x="5666" y="9652"/>
                </a:lnTo>
                <a:close/>
              </a:path>
            </a:pathLst>
          </a:custGeom>
          <a:solidFill>
            <a:srgbClr val="C7D95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29" name="object 33529"/>
          <p:cNvSpPr/>
          <p:nvPr/>
        </p:nvSpPr>
        <p:spPr>
          <a:xfrm>
            <a:off x="3287298" y="2226460"/>
            <a:ext cx="5715" cy="10160"/>
          </a:xfrm>
          <a:custGeom>
            <a:avLst/>
            <a:gdLst/>
            <a:ahLst/>
            <a:cxnLst/>
            <a:rect l="l" t="t" r="r" b="b"/>
            <a:pathLst>
              <a:path w="5714" h="10160">
                <a:moveTo>
                  <a:pt x="5666" y="9652"/>
                </a:moveTo>
                <a:lnTo>
                  <a:pt x="0" y="0"/>
                </a:lnTo>
                <a:lnTo>
                  <a:pt x="1691" y="2966"/>
                </a:lnTo>
                <a:lnTo>
                  <a:pt x="5666" y="9652"/>
                </a:lnTo>
                <a:close/>
              </a:path>
            </a:pathLst>
          </a:custGeom>
          <a:ln w="3175">
            <a:solidFill>
              <a:srgbClr val="C7D95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30" name="object 3353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531" name="object 3353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532" name="object 3353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533" name="object 3353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534" name="object 33534"/>
          <p:cNvSpPr/>
          <p:nvPr/>
        </p:nvSpPr>
        <p:spPr>
          <a:xfrm>
            <a:off x="3287298" y="2226460"/>
            <a:ext cx="5715" cy="10160"/>
          </a:xfrm>
          <a:custGeom>
            <a:avLst/>
            <a:gdLst/>
            <a:ahLst/>
            <a:cxnLst/>
            <a:rect l="l" t="t" r="r" b="b"/>
            <a:pathLst>
              <a:path w="5714" h="10160">
                <a:moveTo>
                  <a:pt x="0" y="0"/>
                </a:moveTo>
                <a:lnTo>
                  <a:pt x="5666" y="96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35" name="object 33535"/>
          <p:cNvSpPr/>
          <p:nvPr/>
        </p:nvSpPr>
        <p:spPr>
          <a:xfrm>
            <a:off x="3274250" y="2206063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821" y="3075"/>
                </a:moveTo>
                <a:lnTo>
                  <a:pt x="157" y="492"/>
                </a:lnTo>
                <a:lnTo>
                  <a:pt x="0" y="0"/>
                </a:lnTo>
                <a:lnTo>
                  <a:pt x="1821" y="3075"/>
                </a:lnTo>
                <a:close/>
              </a:path>
            </a:pathLst>
          </a:custGeom>
          <a:solidFill>
            <a:srgbClr val="E0DD5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36" name="object 33536"/>
          <p:cNvSpPr/>
          <p:nvPr/>
        </p:nvSpPr>
        <p:spPr>
          <a:xfrm>
            <a:off x="3274250" y="2206063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821" y="3075"/>
                </a:moveTo>
                <a:lnTo>
                  <a:pt x="157" y="492"/>
                </a:lnTo>
                <a:lnTo>
                  <a:pt x="0" y="0"/>
                </a:lnTo>
                <a:lnTo>
                  <a:pt x="1821" y="3075"/>
                </a:lnTo>
                <a:close/>
              </a:path>
            </a:pathLst>
          </a:custGeom>
          <a:ln w="3175">
            <a:solidFill>
              <a:srgbClr val="E0DD5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37" name="object 33537"/>
          <p:cNvSpPr/>
          <p:nvPr/>
        </p:nvSpPr>
        <p:spPr>
          <a:xfrm>
            <a:off x="3274250" y="2206063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214" y="3690"/>
                </a:moveTo>
                <a:lnTo>
                  <a:pt x="1821" y="3075"/>
                </a:lnTo>
                <a:lnTo>
                  <a:pt x="0" y="0"/>
                </a:lnTo>
                <a:lnTo>
                  <a:pt x="2214" y="3690"/>
                </a:lnTo>
                <a:close/>
              </a:path>
            </a:pathLst>
          </a:custGeom>
          <a:solidFill>
            <a:srgbClr val="DFDD5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38" name="object 33538"/>
          <p:cNvSpPr/>
          <p:nvPr/>
        </p:nvSpPr>
        <p:spPr>
          <a:xfrm>
            <a:off x="3274250" y="2206063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1821" y="3075"/>
                </a:moveTo>
                <a:lnTo>
                  <a:pt x="2214" y="3690"/>
                </a:lnTo>
                <a:lnTo>
                  <a:pt x="0" y="0"/>
                </a:lnTo>
                <a:lnTo>
                  <a:pt x="1821" y="3075"/>
                </a:lnTo>
                <a:close/>
              </a:path>
            </a:pathLst>
          </a:custGeom>
          <a:ln w="3175">
            <a:solidFill>
              <a:srgbClr val="DFDD5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39" name="object 33539"/>
          <p:cNvSpPr/>
          <p:nvPr/>
        </p:nvSpPr>
        <p:spPr>
          <a:xfrm>
            <a:off x="3274250" y="220606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57" y="49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40" name="object 3354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541" name="object 3354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542" name="object 3354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543" name="object 3354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544" name="object 33544"/>
          <p:cNvSpPr/>
          <p:nvPr/>
        </p:nvSpPr>
        <p:spPr>
          <a:xfrm>
            <a:off x="3273257" y="22030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993" y="29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45" name="object 33545"/>
          <p:cNvSpPr/>
          <p:nvPr/>
        </p:nvSpPr>
        <p:spPr>
          <a:xfrm>
            <a:off x="3272274" y="220010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982" y="297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46" name="object 33546"/>
          <p:cNvSpPr/>
          <p:nvPr/>
        </p:nvSpPr>
        <p:spPr>
          <a:xfrm>
            <a:off x="3273257" y="2203076"/>
            <a:ext cx="14604" cy="23495"/>
          </a:xfrm>
          <a:custGeom>
            <a:avLst/>
            <a:gdLst/>
            <a:ahLst/>
            <a:cxnLst/>
            <a:rect l="l" t="t" r="r" b="b"/>
            <a:pathLst>
              <a:path w="14604" h="23494">
                <a:moveTo>
                  <a:pt x="0" y="0"/>
                </a:moveTo>
                <a:lnTo>
                  <a:pt x="14041" y="233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47" name="object 3354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548" name="object 33548"/>
          <p:cNvSpPr/>
          <p:nvPr/>
        </p:nvSpPr>
        <p:spPr>
          <a:xfrm>
            <a:off x="3268413" y="2189048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30">
                <a:moveTo>
                  <a:pt x="3860" y="1105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49" name="object 3354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550" name="object 3355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551" name="object 33551"/>
          <p:cNvSpPr/>
          <p:nvPr/>
        </p:nvSpPr>
        <p:spPr>
          <a:xfrm>
            <a:off x="3317935" y="225954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833" y="0"/>
                </a:moveTo>
                <a:lnTo>
                  <a:pt x="0" y="3421"/>
                </a:lnTo>
                <a:lnTo>
                  <a:pt x="833" y="0"/>
                </a:lnTo>
                <a:close/>
              </a:path>
            </a:pathLst>
          </a:custGeom>
          <a:ln w="3175">
            <a:solidFill>
              <a:srgbClr val="92D2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52" name="object 3355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553" name="object 3355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554" name="object 3355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555" name="object 3355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556" name="object 3355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557" name="object 33557"/>
          <p:cNvSpPr/>
          <p:nvPr/>
        </p:nvSpPr>
        <p:spPr>
          <a:xfrm>
            <a:off x="3293765" y="2222840"/>
            <a:ext cx="24765" cy="40640"/>
          </a:xfrm>
          <a:custGeom>
            <a:avLst/>
            <a:gdLst/>
            <a:ahLst/>
            <a:cxnLst/>
            <a:rect l="l" t="t" r="r" b="b"/>
            <a:pathLst>
              <a:path w="24764" h="40639">
                <a:moveTo>
                  <a:pt x="0" y="0"/>
                </a:moveTo>
                <a:lnTo>
                  <a:pt x="24170" y="401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58" name="object 3355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559" name="object 3355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560" name="object 33560"/>
          <p:cNvSpPr/>
          <p:nvPr/>
        </p:nvSpPr>
        <p:spPr>
          <a:xfrm>
            <a:off x="3275454" y="2196759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0" y="0"/>
                </a:moveTo>
                <a:lnTo>
                  <a:pt x="7094" y="922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CDDD5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61" name="object 3356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562" name="object 33562"/>
          <p:cNvSpPr/>
          <p:nvPr/>
        </p:nvSpPr>
        <p:spPr>
          <a:xfrm>
            <a:off x="3282548" y="2205982"/>
            <a:ext cx="6350" cy="9525"/>
          </a:xfrm>
          <a:custGeom>
            <a:avLst/>
            <a:gdLst/>
            <a:ahLst/>
            <a:cxnLst/>
            <a:rect l="l" t="t" r="r" b="b"/>
            <a:pathLst>
              <a:path w="6350" h="9525">
                <a:moveTo>
                  <a:pt x="6299" y="9466"/>
                </a:moveTo>
                <a:lnTo>
                  <a:pt x="0" y="0"/>
                </a:lnTo>
                <a:lnTo>
                  <a:pt x="6299" y="9466"/>
                </a:lnTo>
                <a:close/>
              </a:path>
            </a:pathLst>
          </a:custGeom>
          <a:ln w="3175">
            <a:solidFill>
              <a:srgbClr val="C6DC5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63" name="object 33563"/>
          <p:cNvSpPr/>
          <p:nvPr/>
        </p:nvSpPr>
        <p:spPr>
          <a:xfrm>
            <a:off x="3288847" y="2215449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4917" y="7391"/>
                </a:moveTo>
                <a:lnTo>
                  <a:pt x="0" y="0"/>
                </a:lnTo>
                <a:lnTo>
                  <a:pt x="4917" y="7391"/>
                </a:lnTo>
                <a:close/>
              </a:path>
            </a:pathLst>
          </a:custGeom>
          <a:ln w="3175">
            <a:solidFill>
              <a:srgbClr val="BCD95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64" name="object 3356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565" name="object 33565"/>
          <p:cNvSpPr/>
          <p:nvPr/>
        </p:nvSpPr>
        <p:spPr>
          <a:xfrm>
            <a:off x="3268413" y="2188956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7040" y="7802"/>
                </a:moveTo>
                <a:lnTo>
                  <a:pt x="0" y="91"/>
                </a:lnTo>
                <a:lnTo>
                  <a:pt x="1036" y="0"/>
                </a:lnTo>
                <a:lnTo>
                  <a:pt x="7040" y="7802"/>
                </a:lnTo>
                <a:close/>
              </a:path>
            </a:pathLst>
          </a:custGeom>
          <a:solidFill>
            <a:srgbClr val="DCDF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66" name="object 33566"/>
          <p:cNvSpPr/>
          <p:nvPr/>
        </p:nvSpPr>
        <p:spPr>
          <a:xfrm>
            <a:off x="3268413" y="2188956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0" y="91"/>
                </a:moveTo>
                <a:lnTo>
                  <a:pt x="1036" y="0"/>
                </a:lnTo>
                <a:lnTo>
                  <a:pt x="7040" y="7802"/>
                </a:lnTo>
                <a:lnTo>
                  <a:pt x="0" y="91"/>
                </a:lnTo>
                <a:close/>
              </a:path>
            </a:pathLst>
          </a:custGeom>
          <a:ln w="3175">
            <a:solidFill>
              <a:srgbClr val="DCDF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67" name="object 3356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568" name="object 33568"/>
          <p:cNvSpPr/>
          <p:nvPr/>
        </p:nvSpPr>
        <p:spPr>
          <a:xfrm>
            <a:off x="3275454" y="2196759"/>
            <a:ext cx="18415" cy="26670"/>
          </a:xfrm>
          <a:custGeom>
            <a:avLst/>
            <a:gdLst/>
            <a:ahLst/>
            <a:cxnLst/>
            <a:rect l="l" t="t" r="r" b="b"/>
            <a:pathLst>
              <a:path w="18414" h="26669">
                <a:moveTo>
                  <a:pt x="0" y="0"/>
                </a:moveTo>
                <a:lnTo>
                  <a:pt x="18310" y="260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69" name="object 33569"/>
          <p:cNvSpPr/>
          <p:nvPr/>
        </p:nvSpPr>
        <p:spPr>
          <a:xfrm>
            <a:off x="3293765" y="222284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70" name="object 33570"/>
          <p:cNvSpPr/>
          <p:nvPr/>
        </p:nvSpPr>
        <p:spPr>
          <a:xfrm>
            <a:off x="3320021" y="2271618"/>
            <a:ext cx="8255" cy="23495"/>
          </a:xfrm>
          <a:custGeom>
            <a:avLst/>
            <a:gdLst/>
            <a:ahLst/>
            <a:cxnLst/>
            <a:rect l="l" t="t" r="r" b="b"/>
            <a:pathLst>
              <a:path w="8254" h="23494">
                <a:moveTo>
                  <a:pt x="7973" y="23385"/>
                </a:moveTo>
                <a:lnTo>
                  <a:pt x="0" y="0"/>
                </a:lnTo>
                <a:lnTo>
                  <a:pt x="3299" y="5135"/>
                </a:lnTo>
                <a:lnTo>
                  <a:pt x="7973" y="23385"/>
                </a:lnTo>
                <a:close/>
              </a:path>
            </a:pathLst>
          </a:custGeom>
          <a:solidFill>
            <a:srgbClr val="8DCF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71" name="object 33571"/>
          <p:cNvSpPr/>
          <p:nvPr/>
        </p:nvSpPr>
        <p:spPr>
          <a:xfrm>
            <a:off x="3320021" y="2271618"/>
            <a:ext cx="8255" cy="23495"/>
          </a:xfrm>
          <a:custGeom>
            <a:avLst/>
            <a:gdLst/>
            <a:ahLst/>
            <a:cxnLst/>
            <a:rect l="l" t="t" r="r" b="b"/>
            <a:pathLst>
              <a:path w="8254" h="23494">
                <a:moveTo>
                  <a:pt x="0" y="0"/>
                </a:moveTo>
                <a:lnTo>
                  <a:pt x="3299" y="5135"/>
                </a:lnTo>
                <a:lnTo>
                  <a:pt x="7973" y="2338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8DCF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72" name="object 3357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573" name="object 3357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574" name="object 3357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575" name="object 33575"/>
          <p:cNvSpPr/>
          <p:nvPr/>
        </p:nvSpPr>
        <p:spPr>
          <a:xfrm>
            <a:off x="3278296" y="2218857"/>
            <a:ext cx="2540" cy="6985"/>
          </a:xfrm>
          <a:custGeom>
            <a:avLst/>
            <a:gdLst/>
            <a:ahLst/>
            <a:cxnLst/>
            <a:rect l="l" t="t" r="r" b="b"/>
            <a:pathLst>
              <a:path w="2539" h="6985">
                <a:moveTo>
                  <a:pt x="2070" y="68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76" name="object 3357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577" name="object 33577"/>
          <p:cNvSpPr/>
          <p:nvPr/>
        </p:nvSpPr>
        <p:spPr>
          <a:xfrm>
            <a:off x="3280366" y="2225695"/>
            <a:ext cx="17780" cy="32384"/>
          </a:xfrm>
          <a:custGeom>
            <a:avLst/>
            <a:gdLst/>
            <a:ahLst/>
            <a:cxnLst/>
            <a:rect l="l" t="t" r="r" b="b"/>
            <a:pathLst>
              <a:path w="17779" h="32385">
                <a:moveTo>
                  <a:pt x="17477" y="319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78" name="object 3357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579" name="object 3357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580" name="object 33580"/>
          <p:cNvSpPr/>
          <p:nvPr/>
        </p:nvSpPr>
        <p:spPr>
          <a:xfrm>
            <a:off x="3322373" y="2293274"/>
            <a:ext cx="4445" cy="8255"/>
          </a:xfrm>
          <a:custGeom>
            <a:avLst/>
            <a:gdLst/>
            <a:ahLst/>
            <a:cxnLst/>
            <a:rect l="l" t="t" r="r" b="b"/>
            <a:pathLst>
              <a:path w="4445" h="8255">
                <a:moveTo>
                  <a:pt x="4036" y="8140"/>
                </a:moveTo>
                <a:lnTo>
                  <a:pt x="0" y="0"/>
                </a:lnTo>
                <a:lnTo>
                  <a:pt x="4262" y="7223"/>
                </a:lnTo>
                <a:lnTo>
                  <a:pt x="4036" y="8140"/>
                </a:lnTo>
                <a:close/>
              </a:path>
            </a:pathLst>
          </a:custGeom>
          <a:solidFill>
            <a:srgbClr val="91C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81" name="object 33581"/>
          <p:cNvSpPr/>
          <p:nvPr/>
        </p:nvSpPr>
        <p:spPr>
          <a:xfrm>
            <a:off x="3322373" y="2293274"/>
            <a:ext cx="4445" cy="8255"/>
          </a:xfrm>
          <a:custGeom>
            <a:avLst/>
            <a:gdLst/>
            <a:ahLst/>
            <a:cxnLst/>
            <a:rect l="l" t="t" r="r" b="b"/>
            <a:pathLst>
              <a:path w="4445" h="8255">
                <a:moveTo>
                  <a:pt x="0" y="0"/>
                </a:moveTo>
                <a:lnTo>
                  <a:pt x="4036" y="8140"/>
                </a:lnTo>
                <a:lnTo>
                  <a:pt x="4262" y="72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91C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82" name="object 33582"/>
          <p:cNvSpPr/>
          <p:nvPr/>
        </p:nvSpPr>
        <p:spPr>
          <a:xfrm>
            <a:off x="3276071" y="220913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185" y="317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E0DD5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83" name="object 33583"/>
          <p:cNvSpPr/>
          <p:nvPr/>
        </p:nvSpPr>
        <p:spPr>
          <a:xfrm>
            <a:off x="3274407" y="2206556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1849" y="5758"/>
                </a:moveTo>
                <a:lnTo>
                  <a:pt x="0" y="0"/>
                </a:lnTo>
                <a:lnTo>
                  <a:pt x="1663" y="2583"/>
                </a:lnTo>
                <a:lnTo>
                  <a:pt x="1849" y="5758"/>
                </a:lnTo>
                <a:close/>
              </a:path>
            </a:pathLst>
          </a:custGeom>
          <a:solidFill>
            <a:srgbClr val="E0DD5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84" name="object 33584"/>
          <p:cNvSpPr/>
          <p:nvPr/>
        </p:nvSpPr>
        <p:spPr>
          <a:xfrm>
            <a:off x="3274407" y="2206556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1663" y="2583"/>
                </a:moveTo>
                <a:lnTo>
                  <a:pt x="0" y="0"/>
                </a:lnTo>
                <a:lnTo>
                  <a:pt x="1849" y="5758"/>
                </a:lnTo>
                <a:lnTo>
                  <a:pt x="1663" y="2583"/>
                </a:lnTo>
                <a:close/>
              </a:path>
            </a:pathLst>
          </a:custGeom>
          <a:ln w="3175">
            <a:solidFill>
              <a:srgbClr val="E0DD5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85" name="object 33585"/>
          <p:cNvSpPr/>
          <p:nvPr/>
        </p:nvSpPr>
        <p:spPr>
          <a:xfrm>
            <a:off x="3274407" y="2206556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1849" y="57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86" name="object 3358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587" name="object 3358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588" name="object 3358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589" name="object 33589"/>
          <p:cNvSpPr/>
          <p:nvPr/>
        </p:nvSpPr>
        <p:spPr>
          <a:xfrm>
            <a:off x="3276256" y="2212314"/>
            <a:ext cx="2540" cy="6985"/>
          </a:xfrm>
          <a:custGeom>
            <a:avLst/>
            <a:gdLst/>
            <a:ahLst/>
            <a:cxnLst/>
            <a:rect l="l" t="t" r="r" b="b"/>
            <a:pathLst>
              <a:path w="2539" h="6985">
                <a:moveTo>
                  <a:pt x="2039" y="654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90" name="object 3359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591" name="object 3359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592" name="object 3359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593" name="object 3359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594" name="object 33594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595" name="object 33595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596" name="object 33596"/>
          <p:cNvSpPr/>
          <p:nvPr/>
        </p:nvSpPr>
        <p:spPr>
          <a:xfrm>
            <a:off x="3292965" y="2236111"/>
            <a:ext cx="22860" cy="38100"/>
          </a:xfrm>
          <a:custGeom>
            <a:avLst/>
            <a:gdLst/>
            <a:ahLst/>
            <a:cxnLst/>
            <a:rect l="l" t="t" r="r" b="b"/>
            <a:pathLst>
              <a:path w="22860" h="38100">
                <a:moveTo>
                  <a:pt x="0" y="0"/>
                </a:moveTo>
                <a:lnTo>
                  <a:pt x="22268" y="379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97" name="object 3359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598" name="object 3359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599" name="object 3359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600" name="object 33600"/>
          <p:cNvSpPr/>
          <p:nvPr/>
        </p:nvSpPr>
        <p:spPr>
          <a:xfrm>
            <a:off x="3326635" y="2296891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3606"/>
                </a:moveTo>
                <a:lnTo>
                  <a:pt x="891" y="0"/>
                </a:lnTo>
                <a:lnTo>
                  <a:pt x="0" y="3606"/>
                </a:lnTo>
                <a:close/>
              </a:path>
            </a:pathLst>
          </a:custGeom>
          <a:ln w="3175">
            <a:solidFill>
              <a:srgbClr val="8CCE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01" name="object 33601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602" name="object 3360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603" name="object 33603"/>
          <p:cNvSpPr/>
          <p:nvPr/>
        </p:nvSpPr>
        <p:spPr>
          <a:xfrm>
            <a:off x="3315233" y="2274034"/>
            <a:ext cx="12700" cy="22860"/>
          </a:xfrm>
          <a:custGeom>
            <a:avLst/>
            <a:gdLst/>
            <a:ahLst/>
            <a:cxnLst/>
            <a:rect l="l" t="t" r="r" b="b"/>
            <a:pathLst>
              <a:path w="12700" h="22860">
                <a:moveTo>
                  <a:pt x="0" y="0"/>
                </a:moveTo>
                <a:lnTo>
                  <a:pt x="12321" y="227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04" name="object 33604"/>
          <p:cNvSpPr/>
          <p:nvPr/>
        </p:nvSpPr>
        <p:spPr>
          <a:xfrm>
            <a:off x="3276071" y="220913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85" y="3175"/>
                </a:moveTo>
                <a:lnTo>
                  <a:pt x="0" y="0"/>
                </a:lnTo>
                <a:lnTo>
                  <a:pt x="393" y="614"/>
                </a:lnTo>
                <a:lnTo>
                  <a:pt x="185" y="3175"/>
                </a:lnTo>
                <a:close/>
              </a:path>
            </a:pathLst>
          </a:custGeom>
          <a:solidFill>
            <a:srgbClr val="DFDD5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05" name="object 33605"/>
          <p:cNvSpPr/>
          <p:nvPr/>
        </p:nvSpPr>
        <p:spPr>
          <a:xfrm>
            <a:off x="3276071" y="220913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85" y="3175"/>
                </a:moveTo>
                <a:lnTo>
                  <a:pt x="0" y="0"/>
                </a:lnTo>
                <a:lnTo>
                  <a:pt x="393" y="614"/>
                </a:lnTo>
                <a:lnTo>
                  <a:pt x="185" y="3175"/>
                </a:lnTo>
                <a:close/>
              </a:path>
            </a:pathLst>
          </a:custGeom>
          <a:ln w="3175">
            <a:solidFill>
              <a:srgbClr val="DFDD5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06" name="object 33606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607" name="object 33607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608" name="object 33608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609" name="object 3360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610" name="object 3361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611" name="object 33611"/>
          <p:cNvSpPr/>
          <p:nvPr/>
        </p:nvSpPr>
        <p:spPr>
          <a:xfrm>
            <a:off x="3329302" y="2308281"/>
            <a:ext cx="4445" cy="8255"/>
          </a:xfrm>
          <a:custGeom>
            <a:avLst/>
            <a:gdLst/>
            <a:ahLst/>
            <a:cxnLst/>
            <a:rect l="l" t="t" r="r" b="b"/>
            <a:pathLst>
              <a:path w="4445" h="8255">
                <a:moveTo>
                  <a:pt x="3926" y="7818"/>
                </a:moveTo>
                <a:lnTo>
                  <a:pt x="0" y="0"/>
                </a:lnTo>
                <a:lnTo>
                  <a:pt x="3492" y="6022"/>
                </a:lnTo>
                <a:lnTo>
                  <a:pt x="3926" y="7818"/>
                </a:lnTo>
                <a:close/>
              </a:path>
            </a:pathLst>
          </a:custGeom>
          <a:solidFill>
            <a:srgbClr val="87CC6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12" name="object 33612"/>
          <p:cNvSpPr/>
          <p:nvPr/>
        </p:nvSpPr>
        <p:spPr>
          <a:xfrm>
            <a:off x="3329302" y="2308281"/>
            <a:ext cx="4445" cy="8255"/>
          </a:xfrm>
          <a:custGeom>
            <a:avLst/>
            <a:gdLst/>
            <a:ahLst/>
            <a:cxnLst/>
            <a:rect l="l" t="t" r="r" b="b"/>
            <a:pathLst>
              <a:path w="4445" h="8255">
                <a:moveTo>
                  <a:pt x="3926" y="7818"/>
                </a:moveTo>
                <a:lnTo>
                  <a:pt x="0" y="0"/>
                </a:lnTo>
                <a:lnTo>
                  <a:pt x="3492" y="6022"/>
                </a:lnTo>
                <a:lnTo>
                  <a:pt x="3926" y="7818"/>
                </a:lnTo>
                <a:close/>
              </a:path>
            </a:pathLst>
          </a:custGeom>
          <a:ln w="3175">
            <a:solidFill>
              <a:srgbClr val="87CC6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13" name="object 33613"/>
          <p:cNvSpPr/>
          <p:nvPr/>
        </p:nvSpPr>
        <p:spPr>
          <a:xfrm>
            <a:off x="3332795" y="231430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36" y="403"/>
                </a:moveTo>
                <a:lnTo>
                  <a:pt x="0" y="0"/>
                </a:lnTo>
                <a:lnTo>
                  <a:pt x="215" y="271"/>
                </a:lnTo>
                <a:lnTo>
                  <a:pt x="236" y="403"/>
                </a:lnTo>
                <a:close/>
              </a:path>
            </a:pathLst>
          </a:custGeom>
          <a:solidFill>
            <a:srgbClr val="85CC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14" name="object 33614"/>
          <p:cNvSpPr/>
          <p:nvPr/>
        </p:nvSpPr>
        <p:spPr>
          <a:xfrm>
            <a:off x="3332795" y="231430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236" y="403"/>
                </a:lnTo>
                <a:lnTo>
                  <a:pt x="215" y="27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85CC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15" name="object 33615"/>
          <p:cNvSpPr/>
          <p:nvPr/>
        </p:nvSpPr>
        <p:spPr>
          <a:xfrm>
            <a:off x="3332795" y="231430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38" y="429"/>
                </a:moveTo>
                <a:lnTo>
                  <a:pt x="0" y="0"/>
                </a:lnTo>
                <a:lnTo>
                  <a:pt x="238" y="429"/>
                </a:lnTo>
                <a:close/>
              </a:path>
            </a:pathLst>
          </a:custGeom>
          <a:ln w="3175">
            <a:solidFill>
              <a:srgbClr val="85CC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16" name="object 33616"/>
          <p:cNvSpPr/>
          <p:nvPr/>
        </p:nvSpPr>
        <p:spPr>
          <a:xfrm>
            <a:off x="3332795" y="231430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38" y="429"/>
                </a:moveTo>
                <a:lnTo>
                  <a:pt x="0" y="0"/>
                </a:lnTo>
                <a:lnTo>
                  <a:pt x="236" y="403"/>
                </a:lnTo>
                <a:close/>
              </a:path>
            </a:pathLst>
          </a:custGeom>
          <a:solidFill>
            <a:srgbClr val="85CC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17" name="object 33617"/>
          <p:cNvSpPr/>
          <p:nvPr/>
        </p:nvSpPr>
        <p:spPr>
          <a:xfrm>
            <a:off x="3332795" y="231430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38" y="429"/>
                </a:moveTo>
                <a:lnTo>
                  <a:pt x="0" y="0"/>
                </a:lnTo>
                <a:lnTo>
                  <a:pt x="238" y="429"/>
                </a:lnTo>
                <a:close/>
              </a:path>
            </a:pathLst>
          </a:custGeom>
          <a:ln w="3175">
            <a:solidFill>
              <a:srgbClr val="85CC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18" name="object 33618"/>
          <p:cNvSpPr/>
          <p:nvPr/>
        </p:nvSpPr>
        <p:spPr>
          <a:xfrm>
            <a:off x="3332795" y="231430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36" y="403"/>
                </a:moveTo>
                <a:lnTo>
                  <a:pt x="0" y="0"/>
                </a:lnTo>
                <a:lnTo>
                  <a:pt x="236" y="403"/>
                </a:lnTo>
                <a:close/>
              </a:path>
            </a:pathLst>
          </a:custGeom>
          <a:ln w="3175">
            <a:solidFill>
              <a:srgbClr val="85CC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19" name="object 33619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620" name="object 33620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621" name="object 33621"/>
          <p:cNvSpPr/>
          <p:nvPr/>
        </p:nvSpPr>
        <p:spPr>
          <a:xfrm>
            <a:off x="3309106" y="2278291"/>
            <a:ext cx="26670" cy="52069"/>
          </a:xfrm>
          <a:custGeom>
            <a:avLst/>
            <a:gdLst/>
            <a:ahLst/>
            <a:cxnLst/>
            <a:rect l="l" t="t" r="r" b="b"/>
            <a:pathLst>
              <a:path w="26670" h="52069">
                <a:moveTo>
                  <a:pt x="26141" y="5149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22" name="object 33622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623" name="object 33623"/>
          <p:cNvSpPr/>
          <p:nvPr/>
        </p:nvSpPr>
        <p:spPr>
          <a:xfrm>
            <a:off x="3126549" y="1831378"/>
            <a:ext cx="1481454" cy="1018539"/>
          </a:xfrm>
          <a:prstGeom prst="rect">
            <a:avLst/>
          </a:prstGeom>
          <a:blipFill>
            <a:blip r:embed="rId129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624" name="object 33624"/>
          <p:cNvSpPr/>
          <p:nvPr/>
        </p:nvSpPr>
        <p:spPr>
          <a:xfrm>
            <a:off x="3297844" y="2257676"/>
            <a:ext cx="11430" cy="20955"/>
          </a:xfrm>
          <a:custGeom>
            <a:avLst/>
            <a:gdLst/>
            <a:ahLst/>
            <a:cxnLst/>
            <a:rect l="l" t="t" r="r" b="b"/>
            <a:pathLst>
              <a:path w="11429" h="20955">
                <a:moveTo>
                  <a:pt x="11262" y="2061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25" name="object 33625"/>
          <p:cNvSpPr/>
          <p:nvPr/>
        </p:nvSpPr>
        <p:spPr>
          <a:xfrm>
            <a:off x="3186810" y="2364135"/>
            <a:ext cx="87630" cy="441325"/>
          </a:xfrm>
          <a:custGeom>
            <a:avLst/>
            <a:gdLst/>
            <a:ahLst/>
            <a:cxnLst/>
            <a:rect l="l" t="t" r="r" b="b"/>
            <a:pathLst>
              <a:path w="87629" h="441325">
                <a:moveTo>
                  <a:pt x="87487" y="440809"/>
                </a:moveTo>
                <a:lnTo>
                  <a:pt x="0" y="0"/>
                </a:lnTo>
              </a:path>
            </a:pathLst>
          </a:custGeom>
          <a:ln w="3175">
            <a:solidFill>
              <a:srgbClr val="6666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26" name="object 33626"/>
          <p:cNvSpPr/>
          <p:nvPr/>
        </p:nvSpPr>
        <p:spPr>
          <a:xfrm>
            <a:off x="3274298" y="2697711"/>
            <a:ext cx="1334135" cy="107314"/>
          </a:xfrm>
          <a:custGeom>
            <a:avLst/>
            <a:gdLst/>
            <a:ahLst/>
            <a:cxnLst/>
            <a:rect l="l" t="t" r="r" b="b"/>
            <a:pathLst>
              <a:path w="1334135" h="107314">
                <a:moveTo>
                  <a:pt x="1333705" y="0"/>
                </a:moveTo>
                <a:lnTo>
                  <a:pt x="0" y="107233"/>
                </a:lnTo>
              </a:path>
            </a:pathLst>
          </a:custGeom>
          <a:ln w="3175">
            <a:solidFill>
              <a:srgbClr val="6666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27" name="object 33627"/>
          <p:cNvSpPr/>
          <p:nvPr/>
        </p:nvSpPr>
        <p:spPr>
          <a:xfrm>
            <a:off x="3166678" y="1917306"/>
            <a:ext cx="20320" cy="447040"/>
          </a:xfrm>
          <a:custGeom>
            <a:avLst/>
            <a:gdLst/>
            <a:ahLst/>
            <a:cxnLst/>
            <a:rect l="l" t="t" r="r" b="b"/>
            <a:pathLst>
              <a:path w="20319" h="447039">
                <a:moveTo>
                  <a:pt x="0" y="0"/>
                </a:moveTo>
                <a:lnTo>
                  <a:pt x="20132" y="446829"/>
                </a:lnTo>
              </a:path>
            </a:pathLst>
          </a:custGeom>
          <a:ln w="3175">
            <a:solidFill>
              <a:srgbClr val="6666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28" name="object 33628"/>
          <p:cNvSpPr/>
          <p:nvPr/>
        </p:nvSpPr>
        <p:spPr>
          <a:xfrm>
            <a:off x="3250821" y="2223544"/>
            <a:ext cx="23495" cy="581660"/>
          </a:xfrm>
          <a:custGeom>
            <a:avLst/>
            <a:gdLst/>
            <a:ahLst/>
            <a:cxnLst/>
            <a:rect l="l" t="t" r="r" b="b"/>
            <a:pathLst>
              <a:path w="23495" h="581660">
                <a:moveTo>
                  <a:pt x="0" y="0"/>
                </a:moveTo>
                <a:lnTo>
                  <a:pt x="23477" y="581400"/>
                </a:lnTo>
              </a:path>
            </a:pathLst>
          </a:custGeom>
          <a:ln w="3175">
            <a:solidFill>
              <a:srgbClr val="6666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29" name="object 33629"/>
          <p:cNvSpPr/>
          <p:nvPr/>
        </p:nvSpPr>
        <p:spPr>
          <a:xfrm>
            <a:off x="3166678" y="1917306"/>
            <a:ext cx="84455" cy="306705"/>
          </a:xfrm>
          <a:custGeom>
            <a:avLst/>
            <a:gdLst/>
            <a:ahLst/>
            <a:cxnLst/>
            <a:rect l="l" t="t" r="r" b="b"/>
            <a:pathLst>
              <a:path w="84455" h="306705">
                <a:moveTo>
                  <a:pt x="84142" y="306237"/>
                </a:moveTo>
                <a:lnTo>
                  <a:pt x="0" y="0"/>
                </a:lnTo>
              </a:path>
            </a:pathLst>
          </a:custGeom>
          <a:ln w="3175">
            <a:solidFill>
              <a:srgbClr val="6666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30" name="object 33630"/>
          <p:cNvSpPr/>
          <p:nvPr/>
        </p:nvSpPr>
        <p:spPr>
          <a:xfrm>
            <a:off x="3166678" y="1872112"/>
            <a:ext cx="1123315" cy="45720"/>
          </a:xfrm>
          <a:custGeom>
            <a:avLst/>
            <a:gdLst/>
            <a:ahLst/>
            <a:cxnLst/>
            <a:rect l="l" t="t" r="r" b="b"/>
            <a:pathLst>
              <a:path w="1123314" h="45719">
                <a:moveTo>
                  <a:pt x="1122723" y="0"/>
                </a:moveTo>
                <a:lnTo>
                  <a:pt x="0" y="45194"/>
                </a:lnTo>
              </a:path>
            </a:pathLst>
          </a:custGeom>
          <a:ln w="3175">
            <a:solidFill>
              <a:srgbClr val="6666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31" name="object 33631"/>
          <p:cNvSpPr/>
          <p:nvPr/>
        </p:nvSpPr>
        <p:spPr>
          <a:xfrm>
            <a:off x="3250821" y="2150016"/>
            <a:ext cx="1357630" cy="73660"/>
          </a:xfrm>
          <a:custGeom>
            <a:avLst/>
            <a:gdLst/>
            <a:ahLst/>
            <a:cxnLst/>
            <a:rect l="l" t="t" r="r" b="b"/>
            <a:pathLst>
              <a:path w="1357629" h="73660">
                <a:moveTo>
                  <a:pt x="1357182" y="0"/>
                </a:moveTo>
                <a:lnTo>
                  <a:pt x="0" y="73527"/>
                </a:lnTo>
              </a:path>
            </a:pathLst>
          </a:custGeom>
          <a:ln w="3175">
            <a:solidFill>
              <a:srgbClr val="6666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32" name="object 33632"/>
          <p:cNvSpPr/>
          <p:nvPr/>
        </p:nvSpPr>
        <p:spPr>
          <a:xfrm>
            <a:off x="4289402" y="1872112"/>
            <a:ext cx="318770" cy="198755"/>
          </a:xfrm>
          <a:custGeom>
            <a:avLst/>
            <a:gdLst/>
            <a:ahLst/>
            <a:cxnLst/>
            <a:rect l="l" t="t" r="r" b="b"/>
            <a:pathLst>
              <a:path w="318770" h="198755">
                <a:moveTo>
                  <a:pt x="318602" y="198516"/>
                </a:moveTo>
                <a:lnTo>
                  <a:pt x="0" y="0"/>
                </a:lnTo>
              </a:path>
            </a:pathLst>
          </a:custGeom>
          <a:ln w="3175">
            <a:solidFill>
              <a:srgbClr val="6666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33" name="object 33633"/>
          <p:cNvSpPr/>
          <p:nvPr/>
        </p:nvSpPr>
        <p:spPr>
          <a:xfrm>
            <a:off x="4295642" y="1876252"/>
            <a:ext cx="635" cy="14604"/>
          </a:xfrm>
          <a:custGeom>
            <a:avLst/>
            <a:gdLst/>
            <a:ahLst/>
            <a:cxnLst/>
            <a:rect l="l" t="t" r="r" b="b"/>
            <a:pathLst>
              <a:path w="635" h="14605">
                <a:moveTo>
                  <a:pt x="403" y="0"/>
                </a:moveTo>
                <a:lnTo>
                  <a:pt x="0" y="142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34" name="object 33634"/>
          <p:cNvSpPr txBox="1"/>
          <p:nvPr/>
        </p:nvSpPr>
        <p:spPr>
          <a:xfrm>
            <a:off x="4267857" y="1823758"/>
            <a:ext cx="57150" cy="438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200">
                <a:latin typeface="Times New Roman"/>
                <a:cs typeface="Times New Roman"/>
              </a:rPr>
              <a:t>1.0</a:t>
            </a:r>
            <a:endParaRPr sz="200">
              <a:latin typeface="Times New Roman"/>
              <a:cs typeface="Times New Roman"/>
            </a:endParaRPr>
          </a:p>
        </p:txBody>
      </p:sp>
      <p:sp>
        <p:nvSpPr>
          <p:cNvPr id="33635" name="object 33635"/>
          <p:cNvSpPr/>
          <p:nvPr/>
        </p:nvSpPr>
        <p:spPr>
          <a:xfrm>
            <a:off x="4328591" y="1896696"/>
            <a:ext cx="635" cy="8890"/>
          </a:xfrm>
          <a:custGeom>
            <a:avLst/>
            <a:gdLst/>
            <a:ahLst/>
            <a:cxnLst/>
            <a:rect l="l" t="t" r="r" b="b"/>
            <a:pathLst>
              <a:path w="635" h="8889">
                <a:moveTo>
                  <a:pt x="266" y="0"/>
                </a:moveTo>
                <a:lnTo>
                  <a:pt x="0" y="874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36" name="object 33636"/>
          <p:cNvSpPr/>
          <p:nvPr/>
        </p:nvSpPr>
        <p:spPr>
          <a:xfrm>
            <a:off x="4362980" y="1918139"/>
            <a:ext cx="635" cy="9525"/>
          </a:xfrm>
          <a:custGeom>
            <a:avLst/>
            <a:gdLst/>
            <a:ahLst/>
            <a:cxnLst/>
            <a:rect l="l" t="t" r="r" b="b"/>
            <a:pathLst>
              <a:path w="635" h="9525">
                <a:moveTo>
                  <a:pt x="292" y="0"/>
                </a:moveTo>
                <a:lnTo>
                  <a:pt x="0" y="89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37" name="object 33637"/>
          <p:cNvSpPr/>
          <p:nvPr/>
        </p:nvSpPr>
        <p:spPr>
          <a:xfrm>
            <a:off x="4399089" y="1940656"/>
            <a:ext cx="635" cy="9525"/>
          </a:xfrm>
          <a:custGeom>
            <a:avLst/>
            <a:gdLst/>
            <a:ahLst/>
            <a:cxnLst/>
            <a:rect l="l" t="t" r="r" b="b"/>
            <a:pathLst>
              <a:path w="635" h="9525">
                <a:moveTo>
                  <a:pt x="322" y="0"/>
                </a:moveTo>
                <a:lnTo>
                  <a:pt x="0" y="91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38" name="object 33638"/>
          <p:cNvSpPr/>
          <p:nvPr/>
        </p:nvSpPr>
        <p:spPr>
          <a:xfrm>
            <a:off x="4437052" y="1964329"/>
            <a:ext cx="635" cy="9525"/>
          </a:xfrm>
          <a:custGeom>
            <a:avLst/>
            <a:gdLst/>
            <a:ahLst/>
            <a:cxnLst/>
            <a:rect l="l" t="t" r="r" b="b"/>
            <a:pathLst>
              <a:path w="635" h="9525">
                <a:moveTo>
                  <a:pt x="353" y="0"/>
                </a:moveTo>
                <a:lnTo>
                  <a:pt x="0" y="93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39" name="object 33639"/>
          <p:cNvSpPr/>
          <p:nvPr/>
        </p:nvSpPr>
        <p:spPr>
          <a:xfrm>
            <a:off x="4476755" y="1989251"/>
            <a:ext cx="1270" cy="16510"/>
          </a:xfrm>
          <a:custGeom>
            <a:avLst/>
            <a:gdLst/>
            <a:ahLst/>
            <a:cxnLst/>
            <a:rect l="l" t="t" r="r" b="b"/>
            <a:pathLst>
              <a:path w="1270" h="16510">
                <a:moveTo>
                  <a:pt x="647" y="0"/>
                </a:moveTo>
                <a:lnTo>
                  <a:pt x="0" y="1600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40" name="object 33640"/>
          <p:cNvSpPr txBox="1"/>
          <p:nvPr/>
        </p:nvSpPr>
        <p:spPr>
          <a:xfrm>
            <a:off x="4449648" y="1936765"/>
            <a:ext cx="57150" cy="438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200">
                <a:latin typeface="Times New Roman"/>
                <a:cs typeface="Times New Roman"/>
              </a:rPr>
              <a:t>1.5</a:t>
            </a:r>
            <a:endParaRPr sz="200">
              <a:latin typeface="Times New Roman"/>
              <a:cs typeface="Times New Roman"/>
            </a:endParaRPr>
          </a:p>
        </p:txBody>
      </p:sp>
      <p:sp>
        <p:nvSpPr>
          <p:cNvPr id="33641" name="object 33641"/>
          <p:cNvSpPr/>
          <p:nvPr/>
        </p:nvSpPr>
        <p:spPr>
          <a:xfrm>
            <a:off x="4519137" y="2015523"/>
            <a:ext cx="635" cy="10160"/>
          </a:xfrm>
          <a:custGeom>
            <a:avLst/>
            <a:gdLst/>
            <a:ahLst/>
            <a:cxnLst/>
            <a:rect l="l" t="t" r="r" b="b"/>
            <a:pathLst>
              <a:path w="635" h="10160">
                <a:moveTo>
                  <a:pt x="426" y="0"/>
                </a:moveTo>
                <a:lnTo>
                  <a:pt x="0" y="98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42" name="object 33642"/>
          <p:cNvSpPr/>
          <p:nvPr/>
        </p:nvSpPr>
        <p:spPr>
          <a:xfrm>
            <a:off x="4563602" y="2043254"/>
            <a:ext cx="635" cy="10160"/>
          </a:xfrm>
          <a:custGeom>
            <a:avLst/>
            <a:gdLst/>
            <a:ahLst/>
            <a:cxnLst/>
            <a:rect l="l" t="t" r="r" b="b"/>
            <a:pathLst>
              <a:path w="635" h="10160">
                <a:moveTo>
                  <a:pt x="467" y="0"/>
                </a:moveTo>
                <a:lnTo>
                  <a:pt x="0" y="1010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43" name="object 33643"/>
          <p:cNvSpPr/>
          <p:nvPr/>
        </p:nvSpPr>
        <p:spPr>
          <a:xfrm>
            <a:off x="4289402" y="1872112"/>
            <a:ext cx="318770" cy="198755"/>
          </a:xfrm>
          <a:custGeom>
            <a:avLst/>
            <a:gdLst/>
            <a:ahLst/>
            <a:cxnLst/>
            <a:rect l="l" t="t" r="r" b="b"/>
            <a:pathLst>
              <a:path w="318770" h="198755">
                <a:moveTo>
                  <a:pt x="0" y="0"/>
                </a:moveTo>
                <a:lnTo>
                  <a:pt x="318602" y="1985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44" name="object 33644"/>
          <p:cNvSpPr/>
          <p:nvPr/>
        </p:nvSpPr>
        <p:spPr>
          <a:xfrm>
            <a:off x="3303894" y="2784411"/>
            <a:ext cx="1270" cy="18415"/>
          </a:xfrm>
          <a:custGeom>
            <a:avLst/>
            <a:gdLst/>
            <a:ahLst/>
            <a:cxnLst/>
            <a:rect l="l" t="t" r="r" b="b"/>
            <a:pathLst>
              <a:path w="1270" h="18414">
                <a:moveTo>
                  <a:pt x="693" y="181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45" name="object 33645"/>
          <p:cNvSpPr txBox="1"/>
          <p:nvPr/>
        </p:nvSpPr>
        <p:spPr>
          <a:xfrm>
            <a:off x="3279195" y="2814358"/>
            <a:ext cx="53340" cy="438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200" spc="50">
                <a:latin typeface="Cambria"/>
                <a:cs typeface="Cambria"/>
              </a:rPr>
              <a:t>-</a:t>
            </a:r>
            <a:r>
              <a:rPr dirty="0" sz="200">
                <a:latin typeface="Times New Roman"/>
                <a:cs typeface="Times New Roman"/>
              </a:rPr>
              <a:t>4</a:t>
            </a:r>
            <a:endParaRPr sz="200">
              <a:latin typeface="Times New Roman"/>
              <a:cs typeface="Times New Roman"/>
            </a:endParaRPr>
          </a:p>
        </p:txBody>
      </p:sp>
      <p:sp>
        <p:nvSpPr>
          <p:cNvPr id="33646" name="object 33646"/>
          <p:cNvSpPr/>
          <p:nvPr/>
        </p:nvSpPr>
        <p:spPr>
          <a:xfrm>
            <a:off x="3376584" y="2785869"/>
            <a:ext cx="635" cy="11430"/>
          </a:xfrm>
          <a:custGeom>
            <a:avLst/>
            <a:gdLst/>
            <a:ahLst/>
            <a:cxnLst/>
            <a:rect l="l" t="t" r="r" b="b"/>
            <a:pathLst>
              <a:path w="635" h="11430">
                <a:moveTo>
                  <a:pt x="360" y="1082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47" name="object 33647"/>
          <p:cNvSpPr/>
          <p:nvPr/>
        </p:nvSpPr>
        <p:spPr>
          <a:xfrm>
            <a:off x="3448525" y="2780121"/>
            <a:ext cx="635" cy="10795"/>
          </a:xfrm>
          <a:custGeom>
            <a:avLst/>
            <a:gdLst/>
            <a:ahLst/>
            <a:cxnLst/>
            <a:rect l="l" t="t" r="r" b="b"/>
            <a:pathLst>
              <a:path w="635" h="10794">
                <a:moveTo>
                  <a:pt x="307" y="1079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48" name="object 33648"/>
          <p:cNvSpPr/>
          <p:nvPr/>
        </p:nvSpPr>
        <p:spPr>
          <a:xfrm>
            <a:off x="3520000" y="2774409"/>
            <a:ext cx="635" cy="10795"/>
          </a:xfrm>
          <a:custGeom>
            <a:avLst/>
            <a:gdLst/>
            <a:ahLst/>
            <a:cxnLst/>
            <a:rect l="l" t="t" r="r" b="b"/>
            <a:pathLst>
              <a:path w="635" h="10794">
                <a:moveTo>
                  <a:pt x="251" y="107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49" name="object 33649"/>
          <p:cNvSpPr/>
          <p:nvPr/>
        </p:nvSpPr>
        <p:spPr>
          <a:xfrm>
            <a:off x="3591013" y="2768734"/>
            <a:ext cx="635" cy="10795"/>
          </a:xfrm>
          <a:custGeom>
            <a:avLst/>
            <a:gdLst/>
            <a:ahLst/>
            <a:cxnLst/>
            <a:rect l="l" t="t" r="r" b="b"/>
            <a:pathLst>
              <a:path w="635" h="10794">
                <a:moveTo>
                  <a:pt x="198" y="1072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50" name="object 33650"/>
          <p:cNvSpPr/>
          <p:nvPr/>
        </p:nvSpPr>
        <p:spPr>
          <a:xfrm>
            <a:off x="3661473" y="2755953"/>
            <a:ext cx="635" cy="18415"/>
          </a:xfrm>
          <a:custGeom>
            <a:avLst/>
            <a:gdLst/>
            <a:ahLst/>
            <a:cxnLst/>
            <a:rect l="l" t="t" r="r" b="b"/>
            <a:pathLst>
              <a:path w="635" h="18414">
                <a:moveTo>
                  <a:pt x="241" y="1784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51" name="object 33651"/>
          <p:cNvSpPr txBox="1"/>
          <p:nvPr/>
        </p:nvSpPr>
        <p:spPr>
          <a:xfrm>
            <a:off x="3635499" y="2785656"/>
            <a:ext cx="53340" cy="438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200" spc="50">
                <a:latin typeface="Cambria"/>
                <a:cs typeface="Cambria"/>
              </a:rPr>
              <a:t>-</a:t>
            </a:r>
            <a:r>
              <a:rPr dirty="0" sz="200">
                <a:latin typeface="Times New Roman"/>
                <a:cs typeface="Times New Roman"/>
              </a:rPr>
              <a:t>3</a:t>
            </a:r>
            <a:endParaRPr sz="200">
              <a:latin typeface="Times New Roman"/>
              <a:cs typeface="Times New Roman"/>
            </a:endParaRPr>
          </a:p>
        </p:txBody>
      </p:sp>
      <p:sp>
        <p:nvSpPr>
          <p:cNvPr id="33652" name="object 33652"/>
          <p:cNvSpPr/>
          <p:nvPr/>
        </p:nvSpPr>
        <p:spPr>
          <a:xfrm>
            <a:off x="3731671" y="2757492"/>
            <a:ext cx="635" cy="10795"/>
          </a:xfrm>
          <a:custGeom>
            <a:avLst/>
            <a:gdLst/>
            <a:ahLst/>
            <a:cxnLst/>
            <a:rect l="l" t="t" r="r" b="b"/>
            <a:pathLst>
              <a:path w="635" h="10794">
                <a:moveTo>
                  <a:pt x="93" y="1067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53" name="object 33653"/>
          <p:cNvSpPr/>
          <p:nvPr/>
        </p:nvSpPr>
        <p:spPr>
          <a:xfrm>
            <a:off x="3801325" y="2751927"/>
            <a:ext cx="635" cy="10795"/>
          </a:xfrm>
          <a:custGeom>
            <a:avLst/>
            <a:gdLst/>
            <a:ahLst/>
            <a:cxnLst/>
            <a:rect l="l" t="t" r="r" b="b"/>
            <a:pathLst>
              <a:path w="635" h="10794">
                <a:moveTo>
                  <a:pt x="40" y="106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54" name="object 33654"/>
          <p:cNvSpPr/>
          <p:nvPr/>
        </p:nvSpPr>
        <p:spPr>
          <a:xfrm>
            <a:off x="3870525" y="2746395"/>
            <a:ext cx="0" cy="10795"/>
          </a:xfrm>
          <a:custGeom>
            <a:avLst/>
            <a:gdLst/>
            <a:ahLst/>
            <a:cxnLst/>
            <a:rect l="l" t="t" r="r" b="b"/>
            <a:pathLst>
              <a:path w="0" h="10794">
                <a:moveTo>
                  <a:pt x="0" y="10612"/>
                </a:moveTo>
                <a:lnTo>
                  <a:pt x="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55" name="object 33655"/>
          <p:cNvSpPr/>
          <p:nvPr/>
        </p:nvSpPr>
        <p:spPr>
          <a:xfrm>
            <a:off x="3939245" y="2740901"/>
            <a:ext cx="635" cy="10795"/>
          </a:xfrm>
          <a:custGeom>
            <a:avLst/>
            <a:gdLst/>
            <a:ahLst/>
            <a:cxnLst/>
            <a:rect l="l" t="t" r="r" b="b"/>
            <a:pathLst>
              <a:path w="635" h="10794">
                <a:moveTo>
                  <a:pt x="0" y="10579"/>
                </a:moveTo>
                <a:lnTo>
                  <a:pt x="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56" name="object 33656"/>
          <p:cNvSpPr/>
          <p:nvPr/>
        </p:nvSpPr>
        <p:spPr>
          <a:xfrm>
            <a:off x="4007528" y="2728397"/>
            <a:ext cx="635" cy="17780"/>
          </a:xfrm>
          <a:custGeom>
            <a:avLst/>
            <a:gdLst/>
            <a:ahLst/>
            <a:cxnLst/>
            <a:rect l="l" t="t" r="r" b="b"/>
            <a:pathLst>
              <a:path w="635" h="17780">
                <a:moveTo>
                  <a:pt x="0" y="17594"/>
                </a:moveTo>
                <a:lnTo>
                  <a:pt x="1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57" name="object 33657"/>
          <p:cNvSpPr txBox="1"/>
          <p:nvPr/>
        </p:nvSpPr>
        <p:spPr>
          <a:xfrm>
            <a:off x="3980515" y="2757850"/>
            <a:ext cx="53340" cy="438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200" spc="50">
                <a:latin typeface="Cambria"/>
                <a:cs typeface="Cambria"/>
              </a:rPr>
              <a:t>-</a:t>
            </a:r>
            <a:r>
              <a:rPr dirty="0" sz="200">
                <a:latin typeface="Times New Roman"/>
                <a:cs typeface="Times New Roman"/>
              </a:rPr>
              <a:t>2</a:t>
            </a:r>
            <a:endParaRPr sz="200">
              <a:latin typeface="Times New Roman"/>
              <a:cs typeface="Times New Roman"/>
            </a:endParaRPr>
          </a:p>
        </p:txBody>
      </p:sp>
      <p:sp>
        <p:nvSpPr>
          <p:cNvPr id="33658" name="object 33658"/>
          <p:cNvSpPr/>
          <p:nvPr/>
        </p:nvSpPr>
        <p:spPr>
          <a:xfrm>
            <a:off x="4075379" y="2730014"/>
            <a:ext cx="635" cy="10795"/>
          </a:xfrm>
          <a:custGeom>
            <a:avLst/>
            <a:gdLst/>
            <a:ahLst/>
            <a:cxnLst/>
            <a:rect l="l" t="t" r="r" b="b"/>
            <a:pathLst>
              <a:path w="635" h="10794">
                <a:moveTo>
                  <a:pt x="0" y="10520"/>
                </a:moveTo>
                <a:lnTo>
                  <a:pt x="1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59" name="object 33659"/>
          <p:cNvSpPr/>
          <p:nvPr/>
        </p:nvSpPr>
        <p:spPr>
          <a:xfrm>
            <a:off x="4142803" y="2724622"/>
            <a:ext cx="635" cy="10795"/>
          </a:xfrm>
          <a:custGeom>
            <a:avLst/>
            <a:gdLst/>
            <a:ahLst/>
            <a:cxnLst/>
            <a:rect l="l" t="t" r="r" b="b"/>
            <a:pathLst>
              <a:path w="635" h="10794">
                <a:moveTo>
                  <a:pt x="0" y="10492"/>
                </a:moveTo>
                <a:lnTo>
                  <a:pt x="2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60" name="object 33660"/>
          <p:cNvSpPr/>
          <p:nvPr/>
        </p:nvSpPr>
        <p:spPr>
          <a:xfrm>
            <a:off x="4209803" y="2719263"/>
            <a:ext cx="635" cy="10795"/>
          </a:xfrm>
          <a:custGeom>
            <a:avLst/>
            <a:gdLst/>
            <a:ahLst/>
            <a:cxnLst/>
            <a:rect l="l" t="t" r="r" b="b"/>
            <a:pathLst>
              <a:path w="635" h="10794">
                <a:moveTo>
                  <a:pt x="0" y="10464"/>
                </a:moveTo>
                <a:lnTo>
                  <a:pt x="2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61" name="object 33661"/>
          <p:cNvSpPr/>
          <p:nvPr/>
        </p:nvSpPr>
        <p:spPr>
          <a:xfrm>
            <a:off x="4276387" y="2713939"/>
            <a:ext cx="635" cy="10795"/>
          </a:xfrm>
          <a:custGeom>
            <a:avLst/>
            <a:gdLst/>
            <a:ahLst/>
            <a:cxnLst/>
            <a:rect l="l" t="t" r="r" b="b"/>
            <a:pathLst>
              <a:path w="635" h="10794">
                <a:moveTo>
                  <a:pt x="0" y="10434"/>
                </a:moveTo>
                <a:lnTo>
                  <a:pt x="29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62" name="object 33662"/>
          <p:cNvSpPr/>
          <p:nvPr/>
        </p:nvSpPr>
        <p:spPr>
          <a:xfrm>
            <a:off x="4342554" y="2701701"/>
            <a:ext cx="635" cy="17780"/>
          </a:xfrm>
          <a:custGeom>
            <a:avLst/>
            <a:gdLst/>
            <a:ahLst/>
            <a:cxnLst/>
            <a:rect l="l" t="t" r="r" b="b"/>
            <a:pathLst>
              <a:path w="635" h="17780">
                <a:moveTo>
                  <a:pt x="0" y="17353"/>
                </a:moveTo>
                <a:lnTo>
                  <a:pt x="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63" name="object 33663"/>
          <p:cNvSpPr txBox="1"/>
          <p:nvPr/>
        </p:nvSpPr>
        <p:spPr>
          <a:xfrm>
            <a:off x="4314771" y="2730903"/>
            <a:ext cx="53340" cy="438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200" spc="50">
                <a:latin typeface="Cambria"/>
                <a:cs typeface="Cambria"/>
              </a:rPr>
              <a:t>-</a:t>
            </a:r>
            <a:r>
              <a:rPr dirty="0" sz="200">
                <a:latin typeface="Times New Roman"/>
                <a:cs typeface="Times New Roman"/>
              </a:rPr>
              <a:t>1</a:t>
            </a:r>
            <a:endParaRPr sz="200">
              <a:latin typeface="Times New Roman"/>
              <a:cs typeface="Times New Roman"/>
            </a:endParaRPr>
          </a:p>
        </p:txBody>
      </p:sp>
      <p:sp>
        <p:nvSpPr>
          <p:cNvPr id="33664" name="object 33664"/>
          <p:cNvSpPr/>
          <p:nvPr/>
        </p:nvSpPr>
        <p:spPr>
          <a:xfrm>
            <a:off x="4408309" y="2703390"/>
            <a:ext cx="635" cy="10795"/>
          </a:xfrm>
          <a:custGeom>
            <a:avLst/>
            <a:gdLst/>
            <a:ahLst/>
            <a:cxnLst/>
            <a:rect l="l" t="t" r="r" b="b"/>
            <a:pathLst>
              <a:path w="635" h="10794">
                <a:moveTo>
                  <a:pt x="0" y="10375"/>
                </a:moveTo>
                <a:lnTo>
                  <a:pt x="3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65" name="object 33665"/>
          <p:cNvSpPr/>
          <p:nvPr/>
        </p:nvSpPr>
        <p:spPr>
          <a:xfrm>
            <a:off x="4473656" y="2698163"/>
            <a:ext cx="635" cy="10795"/>
          </a:xfrm>
          <a:custGeom>
            <a:avLst/>
            <a:gdLst/>
            <a:ahLst/>
            <a:cxnLst/>
            <a:rect l="l" t="t" r="r" b="b"/>
            <a:pathLst>
              <a:path w="635" h="10794">
                <a:moveTo>
                  <a:pt x="0" y="10347"/>
                </a:moveTo>
                <a:lnTo>
                  <a:pt x="4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66" name="object 33666"/>
          <p:cNvSpPr/>
          <p:nvPr/>
        </p:nvSpPr>
        <p:spPr>
          <a:xfrm>
            <a:off x="4538598" y="2692971"/>
            <a:ext cx="635" cy="10795"/>
          </a:xfrm>
          <a:custGeom>
            <a:avLst/>
            <a:gdLst/>
            <a:ahLst/>
            <a:cxnLst/>
            <a:rect l="l" t="t" r="r" b="b"/>
            <a:pathLst>
              <a:path w="635" h="10794">
                <a:moveTo>
                  <a:pt x="0" y="10320"/>
                </a:moveTo>
                <a:lnTo>
                  <a:pt x="4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67" name="object 33667"/>
          <p:cNvSpPr/>
          <p:nvPr/>
        </p:nvSpPr>
        <p:spPr>
          <a:xfrm>
            <a:off x="4603143" y="2687810"/>
            <a:ext cx="635" cy="10795"/>
          </a:xfrm>
          <a:custGeom>
            <a:avLst/>
            <a:gdLst/>
            <a:ahLst/>
            <a:cxnLst/>
            <a:rect l="l" t="t" r="r" b="b"/>
            <a:pathLst>
              <a:path w="635" h="10794">
                <a:moveTo>
                  <a:pt x="0" y="10292"/>
                </a:moveTo>
                <a:lnTo>
                  <a:pt x="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68" name="object 33668"/>
          <p:cNvSpPr/>
          <p:nvPr/>
        </p:nvSpPr>
        <p:spPr>
          <a:xfrm>
            <a:off x="3274298" y="2697711"/>
            <a:ext cx="1334135" cy="107314"/>
          </a:xfrm>
          <a:custGeom>
            <a:avLst/>
            <a:gdLst/>
            <a:ahLst/>
            <a:cxnLst/>
            <a:rect l="l" t="t" r="r" b="b"/>
            <a:pathLst>
              <a:path w="1334135" h="107314">
                <a:moveTo>
                  <a:pt x="0" y="107233"/>
                </a:moveTo>
                <a:lnTo>
                  <a:pt x="1333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69" name="object 33669"/>
          <p:cNvSpPr/>
          <p:nvPr/>
        </p:nvSpPr>
        <p:spPr>
          <a:xfrm>
            <a:off x="0" y="3346272"/>
            <a:ext cx="1536065" cy="109855"/>
          </a:xfrm>
          <a:custGeom>
            <a:avLst/>
            <a:gdLst/>
            <a:ahLst/>
            <a:cxnLst/>
            <a:rect l="l" t="t" r="r" b="b"/>
            <a:pathLst>
              <a:path w="1536065" h="109854">
                <a:moveTo>
                  <a:pt x="0" y="109727"/>
                </a:moveTo>
                <a:lnTo>
                  <a:pt x="1535976" y="109727"/>
                </a:lnTo>
                <a:lnTo>
                  <a:pt x="1535976" y="0"/>
                </a:lnTo>
                <a:lnTo>
                  <a:pt x="0" y="0"/>
                </a:lnTo>
                <a:lnTo>
                  <a:pt x="0" y="109727"/>
                </a:lnTo>
                <a:close/>
              </a:path>
            </a:pathLst>
          </a:custGeom>
          <a:solidFill>
            <a:srgbClr val="A3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70" name="object 33670"/>
          <p:cNvSpPr/>
          <p:nvPr/>
        </p:nvSpPr>
        <p:spPr>
          <a:xfrm>
            <a:off x="1535976" y="3346272"/>
            <a:ext cx="1536065" cy="109855"/>
          </a:xfrm>
          <a:custGeom>
            <a:avLst/>
            <a:gdLst/>
            <a:ahLst/>
            <a:cxnLst/>
            <a:rect l="l" t="t" r="r" b="b"/>
            <a:pathLst>
              <a:path w="1536064" h="109854">
                <a:moveTo>
                  <a:pt x="0" y="109727"/>
                </a:moveTo>
                <a:lnTo>
                  <a:pt x="1535976" y="109727"/>
                </a:lnTo>
                <a:lnTo>
                  <a:pt x="1535976" y="0"/>
                </a:lnTo>
                <a:lnTo>
                  <a:pt x="0" y="0"/>
                </a:lnTo>
                <a:lnTo>
                  <a:pt x="0" y="109727"/>
                </a:lnTo>
                <a:close/>
              </a:path>
            </a:pathLst>
          </a:custGeom>
          <a:solidFill>
            <a:srgbClr val="EBEB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71" name="object 33671"/>
          <p:cNvSpPr/>
          <p:nvPr/>
        </p:nvSpPr>
        <p:spPr>
          <a:xfrm>
            <a:off x="3071952" y="3346272"/>
            <a:ext cx="1536065" cy="109855"/>
          </a:xfrm>
          <a:custGeom>
            <a:avLst/>
            <a:gdLst/>
            <a:ahLst/>
            <a:cxnLst/>
            <a:rect l="l" t="t" r="r" b="b"/>
            <a:pathLst>
              <a:path w="1536064" h="109854">
                <a:moveTo>
                  <a:pt x="0" y="109727"/>
                </a:moveTo>
                <a:lnTo>
                  <a:pt x="1535976" y="109727"/>
                </a:lnTo>
                <a:lnTo>
                  <a:pt x="1535976" y="0"/>
                </a:lnTo>
                <a:lnTo>
                  <a:pt x="0" y="0"/>
                </a:lnTo>
                <a:lnTo>
                  <a:pt x="0" y="109727"/>
                </a:lnTo>
                <a:close/>
              </a:path>
            </a:pathLst>
          </a:custGeom>
          <a:solidFill>
            <a:srgbClr val="D8D8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72" name="object 33672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762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pc="75"/>
              <a:t>S. </a:t>
            </a:r>
            <a:r>
              <a:rPr dirty="0" spc="50"/>
              <a:t>Roelly  </a:t>
            </a:r>
            <a:r>
              <a:rPr dirty="0" spc="40"/>
              <a:t>(Universität</a:t>
            </a:r>
            <a:r>
              <a:rPr dirty="0" spc="185"/>
              <a:t> </a:t>
            </a:r>
            <a:r>
              <a:rPr dirty="0" spc="60"/>
              <a:t>Potsdam)</a:t>
            </a:r>
          </a:p>
        </p:txBody>
      </p:sp>
      <p:sp>
        <p:nvSpPr>
          <p:cNvPr id="33673" name="object 33673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762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pc="40"/>
              <a:t>Vorstellung</a:t>
            </a:r>
          </a:p>
        </p:txBody>
      </p:sp>
      <p:sp>
        <p:nvSpPr>
          <p:cNvPr id="33674" name="object 33674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7620" rIns="0" bIns="0" rtlCol="0" vert="horz">
            <a:spAutoFit/>
          </a:bodyPr>
          <a:lstStyle/>
          <a:p>
            <a:pPr marL="25400">
              <a:lnSpc>
                <a:spcPct val="100000"/>
              </a:lnSpc>
              <a:spcBef>
                <a:spcPts val="60"/>
              </a:spcBef>
            </a:pPr>
            <a:fld id="{81D60167-4931-47E6-BA6A-407CBD079E47}" type="slidenum">
              <a:rPr dirty="0" spc="45"/>
              <a:t>6</a:t>
            </a:fld>
            <a:r>
              <a:rPr dirty="0" spc="45"/>
              <a:t> </a:t>
            </a:r>
            <a:r>
              <a:rPr dirty="0" spc="114"/>
              <a:t>/</a:t>
            </a:r>
            <a:r>
              <a:rPr dirty="0" spc="55"/>
              <a:t> </a:t>
            </a:r>
            <a:r>
              <a:rPr dirty="0" spc="45"/>
              <a:t>11</a:t>
            </a:r>
          </a:p>
        </p:txBody>
      </p:sp>
    </p:spTree>
  </p:cSld>
  <p:clrMapOvr>
    <a:masterClrMapping/>
  </p:clrMapOvr>
  <p:transition spd="fast">
    <p:cut thruBlk="0"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81089" y="255778"/>
            <a:ext cx="65265" cy="652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310"/>
              </a:lnSpc>
            </a:pPr>
            <a:r>
              <a:rPr dirty="0" spc="-30"/>
              <a:t>allgemeinnützlich</a:t>
            </a:r>
          </a:p>
        </p:txBody>
      </p:sp>
      <p:sp>
        <p:nvSpPr>
          <p:cNvPr id="4" name="object 4"/>
          <p:cNvSpPr/>
          <p:nvPr/>
        </p:nvSpPr>
        <p:spPr>
          <a:xfrm>
            <a:off x="570865" y="420281"/>
            <a:ext cx="52590" cy="5259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680034" y="349955"/>
            <a:ext cx="3489325" cy="3308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185"/>
              </a:lnSpc>
            </a:pPr>
            <a:r>
              <a:rPr dirty="0" sz="1000" spc="-15">
                <a:latin typeface="Arial"/>
                <a:cs typeface="Arial"/>
              </a:rPr>
              <a:t>in </a:t>
            </a:r>
            <a:r>
              <a:rPr dirty="0" sz="1000" spc="-55">
                <a:latin typeface="Arial"/>
                <a:cs typeface="Arial"/>
              </a:rPr>
              <a:t>der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40">
                <a:latin typeface="Arial"/>
                <a:cs typeface="Arial"/>
              </a:rPr>
              <a:t>Physik: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ts val="1200"/>
              </a:lnSpc>
            </a:pPr>
            <a:r>
              <a:rPr dirty="0" sz="1000" spc="-35">
                <a:latin typeface="Arial"/>
                <a:cs typeface="Arial"/>
              </a:rPr>
              <a:t>Die </a:t>
            </a:r>
            <a:r>
              <a:rPr dirty="0" sz="1000" spc="-50">
                <a:latin typeface="Arial"/>
                <a:cs typeface="Arial"/>
              </a:rPr>
              <a:t>Präsenzwahrscheinlichkeit  von  </a:t>
            </a:r>
            <a:r>
              <a:rPr dirty="0" sz="1000" spc="-55">
                <a:latin typeface="Arial"/>
                <a:cs typeface="Arial"/>
              </a:rPr>
              <a:t>suspendierten  </a:t>
            </a:r>
            <a:r>
              <a:rPr dirty="0" sz="1000" spc="-45">
                <a:latin typeface="Arial"/>
                <a:cs typeface="Arial"/>
              </a:rPr>
              <a:t>Teilchen </a:t>
            </a:r>
            <a:r>
              <a:rPr dirty="0" sz="1000" spc="-25">
                <a:latin typeface="Arial"/>
                <a:cs typeface="Arial"/>
              </a:rPr>
              <a:t>löst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55">
                <a:latin typeface="Arial"/>
                <a:cs typeface="Arial"/>
              </a:rPr>
              <a:t>die</a:t>
            </a:r>
            <a:endParaRPr sz="10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613535" y="746556"/>
            <a:ext cx="119380" cy="1238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14" i="1">
                <a:solidFill>
                  <a:srgbClr val="0000FF"/>
                </a:solidFill>
                <a:latin typeface="Arial"/>
                <a:cs typeface="Arial"/>
              </a:rPr>
              <a:t>∂</a:t>
            </a:r>
            <a:r>
              <a:rPr dirty="0" sz="700" spc="25" i="1">
                <a:solidFill>
                  <a:srgbClr val="0000FF"/>
                </a:solidFill>
                <a:latin typeface="Century Gothic"/>
                <a:cs typeface="Century Gothic"/>
              </a:rPr>
              <a:t>t</a:t>
            </a:r>
            <a:endParaRPr sz="700">
              <a:latin typeface="Century Gothic"/>
              <a:cs typeface="Century Gothic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099449" y="640321"/>
            <a:ext cx="66040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00">
                <a:solidFill>
                  <a:srgbClr val="0000FF"/>
                </a:solidFill>
                <a:latin typeface="Verdana"/>
                <a:cs typeface="Verdana"/>
              </a:rPr>
              <a:t>2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609483" y="653110"/>
            <a:ext cx="591185" cy="1238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42595" algn="l"/>
              </a:tabLst>
            </a:pPr>
            <a:r>
              <a:rPr dirty="0" sz="700" spc="60" i="1" u="sng">
                <a:solidFill>
                  <a:srgbClr val="0000FF"/>
                </a:solidFill>
                <a:latin typeface="Arial"/>
                <a:cs typeface="Arial"/>
              </a:rPr>
              <a:t>∂</a:t>
            </a:r>
            <a:r>
              <a:rPr dirty="0" sz="700" spc="60" i="1" u="sng">
                <a:solidFill>
                  <a:srgbClr val="0000FF"/>
                </a:solidFill>
                <a:latin typeface="Century Gothic"/>
                <a:cs typeface="Century Gothic"/>
              </a:rPr>
              <a:t>f</a:t>
            </a:r>
            <a:r>
              <a:rPr dirty="0" sz="700" spc="60" i="1">
                <a:solidFill>
                  <a:srgbClr val="0000FF"/>
                </a:solidFill>
                <a:latin typeface="Century Gothic"/>
                <a:cs typeface="Century Gothic"/>
              </a:rPr>
              <a:t>	</a:t>
            </a:r>
            <a:r>
              <a:rPr dirty="0" sz="700" spc="75" i="1">
                <a:solidFill>
                  <a:srgbClr val="0000FF"/>
                </a:solidFill>
                <a:latin typeface="Arial"/>
                <a:cs typeface="Arial"/>
              </a:rPr>
              <a:t>∂</a:t>
            </a:r>
            <a:r>
              <a:rPr dirty="0" sz="700" spc="120" i="1">
                <a:solidFill>
                  <a:srgbClr val="0000FF"/>
                </a:solidFill>
                <a:latin typeface="Arial"/>
                <a:cs typeface="Arial"/>
              </a:rPr>
              <a:t> </a:t>
            </a:r>
            <a:r>
              <a:rPr dirty="0" sz="700" spc="5" i="1">
                <a:solidFill>
                  <a:srgbClr val="0000FF"/>
                </a:solidFill>
                <a:latin typeface="Century Gothic"/>
                <a:cs typeface="Century Gothic"/>
              </a:rPr>
              <a:t>f</a:t>
            </a:r>
            <a:endParaRPr sz="700">
              <a:latin typeface="Century Gothic"/>
              <a:cs typeface="Century Gothic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051126" y="760196"/>
            <a:ext cx="158115" cy="0"/>
          </a:xfrm>
          <a:custGeom>
            <a:avLst/>
            <a:gdLst/>
            <a:ahLst/>
            <a:cxnLst/>
            <a:rect l="l" t="t" r="r" b="b"/>
            <a:pathLst>
              <a:path w="158114" h="0">
                <a:moveTo>
                  <a:pt x="0" y="0"/>
                </a:moveTo>
                <a:lnTo>
                  <a:pt x="157784" y="0"/>
                </a:lnTo>
              </a:path>
            </a:pathLst>
          </a:custGeom>
          <a:ln w="5054">
            <a:solidFill>
              <a:srgbClr val="0000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2038426" y="746556"/>
            <a:ext cx="177165" cy="1238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14" i="1">
                <a:solidFill>
                  <a:srgbClr val="0000FF"/>
                </a:solidFill>
                <a:latin typeface="Arial"/>
                <a:cs typeface="Arial"/>
              </a:rPr>
              <a:t>∂</a:t>
            </a:r>
            <a:r>
              <a:rPr dirty="0" sz="700" spc="5" i="1">
                <a:solidFill>
                  <a:srgbClr val="0000FF"/>
                </a:solidFill>
                <a:latin typeface="Century Gothic"/>
                <a:cs typeface="Century Gothic"/>
              </a:rPr>
              <a:t>x</a:t>
            </a:r>
            <a:r>
              <a:rPr dirty="0" sz="700" spc="-130" i="1">
                <a:solidFill>
                  <a:srgbClr val="0000FF"/>
                </a:solidFill>
                <a:latin typeface="Century Gothic"/>
                <a:cs typeface="Century Gothic"/>
              </a:rPr>
              <a:t> </a:t>
            </a:r>
            <a:r>
              <a:rPr dirty="0" baseline="22222" sz="750">
                <a:solidFill>
                  <a:srgbClr val="0000FF"/>
                </a:solidFill>
                <a:latin typeface="Verdana"/>
                <a:cs typeface="Verdana"/>
              </a:rPr>
              <a:t>2</a:t>
            </a:r>
            <a:endParaRPr baseline="22222" sz="750">
              <a:latin typeface="Verdana"/>
              <a:cs typeface="Verdana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80034" y="664819"/>
            <a:ext cx="2444750" cy="1803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099820" algn="l"/>
                <a:tab pos="1585595" algn="l"/>
              </a:tabLst>
            </a:pPr>
            <a:r>
              <a:rPr dirty="0" sz="1000" spc="-50">
                <a:latin typeface="Arial"/>
                <a:cs typeface="Arial"/>
              </a:rPr>
              <a:t>Wärmegleichung	</a:t>
            </a:r>
            <a:r>
              <a:rPr dirty="0" sz="1000" spc="-25">
                <a:solidFill>
                  <a:srgbClr val="0000FF"/>
                </a:solidFill>
                <a:latin typeface="Lucida Sans Unicode"/>
                <a:cs typeface="Lucida Sans Unicode"/>
              </a:rPr>
              <a:t>=</a:t>
            </a:r>
            <a:r>
              <a:rPr dirty="0" sz="1000" spc="-40">
                <a:solidFill>
                  <a:srgbClr val="0000FF"/>
                </a:solidFill>
                <a:latin typeface="Lucida Sans Unicode"/>
                <a:cs typeface="Lucida Sans Unicode"/>
              </a:rPr>
              <a:t> </a:t>
            </a:r>
            <a:r>
              <a:rPr dirty="0" sz="1000" spc="-5" i="1">
                <a:solidFill>
                  <a:srgbClr val="0000FF"/>
                </a:solidFill>
                <a:latin typeface="Arial"/>
                <a:cs typeface="Arial"/>
              </a:rPr>
              <a:t>D	</a:t>
            </a:r>
            <a:r>
              <a:rPr dirty="0" sz="1000" spc="-30">
                <a:latin typeface="Arial"/>
                <a:cs typeface="Arial"/>
              </a:rPr>
              <a:t>(Einstein,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40">
                <a:latin typeface="Arial"/>
                <a:cs typeface="Arial"/>
              </a:rPr>
              <a:t>1905)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692734" y="848104"/>
            <a:ext cx="1260009" cy="91637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570865" y="1861172"/>
            <a:ext cx="52590" cy="5259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 txBox="1"/>
          <p:nvPr/>
        </p:nvSpPr>
        <p:spPr>
          <a:xfrm>
            <a:off x="680034" y="1789303"/>
            <a:ext cx="2924810" cy="1803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15">
                <a:latin typeface="Arial"/>
                <a:cs typeface="Arial"/>
              </a:rPr>
              <a:t>in </a:t>
            </a:r>
            <a:r>
              <a:rPr dirty="0" sz="1000" spc="-55">
                <a:latin typeface="Arial"/>
                <a:cs typeface="Arial"/>
              </a:rPr>
              <a:t>der  </a:t>
            </a:r>
            <a:r>
              <a:rPr dirty="0" sz="1000" spc="-5">
                <a:latin typeface="Arial"/>
                <a:cs typeface="Arial"/>
              </a:rPr>
              <a:t>Politik </a:t>
            </a:r>
            <a:r>
              <a:rPr dirty="0" sz="1000" spc="-10">
                <a:latin typeface="Arial"/>
                <a:cs typeface="Arial"/>
              </a:rPr>
              <a:t>(z.B. </a:t>
            </a:r>
            <a:r>
              <a:rPr dirty="0" sz="1000" spc="-5">
                <a:latin typeface="Arial"/>
                <a:cs typeface="Arial"/>
              </a:rPr>
              <a:t>für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 spc="-55">
                <a:latin typeface="Arial"/>
                <a:cs typeface="Arial"/>
              </a:rPr>
              <a:t>Bevölkerungsvorausberechnung)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692734" y="2068131"/>
            <a:ext cx="3201314" cy="138786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0" y="3346272"/>
            <a:ext cx="1536065" cy="109855"/>
          </a:xfrm>
          <a:custGeom>
            <a:avLst/>
            <a:gdLst/>
            <a:ahLst/>
            <a:cxnLst/>
            <a:rect l="l" t="t" r="r" b="b"/>
            <a:pathLst>
              <a:path w="1536065" h="109854">
                <a:moveTo>
                  <a:pt x="0" y="109727"/>
                </a:moveTo>
                <a:lnTo>
                  <a:pt x="1535976" y="109727"/>
                </a:lnTo>
                <a:lnTo>
                  <a:pt x="1535976" y="0"/>
                </a:lnTo>
                <a:lnTo>
                  <a:pt x="0" y="0"/>
                </a:lnTo>
                <a:lnTo>
                  <a:pt x="0" y="109727"/>
                </a:lnTo>
                <a:close/>
              </a:path>
            </a:pathLst>
          </a:custGeom>
          <a:solidFill>
            <a:srgbClr val="A3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1535976" y="3346272"/>
            <a:ext cx="1536065" cy="109855"/>
          </a:xfrm>
          <a:custGeom>
            <a:avLst/>
            <a:gdLst/>
            <a:ahLst/>
            <a:cxnLst/>
            <a:rect l="l" t="t" r="r" b="b"/>
            <a:pathLst>
              <a:path w="1536064" h="109854">
                <a:moveTo>
                  <a:pt x="0" y="109727"/>
                </a:moveTo>
                <a:lnTo>
                  <a:pt x="1535976" y="109727"/>
                </a:lnTo>
                <a:lnTo>
                  <a:pt x="1535976" y="0"/>
                </a:lnTo>
                <a:lnTo>
                  <a:pt x="0" y="0"/>
                </a:lnTo>
                <a:lnTo>
                  <a:pt x="0" y="109727"/>
                </a:lnTo>
                <a:close/>
              </a:path>
            </a:pathLst>
          </a:custGeom>
          <a:solidFill>
            <a:srgbClr val="EBEB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3071952" y="3346272"/>
            <a:ext cx="1536065" cy="109855"/>
          </a:xfrm>
          <a:custGeom>
            <a:avLst/>
            <a:gdLst/>
            <a:ahLst/>
            <a:cxnLst/>
            <a:rect l="l" t="t" r="r" b="b"/>
            <a:pathLst>
              <a:path w="1536064" h="109854">
                <a:moveTo>
                  <a:pt x="0" y="109727"/>
                </a:moveTo>
                <a:lnTo>
                  <a:pt x="1535976" y="109727"/>
                </a:lnTo>
                <a:lnTo>
                  <a:pt x="1535976" y="0"/>
                </a:lnTo>
                <a:lnTo>
                  <a:pt x="0" y="0"/>
                </a:lnTo>
                <a:lnTo>
                  <a:pt x="0" y="109727"/>
                </a:lnTo>
                <a:close/>
              </a:path>
            </a:pathLst>
          </a:custGeom>
          <a:solidFill>
            <a:srgbClr val="D8D8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762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pc="75"/>
              <a:t>S. </a:t>
            </a:r>
            <a:r>
              <a:rPr dirty="0" spc="50"/>
              <a:t>Roelly  </a:t>
            </a:r>
            <a:r>
              <a:rPr dirty="0" spc="40"/>
              <a:t>(Universität</a:t>
            </a:r>
            <a:r>
              <a:rPr dirty="0" spc="185"/>
              <a:t> </a:t>
            </a:r>
            <a:r>
              <a:rPr dirty="0" spc="60"/>
              <a:t>Potsdam)</a:t>
            </a:r>
          </a:p>
        </p:txBody>
      </p:sp>
      <p:sp>
        <p:nvSpPr>
          <p:cNvPr id="20" name="object 20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762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pc="40"/>
              <a:t>Vorstellung</a:t>
            </a:r>
          </a:p>
        </p:txBody>
      </p:sp>
      <p:sp>
        <p:nvSpPr>
          <p:cNvPr id="21" name="object 21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7620" rIns="0" bIns="0" rtlCol="0" vert="horz">
            <a:spAutoFit/>
          </a:bodyPr>
          <a:lstStyle/>
          <a:p>
            <a:pPr marL="25400">
              <a:lnSpc>
                <a:spcPct val="100000"/>
              </a:lnSpc>
              <a:spcBef>
                <a:spcPts val="60"/>
              </a:spcBef>
            </a:pPr>
            <a:fld id="{81D60167-4931-47E6-BA6A-407CBD079E47}" type="slidenum">
              <a:rPr dirty="0" spc="45"/>
              <a:t>6</a:t>
            </a:fld>
            <a:r>
              <a:rPr dirty="0" spc="45"/>
              <a:t> </a:t>
            </a:r>
            <a:r>
              <a:rPr dirty="0" spc="114"/>
              <a:t>/</a:t>
            </a:r>
            <a:r>
              <a:rPr dirty="0" spc="55"/>
              <a:t> </a:t>
            </a:r>
            <a:r>
              <a:rPr dirty="0" spc="45"/>
              <a:t>11</a:t>
            </a:r>
          </a:p>
        </p:txBody>
      </p:sp>
    </p:spTree>
  </p:cSld>
  <p:clrMapOvr>
    <a:masterClrMapping/>
  </p:clrMapOvr>
  <p:transition spd="fast">
    <p:cut thruBlk="0"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81089" y="435622"/>
            <a:ext cx="65265" cy="652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02932" y="363715"/>
            <a:ext cx="3507740" cy="1974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40">
                <a:latin typeface="Tahoma"/>
                <a:cs typeface="Tahoma"/>
              </a:rPr>
              <a:t>für </a:t>
            </a:r>
            <a:r>
              <a:rPr dirty="0" sz="1050" spc="-50">
                <a:latin typeface="Tahoma"/>
                <a:cs typeface="Tahoma"/>
              </a:rPr>
              <a:t>die </a:t>
            </a:r>
            <a:r>
              <a:rPr dirty="0" sz="1050" spc="-30">
                <a:latin typeface="Tahoma"/>
                <a:cs typeface="Tahoma"/>
              </a:rPr>
              <a:t>Finanzwirtschaft </a:t>
            </a:r>
            <a:r>
              <a:rPr dirty="0" sz="1050" spc="-5">
                <a:latin typeface="Tahoma"/>
                <a:cs typeface="Tahoma"/>
              </a:rPr>
              <a:t>(z.B. </a:t>
            </a:r>
            <a:r>
              <a:rPr dirty="0" sz="1050" spc="-30">
                <a:latin typeface="Tahoma"/>
                <a:cs typeface="Tahoma"/>
              </a:rPr>
              <a:t>Entwicklung </a:t>
            </a:r>
            <a:r>
              <a:rPr dirty="0" sz="1050" spc="-75">
                <a:latin typeface="Tahoma"/>
                <a:cs typeface="Tahoma"/>
              </a:rPr>
              <a:t>des </a:t>
            </a:r>
            <a:r>
              <a:rPr dirty="0" sz="1050" spc="120">
                <a:latin typeface="Tahoma"/>
                <a:cs typeface="Tahoma"/>
              </a:rPr>
              <a:t> </a:t>
            </a:r>
            <a:r>
              <a:rPr dirty="0" sz="1050" spc="-40">
                <a:latin typeface="Tahoma"/>
                <a:cs typeface="Tahoma"/>
              </a:rPr>
              <a:t>Aktienkurses)</a:t>
            </a:r>
            <a:endParaRPr sz="1050">
              <a:latin typeface="Tahoma"/>
              <a:cs typeface="Tahoma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746008" y="588683"/>
            <a:ext cx="1393031" cy="101536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81089" y="1746288"/>
            <a:ext cx="65265" cy="6526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402932" y="1674380"/>
            <a:ext cx="3704590" cy="1974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40">
                <a:latin typeface="Tahoma"/>
                <a:cs typeface="Tahoma"/>
              </a:rPr>
              <a:t>für </a:t>
            </a:r>
            <a:r>
              <a:rPr dirty="0" sz="1050" spc="-50">
                <a:latin typeface="Tahoma"/>
                <a:cs typeface="Tahoma"/>
              </a:rPr>
              <a:t>die </a:t>
            </a:r>
            <a:r>
              <a:rPr dirty="0" sz="1050" spc="-30">
                <a:latin typeface="Tahoma"/>
                <a:cs typeface="Tahoma"/>
              </a:rPr>
              <a:t>Biologie </a:t>
            </a:r>
            <a:r>
              <a:rPr dirty="0" sz="1050" spc="-5">
                <a:latin typeface="Tahoma"/>
                <a:cs typeface="Tahoma"/>
              </a:rPr>
              <a:t>(z.B. </a:t>
            </a:r>
            <a:r>
              <a:rPr dirty="0" sz="1050" spc="-55">
                <a:latin typeface="Tahoma"/>
                <a:cs typeface="Tahoma"/>
              </a:rPr>
              <a:t>geometrische </a:t>
            </a:r>
            <a:r>
              <a:rPr dirty="0" sz="1050" spc="-35">
                <a:latin typeface="Tahoma"/>
                <a:cs typeface="Tahoma"/>
              </a:rPr>
              <a:t>Modellierung </a:t>
            </a:r>
            <a:r>
              <a:rPr dirty="0" sz="1050" spc="-60">
                <a:latin typeface="Tahoma"/>
                <a:cs typeface="Tahoma"/>
              </a:rPr>
              <a:t>der </a:t>
            </a:r>
            <a:r>
              <a:rPr dirty="0" sz="1050" spc="145">
                <a:latin typeface="Tahoma"/>
                <a:cs typeface="Tahoma"/>
              </a:rPr>
              <a:t> </a:t>
            </a:r>
            <a:r>
              <a:rPr dirty="0" sz="1050" spc="-45">
                <a:latin typeface="Tahoma"/>
                <a:cs typeface="Tahoma"/>
              </a:rPr>
              <a:t>Vogelzüge)</a:t>
            </a:r>
            <a:endParaRPr sz="1050">
              <a:latin typeface="Tahoma"/>
              <a:cs typeface="Tahoma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792287" y="1899348"/>
            <a:ext cx="1300480" cy="97536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1408468" y="2907080"/>
            <a:ext cx="2068830" cy="1974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30">
                <a:latin typeface="Tahoma"/>
                <a:cs typeface="Tahoma"/>
              </a:rPr>
              <a:t>Kraniche in Linum in Oktober</a:t>
            </a:r>
            <a:r>
              <a:rPr dirty="0" sz="1050" spc="250">
                <a:latin typeface="Tahoma"/>
                <a:cs typeface="Tahoma"/>
              </a:rPr>
              <a:t> </a:t>
            </a:r>
            <a:r>
              <a:rPr dirty="0" sz="1050" spc="-65">
                <a:latin typeface="Tahoma"/>
                <a:cs typeface="Tahoma"/>
              </a:rPr>
              <a:t>2016</a:t>
            </a:r>
            <a:endParaRPr sz="1050">
              <a:latin typeface="Tahoma"/>
              <a:cs typeface="Tahoma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0" y="3346272"/>
            <a:ext cx="1536065" cy="109855"/>
          </a:xfrm>
          <a:custGeom>
            <a:avLst/>
            <a:gdLst/>
            <a:ahLst/>
            <a:cxnLst/>
            <a:rect l="l" t="t" r="r" b="b"/>
            <a:pathLst>
              <a:path w="1536065" h="109854">
                <a:moveTo>
                  <a:pt x="0" y="109727"/>
                </a:moveTo>
                <a:lnTo>
                  <a:pt x="1535976" y="109727"/>
                </a:lnTo>
                <a:lnTo>
                  <a:pt x="1535976" y="0"/>
                </a:lnTo>
                <a:lnTo>
                  <a:pt x="0" y="0"/>
                </a:lnTo>
                <a:lnTo>
                  <a:pt x="0" y="109727"/>
                </a:lnTo>
                <a:close/>
              </a:path>
            </a:pathLst>
          </a:custGeom>
          <a:solidFill>
            <a:srgbClr val="A3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1535976" y="3346272"/>
            <a:ext cx="1536065" cy="109855"/>
          </a:xfrm>
          <a:custGeom>
            <a:avLst/>
            <a:gdLst/>
            <a:ahLst/>
            <a:cxnLst/>
            <a:rect l="l" t="t" r="r" b="b"/>
            <a:pathLst>
              <a:path w="1536064" h="109854">
                <a:moveTo>
                  <a:pt x="0" y="109727"/>
                </a:moveTo>
                <a:lnTo>
                  <a:pt x="1535976" y="109727"/>
                </a:lnTo>
                <a:lnTo>
                  <a:pt x="1535976" y="0"/>
                </a:lnTo>
                <a:lnTo>
                  <a:pt x="0" y="0"/>
                </a:lnTo>
                <a:lnTo>
                  <a:pt x="0" y="109727"/>
                </a:lnTo>
                <a:close/>
              </a:path>
            </a:pathLst>
          </a:custGeom>
          <a:solidFill>
            <a:srgbClr val="EBEB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071952" y="3346272"/>
            <a:ext cx="1536065" cy="109855"/>
          </a:xfrm>
          <a:custGeom>
            <a:avLst/>
            <a:gdLst/>
            <a:ahLst/>
            <a:cxnLst/>
            <a:rect l="l" t="t" r="r" b="b"/>
            <a:pathLst>
              <a:path w="1536064" h="109854">
                <a:moveTo>
                  <a:pt x="0" y="109727"/>
                </a:moveTo>
                <a:lnTo>
                  <a:pt x="1535976" y="109727"/>
                </a:lnTo>
                <a:lnTo>
                  <a:pt x="1535976" y="0"/>
                </a:lnTo>
                <a:lnTo>
                  <a:pt x="0" y="0"/>
                </a:lnTo>
                <a:lnTo>
                  <a:pt x="0" y="109727"/>
                </a:lnTo>
                <a:close/>
              </a:path>
            </a:pathLst>
          </a:custGeom>
          <a:solidFill>
            <a:srgbClr val="D8D8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762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pc="75"/>
              <a:t>S. </a:t>
            </a:r>
            <a:r>
              <a:rPr dirty="0" spc="50"/>
              <a:t>Roelly  </a:t>
            </a:r>
            <a:r>
              <a:rPr dirty="0" spc="40"/>
              <a:t>(Universität</a:t>
            </a:r>
            <a:r>
              <a:rPr dirty="0" spc="185"/>
              <a:t> </a:t>
            </a:r>
            <a:r>
              <a:rPr dirty="0" spc="60"/>
              <a:t>Potsdam)</a:t>
            </a:r>
          </a:p>
        </p:txBody>
      </p:sp>
      <p:sp>
        <p:nvSpPr>
          <p:cNvPr id="13" name="object 13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762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pc="40"/>
              <a:t>Vorstellung</a:t>
            </a:r>
          </a:p>
        </p:txBody>
      </p:sp>
      <p:sp>
        <p:nvSpPr>
          <p:cNvPr id="14" name="object 14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7620" rIns="0" bIns="0" rtlCol="0" vert="horz">
            <a:spAutoFit/>
          </a:bodyPr>
          <a:lstStyle/>
          <a:p>
            <a:pPr marL="25400">
              <a:lnSpc>
                <a:spcPct val="100000"/>
              </a:lnSpc>
              <a:spcBef>
                <a:spcPts val="60"/>
              </a:spcBef>
            </a:pPr>
            <a:fld id="{81D60167-4931-47E6-BA6A-407CBD079E47}" type="slidenum">
              <a:rPr dirty="0" spc="45"/>
              <a:t>6</a:t>
            </a:fld>
            <a:r>
              <a:rPr dirty="0" spc="45"/>
              <a:t> </a:t>
            </a:r>
            <a:r>
              <a:rPr dirty="0" spc="114"/>
              <a:t>/</a:t>
            </a:r>
            <a:r>
              <a:rPr dirty="0" spc="55"/>
              <a:t> </a:t>
            </a:r>
            <a:r>
              <a:rPr dirty="0" spc="45"/>
              <a:t>11</a:t>
            </a:r>
          </a:p>
        </p:txBody>
      </p:sp>
    </p:spTree>
  </p:cSld>
  <p:clrMapOvr>
    <a:masterClrMapping/>
  </p:clrMapOvr>
  <p:transition spd="fast">
    <p:cut thruBlk="0"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81089" y="276021"/>
            <a:ext cx="65265" cy="652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402932" y="204114"/>
            <a:ext cx="1805305" cy="1987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25">
                <a:solidFill>
                  <a:srgbClr val="0000FF"/>
                </a:solidFill>
                <a:latin typeface="Tahoma"/>
                <a:cs typeface="Tahoma"/>
              </a:rPr>
              <a:t>Die </a:t>
            </a:r>
            <a:r>
              <a:rPr dirty="0" sz="1050" spc="-15">
                <a:solidFill>
                  <a:srgbClr val="0000FF"/>
                </a:solidFill>
                <a:latin typeface="Tahoma"/>
                <a:cs typeface="Tahoma"/>
              </a:rPr>
              <a:t>Tätigkeit </a:t>
            </a:r>
            <a:r>
              <a:rPr dirty="0" sz="1050" spc="-20">
                <a:solidFill>
                  <a:srgbClr val="0000FF"/>
                </a:solidFill>
                <a:latin typeface="Tahoma"/>
                <a:cs typeface="Tahoma"/>
              </a:rPr>
              <a:t>ist</a:t>
            </a:r>
            <a:r>
              <a:rPr dirty="0" sz="1050" spc="100">
                <a:solidFill>
                  <a:srgbClr val="0000FF"/>
                </a:solidFill>
                <a:latin typeface="Tahoma"/>
                <a:cs typeface="Tahoma"/>
              </a:rPr>
              <a:t> </a:t>
            </a:r>
            <a:r>
              <a:rPr dirty="0" sz="1050" spc="-30" b="1">
                <a:solidFill>
                  <a:srgbClr val="0000FF"/>
                </a:solidFill>
                <a:latin typeface="Gill Sans MT"/>
                <a:cs typeface="Gill Sans MT"/>
              </a:rPr>
              <a:t>international</a:t>
            </a:r>
            <a:endParaRPr sz="1050">
              <a:latin typeface="Gill Sans MT"/>
              <a:cs typeface="Gill Sans MT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436725" y="389674"/>
            <a:ext cx="2011680" cy="2847975"/>
          </a:xfrm>
          <a:custGeom>
            <a:avLst/>
            <a:gdLst/>
            <a:ahLst/>
            <a:cxnLst/>
            <a:rect l="l" t="t" r="r" b="b"/>
            <a:pathLst>
              <a:path w="2011679" h="2847975">
                <a:moveTo>
                  <a:pt x="0" y="2847898"/>
                </a:moveTo>
                <a:lnTo>
                  <a:pt x="2011679" y="2847898"/>
                </a:lnTo>
                <a:lnTo>
                  <a:pt x="2011679" y="0"/>
                </a:lnTo>
                <a:lnTo>
                  <a:pt x="0" y="0"/>
                </a:lnTo>
                <a:lnTo>
                  <a:pt x="0" y="2847898"/>
                </a:lnTo>
                <a:close/>
              </a:path>
            </a:pathLst>
          </a:custGeom>
          <a:solidFill>
            <a:srgbClr val="51161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439692" y="389674"/>
            <a:ext cx="1008712" cy="93090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1436725" y="389674"/>
            <a:ext cx="901305" cy="93090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1555768" y="1452915"/>
            <a:ext cx="1774189" cy="5949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1160"/>
              </a:lnSpc>
            </a:pPr>
            <a:r>
              <a:rPr dirty="0" sz="1100" spc="75" b="1">
                <a:solidFill>
                  <a:srgbClr val="ED9B00"/>
                </a:solidFill>
                <a:latin typeface="Century Gothic"/>
                <a:cs typeface="Century Gothic"/>
              </a:rPr>
              <a:t>Stochastic</a:t>
            </a:r>
            <a:r>
              <a:rPr dirty="0" sz="1100" spc="15" b="1">
                <a:solidFill>
                  <a:srgbClr val="ED9B00"/>
                </a:solidFill>
                <a:latin typeface="Century Gothic"/>
                <a:cs typeface="Century Gothic"/>
              </a:rPr>
              <a:t> </a:t>
            </a:r>
            <a:r>
              <a:rPr dirty="0" sz="1100" spc="75" b="1">
                <a:solidFill>
                  <a:srgbClr val="ED9B00"/>
                </a:solidFill>
                <a:latin typeface="Century Gothic"/>
                <a:cs typeface="Century Gothic"/>
              </a:rPr>
              <a:t>processes</a:t>
            </a:r>
            <a:endParaRPr sz="1100">
              <a:latin typeface="Century Gothic"/>
              <a:cs typeface="Century Gothic"/>
            </a:endParaRPr>
          </a:p>
          <a:p>
            <a:pPr algn="ctr">
              <a:lnSpc>
                <a:spcPts val="1000"/>
              </a:lnSpc>
            </a:pPr>
            <a:r>
              <a:rPr dirty="0" sz="1100" spc="130" b="1">
                <a:solidFill>
                  <a:srgbClr val="ED9B00"/>
                </a:solidFill>
                <a:latin typeface="Century Gothic"/>
                <a:cs typeface="Century Gothic"/>
              </a:rPr>
              <a:t>with</a:t>
            </a:r>
            <a:r>
              <a:rPr dirty="0" sz="1100" spc="-15" b="1">
                <a:solidFill>
                  <a:srgbClr val="ED9B00"/>
                </a:solidFill>
                <a:latin typeface="Century Gothic"/>
                <a:cs typeface="Century Gothic"/>
              </a:rPr>
              <a:t> </a:t>
            </a:r>
            <a:r>
              <a:rPr dirty="0" sz="1100" spc="50" b="1">
                <a:solidFill>
                  <a:srgbClr val="ED9B00"/>
                </a:solidFill>
                <a:latin typeface="Century Gothic"/>
                <a:cs typeface="Century Gothic"/>
              </a:rPr>
              <a:t>applications</a:t>
            </a:r>
            <a:endParaRPr sz="1100">
              <a:latin typeface="Century Gothic"/>
              <a:cs typeface="Century Gothic"/>
            </a:endParaRPr>
          </a:p>
          <a:p>
            <a:pPr algn="ctr">
              <a:lnSpc>
                <a:spcPts val="1160"/>
              </a:lnSpc>
            </a:pPr>
            <a:r>
              <a:rPr dirty="0" sz="1100" spc="100" b="1">
                <a:solidFill>
                  <a:srgbClr val="ED9B00"/>
                </a:solidFill>
                <a:latin typeface="Century Gothic"/>
                <a:cs typeface="Century Gothic"/>
              </a:rPr>
              <a:t>in </a:t>
            </a:r>
            <a:r>
              <a:rPr dirty="0" sz="1100" spc="65" b="1">
                <a:solidFill>
                  <a:srgbClr val="ED9B00"/>
                </a:solidFill>
                <a:latin typeface="Century Gothic"/>
                <a:cs typeface="Century Gothic"/>
              </a:rPr>
              <a:t>the </a:t>
            </a:r>
            <a:r>
              <a:rPr dirty="0" sz="1100" spc="105" b="1">
                <a:solidFill>
                  <a:srgbClr val="ED9B00"/>
                </a:solidFill>
                <a:latin typeface="Century Gothic"/>
                <a:cs typeface="Century Gothic"/>
              </a:rPr>
              <a:t>natural</a:t>
            </a:r>
            <a:r>
              <a:rPr dirty="0" sz="1100" spc="-10" b="1">
                <a:solidFill>
                  <a:srgbClr val="ED9B00"/>
                </a:solidFill>
                <a:latin typeface="Century Gothic"/>
                <a:cs typeface="Century Gothic"/>
              </a:rPr>
              <a:t> </a:t>
            </a:r>
            <a:r>
              <a:rPr dirty="0" sz="1100" spc="50" b="1">
                <a:solidFill>
                  <a:srgbClr val="ED9B00"/>
                </a:solidFill>
                <a:latin typeface="Century Gothic"/>
                <a:cs typeface="Century Gothic"/>
              </a:rPr>
              <a:t>sciences</a:t>
            </a:r>
            <a:endParaRPr sz="1100">
              <a:latin typeface="Century Gothic"/>
              <a:cs typeface="Century Gothic"/>
            </a:endParaRPr>
          </a:p>
          <a:p>
            <a:pPr algn="ctr" marL="461645" marR="454659">
              <a:lnSpc>
                <a:spcPct val="100000"/>
              </a:lnSpc>
              <a:spcBef>
                <a:spcPts val="40"/>
              </a:spcBef>
            </a:pPr>
            <a:r>
              <a:rPr dirty="0" sz="500" spc="-5" b="1">
                <a:solidFill>
                  <a:srgbClr val="F5BC54"/>
                </a:solidFill>
                <a:latin typeface="Century Gothic"/>
                <a:cs typeface="Century Gothic"/>
              </a:rPr>
              <a:t>December, </a:t>
            </a:r>
            <a:r>
              <a:rPr dirty="0" sz="500" b="1">
                <a:solidFill>
                  <a:srgbClr val="F5BC54"/>
                </a:solidFill>
                <a:latin typeface="Century Gothic"/>
                <a:cs typeface="Century Gothic"/>
              </a:rPr>
              <a:t>5-9th, </a:t>
            </a:r>
            <a:r>
              <a:rPr dirty="0" sz="500" spc="-50" b="1">
                <a:solidFill>
                  <a:srgbClr val="F5BC54"/>
                </a:solidFill>
                <a:latin typeface="Century Gothic"/>
                <a:cs typeface="Century Gothic"/>
              </a:rPr>
              <a:t>2016  </a:t>
            </a:r>
            <a:r>
              <a:rPr dirty="0" sz="500" spc="25" b="1">
                <a:solidFill>
                  <a:srgbClr val="F5BC54"/>
                </a:solidFill>
                <a:latin typeface="Century Gothic"/>
                <a:cs typeface="Century Gothic"/>
              </a:rPr>
              <a:t>universidad </a:t>
            </a:r>
            <a:r>
              <a:rPr dirty="0" sz="500" spc="-15" b="1">
                <a:solidFill>
                  <a:srgbClr val="F5BC54"/>
                </a:solidFill>
                <a:latin typeface="Century Gothic"/>
                <a:cs typeface="Century Gothic"/>
              </a:rPr>
              <a:t>de </a:t>
            </a:r>
            <a:r>
              <a:rPr dirty="0" sz="500" spc="75" b="1">
                <a:solidFill>
                  <a:srgbClr val="F5BC54"/>
                </a:solidFill>
                <a:latin typeface="Century Gothic"/>
                <a:cs typeface="Century Gothic"/>
              </a:rPr>
              <a:t>los</a:t>
            </a:r>
            <a:r>
              <a:rPr dirty="0" sz="500" spc="10" b="1">
                <a:solidFill>
                  <a:srgbClr val="F5BC54"/>
                </a:solidFill>
                <a:latin typeface="Century Gothic"/>
                <a:cs typeface="Century Gothic"/>
              </a:rPr>
              <a:t> </a:t>
            </a:r>
            <a:r>
              <a:rPr dirty="0" sz="500" b="1">
                <a:solidFill>
                  <a:srgbClr val="F5BC54"/>
                </a:solidFill>
                <a:latin typeface="Century Gothic"/>
                <a:cs typeface="Century Gothic"/>
              </a:rPr>
              <a:t>Andes</a:t>
            </a:r>
            <a:endParaRPr sz="500">
              <a:latin typeface="Century Gothic"/>
              <a:cs typeface="Century Gothic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436725" y="3237572"/>
            <a:ext cx="2011680" cy="218440"/>
          </a:xfrm>
          <a:custGeom>
            <a:avLst/>
            <a:gdLst/>
            <a:ahLst/>
            <a:cxnLst/>
            <a:rect l="l" t="t" r="r" b="b"/>
            <a:pathLst>
              <a:path w="2011679" h="218439">
                <a:moveTo>
                  <a:pt x="2011679" y="0"/>
                </a:moveTo>
                <a:lnTo>
                  <a:pt x="0" y="0"/>
                </a:lnTo>
                <a:lnTo>
                  <a:pt x="0" y="218427"/>
                </a:lnTo>
                <a:lnTo>
                  <a:pt x="2011679" y="218427"/>
                </a:lnTo>
                <a:lnTo>
                  <a:pt x="2011679" y="0"/>
                </a:lnTo>
                <a:close/>
              </a:path>
            </a:pathLst>
          </a:custGeom>
          <a:solidFill>
            <a:srgbClr val="A63E3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0" y="3328453"/>
            <a:ext cx="3370579" cy="127635"/>
          </a:xfrm>
          <a:prstGeom prst="rect">
            <a:avLst/>
          </a:prstGeom>
        </p:spPr>
        <p:txBody>
          <a:bodyPr wrap="square" lIns="0" tIns="1905" rIns="0" bIns="0" rtlCol="0" vert="horz">
            <a:spAutoFit/>
          </a:bodyPr>
          <a:lstStyle/>
          <a:p>
            <a:pPr marL="1521460">
              <a:lnSpc>
                <a:spcPct val="100000"/>
              </a:lnSpc>
              <a:spcBef>
                <a:spcPts val="15"/>
              </a:spcBef>
            </a:pPr>
            <a:r>
              <a:rPr dirty="0" sz="350" spc="55" b="1">
                <a:solidFill>
                  <a:srgbClr val="F5BC54"/>
                </a:solidFill>
                <a:latin typeface="Tahoma"/>
                <a:cs typeface="Tahoma"/>
                <a:hlinkClick r:id="rId5"/>
              </a:rPr>
              <a:t>http://matematicas.uniandes.edu.co/eventos/2016/workshop</a:t>
            </a:r>
            <a:r>
              <a:rPr dirty="0" sz="350" spc="-55" b="1">
                <a:solidFill>
                  <a:srgbClr val="F5BC54"/>
                </a:solidFill>
                <a:latin typeface="Tahoma"/>
                <a:cs typeface="Tahoma"/>
                <a:hlinkClick r:id="rId5"/>
              </a:rPr>
              <a:t> </a:t>
            </a:r>
            <a:endParaRPr sz="350">
              <a:latin typeface="Tahoma"/>
              <a:cs typeface="Tahoma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514099" y="2215111"/>
            <a:ext cx="430872" cy="57599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1988700" y="2215111"/>
            <a:ext cx="431998" cy="57599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2464430" y="2215111"/>
            <a:ext cx="431998" cy="57599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2940159" y="2215111"/>
            <a:ext cx="432000" cy="57599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 txBox="1"/>
          <p:nvPr/>
        </p:nvSpPr>
        <p:spPr>
          <a:xfrm>
            <a:off x="1512971" y="2065426"/>
            <a:ext cx="1859280" cy="102870"/>
          </a:xfrm>
          <a:prstGeom prst="rect">
            <a:avLst/>
          </a:prstGeom>
          <a:solidFill>
            <a:srgbClr val="69201F"/>
          </a:solidFill>
        </p:spPr>
        <p:txBody>
          <a:bodyPr wrap="square" lIns="0" tIns="5715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45"/>
              </a:spcBef>
            </a:pPr>
            <a:r>
              <a:rPr dirty="0" sz="500" spc="40" b="1">
                <a:solidFill>
                  <a:srgbClr val="F5BC54"/>
                </a:solidFill>
                <a:latin typeface="Century Gothic"/>
                <a:cs typeface="Century Gothic"/>
              </a:rPr>
              <a:t>Lecturers</a:t>
            </a:r>
            <a:endParaRPr sz="500">
              <a:latin typeface="Century Gothic"/>
              <a:cs typeface="Century Gothic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512971" y="2791112"/>
            <a:ext cx="432434" cy="410209"/>
          </a:xfrm>
          <a:prstGeom prst="rect">
            <a:avLst/>
          </a:prstGeom>
          <a:solidFill>
            <a:srgbClr val="69201F"/>
          </a:solidFill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00" spc="-5" b="1">
                <a:solidFill>
                  <a:srgbClr val="ED9B00"/>
                </a:solidFill>
                <a:latin typeface="Tahoma"/>
                <a:cs typeface="Tahoma"/>
              </a:rPr>
              <a:t>Prof.</a:t>
            </a:r>
            <a:endParaRPr sz="300">
              <a:latin typeface="Tahoma"/>
              <a:cs typeface="Tahoma"/>
            </a:endParaRPr>
          </a:p>
          <a:p>
            <a:pPr marL="12700" marR="39370">
              <a:lnSpc>
                <a:spcPts val="340"/>
              </a:lnSpc>
              <a:spcBef>
                <a:spcPts val="25"/>
              </a:spcBef>
            </a:pPr>
            <a:r>
              <a:rPr dirty="0" sz="300" b="1">
                <a:solidFill>
                  <a:srgbClr val="ED9B00"/>
                </a:solidFill>
                <a:latin typeface="Tahoma"/>
                <a:cs typeface="Tahoma"/>
              </a:rPr>
              <a:t>Angelo Valleriani  </a:t>
            </a:r>
            <a:r>
              <a:rPr dirty="0" sz="250" spc="15">
                <a:solidFill>
                  <a:srgbClr val="F5BC54"/>
                </a:solidFill>
                <a:latin typeface="Maiandra GD"/>
                <a:cs typeface="Maiandra GD"/>
              </a:rPr>
              <a:t>Max-Planck Institute</a:t>
            </a:r>
            <a:r>
              <a:rPr dirty="0" sz="250" spc="-35">
                <a:solidFill>
                  <a:srgbClr val="F5BC54"/>
                </a:solidFill>
                <a:latin typeface="Maiandra GD"/>
                <a:cs typeface="Maiandra GD"/>
              </a:rPr>
              <a:t> </a:t>
            </a:r>
            <a:r>
              <a:rPr dirty="0" sz="250" spc="10">
                <a:solidFill>
                  <a:srgbClr val="F5BC54"/>
                </a:solidFill>
                <a:latin typeface="Maiandra GD"/>
                <a:cs typeface="Maiandra GD"/>
              </a:rPr>
              <a:t>of  </a:t>
            </a:r>
            <a:r>
              <a:rPr dirty="0" sz="250" spc="15">
                <a:solidFill>
                  <a:srgbClr val="F5BC54"/>
                </a:solidFill>
                <a:latin typeface="Maiandra GD"/>
                <a:cs typeface="Maiandra GD"/>
              </a:rPr>
              <a:t>Colloids </a:t>
            </a:r>
            <a:r>
              <a:rPr dirty="0" sz="250" spc="25">
                <a:solidFill>
                  <a:srgbClr val="F5BC54"/>
                </a:solidFill>
                <a:latin typeface="Maiandra GD"/>
                <a:cs typeface="Maiandra GD"/>
              </a:rPr>
              <a:t>and</a:t>
            </a:r>
            <a:r>
              <a:rPr dirty="0" sz="250" spc="-55">
                <a:solidFill>
                  <a:srgbClr val="F5BC54"/>
                </a:solidFill>
                <a:latin typeface="Maiandra GD"/>
                <a:cs typeface="Maiandra GD"/>
              </a:rPr>
              <a:t> </a:t>
            </a:r>
            <a:r>
              <a:rPr dirty="0" sz="250" spc="20">
                <a:solidFill>
                  <a:srgbClr val="F5BC54"/>
                </a:solidFill>
                <a:latin typeface="Maiandra GD"/>
                <a:cs typeface="Maiandra GD"/>
              </a:rPr>
              <a:t>Interfaces</a:t>
            </a:r>
            <a:endParaRPr sz="250">
              <a:latin typeface="Maiandra GD"/>
              <a:cs typeface="Maiandra GD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dirty="0" sz="200" spc="15" b="1">
                <a:solidFill>
                  <a:srgbClr val="ED9B00"/>
                </a:solidFill>
                <a:latin typeface="Tahoma"/>
                <a:cs typeface="Tahoma"/>
              </a:rPr>
              <a:t>Lecture:</a:t>
            </a:r>
            <a:endParaRPr sz="200">
              <a:latin typeface="Tahoma"/>
              <a:cs typeface="Tahoma"/>
            </a:endParaRPr>
          </a:p>
          <a:p>
            <a:pPr marL="12700" marR="127000">
              <a:lnSpc>
                <a:spcPct val="110000"/>
              </a:lnSpc>
            </a:pPr>
            <a:r>
              <a:rPr dirty="0" sz="200" spc="-10" i="1">
                <a:solidFill>
                  <a:srgbClr val="F5BC54"/>
                </a:solidFill>
                <a:latin typeface="Lucida Sans"/>
                <a:cs typeface="Lucida Sans"/>
              </a:rPr>
              <a:t>"Stochastic </a:t>
            </a:r>
            <a:r>
              <a:rPr dirty="0" sz="200" spc="-5" i="1">
                <a:solidFill>
                  <a:srgbClr val="F5BC54"/>
                </a:solidFill>
                <a:latin typeface="Lucida Sans"/>
                <a:cs typeface="Lucida Sans"/>
              </a:rPr>
              <a:t>processes in  </a:t>
            </a:r>
            <a:r>
              <a:rPr dirty="0" sz="200" spc="-5" i="1">
                <a:solidFill>
                  <a:srgbClr val="F5BC54"/>
                </a:solidFill>
                <a:latin typeface="Lucida Sans"/>
                <a:cs typeface="Lucida Sans"/>
              </a:rPr>
              <a:t>biologica</a:t>
            </a:r>
            <a:r>
              <a:rPr dirty="0" sz="200" i="1">
                <a:solidFill>
                  <a:srgbClr val="F5BC54"/>
                </a:solidFill>
                <a:latin typeface="Lucida Sans"/>
                <a:cs typeface="Lucida Sans"/>
              </a:rPr>
              <a:t>l</a:t>
            </a:r>
            <a:r>
              <a:rPr dirty="0" sz="200" spc="-5" i="1">
                <a:solidFill>
                  <a:srgbClr val="F5BC54"/>
                </a:solidFill>
                <a:latin typeface="Lucida Sans"/>
                <a:cs typeface="Lucida Sans"/>
              </a:rPr>
              <a:t> </a:t>
            </a:r>
            <a:r>
              <a:rPr dirty="0" sz="200" spc="-10" i="1">
                <a:solidFill>
                  <a:srgbClr val="F5BC54"/>
                </a:solidFill>
                <a:latin typeface="Lucida Sans"/>
                <a:cs typeface="Lucida Sans"/>
              </a:rPr>
              <a:t>systems"</a:t>
            </a:r>
            <a:endParaRPr sz="200">
              <a:latin typeface="Lucida Sans"/>
              <a:cs typeface="Lucida Sans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988700" y="2791112"/>
            <a:ext cx="432434" cy="410209"/>
          </a:xfrm>
          <a:prstGeom prst="rect">
            <a:avLst/>
          </a:prstGeom>
          <a:solidFill>
            <a:srgbClr val="69201F"/>
          </a:solidFill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00" spc="-5" b="1">
                <a:solidFill>
                  <a:srgbClr val="ED9B00"/>
                </a:solidFill>
                <a:latin typeface="Tahoma"/>
                <a:cs typeface="Tahoma"/>
              </a:rPr>
              <a:t>Prof.</a:t>
            </a:r>
            <a:endParaRPr sz="3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</a:pPr>
            <a:r>
              <a:rPr dirty="0" sz="300" spc="-5" b="1">
                <a:solidFill>
                  <a:srgbClr val="ED9B00"/>
                </a:solidFill>
                <a:latin typeface="Tahoma"/>
                <a:cs typeface="Tahoma"/>
              </a:rPr>
              <a:t>Sylvie</a:t>
            </a:r>
            <a:r>
              <a:rPr dirty="0" sz="300" spc="5" b="1">
                <a:solidFill>
                  <a:srgbClr val="ED9B00"/>
                </a:solidFill>
                <a:latin typeface="Tahoma"/>
                <a:cs typeface="Tahoma"/>
              </a:rPr>
              <a:t> </a:t>
            </a:r>
            <a:r>
              <a:rPr dirty="0" sz="300" spc="-40" b="1">
                <a:solidFill>
                  <a:srgbClr val="ED9B00"/>
                </a:solidFill>
                <a:latin typeface="Tahoma"/>
                <a:cs typeface="Tahoma"/>
              </a:rPr>
              <a:t>R</a:t>
            </a:r>
            <a:r>
              <a:rPr dirty="0" sz="300" b="1">
                <a:solidFill>
                  <a:srgbClr val="ED9B00"/>
                </a:solidFill>
                <a:latin typeface="Tahoma"/>
                <a:cs typeface="Tahoma"/>
              </a:rPr>
              <a:t>oelly</a:t>
            </a:r>
            <a:endParaRPr sz="300">
              <a:latin typeface="Tahoma"/>
              <a:cs typeface="Tahoma"/>
            </a:endParaRPr>
          </a:p>
          <a:p>
            <a:pPr marL="12700">
              <a:lnSpc>
                <a:spcPts val="295"/>
              </a:lnSpc>
              <a:spcBef>
                <a:spcPts val="30"/>
              </a:spcBef>
            </a:pPr>
            <a:r>
              <a:rPr dirty="0" sz="250" spc="10">
                <a:solidFill>
                  <a:srgbClr val="F5BC54"/>
                </a:solidFill>
                <a:latin typeface="Maiandra GD"/>
                <a:cs typeface="Maiandra GD"/>
              </a:rPr>
              <a:t>University of</a:t>
            </a:r>
            <a:r>
              <a:rPr dirty="0" sz="250" spc="-40">
                <a:solidFill>
                  <a:srgbClr val="F5BC54"/>
                </a:solidFill>
                <a:latin typeface="Maiandra GD"/>
                <a:cs typeface="Maiandra GD"/>
              </a:rPr>
              <a:t> </a:t>
            </a:r>
            <a:r>
              <a:rPr dirty="0" sz="250" spc="20">
                <a:solidFill>
                  <a:srgbClr val="F5BC54"/>
                </a:solidFill>
                <a:latin typeface="Maiandra GD"/>
                <a:cs typeface="Maiandra GD"/>
              </a:rPr>
              <a:t>Potsdam</a:t>
            </a:r>
            <a:endParaRPr sz="250">
              <a:latin typeface="Maiandra GD"/>
              <a:cs typeface="Maiandra GD"/>
            </a:endParaRPr>
          </a:p>
          <a:p>
            <a:pPr marL="12700">
              <a:lnSpc>
                <a:spcPts val="295"/>
              </a:lnSpc>
            </a:pPr>
            <a:r>
              <a:rPr dirty="0" sz="200" spc="-10" b="1">
                <a:solidFill>
                  <a:srgbClr val="ED9B00"/>
                </a:solidFill>
                <a:latin typeface="Tahoma"/>
                <a:cs typeface="Tahoma"/>
              </a:rPr>
              <a:t>Lecture:</a:t>
            </a:r>
            <a:endParaRPr sz="200">
              <a:latin typeface="Tahoma"/>
              <a:cs typeface="Tahoma"/>
            </a:endParaRPr>
          </a:p>
          <a:p>
            <a:pPr marL="12700" marR="148590">
              <a:lnSpc>
                <a:spcPts val="260"/>
              </a:lnSpc>
              <a:spcBef>
                <a:spcPts val="5"/>
              </a:spcBef>
            </a:pPr>
            <a:r>
              <a:rPr dirty="0" sz="200" i="1">
                <a:solidFill>
                  <a:srgbClr val="F5BC54"/>
                </a:solidFill>
                <a:latin typeface="Lucida Sans"/>
                <a:cs typeface="Lucida Sans"/>
              </a:rPr>
              <a:t>"Basic </a:t>
            </a:r>
            <a:r>
              <a:rPr dirty="0" sz="200" spc="-5" i="1">
                <a:solidFill>
                  <a:srgbClr val="F5BC54"/>
                </a:solidFill>
                <a:latin typeface="Lucida Sans"/>
                <a:cs typeface="Lucida Sans"/>
              </a:rPr>
              <a:t>properties </a:t>
            </a:r>
            <a:r>
              <a:rPr dirty="0" sz="200" i="1">
                <a:solidFill>
                  <a:srgbClr val="F5BC54"/>
                </a:solidFill>
                <a:latin typeface="Lucida Sans"/>
                <a:cs typeface="Lucida Sans"/>
              </a:rPr>
              <a:t>of  </a:t>
            </a:r>
            <a:r>
              <a:rPr dirty="0" sz="200" i="1">
                <a:solidFill>
                  <a:srgbClr val="F5BC54"/>
                </a:solidFill>
                <a:latin typeface="Lucida Sans"/>
                <a:cs typeface="Lucida Sans"/>
              </a:rPr>
              <a:t>branching</a:t>
            </a:r>
            <a:r>
              <a:rPr dirty="0" sz="200" i="1">
                <a:solidFill>
                  <a:srgbClr val="F5BC54"/>
                </a:solidFill>
                <a:latin typeface="Lucida Sans"/>
                <a:cs typeface="Lucida Sans"/>
              </a:rPr>
              <a:t> </a:t>
            </a:r>
            <a:r>
              <a:rPr dirty="0" sz="200" spc="-5" i="1">
                <a:solidFill>
                  <a:srgbClr val="F5BC54"/>
                </a:solidFill>
                <a:latin typeface="Lucida Sans"/>
                <a:cs typeface="Lucida Sans"/>
              </a:rPr>
              <a:t>processes"</a:t>
            </a:r>
            <a:endParaRPr sz="200">
              <a:latin typeface="Lucida Sans"/>
              <a:cs typeface="Lucida Sans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464430" y="2791112"/>
            <a:ext cx="432434" cy="410209"/>
          </a:xfrm>
          <a:prstGeom prst="rect">
            <a:avLst/>
          </a:prstGeom>
          <a:solidFill>
            <a:srgbClr val="69201F"/>
          </a:solidFill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00" spc="-5" b="1">
                <a:solidFill>
                  <a:srgbClr val="ED9B00"/>
                </a:solidFill>
                <a:latin typeface="Tahoma"/>
                <a:cs typeface="Tahoma"/>
              </a:rPr>
              <a:t>Prof.</a:t>
            </a:r>
            <a:endParaRPr sz="300">
              <a:latin typeface="Tahoma"/>
              <a:cs typeface="Tahoma"/>
            </a:endParaRPr>
          </a:p>
          <a:p>
            <a:pPr marL="12700" marR="46355">
              <a:lnSpc>
                <a:spcPts val="300"/>
              </a:lnSpc>
              <a:spcBef>
                <a:spcPts val="55"/>
              </a:spcBef>
            </a:pPr>
            <a:r>
              <a:rPr dirty="0" sz="300" spc="-5" b="1">
                <a:solidFill>
                  <a:srgbClr val="ED9B00"/>
                </a:solidFill>
                <a:latin typeface="Tahoma"/>
                <a:cs typeface="Tahoma"/>
              </a:rPr>
              <a:t>Alexei </a:t>
            </a:r>
            <a:r>
              <a:rPr dirty="0" sz="300" b="1">
                <a:solidFill>
                  <a:srgbClr val="ED9B00"/>
                </a:solidFill>
                <a:latin typeface="Tahoma"/>
                <a:cs typeface="Tahoma"/>
              </a:rPr>
              <a:t>Kulik  </a:t>
            </a:r>
            <a:r>
              <a:rPr dirty="0" sz="250" spc="20">
                <a:solidFill>
                  <a:srgbClr val="F5BC54"/>
                </a:solidFill>
                <a:latin typeface="Maiandra GD"/>
                <a:cs typeface="Maiandra GD"/>
              </a:rPr>
              <a:t>Ukrainian National  Academy </a:t>
            </a:r>
            <a:r>
              <a:rPr dirty="0" sz="250" spc="10">
                <a:solidFill>
                  <a:srgbClr val="F5BC54"/>
                </a:solidFill>
                <a:latin typeface="Maiandra GD"/>
                <a:cs typeface="Maiandra GD"/>
              </a:rPr>
              <a:t>of </a:t>
            </a:r>
            <a:r>
              <a:rPr dirty="0" sz="250" spc="25">
                <a:solidFill>
                  <a:srgbClr val="F5BC54"/>
                </a:solidFill>
                <a:latin typeface="Maiandra GD"/>
                <a:cs typeface="Maiandra GD"/>
              </a:rPr>
              <a:t>Sciences</a:t>
            </a:r>
            <a:r>
              <a:rPr dirty="0" sz="250" spc="-45">
                <a:solidFill>
                  <a:srgbClr val="F5BC54"/>
                </a:solidFill>
                <a:latin typeface="Maiandra GD"/>
                <a:cs typeface="Maiandra GD"/>
              </a:rPr>
              <a:t> </a:t>
            </a:r>
            <a:r>
              <a:rPr dirty="0" sz="250" spc="25">
                <a:solidFill>
                  <a:srgbClr val="F5BC54"/>
                </a:solidFill>
                <a:latin typeface="Maiandra GD"/>
                <a:cs typeface="Maiandra GD"/>
              </a:rPr>
              <a:t>/  </a:t>
            </a:r>
            <a:r>
              <a:rPr dirty="0" sz="250" spc="10">
                <a:solidFill>
                  <a:srgbClr val="F5BC54"/>
                </a:solidFill>
                <a:latin typeface="Maiandra GD"/>
                <a:cs typeface="Maiandra GD"/>
              </a:rPr>
              <a:t>currently:</a:t>
            </a:r>
            <a:r>
              <a:rPr dirty="0" sz="250" spc="-35">
                <a:solidFill>
                  <a:srgbClr val="F5BC54"/>
                </a:solidFill>
                <a:latin typeface="Maiandra GD"/>
                <a:cs typeface="Maiandra GD"/>
              </a:rPr>
              <a:t> </a:t>
            </a:r>
            <a:r>
              <a:rPr dirty="0" sz="250" spc="15">
                <a:solidFill>
                  <a:srgbClr val="F5BC54"/>
                </a:solidFill>
                <a:latin typeface="Maiandra GD"/>
                <a:cs typeface="Maiandra GD"/>
              </a:rPr>
              <a:t>distinguished  professor </a:t>
            </a:r>
            <a:r>
              <a:rPr dirty="0" sz="250" spc="5">
                <a:solidFill>
                  <a:srgbClr val="F5BC54"/>
                </a:solidFill>
                <a:latin typeface="Maiandra GD"/>
                <a:cs typeface="Maiandra GD"/>
              </a:rPr>
              <a:t>of </a:t>
            </a:r>
            <a:r>
              <a:rPr dirty="0" sz="250" spc="10">
                <a:solidFill>
                  <a:srgbClr val="F5BC54"/>
                </a:solidFill>
                <a:latin typeface="Maiandra GD"/>
                <a:cs typeface="Maiandra GD"/>
              </a:rPr>
              <a:t>the Berlin</a:t>
            </a:r>
            <a:endParaRPr sz="250">
              <a:latin typeface="Maiandra GD"/>
              <a:cs typeface="Maiandra GD"/>
            </a:endParaRPr>
          </a:p>
          <a:p>
            <a:pPr marL="12700">
              <a:lnSpc>
                <a:spcPts val="290"/>
              </a:lnSpc>
            </a:pPr>
            <a:r>
              <a:rPr dirty="0" sz="250" spc="5">
                <a:solidFill>
                  <a:srgbClr val="F5BC54"/>
                </a:solidFill>
                <a:latin typeface="Maiandra GD"/>
                <a:cs typeface="Maiandra GD"/>
              </a:rPr>
              <a:t>Mathematical</a:t>
            </a:r>
            <a:r>
              <a:rPr dirty="0" sz="250" spc="-30">
                <a:solidFill>
                  <a:srgbClr val="F5BC54"/>
                </a:solidFill>
                <a:latin typeface="Maiandra GD"/>
                <a:cs typeface="Maiandra GD"/>
              </a:rPr>
              <a:t> </a:t>
            </a:r>
            <a:r>
              <a:rPr dirty="0" sz="250" spc="5">
                <a:solidFill>
                  <a:srgbClr val="F5BC54"/>
                </a:solidFill>
                <a:latin typeface="Maiandra GD"/>
                <a:cs typeface="Maiandra GD"/>
              </a:rPr>
              <a:t>School</a:t>
            </a:r>
            <a:r>
              <a:rPr dirty="0" sz="250" spc="-30">
                <a:solidFill>
                  <a:srgbClr val="F5BC54"/>
                </a:solidFill>
                <a:latin typeface="Maiandra GD"/>
                <a:cs typeface="Maiandra GD"/>
              </a:rPr>
              <a:t> </a:t>
            </a:r>
            <a:r>
              <a:rPr dirty="0" sz="250" spc="-5">
                <a:solidFill>
                  <a:srgbClr val="F5BC54"/>
                </a:solidFill>
                <a:latin typeface="Maiandra GD"/>
                <a:cs typeface="Maiandra GD"/>
              </a:rPr>
              <a:t>(BMS)</a:t>
            </a:r>
            <a:endParaRPr sz="250">
              <a:latin typeface="Maiandra GD"/>
              <a:cs typeface="Maiandra GD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dirty="0" sz="200" spc="15" b="1">
                <a:solidFill>
                  <a:srgbClr val="ED9B00"/>
                </a:solidFill>
                <a:latin typeface="Tahoma"/>
                <a:cs typeface="Tahoma"/>
              </a:rPr>
              <a:t>Lecture:</a:t>
            </a:r>
            <a:endParaRPr sz="200">
              <a:latin typeface="Tahoma"/>
              <a:cs typeface="Tahoma"/>
            </a:endParaRPr>
          </a:p>
          <a:p>
            <a:pPr marL="12700" marR="40640">
              <a:lnSpc>
                <a:spcPct val="110000"/>
              </a:lnSpc>
            </a:pPr>
            <a:r>
              <a:rPr dirty="0" sz="200" i="1">
                <a:solidFill>
                  <a:srgbClr val="F5BC54"/>
                </a:solidFill>
                <a:latin typeface="Lucida Sans"/>
                <a:cs typeface="Lucida Sans"/>
              </a:rPr>
              <a:t>"Ergodic </a:t>
            </a:r>
            <a:r>
              <a:rPr dirty="0" sz="200" spc="-5" i="1">
                <a:solidFill>
                  <a:srgbClr val="F5BC54"/>
                </a:solidFill>
                <a:latin typeface="Lucida Sans"/>
                <a:cs typeface="Lucida Sans"/>
              </a:rPr>
              <a:t>properties </a:t>
            </a:r>
            <a:r>
              <a:rPr dirty="0" sz="200" i="1">
                <a:solidFill>
                  <a:srgbClr val="F5BC54"/>
                </a:solidFill>
                <a:latin typeface="Lucida Sans"/>
                <a:cs typeface="Lucida Sans"/>
              </a:rPr>
              <a:t>of</a:t>
            </a:r>
            <a:r>
              <a:rPr dirty="0" sz="200" spc="-15" i="1">
                <a:solidFill>
                  <a:srgbClr val="F5BC54"/>
                </a:solidFill>
                <a:latin typeface="Lucida Sans"/>
                <a:cs typeface="Lucida Sans"/>
              </a:rPr>
              <a:t> </a:t>
            </a:r>
            <a:r>
              <a:rPr dirty="0" sz="200" i="1">
                <a:solidFill>
                  <a:srgbClr val="F5BC54"/>
                </a:solidFill>
                <a:latin typeface="Lucida Sans"/>
                <a:cs typeface="Lucida Sans"/>
              </a:rPr>
              <a:t>Markov  </a:t>
            </a:r>
            <a:r>
              <a:rPr dirty="0" sz="200" spc="-5" i="1">
                <a:solidFill>
                  <a:srgbClr val="F5BC54"/>
                </a:solidFill>
                <a:latin typeface="Lucida Sans"/>
                <a:cs typeface="Lucida Sans"/>
              </a:rPr>
              <a:t>processes"</a:t>
            </a:r>
            <a:endParaRPr sz="200">
              <a:latin typeface="Lucida Sans"/>
              <a:cs typeface="Lucida Sans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940159" y="2791112"/>
            <a:ext cx="432434" cy="410209"/>
          </a:xfrm>
          <a:prstGeom prst="rect">
            <a:avLst/>
          </a:prstGeom>
          <a:solidFill>
            <a:srgbClr val="69201F"/>
          </a:solidFill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00" spc="-5" b="1">
                <a:solidFill>
                  <a:srgbClr val="ED9B00"/>
                </a:solidFill>
                <a:latin typeface="Tahoma"/>
                <a:cs typeface="Tahoma"/>
              </a:rPr>
              <a:t>Prof.</a:t>
            </a:r>
            <a:endParaRPr sz="3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</a:pPr>
            <a:r>
              <a:rPr dirty="0" sz="300" spc="-5" b="1">
                <a:solidFill>
                  <a:srgbClr val="ED9B00"/>
                </a:solidFill>
                <a:latin typeface="Tahoma"/>
                <a:cs typeface="Tahoma"/>
              </a:rPr>
              <a:t>Juan</a:t>
            </a:r>
            <a:r>
              <a:rPr dirty="0" sz="300" spc="-45" b="1">
                <a:solidFill>
                  <a:srgbClr val="ED9B00"/>
                </a:solidFill>
                <a:latin typeface="Tahoma"/>
                <a:cs typeface="Tahoma"/>
              </a:rPr>
              <a:t> </a:t>
            </a:r>
            <a:r>
              <a:rPr dirty="0" sz="300" spc="-5" b="1">
                <a:solidFill>
                  <a:srgbClr val="ED9B00"/>
                </a:solidFill>
                <a:latin typeface="Tahoma"/>
                <a:cs typeface="Tahoma"/>
              </a:rPr>
              <a:t>Manuel</a:t>
            </a:r>
            <a:r>
              <a:rPr dirty="0" sz="300" spc="-45" b="1">
                <a:solidFill>
                  <a:srgbClr val="ED9B00"/>
                </a:solidFill>
                <a:latin typeface="Tahoma"/>
                <a:cs typeface="Tahoma"/>
              </a:rPr>
              <a:t> </a:t>
            </a:r>
            <a:r>
              <a:rPr dirty="0" sz="300" spc="-5" b="1">
                <a:solidFill>
                  <a:srgbClr val="ED9B00"/>
                </a:solidFill>
                <a:latin typeface="Tahoma"/>
                <a:cs typeface="Tahoma"/>
              </a:rPr>
              <a:t>Pedraza</a:t>
            </a:r>
            <a:endParaRPr sz="300">
              <a:latin typeface="Tahoma"/>
              <a:cs typeface="Tahoma"/>
            </a:endParaRPr>
          </a:p>
          <a:p>
            <a:pPr marL="12700">
              <a:lnSpc>
                <a:spcPts val="295"/>
              </a:lnSpc>
              <a:spcBef>
                <a:spcPts val="30"/>
              </a:spcBef>
            </a:pPr>
            <a:r>
              <a:rPr dirty="0" sz="250" spc="10">
                <a:solidFill>
                  <a:srgbClr val="F5BC54"/>
                </a:solidFill>
                <a:latin typeface="Maiandra GD"/>
                <a:cs typeface="Maiandra GD"/>
              </a:rPr>
              <a:t>Universidad</a:t>
            </a:r>
            <a:r>
              <a:rPr dirty="0" sz="250" spc="-30">
                <a:solidFill>
                  <a:srgbClr val="F5BC54"/>
                </a:solidFill>
                <a:latin typeface="Maiandra GD"/>
                <a:cs typeface="Maiandra GD"/>
              </a:rPr>
              <a:t> </a:t>
            </a:r>
            <a:r>
              <a:rPr dirty="0" sz="250" spc="20">
                <a:solidFill>
                  <a:srgbClr val="F5BC54"/>
                </a:solidFill>
                <a:latin typeface="Maiandra GD"/>
                <a:cs typeface="Maiandra GD"/>
              </a:rPr>
              <a:t>de</a:t>
            </a:r>
            <a:r>
              <a:rPr dirty="0" sz="250" spc="-35">
                <a:solidFill>
                  <a:srgbClr val="F5BC54"/>
                </a:solidFill>
                <a:latin typeface="Maiandra GD"/>
                <a:cs typeface="Maiandra GD"/>
              </a:rPr>
              <a:t> </a:t>
            </a:r>
            <a:r>
              <a:rPr dirty="0" sz="250" spc="10">
                <a:solidFill>
                  <a:srgbClr val="F5BC54"/>
                </a:solidFill>
                <a:latin typeface="Maiandra GD"/>
                <a:cs typeface="Maiandra GD"/>
              </a:rPr>
              <a:t>los</a:t>
            </a:r>
            <a:r>
              <a:rPr dirty="0" sz="250" spc="-30">
                <a:solidFill>
                  <a:srgbClr val="F5BC54"/>
                </a:solidFill>
                <a:latin typeface="Maiandra GD"/>
                <a:cs typeface="Maiandra GD"/>
              </a:rPr>
              <a:t> </a:t>
            </a:r>
            <a:r>
              <a:rPr dirty="0" sz="250" spc="15">
                <a:solidFill>
                  <a:srgbClr val="F5BC54"/>
                </a:solidFill>
                <a:latin typeface="Maiandra GD"/>
                <a:cs typeface="Maiandra GD"/>
              </a:rPr>
              <a:t>Andes</a:t>
            </a:r>
            <a:endParaRPr sz="250">
              <a:latin typeface="Maiandra GD"/>
              <a:cs typeface="Maiandra GD"/>
            </a:endParaRPr>
          </a:p>
          <a:p>
            <a:pPr marL="12700">
              <a:lnSpc>
                <a:spcPts val="295"/>
              </a:lnSpc>
            </a:pPr>
            <a:r>
              <a:rPr dirty="0" sz="200" spc="-10" b="1">
                <a:solidFill>
                  <a:srgbClr val="ED9B00"/>
                </a:solidFill>
                <a:latin typeface="Tahoma"/>
                <a:cs typeface="Tahoma"/>
              </a:rPr>
              <a:t>Lecture:</a:t>
            </a:r>
            <a:endParaRPr sz="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dirty="0" sz="200" spc="5" i="1">
                <a:solidFill>
                  <a:srgbClr val="F5BC54"/>
                </a:solidFill>
                <a:latin typeface="Lucida Sans"/>
                <a:cs typeface="Lucida Sans"/>
              </a:rPr>
              <a:t>"Noise </a:t>
            </a:r>
            <a:r>
              <a:rPr dirty="0" sz="200" i="1">
                <a:solidFill>
                  <a:srgbClr val="F5BC54"/>
                </a:solidFill>
                <a:latin typeface="Lucida Sans"/>
                <a:cs typeface="Lucida Sans"/>
              </a:rPr>
              <a:t>in Biological</a:t>
            </a:r>
            <a:r>
              <a:rPr dirty="0" sz="200" spc="-45" i="1">
                <a:solidFill>
                  <a:srgbClr val="F5BC54"/>
                </a:solidFill>
                <a:latin typeface="Lucida Sans"/>
                <a:cs typeface="Lucida Sans"/>
              </a:rPr>
              <a:t> </a:t>
            </a:r>
            <a:r>
              <a:rPr dirty="0" sz="200" spc="-5" i="1">
                <a:solidFill>
                  <a:srgbClr val="F5BC54"/>
                </a:solidFill>
                <a:latin typeface="Lucida Sans"/>
                <a:cs typeface="Lucida Sans"/>
              </a:rPr>
              <a:t>Circuits"</a:t>
            </a:r>
            <a:endParaRPr sz="200">
              <a:latin typeface="Lucida Sans"/>
              <a:cs typeface="Lucida Sans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071555" y="1366504"/>
            <a:ext cx="742315" cy="78740"/>
          </a:xfrm>
          <a:prstGeom prst="rect">
            <a:avLst/>
          </a:prstGeom>
          <a:solidFill>
            <a:srgbClr val="F5BC54"/>
          </a:solidFill>
        </p:spPr>
        <p:txBody>
          <a:bodyPr wrap="square" lIns="0" tIns="9525" rIns="0" bIns="0" rtlCol="0" vert="horz">
            <a:spAutoFit/>
          </a:bodyPr>
          <a:lstStyle/>
          <a:p>
            <a:pPr marL="31750">
              <a:lnSpc>
                <a:spcPct val="100000"/>
              </a:lnSpc>
              <a:spcBef>
                <a:spcPts val="75"/>
              </a:spcBef>
            </a:pPr>
            <a:r>
              <a:rPr dirty="0" sz="400" spc="35" b="1">
                <a:solidFill>
                  <a:srgbClr val="A63E31"/>
                </a:solidFill>
                <a:latin typeface="Century Gothic"/>
                <a:cs typeface="Century Gothic"/>
              </a:rPr>
              <a:t>International</a:t>
            </a:r>
            <a:r>
              <a:rPr dirty="0" sz="400" spc="-5" b="1">
                <a:solidFill>
                  <a:srgbClr val="A63E31"/>
                </a:solidFill>
                <a:latin typeface="Century Gothic"/>
                <a:cs typeface="Century Gothic"/>
              </a:rPr>
              <a:t> </a:t>
            </a:r>
            <a:r>
              <a:rPr dirty="0" sz="400" spc="40" b="1">
                <a:solidFill>
                  <a:srgbClr val="A63E31"/>
                </a:solidFill>
                <a:latin typeface="Century Gothic"/>
                <a:cs typeface="Century Gothic"/>
              </a:rPr>
              <a:t>Workshop</a:t>
            </a:r>
            <a:endParaRPr sz="400">
              <a:latin typeface="Century Gothic"/>
              <a:cs typeface="Century Gothic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2789090" y="471102"/>
            <a:ext cx="555377" cy="16068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2264314" y="389674"/>
            <a:ext cx="356501" cy="93090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2264315" y="389674"/>
            <a:ext cx="0" cy="930910"/>
          </a:xfrm>
          <a:custGeom>
            <a:avLst/>
            <a:gdLst/>
            <a:ahLst/>
            <a:cxnLst/>
            <a:rect l="l" t="t" r="r" b="b"/>
            <a:pathLst>
              <a:path w="0" h="930910">
                <a:moveTo>
                  <a:pt x="0" y="0"/>
                </a:moveTo>
                <a:lnTo>
                  <a:pt x="0" y="930910"/>
                </a:lnTo>
              </a:path>
            </a:pathLst>
          </a:custGeom>
          <a:ln w="3599">
            <a:solidFill>
              <a:srgbClr val="A63E3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2620815" y="389674"/>
            <a:ext cx="0" cy="930910"/>
          </a:xfrm>
          <a:custGeom>
            <a:avLst/>
            <a:gdLst/>
            <a:ahLst/>
            <a:cxnLst/>
            <a:rect l="l" t="t" r="r" b="b"/>
            <a:pathLst>
              <a:path w="0" h="930910">
                <a:moveTo>
                  <a:pt x="0" y="0"/>
                </a:moveTo>
                <a:lnTo>
                  <a:pt x="0" y="930910"/>
                </a:lnTo>
              </a:path>
            </a:pathLst>
          </a:custGeom>
          <a:ln w="3599">
            <a:solidFill>
              <a:srgbClr val="A63E3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2264315" y="627192"/>
            <a:ext cx="356870" cy="0"/>
          </a:xfrm>
          <a:custGeom>
            <a:avLst/>
            <a:gdLst/>
            <a:ahLst/>
            <a:cxnLst/>
            <a:rect l="l" t="t" r="r" b="b"/>
            <a:pathLst>
              <a:path w="356869" h="0">
                <a:moveTo>
                  <a:pt x="356499" y="0"/>
                </a:moveTo>
                <a:lnTo>
                  <a:pt x="0" y="0"/>
                </a:lnTo>
              </a:path>
            </a:pathLst>
          </a:custGeom>
          <a:ln w="3599">
            <a:solidFill>
              <a:srgbClr val="A63E3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2264315" y="845548"/>
            <a:ext cx="356870" cy="0"/>
          </a:xfrm>
          <a:custGeom>
            <a:avLst/>
            <a:gdLst/>
            <a:ahLst/>
            <a:cxnLst/>
            <a:rect l="l" t="t" r="r" b="b"/>
            <a:pathLst>
              <a:path w="356869" h="0">
                <a:moveTo>
                  <a:pt x="356499" y="0"/>
                </a:moveTo>
                <a:lnTo>
                  <a:pt x="0" y="0"/>
                </a:lnTo>
              </a:path>
            </a:pathLst>
          </a:custGeom>
          <a:ln w="3599">
            <a:solidFill>
              <a:srgbClr val="A63E3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2264315" y="1083066"/>
            <a:ext cx="356870" cy="0"/>
          </a:xfrm>
          <a:custGeom>
            <a:avLst/>
            <a:gdLst/>
            <a:ahLst/>
            <a:cxnLst/>
            <a:rect l="l" t="t" r="r" b="b"/>
            <a:pathLst>
              <a:path w="356869" h="0">
                <a:moveTo>
                  <a:pt x="356499" y="0"/>
                </a:moveTo>
                <a:lnTo>
                  <a:pt x="0" y="0"/>
                </a:lnTo>
              </a:path>
            </a:pathLst>
          </a:custGeom>
          <a:ln w="3599">
            <a:solidFill>
              <a:srgbClr val="A63E3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1436726" y="1320589"/>
            <a:ext cx="2011680" cy="0"/>
          </a:xfrm>
          <a:custGeom>
            <a:avLst/>
            <a:gdLst/>
            <a:ahLst/>
            <a:cxnLst/>
            <a:rect l="l" t="t" r="r" b="b"/>
            <a:pathLst>
              <a:path w="2011679" h="0">
                <a:moveTo>
                  <a:pt x="2011680" y="0"/>
                </a:moveTo>
                <a:lnTo>
                  <a:pt x="0" y="0"/>
                </a:lnTo>
              </a:path>
            </a:pathLst>
          </a:custGeom>
          <a:ln w="3599">
            <a:solidFill>
              <a:srgbClr val="A63E3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 txBox="1"/>
          <p:nvPr/>
        </p:nvSpPr>
        <p:spPr>
          <a:xfrm>
            <a:off x="1787263" y="3245317"/>
            <a:ext cx="1311275" cy="1009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340"/>
              </a:lnSpc>
            </a:pPr>
            <a:r>
              <a:rPr dirty="0" sz="300" spc="5" b="1">
                <a:solidFill>
                  <a:srgbClr val="ED9B00"/>
                </a:solidFill>
                <a:latin typeface="Tahoma"/>
                <a:cs typeface="Tahoma"/>
              </a:rPr>
              <a:t>Organizer:</a:t>
            </a:r>
            <a:endParaRPr sz="300">
              <a:latin typeface="Tahoma"/>
              <a:cs typeface="Tahoma"/>
            </a:endParaRPr>
          </a:p>
          <a:p>
            <a:pPr algn="ctr">
              <a:lnSpc>
                <a:spcPts val="340"/>
              </a:lnSpc>
            </a:pPr>
            <a:r>
              <a:rPr dirty="0" sz="300" b="1">
                <a:solidFill>
                  <a:srgbClr val="ED9B00"/>
                </a:solidFill>
                <a:latin typeface="Tahoma"/>
                <a:cs typeface="Tahoma"/>
              </a:rPr>
              <a:t>Michael A. </a:t>
            </a:r>
            <a:r>
              <a:rPr dirty="0" sz="300" spc="5" b="1">
                <a:solidFill>
                  <a:srgbClr val="ED9B00"/>
                </a:solidFill>
                <a:latin typeface="Tahoma"/>
                <a:cs typeface="Tahoma"/>
              </a:rPr>
              <a:t>Hoegele, Universidad de </a:t>
            </a:r>
            <a:r>
              <a:rPr dirty="0" sz="300" spc="-5" b="1">
                <a:solidFill>
                  <a:srgbClr val="ED9B00"/>
                </a:solidFill>
                <a:latin typeface="Tahoma"/>
                <a:cs typeface="Tahoma"/>
              </a:rPr>
              <a:t>los </a:t>
            </a:r>
            <a:r>
              <a:rPr dirty="0" sz="300" b="1">
                <a:solidFill>
                  <a:srgbClr val="ED9B00"/>
                </a:solidFill>
                <a:latin typeface="Tahoma"/>
                <a:cs typeface="Tahoma"/>
              </a:rPr>
              <a:t>Andes </a:t>
            </a:r>
            <a:r>
              <a:rPr dirty="0" sz="300" spc="5" b="1">
                <a:solidFill>
                  <a:srgbClr val="ED9B00"/>
                </a:solidFill>
                <a:latin typeface="Tahoma"/>
                <a:cs typeface="Tahoma"/>
              </a:rPr>
              <a:t>- </a:t>
            </a:r>
            <a:r>
              <a:rPr dirty="0" sz="300" spc="-5" b="1">
                <a:solidFill>
                  <a:srgbClr val="ED9B00"/>
                </a:solidFill>
                <a:latin typeface="Tahoma"/>
                <a:cs typeface="Tahoma"/>
              </a:rPr>
              <a:t>Bogotá,</a:t>
            </a:r>
            <a:r>
              <a:rPr dirty="0" sz="300" spc="10" b="1">
                <a:solidFill>
                  <a:srgbClr val="ED9B00"/>
                </a:solidFill>
                <a:latin typeface="Tahoma"/>
                <a:cs typeface="Tahoma"/>
              </a:rPr>
              <a:t> </a:t>
            </a:r>
            <a:r>
              <a:rPr dirty="0" sz="300" b="1">
                <a:solidFill>
                  <a:srgbClr val="ED9B00"/>
                </a:solidFill>
                <a:latin typeface="Tahoma"/>
                <a:cs typeface="Tahoma"/>
              </a:rPr>
              <a:t>Colombia.</a:t>
            </a:r>
            <a:endParaRPr sz="300">
              <a:latin typeface="Tahoma"/>
              <a:cs typeface="Tahoma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2789090" y="1115089"/>
            <a:ext cx="554401" cy="104740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1537766" y="468162"/>
            <a:ext cx="504134" cy="19273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3071952" y="343096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50076">
            <a:solidFill>
              <a:srgbClr val="69201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 txBox="1"/>
          <p:nvPr/>
        </p:nvSpPr>
        <p:spPr>
          <a:xfrm>
            <a:off x="1535976" y="3346272"/>
            <a:ext cx="1560830" cy="1098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endParaRPr sz="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250">
              <a:latin typeface="Times New Roman"/>
              <a:cs typeface="Times New Roman"/>
            </a:endParaRPr>
          </a:p>
          <a:p>
            <a:pPr marL="100965">
              <a:lnSpc>
                <a:spcPct val="100000"/>
              </a:lnSpc>
            </a:pPr>
            <a:r>
              <a:rPr dirty="0" sz="200" spc="5">
                <a:solidFill>
                  <a:srgbClr val="ED9B00"/>
                </a:solidFill>
                <a:latin typeface="Calibri"/>
                <a:cs typeface="Calibri"/>
              </a:rPr>
              <a:t>Universidad</a:t>
            </a:r>
            <a:r>
              <a:rPr dirty="0" sz="200" spc="20">
                <a:solidFill>
                  <a:srgbClr val="ED9B00"/>
                </a:solidFill>
                <a:latin typeface="Calibri"/>
                <a:cs typeface="Calibri"/>
              </a:rPr>
              <a:t> </a:t>
            </a:r>
            <a:r>
              <a:rPr dirty="0" sz="200" spc="5">
                <a:solidFill>
                  <a:srgbClr val="ED9B00"/>
                </a:solidFill>
                <a:latin typeface="Calibri"/>
                <a:cs typeface="Calibri"/>
              </a:rPr>
              <a:t>de</a:t>
            </a:r>
            <a:r>
              <a:rPr dirty="0" sz="200" spc="15">
                <a:solidFill>
                  <a:srgbClr val="ED9B00"/>
                </a:solidFill>
                <a:latin typeface="Calibri"/>
                <a:cs typeface="Calibri"/>
              </a:rPr>
              <a:t> </a:t>
            </a:r>
            <a:r>
              <a:rPr dirty="0" sz="200" spc="5">
                <a:solidFill>
                  <a:srgbClr val="ED9B00"/>
                </a:solidFill>
                <a:latin typeface="Calibri"/>
                <a:cs typeface="Calibri"/>
              </a:rPr>
              <a:t>los</a:t>
            </a:r>
            <a:r>
              <a:rPr dirty="0" sz="200" spc="15">
                <a:solidFill>
                  <a:srgbClr val="ED9B00"/>
                </a:solidFill>
                <a:latin typeface="Calibri"/>
                <a:cs typeface="Calibri"/>
              </a:rPr>
              <a:t> </a:t>
            </a:r>
            <a:r>
              <a:rPr dirty="0" sz="200" spc="5">
                <a:solidFill>
                  <a:srgbClr val="ED9B00"/>
                </a:solidFill>
                <a:latin typeface="Calibri"/>
                <a:cs typeface="Calibri"/>
              </a:rPr>
              <a:t>Andes</a:t>
            </a:r>
            <a:r>
              <a:rPr dirty="0" sz="200" spc="15">
                <a:solidFill>
                  <a:srgbClr val="ED9B00"/>
                </a:solidFill>
                <a:latin typeface="Calibri"/>
                <a:cs typeface="Calibri"/>
              </a:rPr>
              <a:t> </a:t>
            </a:r>
            <a:r>
              <a:rPr dirty="0" sz="200" spc="5">
                <a:solidFill>
                  <a:srgbClr val="ED9B00"/>
                </a:solidFill>
                <a:latin typeface="Calibri"/>
                <a:cs typeface="Calibri"/>
              </a:rPr>
              <a:t>|</a:t>
            </a:r>
            <a:r>
              <a:rPr dirty="0" sz="200" spc="15">
                <a:solidFill>
                  <a:srgbClr val="ED9B00"/>
                </a:solidFill>
                <a:latin typeface="Calibri"/>
                <a:cs typeface="Calibri"/>
              </a:rPr>
              <a:t> </a:t>
            </a:r>
            <a:r>
              <a:rPr dirty="0" sz="200" spc="10">
                <a:solidFill>
                  <a:srgbClr val="ED9B00"/>
                </a:solidFill>
                <a:latin typeface="Calibri"/>
                <a:cs typeface="Calibri"/>
              </a:rPr>
              <a:t>Vigilada</a:t>
            </a:r>
            <a:r>
              <a:rPr dirty="0" sz="200" spc="20">
                <a:solidFill>
                  <a:srgbClr val="ED9B00"/>
                </a:solidFill>
                <a:latin typeface="Calibri"/>
                <a:cs typeface="Calibri"/>
              </a:rPr>
              <a:t> </a:t>
            </a:r>
            <a:r>
              <a:rPr dirty="0" sz="200" spc="5">
                <a:solidFill>
                  <a:srgbClr val="ED9B00"/>
                </a:solidFill>
                <a:latin typeface="Calibri"/>
                <a:cs typeface="Calibri"/>
              </a:rPr>
              <a:t>Mineducación</a:t>
            </a:r>
            <a:r>
              <a:rPr dirty="0" sz="200" spc="15">
                <a:solidFill>
                  <a:srgbClr val="ED9B00"/>
                </a:solidFill>
                <a:latin typeface="Calibri"/>
                <a:cs typeface="Calibri"/>
              </a:rPr>
              <a:t> </a:t>
            </a:r>
            <a:r>
              <a:rPr dirty="0" sz="200" spc="5">
                <a:solidFill>
                  <a:srgbClr val="ED9B00"/>
                </a:solidFill>
                <a:latin typeface="Calibri"/>
                <a:cs typeface="Calibri"/>
              </a:rPr>
              <a:t>|</a:t>
            </a:r>
            <a:r>
              <a:rPr dirty="0" sz="200" spc="15">
                <a:solidFill>
                  <a:srgbClr val="ED9B00"/>
                </a:solidFill>
                <a:latin typeface="Calibri"/>
                <a:cs typeface="Calibri"/>
              </a:rPr>
              <a:t> </a:t>
            </a:r>
            <a:r>
              <a:rPr dirty="0" sz="200" spc="5">
                <a:solidFill>
                  <a:srgbClr val="ED9B00"/>
                </a:solidFill>
                <a:latin typeface="Calibri"/>
                <a:cs typeface="Calibri"/>
              </a:rPr>
              <a:t>Reconocimiento</a:t>
            </a:r>
            <a:r>
              <a:rPr dirty="0" sz="200" spc="20">
                <a:solidFill>
                  <a:srgbClr val="ED9B00"/>
                </a:solidFill>
                <a:latin typeface="Calibri"/>
                <a:cs typeface="Calibri"/>
              </a:rPr>
              <a:t> </a:t>
            </a:r>
            <a:r>
              <a:rPr dirty="0" sz="200" spc="10">
                <a:solidFill>
                  <a:srgbClr val="ED9B00"/>
                </a:solidFill>
                <a:latin typeface="Calibri"/>
                <a:cs typeface="Calibri"/>
              </a:rPr>
              <a:t>como</a:t>
            </a:r>
            <a:r>
              <a:rPr dirty="0" sz="200" spc="20">
                <a:solidFill>
                  <a:srgbClr val="ED9B00"/>
                </a:solidFill>
                <a:latin typeface="Calibri"/>
                <a:cs typeface="Calibri"/>
              </a:rPr>
              <a:t> </a:t>
            </a:r>
            <a:r>
              <a:rPr dirty="0" sz="200" spc="5">
                <a:solidFill>
                  <a:srgbClr val="ED9B00"/>
                </a:solidFill>
                <a:latin typeface="Calibri"/>
                <a:cs typeface="Calibri"/>
              </a:rPr>
              <a:t>Universidad:</a:t>
            </a:r>
            <a:r>
              <a:rPr dirty="0" sz="200" spc="20">
                <a:solidFill>
                  <a:srgbClr val="ED9B00"/>
                </a:solidFill>
                <a:latin typeface="Calibri"/>
                <a:cs typeface="Calibri"/>
              </a:rPr>
              <a:t> </a:t>
            </a:r>
            <a:r>
              <a:rPr dirty="0" sz="200" spc="5">
                <a:solidFill>
                  <a:srgbClr val="ED9B00"/>
                </a:solidFill>
                <a:latin typeface="Calibri"/>
                <a:cs typeface="Calibri"/>
              </a:rPr>
              <a:t>Decreto</a:t>
            </a:r>
            <a:r>
              <a:rPr dirty="0" sz="200" spc="20">
                <a:solidFill>
                  <a:srgbClr val="ED9B00"/>
                </a:solidFill>
                <a:latin typeface="Calibri"/>
                <a:cs typeface="Calibri"/>
              </a:rPr>
              <a:t> </a:t>
            </a:r>
            <a:r>
              <a:rPr dirty="0" sz="200" spc="15">
                <a:solidFill>
                  <a:srgbClr val="ED9B00"/>
                </a:solidFill>
                <a:latin typeface="Calibri"/>
                <a:cs typeface="Calibri"/>
              </a:rPr>
              <a:t>1297 </a:t>
            </a:r>
            <a:r>
              <a:rPr dirty="0" sz="200" spc="5">
                <a:solidFill>
                  <a:srgbClr val="ED9B00"/>
                </a:solidFill>
                <a:latin typeface="Calibri"/>
                <a:cs typeface="Calibri"/>
              </a:rPr>
              <a:t>del</a:t>
            </a:r>
            <a:r>
              <a:rPr dirty="0" sz="200" spc="15">
                <a:solidFill>
                  <a:srgbClr val="ED9B00"/>
                </a:solidFill>
                <a:latin typeface="Calibri"/>
                <a:cs typeface="Calibri"/>
              </a:rPr>
              <a:t> 30 </a:t>
            </a:r>
            <a:r>
              <a:rPr dirty="0" sz="200" spc="5">
                <a:solidFill>
                  <a:srgbClr val="ED9B00"/>
                </a:solidFill>
                <a:latin typeface="Calibri"/>
                <a:cs typeface="Calibri"/>
              </a:rPr>
              <a:t>de</a:t>
            </a:r>
            <a:r>
              <a:rPr dirty="0" sz="200" spc="15">
                <a:solidFill>
                  <a:srgbClr val="ED9B00"/>
                </a:solidFill>
                <a:latin typeface="Calibri"/>
                <a:cs typeface="Calibri"/>
              </a:rPr>
              <a:t> </a:t>
            </a:r>
            <a:r>
              <a:rPr dirty="0" sz="200" spc="10">
                <a:solidFill>
                  <a:srgbClr val="ED9B00"/>
                </a:solidFill>
                <a:latin typeface="Calibri"/>
                <a:cs typeface="Calibri"/>
              </a:rPr>
              <a:t>mayo</a:t>
            </a:r>
            <a:r>
              <a:rPr dirty="0" sz="200" spc="20">
                <a:solidFill>
                  <a:srgbClr val="ED9B00"/>
                </a:solidFill>
                <a:latin typeface="Calibri"/>
                <a:cs typeface="Calibri"/>
              </a:rPr>
              <a:t> </a:t>
            </a:r>
            <a:r>
              <a:rPr dirty="0" sz="200" spc="5">
                <a:solidFill>
                  <a:srgbClr val="ED9B00"/>
                </a:solidFill>
                <a:latin typeface="Calibri"/>
                <a:cs typeface="Calibri"/>
              </a:rPr>
              <a:t>de</a:t>
            </a:r>
            <a:r>
              <a:rPr dirty="0" sz="200" spc="15">
                <a:solidFill>
                  <a:srgbClr val="ED9B00"/>
                </a:solidFill>
                <a:latin typeface="Calibri"/>
                <a:cs typeface="Calibri"/>
              </a:rPr>
              <a:t> 1964.</a:t>
            </a:r>
            <a:endParaRPr sz="200">
              <a:latin typeface="Calibri"/>
              <a:cs typeface="Calibri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0" y="3346272"/>
            <a:ext cx="1536065" cy="109855"/>
          </a:xfrm>
          <a:custGeom>
            <a:avLst/>
            <a:gdLst/>
            <a:ahLst/>
            <a:cxnLst/>
            <a:rect l="l" t="t" r="r" b="b"/>
            <a:pathLst>
              <a:path w="1536065" h="109854">
                <a:moveTo>
                  <a:pt x="0" y="109727"/>
                </a:moveTo>
                <a:lnTo>
                  <a:pt x="1535976" y="109727"/>
                </a:lnTo>
                <a:lnTo>
                  <a:pt x="1535976" y="0"/>
                </a:lnTo>
                <a:lnTo>
                  <a:pt x="0" y="0"/>
                </a:lnTo>
                <a:lnTo>
                  <a:pt x="0" y="109727"/>
                </a:lnTo>
                <a:close/>
              </a:path>
            </a:pathLst>
          </a:custGeom>
          <a:solidFill>
            <a:srgbClr val="A3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1535976" y="3346272"/>
            <a:ext cx="1536065" cy="109855"/>
          </a:xfrm>
          <a:custGeom>
            <a:avLst/>
            <a:gdLst/>
            <a:ahLst/>
            <a:cxnLst/>
            <a:rect l="l" t="t" r="r" b="b"/>
            <a:pathLst>
              <a:path w="1536064" h="109854">
                <a:moveTo>
                  <a:pt x="0" y="109727"/>
                </a:moveTo>
                <a:lnTo>
                  <a:pt x="1535976" y="109727"/>
                </a:lnTo>
                <a:lnTo>
                  <a:pt x="1535976" y="0"/>
                </a:lnTo>
                <a:lnTo>
                  <a:pt x="0" y="0"/>
                </a:lnTo>
                <a:lnTo>
                  <a:pt x="0" y="109727"/>
                </a:lnTo>
                <a:close/>
              </a:path>
            </a:pathLst>
          </a:custGeom>
          <a:solidFill>
            <a:srgbClr val="EBEB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3071952" y="3346272"/>
            <a:ext cx="1536065" cy="109855"/>
          </a:xfrm>
          <a:custGeom>
            <a:avLst/>
            <a:gdLst/>
            <a:ahLst/>
            <a:cxnLst/>
            <a:rect l="l" t="t" r="r" b="b"/>
            <a:pathLst>
              <a:path w="1536064" h="109854">
                <a:moveTo>
                  <a:pt x="0" y="109727"/>
                </a:moveTo>
                <a:lnTo>
                  <a:pt x="1535976" y="109727"/>
                </a:lnTo>
                <a:lnTo>
                  <a:pt x="1535976" y="0"/>
                </a:lnTo>
                <a:lnTo>
                  <a:pt x="0" y="0"/>
                </a:lnTo>
                <a:lnTo>
                  <a:pt x="0" y="109727"/>
                </a:lnTo>
                <a:close/>
              </a:path>
            </a:pathLst>
          </a:custGeom>
          <a:solidFill>
            <a:srgbClr val="D8D8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762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pc="75"/>
              <a:t>S. </a:t>
            </a:r>
            <a:r>
              <a:rPr dirty="0" spc="50"/>
              <a:t>Roelly  </a:t>
            </a:r>
            <a:r>
              <a:rPr dirty="0" spc="40"/>
              <a:t>(Universität</a:t>
            </a:r>
            <a:r>
              <a:rPr dirty="0" spc="185"/>
              <a:t> </a:t>
            </a:r>
            <a:r>
              <a:rPr dirty="0" spc="60"/>
              <a:t>Potsdam)</a:t>
            </a:r>
          </a:p>
        </p:txBody>
      </p:sp>
      <p:sp>
        <p:nvSpPr>
          <p:cNvPr id="37" name="object 37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762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pc="40"/>
              <a:t>Vorstellung</a:t>
            </a:r>
          </a:p>
        </p:txBody>
      </p:sp>
      <p:sp>
        <p:nvSpPr>
          <p:cNvPr id="38" name="object 3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7620" rIns="0" bIns="0" rtlCol="0" vert="horz">
            <a:spAutoFit/>
          </a:bodyPr>
          <a:lstStyle/>
          <a:p>
            <a:pPr marL="25400">
              <a:lnSpc>
                <a:spcPct val="100000"/>
              </a:lnSpc>
              <a:spcBef>
                <a:spcPts val="60"/>
              </a:spcBef>
            </a:pPr>
            <a:fld id="{81D60167-4931-47E6-BA6A-407CBD079E47}" type="slidenum">
              <a:rPr dirty="0" spc="45"/>
              <a:t>6</a:t>
            </a:fld>
            <a:r>
              <a:rPr dirty="0" spc="45"/>
              <a:t> </a:t>
            </a:r>
            <a:r>
              <a:rPr dirty="0" spc="114"/>
              <a:t>/</a:t>
            </a:r>
            <a:r>
              <a:rPr dirty="0" spc="55"/>
              <a:t> </a:t>
            </a:r>
            <a:r>
              <a:rPr dirty="0" spc="45"/>
              <a:t>11</a:t>
            </a:r>
          </a:p>
        </p:txBody>
      </p:sp>
    </p:spTree>
  </p:cSld>
  <p:clrMapOvr>
    <a:masterClrMapping/>
  </p:clrMapOvr>
  <p:transition spd="fast">
    <p:cut thruBlk="0"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38544" y="159219"/>
            <a:ext cx="2506980" cy="176276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125844" y="3111601"/>
            <a:ext cx="2122805" cy="1974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30">
                <a:latin typeface="Tahoma"/>
                <a:cs typeface="Tahoma"/>
              </a:rPr>
              <a:t>Vor </a:t>
            </a:r>
            <a:r>
              <a:rPr dirty="0" sz="1050" spc="-40">
                <a:latin typeface="Tahoma"/>
                <a:cs typeface="Tahoma"/>
              </a:rPr>
              <a:t>Einsteins </a:t>
            </a:r>
            <a:r>
              <a:rPr dirty="0" sz="1050" spc="-55">
                <a:latin typeface="Tahoma"/>
                <a:cs typeface="Tahoma"/>
              </a:rPr>
              <a:t>Sommerhaus</a:t>
            </a:r>
            <a:r>
              <a:rPr dirty="0" sz="1050" spc="114">
                <a:latin typeface="Tahoma"/>
                <a:cs typeface="Tahoma"/>
              </a:rPr>
              <a:t> </a:t>
            </a:r>
            <a:r>
              <a:rPr dirty="0" sz="1050" spc="-20">
                <a:latin typeface="Tahoma"/>
                <a:cs typeface="Tahoma"/>
              </a:rPr>
              <a:t>(Caputh)</a:t>
            </a:r>
            <a:endParaRPr sz="1050">
              <a:latin typeface="Tahoma"/>
              <a:cs typeface="Tahoma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235111" y="1934565"/>
            <a:ext cx="1975103" cy="131673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0" y="3346272"/>
            <a:ext cx="1536065" cy="109855"/>
          </a:xfrm>
          <a:custGeom>
            <a:avLst/>
            <a:gdLst/>
            <a:ahLst/>
            <a:cxnLst/>
            <a:rect l="l" t="t" r="r" b="b"/>
            <a:pathLst>
              <a:path w="1536065" h="109854">
                <a:moveTo>
                  <a:pt x="0" y="109727"/>
                </a:moveTo>
                <a:lnTo>
                  <a:pt x="1535976" y="109727"/>
                </a:lnTo>
                <a:lnTo>
                  <a:pt x="1535976" y="0"/>
                </a:lnTo>
                <a:lnTo>
                  <a:pt x="0" y="0"/>
                </a:lnTo>
                <a:lnTo>
                  <a:pt x="0" y="109727"/>
                </a:lnTo>
                <a:close/>
              </a:path>
            </a:pathLst>
          </a:custGeom>
          <a:solidFill>
            <a:srgbClr val="A3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1535976" y="3346272"/>
            <a:ext cx="1536065" cy="109855"/>
          </a:xfrm>
          <a:custGeom>
            <a:avLst/>
            <a:gdLst/>
            <a:ahLst/>
            <a:cxnLst/>
            <a:rect l="l" t="t" r="r" b="b"/>
            <a:pathLst>
              <a:path w="1536064" h="109854">
                <a:moveTo>
                  <a:pt x="0" y="109727"/>
                </a:moveTo>
                <a:lnTo>
                  <a:pt x="1535976" y="109727"/>
                </a:lnTo>
                <a:lnTo>
                  <a:pt x="1535976" y="0"/>
                </a:lnTo>
                <a:lnTo>
                  <a:pt x="0" y="0"/>
                </a:lnTo>
                <a:lnTo>
                  <a:pt x="0" y="109727"/>
                </a:lnTo>
                <a:close/>
              </a:path>
            </a:pathLst>
          </a:custGeom>
          <a:solidFill>
            <a:srgbClr val="EBEB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3071952" y="3346272"/>
            <a:ext cx="1536065" cy="109855"/>
          </a:xfrm>
          <a:custGeom>
            <a:avLst/>
            <a:gdLst/>
            <a:ahLst/>
            <a:cxnLst/>
            <a:rect l="l" t="t" r="r" b="b"/>
            <a:pathLst>
              <a:path w="1536064" h="109854">
                <a:moveTo>
                  <a:pt x="0" y="109727"/>
                </a:moveTo>
                <a:lnTo>
                  <a:pt x="1535976" y="109727"/>
                </a:lnTo>
                <a:lnTo>
                  <a:pt x="1535976" y="0"/>
                </a:lnTo>
                <a:lnTo>
                  <a:pt x="0" y="0"/>
                </a:lnTo>
                <a:lnTo>
                  <a:pt x="0" y="109727"/>
                </a:lnTo>
                <a:close/>
              </a:path>
            </a:pathLst>
          </a:custGeom>
          <a:solidFill>
            <a:srgbClr val="D8D8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762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pc="75"/>
              <a:t>S. </a:t>
            </a:r>
            <a:r>
              <a:rPr dirty="0" spc="50"/>
              <a:t>Roelly  </a:t>
            </a:r>
            <a:r>
              <a:rPr dirty="0" spc="40"/>
              <a:t>(Universität</a:t>
            </a:r>
            <a:r>
              <a:rPr dirty="0" spc="185"/>
              <a:t> </a:t>
            </a:r>
            <a:r>
              <a:rPr dirty="0" spc="60"/>
              <a:t>Potsdam)</a:t>
            </a:r>
          </a:p>
        </p:txBody>
      </p:sp>
      <p:sp>
        <p:nvSpPr>
          <p:cNvPr id="9" name="object 9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762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pc="40"/>
              <a:t>Vorstellung</a:t>
            </a:r>
          </a:p>
        </p:txBody>
      </p:sp>
      <p:sp>
        <p:nvSpPr>
          <p:cNvPr id="10" name="object 1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7620" rIns="0" bIns="0" rtlCol="0" vert="horz">
            <a:spAutoFit/>
          </a:bodyPr>
          <a:lstStyle/>
          <a:p>
            <a:pPr marL="25400">
              <a:lnSpc>
                <a:spcPct val="100000"/>
              </a:lnSpc>
              <a:spcBef>
                <a:spcPts val="60"/>
              </a:spcBef>
            </a:pPr>
            <a:fld id="{81D60167-4931-47E6-BA6A-407CBD079E47}" type="slidenum">
              <a:rPr dirty="0" spc="45"/>
              <a:t>6</a:t>
            </a:fld>
            <a:r>
              <a:rPr dirty="0" spc="45"/>
              <a:t> </a:t>
            </a:r>
            <a:r>
              <a:rPr dirty="0" spc="114"/>
              <a:t>/</a:t>
            </a:r>
            <a:r>
              <a:rPr dirty="0" spc="55"/>
              <a:t> </a:t>
            </a:r>
            <a:r>
              <a:rPr dirty="0" spc="45"/>
              <a:t>11</a:t>
            </a:r>
          </a:p>
        </p:txBody>
      </p:sp>
    </p:spTree>
  </p:cSld>
  <p:clrMapOvr>
    <a:masterClrMapping/>
  </p:clrMapOvr>
  <p:transition spd="fast">
    <p:cut thruBlk="0"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81089" y="375170"/>
            <a:ext cx="65265" cy="652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402932" y="303276"/>
            <a:ext cx="1772920" cy="198755"/>
          </a:xfrm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pc="-25"/>
              <a:t>Sie </a:t>
            </a:r>
            <a:r>
              <a:rPr dirty="0" spc="-40"/>
              <a:t>verbindet  </a:t>
            </a:r>
            <a:r>
              <a:rPr dirty="0" spc="-35"/>
              <a:t>die</a:t>
            </a:r>
            <a:r>
              <a:rPr dirty="0" spc="90"/>
              <a:t> </a:t>
            </a:r>
            <a:r>
              <a:rPr dirty="0" spc="-20"/>
              <a:t>Menschen</a:t>
            </a:r>
          </a:p>
        </p:txBody>
      </p:sp>
      <p:sp>
        <p:nvSpPr>
          <p:cNvPr id="4" name="object 4"/>
          <p:cNvSpPr/>
          <p:nvPr/>
        </p:nvSpPr>
        <p:spPr>
          <a:xfrm>
            <a:off x="415632" y="527761"/>
            <a:ext cx="3412490" cy="24130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125844" y="3061754"/>
            <a:ext cx="2874010" cy="1803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35">
                <a:latin typeface="Arial"/>
                <a:cs typeface="Arial"/>
              </a:rPr>
              <a:t>Internationale </a:t>
            </a:r>
            <a:r>
              <a:rPr dirty="0" sz="1000" spc="-45">
                <a:latin typeface="Arial"/>
                <a:cs typeface="Arial"/>
              </a:rPr>
              <a:t>Tagung:  </a:t>
            </a:r>
            <a:r>
              <a:rPr dirty="0" sz="1000" spc="-60">
                <a:latin typeface="Arial"/>
                <a:cs typeface="Arial"/>
              </a:rPr>
              <a:t>620  </a:t>
            </a:r>
            <a:r>
              <a:rPr dirty="0" sz="1000" spc="-45">
                <a:latin typeface="Arial"/>
                <a:cs typeface="Arial"/>
              </a:rPr>
              <a:t>Teilnehmer </a:t>
            </a:r>
            <a:r>
              <a:rPr dirty="0" sz="1000" spc="-80">
                <a:latin typeface="Arial"/>
                <a:cs typeface="Arial"/>
              </a:rPr>
              <a:t>aus  </a:t>
            </a:r>
            <a:r>
              <a:rPr dirty="0" sz="1000" spc="-60">
                <a:latin typeface="Arial"/>
                <a:cs typeface="Arial"/>
              </a:rPr>
              <a:t>49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55">
                <a:latin typeface="Arial"/>
                <a:cs typeface="Arial"/>
              </a:rPr>
              <a:t>Länder</a:t>
            </a:r>
            <a:endParaRPr sz="1000">
              <a:latin typeface="Arial"/>
              <a:cs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3346272"/>
            <a:ext cx="1536065" cy="109855"/>
          </a:xfrm>
          <a:custGeom>
            <a:avLst/>
            <a:gdLst/>
            <a:ahLst/>
            <a:cxnLst/>
            <a:rect l="l" t="t" r="r" b="b"/>
            <a:pathLst>
              <a:path w="1536065" h="109854">
                <a:moveTo>
                  <a:pt x="0" y="109727"/>
                </a:moveTo>
                <a:lnTo>
                  <a:pt x="1535976" y="109727"/>
                </a:lnTo>
                <a:lnTo>
                  <a:pt x="1535976" y="0"/>
                </a:lnTo>
                <a:lnTo>
                  <a:pt x="0" y="0"/>
                </a:lnTo>
                <a:lnTo>
                  <a:pt x="0" y="109727"/>
                </a:lnTo>
                <a:close/>
              </a:path>
            </a:pathLst>
          </a:custGeom>
          <a:solidFill>
            <a:srgbClr val="A3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1535976" y="3346272"/>
            <a:ext cx="1536065" cy="109855"/>
          </a:xfrm>
          <a:custGeom>
            <a:avLst/>
            <a:gdLst/>
            <a:ahLst/>
            <a:cxnLst/>
            <a:rect l="l" t="t" r="r" b="b"/>
            <a:pathLst>
              <a:path w="1536064" h="109854">
                <a:moveTo>
                  <a:pt x="0" y="109727"/>
                </a:moveTo>
                <a:lnTo>
                  <a:pt x="1535976" y="109727"/>
                </a:lnTo>
                <a:lnTo>
                  <a:pt x="1535976" y="0"/>
                </a:lnTo>
                <a:lnTo>
                  <a:pt x="0" y="0"/>
                </a:lnTo>
                <a:lnTo>
                  <a:pt x="0" y="109727"/>
                </a:lnTo>
                <a:close/>
              </a:path>
            </a:pathLst>
          </a:custGeom>
          <a:solidFill>
            <a:srgbClr val="EBEB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071952" y="3346272"/>
            <a:ext cx="1536065" cy="109855"/>
          </a:xfrm>
          <a:custGeom>
            <a:avLst/>
            <a:gdLst/>
            <a:ahLst/>
            <a:cxnLst/>
            <a:rect l="l" t="t" r="r" b="b"/>
            <a:pathLst>
              <a:path w="1536064" h="109854">
                <a:moveTo>
                  <a:pt x="0" y="109727"/>
                </a:moveTo>
                <a:lnTo>
                  <a:pt x="1535976" y="109727"/>
                </a:lnTo>
                <a:lnTo>
                  <a:pt x="1535976" y="0"/>
                </a:lnTo>
                <a:lnTo>
                  <a:pt x="0" y="0"/>
                </a:lnTo>
                <a:lnTo>
                  <a:pt x="0" y="109727"/>
                </a:lnTo>
                <a:close/>
              </a:path>
            </a:pathLst>
          </a:custGeom>
          <a:solidFill>
            <a:srgbClr val="D8D8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762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pc="75"/>
              <a:t>S. </a:t>
            </a:r>
            <a:r>
              <a:rPr dirty="0" spc="50"/>
              <a:t>Roelly  </a:t>
            </a:r>
            <a:r>
              <a:rPr dirty="0" spc="40"/>
              <a:t>(Universität</a:t>
            </a:r>
            <a:r>
              <a:rPr dirty="0" spc="185"/>
              <a:t> </a:t>
            </a:r>
            <a:r>
              <a:rPr dirty="0" spc="60"/>
              <a:t>Potsdam)</a:t>
            </a:r>
          </a:p>
        </p:txBody>
      </p:sp>
      <p:sp>
        <p:nvSpPr>
          <p:cNvPr id="10" name="object 10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762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pc="40"/>
              <a:t>Vorstellung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7620" rIns="0" bIns="0" rtlCol="0" vert="horz">
            <a:spAutoFit/>
          </a:bodyPr>
          <a:lstStyle/>
          <a:p>
            <a:pPr marL="25400">
              <a:lnSpc>
                <a:spcPct val="100000"/>
              </a:lnSpc>
              <a:spcBef>
                <a:spcPts val="60"/>
              </a:spcBef>
            </a:pPr>
            <a:fld id="{81D60167-4931-47E6-BA6A-407CBD079E47}" type="slidenum">
              <a:rPr dirty="0" spc="45"/>
              <a:t>8</a:t>
            </a:fld>
            <a:r>
              <a:rPr dirty="0" spc="45"/>
              <a:t> </a:t>
            </a:r>
            <a:r>
              <a:rPr dirty="0" spc="114"/>
              <a:t>/</a:t>
            </a:r>
            <a:r>
              <a:rPr dirty="0" spc="55"/>
              <a:t> </a:t>
            </a:r>
            <a:r>
              <a:rPr dirty="0" spc="45"/>
              <a:t>11</a:t>
            </a:r>
          </a:p>
        </p:txBody>
      </p:sp>
    </p:spTree>
  </p:cSld>
  <p:clrMapOvr>
    <a:masterClrMapping/>
  </p:clrMapOvr>
  <p:transition spd="fast">
    <p:cut thruBlk="0"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140106"/>
            <a:ext cx="4608195" cy="354330"/>
          </a:xfrm>
          <a:custGeom>
            <a:avLst/>
            <a:gdLst/>
            <a:ahLst/>
            <a:cxnLst/>
            <a:rect l="l" t="t" r="r" b="b"/>
            <a:pathLst>
              <a:path w="4608195" h="354330">
                <a:moveTo>
                  <a:pt x="0" y="354152"/>
                </a:moveTo>
                <a:lnTo>
                  <a:pt x="4608004" y="354152"/>
                </a:lnTo>
                <a:lnTo>
                  <a:pt x="4608004" y="0"/>
                </a:lnTo>
                <a:lnTo>
                  <a:pt x="0" y="0"/>
                </a:lnTo>
                <a:lnTo>
                  <a:pt x="0" y="354152"/>
                </a:lnTo>
                <a:close/>
              </a:path>
            </a:pathLst>
          </a:custGeom>
          <a:solidFill>
            <a:srgbClr val="F2F2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95300" y="219087"/>
            <a:ext cx="2630805" cy="248920"/>
          </a:xfrm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400" spc="-10" b="0">
                <a:solidFill>
                  <a:srgbClr val="CC0000"/>
                </a:solidFill>
                <a:latin typeface="Gill Sans MT"/>
                <a:cs typeface="Gill Sans MT"/>
              </a:rPr>
              <a:t>Als </a:t>
            </a:r>
            <a:r>
              <a:rPr dirty="0" sz="1400" spc="-20" b="0">
                <a:solidFill>
                  <a:srgbClr val="CC0000"/>
                </a:solidFill>
                <a:latin typeface="Gill Sans MT"/>
                <a:cs typeface="Gill Sans MT"/>
              </a:rPr>
              <a:t>Uni-Professorin </a:t>
            </a:r>
            <a:r>
              <a:rPr dirty="0" sz="1400" spc="5" b="0">
                <a:solidFill>
                  <a:srgbClr val="CC0000"/>
                </a:solidFill>
                <a:latin typeface="Gill Sans MT"/>
                <a:cs typeface="Gill Sans MT"/>
              </a:rPr>
              <a:t>fühle ich</a:t>
            </a:r>
            <a:r>
              <a:rPr dirty="0" sz="1400" spc="200" b="0">
                <a:solidFill>
                  <a:srgbClr val="CC0000"/>
                </a:solidFill>
                <a:latin typeface="Gill Sans MT"/>
                <a:cs typeface="Gill Sans MT"/>
              </a:rPr>
              <a:t> </a:t>
            </a:r>
            <a:r>
              <a:rPr dirty="0" sz="1400" spc="30" b="0">
                <a:solidFill>
                  <a:srgbClr val="CC0000"/>
                </a:solidFill>
                <a:latin typeface="Gill Sans MT"/>
                <a:cs typeface="Gill Sans MT"/>
              </a:rPr>
              <a:t>mich...</a:t>
            </a:r>
            <a:endParaRPr sz="1400">
              <a:latin typeface="Gill Sans MT"/>
              <a:cs typeface="Gill Sans MT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81089" y="751166"/>
            <a:ext cx="65265" cy="652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402932" y="679272"/>
            <a:ext cx="229870" cy="1987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35" b="1">
                <a:solidFill>
                  <a:srgbClr val="0000FF"/>
                </a:solidFill>
                <a:latin typeface="Gill Sans MT"/>
                <a:cs typeface="Gill Sans MT"/>
              </a:rPr>
              <a:t>frei</a:t>
            </a:r>
            <a:endParaRPr sz="1050">
              <a:latin typeface="Gill Sans MT"/>
              <a:cs typeface="Gill Sans MT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15632" y="831596"/>
            <a:ext cx="1828800" cy="1371600"/>
          </a:xfrm>
          <a:custGeom>
            <a:avLst/>
            <a:gdLst/>
            <a:ahLst/>
            <a:cxnLst/>
            <a:rect l="l" t="t" r="r" b="b"/>
            <a:pathLst>
              <a:path w="1828800" h="1371600">
                <a:moveTo>
                  <a:pt x="0" y="0"/>
                </a:moveTo>
                <a:lnTo>
                  <a:pt x="1828800" y="0"/>
                </a:lnTo>
                <a:lnTo>
                  <a:pt x="1828800" y="1371600"/>
                </a:lnTo>
                <a:lnTo>
                  <a:pt x="0" y="137160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720432" y="907796"/>
            <a:ext cx="1219200" cy="12192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570865" y="2535237"/>
            <a:ext cx="52590" cy="5259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570865" y="2687078"/>
            <a:ext cx="52590" cy="5259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570865" y="2838907"/>
            <a:ext cx="52590" cy="5259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 txBox="1"/>
          <p:nvPr/>
        </p:nvSpPr>
        <p:spPr>
          <a:xfrm>
            <a:off x="402932" y="2235568"/>
            <a:ext cx="3707129" cy="9512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50" spc="-30">
                <a:latin typeface="Tahoma"/>
                <a:cs typeface="Tahoma"/>
              </a:rPr>
              <a:t>in </a:t>
            </a:r>
            <a:r>
              <a:rPr dirty="0" sz="1050" spc="-60">
                <a:latin typeface="Tahoma"/>
                <a:cs typeface="Tahoma"/>
              </a:rPr>
              <a:t>der</a:t>
            </a:r>
            <a:r>
              <a:rPr dirty="0" sz="1050" spc="20">
                <a:latin typeface="Tahoma"/>
                <a:cs typeface="Tahoma"/>
              </a:rPr>
              <a:t> </a:t>
            </a:r>
            <a:r>
              <a:rPr dirty="0" sz="1050" spc="-45">
                <a:latin typeface="Tahoma"/>
                <a:cs typeface="Tahoma"/>
              </a:rPr>
              <a:t>Auswahl</a:t>
            </a:r>
            <a:endParaRPr sz="1050">
              <a:latin typeface="Tahoma"/>
              <a:cs typeface="Tahoma"/>
            </a:endParaRPr>
          </a:p>
          <a:p>
            <a:pPr marL="289560" marR="2042795">
              <a:lnSpc>
                <a:spcPct val="100000"/>
              </a:lnSpc>
              <a:spcBef>
                <a:spcPts val="470"/>
              </a:spcBef>
            </a:pPr>
            <a:r>
              <a:rPr dirty="0" sz="1000" spc="-50">
                <a:latin typeface="Arial"/>
                <a:cs typeface="Arial"/>
              </a:rPr>
              <a:t>meiner </a:t>
            </a:r>
            <a:r>
              <a:rPr dirty="0" sz="1000" spc="-65">
                <a:latin typeface="Arial"/>
                <a:cs typeface="Arial"/>
              </a:rPr>
              <a:t>Forschungsthemen  </a:t>
            </a:r>
            <a:r>
              <a:rPr dirty="0" sz="1000" spc="-70">
                <a:latin typeface="Arial"/>
                <a:cs typeface="Arial"/>
              </a:rPr>
              <a:t>meines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Lehrangebots</a:t>
            </a:r>
            <a:endParaRPr sz="1000">
              <a:latin typeface="Arial"/>
              <a:cs typeface="Arial"/>
            </a:endParaRPr>
          </a:p>
          <a:p>
            <a:pPr marL="289560">
              <a:lnSpc>
                <a:spcPts val="1195"/>
              </a:lnSpc>
            </a:pPr>
            <a:r>
              <a:rPr dirty="0" sz="1000" spc="-55">
                <a:latin typeface="Arial"/>
                <a:cs typeface="Arial"/>
              </a:rPr>
              <a:t>der </a:t>
            </a:r>
            <a:r>
              <a:rPr dirty="0" sz="1000" spc="-40">
                <a:latin typeface="Arial"/>
                <a:cs typeface="Arial"/>
              </a:rPr>
              <a:t>Kollegen, </a:t>
            </a:r>
            <a:r>
              <a:rPr dirty="0" sz="1000" spc="15">
                <a:latin typeface="Arial"/>
                <a:cs typeface="Arial"/>
              </a:rPr>
              <a:t>mit </a:t>
            </a:r>
            <a:r>
              <a:rPr dirty="0" sz="1000" spc="-70">
                <a:latin typeface="Arial"/>
                <a:cs typeface="Arial"/>
              </a:rPr>
              <a:t>den  </a:t>
            </a:r>
            <a:r>
              <a:rPr dirty="0" sz="1000" spc="-35">
                <a:latin typeface="Arial"/>
                <a:cs typeface="Arial"/>
              </a:rPr>
              <a:t>ich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 spc="-60">
                <a:latin typeface="Arial"/>
                <a:cs typeface="Arial"/>
              </a:rPr>
              <a:t>zusammenarbeite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55"/>
              </a:spcBef>
            </a:pPr>
            <a:r>
              <a:rPr dirty="0" sz="1050" spc="-60">
                <a:latin typeface="Tahoma"/>
                <a:cs typeface="Tahoma"/>
              </a:rPr>
              <a:t>Georg </a:t>
            </a:r>
            <a:r>
              <a:rPr dirty="0" sz="1050" spc="-40">
                <a:latin typeface="Tahoma"/>
                <a:cs typeface="Tahoma"/>
              </a:rPr>
              <a:t>Cantor:  </a:t>
            </a:r>
            <a:r>
              <a:rPr dirty="0" sz="1050" spc="-25" i="1">
                <a:latin typeface="Book Antiqua"/>
                <a:cs typeface="Book Antiqua"/>
              </a:rPr>
              <a:t>Das  </a:t>
            </a:r>
            <a:r>
              <a:rPr dirty="0" sz="1050" spc="-5" i="1">
                <a:latin typeface="Book Antiqua"/>
                <a:cs typeface="Book Antiqua"/>
              </a:rPr>
              <a:t>Wesen der </a:t>
            </a:r>
            <a:r>
              <a:rPr dirty="0" sz="1050" i="1">
                <a:latin typeface="Book Antiqua"/>
                <a:cs typeface="Book Antiqua"/>
              </a:rPr>
              <a:t>Mathematik </a:t>
            </a:r>
            <a:r>
              <a:rPr dirty="0" sz="1050" spc="-10" i="1">
                <a:latin typeface="Book Antiqua"/>
                <a:cs typeface="Book Antiqua"/>
              </a:rPr>
              <a:t>liegt </a:t>
            </a:r>
            <a:r>
              <a:rPr dirty="0" sz="1050" spc="-55" i="1">
                <a:latin typeface="Book Antiqua"/>
                <a:cs typeface="Book Antiqua"/>
              </a:rPr>
              <a:t>in  </a:t>
            </a:r>
            <a:r>
              <a:rPr dirty="0" sz="1050" spc="-25" i="1">
                <a:latin typeface="Book Antiqua"/>
                <a:cs typeface="Book Antiqua"/>
              </a:rPr>
              <a:t>ihrer </a:t>
            </a:r>
            <a:r>
              <a:rPr dirty="0" sz="1050" spc="95" i="1">
                <a:latin typeface="Book Antiqua"/>
                <a:cs typeface="Book Antiqua"/>
              </a:rPr>
              <a:t> </a:t>
            </a:r>
            <a:r>
              <a:rPr dirty="0" sz="1050" spc="-10" i="1">
                <a:latin typeface="Book Antiqua"/>
                <a:cs typeface="Book Antiqua"/>
              </a:rPr>
              <a:t>Freiheit</a:t>
            </a:r>
            <a:endParaRPr sz="1050">
              <a:latin typeface="Book Antiqua"/>
              <a:cs typeface="Book Antiqua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0" y="3346272"/>
            <a:ext cx="1536065" cy="109855"/>
          </a:xfrm>
          <a:custGeom>
            <a:avLst/>
            <a:gdLst/>
            <a:ahLst/>
            <a:cxnLst/>
            <a:rect l="l" t="t" r="r" b="b"/>
            <a:pathLst>
              <a:path w="1536065" h="109854">
                <a:moveTo>
                  <a:pt x="0" y="109727"/>
                </a:moveTo>
                <a:lnTo>
                  <a:pt x="1535976" y="109727"/>
                </a:lnTo>
                <a:lnTo>
                  <a:pt x="1535976" y="0"/>
                </a:lnTo>
                <a:lnTo>
                  <a:pt x="0" y="0"/>
                </a:lnTo>
                <a:lnTo>
                  <a:pt x="0" y="109727"/>
                </a:lnTo>
                <a:close/>
              </a:path>
            </a:pathLst>
          </a:custGeom>
          <a:solidFill>
            <a:srgbClr val="A3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1535976" y="3346272"/>
            <a:ext cx="1536065" cy="109855"/>
          </a:xfrm>
          <a:custGeom>
            <a:avLst/>
            <a:gdLst/>
            <a:ahLst/>
            <a:cxnLst/>
            <a:rect l="l" t="t" r="r" b="b"/>
            <a:pathLst>
              <a:path w="1536064" h="109854">
                <a:moveTo>
                  <a:pt x="0" y="109727"/>
                </a:moveTo>
                <a:lnTo>
                  <a:pt x="1535976" y="109727"/>
                </a:lnTo>
                <a:lnTo>
                  <a:pt x="1535976" y="0"/>
                </a:lnTo>
                <a:lnTo>
                  <a:pt x="0" y="0"/>
                </a:lnTo>
                <a:lnTo>
                  <a:pt x="0" y="109727"/>
                </a:lnTo>
                <a:close/>
              </a:path>
            </a:pathLst>
          </a:custGeom>
          <a:solidFill>
            <a:srgbClr val="EBEB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071952" y="3346272"/>
            <a:ext cx="1536065" cy="109855"/>
          </a:xfrm>
          <a:custGeom>
            <a:avLst/>
            <a:gdLst/>
            <a:ahLst/>
            <a:cxnLst/>
            <a:rect l="l" t="t" r="r" b="b"/>
            <a:pathLst>
              <a:path w="1536064" h="109854">
                <a:moveTo>
                  <a:pt x="0" y="109727"/>
                </a:moveTo>
                <a:lnTo>
                  <a:pt x="1535976" y="109727"/>
                </a:lnTo>
                <a:lnTo>
                  <a:pt x="1535976" y="0"/>
                </a:lnTo>
                <a:lnTo>
                  <a:pt x="0" y="0"/>
                </a:lnTo>
                <a:lnTo>
                  <a:pt x="0" y="109727"/>
                </a:lnTo>
                <a:close/>
              </a:path>
            </a:pathLst>
          </a:custGeom>
          <a:solidFill>
            <a:srgbClr val="D8D8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762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pc="75"/>
              <a:t>S. </a:t>
            </a:r>
            <a:r>
              <a:rPr dirty="0" spc="50"/>
              <a:t>Roelly  </a:t>
            </a:r>
            <a:r>
              <a:rPr dirty="0" spc="40"/>
              <a:t>(Universität</a:t>
            </a:r>
            <a:r>
              <a:rPr dirty="0" spc="185"/>
              <a:t> </a:t>
            </a:r>
            <a:r>
              <a:rPr dirty="0" spc="60"/>
              <a:t>Potsdam)</a:t>
            </a:r>
          </a:p>
        </p:txBody>
      </p:sp>
      <p:sp>
        <p:nvSpPr>
          <p:cNvPr id="16" name="object 16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762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pc="40"/>
              <a:t>Vorstellung</a:t>
            </a:r>
          </a:p>
        </p:txBody>
      </p:sp>
      <p:sp>
        <p:nvSpPr>
          <p:cNvPr id="17" name="object 1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7620" rIns="0" bIns="0" rtlCol="0" vert="horz">
            <a:spAutoFit/>
          </a:bodyPr>
          <a:lstStyle/>
          <a:p>
            <a:pPr marL="25400">
              <a:lnSpc>
                <a:spcPct val="100000"/>
              </a:lnSpc>
              <a:spcBef>
                <a:spcPts val="60"/>
              </a:spcBef>
            </a:pPr>
            <a:fld id="{81D60167-4931-47E6-BA6A-407CBD079E47}" type="slidenum">
              <a:rPr dirty="0" spc="45"/>
              <a:t>8</a:t>
            </a:fld>
            <a:r>
              <a:rPr dirty="0" spc="45"/>
              <a:t> </a:t>
            </a:r>
            <a:r>
              <a:rPr dirty="0" spc="114"/>
              <a:t>/</a:t>
            </a:r>
            <a:r>
              <a:rPr dirty="0" spc="55"/>
              <a:t> </a:t>
            </a:r>
            <a:r>
              <a:rPr dirty="0" spc="45"/>
              <a:t>11</a:t>
            </a:r>
          </a:p>
        </p:txBody>
      </p:sp>
    </p:spTree>
  </p:cSld>
  <p:clrMapOvr>
    <a:masterClrMapping/>
  </p:clrMapOvr>
  <p:transition spd="fast">
    <p:cut thruBlk="0"/>
  </p:transition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Application>Microsoft Office PowerPoint</Application>
  <PresentationFormat>On-screen Show (4:3)</PresentationFormat>
  <ScaleCrop>false</ScaleCrop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>Sylvie Roelly, Universität Potsdam</dc:creator>
  <dc:title>(Sehr kurze) Vorstellung   einer deutsch-französischen Mathematikerin</dc:title>
  <dcterms:created xsi:type="dcterms:W3CDTF">2017-03-07T15:23:32Z</dcterms:created>
  <dcterms:modified xsi:type="dcterms:W3CDTF">2017-03-07T15:23:32Z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2017-03-05T00:00:00Z</vt:filetime>
  </property>
  <property fmtid="{D5CDD505-2E9C-101B-9397-08002B2CF9AE}" pid="3" name="Creator">
    <vt:lpwstr>LaTeX with Beamer class version 3.27</vt:lpwstr>
  </property>
  <property fmtid="{D5CDD505-2E9C-101B-9397-08002B2CF9AE}" pid="4" name="LastSaved">
    <vt:filetime>2017-03-07T00:00:00Z</vt:filetime>
  </property>
</Properties>
</file>